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12"/>
  </p:notesMasterIdLst>
  <p:sldIdLst>
    <p:sldId id="262" r:id="rId2"/>
    <p:sldId id="269" r:id="rId3"/>
    <p:sldId id="266" r:id="rId4"/>
    <p:sldId id="267" r:id="rId5"/>
    <p:sldId id="268" r:id="rId6"/>
    <p:sldId id="261" r:id="rId7"/>
    <p:sldId id="265" r:id="rId8"/>
    <p:sldId id="271" r:id="rId9"/>
    <p:sldId id="272" r:id="rId10"/>
    <p:sldId id="270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32AC"/>
    <a:srgbClr val="004E7E"/>
    <a:srgbClr val="5B9BD5"/>
    <a:srgbClr val="6A247A"/>
    <a:srgbClr val="E6E6E6"/>
    <a:srgbClr val="0E8DD7"/>
    <a:srgbClr val="2EACF2"/>
    <a:srgbClr val="635BC0"/>
    <a:srgbClr val="59BAF0"/>
    <a:srgbClr val="0D8A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397" autoAdjust="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75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0F5195-504C-4EC9-8DBB-399B13AE8D53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A21F9D4-4AAC-4DCC-AD85-B283AFB0C32E}">
      <dgm:prSet phldrT="[Текст]" custT="1"/>
      <dgm:spPr>
        <a:gradFill rotWithShape="0">
          <a:gsLst>
            <a:gs pos="0">
              <a:schemeClr val="tx1">
                <a:lumMod val="50000"/>
                <a:lumOff val="50000"/>
              </a:schemeClr>
            </a:gs>
            <a:gs pos="100000">
              <a:srgbClr val="3A116A"/>
            </a:gs>
          </a:gsLst>
          <a:lin ang="0" scaled="1"/>
        </a:gradFill>
        <a:ln>
          <a:noFill/>
        </a:ln>
      </dgm:spPr>
      <dgm:t>
        <a:bodyPr/>
        <a:lstStyle/>
        <a:p>
          <a:r>
            <a:rPr lang="ru-RU" sz="1200" b="0" i="0" u="none" strike="noStrike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Проводятся вебинары «Час наставничества»</a:t>
          </a:r>
          <a:endParaRPr lang="ru-RU" sz="1200" dirty="0"/>
        </a:p>
      </dgm:t>
    </dgm:pt>
    <dgm:pt modelId="{8C74831F-B5F4-4542-AE7E-691403886D0D}" type="parTrans" cxnId="{CB12DB16-FC16-437E-808A-662860059EA9}">
      <dgm:prSet/>
      <dgm:spPr/>
      <dgm:t>
        <a:bodyPr/>
        <a:lstStyle/>
        <a:p>
          <a:endParaRPr lang="ru-RU"/>
        </a:p>
      </dgm:t>
    </dgm:pt>
    <dgm:pt modelId="{B8EEFB12-843E-48C7-9492-F69908897D86}" type="sibTrans" cxnId="{CB12DB16-FC16-437E-808A-662860059EA9}">
      <dgm:prSet/>
      <dgm:spPr>
        <a:solidFill>
          <a:schemeClr val="tx1">
            <a:lumMod val="50000"/>
            <a:lumOff val="50000"/>
          </a:schemeClr>
        </a:solidFill>
        <a:ln>
          <a:noFill/>
        </a:ln>
      </dgm:spPr>
      <dgm:t>
        <a:bodyPr/>
        <a:lstStyle/>
        <a:p>
          <a:endParaRPr lang="ru-RU"/>
        </a:p>
      </dgm:t>
    </dgm:pt>
    <dgm:pt modelId="{FB1C33B1-9A57-4C1C-B83E-39F8E6E2202F}">
      <dgm:prSet phldrT="[Текст]" custT="1"/>
      <dgm:spPr>
        <a:gradFill rotWithShape="0">
          <a:gsLst>
            <a:gs pos="0">
              <a:schemeClr val="tx1">
                <a:lumMod val="50000"/>
                <a:lumOff val="50000"/>
              </a:schemeClr>
            </a:gs>
            <a:gs pos="100000">
              <a:srgbClr val="3A116A"/>
            </a:gs>
          </a:gsLst>
          <a:lin ang="0" scaled="1"/>
        </a:gradFill>
        <a:ln>
          <a:noFill/>
        </a:ln>
      </dgm:spPr>
      <dgm:t>
        <a:bodyPr/>
        <a:lstStyle/>
        <a:p>
          <a:r>
            <a:rPr lang="ru-RU" sz="1200" b="0" i="0" u="none" strike="noStrike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Реализуется</a:t>
          </a:r>
          <a:r>
            <a:rPr lang="en-US" sz="1200" b="0" i="0" u="none" strike="noStrike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b="0" i="0" u="none" strike="noStrike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конференция «Наставничество как инструмент решения приоритетных задач в области образования»</a:t>
          </a:r>
          <a:endParaRPr lang="ru-RU" sz="1200" dirty="0"/>
        </a:p>
      </dgm:t>
    </dgm:pt>
    <dgm:pt modelId="{490EEF83-2501-45F6-B347-6311AA1E85C1}" type="parTrans" cxnId="{82A4C301-A0AD-4CFB-AF1A-B4853CD76D72}">
      <dgm:prSet/>
      <dgm:spPr/>
      <dgm:t>
        <a:bodyPr/>
        <a:lstStyle/>
        <a:p>
          <a:endParaRPr lang="ru-RU"/>
        </a:p>
      </dgm:t>
    </dgm:pt>
    <dgm:pt modelId="{DC3AB208-49BF-485D-A1A6-4B650B02CE08}" type="sibTrans" cxnId="{82A4C301-A0AD-4CFB-AF1A-B4853CD76D72}">
      <dgm:prSet/>
      <dgm:spPr/>
      <dgm:t>
        <a:bodyPr/>
        <a:lstStyle/>
        <a:p>
          <a:endParaRPr lang="ru-RU"/>
        </a:p>
      </dgm:t>
    </dgm:pt>
    <dgm:pt modelId="{8DB57252-C3B3-48B5-BB34-CD07412D5C42}">
      <dgm:prSet phldrT="[Текст]" custT="1"/>
      <dgm:spPr>
        <a:gradFill rotWithShape="0">
          <a:gsLst>
            <a:gs pos="0">
              <a:schemeClr val="tx1">
                <a:lumMod val="50000"/>
                <a:lumOff val="50000"/>
              </a:schemeClr>
            </a:gs>
            <a:gs pos="100000">
              <a:srgbClr val="3A116A"/>
            </a:gs>
          </a:gsLst>
          <a:lin ang="0" scaled="1"/>
        </a:gradFill>
        <a:ln>
          <a:noFill/>
        </a:ln>
      </dgm:spPr>
      <dgm:t>
        <a:bodyPr/>
        <a:lstStyle/>
        <a:p>
          <a:r>
            <a:rPr lang="ru-RU" sz="1200" b="0" i="0" u="none" strike="noStrike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Функционирует «Региональный клуб наставников»</a:t>
          </a:r>
          <a:endParaRPr lang="ru-RU" sz="1200" dirty="0"/>
        </a:p>
      </dgm:t>
    </dgm:pt>
    <dgm:pt modelId="{253BF663-DD2A-4865-B904-30F365A23157}" type="parTrans" cxnId="{CF45905E-2D44-4698-9291-BCABE93C46EB}">
      <dgm:prSet/>
      <dgm:spPr/>
      <dgm:t>
        <a:bodyPr/>
        <a:lstStyle/>
        <a:p>
          <a:endParaRPr lang="ru-RU"/>
        </a:p>
      </dgm:t>
    </dgm:pt>
    <dgm:pt modelId="{93F01270-E6E8-40EF-BDD4-243D73E12200}" type="sibTrans" cxnId="{CF45905E-2D44-4698-9291-BCABE93C46EB}">
      <dgm:prSet/>
      <dgm:spPr/>
      <dgm:t>
        <a:bodyPr/>
        <a:lstStyle/>
        <a:p>
          <a:endParaRPr lang="ru-RU"/>
        </a:p>
      </dgm:t>
    </dgm:pt>
    <dgm:pt modelId="{8A3DC9CA-1C75-40C8-ACAD-7A5C2564F711}">
      <dgm:prSet phldrT="[Текст]" custT="1"/>
      <dgm:spPr>
        <a:gradFill rotWithShape="0">
          <a:gsLst>
            <a:gs pos="0">
              <a:schemeClr val="tx1">
                <a:lumMod val="50000"/>
                <a:lumOff val="50000"/>
              </a:schemeClr>
            </a:gs>
            <a:gs pos="100000">
              <a:srgbClr val="3A116A"/>
            </a:gs>
          </a:gsLst>
          <a:lin ang="0" scaled="1"/>
        </a:gradFill>
        <a:ln>
          <a:noFill/>
        </a:ln>
      </dgm:spPr>
      <dgm:t>
        <a:bodyPr/>
        <a:lstStyle/>
        <a:p>
          <a:r>
            <a: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Действует «Школа молодого педагога»</a:t>
          </a:r>
          <a:endParaRPr lang="ru-RU" sz="1200" dirty="0"/>
        </a:p>
      </dgm:t>
    </dgm:pt>
    <dgm:pt modelId="{5FF5A872-9F1E-4307-810A-10C7E4279E48}" type="parTrans" cxnId="{0494D766-2AB1-44E1-A984-8511C447B862}">
      <dgm:prSet/>
      <dgm:spPr/>
      <dgm:t>
        <a:bodyPr/>
        <a:lstStyle/>
        <a:p>
          <a:endParaRPr lang="ru-RU"/>
        </a:p>
      </dgm:t>
    </dgm:pt>
    <dgm:pt modelId="{A6A86BE6-184F-45CB-8D9E-9260E3334F48}" type="sibTrans" cxnId="{0494D766-2AB1-44E1-A984-8511C447B862}">
      <dgm:prSet/>
      <dgm:spPr/>
      <dgm:t>
        <a:bodyPr/>
        <a:lstStyle/>
        <a:p>
          <a:endParaRPr lang="ru-RU"/>
        </a:p>
      </dgm:t>
    </dgm:pt>
    <dgm:pt modelId="{A167FC7C-9CE7-4C20-981F-FB63F90AB2ED}">
      <dgm:prSet phldrT="[Текст]" custT="1"/>
      <dgm:spPr>
        <a:gradFill rotWithShape="0">
          <a:gsLst>
            <a:gs pos="0">
              <a:schemeClr val="tx1">
                <a:lumMod val="50000"/>
                <a:lumOff val="50000"/>
              </a:schemeClr>
            </a:gs>
            <a:gs pos="100000">
              <a:srgbClr val="3A116A"/>
            </a:gs>
          </a:gsLst>
          <a:lin ang="0" scaled="1"/>
        </a:gradFill>
        <a:ln>
          <a:noFill/>
        </a:ln>
      </dgm:spPr>
      <dgm:t>
        <a:bodyPr/>
        <a:lstStyle/>
        <a:p>
          <a:r>
            <a:rPr lang="ru-RU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Проводятся конкурсы профессионального мастерства </a:t>
          </a:r>
          <a:r>
            <a: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республиканского</a:t>
          </a:r>
          <a:r>
            <a:rPr lang="ru-RU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уровня: «Эффективные практики наставничества в  образовательных организациях Республики Башкортостан»; команд молодых педагогов «</a:t>
          </a:r>
          <a:r>
            <a:rPr 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Magister </a:t>
          </a:r>
          <a:r>
            <a:rPr lang="en-US" sz="11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posterum</a:t>
          </a:r>
          <a:r>
            <a:rPr 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/ </a:t>
          </a:r>
          <a:r>
            <a:rPr lang="ru-RU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Учитель будущего», «Методическая команда»</a:t>
          </a:r>
          <a:endParaRPr lang="ru-RU" sz="1100" dirty="0"/>
        </a:p>
      </dgm:t>
    </dgm:pt>
    <dgm:pt modelId="{F91C384E-34AE-43EB-B10D-479838FC4E63}" type="parTrans" cxnId="{DD629748-B3E0-40CB-85B4-4B9447A470FD}">
      <dgm:prSet/>
      <dgm:spPr/>
      <dgm:t>
        <a:bodyPr/>
        <a:lstStyle/>
        <a:p>
          <a:endParaRPr lang="ru-RU"/>
        </a:p>
      </dgm:t>
    </dgm:pt>
    <dgm:pt modelId="{FBD735EA-ACDF-4475-853D-6FAFE7C99A20}" type="sibTrans" cxnId="{DD629748-B3E0-40CB-85B4-4B9447A470FD}">
      <dgm:prSet/>
      <dgm:spPr/>
      <dgm:t>
        <a:bodyPr/>
        <a:lstStyle/>
        <a:p>
          <a:endParaRPr lang="ru-RU"/>
        </a:p>
      </dgm:t>
    </dgm:pt>
    <dgm:pt modelId="{F00EB77B-546B-4069-80D2-90362E1E6CAD}" type="pres">
      <dgm:prSet presAssocID="{420F5195-504C-4EC9-8DBB-399B13AE8D53}" presName="Name0" presStyleCnt="0">
        <dgm:presLayoutVars>
          <dgm:chMax val="7"/>
          <dgm:chPref val="7"/>
          <dgm:dir/>
        </dgm:presLayoutVars>
      </dgm:prSet>
      <dgm:spPr/>
    </dgm:pt>
    <dgm:pt modelId="{9111CD41-5406-456A-B393-D0F3348D9FB1}" type="pres">
      <dgm:prSet presAssocID="{420F5195-504C-4EC9-8DBB-399B13AE8D53}" presName="Name1" presStyleCnt="0"/>
      <dgm:spPr/>
    </dgm:pt>
    <dgm:pt modelId="{1B4C3905-1908-4079-983B-40E8D3B5D40A}" type="pres">
      <dgm:prSet presAssocID="{420F5195-504C-4EC9-8DBB-399B13AE8D53}" presName="cycle" presStyleCnt="0"/>
      <dgm:spPr/>
    </dgm:pt>
    <dgm:pt modelId="{311D4102-CE7D-466B-9E83-0B87EDE0CD79}" type="pres">
      <dgm:prSet presAssocID="{420F5195-504C-4EC9-8DBB-399B13AE8D53}" presName="srcNode" presStyleLbl="node1" presStyleIdx="0" presStyleCnt="5"/>
      <dgm:spPr/>
    </dgm:pt>
    <dgm:pt modelId="{3295A789-0141-43EB-B92F-E6B995DBEA5F}" type="pres">
      <dgm:prSet presAssocID="{420F5195-504C-4EC9-8DBB-399B13AE8D53}" presName="conn" presStyleLbl="parChTrans1D2" presStyleIdx="0" presStyleCnt="1"/>
      <dgm:spPr/>
    </dgm:pt>
    <dgm:pt modelId="{9464825F-0A12-4C56-90A7-6442D6F72435}" type="pres">
      <dgm:prSet presAssocID="{420F5195-504C-4EC9-8DBB-399B13AE8D53}" presName="extraNode" presStyleLbl="node1" presStyleIdx="0" presStyleCnt="5"/>
      <dgm:spPr/>
    </dgm:pt>
    <dgm:pt modelId="{D2CD4A35-74B9-491E-953F-1F2DA438846A}" type="pres">
      <dgm:prSet presAssocID="{420F5195-504C-4EC9-8DBB-399B13AE8D53}" presName="dstNode" presStyleLbl="node1" presStyleIdx="0" presStyleCnt="5"/>
      <dgm:spPr/>
    </dgm:pt>
    <dgm:pt modelId="{0150B475-E518-44A0-ADD7-0373D31CA3C5}" type="pres">
      <dgm:prSet presAssocID="{CA21F9D4-4AAC-4DCC-AD85-B283AFB0C32E}" presName="text_1" presStyleLbl="node1" presStyleIdx="0" presStyleCnt="5">
        <dgm:presLayoutVars>
          <dgm:bulletEnabled val="1"/>
        </dgm:presLayoutVars>
      </dgm:prSet>
      <dgm:spPr>
        <a:prstGeom prst="roundRect">
          <a:avLst/>
        </a:prstGeom>
      </dgm:spPr>
    </dgm:pt>
    <dgm:pt modelId="{B167D442-20E2-47AE-A852-7A140163D41C}" type="pres">
      <dgm:prSet presAssocID="{CA21F9D4-4AAC-4DCC-AD85-B283AFB0C32E}" presName="accent_1" presStyleCnt="0"/>
      <dgm:spPr/>
    </dgm:pt>
    <dgm:pt modelId="{F190FBC8-7B00-448F-92AD-32948C526CD3}" type="pres">
      <dgm:prSet presAssocID="{CA21F9D4-4AAC-4DCC-AD85-B283AFB0C32E}" presName="accentRepeatNode" presStyleLbl="solidFgAcc1" presStyleIdx="0" presStyleCnt="5"/>
      <dgm:spPr>
        <a:solidFill>
          <a:srgbClr val="9532AC"/>
        </a:solidFill>
        <a:ln>
          <a:noFill/>
        </a:ln>
      </dgm:spPr>
    </dgm:pt>
    <dgm:pt modelId="{1929C585-5182-4513-B4CB-C2ABBAD1FC69}" type="pres">
      <dgm:prSet presAssocID="{FB1C33B1-9A57-4C1C-B83E-39F8E6E2202F}" presName="text_2" presStyleLbl="node1" presStyleIdx="1" presStyleCnt="5">
        <dgm:presLayoutVars>
          <dgm:bulletEnabled val="1"/>
        </dgm:presLayoutVars>
      </dgm:prSet>
      <dgm:spPr>
        <a:prstGeom prst="roundRect">
          <a:avLst/>
        </a:prstGeom>
      </dgm:spPr>
    </dgm:pt>
    <dgm:pt modelId="{52949420-20E4-4C6E-AD72-29D92027A8F7}" type="pres">
      <dgm:prSet presAssocID="{FB1C33B1-9A57-4C1C-B83E-39F8E6E2202F}" presName="accent_2" presStyleCnt="0"/>
      <dgm:spPr/>
    </dgm:pt>
    <dgm:pt modelId="{C5D78772-668E-460C-8DC8-ED06F163C9CD}" type="pres">
      <dgm:prSet presAssocID="{FB1C33B1-9A57-4C1C-B83E-39F8E6E2202F}" presName="accentRepeatNode" presStyleLbl="solidFgAcc1" presStyleIdx="1" presStyleCnt="5"/>
      <dgm:spPr>
        <a:solidFill>
          <a:srgbClr val="9532AC"/>
        </a:solidFill>
        <a:ln>
          <a:noFill/>
        </a:ln>
      </dgm:spPr>
    </dgm:pt>
    <dgm:pt modelId="{49B5CAC5-C9A1-424B-8C2A-3B7F59BD0B9E}" type="pres">
      <dgm:prSet presAssocID="{8DB57252-C3B3-48B5-BB34-CD07412D5C42}" presName="text_3" presStyleLbl="node1" presStyleIdx="2" presStyleCnt="5">
        <dgm:presLayoutVars>
          <dgm:bulletEnabled val="1"/>
        </dgm:presLayoutVars>
      </dgm:prSet>
      <dgm:spPr>
        <a:prstGeom prst="rect">
          <a:avLst/>
        </a:prstGeom>
      </dgm:spPr>
    </dgm:pt>
    <dgm:pt modelId="{B6FF3558-9A3C-4B3D-AC38-6A7C24104B4F}" type="pres">
      <dgm:prSet presAssocID="{8DB57252-C3B3-48B5-BB34-CD07412D5C42}" presName="accent_3" presStyleCnt="0"/>
      <dgm:spPr/>
    </dgm:pt>
    <dgm:pt modelId="{58995414-090F-40BC-A01F-C7D3B86BB3D2}" type="pres">
      <dgm:prSet presAssocID="{8DB57252-C3B3-48B5-BB34-CD07412D5C42}" presName="accentRepeatNode" presStyleLbl="solidFgAcc1" presStyleIdx="2" presStyleCnt="5"/>
      <dgm:spPr>
        <a:solidFill>
          <a:srgbClr val="9532AC"/>
        </a:solidFill>
        <a:ln>
          <a:noFill/>
        </a:ln>
      </dgm:spPr>
    </dgm:pt>
    <dgm:pt modelId="{D1882F41-5D1E-4331-9E70-AFE8A13AC247}" type="pres">
      <dgm:prSet presAssocID="{8A3DC9CA-1C75-40C8-ACAD-7A5C2564F711}" presName="text_4" presStyleLbl="node1" presStyleIdx="3" presStyleCnt="5">
        <dgm:presLayoutVars>
          <dgm:bulletEnabled val="1"/>
        </dgm:presLayoutVars>
      </dgm:prSet>
      <dgm:spPr>
        <a:prstGeom prst="roundRect">
          <a:avLst/>
        </a:prstGeom>
      </dgm:spPr>
    </dgm:pt>
    <dgm:pt modelId="{FBA31557-0636-445D-ABF5-AC40C7C02CFD}" type="pres">
      <dgm:prSet presAssocID="{8A3DC9CA-1C75-40C8-ACAD-7A5C2564F711}" presName="accent_4" presStyleCnt="0"/>
      <dgm:spPr/>
    </dgm:pt>
    <dgm:pt modelId="{E98B43EA-D593-4218-A42D-7A8A802AD223}" type="pres">
      <dgm:prSet presAssocID="{8A3DC9CA-1C75-40C8-ACAD-7A5C2564F711}" presName="accentRepeatNode" presStyleLbl="solidFgAcc1" presStyleIdx="3" presStyleCnt="5"/>
      <dgm:spPr>
        <a:solidFill>
          <a:srgbClr val="9532AC"/>
        </a:solidFill>
        <a:ln>
          <a:noFill/>
        </a:ln>
      </dgm:spPr>
    </dgm:pt>
    <dgm:pt modelId="{CF84C93E-000B-4154-965A-C2DFD6686A65}" type="pres">
      <dgm:prSet presAssocID="{A167FC7C-9CE7-4C20-981F-FB63F90AB2ED}" presName="text_5" presStyleLbl="node1" presStyleIdx="4" presStyleCnt="5" custScaleY="182868" custLinFactNeighborX="2007" custLinFactNeighborY="35314">
        <dgm:presLayoutVars>
          <dgm:bulletEnabled val="1"/>
        </dgm:presLayoutVars>
      </dgm:prSet>
      <dgm:spPr>
        <a:prstGeom prst="roundRect">
          <a:avLst/>
        </a:prstGeom>
      </dgm:spPr>
    </dgm:pt>
    <dgm:pt modelId="{41093B6D-B679-45FB-A19A-FE7FDDCC97DF}" type="pres">
      <dgm:prSet presAssocID="{A167FC7C-9CE7-4C20-981F-FB63F90AB2ED}" presName="accent_5" presStyleCnt="0"/>
      <dgm:spPr/>
    </dgm:pt>
    <dgm:pt modelId="{7569A5A5-9F1D-444C-834E-31C0D97F41C4}" type="pres">
      <dgm:prSet presAssocID="{A167FC7C-9CE7-4C20-981F-FB63F90AB2ED}" presName="accentRepeatNode" presStyleLbl="solidFgAcc1" presStyleIdx="4" presStyleCnt="5"/>
      <dgm:spPr>
        <a:solidFill>
          <a:srgbClr val="9532AC"/>
        </a:solidFill>
        <a:ln>
          <a:noFill/>
        </a:ln>
      </dgm:spPr>
    </dgm:pt>
  </dgm:ptLst>
  <dgm:cxnLst>
    <dgm:cxn modelId="{82A4C301-A0AD-4CFB-AF1A-B4853CD76D72}" srcId="{420F5195-504C-4EC9-8DBB-399B13AE8D53}" destId="{FB1C33B1-9A57-4C1C-B83E-39F8E6E2202F}" srcOrd="1" destOrd="0" parTransId="{490EEF83-2501-45F6-B347-6311AA1E85C1}" sibTransId="{DC3AB208-49BF-485D-A1A6-4B650B02CE08}"/>
    <dgm:cxn modelId="{18919F13-6CF4-4068-B2ED-B25EC15D93FC}" type="presOf" srcId="{420F5195-504C-4EC9-8DBB-399B13AE8D53}" destId="{F00EB77B-546B-4069-80D2-90362E1E6CAD}" srcOrd="0" destOrd="0" presId="urn:microsoft.com/office/officeart/2008/layout/VerticalCurvedList"/>
    <dgm:cxn modelId="{B9CAF415-A9F6-46D6-871B-1A38DA97D712}" type="presOf" srcId="{CA21F9D4-4AAC-4DCC-AD85-B283AFB0C32E}" destId="{0150B475-E518-44A0-ADD7-0373D31CA3C5}" srcOrd="0" destOrd="0" presId="urn:microsoft.com/office/officeart/2008/layout/VerticalCurvedList"/>
    <dgm:cxn modelId="{CB12DB16-FC16-437E-808A-662860059EA9}" srcId="{420F5195-504C-4EC9-8DBB-399B13AE8D53}" destId="{CA21F9D4-4AAC-4DCC-AD85-B283AFB0C32E}" srcOrd="0" destOrd="0" parTransId="{8C74831F-B5F4-4542-AE7E-691403886D0D}" sibTransId="{B8EEFB12-843E-48C7-9492-F69908897D86}"/>
    <dgm:cxn modelId="{891CF824-346D-49E8-8156-FED23E7A110B}" type="presOf" srcId="{FB1C33B1-9A57-4C1C-B83E-39F8E6E2202F}" destId="{1929C585-5182-4513-B4CB-C2ABBAD1FC69}" srcOrd="0" destOrd="0" presId="urn:microsoft.com/office/officeart/2008/layout/VerticalCurvedList"/>
    <dgm:cxn modelId="{CF33E12D-A398-4DD3-B758-4A9B1C2D63FE}" type="presOf" srcId="{8DB57252-C3B3-48B5-BB34-CD07412D5C42}" destId="{49B5CAC5-C9A1-424B-8C2A-3B7F59BD0B9E}" srcOrd="0" destOrd="0" presId="urn:microsoft.com/office/officeart/2008/layout/VerticalCurvedList"/>
    <dgm:cxn modelId="{84530531-E657-40EF-AF10-55AF4A3D49D3}" type="presOf" srcId="{B8EEFB12-843E-48C7-9492-F69908897D86}" destId="{3295A789-0141-43EB-B92F-E6B995DBEA5F}" srcOrd="0" destOrd="0" presId="urn:microsoft.com/office/officeart/2008/layout/VerticalCurvedList"/>
    <dgm:cxn modelId="{CF45905E-2D44-4698-9291-BCABE93C46EB}" srcId="{420F5195-504C-4EC9-8DBB-399B13AE8D53}" destId="{8DB57252-C3B3-48B5-BB34-CD07412D5C42}" srcOrd="2" destOrd="0" parTransId="{253BF663-DD2A-4865-B904-30F365A23157}" sibTransId="{93F01270-E6E8-40EF-BDD4-243D73E12200}"/>
    <dgm:cxn modelId="{0494D766-2AB1-44E1-A984-8511C447B862}" srcId="{420F5195-504C-4EC9-8DBB-399B13AE8D53}" destId="{8A3DC9CA-1C75-40C8-ACAD-7A5C2564F711}" srcOrd="3" destOrd="0" parTransId="{5FF5A872-9F1E-4307-810A-10C7E4279E48}" sibTransId="{A6A86BE6-184F-45CB-8D9E-9260E3334F48}"/>
    <dgm:cxn modelId="{DD629748-B3E0-40CB-85B4-4B9447A470FD}" srcId="{420F5195-504C-4EC9-8DBB-399B13AE8D53}" destId="{A167FC7C-9CE7-4C20-981F-FB63F90AB2ED}" srcOrd="4" destOrd="0" parTransId="{F91C384E-34AE-43EB-B10D-479838FC4E63}" sibTransId="{FBD735EA-ACDF-4475-853D-6FAFE7C99A20}"/>
    <dgm:cxn modelId="{17A7B0A2-7901-49F5-BB27-34F57998ED6C}" type="presOf" srcId="{8A3DC9CA-1C75-40C8-ACAD-7A5C2564F711}" destId="{D1882F41-5D1E-4331-9E70-AFE8A13AC247}" srcOrd="0" destOrd="0" presId="urn:microsoft.com/office/officeart/2008/layout/VerticalCurvedList"/>
    <dgm:cxn modelId="{C19BF2C2-0F3D-4CCE-818B-EABFD02BF5EC}" type="presOf" srcId="{A167FC7C-9CE7-4C20-981F-FB63F90AB2ED}" destId="{CF84C93E-000B-4154-965A-C2DFD6686A65}" srcOrd="0" destOrd="0" presId="urn:microsoft.com/office/officeart/2008/layout/VerticalCurvedList"/>
    <dgm:cxn modelId="{31CF211E-67BF-48E9-B2B5-E5341FE20457}" type="presParOf" srcId="{F00EB77B-546B-4069-80D2-90362E1E6CAD}" destId="{9111CD41-5406-456A-B393-D0F3348D9FB1}" srcOrd="0" destOrd="0" presId="urn:microsoft.com/office/officeart/2008/layout/VerticalCurvedList"/>
    <dgm:cxn modelId="{E8EB5DE0-1DAB-4E3C-AAC0-8144EAB15169}" type="presParOf" srcId="{9111CD41-5406-456A-B393-D0F3348D9FB1}" destId="{1B4C3905-1908-4079-983B-40E8D3B5D40A}" srcOrd="0" destOrd="0" presId="urn:microsoft.com/office/officeart/2008/layout/VerticalCurvedList"/>
    <dgm:cxn modelId="{0D18F3ED-C3BE-4421-8125-A741A2335E80}" type="presParOf" srcId="{1B4C3905-1908-4079-983B-40E8D3B5D40A}" destId="{311D4102-CE7D-466B-9E83-0B87EDE0CD79}" srcOrd="0" destOrd="0" presId="urn:microsoft.com/office/officeart/2008/layout/VerticalCurvedList"/>
    <dgm:cxn modelId="{26C48CF5-0D67-4026-AF42-548AFD227D54}" type="presParOf" srcId="{1B4C3905-1908-4079-983B-40E8D3B5D40A}" destId="{3295A789-0141-43EB-B92F-E6B995DBEA5F}" srcOrd="1" destOrd="0" presId="urn:microsoft.com/office/officeart/2008/layout/VerticalCurvedList"/>
    <dgm:cxn modelId="{46D5B59A-A9DF-4176-8671-2CF40F30E590}" type="presParOf" srcId="{1B4C3905-1908-4079-983B-40E8D3B5D40A}" destId="{9464825F-0A12-4C56-90A7-6442D6F72435}" srcOrd="2" destOrd="0" presId="urn:microsoft.com/office/officeart/2008/layout/VerticalCurvedList"/>
    <dgm:cxn modelId="{6F1BA653-BFA2-46E7-A59F-F6D7FB45CF68}" type="presParOf" srcId="{1B4C3905-1908-4079-983B-40E8D3B5D40A}" destId="{D2CD4A35-74B9-491E-953F-1F2DA438846A}" srcOrd="3" destOrd="0" presId="urn:microsoft.com/office/officeart/2008/layout/VerticalCurvedList"/>
    <dgm:cxn modelId="{A552800F-4ED7-45B3-B2DC-40857A92F6C1}" type="presParOf" srcId="{9111CD41-5406-456A-B393-D0F3348D9FB1}" destId="{0150B475-E518-44A0-ADD7-0373D31CA3C5}" srcOrd="1" destOrd="0" presId="urn:microsoft.com/office/officeart/2008/layout/VerticalCurvedList"/>
    <dgm:cxn modelId="{D126A46D-8705-4FCB-A9C8-B598B5A7BA66}" type="presParOf" srcId="{9111CD41-5406-456A-B393-D0F3348D9FB1}" destId="{B167D442-20E2-47AE-A852-7A140163D41C}" srcOrd="2" destOrd="0" presId="urn:microsoft.com/office/officeart/2008/layout/VerticalCurvedList"/>
    <dgm:cxn modelId="{42788B10-D305-4A0E-B71E-DB8A789CEC21}" type="presParOf" srcId="{B167D442-20E2-47AE-A852-7A140163D41C}" destId="{F190FBC8-7B00-448F-92AD-32948C526CD3}" srcOrd="0" destOrd="0" presId="urn:microsoft.com/office/officeart/2008/layout/VerticalCurvedList"/>
    <dgm:cxn modelId="{CDDA6130-FF48-4519-A467-9CBF70D7B086}" type="presParOf" srcId="{9111CD41-5406-456A-B393-D0F3348D9FB1}" destId="{1929C585-5182-4513-B4CB-C2ABBAD1FC69}" srcOrd="3" destOrd="0" presId="urn:microsoft.com/office/officeart/2008/layout/VerticalCurvedList"/>
    <dgm:cxn modelId="{315CADFC-9B62-4FFD-BFC6-96EC12B5416F}" type="presParOf" srcId="{9111CD41-5406-456A-B393-D0F3348D9FB1}" destId="{52949420-20E4-4C6E-AD72-29D92027A8F7}" srcOrd="4" destOrd="0" presId="urn:microsoft.com/office/officeart/2008/layout/VerticalCurvedList"/>
    <dgm:cxn modelId="{E7A376B4-FDEA-4388-83E6-5E34CA981C94}" type="presParOf" srcId="{52949420-20E4-4C6E-AD72-29D92027A8F7}" destId="{C5D78772-668E-460C-8DC8-ED06F163C9CD}" srcOrd="0" destOrd="0" presId="urn:microsoft.com/office/officeart/2008/layout/VerticalCurvedList"/>
    <dgm:cxn modelId="{FCE4F772-0931-448A-A211-75191DF99E64}" type="presParOf" srcId="{9111CD41-5406-456A-B393-D0F3348D9FB1}" destId="{49B5CAC5-C9A1-424B-8C2A-3B7F59BD0B9E}" srcOrd="5" destOrd="0" presId="urn:microsoft.com/office/officeart/2008/layout/VerticalCurvedList"/>
    <dgm:cxn modelId="{895DE944-7340-4359-9985-5CF2DFD30B10}" type="presParOf" srcId="{9111CD41-5406-456A-B393-D0F3348D9FB1}" destId="{B6FF3558-9A3C-4B3D-AC38-6A7C24104B4F}" srcOrd="6" destOrd="0" presId="urn:microsoft.com/office/officeart/2008/layout/VerticalCurvedList"/>
    <dgm:cxn modelId="{027B18B8-E46C-4BBF-B1CD-82EDA716E660}" type="presParOf" srcId="{B6FF3558-9A3C-4B3D-AC38-6A7C24104B4F}" destId="{58995414-090F-40BC-A01F-C7D3B86BB3D2}" srcOrd="0" destOrd="0" presId="urn:microsoft.com/office/officeart/2008/layout/VerticalCurvedList"/>
    <dgm:cxn modelId="{D703E245-DFEF-4533-BC3F-EC133113B3A6}" type="presParOf" srcId="{9111CD41-5406-456A-B393-D0F3348D9FB1}" destId="{D1882F41-5D1E-4331-9E70-AFE8A13AC247}" srcOrd="7" destOrd="0" presId="urn:microsoft.com/office/officeart/2008/layout/VerticalCurvedList"/>
    <dgm:cxn modelId="{81F41B81-6052-405B-90E8-73B935DBB453}" type="presParOf" srcId="{9111CD41-5406-456A-B393-D0F3348D9FB1}" destId="{FBA31557-0636-445D-ABF5-AC40C7C02CFD}" srcOrd="8" destOrd="0" presId="urn:microsoft.com/office/officeart/2008/layout/VerticalCurvedList"/>
    <dgm:cxn modelId="{B0C8E1CD-78A3-437B-AE01-C0C821C933D0}" type="presParOf" srcId="{FBA31557-0636-445D-ABF5-AC40C7C02CFD}" destId="{E98B43EA-D593-4218-A42D-7A8A802AD223}" srcOrd="0" destOrd="0" presId="urn:microsoft.com/office/officeart/2008/layout/VerticalCurvedList"/>
    <dgm:cxn modelId="{C833B1CE-FDF5-43B4-BF99-2B34023D4ECD}" type="presParOf" srcId="{9111CD41-5406-456A-B393-D0F3348D9FB1}" destId="{CF84C93E-000B-4154-965A-C2DFD6686A65}" srcOrd="9" destOrd="0" presId="urn:microsoft.com/office/officeart/2008/layout/VerticalCurvedList"/>
    <dgm:cxn modelId="{7E52F129-D42A-4627-B8F4-2EF5C358AC0D}" type="presParOf" srcId="{9111CD41-5406-456A-B393-D0F3348D9FB1}" destId="{41093B6D-B679-45FB-A19A-FE7FDDCC97DF}" srcOrd="10" destOrd="0" presId="urn:microsoft.com/office/officeart/2008/layout/VerticalCurvedList"/>
    <dgm:cxn modelId="{D3AF65AA-E1AB-4A9F-A139-E8635FBA0659}" type="presParOf" srcId="{41093B6D-B679-45FB-A19A-FE7FDDCC97DF}" destId="{7569A5A5-9F1D-444C-834E-31C0D97F41C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20F5195-504C-4EC9-8DBB-399B13AE8D53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A21F9D4-4AAC-4DCC-AD85-B283AFB0C32E}">
      <dgm:prSet phldrT="[Текст]" custT="1"/>
      <dgm:spPr>
        <a:solidFill>
          <a:srgbClr val="5B9BD5"/>
        </a:solidFill>
        <a:ln>
          <a:noFill/>
        </a:ln>
      </dgm:spPr>
      <dgm:t>
        <a:bodyPr/>
        <a:lstStyle/>
        <a:p>
          <a:r>
            <a:rPr lang="ru-RU" sz="1200" b="0" i="0" u="none" strike="noStrike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Проводятся вебинары «Час наставничества»</a:t>
          </a:r>
          <a:endParaRPr lang="ru-RU" sz="1200" dirty="0"/>
        </a:p>
      </dgm:t>
    </dgm:pt>
    <dgm:pt modelId="{8C74831F-B5F4-4542-AE7E-691403886D0D}" type="parTrans" cxnId="{CB12DB16-FC16-437E-808A-662860059EA9}">
      <dgm:prSet/>
      <dgm:spPr/>
      <dgm:t>
        <a:bodyPr/>
        <a:lstStyle/>
        <a:p>
          <a:endParaRPr lang="ru-RU"/>
        </a:p>
      </dgm:t>
    </dgm:pt>
    <dgm:pt modelId="{B8EEFB12-843E-48C7-9492-F69908897D86}" type="sibTrans" cxnId="{CB12DB16-FC16-437E-808A-662860059EA9}">
      <dgm:prSet/>
      <dgm:spPr>
        <a:solidFill>
          <a:schemeClr val="tx1">
            <a:lumMod val="50000"/>
            <a:lumOff val="50000"/>
          </a:schemeClr>
        </a:solidFill>
        <a:ln>
          <a:noFill/>
        </a:ln>
      </dgm:spPr>
      <dgm:t>
        <a:bodyPr/>
        <a:lstStyle/>
        <a:p>
          <a:endParaRPr lang="ru-RU"/>
        </a:p>
      </dgm:t>
    </dgm:pt>
    <dgm:pt modelId="{FB1C33B1-9A57-4C1C-B83E-39F8E6E2202F}">
      <dgm:prSet phldrT="[Текст]" custT="1"/>
      <dgm:spPr>
        <a:solidFill>
          <a:srgbClr val="5B9BD5"/>
        </a:solidFill>
        <a:ln>
          <a:noFill/>
        </a:ln>
      </dgm:spPr>
      <dgm:t>
        <a:bodyPr/>
        <a:lstStyle/>
        <a:p>
          <a:r>
            <a:rPr lang="ru-RU" sz="1200" b="0" i="0" u="none" strike="noStrike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Реализуется</a:t>
          </a:r>
          <a:r>
            <a:rPr lang="en-US" sz="1200" b="0" i="0" u="none" strike="noStrike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b="0" i="0" u="none" strike="noStrike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конференция «Наставничество как инструмент решения приоритетных задач в области образования»</a:t>
          </a:r>
          <a:endParaRPr lang="ru-RU" sz="1200" dirty="0"/>
        </a:p>
      </dgm:t>
    </dgm:pt>
    <dgm:pt modelId="{490EEF83-2501-45F6-B347-6311AA1E85C1}" type="parTrans" cxnId="{82A4C301-A0AD-4CFB-AF1A-B4853CD76D72}">
      <dgm:prSet/>
      <dgm:spPr/>
      <dgm:t>
        <a:bodyPr/>
        <a:lstStyle/>
        <a:p>
          <a:endParaRPr lang="ru-RU"/>
        </a:p>
      </dgm:t>
    </dgm:pt>
    <dgm:pt modelId="{DC3AB208-49BF-485D-A1A6-4B650B02CE08}" type="sibTrans" cxnId="{82A4C301-A0AD-4CFB-AF1A-B4853CD76D72}">
      <dgm:prSet/>
      <dgm:spPr/>
      <dgm:t>
        <a:bodyPr/>
        <a:lstStyle/>
        <a:p>
          <a:endParaRPr lang="ru-RU"/>
        </a:p>
      </dgm:t>
    </dgm:pt>
    <dgm:pt modelId="{8DB57252-C3B3-48B5-BB34-CD07412D5C42}">
      <dgm:prSet phldrT="[Текст]" custT="1"/>
      <dgm:spPr>
        <a:solidFill>
          <a:srgbClr val="5B9BD5"/>
        </a:solidFill>
        <a:ln>
          <a:noFill/>
        </a:ln>
      </dgm:spPr>
      <dgm:t>
        <a:bodyPr/>
        <a:lstStyle/>
        <a:p>
          <a:r>
            <a:rPr lang="ru-RU" sz="1200" b="0" i="0" u="none" strike="noStrike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Функционирует «Региональный клуб наставников»</a:t>
          </a:r>
          <a:endParaRPr lang="ru-RU" sz="1200" dirty="0"/>
        </a:p>
      </dgm:t>
    </dgm:pt>
    <dgm:pt modelId="{253BF663-DD2A-4865-B904-30F365A23157}" type="parTrans" cxnId="{CF45905E-2D44-4698-9291-BCABE93C46EB}">
      <dgm:prSet/>
      <dgm:spPr/>
      <dgm:t>
        <a:bodyPr/>
        <a:lstStyle/>
        <a:p>
          <a:endParaRPr lang="ru-RU"/>
        </a:p>
      </dgm:t>
    </dgm:pt>
    <dgm:pt modelId="{93F01270-E6E8-40EF-BDD4-243D73E12200}" type="sibTrans" cxnId="{CF45905E-2D44-4698-9291-BCABE93C46EB}">
      <dgm:prSet/>
      <dgm:spPr/>
      <dgm:t>
        <a:bodyPr/>
        <a:lstStyle/>
        <a:p>
          <a:endParaRPr lang="ru-RU"/>
        </a:p>
      </dgm:t>
    </dgm:pt>
    <dgm:pt modelId="{8A3DC9CA-1C75-40C8-ACAD-7A5C2564F711}">
      <dgm:prSet phldrT="[Текст]" custT="1"/>
      <dgm:spPr>
        <a:solidFill>
          <a:srgbClr val="5B9BD5"/>
        </a:solidFill>
        <a:ln>
          <a:noFill/>
        </a:ln>
      </dgm:spPr>
      <dgm:t>
        <a:bodyPr/>
        <a:lstStyle/>
        <a:p>
          <a:r>
            <a: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Действует «Школа молодого педагога»</a:t>
          </a:r>
          <a:endParaRPr lang="ru-RU" sz="1200" dirty="0"/>
        </a:p>
      </dgm:t>
    </dgm:pt>
    <dgm:pt modelId="{5FF5A872-9F1E-4307-810A-10C7E4279E48}" type="parTrans" cxnId="{0494D766-2AB1-44E1-A984-8511C447B862}">
      <dgm:prSet/>
      <dgm:spPr/>
      <dgm:t>
        <a:bodyPr/>
        <a:lstStyle/>
        <a:p>
          <a:endParaRPr lang="ru-RU"/>
        </a:p>
      </dgm:t>
    </dgm:pt>
    <dgm:pt modelId="{A6A86BE6-184F-45CB-8D9E-9260E3334F48}" type="sibTrans" cxnId="{0494D766-2AB1-44E1-A984-8511C447B862}">
      <dgm:prSet/>
      <dgm:spPr/>
      <dgm:t>
        <a:bodyPr/>
        <a:lstStyle/>
        <a:p>
          <a:endParaRPr lang="ru-RU"/>
        </a:p>
      </dgm:t>
    </dgm:pt>
    <dgm:pt modelId="{A167FC7C-9CE7-4C20-981F-FB63F90AB2ED}">
      <dgm:prSet phldrT="[Текст]" custT="1"/>
      <dgm:spPr>
        <a:solidFill>
          <a:srgbClr val="5B9BD5"/>
        </a:solidFill>
        <a:ln>
          <a:noFill/>
        </a:ln>
      </dgm:spPr>
      <dgm:t>
        <a:bodyPr/>
        <a:lstStyle/>
        <a:p>
          <a:r>
            <a:rPr lang="ru-RU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Проводятся конкурсы профессионального мастерства </a:t>
          </a:r>
          <a:r>
            <a: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республиканского</a:t>
          </a:r>
          <a:r>
            <a:rPr lang="ru-RU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уровня: «Эффективные практики наставничества в  образовательных организациях Республики Башкортостан»; команд молодых педагогов «</a:t>
          </a:r>
          <a:r>
            <a:rPr 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Magister </a:t>
          </a:r>
          <a:r>
            <a:rPr lang="en-US" sz="11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posterum</a:t>
          </a:r>
          <a:r>
            <a:rPr 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/ </a:t>
          </a:r>
          <a:r>
            <a:rPr lang="ru-RU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Учитель будущего», «Методическая команда»</a:t>
          </a:r>
          <a:endParaRPr lang="ru-RU" sz="1100" dirty="0"/>
        </a:p>
      </dgm:t>
    </dgm:pt>
    <dgm:pt modelId="{F91C384E-34AE-43EB-B10D-479838FC4E63}" type="parTrans" cxnId="{DD629748-B3E0-40CB-85B4-4B9447A470FD}">
      <dgm:prSet/>
      <dgm:spPr/>
      <dgm:t>
        <a:bodyPr/>
        <a:lstStyle/>
        <a:p>
          <a:endParaRPr lang="ru-RU"/>
        </a:p>
      </dgm:t>
    </dgm:pt>
    <dgm:pt modelId="{FBD735EA-ACDF-4475-853D-6FAFE7C99A20}" type="sibTrans" cxnId="{DD629748-B3E0-40CB-85B4-4B9447A470FD}">
      <dgm:prSet/>
      <dgm:spPr/>
      <dgm:t>
        <a:bodyPr/>
        <a:lstStyle/>
        <a:p>
          <a:endParaRPr lang="ru-RU"/>
        </a:p>
      </dgm:t>
    </dgm:pt>
    <dgm:pt modelId="{F00EB77B-546B-4069-80D2-90362E1E6CAD}" type="pres">
      <dgm:prSet presAssocID="{420F5195-504C-4EC9-8DBB-399B13AE8D53}" presName="Name0" presStyleCnt="0">
        <dgm:presLayoutVars>
          <dgm:chMax val="7"/>
          <dgm:chPref val="7"/>
          <dgm:dir/>
        </dgm:presLayoutVars>
      </dgm:prSet>
      <dgm:spPr/>
    </dgm:pt>
    <dgm:pt modelId="{9111CD41-5406-456A-B393-D0F3348D9FB1}" type="pres">
      <dgm:prSet presAssocID="{420F5195-504C-4EC9-8DBB-399B13AE8D53}" presName="Name1" presStyleCnt="0"/>
      <dgm:spPr/>
    </dgm:pt>
    <dgm:pt modelId="{1B4C3905-1908-4079-983B-40E8D3B5D40A}" type="pres">
      <dgm:prSet presAssocID="{420F5195-504C-4EC9-8DBB-399B13AE8D53}" presName="cycle" presStyleCnt="0"/>
      <dgm:spPr/>
    </dgm:pt>
    <dgm:pt modelId="{311D4102-CE7D-466B-9E83-0B87EDE0CD79}" type="pres">
      <dgm:prSet presAssocID="{420F5195-504C-4EC9-8DBB-399B13AE8D53}" presName="srcNode" presStyleLbl="node1" presStyleIdx="0" presStyleCnt="5"/>
      <dgm:spPr/>
    </dgm:pt>
    <dgm:pt modelId="{3295A789-0141-43EB-B92F-E6B995DBEA5F}" type="pres">
      <dgm:prSet presAssocID="{420F5195-504C-4EC9-8DBB-399B13AE8D53}" presName="conn" presStyleLbl="parChTrans1D2" presStyleIdx="0" presStyleCnt="1"/>
      <dgm:spPr/>
    </dgm:pt>
    <dgm:pt modelId="{9464825F-0A12-4C56-90A7-6442D6F72435}" type="pres">
      <dgm:prSet presAssocID="{420F5195-504C-4EC9-8DBB-399B13AE8D53}" presName="extraNode" presStyleLbl="node1" presStyleIdx="0" presStyleCnt="5"/>
      <dgm:spPr/>
    </dgm:pt>
    <dgm:pt modelId="{D2CD4A35-74B9-491E-953F-1F2DA438846A}" type="pres">
      <dgm:prSet presAssocID="{420F5195-504C-4EC9-8DBB-399B13AE8D53}" presName="dstNode" presStyleLbl="node1" presStyleIdx="0" presStyleCnt="5"/>
      <dgm:spPr/>
    </dgm:pt>
    <dgm:pt modelId="{0150B475-E518-44A0-ADD7-0373D31CA3C5}" type="pres">
      <dgm:prSet presAssocID="{CA21F9D4-4AAC-4DCC-AD85-B283AFB0C32E}" presName="text_1" presStyleLbl="node1" presStyleIdx="0" presStyleCnt="5">
        <dgm:presLayoutVars>
          <dgm:bulletEnabled val="1"/>
        </dgm:presLayoutVars>
      </dgm:prSet>
      <dgm:spPr>
        <a:prstGeom prst="roundRect">
          <a:avLst/>
        </a:prstGeom>
      </dgm:spPr>
    </dgm:pt>
    <dgm:pt modelId="{B167D442-20E2-47AE-A852-7A140163D41C}" type="pres">
      <dgm:prSet presAssocID="{CA21F9D4-4AAC-4DCC-AD85-B283AFB0C32E}" presName="accent_1" presStyleCnt="0"/>
      <dgm:spPr/>
    </dgm:pt>
    <dgm:pt modelId="{F190FBC8-7B00-448F-92AD-32948C526CD3}" type="pres">
      <dgm:prSet presAssocID="{CA21F9D4-4AAC-4DCC-AD85-B283AFB0C32E}" presName="accentRepeatNode" presStyleLbl="solidFgAcc1" presStyleIdx="0" presStyleCnt="5"/>
      <dgm:spPr>
        <a:solidFill>
          <a:srgbClr val="9532AC"/>
        </a:solidFill>
        <a:ln>
          <a:noFill/>
        </a:ln>
      </dgm:spPr>
    </dgm:pt>
    <dgm:pt modelId="{1929C585-5182-4513-B4CB-C2ABBAD1FC69}" type="pres">
      <dgm:prSet presAssocID="{FB1C33B1-9A57-4C1C-B83E-39F8E6E2202F}" presName="text_2" presStyleLbl="node1" presStyleIdx="1" presStyleCnt="5">
        <dgm:presLayoutVars>
          <dgm:bulletEnabled val="1"/>
        </dgm:presLayoutVars>
      </dgm:prSet>
      <dgm:spPr>
        <a:prstGeom prst="roundRect">
          <a:avLst/>
        </a:prstGeom>
      </dgm:spPr>
    </dgm:pt>
    <dgm:pt modelId="{52949420-20E4-4C6E-AD72-29D92027A8F7}" type="pres">
      <dgm:prSet presAssocID="{FB1C33B1-9A57-4C1C-B83E-39F8E6E2202F}" presName="accent_2" presStyleCnt="0"/>
      <dgm:spPr/>
    </dgm:pt>
    <dgm:pt modelId="{C5D78772-668E-460C-8DC8-ED06F163C9CD}" type="pres">
      <dgm:prSet presAssocID="{FB1C33B1-9A57-4C1C-B83E-39F8E6E2202F}" presName="accentRepeatNode" presStyleLbl="solidFgAcc1" presStyleIdx="1" presStyleCnt="5"/>
      <dgm:spPr>
        <a:solidFill>
          <a:srgbClr val="9532AC"/>
        </a:solidFill>
        <a:ln>
          <a:noFill/>
        </a:ln>
      </dgm:spPr>
    </dgm:pt>
    <dgm:pt modelId="{49B5CAC5-C9A1-424B-8C2A-3B7F59BD0B9E}" type="pres">
      <dgm:prSet presAssocID="{8DB57252-C3B3-48B5-BB34-CD07412D5C42}" presName="text_3" presStyleLbl="node1" presStyleIdx="2" presStyleCnt="5">
        <dgm:presLayoutVars>
          <dgm:bulletEnabled val="1"/>
        </dgm:presLayoutVars>
      </dgm:prSet>
      <dgm:spPr>
        <a:prstGeom prst="roundRect">
          <a:avLst/>
        </a:prstGeom>
      </dgm:spPr>
    </dgm:pt>
    <dgm:pt modelId="{B6FF3558-9A3C-4B3D-AC38-6A7C24104B4F}" type="pres">
      <dgm:prSet presAssocID="{8DB57252-C3B3-48B5-BB34-CD07412D5C42}" presName="accent_3" presStyleCnt="0"/>
      <dgm:spPr/>
    </dgm:pt>
    <dgm:pt modelId="{58995414-090F-40BC-A01F-C7D3B86BB3D2}" type="pres">
      <dgm:prSet presAssocID="{8DB57252-C3B3-48B5-BB34-CD07412D5C42}" presName="accentRepeatNode" presStyleLbl="solidFgAcc1" presStyleIdx="2" presStyleCnt="5"/>
      <dgm:spPr>
        <a:solidFill>
          <a:srgbClr val="9532AC"/>
        </a:solidFill>
        <a:ln>
          <a:noFill/>
        </a:ln>
      </dgm:spPr>
    </dgm:pt>
    <dgm:pt modelId="{D1882F41-5D1E-4331-9E70-AFE8A13AC247}" type="pres">
      <dgm:prSet presAssocID="{8A3DC9CA-1C75-40C8-ACAD-7A5C2564F711}" presName="text_4" presStyleLbl="node1" presStyleIdx="3" presStyleCnt="5">
        <dgm:presLayoutVars>
          <dgm:bulletEnabled val="1"/>
        </dgm:presLayoutVars>
      </dgm:prSet>
      <dgm:spPr>
        <a:prstGeom prst="roundRect">
          <a:avLst/>
        </a:prstGeom>
      </dgm:spPr>
    </dgm:pt>
    <dgm:pt modelId="{FBA31557-0636-445D-ABF5-AC40C7C02CFD}" type="pres">
      <dgm:prSet presAssocID="{8A3DC9CA-1C75-40C8-ACAD-7A5C2564F711}" presName="accent_4" presStyleCnt="0"/>
      <dgm:spPr/>
    </dgm:pt>
    <dgm:pt modelId="{E98B43EA-D593-4218-A42D-7A8A802AD223}" type="pres">
      <dgm:prSet presAssocID="{8A3DC9CA-1C75-40C8-ACAD-7A5C2564F711}" presName="accentRepeatNode" presStyleLbl="solidFgAcc1" presStyleIdx="3" presStyleCnt="5"/>
      <dgm:spPr>
        <a:solidFill>
          <a:srgbClr val="9532AC"/>
        </a:solidFill>
        <a:ln>
          <a:noFill/>
        </a:ln>
      </dgm:spPr>
    </dgm:pt>
    <dgm:pt modelId="{CF84C93E-000B-4154-965A-C2DFD6686A65}" type="pres">
      <dgm:prSet presAssocID="{A167FC7C-9CE7-4C20-981F-FB63F90AB2ED}" presName="text_5" presStyleLbl="node1" presStyleIdx="4" presStyleCnt="5" custScaleY="182868" custLinFactNeighborX="2007" custLinFactNeighborY="35314">
        <dgm:presLayoutVars>
          <dgm:bulletEnabled val="1"/>
        </dgm:presLayoutVars>
      </dgm:prSet>
      <dgm:spPr>
        <a:prstGeom prst="roundRect">
          <a:avLst/>
        </a:prstGeom>
      </dgm:spPr>
    </dgm:pt>
    <dgm:pt modelId="{41093B6D-B679-45FB-A19A-FE7FDDCC97DF}" type="pres">
      <dgm:prSet presAssocID="{A167FC7C-9CE7-4C20-981F-FB63F90AB2ED}" presName="accent_5" presStyleCnt="0"/>
      <dgm:spPr/>
    </dgm:pt>
    <dgm:pt modelId="{7569A5A5-9F1D-444C-834E-31C0D97F41C4}" type="pres">
      <dgm:prSet presAssocID="{A167FC7C-9CE7-4C20-981F-FB63F90AB2ED}" presName="accentRepeatNode" presStyleLbl="solidFgAcc1" presStyleIdx="4" presStyleCnt="5"/>
      <dgm:spPr>
        <a:solidFill>
          <a:srgbClr val="9532AC"/>
        </a:solidFill>
        <a:ln>
          <a:noFill/>
        </a:ln>
      </dgm:spPr>
    </dgm:pt>
  </dgm:ptLst>
  <dgm:cxnLst>
    <dgm:cxn modelId="{82A4C301-A0AD-4CFB-AF1A-B4853CD76D72}" srcId="{420F5195-504C-4EC9-8DBB-399B13AE8D53}" destId="{FB1C33B1-9A57-4C1C-B83E-39F8E6E2202F}" srcOrd="1" destOrd="0" parTransId="{490EEF83-2501-45F6-B347-6311AA1E85C1}" sibTransId="{DC3AB208-49BF-485D-A1A6-4B650B02CE08}"/>
    <dgm:cxn modelId="{18919F13-6CF4-4068-B2ED-B25EC15D93FC}" type="presOf" srcId="{420F5195-504C-4EC9-8DBB-399B13AE8D53}" destId="{F00EB77B-546B-4069-80D2-90362E1E6CAD}" srcOrd="0" destOrd="0" presId="urn:microsoft.com/office/officeart/2008/layout/VerticalCurvedList"/>
    <dgm:cxn modelId="{B9CAF415-A9F6-46D6-871B-1A38DA97D712}" type="presOf" srcId="{CA21F9D4-4AAC-4DCC-AD85-B283AFB0C32E}" destId="{0150B475-E518-44A0-ADD7-0373D31CA3C5}" srcOrd="0" destOrd="0" presId="urn:microsoft.com/office/officeart/2008/layout/VerticalCurvedList"/>
    <dgm:cxn modelId="{CB12DB16-FC16-437E-808A-662860059EA9}" srcId="{420F5195-504C-4EC9-8DBB-399B13AE8D53}" destId="{CA21F9D4-4AAC-4DCC-AD85-B283AFB0C32E}" srcOrd="0" destOrd="0" parTransId="{8C74831F-B5F4-4542-AE7E-691403886D0D}" sibTransId="{B8EEFB12-843E-48C7-9492-F69908897D86}"/>
    <dgm:cxn modelId="{891CF824-346D-49E8-8156-FED23E7A110B}" type="presOf" srcId="{FB1C33B1-9A57-4C1C-B83E-39F8E6E2202F}" destId="{1929C585-5182-4513-B4CB-C2ABBAD1FC69}" srcOrd="0" destOrd="0" presId="urn:microsoft.com/office/officeart/2008/layout/VerticalCurvedList"/>
    <dgm:cxn modelId="{CF33E12D-A398-4DD3-B758-4A9B1C2D63FE}" type="presOf" srcId="{8DB57252-C3B3-48B5-BB34-CD07412D5C42}" destId="{49B5CAC5-C9A1-424B-8C2A-3B7F59BD0B9E}" srcOrd="0" destOrd="0" presId="urn:microsoft.com/office/officeart/2008/layout/VerticalCurvedList"/>
    <dgm:cxn modelId="{84530531-E657-40EF-AF10-55AF4A3D49D3}" type="presOf" srcId="{B8EEFB12-843E-48C7-9492-F69908897D86}" destId="{3295A789-0141-43EB-B92F-E6B995DBEA5F}" srcOrd="0" destOrd="0" presId="urn:microsoft.com/office/officeart/2008/layout/VerticalCurvedList"/>
    <dgm:cxn modelId="{CF45905E-2D44-4698-9291-BCABE93C46EB}" srcId="{420F5195-504C-4EC9-8DBB-399B13AE8D53}" destId="{8DB57252-C3B3-48B5-BB34-CD07412D5C42}" srcOrd="2" destOrd="0" parTransId="{253BF663-DD2A-4865-B904-30F365A23157}" sibTransId="{93F01270-E6E8-40EF-BDD4-243D73E12200}"/>
    <dgm:cxn modelId="{0494D766-2AB1-44E1-A984-8511C447B862}" srcId="{420F5195-504C-4EC9-8DBB-399B13AE8D53}" destId="{8A3DC9CA-1C75-40C8-ACAD-7A5C2564F711}" srcOrd="3" destOrd="0" parTransId="{5FF5A872-9F1E-4307-810A-10C7E4279E48}" sibTransId="{A6A86BE6-184F-45CB-8D9E-9260E3334F48}"/>
    <dgm:cxn modelId="{DD629748-B3E0-40CB-85B4-4B9447A470FD}" srcId="{420F5195-504C-4EC9-8DBB-399B13AE8D53}" destId="{A167FC7C-9CE7-4C20-981F-FB63F90AB2ED}" srcOrd="4" destOrd="0" parTransId="{F91C384E-34AE-43EB-B10D-479838FC4E63}" sibTransId="{FBD735EA-ACDF-4475-853D-6FAFE7C99A20}"/>
    <dgm:cxn modelId="{17A7B0A2-7901-49F5-BB27-34F57998ED6C}" type="presOf" srcId="{8A3DC9CA-1C75-40C8-ACAD-7A5C2564F711}" destId="{D1882F41-5D1E-4331-9E70-AFE8A13AC247}" srcOrd="0" destOrd="0" presId="urn:microsoft.com/office/officeart/2008/layout/VerticalCurvedList"/>
    <dgm:cxn modelId="{C19BF2C2-0F3D-4CCE-818B-EABFD02BF5EC}" type="presOf" srcId="{A167FC7C-9CE7-4C20-981F-FB63F90AB2ED}" destId="{CF84C93E-000B-4154-965A-C2DFD6686A65}" srcOrd="0" destOrd="0" presId="urn:microsoft.com/office/officeart/2008/layout/VerticalCurvedList"/>
    <dgm:cxn modelId="{31CF211E-67BF-48E9-B2B5-E5341FE20457}" type="presParOf" srcId="{F00EB77B-546B-4069-80D2-90362E1E6CAD}" destId="{9111CD41-5406-456A-B393-D0F3348D9FB1}" srcOrd="0" destOrd="0" presId="urn:microsoft.com/office/officeart/2008/layout/VerticalCurvedList"/>
    <dgm:cxn modelId="{E8EB5DE0-1DAB-4E3C-AAC0-8144EAB15169}" type="presParOf" srcId="{9111CD41-5406-456A-B393-D0F3348D9FB1}" destId="{1B4C3905-1908-4079-983B-40E8D3B5D40A}" srcOrd="0" destOrd="0" presId="urn:microsoft.com/office/officeart/2008/layout/VerticalCurvedList"/>
    <dgm:cxn modelId="{0D18F3ED-C3BE-4421-8125-A741A2335E80}" type="presParOf" srcId="{1B4C3905-1908-4079-983B-40E8D3B5D40A}" destId="{311D4102-CE7D-466B-9E83-0B87EDE0CD79}" srcOrd="0" destOrd="0" presId="urn:microsoft.com/office/officeart/2008/layout/VerticalCurvedList"/>
    <dgm:cxn modelId="{26C48CF5-0D67-4026-AF42-548AFD227D54}" type="presParOf" srcId="{1B4C3905-1908-4079-983B-40E8D3B5D40A}" destId="{3295A789-0141-43EB-B92F-E6B995DBEA5F}" srcOrd="1" destOrd="0" presId="urn:microsoft.com/office/officeart/2008/layout/VerticalCurvedList"/>
    <dgm:cxn modelId="{46D5B59A-A9DF-4176-8671-2CF40F30E590}" type="presParOf" srcId="{1B4C3905-1908-4079-983B-40E8D3B5D40A}" destId="{9464825F-0A12-4C56-90A7-6442D6F72435}" srcOrd="2" destOrd="0" presId="urn:microsoft.com/office/officeart/2008/layout/VerticalCurvedList"/>
    <dgm:cxn modelId="{6F1BA653-BFA2-46E7-A59F-F6D7FB45CF68}" type="presParOf" srcId="{1B4C3905-1908-4079-983B-40E8D3B5D40A}" destId="{D2CD4A35-74B9-491E-953F-1F2DA438846A}" srcOrd="3" destOrd="0" presId="urn:microsoft.com/office/officeart/2008/layout/VerticalCurvedList"/>
    <dgm:cxn modelId="{A552800F-4ED7-45B3-B2DC-40857A92F6C1}" type="presParOf" srcId="{9111CD41-5406-456A-B393-D0F3348D9FB1}" destId="{0150B475-E518-44A0-ADD7-0373D31CA3C5}" srcOrd="1" destOrd="0" presId="urn:microsoft.com/office/officeart/2008/layout/VerticalCurvedList"/>
    <dgm:cxn modelId="{D126A46D-8705-4FCB-A9C8-B598B5A7BA66}" type="presParOf" srcId="{9111CD41-5406-456A-B393-D0F3348D9FB1}" destId="{B167D442-20E2-47AE-A852-7A140163D41C}" srcOrd="2" destOrd="0" presId="urn:microsoft.com/office/officeart/2008/layout/VerticalCurvedList"/>
    <dgm:cxn modelId="{42788B10-D305-4A0E-B71E-DB8A789CEC21}" type="presParOf" srcId="{B167D442-20E2-47AE-A852-7A140163D41C}" destId="{F190FBC8-7B00-448F-92AD-32948C526CD3}" srcOrd="0" destOrd="0" presId="urn:microsoft.com/office/officeart/2008/layout/VerticalCurvedList"/>
    <dgm:cxn modelId="{CDDA6130-FF48-4519-A467-9CBF70D7B086}" type="presParOf" srcId="{9111CD41-5406-456A-B393-D0F3348D9FB1}" destId="{1929C585-5182-4513-B4CB-C2ABBAD1FC69}" srcOrd="3" destOrd="0" presId="urn:microsoft.com/office/officeart/2008/layout/VerticalCurvedList"/>
    <dgm:cxn modelId="{315CADFC-9B62-4FFD-BFC6-96EC12B5416F}" type="presParOf" srcId="{9111CD41-5406-456A-B393-D0F3348D9FB1}" destId="{52949420-20E4-4C6E-AD72-29D92027A8F7}" srcOrd="4" destOrd="0" presId="urn:microsoft.com/office/officeart/2008/layout/VerticalCurvedList"/>
    <dgm:cxn modelId="{E7A376B4-FDEA-4388-83E6-5E34CA981C94}" type="presParOf" srcId="{52949420-20E4-4C6E-AD72-29D92027A8F7}" destId="{C5D78772-668E-460C-8DC8-ED06F163C9CD}" srcOrd="0" destOrd="0" presId="urn:microsoft.com/office/officeart/2008/layout/VerticalCurvedList"/>
    <dgm:cxn modelId="{FCE4F772-0931-448A-A211-75191DF99E64}" type="presParOf" srcId="{9111CD41-5406-456A-B393-D0F3348D9FB1}" destId="{49B5CAC5-C9A1-424B-8C2A-3B7F59BD0B9E}" srcOrd="5" destOrd="0" presId="urn:microsoft.com/office/officeart/2008/layout/VerticalCurvedList"/>
    <dgm:cxn modelId="{895DE944-7340-4359-9985-5CF2DFD30B10}" type="presParOf" srcId="{9111CD41-5406-456A-B393-D0F3348D9FB1}" destId="{B6FF3558-9A3C-4B3D-AC38-6A7C24104B4F}" srcOrd="6" destOrd="0" presId="urn:microsoft.com/office/officeart/2008/layout/VerticalCurvedList"/>
    <dgm:cxn modelId="{027B18B8-E46C-4BBF-B1CD-82EDA716E660}" type="presParOf" srcId="{B6FF3558-9A3C-4B3D-AC38-6A7C24104B4F}" destId="{58995414-090F-40BC-A01F-C7D3B86BB3D2}" srcOrd="0" destOrd="0" presId="urn:microsoft.com/office/officeart/2008/layout/VerticalCurvedList"/>
    <dgm:cxn modelId="{D703E245-DFEF-4533-BC3F-EC133113B3A6}" type="presParOf" srcId="{9111CD41-5406-456A-B393-D0F3348D9FB1}" destId="{D1882F41-5D1E-4331-9E70-AFE8A13AC247}" srcOrd="7" destOrd="0" presId="urn:microsoft.com/office/officeart/2008/layout/VerticalCurvedList"/>
    <dgm:cxn modelId="{81F41B81-6052-405B-90E8-73B935DBB453}" type="presParOf" srcId="{9111CD41-5406-456A-B393-D0F3348D9FB1}" destId="{FBA31557-0636-445D-ABF5-AC40C7C02CFD}" srcOrd="8" destOrd="0" presId="urn:microsoft.com/office/officeart/2008/layout/VerticalCurvedList"/>
    <dgm:cxn modelId="{B0C8E1CD-78A3-437B-AE01-C0C821C933D0}" type="presParOf" srcId="{FBA31557-0636-445D-ABF5-AC40C7C02CFD}" destId="{E98B43EA-D593-4218-A42D-7A8A802AD223}" srcOrd="0" destOrd="0" presId="urn:microsoft.com/office/officeart/2008/layout/VerticalCurvedList"/>
    <dgm:cxn modelId="{C833B1CE-FDF5-43B4-BF99-2B34023D4ECD}" type="presParOf" srcId="{9111CD41-5406-456A-B393-D0F3348D9FB1}" destId="{CF84C93E-000B-4154-965A-C2DFD6686A65}" srcOrd="9" destOrd="0" presId="urn:microsoft.com/office/officeart/2008/layout/VerticalCurvedList"/>
    <dgm:cxn modelId="{7E52F129-D42A-4627-B8F4-2EF5C358AC0D}" type="presParOf" srcId="{9111CD41-5406-456A-B393-D0F3348D9FB1}" destId="{41093B6D-B679-45FB-A19A-FE7FDDCC97DF}" srcOrd="10" destOrd="0" presId="urn:microsoft.com/office/officeart/2008/layout/VerticalCurvedList"/>
    <dgm:cxn modelId="{D3AF65AA-E1AB-4A9F-A139-E8635FBA0659}" type="presParOf" srcId="{41093B6D-B679-45FB-A19A-FE7FDDCC97DF}" destId="{7569A5A5-9F1D-444C-834E-31C0D97F41C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95A789-0141-43EB-B92F-E6B995DBEA5F}">
      <dsp:nvSpPr>
        <dsp:cNvPr id="0" name=""/>
        <dsp:cNvSpPr/>
      </dsp:nvSpPr>
      <dsp:spPr>
        <a:xfrm>
          <a:off x="-6394540" y="-502934"/>
          <a:ext cx="7611330" cy="7611330"/>
        </a:xfrm>
        <a:prstGeom prst="blockArc">
          <a:avLst>
            <a:gd name="adj1" fmla="val 18900000"/>
            <a:gd name="adj2" fmla="val 2700000"/>
            <a:gd name="adj3" fmla="val 284"/>
          </a:avLst>
        </a:prstGeom>
        <a:solidFill>
          <a:schemeClr val="tx1">
            <a:lumMod val="50000"/>
            <a:lumOff val="5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50B475-E518-44A0-ADD7-0373D31CA3C5}">
      <dsp:nvSpPr>
        <dsp:cNvPr id="0" name=""/>
        <dsp:cNvSpPr/>
      </dsp:nvSpPr>
      <dsp:spPr>
        <a:xfrm>
          <a:off x="531570" y="828486"/>
          <a:ext cx="3912237" cy="707120"/>
        </a:xfrm>
        <a:prstGeom prst="roundRect">
          <a:avLst/>
        </a:prstGeom>
        <a:gradFill rotWithShape="0">
          <a:gsLst>
            <a:gs pos="0">
              <a:schemeClr val="tx1">
                <a:lumMod val="50000"/>
                <a:lumOff val="50000"/>
              </a:schemeClr>
            </a:gs>
            <a:gs pos="100000">
              <a:srgbClr val="3A116A"/>
            </a:gs>
          </a:gsLst>
          <a:lin ang="0" scaled="1"/>
        </a:gra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1277" tIns="30480" rIns="30480" bIns="3048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u="none" strike="noStrike" kern="12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Проводятся вебинары «Час наставничества»</a:t>
          </a:r>
          <a:endParaRPr lang="ru-RU" sz="1200" kern="1200" dirty="0"/>
        </a:p>
      </dsp:txBody>
      <dsp:txXfrm>
        <a:off x="566089" y="863005"/>
        <a:ext cx="3843199" cy="638082"/>
      </dsp:txXfrm>
    </dsp:sp>
    <dsp:sp modelId="{F190FBC8-7B00-448F-92AD-32948C526CD3}">
      <dsp:nvSpPr>
        <dsp:cNvPr id="0" name=""/>
        <dsp:cNvSpPr/>
      </dsp:nvSpPr>
      <dsp:spPr>
        <a:xfrm>
          <a:off x="89620" y="740096"/>
          <a:ext cx="883900" cy="883900"/>
        </a:xfrm>
        <a:prstGeom prst="ellipse">
          <a:avLst/>
        </a:prstGeom>
        <a:solidFill>
          <a:srgbClr val="9532AC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29C585-5182-4513-B4CB-C2ABBAD1FC69}">
      <dsp:nvSpPr>
        <dsp:cNvPr id="0" name=""/>
        <dsp:cNvSpPr/>
      </dsp:nvSpPr>
      <dsp:spPr>
        <a:xfrm>
          <a:off x="1038272" y="1888828"/>
          <a:ext cx="3405535" cy="707120"/>
        </a:xfrm>
        <a:prstGeom prst="roundRect">
          <a:avLst/>
        </a:prstGeom>
        <a:gradFill rotWithShape="0">
          <a:gsLst>
            <a:gs pos="0">
              <a:schemeClr val="tx1">
                <a:lumMod val="50000"/>
                <a:lumOff val="50000"/>
              </a:schemeClr>
            </a:gs>
            <a:gs pos="100000">
              <a:srgbClr val="3A116A"/>
            </a:gs>
          </a:gsLst>
          <a:lin ang="0" scaled="1"/>
        </a:gra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1277" tIns="30480" rIns="30480" bIns="3048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u="none" strike="noStrike" kern="12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Реализуется</a:t>
          </a:r>
          <a:r>
            <a:rPr lang="en-US" sz="1200" b="0" i="0" u="none" strike="noStrike" kern="12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b="0" i="0" u="none" strike="noStrike" kern="12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конференция «Наставничество как инструмент решения приоритетных задач в области образования»</a:t>
          </a:r>
          <a:endParaRPr lang="ru-RU" sz="1200" kern="1200" dirty="0"/>
        </a:p>
      </dsp:txBody>
      <dsp:txXfrm>
        <a:off x="1072791" y="1923347"/>
        <a:ext cx="3336497" cy="638082"/>
      </dsp:txXfrm>
    </dsp:sp>
    <dsp:sp modelId="{C5D78772-668E-460C-8DC8-ED06F163C9CD}">
      <dsp:nvSpPr>
        <dsp:cNvPr id="0" name=""/>
        <dsp:cNvSpPr/>
      </dsp:nvSpPr>
      <dsp:spPr>
        <a:xfrm>
          <a:off x="596322" y="1800438"/>
          <a:ext cx="883900" cy="883900"/>
        </a:xfrm>
        <a:prstGeom prst="ellipse">
          <a:avLst/>
        </a:prstGeom>
        <a:solidFill>
          <a:srgbClr val="9532AC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B5CAC5-C9A1-424B-8C2A-3B7F59BD0B9E}">
      <dsp:nvSpPr>
        <dsp:cNvPr id="0" name=""/>
        <dsp:cNvSpPr/>
      </dsp:nvSpPr>
      <dsp:spPr>
        <a:xfrm>
          <a:off x="1193789" y="2949170"/>
          <a:ext cx="3250018" cy="707120"/>
        </a:xfrm>
        <a:prstGeom prst="rect">
          <a:avLst/>
        </a:prstGeom>
        <a:gradFill rotWithShape="0">
          <a:gsLst>
            <a:gs pos="0">
              <a:schemeClr val="tx1">
                <a:lumMod val="50000"/>
                <a:lumOff val="50000"/>
              </a:schemeClr>
            </a:gs>
            <a:gs pos="100000">
              <a:srgbClr val="3A116A"/>
            </a:gs>
          </a:gsLst>
          <a:lin ang="0" scaled="1"/>
        </a:gra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1277" tIns="30480" rIns="30480" bIns="3048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u="none" strike="noStrike" kern="12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Функционирует «Региональный клуб наставников»</a:t>
          </a:r>
          <a:endParaRPr lang="ru-RU" sz="1200" kern="1200" dirty="0"/>
        </a:p>
      </dsp:txBody>
      <dsp:txXfrm>
        <a:off x="1193789" y="2949170"/>
        <a:ext cx="3250018" cy="707120"/>
      </dsp:txXfrm>
    </dsp:sp>
    <dsp:sp modelId="{58995414-090F-40BC-A01F-C7D3B86BB3D2}">
      <dsp:nvSpPr>
        <dsp:cNvPr id="0" name=""/>
        <dsp:cNvSpPr/>
      </dsp:nvSpPr>
      <dsp:spPr>
        <a:xfrm>
          <a:off x="751839" y="2860780"/>
          <a:ext cx="883900" cy="883900"/>
        </a:xfrm>
        <a:prstGeom prst="ellipse">
          <a:avLst/>
        </a:prstGeom>
        <a:solidFill>
          <a:srgbClr val="9532AC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882F41-5D1E-4331-9E70-AFE8A13AC247}">
      <dsp:nvSpPr>
        <dsp:cNvPr id="0" name=""/>
        <dsp:cNvSpPr/>
      </dsp:nvSpPr>
      <dsp:spPr>
        <a:xfrm>
          <a:off x="1038272" y="4009512"/>
          <a:ext cx="3405535" cy="707120"/>
        </a:xfrm>
        <a:prstGeom prst="roundRect">
          <a:avLst/>
        </a:prstGeom>
        <a:gradFill rotWithShape="0">
          <a:gsLst>
            <a:gs pos="0">
              <a:schemeClr val="tx1">
                <a:lumMod val="50000"/>
                <a:lumOff val="50000"/>
              </a:schemeClr>
            </a:gs>
            <a:gs pos="100000">
              <a:srgbClr val="3A116A"/>
            </a:gs>
          </a:gsLst>
          <a:lin ang="0" scaled="1"/>
        </a:gra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1277" tIns="30480" rIns="30480" bIns="3048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Действует «Школа молодого педагога»</a:t>
          </a:r>
          <a:endParaRPr lang="ru-RU" sz="1200" kern="1200" dirty="0"/>
        </a:p>
      </dsp:txBody>
      <dsp:txXfrm>
        <a:off x="1072791" y="4044031"/>
        <a:ext cx="3336497" cy="638082"/>
      </dsp:txXfrm>
    </dsp:sp>
    <dsp:sp modelId="{E98B43EA-D593-4218-A42D-7A8A802AD223}">
      <dsp:nvSpPr>
        <dsp:cNvPr id="0" name=""/>
        <dsp:cNvSpPr/>
      </dsp:nvSpPr>
      <dsp:spPr>
        <a:xfrm>
          <a:off x="596322" y="3921122"/>
          <a:ext cx="883900" cy="883900"/>
        </a:xfrm>
        <a:prstGeom prst="ellipse">
          <a:avLst/>
        </a:prstGeom>
        <a:solidFill>
          <a:srgbClr val="9532AC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84C93E-000B-4154-965A-C2DFD6686A65}">
      <dsp:nvSpPr>
        <dsp:cNvPr id="0" name=""/>
        <dsp:cNvSpPr/>
      </dsp:nvSpPr>
      <dsp:spPr>
        <a:xfrm>
          <a:off x="610089" y="5026578"/>
          <a:ext cx="3912237" cy="1293097"/>
        </a:xfrm>
        <a:prstGeom prst="roundRect">
          <a:avLst/>
        </a:prstGeom>
        <a:gradFill rotWithShape="0">
          <a:gsLst>
            <a:gs pos="0">
              <a:schemeClr val="tx1">
                <a:lumMod val="50000"/>
                <a:lumOff val="50000"/>
              </a:schemeClr>
            </a:gs>
            <a:gs pos="100000">
              <a:srgbClr val="3A116A"/>
            </a:gs>
          </a:gsLst>
          <a:lin ang="0" scaled="1"/>
        </a:gra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1277" tIns="27940" rIns="27940" bIns="2794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Проводятся конкурсы профессионального мастерства </a:t>
          </a:r>
          <a:r>
            <a:rPr lang="ru-RU" sz="12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республиканского</a:t>
          </a:r>
          <a:r>
            <a:rPr lang="ru-RU" sz="11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уровня: «Эффективные практики наставничества в  образовательных организациях Республики Башкортостан»; команд молодых педагогов «</a:t>
          </a:r>
          <a:r>
            <a:rPr lang="en-US" sz="11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Magister </a:t>
          </a:r>
          <a:r>
            <a:rPr lang="en-US" sz="1100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posterum</a:t>
          </a:r>
          <a:r>
            <a:rPr lang="en-US" sz="11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/ </a:t>
          </a:r>
          <a:r>
            <a:rPr lang="ru-RU" sz="11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Учитель будущего», «Методическая команда»</a:t>
          </a:r>
          <a:endParaRPr lang="ru-RU" sz="1100" kern="1200" dirty="0"/>
        </a:p>
      </dsp:txBody>
      <dsp:txXfrm>
        <a:off x="673213" y="5089702"/>
        <a:ext cx="3785989" cy="1166849"/>
      </dsp:txXfrm>
    </dsp:sp>
    <dsp:sp modelId="{7569A5A5-9F1D-444C-834E-31C0D97F41C4}">
      <dsp:nvSpPr>
        <dsp:cNvPr id="0" name=""/>
        <dsp:cNvSpPr/>
      </dsp:nvSpPr>
      <dsp:spPr>
        <a:xfrm>
          <a:off x="89620" y="4981464"/>
          <a:ext cx="883900" cy="883900"/>
        </a:xfrm>
        <a:prstGeom prst="ellipse">
          <a:avLst/>
        </a:prstGeom>
        <a:solidFill>
          <a:srgbClr val="9532AC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95A789-0141-43EB-B92F-E6B995DBEA5F}">
      <dsp:nvSpPr>
        <dsp:cNvPr id="0" name=""/>
        <dsp:cNvSpPr/>
      </dsp:nvSpPr>
      <dsp:spPr>
        <a:xfrm>
          <a:off x="-6394540" y="-502934"/>
          <a:ext cx="7611330" cy="7611330"/>
        </a:xfrm>
        <a:prstGeom prst="blockArc">
          <a:avLst>
            <a:gd name="adj1" fmla="val 18900000"/>
            <a:gd name="adj2" fmla="val 2700000"/>
            <a:gd name="adj3" fmla="val 284"/>
          </a:avLst>
        </a:prstGeom>
        <a:solidFill>
          <a:schemeClr val="tx1">
            <a:lumMod val="50000"/>
            <a:lumOff val="5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50B475-E518-44A0-ADD7-0373D31CA3C5}">
      <dsp:nvSpPr>
        <dsp:cNvPr id="0" name=""/>
        <dsp:cNvSpPr/>
      </dsp:nvSpPr>
      <dsp:spPr>
        <a:xfrm>
          <a:off x="531570" y="828486"/>
          <a:ext cx="3912237" cy="707120"/>
        </a:xfrm>
        <a:prstGeom prst="roundRect">
          <a:avLst/>
        </a:prstGeom>
        <a:solidFill>
          <a:srgbClr val="5B9BD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1277" tIns="30480" rIns="30480" bIns="3048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u="none" strike="noStrike" kern="12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Проводятся вебинары «Час наставничества»</a:t>
          </a:r>
          <a:endParaRPr lang="ru-RU" sz="1200" kern="1200" dirty="0"/>
        </a:p>
      </dsp:txBody>
      <dsp:txXfrm>
        <a:off x="566089" y="863005"/>
        <a:ext cx="3843199" cy="638082"/>
      </dsp:txXfrm>
    </dsp:sp>
    <dsp:sp modelId="{F190FBC8-7B00-448F-92AD-32948C526CD3}">
      <dsp:nvSpPr>
        <dsp:cNvPr id="0" name=""/>
        <dsp:cNvSpPr/>
      </dsp:nvSpPr>
      <dsp:spPr>
        <a:xfrm>
          <a:off x="89620" y="740096"/>
          <a:ext cx="883900" cy="883900"/>
        </a:xfrm>
        <a:prstGeom prst="ellipse">
          <a:avLst/>
        </a:prstGeom>
        <a:solidFill>
          <a:srgbClr val="9532AC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29C585-5182-4513-B4CB-C2ABBAD1FC69}">
      <dsp:nvSpPr>
        <dsp:cNvPr id="0" name=""/>
        <dsp:cNvSpPr/>
      </dsp:nvSpPr>
      <dsp:spPr>
        <a:xfrm>
          <a:off x="1038272" y="1888828"/>
          <a:ext cx="3405535" cy="707120"/>
        </a:xfrm>
        <a:prstGeom prst="roundRect">
          <a:avLst/>
        </a:prstGeom>
        <a:solidFill>
          <a:srgbClr val="5B9BD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1277" tIns="30480" rIns="30480" bIns="3048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u="none" strike="noStrike" kern="12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Реализуется</a:t>
          </a:r>
          <a:r>
            <a:rPr lang="en-US" sz="1200" b="0" i="0" u="none" strike="noStrike" kern="12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b="0" i="0" u="none" strike="noStrike" kern="12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конференция «Наставничество как инструмент решения приоритетных задач в области образования»</a:t>
          </a:r>
          <a:endParaRPr lang="ru-RU" sz="1200" kern="1200" dirty="0"/>
        </a:p>
      </dsp:txBody>
      <dsp:txXfrm>
        <a:off x="1072791" y="1923347"/>
        <a:ext cx="3336497" cy="638082"/>
      </dsp:txXfrm>
    </dsp:sp>
    <dsp:sp modelId="{C5D78772-668E-460C-8DC8-ED06F163C9CD}">
      <dsp:nvSpPr>
        <dsp:cNvPr id="0" name=""/>
        <dsp:cNvSpPr/>
      </dsp:nvSpPr>
      <dsp:spPr>
        <a:xfrm>
          <a:off x="596322" y="1800438"/>
          <a:ext cx="883900" cy="883900"/>
        </a:xfrm>
        <a:prstGeom prst="ellipse">
          <a:avLst/>
        </a:prstGeom>
        <a:solidFill>
          <a:srgbClr val="9532AC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B5CAC5-C9A1-424B-8C2A-3B7F59BD0B9E}">
      <dsp:nvSpPr>
        <dsp:cNvPr id="0" name=""/>
        <dsp:cNvSpPr/>
      </dsp:nvSpPr>
      <dsp:spPr>
        <a:xfrm>
          <a:off x="1193789" y="2949170"/>
          <a:ext cx="3250018" cy="707120"/>
        </a:xfrm>
        <a:prstGeom prst="roundRect">
          <a:avLst/>
        </a:prstGeom>
        <a:solidFill>
          <a:srgbClr val="5B9BD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1277" tIns="30480" rIns="30480" bIns="3048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u="none" strike="noStrike" kern="12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Функционирует «Региональный клуб наставников»</a:t>
          </a:r>
          <a:endParaRPr lang="ru-RU" sz="1200" kern="1200" dirty="0"/>
        </a:p>
      </dsp:txBody>
      <dsp:txXfrm>
        <a:off x="1228308" y="2983689"/>
        <a:ext cx="3180980" cy="638082"/>
      </dsp:txXfrm>
    </dsp:sp>
    <dsp:sp modelId="{58995414-090F-40BC-A01F-C7D3B86BB3D2}">
      <dsp:nvSpPr>
        <dsp:cNvPr id="0" name=""/>
        <dsp:cNvSpPr/>
      </dsp:nvSpPr>
      <dsp:spPr>
        <a:xfrm>
          <a:off x="751839" y="2860780"/>
          <a:ext cx="883900" cy="883900"/>
        </a:xfrm>
        <a:prstGeom prst="ellipse">
          <a:avLst/>
        </a:prstGeom>
        <a:solidFill>
          <a:srgbClr val="9532AC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882F41-5D1E-4331-9E70-AFE8A13AC247}">
      <dsp:nvSpPr>
        <dsp:cNvPr id="0" name=""/>
        <dsp:cNvSpPr/>
      </dsp:nvSpPr>
      <dsp:spPr>
        <a:xfrm>
          <a:off x="1038272" y="4009512"/>
          <a:ext cx="3405535" cy="707120"/>
        </a:xfrm>
        <a:prstGeom prst="roundRect">
          <a:avLst/>
        </a:prstGeom>
        <a:solidFill>
          <a:srgbClr val="5B9BD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1277" tIns="30480" rIns="30480" bIns="3048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Действует «Школа молодого педагога»</a:t>
          </a:r>
          <a:endParaRPr lang="ru-RU" sz="1200" kern="1200" dirty="0"/>
        </a:p>
      </dsp:txBody>
      <dsp:txXfrm>
        <a:off x="1072791" y="4044031"/>
        <a:ext cx="3336497" cy="638082"/>
      </dsp:txXfrm>
    </dsp:sp>
    <dsp:sp modelId="{E98B43EA-D593-4218-A42D-7A8A802AD223}">
      <dsp:nvSpPr>
        <dsp:cNvPr id="0" name=""/>
        <dsp:cNvSpPr/>
      </dsp:nvSpPr>
      <dsp:spPr>
        <a:xfrm>
          <a:off x="596322" y="3921122"/>
          <a:ext cx="883900" cy="883900"/>
        </a:xfrm>
        <a:prstGeom prst="ellipse">
          <a:avLst/>
        </a:prstGeom>
        <a:solidFill>
          <a:srgbClr val="9532AC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84C93E-000B-4154-965A-C2DFD6686A65}">
      <dsp:nvSpPr>
        <dsp:cNvPr id="0" name=""/>
        <dsp:cNvSpPr/>
      </dsp:nvSpPr>
      <dsp:spPr>
        <a:xfrm>
          <a:off x="610089" y="5026578"/>
          <a:ext cx="3912237" cy="1293097"/>
        </a:xfrm>
        <a:prstGeom prst="roundRect">
          <a:avLst/>
        </a:prstGeom>
        <a:solidFill>
          <a:srgbClr val="5B9BD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1277" tIns="27940" rIns="27940" bIns="2794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Проводятся конкурсы профессионального мастерства </a:t>
          </a:r>
          <a:r>
            <a:rPr lang="ru-RU" sz="12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республиканского</a:t>
          </a:r>
          <a:r>
            <a:rPr lang="ru-RU" sz="11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уровня: «Эффективные практики наставничества в  образовательных организациях Республики Башкортостан»; команд молодых педагогов «</a:t>
          </a:r>
          <a:r>
            <a:rPr lang="en-US" sz="11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Magister </a:t>
          </a:r>
          <a:r>
            <a:rPr lang="en-US" sz="1100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posterum</a:t>
          </a:r>
          <a:r>
            <a:rPr lang="en-US" sz="11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/ </a:t>
          </a:r>
          <a:r>
            <a:rPr lang="ru-RU" sz="11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Учитель будущего», «Методическая команда»</a:t>
          </a:r>
          <a:endParaRPr lang="ru-RU" sz="1100" kern="1200" dirty="0"/>
        </a:p>
      </dsp:txBody>
      <dsp:txXfrm>
        <a:off x="673213" y="5089702"/>
        <a:ext cx="3785989" cy="1166849"/>
      </dsp:txXfrm>
    </dsp:sp>
    <dsp:sp modelId="{7569A5A5-9F1D-444C-834E-31C0D97F41C4}">
      <dsp:nvSpPr>
        <dsp:cNvPr id="0" name=""/>
        <dsp:cNvSpPr/>
      </dsp:nvSpPr>
      <dsp:spPr>
        <a:xfrm>
          <a:off x="89620" y="4981464"/>
          <a:ext cx="883900" cy="883900"/>
        </a:xfrm>
        <a:prstGeom prst="ellipse">
          <a:avLst/>
        </a:prstGeom>
        <a:solidFill>
          <a:srgbClr val="9532AC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31684C-17D8-47AD-935B-3F32E1A855E0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640B9A-B544-423B-9A56-C01A438988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057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640B9A-B544-423B-9A56-C01A4389880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1356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7E2477-C8BD-4085-99F5-95073072A9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6DF0FDD-F107-4DA0-8A0F-4025CA73C8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2CB86C-6FFB-495B-BCB0-3ED2A742E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14179-8EF4-4F6C-ACD7-0E4946D72A1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658388-D0C8-437F-BBD1-798EBE2F5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EDEAC7-42D9-423D-B65E-EDF360F9E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9A02F-B187-40AB-B128-B1BC66F433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0624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97D84D-8378-40ED-A240-F27CB03F1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AC90F4-7964-44E4-9012-20B278B0DA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F96E8A-49FC-41B5-9C28-E887CBC49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59CA8-1E14-4C55-A59F-5E5739BECC42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8E6EFC-649F-4F8D-9C61-884EA7C08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0DE5F22-D523-4244-98D5-CC08B3B0B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4AC1D-4E67-41DD-B13E-685B136092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734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16EA75-2EAD-4FC3-A8D5-2BCD7BF6D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F2B27B4-2D98-4968-84AA-E2ED6A6511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6E7ACD-5FC8-4C46-861C-CDC0DB16F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59CA8-1E14-4C55-A59F-5E5739BECC42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E8560F-E326-4892-BBFD-75D15E75D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1518FA-3FC2-4EA7-9971-F54EF4522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4AC1D-4E67-41DD-B13E-685B136092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788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7C9689-D51B-421D-AE98-A48316387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C94B49-E0E7-4A65-8A51-154020D3CD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DF957FB-2C8E-40B1-B839-BA863C912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9C92FED-082D-4464-A489-214D7D2D5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59CA8-1E14-4C55-A59F-5E5739BECC42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777F37A-00D7-4BB7-ACB6-7A81111A0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B7CD7DD-1950-4896-8EB1-B51E1064F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4AC1D-4E67-41DD-B13E-685B136092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20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985A41-DA5B-42C5-AA95-6CFDBAB9E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E500C6-DAA4-4ECB-8198-41E0884A26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CD6D05B-8585-405A-AB04-6988008DC0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540A34B-736F-4D1E-A997-FFB79A52AF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5ACC281-DBB8-4AE6-B78F-5DBB1294BB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F50B520-B3EF-47BD-A7EF-885472E49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59CA8-1E14-4C55-A59F-5E5739BECC42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34D3A27-7900-4B5E-850F-165D68B1E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8623396-B2AC-4C7A-90B2-546F47CC9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4AC1D-4E67-41DD-B13E-685B136092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756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705A48-1234-4FAC-8CFD-119A7E9E5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FAC25E1-58E7-4916-9F7D-E90EFB24C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59CA8-1E14-4C55-A59F-5E5739BECC42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15CC58C-67D6-4B0A-BC56-3F363D94C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9DEB000-05E6-40EE-ACF9-6551322BA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4AC1D-4E67-41DD-B13E-685B136092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527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0CD5ACA-1777-40D0-9E8B-C33DDBB63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59CA8-1E14-4C55-A59F-5E5739BECC42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D06D247-C36F-497B-9D35-55ADDD198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5AF7576-9088-4266-A03D-3C029BB72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4AC1D-4E67-41DD-B13E-685B136092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341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544687-D4C3-4252-94A3-CAE11D3D9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61A310-6F6D-42AD-A215-5FDA13B1E1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3232F16-5522-4563-9637-1401BDEE7A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43081E4-0B08-482F-BBEC-E2DB69BE8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59CA8-1E14-4C55-A59F-5E5739BECC42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53BA086-B9AD-43AB-9DF1-EBF39C1C6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F08869D-C2C7-4563-8257-6CF48F8D1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4AC1D-4E67-41DD-B13E-685B136092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8521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C0C262-8B0F-4437-827C-795A7522E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55886AC-F02F-4AA9-BDCA-F452EA6761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FD3C767-CF96-4084-998B-BA84AD70E2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44434E3-479A-4B24-AAD1-0952B51C1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59CA8-1E14-4C55-A59F-5E5739BECC42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9A3CFB8-6A90-4131-9482-406FB826C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7CB5E3-8DF3-42A5-AE9A-8F36CF384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4AC1D-4E67-41DD-B13E-685B136092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938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4509B0-BE48-4906-9A63-A6722BC98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678E1FE-2522-4B82-830E-4C542680E0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67BD323-865B-4B21-BE97-B0BC98827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59CA8-1E14-4C55-A59F-5E5739BECC42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F1D725-0C28-4355-8E9A-65BBF7F88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BB151A3-2361-4BDE-BA2E-9B9865B8F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4AC1D-4E67-41DD-B13E-685B136092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1228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1323E90-EAA7-47D4-A8B0-5D60E1AFDD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CE6EF73-15E9-4FFB-88E3-CC6C33A6FE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5A5CA6-CD52-4894-B3F7-F50309444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59CA8-1E14-4C55-A59F-5E5739BECC42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98089D-E708-427A-923A-24D206EC2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FCC4076-309D-468A-9217-7A2AE4482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4AC1D-4E67-41DD-B13E-685B136092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6342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 userDrawn="1"/>
        </p:nvCxnSpPr>
        <p:spPr>
          <a:xfrm>
            <a:off x="0" y="979714"/>
            <a:ext cx="12192000" cy="0"/>
          </a:xfrm>
          <a:prstGeom prst="line">
            <a:avLst/>
          </a:prstGeom>
          <a:ln w="25400">
            <a:gradFill>
              <a:gsLst>
                <a:gs pos="0">
                  <a:srgbClr val="2EACF2">
                    <a:alpha val="0"/>
                  </a:srgbClr>
                </a:gs>
                <a:gs pos="100000">
                  <a:srgbClr val="9532AC">
                    <a:alpha val="0"/>
                  </a:srgbClr>
                </a:gs>
                <a:gs pos="26000">
                  <a:srgbClr val="2EACF2"/>
                </a:gs>
                <a:gs pos="74000">
                  <a:srgbClr val="9532AC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962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Полилиния 68"/>
          <p:cNvSpPr/>
          <p:nvPr userDrawn="1"/>
        </p:nvSpPr>
        <p:spPr>
          <a:xfrm rot="21595223" flipH="1">
            <a:off x="4752" y="8467"/>
            <a:ext cx="12191870" cy="6849614"/>
          </a:xfrm>
          <a:custGeom>
            <a:avLst/>
            <a:gdLst>
              <a:gd name="connsiteX0" fmla="*/ 12176180 w 12193268"/>
              <a:gd name="connsiteY0" fmla="*/ 6813761 h 6852115"/>
              <a:gd name="connsiteX1" fmla="*/ 12149872 w 12193268"/>
              <a:gd name="connsiteY1" fmla="*/ 6838061 h 6852115"/>
              <a:gd name="connsiteX2" fmla="*/ 12176180 w 12193268"/>
              <a:gd name="connsiteY2" fmla="*/ 6838061 h 6852115"/>
              <a:gd name="connsiteX3" fmla="*/ 10521100 w 12193268"/>
              <a:gd name="connsiteY3" fmla="*/ 6812648 h 6852115"/>
              <a:gd name="connsiteX4" fmla="*/ 10483172 w 12193268"/>
              <a:gd name="connsiteY4" fmla="*/ 6849999 h 6852115"/>
              <a:gd name="connsiteX5" fmla="*/ 10559028 w 12193268"/>
              <a:gd name="connsiteY5" fmla="*/ 6849999 h 6852115"/>
              <a:gd name="connsiteX6" fmla="*/ 9988575 w 12193268"/>
              <a:gd name="connsiteY6" fmla="*/ 6810325 h 6852115"/>
              <a:gd name="connsiteX7" fmla="*/ 9985412 w 12193268"/>
              <a:gd name="connsiteY7" fmla="*/ 6813247 h 6852115"/>
              <a:gd name="connsiteX8" fmla="*/ 9983660 w 12193268"/>
              <a:gd name="connsiteY8" fmla="*/ 6811629 h 6852115"/>
              <a:gd name="connsiteX9" fmla="*/ 9983660 w 12193268"/>
              <a:gd name="connsiteY9" fmla="*/ 6814866 h 6852115"/>
              <a:gd name="connsiteX10" fmla="*/ 9962267 w 12193268"/>
              <a:gd name="connsiteY10" fmla="*/ 6834625 h 6852115"/>
              <a:gd name="connsiteX11" fmla="*/ 9983660 w 12193268"/>
              <a:gd name="connsiteY11" fmla="*/ 6834625 h 6852115"/>
              <a:gd name="connsiteX12" fmla="*/ 9983660 w 12193268"/>
              <a:gd name="connsiteY12" fmla="*/ 6849999 h 6852115"/>
              <a:gd name="connsiteX13" fmla="*/ 10025202 w 12193268"/>
              <a:gd name="connsiteY13" fmla="*/ 6849999 h 6852115"/>
              <a:gd name="connsiteX14" fmla="*/ 9988575 w 12193268"/>
              <a:gd name="connsiteY14" fmla="*/ 6816168 h 6852115"/>
              <a:gd name="connsiteX15" fmla="*/ 6145176 w 12193268"/>
              <a:gd name="connsiteY15" fmla="*/ 6813699 h 6852115"/>
              <a:gd name="connsiteX16" fmla="*/ 6107248 w 12193268"/>
              <a:gd name="connsiteY16" fmla="*/ 6851050 h 6852115"/>
              <a:gd name="connsiteX17" fmla="*/ 6183104 w 12193268"/>
              <a:gd name="connsiteY17" fmla="*/ 6851049 h 6852115"/>
              <a:gd name="connsiteX18" fmla="*/ 8333495 w 12193268"/>
              <a:gd name="connsiteY18" fmla="*/ 6809213 h 6852115"/>
              <a:gd name="connsiteX19" fmla="*/ 8295567 w 12193268"/>
              <a:gd name="connsiteY19" fmla="*/ 6846563 h 6852115"/>
              <a:gd name="connsiteX20" fmla="*/ 8371424 w 12193268"/>
              <a:gd name="connsiteY20" fmla="*/ 6846564 h 6852115"/>
              <a:gd name="connsiteX21" fmla="*/ 3413699 w 12193268"/>
              <a:gd name="connsiteY21" fmla="*/ 6815877 h 6852115"/>
              <a:gd name="connsiteX22" fmla="*/ 3387392 w 12193268"/>
              <a:gd name="connsiteY22" fmla="*/ 6840177 h 6852115"/>
              <a:gd name="connsiteX23" fmla="*/ 3413700 w 12193268"/>
              <a:gd name="connsiteY23" fmla="*/ 6840177 h 6852115"/>
              <a:gd name="connsiteX24" fmla="*/ 11637277 w 12193268"/>
              <a:gd name="connsiteY24" fmla="*/ 6804324 h 6852115"/>
              <a:gd name="connsiteX25" fmla="*/ 11603019 w 12193268"/>
              <a:gd name="connsiteY25" fmla="*/ 6838061 h 6852115"/>
              <a:gd name="connsiteX26" fmla="*/ 11671535 w 12193268"/>
              <a:gd name="connsiteY26" fmla="*/ 6838060 h 6852115"/>
              <a:gd name="connsiteX27" fmla="*/ 5612652 w 12193268"/>
              <a:gd name="connsiteY27" fmla="*/ 6811376 h 6852115"/>
              <a:gd name="connsiteX28" fmla="*/ 5609489 w 12193268"/>
              <a:gd name="connsiteY28" fmla="*/ 6814297 h 6852115"/>
              <a:gd name="connsiteX29" fmla="*/ 5607737 w 12193268"/>
              <a:gd name="connsiteY29" fmla="*/ 6812679 h 6852115"/>
              <a:gd name="connsiteX30" fmla="*/ 5607736 w 12193268"/>
              <a:gd name="connsiteY30" fmla="*/ 6815916 h 6852115"/>
              <a:gd name="connsiteX31" fmla="*/ 5586344 w 12193268"/>
              <a:gd name="connsiteY31" fmla="*/ 6835676 h 6852115"/>
              <a:gd name="connsiteX32" fmla="*/ 5607736 w 12193268"/>
              <a:gd name="connsiteY32" fmla="*/ 6835675 h 6852115"/>
              <a:gd name="connsiteX33" fmla="*/ 5607737 w 12193268"/>
              <a:gd name="connsiteY33" fmla="*/ 6851049 h 6852115"/>
              <a:gd name="connsiteX34" fmla="*/ 5649279 w 12193268"/>
              <a:gd name="connsiteY34" fmla="*/ 6851050 h 6852115"/>
              <a:gd name="connsiteX35" fmla="*/ 5612651 w 12193268"/>
              <a:gd name="connsiteY35" fmla="*/ 6817219 h 6852115"/>
              <a:gd name="connsiteX36" fmla="*/ 7796056 w 12193268"/>
              <a:gd name="connsiteY36" fmla="*/ 6808194 h 6852115"/>
              <a:gd name="connsiteX37" fmla="*/ 7796056 w 12193268"/>
              <a:gd name="connsiteY37" fmla="*/ 6818691 h 6852115"/>
              <a:gd name="connsiteX38" fmla="*/ 7773948 w 12193268"/>
              <a:gd name="connsiteY38" fmla="*/ 6839111 h 6852115"/>
              <a:gd name="connsiteX39" fmla="*/ 7796055 w 12193268"/>
              <a:gd name="connsiteY39" fmla="*/ 6839111 h 6852115"/>
              <a:gd name="connsiteX40" fmla="*/ 7796056 w 12193268"/>
              <a:gd name="connsiteY40" fmla="*/ 6846564 h 6852115"/>
              <a:gd name="connsiteX41" fmla="*/ 7837597 w 12193268"/>
              <a:gd name="connsiteY41" fmla="*/ 6846563 h 6852115"/>
              <a:gd name="connsiteX42" fmla="*/ 1758620 w 12193268"/>
              <a:gd name="connsiteY42" fmla="*/ 6814764 h 6852115"/>
              <a:gd name="connsiteX43" fmla="*/ 1720692 w 12193268"/>
              <a:gd name="connsiteY43" fmla="*/ 6852115 h 6852115"/>
              <a:gd name="connsiteX44" fmla="*/ 1796548 w 12193268"/>
              <a:gd name="connsiteY44" fmla="*/ 6852115 h 6852115"/>
              <a:gd name="connsiteX45" fmla="*/ 3957572 w 12193268"/>
              <a:gd name="connsiteY45" fmla="*/ 6810263 h 6852115"/>
              <a:gd name="connsiteX46" fmla="*/ 3919644 w 12193268"/>
              <a:gd name="connsiteY46" fmla="*/ 6847614 h 6852115"/>
              <a:gd name="connsiteX47" fmla="*/ 3995500 w 12193268"/>
              <a:gd name="connsiteY47" fmla="*/ 6847614 h 6852115"/>
              <a:gd name="connsiteX48" fmla="*/ 7261354 w 12193268"/>
              <a:gd name="connsiteY48" fmla="*/ 6805375 h 6852115"/>
              <a:gd name="connsiteX49" fmla="*/ 7227096 w 12193268"/>
              <a:gd name="connsiteY49" fmla="*/ 6839111 h 6852115"/>
              <a:gd name="connsiteX50" fmla="*/ 7295611 w 12193268"/>
              <a:gd name="connsiteY50" fmla="*/ 6839111 h 6852115"/>
              <a:gd name="connsiteX51" fmla="*/ 1226095 w 12193268"/>
              <a:gd name="connsiteY51" fmla="*/ 6812441 h 6852115"/>
              <a:gd name="connsiteX52" fmla="*/ 1222932 w 12193268"/>
              <a:gd name="connsiteY52" fmla="*/ 6815363 h 6852115"/>
              <a:gd name="connsiteX53" fmla="*/ 1221180 w 12193268"/>
              <a:gd name="connsiteY53" fmla="*/ 6813745 h 6852115"/>
              <a:gd name="connsiteX54" fmla="*/ 1221180 w 12193268"/>
              <a:gd name="connsiteY54" fmla="*/ 6816982 h 6852115"/>
              <a:gd name="connsiteX55" fmla="*/ 1199787 w 12193268"/>
              <a:gd name="connsiteY55" fmla="*/ 6836741 h 6852115"/>
              <a:gd name="connsiteX56" fmla="*/ 1221180 w 12193268"/>
              <a:gd name="connsiteY56" fmla="*/ 6836741 h 6852115"/>
              <a:gd name="connsiteX57" fmla="*/ 1221180 w 12193268"/>
              <a:gd name="connsiteY57" fmla="*/ 6852115 h 6852115"/>
              <a:gd name="connsiteX58" fmla="*/ 1262722 w 12193268"/>
              <a:gd name="connsiteY58" fmla="*/ 6852115 h 6852115"/>
              <a:gd name="connsiteX59" fmla="*/ 1226095 w 12193268"/>
              <a:gd name="connsiteY59" fmla="*/ 6818284 h 6852115"/>
              <a:gd name="connsiteX60" fmla="*/ 9449673 w 12193268"/>
              <a:gd name="connsiteY60" fmla="*/ 6800889 h 6852115"/>
              <a:gd name="connsiteX61" fmla="*/ 9415415 w 12193268"/>
              <a:gd name="connsiteY61" fmla="*/ 6834625 h 6852115"/>
              <a:gd name="connsiteX62" fmla="*/ 9483930 w 12193268"/>
              <a:gd name="connsiteY62" fmla="*/ 6834625 h 6852115"/>
              <a:gd name="connsiteX63" fmla="*/ 3420132 w 12193268"/>
              <a:gd name="connsiteY63" fmla="*/ 6809244 h 6852115"/>
              <a:gd name="connsiteX64" fmla="*/ 3420132 w 12193268"/>
              <a:gd name="connsiteY64" fmla="*/ 6847614 h 6852115"/>
              <a:gd name="connsiteX65" fmla="*/ 3461674 w 12193268"/>
              <a:gd name="connsiteY65" fmla="*/ 6847614 h 6852115"/>
              <a:gd name="connsiteX66" fmla="*/ 2874797 w 12193268"/>
              <a:gd name="connsiteY66" fmla="*/ 6806440 h 6852115"/>
              <a:gd name="connsiteX67" fmla="*/ 2840539 w 12193268"/>
              <a:gd name="connsiteY67" fmla="*/ 6840177 h 6852115"/>
              <a:gd name="connsiteX68" fmla="*/ 2909054 w 12193268"/>
              <a:gd name="connsiteY68" fmla="*/ 6840176 h 6852115"/>
              <a:gd name="connsiteX69" fmla="*/ 5073749 w 12193268"/>
              <a:gd name="connsiteY69" fmla="*/ 6801939 h 6852115"/>
              <a:gd name="connsiteX70" fmla="*/ 5039492 w 12193268"/>
              <a:gd name="connsiteY70" fmla="*/ 6835675 h 6852115"/>
              <a:gd name="connsiteX71" fmla="*/ 5108007 w 12193268"/>
              <a:gd name="connsiteY71" fmla="*/ 6835676 h 6852115"/>
              <a:gd name="connsiteX72" fmla="*/ 687193 w 12193268"/>
              <a:gd name="connsiteY72" fmla="*/ 6803005 h 6852115"/>
              <a:gd name="connsiteX73" fmla="*/ 652934 w 12193268"/>
              <a:gd name="connsiteY73" fmla="*/ 6836741 h 6852115"/>
              <a:gd name="connsiteX74" fmla="*/ 721449 w 12193268"/>
              <a:gd name="connsiteY74" fmla="*/ 6836741 h 6852115"/>
              <a:gd name="connsiteX75" fmla="*/ 11079920 w 12193268"/>
              <a:gd name="connsiteY75" fmla="*/ 6784272 h 6852115"/>
              <a:gd name="connsiteX76" fmla="*/ 11079920 w 12193268"/>
              <a:gd name="connsiteY76" fmla="*/ 6786721 h 6852115"/>
              <a:gd name="connsiteX77" fmla="*/ 11011409 w 12193268"/>
              <a:gd name="connsiteY77" fmla="*/ 6849999 h 6852115"/>
              <a:gd name="connsiteX78" fmla="*/ 11079920 w 12193268"/>
              <a:gd name="connsiteY78" fmla="*/ 6849999 h 6852115"/>
              <a:gd name="connsiteX79" fmla="*/ 11079920 w 12193268"/>
              <a:gd name="connsiteY79" fmla="*/ 6838060 h 6852115"/>
              <a:gd name="connsiteX80" fmla="*/ 11138155 w 12193268"/>
              <a:gd name="connsiteY80" fmla="*/ 6838060 h 6852115"/>
              <a:gd name="connsiteX81" fmla="*/ 6703996 w 12193268"/>
              <a:gd name="connsiteY81" fmla="*/ 6785323 h 6852115"/>
              <a:gd name="connsiteX82" fmla="*/ 6703996 w 12193268"/>
              <a:gd name="connsiteY82" fmla="*/ 6787772 h 6852115"/>
              <a:gd name="connsiteX83" fmla="*/ 6635485 w 12193268"/>
              <a:gd name="connsiteY83" fmla="*/ 6851050 h 6852115"/>
              <a:gd name="connsiteX84" fmla="*/ 6703997 w 12193268"/>
              <a:gd name="connsiteY84" fmla="*/ 6851050 h 6852115"/>
              <a:gd name="connsiteX85" fmla="*/ 6703997 w 12193268"/>
              <a:gd name="connsiteY85" fmla="*/ 6839111 h 6852115"/>
              <a:gd name="connsiteX86" fmla="*/ 6762232 w 12193268"/>
              <a:gd name="connsiteY86" fmla="*/ 6839111 h 6852115"/>
              <a:gd name="connsiteX87" fmla="*/ 8892315 w 12193268"/>
              <a:gd name="connsiteY87" fmla="*/ 6780836 h 6852115"/>
              <a:gd name="connsiteX88" fmla="*/ 8892315 w 12193268"/>
              <a:gd name="connsiteY88" fmla="*/ 6783285 h 6852115"/>
              <a:gd name="connsiteX89" fmla="*/ 8823805 w 12193268"/>
              <a:gd name="connsiteY89" fmla="*/ 6846563 h 6852115"/>
              <a:gd name="connsiteX90" fmla="*/ 8892316 w 12193268"/>
              <a:gd name="connsiteY90" fmla="*/ 6846563 h 6852115"/>
              <a:gd name="connsiteX91" fmla="*/ 8892316 w 12193268"/>
              <a:gd name="connsiteY91" fmla="*/ 6834625 h 6852115"/>
              <a:gd name="connsiteX92" fmla="*/ 8950549 w 12193268"/>
              <a:gd name="connsiteY92" fmla="*/ 6834625 h 6852115"/>
              <a:gd name="connsiteX93" fmla="*/ 2317439 w 12193268"/>
              <a:gd name="connsiteY93" fmla="*/ 6786388 h 6852115"/>
              <a:gd name="connsiteX94" fmla="*/ 2317439 w 12193268"/>
              <a:gd name="connsiteY94" fmla="*/ 6788837 h 6852115"/>
              <a:gd name="connsiteX95" fmla="*/ 2248929 w 12193268"/>
              <a:gd name="connsiteY95" fmla="*/ 6852115 h 6852115"/>
              <a:gd name="connsiteX96" fmla="*/ 2317440 w 12193268"/>
              <a:gd name="connsiteY96" fmla="*/ 6852115 h 6852115"/>
              <a:gd name="connsiteX97" fmla="*/ 2317441 w 12193268"/>
              <a:gd name="connsiteY97" fmla="*/ 6840176 h 6852115"/>
              <a:gd name="connsiteX98" fmla="*/ 2375675 w 12193268"/>
              <a:gd name="connsiteY98" fmla="*/ 6840177 h 6852115"/>
              <a:gd name="connsiteX99" fmla="*/ 4516391 w 12193268"/>
              <a:gd name="connsiteY99" fmla="*/ 6781887 h 6852115"/>
              <a:gd name="connsiteX100" fmla="*/ 4516391 w 12193268"/>
              <a:gd name="connsiteY100" fmla="*/ 6784335 h 6852115"/>
              <a:gd name="connsiteX101" fmla="*/ 4447882 w 12193268"/>
              <a:gd name="connsiteY101" fmla="*/ 6847614 h 6852115"/>
              <a:gd name="connsiteX102" fmla="*/ 4516393 w 12193268"/>
              <a:gd name="connsiteY102" fmla="*/ 6847614 h 6852115"/>
              <a:gd name="connsiteX103" fmla="*/ 4516393 w 12193268"/>
              <a:gd name="connsiteY103" fmla="*/ 6835675 h 6852115"/>
              <a:gd name="connsiteX104" fmla="*/ 4574626 w 12193268"/>
              <a:gd name="connsiteY104" fmla="*/ 6835675 h 6852115"/>
              <a:gd name="connsiteX105" fmla="*/ 129835 w 12193268"/>
              <a:gd name="connsiteY105" fmla="*/ 6782952 h 6852115"/>
              <a:gd name="connsiteX106" fmla="*/ 129835 w 12193268"/>
              <a:gd name="connsiteY106" fmla="*/ 6785401 h 6852115"/>
              <a:gd name="connsiteX107" fmla="*/ 61325 w 12193268"/>
              <a:gd name="connsiteY107" fmla="*/ 6848680 h 6852115"/>
              <a:gd name="connsiteX108" fmla="*/ 129835 w 12193268"/>
              <a:gd name="connsiteY108" fmla="*/ 6848679 h 6852115"/>
              <a:gd name="connsiteX109" fmla="*/ 129836 w 12193268"/>
              <a:gd name="connsiteY109" fmla="*/ 6836741 h 6852115"/>
              <a:gd name="connsiteX110" fmla="*/ 188070 w 12193268"/>
              <a:gd name="connsiteY110" fmla="*/ 6836741 h 6852115"/>
              <a:gd name="connsiteX111" fmla="*/ 12176180 w 12193268"/>
              <a:gd name="connsiteY111" fmla="*/ 6705502 h 6852115"/>
              <a:gd name="connsiteX112" fmla="*/ 12032662 w 12193268"/>
              <a:gd name="connsiteY112" fmla="*/ 6838060 h 6852115"/>
              <a:gd name="connsiteX113" fmla="*/ 12093308 w 12193268"/>
              <a:gd name="connsiteY113" fmla="*/ 6838060 h 6852115"/>
              <a:gd name="connsiteX114" fmla="*/ 12176180 w 12193268"/>
              <a:gd name="connsiteY114" fmla="*/ 6761517 h 6852115"/>
              <a:gd name="connsiteX115" fmla="*/ 9988575 w 12193268"/>
              <a:gd name="connsiteY115" fmla="*/ 6702066 h 6852115"/>
              <a:gd name="connsiteX116" fmla="*/ 9985413 w 12193268"/>
              <a:gd name="connsiteY116" fmla="*/ 6704987 h 6852115"/>
              <a:gd name="connsiteX117" fmla="*/ 9983661 w 12193268"/>
              <a:gd name="connsiteY117" fmla="*/ 6703368 h 6852115"/>
              <a:gd name="connsiteX118" fmla="*/ 9983660 w 12193268"/>
              <a:gd name="connsiteY118" fmla="*/ 6706606 h 6852115"/>
              <a:gd name="connsiteX119" fmla="*/ 9845057 w 12193268"/>
              <a:gd name="connsiteY119" fmla="*/ 6834625 h 6852115"/>
              <a:gd name="connsiteX120" fmla="*/ 9905703 w 12193268"/>
              <a:gd name="connsiteY120" fmla="*/ 6834625 h 6852115"/>
              <a:gd name="connsiteX121" fmla="*/ 9985413 w 12193268"/>
              <a:gd name="connsiteY121" fmla="*/ 6761002 h 6852115"/>
              <a:gd name="connsiteX122" fmla="*/ 10081767 w 12193268"/>
              <a:gd name="connsiteY122" fmla="*/ 6849999 h 6852115"/>
              <a:gd name="connsiteX123" fmla="*/ 10142412 w 12193268"/>
              <a:gd name="connsiteY123" fmla="*/ 6849999 h 6852115"/>
              <a:gd name="connsiteX124" fmla="*/ 9988575 w 12193268"/>
              <a:gd name="connsiteY124" fmla="*/ 6707908 h 6852115"/>
              <a:gd name="connsiteX125" fmla="*/ 11639427 w 12193268"/>
              <a:gd name="connsiteY125" fmla="*/ 6697195 h 6852115"/>
              <a:gd name="connsiteX126" fmla="*/ 11492388 w 12193268"/>
              <a:gd name="connsiteY126" fmla="*/ 6838060 h 6852115"/>
              <a:gd name="connsiteX127" fmla="*/ 11560413 w 12193268"/>
              <a:gd name="connsiteY127" fmla="*/ 6838060 h 6852115"/>
              <a:gd name="connsiteX128" fmla="*/ 11637277 w 12193268"/>
              <a:gd name="connsiteY128" fmla="*/ 6762366 h 6852115"/>
              <a:gd name="connsiteX129" fmla="*/ 11714141 w 12193268"/>
              <a:gd name="connsiteY129" fmla="*/ 6838061 h 6852115"/>
              <a:gd name="connsiteX130" fmla="*/ 11786466 w 12193268"/>
              <a:gd name="connsiteY130" fmla="*/ 6838061 h 6852115"/>
              <a:gd name="connsiteX131" fmla="*/ 3413700 w 12193268"/>
              <a:gd name="connsiteY131" fmla="*/ 6707618 h 6852115"/>
              <a:gd name="connsiteX132" fmla="*/ 3270182 w 12193268"/>
              <a:gd name="connsiteY132" fmla="*/ 6840177 h 6852115"/>
              <a:gd name="connsiteX133" fmla="*/ 3330828 w 12193268"/>
              <a:gd name="connsiteY133" fmla="*/ 6840176 h 6852115"/>
              <a:gd name="connsiteX134" fmla="*/ 3413699 w 12193268"/>
              <a:gd name="connsiteY134" fmla="*/ 6763633 h 6852115"/>
              <a:gd name="connsiteX135" fmla="*/ 5612652 w 12193268"/>
              <a:gd name="connsiteY135" fmla="*/ 6703117 h 6852115"/>
              <a:gd name="connsiteX136" fmla="*/ 5609488 w 12193268"/>
              <a:gd name="connsiteY136" fmla="*/ 6706037 h 6852115"/>
              <a:gd name="connsiteX137" fmla="*/ 5607737 w 12193268"/>
              <a:gd name="connsiteY137" fmla="*/ 6704419 h 6852115"/>
              <a:gd name="connsiteX138" fmla="*/ 5607737 w 12193268"/>
              <a:gd name="connsiteY138" fmla="*/ 6707657 h 6852115"/>
              <a:gd name="connsiteX139" fmla="*/ 5469133 w 12193268"/>
              <a:gd name="connsiteY139" fmla="*/ 6835675 h 6852115"/>
              <a:gd name="connsiteX140" fmla="*/ 5529779 w 12193268"/>
              <a:gd name="connsiteY140" fmla="*/ 6835676 h 6852115"/>
              <a:gd name="connsiteX141" fmla="*/ 5609489 w 12193268"/>
              <a:gd name="connsiteY141" fmla="*/ 6762052 h 6852115"/>
              <a:gd name="connsiteX142" fmla="*/ 5705843 w 12193268"/>
              <a:gd name="connsiteY142" fmla="*/ 6851050 h 6852115"/>
              <a:gd name="connsiteX143" fmla="*/ 5766489 w 12193268"/>
              <a:gd name="connsiteY143" fmla="*/ 6851050 h 6852115"/>
              <a:gd name="connsiteX144" fmla="*/ 5612652 w 12193268"/>
              <a:gd name="connsiteY144" fmla="*/ 6708959 h 6852115"/>
              <a:gd name="connsiteX145" fmla="*/ 7796056 w 12193268"/>
              <a:gd name="connsiteY145" fmla="*/ 6699932 h 6852115"/>
              <a:gd name="connsiteX146" fmla="*/ 7796056 w 12193268"/>
              <a:gd name="connsiteY146" fmla="*/ 6710432 h 6852115"/>
              <a:gd name="connsiteX147" fmla="*/ 7656739 w 12193268"/>
              <a:gd name="connsiteY147" fmla="*/ 6839111 h 6852115"/>
              <a:gd name="connsiteX148" fmla="*/ 7717384 w 12193268"/>
              <a:gd name="connsiteY148" fmla="*/ 6839111 h 6852115"/>
              <a:gd name="connsiteX149" fmla="*/ 7800256 w 12193268"/>
              <a:gd name="connsiteY149" fmla="*/ 6762568 h 6852115"/>
              <a:gd name="connsiteX150" fmla="*/ 7800256 w 12193268"/>
              <a:gd name="connsiteY150" fmla="*/ 6759828 h 6852115"/>
              <a:gd name="connsiteX151" fmla="*/ 7894162 w 12193268"/>
              <a:gd name="connsiteY151" fmla="*/ 6846563 h 6852115"/>
              <a:gd name="connsiteX152" fmla="*/ 7954808 w 12193268"/>
              <a:gd name="connsiteY152" fmla="*/ 6846563 h 6852115"/>
              <a:gd name="connsiteX153" fmla="*/ 7263503 w 12193268"/>
              <a:gd name="connsiteY153" fmla="*/ 6698246 h 6852115"/>
              <a:gd name="connsiteX154" fmla="*/ 7116465 w 12193268"/>
              <a:gd name="connsiteY154" fmla="*/ 6839111 h 6852115"/>
              <a:gd name="connsiteX155" fmla="*/ 7184489 w 12193268"/>
              <a:gd name="connsiteY155" fmla="*/ 6839111 h 6852115"/>
              <a:gd name="connsiteX156" fmla="*/ 7261354 w 12193268"/>
              <a:gd name="connsiteY156" fmla="*/ 6763416 h 6852115"/>
              <a:gd name="connsiteX157" fmla="*/ 7338218 w 12193268"/>
              <a:gd name="connsiteY157" fmla="*/ 6839111 h 6852115"/>
              <a:gd name="connsiteX158" fmla="*/ 7410542 w 12193268"/>
              <a:gd name="connsiteY158" fmla="*/ 6839111 h 6852115"/>
              <a:gd name="connsiteX159" fmla="*/ 9451822 w 12193268"/>
              <a:gd name="connsiteY159" fmla="*/ 6693760 h 6852115"/>
              <a:gd name="connsiteX160" fmla="*/ 9304784 w 12193268"/>
              <a:gd name="connsiteY160" fmla="*/ 6834625 h 6852115"/>
              <a:gd name="connsiteX161" fmla="*/ 9372808 w 12193268"/>
              <a:gd name="connsiteY161" fmla="*/ 6834625 h 6852115"/>
              <a:gd name="connsiteX162" fmla="*/ 9449672 w 12193268"/>
              <a:gd name="connsiteY162" fmla="*/ 6758930 h 6852115"/>
              <a:gd name="connsiteX163" fmla="*/ 9526537 w 12193268"/>
              <a:gd name="connsiteY163" fmla="*/ 6834625 h 6852115"/>
              <a:gd name="connsiteX164" fmla="*/ 9598861 w 12193268"/>
              <a:gd name="connsiteY164" fmla="*/ 6834625 h 6852115"/>
              <a:gd name="connsiteX165" fmla="*/ 1226095 w 12193268"/>
              <a:gd name="connsiteY165" fmla="*/ 6704182 h 6852115"/>
              <a:gd name="connsiteX166" fmla="*/ 1222933 w 12193268"/>
              <a:gd name="connsiteY166" fmla="*/ 6707103 h 6852115"/>
              <a:gd name="connsiteX167" fmla="*/ 1221181 w 12193268"/>
              <a:gd name="connsiteY167" fmla="*/ 6705484 h 6852115"/>
              <a:gd name="connsiteX168" fmla="*/ 1221180 w 12193268"/>
              <a:gd name="connsiteY168" fmla="*/ 6708722 h 6852115"/>
              <a:gd name="connsiteX169" fmla="*/ 1082577 w 12193268"/>
              <a:gd name="connsiteY169" fmla="*/ 6836741 h 6852115"/>
              <a:gd name="connsiteX170" fmla="*/ 1143223 w 12193268"/>
              <a:gd name="connsiteY170" fmla="*/ 6836741 h 6852115"/>
              <a:gd name="connsiteX171" fmla="*/ 1222933 w 12193268"/>
              <a:gd name="connsiteY171" fmla="*/ 6763118 h 6852115"/>
              <a:gd name="connsiteX172" fmla="*/ 1319287 w 12193268"/>
              <a:gd name="connsiteY172" fmla="*/ 6852115 h 6852115"/>
              <a:gd name="connsiteX173" fmla="*/ 1379932 w 12193268"/>
              <a:gd name="connsiteY173" fmla="*/ 6852115 h 6852115"/>
              <a:gd name="connsiteX174" fmla="*/ 1226095 w 12193268"/>
              <a:gd name="connsiteY174" fmla="*/ 6710024 h 6852115"/>
              <a:gd name="connsiteX175" fmla="*/ 3420132 w 12193268"/>
              <a:gd name="connsiteY175" fmla="*/ 6700983 h 6852115"/>
              <a:gd name="connsiteX176" fmla="*/ 3420132 w 12193268"/>
              <a:gd name="connsiteY176" fmla="*/ 6756999 h 6852115"/>
              <a:gd name="connsiteX177" fmla="*/ 3518238 w 12193268"/>
              <a:gd name="connsiteY177" fmla="*/ 6847614 h 6852115"/>
              <a:gd name="connsiteX178" fmla="*/ 3578884 w 12193268"/>
              <a:gd name="connsiteY178" fmla="*/ 6847614 h 6852115"/>
              <a:gd name="connsiteX179" fmla="*/ 2876947 w 12193268"/>
              <a:gd name="connsiteY179" fmla="*/ 6699311 h 6852115"/>
              <a:gd name="connsiteX180" fmla="*/ 2729908 w 12193268"/>
              <a:gd name="connsiteY180" fmla="*/ 6840176 h 6852115"/>
              <a:gd name="connsiteX181" fmla="*/ 2797932 w 12193268"/>
              <a:gd name="connsiteY181" fmla="*/ 6840176 h 6852115"/>
              <a:gd name="connsiteX182" fmla="*/ 2874797 w 12193268"/>
              <a:gd name="connsiteY182" fmla="*/ 6764482 h 6852115"/>
              <a:gd name="connsiteX183" fmla="*/ 2951661 w 12193268"/>
              <a:gd name="connsiteY183" fmla="*/ 6840177 h 6852115"/>
              <a:gd name="connsiteX184" fmla="*/ 3023985 w 12193268"/>
              <a:gd name="connsiteY184" fmla="*/ 6840177 h 6852115"/>
              <a:gd name="connsiteX185" fmla="*/ 5075899 w 12193268"/>
              <a:gd name="connsiteY185" fmla="*/ 6694811 h 6852115"/>
              <a:gd name="connsiteX186" fmla="*/ 4928860 w 12193268"/>
              <a:gd name="connsiteY186" fmla="*/ 6835676 h 6852115"/>
              <a:gd name="connsiteX187" fmla="*/ 4996885 w 12193268"/>
              <a:gd name="connsiteY187" fmla="*/ 6835676 h 6852115"/>
              <a:gd name="connsiteX188" fmla="*/ 5073749 w 12193268"/>
              <a:gd name="connsiteY188" fmla="*/ 6759981 h 6852115"/>
              <a:gd name="connsiteX189" fmla="*/ 5150613 w 12193268"/>
              <a:gd name="connsiteY189" fmla="*/ 6835676 h 6852115"/>
              <a:gd name="connsiteX190" fmla="*/ 5222938 w 12193268"/>
              <a:gd name="connsiteY190" fmla="*/ 6835676 h 6852115"/>
              <a:gd name="connsiteX191" fmla="*/ 689342 w 12193268"/>
              <a:gd name="connsiteY191" fmla="*/ 6695876 h 6852115"/>
              <a:gd name="connsiteX192" fmla="*/ 542303 w 12193268"/>
              <a:gd name="connsiteY192" fmla="*/ 6836741 h 6852115"/>
              <a:gd name="connsiteX193" fmla="*/ 610328 w 12193268"/>
              <a:gd name="connsiteY193" fmla="*/ 6836741 h 6852115"/>
              <a:gd name="connsiteX194" fmla="*/ 687192 w 12193268"/>
              <a:gd name="connsiteY194" fmla="*/ 6761046 h 6852115"/>
              <a:gd name="connsiteX195" fmla="*/ 764056 w 12193268"/>
              <a:gd name="connsiteY195" fmla="*/ 6836741 h 6852115"/>
              <a:gd name="connsiteX196" fmla="*/ 836381 w 12193268"/>
              <a:gd name="connsiteY196" fmla="*/ 6836741 h 6852115"/>
              <a:gd name="connsiteX197" fmla="*/ 11079919 w 12193268"/>
              <a:gd name="connsiteY197" fmla="*/ 6676012 h 6852115"/>
              <a:gd name="connsiteX198" fmla="*/ 11079920 w 12193268"/>
              <a:gd name="connsiteY198" fmla="*/ 6678460 h 6852115"/>
              <a:gd name="connsiteX199" fmla="*/ 10894199 w 12193268"/>
              <a:gd name="connsiteY199" fmla="*/ 6849999 h 6852115"/>
              <a:gd name="connsiteX200" fmla="*/ 10954845 w 12193268"/>
              <a:gd name="connsiteY200" fmla="*/ 6849999 h 6852115"/>
              <a:gd name="connsiteX201" fmla="*/ 11079920 w 12193268"/>
              <a:gd name="connsiteY201" fmla="*/ 6734474 h 6852115"/>
              <a:gd name="connsiteX202" fmla="*/ 11079920 w 12193268"/>
              <a:gd name="connsiteY202" fmla="*/ 6732027 h 6852115"/>
              <a:gd name="connsiteX203" fmla="*/ 11194719 w 12193268"/>
              <a:gd name="connsiteY203" fmla="*/ 6838060 h 6852115"/>
              <a:gd name="connsiteX204" fmla="*/ 11255364 w 12193268"/>
              <a:gd name="connsiteY204" fmla="*/ 6838061 h 6852115"/>
              <a:gd name="connsiteX205" fmla="*/ 6703996 w 12193268"/>
              <a:gd name="connsiteY205" fmla="*/ 6677062 h 6852115"/>
              <a:gd name="connsiteX206" fmla="*/ 6703996 w 12193268"/>
              <a:gd name="connsiteY206" fmla="*/ 6679510 h 6852115"/>
              <a:gd name="connsiteX207" fmla="*/ 6518275 w 12193268"/>
              <a:gd name="connsiteY207" fmla="*/ 6851050 h 6852115"/>
              <a:gd name="connsiteX208" fmla="*/ 6578922 w 12193268"/>
              <a:gd name="connsiteY208" fmla="*/ 6851049 h 6852115"/>
              <a:gd name="connsiteX209" fmla="*/ 6703997 w 12193268"/>
              <a:gd name="connsiteY209" fmla="*/ 6735525 h 6852115"/>
              <a:gd name="connsiteX210" fmla="*/ 6703997 w 12193268"/>
              <a:gd name="connsiteY210" fmla="*/ 6733077 h 6852115"/>
              <a:gd name="connsiteX211" fmla="*/ 6818796 w 12193268"/>
              <a:gd name="connsiteY211" fmla="*/ 6839111 h 6852115"/>
              <a:gd name="connsiteX212" fmla="*/ 6879440 w 12193268"/>
              <a:gd name="connsiteY212" fmla="*/ 6839111 h 6852115"/>
              <a:gd name="connsiteX213" fmla="*/ 8892315 w 12193268"/>
              <a:gd name="connsiteY213" fmla="*/ 6672577 h 6852115"/>
              <a:gd name="connsiteX214" fmla="*/ 8892315 w 12193268"/>
              <a:gd name="connsiteY214" fmla="*/ 6675025 h 6852115"/>
              <a:gd name="connsiteX215" fmla="*/ 8706595 w 12193268"/>
              <a:gd name="connsiteY215" fmla="*/ 6846563 h 6852115"/>
              <a:gd name="connsiteX216" fmla="*/ 8767241 w 12193268"/>
              <a:gd name="connsiteY216" fmla="*/ 6846564 h 6852115"/>
              <a:gd name="connsiteX217" fmla="*/ 8892316 w 12193268"/>
              <a:gd name="connsiteY217" fmla="*/ 6731039 h 6852115"/>
              <a:gd name="connsiteX218" fmla="*/ 8892316 w 12193268"/>
              <a:gd name="connsiteY218" fmla="*/ 6728592 h 6852115"/>
              <a:gd name="connsiteX219" fmla="*/ 9007115 w 12193268"/>
              <a:gd name="connsiteY219" fmla="*/ 6834625 h 6852115"/>
              <a:gd name="connsiteX220" fmla="*/ 9067760 w 12193268"/>
              <a:gd name="connsiteY220" fmla="*/ 6834625 h 6852115"/>
              <a:gd name="connsiteX221" fmla="*/ 2317440 w 12193268"/>
              <a:gd name="connsiteY221" fmla="*/ 6678128 h 6852115"/>
              <a:gd name="connsiteX222" fmla="*/ 2317440 w 12193268"/>
              <a:gd name="connsiteY222" fmla="*/ 6680576 h 6852115"/>
              <a:gd name="connsiteX223" fmla="*/ 2131719 w 12193268"/>
              <a:gd name="connsiteY223" fmla="*/ 6852115 h 6852115"/>
              <a:gd name="connsiteX224" fmla="*/ 2192365 w 12193268"/>
              <a:gd name="connsiteY224" fmla="*/ 6852115 h 6852115"/>
              <a:gd name="connsiteX225" fmla="*/ 2317440 w 12193268"/>
              <a:gd name="connsiteY225" fmla="*/ 6736590 h 6852115"/>
              <a:gd name="connsiteX226" fmla="*/ 2317440 w 12193268"/>
              <a:gd name="connsiteY226" fmla="*/ 6734143 h 6852115"/>
              <a:gd name="connsiteX227" fmla="*/ 2432239 w 12193268"/>
              <a:gd name="connsiteY227" fmla="*/ 6840176 h 6852115"/>
              <a:gd name="connsiteX228" fmla="*/ 2492884 w 12193268"/>
              <a:gd name="connsiteY228" fmla="*/ 6840177 h 6852115"/>
              <a:gd name="connsiteX229" fmla="*/ 4516391 w 12193268"/>
              <a:gd name="connsiteY229" fmla="*/ 6673627 h 6852115"/>
              <a:gd name="connsiteX230" fmla="*/ 4516391 w 12193268"/>
              <a:gd name="connsiteY230" fmla="*/ 6676075 h 6852115"/>
              <a:gd name="connsiteX231" fmla="*/ 4330671 w 12193268"/>
              <a:gd name="connsiteY231" fmla="*/ 6847614 h 6852115"/>
              <a:gd name="connsiteX232" fmla="*/ 4391317 w 12193268"/>
              <a:gd name="connsiteY232" fmla="*/ 6847614 h 6852115"/>
              <a:gd name="connsiteX233" fmla="*/ 4516393 w 12193268"/>
              <a:gd name="connsiteY233" fmla="*/ 6732090 h 6852115"/>
              <a:gd name="connsiteX234" fmla="*/ 4516392 w 12193268"/>
              <a:gd name="connsiteY234" fmla="*/ 6729642 h 6852115"/>
              <a:gd name="connsiteX235" fmla="*/ 4631191 w 12193268"/>
              <a:gd name="connsiteY235" fmla="*/ 6835675 h 6852115"/>
              <a:gd name="connsiteX236" fmla="*/ 4691836 w 12193268"/>
              <a:gd name="connsiteY236" fmla="*/ 6835676 h 6852115"/>
              <a:gd name="connsiteX237" fmla="*/ 129835 w 12193268"/>
              <a:gd name="connsiteY237" fmla="*/ 6674693 h 6852115"/>
              <a:gd name="connsiteX238" fmla="*/ 129835 w 12193268"/>
              <a:gd name="connsiteY238" fmla="*/ 6677141 h 6852115"/>
              <a:gd name="connsiteX239" fmla="*/ 9414 w 12193268"/>
              <a:gd name="connsiteY239" fmla="*/ 6788366 h 6852115"/>
              <a:gd name="connsiteX240" fmla="*/ 9491 w 12193268"/>
              <a:gd name="connsiteY240" fmla="*/ 6844310 h 6852115"/>
              <a:gd name="connsiteX241" fmla="*/ 129836 w 12193268"/>
              <a:gd name="connsiteY241" fmla="*/ 6733155 h 6852115"/>
              <a:gd name="connsiteX242" fmla="*/ 129836 w 12193268"/>
              <a:gd name="connsiteY242" fmla="*/ 6730708 h 6852115"/>
              <a:gd name="connsiteX243" fmla="*/ 244635 w 12193268"/>
              <a:gd name="connsiteY243" fmla="*/ 6836741 h 6852115"/>
              <a:gd name="connsiteX244" fmla="*/ 305280 w 12193268"/>
              <a:gd name="connsiteY244" fmla="*/ 6836741 h 6852115"/>
              <a:gd name="connsiteX245" fmla="*/ 12176180 w 12193268"/>
              <a:gd name="connsiteY245" fmla="*/ 6588175 h 6852115"/>
              <a:gd name="connsiteX246" fmla="*/ 11905636 w 12193268"/>
              <a:gd name="connsiteY246" fmla="*/ 6838060 h 6852115"/>
              <a:gd name="connsiteX247" fmla="*/ 11976098 w 12193268"/>
              <a:gd name="connsiteY247" fmla="*/ 6838061 h 6852115"/>
              <a:gd name="connsiteX248" fmla="*/ 12176180 w 12193268"/>
              <a:gd name="connsiteY248" fmla="*/ 6653256 h 6852115"/>
              <a:gd name="connsiteX249" fmla="*/ 9988575 w 12193268"/>
              <a:gd name="connsiteY249" fmla="*/ 6584740 h 6852115"/>
              <a:gd name="connsiteX250" fmla="*/ 9985413 w 12193268"/>
              <a:gd name="connsiteY250" fmla="*/ 6587661 h 6852115"/>
              <a:gd name="connsiteX251" fmla="*/ 9983660 w 12193268"/>
              <a:gd name="connsiteY251" fmla="*/ 6586042 h 6852115"/>
              <a:gd name="connsiteX252" fmla="*/ 9983660 w 12193268"/>
              <a:gd name="connsiteY252" fmla="*/ 6589279 h 6852115"/>
              <a:gd name="connsiteX253" fmla="*/ 9718032 w 12193268"/>
              <a:gd name="connsiteY253" fmla="*/ 6834625 h 6852115"/>
              <a:gd name="connsiteX254" fmla="*/ 9788493 w 12193268"/>
              <a:gd name="connsiteY254" fmla="*/ 6834625 h 6852115"/>
              <a:gd name="connsiteX255" fmla="*/ 9985412 w 12193268"/>
              <a:gd name="connsiteY255" fmla="*/ 6652742 h 6852115"/>
              <a:gd name="connsiteX256" fmla="*/ 10198977 w 12193268"/>
              <a:gd name="connsiteY256" fmla="*/ 6849999 h 6852115"/>
              <a:gd name="connsiteX257" fmla="*/ 10269438 w 12193268"/>
              <a:gd name="connsiteY257" fmla="*/ 6849999 h 6852115"/>
              <a:gd name="connsiteX258" fmla="*/ 9988575 w 12193268"/>
              <a:gd name="connsiteY258" fmla="*/ 6590581 h 6852115"/>
              <a:gd name="connsiteX259" fmla="*/ 3413700 w 12193268"/>
              <a:gd name="connsiteY259" fmla="*/ 6590291 h 6852115"/>
              <a:gd name="connsiteX260" fmla="*/ 3143157 w 12193268"/>
              <a:gd name="connsiteY260" fmla="*/ 6840177 h 6852115"/>
              <a:gd name="connsiteX261" fmla="*/ 3213618 w 12193268"/>
              <a:gd name="connsiteY261" fmla="*/ 6840177 h 6852115"/>
              <a:gd name="connsiteX262" fmla="*/ 3413699 w 12193268"/>
              <a:gd name="connsiteY262" fmla="*/ 6655372 h 6852115"/>
              <a:gd name="connsiteX263" fmla="*/ 5612652 w 12193268"/>
              <a:gd name="connsiteY263" fmla="*/ 6585790 h 6852115"/>
              <a:gd name="connsiteX264" fmla="*/ 5609489 w 12193268"/>
              <a:gd name="connsiteY264" fmla="*/ 6588712 h 6852115"/>
              <a:gd name="connsiteX265" fmla="*/ 5607737 w 12193268"/>
              <a:gd name="connsiteY265" fmla="*/ 6587093 h 6852115"/>
              <a:gd name="connsiteX266" fmla="*/ 5607737 w 12193268"/>
              <a:gd name="connsiteY266" fmla="*/ 6590330 h 6852115"/>
              <a:gd name="connsiteX267" fmla="*/ 5342108 w 12193268"/>
              <a:gd name="connsiteY267" fmla="*/ 6835675 h 6852115"/>
              <a:gd name="connsiteX268" fmla="*/ 5412570 w 12193268"/>
              <a:gd name="connsiteY268" fmla="*/ 6835676 h 6852115"/>
              <a:gd name="connsiteX269" fmla="*/ 5609489 w 12193268"/>
              <a:gd name="connsiteY269" fmla="*/ 6653792 h 6852115"/>
              <a:gd name="connsiteX270" fmla="*/ 5823054 w 12193268"/>
              <a:gd name="connsiteY270" fmla="*/ 6851050 h 6852115"/>
              <a:gd name="connsiteX271" fmla="*/ 5893514 w 12193268"/>
              <a:gd name="connsiteY271" fmla="*/ 6851050 h 6852115"/>
              <a:gd name="connsiteX272" fmla="*/ 5612651 w 12193268"/>
              <a:gd name="connsiteY272" fmla="*/ 6591632 h 6852115"/>
              <a:gd name="connsiteX273" fmla="*/ 7796056 w 12193268"/>
              <a:gd name="connsiteY273" fmla="*/ 6582606 h 6852115"/>
              <a:gd name="connsiteX274" fmla="*/ 7796056 w 12193268"/>
              <a:gd name="connsiteY274" fmla="*/ 6593105 h 6852115"/>
              <a:gd name="connsiteX275" fmla="*/ 7529713 w 12193268"/>
              <a:gd name="connsiteY275" fmla="*/ 6839111 h 6852115"/>
              <a:gd name="connsiteX276" fmla="*/ 7600174 w 12193268"/>
              <a:gd name="connsiteY276" fmla="*/ 6839111 h 6852115"/>
              <a:gd name="connsiteX277" fmla="*/ 7800256 w 12193268"/>
              <a:gd name="connsiteY277" fmla="*/ 6654307 h 6852115"/>
              <a:gd name="connsiteX278" fmla="*/ 7800256 w 12193268"/>
              <a:gd name="connsiteY278" fmla="*/ 6651568 h 6852115"/>
              <a:gd name="connsiteX279" fmla="*/ 8011372 w 12193268"/>
              <a:gd name="connsiteY279" fmla="*/ 6846563 h 6852115"/>
              <a:gd name="connsiteX280" fmla="*/ 8081833 w 12193268"/>
              <a:gd name="connsiteY280" fmla="*/ 6846563 h 6852115"/>
              <a:gd name="connsiteX281" fmla="*/ 1226095 w 12193268"/>
              <a:gd name="connsiteY281" fmla="*/ 6586856 h 6852115"/>
              <a:gd name="connsiteX282" fmla="*/ 1222933 w 12193268"/>
              <a:gd name="connsiteY282" fmla="*/ 6589777 h 6852115"/>
              <a:gd name="connsiteX283" fmla="*/ 1221180 w 12193268"/>
              <a:gd name="connsiteY283" fmla="*/ 6588158 h 6852115"/>
              <a:gd name="connsiteX284" fmla="*/ 1221180 w 12193268"/>
              <a:gd name="connsiteY284" fmla="*/ 6591395 h 6852115"/>
              <a:gd name="connsiteX285" fmla="*/ 955552 w 12193268"/>
              <a:gd name="connsiteY285" fmla="*/ 6836741 h 6852115"/>
              <a:gd name="connsiteX286" fmla="*/ 1026013 w 12193268"/>
              <a:gd name="connsiteY286" fmla="*/ 6836741 h 6852115"/>
              <a:gd name="connsiteX287" fmla="*/ 1222932 w 12193268"/>
              <a:gd name="connsiteY287" fmla="*/ 6654858 h 6852115"/>
              <a:gd name="connsiteX288" fmla="*/ 1436497 w 12193268"/>
              <a:gd name="connsiteY288" fmla="*/ 6852115 h 6852115"/>
              <a:gd name="connsiteX289" fmla="*/ 1506958 w 12193268"/>
              <a:gd name="connsiteY289" fmla="*/ 6852115 h 6852115"/>
              <a:gd name="connsiteX290" fmla="*/ 1226095 w 12193268"/>
              <a:gd name="connsiteY290" fmla="*/ 6592697 h 6852115"/>
              <a:gd name="connsiteX291" fmla="*/ 3420132 w 12193268"/>
              <a:gd name="connsiteY291" fmla="*/ 6583657 h 6852115"/>
              <a:gd name="connsiteX292" fmla="*/ 3420132 w 12193268"/>
              <a:gd name="connsiteY292" fmla="*/ 6648739 h 6852115"/>
              <a:gd name="connsiteX293" fmla="*/ 3635448 w 12193268"/>
              <a:gd name="connsiteY293" fmla="*/ 6847614 h 6852115"/>
              <a:gd name="connsiteX294" fmla="*/ 3705909 w 12193268"/>
              <a:gd name="connsiteY294" fmla="*/ 6847614 h 6852115"/>
              <a:gd name="connsiteX295" fmla="*/ 11079920 w 12193268"/>
              <a:gd name="connsiteY295" fmla="*/ 6558686 h 6852115"/>
              <a:gd name="connsiteX296" fmla="*/ 11079920 w 12193268"/>
              <a:gd name="connsiteY296" fmla="*/ 6561134 h 6852115"/>
              <a:gd name="connsiteX297" fmla="*/ 10767173 w 12193268"/>
              <a:gd name="connsiteY297" fmla="*/ 6849999 h 6852115"/>
              <a:gd name="connsiteX298" fmla="*/ 10837635 w 12193268"/>
              <a:gd name="connsiteY298" fmla="*/ 6849999 h 6852115"/>
              <a:gd name="connsiteX299" fmla="*/ 11079920 w 12193268"/>
              <a:gd name="connsiteY299" fmla="*/ 6626214 h 6852115"/>
              <a:gd name="connsiteX300" fmla="*/ 11079920 w 12193268"/>
              <a:gd name="connsiteY300" fmla="*/ 6623767 h 6852115"/>
              <a:gd name="connsiteX301" fmla="*/ 11311929 w 12193268"/>
              <a:gd name="connsiteY301" fmla="*/ 6838060 h 6852115"/>
              <a:gd name="connsiteX302" fmla="*/ 11382391 w 12193268"/>
              <a:gd name="connsiteY302" fmla="*/ 6838061 h 6852115"/>
              <a:gd name="connsiteX303" fmla="*/ 6703996 w 12193268"/>
              <a:gd name="connsiteY303" fmla="*/ 6559736 h 6852115"/>
              <a:gd name="connsiteX304" fmla="*/ 6703996 w 12193268"/>
              <a:gd name="connsiteY304" fmla="*/ 6562185 h 6852115"/>
              <a:gd name="connsiteX305" fmla="*/ 6391250 w 12193268"/>
              <a:gd name="connsiteY305" fmla="*/ 6851050 h 6852115"/>
              <a:gd name="connsiteX306" fmla="*/ 6461711 w 12193268"/>
              <a:gd name="connsiteY306" fmla="*/ 6851050 h 6852115"/>
              <a:gd name="connsiteX307" fmla="*/ 6703997 w 12193268"/>
              <a:gd name="connsiteY307" fmla="*/ 6627265 h 6852115"/>
              <a:gd name="connsiteX308" fmla="*/ 6703996 w 12193268"/>
              <a:gd name="connsiteY308" fmla="*/ 6624817 h 6852115"/>
              <a:gd name="connsiteX309" fmla="*/ 6936006 w 12193268"/>
              <a:gd name="connsiteY309" fmla="*/ 6839111 h 6852115"/>
              <a:gd name="connsiteX310" fmla="*/ 7006467 w 12193268"/>
              <a:gd name="connsiteY310" fmla="*/ 6839111 h 6852115"/>
              <a:gd name="connsiteX311" fmla="*/ 8892315 w 12193268"/>
              <a:gd name="connsiteY311" fmla="*/ 6555250 h 6852115"/>
              <a:gd name="connsiteX312" fmla="*/ 8892315 w 12193268"/>
              <a:gd name="connsiteY312" fmla="*/ 6557698 h 6852115"/>
              <a:gd name="connsiteX313" fmla="*/ 8579569 w 12193268"/>
              <a:gd name="connsiteY313" fmla="*/ 6846563 h 6852115"/>
              <a:gd name="connsiteX314" fmla="*/ 8650030 w 12193268"/>
              <a:gd name="connsiteY314" fmla="*/ 6846563 h 6852115"/>
              <a:gd name="connsiteX315" fmla="*/ 8892315 w 12193268"/>
              <a:gd name="connsiteY315" fmla="*/ 6622779 h 6852115"/>
              <a:gd name="connsiteX316" fmla="*/ 8892316 w 12193268"/>
              <a:gd name="connsiteY316" fmla="*/ 6620332 h 6852115"/>
              <a:gd name="connsiteX317" fmla="*/ 9124325 w 12193268"/>
              <a:gd name="connsiteY317" fmla="*/ 6834625 h 6852115"/>
              <a:gd name="connsiteX318" fmla="*/ 9194786 w 12193268"/>
              <a:gd name="connsiteY318" fmla="*/ 6834625 h 6852115"/>
              <a:gd name="connsiteX319" fmla="*/ 2317440 w 12193268"/>
              <a:gd name="connsiteY319" fmla="*/ 6560802 h 6852115"/>
              <a:gd name="connsiteX320" fmla="*/ 2317440 w 12193268"/>
              <a:gd name="connsiteY320" fmla="*/ 6563250 h 6852115"/>
              <a:gd name="connsiteX321" fmla="*/ 2004693 w 12193268"/>
              <a:gd name="connsiteY321" fmla="*/ 6852115 h 6852115"/>
              <a:gd name="connsiteX322" fmla="*/ 2075155 w 12193268"/>
              <a:gd name="connsiteY322" fmla="*/ 6852115 h 6852115"/>
              <a:gd name="connsiteX323" fmla="*/ 2317440 w 12193268"/>
              <a:gd name="connsiteY323" fmla="*/ 6628330 h 6852115"/>
              <a:gd name="connsiteX324" fmla="*/ 2317440 w 12193268"/>
              <a:gd name="connsiteY324" fmla="*/ 6625883 h 6852115"/>
              <a:gd name="connsiteX325" fmla="*/ 2549449 w 12193268"/>
              <a:gd name="connsiteY325" fmla="*/ 6840177 h 6852115"/>
              <a:gd name="connsiteX326" fmla="*/ 2619911 w 12193268"/>
              <a:gd name="connsiteY326" fmla="*/ 6840177 h 6852115"/>
              <a:gd name="connsiteX327" fmla="*/ 4516391 w 12193268"/>
              <a:gd name="connsiteY327" fmla="*/ 6556301 h 6852115"/>
              <a:gd name="connsiteX328" fmla="*/ 4516391 w 12193268"/>
              <a:gd name="connsiteY328" fmla="*/ 6558749 h 6852115"/>
              <a:gd name="connsiteX329" fmla="*/ 4203645 w 12193268"/>
              <a:gd name="connsiteY329" fmla="*/ 6847614 h 6852115"/>
              <a:gd name="connsiteX330" fmla="*/ 4274107 w 12193268"/>
              <a:gd name="connsiteY330" fmla="*/ 6847614 h 6852115"/>
              <a:gd name="connsiteX331" fmla="*/ 4516392 w 12193268"/>
              <a:gd name="connsiteY331" fmla="*/ 6623830 h 6852115"/>
              <a:gd name="connsiteX332" fmla="*/ 4516392 w 12193268"/>
              <a:gd name="connsiteY332" fmla="*/ 6621382 h 6852115"/>
              <a:gd name="connsiteX333" fmla="*/ 4748401 w 12193268"/>
              <a:gd name="connsiteY333" fmla="*/ 6835675 h 6852115"/>
              <a:gd name="connsiteX334" fmla="*/ 4818863 w 12193268"/>
              <a:gd name="connsiteY334" fmla="*/ 6835676 h 6852115"/>
              <a:gd name="connsiteX335" fmla="*/ 129835 w 12193268"/>
              <a:gd name="connsiteY335" fmla="*/ 6557366 h 6852115"/>
              <a:gd name="connsiteX336" fmla="*/ 129835 w 12193268"/>
              <a:gd name="connsiteY336" fmla="*/ 6559815 h 6852115"/>
              <a:gd name="connsiteX337" fmla="*/ 9251 w 12193268"/>
              <a:gd name="connsiteY337" fmla="*/ 6671191 h 6852115"/>
              <a:gd name="connsiteX338" fmla="*/ 9341 w 12193268"/>
              <a:gd name="connsiteY338" fmla="*/ 6736188 h 6852115"/>
              <a:gd name="connsiteX339" fmla="*/ 129834 w 12193268"/>
              <a:gd name="connsiteY339" fmla="*/ 6624895 h 6852115"/>
              <a:gd name="connsiteX340" fmla="*/ 129836 w 12193268"/>
              <a:gd name="connsiteY340" fmla="*/ 6622448 h 6852115"/>
              <a:gd name="connsiteX341" fmla="*/ 361845 w 12193268"/>
              <a:gd name="connsiteY341" fmla="*/ 6836741 h 6852115"/>
              <a:gd name="connsiteX342" fmla="*/ 432306 w 12193268"/>
              <a:gd name="connsiteY342" fmla="*/ 6836741 h 6852115"/>
              <a:gd name="connsiteX343" fmla="*/ 10520641 w 12193268"/>
              <a:gd name="connsiteY343" fmla="*/ 6436226 h 6852115"/>
              <a:gd name="connsiteX344" fmla="*/ 10548122 w 12193268"/>
              <a:gd name="connsiteY344" fmla="*/ 6463290 h 6852115"/>
              <a:gd name="connsiteX345" fmla="*/ 10520640 w 12193268"/>
              <a:gd name="connsiteY345" fmla="*/ 6490351 h 6852115"/>
              <a:gd name="connsiteX346" fmla="*/ 10493159 w 12193268"/>
              <a:gd name="connsiteY346" fmla="*/ 6463290 h 6852115"/>
              <a:gd name="connsiteX347" fmla="*/ 6144718 w 12193268"/>
              <a:gd name="connsiteY347" fmla="*/ 6437277 h 6852115"/>
              <a:gd name="connsiteX348" fmla="*/ 6172198 w 12193268"/>
              <a:gd name="connsiteY348" fmla="*/ 6464341 h 6852115"/>
              <a:gd name="connsiteX349" fmla="*/ 6144717 w 12193268"/>
              <a:gd name="connsiteY349" fmla="*/ 6491402 h 6852115"/>
              <a:gd name="connsiteX350" fmla="*/ 6117236 w 12193268"/>
              <a:gd name="connsiteY350" fmla="*/ 6464341 h 6852115"/>
              <a:gd name="connsiteX351" fmla="*/ 11639199 w 12193268"/>
              <a:gd name="connsiteY351" fmla="*/ 6428600 h 6852115"/>
              <a:gd name="connsiteX352" fmla="*/ 11666680 w 12193268"/>
              <a:gd name="connsiteY352" fmla="*/ 6455663 h 6852115"/>
              <a:gd name="connsiteX353" fmla="*/ 11639199 w 12193268"/>
              <a:gd name="connsiteY353" fmla="*/ 6482726 h 6852115"/>
              <a:gd name="connsiteX354" fmla="*/ 11611718 w 12193268"/>
              <a:gd name="connsiteY354" fmla="*/ 6455663 h 6852115"/>
              <a:gd name="connsiteX355" fmla="*/ 8333037 w 12193268"/>
              <a:gd name="connsiteY355" fmla="*/ 6432791 h 6852115"/>
              <a:gd name="connsiteX356" fmla="*/ 8360518 w 12193268"/>
              <a:gd name="connsiteY356" fmla="*/ 6459854 h 6852115"/>
              <a:gd name="connsiteX357" fmla="*/ 8333037 w 12193268"/>
              <a:gd name="connsiteY357" fmla="*/ 6486916 h 6852115"/>
              <a:gd name="connsiteX358" fmla="*/ 8305555 w 12193268"/>
              <a:gd name="connsiteY358" fmla="*/ 6459854 h 6852115"/>
              <a:gd name="connsiteX359" fmla="*/ 1758161 w 12193268"/>
              <a:gd name="connsiteY359" fmla="*/ 6438342 h 6852115"/>
              <a:gd name="connsiteX360" fmla="*/ 1785642 w 12193268"/>
              <a:gd name="connsiteY360" fmla="*/ 6465406 h 6852115"/>
              <a:gd name="connsiteX361" fmla="*/ 1758160 w 12193268"/>
              <a:gd name="connsiteY361" fmla="*/ 6492467 h 6852115"/>
              <a:gd name="connsiteX362" fmla="*/ 1730679 w 12193268"/>
              <a:gd name="connsiteY362" fmla="*/ 6465406 h 6852115"/>
              <a:gd name="connsiteX363" fmla="*/ 7263275 w 12193268"/>
              <a:gd name="connsiteY363" fmla="*/ 6429651 h 6852115"/>
              <a:gd name="connsiteX364" fmla="*/ 7290756 w 12193268"/>
              <a:gd name="connsiteY364" fmla="*/ 6456714 h 6852115"/>
              <a:gd name="connsiteX365" fmla="*/ 7263275 w 12193268"/>
              <a:gd name="connsiteY365" fmla="*/ 6483777 h 6852115"/>
              <a:gd name="connsiteX366" fmla="*/ 7235794 w 12193268"/>
              <a:gd name="connsiteY366" fmla="*/ 6456713 h 6852115"/>
              <a:gd name="connsiteX367" fmla="*/ 3957113 w 12193268"/>
              <a:gd name="connsiteY367" fmla="*/ 6433842 h 6852115"/>
              <a:gd name="connsiteX368" fmla="*/ 3984594 w 12193268"/>
              <a:gd name="connsiteY368" fmla="*/ 6460905 h 6852115"/>
              <a:gd name="connsiteX369" fmla="*/ 3957113 w 12193268"/>
              <a:gd name="connsiteY369" fmla="*/ 6487967 h 6852115"/>
              <a:gd name="connsiteX370" fmla="*/ 3929631 w 12193268"/>
              <a:gd name="connsiteY370" fmla="*/ 6460905 h 6852115"/>
              <a:gd name="connsiteX371" fmla="*/ 9451594 w 12193268"/>
              <a:gd name="connsiteY371" fmla="*/ 6425165 h 6852115"/>
              <a:gd name="connsiteX372" fmla="*/ 9479075 w 12193268"/>
              <a:gd name="connsiteY372" fmla="*/ 6452228 h 6852115"/>
              <a:gd name="connsiteX373" fmla="*/ 9451594 w 12193268"/>
              <a:gd name="connsiteY373" fmla="*/ 6479290 h 6852115"/>
              <a:gd name="connsiteX374" fmla="*/ 9424113 w 12193268"/>
              <a:gd name="connsiteY374" fmla="*/ 6452227 h 6852115"/>
              <a:gd name="connsiteX375" fmla="*/ 2876718 w 12193268"/>
              <a:gd name="connsiteY375" fmla="*/ 6430716 h 6852115"/>
              <a:gd name="connsiteX376" fmla="*/ 2904200 w 12193268"/>
              <a:gd name="connsiteY376" fmla="*/ 6457779 h 6852115"/>
              <a:gd name="connsiteX377" fmla="*/ 2876719 w 12193268"/>
              <a:gd name="connsiteY377" fmla="*/ 6484842 h 6852115"/>
              <a:gd name="connsiteX378" fmla="*/ 2849238 w 12193268"/>
              <a:gd name="connsiteY378" fmla="*/ 6457779 h 6852115"/>
              <a:gd name="connsiteX379" fmla="*/ 5075671 w 12193268"/>
              <a:gd name="connsiteY379" fmla="*/ 6426215 h 6852115"/>
              <a:gd name="connsiteX380" fmla="*/ 5103152 w 12193268"/>
              <a:gd name="connsiteY380" fmla="*/ 6453279 h 6852115"/>
              <a:gd name="connsiteX381" fmla="*/ 5075670 w 12193268"/>
              <a:gd name="connsiteY381" fmla="*/ 6480341 h 6852115"/>
              <a:gd name="connsiteX382" fmla="*/ 5048190 w 12193268"/>
              <a:gd name="connsiteY382" fmla="*/ 6453278 h 6852115"/>
              <a:gd name="connsiteX383" fmla="*/ 689113 w 12193268"/>
              <a:gd name="connsiteY383" fmla="*/ 6427281 h 6852115"/>
              <a:gd name="connsiteX384" fmla="*/ 716595 w 12193268"/>
              <a:gd name="connsiteY384" fmla="*/ 6454344 h 6852115"/>
              <a:gd name="connsiteX385" fmla="*/ 689114 w 12193268"/>
              <a:gd name="connsiteY385" fmla="*/ 6481406 h 6852115"/>
              <a:gd name="connsiteX386" fmla="*/ 661633 w 12193268"/>
              <a:gd name="connsiteY386" fmla="*/ 6454343 h 6852115"/>
              <a:gd name="connsiteX387" fmla="*/ 10955545 w 12193268"/>
              <a:gd name="connsiteY387" fmla="*/ 6389839 h 6852115"/>
              <a:gd name="connsiteX388" fmla="*/ 10878770 w 12193268"/>
              <a:gd name="connsiteY388" fmla="*/ 6465446 h 6852115"/>
              <a:gd name="connsiteX389" fmla="*/ 10955545 w 12193268"/>
              <a:gd name="connsiteY389" fmla="*/ 6541052 h 6852115"/>
              <a:gd name="connsiteX390" fmla="*/ 11032320 w 12193268"/>
              <a:gd name="connsiteY390" fmla="*/ 6465445 h 6852115"/>
              <a:gd name="connsiteX391" fmla="*/ 10081832 w 12193268"/>
              <a:gd name="connsiteY391" fmla="*/ 6387683 h 6852115"/>
              <a:gd name="connsiteX392" fmla="*/ 10005057 w 12193268"/>
              <a:gd name="connsiteY392" fmla="*/ 6463290 h 6852115"/>
              <a:gd name="connsiteX393" fmla="*/ 10081832 w 12193268"/>
              <a:gd name="connsiteY393" fmla="*/ 6538897 h 6852115"/>
              <a:gd name="connsiteX394" fmla="*/ 10158608 w 12193268"/>
              <a:gd name="connsiteY394" fmla="*/ 6463290 h 6852115"/>
              <a:gd name="connsiteX395" fmla="*/ 6579622 w 12193268"/>
              <a:gd name="connsiteY395" fmla="*/ 6390889 h 6852115"/>
              <a:gd name="connsiteX396" fmla="*/ 6502845 w 12193268"/>
              <a:gd name="connsiteY396" fmla="*/ 6466496 h 6852115"/>
              <a:gd name="connsiteX397" fmla="*/ 6579621 w 12193268"/>
              <a:gd name="connsiteY397" fmla="*/ 6542103 h 6852115"/>
              <a:gd name="connsiteX398" fmla="*/ 6656396 w 12193268"/>
              <a:gd name="connsiteY398" fmla="*/ 6466496 h 6852115"/>
              <a:gd name="connsiteX399" fmla="*/ 8767940 w 12193268"/>
              <a:gd name="connsiteY399" fmla="*/ 6386404 h 6852115"/>
              <a:gd name="connsiteX400" fmla="*/ 8691164 w 12193268"/>
              <a:gd name="connsiteY400" fmla="*/ 6462010 h 6852115"/>
              <a:gd name="connsiteX401" fmla="*/ 8767939 w 12193268"/>
              <a:gd name="connsiteY401" fmla="*/ 6537616 h 6852115"/>
              <a:gd name="connsiteX402" fmla="*/ 8844715 w 12193268"/>
              <a:gd name="connsiteY402" fmla="*/ 6462010 h 6852115"/>
              <a:gd name="connsiteX403" fmla="*/ 12078008 w 12193268"/>
              <a:gd name="connsiteY403" fmla="*/ 6380056 h 6852115"/>
              <a:gd name="connsiteX404" fmla="*/ 12001233 w 12193268"/>
              <a:gd name="connsiteY404" fmla="*/ 6455662 h 6852115"/>
              <a:gd name="connsiteX405" fmla="*/ 12078008 w 12193268"/>
              <a:gd name="connsiteY405" fmla="*/ 6531268 h 6852115"/>
              <a:gd name="connsiteX406" fmla="*/ 12154783 w 12193268"/>
              <a:gd name="connsiteY406" fmla="*/ 6455662 h 6852115"/>
              <a:gd name="connsiteX407" fmla="*/ 5705909 w 12193268"/>
              <a:gd name="connsiteY407" fmla="*/ 6388734 h 6852115"/>
              <a:gd name="connsiteX408" fmla="*/ 5629134 w 12193268"/>
              <a:gd name="connsiteY408" fmla="*/ 6464341 h 6852115"/>
              <a:gd name="connsiteX409" fmla="*/ 5705908 w 12193268"/>
              <a:gd name="connsiteY409" fmla="*/ 6539947 h 6852115"/>
              <a:gd name="connsiteX410" fmla="*/ 5782684 w 12193268"/>
              <a:gd name="connsiteY410" fmla="*/ 6464340 h 6852115"/>
              <a:gd name="connsiteX411" fmla="*/ 7894227 w 12193268"/>
              <a:gd name="connsiteY411" fmla="*/ 6384248 h 6852115"/>
              <a:gd name="connsiteX412" fmla="*/ 7817450 w 12193268"/>
              <a:gd name="connsiteY412" fmla="*/ 6459854 h 6852115"/>
              <a:gd name="connsiteX413" fmla="*/ 7894227 w 12193268"/>
              <a:gd name="connsiteY413" fmla="*/ 6535461 h 6852115"/>
              <a:gd name="connsiteX414" fmla="*/ 7971002 w 12193268"/>
              <a:gd name="connsiteY414" fmla="*/ 6459855 h 6852115"/>
              <a:gd name="connsiteX415" fmla="*/ 2193065 w 12193268"/>
              <a:gd name="connsiteY415" fmla="*/ 6391955 h 6852115"/>
              <a:gd name="connsiteX416" fmla="*/ 2116290 w 12193268"/>
              <a:gd name="connsiteY416" fmla="*/ 6467562 h 6852115"/>
              <a:gd name="connsiteX417" fmla="*/ 2193065 w 12193268"/>
              <a:gd name="connsiteY417" fmla="*/ 6543168 h 6852115"/>
              <a:gd name="connsiteX418" fmla="*/ 2269840 w 12193268"/>
              <a:gd name="connsiteY418" fmla="*/ 6467561 h 6852115"/>
              <a:gd name="connsiteX419" fmla="*/ 4392017 w 12193268"/>
              <a:gd name="connsiteY419" fmla="*/ 6387454 h 6852115"/>
              <a:gd name="connsiteX420" fmla="*/ 4315241 w 12193268"/>
              <a:gd name="connsiteY420" fmla="*/ 6463061 h 6852115"/>
              <a:gd name="connsiteX421" fmla="*/ 4392016 w 12193268"/>
              <a:gd name="connsiteY421" fmla="*/ 6538667 h 6852115"/>
              <a:gd name="connsiteX422" fmla="*/ 4468792 w 12193268"/>
              <a:gd name="connsiteY422" fmla="*/ 6463061 h 6852115"/>
              <a:gd name="connsiteX423" fmla="*/ 11204295 w 12193268"/>
              <a:gd name="connsiteY423" fmla="*/ 6377901 h 6852115"/>
              <a:gd name="connsiteX424" fmla="*/ 11127520 w 12193268"/>
              <a:gd name="connsiteY424" fmla="*/ 6453507 h 6852115"/>
              <a:gd name="connsiteX425" fmla="*/ 11204295 w 12193268"/>
              <a:gd name="connsiteY425" fmla="*/ 6529113 h 6852115"/>
              <a:gd name="connsiteX426" fmla="*/ 11281071 w 12193268"/>
              <a:gd name="connsiteY426" fmla="*/ 6453507 h 6852115"/>
              <a:gd name="connsiteX427" fmla="*/ 8863 w 12193268"/>
              <a:gd name="connsiteY427" fmla="*/ 6391871 h 6852115"/>
              <a:gd name="connsiteX428" fmla="*/ 9063 w 12193268"/>
              <a:gd name="connsiteY428" fmla="*/ 6536183 h 6852115"/>
              <a:gd name="connsiteX429" fmla="*/ 82235 w 12193268"/>
              <a:gd name="connsiteY429" fmla="*/ 6464126 h 6852115"/>
              <a:gd name="connsiteX430" fmla="*/ 7702085 w 12193268"/>
              <a:gd name="connsiteY430" fmla="*/ 6381107 h 6852115"/>
              <a:gd name="connsiteX431" fmla="*/ 7625310 w 12193268"/>
              <a:gd name="connsiteY431" fmla="*/ 6456713 h 6852115"/>
              <a:gd name="connsiteX432" fmla="*/ 7702085 w 12193268"/>
              <a:gd name="connsiteY432" fmla="*/ 6532319 h 6852115"/>
              <a:gd name="connsiteX433" fmla="*/ 7778858 w 12193268"/>
              <a:gd name="connsiteY433" fmla="*/ 6456713 h 6852115"/>
              <a:gd name="connsiteX434" fmla="*/ 1319352 w 12193268"/>
              <a:gd name="connsiteY434" fmla="*/ 6389799 h 6852115"/>
              <a:gd name="connsiteX435" fmla="*/ 1242577 w 12193268"/>
              <a:gd name="connsiteY435" fmla="*/ 6465406 h 6852115"/>
              <a:gd name="connsiteX436" fmla="*/ 1319352 w 12193268"/>
              <a:gd name="connsiteY436" fmla="*/ 6541013 h 6852115"/>
              <a:gd name="connsiteX437" fmla="*/ 1396128 w 12193268"/>
              <a:gd name="connsiteY437" fmla="*/ 6465406 h 6852115"/>
              <a:gd name="connsiteX438" fmla="*/ 10520642 w 12193268"/>
              <a:gd name="connsiteY438" fmla="*/ 6376611 h 6852115"/>
              <a:gd name="connsiteX439" fmla="*/ 10430434 w 12193268"/>
              <a:gd name="connsiteY439" fmla="*/ 6465446 h 6852115"/>
              <a:gd name="connsiteX440" fmla="*/ 10520641 w 12193268"/>
              <a:gd name="connsiteY440" fmla="*/ 6554279 h 6852115"/>
              <a:gd name="connsiteX441" fmla="*/ 10610849 w 12193268"/>
              <a:gd name="connsiteY441" fmla="*/ 6465445 h 6852115"/>
              <a:gd name="connsiteX442" fmla="*/ 9890403 w 12193268"/>
              <a:gd name="connsiteY442" fmla="*/ 6376620 h 6852115"/>
              <a:gd name="connsiteX443" fmla="*/ 9813627 w 12193268"/>
              <a:gd name="connsiteY443" fmla="*/ 6452227 h 6852115"/>
              <a:gd name="connsiteX444" fmla="*/ 9890403 w 12193268"/>
              <a:gd name="connsiteY444" fmla="*/ 6527833 h 6852115"/>
              <a:gd name="connsiteX445" fmla="*/ 9967179 w 12193268"/>
              <a:gd name="connsiteY445" fmla="*/ 6452227 h 6852115"/>
              <a:gd name="connsiteX446" fmla="*/ 3518304 w 12193268"/>
              <a:gd name="connsiteY446" fmla="*/ 6385298 h 6852115"/>
              <a:gd name="connsiteX447" fmla="*/ 3441528 w 12193268"/>
              <a:gd name="connsiteY447" fmla="*/ 6460905 h 6852115"/>
              <a:gd name="connsiteX448" fmla="*/ 3518304 w 12193268"/>
              <a:gd name="connsiteY448" fmla="*/ 6536512 h 6852115"/>
              <a:gd name="connsiteX449" fmla="*/ 3595079 w 12193268"/>
              <a:gd name="connsiteY449" fmla="*/ 6460905 h 6852115"/>
              <a:gd name="connsiteX450" fmla="*/ 6828371 w 12193268"/>
              <a:gd name="connsiteY450" fmla="*/ 6378951 h 6852115"/>
              <a:gd name="connsiteX451" fmla="*/ 6751597 w 12193268"/>
              <a:gd name="connsiteY451" fmla="*/ 6454558 h 6852115"/>
              <a:gd name="connsiteX452" fmla="*/ 6828372 w 12193268"/>
              <a:gd name="connsiteY452" fmla="*/ 6530163 h 6852115"/>
              <a:gd name="connsiteX453" fmla="*/ 6905148 w 12193268"/>
              <a:gd name="connsiteY453" fmla="*/ 6454558 h 6852115"/>
              <a:gd name="connsiteX454" fmla="*/ 9016691 w 12193268"/>
              <a:gd name="connsiteY454" fmla="*/ 6374465 h 6852115"/>
              <a:gd name="connsiteX455" fmla="*/ 8939915 w 12193268"/>
              <a:gd name="connsiteY455" fmla="*/ 6450071 h 6852115"/>
              <a:gd name="connsiteX456" fmla="*/ 9016690 w 12193268"/>
              <a:gd name="connsiteY456" fmla="*/ 6525678 h 6852115"/>
              <a:gd name="connsiteX457" fmla="*/ 9093465 w 12193268"/>
              <a:gd name="connsiteY457" fmla="*/ 6450071 h 6852115"/>
              <a:gd name="connsiteX458" fmla="*/ 3315528 w 12193268"/>
              <a:gd name="connsiteY458" fmla="*/ 6382172 h 6852115"/>
              <a:gd name="connsiteX459" fmla="*/ 3238753 w 12193268"/>
              <a:gd name="connsiteY459" fmla="*/ 6457778 h 6852115"/>
              <a:gd name="connsiteX460" fmla="*/ 3315528 w 12193268"/>
              <a:gd name="connsiteY460" fmla="*/ 6533384 h 6852115"/>
              <a:gd name="connsiteX461" fmla="*/ 3392303 w 12193268"/>
              <a:gd name="connsiteY461" fmla="*/ 6457779 h 6852115"/>
              <a:gd name="connsiteX462" fmla="*/ 6144718 w 12193268"/>
              <a:gd name="connsiteY462" fmla="*/ 6377662 h 6852115"/>
              <a:gd name="connsiteX463" fmla="*/ 6054511 w 12193268"/>
              <a:gd name="connsiteY463" fmla="*/ 6466496 h 6852115"/>
              <a:gd name="connsiteX464" fmla="*/ 6144718 w 12193268"/>
              <a:gd name="connsiteY464" fmla="*/ 6555329 h 6852115"/>
              <a:gd name="connsiteX465" fmla="*/ 6234925 w 12193268"/>
              <a:gd name="connsiteY465" fmla="*/ 6466496 h 6852115"/>
              <a:gd name="connsiteX466" fmla="*/ 5514479 w 12193268"/>
              <a:gd name="connsiteY466" fmla="*/ 6377671 h 6852115"/>
              <a:gd name="connsiteX467" fmla="*/ 5437704 w 12193268"/>
              <a:gd name="connsiteY467" fmla="*/ 6453278 h 6852115"/>
              <a:gd name="connsiteX468" fmla="*/ 5514480 w 12193268"/>
              <a:gd name="connsiteY468" fmla="*/ 6528884 h 6852115"/>
              <a:gd name="connsiteX469" fmla="*/ 5591255 w 12193268"/>
              <a:gd name="connsiteY469" fmla="*/ 6453277 h 6852115"/>
              <a:gd name="connsiteX470" fmla="*/ 8333037 w 12193268"/>
              <a:gd name="connsiteY470" fmla="*/ 6373175 h 6852115"/>
              <a:gd name="connsiteX471" fmla="*/ 8242829 w 12193268"/>
              <a:gd name="connsiteY471" fmla="*/ 6462010 h 6852115"/>
              <a:gd name="connsiteX472" fmla="*/ 8333037 w 12193268"/>
              <a:gd name="connsiteY472" fmla="*/ 6550844 h 6852115"/>
              <a:gd name="connsiteX473" fmla="*/ 8423244 w 12193268"/>
              <a:gd name="connsiteY473" fmla="*/ 6462010 h 6852115"/>
              <a:gd name="connsiteX474" fmla="*/ 2441815 w 12193268"/>
              <a:gd name="connsiteY474" fmla="*/ 6380017 h 6852115"/>
              <a:gd name="connsiteX475" fmla="*/ 2365040 w 12193268"/>
              <a:gd name="connsiteY475" fmla="*/ 6455623 h 6852115"/>
              <a:gd name="connsiteX476" fmla="*/ 2441815 w 12193268"/>
              <a:gd name="connsiteY476" fmla="*/ 6531229 h 6852115"/>
              <a:gd name="connsiteX477" fmla="*/ 2518591 w 12193268"/>
              <a:gd name="connsiteY477" fmla="*/ 6455623 h 6852115"/>
              <a:gd name="connsiteX478" fmla="*/ 4640767 w 12193268"/>
              <a:gd name="connsiteY478" fmla="*/ 6375516 h 6852115"/>
              <a:gd name="connsiteX479" fmla="*/ 4563992 w 12193268"/>
              <a:gd name="connsiteY479" fmla="*/ 6451122 h 6852115"/>
              <a:gd name="connsiteX480" fmla="*/ 4640767 w 12193268"/>
              <a:gd name="connsiteY480" fmla="*/ 6526728 h 6852115"/>
              <a:gd name="connsiteX481" fmla="*/ 4717542 w 12193268"/>
              <a:gd name="connsiteY481" fmla="*/ 6451122 h 6852115"/>
              <a:gd name="connsiteX482" fmla="*/ 1758161 w 12193268"/>
              <a:gd name="connsiteY482" fmla="*/ 6378727 h 6852115"/>
              <a:gd name="connsiteX483" fmla="*/ 1667953 w 12193268"/>
              <a:gd name="connsiteY483" fmla="*/ 6467562 h 6852115"/>
              <a:gd name="connsiteX484" fmla="*/ 1758161 w 12193268"/>
              <a:gd name="connsiteY484" fmla="*/ 6556395 h 6852115"/>
              <a:gd name="connsiteX485" fmla="*/ 1848369 w 12193268"/>
              <a:gd name="connsiteY485" fmla="*/ 6467561 h 6852115"/>
              <a:gd name="connsiteX486" fmla="*/ 11639199 w 12193268"/>
              <a:gd name="connsiteY486" fmla="*/ 6364673 h 6852115"/>
              <a:gd name="connsiteX487" fmla="*/ 11548991 w 12193268"/>
              <a:gd name="connsiteY487" fmla="*/ 6453507 h 6852115"/>
              <a:gd name="connsiteX488" fmla="*/ 11639199 w 12193268"/>
              <a:gd name="connsiteY488" fmla="*/ 6542341 h 6852115"/>
              <a:gd name="connsiteX489" fmla="*/ 11729405 w 12193268"/>
              <a:gd name="connsiteY489" fmla="*/ 6453507 h 6852115"/>
              <a:gd name="connsiteX490" fmla="*/ 1127923 w 12193268"/>
              <a:gd name="connsiteY490" fmla="*/ 6378736 h 6852115"/>
              <a:gd name="connsiteX491" fmla="*/ 1051147 w 12193268"/>
              <a:gd name="connsiteY491" fmla="*/ 6454343 h 6852115"/>
              <a:gd name="connsiteX492" fmla="*/ 1127924 w 12193268"/>
              <a:gd name="connsiteY492" fmla="*/ 6529949 h 6852115"/>
              <a:gd name="connsiteX493" fmla="*/ 1204699 w 12193268"/>
              <a:gd name="connsiteY493" fmla="*/ 6454343 h 6852115"/>
              <a:gd name="connsiteX494" fmla="*/ 3957113 w 12193268"/>
              <a:gd name="connsiteY494" fmla="*/ 6374226 h 6852115"/>
              <a:gd name="connsiteX495" fmla="*/ 3866906 w 12193268"/>
              <a:gd name="connsiteY495" fmla="*/ 6463061 h 6852115"/>
              <a:gd name="connsiteX496" fmla="*/ 3957113 w 12193268"/>
              <a:gd name="connsiteY496" fmla="*/ 6551894 h 6852115"/>
              <a:gd name="connsiteX497" fmla="*/ 4047321 w 12193268"/>
              <a:gd name="connsiteY497" fmla="*/ 6463060 h 6852115"/>
              <a:gd name="connsiteX498" fmla="*/ 254211 w 12193268"/>
              <a:gd name="connsiteY498" fmla="*/ 6376581 h 6852115"/>
              <a:gd name="connsiteX499" fmla="*/ 177436 w 12193268"/>
              <a:gd name="connsiteY499" fmla="*/ 6452187 h 6852115"/>
              <a:gd name="connsiteX500" fmla="*/ 254211 w 12193268"/>
              <a:gd name="connsiteY500" fmla="*/ 6527794 h 6852115"/>
              <a:gd name="connsiteX501" fmla="*/ 330986 w 12193268"/>
              <a:gd name="connsiteY501" fmla="*/ 6452187 h 6852115"/>
              <a:gd name="connsiteX502" fmla="*/ 7263274 w 12193268"/>
              <a:gd name="connsiteY502" fmla="*/ 6365724 h 6852115"/>
              <a:gd name="connsiteX503" fmla="*/ 7173068 w 12193268"/>
              <a:gd name="connsiteY503" fmla="*/ 6454557 h 6852115"/>
              <a:gd name="connsiteX504" fmla="*/ 7263275 w 12193268"/>
              <a:gd name="connsiteY504" fmla="*/ 6543392 h 6852115"/>
              <a:gd name="connsiteX505" fmla="*/ 7353482 w 12193268"/>
              <a:gd name="connsiteY505" fmla="*/ 6454558 h 6852115"/>
              <a:gd name="connsiteX506" fmla="*/ 9451593 w 12193268"/>
              <a:gd name="connsiteY506" fmla="*/ 6361238 h 6852115"/>
              <a:gd name="connsiteX507" fmla="*/ 9361387 w 12193268"/>
              <a:gd name="connsiteY507" fmla="*/ 6450072 h 6852115"/>
              <a:gd name="connsiteX508" fmla="*/ 9451593 w 12193268"/>
              <a:gd name="connsiteY508" fmla="*/ 6538905 h 6852115"/>
              <a:gd name="connsiteX509" fmla="*/ 9541800 w 12193268"/>
              <a:gd name="connsiteY509" fmla="*/ 6450071 h 6852115"/>
              <a:gd name="connsiteX510" fmla="*/ 2876718 w 12193268"/>
              <a:gd name="connsiteY510" fmla="*/ 6366789 h 6852115"/>
              <a:gd name="connsiteX511" fmla="*/ 2786511 w 12193268"/>
              <a:gd name="connsiteY511" fmla="*/ 6455623 h 6852115"/>
              <a:gd name="connsiteX512" fmla="*/ 2876718 w 12193268"/>
              <a:gd name="connsiteY512" fmla="*/ 6544457 h 6852115"/>
              <a:gd name="connsiteX513" fmla="*/ 2966925 w 12193268"/>
              <a:gd name="connsiteY513" fmla="*/ 6455623 h 6852115"/>
              <a:gd name="connsiteX514" fmla="*/ 10955545 w 12193268"/>
              <a:gd name="connsiteY514" fmla="*/ 6354128 h 6852115"/>
              <a:gd name="connsiteX515" fmla="*/ 11068582 w 12193268"/>
              <a:gd name="connsiteY515" fmla="*/ 6465445 h 6852115"/>
              <a:gd name="connsiteX516" fmla="*/ 10955545 w 12193268"/>
              <a:gd name="connsiteY516" fmla="*/ 6576762 h 6852115"/>
              <a:gd name="connsiteX517" fmla="*/ 10842507 w 12193268"/>
              <a:gd name="connsiteY517" fmla="*/ 6465445 h 6852115"/>
              <a:gd name="connsiteX518" fmla="*/ 5075670 w 12193268"/>
              <a:gd name="connsiteY518" fmla="*/ 6362289 h 6852115"/>
              <a:gd name="connsiteX519" fmla="*/ 4985463 w 12193268"/>
              <a:gd name="connsiteY519" fmla="*/ 6451122 h 6852115"/>
              <a:gd name="connsiteX520" fmla="*/ 5075670 w 12193268"/>
              <a:gd name="connsiteY520" fmla="*/ 6539956 h 6852115"/>
              <a:gd name="connsiteX521" fmla="*/ 5165877 w 12193268"/>
              <a:gd name="connsiteY521" fmla="*/ 6451122 h 6852115"/>
              <a:gd name="connsiteX522" fmla="*/ 6579621 w 12193268"/>
              <a:gd name="connsiteY522" fmla="*/ 6355178 h 6852115"/>
              <a:gd name="connsiteX523" fmla="*/ 6692658 w 12193268"/>
              <a:gd name="connsiteY523" fmla="*/ 6466496 h 6852115"/>
              <a:gd name="connsiteX524" fmla="*/ 6579621 w 12193268"/>
              <a:gd name="connsiteY524" fmla="*/ 6577813 h 6852115"/>
              <a:gd name="connsiteX525" fmla="*/ 6466583 w 12193268"/>
              <a:gd name="connsiteY525" fmla="*/ 6466496 h 6852115"/>
              <a:gd name="connsiteX526" fmla="*/ 689113 w 12193268"/>
              <a:gd name="connsiteY526" fmla="*/ 6363354 h 6852115"/>
              <a:gd name="connsiteX527" fmla="*/ 598907 w 12193268"/>
              <a:gd name="connsiteY527" fmla="*/ 6452188 h 6852115"/>
              <a:gd name="connsiteX528" fmla="*/ 689112 w 12193268"/>
              <a:gd name="connsiteY528" fmla="*/ 6541021 h 6852115"/>
              <a:gd name="connsiteX529" fmla="*/ 779320 w 12193268"/>
              <a:gd name="connsiteY529" fmla="*/ 6452187 h 6852115"/>
              <a:gd name="connsiteX530" fmla="*/ 8767940 w 12193268"/>
              <a:gd name="connsiteY530" fmla="*/ 6350693 h 6852115"/>
              <a:gd name="connsiteX531" fmla="*/ 8880977 w 12193268"/>
              <a:gd name="connsiteY531" fmla="*/ 6462010 h 6852115"/>
              <a:gd name="connsiteX532" fmla="*/ 8767939 w 12193268"/>
              <a:gd name="connsiteY532" fmla="*/ 6573326 h 6852115"/>
              <a:gd name="connsiteX533" fmla="*/ 8654902 w 12193268"/>
              <a:gd name="connsiteY533" fmla="*/ 6462010 h 6852115"/>
              <a:gd name="connsiteX534" fmla="*/ 2193065 w 12193268"/>
              <a:gd name="connsiteY534" fmla="*/ 6356244 h 6852115"/>
              <a:gd name="connsiteX535" fmla="*/ 2306102 w 12193268"/>
              <a:gd name="connsiteY535" fmla="*/ 6467561 h 6852115"/>
              <a:gd name="connsiteX536" fmla="*/ 2193065 w 12193268"/>
              <a:gd name="connsiteY536" fmla="*/ 6578878 h 6852115"/>
              <a:gd name="connsiteX537" fmla="*/ 2080027 w 12193268"/>
              <a:gd name="connsiteY537" fmla="*/ 6467562 h 6852115"/>
              <a:gd name="connsiteX538" fmla="*/ 4392017 w 12193268"/>
              <a:gd name="connsiteY538" fmla="*/ 6351743 h 6852115"/>
              <a:gd name="connsiteX539" fmla="*/ 4505054 w 12193268"/>
              <a:gd name="connsiteY539" fmla="*/ 6463061 h 6852115"/>
              <a:gd name="connsiteX540" fmla="*/ 4392016 w 12193268"/>
              <a:gd name="connsiteY540" fmla="*/ 6574377 h 6852115"/>
              <a:gd name="connsiteX541" fmla="*/ 4278979 w 12193268"/>
              <a:gd name="connsiteY541" fmla="*/ 6463060 h 6852115"/>
              <a:gd name="connsiteX542" fmla="*/ 11204295 w 12193268"/>
              <a:gd name="connsiteY542" fmla="*/ 6342191 h 6852115"/>
              <a:gd name="connsiteX543" fmla="*/ 11317333 w 12193268"/>
              <a:gd name="connsiteY543" fmla="*/ 6453507 h 6852115"/>
              <a:gd name="connsiteX544" fmla="*/ 11204295 w 12193268"/>
              <a:gd name="connsiteY544" fmla="*/ 6564824 h 6852115"/>
              <a:gd name="connsiteX545" fmla="*/ 11091257 w 12193268"/>
              <a:gd name="connsiteY545" fmla="*/ 6453507 h 6852115"/>
              <a:gd name="connsiteX546" fmla="*/ 7702085 w 12193268"/>
              <a:gd name="connsiteY546" fmla="*/ 6345396 h 6852115"/>
              <a:gd name="connsiteX547" fmla="*/ 7796055 w 12193268"/>
              <a:gd name="connsiteY547" fmla="*/ 6437937 h 6852115"/>
              <a:gd name="connsiteX548" fmla="*/ 7796056 w 12193268"/>
              <a:gd name="connsiteY548" fmla="*/ 6445215 h 6852115"/>
              <a:gd name="connsiteX549" fmla="*/ 7799752 w 12193268"/>
              <a:gd name="connsiteY549" fmla="*/ 6441576 h 6852115"/>
              <a:gd name="connsiteX550" fmla="*/ 7800256 w 12193268"/>
              <a:gd name="connsiteY550" fmla="*/ 6442073 h 6852115"/>
              <a:gd name="connsiteX551" fmla="*/ 7800256 w 12193268"/>
              <a:gd name="connsiteY551" fmla="*/ 6441079 h 6852115"/>
              <a:gd name="connsiteX552" fmla="*/ 7894227 w 12193268"/>
              <a:gd name="connsiteY552" fmla="*/ 6348538 h 6852115"/>
              <a:gd name="connsiteX553" fmla="*/ 8007265 w 12193268"/>
              <a:gd name="connsiteY553" fmla="*/ 6459854 h 6852115"/>
              <a:gd name="connsiteX554" fmla="*/ 7894227 w 12193268"/>
              <a:gd name="connsiteY554" fmla="*/ 6571171 h 6852115"/>
              <a:gd name="connsiteX555" fmla="*/ 7800256 w 12193268"/>
              <a:gd name="connsiteY555" fmla="*/ 6478630 h 6852115"/>
              <a:gd name="connsiteX556" fmla="*/ 7800255 w 12193268"/>
              <a:gd name="connsiteY556" fmla="*/ 6471352 h 6852115"/>
              <a:gd name="connsiteX557" fmla="*/ 7796559 w 12193268"/>
              <a:gd name="connsiteY557" fmla="*/ 6474991 h 6852115"/>
              <a:gd name="connsiteX558" fmla="*/ 7796055 w 12193268"/>
              <a:gd name="connsiteY558" fmla="*/ 6474494 h 6852115"/>
              <a:gd name="connsiteX559" fmla="*/ 7796056 w 12193268"/>
              <a:gd name="connsiteY559" fmla="*/ 6475488 h 6852115"/>
              <a:gd name="connsiteX560" fmla="*/ 7702085 w 12193268"/>
              <a:gd name="connsiteY560" fmla="*/ 6568030 h 6852115"/>
              <a:gd name="connsiteX561" fmla="*/ 7589047 w 12193268"/>
              <a:gd name="connsiteY561" fmla="*/ 6456713 h 6852115"/>
              <a:gd name="connsiteX562" fmla="*/ 9890403 w 12193268"/>
              <a:gd name="connsiteY562" fmla="*/ 6340909 h 6852115"/>
              <a:gd name="connsiteX563" fmla="*/ 9983660 w 12193268"/>
              <a:gd name="connsiteY563" fmla="*/ 6432748 h 6852115"/>
              <a:gd name="connsiteX564" fmla="*/ 9983661 w 12193268"/>
              <a:gd name="connsiteY564" fmla="*/ 6448651 h 6852115"/>
              <a:gd name="connsiteX565" fmla="*/ 10081832 w 12193268"/>
              <a:gd name="connsiteY565" fmla="*/ 6351973 h 6852115"/>
              <a:gd name="connsiteX566" fmla="*/ 10194870 w 12193268"/>
              <a:gd name="connsiteY566" fmla="*/ 6463290 h 6852115"/>
              <a:gd name="connsiteX567" fmla="*/ 10081832 w 12193268"/>
              <a:gd name="connsiteY567" fmla="*/ 6574607 h 6852115"/>
              <a:gd name="connsiteX568" fmla="*/ 9988575 w 12193268"/>
              <a:gd name="connsiteY568" fmla="*/ 6482770 h 6852115"/>
              <a:gd name="connsiteX569" fmla="*/ 9988575 w 12193268"/>
              <a:gd name="connsiteY569" fmla="*/ 6466866 h 6852115"/>
              <a:gd name="connsiteX570" fmla="*/ 9890404 w 12193268"/>
              <a:gd name="connsiteY570" fmla="*/ 6563544 h 6852115"/>
              <a:gd name="connsiteX571" fmla="*/ 9777366 w 12193268"/>
              <a:gd name="connsiteY571" fmla="*/ 6452227 h 6852115"/>
              <a:gd name="connsiteX572" fmla="*/ 6828371 w 12193268"/>
              <a:gd name="connsiteY572" fmla="*/ 6343241 h 6852115"/>
              <a:gd name="connsiteX573" fmla="*/ 6941409 w 12193268"/>
              <a:gd name="connsiteY573" fmla="*/ 6454558 h 6852115"/>
              <a:gd name="connsiteX574" fmla="*/ 6828372 w 12193268"/>
              <a:gd name="connsiteY574" fmla="*/ 6565874 h 6852115"/>
              <a:gd name="connsiteX575" fmla="*/ 6715334 w 12193268"/>
              <a:gd name="connsiteY575" fmla="*/ 6454557 h 6852115"/>
              <a:gd name="connsiteX576" fmla="*/ 9016690 w 12193268"/>
              <a:gd name="connsiteY576" fmla="*/ 6338755 h 6852115"/>
              <a:gd name="connsiteX577" fmla="*/ 9129728 w 12193268"/>
              <a:gd name="connsiteY577" fmla="*/ 6450071 h 6852115"/>
              <a:gd name="connsiteX578" fmla="*/ 9016690 w 12193268"/>
              <a:gd name="connsiteY578" fmla="*/ 6561389 h 6852115"/>
              <a:gd name="connsiteX579" fmla="*/ 8903653 w 12193268"/>
              <a:gd name="connsiteY579" fmla="*/ 6450072 h 6852115"/>
              <a:gd name="connsiteX580" fmla="*/ 5514479 w 12193268"/>
              <a:gd name="connsiteY580" fmla="*/ 6341960 h 6852115"/>
              <a:gd name="connsiteX581" fmla="*/ 5607736 w 12193268"/>
              <a:gd name="connsiteY581" fmla="*/ 6433798 h 6852115"/>
              <a:gd name="connsiteX582" fmla="*/ 5607737 w 12193268"/>
              <a:gd name="connsiteY582" fmla="*/ 6449702 h 6852115"/>
              <a:gd name="connsiteX583" fmla="*/ 5705908 w 12193268"/>
              <a:gd name="connsiteY583" fmla="*/ 6353024 h 6852115"/>
              <a:gd name="connsiteX584" fmla="*/ 5818946 w 12193268"/>
              <a:gd name="connsiteY584" fmla="*/ 6464341 h 6852115"/>
              <a:gd name="connsiteX585" fmla="*/ 5705908 w 12193268"/>
              <a:gd name="connsiteY585" fmla="*/ 6575658 h 6852115"/>
              <a:gd name="connsiteX586" fmla="*/ 5612652 w 12193268"/>
              <a:gd name="connsiteY586" fmla="*/ 6483821 h 6852115"/>
              <a:gd name="connsiteX587" fmla="*/ 5612652 w 12193268"/>
              <a:gd name="connsiteY587" fmla="*/ 6467917 h 6852115"/>
              <a:gd name="connsiteX588" fmla="*/ 5514480 w 12193268"/>
              <a:gd name="connsiteY588" fmla="*/ 6564595 h 6852115"/>
              <a:gd name="connsiteX589" fmla="*/ 5401442 w 12193268"/>
              <a:gd name="connsiteY589" fmla="*/ 6453278 h 6852115"/>
              <a:gd name="connsiteX590" fmla="*/ 10520641 w 12193268"/>
              <a:gd name="connsiteY590" fmla="*/ 6334654 h 6852115"/>
              <a:gd name="connsiteX591" fmla="*/ 10653456 w 12193268"/>
              <a:gd name="connsiteY591" fmla="*/ 6465446 h 6852115"/>
              <a:gd name="connsiteX592" fmla="*/ 10520642 w 12193268"/>
              <a:gd name="connsiteY592" fmla="*/ 6596238 h 6852115"/>
              <a:gd name="connsiteX593" fmla="*/ 10387828 w 12193268"/>
              <a:gd name="connsiteY593" fmla="*/ 6465445 h 6852115"/>
              <a:gd name="connsiteX594" fmla="*/ 2441815 w 12193268"/>
              <a:gd name="connsiteY594" fmla="*/ 6344307 h 6852115"/>
              <a:gd name="connsiteX595" fmla="*/ 2554853 w 12193268"/>
              <a:gd name="connsiteY595" fmla="*/ 6455623 h 6852115"/>
              <a:gd name="connsiteX596" fmla="*/ 2441815 w 12193268"/>
              <a:gd name="connsiteY596" fmla="*/ 6566940 h 6852115"/>
              <a:gd name="connsiteX597" fmla="*/ 2328777 w 12193268"/>
              <a:gd name="connsiteY597" fmla="*/ 6455623 h 6852115"/>
              <a:gd name="connsiteX598" fmla="*/ 4640767 w 12193268"/>
              <a:gd name="connsiteY598" fmla="*/ 6339806 h 6852115"/>
              <a:gd name="connsiteX599" fmla="*/ 4753805 w 12193268"/>
              <a:gd name="connsiteY599" fmla="*/ 6451122 h 6852115"/>
              <a:gd name="connsiteX600" fmla="*/ 4640767 w 12193268"/>
              <a:gd name="connsiteY600" fmla="*/ 6562439 h 6852115"/>
              <a:gd name="connsiteX601" fmla="*/ 4527729 w 12193268"/>
              <a:gd name="connsiteY601" fmla="*/ 6451122 h 6852115"/>
              <a:gd name="connsiteX602" fmla="*/ 1127924 w 12193268"/>
              <a:gd name="connsiteY602" fmla="*/ 6343025 h 6852115"/>
              <a:gd name="connsiteX603" fmla="*/ 1221180 w 12193268"/>
              <a:gd name="connsiteY603" fmla="*/ 6434864 h 6852115"/>
              <a:gd name="connsiteX604" fmla="*/ 1221181 w 12193268"/>
              <a:gd name="connsiteY604" fmla="*/ 6450767 h 6852115"/>
              <a:gd name="connsiteX605" fmla="*/ 1319351 w 12193268"/>
              <a:gd name="connsiteY605" fmla="*/ 6354089 h 6852115"/>
              <a:gd name="connsiteX606" fmla="*/ 1432390 w 12193268"/>
              <a:gd name="connsiteY606" fmla="*/ 6465406 h 6852115"/>
              <a:gd name="connsiteX607" fmla="*/ 1319352 w 12193268"/>
              <a:gd name="connsiteY607" fmla="*/ 6576723 h 6852115"/>
              <a:gd name="connsiteX608" fmla="*/ 1226095 w 12193268"/>
              <a:gd name="connsiteY608" fmla="*/ 6484886 h 6852115"/>
              <a:gd name="connsiteX609" fmla="*/ 1226095 w 12193268"/>
              <a:gd name="connsiteY609" fmla="*/ 6468982 h 6852115"/>
              <a:gd name="connsiteX610" fmla="*/ 1127923 w 12193268"/>
              <a:gd name="connsiteY610" fmla="*/ 6565660 h 6852115"/>
              <a:gd name="connsiteX611" fmla="*/ 1014885 w 12193268"/>
              <a:gd name="connsiteY611" fmla="*/ 6454343 h 6852115"/>
              <a:gd name="connsiteX612" fmla="*/ 6144717 w 12193268"/>
              <a:gd name="connsiteY612" fmla="*/ 6335705 h 6852115"/>
              <a:gd name="connsiteX613" fmla="*/ 6277532 w 12193268"/>
              <a:gd name="connsiteY613" fmla="*/ 6466496 h 6852115"/>
              <a:gd name="connsiteX614" fmla="*/ 6144718 w 12193268"/>
              <a:gd name="connsiteY614" fmla="*/ 6597288 h 6852115"/>
              <a:gd name="connsiteX615" fmla="*/ 6011905 w 12193268"/>
              <a:gd name="connsiteY615" fmla="*/ 6466496 h 6852115"/>
              <a:gd name="connsiteX616" fmla="*/ 8333037 w 12193268"/>
              <a:gd name="connsiteY616" fmla="*/ 6331218 h 6852115"/>
              <a:gd name="connsiteX617" fmla="*/ 8465851 w 12193268"/>
              <a:gd name="connsiteY617" fmla="*/ 6462010 h 6852115"/>
              <a:gd name="connsiteX618" fmla="*/ 8333037 w 12193268"/>
              <a:gd name="connsiteY618" fmla="*/ 6592803 h 6852115"/>
              <a:gd name="connsiteX619" fmla="*/ 8200222 w 12193268"/>
              <a:gd name="connsiteY619" fmla="*/ 6462011 h 6852115"/>
              <a:gd name="connsiteX620" fmla="*/ 254210 w 12193268"/>
              <a:gd name="connsiteY620" fmla="*/ 6340871 h 6852115"/>
              <a:gd name="connsiteX621" fmla="*/ 367249 w 12193268"/>
              <a:gd name="connsiteY621" fmla="*/ 6452188 h 6852115"/>
              <a:gd name="connsiteX622" fmla="*/ 254210 w 12193268"/>
              <a:gd name="connsiteY622" fmla="*/ 6563505 h 6852115"/>
              <a:gd name="connsiteX623" fmla="*/ 141173 w 12193268"/>
              <a:gd name="connsiteY623" fmla="*/ 6452188 h 6852115"/>
              <a:gd name="connsiteX624" fmla="*/ 1758162 w 12193268"/>
              <a:gd name="connsiteY624" fmla="*/ 6336770 h 6852115"/>
              <a:gd name="connsiteX625" fmla="*/ 1890976 w 12193268"/>
              <a:gd name="connsiteY625" fmla="*/ 6467562 h 6852115"/>
              <a:gd name="connsiteX626" fmla="*/ 1758161 w 12193268"/>
              <a:gd name="connsiteY626" fmla="*/ 6598354 h 6852115"/>
              <a:gd name="connsiteX627" fmla="*/ 1625348 w 12193268"/>
              <a:gd name="connsiteY627" fmla="*/ 6467561 h 6852115"/>
              <a:gd name="connsiteX628" fmla="*/ 11639199 w 12193268"/>
              <a:gd name="connsiteY628" fmla="*/ 6322714 h 6852115"/>
              <a:gd name="connsiteX629" fmla="*/ 11772012 w 12193268"/>
              <a:gd name="connsiteY629" fmla="*/ 6453507 h 6852115"/>
              <a:gd name="connsiteX630" fmla="*/ 11639198 w 12193268"/>
              <a:gd name="connsiteY630" fmla="*/ 6584298 h 6852115"/>
              <a:gd name="connsiteX631" fmla="*/ 11506384 w 12193268"/>
              <a:gd name="connsiteY631" fmla="*/ 6453507 h 6852115"/>
              <a:gd name="connsiteX632" fmla="*/ 3957114 w 12193268"/>
              <a:gd name="connsiteY632" fmla="*/ 6332269 h 6852115"/>
              <a:gd name="connsiteX633" fmla="*/ 4089927 w 12193268"/>
              <a:gd name="connsiteY633" fmla="*/ 6463061 h 6852115"/>
              <a:gd name="connsiteX634" fmla="*/ 3957114 w 12193268"/>
              <a:gd name="connsiteY634" fmla="*/ 6593853 h 6852115"/>
              <a:gd name="connsiteX635" fmla="*/ 3824299 w 12193268"/>
              <a:gd name="connsiteY635" fmla="*/ 6463062 h 6852115"/>
              <a:gd name="connsiteX636" fmla="*/ 7263275 w 12193268"/>
              <a:gd name="connsiteY636" fmla="*/ 6323765 h 6852115"/>
              <a:gd name="connsiteX637" fmla="*/ 7396088 w 12193268"/>
              <a:gd name="connsiteY637" fmla="*/ 6454557 h 6852115"/>
              <a:gd name="connsiteX638" fmla="*/ 7263274 w 12193268"/>
              <a:gd name="connsiteY638" fmla="*/ 6585349 h 6852115"/>
              <a:gd name="connsiteX639" fmla="*/ 7130461 w 12193268"/>
              <a:gd name="connsiteY639" fmla="*/ 6454558 h 6852115"/>
              <a:gd name="connsiteX640" fmla="*/ 9451594 w 12193268"/>
              <a:gd name="connsiteY640" fmla="*/ 6319279 h 6852115"/>
              <a:gd name="connsiteX641" fmla="*/ 9584407 w 12193268"/>
              <a:gd name="connsiteY641" fmla="*/ 6450072 h 6852115"/>
              <a:gd name="connsiteX642" fmla="*/ 9451593 w 12193268"/>
              <a:gd name="connsiteY642" fmla="*/ 6580863 h 6852115"/>
              <a:gd name="connsiteX643" fmla="*/ 9318780 w 12193268"/>
              <a:gd name="connsiteY643" fmla="*/ 6450071 h 6852115"/>
              <a:gd name="connsiteX644" fmla="*/ 2876718 w 12193268"/>
              <a:gd name="connsiteY644" fmla="*/ 6324830 h 6852115"/>
              <a:gd name="connsiteX645" fmla="*/ 3009532 w 12193268"/>
              <a:gd name="connsiteY645" fmla="*/ 6455623 h 6852115"/>
              <a:gd name="connsiteX646" fmla="*/ 2876718 w 12193268"/>
              <a:gd name="connsiteY646" fmla="*/ 6586415 h 6852115"/>
              <a:gd name="connsiteX647" fmla="*/ 2743904 w 12193268"/>
              <a:gd name="connsiteY647" fmla="*/ 6455623 h 6852115"/>
              <a:gd name="connsiteX648" fmla="*/ 5075671 w 12193268"/>
              <a:gd name="connsiteY648" fmla="*/ 6320330 h 6852115"/>
              <a:gd name="connsiteX649" fmla="*/ 5208484 w 12193268"/>
              <a:gd name="connsiteY649" fmla="*/ 6451122 h 6852115"/>
              <a:gd name="connsiteX650" fmla="*/ 5075670 w 12193268"/>
              <a:gd name="connsiteY650" fmla="*/ 6581913 h 6852115"/>
              <a:gd name="connsiteX651" fmla="*/ 4942856 w 12193268"/>
              <a:gd name="connsiteY651" fmla="*/ 6451122 h 6852115"/>
              <a:gd name="connsiteX652" fmla="*/ 689114 w 12193268"/>
              <a:gd name="connsiteY652" fmla="*/ 6321395 h 6852115"/>
              <a:gd name="connsiteX653" fmla="*/ 821927 w 12193268"/>
              <a:gd name="connsiteY653" fmla="*/ 6452188 h 6852115"/>
              <a:gd name="connsiteX654" fmla="*/ 689113 w 12193268"/>
              <a:gd name="connsiteY654" fmla="*/ 6582979 h 6852115"/>
              <a:gd name="connsiteX655" fmla="*/ 556300 w 12193268"/>
              <a:gd name="connsiteY655" fmla="*/ 6452187 h 6852115"/>
              <a:gd name="connsiteX656" fmla="*/ 10520413 w 12193268"/>
              <a:gd name="connsiteY656" fmla="*/ 6274920 h 6852115"/>
              <a:gd name="connsiteX657" fmla="*/ 10477034 w 12193268"/>
              <a:gd name="connsiteY657" fmla="*/ 6316477 h 6852115"/>
              <a:gd name="connsiteX658" fmla="*/ 10327953 w 12193268"/>
              <a:gd name="connsiteY658" fmla="*/ 6463289 h 6852115"/>
              <a:gd name="connsiteX659" fmla="*/ 10520641 w 12193268"/>
              <a:gd name="connsiteY659" fmla="*/ 6653045 h 6852115"/>
              <a:gd name="connsiteX660" fmla="*/ 10713331 w 12193268"/>
              <a:gd name="connsiteY660" fmla="*/ 6463290 h 6852115"/>
              <a:gd name="connsiteX661" fmla="*/ 10580614 w 12193268"/>
              <a:gd name="connsiteY661" fmla="*/ 6332594 h 6852115"/>
              <a:gd name="connsiteX662" fmla="*/ 6144489 w 12193268"/>
              <a:gd name="connsiteY662" fmla="*/ 6275971 h 6852115"/>
              <a:gd name="connsiteX663" fmla="*/ 6101110 w 12193268"/>
              <a:gd name="connsiteY663" fmla="*/ 6317528 h 6852115"/>
              <a:gd name="connsiteX664" fmla="*/ 5952030 w 12193268"/>
              <a:gd name="connsiteY664" fmla="*/ 6464340 h 6852115"/>
              <a:gd name="connsiteX665" fmla="*/ 6144717 w 12193268"/>
              <a:gd name="connsiteY665" fmla="*/ 6654096 h 6852115"/>
              <a:gd name="connsiteX666" fmla="*/ 6337407 w 12193268"/>
              <a:gd name="connsiteY666" fmla="*/ 6464341 h 6852115"/>
              <a:gd name="connsiteX667" fmla="*/ 6204691 w 12193268"/>
              <a:gd name="connsiteY667" fmla="*/ 6333645 h 6852115"/>
              <a:gd name="connsiteX668" fmla="*/ 8332809 w 12193268"/>
              <a:gd name="connsiteY668" fmla="*/ 6271485 h 6852115"/>
              <a:gd name="connsiteX669" fmla="*/ 8289430 w 12193268"/>
              <a:gd name="connsiteY669" fmla="*/ 6313041 h 6852115"/>
              <a:gd name="connsiteX670" fmla="*/ 8140348 w 12193268"/>
              <a:gd name="connsiteY670" fmla="*/ 6459854 h 6852115"/>
              <a:gd name="connsiteX671" fmla="*/ 8333037 w 12193268"/>
              <a:gd name="connsiteY671" fmla="*/ 6649609 h 6852115"/>
              <a:gd name="connsiteX672" fmla="*/ 8525726 w 12193268"/>
              <a:gd name="connsiteY672" fmla="*/ 6459854 h 6852115"/>
              <a:gd name="connsiteX673" fmla="*/ 8393010 w 12193268"/>
              <a:gd name="connsiteY673" fmla="*/ 6329159 h 6852115"/>
              <a:gd name="connsiteX674" fmla="*/ 11639199 w 12193268"/>
              <a:gd name="connsiteY674" fmla="*/ 6265907 h 6852115"/>
              <a:gd name="connsiteX675" fmla="*/ 11446509 w 12193268"/>
              <a:gd name="connsiteY675" fmla="*/ 6455663 h 6852115"/>
              <a:gd name="connsiteX676" fmla="*/ 11579225 w 12193268"/>
              <a:gd name="connsiteY676" fmla="*/ 6586357 h 6852115"/>
              <a:gd name="connsiteX677" fmla="*/ 11639427 w 12193268"/>
              <a:gd name="connsiteY677" fmla="*/ 6644031 h 6852115"/>
              <a:gd name="connsiteX678" fmla="*/ 11682806 w 12193268"/>
              <a:gd name="connsiteY678" fmla="*/ 6602475 h 6852115"/>
              <a:gd name="connsiteX679" fmla="*/ 11831887 w 12193268"/>
              <a:gd name="connsiteY679" fmla="*/ 6455664 h 6852115"/>
              <a:gd name="connsiteX680" fmla="*/ 1757933 w 12193268"/>
              <a:gd name="connsiteY680" fmla="*/ 6277036 h 6852115"/>
              <a:gd name="connsiteX681" fmla="*/ 1714554 w 12193268"/>
              <a:gd name="connsiteY681" fmla="*/ 6318593 h 6852115"/>
              <a:gd name="connsiteX682" fmla="*/ 1565473 w 12193268"/>
              <a:gd name="connsiteY682" fmla="*/ 6465405 h 6852115"/>
              <a:gd name="connsiteX683" fmla="*/ 1758161 w 12193268"/>
              <a:gd name="connsiteY683" fmla="*/ 6655161 h 6852115"/>
              <a:gd name="connsiteX684" fmla="*/ 1950851 w 12193268"/>
              <a:gd name="connsiteY684" fmla="*/ 6465406 h 6852115"/>
              <a:gd name="connsiteX685" fmla="*/ 1818134 w 12193268"/>
              <a:gd name="connsiteY685" fmla="*/ 6334710 h 6852115"/>
              <a:gd name="connsiteX686" fmla="*/ 3956885 w 12193268"/>
              <a:gd name="connsiteY686" fmla="*/ 6272535 h 6852115"/>
              <a:gd name="connsiteX687" fmla="*/ 3913506 w 12193268"/>
              <a:gd name="connsiteY687" fmla="*/ 6314092 h 6852115"/>
              <a:gd name="connsiteX688" fmla="*/ 3764425 w 12193268"/>
              <a:gd name="connsiteY688" fmla="*/ 6460905 h 6852115"/>
              <a:gd name="connsiteX689" fmla="*/ 3957113 w 12193268"/>
              <a:gd name="connsiteY689" fmla="*/ 6650660 h 6852115"/>
              <a:gd name="connsiteX690" fmla="*/ 4149802 w 12193268"/>
              <a:gd name="connsiteY690" fmla="*/ 6460905 h 6852115"/>
              <a:gd name="connsiteX691" fmla="*/ 4017086 w 12193268"/>
              <a:gd name="connsiteY691" fmla="*/ 6330210 h 6852115"/>
              <a:gd name="connsiteX692" fmla="*/ 7263275 w 12193268"/>
              <a:gd name="connsiteY692" fmla="*/ 6266957 h 6852115"/>
              <a:gd name="connsiteX693" fmla="*/ 7070586 w 12193268"/>
              <a:gd name="connsiteY693" fmla="*/ 6456713 h 6852115"/>
              <a:gd name="connsiteX694" fmla="*/ 7203302 w 12193268"/>
              <a:gd name="connsiteY694" fmla="*/ 6587408 h 6852115"/>
              <a:gd name="connsiteX695" fmla="*/ 7263503 w 12193268"/>
              <a:gd name="connsiteY695" fmla="*/ 6645082 h 6852115"/>
              <a:gd name="connsiteX696" fmla="*/ 7306882 w 12193268"/>
              <a:gd name="connsiteY696" fmla="*/ 6603526 h 6852115"/>
              <a:gd name="connsiteX697" fmla="*/ 7455963 w 12193268"/>
              <a:gd name="connsiteY697" fmla="*/ 6456714 h 6852115"/>
              <a:gd name="connsiteX698" fmla="*/ 9451593 w 12193268"/>
              <a:gd name="connsiteY698" fmla="*/ 6262472 h 6852115"/>
              <a:gd name="connsiteX699" fmla="*/ 9258905 w 12193268"/>
              <a:gd name="connsiteY699" fmla="*/ 6452227 h 6852115"/>
              <a:gd name="connsiteX700" fmla="*/ 9391620 w 12193268"/>
              <a:gd name="connsiteY700" fmla="*/ 6582922 h 6852115"/>
              <a:gd name="connsiteX701" fmla="*/ 9451822 w 12193268"/>
              <a:gd name="connsiteY701" fmla="*/ 6640596 h 6852115"/>
              <a:gd name="connsiteX702" fmla="*/ 9495201 w 12193268"/>
              <a:gd name="connsiteY702" fmla="*/ 6599039 h 6852115"/>
              <a:gd name="connsiteX703" fmla="*/ 9644282 w 12193268"/>
              <a:gd name="connsiteY703" fmla="*/ 6452228 h 6852115"/>
              <a:gd name="connsiteX704" fmla="*/ 2876718 w 12193268"/>
              <a:gd name="connsiteY704" fmla="*/ 6268023 h 6852115"/>
              <a:gd name="connsiteX705" fmla="*/ 2684030 w 12193268"/>
              <a:gd name="connsiteY705" fmla="*/ 6457779 h 6852115"/>
              <a:gd name="connsiteX706" fmla="*/ 2816744 w 12193268"/>
              <a:gd name="connsiteY706" fmla="*/ 6588473 h 6852115"/>
              <a:gd name="connsiteX707" fmla="*/ 2876947 w 12193268"/>
              <a:gd name="connsiteY707" fmla="*/ 6646147 h 6852115"/>
              <a:gd name="connsiteX708" fmla="*/ 2920326 w 12193268"/>
              <a:gd name="connsiteY708" fmla="*/ 6604591 h 6852115"/>
              <a:gd name="connsiteX709" fmla="*/ 3069407 w 12193268"/>
              <a:gd name="connsiteY709" fmla="*/ 6457780 h 6852115"/>
              <a:gd name="connsiteX710" fmla="*/ 5075670 w 12193268"/>
              <a:gd name="connsiteY710" fmla="*/ 6263522 h 6852115"/>
              <a:gd name="connsiteX711" fmla="*/ 4882982 w 12193268"/>
              <a:gd name="connsiteY711" fmla="*/ 6453278 h 6852115"/>
              <a:gd name="connsiteX712" fmla="*/ 5015697 w 12193268"/>
              <a:gd name="connsiteY712" fmla="*/ 6583972 h 6852115"/>
              <a:gd name="connsiteX713" fmla="*/ 5075899 w 12193268"/>
              <a:gd name="connsiteY713" fmla="*/ 6641647 h 6852115"/>
              <a:gd name="connsiteX714" fmla="*/ 5119278 w 12193268"/>
              <a:gd name="connsiteY714" fmla="*/ 6600090 h 6852115"/>
              <a:gd name="connsiteX715" fmla="*/ 5268359 w 12193268"/>
              <a:gd name="connsiteY715" fmla="*/ 6453279 h 6852115"/>
              <a:gd name="connsiteX716" fmla="*/ 689113 w 12193268"/>
              <a:gd name="connsiteY716" fmla="*/ 6264588 h 6852115"/>
              <a:gd name="connsiteX717" fmla="*/ 496425 w 12193268"/>
              <a:gd name="connsiteY717" fmla="*/ 6454343 h 6852115"/>
              <a:gd name="connsiteX718" fmla="*/ 629141 w 12193268"/>
              <a:gd name="connsiteY718" fmla="*/ 6585038 h 6852115"/>
              <a:gd name="connsiteX719" fmla="*/ 689342 w 12193268"/>
              <a:gd name="connsiteY719" fmla="*/ 6642712 h 6852115"/>
              <a:gd name="connsiteX720" fmla="*/ 732721 w 12193268"/>
              <a:gd name="connsiteY720" fmla="*/ 6601155 h 6852115"/>
              <a:gd name="connsiteX721" fmla="*/ 881802 w 12193268"/>
              <a:gd name="connsiteY721" fmla="*/ 6454344 h 6852115"/>
              <a:gd name="connsiteX722" fmla="*/ 10488305 w 12193268"/>
              <a:gd name="connsiteY722" fmla="*/ 6080892 h 6852115"/>
              <a:gd name="connsiteX723" fmla="*/ 10522563 w 12193268"/>
              <a:gd name="connsiteY723" fmla="*/ 6114628 h 6852115"/>
              <a:gd name="connsiteX724" fmla="*/ 10556821 w 12193268"/>
              <a:gd name="connsiteY724" fmla="*/ 6080892 h 6852115"/>
              <a:gd name="connsiteX725" fmla="*/ 10373374 w 12193268"/>
              <a:gd name="connsiteY725" fmla="*/ 6080892 h 6852115"/>
              <a:gd name="connsiteX726" fmla="*/ 10520413 w 12193268"/>
              <a:gd name="connsiteY726" fmla="*/ 6221757 h 6852115"/>
              <a:gd name="connsiteX727" fmla="*/ 10667452 w 12193268"/>
              <a:gd name="connsiteY727" fmla="*/ 6080892 h 6852115"/>
              <a:gd name="connsiteX728" fmla="*/ 10599427 w 12193268"/>
              <a:gd name="connsiteY728" fmla="*/ 6080892 h 6852115"/>
              <a:gd name="connsiteX729" fmla="*/ 10522563 w 12193268"/>
              <a:gd name="connsiteY729" fmla="*/ 6156586 h 6852115"/>
              <a:gd name="connsiteX730" fmla="*/ 10445699 w 12193268"/>
              <a:gd name="connsiteY730" fmla="*/ 6080892 h 6852115"/>
              <a:gd name="connsiteX731" fmla="*/ 6112382 w 12193268"/>
              <a:gd name="connsiteY731" fmla="*/ 6081942 h 6852115"/>
              <a:gd name="connsiteX732" fmla="*/ 6146638 w 12193268"/>
              <a:gd name="connsiteY732" fmla="*/ 6115678 h 6852115"/>
              <a:gd name="connsiteX733" fmla="*/ 6180897 w 12193268"/>
              <a:gd name="connsiteY733" fmla="*/ 6081943 h 6852115"/>
              <a:gd name="connsiteX734" fmla="*/ 5997451 w 12193268"/>
              <a:gd name="connsiteY734" fmla="*/ 6081943 h 6852115"/>
              <a:gd name="connsiteX735" fmla="*/ 6144490 w 12193268"/>
              <a:gd name="connsiteY735" fmla="*/ 6222807 h 6852115"/>
              <a:gd name="connsiteX736" fmla="*/ 6291528 w 12193268"/>
              <a:gd name="connsiteY736" fmla="*/ 6081942 h 6852115"/>
              <a:gd name="connsiteX737" fmla="*/ 6223504 w 12193268"/>
              <a:gd name="connsiteY737" fmla="*/ 6081942 h 6852115"/>
              <a:gd name="connsiteX738" fmla="*/ 6146640 w 12193268"/>
              <a:gd name="connsiteY738" fmla="*/ 6157637 h 6852115"/>
              <a:gd name="connsiteX739" fmla="*/ 6069775 w 12193268"/>
              <a:gd name="connsiteY739" fmla="*/ 6081943 h 6852115"/>
              <a:gd name="connsiteX740" fmla="*/ 8300701 w 12193268"/>
              <a:gd name="connsiteY740" fmla="*/ 6077457 h 6852115"/>
              <a:gd name="connsiteX741" fmla="*/ 8334958 w 12193268"/>
              <a:gd name="connsiteY741" fmla="*/ 6111193 h 6852115"/>
              <a:gd name="connsiteX742" fmla="*/ 8369216 w 12193268"/>
              <a:gd name="connsiteY742" fmla="*/ 6077456 h 6852115"/>
              <a:gd name="connsiteX743" fmla="*/ 8185769 w 12193268"/>
              <a:gd name="connsiteY743" fmla="*/ 6077456 h 6852115"/>
              <a:gd name="connsiteX744" fmla="*/ 8332808 w 12193268"/>
              <a:gd name="connsiteY744" fmla="*/ 6218322 h 6852115"/>
              <a:gd name="connsiteX745" fmla="*/ 8479847 w 12193268"/>
              <a:gd name="connsiteY745" fmla="*/ 6077457 h 6852115"/>
              <a:gd name="connsiteX746" fmla="*/ 8411823 w 12193268"/>
              <a:gd name="connsiteY746" fmla="*/ 6077456 h 6852115"/>
              <a:gd name="connsiteX747" fmla="*/ 8334958 w 12193268"/>
              <a:gd name="connsiteY747" fmla="*/ 6153151 h 6852115"/>
              <a:gd name="connsiteX748" fmla="*/ 8258094 w 12193268"/>
              <a:gd name="connsiteY748" fmla="*/ 6077456 h 6852115"/>
              <a:gd name="connsiteX749" fmla="*/ 12134638 w 12193268"/>
              <a:gd name="connsiteY749" fmla="*/ 6068954 h 6852115"/>
              <a:gd name="connsiteX750" fmla="*/ 12176180 w 12193268"/>
              <a:gd name="connsiteY750" fmla="*/ 6107323 h 6852115"/>
              <a:gd name="connsiteX751" fmla="*/ 12176180 w 12193268"/>
              <a:gd name="connsiteY751" fmla="*/ 6068953 h 6852115"/>
              <a:gd name="connsiteX752" fmla="*/ 12017428 w 12193268"/>
              <a:gd name="connsiteY752" fmla="*/ 6068953 h 6852115"/>
              <a:gd name="connsiteX753" fmla="*/ 12176180 w 12193268"/>
              <a:gd name="connsiteY753" fmla="*/ 6215584 h 6852115"/>
              <a:gd name="connsiteX754" fmla="*/ 12176180 w 12193268"/>
              <a:gd name="connsiteY754" fmla="*/ 6159568 h 6852115"/>
              <a:gd name="connsiteX755" fmla="*/ 12078073 w 12193268"/>
              <a:gd name="connsiteY755" fmla="*/ 6068954 h 6852115"/>
              <a:gd name="connsiteX756" fmla="*/ 11890402 w 12193268"/>
              <a:gd name="connsiteY756" fmla="*/ 6068953 h 6852115"/>
              <a:gd name="connsiteX757" fmla="*/ 12176180 w 12193268"/>
              <a:gd name="connsiteY757" fmla="*/ 6332911 h 6852115"/>
              <a:gd name="connsiteX758" fmla="*/ 12176180 w 12193268"/>
              <a:gd name="connsiteY758" fmla="*/ 6267829 h 6852115"/>
              <a:gd name="connsiteX759" fmla="*/ 11960864 w 12193268"/>
              <a:gd name="connsiteY759" fmla="*/ 6068954 h 6852115"/>
              <a:gd name="connsiteX760" fmla="*/ 1725825 w 12193268"/>
              <a:gd name="connsiteY760" fmla="*/ 6083008 h 6852115"/>
              <a:gd name="connsiteX761" fmla="*/ 1760083 w 12193268"/>
              <a:gd name="connsiteY761" fmla="*/ 6116744 h 6852115"/>
              <a:gd name="connsiteX762" fmla="*/ 1794340 w 12193268"/>
              <a:gd name="connsiteY762" fmla="*/ 6083008 h 6852115"/>
              <a:gd name="connsiteX763" fmla="*/ 11788207 w 12193268"/>
              <a:gd name="connsiteY763" fmla="*/ 6068953 h 6852115"/>
              <a:gd name="connsiteX764" fmla="*/ 11814882 w 12193268"/>
              <a:gd name="connsiteY764" fmla="*/ 6095957 h 6852115"/>
              <a:gd name="connsiteX765" fmla="*/ 11667174 w 12193268"/>
              <a:gd name="connsiteY765" fmla="*/ 6237463 h 6852115"/>
              <a:gd name="connsiteX766" fmla="*/ 11754750 w 12193268"/>
              <a:gd name="connsiteY766" fmla="*/ 6321361 h 6852115"/>
              <a:gd name="connsiteX767" fmla="*/ 11877548 w 12193268"/>
              <a:gd name="connsiteY767" fmla="*/ 6207939 h 6852115"/>
              <a:gd name="connsiteX768" fmla="*/ 11843499 w 12193268"/>
              <a:gd name="connsiteY768" fmla="*/ 6176491 h 6852115"/>
              <a:gd name="connsiteX769" fmla="*/ 11756723 w 12193268"/>
              <a:gd name="connsiteY769" fmla="*/ 6256642 h 6852115"/>
              <a:gd name="connsiteX770" fmla="*/ 11730250 w 12193268"/>
              <a:gd name="connsiteY770" fmla="*/ 6228848 h 6852115"/>
              <a:gd name="connsiteX771" fmla="*/ 11842105 w 12193268"/>
              <a:gd name="connsiteY771" fmla="*/ 6122958 h 6852115"/>
              <a:gd name="connsiteX772" fmla="*/ 11933656 w 12193268"/>
              <a:gd name="connsiteY772" fmla="*/ 6207518 h 6852115"/>
              <a:gd name="connsiteX773" fmla="*/ 11782515 w 12193268"/>
              <a:gd name="connsiteY773" fmla="*/ 6347962 h 6852115"/>
              <a:gd name="connsiteX774" fmla="*/ 11865495 w 12193268"/>
              <a:gd name="connsiteY774" fmla="*/ 6427456 h 6852115"/>
              <a:gd name="connsiteX775" fmla="*/ 11987051 w 12193268"/>
              <a:gd name="connsiteY775" fmla="*/ 6311004 h 6852115"/>
              <a:gd name="connsiteX776" fmla="*/ 11962428 w 12193268"/>
              <a:gd name="connsiteY776" fmla="*/ 6288262 h 6852115"/>
              <a:gd name="connsiteX777" fmla="*/ 11872876 w 12193268"/>
              <a:gd name="connsiteY777" fmla="*/ 6370975 h 6852115"/>
              <a:gd name="connsiteX778" fmla="*/ 11846404 w 12193268"/>
              <a:gd name="connsiteY778" fmla="*/ 6343180 h 6852115"/>
              <a:gd name="connsiteX779" fmla="*/ 11962944 w 12193268"/>
              <a:gd name="connsiteY779" fmla="*/ 6236492 h 6852115"/>
              <a:gd name="connsiteX780" fmla="*/ 12045179 w 12193268"/>
              <a:gd name="connsiteY780" fmla="*/ 6312448 h 6852115"/>
              <a:gd name="connsiteX781" fmla="*/ 11893241 w 12193268"/>
              <a:gd name="connsiteY781" fmla="*/ 6454038 h 6852115"/>
              <a:gd name="connsiteX782" fmla="*/ 12044135 w 12193268"/>
              <a:gd name="connsiteY782" fmla="*/ 6594834 h 6852115"/>
              <a:gd name="connsiteX783" fmla="*/ 11961900 w 12193268"/>
              <a:gd name="connsiteY783" fmla="*/ 6670790 h 6852115"/>
              <a:gd name="connsiteX784" fmla="*/ 11955376 w 12193268"/>
              <a:gd name="connsiteY784" fmla="*/ 6663940 h 6852115"/>
              <a:gd name="connsiteX785" fmla="*/ 11954477 w 12193268"/>
              <a:gd name="connsiteY785" fmla="*/ 6664885 h 6852115"/>
              <a:gd name="connsiteX786" fmla="*/ 11845361 w 12193268"/>
              <a:gd name="connsiteY786" fmla="*/ 6564102 h 6852115"/>
              <a:gd name="connsiteX787" fmla="*/ 11871834 w 12193268"/>
              <a:gd name="connsiteY787" fmla="*/ 6536307 h 6852115"/>
              <a:gd name="connsiteX788" fmla="*/ 11961386 w 12193268"/>
              <a:gd name="connsiteY788" fmla="*/ 6619021 h 6852115"/>
              <a:gd name="connsiteX789" fmla="*/ 11986117 w 12193268"/>
              <a:gd name="connsiteY789" fmla="*/ 6596177 h 6852115"/>
              <a:gd name="connsiteX790" fmla="*/ 11865495 w 12193268"/>
              <a:gd name="connsiteY790" fmla="*/ 6480621 h 6852115"/>
              <a:gd name="connsiteX791" fmla="*/ 11782425 w 12193268"/>
              <a:gd name="connsiteY791" fmla="*/ 6560202 h 6852115"/>
              <a:gd name="connsiteX792" fmla="*/ 11932613 w 12193268"/>
              <a:gd name="connsiteY792" fmla="*/ 6699765 h 6852115"/>
              <a:gd name="connsiteX793" fmla="*/ 11841062 w 12193268"/>
              <a:gd name="connsiteY793" fmla="*/ 6784324 h 6852115"/>
              <a:gd name="connsiteX794" fmla="*/ 11729207 w 12193268"/>
              <a:gd name="connsiteY794" fmla="*/ 6678435 h 6852115"/>
              <a:gd name="connsiteX795" fmla="*/ 11755679 w 12193268"/>
              <a:gd name="connsiteY795" fmla="*/ 6650640 h 6852115"/>
              <a:gd name="connsiteX796" fmla="*/ 11842456 w 12193268"/>
              <a:gd name="connsiteY796" fmla="*/ 6730791 h 6852115"/>
              <a:gd name="connsiteX797" fmla="*/ 11876505 w 12193268"/>
              <a:gd name="connsiteY797" fmla="*/ 6699343 h 6852115"/>
              <a:gd name="connsiteX798" fmla="*/ 11754659 w 12193268"/>
              <a:gd name="connsiteY798" fmla="*/ 6586802 h 6852115"/>
              <a:gd name="connsiteX799" fmla="*/ 11667174 w 12193268"/>
              <a:gd name="connsiteY799" fmla="*/ 6670613 h 6852115"/>
              <a:gd name="connsiteX800" fmla="*/ 11817949 w 12193268"/>
              <a:gd name="connsiteY800" fmla="*/ 6815058 h 6852115"/>
              <a:gd name="connsiteX801" fmla="*/ 11795225 w 12193268"/>
              <a:gd name="connsiteY801" fmla="*/ 6838060 h 6852115"/>
              <a:gd name="connsiteX802" fmla="*/ 11849072 w 12193268"/>
              <a:gd name="connsiteY802" fmla="*/ 6838061 h 6852115"/>
              <a:gd name="connsiteX803" fmla="*/ 12176180 w 12193268"/>
              <a:gd name="connsiteY803" fmla="*/ 6535930 h 6852115"/>
              <a:gd name="connsiteX804" fmla="*/ 12176180 w 12193268"/>
              <a:gd name="connsiteY804" fmla="*/ 6470301 h 6852115"/>
              <a:gd name="connsiteX805" fmla="*/ 12078008 w 12193268"/>
              <a:gd name="connsiteY805" fmla="*/ 6566979 h 6852115"/>
              <a:gd name="connsiteX806" fmla="*/ 11964970 w 12193268"/>
              <a:gd name="connsiteY806" fmla="*/ 6455662 h 6852115"/>
              <a:gd name="connsiteX807" fmla="*/ 12078008 w 12193268"/>
              <a:gd name="connsiteY807" fmla="*/ 6344345 h 6852115"/>
              <a:gd name="connsiteX808" fmla="*/ 12176180 w 12193268"/>
              <a:gd name="connsiteY808" fmla="*/ 6441022 h 6852115"/>
              <a:gd name="connsiteX809" fmla="*/ 12176180 w 12193268"/>
              <a:gd name="connsiteY809" fmla="*/ 6385156 h 6852115"/>
              <a:gd name="connsiteX810" fmla="*/ 11833837 w 12193268"/>
              <a:gd name="connsiteY810" fmla="*/ 6068954 h 6852115"/>
              <a:gd name="connsiteX811" fmla="*/ 1610894 w 12193268"/>
              <a:gd name="connsiteY811" fmla="*/ 6083008 h 6852115"/>
              <a:gd name="connsiteX812" fmla="*/ 1757933 w 12193268"/>
              <a:gd name="connsiteY812" fmla="*/ 6223873 h 6852115"/>
              <a:gd name="connsiteX813" fmla="*/ 1904972 w 12193268"/>
              <a:gd name="connsiteY813" fmla="*/ 6083008 h 6852115"/>
              <a:gd name="connsiteX814" fmla="*/ 1836947 w 12193268"/>
              <a:gd name="connsiteY814" fmla="*/ 6083008 h 6852115"/>
              <a:gd name="connsiteX815" fmla="*/ 1760083 w 12193268"/>
              <a:gd name="connsiteY815" fmla="*/ 6158702 h 6852115"/>
              <a:gd name="connsiteX816" fmla="*/ 1683219 w 12193268"/>
              <a:gd name="connsiteY816" fmla="*/ 6083008 h 6852115"/>
              <a:gd name="connsiteX817" fmla="*/ 11600812 w 12193268"/>
              <a:gd name="connsiteY817" fmla="*/ 6068953 h 6852115"/>
              <a:gd name="connsiteX818" fmla="*/ 11638740 w 12193268"/>
              <a:gd name="connsiteY818" fmla="*/ 6106304 h 6852115"/>
              <a:gd name="connsiteX819" fmla="*/ 11676668 w 12193268"/>
              <a:gd name="connsiteY819" fmla="*/ 6068953 h 6852115"/>
              <a:gd name="connsiteX820" fmla="*/ 11449231 w 12193268"/>
              <a:gd name="connsiteY820" fmla="*/ 6068953 h 6852115"/>
              <a:gd name="connsiteX821" fmla="*/ 11079920 w 12193268"/>
              <a:gd name="connsiteY821" fmla="*/ 6410064 h 6852115"/>
              <a:gd name="connsiteX822" fmla="*/ 11079920 w 12193268"/>
              <a:gd name="connsiteY822" fmla="*/ 6412511 h 6852115"/>
              <a:gd name="connsiteX823" fmla="*/ 10720885 w 12193268"/>
              <a:gd name="connsiteY823" fmla="*/ 6080892 h 6852115"/>
              <a:gd name="connsiteX824" fmla="*/ 10671134 w 12193268"/>
              <a:gd name="connsiteY824" fmla="*/ 6080892 h 6852115"/>
              <a:gd name="connsiteX825" fmla="*/ 10696326 w 12193268"/>
              <a:gd name="connsiteY825" fmla="*/ 6106394 h 6852115"/>
              <a:gd name="connsiteX826" fmla="*/ 10548160 w 12193268"/>
              <a:gd name="connsiteY826" fmla="*/ 6248338 h 6852115"/>
              <a:gd name="connsiteX827" fmla="*/ 10635295 w 12193268"/>
              <a:gd name="connsiteY827" fmla="*/ 6331815 h 6852115"/>
              <a:gd name="connsiteX828" fmla="*/ 10756661 w 12193268"/>
              <a:gd name="connsiteY828" fmla="*/ 6219716 h 6852115"/>
              <a:gd name="connsiteX829" fmla="*/ 10722613 w 12193268"/>
              <a:gd name="connsiteY829" fmla="*/ 6188268 h 6852115"/>
              <a:gd name="connsiteX830" fmla="*/ 10635835 w 12193268"/>
              <a:gd name="connsiteY830" fmla="*/ 6268418 h 6852115"/>
              <a:gd name="connsiteX831" fmla="*/ 10609364 w 12193268"/>
              <a:gd name="connsiteY831" fmla="*/ 6240624 h 6852115"/>
              <a:gd name="connsiteX832" fmla="*/ 10721218 w 12193268"/>
              <a:gd name="connsiteY832" fmla="*/ 6134735 h 6852115"/>
              <a:gd name="connsiteX833" fmla="*/ 10812769 w 12193268"/>
              <a:gd name="connsiteY833" fmla="*/ 6219295 h 6852115"/>
              <a:gd name="connsiteX834" fmla="*/ 10663060 w 12193268"/>
              <a:gd name="connsiteY834" fmla="*/ 6358415 h 6852115"/>
              <a:gd name="connsiteX835" fmla="*/ 10746480 w 12193268"/>
              <a:gd name="connsiteY835" fmla="*/ 6438332 h 6852115"/>
              <a:gd name="connsiteX836" fmla="*/ 10866638 w 12193268"/>
              <a:gd name="connsiteY836" fmla="*/ 6323220 h 6852115"/>
              <a:gd name="connsiteX837" fmla="*/ 10841541 w 12193268"/>
              <a:gd name="connsiteY837" fmla="*/ 6300040 h 6852115"/>
              <a:gd name="connsiteX838" fmla="*/ 10751990 w 12193268"/>
              <a:gd name="connsiteY838" fmla="*/ 6382753 h 6852115"/>
              <a:gd name="connsiteX839" fmla="*/ 10725517 w 12193268"/>
              <a:gd name="connsiteY839" fmla="*/ 6354958 h 6852115"/>
              <a:gd name="connsiteX840" fmla="*/ 10842056 w 12193268"/>
              <a:gd name="connsiteY840" fmla="*/ 6248270 h 6852115"/>
              <a:gd name="connsiteX841" fmla="*/ 10924291 w 12193268"/>
              <a:gd name="connsiteY841" fmla="*/ 6324224 h 6852115"/>
              <a:gd name="connsiteX842" fmla="*/ 10774228 w 12193268"/>
              <a:gd name="connsiteY842" fmla="*/ 6464913 h 6852115"/>
              <a:gd name="connsiteX843" fmla="*/ 10923247 w 12193268"/>
              <a:gd name="connsiteY843" fmla="*/ 6606397 h 6852115"/>
              <a:gd name="connsiteX844" fmla="*/ 10841013 w 12193268"/>
              <a:gd name="connsiteY844" fmla="*/ 6682352 h 6852115"/>
              <a:gd name="connsiteX845" fmla="*/ 10724474 w 12193268"/>
              <a:gd name="connsiteY845" fmla="*/ 6575665 h 6852115"/>
              <a:gd name="connsiteX846" fmla="*/ 10750946 w 12193268"/>
              <a:gd name="connsiteY846" fmla="*/ 6547869 h 6852115"/>
              <a:gd name="connsiteX847" fmla="*/ 10840498 w 12193268"/>
              <a:gd name="connsiteY847" fmla="*/ 6630583 h 6852115"/>
              <a:gd name="connsiteX848" fmla="*/ 10866548 w 12193268"/>
              <a:gd name="connsiteY848" fmla="*/ 6606522 h 6852115"/>
              <a:gd name="connsiteX849" fmla="*/ 10746480 w 12193268"/>
              <a:gd name="connsiteY849" fmla="*/ 6491496 h 6852115"/>
              <a:gd name="connsiteX850" fmla="*/ 10662126 w 12193268"/>
              <a:gd name="connsiteY850" fmla="*/ 6572308 h 6852115"/>
              <a:gd name="connsiteX851" fmla="*/ 10811726 w 12193268"/>
              <a:gd name="connsiteY851" fmla="*/ 6711327 h 6852115"/>
              <a:gd name="connsiteX852" fmla="*/ 10720175 w 12193268"/>
              <a:gd name="connsiteY852" fmla="*/ 6795887 h 6852115"/>
              <a:gd name="connsiteX853" fmla="*/ 10608320 w 12193268"/>
              <a:gd name="connsiteY853" fmla="*/ 6689998 h 6852115"/>
              <a:gd name="connsiteX854" fmla="*/ 10634792 w 12193268"/>
              <a:gd name="connsiteY854" fmla="*/ 6662202 h 6852115"/>
              <a:gd name="connsiteX855" fmla="*/ 10721570 w 12193268"/>
              <a:gd name="connsiteY855" fmla="*/ 6742354 h 6852115"/>
              <a:gd name="connsiteX856" fmla="*/ 10755617 w 12193268"/>
              <a:gd name="connsiteY856" fmla="*/ 6710905 h 6852115"/>
              <a:gd name="connsiteX857" fmla="*/ 10634360 w 12193268"/>
              <a:gd name="connsiteY857" fmla="*/ 6598908 h 6852115"/>
              <a:gd name="connsiteX858" fmla="*/ 10548160 w 12193268"/>
              <a:gd name="connsiteY858" fmla="*/ 6681489 h 6852115"/>
              <a:gd name="connsiteX859" fmla="*/ 10693259 w 12193268"/>
              <a:gd name="connsiteY859" fmla="*/ 6820496 h 6852115"/>
              <a:gd name="connsiteX860" fmla="*/ 10666277 w 12193268"/>
              <a:gd name="connsiteY860" fmla="*/ 6847810 h 6852115"/>
              <a:gd name="connsiteX861" fmla="*/ 10520413 w 12193268"/>
              <a:gd name="connsiteY861" fmla="*/ 6708070 h 6852115"/>
              <a:gd name="connsiteX862" fmla="*/ 10372264 w 12193268"/>
              <a:gd name="connsiteY862" fmla="*/ 6849999 h 6852115"/>
              <a:gd name="connsiteX863" fmla="*/ 10440565 w 12193268"/>
              <a:gd name="connsiteY863" fmla="*/ 6849999 h 6852115"/>
              <a:gd name="connsiteX864" fmla="*/ 10521101 w 12193268"/>
              <a:gd name="connsiteY864" fmla="*/ 6770690 h 6852115"/>
              <a:gd name="connsiteX865" fmla="*/ 10601635 w 12193268"/>
              <a:gd name="connsiteY865" fmla="*/ 6849999 h 6852115"/>
              <a:gd name="connsiteX866" fmla="*/ 10710608 w 12193268"/>
              <a:gd name="connsiteY866" fmla="*/ 6849999 h 6852115"/>
              <a:gd name="connsiteX867" fmla="*/ 11079920 w 12193268"/>
              <a:gd name="connsiteY867" fmla="*/ 6508888 h 6852115"/>
              <a:gd name="connsiteX868" fmla="*/ 11079921 w 12193268"/>
              <a:gd name="connsiteY868" fmla="*/ 6506441 h 6852115"/>
              <a:gd name="connsiteX869" fmla="*/ 11438955 w 12193268"/>
              <a:gd name="connsiteY869" fmla="*/ 6838060 h 6852115"/>
              <a:gd name="connsiteX870" fmla="*/ 11488706 w 12193268"/>
              <a:gd name="connsiteY870" fmla="*/ 6838060 h 6852115"/>
              <a:gd name="connsiteX871" fmla="*/ 11463514 w 12193268"/>
              <a:gd name="connsiteY871" fmla="*/ 6812557 h 6852115"/>
              <a:gd name="connsiteX872" fmla="*/ 11611680 w 12193268"/>
              <a:gd name="connsiteY872" fmla="*/ 6670614 h 6852115"/>
              <a:gd name="connsiteX873" fmla="*/ 11524545 w 12193268"/>
              <a:gd name="connsiteY873" fmla="*/ 6587137 h 6852115"/>
              <a:gd name="connsiteX874" fmla="*/ 11403179 w 12193268"/>
              <a:gd name="connsiteY874" fmla="*/ 6699236 h 6852115"/>
              <a:gd name="connsiteX875" fmla="*/ 11437227 w 12193268"/>
              <a:gd name="connsiteY875" fmla="*/ 6730684 h 6852115"/>
              <a:gd name="connsiteX876" fmla="*/ 11524004 w 12193268"/>
              <a:gd name="connsiteY876" fmla="*/ 6650534 h 6852115"/>
              <a:gd name="connsiteX877" fmla="*/ 11550476 w 12193268"/>
              <a:gd name="connsiteY877" fmla="*/ 6678328 h 6852115"/>
              <a:gd name="connsiteX878" fmla="*/ 11438622 w 12193268"/>
              <a:gd name="connsiteY878" fmla="*/ 6784217 h 6852115"/>
              <a:gd name="connsiteX879" fmla="*/ 11347071 w 12193268"/>
              <a:gd name="connsiteY879" fmla="*/ 6699657 h 6852115"/>
              <a:gd name="connsiteX880" fmla="*/ 11496780 w 12193268"/>
              <a:gd name="connsiteY880" fmla="*/ 6560537 h 6852115"/>
              <a:gd name="connsiteX881" fmla="*/ 11413360 w 12193268"/>
              <a:gd name="connsiteY881" fmla="*/ 6480620 h 6852115"/>
              <a:gd name="connsiteX882" fmla="*/ 11293202 w 12193268"/>
              <a:gd name="connsiteY882" fmla="*/ 6595732 h 6852115"/>
              <a:gd name="connsiteX883" fmla="*/ 11318299 w 12193268"/>
              <a:gd name="connsiteY883" fmla="*/ 6618913 h 6852115"/>
              <a:gd name="connsiteX884" fmla="*/ 11407850 w 12193268"/>
              <a:gd name="connsiteY884" fmla="*/ 6536199 h 6852115"/>
              <a:gd name="connsiteX885" fmla="*/ 11434323 w 12193268"/>
              <a:gd name="connsiteY885" fmla="*/ 6563994 h 6852115"/>
              <a:gd name="connsiteX886" fmla="*/ 11317784 w 12193268"/>
              <a:gd name="connsiteY886" fmla="*/ 6670682 h 6852115"/>
              <a:gd name="connsiteX887" fmla="*/ 11235549 w 12193268"/>
              <a:gd name="connsiteY887" fmla="*/ 6594727 h 6852115"/>
              <a:gd name="connsiteX888" fmla="*/ 11385612 w 12193268"/>
              <a:gd name="connsiteY888" fmla="*/ 6454038 h 6852115"/>
              <a:gd name="connsiteX889" fmla="*/ 11236592 w 12193268"/>
              <a:gd name="connsiteY889" fmla="*/ 6312555 h 6852115"/>
              <a:gd name="connsiteX890" fmla="*/ 11318827 w 12193268"/>
              <a:gd name="connsiteY890" fmla="*/ 6236600 h 6852115"/>
              <a:gd name="connsiteX891" fmla="*/ 11435366 w 12193268"/>
              <a:gd name="connsiteY891" fmla="*/ 6343288 h 6852115"/>
              <a:gd name="connsiteX892" fmla="*/ 11408894 w 12193268"/>
              <a:gd name="connsiteY892" fmla="*/ 6371083 h 6852115"/>
              <a:gd name="connsiteX893" fmla="*/ 11319342 w 12193268"/>
              <a:gd name="connsiteY893" fmla="*/ 6288368 h 6852115"/>
              <a:gd name="connsiteX894" fmla="*/ 11293291 w 12193268"/>
              <a:gd name="connsiteY894" fmla="*/ 6312431 h 6852115"/>
              <a:gd name="connsiteX895" fmla="*/ 11413360 w 12193268"/>
              <a:gd name="connsiteY895" fmla="*/ 6427456 h 6852115"/>
              <a:gd name="connsiteX896" fmla="*/ 11497714 w 12193268"/>
              <a:gd name="connsiteY896" fmla="*/ 6346644 h 6852115"/>
              <a:gd name="connsiteX897" fmla="*/ 11348114 w 12193268"/>
              <a:gd name="connsiteY897" fmla="*/ 6207626 h 6852115"/>
              <a:gd name="connsiteX898" fmla="*/ 11439665 w 12193268"/>
              <a:gd name="connsiteY898" fmla="*/ 6123065 h 6852115"/>
              <a:gd name="connsiteX899" fmla="*/ 11551519 w 12193268"/>
              <a:gd name="connsiteY899" fmla="*/ 6228954 h 6852115"/>
              <a:gd name="connsiteX900" fmla="*/ 11525048 w 12193268"/>
              <a:gd name="connsiteY900" fmla="*/ 6256749 h 6852115"/>
              <a:gd name="connsiteX901" fmla="*/ 11438270 w 12193268"/>
              <a:gd name="connsiteY901" fmla="*/ 6176599 h 6852115"/>
              <a:gd name="connsiteX902" fmla="*/ 11404222 w 12193268"/>
              <a:gd name="connsiteY902" fmla="*/ 6208047 h 6852115"/>
              <a:gd name="connsiteX903" fmla="*/ 11525480 w 12193268"/>
              <a:gd name="connsiteY903" fmla="*/ 6320044 h 6852115"/>
              <a:gd name="connsiteX904" fmla="*/ 11611681 w 12193268"/>
              <a:gd name="connsiteY904" fmla="*/ 6237463 h 6852115"/>
              <a:gd name="connsiteX905" fmla="*/ 11466581 w 12193268"/>
              <a:gd name="connsiteY905" fmla="*/ 6098456 h 6852115"/>
              <a:gd name="connsiteX906" fmla="*/ 11493563 w 12193268"/>
              <a:gd name="connsiteY906" fmla="*/ 6071142 h 6852115"/>
              <a:gd name="connsiteX907" fmla="*/ 11639427 w 12193268"/>
              <a:gd name="connsiteY907" fmla="*/ 6210882 h 6852115"/>
              <a:gd name="connsiteX908" fmla="*/ 11787576 w 12193268"/>
              <a:gd name="connsiteY908" fmla="*/ 6068953 h 6852115"/>
              <a:gd name="connsiteX909" fmla="*/ 11719275 w 12193268"/>
              <a:gd name="connsiteY909" fmla="*/ 6068953 h 6852115"/>
              <a:gd name="connsiteX910" fmla="*/ 11638739 w 12193268"/>
              <a:gd name="connsiteY910" fmla="*/ 6148263 h 6852115"/>
              <a:gd name="connsiteX911" fmla="*/ 11558204 w 12193268"/>
              <a:gd name="connsiteY911" fmla="*/ 6068954 h 6852115"/>
              <a:gd name="connsiteX912" fmla="*/ 11322205 w 12193268"/>
              <a:gd name="connsiteY912" fmla="*/ 6068953 h 6852115"/>
              <a:gd name="connsiteX913" fmla="*/ 11079920 w 12193268"/>
              <a:gd name="connsiteY913" fmla="*/ 6292737 h 6852115"/>
              <a:gd name="connsiteX914" fmla="*/ 11079920 w 12193268"/>
              <a:gd name="connsiteY914" fmla="*/ 6295185 h 6852115"/>
              <a:gd name="connsiteX915" fmla="*/ 10847911 w 12193268"/>
              <a:gd name="connsiteY915" fmla="*/ 6080892 h 6852115"/>
              <a:gd name="connsiteX916" fmla="*/ 10777449 w 12193268"/>
              <a:gd name="connsiteY916" fmla="*/ 6080892 h 6852115"/>
              <a:gd name="connsiteX917" fmla="*/ 11079920 w 12193268"/>
              <a:gd name="connsiteY917" fmla="*/ 6360267 h 6852115"/>
              <a:gd name="connsiteX918" fmla="*/ 11079920 w 12193268"/>
              <a:gd name="connsiteY918" fmla="*/ 6357818 h 6852115"/>
              <a:gd name="connsiteX919" fmla="*/ 11392667 w 12193268"/>
              <a:gd name="connsiteY919" fmla="*/ 6068954 h 6852115"/>
              <a:gd name="connsiteX920" fmla="*/ 11204995 w 12193268"/>
              <a:gd name="connsiteY920" fmla="*/ 6068953 h 6852115"/>
              <a:gd name="connsiteX921" fmla="*/ 11079920 w 12193268"/>
              <a:gd name="connsiteY921" fmla="*/ 6184477 h 6852115"/>
              <a:gd name="connsiteX922" fmla="*/ 11079920 w 12193268"/>
              <a:gd name="connsiteY922" fmla="*/ 6186925 h 6852115"/>
              <a:gd name="connsiteX923" fmla="*/ 10965121 w 12193268"/>
              <a:gd name="connsiteY923" fmla="*/ 6080892 h 6852115"/>
              <a:gd name="connsiteX924" fmla="*/ 10904475 w 12193268"/>
              <a:gd name="connsiteY924" fmla="*/ 6080892 h 6852115"/>
              <a:gd name="connsiteX925" fmla="*/ 11079920 w 12193268"/>
              <a:gd name="connsiteY925" fmla="*/ 6242940 h 6852115"/>
              <a:gd name="connsiteX926" fmla="*/ 11079920 w 12193268"/>
              <a:gd name="connsiteY926" fmla="*/ 6240492 h 6852115"/>
              <a:gd name="connsiteX927" fmla="*/ 11265640 w 12193268"/>
              <a:gd name="connsiteY927" fmla="*/ 6068954 h 6852115"/>
              <a:gd name="connsiteX928" fmla="*/ 11079920 w 12193268"/>
              <a:gd name="connsiteY928" fmla="*/ 6068954 h 6852115"/>
              <a:gd name="connsiteX929" fmla="*/ 11079920 w 12193268"/>
              <a:gd name="connsiteY929" fmla="*/ 6080892 h 6852115"/>
              <a:gd name="connsiteX930" fmla="*/ 11021685 w 12193268"/>
              <a:gd name="connsiteY930" fmla="*/ 6080892 h 6852115"/>
              <a:gd name="connsiteX931" fmla="*/ 11079920 w 12193268"/>
              <a:gd name="connsiteY931" fmla="*/ 6134680 h 6852115"/>
              <a:gd name="connsiteX932" fmla="*/ 11079920 w 12193268"/>
              <a:gd name="connsiteY932" fmla="*/ 6132231 h 6852115"/>
              <a:gd name="connsiteX933" fmla="*/ 11148430 w 12193268"/>
              <a:gd name="connsiteY933" fmla="*/ 6068953 h 6852115"/>
              <a:gd name="connsiteX934" fmla="*/ 3924777 w 12193268"/>
              <a:gd name="connsiteY934" fmla="*/ 6078507 h 6852115"/>
              <a:gd name="connsiteX935" fmla="*/ 3959035 w 12193268"/>
              <a:gd name="connsiteY935" fmla="*/ 6112243 h 6852115"/>
              <a:gd name="connsiteX936" fmla="*/ 3993292 w 12193268"/>
              <a:gd name="connsiteY936" fmla="*/ 6078507 h 6852115"/>
              <a:gd name="connsiteX937" fmla="*/ 3809846 w 12193268"/>
              <a:gd name="connsiteY937" fmla="*/ 6078507 h 6852115"/>
              <a:gd name="connsiteX938" fmla="*/ 3956885 w 12193268"/>
              <a:gd name="connsiteY938" fmla="*/ 6219372 h 6852115"/>
              <a:gd name="connsiteX939" fmla="*/ 4103924 w 12193268"/>
              <a:gd name="connsiteY939" fmla="*/ 6078507 h 6852115"/>
              <a:gd name="connsiteX940" fmla="*/ 4035900 w 12193268"/>
              <a:gd name="connsiteY940" fmla="*/ 6078507 h 6852115"/>
              <a:gd name="connsiteX941" fmla="*/ 3959035 w 12193268"/>
              <a:gd name="connsiteY941" fmla="*/ 6154202 h 6852115"/>
              <a:gd name="connsiteX942" fmla="*/ 3882170 w 12193268"/>
              <a:gd name="connsiteY942" fmla="*/ 6078507 h 6852115"/>
              <a:gd name="connsiteX943" fmla="*/ 3747240 w 12193268"/>
              <a:gd name="connsiteY943" fmla="*/ 6078507 h 6852115"/>
              <a:gd name="connsiteX944" fmla="*/ 3420132 w 12193268"/>
              <a:gd name="connsiteY944" fmla="*/ 6380638 h 6852115"/>
              <a:gd name="connsiteX945" fmla="*/ 3420132 w 12193268"/>
              <a:gd name="connsiteY945" fmla="*/ 6446266 h 6852115"/>
              <a:gd name="connsiteX946" fmla="*/ 3518304 w 12193268"/>
              <a:gd name="connsiteY946" fmla="*/ 6349588 h 6852115"/>
              <a:gd name="connsiteX947" fmla="*/ 3631342 w 12193268"/>
              <a:gd name="connsiteY947" fmla="*/ 6460905 h 6852115"/>
              <a:gd name="connsiteX948" fmla="*/ 3518304 w 12193268"/>
              <a:gd name="connsiteY948" fmla="*/ 6572222 h 6852115"/>
              <a:gd name="connsiteX949" fmla="*/ 3420132 w 12193268"/>
              <a:gd name="connsiteY949" fmla="*/ 6475545 h 6852115"/>
              <a:gd name="connsiteX950" fmla="*/ 3420132 w 12193268"/>
              <a:gd name="connsiteY950" fmla="*/ 6531412 h 6852115"/>
              <a:gd name="connsiteX951" fmla="*/ 3762474 w 12193268"/>
              <a:gd name="connsiteY951" fmla="*/ 6847614 h 6852115"/>
              <a:gd name="connsiteX952" fmla="*/ 3808106 w 12193268"/>
              <a:gd name="connsiteY952" fmla="*/ 6847614 h 6852115"/>
              <a:gd name="connsiteX953" fmla="*/ 3781430 w 12193268"/>
              <a:gd name="connsiteY953" fmla="*/ 6820611 h 6852115"/>
              <a:gd name="connsiteX954" fmla="*/ 3929138 w 12193268"/>
              <a:gd name="connsiteY954" fmla="*/ 6679104 h 6852115"/>
              <a:gd name="connsiteX955" fmla="*/ 3841562 w 12193268"/>
              <a:gd name="connsiteY955" fmla="*/ 6595206 h 6852115"/>
              <a:gd name="connsiteX956" fmla="*/ 3718764 w 12193268"/>
              <a:gd name="connsiteY956" fmla="*/ 6708629 h 6852115"/>
              <a:gd name="connsiteX957" fmla="*/ 3752812 w 12193268"/>
              <a:gd name="connsiteY957" fmla="*/ 6740076 h 6852115"/>
              <a:gd name="connsiteX958" fmla="*/ 3839589 w 12193268"/>
              <a:gd name="connsiteY958" fmla="*/ 6659926 h 6852115"/>
              <a:gd name="connsiteX959" fmla="*/ 3866061 w 12193268"/>
              <a:gd name="connsiteY959" fmla="*/ 6687719 h 6852115"/>
              <a:gd name="connsiteX960" fmla="*/ 3754206 w 12193268"/>
              <a:gd name="connsiteY960" fmla="*/ 6793609 h 6852115"/>
              <a:gd name="connsiteX961" fmla="*/ 3662656 w 12193268"/>
              <a:gd name="connsiteY961" fmla="*/ 6709049 h 6852115"/>
              <a:gd name="connsiteX962" fmla="*/ 3813797 w 12193268"/>
              <a:gd name="connsiteY962" fmla="*/ 6568606 h 6852115"/>
              <a:gd name="connsiteX963" fmla="*/ 3730817 w 12193268"/>
              <a:gd name="connsiteY963" fmla="*/ 6489111 h 6852115"/>
              <a:gd name="connsiteX964" fmla="*/ 3609261 w 12193268"/>
              <a:gd name="connsiteY964" fmla="*/ 6605563 h 6852115"/>
              <a:gd name="connsiteX965" fmla="*/ 3633884 w 12193268"/>
              <a:gd name="connsiteY965" fmla="*/ 6628305 h 6852115"/>
              <a:gd name="connsiteX966" fmla="*/ 3723436 w 12193268"/>
              <a:gd name="connsiteY966" fmla="*/ 6545592 h 6852115"/>
              <a:gd name="connsiteX967" fmla="*/ 3749906 w 12193268"/>
              <a:gd name="connsiteY967" fmla="*/ 6573387 h 6852115"/>
              <a:gd name="connsiteX968" fmla="*/ 3633368 w 12193268"/>
              <a:gd name="connsiteY968" fmla="*/ 6680075 h 6852115"/>
              <a:gd name="connsiteX969" fmla="*/ 3551133 w 12193268"/>
              <a:gd name="connsiteY969" fmla="*/ 6604119 h 6852115"/>
              <a:gd name="connsiteX970" fmla="*/ 3703070 w 12193268"/>
              <a:gd name="connsiteY970" fmla="*/ 6462529 h 6852115"/>
              <a:gd name="connsiteX971" fmla="*/ 3552177 w 12193268"/>
              <a:gd name="connsiteY971" fmla="*/ 6321733 h 6852115"/>
              <a:gd name="connsiteX972" fmla="*/ 3634411 w 12193268"/>
              <a:gd name="connsiteY972" fmla="*/ 6245777 h 6852115"/>
              <a:gd name="connsiteX973" fmla="*/ 3640935 w 12193268"/>
              <a:gd name="connsiteY973" fmla="*/ 6252626 h 6852115"/>
              <a:gd name="connsiteX974" fmla="*/ 3641835 w 12193268"/>
              <a:gd name="connsiteY974" fmla="*/ 6251682 h 6852115"/>
              <a:gd name="connsiteX975" fmla="*/ 3750950 w 12193268"/>
              <a:gd name="connsiteY975" fmla="*/ 6352466 h 6852115"/>
              <a:gd name="connsiteX976" fmla="*/ 3724478 w 12193268"/>
              <a:gd name="connsiteY976" fmla="*/ 6380260 h 6852115"/>
              <a:gd name="connsiteX977" fmla="*/ 3634926 w 12193268"/>
              <a:gd name="connsiteY977" fmla="*/ 6297547 h 6852115"/>
              <a:gd name="connsiteX978" fmla="*/ 3610196 w 12193268"/>
              <a:gd name="connsiteY978" fmla="*/ 6320390 h 6852115"/>
              <a:gd name="connsiteX979" fmla="*/ 3730817 w 12193268"/>
              <a:gd name="connsiteY979" fmla="*/ 6435947 h 6852115"/>
              <a:gd name="connsiteX980" fmla="*/ 3813886 w 12193268"/>
              <a:gd name="connsiteY980" fmla="*/ 6356365 h 6852115"/>
              <a:gd name="connsiteX981" fmla="*/ 3663699 w 12193268"/>
              <a:gd name="connsiteY981" fmla="*/ 6216803 h 6852115"/>
              <a:gd name="connsiteX982" fmla="*/ 3755249 w 12193268"/>
              <a:gd name="connsiteY982" fmla="*/ 6132242 h 6852115"/>
              <a:gd name="connsiteX983" fmla="*/ 3867105 w 12193268"/>
              <a:gd name="connsiteY983" fmla="*/ 6238133 h 6852115"/>
              <a:gd name="connsiteX984" fmla="*/ 3840633 w 12193268"/>
              <a:gd name="connsiteY984" fmla="*/ 6265927 h 6852115"/>
              <a:gd name="connsiteX985" fmla="*/ 3753855 w 12193268"/>
              <a:gd name="connsiteY985" fmla="*/ 6185776 h 6852115"/>
              <a:gd name="connsiteX986" fmla="*/ 3719807 w 12193268"/>
              <a:gd name="connsiteY986" fmla="*/ 6217224 h 6852115"/>
              <a:gd name="connsiteX987" fmla="*/ 3841653 w 12193268"/>
              <a:gd name="connsiteY987" fmla="*/ 6329766 h 6852115"/>
              <a:gd name="connsiteX988" fmla="*/ 3929138 w 12193268"/>
              <a:gd name="connsiteY988" fmla="*/ 6245954 h 6852115"/>
              <a:gd name="connsiteX989" fmla="*/ 3778364 w 12193268"/>
              <a:gd name="connsiteY989" fmla="*/ 6101510 h 6852115"/>
              <a:gd name="connsiteX990" fmla="*/ 3801088 w 12193268"/>
              <a:gd name="connsiteY990" fmla="*/ 6078507 h 6852115"/>
              <a:gd name="connsiteX991" fmla="*/ 3620215 w 12193268"/>
              <a:gd name="connsiteY991" fmla="*/ 6078507 h 6852115"/>
              <a:gd name="connsiteX992" fmla="*/ 3420132 w 12193268"/>
              <a:gd name="connsiteY992" fmla="*/ 6263311 h 6852115"/>
              <a:gd name="connsiteX993" fmla="*/ 3420133 w 12193268"/>
              <a:gd name="connsiteY993" fmla="*/ 6328393 h 6852115"/>
              <a:gd name="connsiteX994" fmla="*/ 3690676 w 12193268"/>
              <a:gd name="connsiteY994" fmla="*/ 6078507 h 6852115"/>
              <a:gd name="connsiteX995" fmla="*/ 3503003 w 12193268"/>
              <a:gd name="connsiteY995" fmla="*/ 6078507 h 6852115"/>
              <a:gd name="connsiteX996" fmla="*/ 3420132 w 12193268"/>
              <a:gd name="connsiteY996" fmla="*/ 6155051 h 6852115"/>
              <a:gd name="connsiteX997" fmla="*/ 3420133 w 12193268"/>
              <a:gd name="connsiteY997" fmla="*/ 6211066 h 6852115"/>
              <a:gd name="connsiteX998" fmla="*/ 3563651 w 12193268"/>
              <a:gd name="connsiteY998" fmla="*/ 6078507 h 6852115"/>
              <a:gd name="connsiteX999" fmla="*/ 3420131 w 12193268"/>
              <a:gd name="connsiteY999" fmla="*/ 6078507 h 6852115"/>
              <a:gd name="connsiteX1000" fmla="*/ 3420131 w 12193268"/>
              <a:gd name="connsiteY1000" fmla="*/ 6102807 h 6852115"/>
              <a:gd name="connsiteX1001" fmla="*/ 3446439 w 12193268"/>
              <a:gd name="connsiteY1001" fmla="*/ 6078507 h 6852115"/>
              <a:gd name="connsiteX1002" fmla="*/ 7641504 w 12193268"/>
              <a:gd name="connsiteY1002" fmla="*/ 6070004 h 6852115"/>
              <a:gd name="connsiteX1003" fmla="*/ 7800256 w 12193268"/>
              <a:gd name="connsiteY1003" fmla="*/ 6216635 h 6852115"/>
              <a:gd name="connsiteX1004" fmla="*/ 7800256 w 12193268"/>
              <a:gd name="connsiteY1004" fmla="*/ 6206136 h 6852115"/>
              <a:gd name="connsiteX1005" fmla="*/ 7939573 w 12193268"/>
              <a:gd name="connsiteY1005" fmla="*/ 6077456 h 6852115"/>
              <a:gd name="connsiteX1006" fmla="*/ 7878927 w 12193268"/>
              <a:gd name="connsiteY1006" fmla="*/ 6077456 h 6852115"/>
              <a:gd name="connsiteX1007" fmla="*/ 7796055 w 12193268"/>
              <a:gd name="connsiteY1007" fmla="*/ 6154000 h 6852115"/>
              <a:gd name="connsiteX1008" fmla="*/ 7796055 w 12193268"/>
              <a:gd name="connsiteY1008" fmla="*/ 6156739 h 6852115"/>
              <a:gd name="connsiteX1009" fmla="*/ 7702149 w 12193268"/>
              <a:gd name="connsiteY1009" fmla="*/ 6070004 h 6852115"/>
              <a:gd name="connsiteX1010" fmla="*/ 7514479 w 12193268"/>
              <a:gd name="connsiteY1010" fmla="*/ 6070004 h 6852115"/>
              <a:gd name="connsiteX1011" fmla="*/ 7800256 w 12193268"/>
              <a:gd name="connsiteY1011" fmla="*/ 6333961 h 6852115"/>
              <a:gd name="connsiteX1012" fmla="*/ 7800256 w 12193268"/>
              <a:gd name="connsiteY1012" fmla="*/ 6323463 h 6852115"/>
              <a:gd name="connsiteX1013" fmla="*/ 8066599 w 12193268"/>
              <a:gd name="connsiteY1013" fmla="*/ 6077456 h 6852115"/>
              <a:gd name="connsiteX1014" fmla="*/ 7996138 w 12193268"/>
              <a:gd name="connsiteY1014" fmla="*/ 6077456 h 6852115"/>
              <a:gd name="connsiteX1015" fmla="*/ 7796056 w 12193268"/>
              <a:gd name="connsiteY1015" fmla="*/ 6262260 h 6852115"/>
              <a:gd name="connsiteX1016" fmla="*/ 7796056 w 12193268"/>
              <a:gd name="connsiteY1016" fmla="*/ 6265000 h 6852115"/>
              <a:gd name="connsiteX1017" fmla="*/ 7584939 w 12193268"/>
              <a:gd name="connsiteY1017" fmla="*/ 6070004 h 6852115"/>
              <a:gd name="connsiteX1018" fmla="*/ 7412283 w 12193268"/>
              <a:gd name="connsiteY1018" fmla="*/ 6070004 h 6852115"/>
              <a:gd name="connsiteX1019" fmla="*/ 7438959 w 12193268"/>
              <a:gd name="connsiteY1019" fmla="*/ 6097008 h 6852115"/>
              <a:gd name="connsiteX1020" fmla="*/ 7291250 w 12193268"/>
              <a:gd name="connsiteY1020" fmla="*/ 6238514 h 6852115"/>
              <a:gd name="connsiteX1021" fmla="*/ 7378826 w 12193268"/>
              <a:gd name="connsiteY1021" fmla="*/ 6322411 h 6852115"/>
              <a:gd name="connsiteX1022" fmla="*/ 7501624 w 12193268"/>
              <a:gd name="connsiteY1022" fmla="*/ 6208990 h 6852115"/>
              <a:gd name="connsiteX1023" fmla="*/ 7467576 w 12193268"/>
              <a:gd name="connsiteY1023" fmla="*/ 6177542 h 6852115"/>
              <a:gd name="connsiteX1024" fmla="*/ 7380798 w 12193268"/>
              <a:gd name="connsiteY1024" fmla="*/ 6257693 h 6852115"/>
              <a:gd name="connsiteX1025" fmla="*/ 7354327 w 12193268"/>
              <a:gd name="connsiteY1025" fmla="*/ 6229899 h 6852115"/>
              <a:gd name="connsiteX1026" fmla="*/ 7466182 w 12193268"/>
              <a:gd name="connsiteY1026" fmla="*/ 6124009 h 6852115"/>
              <a:gd name="connsiteX1027" fmla="*/ 7557732 w 12193268"/>
              <a:gd name="connsiteY1027" fmla="*/ 6208569 h 6852115"/>
              <a:gd name="connsiteX1028" fmla="*/ 7406592 w 12193268"/>
              <a:gd name="connsiteY1028" fmla="*/ 6349012 h 6852115"/>
              <a:gd name="connsiteX1029" fmla="*/ 7489572 w 12193268"/>
              <a:gd name="connsiteY1029" fmla="*/ 6428507 h 6852115"/>
              <a:gd name="connsiteX1030" fmla="*/ 7611128 w 12193268"/>
              <a:gd name="connsiteY1030" fmla="*/ 6312055 h 6852115"/>
              <a:gd name="connsiteX1031" fmla="*/ 7586504 w 12193268"/>
              <a:gd name="connsiteY1031" fmla="*/ 6289313 h 6852115"/>
              <a:gd name="connsiteX1032" fmla="*/ 7496953 w 12193268"/>
              <a:gd name="connsiteY1032" fmla="*/ 6372026 h 6852115"/>
              <a:gd name="connsiteX1033" fmla="*/ 7470481 w 12193268"/>
              <a:gd name="connsiteY1033" fmla="*/ 6344231 h 6852115"/>
              <a:gd name="connsiteX1034" fmla="*/ 7587021 w 12193268"/>
              <a:gd name="connsiteY1034" fmla="*/ 6237543 h 6852115"/>
              <a:gd name="connsiteX1035" fmla="*/ 7669255 w 12193268"/>
              <a:gd name="connsiteY1035" fmla="*/ 6313499 h 6852115"/>
              <a:gd name="connsiteX1036" fmla="*/ 7517318 w 12193268"/>
              <a:gd name="connsiteY1036" fmla="*/ 6455089 h 6852115"/>
              <a:gd name="connsiteX1037" fmla="*/ 7668211 w 12193268"/>
              <a:gd name="connsiteY1037" fmla="*/ 6595885 h 6852115"/>
              <a:gd name="connsiteX1038" fmla="*/ 7585976 w 12193268"/>
              <a:gd name="connsiteY1038" fmla="*/ 6671840 h 6852115"/>
              <a:gd name="connsiteX1039" fmla="*/ 7579453 w 12193268"/>
              <a:gd name="connsiteY1039" fmla="*/ 6664991 h 6852115"/>
              <a:gd name="connsiteX1040" fmla="*/ 7578553 w 12193268"/>
              <a:gd name="connsiteY1040" fmla="*/ 6665936 h 6852115"/>
              <a:gd name="connsiteX1041" fmla="*/ 7469438 w 12193268"/>
              <a:gd name="connsiteY1041" fmla="*/ 6565153 h 6852115"/>
              <a:gd name="connsiteX1042" fmla="*/ 7495909 w 12193268"/>
              <a:gd name="connsiteY1042" fmla="*/ 6537358 h 6852115"/>
              <a:gd name="connsiteX1043" fmla="*/ 7585462 w 12193268"/>
              <a:gd name="connsiteY1043" fmla="*/ 6620072 h 6852115"/>
              <a:gd name="connsiteX1044" fmla="*/ 7610193 w 12193268"/>
              <a:gd name="connsiteY1044" fmla="*/ 6597228 h 6852115"/>
              <a:gd name="connsiteX1045" fmla="*/ 7489571 w 12193268"/>
              <a:gd name="connsiteY1045" fmla="*/ 6481672 h 6852115"/>
              <a:gd name="connsiteX1046" fmla="*/ 7406502 w 12193268"/>
              <a:gd name="connsiteY1046" fmla="*/ 6561253 h 6852115"/>
              <a:gd name="connsiteX1047" fmla="*/ 7556689 w 12193268"/>
              <a:gd name="connsiteY1047" fmla="*/ 6700816 h 6852115"/>
              <a:gd name="connsiteX1048" fmla="*/ 7465139 w 12193268"/>
              <a:gd name="connsiteY1048" fmla="*/ 6785375 h 6852115"/>
              <a:gd name="connsiteX1049" fmla="*/ 7353284 w 12193268"/>
              <a:gd name="connsiteY1049" fmla="*/ 6679485 h 6852115"/>
              <a:gd name="connsiteX1050" fmla="*/ 7379755 w 12193268"/>
              <a:gd name="connsiteY1050" fmla="*/ 6651691 h 6852115"/>
              <a:gd name="connsiteX1051" fmla="*/ 7466533 w 12193268"/>
              <a:gd name="connsiteY1051" fmla="*/ 6731841 h 6852115"/>
              <a:gd name="connsiteX1052" fmla="*/ 7500580 w 12193268"/>
              <a:gd name="connsiteY1052" fmla="*/ 6700394 h 6852115"/>
              <a:gd name="connsiteX1053" fmla="*/ 7378736 w 12193268"/>
              <a:gd name="connsiteY1053" fmla="*/ 6587852 h 6852115"/>
              <a:gd name="connsiteX1054" fmla="*/ 7291251 w 12193268"/>
              <a:gd name="connsiteY1054" fmla="*/ 6671663 h 6852115"/>
              <a:gd name="connsiteX1055" fmla="*/ 7442025 w 12193268"/>
              <a:gd name="connsiteY1055" fmla="*/ 6816108 h 6852115"/>
              <a:gd name="connsiteX1056" fmla="*/ 7419301 w 12193268"/>
              <a:gd name="connsiteY1056" fmla="*/ 6839111 h 6852115"/>
              <a:gd name="connsiteX1057" fmla="*/ 7473149 w 12193268"/>
              <a:gd name="connsiteY1057" fmla="*/ 6839111 h 6852115"/>
              <a:gd name="connsiteX1058" fmla="*/ 7800256 w 12193268"/>
              <a:gd name="connsiteY1058" fmla="*/ 6536980 h 6852115"/>
              <a:gd name="connsiteX1059" fmla="*/ 7800256 w 12193268"/>
              <a:gd name="connsiteY1059" fmla="*/ 6534241 h 6852115"/>
              <a:gd name="connsiteX1060" fmla="*/ 8138397 w 12193268"/>
              <a:gd name="connsiteY1060" fmla="*/ 6846563 h 6852115"/>
              <a:gd name="connsiteX1061" fmla="*/ 8184029 w 12193268"/>
              <a:gd name="connsiteY1061" fmla="*/ 6846563 h 6852115"/>
              <a:gd name="connsiteX1062" fmla="*/ 8157353 w 12193268"/>
              <a:gd name="connsiteY1062" fmla="*/ 6819560 h 6852115"/>
              <a:gd name="connsiteX1063" fmla="*/ 8305061 w 12193268"/>
              <a:gd name="connsiteY1063" fmla="*/ 6678054 h 6852115"/>
              <a:gd name="connsiteX1064" fmla="*/ 8217486 w 12193268"/>
              <a:gd name="connsiteY1064" fmla="*/ 6594155 h 6852115"/>
              <a:gd name="connsiteX1065" fmla="*/ 8094688 w 12193268"/>
              <a:gd name="connsiteY1065" fmla="*/ 6707578 h 6852115"/>
              <a:gd name="connsiteX1066" fmla="*/ 8128735 w 12193268"/>
              <a:gd name="connsiteY1066" fmla="*/ 6739025 h 6852115"/>
              <a:gd name="connsiteX1067" fmla="*/ 8215513 w 12193268"/>
              <a:gd name="connsiteY1067" fmla="*/ 6658875 h 6852115"/>
              <a:gd name="connsiteX1068" fmla="*/ 8241985 w 12193268"/>
              <a:gd name="connsiteY1068" fmla="*/ 6686669 h 6852115"/>
              <a:gd name="connsiteX1069" fmla="*/ 8130130 w 12193268"/>
              <a:gd name="connsiteY1069" fmla="*/ 6792559 h 6852115"/>
              <a:gd name="connsiteX1070" fmla="*/ 8038579 w 12193268"/>
              <a:gd name="connsiteY1070" fmla="*/ 6707998 h 6852115"/>
              <a:gd name="connsiteX1071" fmla="*/ 8189721 w 12193268"/>
              <a:gd name="connsiteY1071" fmla="*/ 6567555 h 6852115"/>
              <a:gd name="connsiteX1072" fmla="*/ 8106741 w 12193268"/>
              <a:gd name="connsiteY1072" fmla="*/ 6488060 h 6852115"/>
              <a:gd name="connsiteX1073" fmla="*/ 7985184 w 12193268"/>
              <a:gd name="connsiteY1073" fmla="*/ 6604513 h 6852115"/>
              <a:gd name="connsiteX1074" fmla="*/ 8009807 w 12193268"/>
              <a:gd name="connsiteY1074" fmla="*/ 6627255 h 6852115"/>
              <a:gd name="connsiteX1075" fmla="*/ 8099359 w 12193268"/>
              <a:gd name="connsiteY1075" fmla="*/ 6544541 h 6852115"/>
              <a:gd name="connsiteX1076" fmla="*/ 8125830 w 12193268"/>
              <a:gd name="connsiteY1076" fmla="*/ 6572337 h 6852115"/>
              <a:gd name="connsiteX1077" fmla="*/ 8009291 w 12193268"/>
              <a:gd name="connsiteY1077" fmla="*/ 6679025 h 6852115"/>
              <a:gd name="connsiteX1078" fmla="*/ 7927057 w 12193268"/>
              <a:gd name="connsiteY1078" fmla="*/ 6603069 h 6852115"/>
              <a:gd name="connsiteX1079" fmla="*/ 8078994 w 12193268"/>
              <a:gd name="connsiteY1079" fmla="*/ 6461478 h 6852115"/>
              <a:gd name="connsiteX1080" fmla="*/ 7928100 w 12193268"/>
              <a:gd name="connsiteY1080" fmla="*/ 6320683 h 6852115"/>
              <a:gd name="connsiteX1081" fmla="*/ 8010335 w 12193268"/>
              <a:gd name="connsiteY1081" fmla="*/ 6244727 h 6852115"/>
              <a:gd name="connsiteX1082" fmla="*/ 8016858 w 12193268"/>
              <a:gd name="connsiteY1082" fmla="*/ 6251576 h 6852115"/>
              <a:gd name="connsiteX1083" fmla="*/ 8017759 w 12193268"/>
              <a:gd name="connsiteY1083" fmla="*/ 6250631 h 6852115"/>
              <a:gd name="connsiteX1084" fmla="*/ 8126873 w 12193268"/>
              <a:gd name="connsiteY1084" fmla="*/ 6351415 h 6852115"/>
              <a:gd name="connsiteX1085" fmla="*/ 8100401 w 12193268"/>
              <a:gd name="connsiteY1085" fmla="*/ 6379209 h 6852115"/>
              <a:gd name="connsiteX1086" fmla="*/ 8010850 w 12193268"/>
              <a:gd name="connsiteY1086" fmla="*/ 6296496 h 6852115"/>
              <a:gd name="connsiteX1087" fmla="*/ 7986118 w 12193268"/>
              <a:gd name="connsiteY1087" fmla="*/ 6319339 h 6852115"/>
              <a:gd name="connsiteX1088" fmla="*/ 8106740 w 12193268"/>
              <a:gd name="connsiteY1088" fmla="*/ 6434896 h 6852115"/>
              <a:gd name="connsiteX1089" fmla="*/ 8189810 w 12193268"/>
              <a:gd name="connsiteY1089" fmla="*/ 6355314 h 6852115"/>
              <a:gd name="connsiteX1090" fmla="*/ 8039622 w 12193268"/>
              <a:gd name="connsiteY1090" fmla="*/ 6215752 h 6852115"/>
              <a:gd name="connsiteX1091" fmla="*/ 8131173 w 12193268"/>
              <a:gd name="connsiteY1091" fmla="*/ 6131192 h 6852115"/>
              <a:gd name="connsiteX1092" fmla="*/ 8243028 w 12193268"/>
              <a:gd name="connsiteY1092" fmla="*/ 6237082 h 6852115"/>
              <a:gd name="connsiteX1093" fmla="*/ 8216556 w 12193268"/>
              <a:gd name="connsiteY1093" fmla="*/ 6264876 h 6852115"/>
              <a:gd name="connsiteX1094" fmla="*/ 8129778 w 12193268"/>
              <a:gd name="connsiteY1094" fmla="*/ 6184726 h 6852115"/>
              <a:gd name="connsiteX1095" fmla="*/ 8095731 w 12193268"/>
              <a:gd name="connsiteY1095" fmla="*/ 6216174 h 6852115"/>
              <a:gd name="connsiteX1096" fmla="*/ 8217576 w 12193268"/>
              <a:gd name="connsiteY1096" fmla="*/ 6328715 h 6852115"/>
              <a:gd name="connsiteX1097" fmla="*/ 8305061 w 12193268"/>
              <a:gd name="connsiteY1097" fmla="*/ 6244903 h 6852115"/>
              <a:gd name="connsiteX1098" fmla="*/ 8154287 w 12193268"/>
              <a:gd name="connsiteY1098" fmla="*/ 6100459 h 6852115"/>
              <a:gd name="connsiteX1099" fmla="*/ 8177011 w 12193268"/>
              <a:gd name="connsiteY1099" fmla="*/ 6077456 h 6852115"/>
              <a:gd name="connsiteX1100" fmla="*/ 8123163 w 12193268"/>
              <a:gd name="connsiteY1100" fmla="*/ 6077456 h 6852115"/>
              <a:gd name="connsiteX1101" fmla="*/ 7796056 w 12193268"/>
              <a:gd name="connsiteY1101" fmla="*/ 6379587 h 6852115"/>
              <a:gd name="connsiteX1102" fmla="*/ 7796055 w 12193268"/>
              <a:gd name="connsiteY1102" fmla="*/ 6382327 h 6852115"/>
              <a:gd name="connsiteX1103" fmla="*/ 7457914 w 12193268"/>
              <a:gd name="connsiteY1103" fmla="*/ 6070004 h 6852115"/>
              <a:gd name="connsiteX1104" fmla="*/ 7224888 w 12193268"/>
              <a:gd name="connsiteY1104" fmla="*/ 6070004 h 6852115"/>
              <a:gd name="connsiteX1105" fmla="*/ 7262816 w 12193268"/>
              <a:gd name="connsiteY1105" fmla="*/ 6107354 h 6852115"/>
              <a:gd name="connsiteX1106" fmla="*/ 7300745 w 12193268"/>
              <a:gd name="connsiteY1106" fmla="*/ 6070004 h 6852115"/>
              <a:gd name="connsiteX1107" fmla="*/ 7073306 w 12193268"/>
              <a:gd name="connsiteY1107" fmla="*/ 6070004 h 6852115"/>
              <a:gd name="connsiteX1108" fmla="*/ 6703996 w 12193268"/>
              <a:gd name="connsiteY1108" fmla="*/ 6411115 h 6852115"/>
              <a:gd name="connsiteX1109" fmla="*/ 6703996 w 12193268"/>
              <a:gd name="connsiteY1109" fmla="*/ 6413562 h 6852115"/>
              <a:gd name="connsiteX1110" fmla="*/ 6344962 w 12193268"/>
              <a:gd name="connsiteY1110" fmla="*/ 6081943 h 6852115"/>
              <a:gd name="connsiteX1111" fmla="*/ 6295210 w 12193268"/>
              <a:gd name="connsiteY1111" fmla="*/ 6081942 h 6852115"/>
              <a:gd name="connsiteX1112" fmla="*/ 6320402 w 12193268"/>
              <a:gd name="connsiteY1112" fmla="*/ 6107445 h 6852115"/>
              <a:gd name="connsiteX1113" fmla="*/ 6172237 w 12193268"/>
              <a:gd name="connsiteY1113" fmla="*/ 6249389 h 6852115"/>
              <a:gd name="connsiteX1114" fmla="*/ 6259371 w 12193268"/>
              <a:gd name="connsiteY1114" fmla="*/ 6332865 h 6852115"/>
              <a:gd name="connsiteX1115" fmla="*/ 6380737 w 12193268"/>
              <a:gd name="connsiteY1115" fmla="*/ 6220767 h 6852115"/>
              <a:gd name="connsiteX1116" fmla="*/ 6346688 w 12193268"/>
              <a:gd name="connsiteY1116" fmla="*/ 6189318 h 6852115"/>
              <a:gd name="connsiteX1117" fmla="*/ 6259912 w 12193268"/>
              <a:gd name="connsiteY1117" fmla="*/ 6269469 h 6852115"/>
              <a:gd name="connsiteX1118" fmla="*/ 6233440 w 12193268"/>
              <a:gd name="connsiteY1118" fmla="*/ 6241675 h 6852115"/>
              <a:gd name="connsiteX1119" fmla="*/ 6345294 w 12193268"/>
              <a:gd name="connsiteY1119" fmla="*/ 6135786 h 6852115"/>
              <a:gd name="connsiteX1120" fmla="*/ 6436845 w 12193268"/>
              <a:gd name="connsiteY1120" fmla="*/ 6220346 h 6852115"/>
              <a:gd name="connsiteX1121" fmla="*/ 6287137 w 12193268"/>
              <a:gd name="connsiteY1121" fmla="*/ 6359465 h 6852115"/>
              <a:gd name="connsiteX1122" fmla="*/ 6370557 w 12193268"/>
              <a:gd name="connsiteY1122" fmla="*/ 6439383 h 6852115"/>
              <a:gd name="connsiteX1123" fmla="*/ 6490715 w 12193268"/>
              <a:gd name="connsiteY1123" fmla="*/ 6324270 h 6852115"/>
              <a:gd name="connsiteX1124" fmla="*/ 6465617 w 12193268"/>
              <a:gd name="connsiteY1124" fmla="*/ 6301090 h 6852115"/>
              <a:gd name="connsiteX1125" fmla="*/ 6376066 w 12193268"/>
              <a:gd name="connsiteY1125" fmla="*/ 6383803 h 6852115"/>
              <a:gd name="connsiteX1126" fmla="*/ 6349594 w 12193268"/>
              <a:gd name="connsiteY1126" fmla="*/ 6356009 h 6852115"/>
              <a:gd name="connsiteX1127" fmla="*/ 6466133 w 12193268"/>
              <a:gd name="connsiteY1127" fmla="*/ 6249321 h 6852115"/>
              <a:gd name="connsiteX1128" fmla="*/ 6548367 w 12193268"/>
              <a:gd name="connsiteY1128" fmla="*/ 6325275 h 6852115"/>
              <a:gd name="connsiteX1129" fmla="*/ 6398304 w 12193268"/>
              <a:gd name="connsiteY1129" fmla="*/ 6465964 h 6852115"/>
              <a:gd name="connsiteX1130" fmla="*/ 6547323 w 12193268"/>
              <a:gd name="connsiteY1130" fmla="*/ 6607448 h 6852115"/>
              <a:gd name="connsiteX1131" fmla="*/ 6465090 w 12193268"/>
              <a:gd name="connsiteY1131" fmla="*/ 6683402 h 6852115"/>
              <a:gd name="connsiteX1132" fmla="*/ 6348551 w 12193268"/>
              <a:gd name="connsiteY1132" fmla="*/ 6576715 h 6852115"/>
              <a:gd name="connsiteX1133" fmla="*/ 6375022 w 12193268"/>
              <a:gd name="connsiteY1133" fmla="*/ 6548920 h 6852115"/>
              <a:gd name="connsiteX1134" fmla="*/ 6464574 w 12193268"/>
              <a:gd name="connsiteY1134" fmla="*/ 6631634 h 6852115"/>
              <a:gd name="connsiteX1135" fmla="*/ 6490625 w 12193268"/>
              <a:gd name="connsiteY1135" fmla="*/ 6607572 h 6852115"/>
              <a:gd name="connsiteX1136" fmla="*/ 6370557 w 12193268"/>
              <a:gd name="connsiteY1136" fmla="*/ 6492547 h 6852115"/>
              <a:gd name="connsiteX1137" fmla="*/ 6286203 w 12193268"/>
              <a:gd name="connsiteY1137" fmla="*/ 6573359 h 6852115"/>
              <a:gd name="connsiteX1138" fmla="*/ 6435801 w 12193268"/>
              <a:gd name="connsiteY1138" fmla="*/ 6712378 h 6852115"/>
              <a:gd name="connsiteX1139" fmla="*/ 6344250 w 12193268"/>
              <a:gd name="connsiteY1139" fmla="*/ 6796937 h 6852115"/>
              <a:gd name="connsiteX1140" fmla="*/ 6232396 w 12193268"/>
              <a:gd name="connsiteY1140" fmla="*/ 6691048 h 6852115"/>
              <a:gd name="connsiteX1141" fmla="*/ 6258868 w 12193268"/>
              <a:gd name="connsiteY1141" fmla="*/ 6663253 h 6852115"/>
              <a:gd name="connsiteX1142" fmla="*/ 6345646 w 12193268"/>
              <a:gd name="connsiteY1142" fmla="*/ 6743404 h 6852115"/>
              <a:gd name="connsiteX1143" fmla="*/ 6379693 w 12193268"/>
              <a:gd name="connsiteY1143" fmla="*/ 6711956 h 6852115"/>
              <a:gd name="connsiteX1144" fmla="*/ 6258436 w 12193268"/>
              <a:gd name="connsiteY1144" fmla="*/ 6599959 h 6852115"/>
              <a:gd name="connsiteX1145" fmla="*/ 6172236 w 12193268"/>
              <a:gd name="connsiteY1145" fmla="*/ 6682539 h 6852115"/>
              <a:gd name="connsiteX1146" fmla="*/ 6317336 w 12193268"/>
              <a:gd name="connsiteY1146" fmla="*/ 6821546 h 6852115"/>
              <a:gd name="connsiteX1147" fmla="*/ 6290352 w 12193268"/>
              <a:gd name="connsiteY1147" fmla="*/ 6848860 h 6852115"/>
              <a:gd name="connsiteX1148" fmla="*/ 6144490 w 12193268"/>
              <a:gd name="connsiteY1148" fmla="*/ 6709121 h 6852115"/>
              <a:gd name="connsiteX1149" fmla="*/ 5996340 w 12193268"/>
              <a:gd name="connsiteY1149" fmla="*/ 6851049 h 6852115"/>
              <a:gd name="connsiteX1150" fmla="*/ 6064642 w 12193268"/>
              <a:gd name="connsiteY1150" fmla="*/ 6851049 h 6852115"/>
              <a:gd name="connsiteX1151" fmla="*/ 6145177 w 12193268"/>
              <a:gd name="connsiteY1151" fmla="*/ 6771741 h 6852115"/>
              <a:gd name="connsiteX1152" fmla="*/ 6225712 w 12193268"/>
              <a:gd name="connsiteY1152" fmla="*/ 6851050 h 6852115"/>
              <a:gd name="connsiteX1153" fmla="*/ 6334685 w 12193268"/>
              <a:gd name="connsiteY1153" fmla="*/ 6851050 h 6852115"/>
              <a:gd name="connsiteX1154" fmla="*/ 6703997 w 12193268"/>
              <a:gd name="connsiteY1154" fmla="*/ 6509939 h 6852115"/>
              <a:gd name="connsiteX1155" fmla="*/ 6703997 w 12193268"/>
              <a:gd name="connsiteY1155" fmla="*/ 6507492 h 6852115"/>
              <a:gd name="connsiteX1156" fmla="*/ 7063031 w 12193268"/>
              <a:gd name="connsiteY1156" fmla="*/ 6839111 h 6852115"/>
              <a:gd name="connsiteX1157" fmla="*/ 7112783 w 12193268"/>
              <a:gd name="connsiteY1157" fmla="*/ 6839111 h 6852115"/>
              <a:gd name="connsiteX1158" fmla="*/ 7087591 w 12193268"/>
              <a:gd name="connsiteY1158" fmla="*/ 6813608 h 6852115"/>
              <a:gd name="connsiteX1159" fmla="*/ 7235756 w 12193268"/>
              <a:gd name="connsiteY1159" fmla="*/ 6671664 h 6852115"/>
              <a:gd name="connsiteX1160" fmla="*/ 7148622 w 12193268"/>
              <a:gd name="connsiteY1160" fmla="*/ 6588188 h 6852115"/>
              <a:gd name="connsiteX1161" fmla="*/ 7027256 w 12193268"/>
              <a:gd name="connsiteY1161" fmla="*/ 6700286 h 6852115"/>
              <a:gd name="connsiteX1162" fmla="*/ 7061304 w 12193268"/>
              <a:gd name="connsiteY1162" fmla="*/ 6731735 h 6852115"/>
              <a:gd name="connsiteX1163" fmla="*/ 7148080 w 12193268"/>
              <a:gd name="connsiteY1163" fmla="*/ 6651585 h 6852115"/>
              <a:gd name="connsiteX1164" fmla="*/ 7174553 w 12193268"/>
              <a:gd name="connsiteY1164" fmla="*/ 6679379 h 6852115"/>
              <a:gd name="connsiteX1165" fmla="*/ 7062698 w 12193268"/>
              <a:gd name="connsiteY1165" fmla="*/ 6785268 h 6852115"/>
              <a:gd name="connsiteX1166" fmla="*/ 6971148 w 12193268"/>
              <a:gd name="connsiteY1166" fmla="*/ 6700708 h 6852115"/>
              <a:gd name="connsiteX1167" fmla="*/ 7120856 w 12193268"/>
              <a:gd name="connsiteY1167" fmla="*/ 6561588 h 6852115"/>
              <a:gd name="connsiteX1168" fmla="*/ 7037435 w 12193268"/>
              <a:gd name="connsiteY1168" fmla="*/ 6481670 h 6852115"/>
              <a:gd name="connsiteX1169" fmla="*/ 6917278 w 12193268"/>
              <a:gd name="connsiteY1169" fmla="*/ 6596783 h 6852115"/>
              <a:gd name="connsiteX1170" fmla="*/ 6942376 w 12193268"/>
              <a:gd name="connsiteY1170" fmla="*/ 6619964 h 6852115"/>
              <a:gd name="connsiteX1171" fmla="*/ 7031926 w 12193268"/>
              <a:gd name="connsiteY1171" fmla="*/ 6537250 h 6852115"/>
              <a:gd name="connsiteX1172" fmla="*/ 7058399 w 12193268"/>
              <a:gd name="connsiteY1172" fmla="*/ 6565045 h 6852115"/>
              <a:gd name="connsiteX1173" fmla="*/ 6941860 w 12193268"/>
              <a:gd name="connsiteY1173" fmla="*/ 6671733 h 6852115"/>
              <a:gd name="connsiteX1174" fmla="*/ 6859626 w 12193268"/>
              <a:gd name="connsiteY1174" fmla="*/ 6595778 h 6852115"/>
              <a:gd name="connsiteX1175" fmla="*/ 7009688 w 12193268"/>
              <a:gd name="connsiteY1175" fmla="*/ 6455089 h 6852115"/>
              <a:gd name="connsiteX1176" fmla="*/ 6860669 w 12193268"/>
              <a:gd name="connsiteY1176" fmla="*/ 6313605 h 6852115"/>
              <a:gd name="connsiteX1177" fmla="*/ 6942903 w 12193268"/>
              <a:gd name="connsiteY1177" fmla="*/ 6237650 h 6852115"/>
              <a:gd name="connsiteX1178" fmla="*/ 7059442 w 12193268"/>
              <a:gd name="connsiteY1178" fmla="*/ 6344339 h 6852115"/>
              <a:gd name="connsiteX1179" fmla="*/ 7032971 w 12193268"/>
              <a:gd name="connsiteY1179" fmla="*/ 6372133 h 6852115"/>
              <a:gd name="connsiteX1180" fmla="*/ 6943419 w 12193268"/>
              <a:gd name="connsiteY1180" fmla="*/ 6289419 h 6852115"/>
              <a:gd name="connsiteX1181" fmla="*/ 6917368 w 12193268"/>
              <a:gd name="connsiteY1181" fmla="*/ 6313482 h 6852115"/>
              <a:gd name="connsiteX1182" fmla="*/ 7037436 w 12193268"/>
              <a:gd name="connsiteY1182" fmla="*/ 6428507 h 6852115"/>
              <a:gd name="connsiteX1183" fmla="*/ 7121790 w 12193268"/>
              <a:gd name="connsiteY1183" fmla="*/ 6347695 h 6852115"/>
              <a:gd name="connsiteX1184" fmla="*/ 6972191 w 12193268"/>
              <a:gd name="connsiteY1184" fmla="*/ 6208676 h 6852115"/>
              <a:gd name="connsiteX1185" fmla="*/ 7063742 w 12193268"/>
              <a:gd name="connsiteY1185" fmla="*/ 6124116 h 6852115"/>
              <a:gd name="connsiteX1186" fmla="*/ 7175596 w 12193268"/>
              <a:gd name="connsiteY1186" fmla="*/ 6230005 h 6852115"/>
              <a:gd name="connsiteX1187" fmla="*/ 7149125 w 12193268"/>
              <a:gd name="connsiteY1187" fmla="*/ 6257800 h 6852115"/>
              <a:gd name="connsiteX1188" fmla="*/ 7062346 w 12193268"/>
              <a:gd name="connsiteY1188" fmla="*/ 6177649 h 6852115"/>
              <a:gd name="connsiteX1189" fmla="*/ 7028299 w 12193268"/>
              <a:gd name="connsiteY1189" fmla="*/ 6209097 h 6852115"/>
              <a:gd name="connsiteX1190" fmla="*/ 7149557 w 12193268"/>
              <a:gd name="connsiteY1190" fmla="*/ 6321094 h 6852115"/>
              <a:gd name="connsiteX1191" fmla="*/ 7235757 w 12193268"/>
              <a:gd name="connsiteY1191" fmla="*/ 6238514 h 6852115"/>
              <a:gd name="connsiteX1192" fmla="*/ 7090657 w 12193268"/>
              <a:gd name="connsiteY1192" fmla="*/ 6099507 h 6852115"/>
              <a:gd name="connsiteX1193" fmla="*/ 7117640 w 12193268"/>
              <a:gd name="connsiteY1193" fmla="*/ 6072193 h 6852115"/>
              <a:gd name="connsiteX1194" fmla="*/ 7263504 w 12193268"/>
              <a:gd name="connsiteY1194" fmla="*/ 6211932 h 6852115"/>
              <a:gd name="connsiteX1195" fmla="*/ 7411652 w 12193268"/>
              <a:gd name="connsiteY1195" fmla="*/ 6070004 h 6852115"/>
              <a:gd name="connsiteX1196" fmla="*/ 7343351 w 12193268"/>
              <a:gd name="connsiteY1196" fmla="*/ 6070004 h 6852115"/>
              <a:gd name="connsiteX1197" fmla="*/ 7262816 w 12193268"/>
              <a:gd name="connsiteY1197" fmla="*/ 6149313 h 6852115"/>
              <a:gd name="connsiteX1198" fmla="*/ 7182279 w 12193268"/>
              <a:gd name="connsiteY1198" fmla="*/ 6070004 h 6852115"/>
              <a:gd name="connsiteX1199" fmla="*/ 6946282 w 12193268"/>
              <a:gd name="connsiteY1199" fmla="*/ 6070004 h 6852115"/>
              <a:gd name="connsiteX1200" fmla="*/ 6703996 w 12193268"/>
              <a:gd name="connsiteY1200" fmla="*/ 6293788 h 6852115"/>
              <a:gd name="connsiteX1201" fmla="*/ 6703996 w 12193268"/>
              <a:gd name="connsiteY1201" fmla="*/ 6296236 h 6852115"/>
              <a:gd name="connsiteX1202" fmla="*/ 6471987 w 12193268"/>
              <a:gd name="connsiteY1202" fmla="*/ 6081943 h 6852115"/>
              <a:gd name="connsiteX1203" fmla="*/ 6401526 w 12193268"/>
              <a:gd name="connsiteY1203" fmla="*/ 6081943 h 6852115"/>
              <a:gd name="connsiteX1204" fmla="*/ 6703997 w 12193268"/>
              <a:gd name="connsiteY1204" fmla="*/ 6361318 h 6852115"/>
              <a:gd name="connsiteX1205" fmla="*/ 6703997 w 12193268"/>
              <a:gd name="connsiteY1205" fmla="*/ 6358869 h 6852115"/>
              <a:gd name="connsiteX1206" fmla="*/ 7016743 w 12193268"/>
              <a:gd name="connsiteY1206" fmla="*/ 6070004 h 6852115"/>
              <a:gd name="connsiteX1207" fmla="*/ 6829071 w 12193268"/>
              <a:gd name="connsiteY1207" fmla="*/ 6070004 h 6852115"/>
              <a:gd name="connsiteX1208" fmla="*/ 6703996 w 12193268"/>
              <a:gd name="connsiteY1208" fmla="*/ 6185528 h 6852115"/>
              <a:gd name="connsiteX1209" fmla="*/ 6703996 w 12193268"/>
              <a:gd name="connsiteY1209" fmla="*/ 6187976 h 6852115"/>
              <a:gd name="connsiteX1210" fmla="*/ 6589197 w 12193268"/>
              <a:gd name="connsiteY1210" fmla="*/ 6081942 h 6852115"/>
              <a:gd name="connsiteX1211" fmla="*/ 6528551 w 12193268"/>
              <a:gd name="connsiteY1211" fmla="*/ 6081943 h 6852115"/>
              <a:gd name="connsiteX1212" fmla="*/ 6703997 w 12193268"/>
              <a:gd name="connsiteY1212" fmla="*/ 6243990 h 6852115"/>
              <a:gd name="connsiteX1213" fmla="*/ 6703997 w 12193268"/>
              <a:gd name="connsiteY1213" fmla="*/ 6241543 h 6852115"/>
              <a:gd name="connsiteX1214" fmla="*/ 6889717 w 12193268"/>
              <a:gd name="connsiteY1214" fmla="*/ 6070004 h 6852115"/>
              <a:gd name="connsiteX1215" fmla="*/ 6703996 w 12193268"/>
              <a:gd name="connsiteY1215" fmla="*/ 6070004 h 6852115"/>
              <a:gd name="connsiteX1216" fmla="*/ 6703996 w 12193268"/>
              <a:gd name="connsiteY1216" fmla="*/ 6081942 h 6852115"/>
              <a:gd name="connsiteX1217" fmla="*/ 6645761 w 12193268"/>
              <a:gd name="connsiteY1217" fmla="*/ 6081943 h 6852115"/>
              <a:gd name="connsiteX1218" fmla="*/ 6703997 w 12193268"/>
              <a:gd name="connsiteY1218" fmla="*/ 6135730 h 6852115"/>
              <a:gd name="connsiteX1219" fmla="*/ 6703996 w 12193268"/>
              <a:gd name="connsiteY1219" fmla="*/ 6133282 h 6852115"/>
              <a:gd name="connsiteX1220" fmla="*/ 6772506 w 12193268"/>
              <a:gd name="connsiteY1220" fmla="*/ 6070004 h 6852115"/>
              <a:gd name="connsiteX1221" fmla="*/ 9829823 w 12193268"/>
              <a:gd name="connsiteY1221" fmla="*/ 6065518 h 6852115"/>
              <a:gd name="connsiteX1222" fmla="*/ 9983660 w 12193268"/>
              <a:gd name="connsiteY1222" fmla="*/ 6207609 h 6852115"/>
              <a:gd name="connsiteX1223" fmla="*/ 9983661 w 12193268"/>
              <a:gd name="connsiteY1223" fmla="*/ 6213451 h 6852115"/>
              <a:gd name="connsiteX1224" fmla="*/ 9986822 w 12193268"/>
              <a:gd name="connsiteY1224" fmla="*/ 6210530 h 6852115"/>
              <a:gd name="connsiteX1225" fmla="*/ 9988575 w 12193268"/>
              <a:gd name="connsiteY1225" fmla="*/ 6212149 h 6852115"/>
              <a:gd name="connsiteX1226" fmla="*/ 9988575 w 12193268"/>
              <a:gd name="connsiteY1226" fmla="*/ 6208911 h 6852115"/>
              <a:gd name="connsiteX1227" fmla="*/ 10127178 w 12193268"/>
              <a:gd name="connsiteY1227" fmla="*/ 6080892 h 6852115"/>
              <a:gd name="connsiteX1228" fmla="*/ 10066532 w 12193268"/>
              <a:gd name="connsiteY1228" fmla="*/ 6080892 h 6852115"/>
              <a:gd name="connsiteX1229" fmla="*/ 9986823 w 12193268"/>
              <a:gd name="connsiteY1229" fmla="*/ 6154515 h 6852115"/>
              <a:gd name="connsiteX1230" fmla="*/ 9890468 w 12193268"/>
              <a:gd name="connsiteY1230" fmla="*/ 6065518 h 6852115"/>
              <a:gd name="connsiteX1231" fmla="*/ 9702797 w 12193268"/>
              <a:gd name="connsiteY1231" fmla="*/ 6065518 h 6852115"/>
              <a:gd name="connsiteX1232" fmla="*/ 9983660 w 12193268"/>
              <a:gd name="connsiteY1232" fmla="*/ 6324935 h 6852115"/>
              <a:gd name="connsiteX1233" fmla="*/ 9983660 w 12193268"/>
              <a:gd name="connsiteY1233" fmla="*/ 6330777 h 6852115"/>
              <a:gd name="connsiteX1234" fmla="*/ 9986822 w 12193268"/>
              <a:gd name="connsiteY1234" fmla="*/ 6327856 h 6852115"/>
              <a:gd name="connsiteX1235" fmla="*/ 9988575 w 12193268"/>
              <a:gd name="connsiteY1235" fmla="*/ 6329475 h 6852115"/>
              <a:gd name="connsiteX1236" fmla="*/ 9988575 w 12193268"/>
              <a:gd name="connsiteY1236" fmla="*/ 6326238 h 6852115"/>
              <a:gd name="connsiteX1237" fmla="*/ 10254204 w 12193268"/>
              <a:gd name="connsiteY1237" fmla="*/ 6080892 h 6852115"/>
              <a:gd name="connsiteX1238" fmla="*/ 10183742 w 12193268"/>
              <a:gd name="connsiteY1238" fmla="*/ 6080892 h 6852115"/>
              <a:gd name="connsiteX1239" fmla="*/ 9986823 w 12193268"/>
              <a:gd name="connsiteY1239" fmla="*/ 6262775 h 6852115"/>
              <a:gd name="connsiteX1240" fmla="*/ 9773258 w 12193268"/>
              <a:gd name="connsiteY1240" fmla="*/ 6065518 h 6852115"/>
              <a:gd name="connsiteX1241" fmla="*/ 9600602 w 12193268"/>
              <a:gd name="connsiteY1241" fmla="*/ 6065518 h 6852115"/>
              <a:gd name="connsiteX1242" fmla="*/ 9627277 w 12193268"/>
              <a:gd name="connsiteY1242" fmla="*/ 6092521 h 6852115"/>
              <a:gd name="connsiteX1243" fmla="*/ 9479569 w 12193268"/>
              <a:gd name="connsiteY1243" fmla="*/ 6234028 h 6852115"/>
              <a:gd name="connsiteX1244" fmla="*/ 9567144 w 12193268"/>
              <a:gd name="connsiteY1244" fmla="*/ 6317925 h 6852115"/>
              <a:gd name="connsiteX1245" fmla="*/ 9689943 w 12193268"/>
              <a:gd name="connsiteY1245" fmla="*/ 6204503 h 6852115"/>
              <a:gd name="connsiteX1246" fmla="*/ 9655895 w 12193268"/>
              <a:gd name="connsiteY1246" fmla="*/ 6173056 h 6852115"/>
              <a:gd name="connsiteX1247" fmla="*/ 9569118 w 12193268"/>
              <a:gd name="connsiteY1247" fmla="*/ 6253206 h 6852115"/>
              <a:gd name="connsiteX1248" fmla="*/ 9542646 w 12193268"/>
              <a:gd name="connsiteY1248" fmla="*/ 6225412 h 6852115"/>
              <a:gd name="connsiteX1249" fmla="*/ 9654501 w 12193268"/>
              <a:gd name="connsiteY1249" fmla="*/ 6119522 h 6852115"/>
              <a:gd name="connsiteX1250" fmla="*/ 9746052 w 12193268"/>
              <a:gd name="connsiteY1250" fmla="*/ 6204083 h 6852115"/>
              <a:gd name="connsiteX1251" fmla="*/ 9594910 w 12193268"/>
              <a:gd name="connsiteY1251" fmla="*/ 6344526 h 6852115"/>
              <a:gd name="connsiteX1252" fmla="*/ 9677890 w 12193268"/>
              <a:gd name="connsiteY1252" fmla="*/ 6424021 h 6852115"/>
              <a:gd name="connsiteX1253" fmla="*/ 9799446 w 12193268"/>
              <a:gd name="connsiteY1253" fmla="*/ 6307568 h 6852115"/>
              <a:gd name="connsiteX1254" fmla="*/ 9774823 w 12193268"/>
              <a:gd name="connsiteY1254" fmla="*/ 6284826 h 6852115"/>
              <a:gd name="connsiteX1255" fmla="*/ 9685272 w 12193268"/>
              <a:gd name="connsiteY1255" fmla="*/ 6367539 h 6852115"/>
              <a:gd name="connsiteX1256" fmla="*/ 9658799 w 12193268"/>
              <a:gd name="connsiteY1256" fmla="*/ 6339745 h 6852115"/>
              <a:gd name="connsiteX1257" fmla="*/ 9775338 w 12193268"/>
              <a:gd name="connsiteY1257" fmla="*/ 6233057 h 6852115"/>
              <a:gd name="connsiteX1258" fmla="*/ 9857573 w 12193268"/>
              <a:gd name="connsiteY1258" fmla="*/ 6309012 h 6852115"/>
              <a:gd name="connsiteX1259" fmla="*/ 9705637 w 12193268"/>
              <a:gd name="connsiteY1259" fmla="*/ 6450603 h 6852115"/>
              <a:gd name="connsiteX1260" fmla="*/ 9856530 w 12193268"/>
              <a:gd name="connsiteY1260" fmla="*/ 6591399 h 6852115"/>
              <a:gd name="connsiteX1261" fmla="*/ 9774296 w 12193268"/>
              <a:gd name="connsiteY1261" fmla="*/ 6667354 h 6852115"/>
              <a:gd name="connsiteX1262" fmla="*/ 9767772 w 12193268"/>
              <a:gd name="connsiteY1262" fmla="*/ 6660505 h 6852115"/>
              <a:gd name="connsiteX1263" fmla="*/ 9766872 w 12193268"/>
              <a:gd name="connsiteY1263" fmla="*/ 6661450 h 6852115"/>
              <a:gd name="connsiteX1264" fmla="*/ 9657757 w 12193268"/>
              <a:gd name="connsiteY1264" fmla="*/ 6560666 h 6852115"/>
              <a:gd name="connsiteX1265" fmla="*/ 9684229 w 12193268"/>
              <a:gd name="connsiteY1265" fmla="*/ 6532872 h 6852115"/>
              <a:gd name="connsiteX1266" fmla="*/ 9773780 w 12193268"/>
              <a:gd name="connsiteY1266" fmla="*/ 6615586 h 6852115"/>
              <a:gd name="connsiteX1267" fmla="*/ 9798512 w 12193268"/>
              <a:gd name="connsiteY1267" fmla="*/ 6592741 h 6852115"/>
              <a:gd name="connsiteX1268" fmla="*/ 9677889 w 12193268"/>
              <a:gd name="connsiteY1268" fmla="*/ 6477185 h 6852115"/>
              <a:gd name="connsiteX1269" fmla="*/ 9594820 w 12193268"/>
              <a:gd name="connsiteY1269" fmla="*/ 6556766 h 6852115"/>
              <a:gd name="connsiteX1270" fmla="*/ 9745009 w 12193268"/>
              <a:gd name="connsiteY1270" fmla="*/ 6696329 h 6852115"/>
              <a:gd name="connsiteX1271" fmla="*/ 9653458 w 12193268"/>
              <a:gd name="connsiteY1271" fmla="*/ 6780889 h 6852115"/>
              <a:gd name="connsiteX1272" fmla="*/ 9541603 w 12193268"/>
              <a:gd name="connsiteY1272" fmla="*/ 6674999 h 6852115"/>
              <a:gd name="connsiteX1273" fmla="*/ 9568075 w 12193268"/>
              <a:gd name="connsiteY1273" fmla="*/ 6647205 h 6852115"/>
              <a:gd name="connsiteX1274" fmla="*/ 9654852 w 12193268"/>
              <a:gd name="connsiteY1274" fmla="*/ 6727356 h 6852115"/>
              <a:gd name="connsiteX1275" fmla="*/ 9688900 w 12193268"/>
              <a:gd name="connsiteY1275" fmla="*/ 6695908 h 6852115"/>
              <a:gd name="connsiteX1276" fmla="*/ 9567055 w 12193268"/>
              <a:gd name="connsiteY1276" fmla="*/ 6583366 h 6852115"/>
              <a:gd name="connsiteX1277" fmla="*/ 9479570 w 12193268"/>
              <a:gd name="connsiteY1277" fmla="*/ 6667178 h 6852115"/>
              <a:gd name="connsiteX1278" fmla="*/ 9630344 w 12193268"/>
              <a:gd name="connsiteY1278" fmla="*/ 6811622 h 6852115"/>
              <a:gd name="connsiteX1279" fmla="*/ 9607620 w 12193268"/>
              <a:gd name="connsiteY1279" fmla="*/ 6834625 h 6852115"/>
              <a:gd name="connsiteX1280" fmla="*/ 9661468 w 12193268"/>
              <a:gd name="connsiteY1280" fmla="*/ 6834625 h 6852115"/>
              <a:gd name="connsiteX1281" fmla="*/ 9985412 w 12193268"/>
              <a:gd name="connsiteY1281" fmla="*/ 6535416 h 6852115"/>
              <a:gd name="connsiteX1282" fmla="*/ 10326002 w 12193268"/>
              <a:gd name="connsiteY1282" fmla="*/ 6849999 h 6852115"/>
              <a:gd name="connsiteX1283" fmla="*/ 10371634 w 12193268"/>
              <a:gd name="connsiteY1283" fmla="*/ 6849999 h 6852115"/>
              <a:gd name="connsiteX1284" fmla="*/ 10344958 w 12193268"/>
              <a:gd name="connsiteY1284" fmla="*/ 6822995 h 6852115"/>
              <a:gd name="connsiteX1285" fmla="*/ 10492666 w 12193268"/>
              <a:gd name="connsiteY1285" fmla="*/ 6681489 h 6852115"/>
              <a:gd name="connsiteX1286" fmla="*/ 10405090 w 12193268"/>
              <a:gd name="connsiteY1286" fmla="*/ 6597591 h 6852115"/>
              <a:gd name="connsiteX1287" fmla="*/ 10282292 w 12193268"/>
              <a:gd name="connsiteY1287" fmla="*/ 6711014 h 6852115"/>
              <a:gd name="connsiteX1288" fmla="*/ 10316340 w 12193268"/>
              <a:gd name="connsiteY1288" fmla="*/ 6742461 h 6852115"/>
              <a:gd name="connsiteX1289" fmla="*/ 10403117 w 12193268"/>
              <a:gd name="connsiteY1289" fmla="*/ 6662310 h 6852115"/>
              <a:gd name="connsiteX1290" fmla="*/ 10429590 w 12193268"/>
              <a:gd name="connsiteY1290" fmla="*/ 6690104 h 6852115"/>
              <a:gd name="connsiteX1291" fmla="*/ 10317735 w 12193268"/>
              <a:gd name="connsiteY1291" fmla="*/ 6795994 h 6852115"/>
              <a:gd name="connsiteX1292" fmla="*/ 10226184 w 12193268"/>
              <a:gd name="connsiteY1292" fmla="*/ 6711434 h 6852115"/>
              <a:gd name="connsiteX1293" fmla="*/ 10377325 w 12193268"/>
              <a:gd name="connsiteY1293" fmla="*/ 6570991 h 6852115"/>
              <a:gd name="connsiteX1294" fmla="*/ 10294345 w 12193268"/>
              <a:gd name="connsiteY1294" fmla="*/ 6491496 h 6852115"/>
              <a:gd name="connsiteX1295" fmla="*/ 10172790 w 12193268"/>
              <a:gd name="connsiteY1295" fmla="*/ 6607948 h 6852115"/>
              <a:gd name="connsiteX1296" fmla="*/ 10197413 w 12193268"/>
              <a:gd name="connsiteY1296" fmla="*/ 6630690 h 6852115"/>
              <a:gd name="connsiteX1297" fmla="*/ 10286964 w 12193268"/>
              <a:gd name="connsiteY1297" fmla="*/ 6547977 h 6852115"/>
              <a:gd name="connsiteX1298" fmla="*/ 10313435 w 12193268"/>
              <a:gd name="connsiteY1298" fmla="*/ 6575772 h 6852115"/>
              <a:gd name="connsiteX1299" fmla="*/ 10196897 w 12193268"/>
              <a:gd name="connsiteY1299" fmla="*/ 6682460 h 6852115"/>
              <a:gd name="connsiteX1300" fmla="*/ 10114663 w 12193268"/>
              <a:gd name="connsiteY1300" fmla="*/ 6606504 h 6852115"/>
              <a:gd name="connsiteX1301" fmla="*/ 10266598 w 12193268"/>
              <a:gd name="connsiteY1301" fmla="*/ 6464913 h 6852115"/>
              <a:gd name="connsiteX1302" fmla="*/ 10115705 w 12193268"/>
              <a:gd name="connsiteY1302" fmla="*/ 6324118 h 6852115"/>
              <a:gd name="connsiteX1303" fmla="*/ 10197940 w 12193268"/>
              <a:gd name="connsiteY1303" fmla="*/ 6248162 h 6852115"/>
              <a:gd name="connsiteX1304" fmla="*/ 10204464 w 12193268"/>
              <a:gd name="connsiteY1304" fmla="*/ 6255011 h 6852115"/>
              <a:gd name="connsiteX1305" fmla="*/ 10205363 w 12193268"/>
              <a:gd name="connsiteY1305" fmla="*/ 6254067 h 6852115"/>
              <a:gd name="connsiteX1306" fmla="*/ 10314479 w 12193268"/>
              <a:gd name="connsiteY1306" fmla="*/ 6354851 h 6852115"/>
              <a:gd name="connsiteX1307" fmla="*/ 10288007 w 12193268"/>
              <a:gd name="connsiteY1307" fmla="*/ 6382645 h 6852115"/>
              <a:gd name="connsiteX1308" fmla="*/ 10198455 w 12193268"/>
              <a:gd name="connsiteY1308" fmla="*/ 6299931 h 6852115"/>
              <a:gd name="connsiteX1309" fmla="*/ 10173723 w 12193268"/>
              <a:gd name="connsiteY1309" fmla="*/ 6322775 h 6852115"/>
              <a:gd name="connsiteX1310" fmla="*/ 10294345 w 12193268"/>
              <a:gd name="connsiteY1310" fmla="*/ 6438332 h 6852115"/>
              <a:gd name="connsiteX1311" fmla="*/ 10377415 w 12193268"/>
              <a:gd name="connsiteY1311" fmla="*/ 6358750 h 6852115"/>
              <a:gd name="connsiteX1312" fmla="*/ 10227226 w 12193268"/>
              <a:gd name="connsiteY1312" fmla="*/ 6219187 h 6852115"/>
              <a:gd name="connsiteX1313" fmla="*/ 10318778 w 12193268"/>
              <a:gd name="connsiteY1313" fmla="*/ 6134627 h 6852115"/>
              <a:gd name="connsiteX1314" fmla="*/ 10430633 w 12193268"/>
              <a:gd name="connsiteY1314" fmla="*/ 6240518 h 6852115"/>
              <a:gd name="connsiteX1315" fmla="*/ 10404161 w 12193268"/>
              <a:gd name="connsiteY1315" fmla="*/ 6268312 h 6852115"/>
              <a:gd name="connsiteX1316" fmla="*/ 10317383 w 12193268"/>
              <a:gd name="connsiteY1316" fmla="*/ 6188161 h 6852115"/>
              <a:gd name="connsiteX1317" fmla="*/ 10283335 w 12193268"/>
              <a:gd name="connsiteY1317" fmla="*/ 6219609 h 6852115"/>
              <a:gd name="connsiteX1318" fmla="*/ 10405181 w 12193268"/>
              <a:gd name="connsiteY1318" fmla="*/ 6332151 h 6852115"/>
              <a:gd name="connsiteX1319" fmla="*/ 10492666 w 12193268"/>
              <a:gd name="connsiteY1319" fmla="*/ 6248339 h 6852115"/>
              <a:gd name="connsiteX1320" fmla="*/ 10341891 w 12193268"/>
              <a:gd name="connsiteY1320" fmla="*/ 6103894 h 6852115"/>
              <a:gd name="connsiteX1321" fmla="*/ 10364615 w 12193268"/>
              <a:gd name="connsiteY1321" fmla="*/ 6080892 h 6852115"/>
              <a:gd name="connsiteX1322" fmla="*/ 10310768 w 12193268"/>
              <a:gd name="connsiteY1322" fmla="*/ 6080892 h 6852115"/>
              <a:gd name="connsiteX1323" fmla="*/ 9986823 w 12193268"/>
              <a:gd name="connsiteY1323" fmla="*/ 6380101 h 6852115"/>
              <a:gd name="connsiteX1324" fmla="*/ 9646232 w 12193268"/>
              <a:gd name="connsiteY1324" fmla="*/ 6065518 h 6852115"/>
              <a:gd name="connsiteX1325" fmla="*/ 9413207 w 12193268"/>
              <a:gd name="connsiteY1325" fmla="*/ 6065518 h 6852115"/>
              <a:gd name="connsiteX1326" fmla="*/ 9451135 w 12193268"/>
              <a:gd name="connsiteY1326" fmla="*/ 6102869 h 6852115"/>
              <a:gd name="connsiteX1327" fmla="*/ 9489063 w 12193268"/>
              <a:gd name="connsiteY1327" fmla="*/ 6065518 h 6852115"/>
              <a:gd name="connsiteX1328" fmla="*/ 9261626 w 12193268"/>
              <a:gd name="connsiteY1328" fmla="*/ 6065518 h 6852115"/>
              <a:gd name="connsiteX1329" fmla="*/ 8892315 w 12193268"/>
              <a:gd name="connsiteY1329" fmla="*/ 6406629 h 6852115"/>
              <a:gd name="connsiteX1330" fmla="*/ 8892315 w 12193268"/>
              <a:gd name="connsiteY1330" fmla="*/ 6409075 h 6852115"/>
              <a:gd name="connsiteX1331" fmla="*/ 8533280 w 12193268"/>
              <a:gd name="connsiteY1331" fmla="*/ 6077456 h 6852115"/>
              <a:gd name="connsiteX1332" fmla="*/ 8483529 w 12193268"/>
              <a:gd name="connsiteY1332" fmla="*/ 6077457 h 6852115"/>
              <a:gd name="connsiteX1333" fmla="*/ 8508721 w 12193268"/>
              <a:gd name="connsiteY1333" fmla="*/ 6102959 h 6852115"/>
              <a:gd name="connsiteX1334" fmla="*/ 8360555 w 12193268"/>
              <a:gd name="connsiteY1334" fmla="*/ 6244903 h 6852115"/>
              <a:gd name="connsiteX1335" fmla="*/ 8447690 w 12193268"/>
              <a:gd name="connsiteY1335" fmla="*/ 6328380 h 6852115"/>
              <a:gd name="connsiteX1336" fmla="*/ 8569056 w 12193268"/>
              <a:gd name="connsiteY1336" fmla="*/ 6216281 h 6852115"/>
              <a:gd name="connsiteX1337" fmla="*/ 8535008 w 12193268"/>
              <a:gd name="connsiteY1337" fmla="*/ 6184833 h 6852115"/>
              <a:gd name="connsiteX1338" fmla="*/ 8448231 w 12193268"/>
              <a:gd name="connsiteY1338" fmla="*/ 6264983 h 6852115"/>
              <a:gd name="connsiteX1339" fmla="*/ 8421759 w 12193268"/>
              <a:gd name="connsiteY1339" fmla="*/ 6237189 h 6852115"/>
              <a:gd name="connsiteX1340" fmla="*/ 8533613 w 12193268"/>
              <a:gd name="connsiteY1340" fmla="*/ 6131300 h 6852115"/>
              <a:gd name="connsiteX1341" fmla="*/ 8625164 w 12193268"/>
              <a:gd name="connsiteY1341" fmla="*/ 6215859 h 6852115"/>
              <a:gd name="connsiteX1342" fmla="*/ 8475455 w 12193268"/>
              <a:gd name="connsiteY1342" fmla="*/ 6354980 h 6852115"/>
              <a:gd name="connsiteX1343" fmla="*/ 8558876 w 12193268"/>
              <a:gd name="connsiteY1343" fmla="*/ 6434896 h 6852115"/>
              <a:gd name="connsiteX1344" fmla="*/ 8679034 w 12193268"/>
              <a:gd name="connsiteY1344" fmla="*/ 6319785 h 6852115"/>
              <a:gd name="connsiteX1345" fmla="*/ 8653936 w 12193268"/>
              <a:gd name="connsiteY1345" fmla="*/ 6296604 h 6852115"/>
              <a:gd name="connsiteX1346" fmla="*/ 8564385 w 12193268"/>
              <a:gd name="connsiteY1346" fmla="*/ 6379317 h 6852115"/>
              <a:gd name="connsiteX1347" fmla="*/ 8537913 w 12193268"/>
              <a:gd name="connsiteY1347" fmla="*/ 6351522 h 6852115"/>
              <a:gd name="connsiteX1348" fmla="*/ 8654452 w 12193268"/>
              <a:gd name="connsiteY1348" fmla="*/ 6244834 h 6852115"/>
              <a:gd name="connsiteX1349" fmla="*/ 8736686 w 12193268"/>
              <a:gd name="connsiteY1349" fmla="*/ 6320789 h 6852115"/>
              <a:gd name="connsiteX1350" fmla="*/ 8586623 w 12193268"/>
              <a:gd name="connsiteY1350" fmla="*/ 6461478 h 6852115"/>
              <a:gd name="connsiteX1351" fmla="*/ 8735643 w 12193268"/>
              <a:gd name="connsiteY1351" fmla="*/ 6602962 h 6852115"/>
              <a:gd name="connsiteX1352" fmla="*/ 8653409 w 12193268"/>
              <a:gd name="connsiteY1352" fmla="*/ 6678917 h 6852115"/>
              <a:gd name="connsiteX1353" fmla="*/ 8536869 w 12193268"/>
              <a:gd name="connsiteY1353" fmla="*/ 6572229 h 6852115"/>
              <a:gd name="connsiteX1354" fmla="*/ 8563341 w 12193268"/>
              <a:gd name="connsiteY1354" fmla="*/ 6544434 h 6852115"/>
              <a:gd name="connsiteX1355" fmla="*/ 8652893 w 12193268"/>
              <a:gd name="connsiteY1355" fmla="*/ 6627148 h 6852115"/>
              <a:gd name="connsiteX1356" fmla="*/ 8678943 w 12193268"/>
              <a:gd name="connsiteY1356" fmla="*/ 6603086 h 6852115"/>
              <a:gd name="connsiteX1357" fmla="*/ 8558876 w 12193268"/>
              <a:gd name="connsiteY1357" fmla="*/ 6488060 h 6852115"/>
              <a:gd name="connsiteX1358" fmla="*/ 8474522 w 12193268"/>
              <a:gd name="connsiteY1358" fmla="*/ 6568873 h 6852115"/>
              <a:gd name="connsiteX1359" fmla="*/ 8624121 w 12193268"/>
              <a:gd name="connsiteY1359" fmla="*/ 6707891 h 6852115"/>
              <a:gd name="connsiteX1360" fmla="*/ 8532570 w 12193268"/>
              <a:gd name="connsiteY1360" fmla="*/ 6792452 h 6852115"/>
              <a:gd name="connsiteX1361" fmla="*/ 8420716 w 12193268"/>
              <a:gd name="connsiteY1361" fmla="*/ 6686562 h 6852115"/>
              <a:gd name="connsiteX1362" fmla="*/ 8447187 w 12193268"/>
              <a:gd name="connsiteY1362" fmla="*/ 6658767 h 6852115"/>
              <a:gd name="connsiteX1363" fmla="*/ 8533965 w 12193268"/>
              <a:gd name="connsiteY1363" fmla="*/ 6738919 h 6852115"/>
              <a:gd name="connsiteX1364" fmla="*/ 8568012 w 12193268"/>
              <a:gd name="connsiteY1364" fmla="*/ 6707470 h 6852115"/>
              <a:gd name="connsiteX1365" fmla="*/ 8446755 w 12193268"/>
              <a:gd name="connsiteY1365" fmla="*/ 6595473 h 6852115"/>
              <a:gd name="connsiteX1366" fmla="*/ 8360555 w 12193268"/>
              <a:gd name="connsiteY1366" fmla="*/ 6678053 h 6852115"/>
              <a:gd name="connsiteX1367" fmla="*/ 8505655 w 12193268"/>
              <a:gd name="connsiteY1367" fmla="*/ 6817060 h 6852115"/>
              <a:gd name="connsiteX1368" fmla="*/ 8478672 w 12193268"/>
              <a:gd name="connsiteY1368" fmla="*/ 6844375 h 6852115"/>
              <a:gd name="connsiteX1369" fmla="*/ 8332808 w 12193268"/>
              <a:gd name="connsiteY1369" fmla="*/ 6704635 h 6852115"/>
              <a:gd name="connsiteX1370" fmla="*/ 8184659 w 12193268"/>
              <a:gd name="connsiteY1370" fmla="*/ 6846564 h 6852115"/>
              <a:gd name="connsiteX1371" fmla="*/ 8252960 w 12193268"/>
              <a:gd name="connsiteY1371" fmla="*/ 6846563 h 6852115"/>
              <a:gd name="connsiteX1372" fmla="*/ 8333496 w 12193268"/>
              <a:gd name="connsiteY1372" fmla="*/ 6767255 h 6852115"/>
              <a:gd name="connsiteX1373" fmla="*/ 8414031 w 12193268"/>
              <a:gd name="connsiteY1373" fmla="*/ 6846563 h 6852115"/>
              <a:gd name="connsiteX1374" fmla="*/ 8523004 w 12193268"/>
              <a:gd name="connsiteY1374" fmla="*/ 6846563 h 6852115"/>
              <a:gd name="connsiteX1375" fmla="*/ 8892316 w 12193268"/>
              <a:gd name="connsiteY1375" fmla="*/ 6505452 h 6852115"/>
              <a:gd name="connsiteX1376" fmla="*/ 8892316 w 12193268"/>
              <a:gd name="connsiteY1376" fmla="*/ 6503005 h 6852115"/>
              <a:gd name="connsiteX1377" fmla="*/ 9251351 w 12193268"/>
              <a:gd name="connsiteY1377" fmla="*/ 6834625 h 6852115"/>
              <a:gd name="connsiteX1378" fmla="*/ 9301102 w 12193268"/>
              <a:gd name="connsiteY1378" fmla="*/ 6834625 h 6852115"/>
              <a:gd name="connsiteX1379" fmla="*/ 9275910 w 12193268"/>
              <a:gd name="connsiteY1379" fmla="*/ 6809122 h 6852115"/>
              <a:gd name="connsiteX1380" fmla="*/ 9424075 w 12193268"/>
              <a:gd name="connsiteY1380" fmla="*/ 6667179 h 6852115"/>
              <a:gd name="connsiteX1381" fmla="*/ 9336941 w 12193268"/>
              <a:gd name="connsiteY1381" fmla="*/ 6583702 h 6852115"/>
              <a:gd name="connsiteX1382" fmla="*/ 9215575 w 12193268"/>
              <a:gd name="connsiteY1382" fmla="*/ 6695800 h 6852115"/>
              <a:gd name="connsiteX1383" fmla="*/ 9249623 w 12193268"/>
              <a:gd name="connsiteY1383" fmla="*/ 6727249 h 6852115"/>
              <a:gd name="connsiteX1384" fmla="*/ 9336400 w 12193268"/>
              <a:gd name="connsiteY1384" fmla="*/ 6647098 h 6852115"/>
              <a:gd name="connsiteX1385" fmla="*/ 9362872 w 12193268"/>
              <a:gd name="connsiteY1385" fmla="*/ 6674892 h 6852115"/>
              <a:gd name="connsiteX1386" fmla="*/ 9251017 w 12193268"/>
              <a:gd name="connsiteY1386" fmla="*/ 6780781 h 6852115"/>
              <a:gd name="connsiteX1387" fmla="*/ 9159467 w 12193268"/>
              <a:gd name="connsiteY1387" fmla="*/ 6696221 h 6852115"/>
              <a:gd name="connsiteX1388" fmla="*/ 9309174 w 12193268"/>
              <a:gd name="connsiteY1388" fmla="*/ 6557102 h 6852115"/>
              <a:gd name="connsiteX1389" fmla="*/ 9225755 w 12193268"/>
              <a:gd name="connsiteY1389" fmla="*/ 6477185 h 6852115"/>
              <a:gd name="connsiteX1390" fmla="*/ 9105597 w 12193268"/>
              <a:gd name="connsiteY1390" fmla="*/ 6592297 h 6852115"/>
              <a:gd name="connsiteX1391" fmla="*/ 9130694 w 12193268"/>
              <a:gd name="connsiteY1391" fmla="*/ 6615477 h 6852115"/>
              <a:gd name="connsiteX1392" fmla="*/ 9220246 w 12193268"/>
              <a:gd name="connsiteY1392" fmla="*/ 6532764 h 6852115"/>
              <a:gd name="connsiteX1393" fmla="*/ 9246718 w 12193268"/>
              <a:gd name="connsiteY1393" fmla="*/ 6560559 h 6852115"/>
              <a:gd name="connsiteX1394" fmla="*/ 9130178 w 12193268"/>
              <a:gd name="connsiteY1394" fmla="*/ 6667247 h 6852115"/>
              <a:gd name="connsiteX1395" fmla="*/ 9047944 w 12193268"/>
              <a:gd name="connsiteY1395" fmla="*/ 6591292 h 6852115"/>
              <a:gd name="connsiteX1396" fmla="*/ 9198008 w 12193268"/>
              <a:gd name="connsiteY1396" fmla="*/ 6450603 h 6852115"/>
              <a:gd name="connsiteX1397" fmla="*/ 9048987 w 12193268"/>
              <a:gd name="connsiteY1397" fmla="*/ 6309120 h 6852115"/>
              <a:gd name="connsiteX1398" fmla="*/ 9131222 w 12193268"/>
              <a:gd name="connsiteY1398" fmla="*/ 6233164 h 6852115"/>
              <a:gd name="connsiteX1399" fmla="*/ 9247761 w 12193268"/>
              <a:gd name="connsiteY1399" fmla="*/ 6339852 h 6852115"/>
              <a:gd name="connsiteX1400" fmla="*/ 9221289 w 12193268"/>
              <a:gd name="connsiteY1400" fmla="*/ 6367648 h 6852115"/>
              <a:gd name="connsiteX1401" fmla="*/ 9131737 w 12193268"/>
              <a:gd name="connsiteY1401" fmla="*/ 6284933 h 6852115"/>
              <a:gd name="connsiteX1402" fmla="*/ 9105686 w 12193268"/>
              <a:gd name="connsiteY1402" fmla="*/ 6308995 h 6852115"/>
              <a:gd name="connsiteX1403" fmla="*/ 9225755 w 12193268"/>
              <a:gd name="connsiteY1403" fmla="*/ 6424021 h 6852115"/>
              <a:gd name="connsiteX1404" fmla="*/ 9310109 w 12193268"/>
              <a:gd name="connsiteY1404" fmla="*/ 6343208 h 6852115"/>
              <a:gd name="connsiteX1405" fmla="*/ 9160510 w 12193268"/>
              <a:gd name="connsiteY1405" fmla="*/ 6204190 h 6852115"/>
              <a:gd name="connsiteX1406" fmla="*/ 9252060 w 12193268"/>
              <a:gd name="connsiteY1406" fmla="*/ 6119630 h 6852115"/>
              <a:gd name="connsiteX1407" fmla="*/ 9363915 w 12193268"/>
              <a:gd name="connsiteY1407" fmla="*/ 6225519 h 6852115"/>
              <a:gd name="connsiteX1408" fmla="*/ 9337444 w 12193268"/>
              <a:gd name="connsiteY1408" fmla="*/ 6253314 h 6852115"/>
              <a:gd name="connsiteX1409" fmla="*/ 9250666 w 12193268"/>
              <a:gd name="connsiteY1409" fmla="*/ 6173164 h 6852115"/>
              <a:gd name="connsiteX1410" fmla="*/ 9216617 w 12193268"/>
              <a:gd name="connsiteY1410" fmla="*/ 6204611 h 6852115"/>
              <a:gd name="connsiteX1411" fmla="*/ 9337874 w 12193268"/>
              <a:gd name="connsiteY1411" fmla="*/ 6316609 h 6852115"/>
              <a:gd name="connsiteX1412" fmla="*/ 9424075 w 12193268"/>
              <a:gd name="connsiteY1412" fmla="*/ 6234028 h 6852115"/>
              <a:gd name="connsiteX1413" fmla="*/ 9278975 w 12193268"/>
              <a:gd name="connsiteY1413" fmla="*/ 6095020 h 6852115"/>
              <a:gd name="connsiteX1414" fmla="*/ 9305958 w 12193268"/>
              <a:gd name="connsiteY1414" fmla="*/ 6067707 h 6852115"/>
              <a:gd name="connsiteX1415" fmla="*/ 9451822 w 12193268"/>
              <a:gd name="connsiteY1415" fmla="*/ 6207447 h 6852115"/>
              <a:gd name="connsiteX1416" fmla="*/ 9599971 w 12193268"/>
              <a:gd name="connsiteY1416" fmla="*/ 6065518 h 6852115"/>
              <a:gd name="connsiteX1417" fmla="*/ 9531670 w 12193268"/>
              <a:gd name="connsiteY1417" fmla="*/ 6065518 h 6852115"/>
              <a:gd name="connsiteX1418" fmla="*/ 9451135 w 12193268"/>
              <a:gd name="connsiteY1418" fmla="*/ 6144828 h 6852115"/>
              <a:gd name="connsiteX1419" fmla="*/ 9370599 w 12193268"/>
              <a:gd name="connsiteY1419" fmla="*/ 6065518 h 6852115"/>
              <a:gd name="connsiteX1420" fmla="*/ 9134599 w 12193268"/>
              <a:gd name="connsiteY1420" fmla="*/ 6065518 h 6852115"/>
              <a:gd name="connsiteX1421" fmla="*/ 8892315 w 12193268"/>
              <a:gd name="connsiteY1421" fmla="*/ 6289302 h 6852115"/>
              <a:gd name="connsiteX1422" fmla="*/ 8892315 w 12193268"/>
              <a:gd name="connsiteY1422" fmla="*/ 6291750 h 6852115"/>
              <a:gd name="connsiteX1423" fmla="*/ 8660306 w 12193268"/>
              <a:gd name="connsiteY1423" fmla="*/ 6077456 h 6852115"/>
              <a:gd name="connsiteX1424" fmla="*/ 8589845 w 12193268"/>
              <a:gd name="connsiteY1424" fmla="*/ 6077456 h 6852115"/>
              <a:gd name="connsiteX1425" fmla="*/ 8892316 w 12193268"/>
              <a:gd name="connsiteY1425" fmla="*/ 6356831 h 6852115"/>
              <a:gd name="connsiteX1426" fmla="*/ 8892315 w 12193268"/>
              <a:gd name="connsiteY1426" fmla="*/ 6354383 h 6852115"/>
              <a:gd name="connsiteX1427" fmla="*/ 9205062 w 12193268"/>
              <a:gd name="connsiteY1427" fmla="*/ 6065518 h 6852115"/>
              <a:gd name="connsiteX1428" fmla="*/ 9017390 w 12193268"/>
              <a:gd name="connsiteY1428" fmla="*/ 6065518 h 6852115"/>
              <a:gd name="connsiteX1429" fmla="*/ 8892315 w 12193268"/>
              <a:gd name="connsiteY1429" fmla="*/ 6181042 h 6852115"/>
              <a:gd name="connsiteX1430" fmla="*/ 8892315 w 12193268"/>
              <a:gd name="connsiteY1430" fmla="*/ 6183490 h 6852115"/>
              <a:gd name="connsiteX1431" fmla="*/ 8777516 w 12193268"/>
              <a:gd name="connsiteY1431" fmla="*/ 6077457 h 6852115"/>
              <a:gd name="connsiteX1432" fmla="*/ 8716870 w 12193268"/>
              <a:gd name="connsiteY1432" fmla="*/ 6077456 h 6852115"/>
              <a:gd name="connsiteX1433" fmla="*/ 8892316 w 12193268"/>
              <a:gd name="connsiteY1433" fmla="*/ 6239505 h 6852115"/>
              <a:gd name="connsiteX1434" fmla="*/ 8892316 w 12193268"/>
              <a:gd name="connsiteY1434" fmla="*/ 6237057 h 6852115"/>
              <a:gd name="connsiteX1435" fmla="*/ 9078036 w 12193268"/>
              <a:gd name="connsiteY1435" fmla="*/ 6065518 h 6852115"/>
              <a:gd name="connsiteX1436" fmla="*/ 8892315 w 12193268"/>
              <a:gd name="connsiteY1436" fmla="*/ 6065518 h 6852115"/>
              <a:gd name="connsiteX1437" fmla="*/ 8892315 w 12193268"/>
              <a:gd name="connsiteY1437" fmla="*/ 6077456 h 6852115"/>
              <a:gd name="connsiteX1438" fmla="*/ 8834080 w 12193268"/>
              <a:gd name="connsiteY1438" fmla="*/ 6077456 h 6852115"/>
              <a:gd name="connsiteX1439" fmla="*/ 8892316 w 12193268"/>
              <a:gd name="connsiteY1439" fmla="*/ 6131245 h 6852115"/>
              <a:gd name="connsiteX1440" fmla="*/ 8892315 w 12193268"/>
              <a:gd name="connsiteY1440" fmla="*/ 6128796 h 6852115"/>
              <a:gd name="connsiteX1441" fmla="*/ 8960825 w 12193268"/>
              <a:gd name="connsiteY1441" fmla="*/ 6065518 h 6852115"/>
              <a:gd name="connsiteX1442" fmla="*/ 3372157 w 12193268"/>
              <a:gd name="connsiteY1442" fmla="*/ 6071070 h 6852115"/>
              <a:gd name="connsiteX1443" fmla="*/ 3413699 w 12193268"/>
              <a:gd name="connsiteY1443" fmla="*/ 6109439 h 6852115"/>
              <a:gd name="connsiteX1444" fmla="*/ 3413699 w 12193268"/>
              <a:gd name="connsiteY1444" fmla="*/ 6071069 h 6852115"/>
              <a:gd name="connsiteX1445" fmla="*/ 3254948 w 12193268"/>
              <a:gd name="connsiteY1445" fmla="*/ 6071070 h 6852115"/>
              <a:gd name="connsiteX1446" fmla="*/ 3413700 w 12193268"/>
              <a:gd name="connsiteY1446" fmla="*/ 6217701 h 6852115"/>
              <a:gd name="connsiteX1447" fmla="*/ 3413700 w 12193268"/>
              <a:gd name="connsiteY1447" fmla="*/ 6161685 h 6852115"/>
              <a:gd name="connsiteX1448" fmla="*/ 3315593 w 12193268"/>
              <a:gd name="connsiteY1448" fmla="*/ 6071070 h 6852115"/>
              <a:gd name="connsiteX1449" fmla="*/ 3127922 w 12193268"/>
              <a:gd name="connsiteY1449" fmla="*/ 6071070 h 6852115"/>
              <a:gd name="connsiteX1450" fmla="*/ 3413700 w 12193268"/>
              <a:gd name="connsiteY1450" fmla="*/ 6335027 h 6852115"/>
              <a:gd name="connsiteX1451" fmla="*/ 3413699 w 12193268"/>
              <a:gd name="connsiteY1451" fmla="*/ 6269945 h 6852115"/>
              <a:gd name="connsiteX1452" fmla="*/ 3198384 w 12193268"/>
              <a:gd name="connsiteY1452" fmla="*/ 6071070 h 6852115"/>
              <a:gd name="connsiteX1453" fmla="*/ 3025727 w 12193268"/>
              <a:gd name="connsiteY1453" fmla="*/ 6071070 h 6852115"/>
              <a:gd name="connsiteX1454" fmla="*/ 3052402 w 12193268"/>
              <a:gd name="connsiteY1454" fmla="*/ 6098073 h 6852115"/>
              <a:gd name="connsiteX1455" fmla="*/ 2904694 w 12193268"/>
              <a:gd name="connsiteY1455" fmla="*/ 6239579 h 6852115"/>
              <a:gd name="connsiteX1456" fmla="*/ 2992269 w 12193268"/>
              <a:gd name="connsiteY1456" fmla="*/ 6323477 h 6852115"/>
              <a:gd name="connsiteX1457" fmla="*/ 3115068 w 12193268"/>
              <a:gd name="connsiteY1457" fmla="*/ 6210055 h 6852115"/>
              <a:gd name="connsiteX1458" fmla="*/ 3081019 w 12193268"/>
              <a:gd name="connsiteY1458" fmla="*/ 6178607 h 6852115"/>
              <a:gd name="connsiteX1459" fmla="*/ 2994242 w 12193268"/>
              <a:gd name="connsiteY1459" fmla="*/ 6258758 h 6852115"/>
              <a:gd name="connsiteX1460" fmla="*/ 2967770 w 12193268"/>
              <a:gd name="connsiteY1460" fmla="*/ 6230964 h 6852115"/>
              <a:gd name="connsiteX1461" fmla="*/ 3079625 w 12193268"/>
              <a:gd name="connsiteY1461" fmla="*/ 6125074 h 6852115"/>
              <a:gd name="connsiteX1462" fmla="*/ 3171176 w 12193268"/>
              <a:gd name="connsiteY1462" fmla="*/ 6209635 h 6852115"/>
              <a:gd name="connsiteX1463" fmla="*/ 3020034 w 12193268"/>
              <a:gd name="connsiteY1463" fmla="*/ 6350078 h 6852115"/>
              <a:gd name="connsiteX1464" fmla="*/ 3103015 w 12193268"/>
              <a:gd name="connsiteY1464" fmla="*/ 6429572 h 6852115"/>
              <a:gd name="connsiteX1465" fmla="*/ 3224571 w 12193268"/>
              <a:gd name="connsiteY1465" fmla="*/ 6313120 h 6852115"/>
              <a:gd name="connsiteX1466" fmla="*/ 3199948 w 12193268"/>
              <a:gd name="connsiteY1466" fmla="*/ 6290378 h 6852115"/>
              <a:gd name="connsiteX1467" fmla="*/ 3110396 w 12193268"/>
              <a:gd name="connsiteY1467" fmla="*/ 6373091 h 6852115"/>
              <a:gd name="connsiteX1468" fmla="*/ 3083924 w 12193268"/>
              <a:gd name="connsiteY1468" fmla="*/ 6345296 h 6852115"/>
              <a:gd name="connsiteX1469" fmla="*/ 3200464 w 12193268"/>
              <a:gd name="connsiteY1469" fmla="*/ 6238608 h 6852115"/>
              <a:gd name="connsiteX1470" fmla="*/ 3282698 w 12193268"/>
              <a:gd name="connsiteY1470" fmla="*/ 6314564 h 6852115"/>
              <a:gd name="connsiteX1471" fmla="*/ 3130761 w 12193268"/>
              <a:gd name="connsiteY1471" fmla="*/ 6456154 h 6852115"/>
              <a:gd name="connsiteX1472" fmla="*/ 3281655 w 12193268"/>
              <a:gd name="connsiteY1472" fmla="*/ 6596950 h 6852115"/>
              <a:gd name="connsiteX1473" fmla="*/ 3199420 w 12193268"/>
              <a:gd name="connsiteY1473" fmla="*/ 6672906 h 6852115"/>
              <a:gd name="connsiteX1474" fmla="*/ 3192897 w 12193268"/>
              <a:gd name="connsiteY1474" fmla="*/ 6666056 h 6852115"/>
              <a:gd name="connsiteX1475" fmla="*/ 3191997 w 12193268"/>
              <a:gd name="connsiteY1475" fmla="*/ 6667002 h 6852115"/>
              <a:gd name="connsiteX1476" fmla="*/ 3082881 w 12193268"/>
              <a:gd name="connsiteY1476" fmla="*/ 6566218 h 6852115"/>
              <a:gd name="connsiteX1477" fmla="*/ 3109353 w 12193268"/>
              <a:gd name="connsiteY1477" fmla="*/ 6538423 h 6852115"/>
              <a:gd name="connsiteX1478" fmla="*/ 3198905 w 12193268"/>
              <a:gd name="connsiteY1478" fmla="*/ 6621137 h 6852115"/>
              <a:gd name="connsiteX1479" fmla="*/ 3223637 w 12193268"/>
              <a:gd name="connsiteY1479" fmla="*/ 6598293 h 6852115"/>
              <a:gd name="connsiteX1480" fmla="*/ 3103015 w 12193268"/>
              <a:gd name="connsiteY1480" fmla="*/ 6482737 h 6852115"/>
              <a:gd name="connsiteX1481" fmla="*/ 3019945 w 12193268"/>
              <a:gd name="connsiteY1481" fmla="*/ 6562318 h 6852115"/>
              <a:gd name="connsiteX1482" fmla="*/ 3170133 w 12193268"/>
              <a:gd name="connsiteY1482" fmla="*/ 6701881 h 6852115"/>
              <a:gd name="connsiteX1483" fmla="*/ 3078582 w 12193268"/>
              <a:gd name="connsiteY1483" fmla="*/ 6786440 h 6852115"/>
              <a:gd name="connsiteX1484" fmla="*/ 2966728 w 12193268"/>
              <a:gd name="connsiteY1484" fmla="*/ 6680551 h 6852115"/>
              <a:gd name="connsiteX1485" fmla="*/ 2993199 w 12193268"/>
              <a:gd name="connsiteY1485" fmla="*/ 6652756 h 6852115"/>
              <a:gd name="connsiteX1486" fmla="*/ 3079976 w 12193268"/>
              <a:gd name="connsiteY1486" fmla="*/ 6732907 h 6852115"/>
              <a:gd name="connsiteX1487" fmla="*/ 3114025 w 12193268"/>
              <a:gd name="connsiteY1487" fmla="*/ 6701459 h 6852115"/>
              <a:gd name="connsiteX1488" fmla="*/ 2992179 w 12193268"/>
              <a:gd name="connsiteY1488" fmla="*/ 6588918 h 6852115"/>
              <a:gd name="connsiteX1489" fmla="*/ 2904694 w 12193268"/>
              <a:gd name="connsiteY1489" fmla="*/ 6672729 h 6852115"/>
              <a:gd name="connsiteX1490" fmla="*/ 3055468 w 12193268"/>
              <a:gd name="connsiteY1490" fmla="*/ 6817174 h 6852115"/>
              <a:gd name="connsiteX1491" fmla="*/ 3032744 w 12193268"/>
              <a:gd name="connsiteY1491" fmla="*/ 6840177 h 6852115"/>
              <a:gd name="connsiteX1492" fmla="*/ 3086592 w 12193268"/>
              <a:gd name="connsiteY1492" fmla="*/ 6840177 h 6852115"/>
              <a:gd name="connsiteX1493" fmla="*/ 3413700 w 12193268"/>
              <a:gd name="connsiteY1493" fmla="*/ 6538046 h 6852115"/>
              <a:gd name="connsiteX1494" fmla="*/ 3413700 w 12193268"/>
              <a:gd name="connsiteY1494" fmla="*/ 6472417 h 6852115"/>
              <a:gd name="connsiteX1495" fmla="*/ 3315528 w 12193268"/>
              <a:gd name="connsiteY1495" fmla="*/ 6569095 h 6852115"/>
              <a:gd name="connsiteX1496" fmla="*/ 3202490 w 12193268"/>
              <a:gd name="connsiteY1496" fmla="*/ 6457778 h 6852115"/>
              <a:gd name="connsiteX1497" fmla="*/ 3315528 w 12193268"/>
              <a:gd name="connsiteY1497" fmla="*/ 6346461 h 6852115"/>
              <a:gd name="connsiteX1498" fmla="*/ 3413699 w 12193268"/>
              <a:gd name="connsiteY1498" fmla="*/ 6443138 h 6852115"/>
              <a:gd name="connsiteX1499" fmla="*/ 3413699 w 12193268"/>
              <a:gd name="connsiteY1499" fmla="*/ 6387272 h 6852115"/>
              <a:gd name="connsiteX1500" fmla="*/ 3071357 w 12193268"/>
              <a:gd name="connsiteY1500" fmla="*/ 6071070 h 6852115"/>
              <a:gd name="connsiteX1501" fmla="*/ 2838332 w 12193268"/>
              <a:gd name="connsiteY1501" fmla="*/ 6071069 h 6852115"/>
              <a:gd name="connsiteX1502" fmla="*/ 2876260 w 12193268"/>
              <a:gd name="connsiteY1502" fmla="*/ 6108420 h 6852115"/>
              <a:gd name="connsiteX1503" fmla="*/ 2914188 w 12193268"/>
              <a:gd name="connsiteY1503" fmla="*/ 6071070 h 6852115"/>
              <a:gd name="connsiteX1504" fmla="*/ 2686750 w 12193268"/>
              <a:gd name="connsiteY1504" fmla="*/ 6071070 h 6852115"/>
              <a:gd name="connsiteX1505" fmla="*/ 2317439 w 12193268"/>
              <a:gd name="connsiteY1505" fmla="*/ 6412181 h 6852115"/>
              <a:gd name="connsiteX1506" fmla="*/ 2317439 w 12193268"/>
              <a:gd name="connsiteY1506" fmla="*/ 6414627 h 6852115"/>
              <a:gd name="connsiteX1507" fmla="*/ 1958404 w 12193268"/>
              <a:gd name="connsiteY1507" fmla="*/ 6083008 h 6852115"/>
              <a:gd name="connsiteX1508" fmla="*/ 1908653 w 12193268"/>
              <a:gd name="connsiteY1508" fmla="*/ 6083008 h 6852115"/>
              <a:gd name="connsiteX1509" fmla="*/ 1933846 w 12193268"/>
              <a:gd name="connsiteY1509" fmla="*/ 6108510 h 6852115"/>
              <a:gd name="connsiteX1510" fmla="*/ 1785680 w 12193268"/>
              <a:gd name="connsiteY1510" fmla="*/ 6250454 h 6852115"/>
              <a:gd name="connsiteX1511" fmla="*/ 1872815 w 12193268"/>
              <a:gd name="connsiteY1511" fmla="*/ 6333931 h 6852115"/>
              <a:gd name="connsiteX1512" fmla="*/ 1994181 w 12193268"/>
              <a:gd name="connsiteY1512" fmla="*/ 6221833 h 6852115"/>
              <a:gd name="connsiteX1513" fmla="*/ 1960132 w 12193268"/>
              <a:gd name="connsiteY1513" fmla="*/ 6190384 h 6852115"/>
              <a:gd name="connsiteX1514" fmla="*/ 1873355 w 12193268"/>
              <a:gd name="connsiteY1514" fmla="*/ 6270535 h 6852115"/>
              <a:gd name="connsiteX1515" fmla="*/ 1846883 w 12193268"/>
              <a:gd name="connsiteY1515" fmla="*/ 6242740 h 6852115"/>
              <a:gd name="connsiteX1516" fmla="*/ 1958737 w 12193268"/>
              <a:gd name="connsiteY1516" fmla="*/ 6136851 h 6852115"/>
              <a:gd name="connsiteX1517" fmla="*/ 2050289 w 12193268"/>
              <a:gd name="connsiteY1517" fmla="*/ 6221411 h 6852115"/>
              <a:gd name="connsiteX1518" fmla="*/ 1900580 w 12193268"/>
              <a:gd name="connsiteY1518" fmla="*/ 6360531 h 6852115"/>
              <a:gd name="connsiteX1519" fmla="*/ 1984000 w 12193268"/>
              <a:gd name="connsiteY1519" fmla="*/ 6440448 h 6852115"/>
              <a:gd name="connsiteX1520" fmla="*/ 2104158 w 12193268"/>
              <a:gd name="connsiteY1520" fmla="*/ 6325336 h 6852115"/>
              <a:gd name="connsiteX1521" fmla="*/ 2079061 w 12193268"/>
              <a:gd name="connsiteY1521" fmla="*/ 6302156 h 6852115"/>
              <a:gd name="connsiteX1522" fmla="*/ 1989510 w 12193268"/>
              <a:gd name="connsiteY1522" fmla="*/ 6384869 h 6852115"/>
              <a:gd name="connsiteX1523" fmla="*/ 1963037 w 12193268"/>
              <a:gd name="connsiteY1523" fmla="*/ 6357074 h 6852115"/>
              <a:gd name="connsiteX1524" fmla="*/ 2079576 w 12193268"/>
              <a:gd name="connsiteY1524" fmla="*/ 6250386 h 6852115"/>
              <a:gd name="connsiteX1525" fmla="*/ 2161811 w 12193268"/>
              <a:gd name="connsiteY1525" fmla="*/ 6326340 h 6852115"/>
              <a:gd name="connsiteX1526" fmla="*/ 2011748 w 12193268"/>
              <a:gd name="connsiteY1526" fmla="*/ 6467029 h 6852115"/>
              <a:gd name="connsiteX1527" fmla="*/ 2160767 w 12193268"/>
              <a:gd name="connsiteY1527" fmla="*/ 6608513 h 6852115"/>
              <a:gd name="connsiteX1528" fmla="*/ 2078533 w 12193268"/>
              <a:gd name="connsiteY1528" fmla="*/ 6684468 h 6852115"/>
              <a:gd name="connsiteX1529" fmla="*/ 1961994 w 12193268"/>
              <a:gd name="connsiteY1529" fmla="*/ 6577781 h 6852115"/>
              <a:gd name="connsiteX1530" fmla="*/ 1988465 w 12193268"/>
              <a:gd name="connsiteY1530" fmla="*/ 6549985 h 6852115"/>
              <a:gd name="connsiteX1531" fmla="*/ 2078018 w 12193268"/>
              <a:gd name="connsiteY1531" fmla="*/ 6632699 h 6852115"/>
              <a:gd name="connsiteX1532" fmla="*/ 2104068 w 12193268"/>
              <a:gd name="connsiteY1532" fmla="*/ 6608638 h 6852115"/>
              <a:gd name="connsiteX1533" fmla="*/ 1984000 w 12193268"/>
              <a:gd name="connsiteY1533" fmla="*/ 6493612 h 6852115"/>
              <a:gd name="connsiteX1534" fmla="*/ 1899646 w 12193268"/>
              <a:gd name="connsiteY1534" fmla="*/ 6574424 h 6852115"/>
              <a:gd name="connsiteX1535" fmla="*/ 2049245 w 12193268"/>
              <a:gd name="connsiteY1535" fmla="*/ 6713443 h 6852115"/>
              <a:gd name="connsiteX1536" fmla="*/ 1957695 w 12193268"/>
              <a:gd name="connsiteY1536" fmla="*/ 6798003 h 6852115"/>
              <a:gd name="connsiteX1537" fmla="*/ 1845840 w 12193268"/>
              <a:gd name="connsiteY1537" fmla="*/ 6692114 h 6852115"/>
              <a:gd name="connsiteX1538" fmla="*/ 1872312 w 12193268"/>
              <a:gd name="connsiteY1538" fmla="*/ 6664318 h 6852115"/>
              <a:gd name="connsiteX1539" fmla="*/ 1959089 w 12193268"/>
              <a:gd name="connsiteY1539" fmla="*/ 6744470 h 6852115"/>
              <a:gd name="connsiteX1540" fmla="*/ 1993137 w 12193268"/>
              <a:gd name="connsiteY1540" fmla="*/ 6713022 h 6852115"/>
              <a:gd name="connsiteX1541" fmla="*/ 1871880 w 12193268"/>
              <a:gd name="connsiteY1541" fmla="*/ 6601024 h 6852115"/>
              <a:gd name="connsiteX1542" fmla="*/ 1785680 w 12193268"/>
              <a:gd name="connsiteY1542" fmla="*/ 6683605 h 6852115"/>
              <a:gd name="connsiteX1543" fmla="*/ 1930779 w 12193268"/>
              <a:gd name="connsiteY1543" fmla="*/ 6822612 h 6852115"/>
              <a:gd name="connsiteX1544" fmla="*/ 1903797 w 12193268"/>
              <a:gd name="connsiteY1544" fmla="*/ 6849926 h 6852115"/>
              <a:gd name="connsiteX1545" fmla="*/ 1757933 w 12193268"/>
              <a:gd name="connsiteY1545" fmla="*/ 6710186 h 6852115"/>
              <a:gd name="connsiteX1546" fmla="*/ 1609784 w 12193268"/>
              <a:gd name="connsiteY1546" fmla="*/ 6852115 h 6852115"/>
              <a:gd name="connsiteX1547" fmla="*/ 1678085 w 12193268"/>
              <a:gd name="connsiteY1547" fmla="*/ 6852115 h 6852115"/>
              <a:gd name="connsiteX1548" fmla="*/ 1758621 w 12193268"/>
              <a:gd name="connsiteY1548" fmla="*/ 6772806 h 6852115"/>
              <a:gd name="connsiteX1549" fmla="*/ 1839155 w 12193268"/>
              <a:gd name="connsiteY1549" fmla="*/ 6852115 h 6852115"/>
              <a:gd name="connsiteX1550" fmla="*/ 1948128 w 12193268"/>
              <a:gd name="connsiteY1550" fmla="*/ 6852115 h 6852115"/>
              <a:gd name="connsiteX1551" fmla="*/ 2317440 w 12193268"/>
              <a:gd name="connsiteY1551" fmla="*/ 6511004 h 6852115"/>
              <a:gd name="connsiteX1552" fmla="*/ 2317440 w 12193268"/>
              <a:gd name="connsiteY1552" fmla="*/ 6508557 h 6852115"/>
              <a:gd name="connsiteX1553" fmla="*/ 2676475 w 12193268"/>
              <a:gd name="connsiteY1553" fmla="*/ 6840177 h 6852115"/>
              <a:gd name="connsiteX1554" fmla="*/ 2726226 w 12193268"/>
              <a:gd name="connsiteY1554" fmla="*/ 6840176 h 6852115"/>
              <a:gd name="connsiteX1555" fmla="*/ 2701034 w 12193268"/>
              <a:gd name="connsiteY1555" fmla="*/ 6814673 h 6852115"/>
              <a:gd name="connsiteX1556" fmla="*/ 2849200 w 12193268"/>
              <a:gd name="connsiteY1556" fmla="*/ 6672730 h 6852115"/>
              <a:gd name="connsiteX1557" fmla="*/ 2762065 w 12193268"/>
              <a:gd name="connsiteY1557" fmla="*/ 6589253 h 6852115"/>
              <a:gd name="connsiteX1558" fmla="*/ 2640699 w 12193268"/>
              <a:gd name="connsiteY1558" fmla="*/ 6701352 h 6852115"/>
              <a:gd name="connsiteX1559" fmla="*/ 2674747 w 12193268"/>
              <a:gd name="connsiteY1559" fmla="*/ 6732800 h 6852115"/>
              <a:gd name="connsiteX1560" fmla="*/ 2761524 w 12193268"/>
              <a:gd name="connsiteY1560" fmla="*/ 6652650 h 6852115"/>
              <a:gd name="connsiteX1561" fmla="*/ 2787996 w 12193268"/>
              <a:gd name="connsiteY1561" fmla="*/ 6680444 h 6852115"/>
              <a:gd name="connsiteX1562" fmla="*/ 2676142 w 12193268"/>
              <a:gd name="connsiteY1562" fmla="*/ 6786333 h 6852115"/>
              <a:gd name="connsiteX1563" fmla="*/ 2584592 w 12193268"/>
              <a:gd name="connsiteY1563" fmla="*/ 6701773 h 6852115"/>
              <a:gd name="connsiteX1564" fmla="*/ 2734300 w 12193268"/>
              <a:gd name="connsiteY1564" fmla="*/ 6562653 h 6852115"/>
              <a:gd name="connsiteX1565" fmla="*/ 2650879 w 12193268"/>
              <a:gd name="connsiteY1565" fmla="*/ 6482736 h 6852115"/>
              <a:gd name="connsiteX1566" fmla="*/ 2530722 w 12193268"/>
              <a:gd name="connsiteY1566" fmla="*/ 6597848 h 6852115"/>
              <a:gd name="connsiteX1567" fmla="*/ 2555819 w 12193268"/>
              <a:gd name="connsiteY1567" fmla="*/ 6621029 h 6852115"/>
              <a:gd name="connsiteX1568" fmla="*/ 2645371 w 12193268"/>
              <a:gd name="connsiteY1568" fmla="*/ 6538316 h 6852115"/>
              <a:gd name="connsiteX1569" fmla="*/ 2671842 w 12193268"/>
              <a:gd name="connsiteY1569" fmla="*/ 6566110 h 6852115"/>
              <a:gd name="connsiteX1570" fmla="*/ 2555303 w 12193268"/>
              <a:gd name="connsiteY1570" fmla="*/ 6672798 h 6852115"/>
              <a:gd name="connsiteX1571" fmla="*/ 2473069 w 12193268"/>
              <a:gd name="connsiteY1571" fmla="*/ 6596843 h 6852115"/>
              <a:gd name="connsiteX1572" fmla="*/ 2623132 w 12193268"/>
              <a:gd name="connsiteY1572" fmla="*/ 6456154 h 6852115"/>
              <a:gd name="connsiteX1573" fmla="*/ 2474112 w 12193268"/>
              <a:gd name="connsiteY1573" fmla="*/ 6314671 h 6852115"/>
              <a:gd name="connsiteX1574" fmla="*/ 2556347 w 12193268"/>
              <a:gd name="connsiteY1574" fmla="*/ 6238716 h 6852115"/>
              <a:gd name="connsiteX1575" fmla="*/ 2672886 w 12193268"/>
              <a:gd name="connsiteY1575" fmla="*/ 6345404 h 6852115"/>
              <a:gd name="connsiteX1576" fmla="*/ 2646414 w 12193268"/>
              <a:gd name="connsiteY1576" fmla="*/ 6373199 h 6852115"/>
              <a:gd name="connsiteX1577" fmla="*/ 2556862 w 12193268"/>
              <a:gd name="connsiteY1577" fmla="*/ 6290484 h 6852115"/>
              <a:gd name="connsiteX1578" fmla="*/ 2530811 w 12193268"/>
              <a:gd name="connsiteY1578" fmla="*/ 6314547 h 6852115"/>
              <a:gd name="connsiteX1579" fmla="*/ 2650880 w 12193268"/>
              <a:gd name="connsiteY1579" fmla="*/ 6429572 h 6852115"/>
              <a:gd name="connsiteX1580" fmla="*/ 2735233 w 12193268"/>
              <a:gd name="connsiteY1580" fmla="*/ 6348760 h 6852115"/>
              <a:gd name="connsiteX1581" fmla="*/ 2585634 w 12193268"/>
              <a:gd name="connsiteY1581" fmla="*/ 6209742 h 6852115"/>
              <a:gd name="connsiteX1582" fmla="*/ 2677186 w 12193268"/>
              <a:gd name="connsiteY1582" fmla="*/ 6125181 h 6852115"/>
              <a:gd name="connsiteX1583" fmla="*/ 2789039 w 12193268"/>
              <a:gd name="connsiteY1583" fmla="*/ 6231071 h 6852115"/>
              <a:gd name="connsiteX1584" fmla="*/ 2762568 w 12193268"/>
              <a:gd name="connsiteY1584" fmla="*/ 6258865 h 6852115"/>
              <a:gd name="connsiteX1585" fmla="*/ 2675790 w 12193268"/>
              <a:gd name="connsiteY1585" fmla="*/ 6178715 h 6852115"/>
              <a:gd name="connsiteX1586" fmla="*/ 2641742 w 12193268"/>
              <a:gd name="connsiteY1586" fmla="*/ 6210163 h 6852115"/>
              <a:gd name="connsiteX1587" fmla="*/ 2762999 w 12193268"/>
              <a:gd name="connsiteY1587" fmla="*/ 6322160 h 6852115"/>
              <a:gd name="connsiteX1588" fmla="*/ 2849201 w 12193268"/>
              <a:gd name="connsiteY1588" fmla="*/ 6239579 h 6852115"/>
              <a:gd name="connsiteX1589" fmla="*/ 2704100 w 12193268"/>
              <a:gd name="connsiteY1589" fmla="*/ 6100572 h 6852115"/>
              <a:gd name="connsiteX1590" fmla="*/ 2731083 w 12193268"/>
              <a:gd name="connsiteY1590" fmla="*/ 6073258 h 6852115"/>
              <a:gd name="connsiteX1591" fmla="*/ 2876947 w 12193268"/>
              <a:gd name="connsiteY1591" fmla="*/ 6212998 h 6852115"/>
              <a:gd name="connsiteX1592" fmla="*/ 3025096 w 12193268"/>
              <a:gd name="connsiteY1592" fmla="*/ 6071069 h 6852115"/>
              <a:gd name="connsiteX1593" fmla="*/ 2956795 w 12193268"/>
              <a:gd name="connsiteY1593" fmla="*/ 6071069 h 6852115"/>
              <a:gd name="connsiteX1594" fmla="*/ 2876259 w 12193268"/>
              <a:gd name="connsiteY1594" fmla="*/ 6150379 h 6852115"/>
              <a:gd name="connsiteX1595" fmla="*/ 2795723 w 12193268"/>
              <a:gd name="connsiteY1595" fmla="*/ 6071070 h 6852115"/>
              <a:gd name="connsiteX1596" fmla="*/ 2559725 w 12193268"/>
              <a:gd name="connsiteY1596" fmla="*/ 6071070 h 6852115"/>
              <a:gd name="connsiteX1597" fmla="*/ 2317440 w 12193268"/>
              <a:gd name="connsiteY1597" fmla="*/ 6294853 h 6852115"/>
              <a:gd name="connsiteX1598" fmla="*/ 2317439 w 12193268"/>
              <a:gd name="connsiteY1598" fmla="*/ 6297301 h 6852115"/>
              <a:gd name="connsiteX1599" fmla="*/ 2085430 w 12193268"/>
              <a:gd name="connsiteY1599" fmla="*/ 6083008 h 6852115"/>
              <a:gd name="connsiteX1600" fmla="*/ 2014969 w 12193268"/>
              <a:gd name="connsiteY1600" fmla="*/ 6083008 h 6852115"/>
              <a:gd name="connsiteX1601" fmla="*/ 2317440 w 12193268"/>
              <a:gd name="connsiteY1601" fmla="*/ 6362383 h 6852115"/>
              <a:gd name="connsiteX1602" fmla="*/ 2317440 w 12193268"/>
              <a:gd name="connsiteY1602" fmla="*/ 6359935 h 6852115"/>
              <a:gd name="connsiteX1603" fmla="*/ 2630186 w 12193268"/>
              <a:gd name="connsiteY1603" fmla="*/ 6071070 h 6852115"/>
              <a:gd name="connsiteX1604" fmla="*/ 2442515 w 12193268"/>
              <a:gd name="connsiteY1604" fmla="*/ 6071069 h 6852115"/>
              <a:gd name="connsiteX1605" fmla="*/ 2317440 w 12193268"/>
              <a:gd name="connsiteY1605" fmla="*/ 6186593 h 6852115"/>
              <a:gd name="connsiteX1606" fmla="*/ 2317440 w 12193268"/>
              <a:gd name="connsiteY1606" fmla="*/ 6189041 h 6852115"/>
              <a:gd name="connsiteX1607" fmla="*/ 2202640 w 12193268"/>
              <a:gd name="connsiteY1607" fmla="*/ 6083008 h 6852115"/>
              <a:gd name="connsiteX1608" fmla="*/ 2141994 w 12193268"/>
              <a:gd name="connsiteY1608" fmla="*/ 6083008 h 6852115"/>
              <a:gd name="connsiteX1609" fmla="*/ 2317440 w 12193268"/>
              <a:gd name="connsiteY1609" fmla="*/ 6245056 h 6852115"/>
              <a:gd name="connsiteX1610" fmla="*/ 2317440 w 12193268"/>
              <a:gd name="connsiteY1610" fmla="*/ 6242608 h 6852115"/>
              <a:gd name="connsiteX1611" fmla="*/ 2503160 w 12193268"/>
              <a:gd name="connsiteY1611" fmla="*/ 6071070 h 6852115"/>
              <a:gd name="connsiteX1612" fmla="*/ 2317439 w 12193268"/>
              <a:gd name="connsiteY1612" fmla="*/ 6071070 h 6852115"/>
              <a:gd name="connsiteX1613" fmla="*/ 2317440 w 12193268"/>
              <a:gd name="connsiteY1613" fmla="*/ 6083008 h 6852115"/>
              <a:gd name="connsiteX1614" fmla="*/ 2259205 w 12193268"/>
              <a:gd name="connsiteY1614" fmla="*/ 6083008 h 6852115"/>
              <a:gd name="connsiteX1615" fmla="*/ 2317440 w 12193268"/>
              <a:gd name="connsiteY1615" fmla="*/ 6136796 h 6852115"/>
              <a:gd name="connsiteX1616" fmla="*/ 2317440 w 12193268"/>
              <a:gd name="connsiteY1616" fmla="*/ 6134347 h 6852115"/>
              <a:gd name="connsiteX1617" fmla="*/ 2385950 w 12193268"/>
              <a:gd name="connsiteY1617" fmla="*/ 6071070 h 6852115"/>
              <a:gd name="connsiteX1618" fmla="*/ 5453900 w 12193268"/>
              <a:gd name="connsiteY1618" fmla="*/ 6066568 h 6852115"/>
              <a:gd name="connsiteX1619" fmla="*/ 5607737 w 12193268"/>
              <a:gd name="connsiteY1619" fmla="*/ 6208659 h 6852115"/>
              <a:gd name="connsiteX1620" fmla="*/ 5607737 w 12193268"/>
              <a:gd name="connsiteY1620" fmla="*/ 6214501 h 6852115"/>
              <a:gd name="connsiteX1621" fmla="*/ 5610899 w 12193268"/>
              <a:gd name="connsiteY1621" fmla="*/ 6211580 h 6852115"/>
              <a:gd name="connsiteX1622" fmla="*/ 5612652 w 12193268"/>
              <a:gd name="connsiteY1622" fmla="*/ 6213199 h 6852115"/>
              <a:gd name="connsiteX1623" fmla="*/ 5612652 w 12193268"/>
              <a:gd name="connsiteY1623" fmla="*/ 6209961 h 6852115"/>
              <a:gd name="connsiteX1624" fmla="*/ 5751255 w 12193268"/>
              <a:gd name="connsiteY1624" fmla="*/ 6081943 h 6852115"/>
              <a:gd name="connsiteX1625" fmla="*/ 5690608 w 12193268"/>
              <a:gd name="connsiteY1625" fmla="*/ 6081942 h 6852115"/>
              <a:gd name="connsiteX1626" fmla="*/ 5610899 w 12193268"/>
              <a:gd name="connsiteY1626" fmla="*/ 6155565 h 6852115"/>
              <a:gd name="connsiteX1627" fmla="*/ 5514545 w 12193268"/>
              <a:gd name="connsiteY1627" fmla="*/ 6066569 h 6852115"/>
              <a:gd name="connsiteX1628" fmla="*/ 5326874 w 12193268"/>
              <a:gd name="connsiteY1628" fmla="*/ 6066568 h 6852115"/>
              <a:gd name="connsiteX1629" fmla="*/ 5607737 w 12193268"/>
              <a:gd name="connsiteY1629" fmla="*/ 6325986 h 6852115"/>
              <a:gd name="connsiteX1630" fmla="*/ 5607737 w 12193268"/>
              <a:gd name="connsiteY1630" fmla="*/ 6331828 h 6852115"/>
              <a:gd name="connsiteX1631" fmla="*/ 5610899 w 12193268"/>
              <a:gd name="connsiteY1631" fmla="*/ 6328906 h 6852115"/>
              <a:gd name="connsiteX1632" fmla="*/ 5612652 w 12193268"/>
              <a:gd name="connsiteY1632" fmla="*/ 6330526 h 6852115"/>
              <a:gd name="connsiteX1633" fmla="*/ 5612652 w 12193268"/>
              <a:gd name="connsiteY1633" fmla="*/ 6327289 h 6852115"/>
              <a:gd name="connsiteX1634" fmla="*/ 5878280 w 12193268"/>
              <a:gd name="connsiteY1634" fmla="*/ 6081943 h 6852115"/>
              <a:gd name="connsiteX1635" fmla="*/ 5807819 w 12193268"/>
              <a:gd name="connsiteY1635" fmla="*/ 6081943 h 6852115"/>
              <a:gd name="connsiteX1636" fmla="*/ 5610899 w 12193268"/>
              <a:gd name="connsiteY1636" fmla="*/ 6263825 h 6852115"/>
              <a:gd name="connsiteX1637" fmla="*/ 5397335 w 12193268"/>
              <a:gd name="connsiteY1637" fmla="*/ 6066569 h 6852115"/>
              <a:gd name="connsiteX1638" fmla="*/ 5224679 w 12193268"/>
              <a:gd name="connsiteY1638" fmla="*/ 6066568 h 6852115"/>
              <a:gd name="connsiteX1639" fmla="*/ 5251354 w 12193268"/>
              <a:gd name="connsiteY1639" fmla="*/ 6093572 h 6852115"/>
              <a:gd name="connsiteX1640" fmla="*/ 5103646 w 12193268"/>
              <a:gd name="connsiteY1640" fmla="*/ 6235079 h 6852115"/>
              <a:gd name="connsiteX1641" fmla="*/ 5191221 w 12193268"/>
              <a:gd name="connsiteY1641" fmla="*/ 6318976 h 6852115"/>
              <a:gd name="connsiteX1642" fmla="*/ 5314020 w 12193268"/>
              <a:gd name="connsiteY1642" fmla="*/ 6205554 h 6852115"/>
              <a:gd name="connsiteX1643" fmla="*/ 5279972 w 12193268"/>
              <a:gd name="connsiteY1643" fmla="*/ 6174107 h 6852115"/>
              <a:gd name="connsiteX1644" fmla="*/ 5193194 w 12193268"/>
              <a:gd name="connsiteY1644" fmla="*/ 6254257 h 6852115"/>
              <a:gd name="connsiteX1645" fmla="*/ 5166722 w 12193268"/>
              <a:gd name="connsiteY1645" fmla="*/ 6226463 h 6852115"/>
              <a:gd name="connsiteX1646" fmla="*/ 5278577 w 12193268"/>
              <a:gd name="connsiteY1646" fmla="*/ 6120573 h 6852115"/>
              <a:gd name="connsiteX1647" fmla="*/ 5370129 w 12193268"/>
              <a:gd name="connsiteY1647" fmla="*/ 6205133 h 6852115"/>
              <a:gd name="connsiteX1648" fmla="*/ 5218987 w 12193268"/>
              <a:gd name="connsiteY1648" fmla="*/ 6345577 h 6852115"/>
              <a:gd name="connsiteX1649" fmla="*/ 5301966 w 12193268"/>
              <a:gd name="connsiteY1649" fmla="*/ 6425071 h 6852115"/>
              <a:gd name="connsiteX1650" fmla="*/ 5423523 w 12193268"/>
              <a:gd name="connsiteY1650" fmla="*/ 6308619 h 6852115"/>
              <a:gd name="connsiteX1651" fmla="*/ 5398900 w 12193268"/>
              <a:gd name="connsiteY1651" fmla="*/ 6285877 h 6852115"/>
              <a:gd name="connsiteX1652" fmla="*/ 5309348 w 12193268"/>
              <a:gd name="connsiteY1652" fmla="*/ 6368590 h 6852115"/>
              <a:gd name="connsiteX1653" fmla="*/ 5282875 w 12193268"/>
              <a:gd name="connsiteY1653" fmla="*/ 6340795 h 6852115"/>
              <a:gd name="connsiteX1654" fmla="*/ 5399414 w 12193268"/>
              <a:gd name="connsiteY1654" fmla="*/ 6234108 h 6852115"/>
              <a:gd name="connsiteX1655" fmla="*/ 5481650 w 12193268"/>
              <a:gd name="connsiteY1655" fmla="*/ 6310063 h 6852115"/>
              <a:gd name="connsiteX1656" fmla="*/ 5329713 w 12193268"/>
              <a:gd name="connsiteY1656" fmla="*/ 6451653 h 6852115"/>
              <a:gd name="connsiteX1657" fmla="*/ 5480607 w 12193268"/>
              <a:gd name="connsiteY1657" fmla="*/ 6592450 h 6852115"/>
              <a:gd name="connsiteX1658" fmla="*/ 5398372 w 12193268"/>
              <a:gd name="connsiteY1658" fmla="*/ 6668405 h 6852115"/>
              <a:gd name="connsiteX1659" fmla="*/ 5391849 w 12193268"/>
              <a:gd name="connsiteY1659" fmla="*/ 6661556 h 6852115"/>
              <a:gd name="connsiteX1660" fmla="*/ 5390949 w 12193268"/>
              <a:gd name="connsiteY1660" fmla="*/ 6662500 h 6852115"/>
              <a:gd name="connsiteX1661" fmla="*/ 5281833 w 12193268"/>
              <a:gd name="connsiteY1661" fmla="*/ 6561717 h 6852115"/>
              <a:gd name="connsiteX1662" fmla="*/ 5308305 w 12193268"/>
              <a:gd name="connsiteY1662" fmla="*/ 6533923 h 6852115"/>
              <a:gd name="connsiteX1663" fmla="*/ 5397857 w 12193268"/>
              <a:gd name="connsiteY1663" fmla="*/ 6616636 h 6852115"/>
              <a:gd name="connsiteX1664" fmla="*/ 5422589 w 12193268"/>
              <a:gd name="connsiteY1664" fmla="*/ 6593792 h 6852115"/>
              <a:gd name="connsiteX1665" fmla="*/ 5301966 w 12193268"/>
              <a:gd name="connsiteY1665" fmla="*/ 6478236 h 6852115"/>
              <a:gd name="connsiteX1666" fmla="*/ 5218897 w 12193268"/>
              <a:gd name="connsiteY1666" fmla="*/ 6557817 h 6852115"/>
              <a:gd name="connsiteX1667" fmla="*/ 5369085 w 12193268"/>
              <a:gd name="connsiteY1667" fmla="*/ 6697380 h 6852115"/>
              <a:gd name="connsiteX1668" fmla="*/ 5277534 w 12193268"/>
              <a:gd name="connsiteY1668" fmla="*/ 6781940 h 6852115"/>
              <a:gd name="connsiteX1669" fmla="*/ 5165679 w 12193268"/>
              <a:gd name="connsiteY1669" fmla="*/ 6676049 h 6852115"/>
              <a:gd name="connsiteX1670" fmla="*/ 5192151 w 12193268"/>
              <a:gd name="connsiteY1670" fmla="*/ 6648256 h 6852115"/>
              <a:gd name="connsiteX1671" fmla="*/ 5278928 w 12193268"/>
              <a:gd name="connsiteY1671" fmla="*/ 6728406 h 6852115"/>
              <a:gd name="connsiteX1672" fmla="*/ 5312977 w 12193268"/>
              <a:gd name="connsiteY1672" fmla="*/ 6696958 h 6852115"/>
              <a:gd name="connsiteX1673" fmla="*/ 5191131 w 12193268"/>
              <a:gd name="connsiteY1673" fmla="*/ 6584417 h 6852115"/>
              <a:gd name="connsiteX1674" fmla="*/ 5103646 w 12193268"/>
              <a:gd name="connsiteY1674" fmla="*/ 6668228 h 6852115"/>
              <a:gd name="connsiteX1675" fmla="*/ 5254421 w 12193268"/>
              <a:gd name="connsiteY1675" fmla="*/ 6812673 h 6852115"/>
              <a:gd name="connsiteX1676" fmla="*/ 5231697 w 12193268"/>
              <a:gd name="connsiteY1676" fmla="*/ 6835675 h 6852115"/>
              <a:gd name="connsiteX1677" fmla="*/ 5285544 w 12193268"/>
              <a:gd name="connsiteY1677" fmla="*/ 6835676 h 6852115"/>
              <a:gd name="connsiteX1678" fmla="*/ 5609489 w 12193268"/>
              <a:gd name="connsiteY1678" fmla="*/ 6536467 h 6852115"/>
              <a:gd name="connsiteX1679" fmla="*/ 5950079 w 12193268"/>
              <a:gd name="connsiteY1679" fmla="*/ 6851050 h 6852115"/>
              <a:gd name="connsiteX1680" fmla="*/ 5995710 w 12193268"/>
              <a:gd name="connsiteY1680" fmla="*/ 6851050 h 6852115"/>
              <a:gd name="connsiteX1681" fmla="*/ 5969034 w 12193268"/>
              <a:gd name="connsiteY1681" fmla="*/ 6824046 h 6852115"/>
              <a:gd name="connsiteX1682" fmla="*/ 6116742 w 12193268"/>
              <a:gd name="connsiteY1682" fmla="*/ 6682539 h 6852115"/>
              <a:gd name="connsiteX1683" fmla="*/ 6029166 w 12193268"/>
              <a:gd name="connsiteY1683" fmla="*/ 6598642 h 6852115"/>
              <a:gd name="connsiteX1684" fmla="*/ 5906368 w 12193268"/>
              <a:gd name="connsiteY1684" fmla="*/ 6712064 h 6852115"/>
              <a:gd name="connsiteX1685" fmla="*/ 5940416 w 12193268"/>
              <a:gd name="connsiteY1685" fmla="*/ 6743512 h 6852115"/>
              <a:gd name="connsiteX1686" fmla="*/ 6027194 w 12193268"/>
              <a:gd name="connsiteY1686" fmla="*/ 6663361 h 6852115"/>
              <a:gd name="connsiteX1687" fmla="*/ 6053666 w 12193268"/>
              <a:gd name="connsiteY1687" fmla="*/ 6691155 h 6852115"/>
              <a:gd name="connsiteX1688" fmla="*/ 5941811 w 12193268"/>
              <a:gd name="connsiteY1688" fmla="*/ 6797045 h 6852115"/>
              <a:gd name="connsiteX1689" fmla="*/ 5850260 w 12193268"/>
              <a:gd name="connsiteY1689" fmla="*/ 6712484 h 6852115"/>
              <a:gd name="connsiteX1690" fmla="*/ 6001400 w 12193268"/>
              <a:gd name="connsiteY1690" fmla="*/ 6572042 h 6852115"/>
              <a:gd name="connsiteX1691" fmla="*/ 5918421 w 12193268"/>
              <a:gd name="connsiteY1691" fmla="*/ 6492546 h 6852115"/>
              <a:gd name="connsiteX1692" fmla="*/ 5796866 w 12193268"/>
              <a:gd name="connsiteY1692" fmla="*/ 6608998 h 6852115"/>
              <a:gd name="connsiteX1693" fmla="*/ 5821489 w 12193268"/>
              <a:gd name="connsiteY1693" fmla="*/ 6631741 h 6852115"/>
              <a:gd name="connsiteX1694" fmla="*/ 5911040 w 12193268"/>
              <a:gd name="connsiteY1694" fmla="*/ 6549028 h 6852115"/>
              <a:gd name="connsiteX1695" fmla="*/ 5937511 w 12193268"/>
              <a:gd name="connsiteY1695" fmla="*/ 6576822 h 6852115"/>
              <a:gd name="connsiteX1696" fmla="*/ 5820973 w 12193268"/>
              <a:gd name="connsiteY1696" fmla="*/ 6683510 h 6852115"/>
              <a:gd name="connsiteX1697" fmla="*/ 5738739 w 12193268"/>
              <a:gd name="connsiteY1697" fmla="*/ 6607555 h 6852115"/>
              <a:gd name="connsiteX1698" fmla="*/ 5890675 w 12193268"/>
              <a:gd name="connsiteY1698" fmla="*/ 6465964 h 6852115"/>
              <a:gd name="connsiteX1699" fmla="*/ 5739781 w 12193268"/>
              <a:gd name="connsiteY1699" fmla="*/ 6325168 h 6852115"/>
              <a:gd name="connsiteX1700" fmla="*/ 5822017 w 12193268"/>
              <a:gd name="connsiteY1700" fmla="*/ 6249213 h 6852115"/>
              <a:gd name="connsiteX1701" fmla="*/ 5828540 w 12193268"/>
              <a:gd name="connsiteY1701" fmla="*/ 6256062 h 6852115"/>
              <a:gd name="connsiteX1702" fmla="*/ 5829440 w 12193268"/>
              <a:gd name="connsiteY1702" fmla="*/ 6255118 h 6852115"/>
              <a:gd name="connsiteX1703" fmla="*/ 5938555 w 12193268"/>
              <a:gd name="connsiteY1703" fmla="*/ 6355902 h 6852115"/>
              <a:gd name="connsiteX1704" fmla="*/ 5912083 w 12193268"/>
              <a:gd name="connsiteY1704" fmla="*/ 6383696 h 6852115"/>
              <a:gd name="connsiteX1705" fmla="*/ 5822532 w 12193268"/>
              <a:gd name="connsiteY1705" fmla="*/ 6300982 h 6852115"/>
              <a:gd name="connsiteX1706" fmla="*/ 5797800 w 12193268"/>
              <a:gd name="connsiteY1706" fmla="*/ 6323826 h 6852115"/>
              <a:gd name="connsiteX1707" fmla="*/ 5918421 w 12193268"/>
              <a:gd name="connsiteY1707" fmla="*/ 6439383 h 6852115"/>
              <a:gd name="connsiteX1708" fmla="*/ 6001491 w 12193268"/>
              <a:gd name="connsiteY1708" fmla="*/ 6359801 h 6852115"/>
              <a:gd name="connsiteX1709" fmla="*/ 5851303 w 12193268"/>
              <a:gd name="connsiteY1709" fmla="*/ 6220238 h 6852115"/>
              <a:gd name="connsiteX1710" fmla="*/ 5942854 w 12193268"/>
              <a:gd name="connsiteY1710" fmla="*/ 6135678 h 6852115"/>
              <a:gd name="connsiteX1711" fmla="*/ 6054708 w 12193268"/>
              <a:gd name="connsiteY1711" fmla="*/ 6241569 h 6852115"/>
              <a:gd name="connsiteX1712" fmla="*/ 6028237 w 12193268"/>
              <a:gd name="connsiteY1712" fmla="*/ 6269363 h 6852115"/>
              <a:gd name="connsiteX1713" fmla="*/ 5941459 w 12193268"/>
              <a:gd name="connsiteY1713" fmla="*/ 6189212 h 6852115"/>
              <a:gd name="connsiteX1714" fmla="*/ 5907412 w 12193268"/>
              <a:gd name="connsiteY1714" fmla="*/ 6220659 h 6852115"/>
              <a:gd name="connsiteX1715" fmla="*/ 6029257 w 12193268"/>
              <a:gd name="connsiteY1715" fmla="*/ 6333202 h 6852115"/>
              <a:gd name="connsiteX1716" fmla="*/ 6116742 w 12193268"/>
              <a:gd name="connsiteY1716" fmla="*/ 6249390 h 6852115"/>
              <a:gd name="connsiteX1717" fmla="*/ 5965967 w 12193268"/>
              <a:gd name="connsiteY1717" fmla="*/ 6104945 h 6852115"/>
              <a:gd name="connsiteX1718" fmla="*/ 5988691 w 12193268"/>
              <a:gd name="connsiteY1718" fmla="*/ 6081943 h 6852115"/>
              <a:gd name="connsiteX1719" fmla="*/ 5934843 w 12193268"/>
              <a:gd name="connsiteY1719" fmla="*/ 6081943 h 6852115"/>
              <a:gd name="connsiteX1720" fmla="*/ 5610899 w 12193268"/>
              <a:gd name="connsiteY1720" fmla="*/ 6381152 h 6852115"/>
              <a:gd name="connsiteX1721" fmla="*/ 5270309 w 12193268"/>
              <a:gd name="connsiteY1721" fmla="*/ 6066569 h 6852115"/>
              <a:gd name="connsiteX1722" fmla="*/ 5037283 w 12193268"/>
              <a:gd name="connsiteY1722" fmla="*/ 6066568 h 6852115"/>
              <a:gd name="connsiteX1723" fmla="*/ 5075211 w 12193268"/>
              <a:gd name="connsiteY1723" fmla="*/ 6103920 h 6852115"/>
              <a:gd name="connsiteX1724" fmla="*/ 5113140 w 12193268"/>
              <a:gd name="connsiteY1724" fmla="*/ 6066568 h 6852115"/>
              <a:gd name="connsiteX1725" fmla="*/ 4885703 w 12193268"/>
              <a:gd name="connsiteY1725" fmla="*/ 6066568 h 6852115"/>
              <a:gd name="connsiteX1726" fmla="*/ 4516391 w 12193268"/>
              <a:gd name="connsiteY1726" fmla="*/ 6407679 h 6852115"/>
              <a:gd name="connsiteX1727" fmla="*/ 4516391 w 12193268"/>
              <a:gd name="connsiteY1727" fmla="*/ 6410126 h 6852115"/>
              <a:gd name="connsiteX1728" fmla="*/ 4157357 w 12193268"/>
              <a:gd name="connsiteY1728" fmla="*/ 6078507 h 6852115"/>
              <a:gd name="connsiteX1729" fmla="*/ 4107606 w 12193268"/>
              <a:gd name="connsiteY1729" fmla="*/ 6078507 h 6852115"/>
              <a:gd name="connsiteX1730" fmla="*/ 4132798 w 12193268"/>
              <a:gd name="connsiteY1730" fmla="*/ 6104010 h 6852115"/>
              <a:gd name="connsiteX1731" fmla="*/ 3984632 w 12193268"/>
              <a:gd name="connsiteY1731" fmla="*/ 6245954 h 6852115"/>
              <a:gd name="connsiteX1732" fmla="*/ 4071767 w 12193268"/>
              <a:gd name="connsiteY1732" fmla="*/ 6329430 h 6852115"/>
              <a:gd name="connsiteX1733" fmla="*/ 4193132 w 12193268"/>
              <a:gd name="connsiteY1733" fmla="*/ 6217331 h 6852115"/>
              <a:gd name="connsiteX1734" fmla="*/ 4159085 w 12193268"/>
              <a:gd name="connsiteY1734" fmla="*/ 6185883 h 6852115"/>
              <a:gd name="connsiteX1735" fmla="*/ 4072308 w 12193268"/>
              <a:gd name="connsiteY1735" fmla="*/ 6266033 h 6852115"/>
              <a:gd name="connsiteX1736" fmla="*/ 4045835 w 12193268"/>
              <a:gd name="connsiteY1736" fmla="*/ 6238240 h 6852115"/>
              <a:gd name="connsiteX1737" fmla="*/ 4157690 w 12193268"/>
              <a:gd name="connsiteY1737" fmla="*/ 6132351 h 6852115"/>
              <a:gd name="connsiteX1738" fmla="*/ 4249241 w 12193268"/>
              <a:gd name="connsiteY1738" fmla="*/ 6216910 h 6852115"/>
              <a:gd name="connsiteX1739" fmla="*/ 4099532 w 12193268"/>
              <a:gd name="connsiteY1739" fmla="*/ 6356030 h 6852115"/>
              <a:gd name="connsiteX1740" fmla="*/ 4182952 w 12193268"/>
              <a:gd name="connsiteY1740" fmla="*/ 6435947 h 6852115"/>
              <a:gd name="connsiteX1741" fmla="*/ 4303110 w 12193268"/>
              <a:gd name="connsiteY1741" fmla="*/ 6320835 h 6852115"/>
              <a:gd name="connsiteX1742" fmla="*/ 4278013 w 12193268"/>
              <a:gd name="connsiteY1742" fmla="*/ 6297655 h 6852115"/>
              <a:gd name="connsiteX1743" fmla="*/ 4188462 w 12193268"/>
              <a:gd name="connsiteY1743" fmla="*/ 6380368 h 6852115"/>
              <a:gd name="connsiteX1744" fmla="*/ 4161989 w 12193268"/>
              <a:gd name="connsiteY1744" fmla="*/ 6352573 h 6852115"/>
              <a:gd name="connsiteX1745" fmla="*/ 4278528 w 12193268"/>
              <a:gd name="connsiteY1745" fmla="*/ 6245885 h 6852115"/>
              <a:gd name="connsiteX1746" fmla="*/ 4360763 w 12193268"/>
              <a:gd name="connsiteY1746" fmla="*/ 6321840 h 6852115"/>
              <a:gd name="connsiteX1747" fmla="*/ 4210700 w 12193268"/>
              <a:gd name="connsiteY1747" fmla="*/ 6462529 h 6852115"/>
              <a:gd name="connsiteX1748" fmla="*/ 4359720 w 12193268"/>
              <a:gd name="connsiteY1748" fmla="*/ 6604012 h 6852115"/>
              <a:gd name="connsiteX1749" fmla="*/ 4277485 w 12193268"/>
              <a:gd name="connsiteY1749" fmla="*/ 6679967 h 6852115"/>
              <a:gd name="connsiteX1750" fmla="*/ 4160945 w 12193268"/>
              <a:gd name="connsiteY1750" fmla="*/ 6573280 h 6852115"/>
              <a:gd name="connsiteX1751" fmla="*/ 4187418 w 12193268"/>
              <a:gd name="connsiteY1751" fmla="*/ 6545485 h 6852115"/>
              <a:gd name="connsiteX1752" fmla="*/ 4276970 w 12193268"/>
              <a:gd name="connsiteY1752" fmla="*/ 6628198 h 6852115"/>
              <a:gd name="connsiteX1753" fmla="*/ 4303020 w 12193268"/>
              <a:gd name="connsiteY1753" fmla="*/ 6604137 h 6852115"/>
              <a:gd name="connsiteX1754" fmla="*/ 4182952 w 12193268"/>
              <a:gd name="connsiteY1754" fmla="*/ 6489111 h 6852115"/>
              <a:gd name="connsiteX1755" fmla="*/ 4098598 w 12193268"/>
              <a:gd name="connsiteY1755" fmla="*/ 6569924 h 6852115"/>
              <a:gd name="connsiteX1756" fmla="*/ 4248198 w 12193268"/>
              <a:gd name="connsiteY1756" fmla="*/ 6708942 h 6852115"/>
              <a:gd name="connsiteX1757" fmla="*/ 4156647 w 12193268"/>
              <a:gd name="connsiteY1757" fmla="*/ 6793502 h 6852115"/>
              <a:gd name="connsiteX1758" fmla="*/ 4044792 w 12193268"/>
              <a:gd name="connsiteY1758" fmla="*/ 6687613 h 6852115"/>
              <a:gd name="connsiteX1759" fmla="*/ 4071264 w 12193268"/>
              <a:gd name="connsiteY1759" fmla="*/ 6659818 h 6852115"/>
              <a:gd name="connsiteX1760" fmla="*/ 4158041 w 12193268"/>
              <a:gd name="connsiteY1760" fmla="*/ 6739969 h 6852115"/>
              <a:gd name="connsiteX1761" fmla="*/ 4192089 w 12193268"/>
              <a:gd name="connsiteY1761" fmla="*/ 6708520 h 6852115"/>
              <a:gd name="connsiteX1762" fmla="*/ 4070832 w 12193268"/>
              <a:gd name="connsiteY1762" fmla="*/ 6596524 h 6852115"/>
              <a:gd name="connsiteX1763" fmla="*/ 3984632 w 12193268"/>
              <a:gd name="connsiteY1763" fmla="*/ 6679104 h 6852115"/>
              <a:gd name="connsiteX1764" fmla="*/ 4129731 w 12193268"/>
              <a:gd name="connsiteY1764" fmla="*/ 6818111 h 6852115"/>
              <a:gd name="connsiteX1765" fmla="*/ 4102749 w 12193268"/>
              <a:gd name="connsiteY1765" fmla="*/ 6845425 h 6852115"/>
              <a:gd name="connsiteX1766" fmla="*/ 3956885 w 12193268"/>
              <a:gd name="connsiteY1766" fmla="*/ 6705686 h 6852115"/>
              <a:gd name="connsiteX1767" fmla="*/ 3808736 w 12193268"/>
              <a:gd name="connsiteY1767" fmla="*/ 6847614 h 6852115"/>
              <a:gd name="connsiteX1768" fmla="*/ 3877037 w 12193268"/>
              <a:gd name="connsiteY1768" fmla="*/ 6847614 h 6852115"/>
              <a:gd name="connsiteX1769" fmla="*/ 3957572 w 12193268"/>
              <a:gd name="connsiteY1769" fmla="*/ 6768305 h 6852115"/>
              <a:gd name="connsiteX1770" fmla="*/ 4038107 w 12193268"/>
              <a:gd name="connsiteY1770" fmla="*/ 6847614 h 6852115"/>
              <a:gd name="connsiteX1771" fmla="*/ 4147080 w 12193268"/>
              <a:gd name="connsiteY1771" fmla="*/ 6847614 h 6852115"/>
              <a:gd name="connsiteX1772" fmla="*/ 4516393 w 12193268"/>
              <a:gd name="connsiteY1772" fmla="*/ 6506503 h 6852115"/>
              <a:gd name="connsiteX1773" fmla="*/ 4516392 w 12193268"/>
              <a:gd name="connsiteY1773" fmla="*/ 6504056 h 6852115"/>
              <a:gd name="connsiteX1774" fmla="*/ 4875427 w 12193268"/>
              <a:gd name="connsiteY1774" fmla="*/ 6835675 h 6852115"/>
              <a:gd name="connsiteX1775" fmla="*/ 4925179 w 12193268"/>
              <a:gd name="connsiteY1775" fmla="*/ 6835675 h 6852115"/>
              <a:gd name="connsiteX1776" fmla="*/ 4899986 w 12193268"/>
              <a:gd name="connsiteY1776" fmla="*/ 6810172 h 6852115"/>
              <a:gd name="connsiteX1777" fmla="*/ 5048151 w 12193268"/>
              <a:gd name="connsiteY1777" fmla="*/ 6668229 h 6852115"/>
              <a:gd name="connsiteX1778" fmla="*/ 4961017 w 12193268"/>
              <a:gd name="connsiteY1778" fmla="*/ 6584753 h 6852115"/>
              <a:gd name="connsiteX1779" fmla="*/ 4839651 w 12193268"/>
              <a:gd name="connsiteY1779" fmla="*/ 6696851 h 6852115"/>
              <a:gd name="connsiteX1780" fmla="*/ 4873699 w 12193268"/>
              <a:gd name="connsiteY1780" fmla="*/ 6728300 h 6852115"/>
              <a:gd name="connsiteX1781" fmla="*/ 4960476 w 12193268"/>
              <a:gd name="connsiteY1781" fmla="*/ 6648149 h 6852115"/>
              <a:gd name="connsiteX1782" fmla="*/ 4986949 w 12193268"/>
              <a:gd name="connsiteY1782" fmla="*/ 6675943 h 6852115"/>
              <a:gd name="connsiteX1783" fmla="*/ 4875093 w 12193268"/>
              <a:gd name="connsiteY1783" fmla="*/ 6781832 h 6852115"/>
              <a:gd name="connsiteX1784" fmla="*/ 4783543 w 12193268"/>
              <a:gd name="connsiteY1784" fmla="*/ 6697272 h 6852115"/>
              <a:gd name="connsiteX1785" fmla="*/ 4933251 w 12193268"/>
              <a:gd name="connsiteY1785" fmla="*/ 6558152 h 6852115"/>
              <a:gd name="connsiteX1786" fmla="*/ 4849832 w 12193268"/>
              <a:gd name="connsiteY1786" fmla="*/ 6478235 h 6852115"/>
              <a:gd name="connsiteX1787" fmla="*/ 4729674 w 12193268"/>
              <a:gd name="connsiteY1787" fmla="*/ 6593348 h 6852115"/>
              <a:gd name="connsiteX1788" fmla="*/ 4754771 w 12193268"/>
              <a:gd name="connsiteY1788" fmla="*/ 6616528 h 6852115"/>
              <a:gd name="connsiteX1789" fmla="*/ 4844322 w 12193268"/>
              <a:gd name="connsiteY1789" fmla="*/ 6533814 h 6852115"/>
              <a:gd name="connsiteX1790" fmla="*/ 4870795 w 12193268"/>
              <a:gd name="connsiteY1790" fmla="*/ 6561610 h 6852115"/>
              <a:gd name="connsiteX1791" fmla="*/ 4754255 w 12193268"/>
              <a:gd name="connsiteY1791" fmla="*/ 6668298 h 6852115"/>
              <a:gd name="connsiteX1792" fmla="*/ 4672021 w 12193268"/>
              <a:gd name="connsiteY1792" fmla="*/ 6592342 h 6852115"/>
              <a:gd name="connsiteX1793" fmla="*/ 4822084 w 12193268"/>
              <a:gd name="connsiteY1793" fmla="*/ 6451654 h 6852115"/>
              <a:gd name="connsiteX1794" fmla="*/ 4673064 w 12193268"/>
              <a:gd name="connsiteY1794" fmla="*/ 6310170 h 6852115"/>
              <a:gd name="connsiteX1795" fmla="*/ 4755299 w 12193268"/>
              <a:gd name="connsiteY1795" fmla="*/ 6234215 h 6852115"/>
              <a:gd name="connsiteX1796" fmla="*/ 4871837 w 12193268"/>
              <a:gd name="connsiteY1796" fmla="*/ 6340903 h 6852115"/>
              <a:gd name="connsiteX1797" fmla="*/ 4845366 w 12193268"/>
              <a:gd name="connsiteY1797" fmla="*/ 6368698 h 6852115"/>
              <a:gd name="connsiteX1798" fmla="*/ 4755814 w 12193268"/>
              <a:gd name="connsiteY1798" fmla="*/ 6285984 h 6852115"/>
              <a:gd name="connsiteX1799" fmla="*/ 4729763 w 12193268"/>
              <a:gd name="connsiteY1799" fmla="*/ 6310046 h 6852115"/>
              <a:gd name="connsiteX1800" fmla="*/ 4849832 w 12193268"/>
              <a:gd name="connsiteY1800" fmla="*/ 6425072 h 6852115"/>
              <a:gd name="connsiteX1801" fmla="*/ 4934186 w 12193268"/>
              <a:gd name="connsiteY1801" fmla="*/ 6344259 h 6852115"/>
              <a:gd name="connsiteX1802" fmla="*/ 4784586 w 12193268"/>
              <a:gd name="connsiteY1802" fmla="*/ 6205241 h 6852115"/>
              <a:gd name="connsiteX1803" fmla="*/ 4876136 w 12193268"/>
              <a:gd name="connsiteY1803" fmla="*/ 6120681 h 6852115"/>
              <a:gd name="connsiteX1804" fmla="*/ 4987992 w 12193268"/>
              <a:gd name="connsiteY1804" fmla="*/ 6226569 h 6852115"/>
              <a:gd name="connsiteX1805" fmla="*/ 4961520 w 12193268"/>
              <a:gd name="connsiteY1805" fmla="*/ 6254365 h 6852115"/>
              <a:gd name="connsiteX1806" fmla="*/ 4874742 w 12193268"/>
              <a:gd name="connsiteY1806" fmla="*/ 6174214 h 6852115"/>
              <a:gd name="connsiteX1807" fmla="*/ 4840694 w 12193268"/>
              <a:gd name="connsiteY1807" fmla="*/ 6205662 h 6852115"/>
              <a:gd name="connsiteX1808" fmla="*/ 4961951 w 12193268"/>
              <a:gd name="connsiteY1808" fmla="*/ 6317659 h 6852115"/>
              <a:gd name="connsiteX1809" fmla="*/ 5048152 w 12193268"/>
              <a:gd name="connsiteY1809" fmla="*/ 6235078 h 6852115"/>
              <a:gd name="connsiteX1810" fmla="*/ 4903052 w 12193268"/>
              <a:gd name="connsiteY1810" fmla="*/ 6096071 h 6852115"/>
              <a:gd name="connsiteX1811" fmla="*/ 4930034 w 12193268"/>
              <a:gd name="connsiteY1811" fmla="*/ 6068757 h 6852115"/>
              <a:gd name="connsiteX1812" fmla="*/ 5075899 w 12193268"/>
              <a:gd name="connsiteY1812" fmla="*/ 6208497 h 6852115"/>
              <a:gd name="connsiteX1813" fmla="*/ 5224048 w 12193268"/>
              <a:gd name="connsiteY1813" fmla="*/ 6066569 h 6852115"/>
              <a:gd name="connsiteX1814" fmla="*/ 5155747 w 12193268"/>
              <a:gd name="connsiteY1814" fmla="*/ 6066569 h 6852115"/>
              <a:gd name="connsiteX1815" fmla="*/ 5075212 w 12193268"/>
              <a:gd name="connsiteY1815" fmla="*/ 6145878 h 6852115"/>
              <a:gd name="connsiteX1816" fmla="*/ 4994676 w 12193268"/>
              <a:gd name="connsiteY1816" fmla="*/ 6066569 h 6852115"/>
              <a:gd name="connsiteX1817" fmla="*/ 4758676 w 12193268"/>
              <a:gd name="connsiteY1817" fmla="*/ 6066568 h 6852115"/>
              <a:gd name="connsiteX1818" fmla="*/ 4516391 w 12193268"/>
              <a:gd name="connsiteY1818" fmla="*/ 6290352 h 6852115"/>
              <a:gd name="connsiteX1819" fmla="*/ 4516392 w 12193268"/>
              <a:gd name="connsiteY1819" fmla="*/ 6292800 h 6852115"/>
              <a:gd name="connsiteX1820" fmla="*/ 4284383 w 12193268"/>
              <a:gd name="connsiteY1820" fmla="*/ 6078507 h 6852115"/>
              <a:gd name="connsiteX1821" fmla="*/ 4213921 w 12193268"/>
              <a:gd name="connsiteY1821" fmla="*/ 6078507 h 6852115"/>
              <a:gd name="connsiteX1822" fmla="*/ 4516393 w 12193268"/>
              <a:gd name="connsiteY1822" fmla="*/ 6357882 h 6852115"/>
              <a:gd name="connsiteX1823" fmla="*/ 4516391 w 12193268"/>
              <a:gd name="connsiteY1823" fmla="*/ 6355433 h 6852115"/>
              <a:gd name="connsiteX1824" fmla="*/ 4829139 w 12193268"/>
              <a:gd name="connsiteY1824" fmla="*/ 6066569 h 6852115"/>
              <a:gd name="connsiteX1825" fmla="*/ 4641466 w 12193268"/>
              <a:gd name="connsiteY1825" fmla="*/ 6066568 h 6852115"/>
              <a:gd name="connsiteX1826" fmla="*/ 4516391 w 12193268"/>
              <a:gd name="connsiteY1826" fmla="*/ 6182093 h 6852115"/>
              <a:gd name="connsiteX1827" fmla="*/ 4516391 w 12193268"/>
              <a:gd name="connsiteY1827" fmla="*/ 6184541 h 6852115"/>
              <a:gd name="connsiteX1828" fmla="*/ 4401593 w 12193268"/>
              <a:gd name="connsiteY1828" fmla="*/ 6078507 h 6852115"/>
              <a:gd name="connsiteX1829" fmla="*/ 4340947 w 12193268"/>
              <a:gd name="connsiteY1829" fmla="*/ 6078507 h 6852115"/>
              <a:gd name="connsiteX1830" fmla="*/ 4516393 w 12193268"/>
              <a:gd name="connsiteY1830" fmla="*/ 6240555 h 6852115"/>
              <a:gd name="connsiteX1831" fmla="*/ 4516393 w 12193268"/>
              <a:gd name="connsiteY1831" fmla="*/ 6238108 h 6852115"/>
              <a:gd name="connsiteX1832" fmla="*/ 4702112 w 12193268"/>
              <a:gd name="connsiteY1832" fmla="*/ 6066569 h 6852115"/>
              <a:gd name="connsiteX1833" fmla="*/ 4516391 w 12193268"/>
              <a:gd name="connsiteY1833" fmla="*/ 6066569 h 6852115"/>
              <a:gd name="connsiteX1834" fmla="*/ 4516391 w 12193268"/>
              <a:gd name="connsiteY1834" fmla="*/ 6078507 h 6852115"/>
              <a:gd name="connsiteX1835" fmla="*/ 4458157 w 12193268"/>
              <a:gd name="connsiteY1835" fmla="*/ 6078507 h 6852115"/>
              <a:gd name="connsiteX1836" fmla="*/ 4516393 w 12193268"/>
              <a:gd name="connsiteY1836" fmla="*/ 6132295 h 6852115"/>
              <a:gd name="connsiteX1837" fmla="*/ 4516391 w 12193268"/>
              <a:gd name="connsiteY1837" fmla="*/ 6129847 h 6852115"/>
              <a:gd name="connsiteX1838" fmla="*/ 4584902 w 12193268"/>
              <a:gd name="connsiteY1838" fmla="*/ 6066568 h 6852115"/>
              <a:gd name="connsiteX1839" fmla="*/ 1067343 w 12193268"/>
              <a:gd name="connsiteY1839" fmla="*/ 6067634 h 6852115"/>
              <a:gd name="connsiteX1840" fmla="*/ 1221181 w 12193268"/>
              <a:gd name="connsiteY1840" fmla="*/ 6209725 h 6852115"/>
              <a:gd name="connsiteX1841" fmla="*/ 1221181 w 12193268"/>
              <a:gd name="connsiteY1841" fmla="*/ 6215567 h 6852115"/>
              <a:gd name="connsiteX1842" fmla="*/ 1224343 w 12193268"/>
              <a:gd name="connsiteY1842" fmla="*/ 6212646 h 6852115"/>
              <a:gd name="connsiteX1843" fmla="*/ 1226095 w 12193268"/>
              <a:gd name="connsiteY1843" fmla="*/ 6214265 h 6852115"/>
              <a:gd name="connsiteX1844" fmla="*/ 1226095 w 12193268"/>
              <a:gd name="connsiteY1844" fmla="*/ 6211027 h 6852115"/>
              <a:gd name="connsiteX1845" fmla="*/ 1364698 w 12193268"/>
              <a:gd name="connsiteY1845" fmla="*/ 6083008 h 6852115"/>
              <a:gd name="connsiteX1846" fmla="*/ 1304052 w 12193268"/>
              <a:gd name="connsiteY1846" fmla="*/ 6083008 h 6852115"/>
              <a:gd name="connsiteX1847" fmla="*/ 1224343 w 12193268"/>
              <a:gd name="connsiteY1847" fmla="*/ 6156631 h 6852115"/>
              <a:gd name="connsiteX1848" fmla="*/ 1127988 w 12193268"/>
              <a:gd name="connsiteY1848" fmla="*/ 6067634 h 6852115"/>
              <a:gd name="connsiteX1849" fmla="*/ 940317 w 12193268"/>
              <a:gd name="connsiteY1849" fmla="*/ 6067634 h 6852115"/>
              <a:gd name="connsiteX1850" fmla="*/ 1221181 w 12193268"/>
              <a:gd name="connsiteY1850" fmla="*/ 6327051 h 6852115"/>
              <a:gd name="connsiteX1851" fmla="*/ 1221180 w 12193268"/>
              <a:gd name="connsiteY1851" fmla="*/ 6332893 h 6852115"/>
              <a:gd name="connsiteX1852" fmla="*/ 1224343 w 12193268"/>
              <a:gd name="connsiteY1852" fmla="*/ 6329972 h 6852115"/>
              <a:gd name="connsiteX1853" fmla="*/ 1226095 w 12193268"/>
              <a:gd name="connsiteY1853" fmla="*/ 6331591 h 6852115"/>
              <a:gd name="connsiteX1854" fmla="*/ 1226095 w 12193268"/>
              <a:gd name="connsiteY1854" fmla="*/ 6328354 h 6852115"/>
              <a:gd name="connsiteX1855" fmla="*/ 1491724 w 12193268"/>
              <a:gd name="connsiteY1855" fmla="*/ 6083008 h 6852115"/>
              <a:gd name="connsiteX1856" fmla="*/ 1421262 w 12193268"/>
              <a:gd name="connsiteY1856" fmla="*/ 6083008 h 6852115"/>
              <a:gd name="connsiteX1857" fmla="*/ 1224342 w 12193268"/>
              <a:gd name="connsiteY1857" fmla="*/ 6264891 h 6852115"/>
              <a:gd name="connsiteX1858" fmla="*/ 1010778 w 12193268"/>
              <a:gd name="connsiteY1858" fmla="*/ 6067634 h 6852115"/>
              <a:gd name="connsiteX1859" fmla="*/ 838122 w 12193268"/>
              <a:gd name="connsiteY1859" fmla="*/ 6067634 h 6852115"/>
              <a:gd name="connsiteX1860" fmla="*/ 864797 w 12193268"/>
              <a:gd name="connsiteY1860" fmla="*/ 6094637 h 6852115"/>
              <a:gd name="connsiteX1861" fmla="*/ 717089 w 12193268"/>
              <a:gd name="connsiteY1861" fmla="*/ 6236144 h 6852115"/>
              <a:gd name="connsiteX1862" fmla="*/ 804664 w 12193268"/>
              <a:gd name="connsiteY1862" fmla="*/ 6320042 h 6852115"/>
              <a:gd name="connsiteX1863" fmla="*/ 927463 w 12193268"/>
              <a:gd name="connsiteY1863" fmla="*/ 6206619 h 6852115"/>
              <a:gd name="connsiteX1864" fmla="*/ 893414 w 12193268"/>
              <a:gd name="connsiteY1864" fmla="*/ 6175172 h 6852115"/>
              <a:gd name="connsiteX1865" fmla="*/ 806638 w 12193268"/>
              <a:gd name="connsiteY1865" fmla="*/ 6255322 h 6852115"/>
              <a:gd name="connsiteX1866" fmla="*/ 780166 w 12193268"/>
              <a:gd name="connsiteY1866" fmla="*/ 6227529 h 6852115"/>
              <a:gd name="connsiteX1867" fmla="*/ 892021 w 12193268"/>
              <a:gd name="connsiteY1867" fmla="*/ 6121639 h 6852115"/>
              <a:gd name="connsiteX1868" fmla="*/ 983571 w 12193268"/>
              <a:gd name="connsiteY1868" fmla="*/ 6206199 h 6852115"/>
              <a:gd name="connsiteX1869" fmla="*/ 832431 w 12193268"/>
              <a:gd name="connsiteY1869" fmla="*/ 6346642 h 6852115"/>
              <a:gd name="connsiteX1870" fmla="*/ 915409 w 12193268"/>
              <a:gd name="connsiteY1870" fmla="*/ 6426137 h 6852115"/>
              <a:gd name="connsiteX1871" fmla="*/ 1036965 w 12193268"/>
              <a:gd name="connsiteY1871" fmla="*/ 6309684 h 6852115"/>
              <a:gd name="connsiteX1872" fmla="*/ 1012343 w 12193268"/>
              <a:gd name="connsiteY1872" fmla="*/ 6286942 h 6852115"/>
              <a:gd name="connsiteX1873" fmla="*/ 922792 w 12193268"/>
              <a:gd name="connsiteY1873" fmla="*/ 6369656 h 6852115"/>
              <a:gd name="connsiteX1874" fmla="*/ 896320 w 12193268"/>
              <a:gd name="connsiteY1874" fmla="*/ 6341861 h 6852115"/>
              <a:gd name="connsiteX1875" fmla="*/ 1012858 w 12193268"/>
              <a:gd name="connsiteY1875" fmla="*/ 6235173 h 6852115"/>
              <a:gd name="connsiteX1876" fmla="*/ 1095093 w 12193268"/>
              <a:gd name="connsiteY1876" fmla="*/ 6311129 h 6852115"/>
              <a:gd name="connsiteX1877" fmla="*/ 943156 w 12193268"/>
              <a:gd name="connsiteY1877" fmla="*/ 6452719 h 6852115"/>
              <a:gd name="connsiteX1878" fmla="*/ 1094050 w 12193268"/>
              <a:gd name="connsiteY1878" fmla="*/ 6593515 h 6852115"/>
              <a:gd name="connsiteX1879" fmla="*/ 1011815 w 12193268"/>
              <a:gd name="connsiteY1879" fmla="*/ 6669471 h 6852115"/>
              <a:gd name="connsiteX1880" fmla="*/ 1005292 w 12193268"/>
              <a:gd name="connsiteY1880" fmla="*/ 6662621 h 6852115"/>
              <a:gd name="connsiteX1881" fmla="*/ 1004392 w 12193268"/>
              <a:gd name="connsiteY1881" fmla="*/ 6663566 h 6852115"/>
              <a:gd name="connsiteX1882" fmla="*/ 895276 w 12193268"/>
              <a:gd name="connsiteY1882" fmla="*/ 6562782 h 6852115"/>
              <a:gd name="connsiteX1883" fmla="*/ 921748 w 12193268"/>
              <a:gd name="connsiteY1883" fmla="*/ 6534988 h 6852115"/>
              <a:gd name="connsiteX1884" fmla="*/ 1011300 w 12193268"/>
              <a:gd name="connsiteY1884" fmla="*/ 6617702 h 6852115"/>
              <a:gd name="connsiteX1885" fmla="*/ 1036032 w 12193268"/>
              <a:gd name="connsiteY1885" fmla="*/ 6594857 h 6852115"/>
              <a:gd name="connsiteX1886" fmla="*/ 915409 w 12193268"/>
              <a:gd name="connsiteY1886" fmla="*/ 6479301 h 6852115"/>
              <a:gd name="connsiteX1887" fmla="*/ 832339 w 12193268"/>
              <a:gd name="connsiteY1887" fmla="*/ 6558882 h 6852115"/>
              <a:gd name="connsiteX1888" fmla="*/ 982529 w 12193268"/>
              <a:gd name="connsiteY1888" fmla="*/ 6698445 h 6852115"/>
              <a:gd name="connsiteX1889" fmla="*/ 890978 w 12193268"/>
              <a:gd name="connsiteY1889" fmla="*/ 6783005 h 6852115"/>
              <a:gd name="connsiteX1890" fmla="*/ 779123 w 12193268"/>
              <a:gd name="connsiteY1890" fmla="*/ 6677115 h 6852115"/>
              <a:gd name="connsiteX1891" fmla="*/ 805595 w 12193268"/>
              <a:gd name="connsiteY1891" fmla="*/ 6649321 h 6852115"/>
              <a:gd name="connsiteX1892" fmla="*/ 892372 w 12193268"/>
              <a:gd name="connsiteY1892" fmla="*/ 6729472 h 6852115"/>
              <a:gd name="connsiteX1893" fmla="*/ 926420 w 12193268"/>
              <a:gd name="connsiteY1893" fmla="*/ 6698024 h 6852115"/>
              <a:gd name="connsiteX1894" fmla="*/ 804574 w 12193268"/>
              <a:gd name="connsiteY1894" fmla="*/ 6585482 h 6852115"/>
              <a:gd name="connsiteX1895" fmla="*/ 717090 w 12193268"/>
              <a:gd name="connsiteY1895" fmla="*/ 6669294 h 6852115"/>
              <a:gd name="connsiteX1896" fmla="*/ 867864 w 12193268"/>
              <a:gd name="connsiteY1896" fmla="*/ 6813738 h 6852115"/>
              <a:gd name="connsiteX1897" fmla="*/ 845140 w 12193268"/>
              <a:gd name="connsiteY1897" fmla="*/ 6836741 h 6852115"/>
              <a:gd name="connsiteX1898" fmla="*/ 898988 w 12193268"/>
              <a:gd name="connsiteY1898" fmla="*/ 6836741 h 6852115"/>
              <a:gd name="connsiteX1899" fmla="*/ 1222932 w 12193268"/>
              <a:gd name="connsiteY1899" fmla="*/ 6537532 h 6852115"/>
              <a:gd name="connsiteX1900" fmla="*/ 1563522 w 12193268"/>
              <a:gd name="connsiteY1900" fmla="*/ 6852115 h 6852115"/>
              <a:gd name="connsiteX1901" fmla="*/ 1609154 w 12193268"/>
              <a:gd name="connsiteY1901" fmla="*/ 6852115 h 6852115"/>
              <a:gd name="connsiteX1902" fmla="*/ 1582478 w 12193268"/>
              <a:gd name="connsiteY1902" fmla="*/ 6825111 h 6852115"/>
              <a:gd name="connsiteX1903" fmla="*/ 1730186 w 12193268"/>
              <a:gd name="connsiteY1903" fmla="*/ 6683605 h 6852115"/>
              <a:gd name="connsiteX1904" fmla="*/ 1642610 w 12193268"/>
              <a:gd name="connsiteY1904" fmla="*/ 6599707 h 6852115"/>
              <a:gd name="connsiteX1905" fmla="*/ 1519812 w 12193268"/>
              <a:gd name="connsiteY1905" fmla="*/ 6713130 h 6852115"/>
              <a:gd name="connsiteX1906" fmla="*/ 1553859 w 12193268"/>
              <a:gd name="connsiteY1906" fmla="*/ 6744577 h 6852115"/>
              <a:gd name="connsiteX1907" fmla="*/ 1640637 w 12193268"/>
              <a:gd name="connsiteY1907" fmla="*/ 6664426 h 6852115"/>
              <a:gd name="connsiteX1908" fmla="*/ 1667110 w 12193268"/>
              <a:gd name="connsiteY1908" fmla="*/ 6692221 h 6852115"/>
              <a:gd name="connsiteX1909" fmla="*/ 1555255 w 12193268"/>
              <a:gd name="connsiteY1909" fmla="*/ 6798111 h 6852115"/>
              <a:gd name="connsiteX1910" fmla="*/ 1463704 w 12193268"/>
              <a:gd name="connsiteY1910" fmla="*/ 6713550 h 6852115"/>
              <a:gd name="connsiteX1911" fmla="*/ 1614845 w 12193268"/>
              <a:gd name="connsiteY1911" fmla="*/ 6573107 h 6852115"/>
              <a:gd name="connsiteX1912" fmla="*/ 1531864 w 12193268"/>
              <a:gd name="connsiteY1912" fmla="*/ 6493612 h 6852115"/>
              <a:gd name="connsiteX1913" fmla="*/ 1410309 w 12193268"/>
              <a:gd name="connsiteY1913" fmla="*/ 6610064 h 6852115"/>
              <a:gd name="connsiteX1914" fmla="*/ 1434933 w 12193268"/>
              <a:gd name="connsiteY1914" fmla="*/ 6632807 h 6852115"/>
              <a:gd name="connsiteX1915" fmla="*/ 1524484 w 12193268"/>
              <a:gd name="connsiteY1915" fmla="*/ 6550093 h 6852115"/>
              <a:gd name="connsiteX1916" fmla="*/ 1550955 w 12193268"/>
              <a:gd name="connsiteY1916" fmla="*/ 6577888 h 6852115"/>
              <a:gd name="connsiteX1917" fmla="*/ 1434417 w 12193268"/>
              <a:gd name="connsiteY1917" fmla="*/ 6684576 h 6852115"/>
              <a:gd name="connsiteX1918" fmla="*/ 1352182 w 12193268"/>
              <a:gd name="connsiteY1918" fmla="*/ 6608621 h 6852115"/>
              <a:gd name="connsiteX1919" fmla="*/ 1504117 w 12193268"/>
              <a:gd name="connsiteY1919" fmla="*/ 6467029 h 6852115"/>
              <a:gd name="connsiteX1920" fmla="*/ 1353226 w 12193268"/>
              <a:gd name="connsiteY1920" fmla="*/ 6326234 h 6852115"/>
              <a:gd name="connsiteX1921" fmla="*/ 1435460 w 12193268"/>
              <a:gd name="connsiteY1921" fmla="*/ 6250278 h 6852115"/>
              <a:gd name="connsiteX1922" fmla="*/ 1441984 w 12193268"/>
              <a:gd name="connsiteY1922" fmla="*/ 6257127 h 6852115"/>
              <a:gd name="connsiteX1923" fmla="*/ 1442883 w 12193268"/>
              <a:gd name="connsiteY1923" fmla="*/ 6256183 h 6852115"/>
              <a:gd name="connsiteX1924" fmla="*/ 1551999 w 12193268"/>
              <a:gd name="connsiteY1924" fmla="*/ 6356967 h 6852115"/>
              <a:gd name="connsiteX1925" fmla="*/ 1525526 w 12193268"/>
              <a:gd name="connsiteY1925" fmla="*/ 6384761 h 6852115"/>
              <a:gd name="connsiteX1926" fmla="*/ 1435975 w 12193268"/>
              <a:gd name="connsiteY1926" fmla="*/ 6302047 h 6852115"/>
              <a:gd name="connsiteX1927" fmla="*/ 1411243 w 12193268"/>
              <a:gd name="connsiteY1927" fmla="*/ 6324891 h 6852115"/>
              <a:gd name="connsiteX1928" fmla="*/ 1531865 w 12193268"/>
              <a:gd name="connsiteY1928" fmla="*/ 6440448 h 6852115"/>
              <a:gd name="connsiteX1929" fmla="*/ 1614934 w 12193268"/>
              <a:gd name="connsiteY1929" fmla="*/ 6360866 h 6852115"/>
              <a:gd name="connsiteX1930" fmla="*/ 1464747 w 12193268"/>
              <a:gd name="connsiteY1930" fmla="*/ 6221303 h 6852115"/>
              <a:gd name="connsiteX1931" fmla="*/ 1556298 w 12193268"/>
              <a:gd name="connsiteY1931" fmla="*/ 6136743 h 6852115"/>
              <a:gd name="connsiteX1932" fmla="*/ 1668153 w 12193268"/>
              <a:gd name="connsiteY1932" fmla="*/ 6242634 h 6852115"/>
              <a:gd name="connsiteX1933" fmla="*/ 1641680 w 12193268"/>
              <a:gd name="connsiteY1933" fmla="*/ 6270428 h 6852115"/>
              <a:gd name="connsiteX1934" fmla="*/ 1554903 w 12193268"/>
              <a:gd name="connsiteY1934" fmla="*/ 6190277 h 6852115"/>
              <a:gd name="connsiteX1935" fmla="*/ 1520856 w 12193268"/>
              <a:gd name="connsiteY1935" fmla="*/ 6221725 h 6852115"/>
              <a:gd name="connsiteX1936" fmla="*/ 1642701 w 12193268"/>
              <a:gd name="connsiteY1936" fmla="*/ 6334267 h 6852115"/>
              <a:gd name="connsiteX1937" fmla="*/ 1730186 w 12193268"/>
              <a:gd name="connsiteY1937" fmla="*/ 6250455 h 6852115"/>
              <a:gd name="connsiteX1938" fmla="*/ 1579411 w 12193268"/>
              <a:gd name="connsiteY1938" fmla="*/ 6106010 h 6852115"/>
              <a:gd name="connsiteX1939" fmla="*/ 1602135 w 12193268"/>
              <a:gd name="connsiteY1939" fmla="*/ 6083008 h 6852115"/>
              <a:gd name="connsiteX1940" fmla="*/ 1548288 w 12193268"/>
              <a:gd name="connsiteY1940" fmla="*/ 6083008 h 6852115"/>
              <a:gd name="connsiteX1941" fmla="*/ 1224342 w 12193268"/>
              <a:gd name="connsiteY1941" fmla="*/ 6382217 h 6852115"/>
              <a:gd name="connsiteX1942" fmla="*/ 883752 w 12193268"/>
              <a:gd name="connsiteY1942" fmla="*/ 6067634 h 6852115"/>
              <a:gd name="connsiteX1943" fmla="*/ 650727 w 12193268"/>
              <a:gd name="connsiteY1943" fmla="*/ 6067634 h 6852115"/>
              <a:gd name="connsiteX1944" fmla="*/ 688655 w 12193268"/>
              <a:gd name="connsiteY1944" fmla="*/ 6104985 h 6852115"/>
              <a:gd name="connsiteX1945" fmla="*/ 726584 w 12193268"/>
              <a:gd name="connsiteY1945" fmla="*/ 6067634 h 6852115"/>
              <a:gd name="connsiteX1946" fmla="*/ 499146 w 12193268"/>
              <a:gd name="connsiteY1946" fmla="*/ 6067634 h 6852115"/>
              <a:gd name="connsiteX1947" fmla="*/ 129835 w 12193268"/>
              <a:gd name="connsiteY1947" fmla="*/ 6408745 h 6852115"/>
              <a:gd name="connsiteX1948" fmla="*/ 129835 w 12193268"/>
              <a:gd name="connsiteY1948" fmla="*/ 6411191 h 6852115"/>
              <a:gd name="connsiteX1949" fmla="*/ 8734 w 12193268"/>
              <a:gd name="connsiteY1949" fmla="*/ 6299338 h 6852115"/>
              <a:gd name="connsiteX1950" fmla="*/ 8813 w 12193268"/>
              <a:gd name="connsiteY1950" fmla="*/ 6356112 h 6852115"/>
              <a:gd name="connsiteX1951" fmla="*/ 118497 w 12193268"/>
              <a:gd name="connsiteY1951" fmla="*/ 6464126 h 6852115"/>
              <a:gd name="connsiteX1952" fmla="*/ 9113 w 12193268"/>
              <a:gd name="connsiteY1952" fmla="*/ 6571843 h 6852115"/>
              <a:gd name="connsiteX1953" fmla="*/ 9178 w 12193268"/>
              <a:gd name="connsiteY1953" fmla="*/ 6619012 h 6852115"/>
              <a:gd name="connsiteX1954" fmla="*/ 129835 w 12193268"/>
              <a:gd name="connsiteY1954" fmla="*/ 6507569 h 6852115"/>
              <a:gd name="connsiteX1955" fmla="*/ 129836 w 12193268"/>
              <a:gd name="connsiteY1955" fmla="*/ 6505122 h 6852115"/>
              <a:gd name="connsiteX1956" fmla="*/ 488870 w 12193268"/>
              <a:gd name="connsiteY1956" fmla="*/ 6836741 h 6852115"/>
              <a:gd name="connsiteX1957" fmla="*/ 538621 w 12193268"/>
              <a:gd name="connsiteY1957" fmla="*/ 6836741 h 6852115"/>
              <a:gd name="connsiteX1958" fmla="*/ 513430 w 12193268"/>
              <a:gd name="connsiteY1958" fmla="*/ 6811238 h 6852115"/>
              <a:gd name="connsiteX1959" fmla="*/ 661595 w 12193268"/>
              <a:gd name="connsiteY1959" fmla="*/ 6669295 h 6852115"/>
              <a:gd name="connsiteX1960" fmla="*/ 574461 w 12193268"/>
              <a:gd name="connsiteY1960" fmla="*/ 6585818 h 6852115"/>
              <a:gd name="connsiteX1961" fmla="*/ 453094 w 12193268"/>
              <a:gd name="connsiteY1961" fmla="*/ 6697916 h 6852115"/>
              <a:gd name="connsiteX1962" fmla="*/ 487143 w 12193268"/>
              <a:gd name="connsiteY1962" fmla="*/ 6729365 h 6852115"/>
              <a:gd name="connsiteX1963" fmla="*/ 573920 w 12193268"/>
              <a:gd name="connsiteY1963" fmla="*/ 6649215 h 6852115"/>
              <a:gd name="connsiteX1964" fmla="*/ 600391 w 12193268"/>
              <a:gd name="connsiteY1964" fmla="*/ 6677008 h 6852115"/>
              <a:gd name="connsiteX1965" fmla="*/ 488536 w 12193268"/>
              <a:gd name="connsiteY1965" fmla="*/ 6782897 h 6852115"/>
              <a:gd name="connsiteX1966" fmla="*/ 396987 w 12193268"/>
              <a:gd name="connsiteY1966" fmla="*/ 6698337 h 6852115"/>
              <a:gd name="connsiteX1967" fmla="*/ 546695 w 12193268"/>
              <a:gd name="connsiteY1967" fmla="*/ 6559218 h 6852115"/>
              <a:gd name="connsiteX1968" fmla="*/ 463274 w 12193268"/>
              <a:gd name="connsiteY1968" fmla="*/ 6479301 h 6852115"/>
              <a:gd name="connsiteX1969" fmla="*/ 343117 w 12193268"/>
              <a:gd name="connsiteY1969" fmla="*/ 6594413 h 6852115"/>
              <a:gd name="connsiteX1970" fmla="*/ 368215 w 12193268"/>
              <a:gd name="connsiteY1970" fmla="*/ 6617593 h 6852115"/>
              <a:gd name="connsiteX1971" fmla="*/ 457766 w 12193268"/>
              <a:gd name="connsiteY1971" fmla="*/ 6534880 h 6852115"/>
              <a:gd name="connsiteX1972" fmla="*/ 484238 w 12193268"/>
              <a:gd name="connsiteY1972" fmla="*/ 6562675 h 6852115"/>
              <a:gd name="connsiteX1973" fmla="*/ 367698 w 12193268"/>
              <a:gd name="connsiteY1973" fmla="*/ 6669363 h 6852115"/>
              <a:gd name="connsiteX1974" fmla="*/ 285464 w 12193268"/>
              <a:gd name="connsiteY1974" fmla="*/ 6593408 h 6852115"/>
              <a:gd name="connsiteX1975" fmla="*/ 435528 w 12193268"/>
              <a:gd name="connsiteY1975" fmla="*/ 6452719 h 6852115"/>
              <a:gd name="connsiteX1976" fmla="*/ 286508 w 12193268"/>
              <a:gd name="connsiteY1976" fmla="*/ 6311236 h 6852115"/>
              <a:gd name="connsiteX1977" fmla="*/ 368742 w 12193268"/>
              <a:gd name="connsiteY1977" fmla="*/ 6235280 h 6852115"/>
              <a:gd name="connsiteX1978" fmla="*/ 485281 w 12193268"/>
              <a:gd name="connsiteY1978" fmla="*/ 6341968 h 6852115"/>
              <a:gd name="connsiteX1979" fmla="*/ 458808 w 12193268"/>
              <a:gd name="connsiteY1979" fmla="*/ 6369764 h 6852115"/>
              <a:gd name="connsiteX1980" fmla="*/ 369257 w 12193268"/>
              <a:gd name="connsiteY1980" fmla="*/ 6287049 h 6852115"/>
              <a:gd name="connsiteX1981" fmla="*/ 343207 w 12193268"/>
              <a:gd name="connsiteY1981" fmla="*/ 6311111 h 6852115"/>
              <a:gd name="connsiteX1982" fmla="*/ 463275 w 12193268"/>
              <a:gd name="connsiteY1982" fmla="*/ 6426137 h 6852115"/>
              <a:gd name="connsiteX1983" fmla="*/ 547629 w 12193268"/>
              <a:gd name="connsiteY1983" fmla="*/ 6345324 h 6852115"/>
              <a:gd name="connsiteX1984" fmla="*/ 398030 w 12193268"/>
              <a:gd name="connsiteY1984" fmla="*/ 6206306 h 6852115"/>
              <a:gd name="connsiteX1985" fmla="*/ 489580 w 12193268"/>
              <a:gd name="connsiteY1985" fmla="*/ 6121746 h 6852115"/>
              <a:gd name="connsiteX1986" fmla="*/ 601435 w 12193268"/>
              <a:gd name="connsiteY1986" fmla="*/ 6227635 h 6852115"/>
              <a:gd name="connsiteX1987" fmla="*/ 574964 w 12193268"/>
              <a:gd name="connsiteY1987" fmla="*/ 6255430 h 6852115"/>
              <a:gd name="connsiteX1988" fmla="*/ 488186 w 12193268"/>
              <a:gd name="connsiteY1988" fmla="*/ 6175280 h 6852115"/>
              <a:gd name="connsiteX1989" fmla="*/ 454138 w 12193268"/>
              <a:gd name="connsiteY1989" fmla="*/ 6206727 h 6852115"/>
              <a:gd name="connsiteX1990" fmla="*/ 575394 w 12193268"/>
              <a:gd name="connsiteY1990" fmla="*/ 6318725 h 6852115"/>
              <a:gd name="connsiteX1991" fmla="*/ 661595 w 12193268"/>
              <a:gd name="connsiteY1991" fmla="*/ 6236144 h 6852115"/>
              <a:gd name="connsiteX1992" fmla="*/ 516494 w 12193268"/>
              <a:gd name="connsiteY1992" fmla="*/ 6097136 h 6852115"/>
              <a:gd name="connsiteX1993" fmla="*/ 543478 w 12193268"/>
              <a:gd name="connsiteY1993" fmla="*/ 6069823 h 6852115"/>
              <a:gd name="connsiteX1994" fmla="*/ 689342 w 12193268"/>
              <a:gd name="connsiteY1994" fmla="*/ 6209563 h 6852115"/>
              <a:gd name="connsiteX1995" fmla="*/ 837492 w 12193268"/>
              <a:gd name="connsiteY1995" fmla="*/ 6067634 h 6852115"/>
              <a:gd name="connsiteX1996" fmla="*/ 769191 w 12193268"/>
              <a:gd name="connsiteY1996" fmla="*/ 6067634 h 6852115"/>
              <a:gd name="connsiteX1997" fmla="*/ 688655 w 12193268"/>
              <a:gd name="connsiteY1997" fmla="*/ 6146944 h 6852115"/>
              <a:gd name="connsiteX1998" fmla="*/ 608119 w 12193268"/>
              <a:gd name="connsiteY1998" fmla="*/ 6067634 h 6852115"/>
              <a:gd name="connsiteX1999" fmla="*/ 372119 w 12193268"/>
              <a:gd name="connsiteY1999" fmla="*/ 6067634 h 6852115"/>
              <a:gd name="connsiteX2000" fmla="*/ 129835 w 12193268"/>
              <a:gd name="connsiteY2000" fmla="*/ 6291418 h 6852115"/>
              <a:gd name="connsiteX2001" fmla="*/ 129834 w 12193268"/>
              <a:gd name="connsiteY2001" fmla="*/ 6293866 h 6852115"/>
              <a:gd name="connsiteX2002" fmla="*/ 8571 w 12193268"/>
              <a:gd name="connsiteY2002" fmla="*/ 6181862 h 6852115"/>
              <a:gd name="connsiteX2003" fmla="*/ 8662 w 12193268"/>
              <a:gd name="connsiteY2003" fmla="*/ 6247026 h 6852115"/>
              <a:gd name="connsiteX2004" fmla="*/ 129836 w 12193268"/>
              <a:gd name="connsiteY2004" fmla="*/ 6358947 h 6852115"/>
              <a:gd name="connsiteX2005" fmla="*/ 129835 w 12193268"/>
              <a:gd name="connsiteY2005" fmla="*/ 6356499 h 6852115"/>
              <a:gd name="connsiteX2006" fmla="*/ 442581 w 12193268"/>
              <a:gd name="connsiteY2006" fmla="*/ 6067634 h 6852115"/>
              <a:gd name="connsiteX2007" fmla="*/ 254909 w 12193268"/>
              <a:gd name="connsiteY2007" fmla="*/ 6067634 h 6852115"/>
              <a:gd name="connsiteX2008" fmla="*/ 129835 w 12193268"/>
              <a:gd name="connsiteY2008" fmla="*/ 6183158 h 6852115"/>
              <a:gd name="connsiteX2009" fmla="*/ 129835 w 12193268"/>
              <a:gd name="connsiteY2009" fmla="*/ 6185606 h 6852115"/>
              <a:gd name="connsiteX2010" fmla="*/ 15036 w 12193268"/>
              <a:gd name="connsiteY2010" fmla="*/ 6079573 h 6852115"/>
              <a:gd name="connsiteX2011" fmla="*/ 8429 w 12193268"/>
              <a:gd name="connsiteY2011" fmla="*/ 6079573 h 6852115"/>
              <a:gd name="connsiteX2012" fmla="*/ 8498 w 12193268"/>
              <a:gd name="connsiteY2012" fmla="*/ 6129549 h 6852115"/>
              <a:gd name="connsiteX2013" fmla="*/ 129836 w 12193268"/>
              <a:gd name="connsiteY2013" fmla="*/ 6241621 h 6852115"/>
              <a:gd name="connsiteX2014" fmla="*/ 129835 w 12193268"/>
              <a:gd name="connsiteY2014" fmla="*/ 6239173 h 6852115"/>
              <a:gd name="connsiteX2015" fmla="*/ 315555 w 12193268"/>
              <a:gd name="connsiteY2015" fmla="*/ 6067634 h 6852115"/>
              <a:gd name="connsiteX2016" fmla="*/ 129835 w 12193268"/>
              <a:gd name="connsiteY2016" fmla="*/ 6067634 h 6852115"/>
              <a:gd name="connsiteX2017" fmla="*/ 129835 w 12193268"/>
              <a:gd name="connsiteY2017" fmla="*/ 6079573 h 6852115"/>
              <a:gd name="connsiteX2018" fmla="*/ 71600 w 12193268"/>
              <a:gd name="connsiteY2018" fmla="*/ 6079573 h 6852115"/>
              <a:gd name="connsiteX2019" fmla="*/ 129835 w 12193268"/>
              <a:gd name="connsiteY2019" fmla="*/ 6133361 h 6852115"/>
              <a:gd name="connsiteX2020" fmla="*/ 129835 w 12193268"/>
              <a:gd name="connsiteY2020" fmla="*/ 6130912 h 6852115"/>
              <a:gd name="connsiteX2021" fmla="*/ 198345 w 12193268"/>
              <a:gd name="connsiteY2021" fmla="*/ 6067634 h 6852115"/>
              <a:gd name="connsiteX2022" fmla="*/ 12175087 w 12193268"/>
              <a:gd name="connsiteY2022" fmla="*/ 6039288 h 6852115"/>
              <a:gd name="connsiteX2023" fmla="*/ 12148780 w 12193268"/>
              <a:gd name="connsiteY2023" fmla="*/ 6063588 h 6852115"/>
              <a:gd name="connsiteX2024" fmla="*/ 12175087 w 12193268"/>
              <a:gd name="connsiteY2024" fmla="*/ 6063588 h 6852115"/>
              <a:gd name="connsiteX2025" fmla="*/ 10520007 w 12193268"/>
              <a:gd name="connsiteY2025" fmla="*/ 6038175 h 6852115"/>
              <a:gd name="connsiteX2026" fmla="*/ 10482079 w 12193268"/>
              <a:gd name="connsiteY2026" fmla="*/ 6075526 h 6852115"/>
              <a:gd name="connsiteX2027" fmla="*/ 10557936 w 12193268"/>
              <a:gd name="connsiteY2027" fmla="*/ 6075526 h 6852115"/>
              <a:gd name="connsiteX2028" fmla="*/ 9987483 w 12193268"/>
              <a:gd name="connsiteY2028" fmla="*/ 6035853 h 6852115"/>
              <a:gd name="connsiteX2029" fmla="*/ 9984320 w 12193268"/>
              <a:gd name="connsiteY2029" fmla="*/ 6038775 h 6852115"/>
              <a:gd name="connsiteX2030" fmla="*/ 9982569 w 12193268"/>
              <a:gd name="connsiteY2030" fmla="*/ 6037156 h 6852115"/>
              <a:gd name="connsiteX2031" fmla="*/ 9982569 w 12193268"/>
              <a:gd name="connsiteY2031" fmla="*/ 6040392 h 6852115"/>
              <a:gd name="connsiteX2032" fmla="*/ 9961176 w 12193268"/>
              <a:gd name="connsiteY2032" fmla="*/ 6060152 h 6852115"/>
              <a:gd name="connsiteX2033" fmla="*/ 9982569 w 12193268"/>
              <a:gd name="connsiteY2033" fmla="*/ 6060152 h 6852115"/>
              <a:gd name="connsiteX2034" fmla="*/ 9982568 w 12193268"/>
              <a:gd name="connsiteY2034" fmla="*/ 6065518 h 6852115"/>
              <a:gd name="connsiteX2035" fmla="*/ 9947033 w 12193268"/>
              <a:gd name="connsiteY2035" fmla="*/ 6065518 h 6852115"/>
              <a:gd name="connsiteX2036" fmla="*/ 9983660 w 12193268"/>
              <a:gd name="connsiteY2036" fmla="*/ 6099349 h 6852115"/>
              <a:gd name="connsiteX2037" fmla="*/ 9983661 w 12193268"/>
              <a:gd name="connsiteY2037" fmla="*/ 6105192 h 6852115"/>
              <a:gd name="connsiteX2038" fmla="*/ 9986823 w 12193268"/>
              <a:gd name="connsiteY2038" fmla="*/ 6102270 h 6852115"/>
              <a:gd name="connsiteX2039" fmla="*/ 9988575 w 12193268"/>
              <a:gd name="connsiteY2039" fmla="*/ 6103888 h 6852115"/>
              <a:gd name="connsiteX2040" fmla="*/ 9988575 w 12193268"/>
              <a:gd name="connsiteY2040" fmla="*/ 6100652 h 6852115"/>
              <a:gd name="connsiteX2041" fmla="*/ 10009968 w 12193268"/>
              <a:gd name="connsiteY2041" fmla="*/ 6080892 h 6852115"/>
              <a:gd name="connsiteX2042" fmla="*/ 9988575 w 12193268"/>
              <a:gd name="connsiteY2042" fmla="*/ 6080892 h 6852115"/>
              <a:gd name="connsiteX2043" fmla="*/ 9988575 w 12193268"/>
              <a:gd name="connsiteY2043" fmla="*/ 6075526 h 6852115"/>
              <a:gd name="connsiteX2044" fmla="*/ 10024111 w 12193268"/>
              <a:gd name="connsiteY2044" fmla="*/ 6075526 h 6852115"/>
              <a:gd name="connsiteX2045" fmla="*/ 9987484 w 12193268"/>
              <a:gd name="connsiteY2045" fmla="*/ 6041696 h 6852115"/>
              <a:gd name="connsiteX2046" fmla="*/ 6144084 w 12193268"/>
              <a:gd name="connsiteY2046" fmla="*/ 6039225 h 6852115"/>
              <a:gd name="connsiteX2047" fmla="*/ 6106156 w 12193268"/>
              <a:gd name="connsiteY2047" fmla="*/ 6076577 h 6852115"/>
              <a:gd name="connsiteX2048" fmla="*/ 6182012 w 12193268"/>
              <a:gd name="connsiteY2048" fmla="*/ 6076577 h 6852115"/>
              <a:gd name="connsiteX2049" fmla="*/ 8332403 w 12193268"/>
              <a:gd name="connsiteY2049" fmla="*/ 6034739 h 6852115"/>
              <a:gd name="connsiteX2050" fmla="*/ 8294476 w 12193268"/>
              <a:gd name="connsiteY2050" fmla="*/ 6072091 h 6852115"/>
              <a:gd name="connsiteX2051" fmla="*/ 8370331 w 12193268"/>
              <a:gd name="connsiteY2051" fmla="*/ 6072091 h 6852115"/>
              <a:gd name="connsiteX2052" fmla="*/ 3412607 w 12193268"/>
              <a:gd name="connsiteY2052" fmla="*/ 6041404 h 6852115"/>
              <a:gd name="connsiteX2053" fmla="*/ 3386300 w 12193268"/>
              <a:gd name="connsiteY2053" fmla="*/ 6065704 h 6852115"/>
              <a:gd name="connsiteX2054" fmla="*/ 3412607 w 12193268"/>
              <a:gd name="connsiteY2054" fmla="*/ 6065704 h 6852115"/>
              <a:gd name="connsiteX2055" fmla="*/ 11636184 w 12193268"/>
              <a:gd name="connsiteY2055" fmla="*/ 6029852 h 6852115"/>
              <a:gd name="connsiteX2056" fmla="*/ 11601927 w 12193268"/>
              <a:gd name="connsiteY2056" fmla="*/ 6063588 h 6852115"/>
              <a:gd name="connsiteX2057" fmla="*/ 11670442 w 12193268"/>
              <a:gd name="connsiteY2057" fmla="*/ 6063588 h 6852115"/>
              <a:gd name="connsiteX2058" fmla="*/ 5611559 w 12193268"/>
              <a:gd name="connsiteY2058" fmla="*/ 6036904 h 6852115"/>
              <a:gd name="connsiteX2059" fmla="*/ 5608397 w 12193268"/>
              <a:gd name="connsiteY2059" fmla="*/ 6039825 h 6852115"/>
              <a:gd name="connsiteX2060" fmla="*/ 5606645 w 12193268"/>
              <a:gd name="connsiteY2060" fmla="*/ 6038207 h 6852115"/>
              <a:gd name="connsiteX2061" fmla="*/ 5606645 w 12193268"/>
              <a:gd name="connsiteY2061" fmla="*/ 6041443 h 6852115"/>
              <a:gd name="connsiteX2062" fmla="*/ 5585252 w 12193268"/>
              <a:gd name="connsiteY2062" fmla="*/ 6061203 h 6852115"/>
              <a:gd name="connsiteX2063" fmla="*/ 5606645 w 12193268"/>
              <a:gd name="connsiteY2063" fmla="*/ 6061203 h 6852115"/>
              <a:gd name="connsiteX2064" fmla="*/ 5606645 w 12193268"/>
              <a:gd name="connsiteY2064" fmla="*/ 6066569 h 6852115"/>
              <a:gd name="connsiteX2065" fmla="*/ 5571110 w 12193268"/>
              <a:gd name="connsiteY2065" fmla="*/ 6066569 h 6852115"/>
              <a:gd name="connsiteX2066" fmla="*/ 5607737 w 12193268"/>
              <a:gd name="connsiteY2066" fmla="*/ 6100399 h 6852115"/>
              <a:gd name="connsiteX2067" fmla="*/ 5607736 w 12193268"/>
              <a:gd name="connsiteY2067" fmla="*/ 6106242 h 6852115"/>
              <a:gd name="connsiteX2068" fmla="*/ 5610899 w 12193268"/>
              <a:gd name="connsiteY2068" fmla="*/ 6103321 h 6852115"/>
              <a:gd name="connsiteX2069" fmla="*/ 5612652 w 12193268"/>
              <a:gd name="connsiteY2069" fmla="*/ 6104938 h 6852115"/>
              <a:gd name="connsiteX2070" fmla="*/ 5612652 w 12193268"/>
              <a:gd name="connsiteY2070" fmla="*/ 6101702 h 6852115"/>
              <a:gd name="connsiteX2071" fmla="*/ 5634044 w 12193268"/>
              <a:gd name="connsiteY2071" fmla="*/ 6081943 h 6852115"/>
              <a:gd name="connsiteX2072" fmla="*/ 5612652 w 12193268"/>
              <a:gd name="connsiteY2072" fmla="*/ 6081942 h 6852115"/>
              <a:gd name="connsiteX2073" fmla="*/ 5612652 w 12193268"/>
              <a:gd name="connsiteY2073" fmla="*/ 6076577 h 6852115"/>
              <a:gd name="connsiteX2074" fmla="*/ 5648187 w 12193268"/>
              <a:gd name="connsiteY2074" fmla="*/ 6076577 h 6852115"/>
              <a:gd name="connsiteX2075" fmla="*/ 5611560 w 12193268"/>
              <a:gd name="connsiteY2075" fmla="*/ 6042747 h 6852115"/>
              <a:gd name="connsiteX2076" fmla="*/ 7794963 w 12193268"/>
              <a:gd name="connsiteY2076" fmla="*/ 6033721 h 6852115"/>
              <a:gd name="connsiteX2077" fmla="*/ 7794963 w 12193268"/>
              <a:gd name="connsiteY2077" fmla="*/ 6044218 h 6852115"/>
              <a:gd name="connsiteX2078" fmla="*/ 7772856 w 12193268"/>
              <a:gd name="connsiteY2078" fmla="*/ 6064639 h 6852115"/>
              <a:gd name="connsiteX2079" fmla="*/ 7794963 w 12193268"/>
              <a:gd name="connsiteY2079" fmla="*/ 6064638 h 6852115"/>
              <a:gd name="connsiteX2080" fmla="*/ 7794963 w 12193268"/>
              <a:gd name="connsiteY2080" fmla="*/ 6070004 h 6852115"/>
              <a:gd name="connsiteX2081" fmla="*/ 7758714 w 12193268"/>
              <a:gd name="connsiteY2081" fmla="*/ 6070004 h 6852115"/>
              <a:gd name="connsiteX2082" fmla="*/ 7800255 w 12193268"/>
              <a:gd name="connsiteY2082" fmla="*/ 6108374 h 6852115"/>
              <a:gd name="connsiteX2083" fmla="*/ 7800255 w 12193268"/>
              <a:gd name="connsiteY2083" fmla="*/ 6097875 h 6852115"/>
              <a:gd name="connsiteX2084" fmla="*/ 7822364 w 12193268"/>
              <a:gd name="connsiteY2084" fmla="*/ 6077456 h 6852115"/>
              <a:gd name="connsiteX2085" fmla="*/ 7800256 w 12193268"/>
              <a:gd name="connsiteY2085" fmla="*/ 6077456 h 6852115"/>
              <a:gd name="connsiteX2086" fmla="*/ 7800255 w 12193268"/>
              <a:gd name="connsiteY2086" fmla="*/ 6072091 h 6852115"/>
              <a:gd name="connsiteX2087" fmla="*/ 7836506 w 12193268"/>
              <a:gd name="connsiteY2087" fmla="*/ 6072091 h 6852115"/>
              <a:gd name="connsiteX2088" fmla="*/ 1757527 w 12193268"/>
              <a:gd name="connsiteY2088" fmla="*/ 6040291 h 6852115"/>
              <a:gd name="connsiteX2089" fmla="*/ 1719600 w 12193268"/>
              <a:gd name="connsiteY2089" fmla="*/ 6077642 h 6852115"/>
              <a:gd name="connsiteX2090" fmla="*/ 1795456 w 12193268"/>
              <a:gd name="connsiteY2090" fmla="*/ 6077643 h 6852115"/>
              <a:gd name="connsiteX2091" fmla="*/ 3956480 w 12193268"/>
              <a:gd name="connsiteY2091" fmla="*/ 6035790 h 6852115"/>
              <a:gd name="connsiteX2092" fmla="*/ 3918552 w 12193268"/>
              <a:gd name="connsiteY2092" fmla="*/ 6073141 h 6852115"/>
              <a:gd name="connsiteX2093" fmla="*/ 3994408 w 12193268"/>
              <a:gd name="connsiteY2093" fmla="*/ 6073141 h 6852115"/>
              <a:gd name="connsiteX2094" fmla="*/ 7260261 w 12193268"/>
              <a:gd name="connsiteY2094" fmla="*/ 6030903 h 6852115"/>
              <a:gd name="connsiteX2095" fmla="*/ 7226003 w 12193268"/>
              <a:gd name="connsiteY2095" fmla="*/ 6064638 h 6852115"/>
              <a:gd name="connsiteX2096" fmla="*/ 7294518 w 12193268"/>
              <a:gd name="connsiteY2096" fmla="*/ 6064639 h 6852115"/>
              <a:gd name="connsiteX2097" fmla="*/ 1225004 w 12193268"/>
              <a:gd name="connsiteY2097" fmla="*/ 6037969 h 6852115"/>
              <a:gd name="connsiteX2098" fmla="*/ 1221840 w 12193268"/>
              <a:gd name="connsiteY2098" fmla="*/ 6040891 h 6852115"/>
              <a:gd name="connsiteX2099" fmla="*/ 1220089 w 12193268"/>
              <a:gd name="connsiteY2099" fmla="*/ 6039273 h 6852115"/>
              <a:gd name="connsiteX2100" fmla="*/ 1220088 w 12193268"/>
              <a:gd name="connsiteY2100" fmla="*/ 6042509 h 6852115"/>
              <a:gd name="connsiteX2101" fmla="*/ 1198696 w 12193268"/>
              <a:gd name="connsiteY2101" fmla="*/ 6062268 h 6852115"/>
              <a:gd name="connsiteX2102" fmla="*/ 1220089 w 12193268"/>
              <a:gd name="connsiteY2102" fmla="*/ 6062269 h 6852115"/>
              <a:gd name="connsiteX2103" fmla="*/ 1220088 w 12193268"/>
              <a:gd name="connsiteY2103" fmla="*/ 6067634 h 6852115"/>
              <a:gd name="connsiteX2104" fmla="*/ 1184553 w 12193268"/>
              <a:gd name="connsiteY2104" fmla="*/ 6067634 h 6852115"/>
              <a:gd name="connsiteX2105" fmla="*/ 1221180 w 12193268"/>
              <a:gd name="connsiteY2105" fmla="*/ 6101465 h 6852115"/>
              <a:gd name="connsiteX2106" fmla="*/ 1221180 w 12193268"/>
              <a:gd name="connsiteY2106" fmla="*/ 6107308 h 6852115"/>
              <a:gd name="connsiteX2107" fmla="*/ 1224342 w 12193268"/>
              <a:gd name="connsiteY2107" fmla="*/ 6104386 h 6852115"/>
              <a:gd name="connsiteX2108" fmla="*/ 1226095 w 12193268"/>
              <a:gd name="connsiteY2108" fmla="*/ 6106004 h 6852115"/>
              <a:gd name="connsiteX2109" fmla="*/ 1226095 w 12193268"/>
              <a:gd name="connsiteY2109" fmla="*/ 6102768 h 6852115"/>
              <a:gd name="connsiteX2110" fmla="*/ 1247488 w 12193268"/>
              <a:gd name="connsiteY2110" fmla="*/ 6083008 h 6852115"/>
              <a:gd name="connsiteX2111" fmla="*/ 1226095 w 12193268"/>
              <a:gd name="connsiteY2111" fmla="*/ 6083008 h 6852115"/>
              <a:gd name="connsiteX2112" fmla="*/ 1226095 w 12193268"/>
              <a:gd name="connsiteY2112" fmla="*/ 6077642 h 6852115"/>
              <a:gd name="connsiteX2113" fmla="*/ 1261630 w 12193268"/>
              <a:gd name="connsiteY2113" fmla="*/ 6077642 h 6852115"/>
              <a:gd name="connsiteX2114" fmla="*/ 1225003 w 12193268"/>
              <a:gd name="connsiteY2114" fmla="*/ 6043812 h 6852115"/>
              <a:gd name="connsiteX2115" fmla="*/ 9448581 w 12193268"/>
              <a:gd name="connsiteY2115" fmla="*/ 6026416 h 6852115"/>
              <a:gd name="connsiteX2116" fmla="*/ 9414323 w 12193268"/>
              <a:gd name="connsiteY2116" fmla="*/ 6060153 h 6852115"/>
              <a:gd name="connsiteX2117" fmla="*/ 9482838 w 12193268"/>
              <a:gd name="connsiteY2117" fmla="*/ 6060152 h 6852115"/>
              <a:gd name="connsiteX2118" fmla="*/ 3419040 w 12193268"/>
              <a:gd name="connsiteY2118" fmla="*/ 6034771 h 6852115"/>
              <a:gd name="connsiteX2119" fmla="*/ 3419040 w 12193268"/>
              <a:gd name="connsiteY2119" fmla="*/ 6073141 h 6852115"/>
              <a:gd name="connsiteX2120" fmla="*/ 3460583 w 12193268"/>
              <a:gd name="connsiteY2120" fmla="*/ 6073142 h 6852115"/>
              <a:gd name="connsiteX2121" fmla="*/ 2873704 w 12193268"/>
              <a:gd name="connsiteY2121" fmla="*/ 6031968 h 6852115"/>
              <a:gd name="connsiteX2122" fmla="*/ 2839447 w 12193268"/>
              <a:gd name="connsiteY2122" fmla="*/ 6065704 h 6852115"/>
              <a:gd name="connsiteX2123" fmla="*/ 2907962 w 12193268"/>
              <a:gd name="connsiteY2123" fmla="*/ 6065704 h 6852115"/>
              <a:gd name="connsiteX2124" fmla="*/ 5072658 w 12193268"/>
              <a:gd name="connsiteY2124" fmla="*/ 6027467 h 6852115"/>
              <a:gd name="connsiteX2125" fmla="*/ 5038400 w 12193268"/>
              <a:gd name="connsiteY2125" fmla="*/ 6061203 h 6852115"/>
              <a:gd name="connsiteX2126" fmla="*/ 5106915 w 12193268"/>
              <a:gd name="connsiteY2126" fmla="*/ 6061203 h 6852115"/>
              <a:gd name="connsiteX2127" fmla="*/ 686100 w 12193268"/>
              <a:gd name="connsiteY2127" fmla="*/ 6028533 h 6852115"/>
              <a:gd name="connsiteX2128" fmla="*/ 651843 w 12193268"/>
              <a:gd name="connsiteY2128" fmla="*/ 6062269 h 6852115"/>
              <a:gd name="connsiteX2129" fmla="*/ 720358 w 12193268"/>
              <a:gd name="connsiteY2129" fmla="*/ 6062269 h 6852115"/>
              <a:gd name="connsiteX2130" fmla="*/ 11078827 w 12193268"/>
              <a:gd name="connsiteY2130" fmla="*/ 6009800 h 6852115"/>
              <a:gd name="connsiteX2131" fmla="*/ 11078827 w 12193268"/>
              <a:gd name="connsiteY2131" fmla="*/ 6012249 h 6852115"/>
              <a:gd name="connsiteX2132" fmla="*/ 11010316 w 12193268"/>
              <a:gd name="connsiteY2132" fmla="*/ 6075526 h 6852115"/>
              <a:gd name="connsiteX2133" fmla="*/ 11078828 w 12193268"/>
              <a:gd name="connsiteY2133" fmla="*/ 6075526 h 6852115"/>
              <a:gd name="connsiteX2134" fmla="*/ 11078828 w 12193268"/>
              <a:gd name="connsiteY2134" fmla="*/ 6063588 h 6852115"/>
              <a:gd name="connsiteX2135" fmla="*/ 11137063 w 12193268"/>
              <a:gd name="connsiteY2135" fmla="*/ 6063588 h 6852115"/>
              <a:gd name="connsiteX2136" fmla="*/ 6702904 w 12193268"/>
              <a:gd name="connsiteY2136" fmla="*/ 6010850 h 6852115"/>
              <a:gd name="connsiteX2137" fmla="*/ 6702904 w 12193268"/>
              <a:gd name="connsiteY2137" fmla="*/ 6013299 h 6852115"/>
              <a:gd name="connsiteX2138" fmla="*/ 6634393 w 12193268"/>
              <a:gd name="connsiteY2138" fmla="*/ 6076577 h 6852115"/>
              <a:gd name="connsiteX2139" fmla="*/ 6702904 w 12193268"/>
              <a:gd name="connsiteY2139" fmla="*/ 6076577 h 6852115"/>
              <a:gd name="connsiteX2140" fmla="*/ 6702904 w 12193268"/>
              <a:gd name="connsiteY2140" fmla="*/ 6064638 h 6852115"/>
              <a:gd name="connsiteX2141" fmla="*/ 6761139 w 12193268"/>
              <a:gd name="connsiteY2141" fmla="*/ 6064638 h 6852115"/>
              <a:gd name="connsiteX2142" fmla="*/ 8891223 w 12193268"/>
              <a:gd name="connsiteY2142" fmla="*/ 6006364 h 6852115"/>
              <a:gd name="connsiteX2143" fmla="*/ 8891223 w 12193268"/>
              <a:gd name="connsiteY2143" fmla="*/ 6008813 h 6852115"/>
              <a:gd name="connsiteX2144" fmla="*/ 8822713 w 12193268"/>
              <a:gd name="connsiteY2144" fmla="*/ 6072091 h 6852115"/>
              <a:gd name="connsiteX2145" fmla="*/ 8891223 w 12193268"/>
              <a:gd name="connsiteY2145" fmla="*/ 6072091 h 6852115"/>
              <a:gd name="connsiteX2146" fmla="*/ 8891223 w 12193268"/>
              <a:gd name="connsiteY2146" fmla="*/ 6060152 h 6852115"/>
              <a:gd name="connsiteX2147" fmla="*/ 8949458 w 12193268"/>
              <a:gd name="connsiteY2147" fmla="*/ 6060153 h 6852115"/>
              <a:gd name="connsiteX2148" fmla="*/ 2316347 w 12193268"/>
              <a:gd name="connsiteY2148" fmla="*/ 6011916 h 6852115"/>
              <a:gd name="connsiteX2149" fmla="*/ 2316347 w 12193268"/>
              <a:gd name="connsiteY2149" fmla="*/ 6014365 h 6852115"/>
              <a:gd name="connsiteX2150" fmla="*/ 2247836 w 12193268"/>
              <a:gd name="connsiteY2150" fmla="*/ 6077642 h 6852115"/>
              <a:gd name="connsiteX2151" fmla="*/ 2316348 w 12193268"/>
              <a:gd name="connsiteY2151" fmla="*/ 6077642 h 6852115"/>
              <a:gd name="connsiteX2152" fmla="*/ 2316348 w 12193268"/>
              <a:gd name="connsiteY2152" fmla="*/ 6065704 h 6852115"/>
              <a:gd name="connsiteX2153" fmla="*/ 2374583 w 12193268"/>
              <a:gd name="connsiteY2153" fmla="*/ 6065704 h 6852115"/>
              <a:gd name="connsiteX2154" fmla="*/ 4515300 w 12193268"/>
              <a:gd name="connsiteY2154" fmla="*/ 6007415 h 6852115"/>
              <a:gd name="connsiteX2155" fmla="*/ 4515300 w 12193268"/>
              <a:gd name="connsiteY2155" fmla="*/ 6009864 h 6852115"/>
              <a:gd name="connsiteX2156" fmla="*/ 4446789 w 12193268"/>
              <a:gd name="connsiteY2156" fmla="*/ 6073141 h 6852115"/>
              <a:gd name="connsiteX2157" fmla="*/ 4515300 w 12193268"/>
              <a:gd name="connsiteY2157" fmla="*/ 6073142 h 6852115"/>
              <a:gd name="connsiteX2158" fmla="*/ 4515300 w 12193268"/>
              <a:gd name="connsiteY2158" fmla="*/ 6061203 h 6852115"/>
              <a:gd name="connsiteX2159" fmla="*/ 4573535 w 12193268"/>
              <a:gd name="connsiteY2159" fmla="*/ 6061203 h 6852115"/>
              <a:gd name="connsiteX2160" fmla="*/ 128743 w 12193268"/>
              <a:gd name="connsiteY2160" fmla="*/ 6008480 h 6852115"/>
              <a:gd name="connsiteX2161" fmla="*/ 128743 w 12193268"/>
              <a:gd name="connsiteY2161" fmla="*/ 6010929 h 6852115"/>
              <a:gd name="connsiteX2162" fmla="*/ 60233 w 12193268"/>
              <a:gd name="connsiteY2162" fmla="*/ 6074207 h 6852115"/>
              <a:gd name="connsiteX2163" fmla="*/ 128743 w 12193268"/>
              <a:gd name="connsiteY2163" fmla="*/ 6074207 h 6852115"/>
              <a:gd name="connsiteX2164" fmla="*/ 128744 w 12193268"/>
              <a:gd name="connsiteY2164" fmla="*/ 6062269 h 6852115"/>
              <a:gd name="connsiteX2165" fmla="*/ 186978 w 12193268"/>
              <a:gd name="connsiteY2165" fmla="*/ 6062269 h 6852115"/>
              <a:gd name="connsiteX2166" fmla="*/ 12175087 w 12193268"/>
              <a:gd name="connsiteY2166" fmla="*/ 5931028 h 6852115"/>
              <a:gd name="connsiteX2167" fmla="*/ 12031570 w 12193268"/>
              <a:gd name="connsiteY2167" fmla="*/ 6063588 h 6852115"/>
              <a:gd name="connsiteX2168" fmla="*/ 12092216 w 12193268"/>
              <a:gd name="connsiteY2168" fmla="*/ 6063588 h 6852115"/>
              <a:gd name="connsiteX2169" fmla="*/ 12175087 w 12193268"/>
              <a:gd name="connsiteY2169" fmla="*/ 5987044 h 6852115"/>
              <a:gd name="connsiteX2170" fmla="*/ 9987484 w 12193268"/>
              <a:gd name="connsiteY2170" fmla="*/ 5927594 h 6852115"/>
              <a:gd name="connsiteX2171" fmla="*/ 9984321 w 12193268"/>
              <a:gd name="connsiteY2171" fmla="*/ 5930514 h 6852115"/>
              <a:gd name="connsiteX2172" fmla="*/ 9982569 w 12193268"/>
              <a:gd name="connsiteY2172" fmla="*/ 5928895 h 6852115"/>
              <a:gd name="connsiteX2173" fmla="*/ 9982569 w 12193268"/>
              <a:gd name="connsiteY2173" fmla="*/ 5932133 h 6852115"/>
              <a:gd name="connsiteX2174" fmla="*/ 9843966 w 12193268"/>
              <a:gd name="connsiteY2174" fmla="*/ 6060153 h 6852115"/>
              <a:gd name="connsiteX2175" fmla="*/ 9904612 w 12193268"/>
              <a:gd name="connsiteY2175" fmla="*/ 6060152 h 6852115"/>
              <a:gd name="connsiteX2176" fmla="*/ 9984320 w 12193268"/>
              <a:gd name="connsiteY2176" fmla="*/ 5986529 h 6852115"/>
              <a:gd name="connsiteX2177" fmla="*/ 10080674 w 12193268"/>
              <a:gd name="connsiteY2177" fmla="*/ 6075526 h 6852115"/>
              <a:gd name="connsiteX2178" fmla="*/ 10141321 w 12193268"/>
              <a:gd name="connsiteY2178" fmla="*/ 6075526 h 6852115"/>
              <a:gd name="connsiteX2179" fmla="*/ 9987483 w 12193268"/>
              <a:gd name="connsiteY2179" fmla="*/ 5933436 h 6852115"/>
              <a:gd name="connsiteX2180" fmla="*/ 11638334 w 12193268"/>
              <a:gd name="connsiteY2180" fmla="*/ 5922723 h 6852115"/>
              <a:gd name="connsiteX2181" fmla="*/ 11491296 w 12193268"/>
              <a:gd name="connsiteY2181" fmla="*/ 6063588 h 6852115"/>
              <a:gd name="connsiteX2182" fmla="*/ 11559320 w 12193268"/>
              <a:gd name="connsiteY2182" fmla="*/ 6063588 h 6852115"/>
              <a:gd name="connsiteX2183" fmla="*/ 11636184 w 12193268"/>
              <a:gd name="connsiteY2183" fmla="*/ 5987894 h 6852115"/>
              <a:gd name="connsiteX2184" fmla="*/ 11713049 w 12193268"/>
              <a:gd name="connsiteY2184" fmla="*/ 6063588 h 6852115"/>
              <a:gd name="connsiteX2185" fmla="*/ 11785374 w 12193268"/>
              <a:gd name="connsiteY2185" fmla="*/ 6063588 h 6852115"/>
              <a:gd name="connsiteX2186" fmla="*/ 3412607 w 12193268"/>
              <a:gd name="connsiteY2186" fmla="*/ 5933144 h 6852115"/>
              <a:gd name="connsiteX2187" fmla="*/ 3269089 w 12193268"/>
              <a:gd name="connsiteY2187" fmla="*/ 6065704 h 6852115"/>
              <a:gd name="connsiteX2188" fmla="*/ 3329736 w 12193268"/>
              <a:gd name="connsiteY2188" fmla="*/ 6065704 h 6852115"/>
              <a:gd name="connsiteX2189" fmla="*/ 3412607 w 12193268"/>
              <a:gd name="connsiteY2189" fmla="*/ 5989160 h 6852115"/>
              <a:gd name="connsiteX2190" fmla="*/ 5611560 w 12193268"/>
              <a:gd name="connsiteY2190" fmla="*/ 5928645 h 6852115"/>
              <a:gd name="connsiteX2191" fmla="*/ 5608398 w 12193268"/>
              <a:gd name="connsiteY2191" fmla="*/ 5931565 h 6852115"/>
              <a:gd name="connsiteX2192" fmla="*/ 5606644 w 12193268"/>
              <a:gd name="connsiteY2192" fmla="*/ 5929946 h 6852115"/>
              <a:gd name="connsiteX2193" fmla="*/ 5606645 w 12193268"/>
              <a:gd name="connsiteY2193" fmla="*/ 5933184 h 6852115"/>
              <a:gd name="connsiteX2194" fmla="*/ 5468042 w 12193268"/>
              <a:gd name="connsiteY2194" fmla="*/ 6061203 h 6852115"/>
              <a:gd name="connsiteX2195" fmla="*/ 5528688 w 12193268"/>
              <a:gd name="connsiteY2195" fmla="*/ 6061203 h 6852115"/>
              <a:gd name="connsiteX2196" fmla="*/ 5608397 w 12193268"/>
              <a:gd name="connsiteY2196" fmla="*/ 5987580 h 6852115"/>
              <a:gd name="connsiteX2197" fmla="*/ 5704751 w 12193268"/>
              <a:gd name="connsiteY2197" fmla="*/ 6076577 h 6852115"/>
              <a:gd name="connsiteX2198" fmla="*/ 5765397 w 12193268"/>
              <a:gd name="connsiteY2198" fmla="*/ 6076577 h 6852115"/>
              <a:gd name="connsiteX2199" fmla="*/ 5611560 w 12193268"/>
              <a:gd name="connsiteY2199" fmla="*/ 5934487 h 6852115"/>
              <a:gd name="connsiteX2200" fmla="*/ 7794963 w 12193268"/>
              <a:gd name="connsiteY2200" fmla="*/ 5925460 h 6852115"/>
              <a:gd name="connsiteX2201" fmla="*/ 7794963 w 12193268"/>
              <a:gd name="connsiteY2201" fmla="*/ 5935958 h 6852115"/>
              <a:gd name="connsiteX2202" fmla="*/ 7655646 w 12193268"/>
              <a:gd name="connsiteY2202" fmla="*/ 6064638 h 6852115"/>
              <a:gd name="connsiteX2203" fmla="*/ 7716292 w 12193268"/>
              <a:gd name="connsiteY2203" fmla="*/ 6064639 h 6852115"/>
              <a:gd name="connsiteX2204" fmla="*/ 7799164 w 12193268"/>
              <a:gd name="connsiteY2204" fmla="*/ 5988095 h 6852115"/>
              <a:gd name="connsiteX2205" fmla="*/ 7799162 w 12193268"/>
              <a:gd name="connsiteY2205" fmla="*/ 5985355 h 6852115"/>
              <a:gd name="connsiteX2206" fmla="*/ 7893070 w 12193268"/>
              <a:gd name="connsiteY2206" fmla="*/ 6072091 h 6852115"/>
              <a:gd name="connsiteX2207" fmla="*/ 7953716 w 12193268"/>
              <a:gd name="connsiteY2207" fmla="*/ 6072091 h 6852115"/>
              <a:gd name="connsiteX2208" fmla="*/ 7262411 w 12193268"/>
              <a:gd name="connsiteY2208" fmla="*/ 5923774 h 6852115"/>
              <a:gd name="connsiteX2209" fmla="*/ 7115371 w 12193268"/>
              <a:gd name="connsiteY2209" fmla="*/ 6064639 h 6852115"/>
              <a:gd name="connsiteX2210" fmla="*/ 7183397 w 12193268"/>
              <a:gd name="connsiteY2210" fmla="*/ 6064639 h 6852115"/>
              <a:gd name="connsiteX2211" fmla="*/ 7260261 w 12193268"/>
              <a:gd name="connsiteY2211" fmla="*/ 5988944 h 6852115"/>
              <a:gd name="connsiteX2212" fmla="*/ 7337125 w 12193268"/>
              <a:gd name="connsiteY2212" fmla="*/ 6064639 h 6852115"/>
              <a:gd name="connsiteX2213" fmla="*/ 7409451 w 12193268"/>
              <a:gd name="connsiteY2213" fmla="*/ 6064639 h 6852115"/>
              <a:gd name="connsiteX2214" fmla="*/ 9450730 w 12193268"/>
              <a:gd name="connsiteY2214" fmla="*/ 5919287 h 6852115"/>
              <a:gd name="connsiteX2215" fmla="*/ 9303691 w 12193268"/>
              <a:gd name="connsiteY2215" fmla="*/ 6060152 h 6852115"/>
              <a:gd name="connsiteX2216" fmla="*/ 9371716 w 12193268"/>
              <a:gd name="connsiteY2216" fmla="*/ 6060152 h 6852115"/>
              <a:gd name="connsiteX2217" fmla="*/ 9448580 w 12193268"/>
              <a:gd name="connsiteY2217" fmla="*/ 5984458 h 6852115"/>
              <a:gd name="connsiteX2218" fmla="*/ 9525445 w 12193268"/>
              <a:gd name="connsiteY2218" fmla="*/ 6060152 h 6852115"/>
              <a:gd name="connsiteX2219" fmla="*/ 9597769 w 12193268"/>
              <a:gd name="connsiteY2219" fmla="*/ 6060152 h 6852115"/>
              <a:gd name="connsiteX2220" fmla="*/ 1225004 w 12193268"/>
              <a:gd name="connsiteY2220" fmla="*/ 5929710 h 6852115"/>
              <a:gd name="connsiteX2221" fmla="*/ 1221841 w 12193268"/>
              <a:gd name="connsiteY2221" fmla="*/ 5932631 h 6852115"/>
              <a:gd name="connsiteX2222" fmla="*/ 1220088 w 12193268"/>
              <a:gd name="connsiteY2222" fmla="*/ 5931011 h 6852115"/>
              <a:gd name="connsiteX2223" fmla="*/ 1220089 w 12193268"/>
              <a:gd name="connsiteY2223" fmla="*/ 5934249 h 6852115"/>
              <a:gd name="connsiteX2224" fmla="*/ 1081486 w 12193268"/>
              <a:gd name="connsiteY2224" fmla="*/ 6062269 h 6852115"/>
              <a:gd name="connsiteX2225" fmla="*/ 1142132 w 12193268"/>
              <a:gd name="connsiteY2225" fmla="*/ 6062268 h 6852115"/>
              <a:gd name="connsiteX2226" fmla="*/ 1221840 w 12193268"/>
              <a:gd name="connsiteY2226" fmla="*/ 5988646 h 6852115"/>
              <a:gd name="connsiteX2227" fmla="*/ 1318194 w 12193268"/>
              <a:gd name="connsiteY2227" fmla="*/ 6077642 h 6852115"/>
              <a:gd name="connsiteX2228" fmla="*/ 1378841 w 12193268"/>
              <a:gd name="connsiteY2228" fmla="*/ 6077643 h 6852115"/>
              <a:gd name="connsiteX2229" fmla="*/ 1225004 w 12193268"/>
              <a:gd name="connsiteY2229" fmla="*/ 5935552 h 6852115"/>
              <a:gd name="connsiteX2230" fmla="*/ 3419040 w 12193268"/>
              <a:gd name="connsiteY2230" fmla="*/ 5926510 h 6852115"/>
              <a:gd name="connsiteX2231" fmla="*/ 3419040 w 12193268"/>
              <a:gd name="connsiteY2231" fmla="*/ 5982526 h 6852115"/>
              <a:gd name="connsiteX2232" fmla="*/ 3517147 w 12193268"/>
              <a:gd name="connsiteY2232" fmla="*/ 6073142 h 6852115"/>
              <a:gd name="connsiteX2233" fmla="*/ 3577793 w 12193268"/>
              <a:gd name="connsiteY2233" fmla="*/ 6073141 h 6852115"/>
              <a:gd name="connsiteX2234" fmla="*/ 2875854 w 12193268"/>
              <a:gd name="connsiteY2234" fmla="*/ 5924839 h 6852115"/>
              <a:gd name="connsiteX2235" fmla="*/ 2728816 w 12193268"/>
              <a:gd name="connsiteY2235" fmla="*/ 6065704 h 6852115"/>
              <a:gd name="connsiteX2236" fmla="*/ 2796840 w 12193268"/>
              <a:gd name="connsiteY2236" fmla="*/ 6065704 h 6852115"/>
              <a:gd name="connsiteX2237" fmla="*/ 2873704 w 12193268"/>
              <a:gd name="connsiteY2237" fmla="*/ 5990010 h 6852115"/>
              <a:gd name="connsiteX2238" fmla="*/ 2950569 w 12193268"/>
              <a:gd name="connsiteY2238" fmla="*/ 6065704 h 6852115"/>
              <a:gd name="connsiteX2239" fmla="*/ 3022894 w 12193268"/>
              <a:gd name="connsiteY2239" fmla="*/ 6065704 h 6852115"/>
              <a:gd name="connsiteX2240" fmla="*/ 5074807 w 12193268"/>
              <a:gd name="connsiteY2240" fmla="*/ 5920338 h 6852115"/>
              <a:gd name="connsiteX2241" fmla="*/ 4927768 w 12193268"/>
              <a:gd name="connsiteY2241" fmla="*/ 6061203 h 6852115"/>
              <a:gd name="connsiteX2242" fmla="*/ 4995793 w 12193268"/>
              <a:gd name="connsiteY2242" fmla="*/ 6061203 h 6852115"/>
              <a:gd name="connsiteX2243" fmla="*/ 5072656 w 12193268"/>
              <a:gd name="connsiteY2243" fmla="*/ 5985509 h 6852115"/>
              <a:gd name="connsiteX2244" fmla="*/ 5149522 w 12193268"/>
              <a:gd name="connsiteY2244" fmla="*/ 6061203 h 6852115"/>
              <a:gd name="connsiteX2245" fmla="*/ 5221846 w 12193268"/>
              <a:gd name="connsiteY2245" fmla="*/ 6061203 h 6852115"/>
              <a:gd name="connsiteX2246" fmla="*/ 688250 w 12193268"/>
              <a:gd name="connsiteY2246" fmla="*/ 5921403 h 6852115"/>
              <a:gd name="connsiteX2247" fmla="*/ 541211 w 12193268"/>
              <a:gd name="connsiteY2247" fmla="*/ 6062268 h 6852115"/>
              <a:gd name="connsiteX2248" fmla="*/ 609236 w 12193268"/>
              <a:gd name="connsiteY2248" fmla="*/ 6062268 h 6852115"/>
              <a:gd name="connsiteX2249" fmla="*/ 686100 w 12193268"/>
              <a:gd name="connsiteY2249" fmla="*/ 5986574 h 6852115"/>
              <a:gd name="connsiteX2250" fmla="*/ 762965 w 12193268"/>
              <a:gd name="connsiteY2250" fmla="*/ 6062268 h 6852115"/>
              <a:gd name="connsiteX2251" fmla="*/ 835289 w 12193268"/>
              <a:gd name="connsiteY2251" fmla="*/ 6062268 h 6852115"/>
              <a:gd name="connsiteX2252" fmla="*/ 11078827 w 12193268"/>
              <a:gd name="connsiteY2252" fmla="*/ 5901540 h 6852115"/>
              <a:gd name="connsiteX2253" fmla="*/ 11078827 w 12193268"/>
              <a:gd name="connsiteY2253" fmla="*/ 5903988 h 6852115"/>
              <a:gd name="connsiteX2254" fmla="*/ 10893106 w 12193268"/>
              <a:gd name="connsiteY2254" fmla="*/ 6075526 h 6852115"/>
              <a:gd name="connsiteX2255" fmla="*/ 10953753 w 12193268"/>
              <a:gd name="connsiteY2255" fmla="*/ 6075526 h 6852115"/>
              <a:gd name="connsiteX2256" fmla="*/ 11078828 w 12193268"/>
              <a:gd name="connsiteY2256" fmla="*/ 5960003 h 6852115"/>
              <a:gd name="connsiteX2257" fmla="*/ 11078828 w 12193268"/>
              <a:gd name="connsiteY2257" fmla="*/ 5957555 h 6852115"/>
              <a:gd name="connsiteX2258" fmla="*/ 11193627 w 12193268"/>
              <a:gd name="connsiteY2258" fmla="*/ 6063588 h 6852115"/>
              <a:gd name="connsiteX2259" fmla="*/ 11254273 w 12193268"/>
              <a:gd name="connsiteY2259" fmla="*/ 6063588 h 6852115"/>
              <a:gd name="connsiteX2260" fmla="*/ 6702903 w 12193268"/>
              <a:gd name="connsiteY2260" fmla="*/ 5902590 h 6852115"/>
              <a:gd name="connsiteX2261" fmla="*/ 6702903 w 12193268"/>
              <a:gd name="connsiteY2261" fmla="*/ 5905038 h 6852115"/>
              <a:gd name="connsiteX2262" fmla="*/ 6517183 w 12193268"/>
              <a:gd name="connsiteY2262" fmla="*/ 6076577 h 6852115"/>
              <a:gd name="connsiteX2263" fmla="*/ 6577829 w 12193268"/>
              <a:gd name="connsiteY2263" fmla="*/ 6076577 h 6852115"/>
              <a:gd name="connsiteX2264" fmla="*/ 6702904 w 12193268"/>
              <a:gd name="connsiteY2264" fmla="*/ 5961053 h 6852115"/>
              <a:gd name="connsiteX2265" fmla="*/ 6702904 w 12193268"/>
              <a:gd name="connsiteY2265" fmla="*/ 5958605 h 6852115"/>
              <a:gd name="connsiteX2266" fmla="*/ 6817703 w 12193268"/>
              <a:gd name="connsiteY2266" fmla="*/ 6064639 h 6852115"/>
              <a:gd name="connsiteX2267" fmla="*/ 6878349 w 12193268"/>
              <a:gd name="connsiteY2267" fmla="*/ 6064639 h 6852115"/>
              <a:gd name="connsiteX2268" fmla="*/ 8891223 w 12193268"/>
              <a:gd name="connsiteY2268" fmla="*/ 5898104 h 6852115"/>
              <a:gd name="connsiteX2269" fmla="*/ 8891223 w 12193268"/>
              <a:gd name="connsiteY2269" fmla="*/ 5900552 h 6852115"/>
              <a:gd name="connsiteX2270" fmla="*/ 8705503 w 12193268"/>
              <a:gd name="connsiteY2270" fmla="*/ 6072091 h 6852115"/>
              <a:gd name="connsiteX2271" fmla="*/ 8766149 w 12193268"/>
              <a:gd name="connsiteY2271" fmla="*/ 6072091 h 6852115"/>
              <a:gd name="connsiteX2272" fmla="*/ 8891223 w 12193268"/>
              <a:gd name="connsiteY2272" fmla="*/ 5956567 h 6852115"/>
              <a:gd name="connsiteX2273" fmla="*/ 8891224 w 12193268"/>
              <a:gd name="connsiteY2273" fmla="*/ 5954119 h 6852115"/>
              <a:gd name="connsiteX2274" fmla="*/ 9006022 w 12193268"/>
              <a:gd name="connsiteY2274" fmla="*/ 6060152 h 6852115"/>
              <a:gd name="connsiteX2275" fmla="*/ 9066668 w 12193268"/>
              <a:gd name="connsiteY2275" fmla="*/ 6060152 h 6852115"/>
              <a:gd name="connsiteX2276" fmla="*/ 2316347 w 12193268"/>
              <a:gd name="connsiteY2276" fmla="*/ 5903656 h 6852115"/>
              <a:gd name="connsiteX2277" fmla="*/ 2316347 w 12193268"/>
              <a:gd name="connsiteY2277" fmla="*/ 5906104 h 6852115"/>
              <a:gd name="connsiteX2278" fmla="*/ 2130626 w 12193268"/>
              <a:gd name="connsiteY2278" fmla="*/ 6077642 h 6852115"/>
              <a:gd name="connsiteX2279" fmla="*/ 2191272 w 12193268"/>
              <a:gd name="connsiteY2279" fmla="*/ 6077643 h 6852115"/>
              <a:gd name="connsiteX2280" fmla="*/ 2316348 w 12193268"/>
              <a:gd name="connsiteY2280" fmla="*/ 5962119 h 6852115"/>
              <a:gd name="connsiteX2281" fmla="*/ 2316348 w 12193268"/>
              <a:gd name="connsiteY2281" fmla="*/ 5959671 h 6852115"/>
              <a:gd name="connsiteX2282" fmla="*/ 2431147 w 12193268"/>
              <a:gd name="connsiteY2282" fmla="*/ 6065704 h 6852115"/>
              <a:gd name="connsiteX2283" fmla="*/ 2491793 w 12193268"/>
              <a:gd name="connsiteY2283" fmla="*/ 6065704 h 6852115"/>
              <a:gd name="connsiteX2284" fmla="*/ 4515300 w 12193268"/>
              <a:gd name="connsiteY2284" fmla="*/ 5899154 h 6852115"/>
              <a:gd name="connsiteX2285" fmla="*/ 4515300 w 12193268"/>
              <a:gd name="connsiteY2285" fmla="*/ 5901602 h 6852115"/>
              <a:gd name="connsiteX2286" fmla="*/ 4329579 w 12193268"/>
              <a:gd name="connsiteY2286" fmla="*/ 6073142 h 6852115"/>
              <a:gd name="connsiteX2287" fmla="*/ 4390225 w 12193268"/>
              <a:gd name="connsiteY2287" fmla="*/ 6073141 h 6852115"/>
              <a:gd name="connsiteX2288" fmla="*/ 4515300 w 12193268"/>
              <a:gd name="connsiteY2288" fmla="*/ 5957618 h 6852115"/>
              <a:gd name="connsiteX2289" fmla="*/ 4515300 w 12193268"/>
              <a:gd name="connsiteY2289" fmla="*/ 5955170 h 6852115"/>
              <a:gd name="connsiteX2290" fmla="*/ 4630099 w 12193268"/>
              <a:gd name="connsiteY2290" fmla="*/ 6061203 h 6852115"/>
              <a:gd name="connsiteX2291" fmla="*/ 4690745 w 12193268"/>
              <a:gd name="connsiteY2291" fmla="*/ 6061203 h 6852115"/>
              <a:gd name="connsiteX2292" fmla="*/ 128743 w 12193268"/>
              <a:gd name="connsiteY2292" fmla="*/ 5900220 h 6852115"/>
              <a:gd name="connsiteX2293" fmla="*/ 128743 w 12193268"/>
              <a:gd name="connsiteY2293" fmla="*/ 5902668 h 6852115"/>
              <a:gd name="connsiteX2294" fmla="*/ 8338 w 12193268"/>
              <a:gd name="connsiteY2294" fmla="*/ 6013880 h 6852115"/>
              <a:gd name="connsiteX2295" fmla="*/ 8415 w 12193268"/>
              <a:gd name="connsiteY2295" fmla="*/ 6069823 h 6852115"/>
              <a:gd name="connsiteX2296" fmla="*/ 128744 w 12193268"/>
              <a:gd name="connsiteY2296" fmla="*/ 5958683 h 6852115"/>
              <a:gd name="connsiteX2297" fmla="*/ 128743 w 12193268"/>
              <a:gd name="connsiteY2297" fmla="*/ 5956235 h 6852115"/>
              <a:gd name="connsiteX2298" fmla="*/ 243542 w 12193268"/>
              <a:gd name="connsiteY2298" fmla="*/ 6062269 h 6852115"/>
              <a:gd name="connsiteX2299" fmla="*/ 304188 w 12193268"/>
              <a:gd name="connsiteY2299" fmla="*/ 6062268 h 6852115"/>
              <a:gd name="connsiteX2300" fmla="*/ 12175087 w 12193268"/>
              <a:gd name="connsiteY2300" fmla="*/ 5813703 h 6852115"/>
              <a:gd name="connsiteX2301" fmla="*/ 11904544 w 12193268"/>
              <a:gd name="connsiteY2301" fmla="*/ 6063588 h 6852115"/>
              <a:gd name="connsiteX2302" fmla="*/ 11975005 w 12193268"/>
              <a:gd name="connsiteY2302" fmla="*/ 6063588 h 6852115"/>
              <a:gd name="connsiteX2303" fmla="*/ 12175087 w 12193268"/>
              <a:gd name="connsiteY2303" fmla="*/ 5878783 h 6852115"/>
              <a:gd name="connsiteX2304" fmla="*/ 9987484 w 12193268"/>
              <a:gd name="connsiteY2304" fmla="*/ 5810267 h 6852115"/>
              <a:gd name="connsiteX2305" fmla="*/ 9984321 w 12193268"/>
              <a:gd name="connsiteY2305" fmla="*/ 5813188 h 6852115"/>
              <a:gd name="connsiteX2306" fmla="*/ 9982569 w 12193268"/>
              <a:gd name="connsiteY2306" fmla="*/ 5811569 h 6852115"/>
              <a:gd name="connsiteX2307" fmla="*/ 9982569 w 12193268"/>
              <a:gd name="connsiteY2307" fmla="*/ 5814806 h 6852115"/>
              <a:gd name="connsiteX2308" fmla="*/ 9716940 w 12193268"/>
              <a:gd name="connsiteY2308" fmla="*/ 6060153 h 6852115"/>
              <a:gd name="connsiteX2309" fmla="*/ 9787401 w 12193268"/>
              <a:gd name="connsiteY2309" fmla="*/ 6060152 h 6852115"/>
              <a:gd name="connsiteX2310" fmla="*/ 9984320 w 12193268"/>
              <a:gd name="connsiteY2310" fmla="*/ 5878269 h 6852115"/>
              <a:gd name="connsiteX2311" fmla="*/ 10197885 w 12193268"/>
              <a:gd name="connsiteY2311" fmla="*/ 6075526 h 6852115"/>
              <a:gd name="connsiteX2312" fmla="*/ 10268345 w 12193268"/>
              <a:gd name="connsiteY2312" fmla="*/ 6075526 h 6852115"/>
              <a:gd name="connsiteX2313" fmla="*/ 9987483 w 12193268"/>
              <a:gd name="connsiteY2313" fmla="*/ 5816109 h 6852115"/>
              <a:gd name="connsiteX2314" fmla="*/ 3412607 w 12193268"/>
              <a:gd name="connsiteY2314" fmla="*/ 5815819 h 6852115"/>
              <a:gd name="connsiteX2315" fmla="*/ 3142063 w 12193268"/>
              <a:gd name="connsiteY2315" fmla="*/ 6065704 h 6852115"/>
              <a:gd name="connsiteX2316" fmla="*/ 3212525 w 12193268"/>
              <a:gd name="connsiteY2316" fmla="*/ 6065704 h 6852115"/>
              <a:gd name="connsiteX2317" fmla="*/ 3412607 w 12193268"/>
              <a:gd name="connsiteY2317" fmla="*/ 5880899 h 6852115"/>
              <a:gd name="connsiteX2318" fmla="*/ 5611560 w 12193268"/>
              <a:gd name="connsiteY2318" fmla="*/ 5811318 h 6852115"/>
              <a:gd name="connsiteX2319" fmla="*/ 5608398 w 12193268"/>
              <a:gd name="connsiteY2319" fmla="*/ 5814239 h 6852115"/>
              <a:gd name="connsiteX2320" fmla="*/ 5606644 w 12193268"/>
              <a:gd name="connsiteY2320" fmla="*/ 5812620 h 6852115"/>
              <a:gd name="connsiteX2321" fmla="*/ 5606645 w 12193268"/>
              <a:gd name="connsiteY2321" fmla="*/ 5815857 h 6852115"/>
              <a:gd name="connsiteX2322" fmla="*/ 5341017 w 12193268"/>
              <a:gd name="connsiteY2322" fmla="*/ 6061203 h 6852115"/>
              <a:gd name="connsiteX2323" fmla="*/ 5411477 w 12193268"/>
              <a:gd name="connsiteY2323" fmla="*/ 6061203 h 6852115"/>
              <a:gd name="connsiteX2324" fmla="*/ 5608397 w 12193268"/>
              <a:gd name="connsiteY2324" fmla="*/ 5879320 h 6852115"/>
              <a:gd name="connsiteX2325" fmla="*/ 5821962 w 12193268"/>
              <a:gd name="connsiteY2325" fmla="*/ 6076577 h 6852115"/>
              <a:gd name="connsiteX2326" fmla="*/ 5892422 w 12193268"/>
              <a:gd name="connsiteY2326" fmla="*/ 6076577 h 6852115"/>
              <a:gd name="connsiteX2327" fmla="*/ 5611559 w 12193268"/>
              <a:gd name="connsiteY2327" fmla="*/ 5817160 h 6852115"/>
              <a:gd name="connsiteX2328" fmla="*/ 7794962 w 12193268"/>
              <a:gd name="connsiteY2328" fmla="*/ 5808134 h 6852115"/>
              <a:gd name="connsiteX2329" fmla="*/ 7794963 w 12193268"/>
              <a:gd name="connsiteY2329" fmla="*/ 5818633 h 6852115"/>
              <a:gd name="connsiteX2330" fmla="*/ 7528621 w 12193268"/>
              <a:gd name="connsiteY2330" fmla="*/ 6064638 h 6852115"/>
              <a:gd name="connsiteX2331" fmla="*/ 7599081 w 12193268"/>
              <a:gd name="connsiteY2331" fmla="*/ 6064639 h 6852115"/>
              <a:gd name="connsiteX2332" fmla="*/ 7799164 w 12193268"/>
              <a:gd name="connsiteY2332" fmla="*/ 5879834 h 6852115"/>
              <a:gd name="connsiteX2333" fmla="*/ 7799163 w 12193268"/>
              <a:gd name="connsiteY2333" fmla="*/ 5877096 h 6852115"/>
              <a:gd name="connsiteX2334" fmla="*/ 8010280 w 12193268"/>
              <a:gd name="connsiteY2334" fmla="*/ 6072091 h 6852115"/>
              <a:gd name="connsiteX2335" fmla="*/ 8080741 w 12193268"/>
              <a:gd name="connsiteY2335" fmla="*/ 6072091 h 6852115"/>
              <a:gd name="connsiteX2336" fmla="*/ 1225003 w 12193268"/>
              <a:gd name="connsiteY2336" fmla="*/ 5812383 h 6852115"/>
              <a:gd name="connsiteX2337" fmla="*/ 1221841 w 12193268"/>
              <a:gd name="connsiteY2337" fmla="*/ 5815304 h 6852115"/>
              <a:gd name="connsiteX2338" fmla="*/ 1220088 w 12193268"/>
              <a:gd name="connsiteY2338" fmla="*/ 5813685 h 6852115"/>
              <a:gd name="connsiteX2339" fmla="*/ 1220089 w 12193268"/>
              <a:gd name="connsiteY2339" fmla="*/ 5816922 h 6852115"/>
              <a:gd name="connsiteX2340" fmla="*/ 954460 w 12193268"/>
              <a:gd name="connsiteY2340" fmla="*/ 6062269 h 6852115"/>
              <a:gd name="connsiteX2341" fmla="*/ 1024921 w 12193268"/>
              <a:gd name="connsiteY2341" fmla="*/ 6062268 h 6852115"/>
              <a:gd name="connsiteX2342" fmla="*/ 1221840 w 12193268"/>
              <a:gd name="connsiteY2342" fmla="*/ 5880385 h 6852115"/>
              <a:gd name="connsiteX2343" fmla="*/ 1435404 w 12193268"/>
              <a:gd name="connsiteY2343" fmla="*/ 6077642 h 6852115"/>
              <a:gd name="connsiteX2344" fmla="*/ 1505865 w 12193268"/>
              <a:gd name="connsiteY2344" fmla="*/ 6077642 h 6852115"/>
              <a:gd name="connsiteX2345" fmla="*/ 1225003 w 12193268"/>
              <a:gd name="connsiteY2345" fmla="*/ 5818225 h 6852115"/>
              <a:gd name="connsiteX2346" fmla="*/ 3419040 w 12193268"/>
              <a:gd name="connsiteY2346" fmla="*/ 5809185 h 6852115"/>
              <a:gd name="connsiteX2347" fmla="*/ 3419040 w 12193268"/>
              <a:gd name="connsiteY2347" fmla="*/ 5874267 h 6852115"/>
              <a:gd name="connsiteX2348" fmla="*/ 3634357 w 12193268"/>
              <a:gd name="connsiteY2348" fmla="*/ 6073142 h 6852115"/>
              <a:gd name="connsiteX2349" fmla="*/ 3704818 w 12193268"/>
              <a:gd name="connsiteY2349" fmla="*/ 6073141 h 6852115"/>
              <a:gd name="connsiteX2350" fmla="*/ 11078828 w 12193268"/>
              <a:gd name="connsiteY2350" fmla="*/ 5784213 h 6852115"/>
              <a:gd name="connsiteX2351" fmla="*/ 11078827 w 12193268"/>
              <a:gd name="connsiteY2351" fmla="*/ 5786660 h 6852115"/>
              <a:gd name="connsiteX2352" fmla="*/ 10766081 w 12193268"/>
              <a:gd name="connsiteY2352" fmla="*/ 6075526 h 6852115"/>
              <a:gd name="connsiteX2353" fmla="*/ 10836542 w 12193268"/>
              <a:gd name="connsiteY2353" fmla="*/ 6075526 h 6852115"/>
              <a:gd name="connsiteX2354" fmla="*/ 11078828 w 12193268"/>
              <a:gd name="connsiteY2354" fmla="*/ 5851742 h 6852115"/>
              <a:gd name="connsiteX2355" fmla="*/ 11078828 w 12193268"/>
              <a:gd name="connsiteY2355" fmla="*/ 5849294 h 6852115"/>
              <a:gd name="connsiteX2356" fmla="*/ 11310837 w 12193268"/>
              <a:gd name="connsiteY2356" fmla="*/ 6063588 h 6852115"/>
              <a:gd name="connsiteX2357" fmla="*/ 11381298 w 12193268"/>
              <a:gd name="connsiteY2357" fmla="*/ 6063588 h 6852115"/>
              <a:gd name="connsiteX2358" fmla="*/ 6702905 w 12193268"/>
              <a:gd name="connsiteY2358" fmla="*/ 5785264 h 6852115"/>
              <a:gd name="connsiteX2359" fmla="*/ 6702904 w 12193268"/>
              <a:gd name="connsiteY2359" fmla="*/ 5787711 h 6852115"/>
              <a:gd name="connsiteX2360" fmla="*/ 6390158 w 12193268"/>
              <a:gd name="connsiteY2360" fmla="*/ 6076577 h 6852115"/>
              <a:gd name="connsiteX2361" fmla="*/ 6460619 w 12193268"/>
              <a:gd name="connsiteY2361" fmla="*/ 6076577 h 6852115"/>
              <a:gd name="connsiteX2362" fmla="*/ 6702904 w 12193268"/>
              <a:gd name="connsiteY2362" fmla="*/ 5852793 h 6852115"/>
              <a:gd name="connsiteX2363" fmla="*/ 6702905 w 12193268"/>
              <a:gd name="connsiteY2363" fmla="*/ 5850345 h 6852115"/>
              <a:gd name="connsiteX2364" fmla="*/ 6934913 w 12193268"/>
              <a:gd name="connsiteY2364" fmla="*/ 6064638 h 6852115"/>
              <a:gd name="connsiteX2365" fmla="*/ 7005375 w 12193268"/>
              <a:gd name="connsiteY2365" fmla="*/ 6064639 h 6852115"/>
              <a:gd name="connsiteX2366" fmla="*/ 8891223 w 12193268"/>
              <a:gd name="connsiteY2366" fmla="*/ 5780777 h 6852115"/>
              <a:gd name="connsiteX2367" fmla="*/ 8891223 w 12193268"/>
              <a:gd name="connsiteY2367" fmla="*/ 5783225 h 6852115"/>
              <a:gd name="connsiteX2368" fmla="*/ 8578477 w 12193268"/>
              <a:gd name="connsiteY2368" fmla="*/ 6072091 h 6852115"/>
              <a:gd name="connsiteX2369" fmla="*/ 8648939 w 12193268"/>
              <a:gd name="connsiteY2369" fmla="*/ 6072091 h 6852115"/>
              <a:gd name="connsiteX2370" fmla="*/ 8891223 w 12193268"/>
              <a:gd name="connsiteY2370" fmla="*/ 5848306 h 6852115"/>
              <a:gd name="connsiteX2371" fmla="*/ 8891223 w 12193268"/>
              <a:gd name="connsiteY2371" fmla="*/ 5845859 h 6852115"/>
              <a:gd name="connsiteX2372" fmla="*/ 9123232 w 12193268"/>
              <a:gd name="connsiteY2372" fmla="*/ 6060153 h 6852115"/>
              <a:gd name="connsiteX2373" fmla="*/ 9193694 w 12193268"/>
              <a:gd name="connsiteY2373" fmla="*/ 6060152 h 6852115"/>
              <a:gd name="connsiteX2374" fmla="*/ 2316347 w 12193268"/>
              <a:gd name="connsiteY2374" fmla="*/ 5786329 h 6852115"/>
              <a:gd name="connsiteX2375" fmla="*/ 2316347 w 12193268"/>
              <a:gd name="connsiteY2375" fmla="*/ 5788776 h 6852115"/>
              <a:gd name="connsiteX2376" fmla="*/ 2003601 w 12193268"/>
              <a:gd name="connsiteY2376" fmla="*/ 6077642 h 6852115"/>
              <a:gd name="connsiteX2377" fmla="*/ 2074062 w 12193268"/>
              <a:gd name="connsiteY2377" fmla="*/ 6077642 h 6852115"/>
              <a:gd name="connsiteX2378" fmla="*/ 2316348 w 12193268"/>
              <a:gd name="connsiteY2378" fmla="*/ 5853858 h 6852115"/>
              <a:gd name="connsiteX2379" fmla="*/ 2316348 w 12193268"/>
              <a:gd name="connsiteY2379" fmla="*/ 5851411 h 6852115"/>
              <a:gd name="connsiteX2380" fmla="*/ 2548357 w 12193268"/>
              <a:gd name="connsiteY2380" fmla="*/ 6065704 h 6852115"/>
              <a:gd name="connsiteX2381" fmla="*/ 2618818 w 12193268"/>
              <a:gd name="connsiteY2381" fmla="*/ 6065704 h 6852115"/>
              <a:gd name="connsiteX2382" fmla="*/ 4515300 w 12193268"/>
              <a:gd name="connsiteY2382" fmla="*/ 5781828 h 6852115"/>
              <a:gd name="connsiteX2383" fmla="*/ 4515300 w 12193268"/>
              <a:gd name="connsiteY2383" fmla="*/ 5784275 h 6852115"/>
              <a:gd name="connsiteX2384" fmla="*/ 4202554 w 12193268"/>
              <a:gd name="connsiteY2384" fmla="*/ 6073142 h 6852115"/>
              <a:gd name="connsiteX2385" fmla="*/ 4273015 w 12193268"/>
              <a:gd name="connsiteY2385" fmla="*/ 6073141 h 6852115"/>
              <a:gd name="connsiteX2386" fmla="*/ 4515300 w 12193268"/>
              <a:gd name="connsiteY2386" fmla="*/ 5849357 h 6852115"/>
              <a:gd name="connsiteX2387" fmla="*/ 4515300 w 12193268"/>
              <a:gd name="connsiteY2387" fmla="*/ 5846909 h 6852115"/>
              <a:gd name="connsiteX2388" fmla="*/ 4747309 w 12193268"/>
              <a:gd name="connsiteY2388" fmla="*/ 6061203 h 6852115"/>
              <a:gd name="connsiteX2389" fmla="*/ 4817771 w 12193268"/>
              <a:gd name="connsiteY2389" fmla="*/ 6061203 h 6852115"/>
              <a:gd name="connsiteX2390" fmla="*/ 128743 w 12193268"/>
              <a:gd name="connsiteY2390" fmla="*/ 5782893 h 6852115"/>
              <a:gd name="connsiteX2391" fmla="*/ 128743 w 12193268"/>
              <a:gd name="connsiteY2391" fmla="*/ 5785341 h 6852115"/>
              <a:gd name="connsiteX2392" fmla="*/ 8175 w 12193268"/>
              <a:gd name="connsiteY2392" fmla="*/ 5896703 h 6852115"/>
              <a:gd name="connsiteX2393" fmla="*/ 8265 w 12193268"/>
              <a:gd name="connsiteY2393" fmla="*/ 5961701 h 6852115"/>
              <a:gd name="connsiteX2394" fmla="*/ 128743 w 12193268"/>
              <a:gd name="connsiteY2394" fmla="*/ 5850422 h 6852115"/>
              <a:gd name="connsiteX2395" fmla="*/ 128743 w 12193268"/>
              <a:gd name="connsiteY2395" fmla="*/ 5847975 h 6852115"/>
              <a:gd name="connsiteX2396" fmla="*/ 360752 w 12193268"/>
              <a:gd name="connsiteY2396" fmla="*/ 6062269 h 6852115"/>
              <a:gd name="connsiteX2397" fmla="*/ 431214 w 12193268"/>
              <a:gd name="connsiteY2397" fmla="*/ 6062268 h 6852115"/>
              <a:gd name="connsiteX2398" fmla="*/ 10519549 w 12193268"/>
              <a:gd name="connsiteY2398" fmla="*/ 5661754 h 6852115"/>
              <a:gd name="connsiteX2399" fmla="*/ 10547030 w 12193268"/>
              <a:gd name="connsiteY2399" fmla="*/ 5688817 h 6852115"/>
              <a:gd name="connsiteX2400" fmla="*/ 10519549 w 12193268"/>
              <a:gd name="connsiteY2400" fmla="*/ 5715879 h 6852115"/>
              <a:gd name="connsiteX2401" fmla="*/ 10492068 w 12193268"/>
              <a:gd name="connsiteY2401" fmla="*/ 5688817 h 6852115"/>
              <a:gd name="connsiteX2402" fmla="*/ 6143625 w 12193268"/>
              <a:gd name="connsiteY2402" fmla="*/ 5662805 h 6852115"/>
              <a:gd name="connsiteX2403" fmla="*/ 6171107 w 12193268"/>
              <a:gd name="connsiteY2403" fmla="*/ 5689868 h 6852115"/>
              <a:gd name="connsiteX2404" fmla="*/ 6143626 w 12193268"/>
              <a:gd name="connsiteY2404" fmla="*/ 5716930 h 6852115"/>
              <a:gd name="connsiteX2405" fmla="*/ 6116144 w 12193268"/>
              <a:gd name="connsiteY2405" fmla="*/ 5689867 h 6852115"/>
              <a:gd name="connsiteX2406" fmla="*/ 11638106 w 12193268"/>
              <a:gd name="connsiteY2406" fmla="*/ 5654128 h 6852115"/>
              <a:gd name="connsiteX2407" fmla="*/ 11665588 w 12193268"/>
              <a:gd name="connsiteY2407" fmla="*/ 5681190 h 6852115"/>
              <a:gd name="connsiteX2408" fmla="*/ 11638106 w 12193268"/>
              <a:gd name="connsiteY2408" fmla="*/ 5708253 h 6852115"/>
              <a:gd name="connsiteX2409" fmla="*/ 11610625 w 12193268"/>
              <a:gd name="connsiteY2409" fmla="*/ 5681190 h 6852115"/>
              <a:gd name="connsiteX2410" fmla="*/ 8331944 w 12193268"/>
              <a:gd name="connsiteY2410" fmla="*/ 5658318 h 6852115"/>
              <a:gd name="connsiteX2411" fmla="*/ 8359425 w 12193268"/>
              <a:gd name="connsiteY2411" fmla="*/ 5685382 h 6852115"/>
              <a:gd name="connsiteX2412" fmla="*/ 8331944 w 12193268"/>
              <a:gd name="connsiteY2412" fmla="*/ 5712443 h 6852115"/>
              <a:gd name="connsiteX2413" fmla="*/ 8304463 w 12193268"/>
              <a:gd name="connsiteY2413" fmla="*/ 5685381 h 6852115"/>
              <a:gd name="connsiteX2414" fmla="*/ 1757069 w 12193268"/>
              <a:gd name="connsiteY2414" fmla="*/ 5663870 h 6852115"/>
              <a:gd name="connsiteX2415" fmla="*/ 1784549 w 12193268"/>
              <a:gd name="connsiteY2415" fmla="*/ 5690933 h 6852115"/>
              <a:gd name="connsiteX2416" fmla="*/ 1757069 w 12193268"/>
              <a:gd name="connsiteY2416" fmla="*/ 5717995 h 6852115"/>
              <a:gd name="connsiteX2417" fmla="*/ 1729588 w 12193268"/>
              <a:gd name="connsiteY2417" fmla="*/ 5690933 h 6852115"/>
              <a:gd name="connsiteX2418" fmla="*/ 7262183 w 12193268"/>
              <a:gd name="connsiteY2418" fmla="*/ 5655178 h 6852115"/>
              <a:gd name="connsiteX2419" fmla="*/ 7289665 w 12193268"/>
              <a:gd name="connsiteY2419" fmla="*/ 5682241 h 6852115"/>
              <a:gd name="connsiteX2420" fmla="*/ 7262181 w 12193268"/>
              <a:gd name="connsiteY2420" fmla="*/ 5709304 h 6852115"/>
              <a:gd name="connsiteX2421" fmla="*/ 7234702 w 12193268"/>
              <a:gd name="connsiteY2421" fmla="*/ 5682240 h 6852115"/>
              <a:gd name="connsiteX2422" fmla="*/ 3956021 w 12193268"/>
              <a:gd name="connsiteY2422" fmla="*/ 5659369 h 6852115"/>
              <a:gd name="connsiteX2423" fmla="*/ 3983502 w 12193268"/>
              <a:gd name="connsiteY2423" fmla="*/ 5686433 h 6852115"/>
              <a:gd name="connsiteX2424" fmla="*/ 3956021 w 12193268"/>
              <a:gd name="connsiteY2424" fmla="*/ 5713494 h 6852115"/>
              <a:gd name="connsiteX2425" fmla="*/ 3928540 w 12193268"/>
              <a:gd name="connsiteY2425" fmla="*/ 5686432 h 6852115"/>
              <a:gd name="connsiteX2426" fmla="*/ 9450503 w 12193268"/>
              <a:gd name="connsiteY2426" fmla="*/ 5650692 h 6852115"/>
              <a:gd name="connsiteX2427" fmla="*/ 9477983 w 12193268"/>
              <a:gd name="connsiteY2427" fmla="*/ 5677754 h 6852115"/>
              <a:gd name="connsiteX2428" fmla="*/ 9450502 w 12193268"/>
              <a:gd name="connsiteY2428" fmla="*/ 5704818 h 6852115"/>
              <a:gd name="connsiteX2429" fmla="*/ 9423021 w 12193268"/>
              <a:gd name="connsiteY2429" fmla="*/ 5677754 h 6852115"/>
              <a:gd name="connsiteX2430" fmla="*/ 2875626 w 12193268"/>
              <a:gd name="connsiteY2430" fmla="*/ 5656244 h 6852115"/>
              <a:gd name="connsiteX2431" fmla="*/ 2903108 w 12193268"/>
              <a:gd name="connsiteY2431" fmla="*/ 5683306 h 6852115"/>
              <a:gd name="connsiteX2432" fmla="*/ 2875626 w 12193268"/>
              <a:gd name="connsiteY2432" fmla="*/ 5710369 h 6852115"/>
              <a:gd name="connsiteX2433" fmla="*/ 2848145 w 12193268"/>
              <a:gd name="connsiteY2433" fmla="*/ 5683306 h 6852115"/>
              <a:gd name="connsiteX2434" fmla="*/ 5074579 w 12193268"/>
              <a:gd name="connsiteY2434" fmla="*/ 5651743 h 6852115"/>
              <a:gd name="connsiteX2435" fmla="*/ 5102060 w 12193268"/>
              <a:gd name="connsiteY2435" fmla="*/ 5678805 h 6852115"/>
              <a:gd name="connsiteX2436" fmla="*/ 5074579 w 12193268"/>
              <a:gd name="connsiteY2436" fmla="*/ 5705869 h 6852115"/>
              <a:gd name="connsiteX2437" fmla="*/ 5047098 w 12193268"/>
              <a:gd name="connsiteY2437" fmla="*/ 5678805 h 6852115"/>
              <a:gd name="connsiteX2438" fmla="*/ 688022 w 12193268"/>
              <a:gd name="connsiteY2438" fmla="*/ 5652808 h 6852115"/>
              <a:gd name="connsiteX2439" fmla="*/ 715503 w 12193268"/>
              <a:gd name="connsiteY2439" fmla="*/ 5679870 h 6852115"/>
              <a:gd name="connsiteX2440" fmla="*/ 688022 w 12193268"/>
              <a:gd name="connsiteY2440" fmla="*/ 5706934 h 6852115"/>
              <a:gd name="connsiteX2441" fmla="*/ 660542 w 12193268"/>
              <a:gd name="connsiteY2441" fmla="*/ 5679870 h 6852115"/>
              <a:gd name="connsiteX2442" fmla="*/ 10954452 w 12193268"/>
              <a:gd name="connsiteY2442" fmla="*/ 5615367 h 6852115"/>
              <a:gd name="connsiteX2443" fmla="*/ 10877676 w 12193268"/>
              <a:gd name="connsiteY2443" fmla="*/ 5690973 h 6852115"/>
              <a:gd name="connsiteX2444" fmla="*/ 10954452 w 12193268"/>
              <a:gd name="connsiteY2444" fmla="*/ 5766579 h 6852115"/>
              <a:gd name="connsiteX2445" fmla="*/ 11031228 w 12193268"/>
              <a:gd name="connsiteY2445" fmla="*/ 5690973 h 6852115"/>
              <a:gd name="connsiteX2446" fmla="*/ 10080740 w 12193268"/>
              <a:gd name="connsiteY2446" fmla="*/ 5613210 h 6852115"/>
              <a:gd name="connsiteX2447" fmla="*/ 10003966 w 12193268"/>
              <a:gd name="connsiteY2447" fmla="*/ 5688817 h 6852115"/>
              <a:gd name="connsiteX2448" fmla="*/ 10080740 w 12193268"/>
              <a:gd name="connsiteY2448" fmla="*/ 5764424 h 6852115"/>
              <a:gd name="connsiteX2449" fmla="*/ 10157516 w 12193268"/>
              <a:gd name="connsiteY2449" fmla="*/ 5688818 h 6852115"/>
              <a:gd name="connsiteX2450" fmla="*/ 6578528 w 12193268"/>
              <a:gd name="connsiteY2450" fmla="*/ 5616417 h 6852115"/>
              <a:gd name="connsiteX2451" fmla="*/ 6501753 w 12193268"/>
              <a:gd name="connsiteY2451" fmla="*/ 5692023 h 6852115"/>
              <a:gd name="connsiteX2452" fmla="*/ 6578528 w 12193268"/>
              <a:gd name="connsiteY2452" fmla="*/ 5767630 h 6852115"/>
              <a:gd name="connsiteX2453" fmla="*/ 6655304 w 12193268"/>
              <a:gd name="connsiteY2453" fmla="*/ 5692024 h 6852115"/>
              <a:gd name="connsiteX2454" fmla="*/ 8766847 w 12193268"/>
              <a:gd name="connsiteY2454" fmla="*/ 5611931 h 6852115"/>
              <a:gd name="connsiteX2455" fmla="*/ 8690072 w 12193268"/>
              <a:gd name="connsiteY2455" fmla="*/ 5687538 h 6852115"/>
              <a:gd name="connsiteX2456" fmla="*/ 8766848 w 12193268"/>
              <a:gd name="connsiteY2456" fmla="*/ 5763144 h 6852115"/>
              <a:gd name="connsiteX2457" fmla="*/ 8843624 w 12193268"/>
              <a:gd name="connsiteY2457" fmla="*/ 5687537 h 6852115"/>
              <a:gd name="connsiteX2458" fmla="*/ 12076916 w 12193268"/>
              <a:gd name="connsiteY2458" fmla="*/ 5605583 h 6852115"/>
              <a:gd name="connsiteX2459" fmla="*/ 12000141 w 12193268"/>
              <a:gd name="connsiteY2459" fmla="*/ 5681190 h 6852115"/>
              <a:gd name="connsiteX2460" fmla="*/ 12076916 w 12193268"/>
              <a:gd name="connsiteY2460" fmla="*/ 5756796 h 6852115"/>
              <a:gd name="connsiteX2461" fmla="*/ 12153691 w 12193268"/>
              <a:gd name="connsiteY2461" fmla="*/ 5681190 h 6852115"/>
              <a:gd name="connsiteX2462" fmla="*/ 5704816 w 12193268"/>
              <a:gd name="connsiteY2462" fmla="*/ 5614261 h 6852115"/>
              <a:gd name="connsiteX2463" fmla="*/ 5628042 w 12193268"/>
              <a:gd name="connsiteY2463" fmla="*/ 5689868 h 6852115"/>
              <a:gd name="connsiteX2464" fmla="*/ 5704816 w 12193268"/>
              <a:gd name="connsiteY2464" fmla="*/ 5765474 h 6852115"/>
              <a:gd name="connsiteX2465" fmla="*/ 5781592 w 12193268"/>
              <a:gd name="connsiteY2465" fmla="*/ 5689868 h 6852115"/>
              <a:gd name="connsiteX2466" fmla="*/ 7893134 w 12193268"/>
              <a:gd name="connsiteY2466" fmla="*/ 5609774 h 6852115"/>
              <a:gd name="connsiteX2467" fmla="*/ 7816359 w 12193268"/>
              <a:gd name="connsiteY2467" fmla="*/ 5685382 h 6852115"/>
              <a:gd name="connsiteX2468" fmla="*/ 7893135 w 12193268"/>
              <a:gd name="connsiteY2468" fmla="*/ 5760989 h 6852115"/>
              <a:gd name="connsiteX2469" fmla="*/ 7969911 w 12193268"/>
              <a:gd name="connsiteY2469" fmla="*/ 5685382 h 6852115"/>
              <a:gd name="connsiteX2470" fmla="*/ 2191973 w 12193268"/>
              <a:gd name="connsiteY2470" fmla="*/ 5617483 h 6852115"/>
              <a:gd name="connsiteX2471" fmla="*/ 2115197 w 12193268"/>
              <a:gd name="connsiteY2471" fmla="*/ 5693089 h 6852115"/>
              <a:gd name="connsiteX2472" fmla="*/ 2191973 w 12193268"/>
              <a:gd name="connsiteY2472" fmla="*/ 5768695 h 6852115"/>
              <a:gd name="connsiteX2473" fmla="*/ 2268748 w 12193268"/>
              <a:gd name="connsiteY2473" fmla="*/ 5693089 h 6852115"/>
              <a:gd name="connsiteX2474" fmla="*/ 4390924 w 12193268"/>
              <a:gd name="connsiteY2474" fmla="*/ 5612982 h 6852115"/>
              <a:gd name="connsiteX2475" fmla="*/ 4314149 w 12193268"/>
              <a:gd name="connsiteY2475" fmla="*/ 5688588 h 6852115"/>
              <a:gd name="connsiteX2476" fmla="*/ 4390924 w 12193268"/>
              <a:gd name="connsiteY2476" fmla="*/ 5764195 h 6852115"/>
              <a:gd name="connsiteX2477" fmla="*/ 4467700 w 12193268"/>
              <a:gd name="connsiteY2477" fmla="*/ 5688588 h 6852115"/>
              <a:gd name="connsiteX2478" fmla="*/ 11203203 w 12193268"/>
              <a:gd name="connsiteY2478" fmla="*/ 5603427 h 6852115"/>
              <a:gd name="connsiteX2479" fmla="*/ 11126428 w 12193268"/>
              <a:gd name="connsiteY2479" fmla="*/ 5679035 h 6852115"/>
              <a:gd name="connsiteX2480" fmla="*/ 11203204 w 12193268"/>
              <a:gd name="connsiteY2480" fmla="*/ 5754641 h 6852115"/>
              <a:gd name="connsiteX2481" fmla="*/ 11279979 w 12193268"/>
              <a:gd name="connsiteY2481" fmla="*/ 5679034 h 6852115"/>
              <a:gd name="connsiteX2482" fmla="*/ 7787 w 12193268"/>
              <a:gd name="connsiteY2482" fmla="*/ 5617414 h 6852115"/>
              <a:gd name="connsiteX2483" fmla="*/ 7987 w 12193268"/>
              <a:gd name="connsiteY2483" fmla="*/ 5761696 h 6852115"/>
              <a:gd name="connsiteX2484" fmla="*/ 81144 w 12193268"/>
              <a:gd name="connsiteY2484" fmla="*/ 5689653 h 6852115"/>
              <a:gd name="connsiteX2485" fmla="*/ 7700992 w 12193268"/>
              <a:gd name="connsiteY2485" fmla="*/ 5606634 h 6852115"/>
              <a:gd name="connsiteX2486" fmla="*/ 7624217 w 12193268"/>
              <a:gd name="connsiteY2486" fmla="*/ 5682241 h 6852115"/>
              <a:gd name="connsiteX2487" fmla="*/ 7700992 w 12193268"/>
              <a:gd name="connsiteY2487" fmla="*/ 5757847 h 6852115"/>
              <a:gd name="connsiteX2488" fmla="*/ 7777767 w 12193268"/>
              <a:gd name="connsiteY2488" fmla="*/ 5682240 h 6852115"/>
              <a:gd name="connsiteX2489" fmla="*/ 1318260 w 12193268"/>
              <a:gd name="connsiteY2489" fmla="*/ 5615326 h 6852115"/>
              <a:gd name="connsiteX2490" fmla="*/ 1241486 w 12193268"/>
              <a:gd name="connsiteY2490" fmla="*/ 5690933 h 6852115"/>
              <a:gd name="connsiteX2491" fmla="*/ 1318260 w 12193268"/>
              <a:gd name="connsiteY2491" fmla="*/ 5766540 h 6852115"/>
              <a:gd name="connsiteX2492" fmla="*/ 1395035 w 12193268"/>
              <a:gd name="connsiteY2492" fmla="*/ 5690934 h 6852115"/>
              <a:gd name="connsiteX2493" fmla="*/ 10519549 w 12193268"/>
              <a:gd name="connsiteY2493" fmla="*/ 5602138 h 6852115"/>
              <a:gd name="connsiteX2494" fmla="*/ 10429341 w 12193268"/>
              <a:gd name="connsiteY2494" fmla="*/ 5690973 h 6852115"/>
              <a:gd name="connsiteX2495" fmla="*/ 10519549 w 12193268"/>
              <a:gd name="connsiteY2495" fmla="*/ 5779807 h 6852115"/>
              <a:gd name="connsiteX2496" fmla="*/ 10609756 w 12193268"/>
              <a:gd name="connsiteY2496" fmla="*/ 5690973 h 6852115"/>
              <a:gd name="connsiteX2497" fmla="*/ 9889311 w 12193268"/>
              <a:gd name="connsiteY2497" fmla="*/ 5602148 h 6852115"/>
              <a:gd name="connsiteX2498" fmla="*/ 9812536 w 12193268"/>
              <a:gd name="connsiteY2498" fmla="*/ 5677754 h 6852115"/>
              <a:gd name="connsiteX2499" fmla="*/ 9889312 w 12193268"/>
              <a:gd name="connsiteY2499" fmla="*/ 5753361 h 6852115"/>
              <a:gd name="connsiteX2500" fmla="*/ 9966087 w 12193268"/>
              <a:gd name="connsiteY2500" fmla="*/ 5677755 h 6852115"/>
              <a:gd name="connsiteX2501" fmla="*/ 3517212 w 12193268"/>
              <a:gd name="connsiteY2501" fmla="*/ 5610825 h 6852115"/>
              <a:gd name="connsiteX2502" fmla="*/ 3440437 w 12193268"/>
              <a:gd name="connsiteY2502" fmla="*/ 5686432 h 6852115"/>
              <a:gd name="connsiteX2503" fmla="*/ 3517212 w 12193268"/>
              <a:gd name="connsiteY2503" fmla="*/ 5762039 h 6852115"/>
              <a:gd name="connsiteX2504" fmla="*/ 3593988 w 12193268"/>
              <a:gd name="connsiteY2504" fmla="*/ 5686433 h 6852115"/>
              <a:gd name="connsiteX2505" fmla="*/ 6827279 w 12193268"/>
              <a:gd name="connsiteY2505" fmla="*/ 5604478 h 6852115"/>
              <a:gd name="connsiteX2506" fmla="*/ 6750504 w 12193268"/>
              <a:gd name="connsiteY2506" fmla="*/ 5680085 h 6852115"/>
              <a:gd name="connsiteX2507" fmla="*/ 6827280 w 12193268"/>
              <a:gd name="connsiteY2507" fmla="*/ 5755692 h 6852115"/>
              <a:gd name="connsiteX2508" fmla="*/ 6904055 w 12193268"/>
              <a:gd name="connsiteY2508" fmla="*/ 5680085 h 6852115"/>
              <a:gd name="connsiteX2509" fmla="*/ 9015599 w 12193268"/>
              <a:gd name="connsiteY2509" fmla="*/ 5599992 h 6852115"/>
              <a:gd name="connsiteX2510" fmla="*/ 8938823 w 12193268"/>
              <a:gd name="connsiteY2510" fmla="*/ 5675599 h 6852115"/>
              <a:gd name="connsiteX2511" fmla="*/ 9015599 w 12193268"/>
              <a:gd name="connsiteY2511" fmla="*/ 5751205 h 6852115"/>
              <a:gd name="connsiteX2512" fmla="*/ 9092374 w 12193268"/>
              <a:gd name="connsiteY2512" fmla="*/ 5675599 h 6852115"/>
              <a:gd name="connsiteX2513" fmla="*/ 3314435 w 12193268"/>
              <a:gd name="connsiteY2513" fmla="*/ 5607699 h 6852115"/>
              <a:gd name="connsiteX2514" fmla="*/ 3237660 w 12193268"/>
              <a:gd name="connsiteY2514" fmla="*/ 5683306 h 6852115"/>
              <a:gd name="connsiteX2515" fmla="*/ 3314435 w 12193268"/>
              <a:gd name="connsiteY2515" fmla="*/ 5758913 h 6852115"/>
              <a:gd name="connsiteX2516" fmla="*/ 3391210 w 12193268"/>
              <a:gd name="connsiteY2516" fmla="*/ 5683306 h 6852115"/>
              <a:gd name="connsiteX2517" fmla="*/ 6143625 w 12193268"/>
              <a:gd name="connsiteY2517" fmla="*/ 5603189 h 6852115"/>
              <a:gd name="connsiteX2518" fmla="*/ 6053418 w 12193268"/>
              <a:gd name="connsiteY2518" fmla="*/ 5692023 h 6852115"/>
              <a:gd name="connsiteX2519" fmla="*/ 6143625 w 12193268"/>
              <a:gd name="connsiteY2519" fmla="*/ 5780857 h 6852115"/>
              <a:gd name="connsiteX2520" fmla="*/ 6233832 w 12193268"/>
              <a:gd name="connsiteY2520" fmla="*/ 5692024 h 6852115"/>
              <a:gd name="connsiteX2521" fmla="*/ 5513387 w 12193268"/>
              <a:gd name="connsiteY2521" fmla="*/ 5603199 h 6852115"/>
              <a:gd name="connsiteX2522" fmla="*/ 5436612 w 12193268"/>
              <a:gd name="connsiteY2522" fmla="*/ 5678805 h 6852115"/>
              <a:gd name="connsiteX2523" fmla="*/ 5513389 w 12193268"/>
              <a:gd name="connsiteY2523" fmla="*/ 5754411 h 6852115"/>
              <a:gd name="connsiteX2524" fmla="*/ 5590163 w 12193268"/>
              <a:gd name="connsiteY2524" fmla="*/ 5678805 h 6852115"/>
              <a:gd name="connsiteX2525" fmla="*/ 8331945 w 12193268"/>
              <a:gd name="connsiteY2525" fmla="*/ 5598703 h 6852115"/>
              <a:gd name="connsiteX2526" fmla="*/ 8241738 w 12193268"/>
              <a:gd name="connsiteY2526" fmla="*/ 5687538 h 6852115"/>
              <a:gd name="connsiteX2527" fmla="*/ 8331945 w 12193268"/>
              <a:gd name="connsiteY2527" fmla="*/ 5776371 h 6852115"/>
              <a:gd name="connsiteX2528" fmla="*/ 8422152 w 12193268"/>
              <a:gd name="connsiteY2528" fmla="*/ 5687537 h 6852115"/>
              <a:gd name="connsiteX2529" fmla="*/ 2440722 w 12193268"/>
              <a:gd name="connsiteY2529" fmla="*/ 5605543 h 6852115"/>
              <a:gd name="connsiteX2530" fmla="*/ 2363947 w 12193268"/>
              <a:gd name="connsiteY2530" fmla="*/ 5681151 h 6852115"/>
              <a:gd name="connsiteX2531" fmla="*/ 2440723 w 12193268"/>
              <a:gd name="connsiteY2531" fmla="*/ 5756757 h 6852115"/>
              <a:gd name="connsiteX2532" fmla="*/ 2517498 w 12193268"/>
              <a:gd name="connsiteY2532" fmla="*/ 5681150 h 6852115"/>
              <a:gd name="connsiteX2533" fmla="*/ 4639676 w 12193268"/>
              <a:gd name="connsiteY2533" fmla="*/ 5601043 h 6852115"/>
              <a:gd name="connsiteX2534" fmla="*/ 4562900 w 12193268"/>
              <a:gd name="connsiteY2534" fmla="*/ 5676650 h 6852115"/>
              <a:gd name="connsiteX2535" fmla="*/ 4639676 w 12193268"/>
              <a:gd name="connsiteY2535" fmla="*/ 5752256 h 6852115"/>
              <a:gd name="connsiteX2536" fmla="*/ 4716451 w 12193268"/>
              <a:gd name="connsiteY2536" fmla="*/ 5676650 h 6852115"/>
              <a:gd name="connsiteX2537" fmla="*/ 1757069 w 12193268"/>
              <a:gd name="connsiteY2537" fmla="*/ 5604254 h 6852115"/>
              <a:gd name="connsiteX2538" fmla="*/ 1666861 w 12193268"/>
              <a:gd name="connsiteY2538" fmla="*/ 5693089 h 6852115"/>
              <a:gd name="connsiteX2539" fmla="*/ 1757069 w 12193268"/>
              <a:gd name="connsiteY2539" fmla="*/ 5781923 h 6852115"/>
              <a:gd name="connsiteX2540" fmla="*/ 1847276 w 12193268"/>
              <a:gd name="connsiteY2540" fmla="*/ 5693089 h 6852115"/>
              <a:gd name="connsiteX2541" fmla="*/ 11638106 w 12193268"/>
              <a:gd name="connsiteY2541" fmla="*/ 5590200 h 6852115"/>
              <a:gd name="connsiteX2542" fmla="*/ 11547899 w 12193268"/>
              <a:gd name="connsiteY2542" fmla="*/ 5679034 h 6852115"/>
              <a:gd name="connsiteX2543" fmla="*/ 11638106 w 12193268"/>
              <a:gd name="connsiteY2543" fmla="*/ 5767868 h 6852115"/>
              <a:gd name="connsiteX2544" fmla="*/ 11728314 w 12193268"/>
              <a:gd name="connsiteY2544" fmla="*/ 5679034 h 6852115"/>
              <a:gd name="connsiteX2545" fmla="*/ 1126831 w 12193268"/>
              <a:gd name="connsiteY2545" fmla="*/ 5604264 h 6852115"/>
              <a:gd name="connsiteX2546" fmla="*/ 1050056 w 12193268"/>
              <a:gd name="connsiteY2546" fmla="*/ 5679870 h 6852115"/>
              <a:gd name="connsiteX2547" fmla="*/ 1126832 w 12193268"/>
              <a:gd name="connsiteY2547" fmla="*/ 5755477 h 6852115"/>
              <a:gd name="connsiteX2548" fmla="*/ 1203606 w 12193268"/>
              <a:gd name="connsiteY2548" fmla="*/ 5679871 h 6852115"/>
              <a:gd name="connsiteX2549" fmla="*/ 3956022 w 12193268"/>
              <a:gd name="connsiteY2549" fmla="*/ 5599753 h 6852115"/>
              <a:gd name="connsiteX2550" fmla="*/ 3865815 w 12193268"/>
              <a:gd name="connsiteY2550" fmla="*/ 5688588 h 6852115"/>
              <a:gd name="connsiteX2551" fmla="*/ 3956022 w 12193268"/>
              <a:gd name="connsiteY2551" fmla="*/ 5777422 h 6852115"/>
              <a:gd name="connsiteX2552" fmla="*/ 4046228 w 12193268"/>
              <a:gd name="connsiteY2552" fmla="*/ 5688588 h 6852115"/>
              <a:gd name="connsiteX2553" fmla="*/ 253119 w 12193268"/>
              <a:gd name="connsiteY2553" fmla="*/ 5602108 h 6852115"/>
              <a:gd name="connsiteX2554" fmla="*/ 176343 w 12193268"/>
              <a:gd name="connsiteY2554" fmla="*/ 5677715 h 6852115"/>
              <a:gd name="connsiteX2555" fmla="*/ 253118 w 12193268"/>
              <a:gd name="connsiteY2555" fmla="*/ 5753321 h 6852115"/>
              <a:gd name="connsiteX2556" fmla="*/ 329894 w 12193268"/>
              <a:gd name="connsiteY2556" fmla="*/ 5677715 h 6852115"/>
              <a:gd name="connsiteX2557" fmla="*/ 7262183 w 12193268"/>
              <a:gd name="connsiteY2557" fmla="*/ 5591251 h 6852115"/>
              <a:gd name="connsiteX2558" fmla="*/ 7171975 w 12193268"/>
              <a:gd name="connsiteY2558" fmla="*/ 5680085 h 6852115"/>
              <a:gd name="connsiteX2559" fmla="*/ 7262183 w 12193268"/>
              <a:gd name="connsiteY2559" fmla="*/ 5768919 h 6852115"/>
              <a:gd name="connsiteX2560" fmla="*/ 7352390 w 12193268"/>
              <a:gd name="connsiteY2560" fmla="*/ 5680085 h 6852115"/>
              <a:gd name="connsiteX2561" fmla="*/ 9450502 w 12193268"/>
              <a:gd name="connsiteY2561" fmla="*/ 5586764 h 6852115"/>
              <a:gd name="connsiteX2562" fmla="*/ 9360295 w 12193268"/>
              <a:gd name="connsiteY2562" fmla="*/ 5675599 h 6852115"/>
              <a:gd name="connsiteX2563" fmla="*/ 9450501 w 12193268"/>
              <a:gd name="connsiteY2563" fmla="*/ 5764433 h 6852115"/>
              <a:gd name="connsiteX2564" fmla="*/ 9540709 w 12193268"/>
              <a:gd name="connsiteY2564" fmla="*/ 5675599 h 6852115"/>
              <a:gd name="connsiteX2565" fmla="*/ 2875626 w 12193268"/>
              <a:gd name="connsiteY2565" fmla="*/ 5592316 h 6852115"/>
              <a:gd name="connsiteX2566" fmla="*/ 2785419 w 12193268"/>
              <a:gd name="connsiteY2566" fmla="*/ 5681151 h 6852115"/>
              <a:gd name="connsiteX2567" fmla="*/ 2875626 w 12193268"/>
              <a:gd name="connsiteY2567" fmla="*/ 5769984 h 6852115"/>
              <a:gd name="connsiteX2568" fmla="*/ 2965834 w 12193268"/>
              <a:gd name="connsiteY2568" fmla="*/ 5681150 h 6852115"/>
              <a:gd name="connsiteX2569" fmla="*/ 10954452 w 12193268"/>
              <a:gd name="connsiteY2569" fmla="*/ 5579656 h 6852115"/>
              <a:gd name="connsiteX2570" fmla="*/ 11067490 w 12193268"/>
              <a:gd name="connsiteY2570" fmla="*/ 5690973 h 6852115"/>
              <a:gd name="connsiteX2571" fmla="*/ 10954452 w 12193268"/>
              <a:gd name="connsiteY2571" fmla="*/ 5802289 h 6852115"/>
              <a:gd name="connsiteX2572" fmla="*/ 10841414 w 12193268"/>
              <a:gd name="connsiteY2572" fmla="*/ 5690973 h 6852115"/>
              <a:gd name="connsiteX2573" fmla="*/ 5074578 w 12193268"/>
              <a:gd name="connsiteY2573" fmla="*/ 5587815 h 6852115"/>
              <a:gd name="connsiteX2574" fmla="*/ 4984372 w 12193268"/>
              <a:gd name="connsiteY2574" fmla="*/ 5676649 h 6852115"/>
              <a:gd name="connsiteX2575" fmla="*/ 5074578 w 12193268"/>
              <a:gd name="connsiteY2575" fmla="*/ 5765484 h 6852115"/>
              <a:gd name="connsiteX2576" fmla="*/ 5164786 w 12193268"/>
              <a:gd name="connsiteY2576" fmla="*/ 5676650 h 6852115"/>
              <a:gd name="connsiteX2577" fmla="*/ 6578529 w 12193268"/>
              <a:gd name="connsiteY2577" fmla="*/ 5580707 h 6852115"/>
              <a:gd name="connsiteX2578" fmla="*/ 6691565 w 12193268"/>
              <a:gd name="connsiteY2578" fmla="*/ 5692024 h 6852115"/>
              <a:gd name="connsiteX2579" fmla="*/ 6578529 w 12193268"/>
              <a:gd name="connsiteY2579" fmla="*/ 5803340 h 6852115"/>
              <a:gd name="connsiteX2580" fmla="*/ 6465491 w 12193268"/>
              <a:gd name="connsiteY2580" fmla="*/ 5692023 h 6852115"/>
              <a:gd name="connsiteX2581" fmla="*/ 688021 w 12193268"/>
              <a:gd name="connsiteY2581" fmla="*/ 5588880 h 6852115"/>
              <a:gd name="connsiteX2582" fmla="*/ 597815 w 12193268"/>
              <a:gd name="connsiteY2582" fmla="*/ 5677715 h 6852115"/>
              <a:gd name="connsiteX2583" fmla="*/ 688021 w 12193268"/>
              <a:gd name="connsiteY2583" fmla="*/ 5766549 h 6852115"/>
              <a:gd name="connsiteX2584" fmla="*/ 778229 w 12193268"/>
              <a:gd name="connsiteY2584" fmla="*/ 5677715 h 6852115"/>
              <a:gd name="connsiteX2585" fmla="*/ 8766848 w 12193268"/>
              <a:gd name="connsiteY2585" fmla="*/ 5576220 h 6852115"/>
              <a:gd name="connsiteX2586" fmla="*/ 8879885 w 12193268"/>
              <a:gd name="connsiteY2586" fmla="*/ 5687537 h 6852115"/>
              <a:gd name="connsiteX2587" fmla="*/ 8766848 w 12193268"/>
              <a:gd name="connsiteY2587" fmla="*/ 5798854 h 6852115"/>
              <a:gd name="connsiteX2588" fmla="*/ 8653811 w 12193268"/>
              <a:gd name="connsiteY2588" fmla="*/ 5687538 h 6852115"/>
              <a:gd name="connsiteX2589" fmla="*/ 2191972 w 12193268"/>
              <a:gd name="connsiteY2589" fmla="*/ 5581772 h 6852115"/>
              <a:gd name="connsiteX2590" fmla="*/ 2305010 w 12193268"/>
              <a:gd name="connsiteY2590" fmla="*/ 5693089 h 6852115"/>
              <a:gd name="connsiteX2591" fmla="*/ 2191972 w 12193268"/>
              <a:gd name="connsiteY2591" fmla="*/ 5804405 h 6852115"/>
              <a:gd name="connsiteX2592" fmla="*/ 2078935 w 12193268"/>
              <a:gd name="connsiteY2592" fmla="*/ 5693089 h 6852115"/>
              <a:gd name="connsiteX2593" fmla="*/ 4390924 w 12193268"/>
              <a:gd name="connsiteY2593" fmla="*/ 5577271 h 6852115"/>
              <a:gd name="connsiteX2594" fmla="*/ 4503962 w 12193268"/>
              <a:gd name="connsiteY2594" fmla="*/ 5688588 h 6852115"/>
              <a:gd name="connsiteX2595" fmla="*/ 4390924 w 12193268"/>
              <a:gd name="connsiteY2595" fmla="*/ 5799905 h 6852115"/>
              <a:gd name="connsiteX2596" fmla="*/ 4277887 w 12193268"/>
              <a:gd name="connsiteY2596" fmla="*/ 5688588 h 6852115"/>
              <a:gd name="connsiteX2597" fmla="*/ 11203203 w 12193268"/>
              <a:gd name="connsiteY2597" fmla="*/ 5567717 h 6852115"/>
              <a:gd name="connsiteX2598" fmla="*/ 11316241 w 12193268"/>
              <a:gd name="connsiteY2598" fmla="*/ 5679034 h 6852115"/>
              <a:gd name="connsiteX2599" fmla="*/ 11203204 w 12193268"/>
              <a:gd name="connsiteY2599" fmla="*/ 5790352 h 6852115"/>
              <a:gd name="connsiteX2600" fmla="*/ 11090165 w 12193268"/>
              <a:gd name="connsiteY2600" fmla="*/ 5679035 h 6852115"/>
              <a:gd name="connsiteX2601" fmla="*/ 7700992 w 12193268"/>
              <a:gd name="connsiteY2601" fmla="*/ 5570923 h 6852115"/>
              <a:gd name="connsiteX2602" fmla="*/ 7794963 w 12193268"/>
              <a:gd name="connsiteY2602" fmla="*/ 5663464 h 6852115"/>
              <a:gd name="connsiteX2603" fmla="*/ 7794963 w 12193268"/>
              <a:gd name="connsiteY2603" fmla="*/ 5670743 h 6852115"/>
              <a:gd name="connsiteX2604" fmla="*/ 7798659 w 12193268"/>
              <a:gd name="connsiteY2604" fmla="*/ 5667104 h 6852115"/>
              <a:gd name="connsiteX2605" fmla="*/ 7799164 w 12193268"/>
              <a:gd name="connsiteY2605" fmla="*/ 5667601 h 6852115"/>
              <a:gd name="connsiteX2606" fmla="*/ 7799163 w 12193268"/>
              <a:gd name="connsiteY2606" fmla="*/ 5666607 h 6852115"/>
              <a:gd name="connsiteX2607" fmla="*/ 7893135 w 12193268"/>
              <a:gd name="connsiteY2607" fmla="*/ 5574065 h 6852115"/>
              <a:gd name="connsiteX2608" fmla="*/ 8006173 w 12193268"/>
              <a:gd name="connsiteY2608" fmla="*/ 5685382 h 6852115"/>
              <a:gd name="connsiteX2609" fmla="*/ 7893135 w 12193268"/>
              <a:gd name="connsiteY2609" fmla="*/ 5796699 h 6852115"/>
              <a:gd name="connsiteX2610" fmla="*/ 7799163 w 12193268"/>
              <a:gd name="connsiteY2610" fmla="*/ 5704157 h 6852115"/>
              <a:gd name="connsiteX2611" fmla="*/ 7799164 w 12193268"/>
              <a:gd name="connsiteY2611" fmla="*/ 5696880 h 6852115"/>
              <a:gd name="connsiteX2612" fmla="*/ 7795469 w 12193268"/>
              <a:gd name="connsiteY2612" fmla="*/ 5700518 h 6852115"/>
              <a:gd name="connsiteX2613" fmla="*/ 7794963 w 12193268"/>
              <a:gd name="connsiteY2613" fmla="*/ 5700021 h 6852115"/>
              <a:gd name="connsiteX2614" fmla="*/ 7794964 w 12193268"/>
              <a:gd name="connsiteY2614" fmla="*/ 5701016 h 6852115"/>
              <a:gd name="connsiteX2615" fmla="*/ 7700992 w 12193268"/>
              <a:gd name="connsiteY2615" fmla="*/ 5793557 h 6852115"/>
              <a:gd name="connsiteX2616" fmla="*/ 7587955 w 12193268"/>
              <a:gd name="connsiteY2616" fmla="*/ 5682241 h 6852115"/>
              <a:gd name="connsiteX2617" fmla="*/ 9889311 w 12193268"/>
              <a:gd name="connsiteY2617" fmla="*/ 5566437 h 6852115"/>
              <a:gd name="connsiteX2618" fmla="*/ 9982569 w 12193268"/>
              <a:gd name="connsiteY2618" fmla="*/ 5658275 h 6852115"/>
              <a:gd name="connsiteX2619" fmla="*/ 9982568 w 12193268"/>
              <a:gd name="connsiteY2619" fmla="*/ 5674179 h 6852115"/>
              <a:gd name="connsiteX2620" fmla="*/ 10080740 w 12193268"/>
              <a:gd name="connsiteY2620" fmla="*/ 5577501 h 6852115"/>
              <a:gd name="connsiteX2621" fmla="*/ 10193778 w 12193268"/>
              <a:gd name="connsiteY2621" fmla="*/ 5688818 h 6852115"/>
              <a:gd name="connsiteX2622" fmla="*/ 10080741 w 12193268"/>
              <a:gd name="connsiteY2622" fmla="*/ 5800135 h 6852115"/>
              <a:gd name="connsiteX2623" fmla="*/ 9987484 w 12193268"/>
              <a:gd name="connsiteY2623" fmla="*/ 5708297 h 6852115"/>
              <a:gd name="connsiteX2624" fmla="*/ 9987483 w 12193268"/>
              <a:gd name="connsiteY2624" fmla="*/ 5692393 h 6852115"/>
              <a:gd name="connsiteX2625" fmla="*/ 9889312 w 12193268"/>
              <a:gd name="connsiteY2625" fmla="*/ 5789070 h 6852115"/>
              <a:gd name="connsiteX2626" fmla="*/ 9776274 w 12193268"/>
              <a:gd name="connsiteY2626" fmla="*/ 5677754 h 6852115"/>
              <a:gd name="connsiteX2627" fmla="*/ 6827279 w 12193268"/>
              <a:gd name="connsiteY2627" fmla="*/ 5568768 h 6852115"/>
              <a:gd name="connsiteX2628" fmla="*/ 6940317 w 12193268"/>
              <a:gd name="connsiteY2628" fmla="*/ 5680085 h 6852115"/>
              <a:gd name="connsiteX2629" fmla="*/ 6827280 w 12193268"/>
              <a:gd name="connsiteY2629" fmla="*/ 5791402 h 6852115"/>
              <a:gd name="connsiteX2630" fmla="*/ 6714241 w 12193268"/>
              <a:gd name="connsiteY2630" fmla="*/ 5680085 h 6852115"/>
              <a:gd name="connsiteX2631" fmla="*/ 9015599 w 12193268"/>
              <a:gd name="connsiteY2631" fmla="*/ 5564281 h 6852115"/>
              <a:gd name="connsiteX2632" fmla="*/ 9128636 w 12193268"/>
              <a:gd name="connsiteY2632" fmla="*/ 5675599 h 6852115"/>
              <a:gd name="connsiteX2633" fmla="*/ 9015599 w 12193268"/>
              <a:gd name="connsiteY2633" fmla="*/ 5786916 h 6852115"/>
              <a:gd name="connsiteX2634" fmla="*/ 8902561 w 12193268"/>
              <a:gd name="connsiteY2634" fmla="*/ 5675599 h 6852115"/>
              <a:gd name="connsiteX2635" fmla="*/ 5513388 w 12193268"/>
              <a:gd name="connsiteY2635" fmla="*/ 5567488 h 6852115"/>
              <a:gd name="connsiteX2636" fmla="*/ 5606645 w 12193268"/>
              <a:gd name="connsiteY2636" fmla="*/ 5659325 h 6852115"/>
              <a:gd name="connsiteX2637" fmla="*/ 5606645 w 12193268"/>
              <a:gd name="connsiteY2637" fmla="*/ 5675229 h 6852115"/>
              <a:gd name="connsiteX2638" fmla="*/ 5704817 w 12193268"/>
              <a:gd name="connsiteY2638" fmla="*/ 5578551 h 6852115"/>
              <a:gd name="connsiteX2639" fmla="*/ 5817855 w 12193268"/>
              <a:gd name="connsiteY2639" fmla="*/ 5689868 h 6852115"/>
              <a:gd name="connsiteX2640" fmla="*/ 5704816 w 12193268"/>
              <a:gd name="connsiteY2640" fmla="*/ 5801185 h 6852115"/>
              <a:gd name="connsiteX2641" fmla="*/ 5611559 w 12193268"/>
              <a:gd name="connsiteY2641" fmla="*/ 5709348 h 6852115"/>
              <a:gd name="connsiteX2642" fmla="*/ 5611560 w 12193268"/>
              <a:gd name="connsiteY2642" fmla="*/ 5693444 h 6852115"/>
              <a:gd name="connsiteX2643" fmla="*/ 5513389 w 12193268"/>
              <a:gd name="connsiteY2643" fmla="*/ 5790121 h 6852115"/>
              <a:gd name="connsiteX2644" fmla="*/ 5400350 w 12193268"/>
              <a:gd name="connsiteY2644" fmla="*/ 5678805 h 6852115"/>
              <a:gd name="connsiteX2645" fmla="*/ 10519550 w 12193268"/>
              <a:gd name="connsiteY2645" fmla="*/ 5560181 h 6852115"/>
              <a:gd name="connsiteX2646" fmla="*/ 10652363 w 12193268"/>
              <a:gd name="connsiteY2646" fmla="*/ 5690973 h 6852115"/>
              <a:gd name="connsiteX2647" fmla="*/ 10519549 w 12193268"/>
              <a:gd name="connsiteY2647" fmla="*/ 5821766 h 6852115"/>
              <a:gd name="connsiteX2648" fmla="*/ 10386736 w 12193268"/>
              <a:gd name="connsiteY2648" fmla="*/ 5690973 h 6852115"/>
              <a:gd name="connsiteX2649" fmla="*/ 2440723 w 12193268"/>
              <a:gd name="connsiteY2649" fmla="*/ 5569833 h 6852115"/>
              <a:gd name="connsiteX2650" fmla="*/ 2553760 w 12193268"/>
              <a:gd name="connsiteY2650" fmla="*/ 5681150 h 6852115"/>
              <a:gd name="connsiteX2651" fmla="*/ 2440724 w 12193268"/>
              <a:gd name="connsiteY2651" fmla="*/ 5792468 h 6852115"/>
              <a:gd name="connsiteX2652" fmla="*/ 2327685 w 12193268"/>
              <a:gd name="connsiteY2652" fmla="*/ 5681151 h 6852115"/>
              <a:gd name="connsiteX2653" fmla="*/ 4639675 w 12193268"/>
              <a:gd name="connsiteY2653" fmla="*/ 5565332 h 6852115"/>
              <a:gd name="connsiteX2654" fmla="*/ 4752712 w 12193268"/>
              <a:gd name="connsiteY2654" fmla="*/ 5676649 h 6852115"/>
              <a:gd name="connsiteX2655" fmla="*/ 4639676 w 12193268"/>
              <a:gd name="connsiteY2655" fmla="*/ 5787967 h 6852115"/>
              <a:gd name="connsiteX2656" fmla="*/ 4526638 w 12193268"/>
              <a:gd name="connsiteY2656" fmla="*/ 5676650 h 6852115"/>
              <a:gd name="connsiteX2657" fmla="*/ 1126831 w 12193268"/>
              <a:gd name="connsiteY2657" fmla="*/ 5568553 h 6852115"/>
              <a:gd name="connsiteX2658" fmla="*/ 1220088 w 12193268"/>
              <a:gd name="connsiteY2658" fmla="*/ 5660391 h 6852115"/>
              <a:gd name="connsiteX2659" fmla="*/ 1220088 w 12193268"/>
              <a:gd name="connsiteY2659" fmla="*/ 5676295 h 6852115"/>
              <a:gd name="connsiteX2660" fmla="*/ 1318260 w 12193268"/>
              <a:gd name="connsiteY2660" fmla="*/ 5579617 h 6852115"/>
              <a:gd name="connsiteX2661" fmla="*/ 1431298 w 12193268"/>
              <a:gd name="connsiteY2661" fmla="*/ 5690934 h 6852115"/>
              <a:gd name="connsiteX2662" fmla="*/ 1318261 w 12193268"/>
              <a:gd name="connsiteY2662" fmla="*/ 5802251 h 6852115"/>
              <a:gd name="connsiteX2663" fmla="*/ 1225004 w 12193268"/>
              <a:gd name="connsiteY2663" fmla="*/ 5710413 h 6852115"/>
              <a:gd name="connsiteX2664" fmla="*/ 1225004 w 12193268"/>
              <a:gd name="connsiteY2664" fmla="*/ 5694509 h 6852115"/>
              <a:gd name="connsiteX2665" fmla="*/ 1126832 w 12193268"/>
              <a:gd name="connsiteY2665" fmla="*/ 5791186 h 6852115"/>
              <a:gd name="connsiteX2666" fmla="*/ 1013794 w 12193268"/>
              <a:gd name="connsiteY2666" fmla="*/ 5679870 h 6852115"/>
              <a:gd name="connsiteX2667" fmla="*/ 6143627 w 12193268"/>
              <a:gd name="connsiteY2667" fmla="*/ 5561232 h 6852115"/>
              <a:gd name="connsiteX2668" fmla="*/ 6276438 w 12193268"/>
              <a:gd name="connsiteY2668" fmla="*/ 5692024 h 6852115"/>
              <a:gd name="connsiteX2669" fmla="*/ 6143625 w 12193268"/>
              <a:gd name="connsiteY2669" fmla="*/ 5822816 h 6852115"/>
              <a:gd name="connsiteX2670" fmla="*/ 6010812 w 12193268"/>
              <a:gd name="connsiteY2670" fmla="*/ 5692024 h 6852115"/>
              <a:gd name="connsiteX2671" fmla="*/ 8331945 w 12193268"/>
              <a:gd name="connsiteY2671" fmla="*/ 5556746 h 6852115"/>
              <a:gd name="connsiteX2672" fmla="*/ 8464759 w 12193268"/>
              <a:gd name="connsiteY2672" fmla="*/ 5687537 h 6852115"/>
              <a:gd name="connsiteX2673" fmla="*/ 8331944 w 12193268"/>
              <a:gd name="connsiteY2673" fmla="*/ 5818330 h 6852115"/>
              <a:gd name="connsiteX2674" fmla="*/ 8199131 w 12193268"/>
              <a:gd name="connsiteY2674" fmla="*/ 5687537 h 6852115"/>
              <a:gd name="connsiteX2675" fmla="*/ 253119 w 12193268"/>
              <a:gd name="connsiteY2675" fmla="*/ 5566397 h 6852115"/>
              <a:gd name="connsiteX2676" fmla="*/ 366156 w 12193268"/>
              <a:gd name="connsiteY2676" fmla="*/ 5677715 h 6852115"/>
              <a:gd name="connsiteX2677" fmla="*/ 253119 w 12193268"/>
              <a:gd name="connsiteY2677" fmla="*/ 5789032 h 6852115"/>
              <a:gd name="connsiteX2678" fmla="*/ 140081 w 12193268"/>
              <a:gd name="connsiteY2678" fmla="*/ 5677715 h 6852115"/>
              <a:gd name="connsiteX2679" fmla="*/ 1757069 w 12193268"/>
              <a:gd name="connsiteY2679" fmla="*/ 5562297 h 6852115"/>
              <a:gd name="connsiteX2680" fmla="*/ 1889883 w 12193268"/>
              <a:gd name="connsiteY2680" fmla="*/ 5693089 h 6852115"/>
              <a:gd name="connsiteX2681" fmla="*/ 1757069 w 12193268"/>
              <a:gd name="connsiteY2681" fmla="*/ 5823882 h 6852115"/>
              <a:gd name="connsiteX2682" fmla="*/ 1624255 w 12193268"/>
              <a:gd name="connsiteY2682" fmla="*/ 5693089 h 6852115"/>
              <a:gd name="connsiteX2683" fmla="*/ 11638106 w 12193268"/>
              <a:gd name="connsiteY2683" fmla="*/ 5548242 h 6852115"/>
              <a:gd name="connsiteX2684" fmla="*/ 11770919 w 12193268"/>
              <a:gd name="connsiteY2684" fmla="*/ 5679034 h 6852115"/>
              <a:gd name="connsiteX2685" fmla="*/ 11638106 w 12193268"/>
              <a:gd name="connsiteY2685" fmla="*/ 5809826 h 6852115"/>
              <a:gd name="connsiteX2686" fmla="*/ 11505292 w 12193268"/>
              <a:gd name="connsiteY2686" fmla="*/ 5679034 h 6852115"/>
              <a:gd name="connsiteX2687" fmla="*/ 3956022 w 12193268"/>
              <a:gd name="connsiteY2687" fmla="*/ 5557796 h 6852115"/>
              <a:gd name="connsiteX2688" fmla="*/ 4088835 w 12193268"/>
              <a:gd name="connsiteY2688" fmla="*/ 5688588 h 6852115"/>
              <a:gd name="connsiteX2689" fmla="*/ 3956021 w 12193268"/>
              <a:gd name="connsiteY2689" fmla="*/ 5819381 h 6852115"/>
              <a:gd name="connsiteX2690" fmla="*/ 3823207 w 12193268"/>
              <a:gd name="connsiteY2690" fmla="*/ 5688588 h 6852115"/>
              <a:gd name="connsiteX2691" fmla="*/ 7262183 w 12193268"/>
              <a:gd name="connsiteY2691" fmla="*/ 5549293 h 6852115"/>
              <a:gd name="connsiteX2692" fmla="*/ 7394996 w 12193268"/>
              <a:gd name="connsiteY2692" fmla="*/ 5680084 h 6852115"/>
              <a:gd name="connsiteX2693" fmla="*/ 7262182 w 12193268"/>
              <a:gd name="connsiteY2693" fmla="*/ 5810876 h 6852115"/>
              <a:gd name="connsiteX2694" fmla="*/ 7129368 w 12193268"/>
              <a:gd name="connsiteY2694" fmla="*/ 5680085 h 6852115"/>
              <a:gd name="connsiteX2695" fmla="*/ 9450503 w 12193268"/>
              <a:gd name="connsiteY2695" fmla="*/ 5544806 h 6852115"/>
              <a:gd name="connsiteX2696" fmla="*/ 9583316 w 12193268"/>
              <a:gd name="connsiteY2696" fmla="*/ 5675598 h 6852115"/>
              <a:gd name="connsiteX2697" fmla="*/ 9450502 w 12193268"/>
              <a:gd name="connsiteY2697" fmla="*/ 5806391 h 6852115"/>
              <a:gd name="connsiteX2698" fmla="*/ 9317688 w 12193268"/>
              <a:gd name="connsiteY2698" fmla="*/ 5675599 h 6852115"/>
              <a:gd name="connsiteX2699" fmla="*/ 2875626 w 12193268"/>
              <a:gd name="connsiteY2699" fmla="*/ 5550358 h 6852115"/>
              <a:gd name="connsiteX2700" fmla="*/ 3008439 w 12193268"/>
              <a:gd name="connsiteY2700" fmla="*/ 5681150 h 6852115"/>
              <a:gd name="connsiteX2701" fmla="*/ 2875626 w 12193268"/>
              <a:gd name="connsiteY2701" fmla="*/ 5811942 h 6852115"/>
              <a:gd name="connsiteX2702" fmla="*/ 2742812 w 12193268"/>
              <a:gd name="connsiteY2702" fmla="*/ 5681150 h 6852115"/>
              <a:gd name="connsiteX2703" fmla="*/ 5074579 w 12193268"/>
              <a:gd name="connsiteY2703" fmla="*/ 5545857 h 6852115"/>
              <a:gd name="connsiteX2704" fmla="*/ 5207392 w 12193268"/>
              <a:gd name="connsiteY2704" fmla="*/ 5676649 h 6852115"/>
              <a:gd name="connsiteX2705" fmla="*/ 5074578 w 12193268"/>
              <a:gd name="connsiteY2705" fmla="*/ 5807441 h 6852115"/>
              <a:gd name="connsiteX2706" fmla="*/ 4941765 w 12193268"/>
              <a:gd name="connsiteY2706" fmla="*/ 5676650 h 6852115"/>
              <a:gd name="connsiteX2707" fmla="*/ 688022 w 12193268"/>
              <a:gd name="connsiteY2707" fmla="*/ 5546922 h 6852115"/>
              <a:gd name="connsiteX2708" fmla="*/ 820836 w 12193268"/>
              <a:gd name="connsiteY2708" fmla="*/ 5677714 h 6852115"/>
              <a:gd name="connsiteX2709" fmla="*/ 688022 w 12193268"/>
              <a:gd name="connsiteY2709" fmla="*/ 5808507 h 6852115"/>
              <a:gd name="connsiteX2710" fmla="*/ 555208 w 12193268"/>
              <a:gd name="connsiteY2710" fmla="*/ 5677715 h 6852115"/>
              <a:gd name="connsiteX2711" fmla="*/ 10519321 w 12193268"/>
              <a:gd name="connsiteY2711" fmla="*/ 5500448 h 6852115"/>
              <a:gd name="connsiteX2712" fmla="*/ 10475942 w 12193268"/>
              <a:gd name="connsiteY2712" fmla="*/ 5542004 h 6852115"/>
              <a:gd name="connsiteX2713" fmla="*/ 10326861 w 12193268"/>
              <a:gd name="connsiteY2713" fmla="*/ 5688816 h 6852115"/>
              <a:gd name="connsiteX2714" fmla="*/ 10519549 w 12193268"/>
              <a:gd name="connsiteY2714" fmla="*/ 5878573 h 6852115"/>
              <a:gd name="connsiteX2715" fmla="*/ 10712238 w 12193268"/>
              <a:gd name="connsiteY2715" fmla="*/ 5688817 h 6852115"/>
              <a:gd name="connsiteX2716" fmla="*/ 10579522 w 12193268"/>
              <a:gd name="connsiteY2716" fmla="*/ 5558121 h 6852115"/>
              <a:gd name="connsiteX2717" fmla="*/ 6143397 w 12193268"/>
              <a:gd name="connsiteY2717" fmla="*/ 5501499 h 6852115"/>
              <a:gd name="connsiteX2718" fmla="*/ 6100018 w 12193268"/>
              <a:gd name="connsiteY2718" fmla="*/ 5543055 h 6852115"/>
              <a:gd name="connsiteX2719" fmla="*/ 5950937 w 12193268"/>
              <a:gd name="connsiteY2719" fmla="*/ 5689867 h 6852115"/>
              <a:gd name="connsiteX2720" fmla="*/ 6143625 w 12193268"/>
              <a:gd name="connsiteY2720" fmla="*/ 5879623 h 6852115"/>
              <a:gd name="connsiteX2721" fmla="*/ 6336315 w 12193268"/>
              <a:gd name="connsiteY2721" fmla="*/ 5689868 h 6852115"/>
              <a:gd name="connsiteX2722" fmla="*/ 6203598 w 12193268"/>
              <a:gd name="connsiteY2722" fmla="*/ 5559172 h 6852115"/>
              <a:gd name="connsiteX2723" fmla="*/ 8331716 w 12193268"/>
              <a:gd name="connsiteY2723" fmla="*/ 5497012 h 6852115"/>
              <a:gd name="connsiteX2724" fmla="*/ 8288338 w 12193268"/>
              <a:gd name="connsiteY2724" fmla="*/ 5538569 h 6852115"/>
              <a:gd name="connsiteX2725" fmla="*/ 8139256 w 12193268"/>
              <a:gd name="connsiteY2725" fmla="*/ 5685381 h 6852115"/>
              <a:gd name="connsiteX2726" fmla="*/ 8331945 w 12193268"/>
              <a:gd name="connsiteY2726" fmla="*/ 5875137 h 6852115"/>
              <a:gd name="connsiteX2727" fmla="*/ 8524633 w 12193268"/>
              <a:gd name="connsiteY2727" fmla="*/ 5685382 h 6852115"/>
              <a:gd name="connsiteX2728" fmla="*/ 8391918 w 12193268"/>
              <a:gd name="connsiteY2728" fmla="*/ 5554686 h 6852115"/>
              <a:gd name="connsiteX2729" fmla="*/ 11638106 w 12193268"/>
              <a:gd name="connsiteY2729" fmla="*/ 5491435 h 6852115"/>
              <a:gd name="connsiteX2730" fmla="*/ 11445417 w 12193268"/>
              <a:gd name="connsiteY2730" fmla="*/ 5681190 h 6852115"/>
              <a:gd name="connsiteX2731" fmla="*/ 11578133 w 12193268"/>
              <a:gd name="connsiteY2731" fmla="*/ 5811885 h 6852115"/>
              <a:gd name="connsiteX2732" fmla="*/ 11638334 w 12193268"/>
              <a:gd name="connsiteY2732" fmla="*/ 5869559 h 6852115"/>
              <a:gd name="connsiteX2733" fmla="*/ 11681713 w 12193268"/>
              <a:gd name="connsiteY2733" fmla="*/ 5828002 h 6852115"/>
              <a:gd name="connsiteX2734" fmla="*/ 11830794 w 12193268"/>
              <a:gd name="connsiteY2734" fmla="*/ 5681190 h 6852115"/>
              <a:gd name="connsiteX2735" fmla="*/ 1756840 w 12193268"/>
              <a:gd name="connsiteY2735" fmla="*/ 5502564 h 6852115"/>
              <a:gd name="connsiteX2736" fmla="*/ 1713462 w 12193268"/>
              <a:gd name="connsiteY2736" fmla="*/ 5544121 h 6852115"/>
              <a:gd name="connsiteX2737" fmla="*/ 1564380 w 12193268"/>
              <a:gd name="connsiteY2737" fmla="*/ 5690932 h 6852115"/>
              <a:gd name="connsiteX2738" fmla="*/ 1757069 w 12193268"/>
              <a:gd name="connsiteY2738" fmla="*/ 5880689 h 6852115"/>
              <a:gd name="connsiteX2739" fmla="*/ 1949758 w 12193268"/>
              <a:gd name="connsiteY2739" fmla="*/ 5690933 h 6852115"/>
              <a:gd name="connsiteX2740" fmla="*/ 1817042 w 12193268"/>
              <a:gd name="connsiteY2740" fmla="*/ 5560238 h 6852115"/>
              <a:gd name="connsiteX2741" fmla="*/ 3955793 w 12193268"/>
              <a:gd name="connsiteY2741" fmla="*/ 5498063 h 6852115"/>
              <a:gd name="connsiteX2742" fmla="*/ 3912415 w 12193268"/>
              <a:gd name="connsiteY2742" fmla="*/ 5539619 h 6852115"/>
              <a:gd name="connsiteX2743" fmla="*/ 3763333 w 12193268"/>
              <a:gd name="connsiteY2743" fmla="*/ 5686432 h 6852115"/>
              <a:gd name="connsiteX2744" fmla="*/ 3956022 w 12193268"/>
              <a:gd name="connsiteY2744" fmla="*/ 5876188 h 6852115"/>
              <a:gd name="connsiteX2745" fmla="*/ 4148710 w 12193268"/>
              <a:gd name="connsiteY2745" fmla="*/ 5686433 h 6852115"/>
              <a:gd name="connsiteX2746" fmla="*/ 4015995 w 12193268"/>
              <a:gd name="connsiteY2746" fmla="*/ 5555736 h 6852115"/>
              <a:gd name="connsiteX2747" fmla="*/ 7262183 w 12193268"/>
              <a:gd name="connsiteY2747" fmla="*/ 5492486 h 6852115"/>
              <a:gd name="connsiteX2748" fmla="*/ 7069493 w 12193268"/>
              <a:gd name="connsiteY2748" fmla="*/ 5682241 h 6852115"/>
              <a:gd name="connsiteX2749" fmla="*/ 7202209 w 12193268"/>
              <a:gd name="connsiteY2749" fmla="*/ 5812936 h 6852115"/>
              <a:gd name="connsiteX2750" fmla="*/ 7262410 w 12193268"/>
              <a:gd name="connsiteY2750" fmla="*/ 5870610 h 6852115"/>
              <a:gd name="connsiteX2751" fmla="*/ 7305790 w 12193268"/>
              <a:gd name="connsiteY2751" fmla="*/ 5829052 h 6852115"/>
              <a:gd name="connsiteX2752" fmla="*/ 7454871 w 12193268"/>
              <a:gd name="connsiteY2752" fmla="*/ 5682241 h 6852115"/>
              <a:gd name="connsiteX2753" fmla="*/ 9450502 w 12193268"/>
              <a:gd name="connsiteY2753" fmla="*/ 5487999 h 6852115"/>
              <a:gd name="connsiteX2754" fmla="*/ 9257813 w 12193268"/>
              <a:gd name="connsiteY2754" fmla="*/ 5677754 h 6852115"/>
              <a:gd name="connsiteX2755" fmla="*/ 9390529 w 12193268"/>
              <a:gd name="connsiteY2755" fmla="*/ 5808449 h 6852115"/>
              <a:gd name="connsiteX2756" fmla="*/ 9450731 w 12193268"/>
              <a:gd name="connsiteY2756" fmla="*/ 5866124 h 6852115"/>
              <a:gd name="connsiteX2757" fmla="*/ 9494108 w 12193268"/>
              <a:gd name="connsiteY2757" fmla="*/ 5824567 h 6852115"/>
              <a:gd name="connsiteX2758" fmla="*/ 9643191 w 12193268"/>
              <a:gd name="connsiteY2758" fmla="*/ 5677754 h 6852115"/>
              <a:gd name="connsiteX2759" fmla="*/ 2875626 w 12193268"/>
              <a:gd name="connsiteY2759" fmla="*/ 5493551 h 6852115"/>
              <a:gd name="connsiteX2760" fmla="*/ 2682937 w 12193268"/>
              <a:gd name="connsiteY2760" fmla="*/ 5683306 h 6852115"/>
              <a:gd name="connsiteX2761" fmla="*/ 2815653 w 12193268"/>
              <a:gd name="connsiteY2761" fmla="*/ 5814001 h 6852115"/>
              <a:gd name="connsiteX2762" fmla="*/ 2875854 w 12193268"/>
              <a:gd name="connsiteY2762" fmla="*/ 5871676 h 6852115"/>
              <a:gd name="connsiteX2763" fmla="*/ 2919233 w 12193268"/>
              <a:gd name="connsiteY2763" fmla="*/ 5830118 h 6852115"/>
              <a:gd name="connsiteX2764" fmla="*/ 3068314 w 12193268"/>
              <a:gd name="connsiteY2764" fmla="*/ 5683306 h 6852115"/>
              <a:gd name="connsiteX2765" fmla="*/ 5074578 w 12193268"/>
              <a:gd name="connsiteY2765" fmla="*/ 5489050 h 6852115"/>
              <a:gd name="connsiteX2766" fmla="*/ 4881890 w 12193268"/>
              <a:gd name="connsiteY2766" fmla="*/ 5678805 h 6852115"/>
              <a:gd name="connsiteX2767" fmla="*/ 5014605 w 12193268"/>
              <a:gd name="connsiteY2767" fmla="*/ 5809500 h 6852115"/>
              <a:gd name="connsiteX2768" fmla="*/ 5074807 w 12193268"/>
              <a:gd name="connsiteY2768" fmla="*/ 5867174 h 6852115"/>
              <a:gd name="connsiteX2769" fmla="*/ 5118185 w 12193268"/>
              <a:gd name="connsiteY2769" fmla="*/ 5825617 h 6852115"/>
              <a:gd name="connsiteX2770" fmla="*/ 5267267 w 12193268"/>
              <a:gd name="connsiteY2770" fmla="*/ 5678805 h 6852115"/>
              <a:gd name="connsiteX2771" fmla="*/ 688021 w 12193268"/>
              <a:gd name="connsiteY2771" fmla="*/ 5490115 h 6852115"/>
              <a:gd name="connsiteX2772" fmla="*/ 495333 w 12193268"/>
              <a:gd name="connsiteY2772" fmla="*/ 5679870 h 6852115"/>
              <a:gd name="connsiteX2773" fmla="*/ 628048 w 12193268"/>
              <a:gd name="connsiteY2773" fmla="*/ 5810566 h 6852115"/>
              <a:gd name="connsiteX2774" fmla="*/ 688251 w 12193268"/>
              <a:gd name="connsiteY2774" fmla="*/ 5868240 h 6852115"/>
              <a:gd name="connsiteX2775" fmla="*/ 731629 w 12193268"/>
              <a:gd name="connsiteY2775" fmla="*/ 5826683 h 6852115"/>
              <a:gd name="connsiteX2776" fmla="*/ 880710 w 12193268"/>
              <a:gd name="connsiteY2776" fmla="*/ 5679870 h 6852115"/>
              <a:gd name="connsiteX2777" fmla="*/ 12180353 w 12193268"/>
              <a:gd name="connsiteY2777" fmla="*/ 5290893 h 6852115"/>
              <a:gd name="connsiteX2778" fmla="*/ 12175087 w 12193268"/>
              <a:gd name="connsiteY2778" fmla="*/ 5295756 h 6852115"/>
              <a:gd name="connsiteX2779" fmla="*/ 12175087 w 12193268"/>
              <a:gd name="connsiteY2779" fmla="*/ 5294481 h 6852115"/>
              <a:gd name="connsiteX2780" fmla="*/ 12133545 w 12193268"/>
              <a:gd name="connsiteY2780" fmla="*/ 5294481 h 6852115"/>
              <a:gd name="connsiteX2781" fmla="*/ 12155007 w 12193268"/>
              <a:gd name="connsiteY2781" fmla="*/ 5314303 h 6852115"/>
              <a:gd name="connsiteX2782" fmla="*/ 12154045 w 12193268"/>
              <a:gd name="connsiteY2782" fmla="*/ 5315191 h 6852115"/>
              <a:gd name="connsiteX2783" fmla="*/ 12155968 w 12193268"/>
              <a:gd name="connsiteY2783" fmla="*/ 5315191 h 6852115"/>
              <a:gd name="connsiteX2784" fmla="*/ 12175087 w 12193268"/>
              <a:gd name="connsiteY2784" fmla="*/ 5332851 h 6852115"/>
              <a:gd name="connsiteX2785" fmla="*/ 12175087 w 12193268"/>
              <a:gd name="connsiteY2785" fmla="*/ 5315192 h 6852115"/>
              <a:gd name="connsiteX2786" fmla="*/ 12180353 w 12193268"/>
              <a:gd name="connsiteY2786" fmla="*/ 5315191 h 6852115"/>
              <a:gd name="connsiteX2787" fmla="*/ 10525273 w 12193268"/>
              <a:gd name="connsiteY2787" fmla="*/ 5289780 h 6852115"/>
              <a:gd name="connsiteX2788" fmla="*/ 10508376 w 12193268"/>
              <a:gd name="connsiteY2788" fmla="*/ 5306420 h 6852115"/>
              <a:gd name="connsiteX2789" fmla="*/ 10487213 w 12193268"/>
              <a:gd name="connsiteY2789" fmla="*/ 5306420 h 6852115"/>
              <a:gd name="connsiteX2790" fmla="*/ 10497794 w 12193268"/>
              <a:gd name="connsiteY2790" fmla="*/ 5316840 h 6852115"/>
              <a:gd name="connsiteX2791" fmla="*/ 10487344 w 12193268"/>
              <a:gd name="connsiteY2791" fmla="*/ 5327130 h 6852115"/>
              <a:gd name="connsiteX2792" fmla="*/ 10508244 w 12193268"/>
              <a:gd name="connsiteY2792" fmla="*/ 5327130 h 6852115"/>
              <a:gd name="connsiteX2793" fmla="*/ 10521471 w 12193268"/>
              <a:gd name="connsiteY2793" fmla="*/ 5340155 h 6852115"/>
              <a:gd name="connsiteX2794" fmla="*/ 10534697 w 12193268"/>
              <a:gd name="connsiteY2794" fmla="*/ 5327131 h 6852115"/>
              <a:gd name="connsiteX2795" fmla="*/ 10563201 w 12193268"/>
              <a:gd name="connsiteY2795" fmla="*/ 5327131 h 6852115"/>
              <a:gd name="connsiteX2796" fmla="*/ 10548949 w 12193268"/>
              <a:gd name="connsiteY2796" fmla="*/ 5313095 h 6852115"/>
              <a:gd name="connsiteX2797" fmla="*/ 10555728 w 12193268"/>
              <a:gd name="connsiteY2797" fmla="*/ 5306419 h 6852115"/>
              <a:gd name="connsiteX2798" fmla="*/ 10542170 w 12193268"/>
              <a:gd name="connsiteY2798" fmla="*/ 5306419 h 6852115"/>
              <a:gd name="connsiteX2799" fmla="*/ 9992748 w 12193268"/>
              <a:gd name="connsiteY2799" fmla="*/ 5287457 h 6852115"/>
              <a:gd name="connsiteX2800" fmla="*/ 9989586 w 12193268"/>
              <a:gd name="connsiteY2800" fmla="*/ 5290378 h 6852115"/>
              <a:gd name="connsiteX2801" fmla="*/ 9987833 w 12193268"/>
              <a:gd name="connsiteY2801" fmla="*/ 5288759 h 6852115"/>
              <a:gd name="connsiteX2802" fmla="*/ 9987833 w 12193268"/>
              <a:gd name="connsiteY2802" fmla="*/ 5291996 h 6852115"/>
              <a:gd name="connsiteX2803" fmla="*/ 9987484 w 12193268"/>
              <a:gd name="connsiteY2803" fmla="*/ 5292320 h 6852115"/>
              <a:gd name="connsiteX2804" fmla="*/ 9987484 w 12193268"/>
              <a:gd name="connsiteY2804" fmla="*/ 5291045 h 6852115"/>
              <a:gd name="connsiteX2805" fmla="*/ 9945940 w 12193268"/>
              <a:gd name="connsiteY2805" fmla="*/ 5291046 h 6852115"/>
              <a:gd name="connsiteX2806" fmla="*/ 9967402 w 12193268"/>
              <a:gd name="connsiteY2806" fmla="*/ 5310868 h 6852115"/>
              <a:gd name="connsiteX2807" fmla="*/ 9966441 w 12193268"/>
              <a:gd name="connsiteY2807" fmla="*/ 5311756 h 6852115"/>
              <a:gd name="connsiteX2808" fmla="*/ 9968364 w 12193268"/>
              <a:gd name="connsiteY2808" fmla="*/ 5311756 h 6852115"/>
              <a:gd name="connsiteX2809" fmla="*/ 9982569 w 12193268"/>
              <a:gd name="connsiteY2809" fmla="*/ 5324876 h 6852115"/>
              <a:gd name="connsiteX2810" fmla="*/ 9982569 w 12193268"/>
              <a:gd name="connsiteY2810" fmla="*/ 5330719 h 6852115"/>
              <a:gd name="connsiteX2811" fmla="*/ 9985731 w 12193268"/>
              <a:gd name="connsiteY2811" fmla="*/ 5327796 h 6852115"/>
              <a:gd name="connsiteX2812" fmla="*/ 9987484 w 12193268"/>
              <a:gd name="connsiteY2812" fmla="*/ 5329415 h 6852115"/>
              <a:gd name="connsiteX2813" fmla="*/ 9987484 w 12193268"/>
              <a:gd name="connsiteY2813" fmla="*/ 5326178 h 6852115"/>
              <a:gd name="connsiteX2814" fmla="*/ 9987834 w 12193268"/>
              <a:gd name="connsiteY2814" fmla="*/ 5325855 h 6852115"/>
              <a:gd name="connsiteX2815" fmla="*/ 9987833 w 12193268"/>
              <a:gd name="connsiteY2815" fmla="*/ 5327130 h 6852115"/>
              <a:gd name="connsiteX2816" fmla="*/ 10029375 w 12193268"/>
              <a:gd name="connsiteY2816" fmla="*/ 5327131 h 6852115"/>
              <a:gd name="connsiteX2817" fmla="*/ 10007914 w 12193268"/>
              <a:gd name="connsiteY2817" fmla="*/ 5307308 h 6852115"/>
              <a:gd name="connsiteX2818" fmla="*/ 10008876 w 12193268"/>
              <a:gd name="connsiteY2818" fmla="*/ 5306419 h 6852115"/>
              <a:gd name="connsiteX2819" fmla="*/ 10006953 w 12193268"/>
              <a:gd name="connsiteY2819" fmla="*/ 5306419 h 6852115"/>
              <a:gd name="connsiteX2820" fmla="*/ 9992748 w 12193268"/>
              <a:gd name="connsiteY2820" fmla="*/ 5293300 h 6852115"/>
              <a:gd name="connsiteX2821" fmla="*/ 6149349 w 12193268"/>
              <a:gd name="connsiteY2821" fmla="*/ 5290830 h 6852115"/>
              <a:gd name="connsiteX2822" fmla="*/ 6132452 w 12193268"/>
              <a:gd name="connsiteY2822" fmla="*/ 5307470 h 6852115"/>
              <a:gd name="connsiteX2823" fmla="*/ 6111289 w 12193268"/>
              <a:gd name="connsiteY2823" fmla="*/ 5307470 h 6852115"/>
              <a:gd name="connsiteX2824" fmla="*/ 6121870 w 12193268"/>
              <a:gd name="connsiteY2824" fmla="*/ 5317890 h 6852115"/>
              <a:gd name="connsiteX2825" fmla="*/ 6111421 w 12193268"/>
              <a:gd name="connsiteY2825" fmla="*/ 5328181 h 6852115"/>
              <a:gd name="connsiteX2826" fmla="*/ 6132321 w 12193268"/>
              <a:gd name="connsiteY2826" fmla="*/ 5328180 h 6852115"/>
              <a:gd name="connsiteX2827" fmla="*/ 6145547 w 12193268"/>
              <a:gd name="connsiteY2827" fmla="*/ 5341206 h 6852115"/>
              <a:gd name="connsiteX2828" fmla="*/ 6158773 w 12193268"/>
              <a:gd name="connsiteY2828" fmla="*/ 5328182 h 6852115"/>
              <a:gd name="connsiteX2829" fmla="*/ 6187277 w 12193268"/>
              <a:gd name="connsiteY2829" fmla="*/ 5328182 h 6852115"/>
              <a:gd name="connsiteX2830" fmla="*/ 6173025 w 12193268"/>
              <a:gd name="connsiteY2830" fmla="*/ 5314145 h 6852115"/>
              <a:gd name="connsiteX2831" fmla="*/ 6179803 w 12193268"/>
              <a:gd name="connsiteY2831" fmla="*/ 5307470 h 6852115"/>
              <a:gd name="connsiteX2832" fmla="*/ 6166245 w 12193268"/>
              <a:gd name="connsiteY2832" fmla="*/ 5307470 h 6852115"/>
              <a:gd name="connsiteX2833" fmla="*/ 8337668 w 12193268"/>
              <a:gd name="connsiteY2833" fmla="*/ 5286344 h 6852115"/>
              <a:gd name="connsiteX2834" fmla="*/ 8320771 w 12193268"/>
              <a:gd name="connsiteY2834" fmla="*/ 5302984 h 6852115"/>
              <a:gd name="connsiteX2835" fmla="*/ 8299608 w 12193268"/>
              <a:gd name="connsiteY2835" fmla="*/ 5302984 h 6852115"/>
              <a:gd name="connsiteX2836" fmla="*/ 8310190 w 12193268"/>
              <a:gd name="connsiteY2836" fmla="*/ 5313404 h 6852115"/>
              <a:gd name="connsiteX2837" fmla="*/ 8299740 w 12193268"/>
              <a:gd name="connsiteY2837" fmla="*/ 5323694 h 6852115"/>
              <a:gd name="connsiteX2838" fmla="*/ 8320640 w 12193268"/>
              <a:gd name="connsiteY2838" fmla="*/ 5323695 h 6852115"/>
              <a:gd name="connsiteX2839" fmla="*/ 8333866 w 12193268"/>
              <a:gd name="connsiteY2839" fmla="*/ 5336720 h 6852115"/>
              <a:gd name="connsiteX2840" fmla="*/ 8347093 w 12193268"/>
              <a:gd name="connsiteY2840" fmla="*/ 5323695 h 6852115"/>
              <a:gd name="connsiteX2841" fmla="*/ 8375597 w 12193268"/>
              <a:gd name="connsiteY2841" fmla="*/ 5323695 h 6852115"/>
              <a:gd name="connsiteX2842" fmla="*/ 8361345 w 12193268"/>
              <a:gd name="connsiteY2842" fmla="*/ 5309660 h 6852115"/>
              <a:gd name="connsiteX2843" fmla="*/ 8368124 w 12193268"/>
              <a:gd name="connsiteY2843" fmla="*/ 5302984 h 6852115"/>
              <a:gd name="connsiteX2844" fmla="*/ 8354566 w 12193268"/>
              <a:gd name="connsiteY2844" fmla="*/ 5302984 h 6852115"/>
              <a:gd name="connsiteX2845" fmla="*/ 3417873 w 12193268"/>
              <a:gd name="connsiteY2845" fmla="*/ 5293009 h 6852115"/>
              <a:gd name="connsiteX2846" fmla="*/ 3412607 w 12193268"/>
              <a:gd name="connsiteY2846" fmla="*/ 5297872 h 6852115"/>
              <a:gd name="connsiteX2847" fmla="*/ 3412607 w 12193268"/>
              <a:gd name="connsiteY2847" fmla="*/ 5296597 h 6852115"/>
              <a:gd name="connsiteX2848" fmla="*/ 3371065 w 12193268"/>
              <a:gd name="connsiteY2848" fmla="*/ 5296597 h 6852115"/>
              <a:gd name="connsiteX2849" fmla="*/ 3392526 w 12193268"/>
              <a:gd name="connsiteY2849" fmla="*/ 5316419 h 6852115"/>
              <a:gd name="connsiteX2850" fmla="*/ 3391565 w 12193268"/>
              <a:gd name="connsiteY2850" fmla="*/ 5317307 h 6852115"/>
              <a:gd name="connsiteX2851" fmla="*/ 3393488 w 12193268"/>
              <a:gd name="connsiteY2851" fmla="*/ 5317307 h 6852115"/>
              <a:gd name="connsiteX2852" fmla="*/ 3412607 w 12193268"/>
              <a:gd name="connsiteY2852" fmla="*/ 5334967 h 6852115"/>
              <a:gd name="connsiteX2853" fmla="*/ 3412607 w 12193268"/>
              <a:gd name="connsiteY2853" fmla="*/ 5317308 h 6852115"/>
              <a:gd name="connsiteX2854" fmla="*/ 3417873 w 12193268"/>
              <a:gd name="connsiteY2854" fmla="*/ 5317307 h 6852115"/>
              <a:gd name="connsiteX2855" fmla="*/ 11641450 w 12193268"/>
              <a:gd name="connsiteY2855" fmla="*/ 5281456 h 6852115"/>
              <a:gd name="connsiteX2856" fmla="*/ 11628223 w 12193268"/>
              <a:gd name="connsiteY2856" fmla="*/ 5294481 h 6852115"/>
              <a:gd name="connsiteX2857" fmla="*/ 11599719 w 12193268"/>
              <a:gd name="connsiteY2857" fmla="*/ 5294481 h 6852115"/>
              <a:gd name="connsiteX2858" fmla="*/ 11613971 w 12193268"/>
              <a:gd name="connsiteY2858" fmla="*/ 5308516 h 6852115"/>
              <a:gd name="connsiteX2859" fmla="*/ 11607193 w 12193268"/>
              <a:gd name="connsiteY2859" fmla="*/ 5315191 h 6852115"/>
              <a:gd name="connsiteX2860" fmla="*/ 11620751 w 12193268"/>
              <a:gd name="connsiteY2860" fmla="*/ 5315191 h 6852115"/>
              <a:gd name="connsiteX2861" fmla="*/ 11637648 w 12193268"/>
              <a:gd name="connsiteY2861" fmla="*/ 5331831 h 6852115"/>
              <a:gd name="connsiteX2862" fmla="*/ 11654545 w 12193268"/>
              <a:gd name="connsiteY2862" fmla="*/ 5315191 h 6852115"/>
              <a:gd name="connsiteX2863" fmla="*/ 11675708 w 12193268"/>
              <a:gd name="connsiteY2863" fmla="*/ 5315192 h 6852115"/>
              <a:gd name="connsiteX2864" fmla="*/ 11665126 w 12193268"/>
              <a:gd name="connsiteY2864" fmla="*/ 5304771 h 6852115"/>
              <a:gd name="connsiteX2865" fmla="*/ 11675576 w 12193268"/>
              <a:gd name="connsiteY2865" fmla="*/ 5294481 h 6852115"/>
              <a:gd name="connsiteX2866" fmla="*/ 11654676 w 12193268"/>
              <a:gd name="connsiteY2866" fmla="*/ 5294481 h 6852115"/>
              <a:gd name="connsiteX2867" fmla="*/ 5616824 w 12193268"/>
              <a:gd name="connsiteY2867" fmla="*/ 5288508 h 6852115"/>
              <a:gd name="connsiteX2868" fmla="*/ 5613662 w 12193268"/>
              <a:gd name="connsiteY2868" fmla="*/ 5291429 h 6852115"/>
              <a:gd name="connsiteX2869" fmla="*/ 5611909 w 12193268"/>
              <a:gd name="connsiteY2869" fmla="*/ 5289810 h 6852115"/>
              <a:gd name="connsiteX2870" fmla="*/ 5611910 w 12193268"/>
              <a:gd name="connsiteY2870" fmla="*/ 5293047 h 6852115"/>
              <a:gd name="connsiteX2871" fmla="*/ 5611559 w 12193268"/>
              <a:gd name="connsiteY2871" fmla="*/ 5293371 h 6852115"/>
              <a:gd name="connsiteX2872" fmla="*/ 5611560 w 12193268"/>
              <a:gd name="connsiteY2872" fmla="*/ 5292096 h 6852115"/>
              <a:gd name="connsiteX2873" fmla="*/ 5570017 w 12193268"/>
              <a:gd name="connsiteY2873" fmla="*/ 5292096 h 6852115"/>
              <a:gd name="connsiteX2874" fmla="*/ 5591478 w 12193268"/>
              <a:gd name="connsiteY2874" fmla="*/ 5311919 h 6852115"/>
              <a:gd name="connsiteX2875" fmla="*/ 5590516 w 12193268"/>
              <a:gd name="connsiteY2875" fmla="*/ 5312806 h 6852115"/>
              <a:gd name="connsiteX2876" fmla="*/ 5592441 w 12193268"/>
              <a:gd name="connsiteY2876" fmla="*/ 5312807 h 6852115"/>
              <a:gd name="connsiteX2877" fmla="*/ 5606645 w 12193268"/>
              <a:gd name="connsiteY2877" fmla="*/ 5325926 h 6852115"/>
              <a:gd name="connsiteX2878" fmla="*/ 5606645 w 12193268"/>
              <a:gd name="connsiteY2878" fmla="*/ 5331769 h 6852115"/>
              <a:gd name="connsiteX2879" fmla="*/ 5609808 w 12193268"/>
              <a:gd name="connsiteY2879" fmla="*/ 5328847 h 6852115"/>
              <a:gd name="connsiteX2880" fmla="*/ 5611560 w 12193268"/>
              <a:gd name="connsiteY2880" fmla="*/ 5330466 h 6852115"/>
              <a:gd name="connsiteX2881" fmla="*/ 5611559 w 12193268"/>
              <a:gd name="connsiteY2881" fmla="*/ 5327229 h 6852115"/>
              <a:gd name="connsiteX2882" fmla="*/ 5611910 w 12193268"/>
              <a:gd name="connsiteY2882" fmla="*/ 5326906 h 6852115"/>
              <a:gd name="connsiteX2883" fmla="*/ 5611910 w 12193268"/>
              <a:gd name="connsiteY2883" fmla="*/ 5328181 h 6852115"/>
              <a:gd name="connsiteX2884" fmla="*/ 5653451 w 12193268"/>
              <a:gd name="connsiteY2884" fmla="*/ 5328181 h 6852115"/>
              <a:gd name="connsiteX2885" fmla="*/ 5631991 w 12193268"/>
              <a:gd name="connsiteY2885" fmla="*/ 5308359 h 6852115"/>
              <a:gd name="connsiteX2886" fmla="*/ 5632953 w 12193268"/>
              <a:gd name="connsiteY2886" fmla="*/ 5307470 h 6852115"/>
              <a:gd name="connsiteX2887" fmla="*/ 5631028 w 12193268"/>
              <a:gd name="connsiteY2887" fmla="*/ 5307470 h 6852115"/>
              <a:gd name="connsiteX2888" fmla="*/ 5616825 w 12193268"/>
              <a:gd name="connsiteY2888" fmla="*/ 5294351 h 6852115"/>
              <a:gd name="connsiteX2889" fmla="*/ 7800229 w 12193268"/>
              <a:gd name="connsiteY2889" fmla="*/ 5285324 h 6852115"/>
              <a:gd name="connsiteX2890" fmla="*/ 7800229 w 12193268"/>
              <a:gd name="connsiteY2890" fmla="*/ 5295823 h 6852115"/>
              <a:gd name="connsiteX2891" fmla="*/ 7799164 w 12193268"/>
              <a:gd name="connsiteY2891" fmla="*/ 5296806 h 6852115"/>
              <a:gd name="connsiteX2892" fmla="*/ 7799163 w 12193268"/>
              <a:gd name="connsiteY2892" fmla="*/ 5295532 h 6852115"/>
              <a:gd name="connsiteX2893" fmla="*/ 7757622 w 12193268"/>
              <a:gd name="connsiteY2893" fmla="*/ 5295531 h 6852115"/>
              <a:gd name="connsiteX2894" fmla="*/ 7779082 w 12193268"/>
              <a:gd name="connsiteY2894" fmla="*/ 5315353 h 6852115"/>
              <a:gd name="connsiteX2895" fmla="*/ 7778122 w 12193268"/>
              <a:gd name="connsiteY2895" fmla="*/ 5316242 h 6852115"/>
              <a:gd name="connsiteX2896" fmla="*/ 7780045 w 12193268"/>
              <a:gd name="connsiteY2896" fmla="*/ 5316242 h 6852115"/>
              <a:gd name="connsiteX2897" fmla="*/ 7799164 w 12193268"/>
              <a:gd name="connsiteY2897" fmla="*/ 5333902 h 6852115"/>
              <a:gd name="connsiteX2898" fmla="*/ 7799164 w 12193268"/>
              <a:gd name="connsiteY2898" fmla="*/ 5323403 h 6852115"/>
              <a:gd name="connsiteX2899" fmla="*/ 7800229 w 12193268"/>
              <a:gd name="connsiteY2899" fmla="*/ 5322420 h 6852115"/>
              <a:gd name="connsiteX2900" fmla="*/ 7800229 w 12193268"/>
              <a:gd name="connsiteY2900" fmla="*/ 5323694 h 6852115"/>
              <a:gd name="connsiteX2901" fmla="*/ 7841771 w 12193268"/>
              <a:gd name="connsiteY2901" fmla="*/ 5323696 h 6852115"/>
              <a:gd name="connsiteX2902" fmla="*/ 7820310 w 12193268"/>
              <a:gd name="connsiteY2902" fmla="*/ 5303872 h 6852115"/>
              <a:gd name="connsiteX2903" fmla="*/ 7821272 w 12193268"/>
              <a:gd name="connsiteY2903" fmla="*/ 5302984 h 6852115"/>
              <a:gd name="connsiteX2904" fmla="*/ 7819348 w 12193268"/>
              <a:gd name="connsiteY2904" fmla="*/ 5302984 h 6852115"/>
              <a:gd name="connsiteX2905" fmla="*/ 1762793 w 12193268"/>
              <a:gd name="connsiteY2905" fmla="*/ 5291896 h 6852115"/>
              <a:gd name="connsiteX2906" fmla="*/ 1745896 w 12193268"/>
              <a:gd name="connsiteY2906" fmla="*/ 5308536 h 6852115"/>
              <a:gd name="connsiteX2907" fmla="*/ 1724733 w 12193268"/>
              <a:gd name="connsiteY2907" fmla="*/ 5308536 h 6852115"/>
              <a:gd name="connsiteX2908" fmla="*/ 1735313 w 12193268"/>
              <a:gd name="connsiteY2908" fmla="*/ 5318956 h 6852115"/>
              <a:gd name="connsiteX2909" fmla="*/ 1724864 w 12193268"/>
              <a:gd name="connsiteY2909" fmla="*/ 5329246 h 6852115"/>
              <a:gd name="connsiteX2910" fmla="*/ 1745765 w 12193268"/>
              <a:gd name="connsiteY2910" fmla="*/ 5329246 h 6852115"/>
              <a:gd name="connsiteX2911" fmla="*/ 1758991 w 12193268"/>
              <a:gd name="connsiteY2911" fmla="*/ 5342272 h 6852115"/>
              <a:gd name="connsiteX2912" fmla="*/ 1772217 w 12193268"/>
              <a:gd name="connsiteY2912" fmla="*/ 5329247 h 6852115"/>
              <a:gd name="connsiteX2913" fmla="*/ 1800721 w 12193268"/>
              <a:gd name="connsiteY2913" fmla="*/ 5329247 h 6852115"/>
              <a:gd name="connsiteX2914" fmla="*/ 1786468 w 12193268"/>
              <a:gd name="connsiteY2914" fmla="*/ 5315211 h 6852115"/>
              <a:gd name="connsiteX2915" fmla="*/ 1793248 w 12193268"/>
              <a:gd name="connsiteY2915" fmla="*/ 5308535 h 6852115"/>
              <a:gd name="connsiteX2916" fmla="*/ 1779690 w 12193268"/>
              <a:gd name="connsiteY2916" fmla="*/ 5308535 h 6852115"/>
              <a:gd name="connsiteX2917" fmla="*/ 3961745 w 12193268"/>
              <a:gd name="connsiteY2917" fmla="*/ 5287395 h 6852115"/>
              <a:gd name="connsiteX2918" fmla="*/ 3944848 w 12193268"/>
              <a:gd name="connsiteY2918" fmla="*/ 5304035 h 6852115"/>
              <a:gd name="connsiteX2919" fmla="*/ 3923685 w 12193268"/>
              <a:gd name="connsiteY2919" fmla="*/ 5304035 h 6852115"/>
              <a:gd name="connsiteX2920" fmla="*/ 3934267 w 12193268"/>
              <a:gd name="connsiteY2920" fmla="*/ 5314455 h 6852115"/>
              <a:gd name="connsiteX2921" fmla="*/ 3923817 w 12193268"/>
              <a:gd name="connsiteY2921" fmla="*/ 5324745 h 6852115"/>
              <a:gd name="connsiteX2922" fmla="*/ 3944717 w 12193268"/>
              <a:gd name="connsiteY2922" fmla="*/ 5324745 h 6852115"/>
              <a:gd name="connsiteX2923" fmla="*/ 3957943 w 12193268"/>
              <a:gd name="connsiteY2923" fmla="*/ 5337770 h 6852115"/>
              <a:gd name="connsiteX2924" fmla="*/ 3971170 w 12193268"/>
              <a:gd name="connsiteY2924" fmla="*/ 5324746 h 6852115"/>
              <a:gd name="connsiteX2925" fmla="*/ 3999674 w 12193268"/>
              <a:gd name="connsiteY2925" fmla="*/ 5324746 h 6852115"/>
              <a:gd name="connsiteX2926" fmla="*/ 3985422 w 12193268"/>
              <a:gd name="connsiteY2926" fmla="*/ 5310710 h 6852115"/>
              <a:gd name="connsiteX2927" fmla="*/ 3992200 w 12193268"/>
              <a:gd name="connsiteY2927" fmla="*/ 5304035 h 6852115"/>
              <a:gd name="connsiteX2928" fmla="*/ 3978642 w 12193268"/>
              <a:gd name="connsiteY2928" fmla="*/ 5304035 h 6852115"/>
              <a:gd name="connsiteX2929" fmla="*/ 7265527 w 12193268"/>
              <a:gd name="connsiteY2929" fmla="*/ 5282507 h 6852115"/>
              <a:gd name="connsiteX2930" fmla="*/ 7252300 w 12193268"/>
              <a:gd name="connsiteY2930" fmla="*/ 5295532 h 6852115"/>
              <a:gd name="connsiteX2931" fmla="*/ 7223796 w 12193268"/>
              <a:gd name="connsiteY2931" fmla="*/ 5295532 h 6852115"/>
              <a:gd name="connsiteX2932" fmla="*/ 7238048 w 12193268"/>
              <a:gd name="connsiteY2932" fmla="*/ 5309566 h 6852115"/>
              <a:gd name="connsiteX2933" fmla="*/ 7231269 w 12193268"/>
              <a:gd name="connsiteY2933" fmla="*/ 5316242 h 6852115"/>
              <a:gd name="connsiteX2934" fmla="*/ 7244827 w 12193268"/>
              <a:gd name="connsiteY2934" fmla="*/ 5316242 h 6852115"/>
              <a:gd name="connsiteX2935" fmla="*/ 7261725 w 12193268"/>
              <a:gd name="connsiteY2935" fmla="*/ 5332882 h 6852115"/>
              <a:gd name="connsiteX2936" fmla="*/ 7278622 w 12193268"/>
              <a:gd name="connsiteY2936" fmla="*/ 5316242 h 6852115"/>
              <a:gd name="connsiteX2937" fmla="*/ 7299784 w 12193268"/>
              <a:gd name="connsiteY2937" fmla="*/ 5316242 h 6852115"/>
              <a:gd name="connsiteX2938" fmla="*/ 7289202 w 12193268"/>
              <a:gd name="connsiteY2938" fmla="*/ 5305822 h 6852115"/>
              <a:gd name="connsiteX2939" fmla="*/ 7299652 w 12193268"/>
              <a:gd name="connsiteY2939" fmla="*/ 5295531 h 6852115"/>
              <a:gd name="connsiteX2940" fmla="*/ 7278753 w 12193268"/>
              <a:gd name="connsiteY2940" fmla="*/ 5295531 h 6852115"/>
              <a:gd name="connsiteX2941" fmla="*/ 1230268 w 12193268"/>
              <a:gd name="connsiteY2941" fmla="*/ 5289573 h 6852115"/>
              <a:gd name="connsiteX2942" fmla="*/ 1227106 w 12193268"/>
              <a:gd name="connsiteY2942" fmla="*/ 5292495 h 6852115"/>
              <a:gd name="connsiteX2943" fmla="*/ 1225353 w 12193268"/>
              <a:gd name="connsiteY2943" fmla="*/ 5290876 h 6852115"/>
              <a:gd name="connsiteX2944" fmla="*/ 1225353 w 12193268"/>
              <a:gd name="connsiteY2944" fmla="*/ 5294113 h 6852115"/>
              <a:gd name="connsiteX2945" fmla="*/ 1225004 w 12193268"/>
              <a:gd name="connsiteY2945" fmla="*/ 5294436 h 6852115"/>
              <a:gd name="connsiteX2946" fmla="*/ 1225004 w 12193268"/>
              <a:gd name="connsiteY2946" fmla="*/ 5293162 h 6852115"/>
              <a:gd name="connsiteX2947" fmla="*/ 1183461 w 12193268"/>
              <a:gd name="connsiteY2947" fmla="*/ 5293162 h 6852115"/>
              <a:gd name="connsiteX2948" fmla="*/ 1204922 w 12193268"/>
              <a:gd name="connsiteY2948" fmla="*/ 5312984 h 6852115"/>
              <a:gd name="connsiteX2949" fmla="*/ 1203961 w 12193268"/>
              <a:gd name="connsiteY2949" fmla="*/ 5313872 h 6852115"/>
              <a:gd name="connsiteX2950" fmla="*/ 1205884 w 12193268"/>
              <a:gd name="connsiteY2950" fmla="*/ 5313872 h 6852115"/>
              <a:gd name="connsiteX2951" fmla="*/ 1220088 w 12193268"/>
              <a:gd name="connsiteY2951" fmla="*/ 5326992 h 6852115"/>
              <a:gd name="connsiteX2952" fmla="*/ 1220088 w 12193268"/>
              <a:gd name="connsiteY2952" fmla="*/ 5332835 h 6852115"/>
              <a:gd name="connsiteX2953" fmla="*/ 1223251 w 12193268"/>
              <a:gd name="connsiteY2953" fmla="*/ 5329912 h 6852115"/>
              <a:gd name="connsiteX2954" fmla="*/ 1225003 w 12193268"/>
              <a:gd name="connsiteY2954" fmla="*/ 5331532 h 6852115"/>
              <a:gd name="connsiteX2955" fmla="*/ 1225004 w 12193268"/>
              <a:gd name="connsiteY2955" fmla="*/ 5328295 h 6852115"/>
              <a:gd name="connsiteX2956" fmla="*/ 1225353 w 12193268"/>
              <a:gd name="connsiteY2956" fmla="*/ 5327972 h 6852115"/>
              <a:gd name="connsiteX2957" fmla="*/ 1225353 w 12193268"/>
              <a:gd name="connsiteY2957" fmla="*/ 5329246 h 6852115"/>
              <a:gd name="connsiteX2958" fmla="*/ 1266895 w 12193268"/>
              <a:gd name="connsiteY2958" fmla="*/ 5329247 h 6852115"/>
              <a:gd name="connsiteX2959" fmla="*/ 1245434 w 12193268"/>
              <a:gd name="connsiteY2959" fmla="*/ 5309424 h 6852115"/>
              <a:gd name="connsiteX2960" fmla="*/ 1246396 w 12193268"/>
              <a:gd name="connsiteY2960" fmla="*/ 5308535 h 6852115"/>
              <a:gd name="connsiteX2961" fmla="*/ 1244472 w 12193268"/>
              <a:gd name="connsiteY2961" fmla="*/ 5308535 h 6852115"/>
              <a:gd name="connsiteX2962" fmla="*/ 1230268 w 12193268"/>
              <a:gd name="connsiteY2962" fmla="*/ 5295416 h 6852115"/>
              <a:gd name="connsiteX2963" fmla="*/ 9453845 w 12193268"/>
              <a:gd name="connsiteY2963" fmla="*/ 5278020 h 6852115"/>
              <a:gd name="connsiteX2964" fmla="*/ 9440619 w 12193268"/>
              <a:gd name="connsiteY2964" fmla="*/ 5291045 h 6852115"/>
              <a:gd name="connsiteX2965" fmla="*/ 9412114 w 12193268"/>
              <a:gd name="connsiteY2965" fmla="*/ 5291045 h 6852115"/>
              <a:gd name="connsiteX2966" fmla="*/ 9426367 w 12193268"/>
              <a:gd name="connsiteY2966" fmla="*/ 5305081 h 6852115"/>
              <a:gd name="connsiteX2967" fmla="*/ 9419588 w 12193268"/>
              <a:gd name="connsiteY2967" fmla="*/ 5311756 h 6852115"/>
              <a:gd name="connsiteX2968" fmla="*/ 9433146 w 12193268"/>
              <a:gd name="connsiteY2968" fmla="*/ 5311756 h 6852115"/>
              <a:gd name="connsiteX2969" fmla="*/ 9450043 w 12193268"/>
              <a:gd name="connsiteY2969" fmla="*/ 5328396 h 6852115"/>
              <a:gd name="connsiteX2970" fmla="*/ 9466940 w 12193268"/>
              <a:gd name="connsiteY2970" fmla="*/ 5311756 h 6852115"/>
              <a:gd name="connsiteX2971" fmla="*/ 9488103 w 12193268"/>
              <a:gd name="connsiteY2971" fmla="*/ 5311756 h 6852115"/>
              <a:gd name="connsiteX2972" fmla="*/ 9477522 w 12193268"/>
              <a:gd name="connsiteY2972" fmla="*/ 5301336 h 6852115"/>
              <a:gd name="connsiteX2973" fmla="*/ 9487971 w 12193268"/>
              <a:gd name="connsiteY2973" fmla="*/ 5291046 h 6852115"/>
              <a:gd name="connsiteX2974" fmla="*/ 9467072 w 12193268"/>
              <a:gd name="connsiteY2974" fmla="*/ 5291046 h 6852115"/>
              <a:gd name="connsiteX2975" fmla="*/ 3424306 w 12193268"/>
              <a:gd name="connsiteY2975" fmla="*/ 5286374 h 6852115"/>
              <a:gd name="connsiteX2976" fmla="*/ 3424305 w 12193268"/>
              <a:gd name="connsiteY2976" fmla="*/ 5304034 h 6852115"/>
              <a:gd name="connsiteX2977" fmla="*/ 3419040 w 12193268"/>
              <a:gd name="connsiteY2977" fmla="*/ 5304035 h 6852115"/>
              <a:gd name="connsiteX2978" fmla="*/ 3419040 w 12193268"/>
              <a:gd name="connsiteY2978" fmla="*/ 5328334 h 6852115"/>
              <a:gd name="connsiteX2979" fmla="*/ 3424305 w 12193268"/>
              <a:gd name="connsiteY2979" fmla="*/ 5323470 h 6852115"/>
              <a:gd name="connsiteX2980" fmla="*/ 3424305 w 12193268"/>
              <a:gd name="connsiteY2980" fmla="*/ 5324745 h 6852115"/>
              <a:gd name="connsiteX2981" fmla="*/ 3465847 w 12193268"/>
              <a:gd name="connsiteY2981" fmla="*/ 5324746 h 6852115"/>
              <a:gd name="connsiteX2982" fmla="*/ 3444386 w 12193268"/>
              <a:gd name="connsiteY2982" fmla="*/ 5304923 h 6852115"/>
              <a:gd name="connsiteX2983" fmla="*/ 3445348 w 12193268"/>
              <a:gd name="connsiteY2983" fmla="*/ 5304035 h 6852115"/>
              <a:gd name="connsiteX2984" fmla="*/ 3443425 w 12193268"/>
              <a:gd name="connsiteY2984" fmla="*/ 5304034 h 6852115"/>
              <a:gd name="connsiteX2985" fmla="*/ 2878970 w 12193268"/>
              <a:gd name="connsiteY2985" fmla="*/ 5283572 h 6852115"/>
              <a:gd name="connsiteX2986" fmla="*/ 2865743 w 12193268"/>
              <a:gd name="connsiteY2986" fmla="*/ 5296597 h 6852115"/>
              <a:gd name="connsiteX2987" fmla="*/ 2837239 w 12193268"/>
              <a:gd name="connsiteY2987" fmla="*/ 5296597 h 6852115"/>
              <a:gd name="connsiteX2988" fmla="*/ 2851491 w 12193268"/>
              <a:gd name="connsiteY2988" fmla="*/ 5310632 h 6852115"/>
              <a:gd name="connsiteX2989" fmla="*/ 2844712 w 12193268"/>
              <a:gd name="connsiteY2989" fmla="*/ 5317307 h 6852115"/>
              <a:gd name="connsiteX2990" fmla="*/ 2858270 w 12193268"/>
              <a:gd name="connsiteY2990" fmla="*/ 5317307 h 6852115"/>
              <a:gd name="connsiteX2991" fmla="*/ 2875167 w 12193268"/>
              <a:gd name="connsiteY2991" fmla="*/ 5333948 h 6852115"/>
              <a:gd name="connsiteX2992" fmla="*/ 2892065 w 12193268"/>
              <a:gd name="connsiteY2992" fmla="*/ 5317308 h 6852115"/>
              <a:gd name="connsiteX2993" fmla="*/ 2913228 w 12193268"/>
              <a:gd name="connsiteY2993" fmla="*/ 5317308 h 6852115"/>
              <a:gd name="connsiteX2994" fmla="*/ 2902646 w 12193268"/>
              <a:gd name="connsiteY2994" fmla="*/ 5306887 h 6852115"/>
              <a:gd name="connsiteX2995" fmla="*/ 2913095 w 12193268"/>
              <a:gd name="connsiteY2995" fmla="*/ 5296597 h 6852115"/>
              <a:gd name="connsiteX2996" fmla="*/ 2892196 w 12193268"/>
              <a:gd name="connsiteY2996" fmla="*/ 5296597 h 6852115"/>
              <a:gd name="connsiteX2997" fmla="*/ 5077922 w 12193268"/>
              <a:gd name="connsiteY2997" fmla="*/ 5279071 h 6852115"/>
              <a:gd name="connsiteX2998" fmla="*/ 5064696 w 12193268"/>
              <a:gd name="connsiteY2998" fmla="*/ 5292096 h 6852115"/>
              <a:gd name="connsiteX2999" fmla="*/ 5036191 w 12193268"/>
              <a:gd name="connsiteY2999" fmla="*/ 5292096 h 6852115"/>
              <a:gd name="connsiteX3000" fmla="*/ 5050444 w 12193268"/>
              <a:gd name="connsiteY3000" fmla="*/ 5306131 h 6852115"/>
              <a:gd name="connsiteX3001" fmla="*/ 5043664 w 12193268"/>
              <a:gd name="connsiteY3001" fmla="*/ 5312807 h 6852115"/>
              <a:gd name="connsiteX3002" fmla="*/ 5057222 w 12193268"/>
              <a:gd name="connsiteY3002" fmla="*/ 5312806 h 6852115"/>
              <a:gd name="connsiteX3003" fmla="*/ 5074120 w 12193268"/>
              <a:gd name="connsiteY3003" fmla="*/ 5329446 h 6852115"/>
              <a:gd name="connsiteX3004" fmla="*/ 5091017 w 12193268"/>
              <a:gd name="connsiteY3004" fmla="*/ 5312806 h 6852115"/>
              <a:gd name="connsiteX3005" fmla="*/ 5112180 w 12193268"/>
              <a:gd name="connsiteY3005" fmla="*/ 5312807 h 6852115"/>
              <a:gd name="connsiteX3006" fmla="*/ 5101598 w 12193268"/>
              <a:gd name="connsiteY3006" fmla="*/ 5302387 h 6852115"/>
              <a:gd name="connsiteX3007" fmla="*/ 5112048 w 12193268"/>
              <a:gd name="connsiteY3007" fmla="*/ 5292096 h 6852115"/>
              <a:gd name="connsiteX3008" fmla="*/ 5091148 w 12193268"/>
              <a:gd name="connsiteY3008" fmla="*/ 5292096 h 6852115"/>
              <a:gd name="connsiteX3009" fmla="*/ 691365 w 12193268"/>
              <a:gd name="connsiteY3009" fmla="*/ 5280137 h 6852115"/>
              <a:gd name="connsiteX3010" fmla="*/ 678139 w 12193268"/>
              <a:gd name="connsiteY3010" fmla="*/ 5293161 h 6852115"/>
              <a:gd name="connsiteX3011" fmla="*/ 649634 w 12193268"/>
              <a:gd name="connsiteY3011" fmla="*/ 5293162 h 6852115"/>
              <a:gd name="connsiteX3012" fmla="*/ 663887 w 12193268"/>
              <a:gd name="connsiteY3012" fmla="*/ 5307197 h 6852115"/>
              <a:gd name="connsiteX3013" fmla="*/ 657108 w 12193268"/>
              <a:gd name="connsiteY3013" fmla="*/ 5313872 h 6852115"/>
              <a:gd name="connsiteX3014" fmla="*/ 670666 w 12193268"/>
              <a:gd name="connsiteY3014" fmla="*/ 5313872 h 6852115"/>
              <a:gd name="connsiteX3015" fmla="*/ 687563 w 12193268"/>
              <a:gd name="connsiteY3015" fmla="*/ 5330512 h 6852115"/>
              <a:gd name="connsiteX3016" fmla="*/ 704460 w 12193268"/>
              <a:gd name="connsiteY3016" fmla="*/ 5313872 h 6852115"/>
              <a:gd name="connsiteX3017" fmla="*/ 725623 w 12193268"/>
              <a:gd name="connsiteY3017" fmla="*/ 5313872 h 6852115"/>
              <a:gd name="connsiteX3018" fmla="*/ 715041 w 12193268"/>
              <a:gd name="connsiteY3018" fmla="*/ 5303452 h 6852115"/>
              <a:gd name="connsiteX3019" fmla="*/ 725491 w 12193268"/>
              <a:gd name="connsiteY3019" fmla="*/ 5293162 h 6852115"/>
              <a:gd name="connsiteX3020" fmla="*/ 704591 w 12193268"/>
              <a:gd name="connsiteY3020" fmla="*/ 5293162 h 6852115"/>
              <a:gd name="connsiteX3021" fmla="*/ 11084092 w 12193268"/>
              <a:gd name="connsiteY3021" fmla="*/ 5261403 h 6852115"/>
              <a:gd name="connsiteX3022" fmla="*/ 11084093 w 12193268"/>
              <a:gd name="connsiteY3022" fmla="*/ 5263852 h 6852115"/>
              <a:gd name="connsiteX3023" fmla="*/ 11038006 w 12193268"/>
              <a:gd name="connsiteY3023" fmla="*/ 5306419 h 6852115"/>
              <a:gd name="connsiteX3024" fmla="*/ 11020592 w 12193268"/>
              <a:gd name="connsiteY3024" fmla="*/ 5306419 h 6852115"/>
              <a:gd name="connsiteX3025" fmla="*/ 11029299 w 12193268"/>
              <a:gd name="connsiteY3025" fmla="*/ 5314461 h 6852115"/>
              <a:gd name="connsiteX3026" fmla="*/ 11015582 w 12193268"/>
              <a:gd name="connsiteY3026" fmla="*/ 5327130 h 6852115"/>
              <a:gd name="connsiteX3027" fmla="*/ 11043016 w 12193268"/>
              <a:gd name="connsiteY3027" fmla="*/ 5327130 h 6852115"/>
              <a:gd name="connsiteX3028" fmla="*/ 11078828 w 12193268"/>
              <a:gd name="connsiteY3028" fmla="*/ 5360207 h 6852115"/>
              <a:gd name="connsiteX3029" fmla="*/ 11078828 w 12193268"/>
              <a:gd name="connsiteY3029" fmla="*/ 5357759 h 6852115"/>
              <a:gd name="connsiteX3030" fmla="*/ 11124915 w 12193268"/>
              <a:gd name="connsiteY3030" fmla="*/ 5315191 h 6852115"/>
              <a:gd name="connsiteX3031" fmla="*/ 11142327 w 12193268"/>
              <a:gd name="connsiteY3031" fmla="*/ 5315191 h 6852115"/>
              <a:gd name="connsiteX3032" fmla="*/ 11133621 w 12193268"/>
              <a:gd name="connsiteY3032" fmla="*/ 5307150 h 6852115"/>
              <a:gd name="connsiteX3033" fmla="*/ 11147338 w 12193268"/>
              <a:gd name="connsiteY3033" fmla="*/ 5294481 h 6852115"/>
              <a:gd name="connsiteX3034" fmla="*/ 11119905 w 12193268"/>
              <a:gd name="connsiteY3034" fmla="*/ 5294481 h 6852115"/>
              <a:gd name="connsiteX3035" fmla="*/ 6708168 w 12193268"/>
              <a:gd name="connsiteY3035" fmla="*/ 5262454 h 6852115"/>
              <a:gd name="connsiteX3036" fmla="*/ 6708168 w 12193268"/>
              <a:gd name="connsiteY3036" fmla="*/ 5264902 h 6852115"/>
              <a:gd name="connsiteX3037" fmla="*/ 6662083 w 12193268"/>
              <a:gd name="connsiteY3037" fmla="*/ 5307470 h 6852115"/>
              <a:gd name="connsiteX3038" fmla="*/ 6644668 w 12193268"/>
              <a:gd name="connsiteY3038" fmla="*/ 5307470 h 6852115"/>
              <a:gd name="connsiteX3039" fmla="*/ 6653376 w 12193268"/>
              <a:gd name="connsiteY3039" fmla="*/ 5315511 h 6852115"/>
              <a:gd name="connsiteX3040" fmla="*/ 6639658 w 12193268"/>
              <a:gd name="connsiteY3040" fmla="*/ 5328180 h 6852115"/>
              <a:gd name="connsiteX3041" fmla="*/ 6667092 w 12193268"/>
              <a:gd name="connsiteY3041" fmla="*/ 5328180 h 6852115"/>
              <a:gd name="connsiteX3042" fmla="*/ 6702904 w 12193268"/>
              <a:gd name="connsiteY3042" fmla="*/ 5361258 h 6852115"/>
              <a:gd name="connsiteX3043" fmla="*/ 6702905 w 12193268"/>
              <a:gd name="connsiteY3043" fmla="*/ 5358810 h 6852115"/>
              <a:gd name="connsiteX3044" fmla="*/ 6748991 w 12193268"/>
              <a:gd name="connsiteY3044" fmla="*/ 5316242 h 6852115"/>
              <a:gd name="connsiteX3045" fmla="*/ 6766403 w 12193268"/>
              <a:gd name="connsiteY3045" fmla="*/ 5316242 h 6852115"/>
              <a:gd name="connsiteX3046" fmla="*/ 6757697 w 12193268"/>
              <a:gd name="connsiteY3046" fmla="*/ 5308200 h 6852115"/>
              <a:gd name="connsiteX3047" fmla="*/ 6771415 w 12193268"/>
              <a:gd name="connsiteY3047" fmla="*/ 5295531 h 6852115"/>
              <a:gd name="connsiteX3048" fmla="*/ 6743980 w 12193268"/>
              <a:gd name="connsiteY3048" fmla="*/ 5295531 h 6852115"/>
              <a:gd name="connsiteX3049" fmla="*/ 8896488 w 12193268"/>
              <a:gd name="connsiteY3049" fmla="*/ 5257967 h 6852115"/>
              <a:gd name="connsiteX3050" fmla="*/ 8896488 w 12193268"/>
              <a:gd name="connsiteY3050" fmla="*/ 5260416 h 6852115"/>
              <a:gd name="connsiteX3051" fmla="*/ 8850402 w 12193268"/>
              <a:gd name="connsiteY3051" fmla="*/ 5302984 h 6852115"/>
              <a:gd name="connsiteX3052" fmla="*/ 8832989 w 12193268"/>
              <a:gd name="connsiteY3052" fmla="*/ 5302984 h 6852115"/>
              <a:gd name="connsiteX3053" fmla="*/ 8841695 w 12193268"/>
              <a:gd name="connsiteY3053" fmla="*/ 5311026 h 6852115"/>
              <a:gd name="connsiteX3054" fmla="*/ 8827979 w 12193268"/>
              <a:gd name="connsiteY3054" fmla="*/ 5323694 h 6852115"/>
              <a:gd name="connsiteX3055" fmla="*/ 8855411 w 12193268"/>
              <a:gd name="connsiteY3055" fmla="*/ 5323695 h 6852115"/>
              <a:gd name="connsiteX3056" fmla="*/ 8891223 w 12193268"/>
              <a:gd name="connsiteY3056" fmla="*/ 5356772 h 6852115"/>
              <a:gd name="connsiteX3057" fmla="*/ 8891223 w 12193268"/>
              <a:gd name="connsiteY3057" fmla="*/ 5354323 h 6852115"/>
              <a:gd name="connsiteX3058" fmla="*/ 8937310 w 12193268"/>
              <a:gd name="connsiteY3058" fmla="*/ 5311756 h 6852115"/>
              <a:gd name="connsiteX3059" fmla="*/ 8954723 w 12193268"/>
              <a:gd name="connsiteY3059" fmla="*/ 5311756 h 6852115"/>
              <a:gd name="connsiteX3060" fmla="*/ 8946017 w 12193268"/>
              <a:gd name="connsiteY3060" fmla="*/ 5303715 h 6852115"/>
              <a:gd name="connsiteX3061" fmla="*/ 8959734 w 12193268"/>
              <a:gd name="connsiteY3061" fmla="*/ 5291046 h 6852115"/>
              <a:gd name="connsiteX3062" fmla="*/ 8932301 w 12193268"/>
              <a:gd name="connsiteY3062" fmla="*/ 5291045 h 6852115"/>
              <a:gd name="connsiteX3063" fmla="*/ 2321612 w 12193268"/>
              <a:gd name="connsiteY3063" fmla="*/ 5263519 h 6852115"/>
              <a:gd name="connsiteX3064" fmla="*/ 2321612 w 12193268"/>
              <a:gd name="connsiteY3064" fmla="*/ 5265968 h 6852115"/>
              <a:gd name="connsiteX3065" fmla="*/ 2275525 w 12193268"/>
              <a:gd name="connsiteY3065" fmla="*/ 5308535 h 6852115"/>
              <a:gd name="connsiteX3066" fmla="*/ 2258112 w 12193268"/>
              <a:gd name="connsiteY3066" fmla="*/ 5308535 h 6852115"/>
              <a:gd name="connsiteX3067" fmla="*/ 2266819 w 12193268"/>
              <a:gd name="connsiteY3067" fmla="*/ 5316577 h 6852115"/>
              <a:gd name="connsiteX3068" fmla="*/ 2253102 w 12193268"/>
              <a:gd name="connsiteY3068" fmla="*/ 5329246 h 6852115"/>
              <a:gd name="connsiteX3069" fmla="*/ 2280536 w 12193268"/>
              <a:gd name="connsiteY3069" fmla="*/ 5329246 h 6852115"/>
              <a:gd name="connsiteX3070" fmla="*/ 2316348 w 12193268"/>
              <a:gd name="connsiteY3070" fmla="*/ 5362324 h 6852115"/>
              <a:gd name="connsiteX3071" fmla="*/ 2316348 w 12193268"/>
              <a:gd name="connsiteY3071" fmla="*/ 5359875 h 6852115"/>
              <a:gd name="connsiteX3072" fmla="*/ 2362435 w 12193268"/>
              <a:gd name="connsiteY3072" fmla="*/ 5317307 h 6852115"/>
              <a:gd name="connsiteX3073" fmla="*/ 2379848 w 12193268"/>
              <a:gd name="connsiteY3073" fmla="*/ 5317307 h 6852115"/>
              <a:gd name="connsiteX3074" fmla="*/ 2371140 w 12193268"/>
              <a:gd name="connsiteY3074" fmla="*/ 5309266 h 6852115"/>
              <a:gd name="connsiteX3075" fmla="*/ 2384858 w 12193268"/>
              <a:gd name="connsiteY3075" fmla="*/ 5296597 h 6852115"/>
              <a:gd name="connsiteX3076" fmla="*/ 2357425 w 12193268"/>
              <a:gd name="connsiteY3076" fmla="*/ 5296597 h 6852115"/>
              <a:gd name="connsiteX3077" fmla="*/ 4520565 w 12193268"/>
              <a:gd name="connsiteY3077" fmla="*/ 5259018 h 6852115"/>
              <a:gd name="connsiteX3078" fmla="*/ 4520565 w 12193268"/>
              <a:gd name="connsiteY3078" fmla="*/ 5261467 h 6852115"/>
              <a:gd name="connsiteX3079" fmla="*/ 4474478 w 12193268"/>
              <a:gd name="connsiteY3079" fmla="*/ 5304035 h 6852115"/>
              <a:gd name="connsiteX3080" fmla="*/ 4457065 w 12193268"/>
              <a:gd name="connsiteY3080" fmla="*/ 5304034 h 6852115"/>
              <a:gd name="connsiteX3081" fmla="*/ 4465771 w 12193268"/>
              <a:gd name="connsiteY3081" fmla="*/ 5312076 h 6852115"/>
              <a:gd name="connsiteX3082" fmla="*/ 4452056 w 12193268"/>
              <a:gd name="connsiteY3082" fmla="*/ 5324745 h 6852115"/>
              <a:gd name="connsiteX3083" fmla="*/ 4479488 w 12193268"/>
              <a:gd name="connsiteY3083" fmla="*/ 5324745 h 6852115"/>
              <a:gd name="connsiteX3084" fmla="*/ 4515300 w 12193268"/>
              <a:gd name="connsiteY3084" fmla="*/ 5357822 h 6852115"/>
              <a:gd name="connsiteX3085" fmla="*/ 4515300 w 12193268"/>
              <a:gd name="connsiteY3085" fmla="*/ 5355374 h 6852115"/>
              <a:gd name="connsiteX3086" fmla="*/ 4561387 w 12193268"/>
              <a:gd name="connsiteY3086" fmla="*/ 5312806 h 6852115"/>
              <a:gd name="connsiteX3087" fmla="*/ 4578800 w 12193268"/>
              <a:gd name="connsiteY3087" fmla="*/ 5312807 h 6852115"/>
              <a:gd name="connsiteX3088" fmla="*/ 4570094 w 12193268"/>
              <a:gd name="connsiteY3088" fmla="*/ 5304765 h 6852115"/>
              <a:gd name="connsiteX3089" fmla="*/ 4583810 w 12193268"/>
              <a:gd name="connsiteY3089" fmla="*/ 5292096 h 6852115"/>
              <a:gd name="connsiteX3090" fmla="*/ 4556377 w 12193268"/>
              <a:gd name="connsiteY3090" fmla="*/ 5292096 h 6852115"/>
              <a:gd name="connsiteX3091" fmla="*/ 10525273 w 12193268"/>
              <a:gd name="connsiteY3091" fmla="*/ 5247821 h 6852115"/>
              <a:gd name="connsiteX3092" fmla="*/ 10591556 w 12193268"/>
              <a:gd name="connsiteY3092" fmla="*/ 5313095 h 6852115"/>
              <a:gd name="connsiteX3093" fmla="*/ 10521471 w 12193268"/>
              <a:gd name="connsiteY3093" fmla="*/ 5382114 h 6852115"/>
              <a:gd name="connsiteX3094" fmla="*/ 10455187 w 12193268"/>
              <a:gd name="connsiteY3094" fmla="*/ 5316840 h 6852115"/>
              <a:gd name="connsiteX3095" fmla="*/ 134008 w 12193268"/>
              <a:gd name="connsiteY3095" fmla="*/ 5260084 h 6852115"/>
              <a:gd name="connsiteX3096" fmla="*/ 134008 w 12193268"/>
              <a:gd name="connsiteY3096" fmla="*/ 5262532 h 6852115"/>
              <a:gd name="connsiteX3097" fmla="*/ 87921 w 12193268"/>
              <a:gd name="connsiteY3097" fmla="*/ 5305100 h 6852115"/>
              <a:gd name="connsiteX3098" fmla="*/ 70508 w 12193268"/>
              <a:gd name="connsiteY3098" fmla="*/ 5305100 h 6852115"/>
              <a:gd name="connsiteX3099" fmla="*/ 79215 w 12193268"/>
              <a:gd name="connsiteY3099" fmla="*/ 5313142 h 6852115"/>
              <a:gd name="connsiteX3100" fmla="*/ 65498 w 12193268"/>
              <a:gd name="connsiteY3100" fmla="*/ 5325810 h 6852115"/>
              <a:gd name="connsiteX3101" fmla="*/ 92931 w 12193268"/>
              <a:gd name="connsiteY3101" fmla="*/ 5325811 h 6852115"/>
              <a:gd name="connsiteX3102" fmla="*/ 128743 w 12193268"/>
              <a:gd name="connsiteY3102" fmla="*/ 5358888 h 6852115"/>
              <a:gd name="connsiteX3103" fmla="*/ 128743 w 12193268"/>
              <a:gd name="connsiteY3103" fmla="*/ 5356439 h 6852115"/>
              <a:gd name="connsiteX3104" fmla="*/ 174830 w 12193268"/>
              <a:gd name="connsiteY3104" fmla="*/ 5313872 h 6852115"/>
              <a:gd name="connsiteX3105" fmla="*/ 192243 w 12193268"/>
              <a:gd name="connsiteY3105" fmla="*/ 5313872 h 6852115"/>
              <a:gd name="connsiteX3106" fmla="*/ 183537 w 12193268"/>
              <a:gd name="connsiteY3106" fmla="*/ 5305831 h 6852115"/>
              <a:gd name="connsiteX3107" fmla="*/ 197254 w 12193268"/>
              <a:gd name="connsiteY3107" fmla="*/ 5293162 h 6852115"/>
              <a:gd name="connsiteX3108" fmla="*/ 169820 w 12193268"/>
              <a:gd name="connsiteY3108" fmla="*/ 5293161 h 6852115"/>
              <a:gd name="connsiteX3109" fmla="*/ 6149349 w 12193268"/>
              <a:gd name="connsiteY3109" fmla="*/ 5248872 h 6852115"/>
              <a:gd name="connsiteX3110" fmla="*/ 6215633 w 12193268"/>
              <a:gd name="connsiteY3110" fmla="*/ 5314146 h 6852115"/>
              <a:gd name="connsiteX3111" fmla="*/ 6145547 w 12193268"/>
              <a:gd name="connsiteY3111" fmla="*/ 5383165 h 6852115"/>
              <a:gd name="connsiteX3112" fmla="*/ 6079263 w 12193268"/>
              <a:gd name="connsiteY3112" fmla="*/ 5317890 h 6852115"/>
              <a:gd name="connsiteX3113" fmla="*/ 8337669 w 12193268"/>
              <a:gd name="connsiteY3113" fmla="*/ 5244385 h 6852115"/>
              <a:gd name="connsiteX3114" fmla="*/ 8403952 w 12193268"/>
              <a:gd name="connsiteY3114" fmla="*/ 5309659 h 6852115"/>
              <a:gd name="connsiteX3115" fmla="*/ 8333867 w 12193268"/>
              <a:gd name="connsiteY3115" fmla="*/ 5378678 h 6852115"/>
              <a:gd name="connsiteX3116" fmla="*/ 8267583 w 12193268"/>
              <a:gd name="connsiteY3116" fmla="*/ 5313404 h 6852115"/>
              <a:gd name="connsiteX3117" fmla="*/ 11641449 w 12193268"/>
              <a:gd name="connsiteY3117" fmla="*/ 5239497 h 6852115"/>
              <a:gd name="connsiteX3118" fmla="*/ 11707733 w 12193268"/>
              <a:gd name="connsiteY3118" fmla="*/ 5304772 h 6852115"/>
              <a:gd name="connsiteX3119" fmla="*/ 11637648 w 12193268"/>
              <a:gd name="connsiteY3119" fmla="*/ 5373789 h 6852115"/>
              <a:gd name="connsiteX3120" fmla="*/ 11571364 w 12193268"/>
              <a:gd name="connsiteY3120" fmla="*/ 5308516 h 6852115"/>
              <a:gd name="connsiteX3121" fmla="*/ 1762792 w 12193268"/>
              <a:gd name="connsiteY3121" fmla="*/ 5249937 h 6852115"/>
              <a:gd name="connsiteX3122" fmla="*/ 1829076 w 12193268"/>
              <a:gd name="connsiteY3122" fmla="*/ 5315211 h 6852115"/>
              <a:gd name="connsiteX3123" fmla="*/ 1758990 w 12193268"/>
              <a:gd name="connsiteY3123" fmla="*/ 5384230 h 6852115"/>
              <a:gd name="connsiteX3124" fmla="*/ 1692706 w 12193268"/>
              <a:gd name="connsiteY3124" fmla="*/ 5318956 h 6852115"/>
              <a:gd name="connsiteX3125" fmla="*/ 9989586 w 12193268"/>
              <a:gd name="connsiteY3125" fmla="*/ 5238133 h 6852115"/>
              <a:gd name="connsiteX3126" fmla="*/ 10064478 w 12193268"/>
              <a:gd name="connsiteY3126" fmla="*/ 5307307 h 6852115"/>
              <a:gd name="connsiteX3127" fmla="*/ 9985731 w 12193268"/>
              <a:gd name="connsiteY3127" fmla="*/ 5380042 h 6852115"/>
              <a:gd name="connsiteX3128" fmla="*/ 9910838 w 12193268"/>
              <a:gd name="connsiteY3128" fmla="*/ 5310868 h 6852115"/>
              <a:gd name="connsiteX3129" fmla="*/ 3961746 w 12193268"/>
              <a:gd name="connsiteY3129" fmla="*/ 5245436 h 6852115"/>
              <a:gd name="connsiteX3130" fmla="*/ 4028029 w 12193268"/>
              <a:gd name="connsiteY3130" fmla="*/ 5310710 h 6852115"/>
              <a:gd name="connsiteX3131" fmla="*/ 3957943 w 12193268"/>
              <a:gd name="connsiteY3131" fmla="*/ 5379729 h 6852115"/>
              <a:gd name="connsiteX3132" fmla="*/ 3891660 w 12193268"/>
              <a:gd name="connsiteY3132" fmla="*/ 5314455 h 6852115"/>
              <a:gd name="connsiteX3133" fmla="*/ 7265525 w 12193268"/>
              <a:gd name="connsiteY3133" fmla="*/ 5240548 h 6852115"/>
              <a:gd name="connsiteX3134" fmla="*/ 7331809 w 12193268"/>
              <a:gd name="connsiteY3134" fmla="*/ 5305822 h 6852115"/>
              <a:gd name="connsiteX3135" fmla="*/ 7261724 w 12193268"/>
              <a:gd name="connsiteY3135" fmla="*/ 5374840 h 6852115"/>
              <a:gd name="connsiteX3136" fmla="*/ 7195441 w 12193268"/>
              <a:gd name="connsiteY3136" fmla="*/ 5309567 h 6852115"/>
              <a:gd name="connsiteX3137" fmla="*/ 9453846 w 12193268"/>
              <a:gd name="connsiteY3137" fmla="*/ 5236061 h 6852115"/>
              <a:gd name="connsiteX3138" fmla="*/ 9520128 w 12193268"/>
              <a:gd name="connsiteY3138" fmla="*/ 5301335 h 6852115"/>
              <a:gd name="connsiteX3139" fmla="*/ 9450043 w 12193268"/>
              <a:gd name="connsiteY3139" fmla="*/ 5370354 h 6852115"/>
              <a:gd name="connsiteX3140" fmla="*/ 9383760 w 12193268"/>
              <a:gd name="connsiteY3140" fmla="*/ 5305080 h 6852115"/>
              <a:gd name="connsiteX3141" fmla="*/ 7804429 w 12193268"/>
              <a:gd name="connsiteY3141" fmla="*/ 5236958 h 6852115"/>
              <a:gd name="connsiteX3142" fmla="*/ 7876874 w 12193268"/>
              <a:gd name="connsiteY3142" fmla="*/ 5303871 h 6852115"/>
              <a:gd name="connsiteX3143" fmla="*/ 7794963 w 12193268"/>
              <a:gd name="connsiteY3143" fmla="*/ 5379527 h 6852115"/>
              <a:gd name="connsiteX3144" fmla="*/ 7794962 w 12193268"/>
              <a:gd name="connsiteY3144" fmla="*/ 5382267 h 6852115"/>
              <a:gd name="connsiteX3145" fmla="*/ 7722519 w 12193268"/>
              <a:gd name="connsiteY3145" fmla="*/ 5315354 h 6852115"/>
              <a:gd name="connsiteX3146" fmla="*/ 7804429 w 12193268"/>
              <a:gd name="connsiteY3146" fmla="*/ 5239698 h 6852115"/>
              <a:gd name="connsiteX3147" fmla="*/ 5613662 w 12193268"/>
              <a:gd name="connsiteY3147" fmla="*/ 5239184 h 6852115"/>
              <a:gd name="connsiteX3148" fmla="*/ 5688555 w 12193268"/>
              <a:gd name="connsiteY3148" fmla="*/ 5308358 h 6852115"/>
              <a:gd name="connsiteX3149" fmla="*/ 5609808 w 12193268"/>
              <a:gd name="connsiteY3149" fmla="*/ 5381093 h 6852115"/>
              <a:gd name="connsiteX3150" fmla="*/ 5534914 w 12193268"/>
              <a:gd name="connsiteY3150" fmla="*/ 5311919 h 6852115"/>
              <a:gd name="connsiteX3151" fmla="*/ 2878969 w 12193268"/>
              <a:gd name="connsiteY3151" fmla="*/ 5241613 h 6852115"/>
              <a:gd name="connsiteX3152" fmla="*/ 2945253 w 12193268"/>
              <a:gd name="connsiteY3152" fmla="*/ 5306888 h 6852115"/>
              <a:gd name="connsiteX3153" fmla="*/ 2875168 w 12193268"/>
              <a:gd name="connsiteY3153" fmla="*/ 5375906 h 6852115"/>
              <a:gd name="connsiteX3154" fmla="*/ 2808884 w 12193268"/>
              <a:gd name="connsiteY3154" fmla="*/ 5310632 h 6852115"/>
              <a:gd name="connsiteX3155" fmla="*/ 5077922 w 12193268"/>
              <a:gd name="connsiteY3155" fmla="*/ 5237112 h 6852115"/>
              <a:gd name="connsiteX3156" fmla="*/ 5144205 w 12193268"/>
              <a:gd name="connsiteY3156" fmla="*/ 5302386 h 6852115"/>
              <a:gd name="connsiteX3157" fmla="*/ 5074120 w 12193268"/>
              <a:gd name="connsiteY3157" fmla="*/ 5371404 h 6852115"/>
              <a:gd name="connsiteX3158" fmla="*/ 5007836 w 12193268"/>
              <a:gd name="connsiteY3158" fmla="*/ 5306131 h 6852115"/>
              <a:gd name="connsiteX3159" fmla="*/ 1227105 w 12193268"/>
              <a:gd name="connsiteY3159" fmla="*/ 5240250 h 6852115"/>
              <a:gd name="connsiteX3160" fmla="*/ 1301998 w 12193268"/>
              <a:gd name="connsiteY3160" fmla="*/ 5309423 h 6852115"/>
              <a:gd name="connsiteX3161" fmla="*/ 1223251 w 12193268"/>
              <a:gd name="connsiteY3161" fmla="*/ 5382159 h 6852115"/>
              <a:gd name="connsiteX3162" fmla="*/ 1148357 w 12193268"/>
              <a:gd name="connsiteY3162" fmla="*/ 5312984 h 6852115"/>
              <a:gd name="connsiteX3163" fmla="*/ 691365 w 12193268"/>
              <a:gd name="connsiteY3163" fmla="*/ 5238177 h 6852115"/>
              <a:gd name="connsiteX3164" fmla="*/ 757648 w 12193268"/>
              <a:gd name="connsiteY3164" fmla="*/ 5303451 h 6852115"/>
              <a:gd name="connsiteX3165" fmla="*/ 687563 w 12193268"/>
              <a:gd name="connsiteY3165" fmla="*/ 5372470 h 6852115"/>
              <a:gd name="connsiteX3166" fmla="*/ 621280 w 12193268"/>
              <a:gd name="connsiteY3166" fmla="*/ 5307196 h 6852115"/>
              <a:gd name="connsiteX3167" fmla="*/ 11084093 w 12193268"/>
              <a:gd name="connsiteY3167" fmla="*/ 5209159 h 6852115"/>
              <a:gd name="connsiteX3168" fmla="*/ 11190186 w 12193268"/>
              <a:gd name="connsiteY3168" fmla="*/ 5307150 h 6852115"/>
              <a:gd name="connsiteX3169" fmla="*/ 11078827 w 12193268"/>
              <a:gd name="connsiteY3169" fmla="*/ 5410005 h 6852115"/>
              <a:gd name="connsiteX3170" fmla="*/ 11078827 w 12193268"/>
              <a:gd name="connsiteY3170" fmla="*/ 5412453 h 6852115"/>
              <a:gd name="connsiteX3171" fmla="*/ 10972735 w 12193268"/>
              <a:gd name="connsiteY3171" fmla="*/ 5314461 h 6852115"/>
              <a:gd name="connsiteX3172" fmla="*/ 11084093 w 12193268"/>
              <a:gd name="connsiteY3172" fmla="*/ 5211607 h 6852115"/>
              <a:gd name="connsiteX3173" fmla="*/ 6708168 w 12193268"/>
              <a:gd name="connsiteY3173" fmla="*/ 5210210 h 6852115"/>
              <a:gd name="connsiteX3174" fmla="*/ 6814262 w 12193268"/>
              <a:gd name="connsiteY3174" fmla="*/ 5308200 h 6852115"/>
              <a:gd name="connsiteX3175" fmla="*/ 6702902 w 12193268"/>
              <a:gd name="connsiteY3175" fmla="*/ 5411056 h 6852115"/>
              <a:gd name="connsiteX3176" fmla="*/ 6702903 w 12193268"/>
              <a:gd name="connsiteY3176" fmla="*/ 5413504 h 6852115"/>
              <a:gd name="connsiteX3177" fmla="*/ 6596812 w 12193268"/>
              <a:gd name="connsiteY3177" fmla="*/ 5315512 h 6852115"/>
              <a:gd name="connsiteX3178" fmla="*/ 6708169 w 12193268"/>
              <a:gd name="connsiteY3178" fmla="*/ 5212657 h 6852115"/>
              <a:gd name="connsiteX3179" fmla="*/ 8896489 w 12193268"/>
              <a:gd name="connsiteY3179" fmla="*/ 5205723 h 6852115"/>
              <a:gd name="connsiteX3180" fmla="*/ 9002581 w 12193268"/>
              <a:gd name="connsiteY3180" fmla="*/ 5303715 h 6852115"/>
              <a:gd name="connsiteX3181" fmla="*/ 8891223 w 12193268"/>
              <a:gd name="connsiteY3181" fmla="*/ 5406569 h 6852115"/>
              <a:gd name="connsiteX3182" fmla="*/ 8891223 w 12193268"/>
              <a:gd name="connsiteY3182" fmla="*/ 5409017 h 6852115"/>
              <a:gd name="connsiteX3183" fmla="*/ 8785130 w 12193268"/>
              <a:gd name="connsiteY3183" fmla="*/ 5311025 h 6852115"/>
              <a:gd name="connsiteX3184" fmla="*/ 8896489 w 12193268"/>
              <a:gd name="connsiteY3184" fmla="*/ 5208171 h 6852115"/>
              <a:gd name="connsiteX3185" fmla="*/ 2321612 w 12193268"/>
              <a:gd name="connsiteY3185" fmla="*/ 5211275 h 6852115"/>
              <a:gd name="connsiteX3186" fmla="*/ 2427706 w 12193268"/>
              <a:gd name="connsiteY3186" fmla="*/ 5309266 h 6852115"/>
              <a:gd name="connsiteX3187" fmla="*/ 2316347 w 12193268"/>
              <a:gd name="connsiteY3187" fmla="*/ 5412121 h 6852115"/>
              <a:gd name="connsiteX3188" fmla="*/ 2316347 w 12193268"/>
              <a:gd name="connsiteY3188" fmla="*/ 5414569 h 6852115"/>
              <a:gd name="connsiteX3189" fmla="*/ 2210254 w 12193268"/>
              <a:gd name="connsiteY3189" fmla="*/ 5316577 h 6852115"/>
              <a:gd name="connsiteX3190" fmla="*/ 2321613 w 12193268"/>
              <a:gd name="connsiteY3190" fmla="*/ 5213723 h 6852115"/>
              <a:gd name="connsiteX3191" fmla="*/ 4520566 w 12193268"/>
              <a:gd name="connsiteY3191" fmla="*/ 5206774 h 6852115"/>
              <a:gd name="connsiteX3192" fmla="*/ 4626658 w 12193268"/>
              <a:gd name="connsiteY3192" fmla="*/ 5304765 h 6852115"/>
              <a:gd name="connsiteX3193" fmla="*/ 4515300 w 12193268"/>
              <a:gd name="connsiteY3193" fmla="*/ 5407620 h 6852115"/>
              <a:gd name="connsiteX3194" fmla="*/ 4515300 w 12193268"/>
              <a:gd name="connsiteY3194" fmla="*/ 5410068 h 6852115"/>
              <a:gd name="connsiteX3195" fmla="*/ 4409207 w 12193268"/>
              <a:gd name="connsiteY3195" fmla="*/ 5312076 h 6852115"/>
              <a:gd name="connsiteX3196" fmla="*/ 4520566 w 12193268"/>
              <a:gd name="connsiteY3196" fmla="*/ 5209222 h 6852115"/>
              <a:gd name="connsiteX3197" fmla="*/ 134008 w 12193268"/>
              <a:gd name="connsiteY3197" fmla="*/ 5207839 h 6852115"/>
              <a:gd name="connsiteX3198" fmla="*/ 240101 w 12193268"/>
              <a:gd name="connsiteY3198" fmla="*/ 5305831 h 6852115"/>
              <a:gd name="connsiteX3199" fmla="*/ 128743 w 12193268"/>
              <a:gd name="connsiteY3199" fmla="*/ 5408685 h 6852115"/>
              <a:gd name="connsiteX3200" fmla="*/ 128743 w 12193268"/>
              <a:gd name="connsiteY3200" fmla="*/ 5411133 h 6852115"/>
              <a:gd name="connsiteX3201" fmla="*/ 22651 w 12193268"/>
              <a:gd name="connsiteY3201" fmla="*/ 5313141 h 6852115"/>
              <a:gd name="connsiteX3202" fmla="*/ 134009 w 12193268"/>
              <a:gd name="connsiteY3202" fmla="*/ 5210287 h 6852115"/>
              <a:gd name="connsiteX3203" fmla="*/ 12180353 w 12193268"/>
              <a:gd name="connsiteY3203" fmla="*/ 5182632 h 6852115"/>
              <a:gd name="connsiteX3204" fmla="*/ 12059258 w 12193268"/>
              <a:gd name="connsiteY3204" fmla="*/ 5294481 h 6852115"/>
              <a:gd name="connsiteX3205" fmla="*/ 12016335 w 12193268"/>
              <a:gd name="connsiteY3205" fmla="*/ 5294481 h 6852115"/>
              <a:gd name="connsiteX3206" fmla="*/ 12037797 w 12193268"/>
              <a:gd name="connsiteY3206" fmla="*/ 5314303 h 6852115"/>
              <a:gd name="connsiteX3207" fmla="*/ 12036835 w 12193268"/>
              <a:gd name="connsiteY3207" fmla="*/ 5315191 h 6852115"/>
              <a:gd name="connsiteX3208" fmla="*/ 12038759 w 12193268"/>
              <a:gd name="connsiteY3208" fmla="*/ 5315192 h 6852115"/>
              <a:gd name="connsiteX3209" fmla="*/ 12175087 w 12193268"/>
              <a:gd name="connsiteY3209" fmla="*/ 5441111 h 6852115"/>
              <a:gd name="connsiteX3210" fmla="*/ 12175087 w 12193268"/>
              <a:gd name="connsiteY3210" fmla="*/ 5385096 h 6852115"/>
              <a:gd name="connsiteX3211" fmla="*/ 12098443 w 12193268"/>
              <a:gd name="connsiteY3211" fmla="*/ 5314304 h 6852115"/>
              <a:gd name="connsiteX3212" fmla="*/ 12180353 w 12193268"/>
              <a:gd name="connsiteY3212" fmla="*/ 5238647 h 6852115"/>
              <a:gd name="connsiteX3213" fmla="*/ 9992749 w 12193268"/>
              <a:gd name="connsiteY3213" fmla="*/ 5179197 h 6852115"/>
              <a:gd name="connsiteX3214" fmla="*/ 9989586 w 12193268"/>
              <a:gd name="connsiteY3214" fmla="*/ 5182118 h 6852115"/>
              <a:gd name="connsiteX3215" fmla="*/ 9987833 w 12193268"/>
              <a:gd name="connsiteY3215" fmla="*/ 5180499 h 6852115"/>
              <a:gd name="connsiteX3216" fmla="*/ 9987833 w 12193268"/>
              <a:gd name="connsiteY3216" fmla="*/ 5183736 h 6852115"/>
              <a:gd name="connsiteX3217" fmla="*/ 9871654 w 12193268"/>
              <a:gd name="connsiteY3217" fmla="*/ 5291045 h 6852115"/>
              <a:gd name="connsiteX3218" fmla="*/ 9828730 w 12193268"/>
              <a:gd name="connsiteY3218" fmla="*/ 5291046 h 6852115"/>
              <a:gd name="connsiteX3219" fmla="*/ 9850193 w 12193268"/>
              <a:gd name="connsiteY3219" fmla="*/ 5310868 h 6852115"/>
              <a:gd name="connsiteX3220" fmla="*/ 9849231 w 12193268"/>
              <a:gd name="connsiteY3220" fmla="*/ 5311756 h 6852115"/>
              <a:gd name="connsiteX3221" fmla="*/ 9851154 w 12193268"/>
              <a:gd name="connsiteY3221" fmla="*/ 5311756 h 6852115"/>
              <a:gd name="connsiteX3222" fmla="*/ 9982568 w 12193268"/>
              <a:gd name="connsiteY3222" fmla="*/ 5433136 h 6852115"/>
              <a:gd name="connsiteX3223" fmla="*/ 9982569 w 12193268"/>
              <a:gd name="connsiteY3223" fmla="*/ 5438978 h 6852115"/>
              <a:gd name="connsiteX3224" fmla="*/ 9985730 w 12193268"/>
              <a:gd name="connsiteY3224" fmla="*/ 5436057 h 6852115"/>
              <a:gd name="connsiteX3225" fmla="*/ 9987484 w 12193268"/>
              <a:gd name="connsiteY3225" fmla="*/ 5437677 h 6852115"/>
              <a:gd name="connsiteX3226" fmla="*/ 9987484 w 12193268"/>
              <a:gd name="connsiteY3226" fmla="*/ 5434439 h 6852115"/>
              <a:gd name="connsiteX3227" fmla="*/ 10103663 w 12193268"/>
              <a:gd name="connsiteY3227" fmla="*/ 5327131 h 6852115"/>
              <a:gd name="connsiteX3228" fmla="*/ 10146586 w 12193268"/>
              <a:gd name="connsiteY3228" fmla="*/ 5327130 h 6852115"/>
              <a:gd name="connsiteX3229" fmla="*/ 10125124 w 12193268"/>
              <a:gd name="connsiteY3229" fmla="*/ 5307307 h 6852115"/>
              <a:gd name="connsiteX3230" fmla="*/ 10126086 w 12193268"/>
              <a:gd name="connsiteY3230" fmla="*/ 5306419 h 6852115"/>
              <a:gd name="connsiteX3231" fmla="*/ 10124163 w 12193268"/>
              <a:gd name="connsiteY3231" fmla="*/ 5306420 h 6852115"/>
              <a:gd name="connsiteX3232" fmla="*/ 9992748 w 12193268"/>
              <a:gd name="connsiteY3232" fmla="*/ 5185039 h 6852115"/>
              <a:gd name="connsiteX3233" fmla="*/ 3417873 w 12193268"/>
              <a:gd name="connsiteY3233" fmla="*/ 5184748 h 6852115"/>
              <a:gd name="connsiteX3234" fmla="*/ 3296778 w 12193268"/>
              <a:gd name="connsiteY3234" fmla="*/ 5296597 h 6852115"/>
              <a:gd name="connsiteX3235" fmla="*/ 3253855 w 12193268"/>
              <a:gd name="connsiteY3235" fmla="*/ 5296597 h 6852115"/>
              <a:gd name="connsiteX3236" fmla="*/ 3275316 w 12193268"/>
              <a:gd name="connsiteY3236" fmla="*/ 5316419 h 6852115"/>
              <a:gd name="connsiteX3237" fmla="*/ 3274355 w 12193268"/>
              <a:gd name="connsiteY3237" fmla="*/ 5317307 h 6852115"/>
              <a:gd name="connsiteX3238" fmla="*/ 3276279 w 12193268"/>
              <a:gd name="connsiteY3238" fmla="*/ 5317308 h 6852115"/>
              <a:gd name="connsiteX3239" fmla="*/ 3412607 w 12193268"/>
              <a:gd name="connsiteY3239" fmla="*/ 5443227 h 6852115"/>
              <a:gd name="connsiteX3240" fmla="*/ 3412607 w 12193268"/>
              <a:gd name="connsiteY3240" fmla="*/ 5387212 h 6852115"/>
              <a:gd name="connsiteX3241" fmla="*/ 3335962 w 12193268"/>
              <a:gd name="connsiteY3241" fmla="*/ 5316420 h 6852115"/>
              <a:gd name="connsiteX3242" fmla="*/ 3417873 w 12193268"/>
              <a:gd name="connsiteY3242" fmla="*/ 5240763 h 6852115"/>
              <a:gd name="connsiteX3243" fmla="*/ 5616824 w 12193268"/>
              <a:gd name="connsiteY3243" fmla="*/ 5180248 h 6852115"/>
              <a:gd name="connsiteX3244" fmla="*/ 5613662 w 12193268"/>
              <a:gd name="connsiteY3244" fmla="*/ 5183169 h 6852115"/>
              <a:gd name="connsiteX3245" fmla="*/ 5611910 w 12193268"/>
              <a:gd name="connsiteY3245" fmla="*/ 5181550 h 6852115"/>
              <a:gd name="connsiteX3246" fmla="*/ 5611909 w 12193268"/>
              <a:gd name="connsiteY3246" fmla="*/ 5184787 h 6852115"/>
              <a:gd name="connsiteX3247" fmla="*/ 5495731 w 12193268"/>
              <a:gd name="connsiteY3247" fmla="*/ 5292096 h 6852115"/>
              <a:gd name="connsiteX3248" fmla="*/ 5452807 w 12193268"/>
              <a:gd name="connsiteY3248" fmla="*/ 5292096 h 6852115"/>
              <a:gd name="connsiteX3249" fmla="*/ 5474269 w 12193268"/>
              <a:gd name="connsiteY3249" fmla="*/ 5311918 h 6852115"/>
              <a:gd name="connsiteX3250" fmla="*/ 5473307 w 12193268"/>
              <a:gd name="connsiteY3250" fmla="*/ 5312807 h 6852115"/>
              <a:gd name="connsiteX3251" fmla="*/ 5475230 w 12193268"/>
              <a:gd name="connsiteY3251" fmla="*/ 5312807 h 6852115"/>
              <a:gd name="connsiteX3252" fmla="*/ 5606644 w 12193268"/>
              <a:gd name="connsiteY3252" fmla="*/ 5434187 h 6852115"/>
              <a:gd name="connsiteX3253" fmla="*/ 5606645 w 12193268"/>
              <a:gd name="connsiteY3253" fmla="*/ 5440029 h 6852115"/>
              <a:gd name="connsiteX3254" fmla="*/ 5609806 w 12193268"/>
              <a:gd name="connsiteY3254" fmla="*/ 5437108 h 6852115"/>
              <a:gd name="connsiteX3255" fmla="*/ 5611560 w 12193268"/>
              <a:gd name="connsiteY3255" fmla="*/ 5438727 h 6852115"/>
              <a:gd name="connsiteX3256" fmla="*/ 5611560 w 12193268"/>
              <a:gd name="connsiteY3256" fmla="*/ 5435489 h 6852115"/>
              <a:gd name="connsiteX3257" fmla="*/ 5727738 w 12193268"/>
              <a:gd name="connsiteY3257" fmla="*/ 5328182 h 6852115"/>
              <a:gd name="connsiteX3258" fmla="*/ 5770662 w 12193268"/>
              <a:gd name="connsiteY3258" fmla="*/ 5328181 h 6852115"/>
              <a:gd name="connsiteX3259" fmla="*/ 5749201 w 12193268"/>
              <a:gd name="connsiteY3259" fmla="*/ 5308357 h 6852115"/>
              <a:gd name="connsiteX3260" fmla="*/ 5750161 w 12193268"/>
              <a:gd name="connsiteY3260" fmla="*/ 5307470 h 6852115"/>
              <a:gd name="connsiteX3261" fmla="*/ 5748240 w 12193268"/>
              <a:gd name="connsiteY3261" fmla="*/ 5307470 h 6852115"/>
              <a:gd name="connsiteX3262" fmla="*/ 5616825 w 12193268"/>
              <a:gd name="connsiteY3262" fmla="*/ 5186090 h 6852115"/>
              <a:gd name="connsiteX3263" fmla="*/ 7800228 w 12193268"/>
              <a:gd name="connsiteY3263" fmla="*/ 5177064 h 6852115"/>
              <a:gd name="connsiteX3264" fmla="*/ 7800228 w 12193268"/>
              <a:gd name="connsiteY3264" fmla="*/ 5187563 h 6852115"/>
              <a:gd name="connsiteX3265" fmla="*/ 7683333 w 12193268"/>
              <a:gd name="connsiteY3265" fmla="*/ 5295532 h 6852115"/>
              <a:gd name="connsiteX3266" fmla="*/ 7640412 w 12193268"/>
              <a:gd name="connsiteY3266" fmla="*/ 5295531 h 6852115"/>
              <a:gd name="connsiteX3267" fmla="*/ 7661873 w 12193268"/>
              <a:gd name="connsiteY3267" fmla="*/ 5315354 h 6852115"/>
              <a:gd name="connsiteX3268" fmla="*/ 7660912 w 12193268"/>
              <a:gd name="connsiteY3268" fmla="*/ 5316242 h 6852115"/>
              <a:gd name="connsiteX3269" fmla="*/ 7662835 w 12193268"/>
              <a:gd name="connsiteY3269" fmla="*/ 5316243 h 6852115"/>
              <a:gd name="connsiteX3270" fmla="*/ 7799164 w 12193268"/>
              <a:gd name="connsiteY3270" fmla="*/ 5442161 h 6852115"/>
              <a:gd name="connsiteX3271" fmla="*/ 7799164 w 12193268"/>
              <a:gd name="connsiteY3271" fmla="*/ 5431663 h 6852115"/>
              <a:gd name="connsiteX3272" fmla="*/ 7916057 w 12193268"/>
              <a:gd name="connsiteY3272" fmla="*/ 5323695 h 6852115"/>
              <a:gd name="connsiteX3273" fmla="*/ 7958981 w 12193268"/>
              <a:gd name="connsiteY3273" fmla="*/ 5323694 h 6852115"/>
              <a:gd name="connsiteX3274" fmla="*/ 7937519 w 12193268"/>
              <a:gd name="connsiteY3274" fmla="*/ 5303871 h 6852115"/>
              <a:gd name="connsiteX3275" fmla="*/ 7938481 w 12193268"/>
              <a:gd name="connsiteY3275" fmla="*/ 5302984 h 6852115"/>
              <a:gd name="connsiteX3276" fmla="*/ 7936559 w 12193268"/>
              <a:gd name="connsiteY3276" fmla="*/ 5302984 h 6852115"/>
              <a:gd name="connsiteX3277" fmla="*/ 1230269 w 12193268"/>
              <a:gd name="connsiteY3277" fmla="*/ 5181313 h 6852115"/>
              <a:gd name="connsiteX3278" fmla="*/ 1227106 w 12193268"/>
              <a:gd name="connsiteY3278" fmla="*/ 5184234 h 6852115"/>
              <a:gd name="connsiteX3279" fmla="*/ 1225353 w 12193268"/>
              <a:gd name="connsiteY3279" fmla="*/ 5182615 h 6852115"/>
              <a:gd name="connsiteX3280" fmla="*/ 1225353 w 12193268"/>
              <a:gd name="connsiteY3280" fmla="*/ 5185852 h 6852115"/>
              <a:gd name="connsiteX3281" fmla="*/ 1109174 w 12193268"/>
              <a:gd name="connsiteY3281" fmla="*/ 5293161 h 6852115"/>
              <a:gd name="connsiteX3282" fmla="*/ 1066251 w 12193268"/>
              <a:gd name="connsiteY3282" fmla="*/ 5293162 h 6852115"/>
              <a:gd name="connsiteX3283" fmla="*/ 1087712 w 12193268"/>
              <a:gd name="connsiteY3283" fmla="*/ 5312984 h 6852115"/>
              <a:gd name="connsiteX3284" fmla="*/ 1086751 w 12193268"/>
              <a:gd name="connsiteY3284" fmla="*/ 5313872 h 6852115"/>
              <a:gd name="connsiteX3285" fmla="*/ 1088674 w 12193268"/>
              <a:gd name="connsiteY3285" fmla="*/ 5313872 h 6852115"/>
              <a:gd name="connsiteX3286" fmla="*/ 1220088 w 12193268"/>
              <a:gd name="connsiteY3286" fmla="*/ 5435252 h 6852115"/>
              <a:gd name="connsiteX3287" fmla="*/ 1220089 w 12193268"/>
              <a:gd name="connsiteY3287" fmla="*/ 5441094 h 6852115"/>
              <a:gd name="connsiteX3288" fmla="*/ 1223250 w 12193268"/>
              <a:gd name="connsiteY3288" fmla="*/ 5438174 h 6852115"/>
              <a:gd name="connsiteX3289" fmla="*/ 1225004 w 12193268"/>
              <a:gd name="connsiteY3289" fmla="*/ 5439793 h 6852115"/>
              <a:gd name="connsiteX3290" fmla="*/ 1225003 w 12193268"/>
              <a:gd name="connsiteY3290" fmla="*/ 5436555 h 6852115"/>
              <a:gd name="connsiteX3291" fmla="*/ 1341183 w 12193268"/>
              <a:gd name="connsiteY3291" fmla="*/ 5329247 h 6852115"/>
              <a:gd name="connsiteX3292" fmla="*/ 1384105 w 12193268"/>
              <a:gd name="connsiteY3292" fmla="*/ 5329246 h 6852115"/>
              <a:gd name="connsiteX3293" fmla="*/ 1362645 w 12193268"/>
              <a:gd name="connsiteY3293" fmla="*/ 5309423 h 6852115"/>
              <a:gd name="connsiteX3294" fmla="*/ 1363605 w 12193268"/>
              <a:gd name="connsiteY3294" fmla="*/ 5308535 h 6852115"/>
              <a:gd name="connsiteX3295" fmla="*/ 1361682 w 12193268"/>
              <a:gd name="connsiteY3295" fmla="*/ 5308536 h 6852115"/>
              <a:gd name="connsiteX3296" fmla="*/ 1230269 w 12193268"/>
              <a:gd name="connsiteY3296" fmla="*/ 5187155 h 6852115"/>
              <a:gd name="connsiteX3297" fmla="*/ 3424305 w 12193268"/>
              <a:gd name="connsiteY3297" fmla="*/ 5178114 h 6852115"/>
              <a:gd name="connsiteX3298" fmla="*/ 3424305 w 12193268"/>
              <a:gd name="connsiteY3298" fmla="*/ 5234129 h 6852115"/>
              <a:gd name="connsiteX3299" fmla="*/ 3500951 w 12193268"/>
              <a:gd name="connsiteY3299" fmla="*/ 5304922 h 6852115"/>
              <a:gd name="connsiteX3300" fmla="*/ 3419040 w 12193268"/>
              <a:gd name="connsiteY3300" fmla="*/ 5380578 h 6852115"/>
              <a:gd name="connsiteX3301" fmla="*/ 3419039 w 12193268"/>
              <a:gd name="connsiteY3301" fmla="*/ 5436593 h 6852115"/>
              <a:gd name="connsiteX3302" fmla="*/ 3540134 w 12193268"/>
              <a:gd name="connsiteY3302" fmla="*/ 5324746 h 6852115"/>
              <a:gd name="connsiteX3303" fmla="*/ 3583057 w 12193268"/>
              <a:gd name="connsiteY3303" fmla="*/ 5324745 h 6852115"/>
              <a:gd name="connsiteX3304" fmla="*/ 3561597 w 12193268"/>
              <a:gd name="connsiteY3304" fmla="*/ 5304922 h 6852115"/>
              <a:gd name="connsiteX3305" fmla="*/ 3562557 w 12193268"/>
              <a:gd name="connsiteY3305" fmla="*/ 5304034 h 6852115"/>
              <a:gd name="connsiteX3306" fmla="*/ 3560635 w 12193268"/>
              <a:gd name="connsiteY3306" fmla="*/ 5304034 h 6852115"/>
              <a:gd name="connsiteX3307" fmla="*/ 11084093 w 12193268"/>
              <a:gd name="connsiteY3307" fmla="*/ 5153143 h 6852115"/>
              <a:gd name="connsiteX3308" fmla="*/ 11084093 w 12193268"/>
              <a:gd name="connsiteY3308" fmla="*/ 5155591 h 6852115"/>
              <a:gd name="connsiteX3309" fmla="*/ 10920795 w 12193268"/>
              <a:gd name="connsiteY3309" fmla="*/ 5306420 h 6852115"/>
              <a:gd name="connsiteX3310" fmla="*/ 10903383 w 12193268"/>
              <a:gd name="connsiteY3310" fmla="*/ 5306419 h 6852115"/>
              <a:gd name="connsiteX3311" fmla="*/ 10912089 w 12193268"/>
              <a:gd name="connsiteY3311" fmla="*/ 5314461 h 6852115"/>
              <a:gd name="connsiteX3312" fmla="*/ 10898372 w 12193268"/>
              <a:gd name="connsiteY3312" fmla="*/ 5327130 h 6852115"/>
              <a:gd name="connsiteX3313" fmla="*/ 10925806 w 12193268"/>
              <a:gd name="connsiteY3313" fmla="*/ 5327131 h 6852115"/>
              <a:gd name="connsiteX3314" fmla="*/ 11078828 w 12193268"/>
              <a:gd name="connsiteY3314" fmla="*/ 5468468 h 6852115"/>
              <a:gd name="connsiteX3315" fmla="*/ 11078828 w 12193268"/>
              <a:gd name="connsiteY3315" fmla="*/ 5466020 h 6852115"/>
              <a:gd name="connsiteX3316" fmla="*/ 11242125 w 12193268"/>
              <a:gd name="connsiteY3316" fmla="*/ 5315192 h 6852115"/>
              <a:gd name="connsiteX3317" fmla="*/ 11259538 w 12193268"/>
              <a:gd name="connsiteY3317" fmla="*/ 5315191 h 6852115"/>
              <a:gd name="connsiteX3318" fmla="*/ 11250832 w 12193268"/>
              <a:gd name="connsiteY3318" fmla="*/ 5307151 h 6852115"/>
              <a:gd name="connsiteX3319" fmla="*/ 11264549 w 12193268"/>
              <a:gd name="connsiteY3319" fmla="*/ 5294481 h 6852115"/>
              <a:gd name="connsiteX3320" fmla="*/ 11237114 w 12193268"/>
              <a:gd name="connsiteY3320" fmla="*/ 5294481 h 6852115"/>
              <a:gd name="connsiteX3321" fmla="*/ 6708169 w 12193268"/>
              <a:gd name="connsiteY3321" fmla="*/ 5154194 h 6852115"/>
              <a:gd name="connsiteX3322" fmla="*/ 6708169 w 12193268"/>
              <a:gd name="connsiteY3322" fmla="*/ 5156642 h 6852115"/>
              <a:gd name="connsiteX3323" fmla="*/ 6544871 w 12193268"/>
              <a:gd name="connsiteY3323" fmla="*/ 5307470 h 6852115"/>
              <a:gd name="connsiteX3324" fmla="*/ 6527460 w 12193268"/>
              <a:gd name="connsiteY3324" fmla="*/ 5307470 h 6852115"/>
              <a:gd name="connsiteX3325" fmla="*/ 6536166 w 12193268"/>
              <a:gd name="connsiteY3325" fmla="*/ 5315512 h 6852115"/>
              <a:gd name="connsiteX3326" fmla="*/ 6522449 w 12193268"/>
              <a:gd name="connsiteY3326" fmla="*/ 5328180 h 6852115"/>
              <a:gd name="connsiteX3327" fmla="*/ 6549882 w 12193268"/>
              <a:gd name="connsiteY3327" fmla="*/ 5328182 h 6852115"/>
              <a:gd name="connsiteX3328" fmla="*/ 6702904 w 12193268"/>
              <a:gd name="connsiteY3328" fmla="*/ 5469518 h 6852115"/>
              <a:gd name="connsiteX3329" fmla="*/ 6702904 w 12193268"/>
              <a:gd name="connsiteY3329" fmla="*/ 5467071 h 6852115"/>
              <a:gd name="connsiteX3330" fmla="*/ 6866201 w 12193268"/>
              <a:gd name="connsiteY3330" fmla="*/ 5316242 h 6852115"/>
              <a:gd name="connsiteX3331" fmla="*/ 6883614 w 12193268"/>
              <a:gd name="connsiteY3331" fmla="*/ 5316242 h 6852115"/>
              <a:gd name="connsiteX3332" fmla="*/ 6874908 w 12193268"/>
              <a:gd name="connsiteY3332" fmla="*/ 5308202 h 6852115"/>
              <a:gd name="connsiteX3333" fmla="*/ 6888625 w 12193268"/>
              <a:gd name="connsiteY3333" fmla="*/ 5295532 h 6852115"/>
              <a:gd name="connsiteX3334" fmla="*/ 6861191 w 12193268"/>
              <a:gd name="connsiteY3334" fmla="*/ 5295532 h 6852115"/>
              <a:gd name="connsiteX3335" fmla="*/ 8896488 w 12193268"/>
              <a:gd name="connsiteY3335" fmla="*/ 5149707 h 6852115"/>
              <a:gd name="connsiteX3336" fmla="*/ 8896488 w 12193268"/>
              <a:gd name="connsiteY3336" fmla="*/ 5152156 h 6852115"/>
              <a:gd name="connsiteX3337" fmla="*/ 8733190 w 12193268"/>
              <a:gd name="connsiteY3337" fmla="*/ 5302984 h 6852115"/>
              <a:gd name="connsiteX3338" fmla="*/ 8715778 w 12193268"/>
              <a:gd name="connsiteY3338" fmla="*/ 5302984 h 6852115"/>
              <a:gd name="connsiteX3339" fmla="*/ 8724484 w 12193268"/>
              <a:gd name="connsiteY3339" fmla="*/ 5311025 h 6852115"/>
              <a:gd name="connsiteX3340" fmla="*/ 8710767 w 12193268"/>
              <a:gd name="connsiteY3340" fmla="*/ 5323695 h 6852115"/>
              <a:gd name="connsiteX3341" fmla="*/ 8738201 w 12193268"/>
              <a:gd name="connsiteY3341" fmla="*/ 5323695 h 6852115"/>
              <a:gd name="connsiteX3342" fmla="*/ 8891223 w 12193268"/>
              <a:gd name="connsiteY3342" fmla="*/ 5465032 h 6852115"/>
              <a:gd name="connsiteX3343" fmla="*/ 8891224 w 12193268"/>
              <a:gd name="connsiteY3343" fmla="*/ 5462584 h 6852115"/>
              <a:gd name="connsiteX3344" fmla="*/ 9054521 w 12193268"/>
              <a:gd name="connsiteY3344" fmla="*/ 5311756 h 6852115"/>
              <a:gd name="connsiteX3345" fmla="*/ 9071933 w 12193268"/>
              <a:gd name="connsiteY3345" fmla="*/ 5311756 h 6852115"/>
              <a:gd name="connsiteX3346" fmla="*/ 9063227 w 12193268"/>
              <a:gd name="connsiteY3346" fmla="*/ 5303715 h 6852115"/>
              <a:gd name="connsiteX3347" fmla="*/ 9076944 w 12193268"/>
              <a:gd name="connsiteY3347" fmla="*/ 5291045 h 6852115"/>
              <a:gd name="connsiteX3348" fmla="*/ 9049510 w 12193268"/>
              <a:gd name="connsiteY3348" fmla="*/ 5291045 h 6852115"/>
              <a:gd name="connsiteX3349" fmla="*/ 2321612 w 12193268"/>
              <a:gd name="connsiteY3349" fmla="*/ 5155259 h 6852115"/>
              <a:gd name="connsiteX3350" fmla="*/ 2321613 w 12193268"/>
              <a:gd name="connsiteY3350" fmla="*/ 5157708 h 6852115"/>
              <a:gd name="connsiteX3351" fmla="*/ 2158314 w 12193268"/>
              <a:gd name="connsiteY3351" fmla="*/ 5308536 h 6852115"/>
              <a:gd name="connsiteX3352" fmla="*/ 2140903 w 12193268"/>
              <a:gd name="connsiteY3352" fmla="*/ 5308535 h 6852115"/>
              <a:gd name="connsiteX3353" fmla="*/ 2149608 w 12193268"/>
              <a:gd name="connsiteY3353" fmla="*/ 5316577 h 6852115"/>
              <a:gd name="connsiteX3354" fmla="*/ 2135892 w 12193268"/>
              <a:gd name="connsiteY3354" fmla="*/ 5329246 h 6852115"/>
              <a:gd name="connsiteX3355" fmla="*/ 2163325 w 12193268"/>
              <a:gd name="connsiteY3355" fmla="*/ 5329247 h 6852115"/>
              <a:gd name="connsiteX3356" fmla="*/ 2316348 w 12193268"/>
              <a:gd name="connsiteY3356" fmla="*/ 5470584 h 6852115"/>
              <a:gd name="connsiteX3357" fmla="*/ 2316348 w 12193268"/>
              <a:gd name="connsiteY3357" fmla="*/ 5468136 h 6852115"/>
              <a:gd name="connsiteX3358" fmla="*/ 2479645 w 12193268"/>
              <a:gd name="connsiteY3358" fmla="*/ 5317308 h 6852115"/>
              <a:gd name="connsiteX3359" fmla="*/ 2497058 w 12193268"/>
              <a:gd name="connsiteY3359" fmla="*/ 5317307 h 6852115"/>
              <a:gd name="connsiteX3360" fmla="*/ 2488352 w 12193268"/>
              <a:gd name="connsiteY3360" fmla="*/ 5309267 h 6852115"/>
              <a:gd name="connsiteX3361" fmla="*/ 2502068 w 12193268"/>
              <a:gd name="connsiteY3361" fmla="*/ 5296597 h 6852115"/>
              <a:gd name="connsiteX3362" fmla="*/ 2474634 w 12193268"/>
              <a:gd name="connsiteY3362" fmla="*/ 5296597 h 6852115"/>
              <a:gd name="connsiteX3363" fmla="*/ 4520565 w 12193268"/>
              <a:gd name="connsiteY3363" fmla="*/ 5150758 h 6852115"/>
              <a:gd name="connsiteX3364" fmla="*/ 4520565 w 12193268"/>
              <a:gd name="connsiteY3364" fmla="*/ 5153206 h 6852115"/>
              <a:gd name="connsiteX3365" fmla="*/ 4357267 w 12193268"/>
              <a:gd name="connsiteY3365" fmla="*/ 5304035 h 6852115"/>
              <a:gd name="connsiteX3366" fmla="*/ 4339855 w 12193268"/>
              <a:gd name="connsiteY3366" fmla="*/ 5304035 h 6852115"/>
              <a:gd name="connsiteX3367" fmla="*/ 4348561 w 12193268"/>
              <a:gd name="connsiteY3367" fmla="*/ 5312076 h 6852115"/>
              <a:gd name="connsiteX3368" fmla="*/ 4334844 w 12193268"/>
              <a:gd name="connsiteY3368" fmla="*/ 5324745 h 6852115"/>
              <a:gd name="connsiteX3369" fmla="*/ 4362277 w 12193268"/>
              <a:gd name="connsiteY3369" fmla="*/ 5324746 h 6852115"/>
              <a:gd name="connsiteX3370" fmla="*/ 4515300 w 12193268"/>
              <a:gd name="connsiteY3370" fmla="*/ 5466083 h 6852115"/>
              <a:gd name="connsiteX3371" fmla="*/ 4515300 w 12193268"/>
              <a:gd name="connsiteY3371" fmla="*/ 5463635 h 6852115"/>
              <a:gd name="connsiteX3372" fmla="*/ 4678598 w 12193268"/>
              <a:gd name="connsiteY3372" fmla="*/ 5312807 h 6852115"/>
              <a:gd name="connsiteX3373" fmla="*/ 4696010 w 12193268"/>
              <a:gd name="connsiteY3373" fmla="*/ 5312806 h 6852115"/>
              <a:gd name="connsiteX3374" fmla="*/ 4687304 w 12193268"/>
              <a:gd name="connsiteY3374" fmla="*/ 5304766 h 6852115"/>
              <a:gd name="connsiteX3375" fmla="*/ 4701020 w 12193268"/>
              <a:gd name="connsiteY3375" fmla="*/ 5292096 h 6852115"/>
              <a:gd name="connsiteX3376" fmla="*/ 4673587 w 12193268"/>
              <a:gd name="connsiteY3376" fmla="*/ 5292096 h 6852115"/>
              <a:gd name="connsiteX3377" fmla="*/ 134008 w 12193268"/>
              <a:gd name="connsiteY3377" fmla="*/ 5151823 h 6852115"/>
              <a:gd name="connsiteX3378" fmla="*/ 134008 w 12193268"/>
              <a:gd name="connsiteY3378" fmla="*/ 5154272 h 6852115"/>
              <a:gd name="connsiteX3379" fmla="*/ 7306 w 12193268"/>
              <a:gd name="connsiteY3379" fmla="*/ 5271299 h 6852115"/>
              <a:gd name="connsiteX3380" fmla="*/ 7422 w 12193268"/>
              <a:gd name="connsiteY3380" fmla="*/ 5355092 h 6852115"/>
              <a:gd name="connsiteX3381" fmla="*/ 128744 w 12193268"/>
              <a:gd name="connsiteY3381" fmla="*/ 5467148 h 6852115"/>
              <a:gd name="connsiteX3382" fmla="*/ 128743 w 12193268"/>
              <a:gd name="connsiteY3382" fmla="*/ 5464701 h 6852115"/>
              <a:gd name="connsiteX3383" fmla="*/ 292041 w 12193268"/>
              <a:gd name="connsiteY3383" fmla="*/ 5313872 h 6852115"/>
              <a:gd name="connsiteX3384" fmla="*/ 309453 w 12193268"/>
              <a:gd name="connsiteY3384" fmla="*/ 5313872 h 6852115"/>
              <a:gd name="connsiteX3385" fmla="*/ 300747 w 12193268"/>
              <a:gd name="connsiteY3385" fmla="*/ 5305831 h 6852115"/>
              <a:gd name="connsiteX3386" fmla="*/ 314464 w 12193268"/>
              <a:gd name="connsiteY3386" fmla="*/ 5293161 h 6852115"/>
              <a:gd name="connsiteX3387" fmla="*/ 287030 w 12193268"/>
              <a:gd name="connsiteY3387" fmla="*/ 5293161 h 6852115"/>
              <a:gd name="connsiteX3388" fmla="*/ 9989586 w 12193268"/>
              <a:gd name="connsiteY3388" fmla="*/ 5129873 h 6852115"/>
              <a:gd name="connsiteX3389" fmla="*/ 10181688 w 12193268"/>
              <a:gd name="connsiteY3389" fmla="*/ 5307308 h 6852115"/>
              <a:gd name="connsiteX3390" fmla="*/ 9985731 w 12193268"/>
              <a:gd name="connsiteY3390" fmla="*/ 5488303 h 6852115"/>
              <a:gd name="connsiteX3391" fmla="*/ 9793628 w 12193268"/>
              <a:gd name="connsiteY3391" fmla="*/ 5310868 h 6852115"/>
              <a:gd name="connsiteX3392" fmla="*/ 7804429 w 12193268"/>
              <a:gd name="connsiteY3392" fmla="*/ 5128698 h 6852115"/>
              <a:gd name="connsiteX3393" fmla="*/ 7994083 w 12193268"/>
              <a:gd name="connsiteY3393" fmla="*/ 5303871 h 6852115"/>
              <a:gd name="connsiteX3394" fmla="*/ 7794963 w 12193268"/>
              <a:gd name="connsiteY3394" fmla="*/ 5487787 h 6852115"/>
              <a:gd name="connsiteX3395" fmla="*/ 7794963 w 12193268"/>
              <a:gd name="connsiteY3395" fmla="*/ 5490527 h 6852115"/>
              <a:gd name="connsiteX3396" fmla="*/ 7605309 w 12193268"/>
              <a:gd name="connsiteY3396" fmla="*/ 5315354 h 6852115"/>
              <a:gd name="connsiteX3397" fmla="*/ 7804428 w 12193268"/>
              <a:gd name="connsiteY3397" fmla="*/ 5131438 h 6852115"/>
              <a:gd name="connsiteX3398" fmla="*/ 5613662 w 12193268"/>
              <a:gd name="connsiteY3398" fmla="*/ 5130924 h 6852115"/>
              <a:gd name="connsiteX3399" fmla="*/ 5805764 w 12193268"/>
              <a:gd name="connsiteY3399" fmla="*/ 5308359 h 6852115"/>
              <a:gd name="connsiteX3400" fmla="*/ 5609808 w 12193268"/>
              <a:gd name="connsiteY3400" fmla="*/ 5489353 h 6852115"/>
              <a:gd name="connsiteX3401" fmla="*/ 5417705 w 12193268"/>
              <a:gd name="connsiteY3401" fmla="*/ 5311918 h 6852115"/>
              <a:gd name="connsiteX3402" fmla="*/ 1227106 w 12193268"/>
              <a:gd name="connsiteY3402" fmla="*/ 5131989 h 6852115"/>
              <a:gd name="connsiteX3403" fmla="*/ 1419208 w 12193268"/>
              <a:gd name="connsiteY3403" fmla="*/ 5309424 h 6852115"/>
              <a:gd name="connsiteX3404" fmla="*/ 1223251 w 12193268"/>
              <a:gd name="connsiteY3404" fmla="*/ 5490419 h 6852115"/>
              <a:gd name="connsiteX3405" fmla="*/ 1031147 w 12193268"/>
              <a:gd name="connsiteY3405" fmla="*/ 5312984 h 6852115"/>
              <a:gd name="connsiteX3406" fmla="*/ 11084093 w 12193268"/>
              <a:gd name="connsiteY3406" fmla="*/ 5100899 h 6852115"/>
              <a:gd name="connsiteX3407" fmla="*/ 11307396 w 12193268"/>
              <a:gd name="connsiteY3407" fmla="*/ 5307150 h 6852115"/>
              <a:gd name="connsiteX3408" fmla="*/ 11078827 w 12193268"/>
              <a:gd name="connsiteY3408" fmla="*/ 5518265 h 6852115"/>
              <a:gd name="connsiteX3409" fmla="*/ 11078827 w 12193268"/>
              <a:gd name="connsiteY3409" fmla="*/ 5520713 h 6852115"/>
              <a:gd name="connsiteX3410" fmla="*/ 10855524 w 12193268"/>
              <a:gd name="connsiteY3410" fmla="*/ 5314461 h 6852115"/>
              <a:gd name="connsiteX3411" fmla="*/ 11084093 w 12193268"/>
              <a:gd name="connsiteY3411" fmla="*/ 5103346 h 6852115"/>
              <a:gd name="connsiteX3412" fmla="*/ 6708169 w 12193268"/>
              <a:gd name="connsiteY3412" fmla="*/ 5101950 h 6852115"/>
              <a:gd name="connsiteX3413" fmla="*/ 6931472 w 12193268"/>
              <a:gd name="connsiteY3413" fmla="*/ 5308200 h 6852115"/>
              <a:gd name="connsiteX3414" fmla="*/ 6702904 w 12193268"/>
              <a:gd name="connsiteY3414" fmla="*/ 5519316 h 6852115"/>
              <a:gd name="connsiteX3415" fmla="*/ 6702904 w 12193268"/>
              <a:gd name="connsiteY3415" fmla="*/ 5521764 h 6852115"/>
              <a:gd name="connsiteX3416" fmla="*/ 6479601 w 12193268"/>
              <a:gd name="connsiteY3416" fmla="*/ 5315511 h 6852115"/>
              <a:gd name="connsiteX3417" fmla="*/ 6708169 w 12193268"/>
              <a:gd name="connsiteY3417" fmla="*/ 5104397 h 6852115"/>
              <a:gd name="connsiteX3418" fmla="*/ 8896489 w 12193268"/>
              <a:gd name="connsiteY3418" fmla="*/ 5097463 h 6852115"/>
              <a:gd name="connsiteX3419" fmla="*/ 9119791 w 12193268"/>
              <a:gd name="connsiteY3419" fmla="*/ 5303714 h 6852115"/>
              <a:gd name="connsiteX3420" fmla="*/ 8891223 w 12193268"/>
              <a:gd name="connsiteY3420" fmla="*/ 5514829 h 6852115"/>
              <a:gd name="connsiteX3421" fmla="*/ 8891223 w 12193268"/>
              <a:gd name="connsiteY3421" fmla="*/ 5517277 h 6852115"/>
              <a:gd name="connsiteX3422" fmla="*/ 8667920 w 12193268"/>
              <a:gd name="connsiteY3422" fmla="*/ 5311026 h 6852115"/>
              <a:gd name="connsiteX3423" fmla="*/ 8896489 w 12193268"/>
              <a:gd name="connsiteY3423" fmla="*/ 5099911 h 6852115"/>
              <a:gd name="connsiteX3424" fmla="*/ 2321613 w 12193268"/>
              <a:gd name="connsiteY3424" fmla="*/ 5103015 h 6852115"/>
              <a:gd name="connsiteX3425" fmla="*/ 2544916 w 12193268"/>
              <a:gd name="connsiteY3425" fmla="*/ 5309266 h 6852115"/>
              <a:gd name="connsiteX3426" fmla="*/ 2316347 w 12193268"/>
              <a:gd name="connsiteY3426" fmla="*/ 5520381 h 6852115"/>
              <a:gd name="connsiteX3427" fmla="*/ 2316347 w 12193268"/>
              <a:gd name="connsiteY3427" fmla="*/ 5522829 h 6852115"/>
              <a:gd name="connsiteX3428" fmla="*/ 2093043 w 12193268"/>
              <a:gd name="connsiteY3428" fmla="*/ 5316577 h 6852115"/>
              <a:gd name="connsiteX3429" fmla="*/ 2321612 w 12193268"/>
              <a:gd name="connsiteY3429" fmla="*/ 5105463 h 6852115"/>
              <a:gd name="connsiteX3430" fmla="*/ 4520566 w 12193268"/>
              <a:gd name="connsiteY3430" fmla="*/ 5098514 h 6852115"/>
              <a:gd name="connsiteX3431" fmla="*/ 4743868 w 12193268"/>
              <a:gd name="connsiteY3431" fmla="*/ 5304765 h 6852115"/>
              <a:gd name="connsiteX3432" fmla="*/ 4515300 w 12193268"/>
              <a:gd name="connsiteY3432" fmla="*/ 5515880 h 6852115"/>
              <a:gd name="connsiteX3433" fmla="*/ 4515300 w 12193268"/>
              <a:gd name="connsiteY3433" fmla="*/ 5518328 h 6852115"/>
              <a:gd name="connsiteX3434" fmla="*/ 4291997 w 12193268"/>
              <a:gd name="connsiteY3434" fmla="*/ 5312076 h 6852115"/>
              <a:gd name="connsiteX3435" fmla="*/ 4520566 w 12193268"/>
              <a:gd name="connsiteY3435" fmla="*/ 5100961 h 6852115"/>
              <a:gd name="connsiteX3436" fmla="*/ 12180353 w 12193268"/>
              <a:gd name="connsiteY3436" fmla="*/ 5065306 h 6852115"/>
              <a:gd name="connsiteX3437" fmla="*/ 11932232 w 12193268"/>
              <a:gd name="connsiteY3437" fmla="*/ 5294481 h 6852115"/>
              <a:gd name="connsiteX3438" fmla="*/ 11889310 w 12193268"/>
              <a:gd name="connsiteY3438" fmla="*/ 5294481 h 6852115"/>
              <a:gd name="connsiteX3439" fmla="*/ 11910771 w 12193268"/>
              <a:gd name="connsiteY3439" fmla="*/ 5314303 h 6852115"/>
              <a:gd name="connsiteX3440" fmla="*/ 11909810 w 12193268"/>
              <a:gd name="connsiteY3440" fmla="*/ 5315192 h 6852115"/>
              <a:gd name="connsiteX3441" fmla="*/ 11911732 w 12193268"/>
              <a:gd name="connsiteY3441" fmla="*/ 5315192 h 6852115"/>
              <a:gd name="connsiteX3442" fmla="*/ 12175087 w 12193268"/>
              <a:gd name="connsiteY3442" fmla="*/ 5558438 h 6852115"/>
              <a:gd name="connsiteX3443" fmla="*/ 12175087 w 12193268"/>
              <a:gd name="connsiteY3443" fmla="*/ 5493356 h 6852115"/>
              <a:gd name="connsiteX3444" fmla="*/ 11981232 w 12193268"/>
              <a:gd name="connsiteY3444" fmla="*/ 5314303 h 6852115"/>
              <a:gd name="connsiteX3445" fmla="*/ 12180353 w 12193268"/>
              <a:gd name="connsiteY3445" fmla="*/ 5130388 h 6852115"/>
              <a:gd name="connsiteX3446" fmla="*/ 9992748 w 12193268"/>
              <a:gd name="connsiteY3446" fmla="*/ 5061870 h 6852115"/>
              <a:gd name="connsiteX3447" fmla="*/ 9989586 w 12193268"/>
              <a:gd name="connsiteY3447" fmla="*/ 5064792 h 6852115"/>
              <a:gd name="connsiteX3448" fmla="*/ 9987834 w 12193268"/>
              <a:gd name="connsiteY3448" fmla="*/ 5063173 h 6852115"/>
              <a:gd name="connsiteX3449" fmla="*/ 9987834 w 12193268"/>
              <a:gd name="connsiteY3449" fmla="*/ 5066411 h 6852115"/>
              <a:gd name="connsiteX3450" fmla="*/ 9744629 w 12193268"/>
              <a:gd name="connsiteY3450" fmla="*/ 5291045 h 6852115"/>
              <a:gd name="connsiteX3451" fmla="*/ 9701705 w 12193268"/>
              <a:gd name="connsiteY3451" fmla="*/ 5291046 h 6852115"/>
              <a:gd name="connsiteX3452" fmla="*/ 9723166 w 12193268"/>
              <a:gd name="connsiteY3452" fmla="*/ 5310868 h 6852115"/>
              <a:gd name="connsiteX3453" fmla="*/ 9722205 w 12193268"/>
              <a:gd name="connsiteY3453" fmla="*/ 5311757 h 6852115"/>
              <a:gd name="connsiteX3454" fmla="*/ 9724128 w 12193268"/>
              <a:gd name="connsiteY3454" fmla="*/ 5311756 h 6852115"/>
              <a:gd name="connsiteX3455" fmla="*/ 9982568 w 12193268"/>
              <a:gd name="connsiteY3455" fmla="*/ 5550463 h 6852115"/>
              <a:gd name="connsiteX3456" fmla="*/ 9982569 w 12193268"/>
              <a:gd name="connsiteY3456" fmla="*/ 5556305 h 6852115"/>
              <a:gd name="connsiteX3457" fmla="*/ 9985731 w 12193268"/>
              <a:gd name="connsiteY3457" fmla="*/ 5553384 h 6852115"/>
              <a:gd name="connsiteX3458" fmla="*/ 9987484 w 12193268"/>
              <a:gd name="connsiteY3458" fmla="*/ 5555002 h 6852115"/>
              <a:gd name="connsiteX3459" fmla="*/ 9987484 w 12193268"/>
              <a:gd name="connsiteY3459" fmla="*/ 5551765 h 6852115"/>
              <a:gd name="connsiteX3460" fmla="*/ 10230688 w 12193268"/>
              <a:gd name="connsiteY3460" fmla="*/ 5327130 h 6852115"/>
              <a:gd name="connsiteX3461" fmla="*/ 10273611 w 12193268"/>
              <a:gd name="connsiteY3461" fmla="*/ 5327130 h 6852115"/>
              <a:gd name="connsiteX3462" fmla="*/ 10252149 w 12193268"/>
              <a:gd name="connsiteY3462" fmla="*/ 5307307 h 6852115"/>
              <a:gd name="connsiteX3463" fmla="*/ 10253111 w 12193268"/>
              <a:gd name="connsiteY3463" fmla="*/ 5306419 h 6852115"/>
              <a:gd name="connsiteX3464" fmla="*/ 10251188 w 12193268"/>
              <a:gd name="connsiteY3464" fmla="*/ 5306418 h 6852115"/>
              <a:gd name="connsiteX3465" fmla="*/ 9992748 w 12193268"/>
              <a:gd name="connsiteY3465" fmla="*/ 5067712 h 6852115"/>
              <a:gd name="connsiteX3466" fmla="*/ 3417873 w 12193268"/>
              <a:gd name="connsiteY3466" fmla="*/ 5067422 h 6852115"/>
              <a:gd name="connsiteX3467" fmla="*/ 3169752 w 12193268"/>
              <a:gd name="connsiteY3467" fmla="*/ 5296597 h 6852115"/>
              <a:gd name="connsiteX3468" fmla="*/ 3126830 w 12193268"/>
              <a:gd name="connsiteY3468" fmla="*/ 5296597 h 6852115"/>
              <a:gd name="connsiteX3469" fmla="*/ 3148291 w 12193268"/>
              <a:gd name="connsiteY3469" fmla="*/ 5316419 h 6852115"/>
              <a:gd name="connsiteX3470" fmla="*/ 3147329 w 12193268"/>
              <a:gd name="connsiteY3470" fmla="*/ 5317308 h 6852115"/>
              <a:gd name="connsiteX3471" fmla="*/ 3149252 w 12193268"/>
              <a:gd name="connsiteY3471" fmla="*/ 5317308 h 6852115"/>
              <a:gd name="connsiteX3472" fmla="*/ 3412607 w 12193268"/>
              <a:gd name="connsiteY3472" fmla="*/ 5560554 h 6852115"/>
              <a:gd name="connsiteX3473" fmla="*/ 3412607 w 12193268"/>
              <a:gd name="connsiteY3473" fmla="*/ 5495472 h 6852115"/>
              <a:gd name="connsiteX3474" fmla="*/ 3218752 w 12193268"/>
              <a:gd name="connsiteY3474" fmla="*/ 5316420 h 6852115"/>
              <a:gd name="connsiteX3475" fmla="*/ 3417873 w 12193268"/>
              <a:gd name="connsiteY3475" fmla="*/ 5132504 h 6852115"/>
              <a:gd name="connsiteX3476" fmla="*/ 5616825 w 12193268"/>
              <a:gd name="connsiteY3476" fmla="*/ 5062921 h 6852115"/>
              <a:gd name="connsiteX3477" fmla="*/ 5613662 w 12193268"/>
              <a:gd name="connsiteY3477" fmla="*/ 5065842 h 6852115"/>
              <a:gd name="connsiteX3478" fmla="*/ 5611910 w 12193268"/>
              <a:gd name="connsiteY3478" fmla="*/ 5064223 h 6852115"/>
              <a:gd name="connsiteX3479" fmla="*/ 5611909 w 12193268"/>
              <a:gd name="connsiteY3479" fmla="*/ 5067461 h 6852115"/>
              <a:gd name="connsiteX3480" fmla="*/ 5368705 w 12193268"/>
              <a:gd name="connsiteY3480" fmla="*/ 5292096 h 6852115"/>
              <a:gd name="connsiteX3481" fmla="*/ 5325781 w 12193268"/>
              <a:gd name="connsiteY3481" fmla="*/ 5292096 h 6852115"/>
              <a:gd name="connsiteX3482" fmla="*/ 5347242 w 12193268"/>
              <a:gd name="connsiteY3482" fmla="*/ 5311918 h 6852115"/>
              <a:gd name="connsiteX3483" fmla="*/ 5346281 w 12193268"/>
              <a:gd name="connsiteY3483" fmla="*/ 5312807 h 6852115"/>
              <a:gd name="connsiteX3484" fmla="*/ 5348205 w 12193268"/>
              <a:gd name="connsiteY3484" fmla="*/ 5312807 h 6852115"/>
              <a:gd name="connsiteX3485" fmla="*/ 5606644 w 12193268"/>
              <a:gd name="connsiteY3485" fmla="*/ 5551514 h 6852115"/>
              <a:gd name="connsiteX3486" fmla="*/ 5606645 w 12193268"/>
              <a:gd name="connsiteY3486" fmla="*/ 5557356 h 6852115"/>
              <a:gd name="connsiteX3487" fmla="*/ 5609808 w 12193268"/>
              <a:gd name="connsiteY3487" fmla="*/ 5554434 h 6852115"/>
              <a:gd name="connsiteX3488" fmla="*/ 5611560 w 12193268"/>
              <a:gd name="connsiteY3488" fmla="*/ 5556053 h 6852115"/>
              <a:gd name="connsiteX3489" fmla="*/ 5611560 w 12193268"/>
              <a:gd name="connsiteY3489" fmla="*/ 5552816 h 6852115"/>
              <a:gd name="connsiteX3490" fmla="*/ 5854764 w 12193268"/>
              <a:gd name="connsiteY3490" fmla="*/ 5328181 h 6852115"/>
              <a:gd name="connsiteX3491" fmla="*/ 5897688 w 12193268"/>
              <a:gd name="connsiteY3491" fmla="*/ 5328181 h 6852115"/>
              <a:gd name="connsiteX3492" fmla="*/ 5876225 w 12193268"/>
              <a:gd name="connsiteY3492" fmla="*/ 5308357 h 6852115"/>
              <a:gd name="connsiteX3493" fmla="*/ 5877188 w 12193268"/>
              <a:gd name="connsiteY3493" fmla="*/ 5307470 h 6852115"/>
              <a:gd name="connsiteX3494" fmla="*/ 5875264 w 12193268"/>
              <a:gd name="connsiteY3494" fmla="*/ 5307469 h 6852115"/>
              <a:gd name="connsiteX3495" fmla="*/ 5616825 w 12193268"/>
              <a:gd name="connsiteY3495" fmla="*/ 5068763 h 6852115"/>
              <a:gd name="connsiteX3496" fmla="*/ 7800228 w 12193268"/>
              <a:gd name="connsiteY3496" fmla="*/ 5059738 h 6852115"/>
              <a:gd name="connsiteX3497" fmla="*/ 7800228 w 12193268"/>
              <a:gd name="connsiteY3497" fmla="*/ 5070237 h 6852115"/>
              <a:gd name="connsiteX3498" fmla="*/ 7556309 w 12193268"/>
              <a:gd name="connsiteY3498" fmla="*/ 5295532 h 6852115"/>
              <a:gd name="connsiteX3499" fmla="*/ 7513386 w 12193268"/>
              <a:gd name="connsiteY3499" fmla="*/ 5295531 h 6852115"/>
              <a:gd name="connsiteX3500" fmla="*/ 7534847 w 12193268"/>
              <a:gd name="connsiteY3500" fmla="*/ 5315354 h 6852115"/>
              <a:gd name="connsiteX3501" fmla="*/ 7533886 w 12193268"/>
              <a:gd name="connsiteY3501" fmla="*/ 5316242 h 6852115"/>
              <a:gd name="connsiteX3502" fmla="*/ 7535808 w 12193268"/>
              <a:gd name="connsiteY3502" fmla="*/ 5316243 h 6852115"/>
              <a:gd name="connsiteX3503" fmla="*/ 7799164 w 12193268"/>
              <a:gd name="connsiteY3503" fmla="*/ 5559489 h 6852115"/>
              <a:gd name="connsiteX3504" fmla="*/ 7799164 w 12193268"/>
              <a:gd name="connsiteY3504" fmla="*/ 5548989 h 6852115"/>
              <a:gd name="connsiteX3505" fmla="*/ 8043084 w 12193268"/>
              <a:gd name="connsiteY3505" fmla="*/ 5323694 h 6852115"/>
              <a:gd name="connsiteX3506" fmla="*/ 8086006 w 12193268"/>
              <a:gd name="connsiteY3506" fmla="*/ 5323694 h 6852115"/>
              <a:gd name="connsiteX3507" fmla="*/ 8064545 w 12193268"/>
              <a:gd name="connsiteY3507" fmla="*/ 5303872 h 6852115"/>
              <a:gd name="connsiteX3508" fmla="*/ 8065507 w 12193268"/>
              <a:gd name="connsiteY3508" fmla="*/ 5302984 h 6852115"/>
              <a:gd name="connsiteX3509" fmla="*/ 8063583 w 12193268"/>
              <a:gd name="connsiteY3509" fmla="*/ 5302983 h 6852115"/>
              <a:gd name="connsiteX3510" fmla="*/ 1230269 w 12193268"/>
              <a:gd name="connsiteY3510" fmla="*/ 5063986 h 6852115"/>
              <a:gd name="connsiteX3511" fmla="*/ 1227106 w 12193268"/>
              <a:gd name="connsiteY3511" fmla="*/ 5066908 h 6852115"/>
              <a:gd name="connsiteX3512" fmla="*/ 1225353 w 12193268"/>
              <a:gd name="connsiteY3512" fmla="*/ 5065289 h 6852115"/>
              <a:gd name="connsiteX3513" fmla="*/ 1225353 w 12193268"/>
              <a:gd name="connsiteY3513" fmla="*/ 5068527 h 6852115"/>
              <a:gd name="connsiteX3514" fmla="*/ 982148 w 12193268"/>
              <a:gd name="connsiteY3514" fmla="*/ 5293161 h 6852115"/>
              <a:gd name="connsiteX3515" fmla="*/ 939225 w 12193268"/>
              <a:gd name="connsiteY3515" fmla="*/ 5293162 h 6852115"/>
              <a:gd name="connsiteX3516" fmla="*/ 960686 w 12193268"/>
              <a:gd name="connsiteY3516" fmla="*/ 5312984 h 6852115"/>
              <a:gd name="connsiteX3517" fmla="*/ 959725 w 12193268"/>
              <a:gd name="connsiteY3517" fmla="*/ 5313873 h 6852115"/>
              <a:gd name="connsiteX3518" fmla="*/ 961649 w 12193268"/>
              <a:gd name="connsiteY3518" fmla="*/ 5313872 h 6852115"/>
              <a:gd name="connsiteX3519" fmla="*/ 1220088 w 12193268"/>
              <a:gd name="connsiteY3519" fmla="*/ 5552579 h 6852115"/>
              <a:gd name="connsiteX3520" fmla="*/ 1220089 w 12193268"/>
              <a:gd name="connsiteY3520" fmla="*/ 5558421 h 6852115"/>
              <a:gd name="connsiteX3521" fmla="*/ 1223251 w 12193268"/>
              <a:gd name="connsiteY3521" fmla="*/ 5555500 h 6852115"/>
              <a:gd name="connsiteX3522" fmla="*/ 1225004 w 12193268"/>
              <a:gd name="connsiteY3522" fmla="*/ 5557118 h 6852115"/>
              <a:gd name="connsiteX3523" fmla="*/ 1225003 w 12193268"/>
              <a:gd name="connsiteY3523" fmla="*/ 5553881 h 6852115"/>
              <a:gd name="connsiteX3524" fmla="*/ 1468207 w 12193268"/>
              <a:gd name="connsiteY3524" fmla="*/ 5329246 h 6852115"/>
              <a:gd name="connsiteX3525" fmla="*/ 1511131 w 12193268"/>
              <a:gd name="connsiteY3525" fmla="*/ 5329246 h 6852115"/>
              <a:gd name="connsiteX3526" fmla="*/ 1489669 w 12193268"/>
              <a:gd name="connsiteY3526" fmla="*/ 5309423 h 6852115"/>
              <a:gd name="connsiteX3527" fmla="*/ 1490631 w 12193268"/>
              <a:gd name="connsiteY3527" fmla="*/ 5308535 h 6852115"/>
              <a:gd name="connsiteX3528" fmla="*/ 1488708 w 12193268"/>
              <a:gd name="connsiteY3528" fmla="*/ 5308535 h 6852115"/>
              <a:gd name="connsiteX3529" fmla="*/ 1230269 w 12193268"/>
              <a:gd name="connsiteY3529" fmla="*/ 5069828 h 6852115"/>
              <a:gd name="connsiteX3530" fmla="*/ 3424305 w 12193268"/>
              <a:gd name="connsiteY3530" fmla="*/ 5060788 h 6852115"/>
              <a:gd name="connsiteX3531" fmla="*/ 3424306 w 12193268"/>
              <a:gd name="connsiteY3531" fmla="*/ 5125870 h 6852115"/>
              <a:gd name="connsiteX3532" fmla="*/ 3618161 w 12193268"/>
              <a:gd name="connsiteY3532" fmla="*/ 5304922 h 6852115"/>
              <a:gd name="connsiteX3533" fmla="*/ 3419040 w 12193268"/>
              <a:gd name="connsiteY3533" fmla="*/ 5488838 h 6852115"/>
              <a:gd name="connsiteX3534" fmla="*/ 3419039 w 12193268"/>
              <a:gd name="connsiteY3534" fmla="*/ 5553920 h 6852115"/>
              <a:gd name="connsiteX3535" fmla="*/ 3667160 w 12193268"/>
              <a:gd name="connsiteY3535" fmla="*/ 5324745 h 6852115"/>
              <a:gd name="connsiteX3536" fmla="*/ 3710083 w 12193268"/>
              <a:gd name="connsiteY3536" fmla="*/ 5324745 h 6852115"/>
              <a:gd name="connsiteX3537" fmla="*/ 3688622 w 12193268"/>
              <a:gd name="connsiteY3537" fmla="*/ 5304923 h 6852115"/>
              <a:gd name="connsiteX3538" fmla="*/ 3689583 w 12193268"/>
              <a:gd name="connsiteY3538" fmla="*/ 5304034 h 6852115"/>
              <a:gd name="connsiteX3539" fmla="*/ 3687659 w 12193268"/>
              <a:gd name="connsiteY3539" fmla="*/ 5304033 h 6852115"/>
              <a:gd name="connsiteX3540" fmla="*/ 11084092 w 12193268"/>
              <a:gd name="connsiteY3540" fmla="*/ 5035816 h 6852115"/>
              <a:gd name="connsiteX3541" fmla="*/ 11084093 w 12193268"/>
              <a:gd name="connsiteY3541" fmla="*/ 5038265 h 6852115"/>
              <a:gd name="connsiteX3542" fmla="*/ 10793769 w 12193268"/>
              <a:gd name="connsiteY3542" fmla="*/ 5306420 h 6852115"/>
              <a:gd name="connsiteX3543" fmla="*/ 10776357 w 12193268"/>
              <a:gd name="connsiteY3543" fmla="*/ 5306419 h 6852115"/>
              <a:gd name="connsiteX3544" fmla="*/ 10785063 w 12193268"/>
              <a:gd name="connsiteY3544" fmla="*/ 5314461 h 6852115"/>
              <a:gd name="connsiteX3545" fmla="*/ 10771347 w 12193268"/>
              <a:gd name="connsiteY3545" fmla="*/ 5327130 h 6852115"/>
              <a:gd name="connsiteX3546" fmla="*/ 10798780 w 12193268"/>
              <a:gd name="connsiteY3546" fmla="*/ 5327130 h 6852115"/>
              <a:gd name="connsiteX3547" fmla="*/ 11078828 w 12193268"/>
              <a:gd name="connsiteY3547" fmla="*/ 5585794 h 6852115"/>
              <a:gd name="connsiteX3548" fmla="*/ 11078828 w 12193268"/>
              <a:gd name="connsiteY3548" fmla="*/ 5583346 h 6852115"/>
              <a:gd name="connsiteX3549" fmla="*/ 11369152 w 12193268"/>
              <a:gd name="connsiteY3549" fmla="*/ 5315192 h 6852115"/>
              <a:gd name="connsiteX3550" fmla="*/ 11386563 w 12193268"/>
              <a:gd name="connsiteY3550" fmla="*/ 5315191 h 6852115"/>
              <a:gd name="connsiteX3551" fmla="*/ 11377857 w 12193268"/>
              <a:gd name="connsiteY3551" fmla="*/ 5307150 h 6852115"/>
              <a:gd name="connsiteX3552" fmla="*/ 11391574 w 12193268"/>
              <a:gd name="connsiteY3552" fmla="*/ 5294481 h 6852115"/>
              <a:gd name="connsiteX3553" fmla="*/ 11364141 w 12193268"/>
              <a:gd name="connsiteY3553" fmla="*/ 5294481 h 6852115"/>
              <a:gd name="connsiteX3554" fmla="*/ 6708169 w 12193268"/>
              <a:gd name="connsiteY3554" fmla="*/ 5036867 h 6852115"/>
              <a:gd name="connsiteX3555" fmla="*/ 6708169 w 12193268"/>
              <a:gd name="connsiteY3555" fmla="*/ 5039316 h 6852115"/>
              <a:gd name="connsiteX3556" fmla="*/ 6417846 w 12193268"/>
              <a:gd name="connsiteY3556" fmla="*/ 5307470 h 6852115"/>
              <a:gd name="connsiteX3557" fmla="*/ 6400433 w 12193268"/>
              <a:gd name="connsiteY3557" fmla="*/ 5307470 h 6852115"/>
              <a:gd name="connsiteX3558" fmla="*/ 6409140 w 12193268"/>
              <a:gd name="connsiteY3558" fmla="*/ 5315512 h 6852115"/>
              <a:gd name="connsiteX3559" fmla="*/ 6395423 w 12193268"/>
              <a:gd name="connsiteY3559" fmla="*/ 5328180 h 6852115"/>
              <a:gd name="connsiteX3560" fmla="*/ 6422856 w 12193268"/>
              <a:gd name="connsiteY3560" fmla="*/ 5328181 h 6852115"/>
              <a:gd name="connsiteX3561" fmla="*/ 6702904 w 12193268"/>
              <a:gd name="connsiteY3561" fmla="*/ 5586845 h 6852115"/>
              <a:gd name="connsiteX3562" fmla="*/ 6702904 w 12193268"/>
              <a:gd name="connsiteY3562" fmla="*/ 5584396 h 6852115"/>
              <a:gd name="connsiteX3563" fmla="*/ 6993228 w 12193268"/>
              <a:gd name="connsiteY3563" fmla="*/ 5316242 h 6852115"/>
              <a:gd name="connsiteX3564" fmla="*/ 7010640 w 12193268"/>
              <a:gd name="connsiteY3564" fmla="*/ 5316242 h 6852115"/>
              <a:gd name="connsiteX3565" fmla="*/ 7001934 w 12193268"/>
              <a:gd name="connsiteY3565" fmla="*/ 5308201 h 6852115"/>
              <a:gd name="connsiteX3566" fmla="*/ 7015651 w 12193268"/>
              <a:gd name="connsiteY3566" fmla="*/ 5295531 h 6852115"/>
              <a:gd name="connsiteX3567" fmla="*/ 6988217 w 12193268"/>
              <a:gd name="connsiteY3567" fmla="*/ 5295532 h 6852115"/>
              <a:gd name="connsiteX3568" fmla="*/ 8896488 w 12193268"/>
              <a:gd name="connsiteY3568" fmla="*/ 5032380 h 6852115"/>
              <a:gd name="connsiteX3569" fmla="*/ 8896488 w 12193268"/>
              <a:gd name="connsiteY3569" fmla="*/ 5034829 h 6852115"/>
              <a:gd name="connsiteX3570" fmla="*/ 8606165 w 12193268"/>
              <a:gd name="connsiteY3570" fmla="*/ 5302984 h 6852115"/>
              <a:gd name="connsiteX3571" fmla="*/ 8588753 w 12193268"/>
              <a:gd name="connsiteY3571" fmla="*/ 5302984 h 6852115"/>
              <a:gd name="connsiteX3572" fmla="*/ 8597459 w 12193268"/>
              <a:gd name="connsiteY3572" fmla="*/ 5311025 h 6852115"/>
              <a:gd name="connsiteX3573" fmla="*/ 8583742 w 12193268"/>
              <a:gd name="connsiteY3573" fmla="*/ 5323695 h 6852115"/>
              <a:gd name="connsiteX3574" fmla="*/ 8611175 w 12193268"/>
              <a:gd name="connsiteY3574" fmla="*/ 5323694 h 6852115"/>
              <a:gd name="connsiteX3575" fmla="*/ 8891224 w 12193268"/>
              <a:gd name="connsiteY3575" fmla="*/ 5582359 h 6852115"/>
              <a:gd name="connsiteX3576" fmla="*/ 8891223 w 12193268"/>
              <a:gd name="connsiteY3576" fmla="*/ 5579911 h 6852115"/>
              <a:gd name="connsiteX3577" fmla="*/ 9181547 w 12193268"/>
              <a:gd name="connsiteY3577" fmla="*/ 5311756 h 6852115"/>
              <a:gd name="connsiteX3578" fmla="*/ 9198959 w 12193268"/>
              <a:gd name="connsiteY3578" fmla="*/ 5311756 h 6852115"/>
              <a:gd name="connsiteX3579" fmla="*/ 9190253 w 12193268"/>
              <a:gd name="connsiteY3579" fmla="*/ 5303714 h 6852115"/>
              <a:gd name="connsiteX3580" fmla="*/ 9203970 w 12193268"/>
              <a:gd name="connsiteY3580" fmla="*/ 5291045 h 6852115"/>
              <a:gd name="connsiteX3581" fmla="*/ 9176536 w 12193268"/>
              <a:gd name="connsiteY3581" fmla="*/ 5291045 h 6852115"/>
              <a:gd name="connsiteX3582" fmla="*/ 2321611 w 12193268"/>
              <a:gd name="connsiteY3582" fmla="*/ 5037932 h 6852115"/>
              <a:gd name="connsiteX3583" fmla="*/ 2321613 w 12193268"/>
              <a:gd name="connsiteY3583" fmla="*/ 5040381 h 6852115"/>
              <a:gd name="connsiteX3584" fmla="*/ 2031289 w 12193268"/>
              <a:gd name="connsiteY3584" fmla="*/ 5308536 h 6852115"/>
              <a:gd name="connsiteX3585" fmla="*/ 2013876 w 12193268"/>
              <a:gd name="connsiteY3585" fmla="*/ 5308535 h 6852115"/>
              <a:gd name="connsiteX3586" fmla="*/ 2022583 w 12193268"/>
              <a:gd name="connsiteY3586" fmla="*/ 5316577 h 6852115"/>
              <a:gd name="connsiteX3587" fmla="*/ 2008867 w 12193268"/>
              <a:gd name="connsiteY3587" fmla="*/ 5329246 h 6852115"/>
              <a:gd name="connsiteX3588" fmla="*/ 2036300 w 12193268"/>
              <a:gd name="connsiteY3588" fmla="*/ 5329246 h 6852115"/>
              <a:gd name="connsiteX3589" fmla="*/ 2316348 w 12193268"/>
              <a:gd name="connsiteY3589" fmla="*/ 5587910 h 6852115"/>
              <a:gd name="connsiteX3590" fmla="*/ 2316348 w 12193268"/>
              <a:gd name="connsiteY3590" fmla="*/ 5585462 h 6852115"/>
              <a:gd name="connsiteX3591" fmla="*/ 2606672 w 12193268"/>
              <a:gd name="connsiteY3591" fmla="*/ 5317308 h 6852115"/>
              <a:gd name="connsiteX3592" fmla="*/ 2624083 w 12193268"/>
              <a:gd name="connsiteY3592" fmla="*/ 5317307 h 6852115"/>
              <a:gd name="connsiteX3593" fmla="*/ 2615378 w 12193268"/>
              <a:gd name="connsiteY3593" fmla="*/ 5309266 h 6852115"/>
              <a:gd name="connsiteX3594" fmla="*/ 2629094 w 12193268"/>
              <a:gd name="connsiteY3594" fmla="*/ 5296597 h 6852115"/>
              <a:gd name="connsiteX3595" fmla="*/ 2601660 w 12193268"/>
              <a:gd name="connsiteY3595" fmla="*/ 5296597 h 6852115"/>
              <a:gd name="connsiteX3596" fmla="*/ 4520565 w 12193268"/>
              <a:gd name="connsiteY3596" fmla="*/ 5033431 h 6852115"/>
              <a:gd name="connsiteX3597" fmla="*/ 4520565 w 12193268"/>
              <a:gd name="connsiteY3597" fmla="*/ 5035880 h 6852115"/>
              <a:gd name="connsiteX3598" fmla="*/ 4230242 w 12193268"/>
              <a:gd name="connsiteY3598" fmla="*/ 5304035 h 6852115"/>
              <a:gd name="connsiteX3599" fmla="*/ 4212829 w 12193268"/>
              <a:gd name="connsiteY3599" fmla="*/ 5304035 h 6852115"/>
              <a:gd name="connsiteX3600" fmla="*/ 4221535 w 12193268"/>
              <a:gd name="connsiteY3600" fmla="*/ 5312076 h 6852115"/>
              <a:gd name="connsiteX3601" fmla="*/ 4207819 w 12193268"/>
              <a:gd name="connsiteY3601" fmla="*/ 5324745 h 6852115"/>
              <a:gd name="connsiteX3602" fmla="*/ 4235252 w 12193268"/>
              <a:gd name="connsiteY3602" fmla="*/ 5324745 h 6852115"/>
              <a:gd name="connsiteX3603" fmla="*/ 4515300 w 12193268"/>
              <a:gd name="connsiteY3603" fmla="*/ 5583410 h 6852115"/>
              <a:gd name="connsiteX3604" fmla="*/ 4515300 w 12193268"/>
              <a:gd name="connsiteY3604" fmla="*/ 5580961 h 6852115"/>
              <a:gd name="connsiteX3605" fmla="*/ 4805623 w 12193268"/>
              <a:gd name="connsiteY3605" fmla="*/ 5312807 h 6852115"/>
              <a:gd name="connsiteX3606" fmla="*/ 4823036 w 12193268"/>
              <a:gd name="connsiteY3606" fmla="*/ 5312807 h 6852115"/>
              <a:gd name="connsiteX3607" fmla="*/ 4814330 w 12193268"/>
              <a:gd name="connsiteY3607" fmla="*/ 5304765 h 6852115"/>
              <a:gd name="connsiteX3608" fmla="*/ 4828046 w 12193268"/>
              <a:gd name="connsiteY3608" fmla="*/ 5292096 h 6852115"/>
              <a:gd name="connsiteX3609" fmla="*/ 4800612 w 12193268"/>
              <a:gd name="connsiteY3609" fmla="*/ 5292096 h 6852115"/>
              <a:gd name="connsiteX3610" fmla="*/ 134008 w 12193268"/>
              <a:gd name="connsiteY3610" fmla="*/ 5034496 h 6852115"/>
              <a:gd name="connsiteX3611" fmla="*/ 134008 w 12193268"/>
              <a:gd name="connsiteY3611" fmla="*/ 5036945 h 6852115"/>
              <a:gd name="connsiteX3612" fmla="*/ 7143 w 12193268"/>
              <a:gd name="connsiteY3612" fmla="*/ 5154123 h 6852115"/>
              <a:gd name="connsiteX3613" fmla="*/ 7233 w 12193268"/>
              <a:gd name="connsiteY3613" fmla="*/ 5219122 h 6852115"/>
              <a:gd name="connsiteX3614" fmla="*/ 134009 w 12193268"/>
              <a:gd name="connsiteY3614" fmla="*/ 5102027 h 6852115"/>
              <a:gd name="connsiteX3615" fmla="*/ 134009 w 12193268"/>
              <a:gd name="connsiteY3615" fmla="*/ 5099579 h 6852115"/>
              <a:gd name="connsiteX3616" fmla="*/ 357311 w 12193268"/>
              <a:gd name="connsiteY3616" fmla="*/ 5305830 h 6852115"/>
              <a:gd name="connsiteX3617" fmla="*/ 128743 w 12193268"/>
              <a:gd name="connsiteY3617" fmla="*/ 5516946 h 6852115"/>
              <a:gd name="connsiteX3618" fmla="*/ 128743 w 12193268"/>
              <a:gd name="connsiteY3618" fmla="*/ 5519394 h 6852115"/>
              <a:gd name="connsiteX3619" fmla="*/ 7495 w 12193268"/>
              <a:gd name="connsiteY3619" fmla="*/ 5407404 h 6852115"/>
              <a:gd name="connsiteX3620" fmla="*/ 7585 w 12193268"/>
              <a:gd name="connsiteY3620" fmla="*/ 5472568 h 6852115"/>
              <a:gd name="connsiteX3621" fmla="*/ 128744 w 12193268"/>
              <a:gd name="connsiteY3621" fmla="*/ 5584475 h 6852115"/>
              <a:gd name="connsiteX3622" fmla="*/ 128743 w 12193268"/>
              <a:gd name="connsiteY3622" fmla="*/ 5582027 h 6852115"/>
              <a:gd name="connsiteX3623" fmla="*/ 419067 w 12193268"/>
              <a:gd name="connsiteY3623" fmla="*/ 5313872 h 6852115"/>
              <a:gd name="connsiteX3624" fmla="*/ 436479 w 12193268"/>
              <a:gd name="connsiteY3624" fmla="*/ 5313872 h 6852115"/>
              <a:gd name="connsiteX3625" fmla="*/ 427773 w 12193268"/>
              <a:gd name="connsiteY3625" fmla="*/ 5305830 h 6852115"/>
              <a:gd name="connsiteX3626" fmla="*/ 441489 w 12193268"/>
              <a:gd name="connsiteY3626" fmla="*/ 5293161 h 6852115"/>
              <a:gd name="connsiteX3627" fmla="*/ 414056 w 12193268"/>
              <a:gd name="connsiteY3627" fmla="*/ 5293161 h 6852115"/>
              <a:gd name="connsiteX3628" fmla="*/ 9989586 w 12193268"/>
              <a:gd name="connsiteY3628" fmla="*/ 5012546 h 6852115"/>
              <a:gd name="connsiteX3629" fmla="*/ 10308714 w 12193268"/>
              <a:gd name="connsiteY3629" fmla="*/ 5307308 h 6852115"/>
              <a:gd name="connsiteX3630" fmla="*/ 9985731 w 12193268"/>
              <a:gd name="connsiteY3630" fmla="*/ 5605628 h 6852115"/>
              <a:gd name="connsiteX3631" fmla="*/ 9666602 w 12193268"/>
              <a:gd name="connsiteY3631" fmla="*/ 5310868 h 6852115"/>
              <a:gd name="connsiteX3632" fmla="*/ 7804429 w 12193268"/>
              <a:gd name="connsiteY3632" fmla="*/ 5011373 h 6852115"/>
              <a:gd name="connsiteX3633" fmla="*/ 8121109 w 12193268"/>
              <a:gd name="connsiteY3633" fmla="*/ 5303871 h 6852115"/>
              <a:gd name="connsiteX3634" fmla="*/ 7794963 w 12193268"/>
              <a:gd name="connsiteY3634" fmla="*/ 5605114 h 6852115"/>
              <a:gd name="connsiteX3635" fmla="*/ 7794963 w 12193268"/>
              <a:gd name="connsiteY3635" fmla="*/ 5607854 h 6852115"/>
              <a:gd name="connsiteX3636" fmla="*/ 7478283 w 12193268"/>
              <a:gd name="connsiteY3636" fmla="*/ 5315354 h 6852115"/>
              <a:gd name="connsiteX3637" fmla="*/ 7804430 w 12193268"/>
              <a:gd name="connsiteY3637" fmla="*/ 5014112 h 6852115"/>
              <a:gd name="connsiteX3638" fmla="*/ 5613662 w 12193268"/>
              <a:gd name="connsiteY3638" fmla="*/ 5013597 h 6852115"/>
              <a:gd name="connsiteX3639" fmla="*/ 5932791 w 12193268"/>
              <a:gd name="connsiteY3639" fmla="*/ 5308359 h 6852115"/>
              <a:gd name="connsiteX3640" fmla="*/ 5609808 w 12193268"/>
              <a:gd name="connsiteY3640" fmla="*/ 5606679 h 6852115"/>
              <a:gd name="connsiteX3641" fmla="*/ 5290679 w 12193268"/>
              <a:gd name="connsiteY3641" fmla="*/ 5311918 h 6852115"/>
              <a:gd name="connsiteX3642" fmla="*/ 1227106 w 12193268"/>
              <a:gd name="connsiteY3642" fmla="*/ 5014662 h 6852115"/>
              <a:gd name="connsiteX3643" fmla="*/ 1546234 w 12193268"/>
              <a:gd name="connsiteY3643" fmla="*/ 5309424 h 6852115"/>
              <a:gd name="connsiteX3644" fmla="*/ 1223251 w 12193268"/>
              <a:gd name="connsiteY3644" fmla="*/ 5607744 h 6852115"/>
              <a:gd name="connsiteX3645" fmla="*/ 904122 w 12193268"/>
              <a:gd name="connsiteY3645" fmla="*/ 5312984 h 6852115"/>
              <a:gd name="connsiteX3646" fmla="*/ 11084093 w 12193268"/>
              <a:gd name="connsiteY3646" fmla="*/ 4983572 h 6852115"/>
              <a:gd name="connsiteX3647" fmla="*/ 11434422 w 12193268"/>
              <a:gd name="connsiteY3647" fmla="*/ 5307150 h 6852115"/>
              <a:gd name="connsiteX3648" fmla="*/ 11078827 w 12193268"/>
              <a:gd name="connsiteY3648" fmla="*/ 5635592 h 6852115"/>
              <a:gd name="connsiteX3649" fmla="*/ 11078827 w 12193268"/>
              <a:gd name="connsiteY3649" fmla="*/ 5638038 h 6852115"/>
              <a:gd name="connsiteX3650" fmla="*/ 10728498 w 12193268"/>
              <a:gd name="connsiteY3650" fmla="*/ 5314460 h 6852115"/>
              <a:gd name="connsiteX3651" fmla="*/ 11084093 w 12193268"/>
              <a:gd name="connsiteY3651" fmla="*/ 4986018 h 6852115"/>
              <a:gd name="connsiteX3652" fmla="*/ 6708169 w 12193268"/>
              <a:gd name="connsiteY3652" fmla="*/ 4984622 h 6852115"/>
              <a:gd name="connsiteX3653" fmla="*/ 7058498 w 12193268"/>
              <a:gd name="connsiteY3653" fmla="*/ 5308200 h 6852115"/>
              <a:gd name="connsiteX3654" fmla="*/ 6702903 w 12193268"/>
              <a:gd name="connsiteY3654" fmla="*/ 5636642 h 6852115"/>
              <a:gd name="connsiteX3655" fmla="*/ 6702904 w 12193268"/>
              <a:gd name="connsiteY3655" fmla="*/ 5639089 h 6852115"/>
              <a:gd name="connsiteX3656" fmla="*/ 6352575 w 12193268"/>
              <a:gd name="connsiteY3656" fmla="*/ 5315510 h 6852115"/>
              <a:gd name="connsiteX3657" fmla="*/ 6708169 w 12193268"/>
              <a:gd name="connsiteY3657" fmla="*/ 4987069 h 6852115"/>
              <a:gd name="connsiteX3658" fmla="*/ 8896489 w 12193268"/>
              <a:gd name="connsiteY3658" fmla="*/ 4980137 h 6852115"/>
              <a:gd name="connsiteX3659" fmla="*/ 9246817 w 12193268"/>
              <a:gd name="connsiteY3659" fmla="*/ 5303715 h 6852115"/>
              <a:gd name="connsiteX3660" fmla="*/ 8891223 w 12193268"/>
              <a:gd name="connsiteY3660" fmla="*/ 5632157 h 6852115"/>
              <a:gd name="connsiteX3661" fmla="*/ 8891224 w 12193268"/>
              <a:gd name="connsiteY3661" fmla="*/ 5634603 h 6852115"/>
              <a:gd name="connsiteX3662" fmla="*/ 8540894 w 12193268"/>
              <a:gd name="connsiteY3662" fmla="*/ 5311026 h 6852115"/>
              <a:gd name="connsiteX3663" fmla="*/ 8896489 w 12193268"/>
              <a:gd name="connsiteY3663" fmla="*/ 4982583 h 6852115"/>
              <a:gd name="connsiteX3664" fmla="*/ 2321613 w 12193268"/>
              <a:gd name="connsiteY3664" fmla="*/ 4985688 h 6852115"/>
              <a:gd name="connsiteX3665" fmla="*/ 2671942 w 12193268"/>
              <a:gd name="connsiteY3665" fmla="*/ 5309266 h 6852115"/>
              <a:gd name="connsiteX3666" fmla="*/ 2316347 w 12193268"/>
              <a:gd name="connsiteY3666" fmla="*/ 5637708 h 6852115"/>
              <a:gd name="connsiteX3667" fmla="*/ 2316347 w 12193268"/>
              <a:gd name="connsiteY3667" fmla="*/ 5640154 h 6852115"/>
              <a:gd name="connsiteX3668" fmla="*/ 1966018 w 12193268"/>
              <a:gd name="connsiteY3668" fmla="*/ 5316576 h 6852115"/>
              <a:gd name="connsiteX3669" fmla="*/ 2321612 w 12193268"/>
              <a:gd name="connsiteY3669" fmla="*/ 4988134 h 6852115"/>
              <a:gd name="connsiteX3670" fmla="*/ 4520566 w 12193268"/>
              <a:gd name="connsiteY3670" fmla="*/ 4981187 h 6852115"/>
              <a:gd name="connsiteX3671" fmla="*/ 4870894 w 12193268"/>
              <a:gd name="connsiteY3671" fmla="*/ 5304765 h 6852115"/>
              <a:gd name="connsiteX3672" fmla="*/ 4515300 w 12193268"/>
              <a:gd name="connsiteY3672" fmla="*/ 5633207 h 6852115"/>
              <a:gd name="connsiteX3673" fmla="*/ 4515300 w 12193268"/>
              <a:gd name="connsiteY3673" fmla="*/ 5635654 h 6852115"/>
              <a:gd name="connsiteX3674" fmla="*/ 4164971 w 12193268"/>
              <a:gd name="connsiteY3674" fmla="*/ 5312076 h 6852115"/>
              <a:gd name="connsiteX3675" fmla="*/ 4520566 w 12193268"/>
              <a:gd name="connsiteY3675" fmla="*/ 4983634 h 6852115"/>
              <a:gd name="connsiteX3676" fmla="*/ 10524814 w 12193268"/>
              <a:gd name="connsiteY3676" fmla="*/ 4913358 h 6852115"/>
              <a:gd name="connsiteX3677" fmla="*/ 10552295 w 12193268"/>
              <a:gd name="connsiteY3677" fmla="*/ 4940421 h 6852115"/>
              <a:gd name="connsiteX3678" fmla="*/ 10524814 w 12193268"/>
              <a:gd name="connsiteY3678" fmla="*/ 4967483 h 6852115"/>
              <a:gd name="connsiteX3679" fmla="*/ 10497333 w 12193268"/>
              <a:gd name="connsiteY3679" fmla="*/ 4940421 h 6852115"/>
              <a:gd name="connsiteX3680" fmla="*/ 6148890 w 12193268"/>
              <a:gd name="connsiteY3680" fmla="*/ 4914409 h 6852115"/>
              <a:gd name="connsiteX3681" fmla="*/ 6176371 w 12193268"/>
              <a:gd name="connsiteY3681" fmla="*/ 4941471 h 6852115"/>
              <a:gd name="connsiteX3682" fmla="*/ 6148889 w 12193268"/>
              <a:gd name="connsiteY3682" fmla="*/ 4968534 h 6852115"/>
              <a:gd name="connsiteX3683" fmla="*/ 6121409 w 12193268"/>
              <a:gd name="connsiteY3683" fmla="*/ 4941472 h 6852115"/>
              <a:gd name="connsiteX3684" fmla="*/ 11643372 w 12193268"/>
              <a:gd name="connsiteY3684" fmla="*/ 4905732 h 6852115"/>
              <a:gd name="connsiteX3685" fmla="*/ 11670853 w 12193268"/>
              <a:gd name="connsiteY3685" fmla="*/ 4932794 h 6852115"/>
              <a:gd name="connsiteX3686" fmla="*/ 11643371 w 12193268"/>
              <a:gd name="connsiteY3686" fmla="*/ 4959857 h 6852115"/>
              <a:gd name="connsiteX3687" fmla="*/ 11615890 w 12193268"/>
              <a:gd name="connsiteY3687" fmla="*/ 4932794 h 6852115"/>
              <a:gd name="connsiteX3688" fmla="*/ 8337210 w 12193268"/>
              <a:gd name="connsiteY3688" fmla="*/ 4909922 h 6852115"/>
              <a:gd name="connsiteX3689" fmla="*/ 8364691 w 12193268"/>
              <a:gd name="connsiteY3689" fmla="*/ 4936986 h 6852115"/>
              <a:gd name="connsiteX3690" fmla="*/ 8337210 w 12193268"/>
              <a:gd name="connsiteY3690" fmla="*/ 4964048 h 6852115"/>
              <a:gd name="connsiteX3691" fmla="*/ 8309728 w 12193268"/>
              <a:gd name="connsiteY3691" fmla="*/ 4936985 h 6852115"/>
              <a:gd name="connsiteX3692" fmla="*/ 1762334 w 12193268"/>
              <a:gd name="connsiteY3692" fmla="*/ 4915474 h 6852115"/>
              <a:gd name="connsiteX3693" fmla="*/ 1789814 w 12193268"/>
              <a:gd name="connsiteY3693" fmla="*/ 4942537 h 6852115"/>
              <a:gd name="connsiteX3694" fmla="*/ 1762334 w 12193268"/>
              <a:gd name="connsiteY3694" fmla="*/ 4969600 h 6852115"/>
              <a:gd name="connsiteX3695" fmla="*/ 1734852 w 12193268"/>
              <a:gd name="connsiteY3695" fmla="*/ 4942537 h 6852115"/>
              <a:gd name="connsiteX3696" fmla="*/ 7267448 w 12193268"/>
              <a:gd name="connsiteY3696" fmla="*/ 4906782 h 6852115"/>
              <a:gd name="connsiteX3697" fmla="*/ 7294928 w 12193268"/>
              <a:gd name="connsiteY3697" fmla="*/ 4933845 h 6852115"/>
              <a:gd name="connsiteX3698" fmla="*/ 7267448 w 12193268"/>
              <a:gd name="connsiteY3698" fmla="*/ 4960908 h 6852115"/>
              <a:gd name="connsiteX3699" fmla="*/ 7239967 w 12193268"/>
              <a:gd name="connsiteY3699" fmla="*/ 4933844 h 6852115"/>
              <a:gd name="connsiteX3700" fmla="*/ 3961287 w 12193268"/>
              <a:gd name="connsiteY3700" fmla="*/ 4910973 h 6852115"/>
              <a:gd name="connsiteX3701" fmla="*/ 3988768 w 12193268"/>
              <a:gd name="connsiteY3701" fmla="*/ 4938036 h 6852115"/>
              <a:gd name="connsiteX3702" fmla="*/ 3961287 w 12193268"/>
              <a:gd name="connsiteY3702" fmla="*/ 4965098 h 6852115"/>
              <a:gd name="connsiteX3703" fmla="*/ 3933805 w 12193268"/>
              <a:gd name="connsiteY3703" fmla="*/ 4938036 h 6852115"/>
              <a:gd name="connsiteX3704" fmla="*/ 9455767 w 12193268"/>
              <a:gd name="connsiteY3704" fmla="*/ 4902296 h 6852115"/>
              <a:gd name="connsiteX3705" fmla="*/ 9483249 w 12193268"/>
              <a:gd name="connsiteY3705" fmla="*/ 4929358 h 6852115"/>
              <a:gd name="connsiteX3706" fmla="*/ 9455767 w 12193268"/>
              <a:gd name="connsiteY3706" fmla="*/ 4956421 h 6852115"/>
              <a:gd name="connsiteX3707" fmla="*/ 9428286 w 12193268"/>
              <a:gd name="connsiteY3707" fmla="*/ 4929359 h 6852115"/>
              <a:gd name="connsiteX3708" fmla="*/ 2880892 w 12193268"/>
              <a:gd name="connsiteY3708" fmla="*/ 4907848 h 6852115"/>
              <a:gd name="connsiteX3709" fmla="*/ 2908373 w 12193268"/>
              <a:gd name="connsiteY3709" fmla="*/ 4934910 h 6852115"/>
              <a:gd name="connsiteX3710" fmla="*/ 2880890 w 12193268"/>
              <a:gd name="connsiteY3710" fmla="*/ 4961973 h 6852115"/>
              <a:gd name="connsiteX3711" fmla="*/ 2853410 w 12193268"/>
              <a:gd name="connsiteY3711" fmla="*/ 4934910 h 6852115"/>
              <a:gd name="connsiteX3712" fmla="*/ 5079844 w 12193268"/>
              <a:gd name="connsiteY3712" fmla="*/ 4903347 h 6852115"/>
              <a:gd name="connsiteX3713" fmla="*/ 5107326 w 12193268"/>
              <a:gd name="connsiteY3713" fmla="*/ 4930409 h 6852115"/>
              <a:gd name="connsiteX3714" fmla="*/ 5079844 w 12193268"/>
              <a:gd name="connsiteY3714" fmla="*/ 4957472 h 6852115"/>
              <a:gd name="connsiteX3715" fmla="*/ 5052363 w 12193268"/>
              <a:gd name="connsiteY3715" fmla="*/ 4930409 h 6852115"/>
              <a:gd name="connsiteX3716" fmla="*/ 693287 w 12193268"/>
              <a:gd name="connsiteY3716" fmla="*/ 4904412 h 6852115"/>
              <a:gd name="connsiteX3717" fmla="*/ 720769 w 12193268"/>
              <a:gd name="connsiteY3717" fmla="*/ 4931474 h 6852115"/>
              <a:gd name="connsiteX3718" fmla="*/ 693288 w 12193268"/>
              <a:gd name="connsiteY3718" fmla="*/ 4958538 h 6852115"/>
              <a:gd name="connsiteX3719" fmla="*/ 665806 w 12193268"/>
              <a:gd name="connsiteY3719" fmla="*/ 4931475 h 6852115"/>
              <a:gd name="connsiteX3720" fmla="*/ 10959717 w 12193268"/>
              <a:gd name="connsiteY3720" fmla="*/ 4866970 h 6852115"/>
              <a:gd name="connsiteX3721" fmla="*/ 10882942 w 12193268"/>
              <a:gd name="connsiteY3721" fmla="*/ 4942576 h 6852115"/>
              <a:gd name="connsiteX3722" fmla="*/ 10959717 w 12193268"/>
              <a:gd name="connsiteY3722" fmla="*/ 5018183 h 6852115"/>
              <a:gd name="connsiteX3723" fmla="*/ 11036492 w 12193268"/>
              <a:gd name="connsiteY3723" fmla="*/ 4942576 h 6852115"/>
              <a:gd name="connsiteX3724" fmla="*/ 10086005 w 12193268"/>
              <a:gd name="connsiteY3724" fmla="*/ 4864815 h 6852115"/>
              <a:gd name="connsiteX3725" fmla="*/ 10009230 w 12193268"/>
              <a:gd name="connsiteY3725" fmla="*/ 4940421 h 6852115"/>
              <a:gd name="connsiteX3726" fmla="*/ 10086005 w 12193268"/>
              <a:gd name="connsiteY3726" fmla="*/ 5016028 h 6852115"/>
              <a:gd name="connsiteX3727" fmla="*/ 10162781 w 12193268"/>
              <a:gd name="connsiteY3727" fmla="*/ 4940421 h 6852115"/>
              <a:gd name="connsiteX3728" fmla="*/ 6583794 w 12193268"/>
              <a:gd name="connsiteY3728" fmla="*/ 4868021 h 6852115"/>
              <a:gd name="connsiteX3729" fmla="*/ 6507019 w 12193268"/>
              <a:gd name="connsiteY3729" fmla="*/ 4943627 h 6852115"/>
              <a:gd name="connsiteX3730" fmla="*/ 6583793 w 12193268"/>
              <a:gd name="connsiteY3730" fmla="*/ 5019234 h 6852115"/>
              <a:gd name="connsiteX3731" fmla="*/ 6660569 w 12193268"/>
              <a:gd name="connsiteY3731" fmla="*/ 4943627 h 6852115"/>
              <a:gd name="connsiteX3732" fmla="*/ 8772114 w 12193268"/>
              <a:gd name="connsiteY3732" fmla="*/ 4863534 h 6852115"/>
              <a:gd name="connsiteX3733" fmla="*/ 8695337 w 12193268"/>
              <a:gd name="connsiteY3733" fmla="*/ 4939141 h 6852115"/>
              <a:gd name="connsiteX3734" fmla="*/ 8772113 w 12193268"/>
              <a:gd name="connsiteY3734" fmla="*/ 5014748 h 6852115"/>
              <a:gd name="connsiteX3735" fmla="*/ 8848888 w 12193268"/>
              <a:gd name="connsiteY3735" fmla="*/ 4939141 h 6852115"/>
              <a:gd name="connsiteX3736" fmla="*/ 12082181 w 12193268"/>
              <a:gd name="connsiteY3736" fmla="*/ 4857187 h 6852115"/>
              <a:gd name="connsiteX3737" fmla="*/ 12005405 w 12193268"/>
              <a:gd name="connsiteY3737" fmla="*/ 4932793 h 6852115"/>
              <a:gd name="connsiteX3738" fmla="*/ 12082181 w 12193268"/>
              <a:gd name="connsiteY3738" fmla="*/ 5008400 h 6852115"/>
              <a:gd name="connsiteX3739" fmla="*/ 12158956 w 12193268"/>
              <a:gd name="connsiteY3739" fmla="*/ 4932794 h 6852115"/>
              <a:gd name="connsiteX3740" fmla="*/ 5710081 w 12193268"/>
              <a:gd name="connsiteY3740" fmla="*/ 4865865 h 6852115"/>
              <a:gd name="connsiteX3741" fmla="*/ 5633306 w 12193268"/>
              <a:gd name="connsiteY3741" fmla="*/ 4941472 h 6852115"/>
              <a:gd name="connsiteX3742" fmla="*/ 5710082 w 12193268"/>
              <a:gd name="connsiteY3742" fmla="*/ 5017078 h 6852115"/>
              <a:gd name="connsiteX3743" fmla="*/ 5786857 w 12193268"/>
              <a:gd name="connsiteY3743" fmla="*/ 4941472 h 6852115"/>
              <a:gd name="connsiteX3744" fmla="*/ 7898400 w 12193268"/>
              <a:gd name="connsiteY3744" fmla="*/ 4861379 h 6852115"/>
              <a:gd name="connsiteX3745" fmla="*/ 7821625 w 12193268"/>
              <a:gd name="connsiteY3745" fmla="*/ 4936985 h 6852115"/>
              <a:gd name="connsiteX3746" fmla="*/ 7898401 w 12193268"/>
              <a:gd name="connsiteY3746" fmla="*/ 5012593 h 6852115"/>
              <a:gd name="connsiteX3747" fmla="*/ 7975176 w 12193268"/>
              <a:gd name="connsiteY3747" fmla="*/ 4936985 h 6852115"/>
              <a:gd name="connsiteX3748" fmla="*/ 2197237 w 12193268"/>
              <a:gd name="connsiteY3748" fmla="*/ 4869086 h 6852115"/>
              <a:gd name="connsiteX3749" fmla="*/ 2120462 w 12193268"/>
              <a:gd name="connsiteY3749" fmla="*/ 4944692 h 6852115"/>
              <a:gd name="connsiteX3750" fmla="*/ 2197237 w 12193268"/>
              <a:gd name="connsiteY3750" fmla="*/ 5020299 h 6852115"/>
              <a:gd name="connsiteX3751" fmla="*/ 2274012 w 12193268"/>
              <a:gd name="connsiteY3751" fmla="*/ 4944693 h 6852115"/>
              <a:gd name="connsiteX3752" fmla="*/ 4396190 w 12193268"/>
              <a:gd name="connsiteY3752" fmla="*/ 4864585 h 6852115"/>
              <a:gd name="connsiteX3753" fmla="*/ 4319414 w 12193268"/>
              <a:gd name="connsiteY3753" fmla="*/ 4940192 h 6852115"/>
              <a:gd name="connsiteX3754" fmla="*/ 4396190 w 12193268"/>
              <a:gd name="connsiteY3754" fmla="*/ 5015799 h 6852115"/>
              <a:gd name="connsiteX3755" fmla="*/ 4472965 w 12193268"/>
              <a:gd name="connsiteY3755" fmla="*/ 4940191 h 6852115"/>
              <a:gd name="connsiteX3756" fmla="*/ 11208468 w 12193268"/>
              <a:gd name="connsiteY3756" fmla="*/ 4855031 h 6852115"/>
              <a:gd name="connsiteX3757" fmla="*/ 11131692 w 12193268"/>
              <a:gd name="connsiteY3757" fmla="*/ 4930638 h 6852115"/>
              <a:gd name="connsiteX3758" fmla="*/ 11208467 w 12193268"/>
              <a:gd name="connsiteY3758" fmla="*/ 5006245 h 6852115"/>
              <a:gd name="connsiteX3759" fmla="*/ 11285243 w 12193268"/>
              <a:gd name="connsiteY3759" fmla="*/ 4930637 h 6852115"/>
              <a:gd name="connsiteX3760" fmla="*/ 7706257 w 12193268"/>
              <a:gd name="connsiteY3760" fmla="*/ 4858237 h 6852115"/>
              <a:gd name="connsiteX3761" fmla="*/ 7629482 w 12193268"/>
              <a:gd name="connsiteY3761" fmla="*/ 4933844 h 6852115"/>
              <a:gd name="connsiteX3762" fmla="*/ 7706256 w 12193268"/>
              <a:gd name="connsiteY3762" fmla="*/ 5009451 h 6852115"/>
              <a:gd name="connsiteX3763" fmla="*/ 7783032 w 12193268"/>
              <a:gd name="connsiteY3763" fmla="*/ 4933844 h 6852115"/>
              <a:gd name="connsiteX3764" fmla="*/ 1323525 w 12193268"/>
              <a:gd name="connsiteY3764" fmla="*/ 4866931 h 6852115"/>
              <a:gd name="connsiteX3765" fmla="*/ 1246750 w 12193268"/>
              <a:gd name="connsiteY3765" fmla="*/ 4942537 h 6852115"/>
              <a:gd name="connsiteX3766" fmla="*/ 1323525 w 12193268"/>
              <a:gd name="connsiteY3766" fmla="*/ 5018144 h 6852115"/>
              <a:gd name="connsiteX3767" fmla="*/ 1400301 w 12193268"/>
              <a:gd name="connsiteY3767" fmla="*/ 4942537 h 6852115"/>
              <a:gd name="connsiteX3768" fmla="*/ 10524814 w 12193268"/>
              <a:gd name="connsiteY3768" fmla="*/ 4853743 h 6852115"/>
              <a:gd name="connsiteX3769" fmla="*/ 10434607 w 12193268"/>
              <a:gd name="connsiteY3769" fmla="*/ 4942576 h 6852115"/>
              <a:gd name="connsiteX3770" fmla="*/ 10524815 w 12193268"/>
              <a:gd name="connsiteY3770" fmla="*/ 5031411 h 6852115"/>
              <a:gd name="connsiteX3771" fmla="*/ 10615021 w 12193268"/>
              <a:gd name="connsiteY3771" fmla="*/ 4942577 h 6852115"/>
              <a:gd name="connsiteX3772" fmla="*/ 9894577 w 12193268"/>
              <a:gd name="connsiteY3772" fmla="*/ 4853752 h 6852115"/>
              <a:gd name="connsiteX3773" fmla="*/ 9817801 w 12193268"/>
              <a:gd name="connsiteY3773" fmla="*/ 4929357 h 6852115"/>
              <a:gd name="connsiteX3774" fmla="*/ 9894576 w 12193268"/>
              <a:gd name="connsiteY3774" fmla="*/ 5004965 h 6852115"/>
              <a:gd name="connsiteX3775" fmla="*/ 9971351 w 12193268"/>
              <a:gd name="connsiteY3775" fmla="*/ 4929358 h 6852115"/>
              <a:gd name="connsiteX3776" fmla="*/ 3522477 w 12193268"/>
              <a:gd name="connsiteY3776" fmla="*/ 4862430 h 6852115"/>
              <a:gd name="connsiteX3777" fmla="*/ 3445701 w 12193268"/>
              <a:gd name="connsiteY3777" fmla="*/ 4938036 h 6852115"/>
              <a:gd name="connsiteX3778" fmla="*/ 3522477 w 12193268"/>
              <a:gd name="connsiteY3778" fmla="*/ 5013643 h 6852115"/>
              <a:gd name="connsiteX3779" fmla="*/ 3599252 w 12193268"/>
              <a:gd name="connsiteY3779" fmla="*/ 4938036 h 6852115"/>
              <a:gd name="connsiteX3780" fmla="*/ 9634 w 12193268"/>
              <a:gd name="connsiteY3780" fmla="*/ 4865650 h 6852115"/>
              <a:gd name="connsiteX3781" fmla="*/ 6746 w 12193268"/>
              <a:gd name="connsiteY3781" fmla="*/ 4868494 h 6852115"/>
              <a:gd name="connsiteX3782" fmla="*/ 6948 w 12193268"/>
              <a:gd name="connsiteY3782" fmla="*/ 5014220 h 6852115"/>
              <a:gd name="connsiteX3783" fmla="*/ 9633 w 12193268"/>
              <a:gd name="connsiteY3783" fmla="*/ 5016864 h 6852115"/>
              <a:gd name="connsiteX3784" fmla="*/ 86408 w 12193268"/>
              <a:gd name="connsiteY3784" fmla="*/ 4941257 h 6852115"/>
              <a:gd name="connsiteX3785" fmla="*/ 6832545 w 12193268"/>
              <a:gd name="connsiteY3785" fmla="*/ 4856082 h 6852115"/>
              <a:gd name="connsiteX3786" fmla="*/ 6755768 w 12193268"/>
              <a:gd name="connsiteY3786" fmla="*/ 4931688 h 6852115"/>
              <a:gd name="connsiteX3787" fmla="*/ 6832544 w 12193268"/>
              <a:gd name="connsiteY3787" fmla="*/ 5007296 h 6852115"/>
              <a:gd name="connsiteX3788" fmla="*/ 6909319 w 12193268"/>
              <a:gd name="connsiteY3788" fmla="*/ 4931688 h 6852115"/>
              <a:gd name="connsiteX3789" fmla="*/ 9020864 w 12193268"/>
              <a:gd name="connsiteY3789" fmla="*/ 4851596 h 6852115"/>
              <a:gd name="connsiteX3790" fmla="*/ 8944089 w 12193268"/>
              <a:gd name="connsiteY3790" fmla="*/ 4927202 h 6852115"/>
              <a:gd name="connsiteX3791" fmla="*/ 9020864 w 12193268"/>
              <a:gd name="connsiteY3791" fmla="*/ 5002809 h 6852115"/>
              <a:gd name="connsiteX3792" fmla="*/ 9097639 w 12193268"/>
              <a:gd name="connsiteY3792" fmla="*/ 4927202 h 6852115"/>
              <a:gd name="connsiteX3793" fmla="*/ 3319700 w 12193268"/>
              <a:gd name="connsiteY3793" fmla="*/ 4859303 h 6852115"/>
              <a:gd name="connsiteX3794" fmla="*/ 3242925 w 12193268"/>
              <a:gd name="connsiteY3794" fmla="*/ 4934909 h 6852115"/>
              <a:gd name="connsiteX3795" fmla="*/ 3319700 w 12193268"/>
              <a:gd name="connsiteY3795" fmla="*/ 5010517 h 6852115"/>
              <a:gd name="connsiteX3796" fmla="*/ 3396476 w 12193268"/>
              <a:gd name="connsiteY3796" fmla="*/ 4934910 h 6852115"/>
              <a:gd name="connsiteX3797" fmla="*/ 6148891 w 12193268"/>
              <a:gd name="connsiteY3797" fmla="*/ 4854793 h 6852115"/>
              <a:gd name="connsiteX3798" fmla="*/ 6058683 w 12193268"/>
              <a:gd name="connsiteY3798" fmla="*/ 4943627 h 6852115"/>
              <a:gd name="connsiteX3799" fmla="*/ 6148891 w 12193268"/>
              <a:gd name="connsiteY3799" fmla="*/ 5032461 h 6852115"/>
              <a:gd name="connsiteX3800" fmla="*/ 6239098 w 12193268"/>
              <a:gd name="connsiteY3800" fmla="*/ 4943627 h 6852115"/>
              <a:gd name="connsiteX3801" fmla="*/ 5518653 w 12193268"/>
              <a:gd name="connsiteY3801" fmla="*/ 4854802 h 6852115"/>
              <a:gd name="connsiteX3802" fmla="*/ 5441877 w 12193268"/>
              <a:gd name="connsiteY3802" fmla="*/ 4930408 h 6852115"/>
              <a:gd name="connsiteX3803" fmla="*/ 5518653 w 12193268"/>
              <a:gd name="connsiteY3803" fmla="*/ 5006015 h 6852115"/>
              <a:gd name="connsiteX3804" fmla="*/ 5595427 w 12193268"/>
              <a:gd name="connsiteY3804" fmla="*/ 4930409 h 6852115"/>
              <a:gd name="connsiteX3805" fmla="*/ 8337210 w 12193268"/>
              <a:gd name="connsiteY3805" fmla="*/ 4850307 h 6852115"/>
              <a:gd name="connsiteX3806" fmla="*/ 8247002 w 12193268"/>
              <a:gd name="connsiteY3806" fmla="*/ 4939141 h 6852115"/>
              <a:gd name="connsiteX3807" fmla="*/ 8337210 w 12193268"/>
              <a:gd name="connsiteY3807" fmla="*/ 5027975 h 6852115"/>
              <a:gd name="connsiteX3808" fmla="*/ 8427417 w 12193268"/>
              <a:gd name="connsiteY3808" fmla="*/ 4939141 h 6852115"/>
              <a:gd name="connsiteX3809" fmla="*/ 2445988 w 12193268"/>
              <a:gd name="connsiteY3809" fmla="*/ 4857147 h 6852115"/>
              <a:gd name="connsiteX3810" fmla="*/ 2369212 w 12193268"/>
              <a:gd name="connsiteY3810" fmla="*/ 4932754 h 6852115"/>
              <a:gd name="connsiteX3811" fmla="*/ 2445987 w 12193268"/>
              <a:gd name="connsiteY3811" fmla="*/ 5008361 h 6852115"/>
              <a:gd name="connsiteX3812" fmla="*/ 2522763 w 12193268"/>
              <a:gd name="connsiteY3812" fmla="*/ 4932753 h 6852115"/>
              <a:gd name="connsiteX3813" fmla="*/ 4644940 w 12193268"/>
              <a:gd name="connsiteY3813" fmla="*/ 4852646 h 6852115"/>
              <a:gd name="connsiteX3814" fmla="*/ 4568165 w 12193268"/>
              <a:gd name="connsiteY3814" fmla="*/ 4928253 h 6852115"/>
              <a:gd name="connsiteX3815" fmla="*/ 4644940 w 12193268"/>
              <a:gd name="connsiteY3815" fmla="*/ 5003860 h 6852115"/>
              <a:gd name="connsiteX3816" fmla="*/ 4721715 w 12193268"/>
              <a:gd name="connsiteY3816" fmla="*/ 4928253 h 6852115"/>
              <a:gd name="connsiteX3817" fmla="*/ 1762335 w 12193268"/>
              <a:gd name="connsiteY3817" fmla="*/ 4855859 h 6852115"/>
              <a:gd name="connsiteX3818" fmla="*/ 1672127 w 12193268"/>
              <a:gd name="connsiteY3818" fmla="*/ 4944692 h 6852115"/>
              <a:gd name="connsiteX3819" fmla="*/ 1762335 w 12193268"/>
              <a:gd name="connsiteY3819" fmla="*/ 5033527 h 6852115"/>
              <a:gd name="connsiteX3820" fmla="*/ 1852541 w 12193268"/>
              <a:gd name="connsiteY3820" fmla="*/ 4944693 h 6852115"/>
              <a:gd name="connsiteX3821" fmla="*/ 11643371 w 12193268"/>
              <a:gd name="connsiteY3821" fmla="*/ 4841805 h 6852115"/>
              <a:gd name="connsiteX3822" fmla="*/ 11553163 w 12193268"/>
              <a:gd name="connsiteY3822" fmla="*/ 4930637 h 6852115"/>
              <a:gd name="connsiteX3823" fmla="*/ 11643371 w 12193268"/>
              <a:gd name="connsiteY3823" fmla="*/ 5019472 h 6852115"/>
              <a:gd name="connsiteX3824" fmla="*/ 11733578 w 12193268"/>
              <a:gd name="connsiteY3824" fmla="*/ 4930638 h 6852115"/>
              <a:gd name="connsiteX3825" fmla="*/ 1132096 w 12193268"/>
              <a:gd name="connsiteY3825" fmla="*/ 4855868 h 6852115"/>
              <a:gd name="connsiteX3826" fmla="*/ 1055320 w 12193268"/>
              <a:gd name="connsiteY3826" fmla="*/ 4931473 h 6852115"/>
              <a:gd name="connsiteX3827" fmla="*/ 1132096 w 12193268"/>
              <a:gd name="connsiteY3827" fmla="*/ 5007081 h 6852115"/>
              <a:gd name="connsiteX3828" fmla="*/ 1208871 w 12193268"/>
              <a:gd name="connsiteY3828" fmla="*/ 4931475 h 6852115"/>
              <a:gd name="connsiteX3829" fmla="*/ 3961287 w 12193268"/>
              <a:gd name="connsiteY3829" fmla="*/ 4851358 h 6852115"/>
              <a:gd name="connsiteX3830" fmla="*/ 3871079 w 12193268"/>
              <a:gd name="connsiteY3830" fmla="*/ 4940192 h 6852115"/>
              <a:gd name="connsiteX3831" fmla="*/ 3961287 w 12193268"/>
              <a:gd name="connsiteY3831" fmla="*/ 5029025 h 6852115"/>
              <a:gd name="connsiteX3832" fmla="*/ 4051494 w 12193268"/>
              <a:gd name="connsiteY3832" fmla="*/ 4940192 h 6852115"/>
              <a:gd name="connsiteX3833" fmla="*/ 258383 w 12193268"/>
              <a:gd name="connsiteY3833" fmla="*/ 4853712 h 6852115"/>
              <a:gd name="connsiteX3834" fmla="*/ 181608 w 12193268"/>
              <a:gd name="connsiteY3834" fmla="*/ 4929318 h 6852115"/>
              <a:gd name="connsiteX3835" fmla="*/ 258384 w 12193268"/>
              <a:gd name="connsiteY3835" fmla="*/ 5004925 h 6852115"/>
              <a:gd name="connsiteX3836" fmla="*/ 335159 w 12193268"/>
              <a:gd name="connsiteY3836" fmla="*/ 4929318 h 6852115"/>
              <a:gd name="connsiteX3837" fmla="*/ 7267448 w 12193268"/>
              <a:gd name="connsiteY3837" fmla="*/ 4842855 h 6852115"/>
              <a:gd name="connsiteX3838" fmla="*/ 7177240 w 12193268"/>
              <a:gd name="connsiteY3838" fmla="*/ 4931688 h 6852115"/>
              <a:gd name="connsiteX3839" fmla="*/ 7267447 w 12193268"/>
              <a:gd name="connsiteY3839" fmla="*/ 5020522 h 6852115"/>
              <a:gd name="connsiteX3840" fmla="*/ 7357655 w 12193268"/>
              <a:gd name="connsiteY3840" fmla="*/ 4931689 h 6852115"/>
              <a:gd name="connsiteX3841" fmla="*/ 9455766 w 12193268"/>
              <a:gd name="connsiteY3841" fmla="*/ 4838369 h 6852115"/>
              <a:gd name="connsiteX3842" fmla="*/ 9365560 w 12193268"/>
              <a:gd name="connsiteY3842" fmla="*/ 4927202 h 6852115"/>
              <a:gd name="connsiteX3843" fmla="*/ 9455766 w 12193268"/>
              <a:gd name="connsiteY3843" fmla="*/ 5016037 h 6852115"/>
              <a:gd name="connsiteX3844" fmla="*/ 9545974 w 12193268"/>
              <a:gd name="connsiteY3844" fmla="*/ 4927203 h 6852115"/>
              <a:gd name="connsiteX3845" fmla="*/ 2880890 w 12193268"/>
              <a:gd name="connsiteY3845" fmla="*/ 4843921 h 6852115"/>
              <a:gd name="connsiteX3846" fmla="*/ 2790684 w 12193268"/>
              <a:gd name="connsiteY3846" fmla="*/ 4932754 h 6852115"/>
              <a:gd name="connsiteX3847" fmla="*/ 2880891 w 12193268"/>
              <a:gd name="connsiteY3847" fmla="*/ 5021588 h 6852115"/>
              <a:gd name="connsiteX3848" fmla="*/ 2971098 w 12193268"/>
              <a:gd name="connsiteY3848" fmla="*/ 4932754 h 6852115"/>
              <a:gd name="connsiteX3849" fmla="*/ 10959717 w 12193268"/>
              <a:gd name="connsiteY3849" fmla="*/ 4831260 h 6852115"/>
              <a:gd name="connsiteX3850" fmla="*/ 11072754 w 12193268"/>
              <a:gd name="connsiteY3850" fmla="*/ 4942577 h 6852115"/>
              <a:gd name="connsiteX3851" fmla="*/ 10959717 w 12193268"/>
              <a:gd name="connsiteY3851" fmla="*/ 5053893 h 6852115"/>
              <a:gd name="connsiteX3852" fmla="*/ 10846679 w 12193268"/>
              <a:gd name="connsiteY3852" fmla="*/ 4942576 h 6852115"/>
              <a:gd name="connsiteX3853" fmla="*/ 5079843 w 12193268"/>
              <a:gd name="connsiteY3853" fmla="*/ 4839420 h 6852115"/>
              <a:gd name="connsiteX3854" fmla="*/ 4989637 w 12193268"/>
              <a:gd name="connsiteY3854" fmla="*/ 4928252 h 6852115"/>
              <a:gd name="connsiteX3855" fmla="*/ 5079843 w 12193268"/>
              <a:gd name="connsiteY3855" fmla="*/ 5017087 h 6852115"/>
              <a:gd name="connsiteX3856" fmla="*/ 5170050 w 12193268"/>
              <a:gd name="connsiteY3856" fmla="*/ 4928254 h 6852115"/>
              <a:gd name="connsiteX3857" fmla="*/ 6583793 w 12193268"/>
              <a:gd name="connsiteY3857" fmla="*/ 4832311 h 6852115"/>
              <a:gd name="connsiteX3858" fmla="*/ 6696831 w 12193268"/>
              <a:gd name="connsiteY3858" fmla="*/ 4943627 h 6852115"/>
              <a:gd name="connsiteX3859" fmla="*/ 6583793 w 12193268"/>
              <a:gd name="connsiteY3859" fmla="*/ 5054944 h 6852115"/>
              <a:gd name="connsiteX3860" fmla="*/ 6470755 w 12193268"/>
              <a:gd name="connsiteY3860" fmla="*/ 4943627 h 6852115"/>
              <a:gd name="connsiteX3861" fmla="*/ 693286 w 12193268"/>
              <a:gd name="connsiteY3861" fmla="*/ 4840485 h 6852115"/>
              <a:gd name="connsiteX3862" fmla="*/ 603080 w 12193268"/>
              <a:gd name="connsiteY3862" fmla="*/ 4929318 h 6852115"/>
              <a:gd name="connsiteX3863" fmla="*/ 693286 w 12193268"/>
              <a:gd name="connsiteY3863" fmla="*/ 5018153 h 6852115"/>
              <a:gd name="connsiteX3864" fmla="*/ 783494 w 12193268"/>
              <a:gd name="connsiteY3864" fmla="*/ 4929319 h 6852115"/>
              <a:gd name="connsiteX3865" fmla="*/ 8772114 w 12193268"/>
              <a:gd name="connsiteY3865" fmla="*/ 4827824 h 6852115"/>
              <a:gd name="connsiteX3866" fmla="*/ 8885150 w 12193268"/>
              <a:gd name="connsiteY3866" fmla="*/ 4939141 h 6852115"/>
              <a:gd name="connsiteX3867" fmla="*/ 8772113 w 12193268"/>
              <a:gd name="connsiteY3867" fmla="*/ 5050458 h 6852115"/>
              <a:gd name="connsiteX3868" fmla="*/ 8659075 w 12193268"/>
              <a:gd name="connsiteY3868" fmla="*/ 4939141 h 6852115"/>
              <a:gd name="connsiteX3869" fmla="*/ 2197237 w 12193268"/>
              <a:gd name="connsiteY3869" fmla="*/ 4833376 h 6852115"/>
              <a:gd name="connsiteX3870" fmla="*/ 2310274 w 12193268"/>
              <a:gd name="connsiteY3870" fmla="*/ 4944693 h 6852115"/>
              <a:gd name="connsiteX3871" fmla="*/ 2197237 w 12193268"/>
              <a:gd name="connsiteY3871" fmla="*/ 5056009 h 6852115"/>
              <a:gd name="connsiteX3872" fmla="*/ 2084199 w 12193268"/>
              <a:gd name="connsiteY3872" fmla="*/ 4944692 h 6852115"/>
              <a:gd name="connsiteX3873" fmla="*/ 4396190 w 12193268"/>
              <a:gd name="connsiteY3873" fmla="*/ 4828875 h 6852115"/>
              <a:gd name="connsiteX3874" fmla="*/ 4509227 w 12193268"/>
              <a:gd name="connsiteY3874" fmla="*/ 4940192 h 6852115"/>
              <a:gd name="connsiteX3875" fmla="*/ 4396190 w 12193268"/>
              <a:gd name="connsiteY3875" fmla="*/ 5051509 h 6852115"/>
              <a:gd name="connsiteX3876" fmla="*/ 4283152 w 12193268"/>
              <a:gd name="connsiteY3876" fmla="*/ 4940192 h 6852115"/>
              <a:gd name="connsiteX3877" fmla="*/ 11208468 w 12193268"/>
              <a:gd name="connsiteY3877" fmla="*/ 4819321 h 6852115"/>
              <a:gd name="connsiteX3878" fmla="*/ 11321505 w 12193268"/>
              <a:gd name="connsiteY3878" fmla="*/ 4930637 h 6852115"/>
              <a:gd name="connsiteX3879" fmla="*/ 11208468 w 12193268"/>
              <a:gd name="connsiteY3879" fmla="*/ 5041955 h 6852115"/>
              <a:gd name="connsiteX3880" fmla="*/ 11095430 w 12193268"/>
              <a:gd name="connsiteY3880" fmla="*/ 4930637 h 6852115"/>
              <a:gd name="connsiteX3881" fmla="*/ 7706257 w 12193268"/>
              <a:gd name="connsiteY3881" fmla="*/ 4822527 h 6852115"/>
              <a:gd name="connsiteX3882" fmla="*/ 7800229 w 12193268"/>
              <a:gd name="connsiteY3882" fmla="*/ 4915068 h 6852115"/>
              <a:gd name="connsiteX3883" fmla="*/ 7800229 w 12193268"/>
              <a:gd name="connsiteY3883" fmla="*/ 4922346 h 6852115"/>
              <a:gd name="connsiteX3884" fmla="*/ 7803925 w 12193268"/>
              <a:gd name="connsiteY3884" fmla="*/ 4918707 h 6852115"/>
              <a:gd name="connsiteX3885" fmla="*/ 7804430 w 12193268"/>
              <a:gd name="connsiteY3885" fmla="*/ 4919205 h 6852115"/>
              <a:gd name="connsiteX3886" fmla="*/ 7804429 w 12193268"/>
              <a:gd name="connsiteY3886" fmla="*/ 4918210 h 6852115"/>
              <a:gd name="connsiteX3887" fmla="*/ 7898400 w 12193268"/>
              <a:gd name="connsiteY3887" fmla="*/ 4825669 h 6852115"/>
              <a:gd name="connsiteX3888" fmla="*/ 8011439 w 12193268"/>
              <a:gd name="connsiteY3888" fmla="*/ 4936985 h 6852115"/>
              <a:gd name="connsiteX3889" fmla="*/ 7898399 w 12193268"/>
              <a:gd name="connsiteY3889" fmla="*/ 5048303 h 6852115"/>
              <a:gd name="connsiteX3890" fmla="*/ 7804429 w 12193268"/>
              <a:gd name="connsiteY3890" fmla="*/ 4955763 h 6852115"/>
              <a:gd name="connsiteX3891" fmla="*/ 7804429 w 12193268"/>
              <a:gd name="connsiteY3891" fmla="*/ 4948483 h 6852115"/>
              <a:gd name="connsiteX3892" fmla="*/ 7800734 w 12193268"/>
              <a:gd name="connsiteY3892" fmla="*/ 4952123 h 6852115"/>
              <a:gd name="connsiteX3893" fmla="*/ 7800229 w 12193268"/>
              <a:gd name="connsiteY3893" fmla="*/ 4951625 h 6852115"/>
              <a:gd name="connsiteX3894" fmla="*/ 7800229 w 12193268"/>
              <a:gd name="connsiteY3894" fmla="*/ 4952620 h 6852115"/>
              <a:gd name="connsiteX3895" fmla="*/ 7706256 w 12193268"/>
              <a:gd name="connsiteY3895" fmla="*/ 5045161 h 6852115"/>
              <a:gd name="connsiteX3896" fmla="*/ 7593219 w 12193268"/>
              <a:gd name="connsiteY3896" fmla="*/ 4933844 h 6852115"/>
              <a:gd name="connsiteX3897" fmla="*/ 9894576 w 12193268"/>
              <a:gd name="connsiteY3897" fmla="*/ 4818042 h 6852115"/>
              <a:gd name="connsiteX3898" fmla="*/ 9987833 w 12193268"/>
              <a:gd name="connsiteY3898" fmla="*/ 4909878 h 6852115"/>
              <a:gd name="connsiteX3899" fmla="*/ 9987833 w 12193268"/>
              <a:gd name="connsiteY3899" fmla="*/ 4925782 h 6852115"/>
              <a:gd name="connsiteX3900" fmla="*/ 10086005 w 12193268"/>
              <a:gd name="connsiteY3900" fmla="*/ 4829105 h 6852115"/>
              <a:gd name="connsiteX3901" fmla="*/ 10199043 w 12193268"/>
              <a:gd name="connsiteY3901" fmla="*/ 4940421 h 6852115"/>
              <a:gd name="connsiteX3902" fmla="*/ 10086005 w 12193268"/>
              <a:gd name="connsiteY3902" fmla="*/ 5051738 h 6852115"/>
              <a:gd name="connsiteX3903" fmla="*/ 9992749 w 12193268"/>
              <a:gd name="connsiteY3903" fmla="*/ 4959901 h 6852115"/>
              <a:gd name="connsiteX3904" fmla="*/ 9992748 w 12193268"/>
              <a:gd name="connsiteY3904" fmla="*/ 4943997 h 6852115"/>
              <a:gd name="connsiteX3905" fmla="*/ 9894577 w 12193268"/>
              <a:gd name="connsiteY3905" fmla="*/ 5040675 h 6852115"/>
              <a:gd name="connsiteX3906" fmla="*/ 9781539 w 12193268"/>
              <a:gd name="connsiteY3906" fmla="*/ 4929357 h 6852115"/>
              <a:gd name="connsiteX3907" fmla="*/ 6832545 w 12193268"/>
              <a:gd name="connsiteY3907" fmla="*/ 4820372 h 6852115"/>
              <a:gd name="connsiteX3908" fmla="*/ 6945581 w 12193268"/>
              <a:gd name="connsiteY3908" fmla="*/ 4931688 h 6852115"/>
              <a:gd name="connsiteX3909" fmla="*/ 6832545 w 12193268"/>
              <a:gd name="connsiteY3909" fmla="*/ 5043006 h 6852115"/>
              <a:gd name="connsiteX3910" fmla="*/ 6719506 w 12193268"/>
              <a:gd name="connsiteY3910" fmla="*/ 4931688 h 6852115"/>
              <a:gd name="connsiteX3911" fmla="*/ 9020864 w 12193268"/>
              <a:gd name="connsiteY3911" fmla="*/ 4815886 h 6852115"/>
              <a:gd name="connsiteX3912" fmla="*/ 9133902 w 12193268"/>
              <a:gd name="connsiteY3912" fmla="*/ 4927202 h 6852115"/>
              <a:gd name="connsiteX3913" fmla="*/ 9020864 w 12193268"/>
              <a:gd name="connsiteY3913" fmla="*/ 5038519 h 6852115"/>
              <a:gd name="connsiteX3914" fmla="*/ 8907826 w 12193268"/>
              <a:gd name="connsiteY3914" fmla="*/ 4927202 h 6852115"/>
              <a:gd name="connsiteX3915" fmla="*/ 5518653 w 12193268"/>
              <a:gd name="connsiteY3915" fmla="*/ 4819092 h 6852115"/>
              <a:gd name="connsiteX3916" fmla="*/ 5611910 w 12193268"/>
              <a:gd name="connsiteY3916" fmla="*/ 4910928 h 6852115"/>
              <a:gd name="connsiteX3917" fmla="*/ 5611909 w 12193268"/>
              <a:gd name="connsiteY3917" fmla="*/ 4926833 h 6852115"/>
              <a:gd name="connsiteX3918" fmla="*/ 5710082 w 12193268"/>
              <a:gd name="connsiteY3918" fmla="*/ 4830155 h 6852115"/>
              <a:gd name="connsiteX3919" fmla="*/ 5823119 w 12193268"/>
              <a:gd name="connsiteY3919" fmla="*/ 4941472 h 6852115"/>
              <a:gd name="connsiteX3920" fmla="*/ 5710082 w 12193268"/>
              <a:gd name="connsiteY3920" fmla="*/ 5052788 h 6852115"/>
              <a:gd name="connsiteX3921" fmla="*/ 5616825 w 12193268"/>
              <a:gd name="connsiteY3921" fmla="*/ 4960951 h 6852115"/>
              <a:gd name="connsiteX3922" fmla="*/ 5616825 w 12193268"/>
              <a:gd name="connsiteY3922" fmla="*/ 4945047 h 6852115"/>
              <a:gd name="connsiteX3923" fmla="*/ 5518653 w 12193268"/>
              <a:gd name="connsiteY3923" fmla="*/ 5041725 h 6852115"/>
              <a:gd name="connsiteX3924" fmla="*/ 5405615 w 12193268"/>
              <a:gd name="connsiteY3924" fmla="*/ 4930408 h 6852115"/>
              <a:gd name="connsiteX3925" fmla="*/ 10524814 w 12193268"/>
              <a:gd name="connsiteY3925" fmla="*/ 4811784 h 6852115"/>
              <a:gd name="connsiteX3926" fmla="*/ 10657628 w 12193268"/>
              <a:gd name="connsiteY3926" fmla="*/ 4942576 h 6852115"/>
              <a:gd name="connsiteX3927" fmla="*/ 10524814 w 12193268"/>
              <a:gd name="connsiteY3927" fmla="*/ 5073369 h 6852115"/>
              <a:gd name="connsiteX3928" fmla="*/ 10392000 w 12193268"/>
              <a:gd name="connsiteY3928" fmla="*/ 4942577 h 6852115"/>
              <a:gd name="connsiteX3929" fmla="*/ 2445989 w 12193268"/>
              <a:gd name="connsiteY3929" fmla="*/ 4821437 h 6852115"/>
              <a:gd name="connsiteX3930" fmla="*/ 2559025 w 12193268"/>
              <a:gd name="connsiteY3930" fmla="*/ 4932753 h 6852115"/>
              <a:gd name="connsiteX3931" fmla="*/ 2445988 w 12193268"/>
              <a:gd name="connsiteY3931" fmla="*/ 5044071 h 6852115"/>
              <a:gd name="connsiteX3932" fmla="*/ 2332950 w 12193268"/>
              <a:gd name="connsiteY3932" fmla="*/ 4932754 h 6852115"/>
              <a:gd name="connsiteX3933" fmla="*/ 4644941 w 12193268"/>
              <a:gd name="connsiteY3933" fmla="*/ 4816937 h 6852115"/>
              <a:gd name="connsiteX3934" fmla="*/ 4757978 w 12193268"/>
              <a:gd name="connsiteY3934" fmla="*/ 4928252 h 6852115"/>
              <a:gd name="connsiteX3935" fmla="*/ 4644940 w 12193268"/>
              <a:gd name="connsiteY3935" fmla="*/ 5039570 h 6852115"/>
              <a:gd name="connsiteX3936" fmla="*/ 4531903 w 12193268"/>
              <a:gd name="connsiteY3936" fmla="*/ 4928252 h 6852115"/>
              <a:gd name="connsiteX3937" fmla="*/ 1132097 w 12193268"/>
              <a:gd name="connsiteY3937" fmla="*/ 4820158 h 6852115"/>
              <a:gd name="connsiteX3938" fmla="*/ 1225353 w 12193268"/>
              <a:gd name="connsiteY3938" fmla="*/ 4911994 h 6852115"/>
              <a:gd name="connsiteX3939" fmla="*/ 1225353 w 12193268"/>
              <a:gd name="connsiteY3939" fmla="*/ 4927898 h 6852115"/>
              <a:gd name="connsiteX3940" fmla="*/ 1323525 w 12193268"/>
              <a:gd name="connsiteY3940" fmla="*/ 4831221 h 6852115"/>
              <a:gd name="connsiteX3941" fmla="*/ 1436563 w 12193268"/>
              <a:gd name="connsiteY3941" fmla="*/ 4942537 h 6852115"/>
              <a:gd name="connsiteX3942" fmla="*/ 1323525 w 12193268"/>
              <a:gd name="connsiteY3942" fmla="*/ 5053854 h 6852115"/>
              <a:gd name="connsiteX3943" fmla="*/ 1230268 w 12193268"/>
              <a:gd name="connsiteY3943" fmla="*/ 4962017 h 6852115"/>
              <a:gd name="connsiteX3944" fmla="*/ 1230268 w 12193268"/>
              <a:gd name="connsiteY3944" fmla="*/ 4946113 h 6852115"/>
              <a:gd name="connsiteX3945" fmla="*/ 1132096 w 12193268"/>
              <a:gd name="connsiteY3945" fmla="*/ 5042791 h 6852115"/>
              <a:gd name="connsiteX3946" fmla="*/ 1019058 w 12193268"/>
              <a:gd name="connsiteY3946" fmla="*/ 4931473 h 6852115"/>
              <a:gd name="connsiteX3947" fmla="*/ 6148890 w 12193268"/>
              <a:gd name="connsiteY3947" fmla="*/ 4812835 h 6852115"/>
              <a:gd name="connsiteX3948" fmla="*/ 6281705 w 12193268"/>
              <a:gd name="connsiteY3948" fmla="*/ 4943627 h 6852115"/>
              <a:gd name="connsiteX3949" fmla="*/ 6148890 w 12193268"/>
              <a:gd name="connsiteY3949" fmla="*/ 5074420 h 6852115"/>
              <a:gd name="connsiteX3950" fmla="*/ 6016077 w 12193268"/>
              <a:gd name="connsiteY3950" fmla="*/ 4943628 h 6852115"/>
              <a:gd name="connsiteX3951" fmla="*/ 8337210 w 12193268"/>
              <a:gd name="connsiteY3951" fmla="*/ 4808349 h 6852115"/>
              <a:gd name="connsiteX3952" fmla="*/ 8470024 w 12193268"/>
              <a:gd name="connsiteY3952" fmla="*/ 4939141 h 6852115"/>
              <a:gd name="connsiteX3953" fmla="*/ 8337210 w 12193268"/>
              <a:gd name="connsiteY3953" fmla="*/ 5069933 h 6852115"/>
              <a:gd name="connsiteX3954" fmla="*/ 8204397 w 12193268"/>
              <a:gd name="connsiteY3954" fmla="*/ 4939142 h 6852115"/>
              <a:gd name="connsiteX3955" fmla="*/ 258384 w 12193268"/>
              <a:gd name="connsiteY3955" fmla="*/ 4818002 h 6852115"/>
              <a:gd name="connsiteX3956" fmla="*/ 371422 w 12193268"/>
              <a:gd name="connsiteY3956" fmla="*/ 4929318 h 6852115"/>
              <a:gd name="connsiteX3957" fmla="*/ 258383 w 12193268"/>
              <a:gd name="connsiteY3957" fmla="*/ 5040635 h 6852115"/>
              <a:gd name="connsiteX3958" fmla="*/ 145345 w 12193268"/>
              <a:gd name="connsiteY3958" fmla="*/ 4929318 h 6852115"/>
              <a:gd name="connsiteX3959" fmla="*/ 1762334 w 12193268"/>
              <a:gd name="connsiteY3959" fmla="*/ 4813900 h 6852115"/>
              <a:gd name="connsiteX3960" fmla="*/ 1895147 w 12193268"/>
              <a:gd name="connsiteY3960" fmla="*/ 4944692 h 6852115"/>
              <a:gd name="connsiteX3961" fmla="*/ 1762333 w 12193268"/>
              <a:gd name="connsiteY3961" fmla="*/ 5075485 h 6852115"/>
              <a:gd name="connsiteX3962" fmla="*/ 1629520 w 12193268"/>
              <a:gd name="connsiteY3962" fmla="*/ 4944694 h 6852115"/>
              <a:gd name="connsiteX3963" fmla="*/ 11643371 w 12193268"/>
              <a:gd name="connsiteY3963" fmla="*/ 4799845 h 6852115"/>
              <a:gd name="connsiteX3964" fmla="*/ 11776185 w 12193268"/>
              <a:gd name="connsiteY3964" fmla="*/ 4930638 h 6852115"/>
              <a:gd name="connsiteX3965" fmla="*/ 11643371 w 12193268"/>
              <a:gd name="connsiteY3965" fmla="*/ 5061430 h 6852115"/>
              <a:gd name="connsiteX3966" fmla="*/ 11510558 w 12193268"/>
              <a:gd name="connsiteY3966" fmla="*/ 4930639 h 6852115"/>
              <a:gd name="connsiteX3967" fmla="*/ 3961286 w 12193268"/>
              <a:gd name="connsiteY3967" fmla="*/ 4809400 h 6852115"/>
              <a:gd name="connsiteX3968" fmla="*/ 4094101 w 12193268"/>
              <a:gd name="connsiteY3968" fmla="*/ 4940191 h 6852115"/>
              <a:gd name="connsiteX3969" fmla="*/ 3961286 w 12193268"/>
              <a:gd name="connsiteY3969" fmla="*/ 5070984 h 6852115"/>
              <a:gd name="connsiteX3970" fmla="*/ 3828473 w 12193268"/>
              <a:gd name="connsiteY3970" fmla="*/ 4940192 h 6852115"/>
              <a:gd name="connsiteX3971" fmla="*/ 7267447 w 12193268"/>
              <a:gd name="connsiteY3971" fmla="*/ 4800896 h 6852115"/>
              <a:gd name="connsiteX3972" fmla="*/ 7400261 w 12193268"/>
              <a:gd name="connsiteY3972" fmla="*/ 4931688 h 6852115"/>
              <a:gd name="connsiteX3973" fmla="*/ 7267447 w 12193268"/>
              <a:gd name="connsiteY3973" fmla="*/ 5062481 h 6852115"/>
              <a:gd name="connsiteX3974" fmla="*/ 7134634 w 12193268"/>
              <a:gd name="connsiteY3974" fmla="*/ 4931689 h 6852115"/>
              <a:gd name="connsiteX3975" fmla="*/ 9455767 w 12193268"/>
              <a:gd name="connsiteY3975" fmla="*/ 4796409 h 6852115"/>
              <a:gd name="connsiteX3976" fmla="*/ 9588581 w 12193268"/>
              <a:gd name="connsiteY3976" fmla="*/ 4927202 h 6852115"/>
              <a:gd name="connsiteX3977" fmla="*/ 9455766 w 12193268"/>
              <a:gd name="connsiteY3977" fmla="*/ 5057995 h 6852115"/>
              <a:gd name="connsiteX3978" fmla="*/ 9322953 w 12193268"/>
              <a:gd name="connsiteY3978" fmla="*/ 4927203 h 6852115"/>
              <a:gd name="connsiteX3979" fmla="*/ 2880891 w 12193268"/>
              <a:gd name="connsiteY3979" fmla="*/ 4801961 h 6852115"/>
              <a:gd name="connsiteX3980" fmla="*/ 3013705 w 12193268"/>
              <a:gd name="connsiteY3980" fmla="*/ 4932754 h 6852115"/>
              <a:gd name="connsiteX3981" fmla="*/ 2880891 w 12193268"/>
              <a:gd name="connsiteY3981" fmla="*/ 5063546 h 6852115"/>
              <a:gd name="connsiteX3982" fmla="*/ 2748078 w 12193268"/>
              <a:gd name="connsiteY3982" fmla="*/ 4932755 h 6852115"/>
              <a:gd name="connsiteX3983" fmla="*/ 5079844 w 12193268"/>
              <a:gd name="connsiteY3983" fmla="*/ 4797460 h 6852115"/>
              <a:gd name="connsiteX3984" fmla="*/ 5212657 w 12193268"/>
              <a:gd name="connsiteY3984" fmla="*/ 4928253 h 6852115"/>
              <a:gd name="connsiteX3985" fmla="*/ 5079843 w 12193268"/>
              <a:gd name="connsiteY3985" fmla="*/ 5059046 h 6852115"/>
              <a:gd name="connsiteX3986" fmla="*/ 4947030 w 12193268"/>
              <a:gd name="connsiteY3986" fmla="*/ 4928254 h 6852115"/>
              <a:gd name="connsiteX3987" fmla="*/ 693287 w 12193268"/>
              <a:gd name="connsiteY3987" fmla="*/ 4798525 h 6852115"/>
              <a:gd name="connsiteX3988" fmla="*/ 826100 w 12193268"/>
              <a:gd name="connsiteY3988" fmla="*/ 4929318 h 6852115"/>
              <a:gd name="connsiteX3989" fmla="*/ 693286 w 12193268"/>
              <a:gd name="connsiteY3989" fmla="*/ 5060111 h 6852115"/>
              <a:gd name="connsiteX3990" fmla="*/ 560473 w 12193268"/>
              <a:gd name="connsiteY3990" fmla="*/ 4929319 h 6852115"/>
              <a:gd name="connsiteX3991" fmla="*/ 10524586 w 12193268"/>
              <a:gd name="connsiteY3991" fmla="*/ 4752052 h 6852115"/>
              <a:gd name="connsiteX3992" fmla="*/ 10481207 w 12193268"/>
              <a:gd name="connsiteY3992" fmla="*/ 4793609 h 6852115"/>
              <a:gd name="connsiteX3993" fmla="*/ 10332125 w 12193268"/>
              <a:gd name="connsiteY3993" fmla="*/ 4940421 h 6852115"/>
              <a:gd name="connsiteX3994" fmla="*/ 10524814 w 12193268"/>
              <a:gd name="connsiteY3994" fmla="*/ 5130176 h 6852115"/>
              <a:gd name="connsiteX3995" fmla="*/ 10717503 w 12193268"/>
              <a:gd name="connsiteY3995" fmla="*/ 4940421 h 6852115"/>
              <a:gd name="connsiteX3996" fmla="*/ 10584788 w 12193268"/>
              <a:gd name="connsiteY3996" fmla="*/ 4809725 h 6852115"/>
              <a:gd name="connsiteX3997" fmla="*/ 6148661 w 12193268"/>
              <a:gd name="connsiteY3997" fmla="*/ 4753102 h 6852115"/>
              <a:gd name="connsiteX3998" fmla="*/ 6105283 w 12193268"/>
              <a:gd name="connsiteY3998" fmla="*/ 4794660 h 6852115"/>
              <a:gd name="connsiteX3999" fmla="*/ 5956201 w 12193268"/>
              <a:gd name="connsiteY3999" fmla="*/ 4941471 h 6852115"/>
              <a:gd name="connsiteX4000" fmla="*/ 6148890 w 12193268"/>
              <a:gd name="connsiteY4000" fmla="*/ 5131227 h 6852115"/>
              <a:gd name="connsiteX4001" fmla="*/ 6341580 w 12193268"/>
              <a:gd name="connsiteY4001" fmla="*/ 4941471 h 6852115"/>
              <a:gd name="connsiteX4002" fmla="*/ 6208864 w 12193268"/>
              <a:gd name="connsiteY4002" fmla="*/ 4810776 h 6852115"/>
              <a:gd name="connsiteX4003" fmla="*/ 8336982 w 12193268"/>
              <a:gd name="connsiteY4003" fmla="*/ 4748616 h 6852115"/>
              <a:gd name="connsiteX4004" fmla="*/ 8293603 w 12193268"/>
              <a:gd name="connsiteY4004" fmla="*/ 4790173 h 6852115"/>
              <a:gd name="connsiteX4005" fmla="*/ 8144521 w 12193268"/>
              <a:gd name="connsiteY4005" fmla="*/ 4936986 h 6852115"/>
              <a:gd name="connsiteX4006" fmla="*/ 8337210 w 12193268"/>
              <a:gd name="connsiteY4006" fmla="*/ 5126740 h 6852115"/>
              <a:gd name="connsiteX4007" fmla="*/ 8529899 w 12193268"/>
              <a:gd name="connsiteY4007" fmla="*/ 4936985 h 6852115"/>
              <a:gd name="connsiteX4008" fmla="*/ 8397183 w 12193268"/>
              <a:gd name="connsiteY4008" fmla="*/ 4806290 h 6852115"/>
              <a:gd name="connsiteX4009" fmla="*/ 11643371 w 12193268"/>
              <a:gd name="connsiteY4009" fmla="*/ 4743038 h 6852115"/>
              <a:gd name="connsiteX4010" fmla="*/ 11450682 w 12193268"/>
              <a:gd name="connsiteY4010" fmla="*/ 4932794 h 6852115"/>
              <a:gd name="connsiteX4011" fmla="*/ 11583398 w 12193268"/>
              <a:gd name="connsiteY4011" fmla="*/ 5063490 h 6852115"/>
              <a:gd name="connsiteX4012" fmla="*/ 11643600 w 12193268"/>
              <a:gd name="connsiteY4012" fmla="*/ 5121162 h 6852115"/>
              <a:gd name="connsiteX4013" fmla="*/ 11686978 w 12193268"/>
              <a:gd name="connsiteY4013" fmla="*/ 5079606 h 6852115"/>
              <a:gd name="connsiteX4014" fmla="*/ 11836060 w 12193268"/>
              <a:gd name="connsiteY4014" fmla="*/ 4932794 h 6852115"/>
              <a:gd name="connsiteX4015" fmla="*/ 1762106 w 12193268"/>
              <a:gd name="connsiteY4015" fmla="*/ 4754168 h 6852115"/>
              <a:gd name="connsiteX4016" fmla="*/ 1718726 w 12193268"/>
              <a:gd name="connsiteY4016" fmla="*/ 4795725 h 6852115"/>
              <a:gd name="connsiteX4017" fmla="*/ 1569645 w 12193268"/>
              <a:gd name="connsiteY4017" fmla="*/ 4942537 h 6852115"/>
              <a:gd name="connsiteX4018" fmla="*/ 1762334 w 12193268"/>
              <a:gd name="connsiteY4018" fmla="*/ 5132292 h 6852115"/>
              <a:gd name="connsiteX4019" fmla="*/ 1955022 w 12193268"/>
              <a:gd name="connsiteY4019" fmla="*/ 4942537 h 6852115"/>
              <a:gd name="connsiteX4020" fmla="*/ 1822308 w 12193268"/>
              <a:gd name="connsiteY4020" fmla="*/ 4811842 h 6852115"/>
              <a:gd name="connsiteX4021" fmla="*/ 3961058 w 12193268"/>
              <a:gd name="connsiteY4021" fmla="*/ 4749667 h 6852115"/>
              <a:gd name="connsiteX4022" fmla="*/ 3917680 w 12193268"/>
              <a:gd name="connsiteY4022" fmla="*/ 4791224 h 6852115"/>
              <a:gd name="connsiteX4023" fmla="*/ 3768598 w 12193268"/>
              <a:gd name="connsiteY4023" fmla="*/ 4938036 h 6852115"/>
              <a:gd name="connsiteX4024" fmla="*/ 3961286 w 12193268"/>
              <a:gd name="connsiteY4024" fmla="*/ 5127791 h 6852115"/>
              <a:gd name="connsiteX4025" fmla="*/ 4153976 w 12193268"/>
              <a:gd name="connsiteY4025" fmla="*/ 4938036 h 6852115"/>
              <a:gd name="connsiteX4026" fmla="*/ 4021260 w 12193268"/>
              <a:gd name="connsiteY4026" fmla="*/ 4807340 h 6852115"/>
              <a:gd name="connsiteX4027" fmla="*/ 7267447 w 12193268"/>
              <a:gd name="connsiteY4027" fmla="*/ 4744089 h 6852115"/>
              <a:gd name="connsiteX4028" fmla="*/ 7074758 w 12193268"/>
              <a:gd name="connsiteY4028" fmla="*/ 4933845 h 6852115"/>
              <a:gd name="connsiteX4029" fmla="*/ 7207475 w 12193268"/>
              <a:gd name="connsiteY4029" fmla="*/ 5064540 h 6852115"/>
              <a:gd name="connsiteX4030" fmla="*/ 7267677 w 12193268"/>
              <a:gd name="connsiteY4030" fmla="*/ 5122213 h 6852115"/>
              <a:gd name="connsiteX4031" fmla="*/ 7311054 w 12193268"/>
              <a:gd name="connsiteY4031" fmla="*/ 5080657 h 6852115"/>
              <a:gd name="connsiteX4032" fmla="*/ 7460137 w 12193268"/>
              <a:gd name="connsiteY4032" fmla="*/ 4933845 h 6852115"/>
              <a:gd name="connsiteX4033" fmla="*/ 9455766 w 12193268"/>
              <a:gd name="connsiteY4033" fmla="*/ 4739602 h 6852115"/>
              <a:gd name="connsiteX4034" fmla="*/ 9263078 w 12193268"/>
              <a:gd name="connsiteY4034" fmla="*/ 4929358 h 6852115"/>
              <a:gd name="connsiteX4035" fmla="*/ 9395793 w 12193268"/>
              <a:gd name="connsiteY4035" fmla="*/ 5060054 h 6852115"/>
              <a:gd name="connsiteX4036" fmla="*/ 9455995 w 12193268"/>
              <a:gd name="connsiteY4036" fmla="*/ 5117727 h 6852115"/>
              <a:gd name="connsiteX4037" fmla="*/ 9499374 w 12193268"/>
              <a:gd name="connsiteY4037" fmla="*/ 5076170 h 6852115"/>
              <a:gd name="connsiteX4038" fmla="*/ 9648455 w 12193268"/>
              <a:gd name="connsiteY4038" fmla="*/ 4929358 h 6852115"/>
              <a:gd name="connsiteX4039" fmla="*/ 2880891 w 12193268"/>
              <a:gd name="connsiteY4039" fmla="*/ 4745154 h 6852115"/>
              <a:gd name="connsiteX4040" fmla="*/ 2688202 w 12193268"/>
              <a:gd name="connsiteY4040" fmla="*/ 4934910 h 6852115"/>
              <a:gd name="connsiteX4041" fmla="*/ 2820918 w 12193268"/>
              <a:gd name="connsiteY4041" fmla="*/ 5065606 h 6852115"/>
              <a:gd name="connsiteX4042" fmla="*/ 2881120 w 12193268"/>
              <a:gd name="connsiteY4042" fmla="*/ 5123279 h 6852115"/>
              <a:gd name="connsiteX4043" fmla="*/ 2924498 w 12193268"/>
              <a:gd name="connsiteY4043" fmla="*/ 5081722 h 6852115"/>
              <a:gd name="connsiteX4044" fmla="*/ 3073580 w 12193268"/>
              <a:gd name="connsiteY4044" fmla="*/ 4934910 h 6852115"/>
              <a:gd name="connsiteX4045" fmla="*/ 5079843 w 12193268"/>
              <a:gd name="connsiteY4045" fmla="*/ 4740653 h 6852115"/>
              <a:gd name="connsiteX4046" fmla="*/ 4887154 w 12193268"/>
              <a:gd name="connsiteY4046" fmla="*/ 4930409 h 6852115"/>
              <a:gd name="connsiteX4047" fmla="*/ 5019870 w 12193268"/>
              <a:gd name="connsiteY4047" fmla="*/ 5061105 h 6852115"/>
              <a:gd name="connsiteX4048" fmla="*/ 5080072 w 12193268"/>
              <a:gd name="connsiteY4048" fmla="*/ 5118777 h 6852115"/>
              <a:gd name="connsiteX4049" fmla="*/ 5123451 w 12193268"/>
              <a:gd name="connsiteY4049" fmla="*/ 5077221 h 6852115"/>
              <a:gd name="connsiteX4050" fmla="*/ 5272532 w 12193268"/>
              <a:gd name="connsiteY4050" fmla="*/ 4930409 h 6852115"/>
              <a:gd name="connsiteX4051" fmla="*/ 693286 w 12193268"/>
              <a:gd name="connsiteY4051" fmla="*/ 4741718 h 6852115"/>
              <a:gd name="connsiteX4052" fmla="*/ 500598 w 12193268"/>
              <a:gd name="connsiteY4052" fmla="*/ 4931474 h 6852115"/>
              <a:gd name="connsiteX4053" fmla="*/ 633313 w 12193268"/>
              <a:gd name="connsiteY4053" fmla="*/ 5062170 h 6852115"/>
              <a:gd name="connsiteX4054" fmla="*/ 693516 w 12193268"/>
              <a:gd name="connsiteY4054" fmla="*/ 5119843 h 6852115"/>
              <a:gd name="connsiteX4055" fmla="*/ 736894 w 12193268"/>
              <a:gd name="connsiteY4055" fmla="*/ 5078287 h 6852115"/>
              <a:gd name="connsiteX4056" fmla="*/ 885975 w 12193268"/>
              <a:gd name="connsiteY4056" fmla="*/ 4931474 h 6852115"/>
              <a:gd name="connsiteX4057" fmla="*/ 10492478 w 12193268"/>
              <a:gd name="connsiteY4057" fmla="*/ 4558023 h 6852115"/>
              <a:gd name="connsiteX4058" fmla="*/ 10526735 w 12193268"/>
              <a:gd name="connsiteY4058" fmla="*/ 4591759 h 6852115"/>
              <a:gd name="connsiteX4059" fmla="*/ 10560993 w 12193268"/>
              <a:gd name="connsiteY4059" fmla="*/ 4558023 h 6852115"/>
              <a:gd name="connsiteX4060" fmla="*/ 6116553 w 12193268"/>
              <a:gd name="connsiteY4060" fmla="*/ 4559074 h 6852115"/>
              <a:gd name="connsiteX4061" fmla="*/ 6150812 w 12193268"/>
              <a:gd name="connsiteY4061" fmla="*/ 4592810 h 6852115"/>
              <a:gd name="connsiteX4062" fmla="*/ 6185070 w 12193268"/>
              <a:gd name="connsiteY4062" fmla="*/ 4559073 h 6852115"/>
              <a:gd name="connsiteX4063" fmla="*/ 8304874 w 12193268"/>
              <a:gd name="connsiteY4063" fmla="*/ 4554588 h 6852115"/>
              <a:gd name="connsiteX4064" fmla="*/ 8339132 w 12193268"/>
              <a:gd name="connsiteY4064" fmla="*/ 4588323 h 6852115"/>
              <a:gd name="connsiteX4065" fmla="*/ 8373389 w 12193268"/>
              <a:gd name="connsiteY4065" fmla="*/ 4554588 h 6852115"/>
              <a:gd name="connsiteX4066" fmla="*/ 8189942 w 12193268"/>
              <a:gd name="connsiteY4066" fmla="*/ 4554588 h 6852115"/>
              <a:gd name="connsiteX4067" fmla="*/ 8336982 w 12193268"/>
              <a:gd name="connsiteY4067" fmla="*/ 4695452 h 6852115"/>
              <a:gd name="connsiteX4068" fmla="*/ 8484021 w 12193268"/>
              <a:gd name="connsiteY4068" fmla="*/ 4554587 h 6852115"/>
              <a:gd name="connsiteX4069" fmla="*/ 8415996 w 12193268"/>
              <a:gd name="connsiteY4069" fmla="*/ 4554587 h 6852115"/>
              <a:gd name="connsiteX4070" fmla="*/ 8339131 w 12193268"/>
              <a:gd name="connsiteY4070" fmla="*/ 4630282 h 6852115"/>
              <a:gd name="connsiteX4071" fmla="*/ 8262267 w 12193268"/>
              <a:gd name="connsiteY4071" fmla="*/ 4554588 h 6852115"/>
              <a:gd name="connsiteX4072" fmla="*/ 1729998 w 12193268"/>
              <a:gd name="connsiteY4072" fmla="*/ 4560140 h 6852115"/>
              <a:gd name="connsiteX4073" fmla="*/ 1764255 w 12193268"/>
              <a:gd name="connsiteY4073" fmla="*/ 4593875 h 6852115"/>
              <a:gd name="connsiteX4074" fmla="*/ 1798513 w 12193268"/>
              <a:gd name="connsiteY4074" fmla="*/ 4560139 h 6852115"/>
              <a:gd name="connsiteX4075" fmla="*/ 11082860 w 12193268"/>
              <a:gd name="connsiteY4075" fmla="*/ 4546257 h 6852115"/>
              <a:gd name="connsiteX4076" fmla="*/ 11084092 w 12193268"/>
              <a:gd name="connsiteY4076" fmla="*/ 4546256 h 6852115"/>
              <a:gd name="connsiteX4077" fmla="*/ 11084092 w 12193268"/>
              <a:gd name="connsiteY4077" fmla="*/ 4558023 h 6852115"/>
              <a:gd name="connsiteX4078" fmla="*/ 11082857 w 12193268"/>
              <a:gd name="connsiteY4078" fmla="*/ 4558023 h 6852115"/>
              <a:gd name="connsiteX4079" fmla="*/ 3928951 w 12193268"/>
              <a:gd name="connsiteY4079" fmla="*/ 4555638 h 6852115"/>
              <a:gd name="connsiteX4080" fmla="*/ 3963208 w 12193268"/>
              <a:gd name="connsiteY4080" fmla="*/ 4589374 h 6852115"/>
              <a:gd name="connsiteX4081" fmla="*/ 3997466 w 12193268"/>
              <a:gd name="connsiteY4081" fmla="*/ 4555638 h 6852115"/>
              <a:gd name="connsiteX4082" fmla="*/ 3814019 w 12193268"/>
              <a:gd name="connsiteY4082" fmla="*/ 4555639 h 6852115"/>
              <a:gd name="connsiteX4083" fmla="*/ 3961059 w 12193268"/>
              <a:gd name="connsiteY4083" fmla="*/ 4696503 h 6852115"/>
              <a:gd name="connsiteX4084" fmla="*/ 4108097 w 12193268"/>
              <a:gd name="connsiteY4084" fmla="*/ 4555638 h 6852115"/>
              <a:gd name="connsiteX4085" fmla="*/ 4040073 w 12193268"/>
              <a:gd name="connsiteY4085" fmla="*/ 4555638 h 6852115"/>
              <a:gd name="connsiteX4086" fmla="*/ 3963208 w 12193268"/>
              <a:gd name="connsiteY4086" fmla="*/ 4631333 h 6852115"/>
              <a:gd name="connsiteX4087" fmla="*/ 3886344 w 12193268"/>
              <a:gd name="connsiteY4087" fmla="*/ 4555638 h 6852115"/>
              <a:gd name="connsiteX4088" fmla="*/ 3751413 w 12193268"/>
              <a:gd name="connsiteY4088" fmla="*/ 4555639 h 6852115"/>
              <a:gd name="connsiteX4089" fmla="*/ 3424305 w 12193268"/>
              <a:gd name="connsiteY4089" fmla="*/ 4857769 h 6852115"/>
              <a:gd name="connsiteX4090" fmla="*/ 3424305 w 12193268"/>
              <a:gd name="connsiteY4090" fmla="*/ 4923397 h 6852115"/>
              <a:gd name="connsiteX4091" fmla="*/ 3522477 w 12193268"/>
              <a:gd name="connsiteY4091" fmla="*/ 4826720 h 6852115"/>
              <a:gd name="connsiteX4092" fmla="*/ 3635515 w 12193268"/>
              <a:gd name="connsiteY4092" fmla="*/ 4938036 h 6852115"/>
              <a:gd name="connsiteX4093" fmla="*/ 3522477 w 12193268"/>
              <a:gd name="connsiteY4093" fmla="*/ 5049353 h 6852115"/>
              <a:gd name="connsiteX4094" fmla="*/ 3424305 w 12193268"/>
              <a:gd name="connsiteY4094" fmla="*/ 4952676 h 6852115"/>
              <a:gd name="connsiteX4095" fmla="*/ 3424306 w 12193268"/>
              <a:gd name="connsiteY4095" fmla="*/ 5008544 h 6852115"/>
              <a:gd name="connsiteX4096" fmla="*/ 3745186 w 12193268"/>
              <a:gd name="connsiteY4096" fmla="*/ 5304922 h 6852115"/>
              <a:gd name="connsiteX4097" fmla="*/ 3419040 w 12193268"/>
              <a:gd name="connsiteY4097" fmla="*/ 5606165 h 6852115"/>
              <a:gd name="connsiteX4098" fmla="*/ 3419039 w 12193268"/>
              <a:gd name="connsiteY4098" fmla="*/ 5671794 h 6852115"/>
              <a:gd name="connsiteX4099" fmla="*/ 3517211 w 12193268"/>
              <a:gd name="connsiteY4099" fmla="*/ 5575116 h 6852115"/>
              <a:gd name="connsiteX4100" fmla="*/ 3630249 w 12193268"/>
              <a:gd name="connsiteY4100" fmla="*/ 5686433 h 6852115"/>
              <a:gd name="connsiteX4101" fmla="*/ 3517211 w 12193268"/>
              <a:gd name="connsiteY4101" fmla="*/ 5797750 h 6852115"/>
              <a:gd name="connsiteX4102" fmla="*/ 3419040 w 12193268"/>
              <a:gd name="connsiteY4102" fmla="*/ 5701072 h 6852115"/>
              <a:gd name="connsiteX4103" fmla="*/ 3419040 w 12193268"/>
              <a:gd name="connsiteY4103" fmla="*/ 5756940 h 6852115"/>
              <a:gd name="connsiteX4104" fmla="*/ 3761382 w 12193268"/>
              <a:gd name="connsiteY4104" fmla="*/ 6073142 h 6852115"/>
              <a:gd name="connsiteX4105" fmla="*/ 3807013 w 12193268"/>
              <a:gd name="connsiteY4105" fmla="*/ 6073141 h 6852115"/>
              <a:gd name="connsiteX4106" fmla="*/ 3780338 w 12193268"/>
              <a:gd name="connsiteY4106" fmla="*/ 6046138 h 6852115"/>
              <a:gd name="connsiteX4107" fmla="*/ 3928045 w 12193268"/>
              <a:gd name="connsiteY4107" fmla="*/ 5904632 h 6852115"/>
              <a:gd name="connsiteX4108" fmla="*/ 3840471 w 12193268"/>
              <a:gd name="connsiteY4108" fmla="*/ 5820734 h 6852115"/>
              <a:gd name="connsiteX4109" fmla="*/ 3717672 w 12193268"/>
              <a:gd name="connsiteY4109" fmla="*/ 5934156 h 6852115"/>
              <a:gd name="connsiteX4110" fmla="*/ 3751720 w 12193268"/>
              <a:gd name="connsiteY4110" fmla="*/ 5965604 h 6852115"/>
              <a:gd name="connsiteX4111" fmla="*/ 3838498 w 12193268"/>
              <a:gd name="connsiteY4111" fmla="*/ 5885453 h 6852115"/>
              <a:gd name="connsiteX4112" fmla="*/ 3864969 w 12193268"/>
              <a:gd name="connsiteY4112" fmla="*/ 5913247 h 6852115"/>
              <a:gd name="connsiteX4113" fmla="*/ 3753115 w 12193268"/>
              <a:gd name="connsiteY4113" fmla="*/ 6019137 h 6852115"/>
              <a:gd name="connsiteX4114" fmla="*/ 3661564 w 12193268"/>
              <a:gd name="connsiteY4114" fmla="*/ 5934576 h 6852115"/>
              <a:gd name="connsiteX4115" fmla="*/ 3812705 w 12193268"/>
              <a:gd name="connsiteY4115" fmla="*/ 5794134 h 6852115"/>
              <a:gd name="connsiteX4116" fmla="*/ 3729725 w 12193268"/>
              <a:gd name="connsiteY4116" fmla="*/ 5714637 h 6852115"/>
              <a:gd name="connsiteX4117" fmla="*/ 3608169 w 12193268"/>
              <a:gd name="connsiteY4117" fmla="*/ 5831090 h 6852115"/>
              <a:gd name="connsiteX4118" fmla="*/ 3632791 w 12193268"/>
              <a:gd name="connsiteY4118" fmla="*/ 5853833 h 6852115"/>
              <a:gd name="connsiteX4119" fmla="*/ 3722345 w 12193268"/>
              <a:gd name="connsiteY4119" fmla="*/ 5771120 h 6852115"/>
              <a:gd name="connsiteX4120" fmla="*/ 3748815 w 12193268"/>
              <a:gd name="connsiteY4120" fmla="*/ 5798914 h 6852115"/>
              <a:gd name="connsiteX4121" fmla="*/ 3632276 w 12193268"/>
              <a:gd name="connsiteY4121" fmla="*/ 5905603 h 6852115"/>
              <a:gd name="connsiteX4122" fmla="*/ 3550042 w 12193268"/>
              <a:gd name="connsiteY4122" fmla="*/ 5829647 h 6852115"/>
              <a:gd name="connsiteX4123" fmla="*/ 3701978 w 12193268"/>
              <a:gd name="connsiteY4123" fmla="*/ 5688056 h 6852115"/>
              <a:gd name="connsiteX4124" fmla="*/ 3551084 w 12193268"/>
              <a:gd name="connsiteY4124" fmla="*/ 5547261 h 6852115"/>
              <a:gd name="connsiteX4125" fmla="*/ 3633320 w 12193268"/>
              <a:gd name="connsiteY4125" fmla="*/ 5471305 h 6852115"/>
              <a:gd name="connsiteX4126" fmla="*/ 3639843 w 12193268"/>
              <a:gd name="connsiteY4126" fmla="*/ 5478155 h 6852115"/>
              <a:gd name="connsiteX4127" fmla="*/ 3640744 w 12193268"/>
              <a:gd name="connsiteY4127" fmla="*/ 5477209 h 6852115"/>
              <a:gd name="connsiteX4128" fmla="*/ 3749858 w 12193268"/>
              <a:gd name="connsiteY4128" fmla="*/ 5577992 h 6852115"/>
              <a:gd name="connsiteX4129" fmla="*/ 3723386 w 12193268"/>
              <a:gd name="connsiteY4129" fmla="*/ 5605788 h 6852115"/>
              <a:gd name="connsiteX4130" fmla="*/ 3633835 w 12193268"/>
              <a:gd name="connsiteY4130" fmla="*/ 5523073 h 6852115"/>
              <a:gd name="connsiteX4131" fmla="*/ 3609103 w 12193268"/>
              <a:gd name="connsiteY4131" fmla="*/ 5545917 h 6852115"/>
              <a:gd name="connsiteX4132" fmla="*/ 3729725 w 12193268"/>
              <a:gd name="connsiteY4132" fmla="*/ 5661474 h 6852115"/>
              <a:gd name="connsiteX4133" fmla="*/ 3812795 w 12193268"/>
              <a:gd name="connsiteY4133" fmla="*/ 5581892 h 6852115"/>
              <a:gd name="connsiteX4134" fmla="*/ 3662607 w 12193268"/>
              <a:gd name="connsiteY4134" fmla="*/ 5442330 h 6852115"/>
              <a:gd name="connsiteX4135" fmla="*/ 3754158 w 12193268"/>
              <a:gd name="connsiteY4135" fmla="*/ 5357771 h 6852115"/>
              <a:gd name="connsiteX4136" fmla="*/ 3866012 w 12193268"/>
              <a:gd name="connsiteY4136" fmla="*/ 5463661 h 6852115"/>
              <a:gd name="connsiteX4137" fmla="*/ 3839541 w 12193268"/>
              <a:gd name="connsiteY4137" fmla="*/ 5491455 h 6852115"/>
              <a:gd name="connsiteX4138" fmla="*/ 3752764 w 12193268"/>
              <a:gd name="connsiteY4138" fmla="*/ 5411303 h 6852115"/>
              <a:gd name="connsiteX4139" fmla="*/ 3718715 w 12193268"/>
              <a:gd name="connsiteY4139" fmla="*/ 5442751 h 6852115"/>
              <a:gd name="connsiteX4140" fmla="*/ 3840561 w 12193268"/>
              <a:gd name="connsiteY4140" fmla="*/ 5555294 h 6852115"/>
              <a:gd name="connsiteX4141" fmla="*/ 3928045 w 12193268"/>
              <a:gd name="connsiteY4141" fmla="*/ 5471482 h 6852115"/>
              <a:gd name="connsiteX4142" fmla="*/ 3777272 w 12193268"/>
              <a:gd name="connsiteY4142" fmla="*/ 5327037 h 6852115"/>
              <a:gd name="connsiteX4143" fmla="*/ 3779535 w 12193268"/>
              <a:gd name="connsiteY4143" fmla="*/ 5324746 h 6852115"/>
              <a:gd name="connsiteX4144" fmla="*/ 3812279 w 12193268"/>
              <a:gd name="connsiteY4144" fmla="*/ 5324745 h 6852115"/>
              <a:gd name="connsiteX4145" fmla="*/ 3795907 w 12193268"/>
              <a:gd name="connsiteY4145" fmla="*/ 5308172 h 6852115"/>
              <a:gd name="connsiteX4146" fmla="*/ 3799995 w 12193268"/>
              <a:gd name="connsiteY4146" fmla="*/ 5304034 h 6852115"/>
              <a:gd name="connsiteX4147" fmla="*/ 3791819 w 12193268"/>
              <a:gd name="connsiteY4147" fmla="*/ 5304035 h 6852115"/>
              <a:gd name="connsiteX4148" fmla="*/ 3785603 w 12193268"/>
              <a:gd name="connsiteY4148" fmla="*/ 5297741 h 6852115"/>
              <a:gd name="connsiteX4149" fmla="*/ 3933311 w 12193268"/>
              <a:gd name="connsiteY4149" fmla="*/ 5156235 h 6852115"/>
              <a:gd name="connsiteX4150" fmla="*/ 3845736 w 12193268"/>
              <a:gd name="connsiteY4150" fmla="*/ 5072337 h 6852115"/>
              <a:gd name="connsiteX4151" fmla="*/ 3722937 w 12193268"/>
              <a:gd name="connsiteY4151" fmla="*/ 5185759 h 6852115"/>
              <a:gd name="connsiteX4152" fmla="*/ 3756986 w 12193268"/>
              <a:gd name="connsiteY4152" fmla="*/ 5217208 h 6852115"/>
              <a:gd name="connsiteX4153" fmla="*/ 3843763 w 12193268"/>
              <a:gd name="connsiteY4153" fmla="*/ 5137056 h 6852115"/>
              <a:gd name="connsiteX4154" fmla="*/ 3870235 w 12193268"/>
              <a:gd name="connsiteY4154" fmla="*/ 5164851 h 6852115"/>
              <a:gd name="connsiteX4155" fmla="*/ 3758379 w 12193268"/>
              <a:gd name="connsiteY4155" fmla="*/ 5270741 h 6852115"/>
              <a:gd name="connsiteX4156" fmla="*/ 3666829 w 12193268"/>
              <a:gd name="connsiteY4156" fmla="*/ 5186180 h 6852115"/>
              <a:gd name="connsiteX4157" fmla="*/ 3817970 w 12193268"/>
              <a:gd name="connsiteY4157" fmla="*/ 5045737 h 6852115"/>
              <a:gd name="connsiteX4158" fmla="*/ 3734990 w 12193268"/>
              <a:gd name="connsiteY4158" fmla="*/ 4966242 h 6852115"/>
              <a:gd name="connsiteX4159" fmla="*/ 3613434 w 12193268"/>
              <a:gd name="connsiteY4159" fmla="*/ 5082694 h 6852115"/>
              <a:gd name="connsiteX4160" fmla="*/ 3638057 w 12193268"/>
              <a:gd name="connsiteY4160" fmla="*/ 5105438 h 6852115"/>
              <a:gd name="connsiteX4161" fmla="*/ 3727609 w 12193268"/>
              <a:gd name="connsiteY4161" fmla="*/ 5022723 h 6852115"/>
              <a:gd name="connsiteX4162" fmla="*/ 3754080 w 12193268"/>
              <a:gd name="connsiteY4162" fmla="*/ 5050518 h 6852115"/>
              <a:gd name="connsiteX4163" fmla="*/ 3637541 w 12193268"/>
              <a:gd name="connsiteY4163" fmla="*/ 5157206 h 6852115"/>
              <a:gd name="connsiteX4164" fmla="*/ 3555307 w 12193268"/>
              <a:gd name="connsiteY4164" fmla="*/ 5081250 h 6852115"/>
              <a:gd name="connsiteX4165" fmla="*/ 3707244 w 12193268"/>
              <a:gd name="connsiteY4165" fmla="*/ 4939660 h 6852115"/>
              <a:gd name="connsiteX4166" fmla="*/ 3556349 w 12193268"/>
              <a:gd name="connsiteY4166" fmla="*/ 4798863 h 6852115"/>
              <a:gd name="connsiteX4167" fmla="*/ 3638584 w 12193268"/>
              <a:gd name="connsiteY4167" fmla="*/ 4722908 h 6852115"/>
              <a:gd name="connsiteX4168" fmla="*/ 3645108 w 12193268"/>
              <a:gd name="connsiteY4168" fmla="*/ 4729759 h 6852115"/>
              <a:gd name="connsiteX4169" fmla="*/ 3646008 w 12193268"/>
              <a:gd name="connsiteY4169" fmla="*/ 4728813 h 6852115"/>
              <a:gd name="connsiteX4170" fmla="*/ 3755123 w 12193268"/>
              <a:gd name="connsiteY4170" fmla="*/ 4829597 h 6852115"/>
              <a:gd name="connsiteX4171" fmla="*/ 3728652 w 12193268"/>
              <a:gd name="connsiteY4171" fmla="*/ 4857392 h 6852115"/>
              <a:gd name="connsiteX4172" fmla="*/ 3639100 w 12193268"/>
              <a:gd name="connsiteY4172" fmla="*/ 4774677 h 6852115"/>
              <a:gd name="connsiteX4173" fmla="*/ 3614369 w 12193268"/>
              <a:gd name="connsiteY4173" fmla="*/ 4797521 h 6852115"/>
              <a:gd name="connsiteX4174" fmla="*/ 3734990 w 12193268"/>
              <a:gd name="connsiteY4174" fmla="*/ 4913078 h 6852115"/>
              <a:gd name="connsiteX4175" fmla="*/ 3818060 w 12193268"/>
              <a:gd name="connsiteY4175" fmla="*/ 4833496 h 6852115"/>
              <a:gd name="connsiteX4176" fmla="*/ 3667872 w 12193268"/>
              <a:gd name="connsiteY4176" fmla="*/ 4693934 h 6852115"/>
              <a:gd name="connsiteX4177" fmla="*/ 3759423 w 12193268"/>
              <a:gd name="connsiteY4177" fmla="*/ 4609374 h 6852115"/>
              <a:gd name="connsiteX4178" fmla="*/ 3871278 w 12193268"/>
              <a:gd name="connsiteY4178" fmla="*/ 4715264 h 6852115"/>
              <a:gd name="connsiteX4179" fmla="*/ 3844806 w 12193268"/>
              <a:gd name="connsiteY4179" fmla="*/ 4743059 h 6852115"/>
              <a:gd name="connsiteX4180" fmla="*/ 3758028 w 12193268"/>
              <a:gd name="connsiteY4180" fmla="*/ 4662907 h 6852115"/>
              <a:gd name="connsiteX4181" fmla="*/ 3723980 w 12193268"/>
              <a:gd name="connsiteY4181" fmla="*/ 4694355 h 6852115"/>
              <a:gd name="connsiteX4182" fmla="*/ 3845826 w 12193268"/>
              <a:gd name="connsiteY4182" fmla="*/ 4806897 h 6852115"/>
              <a:gd name="connsiteX4183" fmla="*/ 3933311 w 12193268"/>
              <a:gd name="connsiteY4183" fmla="*/ 4723085 h 6852115"/>
              <a:gd name="connsiteX4184" fmla="*/ 3782537 w 12193268"/>
              <a:gd name="connsiteY4184" fmla="*/ 4578641 h 6852115"/>
              <a:gd name="connsiteX4185" fmla="*/ 3805261 w 12193268"/>
              <a:gd name="connsiteY4185" fmla="*/ 4555638 h 6852115"/>
              <a:gd name="connsiteX4186" fmla="*/ 3624387 w 12193268"/>
              <a:gd name="connsiteY4186" fmla="*/ 4555638 h 6852115"/>
              <a:gd name="connsiteX4187" fmla="*/ 3424305 w 12193268"/>
              <a:gd name="connsiteY4187" fmla="*/ 4740442 h 6852115"/>
              <a:gd name="connsiteX4188" fmla="*/ 3424306 w 12193268"/>
              <a:gd name="connsiteY4188" fmla="*/ 4805523 h 6852115"/>
              <a:gd name="connsiteX4189" fmla="*/ 3694849 w 12193268"/>
              <a:gd name="connsiteY4189" fmla="*/ 4555638 h 6852115"/>
              <a:gd name="connsiteX4190" fmla="*/ 3507176 w 12193268"/>
              <a:gd name="connsiteY4190" fmla="*/ 4555638 h 6852115"/>
              <a:gd name="connsiteX4191" fmla="*/ 3424305 w 12193268"/>
              <a:gd name="connsiteY4191" fmla="*/ 4632183 h 6852115"/>
              <a:gd name="connsiteX4192" fmla="*/ 3424305 w 12193268"/>
              <a:gd name="connsiteY4192" fmla="*/ 4688197 h 6852115"/>
              <a:gd name="connsiteX4193" fmla="*/ 3567823 w 12193268"/>
              <a:gd name="connsiteY4193" fmla="*/ 4555638 h 6852115"/>
              <a:gd name="connsiteX4194" fmla="*/ 3424304 w 12193268"/>
              <a:gd name="connsiteY4194" fmla="*/ 4555639 h 6852115"/>
              <a:gd name="connsiteX4195" fmla="*/ 3424304 w 12193268"/>
              <a:gd name="connsiteY4195" fmla="*/ 4579937 h 6852115"/>
              <a:gd name="connsiteX4196" fmla="*/ 3450613 w 12193268"/>
              <a:gd name="connsiteY4196" fmla="*/ 4555639 h 6852115"/>
              <a:gd name="connsiteX4197" fmla="*/ 6706937 w 12193268"/>
              <a:gd name="connsiteY4197" fmla="*/ 4547307 h 6852115"/>
              <a:gd name="connsiteX4198" fmla="*/ 6708168 w 12193268"/>
              <a:gd name="connsiteY4198" fmla="*/ 4547307 h 6852115"/>
              <a:gd name="connsiteX4199" fmla="*/ 6708168 w 12193268"/>
              <a:gd name="connsiteY4199" fmla="*/ 4559074 h 6852115"/>
              <a:gd name="connsiteX4200" fmla="*/ 6706933 w 12193268"/>
              <a:gd name="connsiteY4200" fmla="*/ 4559074 h 6852115"/>
              <a:gd name="connsiteX4201" fmla="*/ 9833996 w 12193268"/>
              <a:gd name="connsiteY4201" fmla="*/ 4542648 h 6852115"/>
              <a:gd name="connsiteX4202" fmla="*/ 9987833 w 12193268"/>
              <a:gd name="connsiteY4202" fmla="*/ 4684740 h 6852115"/>
              <a:gd name="connsiteX4203" fmla="*/ 9987833 w 12193268"/>
              <a:gd name="connsiteY4203" fmla="*/ 4690582 h 6852115"/>
              <a:gd name="connsiteX4204" fmla="*/ 9990996 w 12193268"/>
              <a:gd name="connsiteY4204" fmla="*/ 4687661 h 6852115"/>
              <a:gd name="connsiteX4205" fmla="*/ 9992749 w 12193268"/>
              <a:gd name="connsiteY4205" fmla="*/ 4689280 h 6852115"/>
              <a:gd name="connsiteX4206" fmla="*/ 9992749 w 12193268"/>
              <a:gd name="connsiteY4206" fmla="*/ 4686043 h 6852115"/>
              <a:gd name="connsiteX4207" fmla="*/ 10131351 w 12193268"/>
              <a:gd name="connsiteY4207" fmla="*/ 4558023 h 6852115"/>
              <a:gd name="connsiteX4208" fmla="*/ 10070705 w 12193268"/>
              <a:gd name="connsiteY4208" fmla="*/ 4558023 h 6852115"/>
              <a:gd name="connsiteX4209" fmla="*/ 9990996 w 12193268"/>
              <a:gd name="connsiteY4209" fmla="*/ 4631646 h 6852115"/>
              <a:gd name="connsiteX4210" fmla="*/ 9894641 w 12193268"/>
              <a:gd name="connsiteY4210" fmla="*/ 4542648 h 6852115"/>
              <a:gd name="connsiteX4211" fmla="*/ 9706971 w 12193268"/>
              <a:gd name="connsiteY4211" fmla="*/ 4542649 h 6852115"/>
              <a:gd name="connsiteX4212" fmla="*/ 9987834 w 12193268"/>
              <a:gd name="connsiteY4212" fmla="*/ 4802066 h 6852115"/>
              <a:gd name="connsiteX4213" fmla="*/ 9987833 w 12193268"/>
              <a:gd name="connsiteY4213" fmla="*/ 4807908 h 6852115"/>
              <a:gd name="connsiteX4214" fmla="*/ 9990996 w 12193268"/>
              <a:gd name="connsiteY4214" fmla="*/ 4804988 h 6852115"/>
              <a:gd name="connsiteX4215" fmla="*/ 9992749 w 12193268"/>
              <a:gd name="connsiteY4215" fmla="*/ 4806607 h 6852115"/>
              <a:gd name="connsiteX4216" fmla="*/ 9992748 w 12193268"/>
              <a:gd name="connsiteY4216" fmla="*/ 4803369 h 6852115"/>
              <a:gd name="connsiteX4217" fmla="*/ 10258376 w 12193268"/>
              <a:gd name="connsiteY4217" fmla="*/ 4558023 h 6852115"/>
              <a:gd name="connsiteX4218" fmla="*/ 10187915 w 12193268"/>
              <a:gd name="connsiteY4218" fmla="*/ 4558023 h 6852115"/>
              <a:gd name="connsiteX4219" fmla="*/ 9990996 w 12193268"/>
              <a:gd name="connsiteY4219" fmla="*/ 4739906 h 6852115"/>
              <a:gd name="connsiteX4220" fmla="*/ 9777431 w 12193268"/>
              <a:gd name="connsiteY4220" fmla="*/ 4542650 h 6852115"/>
              <a:gd name="connsiteX4221" fmla="*/ 9604775 w 12193268"/>
              <a:gd name="connsiteY4221" fmla="*/ 4542648 h 6852115"/>
              <a:gd name="connsiteX4222" fmla="*/ 9631451 w 12193268"/>
              <a:gd name="connsiteY4222" fmla="*/ 4569652 h 6852115"/>
              <a:gd name="connsiteX4223" fmla="*/ 9483743 w 12193268"/>
              <a:gd name="connsiteY4223" fmla="*/ 4711159 h 6852115"/>
              <a:gd name="connsiteX4224" fmla="*/ 9571317 w 12193268"/>
              <a:gd name="connsiteY4224" fmla="*/ 4795057 h 6852115"/>
              <a:gd name="connsiteX4225" fmla="*/ 9694116 w 12193268"/>
              <a:gd name="connsiteY4225" fmla="*/ 4681634 h 6852115"/>
              <a:gd name="connsiteX4226" fmla="*/ 9660068 w 12193268"/>
              <a:gd name="connsiteY4226" fmla="*/ 4650187 h 6852115"/>
              <a:gd name="connsiteX4227" fmla="*/ 9573291 w 12193268"/>
              <a:gd name="connsiteY4227" fmla="*/ 4730338 h 6852115"/>
              <a:gd name="connsiteX4228" fmla="*/ 9546819 w 12193268"/>
              <a:gd name="connsiteY4228" fmla="*/ 4702543 h 6852115"/>
              <a:gd name="connsiteX4229" fmla="*/ 9658674 w 12193268"/>
              <a:gd name="connsiteY4229" fmla="*/ 4596654 h 6852115"/>
              <a:gd name="connsiteX4230" fmla="*/ 9750225 w 12193268"/>
              <a:gd name="connsiteY4230" fmla="*/ 4681214 h 6852115"/>
              <a:gd name="connsiteX4231" fmla="*/ 9599083 w 12193268"/>
              <a:gd name="connsiteY4231" fmla="*/ 4821656 h 6852115"/>
              <a:gd name="connsiteX4232" fmla="*/ 9682062 w 12193268"/>
              <a:gd name="connsiteY4232" fmla="*/ 4901152 h 6852115"/>
              <a:gd name="connsiteX4233" fmla="*/ 9803619 w 12193268"/>
              <a:gd name="connsiteY4233" fmla="*/ 4784700 h 6852115"/>
              <a:gd name="connsiteX4234" fmla="*/ 9778996 w 12193268"/>
              <a:gd name="connsiteY4234" fmla="*/ 4761957 h 6852115"/>
              <a:gd name="connsiteX4235" fmla="*/ 9689445 w 12193268"/>
              <a:gd name="connsiteY4235" fmla="*/ 4844671 h 6852115"/>
              <a:gd name="connsiteX4236" fmla="*/ 9662973 w 12193268"/>
              <a:gd name="connsiteY4236" fmla="*/ 4816876 h 6852115"/>
              <a:gd name="connsiteX4237" fmla="*/ 9779511 w 12193268"/>
              <a:gd name="connsiteY4237" fmla="*/ 4710188 h 6852115"/>
              <a:gd name="connsiteX4238" fmla="*/ 9861746 w 12193268"/>
              <a:gd name="connsiteY4238" fmla="*/ 4786144 h 6852115"/>
              <a:gd name="connsiteX4239" fmla="*/ 9709810 w 12193268"/>
              <a:gd name="connsiteY4239" fmla="*/ 4927734 h 6852115"/>
              <a:gd name="connsiteX4240" fmla="*/ 9860703 w 12193268"/>
              <a:gd name="connsiteY4240" fmla="*/ 5068530 h 6852115"/>
              <a:gd name="connsiteX4241" fmla="*/ 9778468 w 12193268"/>
              <a:gd name="connsiteY4241" fmla="*/ 5144486 h 6852115"/>
              <a:gd name="connsiteX4242" fmla="*/ 9771945 w 12193268"/>
              <a:gd name="connsiteY4242" fmla="*/ 5137636 h 6852115"/>
              <a:gd name="connsiteX4243" fmla="*/ 9771045 w 12193268"/>
              <a:gd name="connsiteY4243" fmla="*/ 5138581 h 6852115"/>
              <a:gd name="connsiteX4244" fmla="*/ 9661930 w 12193268"/>
              <a:gd name="connsiteY4244" fmla="*/ 5037798 h 6852115"/>
              <a:gd name="connsiteX4245" fmla="*/ 9688402 w 12193268"/>
              <a:gd name="connsiteY4245" fmla="*/ 5010002 h 6852115"/>
              <a:gd name="connsiteX4246" fmla="*/ 9777953 w 12193268"/>
              <a:gd name="connsiteY4246" fmla="*/ 5092717 h 6852115"/>
              <a:gd name="connsiteX4247" fmla="*/ 9802686 w 12193268"/>
              <a:gd name="connsiteY4247" fmla="*/ 5069873 h 6852115"/>
              <a:gd name="connsiteX4248" fmla="*/ 9682064 w 12193268"/>
              <a:gd name="connsiteY4248" fmla="*/ 4954316 h 6852115"/>
              <a:gd name="connsiteX4249" fmla="*/ 9598994 w 12193268"/>
              <a:gd name="connsiteY4249" fmla="*/ 5033897 h 6852115"/>
              <a:gd name="connsiteX4250" fmla="*/ 9749182 w 12193268"/>
              <a:gd name="connsiteY4250" fmla="*/ 5173460 h 6852115"/>
              <a:gd name="connsiteX4251" fmla="*/ 9657631 w 12193268"/>
              <a:gd name="connsiteY4251" fmla="*/ 5258020 h 6852115"/>
              <a:gd name="connsiteX4252" fmla="*/ 9545776 w 12193268"/>
              <a:gd name="connsiteY4252" fmla="*/ 5152131 h 6852115"/>
              <a:gd name="connsiteX4253" fmla="*/ 9572248 w 12193268"/>
              <a:gd name="connsiteY4253" fmla="*/ 5124336 h 6852115"/>
              <a:gd name="connsiteX4254" fmla="*/ 9659025 w 12193268"/>
              <a:gd name="connsiteY4254" fmla="*/ 5204487 h 6852115"/>
              <a:gd name="connsiteX4255" fmla="*/ 9693074 w 12193268"/>
              <a:gd name="connsiteY4255" fmla="*/ 5173039 h 6852115"/>
              <a:gd name="connsiteX4256" fmla="*/ 9571228 w 12193268"/>
              <a:gd name="connsiteY4256" fmla="*/ 5060497 h 6852115"/>
              <a:gd name="connsiteX4257" fmla="*/ 9483743 w 12193268"/>
              <a:gd name="connsiteY4257" fmla="*/ 5144308 h 6852115"/>
              <a:gd name="connsiteX4258" fmla="*/ 9634517 w 12193268"/>
              <a:gd name="connsiteY4258" fmla="*/ 5288753 h 6852115"/>
              <a:gd name="connsiteX4259" fmla="*/ 9632253 w 12193268"/>
              <a:gd name="connsiteY4259" fmla="*/ 5291045 h 6852115"/>
              <a:gd name="connsiteX4260" fmla="*/ 9599510 w 12193268"/>
              <a:gd name="connsiteY4260" fmla="*/ 5291046 h 6852115"/>
              <a:gd name="connsiteX4261" fmla="*/ 9615882 w 12193268"/>
              <a:gd name="connsiteY4261" fmla="*/ 5307618 h 6852115"/>
              <a:gd name="connsiteX4262" fmla="*/ 9611793 w 12193268"/>
              <a:gd name="connsiteY4262" fmla="*/ 5311756 h 6852115"/>
              <a:gd name="connsiteX4263" fmla="*/ 9619969 w 12193268"/>
              <a:gd name="connsiteY4263" fmla="*/ 5311756 h 6852115"/>
              <a:gd name="connsiteX4264" fmla="*/ 9626185 w 12193268"/>
              <a:gd name="connsiteY4264" fmla="*/ 5318049 h 6852115"/>
              <a:gd name="connsiteX4265" fmla="*/ 9478478 w 12193268"/>
              <a:gd name="connsiteY4265" fmla="*/ 5459555 h 6852115"/>
              <a:gd name="connsiteX4266" fmla="*/ 9566052 w 12193268"/>
              <a:gd name="connsiteY4266" fmla="*/ 5543453 h 6852115"/>
              <a:gd name="connsiteX4267" fmla="*/ 9688851 w 12193268"/>
              <a:gd name="connsiteY4267" fmla="*/ 5430031 h 6852115"/>
              <a:gd name="connsiteX4268" fmla="*/ 9654803 w 12193268"/>
              <a:gd name="connsiteY4268" fmla="*/ 5398583 h 6852115"/>
              <a:gd name="connsiteX4269" fmla="*/ 9568025 w 12193268"/>
              <a:gd name="connsiteY4269" fmla="*/ 5478734 h 6852115"/>
              <a:gd name="connsiteX4270" fmla="*/ 9541554 w 12193268"/>
              <a:gd name="connsiteY4270" fmla="*/ 5450940 h 6852115"/>
              <a:gd name="connsiteX4271" fmla="*/ 9653409 w 12193268"/>
              <a:gd name="connsiteY4271" fmla="*/ 5345050 h 6852115"/>
              <a:gd name="connsiteX4272" fmla="*/ 9744959 w 12193268"/>
              <a:gd name="connsiteY4272" fmla="*/ 5429610 h 6852115"/>
              <a:gd name="connsiteX4273" fmla="*/ 9593819 w 12193268"/>
              <a:gd name="connsiteY4273" fmla="*/ 5570053 h 6852115"/>
              <a:gd name="connsiteX4274" fmla="*/ 9676798 w 12193268"/>
              <a:gd name="connsiteY4274" fmla="*/ 5649548 h 6852115"/>
              <a:gd name="connsiteX4275" fmla="*/ 9798354 w 12193268"/>
              <a:gd name="connsiteY4275" fmla="*/ 5533096 h 6852115"/>
              <a:gd name="connsiteX4276" fmla="*/ 9773731 w 12193268"/>
              <a:gd name="connsiteY4276" fmla="*/ 5510353 h 6852115"/>
              <a:gd name="connsiteX4277" fmla="*/ 9684180 w 12193268"/>
              <a:gd name="connsiteY4277" fmla="*/ 5593067 h 6852115"/>
              <a:gd name="connsiteX4278" fmla="*/ 9657708 w 12193268"/>
              <a:gd name="connsiteY4278" fmla="*/ 5565272 h 6852115"/>
              <a:gd name="connsiteX4279" fmla="*/ 9774247 w 12193268"/>
              <a:gd name="connsiteY4279" fmla="*/ 5458584 h 6852115"/>
              <a:gd name="connsiteX4280" fmla="*/ 9856481 w 12193268"/>
              <a:gd name="connsiteY4280" fmla="*/ 5534540 h 6852115"/>
              <a:gd name="connsiteX4281" fmla="*/ 9704545 w 12193268"/>
              <a:gd name="connsiteY4281" fmla="*/ 5676131 h 6852115"/>
              <a:gd name="connsiteX4282" fmla="*/ 9855439 w 12193268"/>
              <a:gd name="connsiteY4282" fmla="*/ 5816926 h 6852115"/>
              <a:gd name="connsiteX4283" fmla="*/ 9773204 w 12193268"/>
              <a:gd name="connsiteY4283" fmla="*/ 5892882 h 6852115"/>
              <a:gd name="connsiteX4284" fmla="*/ 9766680 w 12193268"/>
              <a:gd name="connsiteY4284" fmla="*/ 5886032 h 6852115"/>
              <a:gd name="connsiteX4285" fmla="*/ 9765780 w 12193268"/>
              <a:gd name="connsiteY4285" fmla="*/ 5886978 h 6852115"/>
              <a:gd name="connsiteX4286" fmla="*/ 9656665 w 12193268"/>
              <a:gd name="connsiteY4286" fmla="*/ 5786194 h 6852115"/>
              <a:gd name="connsiteX4287" fmla="*/ 9683137 w 12193268"/>
              <a:gd name="connsiteY4287" fmla="*/ 5758399 h 6852115"/>
              <a:gd name="connsiteX4288" fmla="*/ 9772688 w 12193268"/>
              <a:gd name="connsiteY4288" fmla="*/ 5841112 h 6852115"/>
              <a:gd name="connsiteX4289" fmla="*/ 9797420 w 12193268"/>
              <a:gd name="connsiteY4289" fmla="*/ 5818269 h 6852115"/>
              <a:gd name="connsiteX4290" fmla="*/ 9676798 w 12193268"/>
              <a:gd name="connsiteY4290" fmla="*/ 5702712 h 6852115"/>
              <a:gd name="connsiteX4291" fmla="*/ 9593728 w 12193268"/>
              <a:gd name="connsiteY4291" fmla="*/ 5782295 h 6852115"/>
              <a:gd name="connsiteX4292" fmla="*/ 9743916 w 12193268"/>
              <a:gd name="connsiteY4292" fmla="*/ 5921856 h 6852115"/>
              <a:gd name="connsiteX4293" fmla="*/ 9652365 w 12193268"/>
              <a:gd name="connsiteY4293" fmla="*/ 6006416 h 6852115"/>
              <a:gd name="connsiteX4294" fmla="*/ 9540511 w 12193268"/>
              <a:gd name="connsiteY4294" fmla="*/ 5900527 h 6852115"/>
              <a:gd name="connsiteX4295" fmla="*/ 9566982 w 12193268"/>
              <a:gd name="connsiteY4295" fmla="*/ 5872731 h 6852115"/>
              <a:gd name="connsiteX4296" fmla="*/ 9653760 w 12193268"/>
              <a:gd name="connsiteY4296" fmla="*/ 5952883 h 6852115"/>
              <a:gd name="connsiteX4297" fmla="*/ 9687807 w 12193268"/>
              <a:gd name="connsiteY4297" fmla="*/ 5921434 h 6852115"/>
              <a:gd name="connsiteX4298" fmla="*/ 9565962 w 12193268"/>
              <a:gd name="connsiteY4298" fmla="*/ 5808893 h 6852115"/>
              <a:gd name="connsiteX4299" fmla="*/ 9478478 w 12193268"/>
              <a:gd name="connsiteY4299" fmla="*/ 5892705 h 6852115"/>
              <a:gd name="connsiteX4300" fmla="*/ 9629252 w 12193268"/>
              <a:gd name="connsiteY4300" fmla="*/ 6037150 h 6852115"/>
              <a:gd name="connsiteX4301" fmla="*/ 9606528 w 12193268"/>
              <a:gd name="connsiteY4301" fmla="*/ 6060153 h 6852115"/>
              <a:gd name="connsiteX4302" fmla="*/ 9660375 w 12193268"/>
              <a:gd name="connsiteY4302" fmla="*/ 6060152 h 6852115"/>
              <a:gd name="connsiteX4303" fmla="*/ 9984320 w 12193268"/>
              <a:gd name="connsiteY4303" fmla="*/ 5760942 h 6852115"/>
              <a:gd name="connsiteX4304" fmla="*/ 10324910 w 12193268"/>
              <a:gd name="connsiteY4304" fmla="*/ 6075526 h 6852115"/>
              <a:gd name="connsiteX4305" fmla="*/ 10370541 w 12193268"/>
              <a:gd name="connsiteY4305" fmla="*/ 6075526 h 6852115"/>
              <a:gd name="connsiteX4306" fmla="*/ 10343865 w 12193268"/>
              <a:gd name="connsiteY4306" fmla="*/ 6048523 h 6852115"/>
              <a:gd name="connsiteX4307" fmla="*/ 10491573 w 12193268"/>
              <a:gd name="connsiteY4307" fmla="*/ 5907017 h 6852115"/>
              <a:gd name="connsiteX4308" fmla="*/ 10403999 w 12193268"/>
              <a:gd name="connsiteY4308" fmla="*/ 5823118 h 6852115"/>
              <a:gd name="connsiteX4309" fmla="*/ 10281200 w 12193268"/>
              <a:gd name="connsiteY4309" fmla="*/ 5936541 h 6852115"/>
              <a:gd name="connsiteX4310" fmla="*/ 10315247 w 12193268"/>
              <a:gd name="connsiteY4310" fmla="*/ 5967989 h 6852115"/>
              <a:gd name="connsiteX4311" fmla="*/ 10402025 w 12193268"/>
              <a:gd name="connsiteY4311" fmla="*/ 5887838 h 6852115"/>
              <a:gd name="connsiteX4312" fmla="*/ 10428497 w 12193268"/>
              <a:gd name="connsiteY4312" fmla="*/ 5915632 h 6852115"/>
              <a:gd name="connsiteX4313" fmla="*/ 10316642 w 12193268"/>
              <a:gd name="connsiteY4313" fmla="*/ 6021522 h 6852115"/>
              <a:gd name="connsiteX4314" fmla="*/ 10225091 w 12193268"/>
              <a:gd name="connsiteY4314" fmla="*/ 5936961 h 6852115"/>
              <a:gd name="connsiteX4315" fmla="*/ 10376233 w 12193268"/>
              <a:gd name="connsiteY4315" fmla="*/ 5796518 h 6852115"/>
              <a:gd name="connsiteX4316" fmla="*/ 10293253 w 12193268"/>
              <a:gd name="connsiteY4316" fmla="*/ 5717022 h 6852115"/>
              <a:gd name="connsiteX4317" fmla="*/ 10171697 w 12193268"/>
              <a:gd name="connsiteY4317" fmla="*/ 5833475 h 6852115"/>
              <a:gd name="connsiteX4318" fmla="*/ 10196320 w 12193268"/>
              <a:gd name="connsiteY4318" fmla="*/ 5856218 h 6852115"/>
              <a:gd name="connsiteX4319" fmla="*/ 10285871 w 12193268"/>
              <a:gd name="connsiteY4319" fmla="*/ 5773504 h 6852115"/>
              <a:gd name="connsiteX4320" fmla="*/ 10312342 w 12193268"/>
              <a:gd name="connsiteY4320" fmla="*/ 5801299 h 6852115"/>
              <a:gd name="connsiteX4321" fmla="*/ 10195804 w 12193268"/>
              <a:gd name="connsiteY4321" fmla="*/ 5907988 h 6852115"/>
              <a:gd name="connsiteX4322" fmla="*/ 10113570 w 12193268"/>
              <a:gd name="connsiteY4322" fmla="*/ 5832032 h 6852115"/>
              <a:gd name="connsiteX4323" fmla="*/ 10265506 w 12193268"/>
              <a:gd name="connsiteY4323" fmla="*/ 5690441 h 6852115"/>
              <a:gd name="connsiteX4324" fmla="*/ 10114613 w 12193268"/>
              <a:gd name="connsiteY4324" fmla="*/ 5549646 h 6852115"/>
              <a:gd name="connsiteX4325" fmla="*/ 10196848 w 12193268"/>
              <a:gd name="connsiteY4325" fmla="*/ 5473690 h 6852115"/>
              <a:gd name="connsiteX4326" fmla="*/ 10203371 w 12193268"/>
              <a:gd name="connsiteY4326" fmla="*/ 5480540 h 6852115"/>
              <a:gd name="connsiteX4327" fmla="*/ 10204272 w 12193268"/>
              <a:gd name="connsiteY4327" fmla="*/ 5479594 h 6852115"/>
              <a:gd name="connsiteX4328" fmla="*/ 10313387 w 12193268"/>
              <a:gd name="connsiteY4328" fmla="*/ 5580377 h 6852115"/>
              <a:gd name="connsiteX4329" fmla="*/ 10286914 w 12193268"/>
              <a:gd name="connsiteY4329" fmla="*/ 5608173 h 6852115"/>
              <a:gd name="connsiteX4330" fmla="*/ 10197363 w 12193268"/>
              <a:gd name="connsiteY4330" fmla="*/ 5525458 h 6852115"/>
              <a:gd name="connsiteX4331" fmla="*/ 10172632 w 12193268"/>
              <a:gd name="connsiteY4331" fmla="*/ 5548302 h 6852115"/>
              <a:gd name="connsiteX4332" fmla="*/ 10293252 w 12193268"/>
              <a:gd name="connsiteY4332" fmla="*/ 5663859 h 6852115"/>
              <a:gd name="connsiteX4333" fmla="*/ 10376322 w 12193268"/>
              <a:gd name="connsiteY4333" fmla="*/ 5584277 h 6852115"/>
              <a:gd name="connsiteX4334" fmla="*/ 10226134 w 12193268"/>
              <a:gd name="connsiteY4334" fmla="*/ 5444715 h 6852115"/>
              <a:gd name="connsiteX4335" fmla="*/ 10317685 w 12193268"/>
              <a:gd name="connsiteY4335" fmla="*/ 5360156 h 6852115"/>
              <a:gd name="connsiteX4336" fmla="*/ 10429540 w 12193268"/>
              <a:gd name="connsiteY4336" fmla="*/ 5466044 h 6852115"/>
              <a:gd name="connsiteX4337" fmla="*/ 10403068 w 12193268"/>
              <a:gd name="connsiteY4337" fmla="*/ 5493840 h 6852115"/>
              <a:gd name="connsiteX4338" fmla="*/ 10316291 w 12193268"/>
              <a:gd name="connsiteY4338" fmla="*/ 5413688 h 6852115"/>
              <a:gd name="connsiteX4339" fmla="*/ 10282243 w 12193268"/>
              <a:gd name="connsiteY4339" fmla="*/ 5445136 h 6852115"/>
              <a:gd name="connsiteX4340" fmla="*/ 10404089 w 12193268"/>
              <a:gd name="connsiteY4340" fmla="*/ 5557678 h 6852115"/>
              <a:gd name="connsiteX4341" fmla="*/ 10491573 w 12193268"/>
              <a:gd name="connsiteY4341" fmla="*/ 5473867 h 6852115"/>
              <a:gd name="connsiteX4342" fmla="*/ 10340799 w 12193268"/>
              <a:gd name="connsiteY4342" fmla="*/ 5329422 h 6852115"/>
              <a:gd name="connsiteX4343" fmla="*/ 10343063 w 12193268"/>
              <a:gd name="connsiteY4343" fmla="*/ 5327131 h 6852115"/>
              <a:gd name="connsiteX4344" fmla="*/ 10375806 w 12193268"/>
              <a:gd name="connsiteY4344" fmla="*/ 5327130 h 6852115"/>
              <a:gd name="connsiteX4345" fmla="*/ 10359434 w 12193268"/>
              <a:gd name="connsiteY4345" fmla="*/ 5310557 h 6852115"/>
              <a:gd name="connsiteX4346" fmla="*/ 10363523 w 12193268"/>
              <a:gd name="connsiteY4346" fmla="*/ 5306419 h 6852115"/>
              <a:gd name="connsiteX4347" fmla="*/ 10355347 w 12193268"/>
              <a:gd name="connsiteY4347" fmla="*/ 5306419 h 6852115"/>
              <a:gd name="connsiteX4348" fmla="*/ 10349130 w 12193268"/>
              <a:gd name="connsiteY4348" fmla="*/ 5300126 h 6852115"/>
              <a:gd name="connsiteX4349" fmla="*/ 10496838 w 12193268"/>
              <a:gd name="connsiteY4349" fmla="*/ 5158620 h 6852115"/>
              <a:gd name="connsiteX4350" fmla="*/ 10409264 w 12193268"/>
              <a:gd name="connsiteY4350" fmla="*/ 5074722 h 6852115"/>
              <a:gd name="connsiteX4351" fmla="*/ 10286464 w 12193268"/>
              <a:gd name="connsiteY4351" fmla="*/ 5188144 h 6852115"/>
              <a:gd name="connsiteX4352" fmla="*/ 10320513 w 12193268"/>
              <a:gd name="connsiteY4352" fmla="*/ 5219593 h 6852115"/>
              <a:gd name="connsiteX4353" fmla="*/ 10407290 w 12193268"/>
              <a:gd name="connsiteY4353" fmla="*/ 5139441 h 6852115"/>
              <a:gd name="connsiteX4354" fmla="*/ 10433762 w 12193268"/>
              <a:gd name="connsiteY4354" fmla="*/ 5167236 h 6852115"/>
              <a:gd name="connsiteX4355" fmla="*/ 10321907 w 12193268"/>
              <a:gd name="connsiteY4355" fmla="*/ 5273125 h 6852115"/>
              <a:gd name="connsiteX4356" fmla="*/ 10230356 w 12193268"/>
              <a:gd name="connsiteY4356" fmla="*/ 5188565 h 6852115"/>
              <a:gd name="connsiteX4357" fmla="*/ 10381497 w 12193268"/>
              <a:gd name="connsiteY4357" fmla="*/ 5048122 h 6852115"/>
              <a:gd name="connsiteX4358" fmla="*/ 10298518 w 12193268"/>
              <a:gd name="connsiteY4358" fmla="*/ 4968627 h 6852115"/>
              <a:gd name="connsiteX4359" fmla="*/ 10176963 w 12193268"/>
              <a:gd name="connsiteY4359" fmla="*/ 5085079 h 6852115"/>
              <a:gd name="connsiteX4360" fmla="*/ 10201586 w 12193268"/>
              <a:gd name="connsiteY4360" fmla="*/ 5107822 h 6852115"/>
              <a:gd name="connsiteX4361" fmla="*/ 10291136 w 12193268"/>
              <a:gd name="connsiteY4361" fmla="*/ 5025108 h 6852115"/>
              <a:gd name="connsiteX4362" fmla="*/ 10317608 w 12193268"/>
              <a:gd name="connsiteY4362" fmla="*/ 5052903 h 6852115"/>
              <a:gd name="connsiteX4363" fmla="*/ 10201070 w 12193268"/>
              <a:gd name="connsiteY4363" fmla="*/ 5159591 h 6852115"/>
              <a:gd name="connsiteX4364" fmla="*/ 10118835 w 12193268"/>
              <a:gd name="connsiteY4364" fmla="*/ 5083635 h 6852115"/>
              <a:gd name="connsiteX4365" fmla="*/ 10270771 w 12193268"/>
              <a:gd name="connsiteY4365" fmla="*/ 4942044 h 6852115"/>
              <a:gd name="connsiteX4366" fmla="*/ 10119879 w 12193268"/>
              <a:gd name="connsiteY4366" fmla="*/ 4801249 h 6852115"/>
              <a:gd name="connsiteX4367" fmla="*/ 10202113 w 12193268"/>
              <a:gd name="connsiteY4367" fmla="*/ 4725293 h 6852115"/>
              <a:gd name="connsiteX4368" fmla="*/ 10208636 w 12193268"/>
              <a:gd name="connsiteY4368" fmla="*/ 4732144 h 6852115"/>
              <a:gd name="connsiteX4369" fmla="*/ 10209535 w 12193268"/>
              <a:gd name="connsiteY4369" fmla="*/ 4731198 h 6852115"/>
              <a:gd name="connsiteX4370" fmla="*/ 10318651 w 12193268"/>
              <a:gd name="connsiteY4370" fmla="*/ 4831982 h 6852115"/>
              <a:gd name="connsiteX4371" fmla="*/ 10292179 w 12193268"/>
              <a:gd name="connsiteY4371" fmla="*/ 4859777 h 6852115"/>
              <a:gd name="connsiteX4372" fmla="*/ 10202629 w 12193268"/>
              <a:gd name="connsiteY4372" fmla="*/ 4777062 h 6852115"/>
              <a:gd name="connsiteX4373" fmla="*/ 10177896 w 12193268"/>
              <a:gd name="connsiteY4373" fmla="*/ 4799906 h 6852115"/>
              <a:gd name="connsiteX4374" fmla="*/ 10298517 w 12193268"/>
              <a:gd name="connsiteY4374" fmla="*/ 4915463 h 6852115"/>
              <a:gd name="connsiteX4375" fmla="*/ 10381587 w 12193268"/>
              <a:gd name="connsiteY4375" fmla="*/ 4835881 h 6852115"/>
              <a:gd name="connsiteX4376" fmla="*/ 10231399 w 12193268"/>
              <a:gd name="connsiteY4376" fmla="*/ 4696319 h 6852115"/>
              <a:gd name="connsiteX4377" fmla="*/ 10322950 w 12193268"/>
              <a:gd name="connsiteY4377" fmla="*/ 4611759 h 6852115"/>
              <a:gd name="connsiteX4378" fmla="*/ 10434805 w 12193268"/>
              <a:gd name="connsiteY4378" fmla="*/ 4717648 h 6852115"/>
              <a:gd name="connsiteX4379" fmla="*/ 10408333 w 12193268"/>
              <a:gd name="connsiteY4379" fmla="*/ 4745444 h 6852115"/>
              <a:gd name="connsiteX4380" fmla="*/ 10321556 w 12193268"/>
              <a:gd name="connsiteY4380" fmla="*/ 4665292 h 6852115"/>
              <a:gd name="connsiteX4381" fmla="*/ 10287508 w 12193268"/>
              <a:gd name="connsiteY4381" fmla="*/ 4696740 h 6852115"/>
              <a:gd name="connsiteX4382" fmla="*/ 10409353 w 12193268"/>
              <a:gd name="connsiteY4382" fmla="*/ 4809282 h 6852115"/>
              <a:gd name="connsiteX4383" fmla="*/ 10496838 w 12193268"/>
              <a:gd name="connsiteY4383" fmla="*/ 4725470 h 6852115"/>
              <a:gd name="connsiteX4384" fmla="*/ 10346064 w 12193268"/>
              <a:gd name="connsiteY4384" fmla="*/ 4581026 h 6852115"/>
              <a:gd name="connsiteX4385" fmla="*/ 10368788 w 12193268"/>
              <a:gd name="connsiteY4385" fmla="*/ 4558023 h 6852115"/>
              <a:gd name="connsiteX4386" fmla="*/ 10314940 w 12193268"/>
              <a:gd name="connsiteY4386" fmla="*/ 4558023 h 6852115"/>
              <a:gd name="connsiteX4387" fmla="*/ 9990996 w 12193268"/>
              <a:gd name="connsiteY4387" fmla="*/ 4857233 h 6852115"/>
              <a:gd name="connsiteX4388" fmla="*/ 9650405 w 12193268"/>
              <a:gd name="connsiteY4388" fmla="*/ 4542649 h 6852115"/>
              <a:gd name="connsiteX4389" fmla="*/ 9417380 w 12193268"/>
              <a:gd name="connsiteY4389" fmla="*/ 4542648 h 6852115"/>
              <a:gd name="connsiteX4390" fmla="*/ 9455308 w 12193268"/>
              <a:gd name="connsiteY4390" fmla="*/ 4580000 h 6852115"/>
              <a:gd name="connsiteX4391" fmla="*/ 9493237 w 12193268"/>
              <a:gd name="connsiteY4391" fmla="*/ 4542648 h 6852115"/>
              <a:gd name="connsiteX4392" fmla="*/ 9265799 w 12193268"/>
              <a:gd name="connsiteY4392" fmla="*/ 4542649 h 6852115"/>
              <a:gd name="connsiteX4393" fmla="*/ 8896488 w 12193268"/>
              <a:gd name="connsiteY4393" fmla="*/ 4883760 h 6852115"/>
              <a:gd name="connsiteX4394" fmla="*/ 8896488 w 12193268"/>
              <a:gd name="connsiteY4394" fmla="*/ 4886207 h 6852115"/>
              <a:gd name="connsiteX4395" fmla="*/ 8537454 w 12193268"/>
              <a:gd name="connsiteY4395" fmla="*/ 4554588 h 6852115"/>
              <a:gd name="connsiteX4396" fmla="*/ 8487702 w 12193268"/>
              <a:gd name="connsiteY4396" fmla="*/ 4554587 h 6852115"/>
              <a:gd name="connsiteX4397" fmla="*/ 8512894 w 12193268"/>
              <a:gd name="connsiteY4397" fmla="*/ 4580090 h 6852115"/>
              <a:gd name="connsiteX4398" fmla="*/ 8364728 w 12193268"/>
              <a:gd name="connsiteY4398" fmla="*/ 4722034 h 6852115"/>
              <a:gd name="connsiteX4399" fmla="*/ 8451863 w 12193268"/>
              <a:gd name="connsiteY4399" fmla="*/ 4805511 h 6852115"/>
              <a:gd name="connsiteX4400" fmla="*/ 8573228 w 12193268"/>
              <a:gd name="connsiteY4400" fmla="*/ 4693412 h 6852115"/>
              <a:gd name="connsiteX4401" fmla="*/ 8539181 w 12193268"/>
              <a:gd name="connsiteY4401" fmla="*/ 4661964 h 6852115"/>
              <a:gd name="connsiteX4402" fmla="*/ 8452405 w 12193268"/>
              <a:gd name="connsiteY4402" fmla="*/ 4742115 h 6852115"/>
              <a:gd name="connsiteX4403" fmla="*/ 8425932 w 12193268"/>
              <a:gd name="connsiteY4403" fmla="*/ 4714320 h 6852115"/>
              <a:gd name="connsiteX4404" fmla="*/ 8537787 w 12193268"/>
              <a:gd name="connsiteY4404" fmla="*/ 4608431 h 6852115"/>
              <a:gd name="connsiteX4405" fmla="*/ 8629337 w 12193268"/>
              <a:gd name="connsiteY4405" fmla="*/ 4692992 h 6852115"/>
              <a:gd name="connsiteX4406" fmla="*/ 8479629 w 12193268"/>
              <a:gd name="connsiteY4406" fmla="*/ 4832110 h 6852115"/>
              <a:gd name="connsiteX4407" fmla="*/ 8563049 w 12193268"/>
              <a:gd name="connsiteY4407" fmla="*/ 4912027 h 6852115"/>
              <a:gd name="connsiteX4408" fmla="*/ 8683207 w 12193268"/>
              <a:gd name="connsiteY4408" fmla="*/ 4796915 h 6852115"/>
              <a:gd name="connsiteX4409" fmla="*/ 8658109 w 12193268"/>
              <a:gd name="connsiteY4409" fmla="*/ 4773735 h 6852115"/>
              <a:gd name="connsiteX4410" fmla="*/ 8568558 w 12193268"/>
              <a:gd name="connsiteY4410" fmla="*/ 4856448 h 6852115"/>
              <a:gd name="connsiteX4411" fmla="*/ 8542086 w 12193268"/>
              <a:gd name="connsiteY4411" fmla="*/ 4828653 h 6852115"/>
              <a:gd name="connsiteX4412" fmla="*/ 8658625 w 12193268"/>
              <a:gd name="connsiteY4412" fmla="*/ 4721965 h 6852115"/>
              <a:gd name="connsiteX4413" fmla="*/ 8740860 w 12193268"/>
              <a:gd name="connsiteY4413" fmla="*/ 4797921 h 6852115"/>
              <a:gd name="connsiteX4414" fmla="*/ 8590796 w 12193268"/>
              <a:gd name="connsiteY4414" fmla="*/ 4938610 h 6852115"/>
              <a:gd name="connsiteX4415" fmla="*/ 8739816 w 12193268"/>
              <a:gd name="connsiteY4415" fmla="*/ 5080093 h 6852115"/>
              <a:gd name="connsiteX4416" fmla="*/ 8657582 w 12193268"/>
              <a:gd name="connsiteY4416" fmla="*/ 5156048 h 6852115"/>
              <a:gd name="connsiteX4417" fmla="*/ 8541042 w 12193268"/>
              <a:gd name="connsiteY4417" fmla="*/ 5049360 h 6852115"/>
              <a:gd name="connsiteX4418" fmla="*/ 8567514 w 12193268"/>
              <a:gd name="connsiteY4418" fmla="*/ 5021566 h 6852115"/>
              <a:gd name="connsiteX4419" fmla="*/ 8657066 w 12193268"/>
              <a:gd name="connsiteY4419" fmla="*/ 5104279 h 6852115"/>
              <a:gd name="connsiteX4420" fmla="*/ 8683117 w 12193268"/>
              <a:gd name="connsiteY4420" fmla="*/ 5080217 h 6852115"/>
              <a:gd name="connsiteX4421" fmla="*/ 8563049 w 12193268"/>
              <a:gd name="connsiteY4421" fmla="*/ 4965191 h 6852115"/>
              <a:gd name="connsiteX4422" fmla="*/ 8478695 w 12193268"/>
              <a:gd name="connsiteY4422" fmla="*/ 5046004 h 6852115"/>
              <a:gd name="connsiteX4423" fmla="*/ 8628294 w 12193268"/>
              <a:gd name="connsiteY4423" fmla="*/ 5185023 h 6852115"/>
              <a:gd name="connsiteX4424" fmla="*/ 8536743 w 12193268"/>
              <a:gd name="connsiteY4424" fmla="*/ 5269582 h 6852115"/>
              <a:gd name="connsiteX4425" fmla="*/ 8424889 w 12193268"/>
              <a:gd name="connsiteY4425" fmla="*/ 5163693 h 6852115"/>
              <a:gd name="connsiteX4426" fmla="*/ 8451360 w 12193268"/>
              <a:gd name="connsiteY4426" fmla="*/ 5135899 h 6852115"/>
              <a:gd name="connsiteX4427" fmla="*/ 8538138 w 12193268"/>
              <a:gd name="connsiteY4427" fmla="*/ 5216049 h 6852115"/>
              <a:gd name="connsiteX4428" fmla="*/ 8572185 w 12193268"/>
              <a:gd name="connsiteY4428" fmla="*/ 5184602 h 6852115"/>
              <a:gd name="connsiteX4429" fmla="*/ 8450929 w 12193268"/>
              <a:gd name="connsiteY4429" fmla="*/ 5072604 h 6852115"/>
              <a:gd name="connsiteX4430" fmla="*/ 8364728 w 12193268"/>
              <a:gd name="connsiteY4430" fmla="*/ 5155184 h 6852115"/>
              <a:gd name="connsiteX4431" fmla="*/ 8509828 w 12193268"/>
              <a:gd name="connsiteY4431" fmla="*/ 5294191 h 6852115"/>
              <a:gd name="connsiteX4432" fmla="*/ 8501143 w 12193268"/>
              <a:gd name="connsiteY4432" fmla="*/ 5302984 h 6852115"/>
              <a:gd name="connsiteX4433" fmla="*/ 8482436 w 12193268"/>
              <a:gd name="connsiteY4433" fmla="*/ 5302984 h 6852115"/>
              <a:gd name="connsiteX4434" fmla="*/ 8491790 w 12193268"/>
              <a:gd name="connsiteY4434" fmla="*/ 5312451 h 6852115"/>
              <a:gd name="connsiteX4435" fmla="*/ 8482845 w 12193268"/>
              <a:gd name="connsiteY4435" fmla="*/ 5321506 h 6852115"/>
              <a:gd name="connsiteX4436" fmla="*/ 8471134 w 12193268"/>
              <a:gd name="connsiteY4436" fmla="*/ 5310286 h 6852115"/>
              <a:gd name="connsiteX4437" fmla="*/ 8478755 w 12193268"/>
              <a:gd name="connsiteY4437" fmla="*/ 5302984 h 6852115"/>
              <a:gd name="connsiteX4438" fmla="*/ 8463511 w 12193268"/>
              <a:gd name="connsiteY4438" fmla="*/ 5302984 h 6852115"/>
              <a:gd name="connsiteX4439" fmla="*/ 8336982 w 12193268"/>
              <a:gd name="connsiteY4439" fmla="*/ 5181766 h 6852115"/>
              <a:gd name="connsiteX4440" fmla="*/ 8210450 w 12193268"/>
              <a:gd name="connsiteY4440" fmla="*/ 5302984 h 6852115"/>
              <a:gd name="connsiteX4441" fmla="*/ 8184677 w 12193268"/>
              <a:gd name="connsiteY4441" fmla="*/ 5302984 h 6852115"/>
              <a:gd name="connsiteX4442" fmla="*/ 8197564 w 12193268"/>
              <a:gd name="connsiteY4442" fmla="*/ 5315330 h 6852115"/>
              <a:gd name="connsiteX4443" fmla="*/ 8188832 w 12193268"/>
              <a:gd name="connsiteY4443" fmla="*/ 5323694 h 6852115"/>
              <a:gd name="connsiteX4444" fmla="*/ 8206295 w 12193268"/>
              <a:gd name="connsiteY4444" fmla="*/ 5323695 h 6852115"/>
              <a:gd name="connsiteX4445" fmla="*/ 8331716 w 12193268"/>
              <a:gd name="connsiteY4445" fmla="*/ 5443849 h 6852115"/>
              <a:gd name="connsiteX4446" fmla="*/ 8457136 w 12193268"/>
              <a:gd name="connsiteY4446" fmla="*/ 5323694 h 6852115"/>
              <a:gd name="connsiteX4447" fmla="*/ 8502895 w 12193268"/>
              <a:gd name="connsiteY4447" fmla="*/ 5323694 h 6852115"/>
              <a:gd name="connsiteX4448" fmla="*/ 8507629 w 12193268"/>
              <a:gd name="connsiteY4448" fmla="*/ 5328486 h 6852115"/>
              <a:gd name="connsiteX4449" fmla="*/ 8359463 w 12193268"/>
              <a:gd name="connsiteY4449" fmla="*/ 5470430 h 6852115"/>
              <a:gd name="connsiteX4450" fmla="*/ 8446599 w 12193268"/>
              <a:gd name="connsiteY4450" fmla="*/ 5553907 h 6852115"/>
              <a:gd name="connsiteX4451" fmla="*/ 8567964 w 12193268"/>
              <a:gd name="connsiteY4451" fmla="*/ 5441809 h 6852115"/>
              <a:gd name="connsiteX4452" fmla="*/ 8533916 w 12193268"/>
              <a:gd name="connsiteY4452" fmla="*/ 5410360 h 6852115"/>
              <a:gd name="connsiteX4453" fmla="*/ 8447138 w 12193268"/>
              <a:gd name="connsiteY4453" fmla="*/ 5490511 h 6852115"/>
              <a:gd name="connsiteX4454" fmla="*/ 8420666 w 12193268"/>
              <a:gd name="connsiteY4454" fmla="*/ 5462716 h 6852115"/>
              <a:gd name="connsiteX4455" fmla="*/ 8532522 w 12193268"/>
              <a:gd name="connsiteY4455" fmla="*/ 5356827 h 6852115"/>
              <a:gd name="connsiteX4456" fmla="*/ 8624072 w 12193268"/>
              <a:gd name="connsiteY4456" fmla="*/ 5441388 h 6852115"/>
              <a:gd name="connsiteX4457" fmla="*/ 8474364 w 12193268"/>
              <a:gd name="connsiteY4457" fmla="*/ 5580506 h 6852115"/>
              <a:gd name="connsiteX4458" fmla="*/ 8557784 w 12193268"/>
              <a:gd name="connsiteY4458" fmla="*/ 5660424 h 6852115"/>
              <a:gd name="connsiteX4459" fmla="*/ 8677942 w 12193268"/>
              <a:gd name="connsiteY4459" fmla="*/ 5545312 h 6852115"/>
              <a:gd name="connsiteX4460" fmla="*/ 8652844 w 12193268"/>
              <a:gd name="connsiteY4460" fmla="*/ 5522131 h 6852115"/>
              <a:gd name="connsiteX4461" fmla="*/ 8563292 w 12193268"/>
              <a:gd name="connsiteY4461" fmla="*/ 5604845 h 6852115"/>
              <a:gd name="connsiteX4462" fmla="*/ 8536821 w 12193268"/>
              <a:gd name="connsiteY4462" fmla="*/ 5577050 h 6852115"/>
              <a:gd name="connsiteX4463" fmla="*/ 8653360 w 12193268"/>
              <a:gd name="connsiteY4463" fmla="*/ 5470362 h 6852115"/>
              <a:gd name="connsiteX4464" fmla="*/ 8735594 w 12193268"/>
              <a:gd name="connsiteY4464" fmla="*/ 5546316 h 6852115"/>
              <a:gd name="connsiteX4465" fmla="*/ 8585532 w 12193268"/>
              <a:gd name="connsiteY4465" fmla="*/ 5687005 h 6852115"/>
              <a:gd name="connsiteX4466" fmla="*/ 8734551 w 12193268"/>
              <a:gd name="connsiteY4466" fmla="*/ 5828488 h 6852115"/>
              <a:gd name="connsiteX4467" fmla="*/ 8652316 w 12193268"/>
              <a:gd name="connsiteY4467" fmla="*/ 5904444 h 6852115"/>
              <a:gd name="connsiteX4468" fmla="*/ 8535777 w 12193268"/>
              <a:gd name="connsiteY4468" fmla="*/ 5797756 h 6852115"/>
              <a:gd name="connsiteX4469" fmla="*/ 8562249 w 12193268"/>
              <a:gd name="connsiteY4469" fmla="*/ 5769961 h 6852115"/>
              <a:gd name="connsiteX4470" fmla="*/ 8651801 w 12193268"/>
              <a:gd name="connsiteY4470" fmla="*/ 5852675 h 6852115"/>
              <a:gd name="connsiteX4471" fmla="*/ 8677851 w 12193268"/>
              <a:gd name="connsiteY4471" fmla="*/ 5828613 h 6852115"/>
              <a:gd name="connsiteX4472" fmla="*/ 8557784 w 12193268"/>
              <a:gd name="connsiteY4472" fmla="*/ 5713588 h 6852115"/>
              <a:gd name="connsiteX4473" fmla="*/ 8473429 w 12193268"/>
              <a:gd name="connsiteY4473" fmla="*/ 5794400 h 6852115"/>
              <a:gd name="connsiteX4474" fmla="*/ 8623030 w 12193268"/>
              <a:gd name="connsiteY4474" fmla="*/ 5933419 h 6852115"/>
              <a:gd name="connsiteX4475" fmla="*/ 8531478 w 12193268"/>
              <a:gd name="connsiteY4475" fmla="*/ 6017979 h 6852115"/>
              <a:gd name="connsiteX4476" fmla="*/ 8419623 w 12193268"/>
              <a:gd name="connsiteY4476" fmla="*/ 5912089 h 6852115"/>
              <a:gd name="connsiteX4477" fmla="*/ 8446095 w 12193268"/>
              <a:gd name="connsiteY4477" fmla="*/ 5884295 h 6852115"/>
              <a:gd name="connsiteX4478" fmla="*/ 8532872 w 12193268"/>
              <a:gd name="connsiteY4478" fmla="*/ 5964445 h 6852115"/>
              <a:gd name="connsiteX4479" fmla="*/ 8566921 w 12193268"/>
              <a:gd name="connsiteY4479" fmla="*/ 5932998 h 6852115"/>
              <a:gd name="connsiteX4480" fmla="*/ 8445664 w 12193268"/>
              <a:gd name="connsiteY4480" fmla="*/ 5821000 h 6852115"/>
              <a:gd name="connsiteX4481" fmla="*/ 8359463 w 12193268"/>
              <a:gd name="connsiteY4481" fmla="*/ 5903581 h 6852115"/>
              <a:gd name="connsiteX4482" fmla="*/ 8504563 w 12193268"/>
              <a:gd name="connsiteY4482" fmla="*/ 6042588 h 6852115"/>
              <a:gd name="connsiteX4483" fmla="*/ 8477580 w 12193268"/>
              <a:gd name="connsiteY4483" fmla="*/ 6069902 h 6852115"/>
              <a:gd name="connsiteX4484" fmla="*/ 8331716 w 12193268"/>
              <a:gd name="connsiteY4484" fmla="*/ 5930162 h 6852115"/>
              <a:gd name="connsiteX4485" fmla="*/ 8183567 w 12193268"/>
              <a:gd name="connsiteY4485" fmla="*/ 6072091 h 6852115"/>
              <a:gd name="connsiteX4486" fmla="*/ 8251869 w 12193268"/>
              <a:gd name="connsiteY4486" fmla="*/ 6072091 h 6852115"/>
              <a:gd name="connsiteX4487" fmla="*/ 8332403 w 12193268"/>
              <a:gd name="connsiteY4487" fmla="*/ 5992781 h 6852115"/>
              <a:gd name="connsiteX4488" fmla="*/ 8412939 w 12193268"/>
              <a:gd name="connsiteY4488" fmla="*/ 6072091 h 6852115"/>
              <a:gd name="connsiteX4489" fmla="*/ 8521912 w 12193268"/>
              <a:gd name="connsiteY4489" fmla="*/ 6072091 h 6852115"/>
              <a:gd name="connsiteX4490" fmla="*/ 8891223 w 12193268"/>
              <a:gd name="connsiteY4490" fmla="*/ 5730980 h 6852115"/>
              <a:gd name="connsiteX4491" fmla="*/ 8891224 w 12193268"/>
              <a:gd name="connsiteY4491" fmla="*/ 5728533 h 6852115"/>
              <a:gd name="connsiteX4492" fmla="*/ 9250259 w 12193268"/>
              <a:gd name="connsiteY4492" fmla="*/ 6060153 h 6852115"/>
              <a:gd name="connsiteX4493" fmla="*/ 9300009 w 12193268"/>
              <a:gd name="connsiteY4493" fmla="*/ 6060152 h 6852115"/>
              <a:gd name="connsiteX4494" fmla="*/ 9274818 w 12193268"/>
              <a:gd name="connsiteY4494" fmla="*/ 6034650 h 6852115"/>
              <a:gd name="connsiteX4495" fmla="*/ 9422983 w 12193268"/>
              <a:gd name="connsiteY4495" fmla="*/ 5892705 h 6852115"/>
              <a:gd name="connsiteX4496" fmla="*/ 9335848 w 12193268"/>
              <a:gd name="connsiteY4496" fmla="*/ 5809229 h 6852115"/>
              <a:gd name="connsiteX4497" fmla="*/ 9214483 w 12193268"/>
              <a:gd name="connsiteY4497" fmla="*/ 5921328 h 6852115"/>
              <a:gd name="connsiteX4498" fmla="*/ 9248530 w 12193268"/>
              <a:gd name="connsiteY4498" fmla="*/ 5952775 h 6852115"/>
              <a:gd name="connsiteX4499" fmla="*/ 9335308 w 12193268"/>
              <a:gd name="connsiteY4499" fmla="*/ 5872626 h 6852115"/>
              <a:gd name="connsiteX4500" fmla="*/ 9361779 w 12193268"/>
              <a:gd name="connsiteY4500" fmla="*/ 5900420 h 6852115"/>
              <a:gd name="connsiteX4501" fmla="*/ 9249925 w 12193268"/>
              <a:gd name="connsiteY4501" fmla="*/ 6006309 h 6852115"/>
              <a:gd name="connsiteX4502" fmla="*/ 9158374 w 12193268"/>
              <a:gd name="connsiteY4502" fmla="*/ 5921749 h 6852115"/>
              <a:gd name="connsiteX4503" fmla="*/ 9308083 w 12193268"/>
              <a:gd name="connsiteY4503" fmla="*/ 5782629 h 6852115"/>
              <a:gd name="connsiteX4504" fmla="*/ 9224662 w 12193268"/>
              <a:gd name="connsiteY4504" fmla="*/ 5702712 h 6852115"/>
              <a:gd name="connsiteX4505" fmla="*/ 9104505 w 12193268"/>
              <a:gd name="connsiteY4505" fmla="*/ 5817824 h 6852115"/>
              <a:gd name="connsiteX4506" fmla="*/ 9129603 w 12193268"/>
              <a:gd name="connsiteY4506" fmla="*/ 5841005 h 6852115"/>
              <a:gd name="connsiteX4507" fmla="*/ 9219154 w 12193268"/>
              <a:gd name="connsiteY4507" fmla="*/ 5758292 h 6852115"/>
              <a:gd name="connsiteX4508" fmla="*/ 9245625 w 12193268"/>
              <a:gd name="connsiteY4508" fmla="*/ 5786086 h 6852115"/>
              <a:gd name="connsiteX4509" fmla="*/ 9129087 w 12193268"/>
              <a:gd name="connsiteY4509" fmla="*/ 5892774 h 6852115"/>
              <a:gd name="connsiteX4510" fmla="*/ 9046853 w 12193268"/>
              <a:gd name="connsiteY4510" fmla="*/ 5816820 h 6852115"/>
              <a:gd name="connsiteX4511" fmla="*/ 9196915 w 12193268"/>
              <a:gd name="connsiteY4511" fmla="*/ 5676131 h 6852115"/>
              <a:gd name="connsiteX4512" fmla="*/ 9047896 w 12193268"/>
              <a:gd name="connsiteY4512" fmla="*/ 5534647 h 6852115"/>
              <a:gd name="connsiteX4513" fmla="*/ 9130130 w 12193268"/>
              <a:gd name="connsiteY4513" fmla="*/ 5458691 h 6852115"/>
              <a:gd name="connsiteX4514" fmla="*/ 9246670 w 12193268"/>
              <a:gd name="connsiteY4514" fmla="*/ 5565380 h 6852115"/>
              <a:gd name="connsiteX4515" fmla="*/ 9220198 w 12193268"/>
              <a:gd name="connsiteY4515" fmla="*/ 5593174 h 6852115"/>
              <a:gd name="connsiteX4516" fmla="*/ 9130646 w 12193268"/>
              <a:gd name="connsiteY4516" fmla="*/ 5510460 h 6852115"/>
              <a:gd name="connsiteX4517" fmla="*/ 9104595 w 12193268"/>
              <a:gd name="connsiteY4517" fmla="*/ 5534522 h 6852115"/>
              <a:gd name="connsiteX4518" fmla="*/ 9224662 w 12193268"/>
              <a:gd name="connsiteY4518" fmla="*/ 5649548 h 6852115"/>
              <a:gd name="connsiteX4519" fmla="*/ 9309017 w 12193268"/>
              <a:gd name="connsiteY4519" fmla="*/ 5568736 h 6852115"/>
              <a:gd name="connsiteX4520" fmla="*/ 9159417 w 12193268"/>
              <a:gd name="connsiteY4520" fmla="*/ 5429717 h 6852115"/>
              <a:gd name="connsiteX4521" fmla="*/ 9250968 w 12193268"/>
              <a:gd name="connsiteY4521" fmla="*/ 5345157 h 6852115"/>
              <a:gd name="connsiteX4522" fmla="*/ 9362824 w 12193268"/>
              <a:gd name="connsiteY4522" fmla="*/ 5451047 h 6852115"/>
              <a:gd name="connsiteX4523" fmla="*/ 9336351 w 12193268"/>
              <a:gd name="connsiteY4523" fmla="*/ 5478841 h 6852115"/>
              <a:gd name="connsiteX4524" fmla="*/ 9249574 w 12193268"/>
              <a:gd name="connsiteY4524" fmla="*/ 5398690 h 6852115"/>
              <a:gd name="connsiteX4525" fmla="*/ 9215526 w 12193268"/>
              <a:gd name="connsiteY4525" fmla="*/ 5430139 h 6852115"/>
              <a:gd name="connsiteX4526" fmla="*/ 9336783 w 12193268"/>
              <a:gd name="connsiteY4526" fmla="*/ 5542136 h 6852115"/>
              <a:gd name="connsiteX4527" fmla="*/ 9422984 w 12193268"/>
              <a:gd name="connsiteY4527" fmla="*/ 5459555 h 6852115"/>
              <a:gd name="connsiteX4528" fmla="*/ 9277883 w 12193268"/>
              <a:gd name="connsiteY4528" fmla="*/ 5320548 h 6852115"/>
              <a:gd name="connsiteX4529" fmla="*/ 9286569 w 12193268"/>
              <a:gd name="connsiteY4529" fmla="*/ 5311756 h 6852115"/>
              <a:gd name="connsiteX4530" fmla="*/ 9305275 w 12193268"/>
              <a:gd name="connsiteY4530" fmla="*/ 5311756 h 6852115"/>
              <a:gd name="connsiteX4531" fmla="*/ 9295922 w 12193268"/>
              <a:gd name="connsiteY4531" fmla="*/ 5302288 h 6852115"/>
              <a:gd name="connsiteX4532" fmla="*/ 9304866 w 12193268"/>
              <a:gd name="connsiteY4532" fmla="*/ 5293233 h 6852115"/>
              <a:gd name="connsiteX4533" fmla="*/ 9316579 w 12193268"/>
              <a:gd name="connsiteY4533" fmla="*/ 5304454 h 6852115"/>
              <a:gd name="connsiteX4534" fmla="*/ 9308957 w 12193268"/>
              <a:gd name="connsiteY4534" fmla="*/ 5311756 h 6852115"/>
              <a:gd name="connsiteX4535" fmla="*/ 9324200 w 12193268"/>
              <a:gd name="connsiteY4535" fmla="*/ 5311757 h 6852115"/>
              <a:gd name="connsiteX4536" fmla="*/ 9450730 w 12193268"/>
              <a:gd name="connsiteY4536" fmla="*/ 5432973 h 6852115"/>
              <a:gd name="connsiteX4537" fmla="*/ 9577261 w 12193268"/>
              <a:gd name="connsiteY4537" fmla="*/ 5311756 h 6852115"/>
              <a:gd name="connsiteX4538" fmla="*/ 9603034 w 12193268"/>
              <a:gd name="connsiteY4538" fmla="*/ 5311756 h 6852115"/>
              <a:gd name="connsiteX4539" fmla="*/ 9590148 w 12193268"/>
              <a:gd name="connsiteY4539" fmla="*/ 5299411 h 6852115"/>
              <a:gd name="connsiteX4540" fmla="*/ 9598879 w 12193268"/>
              <a:gd name="connsiteY4540" fmla="*/ 5291045 h 6852115"/>
              <a:gd name="connsiteX4541" fmla="*/ 9581416 w 12193268"/>
              <a:gd name="connsiteY4541" fmla="*/ 5291045 h 6852115"/>
              <a:gd name="connsiteX4542" fmla="*/ 9455996 w 12193268"/>
              <a:gd name="connsiteY4542" fmla="*/ 5170891 h 6852115"/>
              <a:gd name="connsiteX4543" fmla="*/ 9330575 w 12193268"/>
              <a:gd name="connsiteY4543" fmla="*/ 5291045 h 6852115"/>
              <a:gd name="connsiteX4544" fmla="*/ 9284816 w 12193268"/>
              <a:gd name="connsiteY4544" fmla="*/ 5291045 h 6852115"/>
              <a:gd name="connsiteX4545" fmla="*/ 9280083 w 12193268"/>
              <a:gd name="connsiteY4545" fmla="*/ 5286254 h 6852115"/>
              <a:gd name="connsiteX4546" fmla="*/ 9428248 w 12193268"/>
              <a:gd name="connsiteY4546" fmla="*/ 5144309 h 6852115"/>
              <a:gd name="connsiteX4547" fmla="*/ 9341114 w 12193268"/>
              <a:gd name="connsiteY4547" fmla="*/ 5060833 h 6852115"/>
              <a:gd name="connsiteX4548" fmla="*/ 9219747 w 12193268"/>
              <a:gd name="connsiteY4548" fmla="*/ 5172932 h 6852115"/>
              <a:gd name="connsiteX4549" fmla="*/ 9253796 w 12193268"/>
              <a:gd name="connsiteY4549" fmla="*/ 5204379 h 6852115"/>
              <a:gd name="connsiteX4550" fmla="*/ 9340573 w 12193268"/>
              <a:gd name="connsiteY4550" fmla="*/ 5124229 h 6852115"/>
              <a:gd name="connsiteX4551" fmla="*/ 9367045 w 12193268"/>
              <a:gd name="connsiteY4551" fmla="*/ 5152023 h 6852115"/>
              <a:gd name="connsiteX4552" fmla="*/ 9255190 w 12193268"/>
              <a:gd name="connsiteY4552" fmla="*/ 5257913 h 6852115"/>
              <a:gd name="connsiteX4553" fmla="*/ 9163640 w 12193268"/>
              <a:gd name="connsiteY4553" fmla="*/ 5173353 h 6852115"/>
              <a:gd name="connsiteX4554" fmla="*/ 9313348 w 12193268"/>
              <a:gd name="connsiteY4554" fmla="*/ 5034234 h 6852115"/>
              <a:gd name="connsiteX4555" fmla="*/ 9229928 w 12193268"/>
              <a:gd name="connsiteY4555" fmla="*/ 4954316 h 6852115"/>
              <a:gd name="connsiteX4556" fmla="*/ 9109770 w 12193268"/>
              <a:gd name="connsiteY4556" fmla="*/ 5069428 h 6852115"/>
              <a:gd name="connsiteX4557" fmla="*/ 9134868 w 12193268"/>
              <a:gd name="connsiteY4557" fmla="*/ 5092609 h 6852115"/>
              <a:gd name="connsiteX4558" fmla="*/ 9224419 w 12193268"/>
              <a:gd name="connsiteY4558" fmla="*/ 5009896 h 6852115"/>
              <a:gd name="connsiteX4559" fmla="*/ 9250891 w 12193268"/>
              <a:gd name="connsiteY4559" fmla="*/ 5037691 h 6852115"/>
              <a:gd name="connsiteX4560" fmla="*/ 9134352 w 12193268"/>
              <a:gd name="connsiteY4560" fmla="*/ 5144377 h 6852115"/>
              <a:gd name="connsiteX4561" fmla="*/ 9052118 w 12193268"/>
              <a:gd name="connsiteY4561" fmla="*/ 5068423 h 6852115"/>
              <a:gd name="connsiteX4562" fmla="*/ 9202181 w 12193268"/>
              <a:gd name="connsiteY4562" fmla="*/ 4927734 h 6852115"/>
              <a:gd name="connsiteX4563" fmla="*/ 9053161 w 12193268"/>
              <a:gd name="connsiteY4563" fmla="*/ 4786251 h 6852115"/>
              <a:gd name="connsiteX4564" fmla="*/ 9135395 w 12193268"/>
              <a:gd name="connsiteY4564" fmla="*/ 4710295 h 6852115"/>
              <a:gd name="connsiteX4565" fmla="*/ 9251934 w 12193268"/>
              <a:gd name="connsiteY4565" fmla="*/ 4816984 h 6852115"/>
              <a:gd name="connsiteX4566" fmla="*/ 9225463 w 12193268"/>
              <a:gd name="connsiteY4566" fmla="*/ 4844778 h 6852115"/>
              <a:gd name="connsiteX4567" fmla="*/ 9135911 w 12193268"/>
              <a:gd name="connsiteY4567" fmla="*/ 4762065 h 6852115"/>
              <a:gd name="connsiteX4568" fmla="*/ 9109860 w 12193268"/>
              <a:gd name="connsiteY4568" fmla="*/ 4786126 h 6852115"/>
              <a:gd name="connsiteX4569" fmla="*/ 9229928 w 12193268"/>
              <a:gd name="connsiteY4569" fmla="*/ 4901152 h 6852115"/>
              <a:gd name="connsiteX4570" fmla="*/ 9314282 w 12193268"/>
              <a:gd name="connsiteY4570" fmla="*/ 4820340 h 6852115"/>
              <a:gd name="connsiteX4571" fmla="*/ 9164683 w 12193268"/>
              <a:gd name="connsiteY4571" fmla="*/ 4681321 h 6852115"/>
              <a:gd name="connsiteX4572" fmla="*/ 9256233 w 12193268"/>
              <a:gd name="connsiteY4572" fmla="*/ 4596761 h 6852115"/>
              <a:gd name="connsiteX4573" fmla="*/ 9368088 w 12193268"/>
              <a:gd name="connsiteY4573" fmla="*/ 4702650 h 6852115"/>
              <a:gd name="connsiteX4574" fmla="*/ 9341617 w 12193268"/>
              <a:gd name="connsiteY4574" fmla="*/ 4730445 h 6852115"/>
              <a:gd name="connsiteX4575" fmla="*/ 9254839 w 12193268"/>
              <a:gd name="connsiteY4575" fmla="*/ 4650294 h 6852115"/>
              <a:gd name="connsiteX4576" fmla="*/ 9220791 w 12193268"/>
              <a:gd name="connsiteY4576" fmla="*/ 4681742 h 6852115"/>
              <a:gd name="connsiteX4577" fmla="*/ 9342048 w 12193268"/>
              <a:gd name="connsiteY4577" fmla="*/ 4793740 h 6852115"/>
              <a:gd name="connsiteX4578" fmla="*/ 9428248 w 12193268"/>
              <a:gd name="connsiteY4578" fmla="*/ 4711159 h 6852115"/>
              <a:gd name="connsiteX4579" fmla="*/ 9283148 w 12193268"/>
              <a:gd name="connsiteY4579" fmla="*/ 4572151 h 6852115"/>
              <a:gd name="connsiteX4580" fmla="*/ 9310131 w 12193268"/>
              <a:gd name="connsiteY4580" fmla="*/ 4544838 h 6852115"/>
              <a:gd name="connsiteX4581" fmla="*/ 9455996 w 12193268"/>
              <a:gd name="connsiteY4581" fmla="*/ 4684577 h 6852115"/>
              <a:gd name="connsiteX4582" fmla="*/ 9604145 w 12193268"/>
              <a:gd name="connsiteY4582" fmla="*/ 4542648 h 6852115"/>
              <a:gd name="connsiteX4583" fmla="*/ 9535844 w 12193268"/>
              <a:gd name="connsiteY4583" fmla="*/ 4542648 h 6852115"/>
              <a:gd name="connsiteX4584" fmla="*/ 9455308 w 12193268"/>
              <a:gd name="connsiteY4584" fmla="*/ 4621958 h 6852115"/>
              <a:gd name="connsiteX4585" fmla="*/ 9374772 w 12193268"/>
              <a:gd name="connsiteY4585" fmla="*/ 4542650 h 6852115"/>
              <a:gd name="connsiteX4586" fmla="*/ 9138773 w 12193268"/>
              <a:gd name="connsiteY4586" fmla="*/ 4542649 h 6852115"/>
              <a:gd name="connsiteX4587" fmla="*/ 8896488 w 12193268"/>
              <a:gd name="connsiteY4587" fmla="*/ 4766433 h 6852115"/>
              <a:gd name="connsiteX4588" fmla="*/ 8896488 w 12193268"/>
              <a:gd name="connsiteY4588" fmla="*/ 4768880 h 6852115"/>
              <a:gd name="connsiteX4589" fmla="*/ 8664479 w 12193268"/>
              <a:gd name="connsiteY4589" fmla="*/ 4554588 h 6852115"/>
              <a:gd name="connsiteX4590" fmla="*/ 8594018 w 12193268"/>
              <a:gd name="connsiteY4590" fmla="*/ 4554588 h 6852115"/>
              <a:gd name="connsiteX4591" fmla="*/ 8896489 w 12193268"/>
              <a:gd name="connsiteY4591" fmla="*/ 4833962 h 6852115"/>
              <a:gd name="connsiteX4592" fmla="*/ 8896489 w 12193268"/>
              <a:gd name="connsiteY4592" fmla="*/ 4831514 h 6852115"/>
              <a:gd name="connsiteX4593" fmla="*/ 9209235 w 12193268"/>
              <a:gd name="connsiteY4593" fmla="*/ 4542649 h 6852115"/>
              <a:gd name="connsiteX4594" fmla="*/ 9021563 w 12193268"/>
              <a:gd name="connsiteY4594" fmla="*/ 4542648 h 6852115"/>
              <a:gd name="connsiteX4595" fmla="*/ 8896488 w 12193268"/>
              <a:gd name="connsiteY4595" fmla="*/ 4658173 h 6852115"/>
              <a:gd name="connsiteX4596" fmla="*/ 8896488 w 12193268"/>
              <a:gd name="connsiteY4596" fmla="*/ 4660620 h 6852115"/>
              <a:gd name="connsiteX4597" fmla="*/ 8781689 w 12193268"/>
              <a:gd name="connsiteY4597" fmla="*/ 4554587 h 6852115"/>
              <a:gd name="connsiteX4598" fmla="*/ 8721043 w 12193268"/>
              <a:gd name="connsiteY4598" fmla="*/ 4554588 h 6852115"/>
              <a:gd name="connsiteX4599" fmla="*/ 8896489 w 12193268"/>
              <a:gd name="connsiteY4599" fmla="*/ 4716636 h 6852115"/>
              <a:gd name="connsiteX4600" fmla="*/ 8896489 w 12193268"/>
              <a:gd name="connsiteY4600" fmla="*/ 4714188 h 6852115"/>
              <a:gd name="connsiteX4601" fmla="*/ 9082208 w 12193268"/>
              <a:gd name="connsiteY4601" fmla="*/ 4542650 h 6852115"/>
              <a:gd name="connsiteX4602" fmla="*/ 8896488 w 12193268"/>
              <a:gd name="connsiteY4602" fmla="*/ 4542648 h 6852115"/>
              <a:gd name="connsiteX4603" fmla="*/ 8896488 w 12193268"/>
              <a:gd name="connsiteY4603" fmla="*/ 4554587 h 6852115"/>
              <a:gd name="connsiteX4604" fmla="*/ 8838253 w 12193268"/>
              <a:gd name="connsiteY4604" fmla="*/ 4554588 h 6852115"/>
              <a:gd name="connsiteX4605" fmla="*/ 8896489 w 12193268"/>
              <a:gd name="connsiteY4605" fmla="*/ 4608376 h 6852115"/>
              <a:gd name="connsiteX4606" fmla="*/ 8896489 w 12193268"/>
              <a:gd name="connsiteY4606" fmla="*/ 4605928 h 6852115"/>
              <a:gd name="connsiteX4607" fmla="*/ 8964998 w 12193268"/>
              <a:gd name="connsiteY4607" fmla="*/ 4542649 h 6852115"/>
              <a:gd name="connsiteX4608" fmla="*/ 2320380 w 12193268"/>
              <a:gd name="connsiteY4608" fmla="*/ 4548373 h 6852115"/>
              <a:gd name="connsiteX4609" fmla="*/ 2321612 w 12193268"/>
              <a:gd name="connsiteY4609" fmla="*/ 4548372 h 6852115"/>
              <a:gd name="connsiteX4610" fmla="*/ 2321611 w 12193268"/>
              <a:gd name="connsiteY4610" fmla="*/ 4560139 h 6852115"/>
              <a:gd name="connsiteX4611" fmla="*/ 2320376 w 12193268"/>
              <a:gd name="connsiteY4611" fmla="*/ 4560139 h 6852115"/>
              <a:gd name="connsiteX4612" fmla="*/ 5458073 w 12193268"/>
              <a:gd name="connsiteY4612" fmla="*/ 4543699 h 6852115"/>
              <a:gd name="connsiteX4613" fmla="*/ 5611910 w 12193268"/>
              <a:gd name="connsiteY4613" fmla="*/ 4685791 h 6852115"/>
              <a:gd name="connsiteX4614" fmla="*/ 5611910 w 12193268"/>
              <a:gd name="connsiteY4614" fmla="*/ 4691633 h 6852115"/>
              <a:gd name="connsiteX4615" fmla="*/ 5615072 w 12193268"/>
              <a:gd name="connsiteY4615" fmla="*/ 4688712 h 6852115"/>
              <a:gd name="connsiteX4616" fmla="*/ 5616825 w 12193268"/>
              <a:gd name="connsiteY4616" fmla="*/ 4690331 h 6852115"/>
              <a:gd name="connsiteX4617" fmla="*/ 5616824 w 12193268"/>
              <a:gd name="connsiteY4617" fmla="*/ 4687094 h 6852115"/>
              <a:gd name="connsiteX4618" fmla="*/ 5755428 w 12193268"/>
              <a:gd name="connsiteY4618" fmla="*/ 4559073 h 6852115"/>
              <a:gd name="connsiteX4619" fmla="*/ 5694782 w 12193268"/>
              <a:gd name="connsiteY4619" fmla="*/ 4559074 h 6852115"/>
              <a:gd name="connsiteX4620" fmla="*/ 5615072 w 12193268"/>
              <a:gd name="connsiteY4620" fmla="*/ 4632697 h 6852115"/>
              <a:gd name="connsiteX4621" fmla="*/ 5518718 w 12193268"/>
              <a:gd name="connsiteY4621" fmla="*/ 4543699 h 6852115"/>
              <a:gd name="connsiteX4622" fmla="*/ 5331047 w 12193268"/>
              <a:gd name="connsiteY4622" fmla="*/ 4543700 h 6852115"/>
              <a:gd name="connsiteX4623" fmla="*/ 5611910 w 12193268"/>
              <a:gd name="connsiteY4623" fmla="*/ 4803117 h 6852115"/>
              <a:gd name="connsiteX4624" fmla="*/ 5611910 w 12193268"/>
              <a:gd name="connsiteY4624" fmla="*/ 4808959 h 6852115"/>
              <a:gd name="connsiteX4625" fmla="*/ 5615072 w 12193268"/>
              <a:gd name="connsiteY4625" fmla="*/ 4806038 h 6852115"/>
              <a:gd name="connsiteX4626" fmla="*/ 5616824 w 12193268"/>
              <a:gd name="connsiteY4626" fmla="*/ 4807657 h 6852115"/>
              <a:gd name="connsiteX4627" fmla="*/ 5616824 w 12193268"/>
              <a:gd name="connsiteY4627" fmla="*/ 4804419 h 6852115"/>
              <a:gd name="connsiteX4628" fmla="*/ 5882452 w 12193268"/>
              <a:gd name="connsiteY4628" fmla="*/ 4559073 h 6852115"/>
              <a:gd name="connsiteX4629" fmla="*/ 5811992 w 12193268"/>
              <a:gd name="connsiteY4629" fmla="*/ 4559073 h 6852115"/>
              <a:gd name="connsiteX4630" fmla="*/ 5615072 w 12193268"/>
              <a:gd name="connsiteY4630" fmla="*/ 4740957 h 6852115"/>
              <a:gd name="connsiteX4631" fmla="*/ 5401507 w 12193268"/>
              <a:gd name="connsiteY4631" fmla="*/ 4543700 h 6852115"/>
              <a:gd name="connsiteX4632" fmla="*/ 5228852 w 12193268"/>
              <a:gd name="connsiteY4632" fmla="*/ 4543699 h 6852115"/>
              <a:gd name="connsiteX4633" fmla="*/ 5255527 w 12193268"/>
              <a:gd name="connsiteY4633" fmla="*/ 4570703 h 6852115"/>
              <a:gd name="connsiteX4634" fmla="*/ 5107819 w 12193268"/>
              <a:gd name="connsiteY4634" fmla="*/ 4712210 h 6852115"/>
              <a:gd name="connsiteX4635" fmla="*/ 5195394 w 12193268"/>
              <a:gd name="connsiteY4635" fmla="*/ 4796108 h 6852115"/>
              <a:gd name="connsiteX4636" fmla="*/ 5318192 w 12193268"/>
              <a:gd name="connsiteY4636" fmla="*/ 4682685 h 6852115"/>
              <a:gd name="connsiteX4637" fmla="*/ 5284144 w 12193268"/>
              <a:gd name="connsiteY4637" fmla="*/ 4651237 h 6852115"/>
              <a:gd name="connsiteX4638" fmla="*/ 5197368 w 12193268"/>
              <a:gd name="connsiteY4638" fmla="*/ 4731389 h 6852115"/>
              <a:gd name="connsiteX4639" fmla="*/ 5170896 w 12193268"/>
              <a:gd name="connsiteY4639" fmla="*/ 4703594 h 6852115"/>
              <a:gd name="connsiteX4640" fmla="*/ 5282751 w 12193268"/>
              <a:gd name="connsiteY4640" fmla="*/ 4597704 h 6852115"/>
              <a:gd name="connsiteX4641" fmla="*/ 5374301 w 12193268"/>
              <a:gd name="connsiteY4641" fmla="*/ 4682265 h 6852115"/>
              <a:gd name="connsiteX4642" fmla="*/ 5223160 w 12193268"/>
              <a:gd name="connsiteY4642" fmla="*/ 4822707 h 6852115"/>
              <a:gd name="connsiteX4643" fmla="*/ 5306139 w 12193268"/>
              <a:gd name="connsiteY4643" fmla="*/ 4902203 h 6852115"/>
              <a:gd name="connsiteX4644" fmla="*/ 5427695 w 12193268"/>
              <a:gd name="connsiteY4644" fmla="*/ 4785751 h 6852115"/>
              <a:gd name="connsiteX4645" fmla="*/ 5403073 w 12193268"/>
              <a:gd name="connsiteY4645" fmla="*/ 4763008 h 6852115"/>
              <a:gd name="connsiteX4646" fmla="*/ 5313522 w 12193268"/>
              <a:gd name="connsiteY4646" fmla="*/ 4845721 h 6852115"/>
              <a:gd name="connsiteX4647" fmla="*/ 5287050 w 12193268"/>
              <a:gd name="connsiteY4647" fmla="*/ 4817927 h 6852115"/>
              <a:gd name="connsiteX4648" fmla="*/ 5403588 w 12193268"/>
              <a:gd name="connsiteY4648" fmla="*/ 4711239 h 6852115"/>
              <a:gd name="connsiteX4649" fmla="*/ 5485823 w 12193268"/>
              <a:gd name="connsiteY4649" fmla="*/ 4787195 h 6852115"/>
              <a:gd name="connsiteX4650" fmla="*/ 5333887 w 12193268"/>
              <a:gd name="connsiteY4650" fmla="*/ 4928785 h 6852115"/>
              <a:gd name="connsiteX4651" fmla="*/ 5484780 w 12193268"/>
              <a:gd name="connsiteY4651" fmla="*/ 5069581 h 6852115"/>
              <a:gd name="connsiteX4652" fmla="*/ 5402545 w 12193268"/>
              <a:gd name="connsiteY4652" fmla="*/ 5145537 h 6852115"/>
              <a:gd name="connsiteX4653" fmla="*/ 5396021 w 12193268"/>
              <a:gd name="connsiteY4653" fmla="*/ 5138686 h 6852115"/>
              <a:gd name="connsiteX4654" fmla="*/ 5395121 w 12193268"/>
              <a:gd name="connsiteY4654" fmla="*/ 5139631 h 6852115"/>
              <a:gd name="connsiteX4655" fmla="*/ 5286007 w 12193268"/>
              <a:gd name="connsiteY4655" fmla="*/ 5038848 h 6852115"/>
              <a:gd name="connsiteX4656" fmla="*/ 5312478 w 12193268"/>
              <a:gd name="connsiteY4656" fmla="*/ 5011053 h 6852115"/>
              <a:gd name="connsiteX4657" fmla="*/ 5402030 w 12193268"/>
              <a:gd name="connsiteY4657" fmla="*/ 5093768 h 6852115"/>
              <a:gd name="connsiteX4658" fmla="*/ 5426761 w 12193268"/>
              <a:gd name="connsiteY4658" fmla="*/ 5070924 h 6852115"/>
              <a:gd name="connsiteX4659" fmla="*/ 5306139 w 12193268"/>
              <a:gd name="connsiteY4659" fmla="*/ 4955367 h 6852115"/>
              <a:gd name="connsiteX4660" fmla="*/ 5223071 w 12193268"/>
              <a:gd name="connsiteY4660" fmla="*/ 5034948 h 6852115"/>
              <a:gd name="connsiteX4661" fmla="*/ 5373259 w 12193268"/>
              <a:gd name="connsiteY4661" fmla="*/ 5174511 h 6852115"/>
              <a:gd name="connsiteX4662" fmla="*/ 5281708 w 12193268"/>
              <a:gd name="connsiteY4662" fmla="*/ 5259070 h 6852115"/>
              <a:gd name="connsiteX4663" fmla="*/ 5169852 w 12193268"/>
              <a:gd name="connsiteY4663" fmla="*/ 5153182 h 6852115"/>
              <a:gd name="connsiteX4664" fmla="*/ 5196325 w 12193268"/>
              <a:gd name="connsiteY4664" fmla="*/ 5125386 h 6852115"/>
              <a:gd name="connsiteX4665" fmla="*/ 5283102 w 12193268"/>
              <a:gd name="connsiteY4665" fmla="*/ 5205538 h 6852115"/>
              <a:gd name="connsiteX4666" fmla="*/ 5317150 w 12193268"/>
              <a:gd name="connsiteY4666" fmla="*/ 5174090 h 6852115"/>
              <a:gd name="connsiteX4667" fmla="*/ 5195304 w 12193268"/>
              <a:gd name="connsiteY4667" fmla="*/ 5061548 h 6852115"/>
              <a:gd name="connsiteX4668" fmla="*/ 5107819 w 12193268"/>
              <a:gd name="connsiteY4668" fmla="*/ 5145359 h 6852115"/>
              <a:gd name="connsiteX4669" fmla="*/ 5258594 w 12193268"/>
              <a:gd name="connsiteY4669" fmla="*/ 5289804 h 6852115"/>
              <a:gd name="connsiteX4670" fmla="*/ 5256330 w 12193268"/>
              <a:gd name="connsiteY4670" fmla="*/ 5292095 h 6852115"/>
              <a:gd name="connsiteX4671" fmla="*/ 5223587 w 12193268"/>
              <a:gd name="connsiteY4671" fmla="*/ 5292096 h 6852115"/>
              <a:gd name="connsiteX4672" fmla="*/ 5239958 w 12193268"/>
              <a:gd name="connsiteY4672" fmla="*/ 5308668 h 6852115"/>
              <a:gd name="connsiteX4673" fmla="*/ 5235870 w 12193268"/>
              <a:gd name="connsiteY4673" fmla="*/ 5312807 h 6852115"/>
              <a:gd name="connsiteX4674" fmla="*/ 5244046 w 12193268"/>
              <a:gd name="connsiteY4674" fmla="*/ 5312807 h 6852115"/>
              <a:gd name="connsiteX4675" fmla="*/ 5250261 w 12193268"/>
              <a:gd name="connsiteY4675" fmla="*/ 5319100 h 6852115"/>
              <a:gd name="connsiteX4676" fmla="*/ 5102554 w 12193268"/>
              <a:gd name="connsiteY4676" fmla="*/ 5460606 h 6852115"/>
              <a:gd name="connsiteX4677" fmla="*/ 5190129 w 12193268"/>
              <a:gd name="connsiteY4677" fmla="*/ 5544504 h 6852115"/>
              <a:gd name="connsiteX4678" fmla="*/ 5312927 w 12193268"/>
              <a:gd name="connsiteY4678" fmla="*/ 5431082 h 6852115"/>
              <a:gd name="connsiteX4679" fmla="*/ 5278880 w 12193268"/>
              <a:gd name="connsiteY4679" fmla="*/ 5399634 h 6852115"/>
              <a:gd name="connsiteX4680" fmla="*/ 5192102 w 12193268"/>
              <a:gd name="connsiteY4680" fmla="*/ 5479785 h 6852115"/>
              <a:gd name="connsiteX4681" fmla="*/ 5165631 w 12193268"/>
              <a:gd name="connsiteY4681" fmla="*/ 5451990 h 6852115"/>
              <a:gd name="connsiteX4682" fmla="*/ 5277486 w 12193268"/>
              <a:gd name="connsiteY4682" fmla="*/ 5346100 h 6852115"/>
              <a:gd name="connsiteX4683" fmla="*/ 5369036 w 12193268"/>
              <a:gd name="connsiteY4683" fmla="*/ 5430661 h 6852115"/>
              <a:gd name="connsiteX4684" fmla="*/ 5217895 w 12193268"/>
              <a:gd name="connsiteY4684" fmla="*/ 5571104 h 6852115"/>
              <a:gd name="connsiteX4685" fmla="*/ 5300875 w 12193268"/>
              <a:gd name="connsiteY4685" fmla="*/ 5650599 h 6852115"/>
              <a:gd name="connsiteX4686" fmla="*/ 5422431 w 12193268"/>
              <a:gd name="connsiteY4686" fmla="*/ 5534147 h 6852115"/>
              <a:gd name="connsiteX4687" fmla="*/ 5397808 w 12193268"/>
              <a:gd name="connsiteY4687" fmla="*/ 5511403 h 6852115"/>
              <a:gd name="connsiteX4688" fmla="*/ 5308256 w 12193268"/>
              <a:gd name="connsiteY4688" fmla="*/ 5594118 h 6852115"/>
              <a:gd name="connsiteX4689" fmla="*/ 5281784 w 12193268"/>
              <a:gd name="connsiteY4689" fmla="*/ 5566323 h 6852115"/>
              <a:gd name="connsiteX4690" fmla="*/ 5398323 w 12193268"/>
              <a:gd name="connsiteY4690" fmla="*/ 5459635 h 6852115"/>
              <a:gd name="connsiteX4691" fmla="*/ 5480558 w 12193268"/>
              <a:gd name="connsiteY4691" fmla="*/ 5535590 h 6852115"/>
              <a:gd name="connsiteX4692" fmla="*/ 5328621 w 12193268"/>
              <a:gd name="connsiteY4692" fmla="*/ 5677182 h 6852115"/>
              <a:gd name="connsiteX4693" fmla="*/ 5479515 w 12193268"/>
              <a:gd name="connsiteY4693" fmla="*/ 5817977 h 6852115"/>
              <a:gd name="connsiteX4694" fmla="*/ 5397280 w 12193268"/>
              <a:gd name="connsiteY4694" fmla="*/ 5893932 h 6852115"/>
              <a:gd name="connsiteX4695" fmla="*/ 5390757 w 12193268"/>
              <a:gd name="connsiteY4695" fmla="*/ 5887083 h 6852115"/>
              <a:gd name="connsiteX4696" fmla="*/ 5389856 w 12193268"/>
              <a:gd name="connsiteY4696" fmla="*/ 5888028 h 6852115"/>
              <a:gd name="connsiteX4697" fmla="*/ 5280741 w 12193268"/>
              <a:gd name="connsiteY4697" fmla="*/ 5787244 h 6852115"/>
              <a:gd name="connsiteX4698" fmla="*/ 5307214 w 12193268"/>
              <a:gd name="connsiteY4698" fmla="*/ 5759450 h 6852115"/>
              <a:gd name="connsiteX4699" fmla="*/ 5396765 w 12193268"/>
              <a:gd name="connsiteY4699" fmla="*/ 5842163 h 6852115"/>
              <a:gd name="connsiteX4700" fmla="*/ 5421497 w 12193268"/>
              <a:gd name="connsiteY4700" fmla="*/ 5819320 h 6852115"/>
              <a:gd name="connsiteX4701" fmla="*/ 5300874 w 12193268"/>
              <a:gd name="connsiteY4701" fmla="*/ 5703763 h 6852115"/>
              <a:gd name="connsiteX4702" fmla="*/ 5217805 w 12193268"/>
              <a:gd name="connsiteY4702" fmla="*/ 5783345 h 6852115"/>
              <a:gd name="connsiteX4703" fmla="*/ 5367993 w 12193268"/>
              <a:gd name="connsiteY4703" fmla="*/ 5922907 h 6852115"/>
              <a:gd name="connsiteX4704" fmla="*/ 5276442 w 12193268"/>
              <a:gd name="connsiteY4704" fmla="*/ 6007467 h 6852115"/>
              <a:gd name="connsiteX4705" fmla="*/ 5164588 w 12193268"/>
              <a:gd name="connsiteY4705" fmla="*/ 5901577 h 6852115"/>
              <a:gd name="connsiteX4706" fmla="*/ 5191059 w 12193268"/>
              <a:gd name="connsiteY4706" fmla="*/ 5873782 h 6852115"/>
              <a:gd name="connsiteX4707" fmla="*/ 5277837 w 12193268"/>
              <a:gd name="connsiteY4707" fmla="*/ 5953933 h 6852115"/>
              <a:gd name="connsiteX4708" fmla="*/ 5311884 w 12193268"/>
              <a:gd name="connsiteY4708" fmla="*/ 5922485 h 6852115"/>
              <a:gd name="connsiteX4709" fmla="*/ 5190039 w 12193268"/>
              <a:gd name="connsiteY4709" fmla="*/ 5809944 h 6852115"/>
              <a:gd name="connsiteX4710" fmla="*/ 5102554 w 12193268"/>
              <a:gd name="connsiteY4710" fmla="*/ 5893755 h 6852115"/>
              <a:gd name="connsiteX4711" fmla="*/ 5253328 w 12193268"/>
              <a:gd name="connsiteY4711" fmla="*/ 6038201 h 6852115"/>
              <a:gd name="connsiteX4712" fmla="*/ 5230605 w 12193268"/>
              <a:gd name="connsiteY4712" fmla="*/ 6061203 h 6852115"/>
              <a:gd name="connsiteX4713" fmla="*/ 5284452 w 12193268"/>
              <a:gd name="connsiteY4713" fmla="*/ 6061203 h 6852115"/>
              <a:gd name="connsiteX4714" fmla="*/ 5608397 w 12193268"/>
              <a:gd name="connsiteY4714" fmla="*/ 5761993 h 6852115"/>
              <a:gd name="connsiteX4715" fmla="*/ 5948986 w 12193268"/>
              <a:gd name="connsiteY4715" fmla="*/ 6076577 h 6852115"/>
              <a:gd name="connsiteX4716" fmla="*/ 5994616 w 12193268"/>
              <a:gd name="connsiteY4716" fmla="*/ 6076577 h 6852115"/>
              <a:gd name="connsiteX4717" fmla="*/ 5967942 w 12193268"/>
              <a:gd name="connsiteY4717" fmla="*/ 6049574 h 6852115"/>
              <a:gd name="connsiteX4718" fmla="*/ 6115650 w 12193268"/>
              <a:gd name="connsiteY4718" fmla="*/ 5908067 h 6852115"/>
              <a:gd name="connsiteX4719" fmla="*/ 6028076 w 12193268"/>
              <a:gd name="connsiteY4719" fmla="*/ 5824169 h 6852115"/>
              <a:gd name="connsiteX4720" fmla="*/ 5905277 w 12193268"/>
              <a:gd name="connsiteY4720" fmla="*/ 5937592 h 6852115"/>
              <a:gd name="connsiteX4721" fmla="*/ 5939324 w 12193268"/>
              <a:gd name="connsiteY4721" fmla="*/ 5969039 h 6852115"/>
              <a:gd name="connsiteX4722" fmla="*/ 6026101 w 12193268"/>
              <a:gd name="connsiteY4722" fmla="*/ 5888889 h 6852115"/>
              <a:gd name="connsiteX4723" fmla="*/ 6052574 w 12193268"/>
              <a:gd name="connsiteY4723" fmla="*/ 5916682 h 6852115"/>
              <a:gd name="connsiteX4724" fmla="*/ 5940718 w 12193268"/>
              <a:gd name="connsiteY4724" fmla="*/ 6022572 h 6852115"/>
              <a:gd name="connsiteX4725" fmla="*/ 5849168 w 12193268"/>
              <a:gd name="connsiteY4725" fmla="*/ 5938012 h 6852115"/>
              <a:gd name="connsiteX4726" fmla="*/ 6000308 w 12193268"/>
              <a:gd name="connsiteY4726" fmla="*/ 5797569 h 6852115"/>
              <a:gd name="connsiteX4727" fmla="*/ 5917329 w 12193268"/>
              <a:gd name="connsiteY4727" fmla="*/ 5718073 h 6852115"/>
              <a:gd name="connsiteX4728" fmla="*/ 5795773 w 12193268"/>
              <a:gd name="connsiteY4728" fmla="*/ 5834526 h 6852115"/>
              <a:gd name="connsiteX4729" fmla="*/ 5820396 w 12193268"/>
              <a:gd name="connsiteY4729" fmla="*/ 5857268 h 6852115"/>
              <a:gd name="connsiteX4730" fmla="*/ 5909947 w 12193268"/>
              <a:gd name="connsiteY4730" fmla="*/ 5774555 h 6852115"/>
              <a:gd name="connsiteX4731" fmla="*/ 5936419 w 12193268"/>
              <a:gd name="connsiteY4731" fmla="*/ 5802350 h 6852115"/>
              <a:gd name="connsiteX4732" fmla="*/ 5819880 w 12193268"/>
              <a:gd name="connsiteY4732" fmla="*/ 5909038 h 6852115"/>
              <a:gd name="connsiteX4733" fmla="*/ 5737646 w 12193268"/>
              <a:gd name="connsiteY4733" fmla="*/ 5833082 h 6852115"/>
              <a:gd name="connsiteX4734" fmla="*/ 5889583 w 12193268"/>
              <a:gd name="connsiteY4734" fmla="*/ 5691492 h 6852115"/>
              <a:gd name="connsiteX4735" fmla="*/ 5738690 w 12193268"/>
              <a:gd name="connsiteY4735" fmla="*/ 5550696 h 6852115"/>
              <a:gd name="connsiteX4736" fmla="*/ 5820924 w 12193268"/>
              <a:gd name="connsiteY4736" fmla="*/ 5474740 h 6852115"/>
              <a:gd name="connsiteX4737" fmla="*/ 5827447 w 12193268"/>
              <a:gd name="connsiteY4737" fmla="*/ 5481590 h 6852115"/>
              <a:gd name="connsiteX4738" fmla="*/ 5828348 w 12193268"/>
              <a:gd name="connsiteY4738" fmla="*/ 5480645 h 6852115"/>
              <a:gd name="connsiteX4739" fmla="*/ 5937463 w 12193268"/>
              <a:gd name="connsiteY4739" fmla="*/ 5581428 h 6852115"/>
              <a:gd name="connsiteX4740" fmla="*/ 5910991 w 12193268"/>
              <a:gd name="connsiteY4740" fmla="*/ 5609223 h 6852115"/>
              <a:gd name="connsiteX4741" fmla="*/ 5821440 w 12193268"/>
              <a:gd name="connsiteY4741" fmla="*/ 5526509 h 6852115"/>
              <a:gd name="connsiteX4742" fmla="*/ 5796708 w 12193268"/>
              <a:gd name="connsiteY4742" fmla="*/ 5549353 h 6852115"/>
              <a:gd name="connsiteX4743" fmla="*/ 5917329 w 12193268"/>
              <a:gd name="connsiteY4743" fmla="*/ 5664910 h 6852115"/>
              <a:gd name="connsiteX4744" fmla="*/ 6000398 w 12193268"/>
              <a:gd name="connsiteY4744" fmla="*/ 5585328 h 6852115"/>
              <a:gd name="connsiteX4745" fmla="*/ 5850210 w 12193268"/>
              <a:gd name="connsiteY4745" fmla="*/ 5445766 h 6852115"/>
              <a:gd name="connsiteX4746" fmla="*/ 5941762 w 12193268"/>
              <a:gd name="connsiteY4746" fmla="*/ 5361206 h 6852115"/>
              <a:gd name="connsiteX4747" fmla="*/ 6053617 w 12193268"/>
              <a:gd name="connsiteY4747" fmla="*/ 5467095 h 6852115"/>
              <a:gd name="connsiteX4748" fmla="*/ 6027145 w 12193268"/>
              <a:gd name="connsiteY4748" fmla="*/ 5494890 h 6852115"/>
              <a:gd name="connsiteX4749" fmla="*/ 5940367 w 12193268"/>
              <a:gd name="connsiteY4749" fmla="*/ 5414739 h 6852115"/>
              <a:gd name="connsiteX4750" fmla="*/ 5906320 w 12193268"/>
              <a:gd name="connsiteY4750" fmla="*/ 5446187 h 6852115"/>
              <a:gd name="connsiteX4751" fmla="*/ 6028165 w 12193268"/>
              <a:gd name="connsiteY4751" fmla="*/ 5558729 h 6852115"/>
              <a:gd name="connsiteX4752" fmla="*/ 6115650 w 12193268"/>
              <a:gd name="connsiteY4752" fmla="*/ 5474918 h 6852115"/>
              <a:gd name="connsiteX4753" fmla="*/ 5964875 w 12193268"/>
              <a:gd name="connsiteY4753" fmla="*/ 5330473 h 6852115"/>
              <a:gd name="connsiteX4754" fmla="*/ 5967140 w 12193268"/>
              <a:gd name="connsiteY4754" fmla="*/ 5328182 h 6852115"/>
              <a:gd name="connsiteX4755" fmla="*/ 5999882 w 12193268"/>
              <a:gd name="connsiteY4755" fmla="*/ 5328181 h 6852115"/>
              <a:gd name="connsiteX4756" fmla="*/ 5983511 w 12193268"/>
              <a:gd name="connsiteY4756" fmla="*/ 5311608 h 6852115"/>
              <a:gd name="connsiteX4757" fmla="*/ 5987599 w 12193268"/>
              <a:gd name="connsiteY4757" fmla="*/ 5307470 h 6852115"/>
              <a:gd name="connsiteX4758" fmla="*/ 5979423 w 12193268"/>
              <a:gd name="connsiteY4758" fmla="*/ 5307470 h 6852115"/>
              <a:gd name="connsiteX4759" fmla="*/ 5973207 w 12193268"/>
              <a:gd name="connsiteY4759" fmla="*/ 5301177 h 6852115"/>
              <a:gd name="connsiteX4760" fmla="*/ 6120915 w 12193268"/>
              <a:gd name="connsiteY4760" fmla="*/ 5159671 h 6852115"/>
              <a:gd name="connsiteX4761" fmla="*/ 6033340 w 12193268"/>
              <a:gd name="connsiteY4761" fmla="*/ 5075773 h 6852115"/>
              <a:gd name="connsiteX4762" fmla="*/ 5910540 w 12193268"/>
              <a:gd name="connsiteY4762" fmla="*/ 5189195 h 6852115"/>
              <a:gd name="connsiteX4763" fmla="*/ 5944589 w 12193268"/>
              <a:gd name="connsiteY4763" fmla="*/ 5220643 h 6852115"/>
              <a:gd name="connsiteX4764" fmla="*/ 6031366 w 12193268"/>
              <a:gd name="connsiteY4764" fmla="*/ 5140492 h 6852115"/>
              <a:gd name="connsiteX4765" fmla="*/ 6057839 w 12193268"/>
              <a:gd name="connsiteY4765" fmla="*/ 5168286 h 6852115"/>
              <a:gd name="connsiteX4766" fmla="*/ 5945984 w 12193268"/>
              <a:gd name="connsiteY4766" fmla="*/ 5274176 h 6852115"/>
              <a:gd name="connsiteX4767" fmla="*/ 5854432 w 12193268"/>
              <a:gd name="connsiteY4767" fmla="*/ 5189616 h 6852115"/>
              <a:gd name="connsiteX4768" fmla="*/ 6005574 w 12193268"/>
              <a:gd name="connsiteY4768" fmla="*/ 5049172 h 6852115"/>
              <a:gd name="connsiteX4769" fmla="*/ 5922594 w 12193268"/>
              <a:gd name="connsiteY4769" fmla="*/ 4969678 h 6852115"/>
              <a:gd name="connsiteX4770" fmla="*/ 5801039 w 12193268"/>
              <a:gd name="connsiteY4770" fmla="*/ 5086130 h 6852115"/>
              <a:gd name="connsiteX4771" fmla="*/ 5825662 w 12193268"/>
              <a:gd name="connsiteY4771" fmla="*/ 5108873 h 6852115"/>
              <a:gd name="connsiteX4772" fmla="*/ 5915212 w 12193268"/>
              <a:gd name="connsiteY4772" fmla="*/ 5026158 h 6852115"/>
              <a:gd name="connsiteX4773" fmla="*/ 5941685 w 12193268"/>
              <a:gd name="connsiteY4773" fmla="*/ 5053954 h 6852115"/>
              <a:gd name="connsiteX4774" fmla="*/ 5825146 w 12193268"/>
              <a:gd name="connsiteY4774" fmla="*/ 5160642 h 6852115"/>
              <a:gd name="connsiteX4775" fmla="*/ 5742912 w 12193268"/>
              <a:gd name="connsiteY4775" fmla="*/ 5084685 h 6852115"/>
              <a:gd name="connsiteX4776" fmla="*/ 5894848 w 12193268"/>
              <a:gd name="connsiteY4776" fmla="*/ 4943095 h 6852115"/>
              <a:gd name="connsiteX4777" fmla="*/ 5743955 w 12193268"/>
              <a:gd name="connsiteY4777" fmla="*/ 4802300 h 6852115"/>
              <a:gd name="connsiteX4778" fmla="*/ 5826190 w 12193268"/>
              <a:gd name="connsiteY4778" fmla="*/ 4726344 h 6852115"/>
              <a:gd name="connsiteX4779" fmla="*/ 5832712 w 12193268"/>
              <a:gd name="connsiteY4779" fmla="*/ 4733194 h 6852115"/>
              <a:gd name="connsiteX4780" fmla="*/ 5833611 w 12193268"/>
              <a:gd name="connsiteY4780" fmla="*/ 4732248 h 6852115"/>
              <a:gd name="connsiteX4781" fmla="*/ 5942728 w 12193268"/>
              <a:gd name="connsiteY4781" fmla="*/ 4833032 h 6852115"/>
              <a:gd name="connsiteX4782" fmla="*/ 5916255 w 12193268"/>
              <a:gd name="connsiteY4782" fmla="*/ 4860828 h 6852115"/>
              <a:gd name="connsiteX4783" fmla="*/ 5826704 w 12193268"/>
              <a:gd name="connsiteY4783" fmla="*/ 4778113 h 6852115"/>
              <a:gd name="connsiteX4784" fmla="*/ 5801973 w 12193268"/>
              <a:gd name="connsiteY4784" fmla="*/ 4800957 h 6852115"/>
              <a:gd name="connsiteX4785" fmla="*/ 5922593 w 12193268"/>
              <a:gd name="connsiteY4785" fmla="*/ 4916514 h 6852115"/>
              <a:gd name="connsiteX4786" fmla="*/ 6005663 w 12193268"/>
              <a:gd name="connsiteY4786" fmla="*/ 4836932 h 6852115"/>
              <a:gd name="connsiteX4787" fmla="*/ 5855476 w 12193268"/>
              <a:gd name="connsiteY4787" fmla="*/ 4697370 h 6852115"/>
              <a:gd name="connsiteX4788" fmla="*/ 5947027 w 12193268"/>
              <a:gd name="connsiteY4788" fmla="*/ 4612809 h 6852115"/>
              <a:gd name="connsiteX4789" fmla="*/ 6058881 w 12193268"/>
              <a:gd name="connsiteY4789" fmla="*/ 4718699 h 6852115"/>
              <a:gd name="connsiteX4790" fmla="*/ 6032410 w 12193268"/>
              <a:gd name="connsiteY4790" fmla="*/ 4746494 h 6852115"/>
              <a:gd name="connsiteX4791" fmla="*/ 5945632 w 12193268"/>
              <a:gd name="connsiteY4791" fmla="*/ 4666343 h 6852115"/>
              <a:gd name="connsiteX4792" fmla="*/ 5911584 w 12193268"/>
              <a:gd name="connsiteY4792" fmla="*/ 4697791 h 6852115"/>
              <a:gd name="connsiteX4793" fmla="*/ 6033428 w 12193268"/>
              <a:gd name="connsiteY4793" fmla="*/ 4810332 h 6852115"/>
              <a:gd name="connsiteX4794" fmla="*/ 6120915 w 12193268"/>
              <a:gd name="connsiteY4794" fmla="*/ 4726521 h 6852115"/>
              <a:gd name="connsiteX4795" fmla="*/ 5970140 w 12193268"/>
              <a:gd name="connsiteY4795" fmla="*/ 4582077 h 6852115"/>
              <a:gd name="connsiteX4796" fmla="*/ 5992864 w 12193268"/>
              <a:gd name="connsiteY4796" fmla="*/ 4559074 h 6852115"/>
              <a:gd name="connsiteX4797" fmla="*/ 5939017 w 12193268"/>
              <a:gd name="connsiteY4797" fmla="*/ 4559074 h 6852115"/>
              <a:gd name="connsiteX4798" fmla="*/ 5615072 w 12193268"/>
              <a:gd name="connsiteY4798" fmla="*/ 4858284 h 6852115"/>
              <a:gd name="connsiteX4799" fmla="*/ 5274482 w 12193268"/>
              <a:gd name="connsiteY4799" fmla="*/ 4543699 h 6852115"/>
              <a:gd name="connsiteX4800" fmla="*/ 5041457 w 12193268"/>
              <a:gd name="connsiteY4800" fmla="*/ 4543699 h 6852115"/>
              <a:gd name="connsiteX4801" fmla="*/ 5079385 w 12193268"/>
              <a:gd name="connsiteY4801" fmla="*/ 4581050 h 6852115"/>
              <a:gd name="connsiteX4802" fmla="*/ 5117313 w 12193268"/>
              <a:gd name="connsiteY4802" fmla="*/ 4543699 h 6852115"/>
              <a:gd name="connsiteX4803" fmla="*/ 4889876 w 12193268"/>
              <a:gd name="connsiteY4803" fmla="*/ 4543699 h 6852115"/>
              <a:gd name="connsiteX4804" fmla="*/ 4520565 w 12193268"/>
              <a:gd name="connsiteY4804" fmla="*/ 4884811 h 6852115"/>
              <a:gd name="connsiteX4805" fmla="*/ 4520565 w 12193268"/>
              <a:gd name="connsiteY4805" fmla="*/ 4887257 h 6852115"/>
              <a:gd name="connsiteX4806" fmla="*/ 4161530 w 12193268"/>
              <a:gd name="connsiteY4806" fmla="*/ 4555638 h 6852115"/>
              <a:gd name="connsiteX4807" fmla="*/ 4111779 w 12193268"/>
              <a:gd name="connsiteY4807" fmla="*/ 4555638 h 6852115"/>
              <a:gd name="connsiteX4808" fmla="*/ 4136971 w 12193268"/>
              <a:gd name="connsiteY4808" fmla="*/ 4581140 h 6852115"/>
              <a:gd name="connsiteX4809" fmla="*/ 3988805 w 12193268"/>
              <a:gd name="connsiteY4809" fmla="*/ 4723085 h 6852115"/>
              <a:gd name="connsiteX4810" fmla="*/ 4075940 w 12193268"/>
              <a:gd name="connsiteY4810" fmla="*/ 4806561 h 6852115"/>
              <a:gd name="connsiteX4811" fmla="*/ 4197305 w 12193268"/>
              <a:gd name="connsiteY4811" fmla="*/ 4694463 h 6852115"/>
              <a:gd name="connsiteX4812" fmla="*/ 4163258 w 12193268"/>
              <a:gd name="connsiteY4812" fmla="*/ 4663015 h 6852115"/>
              <a:gd name="connsiteX4813" fmla="*/ 4076481 w 12193268"/>
              <a:gd name="connsiteY4813" fmla="*/ 4743166 h 6852115"/>
              <a:gd name="connsiteX4814" fmla="*/ 4050009 w 12193268"/>
              <a:gd name="connsiteY4814" fmla="*/ 4715370 h 6852115"/>
              <a:gd name="connsiteX4815" fmla="*/ 4161863 w 12193268"/>
              <a:gd name="connsiteY4815" fmla="*/ 4609481 h 6852115"/>
              <a:gd name="connsiteX4816" fmla="*/ 4253414 w 12193268"/>
              <a:gd name="connsiteY4816" fmla="*/ 4694042 h 6852115"/>
              <a:gd name="connsiteX4817" fmla="*/ 4103705 w 12193268"/>
              <a:gd name="connsiteY4817" fmla="*/ 4833160 h 6852115"/>
              <a:gd name="connsiteX4818" fmla="*/ 4187126 w 12193268"/>
              <a:gd name="connsiteY4818" fmla="*/ 4913078 h 6852115"/>
              <a:gd name="connsiteX4819" fmla="*/ 4307283 w 12193268"/>
              <a:gd name="connsiteY4819" fmla="*/ 4797966 h 6852115"/>
              <a:gd name="connsiteX4820" fmla="*/ 4282186 w 12193268"/>
              <a:gd name="connsiteY4820" fmla="*/ 4774785 h 6852115"/>
              <a:gd name="connsiteX4821" fmla="*/ 4192635 w 12193268"/>
              <a:gd name="connsiteY4821" fmla="*/ 4857498 h 6852115"/>
              <a:gd name="connsiteX4822" fmla="*/ 4166163 w 12193268"/>
              <a:gd name="connsiteY4822" fmla="*/ 4829704 h 6852115"/>
              <a:gd name="connsiteX4823" fmla="*/ 4282701 w 12193268"/>
              <a:gd name="connsiteY4823" fmla="*/ 4723016 h 6852115"/>
              <a:gd name="connsiteX4824" fmla="*/ 4364936 w 12193268"/>
              <a:gd name="connsiteY4824" fmla="*/ 4798971 h 6852115"/>
              <a:gd name="connsiteX4825" fmla="*/ 4214873 w 12193268"/>
              <a:gd name="connsiteY4825" fmla="*/ 4939661 h 6852115"/>
              <a:gd name="connsiteX4826" fmla="*/ 4363893 w 12193268"/>
              <a:gd name="connsiteY4826" fmla="*/ 5081144 h 6852115"/>
              <a:gd name="connsiteX4827" fmla="*/ 4281658 w 12193268"/>
              <a:gd name="connsiteY4827" fmla="*/ 5157099 h 6852115"/>
              <a:gd name="connsiteX4828" fmla="*/ 4165119 w 12193268"/>
              <a:gd name="connsiteY4828" fmla="*/ 5050410 h 6852115"/>
              <a:gd name="connsiteX4829" fmla="*/ 4191591 w 12193268"/>
              <a:gd name="connsiteY4829" fmla="*/ 5022616 h 6852115"/>
              <a:gd name="connsiteX4830" fmla="*/ 4281143 w 12193268"/>
              <a:gd name="connsiteY4830" fmla="*/ 5105330 h 6852115"/>
              <a:gd name="connsiteX4831" fmla="*/ 4307193 w 12193268"/>
              <a:gd name="connsiteY4831" fmla="*/ 5081268 h 6852115"/>
              <a:gd name="connsiteX4832" fmla="*/ 4187126 w 12193268"/>
              <a:gd name="connsiteY4832" fmla="*/ 4966242 h 6852115"/>
              <a:gd name="connsiteX4833" fmla="*/ 4102771 w 12193268"/>
              <a:gd name="connsiteY4833" fmla="*/ 5047054 h 6852115"/>
              <a:gd name="connsiteX4834" fmla="*/ 4252371 w 12193268"/>
              <a:gd name="connsiteY4834" fmla="*/ 5186073 h 6852115"/>
              <a:gd name="connsiteX4835" fmla="*/ 4160820 w 12193268"/>
              <a:gd name="connsiteY4835" fmla="*/ 5270632 h 6852115"/>
              <a:gd name="connsiteX4836" fmla="*/ 4048966 w 12193268"/>
              <a:gd name="connsiteY4836" fmla="*/ 5164744 h 6852115"/>
              <a:gd name="connsiteX4837" fmla="*/ 4075437 w 12193268"/>
              <a:gd name="connsiteY4837" fmla="*/ 5136949 h 6852115"/>
              <a:gd name="connsiteX4838" fmla="*/ 4162215 w 12193268"/>
              <a:gd name="connsiteY4838" fmla="*/ 5217100 h 6852115"/>
              <a:gd name="connsiteX4839" fmla="*/ 4196262 w 12193268"/>
              <a:gd name="connsiteY4839" fmla="*/ 5185653 h 6852115"/>
              <a:gd name="connsiteX4840" fmla="*/ 4075005 w 12193268"/>
              <a:gd name="connsiteY4840" fmla="*/ 5073655 h 6852115"/>
              <a:gd name="connsiteX4841" fmla="*/ 3988804 w 12193268"/>
              <a:gd name="connsiteY4841" fmla="*/ 5156235 h 6852115"/>
              <a:gd name="connsiteX4842" fmla="*/ 4133905 w 12193268"/>
              <a:gd name="connsiteY4842" fmla="*/ 5295242 h 6852115"/>
              <a:gd name="connsiteX4843" fmla="*/ 4125220 w 12193268"/>
              <a:gd name="connsiteY4843" fmla="*/ 5304034 h 6852115"/>
              <a:gd name="connsiteX4844" fmla="*/ 4106513 w 12193268"/>
              <a:gd name="connsiteY4844" fmla="*/ 5304034 h 6852115"/>
              <a:gd name="connsiteX4845" fmla="*/ 4115867 w 12193268"/>
              <a:gd name="connsiteY4845" fmla="*/ 5313502 h 6852115"/>
              <a:gd name="connsiteX4846" fmla="*/ 4106922 w 12193268"/>
              <a:gd name="connsiteY4846" fmla="*/ 5322556 h 6852115"/>
              <a:gd name="connsiteX4847" fmla="*/ 4095211 w 12193268"/>
              <a:gd name="connsiteY4847" fmla="*/ 5311336 h 6852115"/>
              <a:gd name="connsiteX4848" fmla="*/ 4102831 w 12193268"/>
              <a:gd name="connsiteY4848" fmla="*/ 5304035 h 6852115"/>
              <a:gd name="connsiteX4849" fmla="*/ 4087588 w 12193268"/>
              <a:gd name="connsiteY4849" fmla="*/ 5304035 h 6852115"/>
              <a:gd name="connsiteX4850" fmla="*/ 3961058 w 12193268"/>
              <a:gd name="connsiteY4850" fmla="*/ 5182817 h 6852115"/>
              <a:gd name="connsiteX4851" fmla="*/ 3834527 w 12193268"/>
              <a:gd name="connsiteY4851" fmla="*/ 5304034 h 6852115"/>
              <a:gd name="connsiteX4852" fmla="*/ 3808754 w 12193268"/>
              <a:gd name="connsiteY4852" fmla="*/ 5304035 h 6852115"/>
              <a:gd name="connsiteX4853" fmla="*/ 3821641 w 12193268"/>
              <a:gd name="connsiteY4853" fmla="*/ 5316380 h 6852115"/>
              <a:gd name="connsiteX4854" fmla="*/ 3812909 w 12193268"/>
              <a:gd name="connsiteY4854" fmla="*/ 5324745 h 6852115"/>
              <a:gd name="connsiteX4855" fmla="*/ 3830372 w 12193268"/>
              <a:gd name="connsiteY4855" fmla="*/ 5324745 h 6852115"/>
              <a:gd name="connsiteX4856" fmla="*/ 3955792 w 12193268"/>
              <a:gd name="connsiteY4856" fmla="*/ 5444900 h 6852115"/>
              <a:gd name="connsiteX4857" fmla="*/ 4081213 w 12193268"/>
              <a:gd name="connsiteY4857" fmla="*/ 5324745 h 6852115"/>
              <a:gd name="connsiteX4858" fmla="*/ 4126972 w 12193268"/>
              <a:gd name="connsiteY4858" fmla="*/ 5324745 h 6852115"/>
              <a:gd name="connsiteX4859" fmla="*/ 4131705 w 12193268"/>
              <a:gd name="connsiteY4859" fmla="*/ 5329537 h 6852115"/>
              <a:gd name="connsiteX4860" fmla="*/ 3983540 w 12193268"/>
              <a:gd name="connsiteY4860" fmla="*/ 5471481 h 6852115"/>
              <a:gd name="connsiteX4861" fmla="*/ 4070675 w 12193268"/>
              <a:gd name="connsiteY4861" fmla="*/ 5554958 h 6852115"/>
              <a:gd name="connsiteX4862" fmla="*/ 4192040 w 12193268"/>
              <a:gd name="connsiteY4862" fmla="*/ 5442859 h 6852115"/>
              <a:gd name="connsiteX4863" fmla="*/ 4157993 w 12193268"/>
              <a:gd name="connsiteY4863" fmla="*/ 5411411 h 6852115"/>
              <a:gd name="connsiteX4864" fmla="*/ 4071215 w 12193268"/>
              <a:gd name="connsiteY4864" fmla="*/ 5491561 h 6852115"/>
              <a:gd name="connsiteX4865" fmla="*/ 4044743 w 12193268"/>
              <a:gd name="connsiteY4865" fmla="*/ 5463767 h 6852115"/>
              <a:gd name="connsiteX4866" fmla="*/ 4156598 w 12193268"/>
              <a:gd name="connsiteY4866" fmla="*/ 5357878 h 6852115"/>
              <a:gd name="connsiteX4867" fmla="*/ 4248149 w 12193268"/>
              <a:gd name="connsiteY4867" fmla="*/ 5442438 h 6852115"/>
              <a:gd name="connsiteX4868" fmla="*/ 4098441 w 12193268"/>
              <a:gd name="connsiteY4868" fmla="*/ 5581556 h 6852115"/>
              <a:gd name="connsiteX4869" fmla="*/ 4181861 w 12193268"/>
              <a:gd name="connsiteY4869" fmla="*/ 5661475 h 6852115"/>
              <a:gd name="connsiteX4870" fmla="*/ 4302019 w 12193268"/>
              <a:gd name="connsiteY4870" fmla="*/ 5546363 h 6852115"/>
              <a:gd name="connsiteX4871" fmla="*/ 4276921 w 12193268"/>
              <a:gd name="connsiteY4871" fmla="*/ 5523182 h 6852115"/>
              <a:gd name="connsiteX4872" fmla="*/ 4187369 w 12193268"/>
              <a:gd name="connsiteY4872" fmla="*/ 5605895 h 6852115"/>
              <a:gd name="connsiteX4873" fmla="*/ 4160898 w 12193268"/>
              <a:gd name="connsiteY4873" fmla="*/ 5578101 h 6852115"/>
              <a:gd name="connsiteX4874" fmla="*/ 4277437 w 12193268"/>
              <a:gd name="connsiteY4874" fmla="*/ 5471413 h 6852115"/>
              <a:gd name="connsiteX4875" fmla="*/ 4359670 w 12193268"/>
              <a:gd name="connsiteY4875" fmla="*/ 5547367 h 6852115"/>
              <a:gd name="connsiteX4876" fmla="*/ 4209608 w 12193268"/>
              <a:gd name="connsiteY4876" fmla="*/ 5688056 h 6852115"/>
              <a:gd name="connsiteX4877" fmla="*/ 4358627 w 12193268"/>
              <a:gd name="connsiteY4877" fmla="*/ 5829539 h 6852115"/>
              <a:gd name="connsiteX4878" fmla="*/ 4276393 w 12193268"/>
              <a:gd name="connsiteY4878" fmla="*/ 5905495 h 6852115"/>
              <a:gd name="connsiteX4879" fmla="*/ 4159854 w 12193268"/>
              <a:gd name="connsiteY4879" fmla="*/ 5798807 h 6852115"/>
              <a:gd name="connsiteX4880" fmla="*/ 4186326 w 12193268"/>
              <a:gd name="connsiteY4880" fmla="*/ 5771012 h 6852115"/>
              <a:gd name="connsiteX4881" fmla="*/ 4275877 w 12193268"/>
              <a:gd name="connsiteY4881" fmla="*/ 5853726 h 6852115"/>
              <a:gd name="connsiteX4882" fmla="*/ 4301928 w 12193268"/>
              <a:gd name="connsiteY4882" fmla="*/ 5829663 h 6852115"/>
              <a:gd name="connsiteX4883" fmla="*/ 4181861 w 12193268"/>
              <a:gd name="connsiteY4883" fmla="*/ 5714639 h 6852115"/>
              <a:gd name="connsiteX4884" fmla="*/ 4097506 w 12193268"/>
              <a:gd name="connsiteY4884" fmla="*/ 5795451 h 6852115"/>
              <a:gd name="connsiteX4885" fmla="*/ 4247106 w 12193268"/>
              <a:gd name="connsiteY4885" fmla="*/ 5934470 h 6852115"/>
              <a:gd name="connsiteX4886" fmla="*/ 4155555 w 12193268"/>
              <a:gd name="connsiteY4886" fmla="*/ 6019030 h 6852115"/>
              <a:gd name="connsiteX4887" fmla="*/ 4043700 w 12193268"/>
              <a:gd name="connsiteY4887" fmla="*/ 5913140 h 6852115"/>
              <a:gd name="connsiteX4888" fmla="*/ 4070172 w 12193268"/>
              <a:gd name="connsiteY4888" fmla="*/ 5885346 h 6852115"/>
              <a:gd name="connsiteX4889" fmla="*/ 4156949 w 12193268"/>
              <a:gd name="connsiteY4889" fmla="*/ 5965496 h 6852115"/>
              <a:gd name="connsiteX4890" fmla="*/ 4190997 w 12193268"/>
              <a:gd name="connsiteY4890" fmla="*/ 5934048 h 6852115"/>
              <a:gd name="connsiteX4891" fmla="*/ 4069741 w 12193268"/>
              <a:gd name="connsiteY4891" fmla="*/ 5822051 h 6852115"/>
              <a:gd name="connsiteX4892" fmla="*/ 3983540 w 12193268"/>
              <a:gd name="connsiteY4892" fmla="*/ 5904631 h 6852115"/>
              <a:gd name="connsiteX4893" fmla="*/ 4128640 w 12193268"/>
              <a:gd name="connsiteY4893" fmla="*/ 6043638 h 6852115"/>
              <a:gd name="connsiteX4894" fmla="*/ 4101657 w 12193268"/>
              <a:gd name="connsiteY4894" fmla="*/ 6070952 h 6852115"/>
              <a:gd name="connsiteX4895" fmla="*/ 3955793 w 12193268"/>
              <a:gd name="connsiteY4895" fmla="*/ 5931213 h 6852115"/>
              <a:gd name="connsiteX4896" fmla="*/ 3807643 w 12193268"/>
              <a:gd name="connsiteY4896" fmla="*/ 6073142 h 6852115"/>
              <a:gd name="connsiteX4897" fmla="*/ 3875945 w 12193268"/>
              <a:gd name="connsiteY4897" fmla="*/ 6073142 h 6852115"/>
              <a:gd name="connsiteX4898" fmla="*/ 3956480 w 12193268"/>
              <a:gd name="connsiteY4898" fmla="*/ 5993832 h 6852115"/>
              <a:gd name="connsiteX4899" fmla="*/ 4037016 w 12193268"/>
              <a:gd name="connsiteY4899" fmla="*/ 6073142 h 6852115"/>
              <a:gd name="connsiteX4900" fmla="*/ 4145989 w 12193268"/>
              <a:gd name="connsiteY4900" fmla="*/ 6073141 h 6852115"/>
              <a:gd name="connsiteX4901" fmla="*/ 4515300 w 12193268"/>
              <a:gd name="connsiteY4901" fmla="*/ 5732030 h 6852115"/>
              <a:gd name="connsiteX4902" fmla="*/ 4515300 w 12193268"/>
              <a:gd name="connsiteY4902" fmla="*/ 5729583 h 6852115"/>
              <a:gd name="connsiteX4903" fmla="*/ 4874335 w 12193268"/>
              <a:gd name="connsiteY4903" fmla="*/ 6061203 h 6852115"/>
              <a:gd name="connsiteX4904" fmla="*/ 4924086 w 12193268"/>
              <a:gd name="connsiteY4904" fmla="*/ 6061203 h 6852115"/>
              <a:gd name="connsiteX4905" fmla="*/ 4898895 w 12193268"/>
              <a:gd name="connsiteY4905" fmla="*/ 6035701 h 6852115"/>
              <a:gd name="connsiteX4906" fmla="*/ 5047060 w 12193268"/>
              <a:gd name="connsiteY4906" fmla="*/ 5893756 h 6852115"/>
              <a:gd name="connsiteX4907" fmla="*/ 4959925 w 12193268"/>
              <a:gd name="connsiteY4907" fmla="*/ 5810280 h 6852115"/>
              <a:gd name="connsiteX4908" fmla="*/ 4838559 w 12193268"/>
              <a:gd name="connsiteY4908" fmla="*/ 5922378 h 6852115"/>
              <a:gd name="connsiteX4909" fmla="*/ 4872607 w 12193268"/>
              <a:gd name="connsiteY4909" fmla="*/ 5953826 h 6852115"/>
              <a:gd name="connsiteX4910" fmla="*/ 4959385 w 12193268"/>
              <a:gd name="connsiteY4910" fmla="*/ 5873676 h 6852115"/>
              <a:gd name="connsiteX4911" fmla="*/ 4985856 w 12193268"/>
              <a:gd name="connsiteY4911" fmla="*/ 5901471 h 6852115"/>
              <a:gd name="connsiteX4912" fmla="*/ 4874002 w 12193268"/>
              <a:gd name="connsiteY4912" fmla="*/ 6007360 h 6852115"/>
              <a:gd name="connsiteX4913" fmla="*/ 4782451 w 12193268"/>
              <a:gd name="connsiteY4913" fmla="*/ 5922800 h 6852115"/>
              <a:gd name="connsiteX4914" fmla="*/ 4932160 w 12193268"/>
              <a:gd name="connsiteY4914" fmla="*/ 5783680 h 6852115"/>
              <a:gd name="connsiteX4915" fmla="*/ 4848739 w 12193268"/>
              <a:gd name="connsiteY4915" fmla="*/ 5703762 h 6852115"/>
              <a:gd name="connsiteX4916" fmla="*/ 4728581 w 12193268"/>
              <a:gd name="connsiteY4916" fmla="*/ 5818875 h 6852115"/>
              <a:gd name="connsiteX4917" fmla="*/ 4753680 w 12193268"/>
              <a:gd name="connsiteY4917" fmla="*/ 5842056 h 6852115"/>
              <a:gd name="connsiteX4918" fmla="*/ 4843231 w 12193268"/>
              <a:gd name="connsiteY4918" fmla="*/ 5759342 h 6852115"/>
              <a:gd name="connsiteX4919" fmla="*/ 4869702 w 12193268"/>
              <a:gd name="connsiteY4919" fmla="*/ 5787137 h 6852115"/>
              <a:gd name="connsiteX4920" fmla="*/ 4753163 w 12193268"/>
              <a:gd name="connsiteY4920" fmla="*/ 5893825 h 6852115"/>
              <a:gd name="connsiteX4921" fmla="*/ 4670929 w 12193268"/>
              <a:gd name="connsiteY4921" fmla="*/ 5817871 h 6852115"/>
              <a:gd name="connsiteX4922" fmla="*/ 4820992 w 12193268"/>
              <a:gd name="connsiteY4922" fmla="*/ 5677182 h 6852115"/>
              <a:gd name="connsiteX4923" fmla="*/ 4671972 w 12193268"/>
              <a:gd name="connsiteY4923" fmla="*/ 5535697 h 6852115"/>
              <a:gd name="connsiteX4924" fmla="*/ 4754207 w 12193268"/>
              <a:gd name="connsiteY4924" fmla="*/ 5459742 h 6852115"/>
              <a:gd name="connsiteX4925" fmla="*/ 4870746 w 12193268"/>
              <a:gd name="connsiteY4925" fmla="*/ 5566431 h 6852115"/>
              <a:gd name="connsiteX4926" fmla="*/ 4844274 w 12193268"/>
              <a:gd name="connsiteY4926" fmla="*/ 5594225 h 6852115"/>
              <a:gd name="connsiteX4927" fmla="*/ 4754723 w 12193268"/>
              <a:gd name="connsiteY4927" fmla="*/ 5511511 h 6852115"/>
              <a:gd name="connsiteX4928" fmla="*/ 4728672 w 12193268"/>
              <a:gd name="connsiteY4928" fmla="*/ 5535573 h 6852115"/>
              <a:gd name="connsiteX4929" fmla="*/ 4848739 w 12193268"/>
              <a:gd name="connsiteY4929" fmla="*/ 5650599 h 6852115"/>
              <a:gd name="connsiteX4930" fmla="*/ 4933094 w 12193268"/>
              <a:gd name="connsiteY4930" fmla="*/ 5569787 h 6852115"/>
              <a:gd name="connsiteX4931" fmla="*/ 4783494 w 12193268"/>
              <a:gd name="connsiteY4931" fmla="*/ 5430768 h 6852115"/>
              <a:gd name="connsiteX4932" fmla="*/ 4875045 w 12193268"/>
              <a:gd name="connsiteY4932" fmla="*/ 5346208 h 6852115"/>
              <a:gd name="connsiteX4933" fmla="*/ 4986900 w 12193268"/>
              <a:gd name="connsiteY4933" fmla="*/ 5452098 h 6852115"/>
              <a:gd name="connsiteX4934" fmla="*/ 4960428 w 12193268"/>
              <a:gd name="connsiteY4934" fmla="*/ 5479892 h 6852115"/>
              <a:gd name="connsiteX4935" fmla="*/ 4873651 w 12193268"/>
              <a:gd name="connsiteY4935" fmla="*/ 5399741 h 6852115"/>
              <a:gd name="connsiteX4936" fmla="*/ 4839602 w 12193268"/>
              <a:gd name="connsiteY4936" fmla="*/ 5431189 h 6852115"/>
              <a:gd name="connsiteX4937" fmla="*/ 4960860 w 12193268"/>
              <a:gd name="connsiteY4937" fmla="*/ 5543187 h 6852115"/>
              <a:gd name="connsiteX4938" fmla="*/ 5047060 w 12193268"/>
              <a:gd name="connsiteY4938" fmla="*/ 5460606 h 6852115"/>
              <a:gd name="connsiteX4939" fmla="*/ 4901960 w 12193268"/>
              <a:gd name="connsiteY4939" fmla="*/ 5321599 h 6852115"/>
              <a:gd name="connsiteX4940" fmla="*/ 4910646 w 12193268"/>
              <a:gd name="connsiteY4940" fmla="*/ 5312807 h 6852115"/>
              <a:gd name="connsiteX4941" fmla="*/ 4929352 w 12193268"/>
              <a:gd name="connsiteY4941" fmla="*/ 5312807 h 6852115"/>
              <a:gd name="connsiteX4942" fmla="*/ 4919998 w 12193268"/>
              <a:gd name="connsiteY4942" fmla="*/ 5303339 h 6852115"/>
              <a:gd name="connsiteX4943" fmla="*/ 4928943 w 12193268"/>
              <a:gd name="connsiteY4943" fmla="*/ 5294284 h 6852115"/>
              <a:gd name="connsiteX4944" fmla="*/ 4940655 w 12193268"/>
              <a:gd name="connsiteY4944" fmla="*/ 5305504 h 6852115"/>
              <a:gd name="connsiteX4945" fmla="*/ 4933033 w 12193268"/>
              <a:gd name="connsiteY4945" fmla="*/ 5312806 h 6852115"/>
              <a:gd name="connsiteX4946" fmla="*/ 4948277 w 12193268"/>
              <a:gd name="connsiteY4946" fmla="*/ 5312807 h 6852115"/>
              <a:gd name="connsiteX4947" fmla="*/ 5074807 w 12193268"/>
              <a:gd name="connsiteY4947" fmla="*/ 5434024 h 6852115"/>
              <a:gd name="connsiteX4948" fmla="*/ 5201338 w 12193268"/>
              <a:gd name="connsiteY4948" fmla="*/ 5312807 h 6852115"/>
              <a:gd name="connsiteX4949" fmla="*/ 5227111 w 12193268"/>
              <a:gd name="connsiteY4949" fmla="*/ 5312806 h 6852115"/>
              <a:gd name="connsiteX4950" fmla="*/ 5214224 w 12193268"/>
              <a:gd name="connsiteY4950" fmla="*/ 5300462 h 6852115"/>
              <a:gd name="connsiteX4951" fmla="*/ 5222956 w 12193268"/>
              <a:gd name="connsiteY4951" fmla="*/ 5292096 h 6852115"/>
              <a:gd name="connsiteX4952" fmla="*/ 5205493 w 12193268"/>
              <a:gd name="connsiteY4952" fmla="*/ 5292096 h 6852115"/>
              <a:gd name="connsiteX4953" fmla="*/ 5080072 w 12193268"/>
              <a:gd name="connsiteY4953" fmla="*/ 5171942 h 6852115"/>
              <a:gd name="connsiteX4954" fmla="*/ 4954652 w 12193268"/>
              <a:gd name="connsiteY4954" fmla="*/ 5292096 h 6852115"/>
              <a:gd name="connsiteX4955" fmla="*/ 4908893 w 12193268"/>
              <a:gd name="connsiteY4955" fmla="*/ 5292096 h 6852115"/>
              <a:gd name="connsiteX4956" fmla="*/ 4904159 w 12193268"/>
              <a:gd name="connsiteY4956" fmla="*/ 5287305 h 6852115"/>
              <a:gd name="connsiteX4957" fmla="*/ 5052325 w 12193268"/>
              <a:gd name="connsiteY4957" fmla="*/ 5145360 h 6852115"/>
              <a:gd name="connsiteX4958" fmla="*/ 4965191 w 12193268"/>
              <a:gd name="connsiteY4958" fmla="*/ 5061884 h 6852115"/>
              <a:gd name="connsiteX4959" fmla="*/ 4843824 w 12193268"/>
              <a:gd name="connsiteY4959" fmla="*/ 5173983 h 6852115"/>
              <a:gd name="connsiteX4960" fmla="*/ 4877873 w 12193268"/>
              <a:gd name="connsiteY4960" fmla="*/ 5205430 h 6852115"/>
              <a:gd name="connsiteX4961" fmla="*/ 4964649 w 12193268"/>
              <a:gd name="connsiteY4961" fmla="*/ 5125279 h 6852115"/>
              <a:gd name="connsiteX4962" fmla="*/ 4991121 w 12193268"/>
              <a:gd name="connsiteY4962" fmla="*/ 5153074 h 6852115"/>
              <a:gd name="connsiteX4963" fmla="*/ 4879267 w 12193268"/>
              <a:gd name="connsiteY4963" fmla="*/ 5258964 h 6852115"/>
              <a:gd name="connsiteX4964" fmla="*/ 4787716 w 12193268"/>
              <a:gd name="connsiteY4964" fmla="*/ 5174403 h 6852115"/>
              <a:gd name="connsiteX4965" fmla="*/ 4937424 w 12193268"/>
              <a:gd name="connsiteY4965" fmla="*/ 5035285 h 6852115"/>
              <a:gd name="connsiteX4966" fmla="*/ 4854005 w 12193268"/>
              <a:gd name="connsiteY4966" fmla="*/ 4955367 h 6852115"/>
              <a:gd name="connsiteX4967" fmla="*/ 4733847 w 12193268"/>
              <a:gd name="connsiteY4967" fmla="*/ 5070479 h 6852115"/>
              <a:gd name="connsiteX4968" fmla="*/ 4758944 w 12193268"/>
              <a:gd name="connsiteY4968" fmla="*/ 5093660 h 6852115"/>
              <a:gd name="connsiteX4969" fmla="*/ 4848496 w 12193268"/>
              <a:gd name="connsiteY4969" fmla="*/ 5010947 h 6852115"/>
              <a:gd name="connsiteX4970" fmla="*/ 4874968 w 12193268"/>
              <a:gd name="connsiteY4970" fmla="*/ 5038741 h 6852115"/>
              <a:gd name="connsiteX4971" fmla="*/ 4758429 w 12193268"/>
              <a:gd name="connsiteY4971" fmla="*/ 5145428 h 6852115"/>
              <a:gd name="connsiteX4972" fmla="*/ 4676195 w 12193268"/>
              <a:gd name="connsiteY4972" fmla="*/ 5069474 h 6852115"/>
              <a:gd name="connsiteX4973" fmla="*/ 4826258 w 12193268"/>
              <a:gd name="connsiteY4973" fmla="*/ 4928784 h 6852115"/>
              <a:gd name="connsiteX4974" fmla="*/ 4677237 w 12193268"/>
              <a:gd name="connsiteY4974" fmla="*/ 4787301 h 6852115"/>
              <a:gd name="connsiteX4975" fmla="*/ 4759472 w 12193268"/>
              <a:gd name="connsiteY4975" fmla="*/ 4711346 h 6852115"/>
              <a:gd name="connsiteX4976" fmla="*/ 4876011 w 12193268"/>
              <a:gd name="connsiteY4976" fmla="*/ 4818034 h 6852115"/>
              <a:gd name="connsiteX4977" fmla="*/ 4849540 w 12193268"/>
              <a:gd name="connsiteY4977" fmla="*/ 4845829 h 6852115"/>
              <a:gd name="connsiteX4978" fmla="*/ 4759987 w 12193268"/>
              <a:gd name="connsiteY4978" fmla="*/ 4763115 h 6852115"/>
              <a:gd name="connsiteX4979" fmla="*/ 4733936 w 12193268"/>
              <a:gd name="connsiteY4979" fmla="*/ 4787177 h 6852115"/>
              <a:gd name="connsiteX4980" fmla="*/ 4854005 w 12193268"/>
              <a:gd name="connsiteY4980" fmla="*/ 4902203 h 6852115"/>
              <a:gd name="connsiteX4981" fmla="*/ 4938359 w 12193268"/>
              <a:gd name="connsiteY4981" fmla="*/ 4821391 h 6852115"/>
              <a:gd name="connsiteX4982" fmla="*/ 4788760 w 12193268"/>
              <a:gd name="connsiteY4982" fmla="*/ 4682372 h 6852115"/>
              <a:gd name="connsiteX4983" fmla="*/ 4880310 w 12193268"/>
              <a:gd name="connsiteY4983" fmla="*/ 4597812 h 6852115"/>
              <a:gd name="connsiteX4984" fmla="*/ 4992165 w 12193268"/>
              <a:gd name="connsiteY4984" fmla="*/ 4703701 h 6852115"/>
              <a:gd name="connsiteX4985" fmla="*/ 4965694 w 12193268"/>
              <a:gd name="connsiteY4985" fmla="*/ 4731496 h 6852115"/>
              <a:gd name="connsiteX4986" fmla="*/ 4878916 w 12193268"/>
              <a:gd name="connsiteY4986" fmla="*/ 4651345 h 6852115"/>
              <a:gd name="connsiteX4987" fmla="*/ 4844867 w 12193268"/>
              <a:gd name="connsiteY4987" fmla="*/ 4682792 h 6852115"/>
              <a:gd name="connsiteX4988" fmla="*/ 4966124 w 12193268"/>
              <a:gd name="connsiteY4988" fmla="*/ 4794790 h 6852115"/>
              <a:gd name="connsiteX4989" fmla="*/ 5052325 w 12193268"/>
              <a:gd name="connsiteY4989" fmla="*/ 4712210 h 6852115"/>
              <a:gd name="connsiteX4990" fmla="*/ 4907225 w 12193268"/>
              <a:gd name="connsiteY4990" fmla="*/ 4573202 h 6852115"/>
              <a:gd name="connsiteX4991" fmla="*/ 4934208 w 12193268"/>
              <a:gd name="connsiteY4991" fmla="*/ 4545889 h 6852115"/>
              <a:gd name="connsiteX4992" fmla="*/ 5080072 w 12193268"/>
              <a:gd name="connsiteY4992" fmla="*/ 4685628 h 6852115"/>
              <a:gd name="connsiteX4993" fmla="*/ 5228221 w 12193268"/>
              <a:gd name="connsiteY4993" fmla="*/ 4543699 h 6852115"/>
              <a:gd name="connsiteX4994" fmla="*/ 5159920 w 12193268"/>
              <a:gd name="connsiteY4994" fmla="*/ 4543699 h 6852115"/>
              <a:gd name="connsiteX4995" fmla="*/ 5079384 w 12193268"/>
              <a:gd name="connsiteY4995" fmla="*/ 4623009 h 6852115"/>
              <a:gd name="connsiteX4996" fmla="*/ 4998849 w 12193268"/>
              <a:gd name="connsiteY4996" fmla="*/ 4543700 h 6852115"/>
              <a:gd name="connsiteX4997" fmla="*/ 4762849 w 12193268"/>
              <a:gd name="connsiteY4997" fmla="*/ 4543699 h 6852115"/>
              <a:gd name="connsiteX4998" fmla="*/ 4520565 w 12193268"/>
              <a:gd name="connsiteY4998" fmla="*/ 4767484 h 6852115"/>
              <a:gd name="connsiteX4999" fmla="*/ 4520565 w 12193268"/>
              <a:gd name="connsiteY4999" fmla="*/ 4769931 h 6852115"/>
              <a:gd name="connsiteX5000" fmla="*/ 4288556 w 12193268"/>
              <a:gd name="connsiteY5000" fmla="*/ 4555639 h 6852115"/>
              <a:gd name="connsiteX5001" fmla="*/ 4218094 w 12193268"/>
              <a:gd name="connsiteY5001" fmla="*/ 4555639 h 6852115"/>
              <a:gd name="connsiteX5002" fmla="*/ 4520566 w 12193268"/>
              <a:gd name="connsiteY5002" fmla="*/ 4835013 h 6852115"/>
              <a:gd name="connsiteX5003" fmla="*/ 4520566 w 12193268"/>
              <a:gd name="connsiteY5003" fmla="*/ 4832565 h 6852115"/>
              <a:gd name="connsiteX5004" fmla="*/ 4833312 w 12193268"/>
              <a:gd name="connsiteY5004" fmla="*/ 4543699 h 6852115"/>
              <a:gd name="connsiteX5005" fmla="*/ 4645639 w 12193268"/>
              <a:gd name="connsiteY5005" fmla="*/ 4543699 h 6852115"/>
              <a:gd name="connsiteX5006" fmla="*/ 4520565 w 12193268"/>
              <a:gd name="connsiteY5006" fmla="*/ 4659223 h 6852115"/>
              <a:gd name="connsiteX5007" fmla="*/ 4520565 w 12193268"/>
              <a:gd name="connsiteY5007" fmla="*/ 4661671 h 6852115"/>
              <a:gd name="connsiteX5008" fmla="*/ 4405766 w 12193268"/>
              <a:gd name="connsiteY5008" fmla="*/ 4555638 h 6852115"/>
              <a:gd name="connsiteX5009" fmla="*/ 4345120 w 12193268"/>
              <a:gd name="connsiteY5009" fmla="*/ 4555638 h 6852115"/>
              <a:gd name="connsiteX5010" fmla="*/ 4520566 w 12193268"/>
              <a:gd name="connsiteY5010" fmla="*/ 4717687 h 6852115"/>
              <a:gd name="connsiteX5011" fmla="*/ 4520566 w 12193268"/>
              <a:gd name="connsiteY5011" fmla="*/ 4715239 h 6852115"/>
              <a:gd name="connsiteX5012" fmla="*/ 4706285 w 12193268"/>
              <a:gd name="connsiteY5012" fmla="*/ 4543700 h 6852115"/>
              <a:gd name="connsiteX5013" fmla="*/ 4520565 w 12193268"/>
              <a:gd name="connsiteY5013" fmla="*/ 4543699 h 6852115"/>
              <a:gd name="connsiteX5014" fmla="*/ 4520565 w 12193268"/>
              <a:gd name="connsiteY5014" fmla="*/ 4555638 h 6852115"/>
              <a:gd name="connsiteX5015" fmla="*/ 4462330 w 12193268"/>
              <a:gd name="connsiteY5015" fmla="*/ 4555639 h 6852115"/>
              <a:gd name="connsiteX5016" fmla="*/ 4520566 w 12193268"/>
              <a:gd name="connsiteY5016" fmla="*/ 4609427 h 6852115"/>
              <a:gd name="connsiteX5017" fmla="*/ 4520566 w 12193268"/>
              <a:gd name="connsiteY5017" fmla="*/ 4606978 h 6852115"/>
              <a:gd name="connsiteX5018" fmla="*/ 4589075 w 12193268"/>
              <a:gd name="connsiteY5018" fmla="*/ 4543699 h 6852115"/>
              <a:gd name="connsiteX5019" fmla="*/ 1071516 w 12193268"/>
              <a:gd name="connsiteY5019" fmla="*/ 4544765 h 6852115"/>
              <a:gd name="connsiteX5020" fmla="*/ 1225353 w 12193268"/>
              <a:gd name="connsiteY5020" fmla="*/ 4686856 h 6852115"/>
              <a:gd name="connsiteX5021" fmla="*/ 1225354 w 12193268"/>
              <a:gd name="connsiteY5021" fmla="*/ 4692698 h 6852115"/>
              <a:gd name="connsiteX5022" fmla="*/ 1228516 w 12193268"/>
              <a:gd name="connsiteY5022" fmla="*/ 4689777 h 6852115"/>
              <a:gd name="connsiteX5023" fmla="*/ 1230268 w 12193268"/>
              <a:gd name="connsiteY5023" fmla="*/ 4691396 h 6852115"/>
              <a:gd name="connsiteX5024" fmla="*/ 1230268 w 12193268"/>
              <a:gd name="connsiteY5024" fmla="*/ 4688159 h 6852115"/>
              <a:gd name="connsiteX5025" fmla="*/ 1368872 w 12193268"/>
              <a:gd name="connsiteY5025" fmla="*/ 4560139 h 6852115"/>
              <a:gd name="connsiteX5026" fmla="*/ 1308225 w 12193268"/>
              <a:gd name="connsiteY5026" fmla="*/ 4560139 h 6852115"/>
              <a:gd name="connsiteX5027" fmla="*/ 1228516 w 12193268"/>
              <a:gd name="connsiteY5027" fmla="*/ 4633762 h 6852115"/>
              <a:gd name="connsiteX5028" fmla="*/ 1132161 w 12193268"/>
              <a:gd name="connsiteY5028" fmla="*/ 4544764 h 6852115"/>
              <a:gd name="connsiteX5029" fmla="*/ 944491 w 12193268"/>
              <a:gd name="connsiteY5029" fmla="*/ 4544766 h 6852115"/>
              <a:gd name="connsiteX5030" fmla="*/ 1225354 w 12193268"/>
              <a:gd name="connsiteY5030" fmla="*/ 4804182 h 6852115"/>
              <a:gd name="connsiteX5031" fmla="*/ 1225354 w 12193268"/>
              <a:gd name="connsiteY5031" fmla="*/ 4810024 h 6852115"/>
              <a:gd name="connsiteX5032" fmla="*/ 1228516 w 12193268"/>
              <a:gd name="connsiteY5032" fmla="*/ 4807104 h 6852115"/>
              <a:gd name="connsiteX5033" fmla="*/ 1230268 w 12193268"/>
              <a:gd name="connsiteY5033" fmla="*/ 4808723 h 6852115"/>
              <a:gd name="connsiteX5034" fmla="*/ 1230268 w 12193268"/>
              <a:gd name="connsiteY5034" fmla="*/ 4805485 h 6852115"/>
              <a:gd name="connsiteX5035" fmla="*/ 1495896 w 12193268"/>
              <a:gd name="connsiteY5035" fmla="*/ 4560139 h 6852115"/>
              <a:gd name="connsiteX5036" fmla="*/ 1425436 w 12193268"/>
              <a:gd name="connsiteY5036" fmla="*/ 4560139 h 6852115"/>
              <a:gd name="connsiteX5037" fmla="*/ 1228516 w 12193268"/>
              <a:gd name="connsiteY5037" fmla="*/ 4742022 h 6852115"/>
              <a:gd name="connsiteX5038" fmla="*/ 1014951 w 12193268"/>
              <a:gd name="connsiteY5038" fmla="*/ 4544766 h 6852115"/>
              <a:gd name="connsiteX5039" fmla="*/ 842295 w 12193268"/>
              <a:gd name="connsiteY5039" fmla="*/ 4544765 h 6852115"/>
              <a:gd name="connsiteX5040" fmla="*/ 868970 w 12193268"/>
              <a:gd name="connsiteY5040" fmla="*/ 4571769 h 6852115"/>
              <a:gd name="connsiteX5041" fmla="*/ 721263 w 12193268"/>
              <a:gd name="connsiteY5041" fmla="*/ 4713275 h 6852115"/>
              <a:gd name="connsiteX5042" fmla="*/ 808837 w 12193268"/>
              <a:gd name="connsiteY5042" fmla="*/ 4797173 h 6852115"/>
              <a:gd name="connsiteX5043" fmla="*/ 931636 w 12193268"/>
              <a:gd name="connsiteY5043" fmla="*/ 4683751 h 6852115"/>
              <a:gd name="connsiteX5044" fmla="*/ 897588 w 12193268"/>
              <a:gd name="connsiteY5044" fmla="*/ 4652303 h 6852115"/>
              <a:gd name="connsiteX5045" fmla="*/ 810811 w 12193268"/>
              <a:gd name="connsiteY5045" fmla="*/ 4732454 h 6852115"/>
              <a:gd name="connsiteX5046" fmla="*/ 784339 w 12193268"/>
              <a:gd name="connsiteY5046" fmla="*/ 4704659 h 6852115"/>
              <a:gd name="connsiteX5047" fmla="*/ 896194 w 12193268"/>
              <a:gd name="connsiteY5047" fmla="*/ 4598770 h 6852115"/>
              <a:gd name="connsiteX5048" fmla="*/ 987745 w 12193268"/>
              <a:gd name="connsiteY5048" fmla="*/ 4683330 h 6852115"/>
              <a:gd name="connsiteX5049" fmla="*/ 836603 w 12193268"/>
              <a:gd name="connsiteY5049" fmla="*/ 4823772 h 6852115"/>
              <a:gd name="connsiteX5050" fmla="*/ 919583 w 12193268"/>
              <a:gd name="connsiteY5050" fmla="*/ 4903269 h 6852115"/>
              <a:gd name="connsiteX5051" fmla="*/ 1041139 w 12193268"/>
              <a:gd name="connsiteY5051" fmla="*/ 4786817 h 6852115"/>
              <a:gd name="connsiteX5052" fmla="*/ 1016517 w 12193268"/>
              <a:gd name="connsiteY5052" fmla="*/ 4764073 h 6852115"/>
              <a:gd name="connsiteX5053" fmla="*/ 926964 w 12193268"/>
              <a:gd name="connsiteY5053" fmla="*/ 4846787 h 6852115"/>
              <a:gd name="connsiteX5054" fmla="*/ 900493 w 12193268"/>
              <a:gd name="connsiteY5054" fmla="*/ 4818992 h 6852115"/>
              <a:gd name="connsiteX5055" fmla="*/ 1017032 w 12193268"/>
              <a:gd name="connsiteY5055" fmla="*/ 4712304 h 6852115"/>
              <a:gd name="connsiteX5056" fmla="*/ 1099266 w 12193268"/>
              <a:gd name="connsiteY5056" fmla="*/ 4788260 h 6852115"/>
              <a:gd name="connsiteX5057" fmla="*/ 947330 w 12193268"/>
              <a:gd name="connsiteY5057" fmla="*/ 4929850 h 6852115"/>
              <a:gd name="connsiteX5058" fmla="*/ 1098223 w 12193268"/>
              <a:gd name="connsiteY5058" fmla="*/ 5070646 h 6852115"/>
              <a:gd name="connsiteX5059" fmla="*/ 1015988 w 12193268"/>
              <a:gd name="connsiteY5059" fmla="*/ 5146602 h 6852115"/>
              <a:gd name="connsiteX5060" fmla="*/ 1009465 w 12193268"/>
              <a:gd name="connsiteY5060" fmla="*/ 5139752 h 6852115"/>
              <a:gd name="connsiteX5061" fmla="*/ 1008565 w 12193268"/>
              <a:gd name="connsiteY5061" fmla="*/ 5140697 h 6852115"/>
              <a:gd name="connsiteX5062" fmla="*/ 899450 w 12193268"/>
              <a:gd name="connsiteY5062" fmla="*/ 5039914 h 6852115"/>
              <a:gd name="connsiteX5063" fmla="*/ 925922 w 12193268"/>
              <a:gd name="connsiteY5063" fmla="*/ 5012118 h 6852115"/>
              <a:gd name="connsiteX5064" fmla="*/ 1015473 w 12193268"/>
              <a:gd name="connsiteY5064" fmla="*/ 5094833 h 6852115"/>
              <a:gd name="connsiteX5065" fmla="*/ 1040205 w 12193268"/>
              <a:gd name="connsiteY5065" fmla="*/ 5071990 h 6852115"/>
              <a:gd name="connsiteX5066" fmla="*/ 919584 w 12193268"/>
              <a:gd name="connsiteY5066" fmla="*/ 4956433 h 6852115"/>
              <a:gd name="connsiteX5067" fmla="*/ 836514 w 12193268"/>
              <a:gd name="connsiteY5067" fmla="*/ 5036014 h 6852115"/>
              <a:gd name="connsiteX5068" fmla="*/ 986701 w 12193268"/>
              <a:gd name="connsiteY5068" fmla="*/ 5175576 h 6852115"/>
              <a:gd name="connsiteX5069" fmla="*/ 895151 w 12193268"/>
              <a:gd name="connsiteY5069" fmla="*/ 5260136 h 6852115"/>
              <a:gd name="connsiteX5070" fmla="*/ 783296 w 12193268"/>
              <a:gd name="connsiteY5070" fmla="*/ 5154247 h 6852115"/>
              <a:gd name="connsiteX5071" fmla="*/ 809768 w 12193268"/>
              <a:gd name="connsiteY5071" fmla="*/ 5126452 h 6852115"/>
              <a:gd name="connsiteX5072" fmla="*/ 896544 w 12193268"/>
              <a:gd name="connsiteY5072" fmla="*/ 5206603 h 6852115"/>
              <a:gd name="connsiteX5073" fmla="*/ 930593 w 12193268"/>
              <a:gd name="connsiteY5073" fmla="*/ 5175155 h 6852115"/>
              <a:gd name="connsiteX5074" fmla="*/ 808748 w 12193268"/>
              <a:gd name="connsiteY5074" fmla="*/ 5062613 h 6852115"/>
              <a:gd name="connsiteX5075" fmla="*/ 721263 w 12193268"/>
              <a:gd name="connsiteY5075" fmla="*/ 5146424 h 6852115"/>
              <a:gd name="connsiteX5076" fmla="*/ 872037 w 12193268"/>
              <a:gd name="connsiteY5076" fmla="*/ 5290869 h 6852115"/>
              <a:gd name="connsiteX5077" fmla="*/ 869773 w 12193268"/>
              <a:gd name="connsiteY5077" fmla="*/ 5293161 h 6852115"/>
              <a:gd name="connsiteX5078" fmla="*/ 837031 w 12193268"/>
              <a:gd name="connsiteY5078" fmla="*/ 5293162 h 6852115"/>
              <a:gd name="connsiteX5079" fmla="*/ 853402 w 12193268"/>
              <a:gd name="connsiteY5079" fmla="*/ 5309734 h 6852115"/>
              <a:gd name="connsiteX5080" fmla="*/ 849313 w 12193268"/>
              <a:gd name="connsiteY5080" fmla="*/ 5313872 h 6852115"/>
              <a:gd name="connsiteX5081" fmla="*/ 857489 w 12193268"/>
              <a:gd name="connsiteY5081" fmla="*/ 5313872 h 6852115"/>
              <a:gd name="connsiteX5082" fmla="*/ 863705 w 12193268"/>
              <a:gd name="connsiteY5082" fmla="*/ 5320165 h 6852115"/>
              <a:gd name="connsiteX5083" fmla="*/ 715998 w 12193268"/>
              <a:gd name="connsiteY5083" fmla="*/ 5461671 h 6852115"/>
              <a:gd name="connsiteX5084" fmla="*/ 803572 w 12193268"/>
              <a:gd name="connsiteY5084" fmla="*/ 5545569 h 6852115"/>
              <a:gd name="connsiteX5085" fmla="*/ 926371 w 12193268"/>
              <a:gd name="connsiteY5085" fmla="*/ 5432147 h 6852115"/>
              <a:gd name="connsiteX5086" fmla="*/ 892323 w 12193268"/>
              <a:gd name="connsiteY5086" fmla="*/ 5400699 h 6852115"/>
              <a:gd name="connsiteX5087" fmla="*/ 805545 w 12193268"/>
              <a:gd name="connsiteY5087" fmla="*/ 5480850 h 6852115"/>
              <a:gd name="connsiteX5088" fmla="*/ 779074 w 12193268"/>
              <a:gd name="connsiteY5088" fmla="*/ 5453056 h 6852115"/>
              <a:gd name="connsiteX5089" fmla="*/ 890929 w 12193268"/>
              <a:gd name="connsiteY5089" fmla="*/ 5347166 h 6852115"/>
              <a:gd name="connsiteX5090" fmla="*/ 982479 w 12193268"/>
              <a:gd name="connsiteY5090" fmla="*/ 5431726 h 6852115"/>
              <a:gd name="connsiteX5091" fmla="*/ 831338 w 12193268"/>
              <a:gd name="connsiteY5091" fmla="*/ 5572169 h 6852115"/>
              <a:gd name="connsiteX5092" fmla="*/ 914318 w 12193268"/>
              <a:gd name="connsiteY5092" fmla="*/ 5651665 h 6852115"/>
              <a:gd name="connsiteX5093" fmla="*/ 1035874 w 12193268"/>
              <a:gd name="connsiteY5093" fmla="*/ 5535212 h 6852115"/>
              <a:gd name="connsiteX5094" fmla="*/ 1011252 w 12193268"/>
              <a:gd name="connsiteY5094" fmla="*/ 5512469 h 6852115"/>
              <a:gd name="connsiteX5095" fmla="*/ 921700 w 12193268"/>
              <a:gd name="connsiteY5095" fmla="*/ 5595183 h 6852115"/>
              <a:gd name="connsiteX5096" fmla="*/ 895228 w 12193268"/>
              <a:gd name="connsiteY5096" fmla="*/ 5567389 h 6852115"/>
              <a:gd name="connsiteX5097" fmla="*/ 1011767 w 12193268"/>
              <a:gd name="connsiteY5097" fmla="*/ 5460700 h 6852115"/>
              <a:gd name="connsiteX5098" fmla="*/ 1094001 w 12193268"/>
              <a:gd name="connsiteY5098" fmla="*/ 5536656 h 6852115"/>
              <a:gd name="connsiteX5099" fmla="*/ 942065 w 12193268"/>
              <a:gd name="connsiteY5099" fmla="*/ 5678247 h 6852115"/>
              <a:gd name="connsiteX5100" fmla="*/ 1092959 w 12193268"/>
              <a:gd name="connsiteY5100" fmla="*/ 5819043 h 6852115"/>
              <a:gd name="connsiteX5101" fmla="*/ 1010724 w 12193268"/>
              <a:gd name="connsiteY5101" fmla="*/ 5894998 h 6852115"/>
              <a:gd name="connsiteX5102" fmla="*/ 1004200 w 12193268"/>
              <a:gd name="connsiteY5102" fmla="*/ 5888148 h 6852115"/>
              <a:gd name="connsiteX5103" fmla="*/ 1003300 w 12193268"/>
              <a:gd name="connsiteY5103" fmla="*/ 5889094 h 6852115"/>
              <a:gd name="connsiteX5104" fmla="*/ 894185 w 12193268"/>
              <a:gd name="connsiteY5104" fmla="*/ 5788310 h 6852115"/>
              <a:gd name="connsiteX5105" fmla="*/ 920657 w 12193268"/>
              <a:gd name="connsiteY5105" fmla="*/ 5760515 h 6852115"/>
              <a:gd name="connsiteX5106" fmla="*/ 1010208 w 12193268"/>
              <a:gd name="connsiteY5106" fmla="*/ 5843229 h 6852115"/>
              <a:gd name="connsiteX5107" fmla="*/ 1034940 w 12193268"/>
              <a:gd name="connsiteY5107" fmla="*/ 5820385 h 6852115"/>
              <a:gd name="connsiteX5108" fmla="*/ 914318 w 12193268"/>
              <a:gd name="connsiteY5108" fmla="*/ 5704828 h 6852115"/>
              <a:gd name="connsiteX5109" fmla="*/ 831248 w 12193268"/>
              <a:gd name="connsiteY5109" fmla="*/ 5784411 h 6852115"/>
              <a:gd name="connsiteX5110" fmla="*/ 981436 w 12193268"/>
              <a:gd name="connsiteY5110" fmla="*/ 5923972 h 6852115"/>
              <a:gd name="connsiteX5111" fmla="*/ 889885 w 12193268"/>
              <a:gd name="connsiteY5111" fmla="*/ 6008532 h 6852115"/>
              <a:gd name="connsiteX5112" fmla="*/ 778031 w 12193268"/>
              <a:gd name="connsiteY5112" fmla="*/ 5902643 h 6852115"/>
              <a:gd name="connsiteX5113" fmla="*/ 804502 w 12193268"/>
              <a:gd name="connsiteY5113" fmla="*/ 5874847 h 6852115"/>
              <a:gd name="connsiteX5114" fmla="*/ 891280 w 12193268"/>
              <a:gd name="connsiteY5114" fmla="*/ 5954999 h 6852115"/>
              <a:gd name="connsiteX5115" fmla="*/ 925328 w 12193268"/>
              <a:gd name="connsiteY5115" fmla="*/ 5923551 h 6852115"/>
              <a:gd name="connsiteX5116" fmla="*/ 803482 w 12193268"/>
              <a:gd name="connsiteY5116" fmla="*/ 5811009 h 6852115"/>
              <a:gd name="connsiteX5117" fmla="*/ 715998 w 12193268"/>
              <a:gd name="connsiteY5117" fmla="*/ 5894821 h 6852115"/>
              <a:gd name="connsiteX5118" fmla="*/ 866772 w 12193268"/>
              <a:gd name="connsiteY5118" fmla="*/ 6039266 h 6852115"/>
              <a:gd name="connsiteX5119" fmla="*/ 844048 w 12193268"/>
              <a:gd name="connsiteY5119" fmla="*/ 6062269 h 6852115"/>
              <a:gd name="connsiteX5120" fmla="*/ 897895 w 12193268"/>
              <a:gd name="connsiteY5120" fmla="*/ 6062268 h 6852115"/>
              <a:gd name="connsiteX5121" fmla="*/ 1221840 w 12193268"/>
              <a:gd name="connsiteY5121" fmla="*/ 5763058 h 6852115"/>
              <a:gd name="connsiteX5122" fmla="*/ 1562429 w 12193268"/>
              <a:gd name="connsiteY5122" fmla="*/ 6077642 h 6852115"/>
              <a:gd name="connsiteX5123" fmla="*/ 1608060 w 12193268"/>
              <a:gd name="connsiteY5123" fmla="*/ 6077642 h 6852115"/>
              <a:gd name="connsiteX5124" fmla="*/ 1581385 w 12193268"/>
              <a:gd name="connsiteY5124" fmla="*/ 6050639 h 6852115"/>
              <a:gd name="connsiteX5125" fmla="*/ 1729093 w 12193268"/>
              <a:gd name="connsiteY5125" fmla="*/ 5909133 h 6852115"/>
              <a:gd name="connsiteX5126" fmla="*/ 1641519 w 12193268"/>
              <a:gd name="connsiteY5126" fmla="*/ 5825234 h 6852115"/>
              <a:gd name="connsiteX5127" fmla="*/ 1518719 w 12193268"/>
              <a:gd name="connsiteY5127" fmla="*/ 5938657 h 6852115"/>
              <a:gd name="connsiteX5128" fmla="*/ 1552767 w 12193268"/>
              <a:gd name="connsiteY5128" fmla="*/ 5970105 h 6852115"/>
              <a:gd name="connsiteX5129" fmla="*/ 1639545 w 12193268"/>
              <a:gd name="connsiteY5129" fmla="*/ 5889954 h 6852115"/>
              <a:gd name="connsiteX5130" fmla="*/ 1666017 w 12193268"/>
              <a:gd name="connsiteY5130" fmla="*/ 5917748 h 6852115"/>
              <a:gd name="connsiteX5131" fmla="*/ 1554162 w 12193268"/>
              <a:gd name="connsiteY5131" fmla="*/ 6023638 h 6852115"/>
              <a:gd name="connsiteX5132" fmla="*/ 1462611 w 12193268"/>
              <a:gd name="connsiteY5132" fmla="*/ 5939077 h 6852115"/>
              <a:gd name="connsiteX5133" fmla="*/ 1613753 w 12193268"/>
              <a:gd name="connsiteY5133" fmla="*/ 5798634 h 6852115"/>
              <a:gd name="connsiteX5134" fmla="*/ 1530773 w 12193268"/>
              <a:gd name="connsiteY5134" fmla="*/ 5719139 h 6852115"/>
              <a:gd name="connsiteX5135" fmla="*/ 1409217 w 12193268"/>
              <a:gd name="connsiteY5135" fmla="*/ 5835592 h 6852115"/>
              <a:gd name="connsiteX5136" fmla="*/ 1433840 w 12193268"/>
              <a:gd name="connsiteY5136" fmla="*/ 5858334 h 6852115"/>
              <a:gd name="connsiteX5137" fmla="*/ 1523391 w 12193268"/>
              <a:gd name="connsiteY5137" fmla="*/ 5775620 h 6852115"/>
              <a:gd name="connsiteX5138" fmla="*/ 1549862 w 12193268"/>
              <a:gd name="connsiteY5138" fmla="*/ 5803416 h 6852115"/>
              <a:gd name="connsiteX5139" fmla="*/ 1433324 w 12193268"/>
              <a:gd name="connsiteY5139" fmla="*/ 5910104 h 6852115"/>
              <a:gd name="connsiteX5140" fmla="*/ 1351090 w 12193268"/>
              <a:gd name="connsiteY5140" fmla="*/ 5834148 h 6852115"/>
              <a:gd name="connsiteX5141" fmla="*/ 1503026 w 12193268"/>
              <a:gd name="connsiteY5141" fmla="*/ 5692557 h 6852115"/>
              <a:gd name="connsiteX5142" fmla="*/ 1352132 w 12193268"/>
              <a:gd name="connsiteY5142" fmla="*/ 5551762 h 6852115"/>
              <a:gd name="connsiteX5143" fmla="*/ 1434368 w 12193268"/>
              <a:gd name="connsiteY5143" fmla="*/ 5475806 h 6852115"/>
              <a:gd name="connsiteX5144" fmla="*/ 1440891 w 12193268"/>
              <a:gd name="connsiteY5144" fmla="*/ 5482656 h 6852115"/>
              <a:gd name="connsiteX5145" fmla="*/ 1441791 w 12193268"/>
              <a:gd name="connsiteY5145" fmla="*/ 5481710 h 6852115"/>
              <a:gd name="connsiteX5146" fmla="*/ 1550906 w 12193268"/>
              <a:gd name="connsiteY5146" fmla="*/ 5582493 h 6852115"/>
              <a:gd name="connsiteX5147" fmla="*/ 1524434 w 12193268"/>
              <a:gd name="connsiteY5147" fmla="*/ 5610289 h 6852115"/>
              <a:gd name="connsiteX5148" fmla="*/ 1434883 w 12193268"/>
              <a:gd name="connsiteY5148" fmla="*/ 5527575 h 6852115"/>
              <a:gd name="connsiteX5149" fmla="*/ 1410152 w 12193268"/>
              <a:gd name="connsiteY5149" fmla="*/ 5550418 h 6852115"/>
              <a:gd name="connsiteX5150" fmla="*/ 1530772 w 12193268"/>
              <a:gd name="connsiteY5150" fmla="*/ 5665975 h 6852115"/>
              <a:gd name="connsiteX5151" fmla="*/ 1613842 w 12193268"/>
              <a:gd name="connsiteY5151" fmla="*/ 5586393 h 6852115"/>
              <a:gd name="connsiteX5152" fmla="*/ 1463654 w 12193268"/>
              <a:gd name="connsiteY5152" fmla="*/ 5446831 h 6852115"/>
              <a:gd name="connsiteX5153" fmla="*/ 1555205 w 12193268"/>
              <a:gd name="connsiteY5153" fmla="*/ 5362272 h 6852115"/>
              <a:gd name="connsiteX5154" fmla="*/ 1667060 w 12193268"/>
              <a:gd name="connsiteY5154" fmla="*/ 5468160 h 6852115"/>
              <a:gd name="connsiteX5155" fmla="*/ 1640588 w 12193268"/>
              <a:gd name="connsiteY5155" fmla="*/ 5495956 h 6852115"/>
              <a:gd name="connsiteX5156" fmla="*/ 1553811 w 12193268"/>
              <a:gd name="connsiteY5156" fmla="*/ 5415804 h 6852115"/>
              <a:gd name="connsiteX5157" fmla="*/ 1519762 w 12193268"/>
              <a:gd name="connsiteY5157" fmla="*/ 5447253 h 6852115"/>
              <a:gd name="connsiteX5158" fmla="*/ 1641608 w 12193268"/>
              <a:gd name="connsiteY5158" fmla="*/ 5559794 h 6852115"/>
              <a:gd name="connsiteX5159" fmla="*/ 1729094 w 12193268"/>
              <a:gd name="connsiteY5159" fmla="*/ 5475983 h 6852115"/>
              <a:gd name="connsiteX5160" fmla="*/ 1578319 w 12193268"/>
              <a:gd name="connsiteY5160" fmla="*/ 5331538 h 6852115"/>
              <a:gd name="connsiteX5161" fmla="*/ 1580582 w 12193268"/>
              <a:gd name="connsiteY5161" fmla="*/ 5329247 h 6852115"/>
              <a:gd name="connsiteX5162" fmla="*/ 1613326 w 12193268"/>
              <a:gd name="connsiteY5162" fmla="*/ 5329246 h 6852115"/>
              <a:gd name="connsiteX5163" fmla="*/ 1596954 w 12193268"/>
              <a:gd name="connsiteY5163" fmla="*/ 5312673 h 6852115"/>
              <a:gd name="connsiteX5164" fmla="*/ 1601043 w 12193268"/>
              <a:gd name="connsiteY5164" fmla="*/ 5308535 h 6852115"/>
              <a:gd name="connsiteX5165" fmla="*/ 1592867 w 12193268"/>
              <a:gd name="connsiteY5165" fmla="*/ 5308535 h 6852115"/>
              <a:gd name="connsiteX5166" fmla="*/ 1586650 w 12193268"/>
              <a:gd name="connsiteY5166" fmla="*/ 5302242 h 6852115"/>
              <a:gd name="connsiteX5167" fmla="*/ 1734358 w 12193268"/>
              <a:gd name="connsiteY5167" fmla="*/ 5160736 h 6852115"/>
              <a:gd name="connsiteX5168" fmla="*/ 1646784 w 12193268"/>
              <a:gd name="connsiteY5168" fmla="*/ 5076838 h 6852115"/>
              <a:gd name="connsiteX5169" fmla="*/ 1523984 w 12193268"/>
              <a:gd name="connsiteY5169" fmla="*/ 5190260 h 6852115"/>
              <a:gd name="connsiteX5170" fmla="*/ 1558033 w 12193268"/>
              <a:gd name="connsiteY5170" fmla="*/ 5221709 h 6852115"/>
              <a:gd name="connsiteX5171" fmla="*/ 1644810 w 12193268"/>
              <a:gd name="connsiteY5171" fmla="*/ 5141558 h 6852115"/>
              <a:gd name="connsiteX5172" fmla="*/ 1671281 w 12193268"/>
              <a:gd name="connsiteY5172" fmla="*/ 5169352 h 6852115"/>
              <a:gd name="connsiteX5173" fmla="*/ 1559426 w 12193268"/>
              <a:gd name="connsiteY5173" fmla="*/ 5275241 h 6852115"/>
              <a:gd name="connsiteX5174" fmla="*/ 1467876 w 12193268"/>
              <a:gd name="connsiteY5174" fmla="*/ 5190681 h 6852115"/>
              <a:gd name="connsiteX5175" fmla="*/ 1619017 w 12193268"/>
              <a:gd name="connsiteY5175" fmla="*/ 5050238 h 6852115"/>
              <a:gd name="connsiteX5176" fmla="*/ 1536038 w 12193268"/>
              <a:gd name="connsiteY5176" fmla="*/ 4970743 h 6852115"/>
              <a:gd name="connsiteX5177" fmla="*/ 1414483 w 12193268"/>
              <a:gd name="connsiteY5177" fmla="*/ 5087195 h 6852115"/>
              <a:gd name="connsiteX5178" fmla="*/ 1439106 w 12193268"/>
              <a:gd name="connsiteY5178" fmla="*/ 5109938 h 6852115"/>
              <a:gd name="connsiteX5179" fmla="*/ 1528656 w 12193268"/>
              <a:gd name="connsiteY5179" fmla="*/ 5027224 h 6852115"/>
              <a:gd name="connsiteX5180" fmla="*/ 1555128 w 12193268"/>
              <a:gd name="connsiteY5180" fmla="*/ 5055019 h 6852115"/>
              <a:gd name="connsiteX5181" fmla="*/ 1438590 w 12193268"/>
              <a:gd name="connsiteY5181" fmla="*/ 5161708 h 6852115"/>
              <a:gd name="connsiteX5182" fmla="*/ 1356355 w 12193268"/>
              <a:gd name="connsiteY5182" fmla="*/ 5085751 h 6852115"/>
              <a:gd name="connsiteX5183" fmla="*/ 1508290 w 12193268"/>
              <a:gd name="connsiteY5183" fmla="*/ 4944161 h 6852115"/>
              <a:gd name="connsiteX5184" fmla="*/ 1357399 w 12193268"/>
              <a:gd name="connsiteY5184" fmla="*/ 4803365 h 6852115"/>
              <a:gd name="connsiteX5185" fmla="*/ 1439633 w 12193268"/>
              <a:gd name="connsiteY5185" fmla="*/ 4727409 h 6852115"/>
              <a:gd name="connsiteX5186" fmla="*/ 1446156 w 12193268"/>
              <a:gd name="connsiteY5186" fmla="*/ 4734260 h 6852115"/>
              <a:gd name="connsiteX5187" fmla="*/ 1447055 w 12193268"/>
              <a:gd name="connsiteY5187" fmla="*/ 4733314 h 6852115"/>
              <a:gd name="connsiteX5188" fmla="*/ 1556171 w 12193268"/>
              <a:gd name="connsiteY5188" fmla="*/ 4834098 h 6852115"/>
              <a:gd name="connsiteX5189" fmla="*/ 1529699 w 12193268"/>
              <a:gd name="connsiteY5189" fmla="*/ 4861893 h 6852115"/>
              <a:gd name="connsiteX5190" fmla="*/ 1440149 w 12193268"/>
              <a:gd name="connsiteY5190" fmla="*/ 4779179 h 6852115"/>
              <a:gd name="connsiteX5191" fmla="*/ 1415417 w 12193268"/>
              <a:gd name="connsiteY5191" fmla="*/ 4802022 h 6852115"/>
              <a:gd name="connsiteX5192" fmla="*/ 1536037 w 12193268"/>
              <a:gd name="connsiteY5192" fmla="*/ 4917579 h 6852115"/>
              <a:gd name="connsiteX5193" fmla="*/ 1619107 w 12193268"/>
              <a:gd name="connsiteY5193" fmla="*/ 4837997 h 6852115"/>
              <a:gd name="connsiteX5194" fmla="*/ 1468919 w 12193268"/>
              <a:gd name="connsiteY5194" fmla="*/ 4698436 h 6852115"/>
              <a:gd name="connsiteX5195" fmla="*/ 1560469 w 12193268"/>
              <a:gd name="connsiteY5195" fmla="*/ 4613875 h 6852115"/>
              <a:gd name="connsiteX5196" fmla="*/ 1672325 w 12193268"/>
              <a:gd name="connsiteY5196" fmla="*/ 4719764 h 6852115"/>
              <a:gd name="connsiteX5197" fmla="*/ 1645852 w 12193268"/>
              <a:gd name="connsiteY5197" fmla="*/ 4747560 h 6852115"/>
              <a:gd name="connsiteX5198" fmla="*/ 1559076 w 12193268"/>
              <a:gd name="connsiteY5198" fmla="*/ 4667408 h 6852115"/>
              <a:gd name="connsiteX5199" fmla="*/ 1525027 w 12193268"/>
              <a:gd name="connsiteY5199" fmla="*/ 4698857 h 6852115"/>
              <a:gd name="connsiteX5200" fmla="*/ 1646873 w 12193268"/>
              <a:gd name="connsiteY5200" fmla="*/ 4811398 h 6852115"/>
              <a:gd name="connsiteX5201" fmla="*/ 1734358 w 12193268"/>
              <a:gd name="connsiteY5201" fmla="*/ 4727586 h 6852115"/>
              <a:gd name="connsiteX5202" fmla="*/ 1583584 w 12193268"/>
              <a:gd name="connsiteY5202" fmla="*/ 4583143 h 6852115"/>
              <a:gd name="connsiteX5203" fmla="*/ 1606308 w 12193268"/>
              <a:gd name="connsiteY5203" fmla="*/ 4560139 h 6852115"/>
              <a:gd name="connsiteX5204" fmla="*/ 1552460 w 12193268"/>
              <a:gd name="connsiteY5204" fmla="*/ 4560139 h 6852115"/>
              <a:gd name="connsiteX5205" fmla="*/ 1228516 w 12193268"/>
              <a:gd name="connsiteY5205" fmla="*/ 4859349 h 6852115"/>
              <a:gd name="connsiteX5206" fmla="*/ 887926 w 12193268"/>
              <a:gd name="connsiteY5206" fmla="*/ 4544765 h 6852115"/>
              <a:gd name="connsiteX5207" fmla="*/ 654900 w 12193268"/>
              <a:gd name="connsiteY5207" fmla="*/ 4544764 h 6852115"/>
              <a:gd name="connsiteX5208" fmla="*/ 692827 w 12193268"/>
              <a:gd name="connsiteY5208" fmla="*/ 4582116 h 6852115"/>
              <a:gd name="connsiteX5209" fmla="*/ 730757 w 12193268"/>
              <a:gd name="connsiteY5209" fmla="*/ 4544765 h 6852115"/>
              <a:gd name="connsiteX5210" fmla="*/ 503319 w 12193268"/>
              <a:gd name="connsiteY5210" fmla="*/ 4544765 h 6852115"/>
              <a:gd name="connsiteX5211" fmla="*/ 134008 w 12193268"/>
              <a:gd name="connsiteY5211" fmla="*/ 4885876 h 6852115"/>
              <a:gd name="connsiteX5212" fmla="*/ 134008 w 12193268"/>
              <a:gd name="connsiteY5212" fmla="*/ 4888323 h 6852115"/>
              <a:gd name="connsiteX5213" fmla="*/ 6610 w 12193268"/>
              <a:gd name="connsiteY5213" fmla="*/ 4770653 h 6852115"/>
              <a:gd name="connsiteX5214" fmla="*/ 6696 w 12193268"/>
              <a:gd name="connsiteY5214" fmla="*/ 4832832 h 6852115"/>
              <a:gd name="connsiteX5215" fmla="*/ 9633 w 12193268"/>
              <a:gd name="connsiteY5215" fmla="*/ 4829940 h 6852115"/>
              <a:gd name="connsiteX5216" fmla="*/ 122670 w 12193268"/>
              <a:gd name="connsiteY5216" fmla="*/ 4941257 h 6852115"/>
              <a:gd name="connsiteX5217" fmla="*/ 9634 w 12193268"/>
              <a:gd name="connsiteY5217" fmla="*/ 5052574 h 6852115"/>
              <a:gd name="connsiteX5218" fmla="*/ 6998 w 12193268"/>
              <a:gd name="connsiteY5218" fmla="*/ 5049979 h 6852115"/>
              <a:gd name="connsiteX5219" fmla="*/ 7070 w 12193268"/>
              <a:gd name="connsiteY5219" fmla="*/ 5101944 h 6852115"/>
              <a:gd name="connsiteX5220" fmla="*/ 134009 w 12193268"/>
              <a:gd name="connsiteY5220" fmla="*/ 4984699 h 6852115"/>
              <a:gd name="connsiteX5221" fmla="*/ 134009 w 12193268"/>
              <a:gd name="connsiteY5221" fmla="*/ 4982253 h 6852115"/>
              <a:gd name="connsiteX5222" fmla="*/ 484337 w 12193268"/>
              <a:gd name="connsiteY5222" fmla="*/ 5305831 h 6852115"/>
              <a:gd name="connsiteX5223" fmla="*/ 128743 w 12193268"/>
              <a:gd name="connsiteY5223" fmla="*/ 5634273 h 6852115"/>
              <a:gd name="connsiteX5224" fmla="*/ 128743 w 12193268"/>
              <a:gd name="connsiteY5224" fmla="*/ 5636719 h 6852115"/>
              <a:gd name="connsiteX5225" fmla="*/ 7658 w 12193268"/>
              <a:gd name="connsiteY5225" fmla="*/ 5524881 h 6852115"/>
              <a:gd name="connsiteX5226" fmla="*/ 7737 w 12193268"/>
              <a:gd name="connsiteY5226" fmla="*/ 5581654 h 6852115"/>
              <a:gd name="connsiteX5227" fmla="*/ 117406 w 12193268"/>
              <a:gd name="connsiteY5227" fmla="*/ 5689653 h 6852115"/>
              <a:gd name="connsiteX5228" fmla="*/ 8037 w 12193268"/>
              <a:gd name="connsiteY5228" fmla="*/ 5797356 h 6852115"/>
              <a:gd name="connsiteX5229" fmla="*/ 8102 w 12193268"/>
              <a:gd name="connsiteY5229" fmla="*/ 5844525 h 6852115"/>
              <a:gd name="connsiteX5230" fmla="*/ 128743 w 12193268"/>
              <a:gd name="connsiteY5230" fmla="*/ 5733096 h 6852115"/>
              <a:gd name="connsiteX5231" fmla="*/ 128743 w 12193268"/>
              <a:gd name="connsiteY5231" fmla="*/ 5730649 h 6852115"/>
              <a:gd name="connsiteX5232" fmla="*/ 487779 w 12193268"/>
              <a:gd name="connsiteY5232" fmla="*/ 6062269 h 6852115"/>
              <a:gd name="connsiteX5233" fmla="*/ 537529 w 12193268"/>
              <a:gd name="connsiteY5233" fmla="*/ 6062269 h 6852115"/>
              <a:gd name="connsiteX5234" fmla="*/ 512338 w 12193268"/>
              <a:gd name="connsiteY5234" fmla="*/ 6036766 h 6852115"/>
              <a:gd name="connsiteX5235" fmla="*/ 660504 w 12193268"/>
              <a:gd name="connsiteY5235" fmla="*/ 5894821 h 6852115"/>
              <a:gd name="connsiteX5236" fmla="*/ 573368 w 12193268"/>
              <a:gd name="connsiteY5236" fmla="*/ 5811346 h 6852115"/>
              <a:gd name="connsiteX5237" fmla="*/ 452003 w 12193268"/>
              <a:gd name="connsiteY5237" fmla="*/ 5923444 h 6852115"/>
              <a:gd name="connsiteX5238" fmla="*/ 486050 w 12193268"/>
              <a:gd name="connsiteY5238" fmla="*/ 5954891 h 6852115"/>
              <a:gd name="connsiteX5239" fmla="*/ 572828 w 12193268"/>
              <a:gd name="connsiteY5239" fmla="*/ 5874742 h 6852115"/>
              <a:gd name="connsiteX5240" fmla="*/ 599299 w 12193268"/>
              <a:gd name="connsiteY5240" fmla="*/ 5902536 h 6852115"/>
              <a:gd name="connsiteX5241" fmla="*/ 487445 w 12193268"/>
              <a:gd name="connsiteY5241" fmla="*/ 6008425 h 6852115"/>
              <a:gd name="connsiteX5242" fmla="*/ 395894 w 12193268"/>
              <a:gd name="connsiteY5242" fmla="*/ 5923865 h 6852115"/>
              <a:gd name="connsiteX5243" fmla="*/ 545602 w 12193268"/>
              <a:gd name="connsiteY5243" fmla="*/ 5784746 h 6852115"/>
              <a:gd name="connsiteX5244" fmla="*/ 462182 w 12193268"/>
              <a:gd name="connsiteY5244" fmla="*/ 5704828 h 6852115"/>
              <a:gd name="connsiteX5245" fmla="*/ 342024 w 12193268"/>
              <a:gd name="connsiteY5245" fmla="*/ 5819940 h 6852115"/>
              <a:gd name="connsiteX5246" fmla="*/ 367122 w 12193268"/>
              <a:gd name="connsiteY5246" fmla="*/ 5843121 h 6852115"/>
              <a:gd name="connsiteX5247" fmla="*/ 456675 w 12193268"/>
              <a:gd name="connsiteY5247" fmla="*/ 5760408 h 6852115"/>
              <a:gd name="connsiteX5248" fmla="*/ 483145 w 12193268"/>
              <a:gd name="connsiteY5248" fmla="*/ 5788202 h 6852115"/>
              <a:gd name="connsiteX5249" fmla="*/ 366606 w 12193268"/>
              <a:gd name="connsiteY5249" fmla="*/ 5894890 h 6852115"/>
              <a:gd name="connsiteX5250" fmla="*/ 284373 w 12193268"/>
              <a:gd name="connsiteY5250" fmla="*/ 5818936 h 6852115"/>
              <a:gd name="connsiteX5251" fmla="*/ 434435 w 12193268"/>
              <a:gd name="connsiteY5251" fmla="*/ 5678247 h 6852115"/>
              <a:gd name="connsiteX5252" fmla="*/ 285416 w 12193268"/>
              <a:gd name="connsiteY5252" fmla="*/ 5536763 h 6852115"/>
              <a:gd name="connsiteX5253" fmla="*/ 367650 w 12193268"/>
              <a:gd name="connsiteY5253" fmla="*/ 5460807 h 6852115"/>
              <a:gd name="connsiteX5254" fmla="*/ 484189 w 12193268"/>
              <a:gd name="connsiteY5254" fmla="*/ 5567496 h 6852115"/>
              <a:gd name="connsiteX5255" fmla="*/ 457717 w 12193268"/>
              <a:gd name="connsiteY5255" fmla="*/ 5595290 h 6852115"/>
              <a:gd name="connsiteX5256" fmla="*/ 368166 w 12193268"/>
              <a:gd name="connsiteY5256" fmla="*/ 5512576 h 6852115"/>
              <a:gd name="connsiteX5257" fmla="*/ 342114 w 12193268"/>
              <a:gd name="connsiteY5257" fmla="*/ 5536639 h 6852115"/>
              <a:gd name="connsiteX5258" fmla="*/ 462182 w 12193268"/>
              <a:gd name="connsiteY5258" fmla="*/ 5651664 h 6852115"/>
              <a:gd name="connsiteX5259" fmla="*/ 546537 w 12193268"/>
              <a:gd name="connsiteY5259" fmla="*/ 5570852 h 6852115"/>
              <a:gd name="connsiteX5260" fmla="*/ 396937 w 12193268"/>
              <a:gd name="connsiteY5260" fmla="*/ 5431833 h 6852115"/>
              <a:gd name="connsiteX5261" fmla="*/ 488488 w 12193268"/>
              <a:gd name="connsiteY5261" fmla="*/ 5347274 h 6852115"/>
              <a:gd name="connsiteX5262" fmla="*/ 600343 w 12193268"/>
              <a:gd name="connsiteY5262" fmla="*/ 5453163 h 6852115"/>
              <a:gd name="connsiteX5263" fmla="*/ 573871 w 12193268"/>
              <a:gd name="connsiteY5263" fmla="*/ 5480957 h 6852115"/>
              <a:gd name="connsiteX5264" fmla="*/ 487094 w 12193268"/>
              <a:gd name="connsiteY5264" fmla="*/ 5400806 h 6852115"/>
              <a:gd name="connsiteX5265" fmla="*/ 453046 w 12193268"/>
              <a:gd name="connsiteY5265" fmla="*/ 5432255 h 6852115"/>
              <a:gd name="connsiteX5266" fmla="*/ 574302 w 12193268"/>
              <a:gd name="connsiteY5266" fmla="*/ 5544252 h 6852115"/>
              <a:gd name="connsiteX5267" fmla="*/ 660504 w 12193268"/>
              <a:gd name="connsiteY5267" fmla="*/ 5461672 h 6852115"/>
              <a:gd name="connsiteX5268" fmla="*/ 515403 w 12193268"/>
              <a:gd name="connsiteY5268" fmla="*/ 5322664 h 6852115"/>
              <a:gd name="connsiteX5269" fmla="*/ 524089 w 12193268"/>
              <a:gd name="connsiteY5269" fmla="*/ 5313873 h 6852115"/>
              <a:gd name="connsiteX5270" fmla="*/ 542795 w 12193268"/>
              <a:gd name="connsiteY5270" fmla="*/ 5313872 h 6852115"/>
              <a:gd name="connsiteX5271" fmla="*/ 533442 w 12193268"/>
              <a:gd name="connsiteY5271" fmla="*/ 5304404 h 6852115"/>
              <a:gd name="connsiteX5272" fmla="*/ 542386 w 12193268"/>
              <a:gd name="connsiteY5272" fmla="*/ 5295350 h 6852115"/>
              <a:gd name="connsiteX5273" fmla="*/ 554098 w 12193268"/>
              <a:gd name="connsiteY5273" fmla="*/ 5306570 h 6852115"/>
              <a:gd name="connsiteX5274" fmla="*/ 546476 w 12193268"/>
              <a:gd name="connsiteY5274" fmla="*/ 5313872 h 6852115"/>
              <a:gd name="connsiteX5275" fmla="*/ 561720 w 12193268"/>
              <a:gd name="connsiteY5275" fmla="*/ 5313873 h 6852115"/>
              <a:gd name="connsiteX5276" fmla="*/ 688251 w 12193268"/>
              <a:gd name="connsiteY5276" fmla="*/ 5435089 h 6852115"/>
              <a:gd name="connsiteX5277" fmla="*/ 814780 w 12193268"/>
              <a:gd name="connsiteY5277" fmla="*/ 5313872 h 6852115"/>
              <a:gd name="connsiteX5278" fmla="*/ 840554 w 12193268"/>
              <a:gd name="connsiteY5278" fmla="*/ 5313872 h 6852115"/>
              <a:gd name="connsiteX5279" fmla="*/ 827667 w 12193268"/>
              <a:gd name="connsiteY5279" fmla="*/ 5301527 h 6852115"/>
              <a:gd name="connsiteX5280" fmla="*/ 836399 w 12193268"/>
              <a:gd name="connsiteY5280" fmla="*/ 5293162 h 6852115"/>
              <a:gd name="connsiteX5281" fmla="*/ 818936 w 12193268"/>
              <a:gd name="connsiteY5281" fmla="*/ 5293161 h 6852115"/>
              <a:gd name="connsiteX5282" fmla="*/ 693516 w 12193268"/>
              <a:gd name="connsiteY5282" fmla="*/ 5173007 h 6852115"/>
              <a:gd name="connsiteX5283" fmla="*/ 568094 w 12193268"/>
              <a:gd name="connsiteY5283" fmla="*/ 5293161 h 6852115"/>
              <a:gd name="connsiteX5284" fmla="*/ 522336 w 12193268"/>
              <a:gd name="connsiteY5284" fmla="*/ 5293161 h 6852115"/>
              <a:gd name="connsiteX5285" fmla="*/ 517603 w 12193268"/>
              <a:gd name="connsiteY5285" fmla="*/ 5288370 h 6852115"/>
              <a:gd name="connsiteX5286" fmla="*/ 665769 w 12193268"/>
              <a:gd name="connsiteY5286" fmla="*/ 5146425 h 6852115"/>
              <a:gd name="connsiteX5287" fmla="*/ 578633 w 12193268"/>
              <a:gd name="connsiteY5287" fmla="*/ 5062949 h 6852115"/>
              <a:gd name="connsiteX5288" fmla="*/ 457267 w 12193268"/>
              <a:gd name="connsiteY5288" fmla="*/ 5175048 h 6852115"/>
              <a:gd name="connsiteX5289" fmla="*/ 491316 w 12193268"/>
              <a:gd name="connsiteY5289" fmla="*/ 5206495 h 6852115"/>
              <a:gd name="connsiteX5290" fmla="*/ 578093 w 12193268"/>
              <a:gd name="connsiteY5290" fmla="*/ 5126345 h 6852115"/>
              <a:gd name="connsiteX5291" fmla="*/ 604565 w 12193268"/>
              <a:gd name="connsiteY5291" fmla="*/ 5154139 h 6852115"/>
              <a:gd name="connsiteX5292" fmla="*/ 492709 w 12193268"/>
              <a:gd name="connsiteY5292" fmla="*/ 5260029 h 6852115"/>
              <a:gd name="connsiteX5293" fmla="*/ 401160 w 12193268"/>
              <a:gd name="connsiteY5293" fmla="*/ 5175469 h 6852115"/>
              <a:gd name="connsiteX5294" fmla="*/ 550867 w 12193268"/>
              <a:gd name="connsiteY5294" fmla="*/ 5036350 h 6852115"/>
              <a:gd name="connsiteX5295" fmla="*/ 467448 w 12193268"/>
              <a:gd name="connsiteY5295" fmla="*/ 4956432 h 6852115"/>
              <a:gd name="connsiteX5296" fmla="*/ 347290 w 12193268"/>
              <a:gd name="connsiteY5296" fmla="*/ 5071544 h 6852115"/>
              <a:gd name="connsiteX5297" fmla="*/ 372387 w 12193268"/>
              <a:gd name="connsiteY5297" fmla="*/ 5094725 h 6852115"/>
              <a:gd name="connsiteX5298" fmla="*/ 461939 w 12193268"/>
              <a:gd name="connsiteY5298" fmla="*/ 5012012 h 6852115"/>
              <a:gd name="connsiteX5299" fmla="*/ 488411 w 12193268"/>
              <a:gd name="connsiteY5299" fmla="*/ 5039807 h 6852115"/>
              <a:gd name="connsiteX5300" fmla="*/ 371872 w 12193268"/>
              <a:gd name="connsiteY5300" fmla="*/ 5146493 h 6852115"/>
              <a:gd name="connsiteX5301" fmla="*/ 289638 w 12193268"/>
              <a:gd name="connsiteY5301" fmla="*/ 5070539 h 6852115"/>
              <a:gd name="connsiteX5302" fmla="*/ 439700 w 12193268"/>
              <a:gd name="connsiteY5302" fmla="*/ 4929850 h 6852115"/>
              <a:gd name="connsiteX5303" fmla="*/ 290681 w 12193268"/>
              <a:gd name="connsiteY5303" fmla="*/ 4788367 h 6852115"/>
              <a:gd name="connsiteX5304" fmla="*/ 372915 w 12193268"/>
              <a:gd name="connsiteY5304" fmla="*/ 4712411 h 6852115"/>
              <a:gd name="connsiteX5305" fmla="*/ 489455 w 12193268"/>
              <a:gd name="connsiteY5305" fmla="*/ 4819100 h 6852115"/>
              <a:gd name="connsiteX5306" fmla="*/ 462983 w 12193268"/>
              <a:gd name="connsiteY5306" fmla="*/ 4846894 h 6852115"/>
              <a:gd name="connsiteX5307" fmla="*/ 373431 w 12193268"/>
              <a:gd name="connsiteY5307" fmla="*/ 4764181 h 6852115"/>
              <a:gd name="connsiteX5308" fmla="*/ 347380 w 12193268"/>
              <a:gd name="connsiteY5308" fmla="*/ 4788243 h 6852115"/>
              <a:gd name="connsiteX5309" fmla="*/ 467448 w 12193268"/>
              <a:gd name="connsiteY5309" fmla="*/ 4903268 h 6852115"/>
              <a:gd name="connsiteX5310" fmla="*/ 551802 w 12193268"/>
              <a:gd name="connsiteY5310" fmla="*/ 4822456 h 6852115"/>
              <a:gd name="connsiteX5311" fmla="*/ 402203 w 12193268"/>
              <a:gd name="connsiteY5311" fmla="*/ 4683437 h 6852115"/>
              <a:gd name="connsiteX5312" fmla="*/ 493753 w 12193268"/>
              <a:gd name="connsiteY5312" fmla="*/ 4598877 h 6852115"/>
              <a:gd name="connsiteX5313" fmla="*/ 605608 w 12193268"/>
              <a:gd name="connsiteY5313" fmla="*/ 4704766 h 6852115"/>
              <a:gd name="connsiteX5314" fmla="*/ 579136 w 12193268"/>
              <a:gd name="connsiteY5314" fmla="*/ 4732561 h 6852115"/>
              <a:gd name="connsiteX5315" fmla="*/ 492359 w 12193268"/>
              <a:gd name="connsiteY5315" fmla="*/ 4652410 h 6852115"/>
              <a:gd name="connsiteX5316" fmla="*/ 458311 w 12193268"/>
              <a:gd name="connsiteY5316" fmla="*/ 4683858 h 6852115"/>
              <a:gd name="connsiteX5317" fmla="*/ 579567 w 12193268"/>
              <a:gd name="connsiteY5317" fmla="*/ 4795856 h 6852115"/>
              <a:gd name="connsiteX5318" fmla="*/ 665768 w 12193268"/>
              <a:gd name="connsiteY5318" fmla="*/ 4713276 h 6852115"/>
              <a:gd name="connsiteX5319" fmla="*/ 520668 w 12193268"/>
              <a:gd name="connsiteY5319" fmla="*/ 4574268 h 6852115"/>
              <a:gd name="connsiteX5320" fmla="*/ 547650 w 12193268"/>
              <a:gd name="connsiteY5320" fmla="*/ 4546954 h 6852115"/>
              <a:gd name="connsiteX5321" fmla="*/ 693515 w 12193268"/>
              <a:gd name="connsiteY5321" fmla="*/ 4686693 h 6852115"/>
              <a:gd name="connsiteX5322" fmla="*/ 841665 w 12193268"/>
              <a:gd name="connsiteY5322" fmla="*/ 4544764 h 6852115"/>
              <a:gd name="connsiteX5323" fmla="*/ 773364 w 12193268"/>
              <a:gd name="connsiteY5323" fmla="*/ 4544764 h 6852115"/>
              <a:gd name="connsiteX5324" fmla="*/ 692828 w 12193268"/>
              <a:gd name="connsiteY5324" fmla="*/ 4624074 h 6852115"/>
              <a:gd name="connsiteX5325" fmla="*/ 612292 w 12193268"/>
              <a:gd name="connsiteY5325" fmla="*/ 4544766 h 6852115"/>
              <a:gd name="connsiteX5326" fmla="*/ 376292 w 12193268"/>
              <a:gd name="connsiteY5326" fmla="*/ 4544765 h 6852115"/>
              <a:gd name="connsiteX5327" fmla="*/ 134008 w 12193268"/>
              <a:gd name="connsiteY5327" fmla="*/ 4768549 h 6852115"/>
              <a:gd name="connsiteX5328" fmla="*/ 134008 w 12193268"/>
              <a:gd name="connsiteY5328" fmla="*/ 4770997 h 6852115"/>
              <a:gd name="connsiteX5329" fmla="*/ 6447 w 12193268"/>
              <a:gd name="connsiteY5329" fmla="*/ 4653177 h 6852115"/>
              <a:gd name="connsiteX5330" fmla="*/ 6537 w 12193268"/>
              <a:gd name="connsiteY5330" fmla="*/ 4718342 h 6852115"/>
              <a:gd name="connsiteX5331" fmla="*/ 134009 w 12193268"/>
              <a:gd name="connsiteY5331" fmla="*/ 4836079 h 6852115"/>
              <a:gd name="connsiteX5332" fmla="*/ 134008 w 12193268"/>
              <a:gd name="connsiteY5332" fmla="*/ 4833631 h 6852115"/>
              <a:gd name="connsiteX5333" fmla="*/ 446755 w 12193268"/>
              <a:gd name="connsiteY5333" fmla="*/ 4544765 h 6852115"/>
              <a:gd name="connsiteX5334" fmla="*/ 259082 w 12193268"/>
              <a:gd name="connsiteY5334" fmla="*/ 4544765 h 6852115"/>
              <a:gd name="connsiteX5335" fmla="*/ 134008 w 12193268"/>
              <a:gd name="connsiteY5335" fmla="*/ 4660289 h 6852115"/>
              <a:gd name="connsiteX5336" fmla="*/ 134008 w 12193268"/>
              <a:gd name="connsiteY5336" fmla="*/ 4662736 h 6852115"/>
              <a:gd name="connsiteX5337" fmla="*/ 19209 w 12193268"/>
              <a:gd name="connsiteY5337" fmla="*/ 4556703 h 6852115"/>
              <a:gd name="connsiteX5338" fmla="*/ 6313 w 12193268"/>
              <a:gd name="connsiteY5338" fmla="*/ 4556703 h 6852115"/>
              <a:gd name="connsiteX5339" fmla="*/ 6374 w 12193268"/>
              <a:gd name="connsiteY5339" fmla="*/ 4600864 h 6852115"/>
              <a:gd name="connsiteX5340" fmla="*/ 134009 w 12193268"/>
              <a:gd name="connsiteY5340" fmla="*/ 4718752 h 6852115"/>
              <a:gd name="connsiteX5341" fmla="*/ 134009 w 12193268"/>
              <a:gd name="connsiteY5341" fmla="*/ 4716304 h 6852115"/>
              <a:gd name="connsiteX5342" fmla="*/ 319728 w 12193268"/>
              <a:gd name="connsiteY5342" fmla="*/ 4544766 h 6852115"/>
              <a:gd name="connsiteX5343" fmla="*/ 134008 w 12193268"/>
              <a:gd name="connsiteY5343" fmla="*/ 4544764 h 6852115"/>
              <a:gd name="connsiteX5344" fmla="*/ 134008 w 12193268"/>
              <a:gd name="connsiteY5344" fmla="*/ 4556703 h 6852115"/>
              <a:gd name="connsiteX5345" fmla="*/ 75774 w 12193268"/>
              <a:gd name="connsiteY5345" fmla="*/ 4556704 h 6852115"/>
              <a:gd name="connsiteX5346" fmla="*/ 134009 w 12193268"/>
              <a:gd name="connsiteY5346" fmla="*/ 4610492 h 6852115"/>
              <a:gd name="connsiteX5347" fmla="*/ 134009 w 12193268"/>
              <a:gd name="connsiteY5347" fmla="*/ 4608044 h 6852115"/>
              <a:gd name="connsiteX5348" fmla="*/ 202518 w 12193268"/>
              <a:gd name="connsiteY5348" fmla="*/ 4544765 h 6852115"/>
              <a:gd name="connsiteX5349" fmla="*/ 12179130 w 12193268"/>
              <a:gd name="connsiteY5349" fmla="*/ 4522332 h 6852115"/>
              <a:gd name="connsiteX5350" fmla="*/ 12153397 w 12193268"/>
              <a:gd name="connsiteY5350" fmla="*/ 4546084 h 6852115"/>
              <a:gd name="connsiteX5351" fmla="*/ 12138810 w 12193268"/>
              <a:gd name="connsiteY5351" fmla="*/ 4546084 h 6852115"/>
              <a:gd name="connsiteX5352" fmla="*/ 12180353 w 12193268"/>
              <a:gd name="connsiteY5352" fmla="*/ 4584455 h 6852115"/>
              <a:gd name="connsiteX5353" fmla="*/ 12180353 w 12193268"/>
              <a:gd name="connsiteY5353" fmla="*/ 4546084 h 6852115"/>
              <a:gd name="connsiteX5354" fmla="*/ 12179122 w 12193268"/>
              <a:gd name="connsiteY5354" fmla="*/ 4546084 h 6852115"/>
              <a:gd name="connsiteX5355" fmla="*/ 10524050 w 12193268"/>
              <a:gd name="connsiteY5355" fmla="*/ 4520653 h 6852115"/>
              <a:gd name="connsiteX5356" fmla="*/ 10486109 w 12193268"/>
              <a:gd name="connsiteY5356" fmla="*/ 4557991 h 6852115"/>
              <a:gd name="connsiteX5357" fmla="*/ 10561966 w 12193268"/>
              <a:gd name="connsiteY5357" fmla="*/ 4558017 h 6852115"/>
              <a:gd name="connsiteX5358" fmla="*/ 9991527 w 12193268"/>
              <a:gd name="connsiteY5358" fmla="*/ 4518148 h 6852115"/>
              <a:gd name="connsiteX5359" fmla="*/ 9988363 w 12193268"/>
              <a:gd name="connsiteY5359" fmla="*/ 4521068 h 6852115"/>
              <a:gd name="connsiteX5360" fmla="*/ 9986612 w 12193268"/>
              <a:gd name="connsiteY5360" fmla="*/ 4519450 h 6852115"/>
              <a:gd name="connsiteX5361" fmla="*/ 9986611 w 12193268"/>
              <a:gd name="connsiteY5361" fmla="*/ 4522685 h 6852115"/>
              <a:gd name="connsiteX5362" fmla="*/ 9965210 w 12193268"/>
              <a:gd name="connsiteY5362" fmla="*/ 4542438 h 6852115"/>
              <a:gd name="connsiteX5363" fmla="*/ 9986604 w 12193268"/>
              <a:gd name="connsiteY5363" fmla="*/ 4542445 h 6852115"/>
              <a:gd name="connsiteX5364" fmla="*/ 9986603 w 12193268"/>
              <a:gd name="connsiteY5364" fmla="*/ 4542648 h 6852115"/>
              <a:gd name="connsiteX5365" fmla="*/ 9951206 w 12193268"/>
              <a:gd name="connsiteY5365" fmla="*/ 4542649 h 6852115"/>
              <a:gd name="connsiteX5366" fmla="*/ 9987833 w 12193268"/>
              <a:gd name="connsiteY5366" fmla="*/ 4576479 h 6852115"/>
              <a:gd name="connsiteX5367" fmla="*/ 9987833 w 12193268"/>
              <a:gd name="connsiteY5367" fmla="*/ 4582322 h 6852115"/>
              <a:gd name="connsiteX5368" fmla="*/ 9990996 w 12193268"/>
              <a:gd name="connsiteY5368" fmla="*/ 4579401 h 6852115"/>
              <a:gd name="connsiteX5369" fmla="*/ 9992749 w 12193268"/>
              <a:gd name="connsiteY5369" fmla="*/ 4581019 h 6852115"/>
              <a:gd name="connsiteX5370" fmla="*/ 9992748 w 12193268"/>
              <a:gd name="connsiteY5370" fmla="*/ 4577783 h 6852115"/>
              <a:gd name="connsiteX5371" fmla="*/ 10014141 w 12193268"/>
              <a:gd name="connsiteY5371" fmla="*/ 4558023 h 6852115"/>
              <a:gd name="connsiteX5372" fmla="*/ 9992748 w 12193268"/>
              <a:gd name="connsiteY5372" fmla="*/ 4558023 h 6852115"/>
              <a:gd name="connsiteX5373" fmla="*/ 9992748 w 12193268"/>
              <a:gd name="connsiteY5373" fmla="*/ 4557822 h 6852115"/>
              <a:gd name="connsiteX5374" fmla="*/ 10028140 w 12193268"/>
              <a:gd name="connsiteY5374" fmla="*/ 4557834 h 6852115"/>
              <a:gd name="connsiteX5375" fmla="*/ 9991525 w 12193268"/>
              <a:gd name="connsiteY5375" fmla="*/ 4523992 h 6852115"/>
              <a:gd name="connsiteX5376" fmla="*/ 6148126 w 12193268"/>
              <a:gd name="connsiteY5376" fmla="*/ 4521703 h 6852115"/>
              <a:gd name="connsiteX5377" fmla="*/ 6110185 w 12193268"/>
              <a:gd name="connsiteY5377" fmla="*/ 4559041 h 6852115"/>
              <a:gd name="connsiteX5378" fmla="*/ 6186041 w 12193268"/>
              <a:gd name="connsiteY5378" fmla="*/ 4559068 h 6852115"/>
              <a:gd name="connsiteX5379" fmla="*/ 3416650 w 12193268"/>
              <a:gd name="connsiteY5379" fmla="*/ 4524448 h 6852115"/>
              <a:gd name="connsiteX5380" fmla="*/ 3390917 w 12193268"/>
              <a:gd name="connsiteY5380" fmla="*/ 4548200 h 6852115"/>
              <a:gd name="connsiteX5381" fmla="*/ 3376330 w 12193268"/>
              <a:gd name="connsiteY5381" fmla="*/ 4548200 h 6852115"/>
              <a:gd name="connsiteX5382" fmla="*/ 3417873 w 12193268"/>
              <a:gd name="connsiteY5382" fmla="*/ 4586571 h 6852115"/>
              <a:gd name="connsiteX5383" fmla="*/ 3417873 w 12193268"/>
              <a:gd name="connsiteY5383" fmla="*/ 4548200 h 6852115"/>
              <a:gd name="connsiteX5384" fmla="*/ 3416642 w 12193268"/>
              <a:gd name="connsiteY5384" fmla="*/ 4548200 h 6852115"/>
              <a:gd name="connsiteX5385" fmla="*/ 11640230 w 12193268"/>
              <a:gd name="connsiteY5385" fmla="*/ 4512712 h 6852115"/>
              <a:gd name="connsiteX5386" fmla="*/ 11606317 w 12193268"/>
              <a:gd name="connsiteY5386" fmla="*/ 4546084 h 6852115"/>
              <a:gd name="connsiteX5387" fmla="*/ 11604984 w 12193268"/>
              <a:gd name="connsiteY5387" fmla="*/ 4546084 h 6852115"/>
              <a:gd name="connsiteX5388" fmla="*/ 11642913 w 12193268"/>
              <a:gd name="connsiteY5388" fmla="*/ 4583435 h 6852115"/>
              <a:gd name="connsiteX5389" fmla="*/ 11680840 w 12193268"/>
              <a:gd name="connsiteY5389" fmla="*/ 4546084 h 6852115"/>
              <a:gd name="connsiteX5390" fmla="*/ 11674096 w 12193268"/>
              <a:gd name="connsiteY5390" fmla="*/ 4546084 h 6852115"/>
              <a:gd name="connsiteX5391" fmla="*/ 8336447 w 12193268"/>
              <a:gd name="connsiteY5391" fmla="*/ 4516468 h 6852115"/>
              <a:gd name="connsiteX5392" fmla="*/ 8298506 w 12193268"/>
              <a:gd name="connsiteY5392" fmla="*/ 4553806 h 6852115"/>
              <a:gd name="connsiteX5393" fmla="*/ 8374363 w 12193268"/>
              <a:gd name="connsiteY5393" fmla="*/ 4553832 h 6852115"/>
              <a:gd name="connsiteX5394" fmla="*/ 5615603 w 12193268"/>
              <a:gd name="connsiteY5394" fmla="*/ 4519199 h 6852115"/>
              <a:gd name="connsiteX5395" fmla="*/ 5612440 w 12193268"/>
              <a:gd name="connsiteY5395" fmla="*/ 4522119 h 6852115"/>
              <a:gd name="connsiteX5396" fmla="*/ 5610688 w 12193268"/>
              <a:gd name="connsiteY5396" fmla="*/ 4520501 h 6852115"/>
              <a:gd name="connsiteX5397" fmla="*/ 5610687 w 12193268"/>
              <a:gd name="connsiteY5397" fmla="*/ 4523736 h 6852115"/>
              <a:gd name="connsiteX5398" fmla="*/ 5589287 w 12193268"/>
              <a:gd name="connsiteY5398" fmla="*/ 4543489 h 6852115"/>
              <a:gd name="connsiteX5399" fmla="*/ 5610680 w 12193268"/>
              <a:gd name="connsiteY5399" fmla="*/ 4543496 h 6852115"/>
              <a:gd name="connsiteX5400" fmla="*/ 5610680 w 12193268"/>
              <a:gd name="connsiteY5400" fmla="*/ 4543699 h 6852115"/>
              <a:gd name="connsiteX5401" fmla="*/ 5575283 w 12193268"/>
              <a:gd name="connsiteY5401" fmla="*/ 4543699 h 6852115"/>
              <a:gd name="connsiteX5402" fmla="*/ 5611910 w 12193268"/>
              <a:gd name="connsiteY5402" fmla="*/ 4577530 h 6852115"/>
              <a:gd name="connsiteX5403" fmla="*/ 5611910 w 12193268"/>
              <a:gd name="connsiteY5403" fmla="*/ 4583372 h 6852115"/>
              <a:gd name="connsiteX5404" fmla="*/ 5615072 w 12193268"/>
              <a:gd name="connsiteY5404" fmla="*/ 4580452 h 6852115"/>
              <a:gd name="connsiteX5405" fmla="*/ 5616824 w 12193268"/>
              <a:gd name="connsiteY5405" fmla="*/ 4582070 h 6852115"/>
              <a:gd name="connsiteX5406" fmla="*/ 5616825 w 12193268"/>
              <a:gd name="connsiteY5406" fmla="*/ 4578834 h 6852115"/>
              <a:gd name="connsiteX5407" fmla="*/ 5638217 w 12193268"/>
              <a:gd name="connsiteY5407" fmla="*/ 4559074 h 6852115"/>
              <a:gd name="connsiteX5408" fmla="*/ 5616825 w 12193268"/>
              <a:gd name="connsiteY5408" fmla="*/ 4559074 h 6852115"/>
              <a:gd name="connsiteX5409" fmla="*/ 5616825 w 12193268"/>
              <a:gd name="connsiteY5409" fmla="*/ 4558873 h 6852115"/>
              <a:gd name="connsiteX5410" fmla="*/ 5652216 w 12193268"/>
              <a:gd name="connsiteY5410" fmla="*/ 4558885 h 6852115"/>
              <a:gd name="connsiteX5411" fmla="*/ 5615601 w 12193268"/>
              <a:gd name="connsiteY5411" fmla="*/ 4525042 h 6852115"/>
              <a:gd name="connsiteX5412" fmla="*/ 7799008 w 12193268"/>
              <a:gd name="connsiteY5412" fmla="*/ 4515266 h 6852115"/>
              <a:gd name="connsiteX5413" fmla="*/ 7799003 w 12193268"/>
              <a:gd name="connsiteY5413" fmla="*/ 4527262 h 6852115"/>
              <a:gd name="connsiteX5414" fmla="*/ 7777473 w 12193268"/>
              <a:gd name="connsiteY5414" fmla="*/ 4547135 h 6852115"/>
              <a:gd name="connsiteX5415" fmla="*/ 7762887 w 12193268"/>
              <a:gd name="connsiteY5415" fmla="*/ 4547134 h 6852115"/>
              <a:gd name="connsiteX5416" fmla="*/ 7804430 w 12193268"/>
              <a:gd name="connsiteY5416" fmla="*/ 4585505 h 6852115"/>
              <a:gd name="connsiteX5417" fmla="*/ 7804429 w 12193268"/>
              <a:gd name="connsiteY5417" fmla="*/ 4575006 h 6852115"/>
              <a:gd name="connsiteX5418" fmla="*/ 7826537 w 12193268"/>
              <a:gd name="connsiteY5418" fmla="*/ 4554588 h 6852115"/>
              <a:gd name="connsiteX5419" fmla="*/ 7804429 w 12193268"/>
              <a:gd name="connsiteY5419" fmla="*/ 4554588 h 6852115"/>
              <a:gd name="connsiteX5420" fmla="*/ 7804429 w 12193268"/>
              <a:gd name="connsiteY5420" fmla="*/ 4553638 h 6852115"/>
              <a:gd name="connsiteX5421" fmla="*/ 7840537 w 12193268"/>
              <a:gd name="connsiteY5421" fmla="*/ 4553650 h 6852115"/>
              <a:gd name="connsiteX5422" fmla="*/ 1761570 w 12193268"/>
              <a:gd name="connsiteY5422" fmla="*/ 4522769 h 6852115"/>
              <a:gd name="connsiteX5423" fmla="*/ 1723629 w 12193268"/>
              <a:gd name="connsiteY5423" fmla="*/ 4560107 h 6852115"/>
              <a:gd name="connsiteX5424" fmla="*/ 1799486 w 12193268"/>
              <a:gd name="connsiteY5424" fmla="*/ 4560133 h 6852115"/>
              <a:gd name="connsiteX5425" fmla="*/ 7264307 w 12193268"/>
              <a:gd name="connsiteY5425" fmla="*/ 4513762 h 6852115"/>
              <a:gd name="connsiteX5426" fmla="*/ 7230394 w 12193268"/>
              <a:gd name="connsiteY5426" fmla="*/ 4547134 h 6852115"/>
              <a:gd name="connsiteX5427" fmla="*/ 7229060 w 12193268"/>
              <a:gd name="connsiteY5427" fmla="*/ 4547135 h 6852115"/>
              <a:gd name="connsiteX5428" fmla="*/ 7266989 w 12193268"/>
              <a:gd name="connsiteY5428" fmla="*/ 4584486 h 6852115"/>
              <a:gd name="connsiteX5429" fmla="*/ 7304917 w 12193268"/>
              <a:gd name="connsiteY5429" fmla="*/ 4547134 h 6852115"/>
              <a:gd name="connsiteX5430" fmla="*/ 7298172 w 12193268"/>
              <a:gd name="connsiteY5430" fmla="*/ 4547135 h 6852115"/>
              <a:gd name="connsiteX5431" fmla="*/ 3960524 w 12193268"/>
              <a:gd name="connsiteY5431" fmla="*/ 4517519 h 6852115"/>
              <a:gd name="connsiteX5432" fmla="*/ 3922583 w 12193268"/>
              <a:gd name="connsiteY5432" fmla="*/ 4554857 h 6852115"/>
              <a:gd name="connsiteX5433" fmla="*/ 3998439 w 12193268"/>
              <a:gd name="connsiteY5433" fmla="*/ 4554883 h 6852115"/>
              <a:gd name="connsiteX5434" fmla="*/ 1229046 w 12193268"/>
              <a:gd name="connsiteY5434" fmla="*/ 4520264 h 6852115"/>
              <a:gd name="connsiteX5435" fmla="*/ 1225883 w 12193268"/>
              <a:gd name="connsiteY5435" fmla="*/ 4523185 h 6852115"/>
              <a:gd name="connsiteX5436" fmla="*/ 1224132 w 12193268"/>
              <a:gd name="connsiteY5436" fmla="*/ 4521566 h 6852115"/>
              <a:gd name="connsiteX5437" fmla="*/ 1224130 w 12193268"/>
              <a:gd name="connsiteY5437" fmla="*/ 4524801 h 6852115"/>
              <a:gd name="connsiteX5438" fmla="*/ 1202731 w 12193268"/>
              <a:gd name="connsiteY5438" fmla="*/ 4544554 h 6852115"/>
              <a:gd name="connsiteX5439" fmla="*/ 1224124 w 12193268"/>
              <a:gd name="connsiteY5439" fmla="*/ 4544562 h 6852115"/>
              <a:gd name="connsiteX5440" fmla="*/ 1224123 w 12193268"/>
              <a:gd name="connsiteY5440" fmla="*/ 4544765 h 6852115"/>
              <a:gd name="connsiteX5441" fmla="*/ 1188726 w 12193268"/>
              <a:gd name="connsiteY5441" fmla="*/ 4544765 h 6852115"/>
              <a:gd name="connsiteX5442" fmla="*/ 1225353 w 12193268"/>
              <a:gd name="connsiteY5442" fmla="*/ 4578595 h 6852115"/>
              <a:gd name="connsiteX5443" fmla="*/ 1225353 w 12193268"/>
              <a:gd name="connsiteY5443" fmla="*/ 4584438 h 6852115"/>
              <a:gd name="connsiteX5444" fmla="*/ 1228516 w 12193268"/>
              <a:gd name="connsiteY5444" fmla="*/ 4581517 h 6852115"/>
              <a:gd name="connsiteX5445" fmla="*/ 1230268 w 12193268"/>
              <a:gd name="connsiteY5445" fmla="*/ 4583135 h 6852115"/>
              <a:gd name="connsiteX5446" fmla="*/ 1230268 w 12193268"/>
              <a:gd name="connsiteY5446" fmla="*/ 4579899 h 6852115"/>
              <a:gd name="connsiteX5447" fmla="*/ 1251661 w 12193268"/>
              <a:gd name="connsiteY5447" fmla="*/ 4560139 h 6852115"/>
              <a:gd name="connsiteX5448" fmla="*/ 1230268 w 12193268"/>
              <a:gd name="connsiteY5448" fmla="*/ 4560139 h 6852115"/>
              <a:gd name="connsiteX5449" fmla="*/ 1230268 w 12193268"/>
              <a:gd name="connsiteY5449" fmla="*/ 4559938 h 6852115"/>
              <a:gd name="connsiteX5450" fmla="*/ 1265660 w 12193268"/>
              <a:gd name="connsiteY5450" fmla="*/ 4559950 h 6852115"/>
              <a:gd name="connsiteX5451" fmla="*/ 1229044 w 12193268"/>
              <a:gd name="connsiteY5451" fmla="*/ 4526108 h 6852115"/>
              <a:gd name="connsiteX5452" fmla="*/ 9452627 w 12193268"/>
              <a:gd name="connsiteY5452" fmla="*/ 4508527 h 6852115"/>
              <a:gd name="connsiteX5453" fmla="*/ 9418357 w 12193268"/>
              <a:gd name="connsiteY5453" fmla="*/ 4542251 h 6852115"/>
              <a:gd name="connsiteX5454" fmla="*/ 9486873 w 12193268"/>
              <a:gd name="connsiteY5454" fmla="*/ 4542274 h 6852115"/>
              <a:gd name="connsiteX5455" fmla="*/ 3423085 w 12193268"/>
              <a:gd name="connsiteY5455" fmla="*/ 4516316 h 6852115"/>
              <a:gd name="connsiteX5456" fmla="*/ 3423070 w 12193268"/>
              <a:gd name="connsiteY5456" fmla="*/ 4554686 h 6852115"/>
              <a:gd name="connsiteX5457" fmla="*/ 3464613 w 12193268"/>
              <a:gd name="connsiteY5457" fmla="*/ 4554701 h 6852115"/>
              <a:gd name="connsiteX5458" fmla="*/ 2877750 w 12193268"/>
              <a:gd name="connsiteY5458" fmla="*/ 4514828 h 6852115"/>
              <a:gd name="connsiteX5459" fmla="*/ 2843836 w 12193268"/>
              <a:gd name="connsiteY5459" fmla="*/ 4548200 h 6852115"/>
              <a:gd name="connsiteX5460" fmla="*/ 2842503 w 12193268"/>
              <a:gd name="connsiteY5460" fmla="*/ 4548200 h 6852115"/>
              <a:gd name="connsiteX5461" fmla="*/ 2880432 w 12193268"/>
              <a:gd name="connsiteY5461" fmla="*/ 4585551 h 6852115"/>
              <a:gd name="connsiteX5462" fmla="*/ 2918360 w 12193268"/>
              <a:gd name="connsiteY5462" fmla="*/ 4548200 h 6852115"/>
              <a:gd name="connsiteX5463" fmla="*/ 2911616 w 12193268"/>
              <a:gd name="connsiteY5463" fmla="*/ 4548200 h 6852115"/>
              <a:gd name="connsiteX5464" fmla="*/ 5076704 w 12193268"/>
              <a:gd name="connsiteY5464" fmla="*/ 4509578 h 6852115"/>
              <a:gd name="connsiteX5465" fmla="*/ 5042434 w 12193268"/>
              <a:gd name="connsiteY5465" fmla="*/ 4543301 h 6852115"/>
              <a:gd name="connsiteX5466" fmla="*/ 5110949 w 12193268"/>
              <a:gd name="connsiteY5466" fmla="*/ 4543324 h 6852115"/>
              <a:gd name="connsiteX5467" fmla="*/ 690147 w 12193268"/>
              <a:gd name="connsiteY5467" fmla="*/ 4510643 h 6852115"/>
              <a:gd name="connsiteX5468" fmla="*/ 655878 w 12193268"/>
              <a:gd name="connsiteY5468" fmla="*/ 4544367 h 6852115"/>
              <a:gd name="connsiteX5469" fmla="*/ 724393 w 12193268"/>
              <a:gd name="connsiteY5469" fmla="*/ 4544390 h 6852115"/>
              <a:gd name="connsiteX5470" fmla="*/ 11082879 w 12193268"/>
              <a:gd name="connsiteY5470" fmla="*/ 4492468 h 6852115"/>
              <a:gd name="connsiteX5471" fmla="*/ 11082879 w 12193268"/>
              <a:gd name="connsiteY5471" fmla="*/ 4494917 h 6852115"/>
              <a:gd name="connsiteX5472" fmla="*/ 11014346 w 12193268"/>
              <a:gd name="connsiteY5472" fmla="*/ 4558171 h 6852115"/>
              <a:gd name="connsiteX5473" fmla="*/ 11026023 w 12193268"/>
              <a:gd name="connsiteY5473" fmla="*/ 4558177 h 6852115"/>
              <a:gd name="connsiteX5474" fmla="*/ 11084092 w 12193268"/>
              <a:gd name="connsiteY5474" fmla="*/ 4611812 h 6852115"/>
              <a:gd name="connsiteX5475" fmla="*/ 11084093 w 12193268"/>
              <a:gd name="connsiteY5475" fmla="*/ 4609363 h 6852115"/>
              <a:gd name="connsiteX5476" fmla="*/ 11152602 w 12193268"/>
              <a:gd name="connsiteY5476" fmla="*/ 4546084 h 6852115"/>
              <a:gd name="connsiteX5477" fmla="*/ 11140888 w 12193268"/>
              <a:gd name="connsiteY5477" fmla="*/ 4546084 h 6852115"/>
              <a:gd name="connsiteX5478" fmla="*/ 6706956 w 12193268"/>
              <a:gd name="connsiteY5478" fmla="*/ 4493519 h 6852115"/>
              <a:gd name="connsiteX5479" fmla="*/ 6706956 w 12193268"/>
              <a:gd name="connsiteY5479" fmla="*/ 4495968 h 6852115"/>
              <a:gd name="connsiteX5480" fmla="*/ 6638423 w 12193268"/>
              <a:gd name="connsiteY5480" fmla="*/ 4559222 h 6852115"/>
              <a:gd name="connsiteX5481" fmla="*/ 6650099 w 12193268"/>
              <a:gd name="connsiteY5481" fmla="*/ 4559227 h 6852115"/>
              <a:gd name="connsiteX5482" fmla="*/ 6708169 w 12193268"/>
              <a:gd name="connsiteY5482" fmla="*/ 4612863 h 6852115"/>
              <a:gd name="connsiteX5483" fmla="*/ 6708169 w 12193268"/>
              <a:gd name="connsiteY5483" fmla="*/ 4610414 h 6852115"/>
              <a:gd name="connsiteX5484" fmla="*/ 6776679 w 12193268"/>
              <a:gd name="connsiteY5484" fmla="*/ 4547134 h 6852115"/>
              <a:gd name="connsiteX5485" fmla="*/ 6764964 w 12193268"/>
              <a:gd name="connsiteY5485" fmla="*/ 4547135 h 6852115"/>
              <a:gd name="connsiteX5486" fmla="*/ 8895277 w 12193268"/>
              <a:gd name="connsiteY5486" fmla="*/ 4488283 h 6852115"/>
              <a:gd name="connsiteX5487" fmla="*/ 8895277 w 12193268"/>
              <a:gd name="connsiteY5487" fmla="*/ 4490732 h 6852115"/>
              <a:gd name="connsiteX5488" fmla="*/ 8826743 w 12193268"/>
              <a:gd name="connsiteY5488" fmla="*/ 4553987 h 6852115"/>
              <a:gd name="connsiteX5489" fmla="*/ 8895254 w 12193268"/>
              <a:gd name="connsiteY5489" fmla="*/ 4554011 h 6852115"/>
              <a:gd name="connsiteX5490" fmla="*/ 8895258 w 12193268"/>
              <a:gd name="connsiteY5490" fmla="*/ 4542072 h 6852115"/>
              <a:gd name="connsiteX5491" fmla="*/ 8953493 w 12193268"/>
              <a:gd name="connsiteY5491" fmla="*/ 4542091 h 6852115"/>
              <a:gd name="connsiteX5492" fmla="*/ 2320399 w 12193268"/>
              <a:gd name="connsiteY5492" fmla="*/ 4494584 h 6852115"/>
              <a:gd name="connsiteX5493" fmla="*/ 2320399 w 12193268"/>
              <a:gd name="connsiteY5493" fmla="*/ 4497033 h 6852115"/>
              <a:gd name="connsiteX5494" fmla="*/ 2251867 w 12193268"/>
              <a:gd name="connsiteY5494" fmla="*/ 4560287 h 6852115"/>
              <a:gd name="connsiteX5495" fmla="*/ 2263544 w 12193268"/>
              <a:gd name="connsiteY5495" fmla="*/ 4560293 h 6852115"/>
              <a:gd name="connsiteX5496" fmla="*/ 2321612 w 12193268"/>
              <a:gd name="connsiteY5496" fmla="*/ 4613928 h 6852115"/>
              <a:gd name="connsiteX5497" fmla="*/ 2321613 w 12193268"/>
              <a:gd name="connsiteY5497" fmla="*/ 4611480 h 6852115"/>
              <a:gd name="connsiteX5498" fmla="*/ 2390122 w 12193268"/>
              <a:gd name="connsiteY5498" fmla="*/ 4548200 h 6852115"/>
              <a:gd name="connsiteX5499" fmla="*/ 2378408 w 12193268"/>
              <a:gd name="connsiteY5499" fmla="*/ 4548200 h 6852115"/>
              <a:gd name="connsiteX5500" fmla="*/ 4519353 w 12193268"/>
              <a:gd name="connsiteY5500" fmla="*/ 4489334 h 6852115"/>
              <a:gd name="connsiteX5501" fmla="*/ 4519354 w 12193268"/>
              <a:gd name="connsiteY5501" fmla="*/ 4491783 h 6852115"/>
              <a:gd name="connsiteX5502" fmla="*/ 4450820 w 12193268"/>
              <a:gd name="connsiteY5502" fmla="*/ 4555038 h 6852115"/>
              <a:gd name="connsiteX5503" fmla="*/ 4519331 w 12193268"/>
              <a:gd name="connsiteY5503" fmla="*/ 4555062 h 6852115"/>
              <a:gd name="connsiteX5504" fmla="*/ 4519335 w 12193268"/>
              <a:gd name="connsiteY5504" fmla="*/ 4543123 h 6852115"/>
              <a:gd name="connsiteX5505" fmla="*/ 4577570 w 12193268"/>
              <a:gd name="connsiteY5505" fmla="*/ 4543142 h 6852115"/>
              <a:gd name="connsiteX5506" fmla="*/ 132796 w 12193268"/>
              <a:gd name="connsiteY5506" fmla="*/ 4490399 h 6852115"/>
              <a:gd name="connsiteX5507" fmla="*/ 132797 w 12193268"/>
              <a:gd name="connsiteY5507" fmla="*/ 4492848 h 6852115"/>
              <a:gd name="connsiteX5508" fmla="*/ 64264 w 12193268"/>
              <a:gd name="connsiteY5508" fmla="*/ 4556103 h 6852115"/>
              <a:gd name="connsiteX5509" fmla="*/ 132774 w 12193268"/>
              <a:gd name="connsiteY5509" fmla="*/ 4556128 h 6852115"/>
              <a:gd name="connsiteX5510" fmla="*/ 132778 w 12193268"/>
              <a:gd name="connsiteY5510" fmla="*/ 4544188 h 6852115"/>
              <a:gd name="connsiteX5511" fmla="*/ 191013 w 12193268"/>
              <a:gd name="connsiteY5511" fmla="*/ 4544208 h 6852115"/>
              <a:gd name="connsiteX5512" fmla="*/ 11640245 w 12193268"/>
              <a:gd name="connsiteY5512" fmla="*/ 4470753 h 6852115"/>
              <a:gd name="connsiteX5513" fmla="*/ 11717083 w 12193268"/>
              <a:gd name="connsiteY5513" fmla="*/ 4546473 h 6852115"/>
              <a:gd name="connsiteX5514" fmla="*/ 11723051 w 12193268"/>
              <a:gd name="connsiteY5514" fmla="*/ 4546475 h 6852115"/>
              <a:gd name="connsiteX5515" fmla="*/ 11642913 w 12193268"/>
              <a:gd name="connsiteY5515" fmla="*/ 4625394 h 6852115"/>
              <a:gd name="connsiteX5516" fmla="*/ 11562718 w 12193268"/>
              <a:gd name="connsiteY5516" fmla="*/ 4546420 h 6852115"/>
              <a:gd name="connsiteX5517" fmla="*/ 11563354 w 12193268"/>
              <a:gd name="connsiteY5517" fmla="*/ 4546421 h 6852115"/>
              <a:gd name="connsiteX5518" fmla="*/ 7264321 w 12193268"/>
              <a:gd name="connsiteY5518" fmla="*/ 4471804 h 6852115"/>
              <a:gd name="connsiteX5519" fmla="*/ 7341160 w 12193268"/>
              <a:gd name="connsiteY5519" fmla="*/ 4547523 h 6852115"/>
              <a:gd name="connsiteX5520" fmla="*/ 7347127 w 12193268"/>
              <a:gd name="connsiteY5520" fmla="*/ 4547526 h 6852115"/>
              <a:gd name="connsiteX5521" fmla="*/ 7266989 w 12193268"/>
              <a:gd name="connsiteY5521" fmla="*/ 4626445 h 6852115"/>
              <a:gd name="connsiteX5522" fmla="*/ 7186795 w 12193268"/>
              <a:gd name="connsiteY5522" fmla="*/ 4547471 h 6852115"/>
              <a:gd name="connsiteX5523" fmla="*/ 7187431 w 12193268"/>
              <a:gd name="connsiteY5523" fmla="*/ 4547472 h 6852115"/>
              <a:gd name="connsiteX5524" fmla="*/ 2877765 w 12193268"/>
              <a:gd name="connsiteY5524" fmla="*/ 4472869 h 6852115"/>
              <a:gd name="connsiteX5525" fmla="*/ 2954603 w 12193268"/>
              <a:gd name="connsiteY5525" fmla="*/ 4548589 h 6852115"/>
              <a:gd name="connsiteX5526" fmla="*/ 2960570 w 12193268"/>
              <a:gd name="connsiteY5526" fmla="*/ 4548592 h 6852115"/>
              <a:gd name="connsiteX5527" fmla="*/ 2880433 w 12193268"/>
              <a:gd name="connsiteY5527" fmla="*/ 4627510 h 6852115"/>
              <a:gd name="connsiteX5528" fmla="*/ 2800238 w 12193268"/>
              <a:gd name="connsiteY5528" fmla="*/ 4548536 h 6852115"/>
              <a:gd name="connsiteX5529" fmla="*/ 2800874 w 12193268"/>
              <a:gd name="connsiteY5529" fmla="*/ 4548538 h 6852115"/>
              <a:gd name="connsiteX5530" fmla="*/ 11082898 w 12193268"/>
              <a:gd name="connsiteY5530" fmla="*/ 4440223 h 6852115"/>
              <a:gd name="connsiteX5531" fmla="*/ 11197660 w 12193268"/>
              <a:gd name="connsiteY5531" fmla="*/ 4546295 h 6852115"/>
              <a:gd name="connsiteX5532" fmla="*/ 11208935 w 12193268"/>
              <a:gd name="connsiteY5532" fmla="*/ 4546299 h 6852115"/>
              <a:gd name="connsiteX5533" fmla="*/ 11084092 w 12193268"/>
              <a:gd name="connsiteY5533" fmla="*/ 4661608 h 6852115"/>
              <a:gd name="connsiteX5534" fmla="*/ 11084092 w 12193268"/>
              <a:gd name="connsiteY5534" fmla="*/ 4664056 h 6852115"/>
              <a:gd name="connsiteX5535" fmla="*/ 10969293 w 12193268"/>
              <a:gd name="connsiteY5535" fmla="*/ 4558023 h 6852115"/>
              <a:gd name="connsiteX5536" fmla="*/ 10957923 w 12193268"/>
              <a:gd name="connsiteY5536" fmla="*/ 4558023 h 6852115"/>
              <a:gd name="connsiteX5537" fmla="*/ 11082898 w 12193268"/>
              <a:gd name="connsiteY5537" fmla="*/ 4442671 h 6852115"/>
              <a:gd name="connsiteX5538" fmla="*/ 6706974 w 12193268"/>
              <a:gd name="connsiteY5538" fmla="*/ 4441274 h 6852115"/>
              <a:gd name="connsiteX5539" fmla="*/ 6821737 w 12193268"/>
              <a:gd name="connsiteY5539" fmla="*/ 4547346 h 6852115"/>
              <a:gd name="connsiteX5540" fmla="*/ 6833011 w 12193268"/>
              <a:gd name="connsiteY5540" fmla="*/ 4547350 h 6852115"/>
              <a:gd name="connsiteX5541" fmla="*/ 6708169 w 12193268"/>
              <a:gd name="connsiteY5541" fmla="*/ 4662659 h 6852115"/>
              <a:gd name="connsiteX5542" fmla="*/ 6708169 w 12193268"/>
              <a:gd name="connsiteY5542" fmla="*/ 4665107 h 6852115"/>
              <a:gd name="connsiteX5543" fmla="*/ 6593369 w 12193268"/>
              <a:gd name="connsiteY5543" fmla="*/ 4559074 h 6852115"/>
              <a:gd name="connsiteX5544" fmla="*/ 6582000 w 12193268"/>
              <a:gd name="connsiteY5544" fmla="*/ 4559073 h 6852115"/>
              <a:gd name="connsiteX5545" fmla="*/ 6706974 w 12193268"/>
              <a:gd name="connsiteY5545" fmla="*/ 4443722 h 6852115"/>
              <a:gd name="connsiteX5546" fmla="*/ 2320418 w 12193268"/>
              <a:gd name="connsiteY5546" fmla="*/ 4442339 h 6852115"/>
              <a:gd name="connsiteX5547" fmla="*/ 2435180 w 12193268"/>
              <a:gd name="connsiteY5547" fmla="*/ 4548411 h 6852115"/>
              <a:gd name="connsiteX5548" fmla="*/ 2446455 w 12193268"/>
              <a:gd name="connsiteY5548" fmla="*/ 4548416 h 6852115"/>
              <a:gd name="connsiteX5549" fmla="*/ 2321611 w 12193268"/>
              <a:gd name="connsiteY5549" fmla="*/ 4663725 h 6852115"/>
              <a:gd name="connsiteX5550" fmla="*/ 2321612 w 12193268"/>
              <a:gd name="connsiteY5550" fmla="*/ 4666172 h 6852115"/>
              <a:gd name="connsiteX5551" fmla="*/ 2206812 w 12193268"/>
              <a:gd name="connsiteY5551" fmla="*/ 4560139 h 6852115"/>
              <a:gd name="connsiteX5552" fmla="*/ 2195442 w 12193268"/>
              <a:gd name="connsiteY5552" fmla="*/ 4560139 h 6852115"/>
              <a:gd name="connsiteX5553" fmla="*/ 2320417 w 12193268"/>
              <a:gd name="connsiteY5553" fmla="*/ 4444788 h 6852115"/>
              <a:gd name="connsiteX5554" fmla="*/ 12179168 w 12193268"/>
              <a:gd name="connsiteY5554" fmla="*/ 4414073 h 6852115"/>
              <a:gd name="connsiteX5555" fmla="*/ 12036143 w 12193268"/>
              <a:gd name="connsiteY5555" fmla="*/ 4546084 h 6852115"/>
              <a:gd name="connsiteX5556" fmla="*/ 12021600 w 12193268"/>
              <a:gd name="connsiteY5556" fmla="*/ 4546084 h 6852115"/>
              <a:gd name="connsiteX5557" fmla="*/ 12180353 w 12193268"/>
              <a:gd name="connsiteY5557" fmla="*/ 4692715 h 6852115"/>
              <a:gd name="connsiteX5558" fmla="*/ 12180353 w 12193268"/>
              <a:gd name="connsiteY5558" fmla="*/ 4636700 h 6852115"/>
              <a:gd name="connsiteX5559" fmla="*/ 12082802 w 12193268"/>
              <a:gd name="connsiteY5559" fmla="*/ 4546599 h 6852115"/>
              <a:gd name="connsiteX5560" fmla="*/ 12096250 w 12193268"/>
              <a:gd name="connsiteY5560" fmla="*/ 4546603 h 6852115"/>
              <a:gd name="connsiteX5561" fmla="*/ 12179148 w 12193268"/>
              <a:gd name="connsiteY5561" fmla="*/ 4470089 h 6852115"/>
              <a:gd name="connsiteX5562" fmla="*/ 9991565 w 12193268"/>
              <a:gd name="connsiteY5562" fmla="*/ 4409888 h 6852115"/>
              <a:gd name="connsiteX5563" fmla="*/ 9988401 w 12193268"/>
              <a:gd name="connsiteY5563" fmla="*/ 4412808 h 6852115"/>
              <a:gd name="connsiteX5564" fmla="*/ 9986649 w 12193268"/>
              <a:gd name="connsiteY5564" fmla="*/ 4411189 h 6852115"/>
              <a:gd name="connsiteX5565" fmla="*/ 9986649 w 12193268"/>
              <a:gd name="connsiteY5565" fmla="*/ 4414425 h 6852115"/>
              <a:gd name="connsiteX5566" fmla="*/ 9848000 w 12193268"/>
              <a:gd name="connsiteY5566" fmla="*/ 4542398 h 6852115"/>
              <a:gd name="connsiteX5567" fmla="*/ 9908646 w 12193268"/>
              <a:gd name="connsiteY5567" fmla="*/ 4542418 h 6852115"/>
              <a:gd name="connsiteX5568" fmla="*/ 9988381 w 12193268"/>
              <a:gd name="connsiteY5568" fmla="*/ 4468823 h 6852115"/>
              <a:gd name="connsiteX5569" fmla="*/ 10084706 w 12193268"/>
              <a:gd name="connsiteY5569" fmla="*/ 4557854 h 6852115"/>
              <a:gd name="connsiteX5570" fmla="*/ 10145350 w 12193268"/>
              <a:gd name="connsiteY5570" fmla="*/ 4557875 h 6852115"/>
              <a:gd name="connsiteX5571" fmla="*/ 9991563 w 12193268"/>
              <a:gd name="connsiteY5571" fmla="*/ 4415730 h 6852115"/>
              <a:gd name="connsiteX5572" fmla="*/ 3416688 w 12193268"/>
              <a:gd name="connsiteY5572" fmla="*/ 4416189 h 6852115"/>
              <a:gd name="connsiteX5573" fmla="*/ 3273663 w 12193268"/>
              <a:gd name="connsiteY5573" fmla="*/ 4548200 h 6852115"/>
              <a:gd name="connsiteX5574" fmla="*/ 3259120 w 12193268"/>
              <a:gd name="connsiteY5574" fmla="*/ 4548200 h 6852115"/>
              <a:gd name="connsiteX5575" fmla="*/ 3417873 w 12193268"/>
              <a:gd name="connsiteY5575" fmla="*/ 4694831 h 6852115"/>
              <a:gd name="connsiteX5576" fmla="*/ 3417873 w 12193268"/>
              <a:gd name="connsiteY5576" fmla="*/ 4638816 h 6852115"/>
              <a:gd name="connsiteX5577" fmla="*/ 3320322 w 12193268"/>
              <a:gd name="connsiteY5577" fmla="*/ 4548715 h 6852115"/>
              <a:gd name="connsiteX5578" fmla="*/ 3333770 w 12193268"/>
              <a:gd name="connsiteY5578" fmla="*/ 4548719 h 6852115"/>
              <a:gd name="connsiteX5579" fmla="*/ 3416668 w 12193268"/>
              <a:gd name="connsiteY5579" fmla="*/ 4472205 h 6852115"/>
              <a:gd name="connsiteX5580" fmla="*/ 5615641 w 12193268"/>
              <a:gd name="connsiteY5580" fmla="*/ 4410939 h 6852115"/>
              <a:gd name="connsiteX5581" fmla="*/ 5612478 w 12193268"/>
              <a:gd name="connsiteY5581" fmla="*/ 4413859 h 6852115"/>
              <a:gd name="connsiteX5582" fmla="*/ 5610726 w 12193268"/>
              <a:gd name="connsiteY5582" fmla="*/ 4412240 h 6852115"/>
              <a:gd name="connsiteX5583" fmla="*/ 5610724 w 12193268"/>
              <a:gd name="connsiteY5583" fmla="*/ 4415476 h 6852115"/>
              <a:gd name="connsiteX5584" fmla="*/ 5472077 w 12193268"/>
              <a:gd name="connsiteY5584" fmla="*/ 4543448 h 6852115"/>
              <a:gd name="connsiteX5585" fmla="*/ 5532723 w 12193268"/>
              <a:gd name="connsiteY5585" fmla="*/ 4543469 h 6852115"/>
              <a:gd name="connsiteX5586" fmla="*/ 5612458 w 12193268"/>
              <a:gd name="connsiteY5586" fmla="*/ 4469874 h 6852115"/>
              <a:gd name="connsiteX5587" fmla="*/ 5708782 w 12193268"/>
              <a:gd name="connsiteY5587" fmla="*/ 4558905 h 6852115"/>
              <a:gd name="connsiteX5588" fmla="*/ 5769426 w 12193268"/>
              <a:gd name="connsiteY5588" fmla="*/ 4558926 h 6852115"/>
              <a:gd name="connsiteX5589" fmla="*/ 5615639 w 12193268"/>
              <a:gd name="connsiteY5589" fmla="*/ 4416781 h 6852115"/>
              <a:gd name="connsiteX5590" fmla="*/ 7799046 w 12193268"/>
              <a:gd name="connsiteY5590" fmla="*/ 4407005 h 6852115"/>
              <a:gd name="connsiteX5591" fmla="*/ 7799042 w 12193268"/>
              <a:gd name="connsiteY5591" fmla="*/ 4419002 h 6852115"/>
              <a:gd name="connsiteX5592" fmla="*/ 7660220 w 12193268"/>
              <a:gd name="connsiteY5592" fmla="*/ 4547135 h 6852115"/>
              <a:gd name="connsiteX5593" fmla="*/ 7645676 w 12193268"/>
              <a:gd name="connsiteY5593" fmla="*/ 4547135 h 6852115"/>
              <a:gd name="connsiteX5594" fmla="*/ 7804430 w 12193268"/>
              <a:gd name="connsiteY5594" fmla="*/ 4693766 h 6852115"/>
              <a:gd name="connsiteX5595" fmla="*/ 7804430 w 12193268"/>
              <a:gd name="connsiteY5595" fmla="*/ 4683267 h 6852115"/>
              <a:gd name="connsiteX5596" fmla="*/ 7943747 w 12193268"/>
              <a:gd name="connsiteY5596" fmla="*/ 4554588 h 6852115"/>
              <a:gd name="connsiteX5597" fmla="*/ 7883100 w 12193268"/>
              <a:gd name="connsiteY5597" fmla="*/ 4554587 h 6852115"/>
              <a:gd name="connsiteX5598" fmla="*/ 7800228 w 12193268"/>
              <a:gd name="connsiteY5598" fmla="*/ 4631132 h 6852115"/>
              <a:gd name="connsiteX5599" fmla="*/ 7800228 w 12193268"/>
              <a:gd name="connsiteY5599" fmla="*/ 4633870 h 6852115"/>
              <a:gd name="connsiteX5600" fmla="*/ 7706878 w 12193268"/>
              <a:gd name="connsiteY5600" fmla="*/ 4547649 h 6852115"/>
              <a:gd name="connsiteX5601" fmla="*/ 7720326 w 12193268"/>
              <a:gd name="connsiteY5601" fmla="*/ 4547654 h 6852115"/>
              <a:gd name="connsiteX5602" fmla="*/ 7803224 w 12193268"/>
              <a:gd name="connsiteY5602" fmla="*/ 4471139 h 6852115"/>
              <a:gd name="connsiteX5603" fmla="*/ 7803226 w 12193268"/>
              <a:gd name="connsiteY5603" fmla="*/ 4466902 h 6852115"/>
              <a:gd name="connsiteX5604" fmla="*/ 7897101 w 12193268"/>
              <a:gd name="connsiteY5604" fmla="*/ 4553669 h 6852115"/>
              <a:gd name="connsiteX5605" fmla="*/ 7957746 w 12193268"/>
              <a:gd name="connsiteY5605" fmla="*/ 4553690 h 6852115"/>
              <a:gd name="connsiteX5606" fmla="*/ 9454815 w 12193268"/>
              <a:gd name="connsiteY5606" fmla="*/ 4401398 h 6852115"/>
              <a:gd name="connsiteX5607" fmla="*/ 9307726 w 12193268"/>
              <a:gd name="connsiteY5607" fmla="*/ 4542212 h 6852115"/>
              <a:gd name="connsiteX5608" fmla="*/ 9375751 w 12193268"/>
              <a:gd name="connsiteY5608" fmla="*/ 4542236 h 6852115"/>
              <a:gd name="connsiteX5609" fmla="*/ 9452642 w 12193268"/>
              <a:gd name="connsiteY5609" fmla="*/ 4466568 h 6852115"/>
              <a:gd name="connsiteX5610" fmla="*/ 9529480 w 12193268"/>
              <a:gd name="connsiteY5610" fmla="*/ 4542288 h 6852115"/>
              <a:gd name="connsiteX5611" fmla="*/ 9601805 w 12193268"/>
              <a:gd name="connsiteY5611" fmla="*/ 4542314 h 6852115"/>
              <a:gd name="connsiteX5612" fmla="*/ 1229085 w 12193268"/>
              <a:gd name="connsiteY5612" fmla="*/ 4412004 h 6852115"/>
              <a:gd name="connsiteX5613" fmla="*/ 1225921 w 12193268"/>
              <a:gd name="connsiteY5613" fmla="*/ 4414924 h 6852115"/>
              <a:gd name="connsiteX5614" fmla="*/ 1224169 w 12193268"/>
              <a:gd name="connsiteY5614" fmla="*/ 4413305 h 6852115"/>
              <a:gd name="connsiteX5615" fmla="*/ 1224169 w 12193268"/>
              <a:gd name="connsiteY5615" fmla="*/ 4416541 h 6852115"/>
              <a:gd name="connsiteX5616" fmla="*/ 1085520 w 12193268"/>
              <a:gd name="connsiteY5616" fmla="*/ 4544514 h 6852115"/>
              <a:gd name="connsiteX5617" fmla="*/ 1146166 w 12193268"/>
              <a:gd name="connsiteY5617" fmla="*/ 4544534 h 6852115"/>
              <a:gd name="connsiteX5618" fmla="*/ 1225901 w 12193268"/>
              <a:gd name="connsiteY5618" fmla="*/ 4470939 h 6852115"/>
              <a:gd name="connsiteX5619" fmla="*/ 1322225 w 12193268"/>
              <a:gd name="connsiteY5619" fmla="*/ 4559970 h 6852115"/>
              <a:gd name="connsiteX5620" fmla="*/ 1382870 w 12193268"/>
              <a:gd name="connsiteY5620" fmla="*/ 4559991 h 6852115"/>
              <a:gd name="connsiteX5621" fmla="*/ 1229083 w 12193268"/>
              <a:gd name="connsiteY5621" fmla="*/ 4417846 h 6852115"/>
              <a:gd name="connsiteX5622" fmla="*/ 3423122 w 12193268"/>
              <a:gd name="connsiteY5622" fmla="*/ 4408056 h 6852115"/>
              <a:gd name="connsiteX5623" fmla="*/ 3423103 w 12193268"/>
              <a:gd name="connsiteY5623" fmla="*/ 4464071 h 6852115"/>
              <a:gd name="connsiteX5624" fmla="*/ 3521177 w 12193268"/>
              <a:gd name="connsiteY5624" fmla="*/ 4554720 h 6852115"/>
              <a:gd name="connsiteX5625" fmla="*/ 3581823 w 12193268"/>
              <a:gd name="connsiteY5625" fmla="*/ 4554740 h 6852115"/>
              <a:gd name="connsiteX5626" fmla="*/ 5078892 w 12193268"/>
              <a:gd name="connsiteY5626" fmla="*/ 4402448 h 6852115"/>
              <a:gd name="connsiteX5627" fmla="*/ 4931803 w 12193268"/>
              <a:gd name="connsiteY5627" fmla="*/ 4543263 h 6852115"/>
              <a:gd name="connsiteX5628" fmla="*/ 4999827 w 12193268"/>
              <a:gd name="connsiteY5628" fmla="*/ 4543287 h 6852115"/>
              <a:gd name="connsiteX5629" fmla="*/ 5076719 w 12193268"/>
              <a:gd name="connsiteY5629" fmla="*/ 4467619 h 6852115"/>
              <a:gd name="connsiteX5630" fmla="*/ 5153556 w 12193268"/>
              <a:gd name="connsiteY5630" fmla="*/ 4543339 h 6852115"/>
              <a:gd name="connsiteX5631" fmla="*/ 5225881 w 12193268"/>
              <a:gd name="connsiteY5631" fmla="*/ 4543364 h 6852115"/>
              <a:gd name="connsiteX5632" fmla="*/ 692335 w 12193268"/>
              <a:gd name="connsiteY5632" fmla="*/ 4403514 h 6852115"/>
              <a:gd name="connsiteX5633" fmla="*/ 545246 w 12193268"/>
              <a:gd name="connsiteY5633" fmla="*/ 4544328 h 6852115"/>
              <a:gd name="connsiteX5634" fmla="*/ 613271 w 12193268"/>
              <a:gd name="connsiteY5634" fmla="*/ 4544352 h 6852115"/>
              <a:gd name="connsiteX5635" fmla="*/ 690162 w 12193268"/>
              <a:gd name="connsiteY5635" fmla="*/ 4468684 h 6852115"/>
              <a:gd name="connsiteX5636" fmla="*/ 766999 w 12193268"/>
              <a:gd name="connsiteY5636" fmla="*/ 4544404 h 6852115"/>
              <a:gd name="connsiteX5637" fmla="*/ 839324 w 12193268"/>
              <a:gd name="connsiteY5637" fmla="*/ 4544430 h 6852115"/>
              <a:gd name="connsiteX5638" fmla="*/ 11082918 w 12193268"/>
              <a:gd name="connsiteY5638" fmla="*/ 4384208 h 6852115"/>
              <a:gd name="connsiteX5639" fmla="*/ 11082918 w 12193268"/>
              <a:gd name="connsiteY5639" fmla="*/ 4386657 h 6852115"/>
              <a:gd name="connsiteX5640" fmla="*/ 10897136 w 12193268"/>
              <a:gd name="connsiteY5640" fmla="*/ 4558132 h 6852115"/>
              <a:gd name="connsiteX5641" fmla="*/ 10908770 w 12193268"/>
              <a:gd name="connsiteY5641" fmla="*/ 4558136 h 6852115"/>
              <a:gd name="connsiteX5642" fmla="*/ 11084093 w 12193268"/>
              <a:gd name="connsiteY5642" fmla="*/ 4720072 h 6852115"/>
              <a:gd name="connsiteX5643" fmla="*/ 11084093 w 12193268"/>
              <a:gd name="connsiteY5643" fmla="*/ 4717624 h 6852115"/>
              <a:gd name="connsiteX5644" fmla="*/ 11269813 w 12193268"/>
              <a:gd name="connsiteY5644" fmla="*/ 4546085 h 6852115"/>
              <a:gd name="connsiteX5645" fmla="*/ 11258055 w 12193268"/>
              <a:gd name="connsiteY5645" fmla="*/ 4546085 h 6852115"/>
              <a:gd name="connsiteX5646" fmla="*/ 6706995 w 12193268"/>
              <a:gd name="connsiteY5646" fmla="*/ 4385259 h 6852115"/>
              <a:gd name="connsiteX5647" fmla="*/ 6706994 w 12193268"/>
              <a:gd name="connsiteY5647" fmla="*/ 4387708 h 6852115"/>
              <a:gd name="connsiteX5648" fmla="*/ 6521213 w 12193268"/>
              <a:gd name="connsiteY5648" fmla="*/ 4559183 h 6852115"/>
              <a:gd name="connsiteX5649" fmla="*/ 6532846 w 12193268"/>
              <a:gd name="connsiteY5649" fmla="*/ 4559187 h 6852115"/>
              <a:gd name="connsiteX5650" fmla="*/ 6708169 w 12193268"/>
              <a:gd name="connsiteY5650" fmla="*/ 4721123 h 6852115"/>
              <a:gd name="connsiteX5651" fmla="*/ 6708170 w 12193268"/>
              <a:gd name="connsiteY5651" fmla="*/ 4718674 h 6852115"/>
              <a:gd name="connsiteX5652" fmla="*/ 6893890 w 12193268"/>
              <a:gd name="connsiteY5652" fmla="*/ 4547135 h 6852115"/>
              <a:gd name="connsiteX5653" fmla="*/ 6882132 w 12193268"/>
              <a:gd name="connsiteY5653" fmla="*/ 4547136 h 6852115"/>
              <a:gd name="connsiteX5654" fmla="*/ 8895315 w 12193268"/>
              <a:gd name="connsiteY5654" fmla="*/ 4380023 h 6852115"/>
              <a:gd name="connsiteX5655" fmla="*/ 8895315 w 12193268"/>
              <a:gd name="connsiteY5655" fmla="*/ 4382472 h 6852115"/>
              <a:gd name="connsiteX5656" fmla="*/ 8709533 w 12193268"/>
              <a:gd name="connsiteY5656" fmla="*/ 4553948 h 6852115"/>
              <a:gd name="connsiteX5657" fmla="*/ 8770179 w 12193268"/>
              <a:gd name="connsiteY5657" fmla="*/ 4553968 h 6852115"/>
              <a:gd name="connsiteX5658" fmla="*/ 8895295 w 12193268"/>
              <a:gd name="connsiteY5658" fmla="*/ 4438487 h 6852115"/>
              <a:gd name="connsiteX5659" fmla="*/ 8895296 w 12193268"/>
              <a:gd name="connsiteY5659" fmla="*/ 4436038 h 6852115"/>
              <a:gd name="connsiteX5660" fmla="*/ 9010058 w 12193268"/>
              <a:gd name="connsiteY5660" fmla="*/ 4542111 h 6852115"/>
              <a:gd name="connsiteX5661" fmla="*/ 9070703 w 12193268"/>
              <a:gd name="connsiteY5661" fmla="*/ 4542132 h 6852115"/>
              <a:gd name="connsiteX5662" fmla="*/ 2320438 w 12193268"/>
              <a:gd name="connsiteY5662" fmla="*/ 4386324 h 6852115"/>
              <a:gd name="connsiteX5663" fmla="*/ 2320437 w 12193268"/>
              <a:gd name="connsiteY5663" fmla="*/ 4388773 h 6852115"/>
              <a:gd name="connsiteX5664" fmla="*/ 2134656 w 12193268"/>
              <a:gd name="connsiteY5664" fmla="*/ 4560248 h 6852115"/>
              <a:gd name="connsiteX5665" fmla="*/ 2146289 w 12193268"/>
              <a:gd name="connsiteY5665" fmla="*/ 4560252 h 6852115"/>
              <a:gd name="connsiteX5666" fmla="*/ 2321613 w 12193268"/>
              <a:gd name="connsiteY5666" fmla="*/ 4722188 h 6852115"/>
              <a:gd name="connsiteX5667" fmla="*/ 2321612 w 12193268"/>
              <a:gd name="connsiteY5667" fmla="*/ 4719740 h 6852115"/>
              <a:gd name="connsiteX5668" fmla="*/ 2507333 w 12193268"/>
              <a:gd name="connsiteY5668" fmla="*/ 4548201 h 6852115"/>
              <a:gd name="connsiteX5669" fmla="*/ 2495575 w 12193268"/>
              <a:gd name="connsiteY5669" fmla="*/ 4548201 h 6852115"/>
              <a:gd name="connsiteX5670" fmla="*/ 4519391 w 12193268"/>
              <a:gd name="connsiteY5670" fmla="*/ 4381074 h 6852115"/>
              <a:gd name="connsiteX5671" fmla="*/ 4519391 w 12193268"/>
              <a:gd name="connsiteY5671" fmla="*/ 4383522 h 6852115"/>
              <a:gd name="connsiteX5672" fmla="*/ 4333610 w 12193268"/>
              <a:gd name="connsiteY5672" fmla="*/ 4554998 h 6852115"/>
              <a:gd name="connsiteX5673" fmla="*/ 4394256 w 12193268"/>
              <a:gd name="connsiteY5673" fmla="*/ 4555019 h 6852115"/>
              <a:gd name="connsiteX5674" fmla="*/ 4519372 w 12193268"/>
              <a:gd name="connsiteY5674" fmla="*/ 4439537 h 6852115"/>
              <a:gd name="connsiteX5675" fmla="*/ 4519373 w 12193268"/>
              <a:gd name="connsiteY5675" fmla="*/ 4437089 h 6852115"/>
              <a:gd name="connsiteX5676" fmla="*/ 4634134 w 12193268"/>
              <a:gd name="connsiteY5676" fmla="*/ 4543162 h 6852115"/>
              <a:gd name="connsiteX5677" fmla="*/ 4694780 w 12193268"/>
              <a:gd name="connsiteY5677" fmla="*/ 4543183 h 6852115"/>
              <a:gd name="connsiteX5678" fmla="*/ 132835 w 12193268"/>
              <a:gd name="connsiteY5678" fmla="*/ 4382139 h 6852115"/>
              <a:gd name="connsiteX5679" fmla="*/ 132834 w 12193268"/>
              <a:gd name="connsiteY5679" fmla="*/ 4384588 h 6852115"/>
              <a:gd name="connsiteX5680" fmla="*/ 6236 w 12193268"/>
              <a:gd name="connsiteY5680" fmla="*/ 4501438 h 6852115"/>
              <a:gd name="connsiteX5681" fmla="*/ 6312 w 12193268"/>
              <a:gd name="connsiteY5681" fmla="*/ 4556083 h 6852115"/>
              <a:gd name="connsiteX5682" fmla="*/ 7700 w 12193268"/>
              <a:gd name="connsiteY5682" fmla="*/ 4556084 h 6852115"/>
              <a:gd name="connsiteX5683" fmla="*/ 132814 w 12193268"/>
              <a:gd name="connsiteY5683" fmla="*/ 4440603 h 6852115"/>
              <a:gd name="connsiteX5684" fmla="*/ 132816 w 12193268"/>
              <a:gd name="connsiteY5684" fmla="*/ 4438154 h 6852115"/>
              <a:gd name="connsiteX5685" fmla="*/ 247577 w 12193268"/>
              <a:gd name="connsiteY5685" fmla="*/ 4544227 h 6852115"/>
              <a:gd name="connsiteX5686" fmla="*/ 308223 w 12193268"/>
              <a:gd name="connsiteY5686" fmla="*/ 4544248 h 6852115"/>
              <a:gd name="connsiteX5687" fmla="*/ 11082937 w 12193268"/>
              <a:gd name="connsiteY5687" fmla="*/ 4331962 h 6852115"/>
              <a:gd name="connsiteX5688" fmla="*/ 11314870 w 12193268"/>
              <a:gd name="connsiteY5688" fmla="*/ 4546336 h 6852115"/>
              <a:gd name="connsiteX5689" fmla="*/ 11326101 w 12193268"/>
              <a:gd name="connsiteY5689" fmla="*/ 4546340 h 6852115"/>
              <a:gd name="connsiteX5690" fmla="*/ 11084092 w 12193268"/>
              <a:gd name="connsiteY5690" fmla="*/ 4769869 h 6852115"/>
              <a:gd name="connsiteX5691" fmla="*/ 11084092 w 12193268"/>
              <a:gd name="connsiteY5691" fmla="*/ 4772316 h 6852115"/>
              <a:gd name="connsiteX5692" fmla="*/ 10852084 w 12193268"/>
              <a:gd name="connsiteY5692" fmla="*/ 4558023 h 6852115"/>
              <a:gd name="connsiteX5693" fmla="*/ 10840669 w 12193268"/>
              <a:gd name="connsiteY5693" fmla="*/ 4558024 h 6852115"/>
              <a:gd name="connsiteX5694" fmla="*/ 11082936 w 12193268"/>
              <a:gd name="connsiteY5694" fmla="*/ 4334410 h 6852115"/>
              <a:gd name="connsiteX5695" fmla="*/ 6707013 w 12193268"/>
              <a:gd name="connsiteY5695" fmla="*/ 4333012 h 6852115"/>
              <a:gd name="connsiteX5696" fmla="*/ 6938947 w 12193268"/>
              <a:gd name="connsiteY5696" fmla="*/ 4547386 h 6852115"/>
              <a:gd name="connsiteX5697" fmla="*/ 6950177 w 12193268"/>
              <a:gd name="connsiteY5697" fmla="*/ 4547391 h 6852115"/>
              <a:gd name="connsiteX5698" fmla="*/ 6708168 w 12193268"/>
              <a:gd name="connsiteY5698" fmla="*/ 4770919 h 6852115"/>
              <a:gd name="connsiteX5699" fmla="*/ 6708168 w 12193268"/>
              <a:gd name="connsiteY5699" fmla="*/ 4773367 h 6852115"/>
              <a:gd name="connsiteX5700" fmla="*/ 6476161 w 12193268"/>
              <a:gd name="connsiteY5700" fmla="*/ 4559074 h 6852115"/>
              <a:gd name="connsiteX5701" fmla="*/ 6464745 w 12193268"/>
              <a:gd name="connsiteY5701" fmla="*/ 4559074 h 6852115"/>
              <a:gd name="connsiteX5702" fmla="*/ 6707012 w 12193268"/>
              <a:gd name="connsiteY5702" fmla="*/ 4335461 h 6852115"/>
              <a:gd name="connsiteX5703" fmla="*/ 2320456 w 12193268"/>
              <a:gd name="connsiteY5703" fmla="*/ 4334078 h 6852115"/>
              <a:gd name="connsiteX5704" fmla="*/ 2552390 w 12193268"/>
              <a:gd name="connsiteY5704" fmla="*/ 4548452 h 6852115"/>
              <a:gd name="connsiteX5705" fmla="*/ 2563620 w 12193268"/>
              <a:gd name="connsiteY5705" fmla="*/ 4548456 h 6852115"/>
              <a:gd name="connsiteX5706" fmla="*/ 2321612 w 12193268"/>
              <a:gd name="connsiteY5706" fmla="*/ 4771985 h 6852115"/>
              <a:gd name="connsiteX5707" fmla="*/ 2321612 w 12193268"/>
              <a:gd name="connsiteY5707" fmla="*/ 4774432 h 6852115"/>
              <a:gd name="connsiteX5708" fmla="*/ 2089603 w 12193268"/>
              <a:gd name="connsiteY5708" fmla="*/ 4560139 h 6852115"/>
              <a:gd name="connsiteX5709" fmla="*/ 2078189 w 12193268"/>
              <a:gd name="connsiteY5709" fmla="*/ 4560140 h 6852115"/>
              <a:gd name="connsiteX5710" fmla="*/ 2320456 w 12193268"/>
              <a:gd name="connsiteY5710" fmla="*/ 4336526 h 6852115"/>
              <a:gd name="connsiteX5711" fmla="*/ 12179209 w 12193268"/>
              <a:gd name="connsiteY5711" fmla="*/ 4296745 h 6852115"/>
              <a:gd name="connsiteX5712" fmla="*/ 11909070 w 12193268"/>
              <a:gd name="connsiteY5712" fmla="*/ 4546084 h 6852115"/>
              <a:gd name="connsiteX5713" fmla="*/ 11894574 w 12193268"/>
              <a:gd name="connsiteY5713" fmla="*/ 4546085 h 6852115"/>
              <a:gd name="connsiteX5714" fmla="*/ 12180353 w 12193268"/>
              <a:gd name="connsiteY5714" fmla="*/ 4810042 h 6852115"/>
              <a:gd name="connsiteX5715" fmla="*/ 12180353 w 12193268"/>
              <a:gd name="connsiteY5715" fmla="*/ 4744960 h 6852115"/>
              <a:gd name="connsiteX5716" fmla="*/ 11965549 w 12193268"/>
              <a:gd name="connsiteY5716" fmla="*/ 4546559 h 6852115"/>
              <a:gd name="connsiteX5717" fmla="*/ 11979040 w 12193268"/>
              <a:gd name="connsiteY5717" fmla="*/ 4546563 h 6852115"/>
              <a:gd name="connsiteX5718" fmla="*/ 12179186 w 12193268"/>
              <a:gd name="connsiteY5718" fmla="*/ 4361827 h 6852115"/>
              <a:gd name="connsiteX5719" fmla="*/ 9991606 w 12193268"/>
              <a:gd name="connsiteY5719" fmla="*/ 4292561 h 6852115"/>
              <a:gd name="connsiteX5720" fmla="*/ 9988442 w 12193268"/>
              <a:gd name="connsiteY5720" fmla="*/ 4295482 h 6852115"/>
              <a:gd name="connsiteX5721" fmla="*/ 9986692 w 12193268"/>
              <a:gd name="connsiteY5721" fmla="*/ 4293864 h 6852115"/>
              <a:gd name="connsiteX5722" fmla="*/ 9986691 w 12193268"/>
              <a:gd name="connsiteY5722" fmla="*/ 4297099 h 6852115"/>
              <a:gd name="connsiteX5723" fmla="*/ 9720975 w 12193268"/>
              <a:gd name="connsiteY5723" fmla="*/ 4542355 h 6852115"/>
              <a:gd name="connsiteX5724" fmla="*/ 9791436 w 12193268"/>
              <a:gd name="connsiteY5724" fmla="*/ 4542379 h 6852115"/>
              <a:gd name="connsiteX5725" fmla="*/ 9988419 w 12193268"/>
              <a:gd name="connsiteY5725" fmla="*/ 4360563 h 6852115"/>
              <a:gd name="connsiteX5726" fmla="*/ 10201915 w 12193268"/>
              <a:gd name="connsiteY5726" fmla="*/ 4557894 h 6852115"/>
              <a:gd name="connsiteX5727" fmla="*/ 10272375 w 12193268"/>
              <a:gd name="connsiteY5727" fmla="*/ 4557918 h 6852115"/>
              <a:gd name="connsiteX5728" fmla="*/ 9991604 w 12193268"/>
              <a:gd name="connsiteY5728" fmla="*/ 4298404 h 6852115"/>
              <a:gd name="connsiteX5729" fmla="*/ 3416729 w 12193268"/>
              <a:gd name="connsiteY5729" fmla="*/ 4298861 h 6852115"/>
              <a:gd name="connsiteX5730" fmla="*/ 3146590 w 12193268"/>
              <a:gd name="connsiteY5730" fmla="*/ 4548200 h 6852115"/>
              <a:gd name="connsiteX5731" fmla="*/ 3132095 w 12193268"/>
              <a:gd name="connsiteY5731" fmla="*/ 4548201 h 6852115"/>
              <a:gd name="connsiteX5732" fmla="*/ 3417873 w 12193268"/>
              <a:gd name="connsiteY5732" fmla="*/ 4812158 h 6852115"/>
              <a:gd name="connsiteX5733" fmla="*/ 3417873 w 12193268"/>
              <a:gd name="connsiteY5733" fmla="*/ 4747076 h 6852115"/>
              <a:gd name="connsiteX5734" fmla="*/ 3203069 w 12193268"/>
              <a:gd name="connsiteY5734" fmla="*/ 4548675 h 6852115"/>
              <a:gd name="connsiteX5735" fmla="*/ 3216559 w 12193268"/>
              <a:gd name="connsiteY5735" fmla="*/ 4548679 h 6852115"/>
              <a:gd name="connsiteX5736" fmla="*/ 3416706 w 12193268"/>
              <a:gd name="connsiteY5736" fmla="*/ 4363944 h 6852115"/>
              <a:gd name="connsiteX5737" fmla="*/ 5615683 w 12193268"/>
              <a:gd name="connsiteY5737" fmla="*/ 4293611 h 6852115"/>
              <a:gd name="connsiteX5738" fmla="*/ 5612519 w 12193268"/>
              <a:gd name="connsiteY5738" fmla="*/ 4296532 h 6852115"/>
              <a:gd name="connsiteX5739" fmla="*/ 5610768 w 12193268"/>
              <a:gd name="connsiteY5739" fmla="*/ 4294914 h 6852115"/>
              <a:gd name="connsiteX5740" fmla="*/ 5610767 w 12193268"/>
              <a:gd name="connsiteY5740" fmla="*/ 4298149 h 6852115"/>
              <a:gd name="connsiteX5741" fmla="*/ 5345051 w 12193268"/>
              <a:gd name="connsiteY5741" fmla="*/ 4543405 h 6852115"/>
              <a:gd name="connsiteX5742" fmla="*/ 5415512 w 12193268"/>
              <a:gd name="connsiteY5742" fmla="*/ 4543430 h 6852115"/>
              <a:gd name="connsiteX5743" fmla="*/ 5612496 w 12193268"/>
              <a:gd name="connsiteY5743" fmla="*/ 4361614 h 6852115"/>
              <a:gd name="connsiteX5744" fmla="*/ 5825992 w 12193268"/>
              <a:gd name="connsiteY5744" fmla="*/ 4558945 h 6852115"/>
              <a:gd name="connsiteX5745" fmla="*/ 5896452 w 12193268"/>
              <a:gd name="connsiteY5745" fmla="*/ 4558968 h 6852115"/>
              <a:gd name="connsiteX5746" fmla="*/ 5615681 w 12193268"/>
              <a:gd name="connsiteY5746" fmla="*/ 4299454 h 6852115"/>
              <a:gd name="connsiteX5747" fmla="*/ 7799087 w 12193268"/>
              <a:gd name="connsiteY5747" fmla="*/ 4289679 h 6852115"/>
              <a:gd name="connsiteX5748" fmla="*/ 7799083 w 12193268"/>
              <a:gd name="connsiteY5748" fmla="*/ 4301675 h 6852115"/>
              <a:gd name="connsiteX5749" fmla="*/ 7533146 w 12193268"/>
              <a:gd name="connsiteY5749" fmla="*/ 4547135 h 6852115"/>
              <a:gd name="connsiteX5750" fmla="*/ 7518651 w 12193268"/>
              <a:gd name="connsiteY5750" fmla="*/ 4547135 h 6852115"/>
              <a:gd name="connsiteX5751" fmla="*/ 7804430 w 12193268"/>
              <a:gd name="connsiteY5751" fmla="*/ 4811092 h 6852115"/>
              <a:gd name="connsiteX5752" fmla="*/ 7804430 w 12193268"/>
              <a:gd name="connsiteY5752" fmla="*/ 4800592 h 6852115"/>
              <a:gd name="connsiteX5753" fmla="*/ 8070772 w 12193268"/>
              <a:gd name="connsiteY5753" fmla="*/ 4554588 h 6852115"/>
              <a:gd name="connsiteX5754" fmla="*/ 8000311 w 12193268"/>
              <a:gd name="connsiteY5754" fmla="*/ 4554588 h 6852115"/>
              <a:gd name="connsiteX5755" fmla="*/ 7800229 w 12193268"/>
              <a:gd name="connsiteY5755" fmla="*/ 4739392 h 6852115"/>
              <a:gd name="connsiteX5756" fmla="*/ 7800228 w 12193268"/>
              <a:gd name="connsiteY5756" fmla="*/ 4742131 h 6852115"/>
              <a:gd name="connsiteX5757" fmla="*/ 7589625 w 12193268"/>
              <a:gd name="connsiteY5757" fmla="*/ 4547610 h 6852115"/>
              <a:gd name="connsiteX5758" fmla="*/ 7603116 w 12193268"/>
              <a:gd name="connsiteY5758" fmla="*/ 4547614 h 6852115"/>
              <a:gd name="connsiteX5759" fmla="*/ 7803263 w 12193268"/>
              <a:gd name="connsiteY5759" fmla="*/ 4362878 h 6852115"/>
              <a:gd name="connsiteX5760" fmla="*/ 7803264 w 12193268"/>
              <a:gd name="connsiteY5760" fmla="*/ 4358643 h 6852115"/>
              <a:gd name="connsiteX5761" fmla="*/ 8014311 w 12193268"/>
              <a:gd name="connsiteY5761" fmla="*/ 4553710 h 6852115"/>
              <a:gd name="connsiteX5762" fmla="*/ 8084772 w 12193268"/>
              <a:gd name="connsiteY5762" fmla="*/ 4553733 h 6852115"/>
              <a:gd name="connsiteX5763" fmla="*/ 1229127 w 12193268"/>
              <a:gd name="connsiteY5763" fmla="*/ 4294677 h 6852115"/>
              <a:gd name="connsiteX5764" fmla="*/ 1225962 w 12193268"/>
              <a:gd name="connsiteY5764" fmla="*/ 4297598 h 6852115"/>
              <a:gd name="connsiteX5765" fmla="*/ 1224211 w 12193268"/>
              <a:gd name="connsiteY5765" fmla="*/ 4295980 h 6852115"/>
              <a:gd name="connsiteX5766" fmla="*/ 1224211 w 12193268"/>
              <a:gd name="connsiteY5766" fmla="*/ 4299215 h 6852115"/>
              <a:gd name="connsiteX5767" fmla="*/ 958494 w 12193268"/>
              <a:gd name="connsiteY5767" fmla="*/ 4544471 h 6852115"/>
              <a:gd name="connsiteX5768" fmla="*/ 1028955 w 12193268"/>
              <a:gd name="connsiteY5768" fmla="*/ 4544495 h 6852115"/>
              <a:gd name="connsiteX5769" fmla="*/ 1225939 w 12193268"/>
              <a:gd name="connsiteY5769" fmla="*/ 4362679 h 6852115"/>
              <a:gd name="connsiteX5770" fmla="*/ 1439435 w 12193268"/>
              <a:gd name="connsiteY5770" fmla="*/ 4560010 h 6852115"/>
              <a:gd name="connsiteX5771" fmla="*/ 1509895 w 12193268"/>
              <a:gd name="connsiteY5771" fmla="*/ 4560034 h 6852115"/>
              <a:gd name="connsiteX5772" fmla="*/ 1229125 w 12193268"/>
              <a:gd name="connsiteY5772" fmla="*/ 4300520 h 6852115"/>
              <a:gd name="connsiteX5773" fmla="*/ 3423163 w 12193268"/>
              <a:gd name="connsiteY5773" fmla="*/ 4290730 h 6852115"/>
              <a:gd name="connsiteX5774" fmla="*/ 3423141 w 12193268"/>
              <a:gd name="connsiteY5774" fmla="*/ 4355811 h 6852115"/>
              <a:gd name="connsiteX5775" fmla="*/ 3638387 w 12193268"/>
              <a:gd name="connsiteY5775" fmla="*/ 4554761 h 6852115"/>
              <a:gd name="connsiteX5776" fmla="*/ 3708849 w 12193268"/>
              <a:gd name="connsiteY5776" fmla="*/ 4554784 h 6852115"/>
              <a:gd name="connsiteX5777" fmla="*/ 11082959 w 12193268"/>
              <a:gd name="connsiteY5777" fmla="*/ 4266881 h 6852115"/>
              <a:gd name="connsiteX5778" fmla="*/ 11082958 w 12193268"/>
              <a:gd name="connsiteY5778" fmla="*/ 4269330 h 6852115"/>
              <a:gd name="connsiteX5779" fmla="*/ 10770111 w 12193268"/>
              <a:gd name="connsiteY5779" fmla="*/ 4558088 h 6852115"/>
              <a:gd name="connsiteX5780" fmla="*/ 10781696 w 12193268"/>
              <a:gd name="connsiteY5780" fmla="*/ 4558092 h 6852115"/>
              <a:gd name="connsiteX5781" fmla="*/ 11084093 w 12193268"/>
              <a:gd name="connsiteY5781" fmla="*/ 4837398 h 6852115"/>
              <a:gd name="connsiteX5782" fmla="*/ 11084093 w 12193268"/>
              <a:gd name="connsiteY5782" fmla="*/ 4834950 h 6852115"/>
              <a:gd name="connsiteX5783" fmla="*/ 11396839 w 12193268"/>
              <a:gd name="connsiteY5783" fmla="*/ 4546084 h 6852115"/>
              <a:gd name="connsiteX5784" fmla="*/ 11385034 w 12193268"/>
              <a:gd name="connsiteY5784" fmla="*/ 4546085 h 6852115"/>
              <a:gd name="connsiteX5785" fmla="*/ 6707036 w 12193268"/>
              <a:gd name="connsiteY5785" fmla="*/ 4267932 h 6852115"/>
              <a:gd name="connsiteX5786" fmla="*/ 6707035 w 12193268"/>
              <a:gd name="connsiteY5786" fmla="*/ 4270380 h 6852115"/>
              <a:gd name="connsiteX5787" fmla="*/ 6394187 w 12193268"/>
              <a:gd name="connsiteY5787" fmla="*/ 4559139 h 6852115"/>
              <a:gd name="connsiteX5788" fmla="*/ 6405773 w 12193268"/>
              <a:gd name="connsiteY5788" fmla="*/ 4559143 h 6852115"/>
              <a:gd name="connsiteX5789" fmla="*/ 6708169 w 12193268"/>
              <a:gd name="connsiteY5789" fmla="*/ 4838448 h 6852115"/>
              <a:gd name="connsiteX5790" fmla="*/ 6708168 w 12193268"/>
              <a:gd name="connsiteY5790" fmla="*/ 4836000 h 6852115"/>
              <a:gd name="connsiteX5791" fmla="*/ 7020915 w 12193268"/>
              <a:gd name="connsiteY5791" fmla="*/ 4547134 h 6852115"/>
              <a:gd name="connsiteX5792" fmla="*/ 7009111 w 12193268"/>
              <a:gd name="connsiteY5792" fmla="*/ 4547135 h 6852115"/>
              <a:gd name="connsiteX5793" fmla="*/ 8895357 w 12193268"/>
              <a:gd name="connsiteY5793" fmla="*/ 4262697 h 6852115"/>
              <a:gd name="connsiteX5794" fmla="*/ 8895355 w 12193268"/>
              <a:gd name="connsiteY5794" fmla="*/ 4265146 h 6852115"/>
              <a:gd name="connsiteX5795" fmla="*/ 8582508 w 12193268"/>
              <a:gd name="connsiteY5795" fmla="*/ 4553904 h 6852115"/>
              <a:gd name="connsiteX5796" fmla="*/ 8652969 w 12193268"/>
              <a:gd name="connsiteY5796" fmla="*/ 4553928 h 6852115"/>
              <a:gd name="connsiteX5797" fmla="*/ 8895333 w 12193268"/>
              <a:gd name="connsiteY5797" fmla="*/ 4330226 h 6852115"/>
              <a:gd name="connsiteX5798" fmla="*/ 8895334 w 12193268"/>
              <a:gd name="connsiteY5798" fmla="*/ 4327778 h 6852115"/>
              <a:gd name="connsiteX5799" fmla="*/ 9127268 w 12193268"/>
              <a:gd name="connsiteY5799" fmla="*/ 4542152 h 6852115"/>
              <a:gd name="connsiteX5800" fmla="*/ 9197729 w 12193268"/>
              <a:gd name="connsiteY5800" fmla="*/ 4542175 h 6852115"/>
              <a:gd name="connsiteX5801" fmla="*/ 2320479 w 12193268"/>
              <a:gd name="connsiteY5801" fmla="*/ 4268997 h 6852115"/>
              <a:gd name="connsiteX5802" fmla="*/ 2320478 w 12193268"/>
              <a:gd name="connsiteY5802" fmla="*/ 4271446 h 6852115"/>
              <a:gd name="connsiteX5803" fmla="*/ 2007630 w 12193268"/>
              <a:gd name="connsiteY5803" fmla="*/ 4560204 h 6852115"/>
              <a:gd name="connsiteX5804" fmla="*/ 2019216 w 12193268"/>
              <a:gd name="connsiteY5804" fmla="*/ 4560208 h 6852115"/>
              <a:gd name="connsiteX5805" fmla="*/ 2321613 w 12193268"/>
              <a:gd name="connsiteY5805" fmla="*/ 4839514 h 6852115"/>
              <a:gd name="connsiteX5806" fmla="*/ 2321612 w 12193268"/>
              <a:gd name="connsiteY5806" fmla="*/ 4837066 h 6852115"/>
              <a:gd name="connsiteX5807" fmla="*/ 2634359 w 12193268"/>
              <a:gd name="connsiteY5807" fmla="*/ 4548200 h 6852115"/>
              <a:gd name="connsiteX5808" fmla="*/ 2622554 w 12193268"/>
              <a:gd name="connsiteY5808" fmla="*/ 4548201 h 6852115"/>
              <a:gd name="connsiteX5809" fmla="*/ 4519433 w 12193268"/>
              <a:gd name="connsiteY5809" fmla="*/ 4263748 h 6852115"/>
              <a:gd name="connsiteX5810" fmla="*/ 4519432 w 12193268"/>
              <a:gd name="connsiteY5810" fmla="*/ 4266196 h 6852115"/>
              <a:gd name="connsiteX5811" fmla="*/ 4206585 w 12193268"/>
              <a:gd name="connsiteY5811" fmla="*/ 4554954 h 6852115"/>
              <a:gd name="connsiteX5812" fmla="*/ 4277046 w 12193268"/>
              <a:gd name="connsiteY5812" fmla="*/ 4554979 h 6852115"/>
              <a:gd name="connsiteX5813" fmla="*/ 4519410 w 12193268"/>
              <a:gd name="connsiteY5813" fmla="*/ 4331277 h 6852115"/>
              <a:gd name="connsiteX5814" fmla="*/ 4519410 w 12193268"/>
              <a:gd name="connsiteY5814" fmla="*/ 4328828 h 6852115"/>
              <a:gd name="connsiteX5815" fmla="*/ 4751344 w 12193268"/>
              <a:gd name="connsiteY5815" fmla="*/ 4543202 h 6852115"/>
              <a:gd name="connsiteX5816" fmla="*/ 4821806 w 12193268"/>
              <a:gd name="connsiteY5816" fmla="*/ 4543226 h 6852115"/>
              <a:gd name="connsiteX5817" fmla="*/ 132877 w 12193268"/>
              <a:gd name="connsiteY5817" fmla="*/ 4264813 h 6852115"/>
              <a:gd name="connsiteX5818" fmla="*/ 132875 w 12193268"/>
              <a:gd name="connsiteY5818" fmla="*/ 4267262 h 6852115"/>
              <a:gd name="connsiteX5819" fmla="*/ 6073 w 12193268"/>
              <a:gd name="connsiteY5819" fmla="*/ 4384299 h 6852115"/>
              <a:gd name="connsiteX5820" fmla="*/ 6163 w 12193268"/>
              <a:gd name="connsiteY5820" fmla="*/ 4449276 h 6852115"/>
              <a:gd name="connsiteX5821" fmla="*/ 132853 w 12193268"/>
              <a:gd name="connsiteY5821" fmla="*/ 4332342 h 6852115"/>
              <a:gd name="connsiteX5822" fmla="*/ 132853 w 12193268"/>
              <a:gd name="connsiteY5822" fmla="*/ 4329894 h 6852115"/>
              <a:gd name="connsiteX5823" fmla="*/ 364788 w 12193268"/>
              <a:gd name="connsiteY5823" fmla="*/ 4544268 h 6852115"/>
              <a:gd name="connsiteX5824" fmla="*/ 435249 w 12193268"/>
              <a:gd name="connsiteY5824" fmla="*/ 4544291 h 6852115"/>
              <a:gd name="connsiteX5825" fmla="*/ 11082977 w 12193268"/>
              <a:gd name="connsiteY5825" fmla="*/ 4214637 h 6852115"/>
              <a:gd name="connsiteX5826" fmla="*/ 11441897 w 12193268"/>
              <a:gd name="connsiteY5826" fmla="*/ 4546379 h 6852115"/>
              <a:gd name="connsiteX5827" fmla="*/ 11453081 w 12193268"/>
              <a:gd name="connsiteY5827" fmla="*/ 4546383 h 6852115"/>
              <a:gd name="connsiteX5828" fmla="*/ 11084093 w 12193268"/>
              <a:gd name="connsiteY5828" fmla="*/ 4887195 h 6852115"/>
              <a:gd name="connsiteX5829" fmla="*/ 11084092 w 12193268"/>
              <a:gd name="connsiteY5829" fmla="*/ 4889642 h 6852115"/>
              <a:gd name="connsiteX5830" fmla="*/ 10725057 w 12193268"/>
              <a:gd name="connsiteY5830" fmla="*/ 4558023 h 6852115"/>
              <a:gd name="connsiteX5831" fmla="*/ 10713596 w 12193268"/>
              <a:gd name="connsiteY5831" fmla="*/ 4558023 h 6852115"/>
              <a:gd name="connsiteX5832" fmla="*/ 11082977 w 12193268"/>
              <a:gd name="connsiteY5832" fmla="*/ 4217085 h 6852115"/>
              <a:gd name="connsiteX5833" fmla="*/ 6707054 w 12193268"/>
              <a:gd name="connsiteY5833" fmla="*/ 4215687 h 6852115"/>
              <a:gd name="connsiteX5834" fmla="*/ 7065973 w 12193268"/>
              <a:gd name="connsiteY5834" fmla="*/ 4547429 h 6852115"/>
              <a:gd name="connsiteX5835" fmla="*/ 7077157 w 12193268"/>
              <a:gd name="connsiteY5835" fmla="*/ 4547434 h 6852115"/>
              <a:gd name="connsiteX5836" fmla="*/ 6708169 w 12193268"/>
              <a:gd name="connsiteY5836" fmla="*/ 4888246 h 6852115"/>
              <a:gd name="connsiteX5837" fmla="*/ 6708168 w 12193268"/>
              <a:gd name="connsiteY5837" fmla="*/ 4890692 h 6852115"/>
              <a:gd name="connsiteX5838" fmla="*/ 6349134 w 12193268"/>
              <a:gd name="connsiteY5838" fmla="*/ 4559073 h 6852115"/>
              <a:gd name="connsiteX5839" fmla="*/ 6337672 w 12193268"/>
              <a:gd name="connsiteY5839" fmla="*/ 4559073 h 6852115"/>
              <a:gd name="connsiteX5840" fmla="*/ 6707053 w 12193268"/>
              <a:gd name="connsiteY5840" fmla="*/ 4218136 h 6852115"/>
              <a:gd name="connsiteX5841" fmla="*/ 2320497 w 12193268"/>
              <a:gd name="connsiteY5841" fmla="*/ 4216753 h 6852115"/>
              <a:gd name="connsiteX5842" fmla="*/ 2679417 w 12193268"/>
              <a:gd name="connsiteY5842" fmla="*/ 4548495 h 6852115"/>
              <a:gd name="connsiteX5843" fmla="*/ 2690601 w 12193268"/>
              <a:gd name="connsiteY5843" fmla="*/ 4548499 h 6852115"/>
              <a:gd name="connsiteX5844" fmla="*/ 2321613 w 12193268"/>
              <a:gd name="connsiteY5844" fmla="*/ 4889311 h 6852115"/>
              <a:gd name="connsiteX5845" fmla="*/ 2321611 w 12193268"/>
              <a:gd name="connsiteY5845" fmla="*/ 4891758 h 6852115"/>
              <a:gd name="connsiteX5846" fmla="*/ 1962577 w 12193268"/>
              <a:gd name="connsiteY5846" fmla="*/ 4560139 h 6852115"/>
              <a:gd name="connsiteX5847" fmla="*/ 1951116 w 12193268"/>
              <a:gd name="connsiteY5847" fmla="*/ 4560139 h 6852115"/>
              <a:gd name="connsiteX5848" fmla="*/ 2320498 w 12193268"/>
              <a:gd name="connsiteY5848" fmla="*/ 4219201 h 6852115"/>
              <a:gd name="connsiteX5849" fmla="*/ 10523724 w 12193268"/>
              <a:gd name="connsiteY5849" fmla="*/ 4144231 h 6852115"/>
              <a:gd name="connsiteX5850" fmla="*/ 10551195 w 12193268"/>
              <a:gd name="connsiteY5850" fmla="*/ 4171304 h 6852115"/>
              <a:gd name="connsiteX5851" fmla="*/ 10523705 w 12193268"/>
              <a:gd name="connsiteY5851" fmla="*/ 4198357 h 6852115"/>
              <a:gd name="connsiteX5852" fmla="*/ 10496233 w 12193268"/>
              <a:gd name="connsiteY5852" fmla="*/ 4171286 h 6852115"/>
              <a:gd name="connsiteX5853" fmla="*/ 6147800 w 12193268"/>
              <a:gd name="connsiteY5853" fmla="*/ 4145282 h 6852115"/>
              <a:gd name="connsiteX5854" fmla="*/ 6175272 w 12193268"/>
              <a:gd name="connsiteY5854" fmla="*/ 4172355 h 6852115"/>
              <a:gd name="connsiteX5855" fmla="*/ 6147781 w 12193268"/>
              <a:gd name="connsiteY5855" fmla="*/ 4199408 h 6852115"/>
              <a:gd name="connsiteX5856" fmla="*/ 6120308 w 12193268"/>
              <a:gd name="connsiteY5856" fmla="*/ 4172336 h 6852115"/>
              <a:gd name="connsiteX5857" fmla="*/ 11642285 w 12193268"/>
              <a:gd name="connsiteY5857" fmla="*/ 4136988 h 6852115"/>
              <a:gd name="connsiteX5858" fmla="*/ 11669757 w 12193268"/>
              <a:gd name="connsiteY5858" fmla="*/ 4164060 h 6852115"/>
              <a:gd name="connsiteX5859" fmla="*/ 11642265 w 12193268"/>
              <a:gd name="connsiteY5859" fmla="*/ 4191113 h 6852115"/>
              <a:gd name="connsiteX5860" fmla="*/ 11614795 w 12193268"/>
              <a:gd name="connsiteY5860" fmla="*/ 4164040 h 6852115"/>
              <a:gd name="connsiteX5861" fmla="*/ 8336121 w 12193268"/>
              <a:gd name="connsiteY5861" fmla="*/ 4140048 h 6852115"/>
              <a:gd name="connsiteX5862" fmla="*/ 8363593 w 12193268"/>
              <a:gd name="connsiteY5862" fmla="*/ 4167120 h 6852115"/>
              <a:gd name="connsiteX5863" fmla="*/ 8336102 w 12193268"/>
              <a:gd name="connsiteY5863" fmla="*/ 4194173 h 6852115"/>
              <a:gd name="connsiteX5864" fmla="*/ 8308631 w 12193268"/>
              <a:gd name="connsiteY5864" fmla="*/ 4167101 h 6852115"/>
              <a:gd name="connsiteX5865" fmla="*/ 1761244 w 12193268"/>
              <a:gd name="connsiteY5865" fmla="*/ 4146348 h 6852115"/>
              <a:gd name="connsiteX5866" fmla="*/ 1788716 w 12193268"/>
              <a:gd name="connsiteY5866" fmla="*/ 4173420 h 6852115"/>
              <a:gd name="connsiteX5867" fmla="*/ 1761225 w 12193268"/>
              <a:gd name="connsiteY5867" fmla="*/ 4200473 h 6852115"/>
              <a:gd name="connsiteX5868" fmla="*/ 1733753 w 12193268"/>
              <a:gd name="connsiteY5868" fmla="*/ 4173402 h 6852115"/>
              <a:gd name="connsiteX5869" fmla="*/ 7266361 w 12193268"/>
              <a:gd name="connsiteY5869" fmla="*/ 4138038 h 6852115"/>
              <a:gd name="connsiteX5870" fmla="*/ 7293833 w 12193268"/>
              <a:gd name="connsiteY5870" fmla="*/ 4165110 h 6852115"/>
              <a:gd name="connsiteX5871" fmla="*/ 7266342 w 12193268"/>
              <a:gd name="connsiteY5871" fmla="*/ 4192164 h 6852115"/>
              <a:gd name="connsiteX5872" fmla="*/ 7238871 w 12193268"/>
              <a:gd name="connsiteY5872" fmla="*/ 4165090 h 6852115"/>
              <a:gd name="connsiteX5873" fmla="*/ 3960198 w 12193268"/>
              <a:gd name="connsiteY5873" fmla="*/ 4141098 h 6852115"/>
              <a:gd name="connsiteX5874" fmla="*/ 3987669 w 12193268"/>
              <a:gd name="connsiteY5874" fmla="*/ 4168170 h 6852115"/>
              <a:gd name="connsiteX5875" fmla="*/ 3960179 w 12193268"/>
              <a:gd name="connsiteY5875" fmla="*/ 4195224 h 6852115"/>
              <a:gd name="connsiteX5876" fmla="*/ 3932707 w 12193268"/>
              <a:gd name="connsiteY5876" fmla="*/ 4168152 h 6852115"/>
              <a:gd name="connsiteX5877" fmla="*/ 9454681 w 12193268"/>
              <a:gd name="connsiteY5877" fmla="*/ 4132803 h 6852115"/>
              <a:gd name="connsiteX5878" fmla="*/ 9482154 w 12193268"/>
              <a:gd name="connsiteY5878" fmla="*/ 4159875 h 6852115"/>
              <a:gd name="connsiteX5879" fmla="*/ 9454663 w 12193268"/>
              <a:gd name="connsiteY5879" fmla="*/ 4186928 h 6852115"/>
              <a:gd name="connsiteX5880" fmla="*/ 9427191 w 12193268"/>
              <a:gd name="connsiteY5880" fmla="*/ 4159856 h 6852115"/>
              <a:gd name="connsiteX5881" fmla="*/ 2879805 w 12193268"/>
              <a:gd name="connsiteY5881" fmla="*/ 4139104 h 6852115"/>
              <a:gd name="connsiteX5882" fmla="*/ 2907277 w 12193268"/>
              <a:gd name="connsiteY5882" fmla="*/ 4166176 h 6852115"/>
              <a:gd name="connsiteX5883" fmla="*/ 2879785 w 12193268"/>
              <a:gd name="connsiteY5883" fmla="*/ 4193229 h 6852115"/>
              <a:gd name="connsiteX5884" fmla="*/ 2852315 w 12193268"/>
              <a:gd name="connsiteY5884" fmla="*/ 4166156 h 6852115"/>
              <a:gd name="connsiteX5885" fmla="*/ 5078758 w 12193268"/>
              <a:gd name="connsiteY5885" fmla="*/ 4133854 h 6852115"/>
              <a:gd name="connsiteX5886" fmla="*/ 5106230 w 12193268"/>
              <a:gd name="connsiteY5886" fmla="*/ 4160926 h 6852115"/>
              <a:gd name="connsiteX5887" fmla="*/ 5078739 w 12193268"/>
              <a:gd name="connsiteY5887" fmla="*/ 4187979 h 6852115"/>
              <a:gd name="connsiteX5888" fmla="*/ 5051267 w 12193268"/>
              <a:gd name="connsiteY5888" fmla="*/ 4160907 h 6852115"/>
              <a:gd name="connsiteX5889" fmla="*/ 692201 w 12193268"/>
              <a:gd name="connsiteY5889" fmla="*/ 4134919 h 6852115"/>
              <a:gd name="connsiteX5890" fmla="*/ 719674 w 12193268"/>
              <a:gd name="connsiteY5890" fmla="*/ 4161991 h 6852115"/>
              <a:gd name="connsiteX5891" fmla="*/ 692182 w 12193268"/>
              <a:gd name="connsiteY5891" fmla="*/ 4189045 h 6852115"/>
              <a:gd name="connsiteX5892" fmla="*/ 664711 w 12193268"/>
              <a:gd name="connsiteY5892" fmla="*/ 4161972 h 6852115"/>
              <a:gd name="connsiteX5893" fmla="*/ 10958644 w 12193268"/>
              <a:gd name="connsiteY5893" fmla="*/ 4097993 h 6852115"/>
              <a:gd name="connsiteX5894" fmla="*/ 10881842 w 12193268"/>
              <a:gd name="connsiteY5894" fmla="*/ 4173573 h 6852115"/>
              <a:gd name="connsiteX5895" fmla="*/ 10958590 w 12193268"/>
              <a:gd name="connsiteY5895" fmla="*/ 4249205 h 6852115"/>
              <a:gd name="connsiteX5896" fmla="*/ 11035392 w 12193268"/>
              <a:gd name="connsiteY5896" fmla="*/ 4173625 h 6852115"/>
              <a:gd name="connsiteX5897" fmla="*/ 10084934 w 12193268"/>
              <a:gd name="connsiteY5897" fmla="*/ 4095538 h 6852115"/>
              <a:gd name="connsiteX5898" fmla="*/ 10008131 w 12193268"/>
              <a:gd name="connsiteY5898" fmla="*/ 4171119 h 6852115"/>
              <a:gd name="connsiteX5899" fmla="*/ 10084880 w 12193268"/>
              <a:gd name="connsiteY5899" fmla="*/ 4246752 h 6852115"/>
              <a:gd name="connsiteX5900" fmla="*/ 10161682 w 12193268"/>
              <a:gd name="connsiteY5900" fmla="*/ 4171172 h 6852115"/>
              <a:gd name="connsiteX5901" fmla="*/ 6582720 w 12193268"/>
              <a:gd name="connsiteY5901" fmla="*/ 4099044 h 6852115"/>
              <a:gd name="connsiteX5902" fmla="*/ 6505918 w 12193268"/>
              <a:gd name="connsiteY5902" fmla="*/ 4174624 h 6852115"/>
              <a:gd name="connsiteX5903" fmla="*/ 6582667 w 12193268"/>
              <a:gd name="connsiteY5903" fmla="*/ 4250256 h 6852115"/>
              <a:gd name="connsiteX5904" fmla="*/ 6659469 w 12193268"/>
              <a:gd name="connsiteY5904" fmla="*/ 4174676 h 6852115"/>
              <a:gd name="connsiteX5905" fmla="*/ 8771041 w 12193268"/>
              <a:gd name="connsiteY5905" fmla="*/ 4093808 h 6852115"/>
              <a:gd name="connsiteX5906" fmla="*/ 8694239 w 12193268"/>
              <a:gd name="connsiteY5906" fmla="*/ 4169388 h 6852115"/>
              <a:gd name="connsiteX5907" fmla="*/ 8770988 w 12193268"/>
              <a:gd name="connsiteY5907" fmla="*/ 4245021 h 6852115"/>
              <a:gd name="connsiteX5908" fmla="*/ 8847789 w 12193268"/>
              <a:gd name="connsiteY5908" fmla="*/ 4169441 h 6852115"/>
              <a:gd name="connsiteX5909" fmla="*/ 12081111 w 12193268"/>
              <a:gd name="connsiteY5909" fmla="*/ 4088593 h 6852115"/>
              <a:gd name="connsiteX5910" fmla="*/ 12004309 w 12193268"/>
              <a:gd name="connsiteY5910" fmla="*/ 4164174 h 6852115"/>
              <a:gd name="connsiteX5911" fmla="*/ 12081058 w 12193268"/>
              <a:gd name="connsiteY5911" fmla="*/ 4239806 h 6852115"/>
              <a:gd name="connsiteX5912" fmla="*/ 12157860 w 12193268"/>
              <a:gd name="connsiteY5912" fmla="*/ 4164226 h 6852115"/>
              <a:gd name="connsiteX5913" fmla="*/ 5709010 w 12193268"/>
              <a:gd name="connsiteY5913" fmla="*/ 4096589 h 6852115"/>
              <a:gd name="connsiteX5914" fmla="*/ 5632208 w 12193268"/>
              <a:gd name="connsiteY5914" fmla="*/ 4172170 h 6852115"/>
              <a:gd name="connsiteX5915" fmla="*/ 5708957 w 12193268"/>
              <a:gd name="connsiteY5915" fmla="*/ 4247802 h 6852115"/>
              <a:gd name="connsiteX5916" fmla="*/ 5785758 w 12193268"/>
              <a:gd name="connsiteY5916" fmla="*/ 4172222 h 6852115"/>
              <a:gd name="connsiteX5917" fmla="*/ 2196163 w 12193268"/>
              <a:gd name="connsiteY5917" fmla="*/ 4100109 h 6852115"/>
              <a:gd name="connsiteX5918" fmla="*/ 2119362 w 12193268"/>
              <a:gd name="connsiteY5918" fmla="*/ 4175689 h 6852115"/>
              <a:gd name="connsiteX5919" fmla="*/ 2196110 w 12193268"/>
              <a:gd name="connsiteY5919" fmla="*/ 4251322 h 6852115"/>
              <a:gd name="connsiteX5920" fmla="*/ 2272912 w 12193268"/>
              <a:gd name="connsiteY5920" fmla="*/ 4175742 h 6852115"/>
              <a:gd name="connsiteX5921" fmla="*/ 7897329 w 12193268"/>
              <a:gd name="connsiteY5921" fmla="*/ 4091353 h 6852115"/>
              <a:gd name="connsiteX5922" fmla="*/ 7820527 w 12193268"/>
              <a:gd name="connsiteY5922" fmla="*/ 4166934 h 6852115"/>
              <a:gd name="connsiteX5923" fmla="*/ 7897276 w 12193268"/>
              <a:gd name="connsiteY5923" fmla="*/ 4242567 h 6852115"/>
              <a:gd name="connsiteX5924" fmla="*/ 7974078 w 12193268"/>
              <a:gd name="connsiteY5924" fmla="*/ 4166987 h 6852115"/>
              <a:gd name="connsiteX5925" fmla="*/ 11207399 w 12193268"/>
              <a:gd name="connsiteY5925" fmla="*/ 4086139 h 6852115"/>
              <a:gd name="connsiteX5926" fmla="*/ 11130597 w 12193268"/>
              <a:gd name="connsiteY5926" fmla="*/ 4161719 h 6852115"/>
              <a:gd name="connsiteX5927" fmla="*/ 11207345 w 12193268"/>
              <a:gd name="connsiteY5927" fmla="*/ 4237352 h 6852115"/>
              <a:gd name="connsiteX5928" fmla="*/ 11284148 w 12193268"/>
              <a:gd name="connsiteY5928" fmla="*/ 4161772 h 6852115"/>
              <a:gd name="connsiteX5929" fmla="*/ 4395117 w 12193268"/>
              <a:gd name="connsiteY5929" fmla="*/ 4094859 h 6852115"/>
              <a:gd name="connsiteX5930" fmla="*/ 4318316 w 12193268"/>
              <a:gd name="connsiteY5930" fmla="*/ 4170439 h 6852115"/>
              <a:gd name="connsiteX5931" fmla="*/ 4395064 w 12193268"/>
              <a:gd name="connsiteY5931" fmla="*/ 4246071 h 6852115"/>
              <a:gd name="connsiteX5932" fmla="*/ 4471866 w 12193268"/>
              <a:gd name="connsiteY5932" fmla="*/ 4170492 h 6852115"/>
              <a:gd name="connsiteX5933" fmla="*/ 7705187 w 12193268"/>
              <a:gd name="connsiteY5933" fmla="*/ 4089644 h 6852115"/>
              <a:gd name="connsiteX5934" fmla="*/ 7628386 w 12193268"/>
              <a:gd name="connsiteY5934" fmla="*/ 4165224 h 6852115"/>
              <a:gd name="connsiteX5935" fmla="*/ 7705135 w 12193268"/>
              <a:gd name="connsiteY5935" fmla="*/ 4240857 h 6852115"/>
              <a:gd name="connsiteX5936" fmla="*/ 7781936 w 12193268"/>
              <a:gd name="connsiteY5936" fmla="*/ 4165277 h 6852115"/>
              <a:gd name="connsiteX5937" fmla="*/ 1322454 w 12193268"/>
              <a:gd name="connsiteY5937" fmla="*/ 4097654 h 6852115"/>
              <a:gd name="connsiteX5938" fmla="*/ 1245651 w 12193268"/>
              <a:gd name="connsiteY5938" fmla="*/ 4173235 h 6852115"/>
              <a:gd name="connsiteX5939" fmla="*/ 1322400 w 12193268"/>
              <a:gd name="connsiteY5939" fmla="*/ 4248868 h 6852115"/>
              <a:gd name="connsiteX5940" fmla="*/ 1399202 w 12193268"/>
              <a:gd name="connsiteY5940" fmla="*/ 4173288 h 6852115"/>
              <a:gd name="connsiteX5941" fmla="*/ 10523745 w 12193268"/>
              <a:gd name="connsiteY5941" fmla="*/ 4084616 h 6852115"/>
              <a:gd name="connsiteX5942" fmla="*/ 10433507 w 12193268"/>
              <a:gd name="connsiteY5942" fmla="*/ 4173419 h 6852115"/>
              <a:gd name="connsiteX5943" fmla="*/ 10523683 w 12193268"/>
              <a:gd name="connsiteY5943" fmla="*/ 4262285 h 6852115"/>
              <a:gd name="connsiteX5944" fmla="*/ 10613921 w 12193268"/>
              <a:gd name="connsiteY5944" fmla="*/ 4173481 h 6852115"/>
              <a:gd name="connsiteX5945" fmla="*/ 9893508 w 12193268"/>
              <a:gd name="connsiteY5945" fmla="*/ 4084408 h 6852115"/>
              <a:gd name="connsiteX5946" fmla="*/ 9816706 w 12193268"/>
              <a:gd name="connsiteY5946" fmla="*/ 4159989 h 6852115"/>
              <a:gd name="connsiteX5947" fmla="*/ 9893455 w 12193268"/>
              <a:gd name="connsiteY5947" fmla="*/ 4235622 h 6852115"/>
              <a:gd name="connsiteX5948" fmla="*/ 9970256 w 12193268"/>
              <a:gd name="connsiteY5948" fmla="*/ 4160042 h 6852115"/>
              <a:gd name="connsiteX5949" fmla="*/ 3521406 w 12193268"/>
              <a:gd name="connsiteY5949" fmla="*/ 4092404 h 6852115"/>
              <a:gd name="connsiteX5950" fmla="*/ 3444604 w 12193268"/>
              <a:gd name="connsiteY5950" fmla="*/ 4167985 h 6852115"/>
              <a:gd name="connsiteX5951" fmla="*/ 3521352 w 12193268"/>
              <a:gd name="connsiteY5951" fmla="*/ 4243618 h 6852115"/>
              <a:gd name="connsiteX5952" fmla="*/ 3598154 w 12193268"/>
              <a:gd name="connsiteY5952" fmla="*/ 4168037 h 6852115"/>
              <a:gd name="connsiteX5953" fmla="*/ 6831475 w 12193268"/>
              <a:gd name="connsiteY5953" fmla="*/ 4087189 h 6852115"/>
              <a:gd name="connsiteX5954" fmla="*/ 6754673 w 12193268"/>
              <a:gd name="connsiteY5954" fmla="*/ 4162769 h 6852115"/>
              <a:gd name="connsiteX5955" fmla="*/ 6831422 w 12193268"/>
              <a:gd name="connsiteY5955" fmla="*/ 4238403 h 6852115"/>
              <a:gd name="connsiteX5956" fmla="*/ 6908225 w 12193268"/>
              <a:gd name="connsiteY5956" fmla="*/ 4162823 h 6852115"/>
              <a:gd name="connsiteX5957" fmla="*/ 8561 w 12193268"/>
              <a:gd name="connsiteY5957" fmla="*/ 4095924 h 6852115"/>
              <a:gd name="connsiteX5958" fmla="*/ 5676 w 12193268"/>
              <a:gd name="connsiteY5958" fmla="*/ 4098763 h 6852115"/>
              <a:gd name="connsiteX5959" fmla="*/ 5879 w 12193268"/>
              <a:gd name="connsiteY5959" fmla="*/ 4244548 h 6852115"/>
              <a:gd name="connsiteX5960" fmla="*/ 8507 w 12193268"/>
              <a:gd name="connsiteY5960" fmla="*/ 4247137 h 6852115"/>
              <a:gd name="connsiteX5961" fmla="*/ 85309 w 12193268"/>
              <a:gd name="connsiteY5961" fmla="*/ 4171557 h 6852115"/>
              <a:gd name="connsiteX5962" fmla="*/ 3318630 w 12193268"/>
              <a:gd name="connsiteY5962" fmla="*/ 4090709 h 6852115"/>
              <a:gd name="connsiteX5963" fmla="*/ 3241829 w 12193268"/>
              <a:gd name="connsiteY5963" fmla="*/ 4166290 h 6852115"/>
              <a:gd name="connsiteX5964" fmla="*/ 3318577 w 12193268"/>
              <a:gd name="connsiteY5964" fmla="*/ 4241922 h 6852115"/>
              <a:gd name="connsiteX5965" fmla="*/ 3395380 w 12193268"/>
              <a:gd name="connsiteY5965" fmla="*/ 4166343 h 6852115"/>
              <a:gd name="connsiteX5966" fmla="*/ 9019796 w 12193268"/>
              <a:gd name="connsiteY5966" fmla="*/ 4081954 h 6852115"/>
              <a:gd name="connsiteX5967" fmla="*/ 8942994 w 12193268"/>
              <a:gd name="connsiteY5967" fmla="*/ 4157534 h 6852115"/>
              <a:gd name="connsiteX5968" fmla="*/ 9019743 w 12193268"/>
              <a:gd name="connsiteY5968" fmla="*/ 4233168 h 6852115"/>
              <a:gd name="connsiteX5969" fmla="*/ 9096545 w 12193268"/>
              <a:gd name="connsiteY5969" fmla="*/ 4157588 h 6852115"/>
              <a:gd name="connsiteX5970" fmla="*/ 6147821 w 12193268"/>
              <a:gd name="connsiteY5970" fmla="*/ 4085667 h 6852115"/>
              <a:gd name="connsiteX5971" fmla="*/ 6057584 w 12193268"/>
              <a:gd name="connsiteY5971" fmla="*/ 4174470 h 6852115"/>
              <a:gd name="connsiteX5972" fmla="*/ 6147760 w 12193268"/>
              <a:gd name="connsiteY5972" fmla="*/ 4263335 h 6852115"/>
              <a:gd name="connsiteX5973" fmla="*/ 6237997 w 12193268"/>
              <a:gd name="connsiteY5973" fmla="*/ 4174532 h 6852115"/>
              <a:gd name="connsiteX5974" fmla="*/ 5517584 w 12193268"/>
              <a:gd name="connsiteY5974" fmla="*/ 4085459 h 6852115"/>
              <a:gd name="connsiteX5975" fmla="*/ 5440783 w 12193268"/>
              <a:gd name="connsiteY5975" fmla="*/ 4161040 h 6852115"/>
              <a:gd name="connsiteX5976" fmla="*/ 5517531 w 12193268"/>
              <a:gd name="connsiteY5976" fmla="*/ 4236673 h 6852115"/>
              <a:gd name="connsiteX5977" fmla="*/ 5594333 w 12193268"/>
              <a:gd name="connsiteY5977" fmla="*/ 4161092 h 6852115"/>
              <a:gd name="connsiteX5978" fmla="*/ 8336143 w 12193268"/>
              <a:gd name="connsiteY5978" fmla="*/ 4080431 h 6852115"/>
              <a:gd name="connsiteX5979" fmla="*/ 8245904 w 12193268"/>
              <a:gd name="connsiteY5979" fmla="*/ 4169235 h 6852115"/>
              <a:gd name="connsiteX5980" fmla="*/ 8336080 w 12193268"/>
              <a:gd name="connsiteY5980" fmla="*/ 4258100 h 6852115"/>
              <a:gd name="connsiteX5981" fmla="*/ 8426318 w 12193268"/>
              <a:gd name="connsiteY5981" fmla="*/ 4169297 h 6852115"/>
              <a:gd name="connsiteX5982" fmla="*/ 2444919 w 12193268"/>
              <a:gd name="connsiteY5982" fmla="*/ 4088255 h 6852115"/>
              <a:gd name="connsiteX5983" fmla="*/ 2368117 w 12193268"/>
              <a:gd name="connsiteY5983" fmla="*/ 4163835 h 6852115"/>
              <a:gd name="connsiteX5984" fmla="*/ 2444865 w 12193268"/>
              <a:gd name="connsiteY5984" fmla="*/ 4239468 h 6852115"/>
              <a:gd name="connsiteX5985" fmla="*/ 2521668 w 12193268"/>
              <a:gd name="connsiteY5985" fmla="*/ 4163888 h 6852115"/>
              <a:gd name="connsiteX5986" fmla="*/ 4643873 w 12193268"/>
              <a:gd name="connsiteY5986" fmla="*/ 4083005 h 6852115"/>
              <a:gd name="connsiteX5987" fmla="*/ 4567071 w 12193268"/>
              <a:gd name="connsiteY5987" fmla="*/ 4158585 h 6852115"/>
              <a:gd name="connsiteX5988" fmla="*/ 4643819 w 12193268"/>
              <a:gd name="connsiteY5988" fmla="*/ 4234219 h 6852115"/>
              <a:gd name="connsiteX5989" fmla="*/ 4720622 w 12193268"/>
              <a:gd name="connsiteY5989" fmla="*/ 4158638 h 6852115"/>
              <a:gd name="connsiteX5990" fmla="*/ 11642307 w 12193268"/>
              <a:gd name="connsiteY5990" fmla="*/ 4073060 h 6852115"/>
              <a:gd name="connsiteX5991" fmla="*/ 11552068 w 12193268"/>
              <a:gd name="connsiteY5991" fmla="*/ 4161863 h 6852115"/>
              <a:gd name="connsiteX5992" fmla="*/ 11642244 w 12193268"/>
              <a:gd name="connsiteY5992" fmla="*/ 4250728 h 6852115"/>
              <a:gd name="connsiteX5993" fmla="*/ 11732483 w 12193268"/>
              <a:gd name="connsiteY5993" fmla="*/ 4161925 h 6852115"/>
              <a:gd name="connsiteX5994" fmla="*/ 1761265 w 12193268"/>
              <a:gd name="connsiteY5994" fmla="*/ 4086732 h 6852115"/>
              <a:gd name="connsiteX5995" fmla="*/ 1671027 w 12193268"/>
              <a:gd name="connsiteY5995" fmla="*/ 4175535 h 6852115"/>
              <a:gd name="connsiteX5996" fmla="*/ 1761203 w 12193268"/>
              <a:gd name="connsiteY5996" fmla="*/ 4264401 h 6852115"/>
              <a:gd name="connsiteX5997" fmla="*/ 1851441 w 12193268"/>
              <a:gd name="connsiteY5997" fmla="*/ 4175597 h 6852115"/>
              <a:gd name="connsiteX5998" fmla="*/ 1131028 w 12193268"/>
              <a:gd name="connsiteY5998" fmla="*/ 4086524 h 6852115"/>
              <a:gd name="connsiteX5999" fmla="*/ 1054226 w 12193268"/>
              <a:gd name="connsiteY5999" fmla="*/ 4162105 h 6852115"/>
              <a:gd name="connsiteX6000" fmla="*/ 1130974 w 12193268"/>
              <a:gd name="connsiteY6000" fmla="*/ 4237738 h 6852115"/>
              <a:gd name="connsiteX6001" fmla="*/ 1207776 w 12193268"/>
              <a:gd name="connsiteY6001" fmla="*/ 4162158 h 6852115"/>
              <a:gd name="connsiteX6002" fmla="*/ 3960220 w 12193268"/>
              <a:gd name="connsiteY6002" fmla="*/ 4081482 h 6852115"/>
              <a:gd name="connsiteX6003" fmla="*/ 3869981 w 12193268"/>
              <a:gd name="connsiteY6003" fmla="*/ 4170286 h 6852115"/>
              <a:gd name="connsiteX6004" fmla="*/ 3960157 w 12193268"/>
              <a:gd name="connsiteY6004" fmla="*/ 4259150 h 6852115"/>
              <a:gd name="connsiteX6005" fmla="*/ 4050395 w 12193268"/>
              <a:gd name="connsiteY6005" fmla="*/ 4170347 h 6852115"/>
              <a:gd name="connsiteX6006" fmla="*/ 257316 w 12193268"/>
              <a:gd name="connsiteY6006" fmla="*/ 4084070 h 6852115"/>
              <a:gd name="connsiteX6007" fmla="*/ 180514 w 12193268"/>
              <a:gd name="connsiteY6007" fmla="*/ 4159650 h 6852115"/>
              <a:gd name="connsiteX6008" fmla="*/ 257263 w 12193268"/>
              <a:gd name="connsiteY6008" fmla="*/ 4235284 h 6852115"/>
              <a:gd name="connsiteX6009" fmla="*/ 334065 w 12193268"/>
              <a:gd name="connsiteY6009" fmla="*/ 4159704 h 6852115"/>
              <a:gd name="connsiteX6010" fmla="*/ 7266383 w 12193268"/>
              <a:gd name="connsiteY6010" fmla="*/ 4074111 h 6852115"/>
              <a:gd name="connsiteX6011" fmla="*/ 7176144 w 12193268"/>
              <a:gd name="connsiteY6011" fmla="*/ 4162914 h 6852115"/>
              <a:gd name="connsiteX6012" fmla="*/ 7266321 w 12193268"/>
              <a:gd name="connsiteY6012" fmla="*/ 4251779 h 6852115"/>
              <a:gd name="connsiteX6013" fmla="*/ 7356559 w 12193268"/>
              <a:gd name="connsiteY6013" fmla="*/ 4162975 h 6852115"/>
              <a:gd name="connsiteX6014" fmla="*/ 9454704 w 12193268"/>
              <a:gd name="connsiteY6014" fmla="*/ 4068876 h 6852115"/>
              <a:gd name="connsiteX6015" fmla="*/ 9364466 w 12193268"/>
              <a:gd name="connsiteY6015" fmla="*/ 4157678 h 6852115"/>
              <a:gd name="connsiteX6016" fmla="*/ 9454640 w 12193268"/>
              <a:gd name="connsiteY6016" fmla="*/ 4246543 h 6852115"/>
              <a:gd name="connsiteX6017" fmla="*/ 9544879 w 12193268"/>
              <a:gd name="connsiteY6017" fmla="*/ 4157741 h 6852115"/>
              <a:gd name="connsiteX6018" fmla="*/ 2879827 w 12193268"/>
              <a:gd name="connsiteY6018" fmla="*/ 4075177 h 6852115"/>
              <a:gd name="connsiteX6019" fmla="*/ 2789588 w 12193268"/>
              <a:gd name="connsiteY6019" fmla="*/ 4163979 h 6852115"/>
              <a:gd name="connsiteX6020" fmla="*/ 2879764 w 12193268"/>
              <a:gd name="connsiteY6020" fmla="*/ 4252845 h 6852115"/>
              <a:gd name="connsiteX6021" fmla="*/ 2970003 w 12193268"/>
              <a:gd name="connsiteY6021" fmla="*/ 4164041 h 6852115"/>
              <a:gd name="connsiteX6022" fmla="*/ 10958656 w 12193268"/>
              <a:gd name="connsiteY6022" fmla="*/ 4062282 h 6852115"/>
              <a:gd name="connsiteX6023" fmla="*/ 11071655 w 12193268"/>
              <a:gd name="connsiteY6023" fmla="*/ 4173638 h 6852115"/>
              <a:gd name="connsiteX6024" fmla="*/ 10958578 w 12193268"/>
              <a:gd name="connsiteY6024" fmla="*/ 4284917 h 6852115"/>
              <a:gd name="connsiteX6025" fmla="*/ 10845579 w 12193268"/>
              <a:gd name="connsiteY6025" fmla="*/ 4173561 h 6852115"/>
              <a:gd name="connsiteX6026" fmla="*/ 5078781 w 12193268"/>
              <a:gd name="connsiteY6026" fmla="*/ 4069926 h 6852115"/>
              <a:gd name="connsiteX6027" fmla="*/ 4988542 w 12193268"/>
              <a:gd name="connsiteY6027" fmla="*/ 4158729 h 6852115"/>
              <a:gd name="connsiteX6028" fmla="*/ 5078717 w 12193268"/>
              <a:gd name="connsiteY6028" fmla="*/ 4247594 h 6852115"/>
              <a:gd name="connsiteX6029" fmla="*/ 5168956 w 12193268"/>
              <a:gd name="connsiteY6029" fmla="*/ 4158792 h 6852115"/>
              <a:gd name="connsiteX6030" fmla="*/ 6582733 w 12193268"/>
              <a:gd name="connsiteY6030" fmla="*/ 4063333 h 6852115"/>
              <a:gd name="connsiteX6031" fmla="*/ 6695731 w 12193268"/>
              <a:gd name="connsiteY6031" fmla="*/ 4174688 h 6852115"/>
              <a:gd name="connsiteX6032" fmla="*/ 6582655 w 12193268"/>
              <a:gd name="connsiteY6032" fmla="*/ 4285967 h 6852115"/>
              <a:gd name="connsiteX6033" fmla="*/ 6469655 w 12193268"/>
              <a:gd name="connsiteY6033" fmla="*/ 4174612 h 6852115"/>
              <a:gd name="connsiteX6034" fmla="*/ 692224 w 12193268"/>
              <a:gd name="connsiteY6034" fmla="*/ 4070992 h 6852115"/>
              <a:gd name="connsiteX6035" fmla="*/ 601986 w 12193268"/>
              <a:gd name="connsiteY6035" fmla="*/ 4159794 h 6852115"/>
              <a:gd name="connsiteX6036" fmla="*/ 692160 w 12193268"/>
              <a:gd name="connsiteY6036" fmla="*/ 4248659 h 6852115"/>
              <a:gd name="connsiteX6037" fmla="*/ 782399 w 12193268"/>
              <a:gd name="connsiteY6037" fmla="*/ 4159857 h 6852115"/>
              <a:gd name="connsiteX6038" fmla="*/ 8771053 w 12193268"/>
              <a:gd name="connsiteY6038" fmla="*/ 4058097 h 6852115"/>
              <a:gd name="connsiteX6039" fmla="*/ 8884052 w 12193268"/>
              <a:gd name="connsiteY6039" fmla="*/ 4169453 h 6852115"/>
              <a:gd name="connsiteX6040" fmla="*/ 8770975 w 12193268"/>
              <a:gd name="connsiteY6040" fmla="*/ 4280732 h 6852115"/>
              <a:gd name="connsiteX6041" fmla="*/ 8657976 w 12193268"/>
              <a:gd name="connsiteY6041" fmla="*/ 4169376 h 6852115"/>
              <a:gd name="connsiteX6042" fmla="*/ 2196175 w 12193268"/>
              <a:gd name="connsiteY6042" fmla="*/ 4064398 h 6852115"/>
              <a:gd name="connsiteX6043" fmla="*/ 2309174 w 12193268"/>
              <a:gd name="connsiteY6043" fmla="*/ 4175754 h 6852115"/>
              <a:gd name="connsiteX6044" fmla="*/ 2196098 w 12193268"/>
              <a:gd name="connsiteY6044" fmla="*/ 4287033 h 6852115"/>
              <a:gd name="connsiteX6045" fmla="*/ 2083099 w 12193268"/>
              <a:gd name="connsiteY6045" fmla="*/ 4175677 h 6852115"/>
              <a:gd name="connsiteX6046" fmla="*/ 11207411 w 12193268"/>
              <a:gd name="connsiteY6046" fmla="*/ 4050429 h 6852115"/>
              <a:gd name="connsiteX6047" fmla="*/ 11320410 w 12193268"/>
              <a:gd name="connsiteY6047" fmla="*/ 4161784 h 6852115"/>
              <a:gd name="connsiteX6048" fmla="*/ 11207333 w 12193268"/>
              <a:gd name="connsiteY6048" fmla="*/ 4273062 h 6852115"/>
              <a:gd name="connsiteX6049" fmla="*/ 11094334 w 12193268"/>
              <a:gd name="connsiteY6049" fmla="*/ 4161707 h 6852115"/>
              <a:gd name="connsiteX6050" fmla="*/ 4395130 w 12193268"/>
              <a:gd name="connsiteY6050" fmla="*/ 4059148 h 6852115"/>
              <a:gd name="connsiteX6051" fmla="*/ 4508129 w 12193268"/>
              <a:gd name="connsiteY6051" fmla="*/ 4170504 h 6852115"/>
              <a:gd name="connsiteX6052" fmla="*/ 4395052 w 12193268"/>
              <a:gd name="connsiteY6052" fmla="*/ 4281783 h 6852115"/>
              <a:gd name="connsiteX6053" fmla="*/ 4282053 w 12193268"/>
              <a:gd name="connsiteY6053" fmla="*/ 4170427 h 6852115"/>
              <a:gd name="connsiteX6054" fmla="*/ 7705201 w 12193268"/>
              <a:gd name="connsiteY6054" fmla="*/ 4053934 h 6852115"/>
              <a:gd name="connsiteX6055" fmla="*/ 7799138 w 12193268"/>
              <a:gd name="connsiteY6055" fmla="*/ 4146505 h 6852115"/>
              <a:gd name="connsiteX6056" fmla="*/ 7799136 w 12193268"/>
              <a:gd name="connsiteY6056" fmla="*/ 4152288 h 6852115"/>
              <a:gd name="connsiteX6057" fmla="*/ 7802073 w 12193268"/>
              <a:gd name="connsiteY6057" fmla="*/ 4149398 h 6852115"/>
              <a:gd name="connsiteX6058" fmla="*/ 7803338 w 12193268"/>
              <a:gd name="connsiteY6058" fmla="*/ 4150645 h 6852115"/>
              <a:gd name="connsiteX6059" fmla="*/ 7803339 w 12193268"/>
              <a:gd name="connsiteY6059" fmla="*/ 4148151 h 6852115"/>
              <a:gd name="connsiteX6060" fmla="*/ 7897342 w 12193268"/>
              <a:gd name="connsiteY6060" fmla="*/ 4055643 h 6852115"/>
              <a:gd name="connsiteX6061" fmla="*/ 8010340 w 12193268"/>
              <a:gd name="connsiteY6061" fmla="*/ 4166999 h 6852115"/>
              <a:gd name="connsiteX6062" fmla="*/ 7897264 w 12193268"/>
              <a:gd name="connsiteY6062" fmla="*/ 4278278 h 6852115"/>
              <a:gd name="connsiteX6063" fmla="*/ 7803325 w 12193268"/>
              <a:gd name="connsiteY6063" fmla="*/ 4185706 h 6852115"/>
              <a:gd name="connsiteX6064" fmla="*/ 7803328 w 12193268"/>
              <a:gd name="connsiteY6064" fmla="*/ 4179924 h 6852115"/>
              <a:gd name="connsiteX6065" fmla="*/ 7800391 w 12193268"/>
              <a:gd name="connsiteY6065" fmla="*/ 4182813 h 6852115"/>
              <a:gd name="connsiteX6066" fmla="*/ 7799125 w 12193268"/>
              <a:gd name="connsiteY6066" fmla="*/ 4181566 h 6852115"/>
              <a:gd name="connsiteX6067" fmla="*/ 7799124 w 12193268"/>
              <a:gd name="connsiteY6067" fmla="*/ 4184060 h 6852115"/>
              <a:gd name="connsiteX6068" fmla="*/ 7705121 w 12193268"/>
              <a:gd name="connsiteY6068" fmla="*/ 4276567 h 6852115"/>
              <a:gd name="connsiteX6069" fmla="*/ 7592124 w 12193268"/>
              <a:gd name="connsiteY6069" fmla="*/ 4165212 h 6852115"/>
              <a:gd name="connsiteX6070" fmla="*/ 9893521 w 12193268"/>
              <a:gd name="connsiteY6070" fmla="*/ 4048698 h 6852115"/>
              <a:gd name="connsiteX6071" fmla="*/ 9986746 w 12193268"/>
              <a:gd name="connsiteY6071" fmla="*/ 4140568 h 6852115"/>
              <a:gd name="connsiteX6072" fmla="*/ 9986740 w 12193268"/>
              <a:gd name="connsiteY6072" fmla="*/ 4156472 h 6852115"/>
              <a:gd name="connsiteX6073" fmla="*/ 10084946 w 12193268"/>
              <a:gd name="connsiteY6073" fmla="*/ 4059828 h 6852115"/>
              <a:gd name="connsiteX6074" fmla="*/ 10197944 w 12193268"/>
              <a:gd name="connsiteY6074" fmla="*/ 4171183 h 6852115"/>
              <a:gd name="connsiteX6075" fmla="*/ 10084867 w 12193268"/>
              <a:gd name="connsiteY6075" fmla="*/ 4282462 h 6852115"/>
              <a:gd name="connsiteX6076" fmla="*/ 9991643 w 12193268"/>
              <a:gd name="connsiteY6076" fmla="*/ 4190593 h 6852115"/>
              <a:gd name="connsiteX6077" fmla="*/ 9991648 w 12193268"/>
              <a:gd name="connsiteY6077" fmla="*/ 4174688 h 6852115"/>
              <a:gd name="connsiteX6078" fmla="*/ 9893442 w 12193268"/>
              <a:gd name="connsiteY6078" fmla="*/ 4271332 h 6852115"/>
              <a:gd name="connsiteX6079" fmla="*/ 9780443 w 12193268"/>
              <a:gd name="connsiteY6079" fmla="*/ 4159976 h 6852115"/>
              <a:gd name="connsiteX6080" fmla="*/ 6831488 w 12193268"/>
              <a:gd name="connsiteY6080" fmla="*/ 4051479 h 6852115"/>
              <a:gd name="connsiteX6081" fmla="*/ 6944486 w 12193268"/>
              <a:gd name="connsiteY6081" fmla="*/ 4162835 h 6852115"/>
              <a:gd name="connsiteX6082" fmla="*/ 6831410 w 12193268"/>
              <a:gd name="connsiteY6082" fmla="*/ 4274113 h 6852115"/>
              <a:gd name="connsiteX6083" fmla="*/ 6718410 w 12193268"/>
              <a:gd name="connsiteY6083" fmla="*/ 4162757 h 6852115"/>
              <a:gd name="connsiteX6084" fmla="*/ 9019809 w 12193268"/>
              <a:gd name="connsiteY6084" fmla="*/ 4046244 h 6852115"/>
              <a:gd name="connsiteX6085" fmla="*/ 9132807 w 12193268"/>
              <a:gd name="connsiteY6085" fmla="*/ 4157600 h 6852115"/>
              <a:gd name="connsiteX6086" fmla="*/ 9019730 w 12193268"/>
              <a:gd name="connsiteY6086" fmla="*/ 4268877 h 6852115"/>
              <a:gd name="connsiteX6087" fmla="*/ 8906732 w 12193268"/>
              <a:gd name="connsiteY6087" fmla="*/ 4157522 h 6852115"/>
              <a:gd name="connsiteX6088" fmla="*/ 5517597 w 12193268"/>
              <a:gd name="connsiteY6088" fmla="*/ 4049749 h 6852115"/>
              <a:gd name="connsiteX6089" fmla="*/ 5610822 w 12193268"/>
              <a:gd name="connsiteY6089" fmla="*/ 4141619 h 6852115"/>
              <a:gd name="connsiteX6090" fmla="*/ 5610817 w 12193268"/>
              <a:gd name="connsiteY6090" fmla="*/ 4157523 h 6852115"/>
              <a:gd name="connsiteX6091" fmla="*/ 5709022 w 12193268"/>
              <a:gd name="connsiteY6091" fmla="*/ 4060878 h 6852115"/>
              <a:gd name="connsiteX6092" fmla="*/ 5822020 w 12193268"/>
              <a:gd name="connsiteY6092" fmla="*/ 4172234 h 6852115"/>
              <a:gd name="connsiteX6093" fmla="*/ 5708943 w 12193268"/>
              <a:gd name="connsiteY6093" fmla="*/ 4283512 h 6852115"/>
              <a:gd name="connsiteX6094" fmla="*/ 5615718 w 12193268"/>
              <a:gd name="connsiteY6094" fmla="*/ 4191643 h 6852115"/>
              <a:gd name="connsiteX6095" fmla="*/ 5615725 w 12193268"/>
              <a:gd name="connsiteY6095" fmla="*/ 4175739 h 6852115"/>
              <a:gd name="connsiteX6096" fmla="*/ 5517519 w 12193268"/>
              <a:gd name="connsiteY6096" fmla="*/ 4272383 h 6852115"/>
              <a:gd name="connsiteX6097" fmla="*/ 5404520 w 12193268"/>
              <a:gd name="connsiteY6097" fmla="*/ 4161027 h 6852115"/>
              <a:gd name="connsiteX6098" fmla="*/ 10523760 w 12193268"/>
              <a:gd name="connsiteY6098" fmla="*/ 4042659 h 6852115"/>
              <a:gd name="connsiteX6099" fmla="*/ 10656528 w 12193268"/>
              <a:gd name="connsiteY6099" fmla="*/ 4173495 h 6852115"/>
              <a:gd name="connsiteX6100" fmla="*/ 10523668 w 12193268"/>
              <a:gd name="connsiteY6100" fmla="*/ 4304243 h 6852115"/>
              <a:gd name="connsiteX6101" fmla="*/ 10390900 w 12193268"/>
              <a:gd name="connsiteY6101" fmla="*/ 4173406 h 6852115"/>
              <a:gd name="connsiteX6102" fmla="*/ 2444931 w 12193268"/>
              <a:gd name="connsiteY6102" fmla="*/ 4052545 h 6852115"/>
              <a:gd name="connsiteX6103" fmla="*/ 2557930 w 12193268"/>
              <a:gd name="connsiteY6103" fmla="*/ 4163900 h 6852115"/>
              <a:gd name="connsiteX6104" fmla="*/ 2444853 w 12193268"/>
              <a:gd name="connsiteY6104" fmla="*/ 4275178 h 6852115"/>
              <a:gd name="connsiteX6105" fmla="*/ 2331854 w 12193268"/>
              <a:gd name="connsiteY6105" fmla="*/ 4163823 h 6852115"/>
              <a:gd name="connsiteX6106" fmla="*/ 4643886 w 12193268"/>
              <a:gd name="connsiteY6106" fmla="*/ 4047295 h 6852115"/>
              <a:gd name="connsiteX6107" fmla="*/ 4756884 w 12193268"/>
              <a:gd name="connsiteY6107" fmla="*/ 4158650 h 6852115"/>
              <a:gd name="connsiteX6108" fmla="*/ 4643807 w 12193268"/>
              <a:gd name="connsiteY6108" fmla="*/ 4269928 h 6852115"/>
              <a:gd name="connsiteX6109" fmla="*/ 4530809 w 12193268"/>
              <a:gd name="connsiteY6109" fmla="*/ 4158573 h 6852115"/>
              <a:gd name="connsiteX6110" fmla="*/ 1131041 w 12193268"/>
              <a:gd name="connsiteY6110" fmla="*/ 4050814 h 6852115"/>
              <a:gd name="connsiteX6111" fmla="*/ 1224265 w 12193268"/>
              <a:gd name="connsiteY6111" fmla="*/ 4142684 h 6852115"/>
              <a:gd name="connsiteX6112" fmla="*/ 1224260 w 12193268"/>
              <a:gd name="connsiteY6112" fmla="*/ 4158588 h 6852115"/>
              <a:gd name="connsiteX6113" fmla="*/ 1322466 w 12193268"/>
              <a:gd name="connsiteY6113" fmla="*/ 4061944 h 6852115"/>
              <a:gd name="connsiteX6114" fmla="*/ 1435464 w 12193268"/>
              <a:gd name="connsiteY6114" fmla="*/ 4173299 h 6852115"/>
              <a:gd name="connsiteX6115" fmla="*/ 1322387 w 12193268"/>
              <a:gd name="connsiteY6115" fmla="*/ 4284578 h 6852115"/>
              <a:gd name="connsiteX6116" fmla="*/ 1229163 w 12193268"/>
              <a:gd name="connsiteY6116" fmla="*/ 4192708 h 6852115"/>
              <a:gd name="connsiteX6117" fmla="*/ 1229168 w 12193268"/>
              <a:gd name="connsiteY6117" fmla="*/ 4176804 h 6852115"/>
              <a:gd name="connsiteX6118" fmla="*/ 1130962 w 12193268"/>
              <a:gd name="connsiteY6118" fmla="*/ 4273448 h 6852115"/>
              <a:gd name="connsiteX6119" fmla="*/ 1017963 w 12193268"/>
              <a:gd name="connsiteY6119" fmla="*/ 4162092 h 6852115"/>
              <a:gd name="connsiteX6120" fmla="*/ 6147836 w 12193268"/>
              <a:gd name="connsiteY6120" fmla="*/ 4043709 h 6852115"/>
              <a:gd name="connsiteX6121" fmla="*/ 6280604 w 12193268"/>
              <a:gd name="connsiteY6121" fmla="*/ 4174546 h 6852115"/>
              <a:gd name="connsiteX6122" fmla="*/ 6147744 w 12193268"/>
              <a:gd name="connsiteY6122" fmla="*/ 4305294 h 6852115"/>
              <a:gd name="connsiteX6123" fmla="*/ 6014977 w 12193268"/>
              <a:gd name="connsiteY6123" fmla="*/ 4174456 h 6852115"/>
              <a:gd name="connsiteX6124" fmla="*/ 8336158 w 12193268"/>
              <a:gd name="connsiteY6124" fmla="*/ 4038474 h 6852115"/>
              <a:gd name="connsiteX6125" fmla="*/ 8468925 w 12193268"/>
              <a:gd name="connsiteY6125" fmla="*/ 4169311 h 6852115"/>
              <a:gd name="connsiteX6126" fmla="*/ 8336065 w 12193268"/>
              <a:gd name="connsiteY6126" fmla="*/ 4300058 h 6852115"/>
              <a:gd name="connsiteX6127" fmla="*/ 8203297 w 12193268"/>
              <a:gd name="connsiteY6127" fmla="*/ 4169221 h 6852115"/>
              <a:gd name="connsiteX6128" fmla="*/ 257329 w 12193268"/>
              <a:gd name="connsiteY6128" fmla="*/ 4048360 h 6852115"/>
              <a:gd name="connsiteX6129" fmla="*/ 370327 w 12193268"/>
              <a:gd name="connsiteY6129" fmla="*/ 4159716 h 6852115"/>
              <a:gd name="connsiteX6130" fmla="*/ 257251 w 12193268"/>
              <a:gd name="connsiteY6130" fmla="*/ 4270993 h 6852115"/>
              <a:gd name="connsiteX6131" fmla="*/ 144252 w 12193268"/>
              <a:gd name="connsiteY6131" fmla="*/ 4159638 h 6852115"/>
              <a:gd name="connsiteX6132" fmla="*/ 11642322 w 12193268"/>
              <a:gd name="connsiteY6132" fmla="*/ 4031102 h 6852115"/>
              <a:gd name="connsiteX6133" fmla="*/ 11775090 w 12193268"/>
              <a:gd name="connsiteY6133" fmla="*/ 4161940 h 6852115"/>
              <a:gd name="connsiteX6134" fmla="*/ 11642229 w 12193268"/>
              <a:gd name="connsiteY6134" fmla="*/ 4292687 h 6852115"/>
              <a:gd name="connsiteX6135" fmla="*/ 11509461 w 12193268"/>
              <a:gd name="connsiteY6135" fmla="*/ 4161849 h 6852115"/>
              <a:gd name="connsiteX6136" fmla="*/ 1761280 w 12193268"/>
              <a:gd name="connsiteY6136" fmla="*/ 4044775 h 6852115"/>
              <a:gd name="connsiteX6137" fmla="*/ 1894048 w 12193268"/>
              <a:gd name="connsiteY6137" fmla="*/ 4175612 h 6852115"/>
              <a:gd name="connsiteX6138" fmla="*/ 1761187 w 12193268"/>
              <a:gd name="connsiteY6138" fmla="*/ 4306359 h 6852115"/>
              <a:gd name="connsiteX6139" fmla="*/ 1628420 w 12193268"/>
              <a:gd name="connsiteY6139" fmla="*/ 4175522 h 6852115"/>
              <a:gd name="connsiteX6140" fmla="*/ 3960234 w 12193268"/>
              <a:gd name="connsiteY6140" fmla="*/ 4039525 h 6852115"/>
              <a:gd name="connsiteX6141" fmla="*/ 4093002 w 12193268"/>
              <a:gd name="connsiteY6141" fmla="*/ 4170361 h 6852115"/>
              <a:gd name="connsiteX6142" fmla="*/ 3960142 w 12193268"/>
              <a:gd name="connsiteY6142" fmla="*/ 4301109 h 6852115"/>
              <a:gd name="connsiteX6143" fmla="*/ 3827374 w 12193268"/>
              <a:gd name="connsiteY6143" fmla="*/ 4170272 h 6852115"/>
              <a:gd name="connsiteX6144" fmla="*/ 7266399 w 12193268"/>
              <a:gd name="connsiteY6144" fmla="*/ 4032153 h 6852115"/>
              <a:gd name="connsiteX6145" fmla="*/ 7399167 w 12193268"/>
              <a:gd name="connsiteY6145" fmla="*/ 4162990 h 6852115"/>
              <a:gd name="connsiteX6146" fmla="*/ 7266305 w 12193268"/>
              <a:gd name="connsiteY6146" fmla="*/ 4293737 h 6852115"/>
              <a:gd name="connsiteX6147" fmla="*/ 7133538 w 12193268"/>
              <a:gd name="connsiteY6147" fmla="*/ 4162900 h 6852115"/>
              <a:gd name="connsiteX6148" fmla="*/ 9454719 w 12193268"/>
              <a:gd name="connsiteY6148" fmla="*/ 4026918 h 6852115"/>
              <a:gd name="connsiteX6149" fmla="*/ 9587486 w 12193268"/>
              <a:gd name="connsiteY6149" fmla="*/ 4157755 h 6852115"/>
              <a:gd name="connsiteX6150" fmla="*/ 9454626 w 12193268"/>
              <a:gd name="connsiteY6150" fmla="*/ 4288502 h 6852115"/>
              <a:gd name="connsiteX6151" fmla="*/ 9321859 w 12193268"/>
              <a:gd name="connsiteY6151" fmla="*/ 4157665 h 6852115"/>
              <a:gd name="connsiteX6152" fmla="*/ 2879842 w 12193268"/>
              <a:gd name="connsiteY6152" fmla="*/ 4033218 h 6852115"/>
              <a:gd name="connsiteX6153" fmla="*/ 3012610 w 12193268"/>
              <a:gd name="connsiteY6153" fmla="*/ 4164056 h 6852115"/>
              <a:gd name="connsiteX6154" fmla="*/ 2879748 w 12193268"/>
              <a:gd name="connsiteY6154" fmla="*/ 4294803 h 6852115"/>
              <a:gd name="connsiteX6155" fmla="*/ 2746981 w 12193268"/>
              <a:gd name="connsiteY6155" fmla="*/ 4163965 h 6852115"/>
              <a:gd name="connsiteX6156" fmla="*/ 5078796 w 12193268"/>
              <a:gd name="connsiteY6156" fmla="*/ 4027968 h 6852115"/>
              <a:gd name="connsiteX6157" fmla="*/ 5211563 w 12193268"/>
              <a:gd name="connsiteY6157" fmla="*/ 4158806 h 6852115"/>
              <a:gd name="connsiteX6158" fmla="*/ 5078703 w 12193268"/>
              <a:gd name="connsiteY6158" fmla="*/ 4289553 h 6852115"/>
              <a:gd name="connsiteX6159" fmla="*/ 4945935 w 12193268"/>
              <a:gd name="connsiteY6159" fmla="*/ 4158715 h 6852115"/>
              <a:gd name="connsiteX6160" fmla="*/ 692239 w 12193268"/>
              <a:gd name="connsiteY6160" fmla="*/ 4029034 h 6852115"/>
              <a:gd name="connsiteX6161" fmla="*/ 825006 w 12193268"/>
              <a:gd name="connsiteY6161" fmla="*/ 4159871 h 6852115"/>
              <a:gd name="connsiteX6162" fmla="*/ 692146 w 12193268"/>
              <a:gd name="connsiteY6162" fmla="*/ 4290618 h 6852115"/>
              <a:gd name="connsiteX6163" fmla="*/ 559378 w 12193268"/>
              <a:gd name="connsiteY6163" fmla="*/ 4159781 h 6852115"/>
              <a:gd name="connsiteX6164" fmla="*/ 10523553 w 12193268"/>
              <a:gd name="connsiteY6164" fmla="*/ 3982926 h 6852115"/>
              <a:gd name="connsiteX6165" fmla="*/ 10480160 w 12193268"/>
              <a:gd name="connsiteY6165" fmla="*/ 4024468 h 6852115"/>
              <a:gd name="connsiteX6166" fmla="*/ 10331026 w 12193268"/>
              <a:gd name="connsiteY6166" fmla="*/ 4171228 h 6852115"/>
              <a:gd name="connsiteX6167" fmla="*/ 10523648 w 12193268"/>
              <a:gd name="connsiteY6167" fmla="*/ 4361050 h 6852115"/>
              <a:gd name="connsiteX6168" fmla="*/ 10716403 w 12193268"/>
              <a:gd name="connsiteY6168" fmla="*/ 4171360 h 6852115"/>
              <a:gd name="connsiteX6169" fmla="*/ 10583734 w 12193268"/>
              <a:gd name="connsiteY6169" fmla="*/ 4040620 h 6852115"/>
              <a:gd name="connsiteX6170" fmla="*/ 6147629 w 12193268"/>
              <a:gd name="connsiteY6170" fmla="*/ 3983976 h 6852115"/>
              <a:gd name="connsiteX6171" fmla="*/ 6104235 w 12193268"/>
              <a:gd name="connsiteY6171" fmla="*/ 4025519 h 6852115"/>
              <a:gd name="connsiteX6172" fmla="*/ 5955102 w 12193268"/>
              <a:gd name="connsiteY6172" fmla="*/ 4172279 h 6852115"/>
              <a:gd name="connsiteX6173" fmla="*/ 6147724 w 12193268"/>
              <a:gd name="connsiteY6173" fmla="*/ 4362101 h 6852115"/>
              <a:gd name="connsiteX6174" fmla="*/ 6340479 w 12193268"/>
              <a:gd name="connsiteY6174" fmla="*/ 4172411 h 6852115"/>
              <a:gd name="connsiteX6175" fmla="*/ 6207810 w 12193268"/>
              <a:gd name="connsiteY6175" fmla="*/ 4041671 h 6852115"/>
              <a:gd name="connsiteX6176" fmla="*/ 11642342 w 12193268"/>
              <a:gd name="connsiteY6176" fmla="*/ 3974294 h 6852115"/>
              <a:gd name="connsiteX6177" fmla="*/ 11449586 w 12193268"/>
              <a:gd name="connsiteY6177" fmla="*/ 4163984 h 6852115"/>
              <a:gd name="connsiteX6178" fmla="*/ 11582255 w 12193268"/>
              <a:gd name="connsiteY6178" fmla="*/ 4294725 h 6852115"/>
              <a:gd name="connsiteX6179" fmla="*/ 11642437 w 12193268"/>
              <a:gd name="connsiteY6179" fmla="*/ 4352419 h 6852115"/>
              <a:gd name="connsiteX6180" fmla="*/ 11685830 w 12193268"/>
              <a:gd name="connsiteY6180" fmla="*/ 4310877 h 6852115"/>
              <a:gd name="connsiteX6181" fmla="*/ 11834964 w 12193268"/>
              <a:gd name="connsiteY6181" fmla="*/ 4164116 h 6852115"/>
              <a:gd name="connsiteX6182" fmla="*/ 8335950 w 12193268"/>
              <a:gd name="connsiteY6182" fmla="*/ 3978741 h 6852115"/>
              <a:gd name="connsiteX6183" fmla="*/ 8292557 w 12193268"/>
              <a:gd name="connsiteY6183" fmla="*/ 4020283 h 6852115"/>
              <a:gd name="connsiteX6184" fmla="*/ 8143423 w 12193268"/>
              <a:gd name="connsiteY6184" fmla="*/ 4167044 h 6852115"/>
              <a:gd name="connsiteX6185" fmla="*/ 8336045 w 12193268"/>
              <a:gd name="connsiteY6185" fmla="*/ 4356865 h 6852115"/>
              <a:gd name="connsiteX6186" fmla="*/ 8528801 w 12193268"/>
              <a:gd name="connsiteY6186" fmla="*/ 4167176 h 6852115"/>
              <a:gd name="connsiteX6187" fmla="*/ 8396131 w 12193268"/>
              <a:gd name="connsiteY6187" fmla="*/ 4036436 h 6852115"/>
              <a:gd name="connsiteX6188" fmla="*/ 1761073 w 12193268"/>
              <a:gd name="connsiteY6188" fmla="*/ 3985042 h 6852115"/>
              <a:gd name="connsiteX6189" fmla="*/ 1717679 w 12193268"/>
              <a:gd name="connsiteY6189" fmla="*/ 4026584 h 6852115"/>
              <a:gd name="connsiteX6190" fmla="*/ 1568546 w 12193268"/>
              <a:gd name="connsiteY6190" fmla="*/ 4173345 h 6852115"/>
              <a:gd name="connsiteX6191" fmla="*/ 1761168 w 12193268"/>
              <a:gd name="connsiteY6191" fmla="*/ 4363166 h 6852115"/>
              <a:gd name="connsiteX6192" fmla="*/ 1953924 w 12193268"/>
              <a:gd name="connsiteY6192" fmla="*/ 4173477 h 6852115"/>
              <a:gd name="connsiteX6193" fmla="*/ 1821254 w 12193268"/>
              <a:gd name="connsiteY6193" fmla="*/ 4042737 h 6852115"/>
              <a:gd name="connsiteX6194" fmla="*/ 7266419 w 12193268"/>
              <a:gd name="connsiteY6194" fmla="*/ 3975345 h 6852115"/>
              <a:gd name="connsiteX6195" fmla="*/ 7073663 w 12193268"/>
              <a:gd name="connsiteY6195" fmla="*/ 4165035 h 6852115"/>
              <a:gd name="connsiteX6196" fmla="*/ 7206332 w 12193268"/>
              <a:gd name="connsiteY6196" fmla="*/ 4295776 h 6852115"/>
              <a:gd name="connsiteX6197" fmla="*/ 7266512 w 12193268"/>
              <a:gd name="connsiteY6197" fmla="*/ 4353469 h 6852115"/>
              <a:gd name="connsiteX6198" fmla="*/ 7309907 w 12193268"/>
              <a:gd name="connsiteY6198" fmla="*/ 4311928 h 6852115"/>
              <a:gd name="connsiteX6199" fmla="*/ 7459041 w 12193268"/>
              <a:gd name="connsiteY6199" fmla="*/ 4165167 h 6852115"/>
              <a:gd name="connsiteX6200" fmla="*/ 3960027 w 12193268"/>
              <a:gd name="connsiteY6200" fmla="*/ 3979791 h 6852115"/>
              <a:gd name="connsiteX6201" fmla="*/ 3916634 w 12193268"/>
              <a:gd name="connsiteY6201" fmla="*/ 4021334 h 6852115"/>
              <a:gd name="connsiteX6202" fmla="*/ 3767500 w 12193268"/>
              <a:gd name="connsiteY6202" fmla="*/ 4168094 h 6852115"/>
              <a:gd name="connsiteX6203" fmla="*/ 3960122 w 12193268"/>
              <a:gd name="connsiteY6203" fmla="*/ 4357916 h 6852115"/>
              <a:gd name="connsiteX6204" fmla="*/ 4152878 w 12193268"/>
              <a:gd name="connsiteY6204" fmla="*/ 4168226 h 6852115"/>
              <a:gd name="connsiteX6205" fmla="*/ 4020208 w 12193268"/>
              <a:gd name="connsiteY6205" fmla="*/ 4037486 h 6852115"/>
              <a:gd name="connsiteX6206" fmla="*/ 9454738 w 12193268"/>
              <a:gd name="connsiteY6206" fmla="*/ 3970110 h 6852115"/>
              <a:gd name="connsiteX6207" fmla="*/ 9261983 w 12193268"/>
              <a:gd name="connsiteY6207" fmla="*/ 4159799 h 6852115"/>
              <a:gd name="connsiteX6208" fmla="*/ 9394652 w 12193268"/>
              <a:gd name="connsiteY6208" fmla="*/ 4290540 h 6852115"/>
              <a:gd name="connsiteX6209" fmla="*/ 9454834 w 12193268"/>
              <a:gd name="connsiteY6209" fmla="*/ 4348234 h 6852115"/>
              <a:gd name="connsiteX6210" fmla="*/ 9498228 w 12193268"/>
              <a:gd name="connsiteY6210" fmla="*/ 4306692 h 6852115"/>
              <a:gd name="connsiteX6211" fmla="*/ 9647360 w 12193268"/>
              <a:gd name="connsiteY6211" fmla="*/ 4159931 h 6852115"/>
              <a:gd name="connsiteX6212" fmla="*/ 2879862 w 12193268"/>
              <a:gd name="connsiteY6212" fmla="*/ 3976410 h 6852115"/>
              <a:gd name="connsiteX6213" fmla="*/ 2687106 w 12193268"/>
              <a:gd name="connsiteY6213" fmla="*/ 4166100 h 6852115"/>
              <a:gd name="connsiteX6214" fmla="*/ 2819775 w 12193268"/>
              <a:gd name="connsiteY6214" fmla="*/ 4296841 h 6852115"/>
              <a:gd name="connsiteX6215" fmla="*/ 2879957 w 12193268"/>
              <a:gd name="connsiteY6215" fmla="*/ 4354535 h 6852115"/>
              <a:gd name="connsiteX6216" fmla="*/ 2923351 w 12193268"/>
              <a:gd name="connsiteY6216" fmla="*/ 4312993 h 6852115"/>
              <a:gd name="connsiteX6217" fmla="*/ 3072484 w 12193268"/>
              <a:gd name="connsiteY6217" fmla="*/ 4166232 h 6852115"/>
              <a:gd name="connsiteX6218" fmla="*/ 5078815 w 12193268"/>
              <a:gd name="connsiteY6218" fmla="*/ 3971160 h 6852115"/>
              <a:gd name="connsiteX6219" fmla="*/ 4886059 w 12193268"/>
              <a:gd name="connsiteY6219" fmla="*/ 4160850 h 6852115"/>
              <a:gd name="connsiteX6220" fmla="*/ 5018729 w 12193268"/>
              <a:gd name="connsiteY6220" fmla="*/ 4291591 h 6852115"/>
              <a:gd name="connsiteX6221" fmla="*/ 5078910 w 12193268"/>
              <a:gd name="connsiteY6221" fmla="*/ 4349284 h 6852115"/>
              <a:gd name="connsiteX6222" fmla="*/ 5122304 w 12193268"/>
              <a:gd name="connsiteY6222" fmla="*/ 4307743 h 6852115"/>
              <a:gd name="connsiteX6223" fmla="*/ 5271436 w 12193268"/>
              <a:gd name="connsiteY6223" fmla="*/ 4160982 h 6852115"/>
              <a:gd name="connsiteX6224" fmla="*/ 692258 w 12193268"/>
              <a:gd name="connsiteY6224" fmla="*/ 3972226 h 6852115"/>
              <a:gd name="connsiteX6225" fmla="*/ 499502 w 12193268"/>
              <a:gd name="connsiteY6225" fmla="*/ 4161915 h 6852115"/>
              <a:gd name="connsiteX6226" fmla="*/ 632172 w 12193268"/>
              <a:gd name="connsiteY6226" fmla="*/ 4292656 h 6852115"/>
              <a:gd name="connsiteX6227" fmla="*/ 692353 w 12193268"/>
              <a:gd name="connsiteY6227" fmla="*/ 4350350 h 6852115"/>
              <a:gd name="connsiteX6228" fmla="*/ 735748 w 12193268"/>
              <a:gd name="connsiteY6228" fmla="*/ 4308808 h 6852115"/>
              <a:gd name="connsiteX6229" fmla="*/ 884880 w 12193268"/>
              <a:gd name="connsiteY6229" fmla="*/ 4162047 h 6852115"/>
              <a:gd name="connsiteX6230" fmla="*/ 12184659 w 12193268"/>
              <a:gd name="connsiteY6230" fmla="*/ 3773938 h 6852115"/>
              <a:gd name="connsiteX6231" fmla="*/ 12179393 w 12193268"/>
              <a:gd name="connsiteY6231" fmla="*/ 3778799 h 6852115"/>
              <a:gd name="connsiteX6232" fmla="*/ 12179393 w 12193268"/>
              <a:gd name="connsiteY6232" fmla="*/ 3777524 h 6852115"/>
              <a:gd name="connsiteX6233" fmla="*/ 12137851 w 12193268"/>
              <a:gd name="connsiteY6233" fmla="*/ 3777510 h 6852115"/>
              <a:gd name="connsiteX6234" fmla="*/ 12159304 w 12193268"/>
              <a:gd name="connsiteY6234" fmla="*/ 3797340 h 6852115"/>
              <a:gd name="connsiteX6235" fmla="*/ 12158343 w 12193268"/>
              <a:gd name="connsiteY6235" fmla="*/ 3798228 h 6852115"/>
              <a:gd name="connsiteX6236" fmla="*/ 12160266 w 12193268"/>
              <a:gd name="connsiteY6236" fmla="*/ 3798229 h 6852115"/>
              <a:gd name="connsiteX6237" fmla="*/ 12179379 w 12193268"/>
              <a:gd name="connsiteY6237" fmla="*/ 3815895 h 6852115"/>
              <a:gd name="connsiteX6238" fmla="*/ 12179385 w 12193268"/>
              <a:gd name="connsiteY6238" fmla="*/ 3798235 h 6852115"/>
              <a:gd name="connsiteX6239" fmla="*/ 12184651 w 12193268"/>
              <a:gd name="connsiteY6239" fmla="*/ 3798237 h 6852115"/>
              <a:gd name="connsiteX6240" fmla="*/ 10529579 w 12193268"/>
              <a:gd name="connsiteY6240" fmla="*/ 3772259 h 6852115"/>
              <a:gd name="connsiteX6241" fmla="*/ 10512675 w 12193268"/>
              <a:gd name="connsiteY6241" fmla="*/ 3788893 h 6852115"/>
              <a:gd name="connsiteX6242" fmla="*/ 10491514 w 12193268"/>
              <a:gd name="connsiteY6242" fmla="*/ 3788886 h 6852115"/>
              <a:gd name="connsiteX6243" fmla="*/ 10502092 w 12193268"/>
              <a:gd name="connsiteY6243" fmla="*/ 3799309 h 6852115"/>
              <a:gd name="connsiteX6244" fmla="*/ 10491638 w 12193268"/>
              <a:gd name="connsiteY6244" fmla="*/ 3809597 h 6852115"/>
              <a:gd name="connsiteX6245" fmla="*/ 10512537 w 12193268"/>
              <a:gd name="connsiteY6245" fmla="*/ 3809603 h 6852115"/>
              <a:gd name="connsiteX6246" fmla="*/ 10525759 w 12193268"/>
              <a:gd name="connsiteY6246" fmla="*/ 3822633 h 6852115"/>
              <a:gd name="connsiteX6247" fmla="*/ 10538990 w 12193268"/>
              <a:gd name="connsiteY6247" fmla="*/ 3809613 h 6852115"/>
              <a:gd name="connsiteX6248" fmla="*/ 10567495 w 12193268"/>
              <a:gd name="connsiteY6248" fmla="*/ 3809622 h 6852115"/>
              <a:gd name="connsiteX6249" fmla="*/ 10553248 w 12193268"/>
              <a:gd name="connsiteY6249" fmla="*/ 3795582 h 6852115"/>
              <a:gd name="connsiteX6250" fmla="*/ 10560029 w 12193268"/>
              <a:gd name="connsiteY6250" fmla="*/ 3788909 h 6852115"/>
              <a:gd name="connsiteX6251" fmla="*/ 10546472 w 12193268"/>
              <a:gd name="connsiteY6251" fmla="*/ 3788904 h 6852115"/>
              <a:gd name="connsiteX6252" fmla="*/ 9997057 w 12193268"/>
              <a:gd name="connsiteY6252" fmla="*/ 3769753 h 6852115"/>
              <a:gd name="connsiteX6253" fmla="*/ 9993892 w 12193268"/>
              <a:gd name="connsiteY6253" fmla="*/ 3772673 h 6852115"/>
              <a:gd name="connsiteX6254" fmla="*/ 9992141 w 12193268"/>
              <a:gd name="connsiteY6254" fmla="*/ 3771055 h 6852115"/>
              <a:gd name="connsiteX6255" fmla="*/ 9992140 w 12193268"/>
              <a:gd name="connsiteY6255" fmla="*/ 3774291 h 6852115"/>
              <a:gd name="connsiteX6256" fmla="*/ 9991789 w 12193268"/>
              <a:gd name="connsiteY6256" fmla="*/ 3774615 h 6852115"/>
              <a:gd name="connsiteX6257" fmla="*/ 9991790 w 12193268"/>
              <a:gd name="connsiteY6257" fmla="*/ 3773339 h 6852115"/>
              <a:gd name="connsiteX6258" fmla="*/ 9950247 w 12193268"/>
              <a:gd name="connsiteY6258" fmla="*/ 3773325 h 6852115"/>
              <a:gd name="connsiteX6259" fmla="*/ 9971702 w 12193268"/>
              <a:gd name="connsiteY6259" fmla="*/ 3793155 h 6852115"/>
              <a:gd name="connsiteX6260" fmla="*/ 9970739 w 12193268"/>
              <a:gd name="connsiteY6260" fmla="*/ 3794043 h 6852115"/>
              <a:gd name="connsiteX6261" fmla="*/ 9972663 w 12193268"/>
              <a:gd name="connsiteY6261" fmla="*/ 3794044 h 6852115"/>
              <a:gd name="connsiteX6262" fmla="*/ 9986863 w 12193268"/>
              <a:gd name="connsiteY6262" fmla="*/ 3807169 h 6852115"/>
              <a:gd name="connsiteX6263" fmla="*/ 9986861 w 12193268"/>
              <a:gd name="connsiteY6263" fmla="*/ 3813012 h 6852115"/>
              <a:gd name="connsiteX6264" fmla="*/ 9990025 w 12193268"/>
              <a:gd name="connsiteY6264" fmla="*/ 3810091 h 6852115"/>
              <a:gd name="connsiteX6265" fmla="*/ 9991777 w 12193268"/>
              <a:gd name="connsiteY6265" fmla="*/ 3811711 h 6852115"/>
              <a:gd name="connsiteX6266" fmla="*/ 9991778 w 12193268"/>
              <a:gd name="connsiteY6266" fmla="*/ 3808474 h 6852115"/>
              <a:gd name="connsiteX6267" fmla="*/ 9992128 w 12193268"/>
              <a:gd name="connsiteY6267" fmla="*/ 3808150 h 6852115"/>
              <a:gd name="connsiteX6268" fmla="*/ 9992127 w 12193268"/>
              <a:gd name="connsiteY6268" fmla="*/ 3809426 h 6852115"/>
              <a:gd name="connsiteX6269" fmla="*/ 10033670 w 12193268"/>
              <a:gd name="connsiteY6269" fmla="*/ 3809440 h 6852115"/>
              <a:gd name="connsiteX6270" fmla="*/ 10012215 w 12193268"/>
              <a:gd name="connsiteY6270" fmla="*/ 3789609 h 6852115"/>
              <a:gd name="connsiteX6271" fmla="*/ 10013178 w 12193268"/>
              <a:gd name="connsiteY6271" fmla="*/ 3788722 h 6852115"/>
              <a:gd name="connsiteX6272" fmla="*/ 10011254 w 12193268"/>
              <a:gd name="connsiteY6272" fmla="*/ 3788722 h 6852115"/>
              <a:gd name="connsiteX6273" fmla="*/ 9997055 w 12193268"/>
              <a:gd name="connsiteY6273" fmla="*/ 3775597 h 6852115"/>
              <a:gd name="connsiteX6274" fmla="*/ 6153655 w 12193268"/>
              <a:gd name="connsiteY6274" fmla="*/ 3773309 h 6852115"/>
              <a:gd name="connsiteX6275" fmla="*/ 6136752 w 12193268"/>
              <a:gd name="connsiteY6275" fmla="*/ 3789944 h 6852115"/>
              <a:gd name="connsiteX6276" fmla="*/ 6115590 w 12193268"/>
              <a:gd name="connsiteY6276" fmla="*/ 3789936 h 6852115"/>
              <a:gd name="connsiteX6277" fmla="*/ 6126168 w 12193268"/>
              <a:gd name="connsiteY6277" fmla="*/ 3800360 h 6852115"/>
              <a:gd name="connsiteX6278" fmla="*/ 6115715 w 12193268"/>
              <a:gd name="connsiteY6278" fmla="*/ 3810648 h 6852115"/>
              <a:gd name="connsiteX6279" fmla="*/ 6136614 w 12193268"/>
              <a:gd name="connsiteY6279" fmla="*/ 3810654 h 6852115"/>
              <a:gd name="connsiteX6280" fmla="*/ 6149835 w 12193268"/>
              <a:gd name="connsiteY6280" fmla="*/ 3823683 h 6852115"/>
              <a:gd name="connsiteX6281" fmla="*/ 6163067 w 12193268"/>
              <a:gd name="connsiteY6281" fmla="*/ 3810664 h 6852115"/>
              <a:gd name="connsiteX6282" fmla="*/ 6191571 w 12193268"/>
              <a:gd name="connsiteY6282" fmla="*/ 3810673 h 6852115"/>
              <a:gd name="connsiteX6283" fmla="*/ 6177324 w 12193268"/>
              <a:gd name="connsiteY6283" fmla="*/ 3796633 h 6852115"/>
              <a:gd name="connsiteX6284" fmla="*/ 6184105 w 12193268"/>
              <a:gd name="connsiteY6284" fmla="*/ 3789960 h 6852115"/>
              <a:gd name="connsiteX6285" fmla="*/ 6170548 w 12193268"/>
              <a:gd name="connsiteY6285" fmla="*/ 3789955 h 6852115"/>
              <a:gd name="connsiteX6286" fmla="*/ 3422179 w 12193268"/>
              <a:gd name="connsiteY6286" fmla="*/ 3776054 h 6852115"/>
              <a:gd name="connsiteX6287" fmla="*/ 3416913 w 12193268"/>
              <a:gd name="connsiteY6287" fmla="*/ 3780915 h 6852115"/>
              <a:gd name="connsiteX6288" fmla="*/ 3416913 w 12193268"/>
              <a:gd name="connsiteY6288" fmla="*/ 3779640 h 6852115"/>
              <a:gd name="connsiteX6289" fmla="*/ 3375371 w 12193268"/>
              <a:gd name="connsiteY6289" fmla="*/ 3779626 h 6852115"/>
              <a:gd name="connsiteX6290" fmla="*/ 3396824 w 12193268"/>
              <a:gd name="connsiteY6290" fmla="*/ 3799456 h 6852115"/>
              <a:gd name="connsiteX6291" fmla="*/ 3395863 w 12193268"/>
              <a:gd name="connsiteY6291" fmla="*/ 3800344 h 6852115"/>
              <a:gd name="connsiteX6292" fmla="*/ 3397786 w 12193268"/>
              <a:gd name="connsiteY6292" fmla="*/ 3800345 h 6852115"/>
              <a:gd name="connsiteX6293" fmla="*/ 3416899 w 12193268"/>
              <a:gd name="connsiteY6293" fmla="*/ 3818011 h 6852115"/>
              <a:gd name="connsiteX6294" fmla="*/ 3416905 w 12193268"/>
              <a:gd name="connsiteY6294" fmla="*/ 3800351 h 6852115"/>
              <a:gd name="connsiteX6295" fmla="*/ 3422171 w 12193268"/>
              <a:gd name="connsiteY6295" fmla="*/ 3800353 h 6852115"/>
              <a:gd name="connsiteX6296" fmla="*/ 11645759 w 12193268"/>
              <a:gd name="connsiteY6296" fmla="*/ 3764316 h 6852115"/>
              <a:gd name="connsiteX6297" fmla="*/ 11632529 w 12193268"/>
              <a:gd name="connsiteY6297" fmla="*/ 3777337 h 6852115"/>
              <a:gd name="connsiteX6298" fmla="*/ 11604024 w 12193268"/>
              <a:gd name="connsiteY6298" fmla="*/ 3777327 h 6852115"/>
              <a:gd name="connsiteX6299" fmla="*/ 11618272 w 12193268"/>
              <a:gd name="connsiteY6299" fmla="*/ 3791367 h 6852115"/>
              <a:gd name="connsiteX6300" fmla="*/ 11611490 w 12193268"/>
              <a:gd name="connsiteY6300" fmla="*/ 3798040 h 6852115"/>
              <a:gd name="connsiteX6301" fmla="*/ 11625047 w 12193268"/>
              <a:gd name="connsiteY6301" fmla="*/ 3798045 h 6852115"/>
              <a:gd name="connsiteX6302" fmla="*/ 11641940 w 12193268"/>
              <a:gd name="connsiteY6302" fmla="*/ 3814692 h 6852115"/>
              <a:gd name="connsiteX6303" fmla="*/ 11658843 w 12193268"/>
              <a:gd name="connsiteY6303" fmla="*/ 3798056 h 6852115"/>
              <a:gd name="connsiteX6304" fmla="*/ 11680006 w 12193268"/>
              <a:gd name="connsiteY6304" fmla="*/ 3798064 h 6852115"/>
              <a:gd name="connsiteX6305" fmla="*/ 11669428 w 12193268"/>
              <a:gd name="connsiteY6305" fmla="*/ 3787640 h 6852115"/>
              <a:gd name="connsiteX6306" fmla="*/ 11679881 w 12193268"/>
              <a:gd name="connsiteY6306" fmla="*/ 3777353 h 6852115"/>
              <a:gd name="connsiteX6307" fmla="*/ 11658982 w 12193268"/>
              <a:gd name="connsiteY6307" fmla="*/ 3777346 h 6852115"/>
              <a:gd name="connsiteX6308" fmla="*/ 8341976 w 12193268"/>
              <a:gd name="connsiteY6308" fmla="*/ 3768074 h 6852115"/>
              <a:gd name="connsiteX6309" fmla="*/ 8325073 w 12193268"/>
              <a:gd name="connsiteY6309" fmla="*/ 3784708 h 6852115"/>
              <a:gd name="connsiteX6310" fmla="*/ 8303911 w 12193268"/>
              <a:gd name="connsiteY6310" fmla="*/ 3784701 h 6852115"/>
              <a:gd name="connsiteX6311" fmla="*/ 8314489 w 12193268"/>
              <a:gd name="connsiteY6311" fmla="*/ 3795125 h 6852115"/>
              <a:gd name="connsiteX6312" fmla="*/ 8304035 w 12193268"/>
              <a:gd name="connsiteY6312" fmla="*/ 3805413 h 6852115"/>
              <a:gd name="connsiteX6313" fmla="*/ 8324935 w 12193268"/>
              <a:gd name="connsiteY6313" fmla="*/ 3805419 h 6852115"/>
              <a:gd name="connsiteX6314" fmla="*/ 8338157 w 12193268"/>
              <a:gd name="connsiteY6314" fmla="*/ 3818448 h 6852115"/>
              <a:gd name="connsiteX6315" fmla="*/ 8351388 w 12193268"/>
              <a:gd name="connsiteY6315" fmla="*/ 3805428 h 6852115"/>
              <a:gd name="connsiteX6316" fmla="*/ 8379892 w 12193268"/>
              <a:gd name="connsiteY6316" fmla="*/ 3805438 h 6852115"/>
              <a:gd name="connsiteX6317" fmla="*/ 8365645 w 12193268"/>
              <a:gd name="connsiteY6317" fmla="*/ 3791398 h 6852115"/>
              <a:gd name="connsiteX6318" fmla="*/ 8372426 w 12193268"/>
              <a:gd name="connsiteY6318" fmla="*/ 3784724 h 6852115"/>
              <a:gd name="connsiteX6319" fmla="*/ 8358868 w 12193268"/>
              <a:gd name="connsiteY6319" fmla="*/ 3784720 h 6852115"/>
              <a:gd name="connsiteX6320" fmla="*/ 5621133 w 12193268"/>
              <a:gd name="connsiteY6320" fmla="*/ 3770804 h 6852115"/>
              <a:gd name="connsiteX6321" fmla="*/ 5617969 w 12193268"/>
              <a:gd name="connsiteY6321" fmla="*/ 3773724 h 6852115"/>
              <a:gd name="connsiteX6322" fmla="*/ 5616217 w 12193268"/>
              <a:gd name="connsiteY6322" fmla="*/ 3772106 h 6852115"/>
              <a:gd name="connsiteX6323" fmla="*/ 5616216 w 12193268"/>
              <a:gd name="connsiteY6323" fmla="*/ 3775341 h 6852115"/>
              <a:gd name="connsiteX6324" fmla="*/ 5615866 w 12193268"/>
              <a:gd name="connsiteY6324" fmla="*/ 3775665 h 6852115"/>
              <a:gd name="connsiteX6325" fmla="*/ 5615866 w 12193268"/>
              <a:gd name="connsiteY6325" fmla="*/ 3774390 h 6852115"/>
              <a:gd name="connsiteX6326" fmla="*/ 5574323 w 12193268"/>
              <a:gd name="connsiteY6326" fmla="*/ 3774376 h 6852115"/>
              <a:gd name="connsiteX6327" fmla="*/ 5595778 w 12193268"/>
              <a:gd name="connsiteY6327" fmla="*/ 3794206 h 6852115"/>
              <a:gd name="connsiteX6328" fmla="*/ 5594815 w 12193268"/>
              <a:gd name="connsiteY6328" fmla="*/ 3795094 h 6852115"/>
              <a:gd name="connsiteX6329" fmla="*/ 5596740 w 12193268"/>
              <a:gd name="connsiteY6329" fmla="*/ 3795094 h 6852115"/>
              <a:gd name="connsiteX6330" fmla="*/ 5610939 w 12193268"/>
              <a:gd name="connsiteY6330" fmla="*/ 3808220 h 6852115"/>
              <a:gd name="connsiteX6331" fmla="*/ 5610937 w 12193268"/>
              <a:gd name="connsiteY6331" fmla="*/ 3814063 h 6852115"/>
              <a:gd name="connsiteX6332" fmla="*/ 5614102 w 12193268"/>
              <a:gd name="connsiteY6332" fmla="*/ 3811142 h 6852115"/>
              <a:gd name="connsiteX6333" fmla="*/ 5615853 w 12193268"/>
              <a:gd name="connsiteY6333" fmla="*/ 3812761 h 6852115"/>
              <a:gd name="connsiteX6334" fmla="*/ 5615853 w 12193268"/>
              <a:gd name="connsiteY6334" fmla="*/ 3809525 h 6852115"/>
              <a:gd name="connsiteX6335" fmla="*/ 5616204 w 12193268"/>
              <a:gd name="connsiteY6335" fmla="*/ 3809201 h 6852115"/>
              <a:gd name="connsiteX6336" fmla="*/ 5616204 w 12193268"/>
              <a:gd name="connsiteY6336" fmla="*/ 3810476 h 6852115"/>
              <a:gd name="connsiteX6337" fmla="*/ 5657747 w 12193268"/>
              <a:gd name="connsiteY6337" fmla="*/ 3810490 h 6852115"/>
              <a:gd name="connsiteX6338" fmla="*/ 5636292 w 12193268"/>
              <a:gd name="connsiteY6338" fmla="*/ 3790660 h 6852115"/>
              <a:gd name="connsiteX6339" fmla="*/ 5637254 w 12193268"/>
              <a:gd name="connsiteY6339" fmla="*/ 3789772 h 6852115"/>
              <a:gd name="connsiteX6340" fmla="*/ 5635331 w 12193268"/>
              <a:gd name="connsiteY6340" fmla="*/ 3789772 h 6852115"/>
              <a:gd name="connsiteX6341" fmla="*/ 5621131 w 12193268"/>
              <a:gd name="connsiteY6341" fmla="*/ 3776648 h 6852115"/>
              <a:gd name="connsiteX6342" fmla="*/ 7804537 w 12193268"/>
              <a:gd name="connsiteY6342" fmla="*/ 3766871 h 6852115"/>
              <a:gd name="connsiteX6343" fmla="*/ 7804534 w 12193268"/>
              <a:gd name="connsiteY6343" fmla="*/ 3778867 h 6852115"/>
              <a:gd name="connsiteX6344" fmla="*/ 7803469 w 12193268"/>
              <a:gd name="connsiteY6344" fmla="*/ 3779850 h 6852115"/>
              <a:gd name="connsiteX6345" fmla="*/ 7803469 w 12193268"/>
              <a:gd name="connsiteY6345" fmla="*/ 3778575 h 6852115"/>
              <a:gd name="connsiteX6346" fmla="*/ 7761926 w 12193268"/>
              <a:gd name="connsiteY6346" fmla="*/ 3778561 h 6852115"/>
              <a:gd name="connsiteX6347" fmla="*/ 7783381 w 12193268"/>
              <a:gd name="connsiteY6347" fmla="*/ 3798390 h 6852115"/>
              <a:gd name="connsiteX6348" fmla="*/ 7782420 w 12193268"/>
              <a:gd name="connsiteY6348" fmla="*/ 3799278 h 6852115"/>
              <a:gd name="connsiteX6349" fmla="*/ 7784342 w 12193268"/>
              <a:gd name="connsiteY6349" fmla="*/ 3799279 h 6852115"/>
              <a:gd name="connsiteX6350" fmla="*/ 7803456 w 12193268"/>
              <a:gd name="connsiteY6350" fmla="*/ 3816946 h 6852115"/>
              <a:gd name="connsiteX6351" fmla="*/ 7803460 w 12193268"/>
              <a:gd name="connsiteY6351" fmla="*/ 3804948 h 6852115"/>
              <a:gd name="connsiteX6352" fmla="*/ 7804524 w 12193268"/>
              <a:gd name="connsiteY6352" fmla="*/ 3803966 h 6852115"/>
              <a:gd name="connsiteX6353" fmla="*/ 7804524 w 12193268"/>
              <a:gd name="connsiteY6353" fmla="*/ 3805241 h 6852115"/>
              <a:gd name="connsiteX6354" fmla="*/ 7846066 w 12193268"/>
              <a:gd name="connsiteY6354" fmla="*/ 3805255 h 6852115"/>
              <a:gd name="connsiteX6355" fmla="*/ 7824610 w 12193268"/>
              <a:gd name="connsiteY6355" fmla="*/ 3785425 h 6852115"/>
              <a:gd name="connsiteX6356" fmla="*/ 7825573 w 12193268"/>
              <a:gd name="connsiteY6356" fmla="*/ 3784538 h 6852115"/>
              <a:gd name="connsiteX6357" fmla="*/ 7823651 w 12193268"/>
              <a:gd name="connsiteY6357" fmla="*/ 3784537 h 6852115"/>
              <a:gd name="connsiteX6358" fmla="*/ 1767099 w 12193268"/>
              <a:gd name="connsiteY6358" fmla="*/ 3774375 h 6852115"/>
              <a:gd name="connsiteX6359" fmla="*/ 1750195 w 12193268"/>
              <a:gd name="connsiteY6359" fmla="*/ 3791009 h 6852115"/>
              <a:gd name="connsiteX6360" fmla="*/ 1729033 w 12193268"/>
              <a:gd name="connsiteY6360" fmla="*/ 3791002 h 6852115"/>
              <a:gd name="connsiteX6361" fmla="*/ 1739612 w 12193268"/>
              <a:gd name="connsiteY6361" fmla="*/ 3801425 h 6852115"/>
              <a:gd name="connsiteX6362" fmla="*/ 1729158 w 12193268"/>
              <a:gd name="connsiteY6362" fmla="*/ 3811713 h 6852115"/>
              <a:gd name="connsiteX6363" fmla="*/ 1750057 w 12193268"/>
              <a:gd name="connsiteY6363" fmla="*/ 3811719 h 6852115"/>
              <a:gd name="connsiteX6364" fmla="*/ 1763279 w 12193268"/>
              <a:gd name="connsiteY6364" fmla="*/ 3824749 h 6852115"/>
              <a:gd name="connsiteX6365" fmla="*/ 1776511 w 12193268"/>
              <a:gd name="connsiteY6365" fmla="*/ 3811729 h 6852115"/>
              <a:gd name="connsiteX6366" fmla="*/ 1805014 w 12193268"/>
              <a:gd name="connsiteY6366" fmla="*/ 3811738 h 6852115"/>
              <a:gd name="connsiteX6367" fmla="*/ 1790767 w 12193268"/>
              <a:gd name="connsiteY6367" fmla="*/ 3797698 h 6852115"/>
              <a:gd name="connsiteX6368" fmla="*/ 1797548 w 12193268"/>
              <a:gd name="connsiteY6368" fmla="*/ 3791025 h 6852115"/>
              <a:gd name="connsiteX6369" fmla="*/ 1783991 w 12193268"/>
              <a:gd name="connsiteY6369" fmla="*/ 3791021 h 6852115"/>
              <a:gd name="connsiteX6370" fmla="*/ 7269836 w 12193268"/>
              <a:gd name="connsiteY6370" fmla="*/ 3765367 h 6852115"/>
              <a:gd name="connsiteX6371" fmla="*/ 7256605 w 12193268"/>
              <a:gd name="connsiteY6371" fmla="*/ 3778388 h 6852115"/>
              <a:gd name="connsiteX6372" fmla="*/ 7228101 w 12193268"/>
              <a:gd name="connsiteY6372" fmla="*/ 3778378 h 6852115"/>
              <a:gd name="connsiteX6373" fmla="*/ 7242348 w 12193268"/>
              <a:gd name="connsiteY6373" fmla="*/ 3792418 h 6852115"/>
              <a:gd name="connsiteX6374" fmla="*/ 7235567 w 12193268"/>
              <a:gd name="connsiteY6374" fmla="*/ 3799091 h 6852115"/>
              <a:gd name="connsiteX6375" fmla="*/ 7249123 w 12193268"/>
              <a:gd name="connsiteY6375" fmla="*/ 3799096 h 6852115"/>
              <a:gd name="connsiteX6376" fmla="*/ 7266016 w 12193268"/>
              <a:gd name="connsiteY6376" fmla="*/ 3815742 h 6852115"/>
              <a:gd name="connsiteX6377" fmla="*/ 7282920 w 12193268"/>
              <a:gd name="connsiteY6377" fmla="*/ 3799107 h 6852115"/>
              <a:gd name="connsiteX6378" fmla="*/ 7304082 w 12193268"/>
              <a:gd name="connsiteY6378" fmla="*/ 3799115 h 6852115"/>
              <a:gd name="connsiteX6379" fmla="*/ 7293504 w 12193268"/>
              <a:gd name="connsiteY6379" fmla="*/ 3788691 h 6852115"/>
              <a:gd name="connsiteX6380" fmla="*/ 7303958 w 12193268"/>
              <a:gd name="connsiteY6380" fmla="*/ 3778404 h 6852115"/>
              <a:gd name="connsiteX6381" fmla="*/ 7283058 w 12193268"/>
              <a:gd name="connsiteY6381" fmla="*/ 3778396 h 6852115"/>
              <a:gd name="connsiteX6382" fmla="*/ 3966053 w 12193268"/>
              <a:gd name="connsiteY6382" fmla="*/ 3769125 h 6852115"/>
              <a:gd name="connsiteX6383" fmla="*/ 3949150 w 12193268"/>
              <a:gd name="connsiteY6383" fmla="*/ 3785759 h 6852115"/>
              <a:gd name="connsiteX6384" fmla="*/ 3927987 w 12193268"/>
              <a:gd name="connsiteY6384" fmla="*/ 3785752 h 6852115"/>
              <a:gd name="connsiteX6385" fmla="*/ 3938565 w 12193268"/>
              <a:gd name="connsiteY6385" fmla="*/ 3796176 h 6852115"/>
              <a:gd name="connsiteX6386" fmla="*/ 3928112 w 12193268"/>
              <a:gd name="connsiteY6386" fmla="*/ 3806463 h 6852115"/>
              <a:gd name="connsiteX6387" fmla="*/ 3949011 w 12193268"/>
              <a:gd name="connsiteY6387" fmla="*/ 3806470 h 6852115"/>
              <a:gd name="connsiteX6388" fmla="*/ 3962233 w 12193268"/>
              <a:gd name="connsiteY6388" fmla="*/ 3819499 h 6852115"/>
              <a:gd name="connsiteX6389" fmla="*/ 3975464 w 12193268"/>
              <a:gd name="connsiteY6389" fmla="*/ 3806479 h 6852115"/>
              <a:gd name="connsiteX6390" fmla="*/ 4003968 w 12193268"/>
              <a:gd name="connsiteY6390" fmla="*/ 3806488 h 6852115"/>
              <a:gd name="connsiteX6391" fmla="*/ 3989721 w 12193268"/>
              <a:gd name="connsiteY6391" fmla="*/ 3792449 h 6852115"/>
              <a:gd name="connsiteX6392" fmla="*/ 3996503 w 12193268"/>
              <a:gd name="connsiteY6392" fmla="*/ 3785775 h 6852115"/>
              <a:gd name="connsiteX6393" fmla="*/ 3982945 w 12193268"/>
              <a:gd name="connsiteY6393" fmla="*/ 3785770 h 6852115"/>
              <a:gd name="connsiteX6394" fmla="*/ 1234576 w 12193268"/>
              <a:gd name="connsiteY6394" fmla="*/ 3771869 h 6852115"/>
              <a:gd name="connsiteX6395" fmla="*/ 1231412 w 12193268"/>
              <a:gd name="connsiteY6395" fmla="*/ 3774789 h 6852115"/>
              <a:gd name="connsiteX6396" fmla="*/ 1229661 w 12193268"/>
              <a:gd name="connsiteY6396" fmla="*/ 3773172 h 6852115"/>
              <a:gd name="connsiteX6397" fmla="*/ 1229659 w 12193268"/>
              <a:gd name="connsiteY6397" fmla="*/ 3776407 h 6852115"/>
              <a:gd name="connsiteX6398" fmla="*/ 1229309 w 12193268"/>
              <a:gd name="connsiteY6398" fmla="*/ 3776731 h 6852115"/>
              <a:gd name="connsiteX6399" fmla="*/ 1229310 w 12193268"/>
              <a:gd name="connsiteY6399" fmla="*/ 3775455 h 6852115"/>
              <a:gd name="connsiteX6400" fmla="*/ 1187767 w 12193268"/>
              <a:gd name="connsiteY6400" fmla="*/ 3775441 h 6852115"/>
              <a:gd name="connsiteX6401" fmla="*/ 1209222 w 12193268"/>
              <a:gd name="connsiteY6401" fmla="*/ 3795272 h 6852115"/>
              <a:gd name="connsiteX6402" fmla="*/ 1208259 w 12193268"/>
              <a:gd name="connsiteY6402" fmla="*/ 3796159 h 6852115"/>
              <a:gd name="connsiteX6403" fmla="*/ 1210183 w 12193268"/>
              <a:gd name="connsiteY6403" fmla="*/ 3796160 h 6852115"/>
              <a:gd name="connsiteX6404" fmla="*/ 1224382 w 12193268"/>
              <a:gd name="connsiteY6404" fmla="*/ 3809285 h 6852115"/>
              <a:gd name="connsiteX6405" fmla="*/ 1224381 w 12193268"/>
              <a:gd name="connsiteY6405" fmla="*/ 3815128 h 6852115"/>
              <a:gd name="connsiteX6406" fmla="*/ 1227545 w 12193268"/>
              <a:gd name="connsiteY6406" fmla="*/ 3812208 h 6852115"/>
              <a:gd name="connsiteX6407" fmla="*/ 1229296 w 12193268"/>
              <a:gd name="connsiteY6407" fmla="*/ 3813827 h 6852115"/>
              <a:gd name="connsiteX6408" fmla="*/ 1229298 w 12193268"/>
              <a:gd name="connsiteY6408" fmla="*/ 3810590 h 6852115"/>
              <a:gd name="connsiteX6409" fmla="*/ 1229648 w 12193268"/>
              <a:gd name="connsiteY6409" fmla="*/ 3810266 h 6852115"/>
              <a:gd name="connsiteX6410" fmla="*/ 1229647 w 12193268"/>
              <a:gd name="connsiteY6410" fmla="*/ 3811542 h 6852115"/>
              <a:gd name="connsiteX6411" fmla="*/ 1271190 w 12193268"/>
              <a:gd name="connsiteY6411" fmla="*/ 3811556 h 6852115"/>
              <a:gd name="connsiteX6412" fmla="*/ 1249736 w 12193268"/>
              <a:gd name="connsiteY6412" fmla="*/ 3791725 h 6852115"/>
              <a:gd name="connsiteX6413" fmla="*/ 1250697 w 12193268"/>
              <a:gd name="connsiteY6413" fmla="*/ 3790838 h 6852115"/>
              <a:gd name="connsiteX6414" fmla="*/ 1248774 w 12193268"/>
              <a:gd name="connsiteY6414" fmla="*/ 3790838 h 6852115"/>
              <a:gd name="connsiteX6415" fmla="*/ 1234574 w 12193268"/>
              <a:gd name="connsiteY6415" fmla="*/ 3777713 h 6852115"/>
              <a:gd name="connsiteX6416" fmla="*/ 9458156 w 12193268"/>
              <a:gd name="connsiteY6416" fmla="*/ 3760132 h 6852115"/>
              <a:gd name="connsiteX6417" fmla="*/ 9444926 w 12193268"/>
              <a:gd name="connsiteY6417" fmla="*/ 3773153 h 6852115"/>
              <a:gd name="connsiteX6418" fmla="*/ 9416422 w 12193268"/>
              <a:gd name="connsiteY6418" fmla="*/ 3773143 h 6852115"/>
              <a:gd name="connsiteX6419" fmla="*/ 9430668 w 12193268"/>
              <a:gd name="connsiteY6419" fmla="*/ 3787182 h 6852115"/>
              <a:gd name="connsiteX6420" fmla="*/ 9423888 w 12193268"/>
              <a:gd name="connsiteY6420" fmla="*/ 3793856 h 6852115"/>
              <a:gd name="connsiteX6421" fmla="*/ 9437445 w 12193268"/>
              <a:gd name="connsiteY6421" fmla="*/ 3793860 h 6852115"/>
              <a:gd name="connsiteX6422" fmla="*/ 9454336 w 12193268"/>
              <a:gd name="connsiteY6422" fmla="*/ 3810507 h 6852115"/>
              <a:gd name="connsiteX6423" fmla="*/ 9471240 w 12193268"/>
              <a:gd name="connsiteY6423" fmla="*/ 3793872 h 6852115"/>
              <a:gd name="connsiteX6424" fmla="*/ 9492403 w 12193268"/>
              <a:gd name="connsiteY6424" fmla="*/ 3793879 h 6852115"/>
              <a:gd name="connsiteX6425" fmla="*/ 9481825 w 12193268"/>
              <a:gd name="connsiteY6425" fmla="*/ 3783456 h 6852115"/>
              <a:gd name="connsiteX6426" fmla="*/ 9492277 w 12193268"/>
              <a:gd name="connsiteY6426" fmla="*/ 3773169 h 6852115"/>
              <a:gd name="connsiteX6427" fmla="*/ 9471379 w 12193268"/>
              <a:gd name="connsiteY6427" fmla="*/ 3773161 h 6852115"/>
              <a:gd name="connsiteX6428" fmla="*/ 3428614 w 12193268"/>
              <a:gd name="connsiteY6428" fmla="*/ 3767921 h 6852115"/>
              <a:gd name="connsiteX6429" fmla="*/ 3428608 w 12193268"/>
              <a:gd name="connsiteY6429" fmla="*/ 3785581 h 6852115"/>
              <a:gd name="connsiteX6430" fmla="*/ 3423342 w 12193268"/>
              <a:gd name="connsiteY6430" fmla="*/ 3785579 h 6852115"/>
              <a:gd name="connsiteX6431" fmla="*/ 3423334 w 12193268"/>
              <a:gd name="connsiteY6431" fmla="*/ 3809878 h 6852115"/>
              <a:gd name="connsiteX6432" fmla="*/ 3428600 w 12193268"/>
              <a:gd name="connsiteY6432" fmla="*/ 3805016 h 6852115"/>
              <a:gd name="connsiteX6433" fmla="*/ 3428600 w 12193268"/>
              <a:gd name="connsiteY6433" fmla="*/ 3806292 h 6852115"/>
              <a:gd name="connsiteX6434" fmla="*/ 3470142 w 12193268"/>
              <a:gd name="connsiteY6434" fmla="*/ 3806306 h 6852115"/>
              <a:gd name="connsiteX6435" fmla="*/ 3448687 w 12193268"/>
              <a:gd name="connsiteY6435" fmla="*/ 3786476 h 6852115"/>
              <a:gd name="connsiteX6436" fmla="*/ 3449650 w 12193268"/>
              <a:gd name="connsiteY6436" fmla="*/ 3785589 h 6852115"/>
              <a:gd name="connsiteX6437" fmla="*/ 3447727 w 12193268"/>
              <a:gd name="connsiteY6437" fmla="*/ 3785588 h 6852115"/>
              <a:gd name="connsiteX6438" fmla="*/ 2883279 w 12193268"/>
              <a:gd name="connsiteY6438" fmla="*/ 3766432 h 6852115"/>
              <a:gd name="connsiteX6439" fmla="*/ 2870048 w 12193268"/>
              <a:gd name="connsiteY6439" fmla="*/ 3779453 h 6852115"/>
              <a:gd name="connsiteX6440" fmla="*/ 2841544 w 12193268"/>
              <a:gd name="connsiteY6440" fmla="*/ 3779443 h 6852115"/>
              <a:gd name="connsiteX6441" fmla="*/ 2855792 w 12193268"/>
              <a:gd name="connsiteY6441" fmla="*/ 3793483 h 6852115"/>
              <a:gd name="connsiteX6442" fmla="*/ 2849010 w 12193268"/>
              <a:gd name="connsiteY6442" fmla="*/ 3800156 h 6852115"/>
              <a:gd name="connsiteX6443" fmla="*/ 2862567 w 12193268"/>
              <a:gd name="connsiteY6443" fmla="*/ 3800161 h 6852115"/>
              <a:gd name="connsiteX6444" fmla="*/ 2879460 w 12193268"/>
              <a:gd name="connsiteY6444" fmla="*/ 3816808 h 6852115"/>
              <a:gd name="connsiteX6445" fmla="*/ 2896363 w 12193268"/>
              <a:gd name="connsiteY6445" fmla="*/ 3800173 h 6852115"/>
              <a:gd name="connsiteX6446" fmla="*/ 2917525 w 12193268"/>
              <a:gd name="connsiteY6446" fmla="*/ 3800180 h 6852115"/>
              <a:gd name="connsiteX6447" fmla="*/ 2906948 w 12193268"/>
              <a:gd name="connsiteY6447" fmla="*/ 3789756 h 6852115"/>
              <a:gd name="connsiteX6448" fmla="*/ 2917401 w 12193268"/>
              <a:gd name="connsiteY6448" fmla="*/ 3779470 h 6852115"/>
              <a:gd name="connsiteX6449" fmla="*/ 2896501 w 12193268"/>
              <a:gd name="connsiteY6449" fmla="*/ 3779462 h 6852115"/>
              <a:gd name="connsiteX6450" fmla="*/ 5082233 w 12193268"/>
              <a:gd name="connsiteY6450" fmla="*/ 3761183 h 6852115"/>
              <a:gd name="connsiteX6451" fmla="*/ 5069003 w 12193268"/>
              <a:gd name="connsiteY6451" fmla="*/ 3774204 h 6852115"/>
              <a:gd name="connsiteX6452" fmla="*/ 5040498 w 12193268"/>
              <a:gd name="connsiteY6452" fmla="*/ 3774193 h 6852115"/>
              <a:gd name="connsiteX6453" fmla="*/ 5054745 w 12193268"/>
              <a:gd name="connsiteY6453" fmla="*/ 3788233 h 6852115"/>
              <a:gd name="connsiteX6454" fmla="*/ 5047964 w 12193268"/>
              <a:gd name="connsiteY6454" fmla="*/ 3794907 h 6852115"/>
              <a:gd name="connsiteX6455" fmla="*/ 5061521 w 12193268"/>
              <a:gd name="connsiteY6455" fmla="*/ 3794911 h 6852115"/>
              <a:gd name="connsiteX6456" fmla="*/ 5078413 w 12193268"/>
              <a:gd name="connsiteY6456" fmla="*/ 3811558 h 6852115"/>
              <a:gd name="connsiteX6457" fmla="*/ 5095317 w 12193268"/>
              <a:gd name="connsiteY6457" fmla="*/ 3794922 h 6852115"/>
              <a:gd name="connsiteX6458" fmla="*/ 5116479 w 12193268"/>
              <a:gd name="connsiteY6458" fmla="*/ 3794930 h 6852115"/>
              <a:gd name="connsiteX6459" fmla="*/ 5105901 w 12193268"/>
              <a:gd name="connsiteY6459" fmla="*/ 3784506 h 6852115"/>
              <a:gd name="connsiteX6460" fmla="*/ 5116354 w 12193268"/>
              <a:gd name="connsiteY6460" fmla="*/ 3774219 h 6852115"/>
              <a:gd name="connsiteX6461" fmla="*/ 5095456 w 12193268"/>
              <a:gd name="connsiteY6461" fmla="*/ 3774212 h 6852115"/>
              <a:gd name="connsiteX6462" fmla="*/ 695676 w 12193268"/>
              <a:gd name="connsiteY6462" fmla="*/ 3762248 h 6852115"/>
              <a:gd name="connsiteX6463" fmla="*/ 682445 w 12193268"/>
              <a:gd name="connsiteY6463" fmla="*/ 3775269 h 6852115"/>
              <a:gd name="connsiteX6464" fmla="*/ 653941 w 12193268"/>
              <a:gd name="connsiteY6464" fmla="*/ 3775259 h 6852115"/>
              <a:gd name="connsiteX6465" fmla="*/ 668188 w 12193268"/>
              <a:gd name="connsiteY6465" fmla="*/ 3789299 h 6852115"/>
              <a:gd name="connsiteX6466" fmla="*/ 661407 w 12193268"/>
              <a:gd name="connsiteY6466" fmla="*/ 3795972 h 6852115"/>
              <a:gd name="connsiteX6467" fmla="*/ 674964 w 12193268"/>
              <a:gd name="connsiteY6467" fmla="*/ 3795976 h 6852115"/>
              <a:gd name="connsiteX6468" fmla="*/ 691856 w 12193268"/>
              <a:gd name="connsiteY6468" fmla="*/ 3812623 h 6852115"/>
              <a:gd name="connsiteX6469" fmla="*/ 708760 w 12193268"/>
              <a:gd name="connsiteY6469" fmla="*/ 3795988 h 6852115"/>
              <a:gd name="connsiteX6470" fmla="*/ 729923 w 12193268"/>
              <a:gd name="connsiteY6470" fmla="*/ 3795995 h 6852115"/>
              <a:gd name="connsiteX6471" fmla="*/ 719345 w 12193268"/>
              <a:gd name="connsiteY6471" fmla="*/ 3785572 h 6852115"/>
              <a:gd name="connsiteX6472" fmla="*/ 729797 w 12193268"/>
              <a:gd name="connsiteY6472" fmla="*/ 3775285 h 6852115"/>
              <a:gd name="connsiteX6473" fmla="*/ 708899 w 12193268"/>
              <a:gd name="connsiteY6473" fmla="*/ 3775277 h 6852115"/>
              <a:gd name="connsiteX6474" fmla="*/ 11088410 w 12193268"/>
              <a:gd name="connsiteY6474" fmla="*/ 3744073 h 6852115"/>
              <a:gd name="connsiteX6475" fmla="*/ 11088408 w 12193268"/>
              <a:gd name="connsiteY6475" fmla="*/ 3746522 h 6852115"/>
              <a:gd name="connsiteX6476" fmla="*/ 11042306 w 12193268"/>
              <a:gd name="connsiteY6476" fmla="*/ 3789075 h 6852115"/>
              <a:gd name="connsiteX6477" fmla="*/ 11024893 w 12193268"/>
              <a:gd name="connsiteY6477" fmla="*/ 3789068 h 6852115"/>
              <a:gd name="connsiteX6478" fmla="*/ 11033597 w 12193268"/>
              <a:gd name="connsiteY6478" fmla="*/ 3797113 h 6852115"/>
              <a:gd name="connsiteX6479" fmla="*/ 11019875 w 12193268"/>
              <a:gd name="connsiteY6479" fmla="*/ 3809778 h 6852115"/>
              <a:gd name="connsiteX6480" fmla="*/ 11047309 w 12193268"/>
              <a:gd name="connsiteY6480" fmla="*/ 3809787 h 6852115"/>
              <a:gd name="connsiteX6481" fmla="*/ 11083110 w 12193268"/>
              <a:gd name="connsiteY6481" fmla="*/ 3842877 h 6852115"/>
              <a:gd name="connsiteX6482" fmla="*/ 11083110 w 12193268"/>
              <a:gd name="connsiteY6482" fmla="*/ 3840428 h 6852115"/>
              <a:gd name="connsiteX6483" fmla="*/ 11129213 w 12193268"/>
              <a:gd name="connsiteY6483" fmla="*/ 3797876 h 6852115"/>
              <a:gd name="connsiteX6484" fmla="*/ 11146624 w 12193268"/>
              <a:gd name="connsiteY6484" fmla="*/ 3797881 h 6852115"/>
              <a:gd name="connsiteX6485" fmla="*/ 11137922 w 12193268"/>
              <a:gd name="connsiteY6485" fmla="*/ 3789837 h 6852115"/>
              <a:gd name="connsiteX6486" fmla="*/ 11151643 w 12193268"/>
              <a:gd name="connsiteY6486" fmla="*/ 3777173 h 6852115"/>
              <a:gd name="connsiteX6487" fmla="*/ 11124210 w 12193268"/>
              <a:gd name="connsiteY6487" fmla="*/ 3777163 h 6852115"/>
              <a:gd name="connsiteX6488" fmla="*/ 6712486 w 12193268"/>
              <a:gd name="connsiteY6488" fmla="*/ 3745124 h 6852115"/>
              <a:gd name="connsiteX6489" fmla="*/ 6712485 w 12193268"/>
              <a:gd name="connsiteY6489" fmla="*/ 3747573 h 6852115"/>
              <a:gd name="connsiteX6490" fmla="*/ 6666382 w 12193268"/>
              <a:gd name="connsiteY6490" fmla="*/ 3790125 h 6852115"/>
              <a:gd name="connsiteX6491" fmla="*/ 6648970 w 12193268"/>
              <a:gd name="connsiteY6491" fmla="*/ 3790119 h 6852115"/>
              <a:gd name="connsiteX6492" fmla="*/ 6657673 w 12193268"/>
              <a:gd name="connsiteY6492" fmla="*/ 3798164 h 6852115"/>
              <a:gd name="connsiteX6493" fmla="*/ 6643952 w 12193268"/>
              <a:gd name="connsiteY6493" fmla="*/ 3810828 h 6852115"/>
              <a:gd name="connsiteX6494" fmla="*/ 6671385 w 12193268"/>
              <a:gd name="connsiteY6494" fmla="*/ 3810838 h 6852115"/>
              <a:gd name="connsiteX6495" fmla="*/ 6707186 w 12193268"/>
              <a:gd name="connsiteY6495" fmla="*/ 3843928 h 6852115"/>
              <a:gd name="connsiteX6496" fmla="*/ 6707187 w 12193268"/>
              <a:gd name="connsiteY6496" fmla="*/ 3841478 h 6852115"/>
              <a:gd name="connsiteX6497" fmla="*/ 6753289 w 12193268"/>
              <a:gd name="connsiteY6497" fmla="*/ 3798926 h 6852115"/>
              <a:gd name="connsiteX6498" fmla="*/ 6770700 w 12193268"/>
              <a:gd name="connsiteY6498" fmla="*/ 3798932 h 6852115"/>
              <a:gd name="connsiteX6499" fmla="*/ 6761999 w 12193268"/>
              <a:gd name="connsiteY6499" fmla="*/ 3790888 h 6852115"/>
              <a:gd name="connsiteX6500" fmla="*/ 6775719 w 12193268"/>
              <a:gd name="connsiteY6500" fmla="*/ 3778223 h 6852115"/>
              <a:gd name="connsiteX6501" fmla="*/ 6748287 w 12193268"/>
              <a:gd name="connsiteY6501" fmla="*/ 3778214 h 6852115"/>
              <a:gd name="connsiteX6502" fmla="*/ 8900807 w 12193268"/>
              <a:gd name="connsiteY6502" fmla="*/ 3739889 h 6852115"/>
              <a:gd name="connsiteX6503" fmla="*/ 8900806 w 12193268"/>
              <a:gd name="connsiteY6503" fmla="*/ 3742337 h 6852115"/>
              <a:gd name="connsiteX6504" fmla="*/ 8854703 w 12193268"/>
              <a:gd name="connsiteY6504" fmla="*/ 3784890 h 6852115"/>
              <a:gd name="connsiteX6505" fmla="*/ 8837290 w 12193268"/>
              <a:gd name="connsiteY6505" fmla="*/ 3784884 h 6852115"/>
              <a:gd name="connsiteX6506" fmla="*/ 8845994 w 12193268"/>
              <a:gd name="connsiteY6506" fmla="*/ 3792929 h 6852115"/>
              <a:gd name="connsiteX6507" fmla="*/ 8832273 w 12193268"/>
              <a:gd name="connsiteY6507" fmla="*/ 3805593 h 6852115"/>
              <a:gd name="connsiteX6508" fmla="*/ 8859706 w 12193268"/>
              <a:gd name="connsiteY6508" fmla="*/ 3805602 h 6852115"/>
              <a:gd name="connsiteX6509" fmla="*/ 8895507 w 12193268"/>
              <a:gd name="connsiteY6509" fmla="*/ 3838692 h 6852115"/>
              <a:gd name="connsiteX6510" fmla="*/ 8895508 w 12193268"/>
              <a:gd name="connsiteY6510" fmla="*/ 3836243 h 6852115"/>
              <a:gd name="connsiteX6511" fmla="*/ 8941610 w 12193268"/>
              <a:gd name="connsiteY6511" fmla="*/ 3793691 h 6852115"/>
              <a:gd name="connsiteX6512" fmla="*/ 8959022 w 12193268"/>
              <a:gd name="connsiteY6512" fmla="*/ 3793697 h 6852115"/>
              <a:gd name="connsiteX6513" fmla="*/ 8950320 w 12193268"/>
              <a:gd name="connsiteY6513" fmla="*/ 3785652 h 6852115"/>
              <a:gd name="connsiteX6514" fmla="*/ 8964040 w 12193268"/>
              <a:gd name="connsiteY6514" fmla="*/ 3772988 h 6852115"/>
              <a:gd name="connsiteX6515" fmla="*/ 8936607 w 12193268"/>
              <a:gd name="connsiteY6515" fmla="*/ 3772979 h 6852115"/>
              <a:gd name="connsiteX6516" fmla="*/ 2325929 w 12193268"/>
              <a:gd name="connsiteY6516" fmla="*/ 3746189 h 6852115"/>
              <a:gd name="connsiteX6517" fmla="*/ 2325929 w 12193268"/>
              <a:gd name="connsiteY6517" fmla="*/ 3748638 h 6852115"/>
              <a:gd name="connsiteX6518" fmla="*/ 2279826 w 12193268"/>
              <a:gd name="connsiteY6518" fmla="*/ 3791191 h 6852115"/>
              <a:gd name="connsiteX6519" fmla="*/ 2262413 w 12193268"/>
              <a:gd name="connsiteY6519" fmla="*/ 3791184 h 6852115"/>
              <a:gd name="connsiteX6520" fmla="*/ 2271117 w 12193268"/>
              <a:gd name="connsiteY6520" fmla="*/ 3799229 h 6852115"/>
              <a:gd name="connsiteX6521" fmla="*/ 2257396 w 12193268"/>
              <a:gd name="connsiteY6521" fmla="*/ 3811894 h 6852115"/>
              <a:gd name="connsiteX6522" fmla="*/ 2284829 w 12193268"/>
              <a:gd name="connsiteY6522" fmla="*/ 3811903 h 6852115"/>
              <a:gd name="connsiteX6523" fmla="*/ 2320630 w 12193268"/>
              <a:gd name="connsiteY6523" fmla="*/ 3844993 h 6852115"/>
              <a:gd name="connsiteX6524" fmla="*/ 2320630 w 12193268"/>
              <a:gd name="connsiteY6524" fmla="*/ 3842544 h 6852115"/>
              <a:gd name="connsiteX6525" fmla="*/ 2366732 w 12193268"/>
              <a:gd name="connsiteY6525" fmla="*/ 3799992 h 6852115"/>
              <a:gd name="connsiteX6526" fmla="*/ 2384144 w 12193268"/>
              <a:gd name="connsiteY6526" fmla="*/ 3799997 h 6852115"/>
              <a:gd name="connsiteX6527" fmla="*/ 2375442 w 12193268"/>
              <a:gd name="connsiteY6527" fmla="*/ 3791953 h 6852115"/>
              <a:gd name="connsiteX6528" fmla="*/ 2389162 w 12193268"/>
              <a:gd name="connsiteY6528" fmla="*/ 3779289 h 6852115"/>
              <a:gd name="connsiteX6529" fmla="*/ 2361730 w 12193268"/>
              <a:gd name="connsiteY6529" fmla="*/ 3779279 h 6852115"/>
              <a:gd name="connsiteX6530" fmla="*/ 4524883 w 12193268"/>
              <a:gd name="connsiteY6530" fmla="*/ 3740939 h 6852115"/>
              <a:gd name="connsiteX6531" fmla="*/ 4524883 w 12193268"/>
              <a:gd name="connsiteY6531" fmla="*/ 3743388 h 6852115"/>
              <a:gd name="connsiteX6532" fmla="*/ 4478779 w 12193268"/>
              <a:gd name="connsiteY6532" fmla="*/ 3785941 h 6852115"/>
              <a:gd name="connsiteX6533" fmla="*/ 4461367 w 12193268"/>
              <a:gd name="connsiteY6533" fmla="*/ 3785934 h 6852115"/>
              <a:gd name="connsiteX6534" fmla="*/ 4470071 w 12193268"/>
              <a:gd name="connsiteY6534" fmla="*/ 3793980 h 6852115"/>
              <a:gd name="connsiteX6535" fmla="*/ 4456349 w 12193268"/>
              <a:gd name="connsiteY6535" fmla="*/ 3806644 h 6852115"/>
              <a:gd name="connsiteX6536" fmla="*/ 4483783 w 12193268"/>
              <a:gd name="connsiteY6536" fmla="*/ 3806653 h 6852115"/>
              <a:gd name="connsiteX6537" fmla="*/ 4519584 w 12193268"/>
              <a:gd name="connsiteY6537" fmla="*/ 3839743 h 6852115"/>
              <a:gd name="connsiteX6538" fmla="*/ 4519584 w 12193268"/>
              <a:gd name="connsiteY6538" fmla="*/ 3837294 h 6852115"/>
              <a:gd name="connsiteX6539" fmla="*/ 4565687 w 12193268"/>
              <a:gd name="connsiteY6539" fmla="*/ 3794741 h 6852115"/>
              <a:gd name="connsiteX6540" fmla="*/ 4583099 w 12193268"/>
              <a:gd name="connsiteY6540" fmla="*/ 3794747 h 6852115"/>
              <a:gd name="connsiteX6541" fmla="*/ 4574396 w 12193268"/>
              <a:gd name="connsiteY6541" fmla="*/ 3786703 h 6852115"/>
              <a:gd name="connsiteX6542" fmla="*/ 4588117 w 12193268"/>
              <a:gd name="connsiteY6542" fmla="*/ 3774039 h 6852115"/>
              <a:gd name="connsiteX6543" fmla="*/ 4560684 w 12193268"/>
              <a:gd name="connsiteY6543" fmla="*/ 3774029 h 6852115"/>
              <a:gd name="connsiteX6544" fmla="*/ 10529594 w 12193268"/>
              <a:gd name="connsiteY6544" fmla="*/ 3730300 h 6852115"/>
              <a:gd name="connsiteX6545" fmla="*/ 10595855 w 12193268"/>
              <a:gd name="connsiteY6545" fmla="*/ 3795596 h 6852115"/>
              <a:gd name="connsiteX6546" fmla="*/ 10525745 w 12193268"/>
              <a:gd name="connsiteY6546" fmla="*/ 3864592 h 6852115"/>
              <a:gd name="connsiteX6547" fmla="*/ 10459484 w 12193268"/>
              <a:gd name="connsiteY6547" fmla="*/ 3799295 h 6852115"/>
              <a:gd name="connsiteX6548" fmla="*/ 138327 w 12193268"/>
              <a:gd name="connsiteY6548" fmla="*/ 3742005 h 6852115"/>
              <a:gd name="connsiteX6549" fmla="*/ 138326 w 12193268"/>
              <a:gd name="connsiteY6549" fmla="*/ 3744454 h 6852115"/>
              <a:gd name="connsiteX6550" fmla="*/ 92223 w 12193268"/>
              <a:gd name="connsiteY6550" fmla="*/ 3787006 h 6852115"/>
              <a:gd name="connsiteX6551" fmla="*/ 74810 w 12193268"/>
              <a:gd name="connsiteY6551" fmla="*/ 3787000 h 6852115"/>
              <a:gd name="connsiteX6552" fmla="*/ 83514 w 12193268"/>
              <a:gd name="connsiteY6552" fmla="*/ 3795045 h 6852115"/>
              <a:gd name="connsiteX6553" fmla="*/ 69793 w 12193268"/>
              <a:gd name="connsiteY6553" fmla="*/ 3807709 h 6852115"/>
              <a:gd name="connsiteX6554" fmla="*/ 97226 w 12193268"/>
              <a:gd name="connsiteY6554" fmla="*/ 3807718 h 6852115"/>
              <a:gd name="connsiteX6555" fmla="*/ 133027 w 12193268"/>
              <a:gd name="connsiteY6555" fmla="*/ 3840808 h 6852115"/>
              <a:gd name="connsiteX6556" fmla="*/ 133027 w 12193268"/>
              <a:gd name="connsiteY6556" fmla="*/ 3838359 h 6852115"/>
              <a:gd name="connsiteX6557" fmla="*/ 179129 w 12193268"/>
              <a:gd name="connsiteY6557" fmla="*/ 3795807 h 6852115"/>
              <a:gd name="connsiteX6558" fmla="*/ 196542 w 12193268"/>
              <a:gd name="connsiteY6558" fmla="*/ 3795813 h 6852115"/>
              <a:gd name="connsiteX6559" fmla="*/ 187839 w 12193268"/>
              <a:gd name="connsiteY6559" fmla="*/ 3787769 h 6852115"/>
              <a:gd name="connsiteX6560" fmla="*/ 201560 w 12193268"/>
              <a:gd name="connsiteY6560" fmla="*/ 3775104 h 6852115"/>
              <a:gd name="connsiteX6561" fmla="*/ 174128 w 12193268"/>
              <a:gd name="connsiteY6561" fmla="*/ 3775095 h 6852115"/>
              <a:gd name="connsiteX6562" fmla="*/ 6153671 w 12193268"/>
              <a:gd name="connsiteY6562" fmla="*/ 3731351 h 6852115"/>
              <a:gd name="connsiteX6563" fmla="*/ 6219932 w 12193268"/>
              <a:gd name="connsiteY6563" fmla="*/ 3796647 h 6852115"/>
              <a:gd name="connsiteX6564" fmla="*/ 6149821 w 12193268"/>
              <a:gd name="connsiteY6564" fmla="*/ 3865643 h 6852115"/>
              <a:gd name="connsiteX6565" fmla="*/ 6083560 w 12193268"/>
              <a:gd name="connsiteY6565" fmla="*/ 3800346 h 6852115"/>
              <a:gd name="connsiteX6566" fmla="*/ 11645774 w 12193268"/>
              <a:gd name="connsiteY6566" fmla="*/ 3722358 h 6852115"/>
              <a:gd name="connsiteX6567" fmla="*/ 11712034 w 12193268"/>
              <a:gd name="connsiteY6567" fmla="*/ 3787654 h 6852115"/>
              <a:gd name="connsiteX6568" fmla="*/ 11641925 w 12193268"/>
              <a:gd name="connsiteY6568" fmla="*/ 3856650 h 6852115"/>
              <a:gd name="connsiteX6569" fmla="*/ 11575664 w 12193268"/>
              <a:gd name="connsiteY6569" fmla="*/ 3791353 h 6852115"/>
              <a:gd name="connsiteX6570" fmla="*/ 8341992 w 12193268"/>
              <a:gd name="connsiteY6570" fmla="*/ 3726116 h 6852115"/>
              <a:gd name="connsiteX6571" fmla="*/ 8408252 w 12193268"/>
              <a:gd name="connsiteY6571" fmla="*/ 3791412 h 6852115"/>
              <a:gd name="connsiteX6572" fmla="*/ 8338142 w 12193268"/>
              <a:gd name="connsiteY6572" fmla="*/ 3860408 h 6852115"/>
              <a:gd name="connsiteX6573" fmla="*/ 8271882 w 12193268"/>
              <a:gd name="connsiteY6573" fmla="*/ 3795111 h 6852115"/>
              <a:gd name="connsiteX6574" fmla="*/ 1767114 w 12193268"/>
              <a:gd name="connsiteY6574" fmla="*/ 3732416 h 6852115"/>
              <a:gd name="connsiteX6575" fmla="*/ 1833375 w 12193268"/>
              <a:gd name="connsiteY6575" fmla="*/ 3797712 h 6852115"/>
              <a:gd name="connsiteX6576" fmla="*/ 1763264 w 12193268"/>
              <a:gd name="connsiteY6576" fmla="*/ 3866708 h 6852115"/>
              <a:gd name="connsiteX6577" fmla="*/ 1697004 w 12193268"/>
              <a:gd name="connsiteY6577" fmla="*/ 3801411 h 6852115"/>
              <a:gd name="connsiteX6578" fmla="*/ 9993910 w 12193268"/>
              <a:gd name="connsiteY6578" fmla="*/ 3720428 h 6852115"/>
              <a:gd name="connsiteX6579" fmla="*/ 10068780 w 12193268"/>
              <a:gd name="connsiteY6579" fmla="*/ 3789629 h 6852115"/>
              <a:gd name="connsiteX6580" fmla="*/ 9990007 w 12193268"/>
              <a:gd name="connsiteY6580" fmla="*/ 3862336 h 6852115"/>
              <a:gd name="connsiteX6581" fmla="*/ 9915137 w 12193268"/>
              <a:gd name="connsiteY6581" fmla="*/ 3793137 h 6852115"/>
              <a:gd name="connsiteX6582" fmla="*/ 7269850 w 12193268"/>
              <a:gd name="connsiteY6582" fmla="*/ 3723409 h 6852115"/>
              <a:gd name="connsiteX6583" fmla="*/ 7336111 w 12193268"/>
              <a:gd name="connsiteY6583" fmla="*/ 3788705 h 6852115"/>
              <a:gd name="connsiteX6584" fmla="*/ 7266001 w 12193268"/>
              <a:gd name="connsiteY6584" fmla="*/ 3857700 h 6852115"/>
              <a:gd name="connsiteX6585" fmla="*/ 7199740 w 12193268"/>
              <a:gd name="connsiteY6585" fmla="*/ 3792403 h 6852115"/>
              <a:gd name="connsiteX6586" fmla="*/ 3966068 w 12193268"/>
              <a:gd name="connsiteY6586" fmla="*/ 3727167 h 6852115"/>
              <a:gd name="connsiteX6587" fmla="*/ 4032329 w 12193268"/>
              <a:gd name="connsiteY6587" fmla="*/ 3792463 h 6852115"/>
              <a:gd name="connsiteX6588" fmla="*/ 3962218 w 12193268"/>
              <a:gd name="connsiteY6588" fmla="*/ 3861458 h 6852115"/>
              <a:gd name="connsiteX6589" fmla="*/ 3895958 w 12193268"/>
              <a:gd name="connsiteY6589" fmla="*/ 3796161 h 6852115"/>
              <a:gd name="connsiteX6590" fmla="*/ 9458171 w 12193268"/>
              <a:gd name="connsiteY6590" fmla="*/ 3718174 h 6852115"/>
              <a:gd name="connsiteX6591" fmla="*/ 9524431 w 12193268"/>
              <a:gd name="connsiteY6591" fmla="*/ 3783470 h 6852115"/>
              <a:gd name="connsiteX6592" fmla="*/ 9454321 w 12193268"/>
              <a:gd name="connsiteY6592" fmla="*/ 3852465 h 6852115"/>
              <a:gd name="connsiteX6593" fmla="*/ 9388061 w 12193268"/>
              <a:gd name="connsiteY6593" fmla="*/ 3787168 h 6852115"/>
              <a:gd name="connsiteX6594" fmla="*/ 7808755 w 12193268"/>
              <a:gd name="connsiteY6594" fmla="*/ 3718507 h 6852115"/>
              <a:gd name="connsiteX6595" fmla="*/ 7881176 w 12193268"/>
              <a:gd name="connsiteY6595" fmla="*/ 3785444 h 6852115"/>
              <a:gd name="connsiteX6596" fmla="*/ 7799238 w 12193268"/>
              <a:gd name="connsiteY6596" fmla="*/ 3861073 h 6852115"/>
              <a:gd name="connsiteX6597" fmla="*/ 7799237 w 12193268"/>
              <a:gd name="connsiteY6597" fmla="*/ 3865309 h 6852115"/>
              <a:gd name="connsiteX6598" fmla="*/ 7726817 w 12193268"/>
              <a:gd name="connsiteY6598" fmla="*/ 3798372 h 6852115"/>
              <a:gd name="connsiteX6599" fmla="*/ 7808753 w 12193268"/>
              <a:gd name="connsiteY6599" fmla="*/ 3722743 h 6852115"/>
              <a:gd name="connsiteX6600" fmla="*/ 5617987 w 12193268"/>
              <a:gd name="connsiteY6600" fmla="*/ 3721479 h 6852115"/>
              <a:gd name="connsiteX6601" fmla="*/ 5692857 w 12193268"/>
              <a:gd name="connsiteY6601" fmla="*/ 3790680 h 6852115"/>
              <a:gd name="connsiteX6602" fmla="*/ 5614084 w 12193268"/>
              <a:gd name="connsiteY6602" fmla="*/ 3863387 h 6852115"/>
              <a:gd name="connsiteX6603" fmla="*/ 5539213 w 12193268"/>
              <a:gd name="connsiteY6603" fmla="*/ 3794187 h 6852115"/>
              <a:gd name="connsiteX6604" fmla="*/ 2883294 w 12193268"/>
              <a:gd name="connsiteY6604" fmla="*/ 3724474 h 6852115"/>
              <a:gd name="connsiteX6605" fmla="*/ 2949555 w 12193268"/>
              <a:gd name="connsiteY6605" fmla="*/ 3789770 h 6852115"/>
              <a:gd name="connsiteX6606" fmla="*/ 2879444 w 12193268"/>
              <a:gd name="connsiteY6606" fmla="*/ 3858766 h 6852115"/>
              <a:gd name="connsiteX6607" fmla="*/ 2813184 w 12193268"/>
              <a:gd name="connsiteY6607" fmla="*/ 3793469 h 6852115"/>
              <a:gd name="connsiteX6608" fmla="*/ 5082248 w 12193268"/>
              <a:gd name="connsiteY6608" fmla="*/ 3719224 h 6852115"/>
              <a:gd name="connsiteX6609" fmla="*/ 5148508 w 12193268"/>
              <a:gd name="connsiteY6609" fmla="*/ 3784520 h 6852115"/>
              <a:gd name="connsiteX6610" fmla="*/ 5078398 w 12193268"/>
              <a:gd name="connsiteY6610" fmla="*/ 3853516 h 6852115"/>
              <a:gd name="connsiteX6611" fmla="*/ 5012138 w 12193268"/>
              <a:gd name="connsiteY6611" fmla="*/ 3788219 h 6852115"/>
              <a:gd name="connsiteX6612" fmla="*/ 1231430 w 12193268"/>
              <a:gd name="connsiteY6612" fmla="*/ 3722545 h 6852115"/>
              <a:gd name="connsiteX6613" fmla="*/ 1306300 w 12193268"/>
              <a:gd name="connsiteY6613" fmla="*/ 3791745 h 6852115"/>
              <a:gd name="connsiteX6614" fmla="*/ 1227527 w 12193268"/>
              <a:gd name="connsiteY6614" fmla="*/ 3864452 h 6852115"/>
              <a:gd name="connsiteX6615" fmla="*/ 1152657 w 12193268"/>
              <a:gd name="connsiteY6615" fmla="*/ 3795253 h 6852115"/>
              <a:gd name="connsiteX6616" fmla="*/ 695691 w 12193268"/>
              <a:gd name="connsiteY6616" fmla="*/ 3720290 h 6852115"/>
              <a:gd name="connsiteX6617" fmla="*/ 761952 w 12193268"/>
              <a:gd name="connsiteY6617" fmla="*/ 3785586 h 6852115"/>
              <a:gd name="connsiteX6618" fmla="*/ 691840 w 12193268"/>
              <a:gd name="connsiteY6618" fmla="*/ 3854581 h 6852115"/>
              <a:gd name="connsiteX6619" fmla="*/ 625581 w 12193268"/>
              <a:gd name="connsiteY6619" fmla="*/ 3789285 h 6852115"/>
              <a:gd name="connsiteX6620" fmla="*/ 11088428 w 12193268"/>
              <a:gd name="connsiteY6620" fmla="*/ 3691828 h 6852115"/>
              <a:gd name="connsiteX6621" fmla="*/ 11194486 w 12193268"/>
              <a:gd name="connsiteY6621" fmla="*/ 3789857 h 6852115"/>
              <a:gd name="connsiteX6622" fmla="*/ 11083092 w 12193268"/>
              <a:gd name="connsiteY6622" fmla="*/ 3892674 h 6852115"/>
              <a:gd name="connsiteX6623" fmla="*/ 11083091 w 12193268"/>
              <a:gd name="connsiteY6623" fmla="*/ 3895121 h 6852115"/>
              <a:gd name="connsiteX6624" fmla="*/ 10977032 w 12193268"/>
              <a:gd name="connsiteY6624" fmla="*/ 3797094 h 6852115"/>
              <a:gd name="connsiteX6625" fmla="*/ 11088427 w 12193268"/>
              <a:gd name="connsiteY6625" fmla="*/ 3694277 h 6852115"/>
              <a:gd name="connsiteX6626" fmla="*/ 6712504 w 12193268"/>
              <a:gd name="connsiteY6626" fmla="*/ 3692879 h 6852115"/>
              <a:gd name="connsiteX6627" fmla="*/ 6818563 w 12193268"/>
              <a:gd name="connsiteY6627" fmla="*/ 3790907 h 6852115"/>
              <a:gd name="connsiteX6628" fmla="*/ 6707168 w 12193268"/>
              <a:gd name="connsiteY6628" fmla="*/ 3893724 h 6852115"/>
              <a:gd name="connsiteX6629" fmla="*/ 6707167 w 12193268"/>
              <a:gd name="connsiteY6629" fmla="*/ 3896172 h 6852115"/>
              <a:gd name="connsiteX6630" fmla="*/ 6601108 w 12193268"/>
              <a:gd name="connsiteY6630" fmla="*/ 3798144 h 6852115"/>
              <a:gd name="connsiteX6631" fmla="*/ 6712503 w 12193268"/>
              <a:gd name="connsiteY6631" fmla="*/ 3695327 h 6852115"/>
              <a:gd name="connsiteX6632" fmla="*/ 8900825 w 12193268"/>
              <a:gd name="connsiteY6632" fmla="*/ 3687644 h 6852115"/>
              <a:gd name="connsiteX6633" fmla="*/ 9006883 w 12193268"/>
              <a:gd name="connsiteY6633" fmla="*/ 3785672 h 6852115"/>
              <a:gd name="connsiteX6634" fmla="*/ 8895489 w 12193268"/>
              <a:gd name="connsiteY6634" fmla="*/ 3888489 h 6852115"/>
              <a:gd name="connsiteX6635" fmla="*/ 8895488 w 12193268"/>
              <a:gd name="connsiteY6635" fmla="*/ 3890938 h 6852115"/>
              <a:gd name="connsiteX6636" fmla="*/ 8789430 w 12193268"/>
              <a:gd name="connsiteY6636" fmla="*/ 3792909 h 6852115"/>
              <a:gd name="connsiteX6637" fmla="*/ 8900825 w 12193268"/>
              <a:gd name="connsiteY6637" fmla="*/ 3690092 h 6852115"/>
              <a:gd name="connsiteX6638" fmla="*/ 2325948 w 12193268"/>
              <a:gd name="connsiteY6638" fmla="*/ 3693944 h 6852115"/>
              <a:gd name="connsiteX6639" fmla="*/ 2432006 w 12193268"/>
              <a:gd name="connsiteY6639" fmla="*/ 3791973 h 6852115"/>
              <a:gd name="connsiteX6640" fmla="*/ 2320612 w 12193268"/>
              <a:gd name="connsiteY6640" fmla="*/ 3894790 h 6852115"/>
              <a:gd name="connsiteX6641" fmla="*/ 2320610 w 12193268"/>
              <a:gd name="connsiteY6641" fmla="*/ 3897237 h 6852115"/>
              <a:gd name="connsiteX6642" fmla="*/ 2214552 w 12193268"/>
              <a:gd name="connsiteY6642" fmla="*/ 3799210 h 6852115"/>
              <a:gd name="connsiteX6643" fmla="*/ 2325946 w 12193268"/>
              <a:gd name="connsiteY6643" fmla="*/ 3696393 h 6852115"/>
              <a:gd name="connsiteX6644" fmla="*/ 4524902 w 12193268"/>
              <a:gd name="connsiteY6644" fmla="*/ 3688694 h 6852115"/>
              <a:gd name="connsiteX6645" fmla="*/ 4630960 w 12193268"/>
              <a:gd name="connsiteY6645" fmla="*/ 3786723 h 6852115"/>
              <a:gd name="connsiteX6646" fmla="*/ 4519565 w 12193268"/>
              <a:gd name="connsiteY6646" fmla="*/ 3889540 h 6852115"/>
              <a:gd name="connsiteX6647" fmla="*/ 4519565 w 12193268"/>
              <a:gd name="connsiteY6647" fmla="*/ 3891988 h 6852115"/>
              <a:gd name="connsiteX6648" fmla="*/ 4413507 w 12193268"/>
              <a:gd name="connsiteY6648" fmla="*/ 3793960 h 6852115"/>
              <a:gd name="connsiteX6649" fmla="*/ 4524902 w 12193268"/>
              <a:gd name="connsiteY6649" fmla="*/ 3691143 h 6852115"/>
              <a:gd name="connsiteX6650" fmla="*/ 138345 w 12193268"/>
              <a:gd name="connsiteY6650" fmla="*/ 3689760 h 6852115"/>
              <a:gd name="connsiteX6651" fmla="*/ 244403 w 12193268"/>
              <a:gd name="connsiteY6651" fmla="*/ 3787788 h 6852115"/>
              <a:gd name="connsiteX6652" fmla="*/ 133009 w 12193268"/>
              <a:gd name="connsiteY6652" fmla="*/ 3890605 h 6852115"/>
              <a:gd name="connsiteX6653" fmla="*/ 133007 w 12193268"/>
              <a:gd name="connsiteY6653" fmla="*/ 3893054 h 6852115"/>
              <a:gd name="connsiteX6654" fmla="*/ 26950 w 12193268"/>
              <a:gd name="connsiteY6654" fmla="*/ 3795025 h 6852115"/>
              <a:gd name="connsiteX6655" fmla="*/ 138344 w 12193268"/>
              <a:gd name="connsiteY6655" fmla="*/ 3692208 h 6852115"/>
              <a:gd name="connsiteX6656" fmla="*/ 12184697 w 12193268"/>
              <a:gd name="connsiteY6656" fmla="*/ 3665678 h 6852115"/>
              <a:gd name="connsiteX6657" fmla="*/ 12063563 w 12193268"/>
              <a:gd name="connsiteY6657" fmla="*/ 3777484 h 6852115"/>
              <a:gd name="connsiteX6658" fmla="*/ 12020641 w 12193268"/>
              <a:gd name="connsiteY6658" fmla="*/ 3777469 h 6852115"/>
              <a:gd name="connsiteX6659" fmla="*/ 12042094 w 12193268"/>
              <a:gd name="connsiteY6659" fmla="*/ 3797300 h 6852115"/>
              <a:gd name="connsiteX6660" fmla="*/ 12041133 w 12193268"/>
              <a:gd name="connsiteY6660" fmla="*/ 3798187 h 6852115"/>
              <a:gd name="connsiteX6661" fmla="*/ 12043056 w 12193268"/>
              <a:gd name="connsiteY6661" fmla="*/ 3798188 h 6852115"/>
              <a:gd name="connsiteX6662" fmla="*/ 12179341 w 12193268"/>
              <a:gd name="connsiteY6662" fmla="*/ 3924155 h 6852115"/>
              <a:gd name="connsiteX6663" fmla="*/ 12179361 w 12193268"/>
              <a:gd name="connsiteY6663" fmla="*/ 3868140 h 6852115"/>
              <a:gd name="connsiteX6664" fmla="*/ 12102740 w 12193268"/>
              <a:gd name="connsiteY6664" fmla="*/ 3797321 h 6852115"/>
              <a:gd name="connsiteX6665" fmla="*/ 12184677 w 12193268"/>
              <a:gd name="connsiteY6665" fmla="*/ 3721692 h 6852115"/>
              <a:gd name="connsiteX6666" fmla="*/ 9997095 w 12193268"/>
              <a:gd name="connsiteY6666" fmla="*/ 3661493 h 6852115"/>
              <a:gd name="connsiteX6667" fmla="*/ 9993930 w 12193268"/>
              <a:gd name="connsiteY6667" fmla="*/ 3664413 h 6852115"/>
              <a:gd name="connsiteX6668" fmla="*/ 9992179 w 12193268"/>
              <a:gd name="connsiteY6668" fmla="*/ 3662795 h 6852115"/>
              <a:gd name="connsiteX6669" fmla="*/ 9992178 w 12193268"/>
              <a:gd name="connsiteY6669" fmla="*/ 3666031 h 6852115"/>
              <a:gd name="connsiteX6670" fmla="*/ 9875961 w 12193268"/>
              <a:gd name="connsiteY6670" fmla="*/ 3773300 h 6852115"/>
              <a:gd name="connsiteX6671" fmla="*/ 9833038 w 12193268"/>
              <a:gd name="connsiteY6671" fmla="*/ 3773285 h 6852115"/>
              <a:gd name="connsiteX6672" fmla="*/ 9854491 w 12193268"/>
              <a:gd name="connsiteY6672" fmla="*/ 3793115 h 6852115"/>
              <a:gd name="connsiteX6673" fmla="*/ 9853530 w 12193268"/>
              <a:gd name="connsiteY6673" fmla="*/ 3794003 h 6852115"/>
              <a:gd name="connsiteX6674" fmla="*/ 9855453 w 12193268"/>
              <a:gd name="connsiteY6674" fmla="*/ 3794004 h 6852115"/>
              <a:gd name="connsiteX6675" fmla="*/ 9986825 w 12193268"/>
              <a:gd name="connsiteY6675" fmla="*/ 3915430 h 6852115"/>
              <a:gd name="connsiteX6676" fmla="*/ 9986823 w 12193268"/>
              <a:gd name="connsiteY6676" fmla="*/ 3921272 h 6852115"/>
              <a:gd name="connsiteX6677" fmla="*/ 9989987 w 12193268"/>
              <a:gd name="connsiteY6677" fmla="*/ 3918352 h 6852115"/>
              <a:gd name="connsiteX6678" fmla="*/ 9991738 w 12193268"/>
              <a:gd name="connsiteY6678" fmla="*/ 3919970 h 6852115"/>
              <a:gd name="connsiteX6679" fmla="*/ 9991739 w 12193268"/>
              <a:gd name="connsiteY6679" fmla="*/ 3916734 h 6852115"/>
              <a:gd name="connsiteX6680" fmla="*/ 10107957 w 12193268"/>
              <a:gd name="connsiteY6680" fmla="*/ 3809465 h 6852115"/>
              <a:gd name="connsiteX6681" fmla="*/ 10150880 w 12193268"/>
              <a:gd name="connsiteY6681" fmla="*/ 3809480 h 6852115"/>
              <a:gd name="connsiteX6682" fmla="*/ 10129426 w 12193268"/>
              <a:gd name="connsiteY6682" fmla="*/ 3789650 h 6852115"/>
              <a:gd name="connsiteX6683" fmla="*/ 10130387 w 12193268"/>
              <a:gd name="connsiteY6683" fmla="*/ 3788762 h 6852115"/>
              <a:gd name="connsiteX6684" fmla="*/ 10128465 w 12193268"/>
              <a:gd name="connsiteY6684" fmla="*/ 3788762 h 6852115"/>
              <a:gd name="connsiteX6685" fmla="*/ 9997093 w 12193268"/>
              <a:gd name="connsiteY6685" fmla="*/ 3667336 h 6852115"/>
              <a:gd name="connsiteX6686" fmla="*/ 3422217 w 12193268"/>
              <a:gd name="connsiteY6686" fmla="*/ 3667794 h 6852115"/>
              <a:gd name="connsiteX6687" fmla="*/ 3301083 w 12193268"/>
              <a:gd name="connsiteY6687" fmla="*/ 3779600 h 6852115"/>
              <a:gd name="connsiteX6688" fmla="*/ 3258161 w 12193268"/>
              <a:gd name="connsiteY6688" fmla="*/ 3779586 h 6852115"/>
              <a:gd name="connsiteX6689" fmla="*/ 3279614 w 12193268"/>
              <a:gd name="connsiteY6689" fmla="*/ 3799416 h 6852115"/>
              <a:gd name="connsiteX6690" fmla="*/ 3278653 w 12193268"/>
              <a:gd name="connsiteY6690" fmla="*/ 3800303 h 6852115"/>
              <a:gd name="connsiteX6691" fmla="*/ 3280576 w 12193268"/>
              <a:gd name="connsiteY6691" fmla="*/ 3800304 h 6852115"/>
              <a:gd name="connsiteX6692" fmla="*/ 3416861 w 12193268"/>
              <a:gd name="connsiteY6692" fmla="*/ 3926271 h 6852115"/>
              <a:gd name="connsiteX6693" fmla="*/ 3416881 w 12193268"/>
              <a:gd name="connsiteY6693" fmla="*/ 3870256 h 6852115"/>
              <a:gd name="connsiteX6694" fmla="*/ 3340260 w 12193268"/>
              <a:gd name="connsiteY6694" fmla="*/ 3799438 h 6852115"/>
              <a:gd name="connsiteX6695" fmla="*/ 3422197 w 12193268"/>
              <a:gd name="connsiteY6695" fmla="*/ 3723809 h 6852115"/>
              <a:gd name="connsiteX6696" fmla="*/ 5621171 w 12193268"/>
              <a:gd name="connsiteY6696" fmla="*/ 3662544 h 6852115"/>
              <a:gd name="connsiteX6697" fmla="*/ 5618006 w 12193268"/>
              <a:gd name="connsiteY6697" fmla="*/ 3665464 h 6852115"/>
              <a:gd name="connsiteX6698" fmla="*/ 5616256 w 12193268"/>
              <a:gd name="connsiteY6698" fmla="*/ 3663846 h 6852115"/>
              <a:gd name="connsiteX6699" fmla="*/ 5616255 w 12193268"/>
              <a:gd name="connsiteY6699" fmla="*/ 3667081 h 6852115"/>
              <a:gd name="connsiteX6700" fmla="*/ 5500037 w 12193268"/>
              <a:gd name="connsiteY6700" fmla="*/ 3774351 h 6852115"/>
              <a:gd name="connsiteX6701" fmla="*/ 5457115 w 12193268"/>
              <a:gd name="connsiteY6701" fmla="*/ 3774335 h 6852115"/>
              <a:gd name="connsiteX6702" fmla="*/ 5478567 w 12193268"/>
              <a:gd name="connsiteY6702" fmla="*/ 3794166 h 6852115"/>
              <a:gd name="connsiteX6703" fmla="*/ 5477607 w 12193268"/>
              <a:gd name="connsiteY6703" fmla="*/ 3795054 h 6852115"/>
              <a:gd name="connsiteX6704" fmla="*/ 5479529 w 12193268"/>
              <a:gd name="connsiteY6704" fmla="*/ 3795054 h 6852115"/>
              <a:gd name="connsiteX6705" fmla="*/ 5610901 w 12193268"/>
              <a:gd name="connsiteY6705" fmla="*/ 3916481 h 6852115"/>
              <a:gd name="connsiteX6706" fmla="*/ 5610899 w 12193268"/>
              <a:gd name="connsiteY6706" fmla="*/ 3922323 h 6852115"/>
              <a:gd name="connsiteX6707" fmla="*/ 5614064 w 12193268"/>
              <a:gd name="connsiteY6707" fmla="*/ 3919403 h 6852115"/>
              <a:gd name="connsiteX6708" fmla="*/ 5615814 w 12193268"/>
              <a:gd name="connsiteY6708" fmla="*/ 3921021 h 6852115"/>
              <a:gd name="connsiteX6709" fmla="*/ 5615816 w 12193268"/>
              <a:gd name="connsiteY6709" fmla="*/ 3917785 h 6852115"/>
              <a:gd name="connsiteX6710" fmla="*/ 5732032 w 12193268"/>
              <a:gd name="connsiteY6710" fmla="*/ 3810515 h 6852115"/>
              <a:gd name="connsiteX6711" fmla="*/ 5774957 w 12193268"/>
              <a:gd name="connsiteY6711" fmla="*/ 3810531 h 6852115"/>
              <a:gd name="connsiteX6712" fmla="*/ 5753502 w 12193268"/>
              <a:gd name="connsiteY6712" fmla="*/ 3790700 h 6852115"/>
              <a:gd name="connsiteX6713" fmla="*/ 5754464 w 12193268"/>
              <a:gd name="connsiteY6713" fmla="*/ 3789813 h 6852115"/>
              <a:gd name="connsiteX6714" fmla="*/ 5752541 w 12193268"/>
              <a:gd name="connsiteY6714" fmla="*/ 3789812 h 6852115"/>
              <a:gd name="connsiteX6715" fmla="*/ 5621170 w 12193268"/>
              <a:gd name="connsiteY6715" fmla="*/ 3668387 h 6852115"/>
              <a:gd name="connsiteX6716" fmla="*/ 7804575 w 12193268"/>
              <a:gd name="connsiteY6716" fmla="*/ 3658611 h 6852115"/>
              <a:gd name="connsiteX6717" fmla="*/ 7804571 w 12193268"/>
              <a:gd name="connsiteY6717" fmla="*/ 3670608 h 6852115"/>
              <a:gd name="connsiteX6718" fmla="*/ 7687639 w 12193268"/>
              <a:gd name="connsiteY6718" fmla="*/ 3778535 h 6852115"/>
              <a:gd name="connsiteX6719" fmla="*/ 7644717 w 12193268"/>
              <a:gd name="connsiteY6719" fmla="*/ 3778520 h 6852115"/>
              <a:gd name="connsiteX6720" fmla="*/ 7666171 w 12193268"/>
              <a:gd name="connsiteY6720" fmla="*/ 3798350 h 6852115"/>
              <a:gd name="connsiteX6721" fmla="*/ 7665209 w 12193268"/>
              <a:gd name="connsiteY6721" fmla="*/ 3799238 h 6852115"/>
              <a:gd name="connsiteX6722" fmla="*/ 7667132 w 12193268"/>
              <a:gd name="connsiteY6722" fmla="*/ 3799239 h 6852115"/>
              <a:gd name="connsiteX6723" fmla="*/ 7803418 w 12193268"/>
              <a:gd name="connsiteY6723" fmla="*/ 3925206 h 6852115"/>
              <a:gd name="connsiteX6724" fmla="*/ 7803422 w 12193268"/>
              <a:gd name="connsiteY6724" fmla="*/ 3913208 h 6852115"/>
              <a:gd name="connsiteX6725" fmla="*/ 7920353 w 12193268"/>
              <a:gd name="connsiteY6725" fmla="*/ 3805281 h 6852115"/>
              <a:gd name="connsiteX6726" fmla="*/ 7963276 w 12193268"/>
              <a:gd name="connsiteY6726" fmla="*/ 3805296 h 6852115"/>
              <a:gd name="connsiteX6727" fmla="*/ 7941822 w 12193268"/>
              <a:gd name="connsiteY6727" fmla="*/ 3785465 h 6852115"/>
              <a:gd name="connsiteX6728" fmla="*/ 7942784 w 12193268"/>
              <a:gd name="connsiteY6728" fmla="*/ 3784577 h 6852115"/>
              <a:gd name="connsiteX6729" fmla="*/ 7940860 w 12193268"/>
              <a:gd name="connsiteY6729" fmla="*/ 3784577 h 6852115"/>
              <a:gd name="connsiteX6730" fmla="*/ 1234615 w 12193268"/>
              <a:gd name="connsiteY6730" fmla="*/ 3663609 h 6852115"/>
              <a:gd name="connsiteX6731" fmla="*/ 1231450 w 12193268"/>
              <a:gd name="connsiteY6731" fmla="*/ 3666529 h 6852115"/>
              <a:gd name="connsiteX6732" fmla="*/ 1229699 w 12193268"/>
              <a:gd name="connsiteY6732" fmla="*/ 3664911 h 6852115"/>
              <a:gd name="connsiteX6733" fmla="*/ 1229698 w 12193268"/>
              <a:gd name="connsiteY6733" fmla="*/ 3668147 h 6852115"/>
              <a:gd name="connsiteX6734" fmla="*/ 1113480 w 12193268"/>
              <a:gd name="connsiteY6734" fmla="*/ 3775416 h 6852115"/>
              <a:gd name="connsiteX6735" fmla="*/ 1070558 w 12193268"/>
              <a:gd name="connsiteY6735" fmla="*/ 3775401 h 6852115"/>
              <a:gd name="connsiteX6736" fmla="*/ 1092011 w 12193268"/>
              <a:gd name="connsiteY6736" fmla="*/ 3795231 h 6852115"/>
              <a:gd name="connsiteX6737" fmla="*/ 1091051 w 12193268"/>
              <a:gd name="connsiteY6737" fmla="*/ 3796119 h 6852115"/>
              <a:gd name="connsiteX6738" fmla="*/ 1092973 w 12193268"/>
              <a:gd name="connsiteY6738" fmla="*/ 3796120 h 6852115"/>
              <a:gd name="connsiteX6739" fmla="*/ 1224344 w 12193268"/>
              <a:gd name="connsiteY6739" fmla="*/ 3917546 h 6852115"/>
              <a:gd name="connsiteX6740" fmla="*/ 1224343 w 12193268"/>
              <a:gd name="connsiteY6740" fmla="*/ 3923388 h 6852115"/>
              <a:gd name="connsiteX6741" fmla="*/ 1227507 w 12193268"/>
              <a:gd name="connsiteY6741" fmla="*/ 3920468 h 6852115"/>
              <a:gd name="connsiteX6742" fmla="*/ 1229258 w 12193268"/>
              <a:gd name="connsiteY6742" fmla="*/ 3922087 h 6852115"/>
              <a:gd name="connsiteX6743" fmla="*/ 1229259 w 12193268"/>
              <a:gd name="connsiteY6743" fmla="*/ 3918851 h 6852115"/>
              <a:gd name="connsiteX6744" fmla="*/ 1345476 w 12193268"/>
              <a:gd name="connsiteY6744" fmla="*/ 3811581 h 6852115"/>
              <a:gd name="connsiteX6745" fmla="*/ 1388400 w 12193268"/>
              <a:gd name="connsiteY6745" fmla="*/ 3811596 h 6852115"/>
              <a:gd name="connsiteX6746" fmla="*/ 1366946 w 12193268"/>
              <a:gd name="connsiteY6746" fmla="*/ 3791766 h 6852115"/>
              <a:gd name="connsiteX6747" fmla="*/ 1367907 w 12193268"/>
              <a:gd name="connsiteY6747" fmla="*/ 3790878 h 6852115"/>
              <a:gd name="connsiteX6748" fmla="*/ 1365985 w 12193268"/>
              <a:gd name="connsiteY6748" fmla="*/ 3790878 h 6852115"/>
              <a:gd name="connsiteX6749" fmla="*/ 1234613 w 12193268"/>
              <a:gd name="connsiteY6749" fmla="*/ 3669452 h 6852115"/>
              <a:gd name="connsiteX6750" fmla="*/ 3428651 w 12193268"/>
              <a:gd name="connsiteY6750" fmla="*/ 3659662 h 6852115"/>
              <a:gd name="connsiteX6751" fmla="*/ 3428632 w 12193268"/>
              <a:gd name="connsiteY6751" fmla="*/ 3715676 h 6852115"/>
              <a:gd name="connsiteX6752" fmla="*/ 3505253 w 12193268"/>
              <a:gd name="connsiteY6752" fmla="*/ 3786495 h 6852115"/>
              <a:gd name="connsiteX6753" fmla="*/ 3423316 w 12193268"/>
              <a:gd name="connsiteY6753" fmla="*/ 3862123 h 6852115"/>
              <a:gd name="connsiteX6754" fmla="*/ 3423295 w 12193268"/>
              <a:gd name="connsiteY6754" fmla="*/ 3918138 h 6852115"/>
              <a:gd name="connsiteX6755" fmla="*/ 3544430 w 12193268"/>
              <a:gd name="connsiteY6755" fmla="*/ 3806332 h 6852115"/>
              <a:gd name="connsiteX6756" fmla="*/ 3587352 w 12193268"/>
              <a:gd name="connsiteY6756" fmla="*/ 3806346 h 6852115"/>
              <a:gd name="connsiteX6757" fmla="*/ 3565899 w 12193268"/>
              <a:gd name="connsiteY6757" fmla="*/ 3786516 h 6852115"/>
              <a:gd name="connsiteX6758" fmla="*/ 3566860 w 12193268"/>
              <a:gd name="connsiteY6758" fmla="*/ 3785628 h 6852115"/>
              <a:gd name="connsiteX6759" fmla="*/ 3564937 w 12193268"/>
              <a:gd name="connsiteY6759" fmla="*/ 3785628 h 6852115"/>
              <a:gd name="connsiteX6760" fmla="*/ 11088448 w 12193268"/>
              <a:gd name="connsiteY6760" fmla="*/ 3635813 h 6852115"/>
              <a:gd name="connsiteX6761" fmla="*/ 11088447 w 12193268"/>
              <a:gd name="connsiteY6761" fmla="*/ 3638261 h 6852115"/>
              <a:gd name="connsiteX6762" fmla="*/ 10925095 w 12193268"/>
              <a:gd name="connsiteY6762" fmla="*/ 3789034 h 6852115"/>
              <a:gd name="connsiteX6763" fmla="*/ 10907683 w 12193268"/>
              <a:gd name="connsiteY6763" fmla="*/ 3789028 h 6852115"/>
              <a:gd name="connsiteX6764" fmla="*/ 10916387 w 12193268"/>
              <a:gd name="connsiteY6764" fmla="*/ 3797073 h 6852115"/>
              <a:gd name="connsiteX6765" fmla="*/ 10902665 w 12193268"/>
              <a:gd name="connsiteY6765" fmla="*/ 3809737 h 6852115"/>
              <a:gd name="connsiteX6766" fmla="*/ 10930099 w 12193268"/>
              <a:gd name="connsiteY6766" fmla="*/ 3809747 h 6852115"/>
              <a:gd name="connsiteX6767" fmla="*/ 11083072 w 12193268"/>
              <a:gd name="connsiteY6767" fmla="*/ 3951137 h 6852115"/>
              <a:gd name="connsiteX6768" fmla="*/ 11083072 w 12193268"/>
              <a:gd name="connsiteY6768" fmla="*/ 3948688 h 6852115"/>
              <a:gd name="connsiteX6769" fmla="*/ 11246423 w 12193268"/>
              <a:gd name="connsiteY6769" fmla="*/ 3797916 h 6852115"/>
              <a:gd name="connsiteX6770" fmla="*/ 11263835 w 12193268"/>
              <a:gd name="connsiteY6770" fmla="*/ 3797921 h 6852115"/>
              <a:gd name="connsiteX6771" fmla="*/ 11255132 w 12193268"/>
              <a:gd name="connsiteY6771" fmla="*/ 3789877 h 6852115"/>
              <a:gd name="connsiteX6772" fmla="*/ 11268853 w 12193268"/>
              <a:gd name="connsiteY6772" fmla="*/ 3777213 h 6852115"/>
              <a:gd name="connsiteX6773" fmla="*/ 11241420 w 12193268"/>
              <a:gd name="connsiteY6773" fmla="*/ 3777204 h 6852115"/>
              <a:gd name="connsiteX6774" fmla="*/ 6712524 w 12193268"/>
              <a:gd name="connsiteY6774" fmla="*/ 3636864 h 6852115"/>
              <a:gd name="connsiteX6775" fmla="*/ 6712522 w 12193268"/>
              <a:gd name="connsiteY6775" fmla="*/ 3639312 h 6852115"/>
              <a:gd name="connsiteX6776" fmla="*/ 6549172 w 12193268"/>
              <a:gd name="connsiteY6776" fmla="*/ 3790085 h 6852115"/>
              <a:gd name="connsiteX6777" fmla="*/ 6531759 w 12193268"/>
              <a:gd name="connsiteY6777" fmla="*/ 3790078 h 6852115"/>
              <a:gd name="connsiteX6778" fmla="*/ 6540463 w 12193268"/>
              <a:gd name="connsiteY6778" fmla="*/ 3798124 h 6852115"/>
              <a:gd name="connsiteX6779" fmla="*/ 6526741 w 12193268"/>
              <a:gd name="connsiteY6779" fmla="*/ 3810788 h 6852115"/>
              <a:gd name="connsiteX6780" fmla="*/ 6554175 w 12193268"/>
              <a:gd name="connsiteY6780" fmla="*/ 3810797 h 6852115"/>
              <a:gd name="connsiteX6781" fmla="*/ 6707148 w 12193268"/>
              <a:gd name="connsiteY6781" fmla="*/ 3952188 h 6852115"/>
              <a:gd name="connsiteX6782" fmla="*/ 6707149 w 12193268"/>
              <a:gd name="connsiteY6782" fmla="*/ 3949739 h 6852115"/>
              <a:gd name="connsiteX6783" fmla="*/ 6870498 w 12193268"/>
              <a:gd name="connsiteY6783" fmla="*/ 3798966 h 6852115"/>
              <a:gd name="connsiteX6784" fmla="*/ 6887912 w 12193268"/>
              <a:gd name="connsiteY6784" fmla="*/ 3798972 h 6852115"/>
              <a:gd name="connsiteX6785" fmla="*/ 6879209 w 12193268"/>
              <a:gd name="connsiteY6785" fmla="*/ 3790928 h 6852115"/>
              <a:gd name="connsiteX6786" fmla="*/ 6892929 w 12193268"/>
              <a:gd name="connsiteY6786" fmla="*/ 3778264 h 6852115"/>
              <a:gd name="connsiteX6787" fmla="*/ 6865497 w 12193268"/>
              <a:gd name="connsiteY6787" fmla="*/ 3778254 h 6852115"/>
              <a:gd name="connsiteX6788" fmla="*/ 8900845 w 12193268"/>
              <a:gd name="connsiteY6788" fmla="*/ 3631629 h 6852115"/>
              <a:gd name="connsiteX6789" fmla="*/ 8900844 w 12193268"/>
              <a:gd name="connsiteY6789" fmla="*/ 3634077 h 6852115"/>
              <a:gd name="connsiteX6790" fmla="*/ 8737493 w 12193268"/>
              <a:gd name="connsiteY6790" fmla="*/ 3784850 h 6852115"/>
              <a:gd name="connsiteX6791" fmla="*/ 8720081 w 12193268"/>
              <a:gd name="connsiteY6791" fmla="*/ 3784844 h 6852115"/>
              <a:gd name="connsiteX6792" fmla="*/ 8728784 w 12193268"/>
              <a:gd name="connsiteY6792" fmla="*/ 3792889 h 6852115"/>
              <a:gd name="connsiteX6793" fmla="*/ 8715063 w 12193268"/>
              <a:gd name="connsiteY6793" fmla="*/ 3805553 h 6852115"/>
              <a:gd name="connsiteX6794" fmla="*/ 8742496 w 12193268"/>
              <a:gd name="connsiteY6794" fmla="*/ 3805562 h 6852115"/>
              <a:gd name="connsiteX6795" fmla="*/ 8895469 w 12193268"/>
              <a:gd name="connsiteY6795" fmla="*/ 3946952 h 6852115"/>
              <a:gd name="connsiteX6796" fmla="*/ 8895470 w 12193268"/>
              <a:gd name="connsiteY6796" fmla="*/ 3944503 h 6852115"/>
              <a:gd name="connsiteX6797" fmla="*/ 9058820 w 12193268"/>
              <a:gd name="connsiteY6797" fmla="*/ 3793731 h 6852115"/>
              <a:gd name="connsiteX6798" fmla="*/ 9076233 w 12193268"/>
              <a:gd name="connsiteY6798" fmla="*/ 3793737 h 6852115"/>
              <a:gd name="connsiteX6799" fmla="*/ 9067530 w 12193268"/>
              <a:gd name="connsiteY6799" fmla="*/ 3785693 h 6852115"/>
              <a:gd name="connsiteX6800" fmla="*/ 9081250 w 12193268"/>
              <a:gd name="connsiteY6800" fmla="*/ 3773028 h 6852115"/>
              <a:gd name="connsiteX6801" fmla="*/ 9053818 w 12193268"/>
              <a:gd name="connsiteY6801" fmla="*/ 3773019 h 6852115"/>
              <a:gd name="connsiteX6802" fmla="*/ 2325968 w 12193268"/>
              <a:gd name="connsiteY6802" fmla="*/ 3637930 h 6852115"/>
              <a:gd name="connsiteX6803" fmla="*/ 2325966 w 12193268"/>
              <a:gd name="connsiteY6803" fmla="*/ 3640377 h 6852115"/>
              <a:gd name="connsiteX6804" fmla="*/ 2162615 w 12193268"/>
              <a:gd name="connsiteY6804" fmla="*/ 3791150 h 6852115"/>
              <a:gd name="connsiteX6805" fmla="*/ 2145203 w 12193268"/>
              <a:gd name="connsiteY6805" fmla="*/ 3791144 h 6852115"/>
              <a:gd name="connsiteX6806" fmla="*/ 2153907 w 12193268"/>
              <a:gd name="connsiteY6806" fmla="*/ 3799189 h 6852115"/>
              <a:gd name="connsiteX6807" fmla="*/ 2140185 w 12193268"/>
              <a:gd name="connsiteY6807" fmla="*/ 3811853 h 6852115"/>
              <a:gd name="connsiteX6808" fmla="*/ 2167619 w 12193268"/>
              <a:gd name="connsiteY6808" fmla="*/ 3811863 h 6852115"/>
              <a:gd name="connsiteX6809" fmla="*/ 2320591 w 12193268"/>
              <a:gd name="connsiteY6809" fmla="*/ 3953253 h 6852115"/>
              <a:gd name="connsiteX6810" fmla="*/ 2320592 w 12193268"/>
              <a:gd name="connsiteY6810" fmla="*/ 3950805 h 6852115"/>
              <a:gd name="connsiteX6811" fmla="*/ 2483942 w 12193268"/>
              <a:gd name="connsiteY6811" fmla="*/ 3800032 h 6852115"/>
              <a:gd name="connsiteX6812" fmla="*/ 2501355 w 12193268"/>
              <a:gd name="connsiteY6812" fmla="*/ 3800037 h 6852115"/>
              <a:gd name="connsiteX6813" fmla="*/ 2492652 w 12193268"/>
              <a:gd name="connsiteY6813" fmla="*/ 3791993 h 6852115"/>
              <a:gd name="connsiteX6814" fmla="*/ 2506373 w 12193268"/>
              <a:gd name="connsiteY6814" fmla="*/ 3779329 h 6852115"/>
              <a:gd name="connsiteX6815" fmla="*/ 2478941 w 12193268"/>
              <a:gd name="connsiteY6815" fmla="*/ 3779320 h 6852115"/>
              <a:gd name="connsiteX6816" fmla="*/ 4524921 w 12193268"/>
              <a:gd name="connsiteY6816" fmla="*/ 3632679 h 6852115"/>
              <a:gd name="connsiteX6817" fmla="*/ 4524921 w 12193268"/>
              <a:gd name="connsiteY6817" fmla="*/ 3635128 h 6852115"/>
              <a:gd name="connsiteX6818" fmla="*/ 4361569 w 12193268"/>
              <a:gd name="connsiteY6818" fmla="*/ 3785901 h 6852115"/>
              <a:gd name="connsiteX6819" fmla="*/ 4344158 w 12193268"/>
              <a:gd name="connsiteY6819" fmla="*/ 3785895 h 6852115"/>
              <a:gd name="connsiteX6820" fmla="*/ 4352861 w 12193268"/>
              <a:gd name="connsiteY6820" fmla="*/ 3793939 h 6852115"/>
              <a:gd name="connsiteX6821" fmla="*/ 4339139 w 12193268"/>
              <a:gd name="connsiteY6821" fmla="*/ 3806604 h 6852115"/>
              <a:gd name="connsiteX6822" fmla="*/ 4366572 w 12193268"/>
              <a:gd name="connsiteY6822" fmla="*/ 3806613 h 6852115"/>
              <a:gd name="connsiteX6823" fmla="*/ 4519545 w 12193268"/>
              <a:gd name="connsiteY6823" fmla="*/ 3948003 h 6852115"/>
              <a:gd name="connsiteX6824" fmla="*/ 4519547 w 12193268"/>
              <a:gd name="connsiteY6824" fmla="*/ 3945553 h 6852115"/>
              <a:gd name="connsiteX6825" fmla="*/ 4682897 w 12193268"/>
              <a:gd name="connsiteY6825" fmla="*/ 3794782 h 6852115"/>
              <a:gd name="connsiteX6826" fmla="*/ 4700309 w 12193268"/>
              <a:gd name="connsiteY6826" fmla="*/ 3794788 h 6852115"/>
              <a:gd name="connsiteX6827" fmla="*/ 4691606 w 12193268"/>
              <a:gd name="connsiteY6827" fmla="*/ 3786743 h 6852115"/>
              <a:gd name="connsiteX6828" fmla="*/ 4705327 w 12193268"/>
              <a:gd name="connsiteY6828" fmla="*/ 3774079 h 6852115"/>
              <a:gd name="connsiteX6829" fmla="*/ 4677894 w 12193268"/>
              <a:gd name="connsiteY6829" fmla="*/ 3774070 h 6852115"/>
              <a:gd name="connsiteX6830" fmla="*/ 138365 w 12193268"/>
              <a:gd name="connsiteY6830" fmla="*/ 3633745 h 6852115"/>
              <a:gd name="connsiteX6831" fmla="*/ 138363 w 12193268"/>
              <a:gd name="connsiteY6831" fmla="*/ 3636193 h 6852115"/>
              <a:gd name="connsiteX6832" fmla="*/ 5204 w 12193268"/>
              <a:gd name="connsiteY6832" fmla="*/ 3759099 h 6852115"/>
              <a:gd name="connsiteX6833" fmla="*/ 5304 w 12193268"/>
              <a:gd name="connsiteY6833" fmla="*/ 3831052 h 6852115"/>
              <a:gd name="connsiteX6834" fmla="*/ 132989 w 12193268"/>
              <a:gd name="connsiteY6834" fmla="*/ 3949068 h 6852115"/>
              <a:gd name="connsiteX6835" fmla="*/ 132990 w 12193268"/>
              <a:gd name="connsiteY6835" fmla="*/ 3946619 h 6852115"/>
              <a:gd name="connsiteX6836" fmla="*/ 296339 w 12193268"/>
              <a:gd name="connsiteY6836" fmla="*/ 3795848 h 6852115"/>
              <a:gd name="connsiteX6837" fmla="*/ 313753 w 12193268"/>
              <a:gd name="connsiteY6837" fmla="*/ 3795853 h 6852115"/>
              <a:gd name="connsiteX6838" fmla="*/ 305049 w 12193268"/>
              <a:gd name="connsiteY6838" fmla="*/ 3787809 h 6852115"/>
              <a:gd name="connsiteX6839" fmla="*/ 318770 w 12193268"/>
              <a:gd name="connsiteY6839" fmla="*/ 3775145 h 6852115"/>
              <a:gd name="connsiteX6840" fmla="*/ 291338 w 12193268"/>
              <a:gd name="connsiteY6840" fmla="*/ 3775135 h 6852115"/>
              <a:gd name="connsiteX6841" fmla="*/ 9993949 w 12193268"/>
              <a:gd name="connsiteY6841" fmla="*/ 3612168 h 6852115"/>
              <a:gd name="connsiteX6842" fmla="*/ 10185990 w 12193268"/>
              <a:gd name="connsiteY6842" fmla="*/ 3789669 h 6852115"/>
              <a:gd name="connsiteX6843" fmla="*/ 9989968 w 12193268"/>
              <a:gd name="connsiteY6843" fmla="*/ 3970596 h 6852115"/>
              <a:gd name="connsiteX6844" fmla="*/ 9797927 w 12193268"/>
              <a:gd name="connsiteY6844" fmla="*/ 3793096 h 6852115"/>
              <a:gd name="connsiteX6845" fmla="*/ 7808794 w 12193268"/>
              <a:gd name="connsiteY6845" fmla="*/ 3610247 h 6852115"/>
              <a:gd name="connsiteX6846" fmla="*/ 7998387 w 12193268"/>
              <a:gd name="connsiteY6846" fmla="*/ 3785485 h 6852115"/>
              <a:gd name="connsiteX6847" fmla="*/ 7799200 w 12193268"/>
              <a:gd name="connsiteY6847" fmla="*/ 3969332 h 6852115"/>
              <a:gd name="connsiteX6848" fmla="*/ 7799199 w 12193268"/>
              <a:gd name="connsiteY6848" fmla="*/ 3973569 h 6852115"/>
              <a:gd name="connsiteX6849" fmla="*/ 7609607 w 12193268"/>
              <a:gd name="connsiteY6849" fmla="*/ 3798331 h 6852115"/>
              <a:gd name="connsiteX6850" fmla="*/ 7808792 w 12193268"/>
              <a:gd name="connsiteY6850" fmla="*/ 3614484 h 6852115"/>
              <a:gd name="connsiteX6851" fmla="*/ 5618026 w 12193268"/>
              <a:gd name="connsiteY6851" fmla="*/ 3613219 h 6852115"/>
              <a:gd name="connsiteX6852" fmla="*/ 5810066 w 12193268"/>
              <a:gd name="connsiteY6852" fmla="*/ 3790720 h 6852115"/>
              <a:gd name="connsiteX6853" fmla="*/ 5614045 w 12193268"/>
              <a:gd name="connsiteY6853" fmla="*/ 3971647 h 6852115"/>
              <a:gd name="connsiteX6854" fmla="*/ 5422004 w 12193268"/>
              <a:gd name="connsiteY6854" fmla="*/ 3794147 h 6852115"/>
              <a:gd name="connsiteX6855" fmla="*/ 1231469 w 12193268"/>
              <a:gd name="connsiteY6855" fmla="*/ 3614284 h 6852115"/>
              <a:gd name="connsiteX6856" fmla="*/ 1423510 w 12193268"/>
              <a:gd name="connsiteY6856" fmla="*/ 3791785 h 6852115"/>
              <a:gd name="connsiteX6857" fmla="*/ 1227488 w 12193268"/>
              <a:gd name="connsiteY6857" fmla="*/ 3972713 h 6852115"/>
              <a:gd name="connsiteX6858" fmla="*/ 1035447 w 12193268"/>
              <a:gd name="connsiteY6858" fmla="*/ 3795212 h 6852115"/>
              <a:gd name="connsiteX6859" fmla="*/ 11088467 w 12193268"/>
              <a:gd name="connsiteY6859" fmla="*/ 3583568 h 6852115"/>
              <a:gd name="connsiteX6860" fmla="*/ 11311697 w 12193268"/>
              <a:gd name="connsiteY6860" fmla="*/ 3789896 h 6852115"/>
              <a:gd name="connsiteX6861" fmla="*/ 11083053 w 12193268"/>
              <a:gd name="connsiteY6861" fmla="*/ 4000934 h 6852115"/>
              <a:gd name="connsiteX6862" fmla="*/ 11083053 w 12193268"/>
              <a:gd name="connsiteY6862" fmla="*/ 4003381 h 6852115"/>
              <a:gd name="connsiteX6863" fmla="*/ 10859823 w 12193268"/>
              <a:gd name="connsiteY6863" fmla="*/ 3797053 h 6852115"/>
              <a:gd name="connsiteX6864" fmla="*/ 11088466 w 12193268"/>
              <a:gd name="connsiteY6864" fmla="*/ 3586017 h 6852115"/>
              <a:gd name="connsiteX6865" fmla="*/ 6712543 w 12193268"/>
              <a:gd name="connsiteY6865" fmla="*/ 3584619 h 6852115"/>
              <a:gd name="connsiteX6866" fmla="*/ 6935772 w 12193268"/>
              <a:gd name="connsiteY6866" fmla="*/ 3790947 h 6852115"/>
              <a:gd name="connsiteX6867" fmla="*/ 6707130 w 12193268"/>
              <a:gd name="connsiteY6867" fmla="*/ 4001984 h 6852115"/>
              <a:gd name="connsiteX6868" fmla="*/ 6707129 w 12193268"/>
              <a:gd name="connsiteY6868" fmla="*/ 4004432 h 6852115"/>
              <a:gd name="connsiteX6869" fmla="*/ 6483898 w 12193268"/>
              <a:gd name="connsiteY6869" fmla="*/ 3798104 h 6852115"/>
              <a:gd name="connsiteX6870" fmla="*/ 6712542 w 12193268"/>
              <a:gd name="connsiteY6870" fmla="*/ 3587067 h 6852115"/>
              <a:gd name="connsiteX6871" fmla="*/ 8900864 w 12193268"/>
              <a:gd name="connsiteY6871" fmla="*/ 3579384 h 6852115"/>
              <a:gd name="connsiteX6872" fmla="*/ 9124094 w 12193268"/>
              <a:gd name="connsiteY6872" fmla="*/ 3785712 h 6852115"/>
              <a:gd name="connsiteX6873" fmla="*/ 8895451 w 12193268"/>
              <a:gd name="connsiteY6873" fmla="*/ 3996749 h 6852115"/>
              <a:gd name="connsiteX6874" fmla="*/ 8895450 w 12193268"/>
              <a:gd name="connsiteY6874" fmla="*/ 3999198 h 6852115"/>
              <a:gd name="connsiteX6875" fmla="*/ 8672220 w 12193268"/>
              <a:gd name="connsiteY6875" fmla="*/ 3792869 h 6852115"/>
              <a:gd name="connsiteX6876" fmla="*/ 8900863 w 12193268"/>
              <a:gd name="connsiteY6876" fmla="*/ 3581832 h 6852115"/>
              <a:gd name="connsiteX6877" fmla="*/ 2325986 w 12193268"/>
              <a:gd name="connsiteY6877" fmla="*/ 3585684 h 6852115"/>
              <a:gd name="connsiteX6878" fmla="*/ 2549216 w 12193268"/>
              <a:gd name="connsiteY6878" fmla="*/ 3792012 h 6852115"/>
              <a:gd name="connsiteX6879" fmla="*/ 2320573 w 12193268"/>
              <a:gd name="connsiteY6879" fmla="*/ 4003050 h 6852115"/>
              <a:gd name="connsiteX6880" fmla="*/ 2320573 w 12193268"/>
              <a:gd name="connsiteY6880" fmla="*/ 4005497 h 6852115"/>
              <a:gd name="connsiteX6881" fmla="*/ 2097343 w 12193268"/>
              <a:gd name="connsiteY6881" fmla="*/ 3799169 h 6852115"/>
              <a:gd name="connsiteX6882" fmla="*/ 2325986 w 12193268"/>
              <a:gd name="connsiteY6882" fmla="*/ 3588133 h 6852115"/>
              <a:gd name="connsiteX6883" fmla="*/ 4524941 w 12193268"/>
              <a:gd name="connsiteY6883" fmla="*/ 3580434 h 6852115"/>
              <a:gd name="connsiteX6884" fmla="*/ 4748170 w 12193268"/>
              <a:gd name="connsiteY6884" fmla="*/ 3786763 h 6852115"/>
              <a:gd name="connsiteX6885" fmla="*/ 4519527 w 12193268"/>
              <a:gd name="connsiteY6885" fmla="*/ 3997800 h 6852115"/>
              <a:gd name="connsiteX6886" fmla="*/ 4519527 w 12193268"/>
              <a:gd name="connsiteY6886" fmla="*/ 4000248 h 6852115"/>
              <a:gd name="connsiteX6887" fmla="*/ 4296297 w 12193268"/>
              <a:gd name="connsiteY6887" fmla="*/ 3793920 h 6852115"/>
              <a:gd name="connsiteX6888" fmla="*/ 4524940 w 12193268"/>
              <a:gd name="connsiteY6888" fmla="*/ 3582883 h 6852115"/>
              <a:gd name="connsiteX6889" fmla="*/ 12184739 w 12193268"/>
              <a:gd name="connsiteY6889" fmla="*/ 3548352 h 6852115"/>
              <a:gd name="connsiteX6890" fmla="*/ 11936537 w 12193268"/>
              <a:gd name="connsiteY6890" fmla="*/ 3777441 h 6852115"/>
              <a:gd name="connsiteX6891" fmla="*/ 11893615 w 12193268"/>
              <a:gd name="connsiteY6891" fmla="*/ 3777426 h 6852115"/>
              <a:gd name="connsiteX6892" fmla="*/ 11915069 w 12193268"/>
              <a:gd name="connsiteY6892" fmla="*/ 3797257 h 6852115"/>
              <a:gd name="connsiteX6893" fmla="*/ 11914107 w 12193268"/>
              <a:gd name="connsiteY6893" fmla="*/ 3798144 h 6852115"/>
              <a:gd name="connsiteX6894" fmla="*/ 11916030 w 12193268"/>
              <a:gd name="connsiteY6894" fmla="*/ 3798144 h 6852115"/>
              <a:gd name="connsiteX6895" fmla="*/ 12179300 w 12193268"/>
              <a:gd name="connsiteY6895" fmla="*/ 4041481 h 6852115"/>
              <a:gd name="connsiteX6896" fmla="*/ 12179322 w 12193268"/>
              <a:gd name="connsiteY6896" fmla="*/ 3976400 h 6852115"/>
              <a:gd name="connsiteX6897" fmla="*/ 11985530 w 12193268"/>
              <a:gd name="connsiteY6897" fmla="*/ 3797281 h 6852115"/>
              <a:gd name="connsiteX6898" fmla="*/ 12184716 w 12193268"/>
              <a:gd name="connsiteY6898" fmla="*/ 3613433 h 6852115"/>
              <a:gd name="connsiteX6899" fmla="*/ 9997135 w 12193268"/>
              <a:gd name="connsiteY6899" fmla="*/ 3544167 h 6852115"/>
              <a:gd name="connsiteX6900" fmla="*/ 9993972 w 12193268"/>
              <a:gd name="connsiteY6900" fmla="*/ 3547087 h 6852115"/>
              <a:gd name="connsiteX6901" fmla="*/ 9992220 w 12193268"/>
              <a:gd name="connsiteY6901" fmla="*/ 3545469 h 6852115"/>
              <a:gd name="connsiteX6902" fmla="*/ 9992219 w 12193268"/>
              <a:gd name="connsiteY6902" fmla="*/ 3548705 h 6852115"/>
              <a:gd name="connsiteX6903" fmla="*/ 9748934 w 12193268"/>
              <a:gd name="connsiteY6903" fmla="*/ 3773257 h 6852115"/>
              <a:gd name="connsiteX6904" fmla="*/ 9706011 w 12193268"/>
              <a:gd name="connsiteY6904" fmla="*/ 3773242 h 6852115"/>
              <a:gd name="connsiteX6905" fmla="*/ 9727466 w 12193268"/>
              <a:gd name="connsiteY6905" fmla="*/ 3793072 h 6852115"/>
              <a:gd name="connsiteX6906" fmla="*/ 9726505 w 12193268"/>
              <a:gd name="connsiteY6906" fmla="*/ 3793960 h 6852115"/>
              <a:gd name="connsiteX6907" fmla="*/ 9728427 w 12193268"/>
              <a:gd name="connsiteY6907" fmla="*/ 3793960 h 6852115"/>
              <a:gd name="connsiteX6908" fmla="*/ 9986784 w 12193268"/>
              <a:gd name="connsiteY6908" fmla="*/ 4032756 h 6852115"/>
              <a:gd name="connsiteX6909" fmla="*/ 9986782 w 12193268"/>
              <a:gd name="connsiteY6909" fmla="*/ 4038599 h 6852115"/>
              <a:gd name="connsiteX6910" fmla="*/ 9989945 w 12193268"/>
              <a:gd name="connsiteY6910" fmla="*/ 4035678 h 6852115"/>
              <a:gd name="connsiteX6911" fmla="*/ 9991697 w 12193268"/>
              <a:gd name="connsiteY6911" fmla="*/ 4037296 h 6852115"/>
              <a:gd name="connsiteX6912" fmla="*/ 9991698 w 12193268"/>
              <a:gd name="connsiteY6912" fmla="*/ 4034061 h 6852115"/>
              <a:gd name="connsiteX6913" fmla="*/ 10234982 w 12193268"/>
              <a:gd name="connsiteY6913" fmla="*/ 3809509 h 6852115"/>
              <a:gd name="connsiteX6914" fmla="*/ 10277904 w 12193268"/>
              <a:gd name="connsiteY6914" fmla="*/ 3809523 h 6852115"/>
              <a:gd name="connsiteX6915" fmla="*/ 10256450 w 12193268"/>
              <a:gd name="connsiteY6915" fmla="*/ 3789694 h 6852115"/>
              <a:gd name="connsiteX6916" fmla="*/ 10257412 w 12193268"/>
              <a:gd name="connsiteY6916" fmla="*/ 3788806 h 6852115"/>
              <a:gd name="connsiteX6917" fmla="*/ 10255489 w 12193268"/>
              <a:gd name="connsiteY6917" fmla="*/ 3788805 h 6852115"/>
              <a:gd name="connsiteX6918" fmla="*/ 9997133 w 12193268"/>
              <a:gd name="connsiteY6918" fmla="*/ 3550009 h 6852115"/>
              <a:gd name="connsiteX6919" fmla="*/ 3422259 w 12193268"/>
              <a:gd name="connsiteY6919" fmla="*/ 3550468 h 6852115"/>
              <a:gd name="connsiteX6920" fmla="*/ 3174058 w 12193268"/>
              <a:gd name="connsiteY6920" fmla="*/ 3779557 h 6852115"/>
              <a:gd name="connsiteX6921" fmla="*/ 3131135 w 12193268"/>
              <a:gd name="connsiteY6921" fmla="*/ 3779543 h 6852115"/>
              <a:gd name="connsiteX6922" fmla="*/ 3152588 w 12193268"/>
              <a:gd name="connsiteY6922" fmla="*/ 3799373 h 6852115"/>
              <a:gd name="connsiteX6923" fmla="*/ 3151627 w 12193268"/>
              <a:gd name="connsiteY6923" fmla="*/ 3800260 h 6852115"/>
              <a:gd name="connsiteX6924" fmla="*/ 3153549 w 12193268"/>
              <a:gd name="connsiteY6924" fmla="*/ 3800260 h 6852115"/>
              <a:gd name="connsiteX6925" fmla="*/ 3416820 w 12193268"/>
              <a:gd name="connsiteY6925" fmla="*/ 4043597 h 6852115"/>
              <a:gd name="connsiteX6926" fmla="*/ 3416842 w 12193268"/>
              <a:gd name="connsiteY6926" fmla="*/ 3978516 h 6852115"/>
              <a:gd name="connsiteX6927" fmla="*/ 3223050 w 12193268"/>
              <a:gd name="connsiteY6927" fmla="*/ 3799397 h 6852115"/>
              <a:gd name="connsiteX6928" fmla="*/ 3422236 w 12193268"/>
              <a:gd name="connsiteY6928" fmla="*/ 3615549 h 6852115"/>
              <a:gd name="connsiteX6929" fmla="*/ 5621212 w 12193268"/>
              <a:gd name="connsiteY6929" fmla="*/ 3545218 h 6852115"/>
              <a:gd name="connsiteX6930" fmla="*/ 5618049 w 12193268"/>
              <a:gd name="connsiteY6930" fmla="*/ 3548137 h 6852115"/>
              <a:gd name="connsiteX6931" fmla="*/ 5616297 w 12193268"/>
              <a:gd name="connsiteY6931" fmla="*/ 3546519 h 6852115"/>
              <a:gd name="connsiteX6932" fmla="*/ 5616296 w 12193268"/>
              <a:gd name="connsiteY6932" fmla="*/ 3549755 h 6852115"/>
              <a:gd name="connsiteX6933" fmla="*/ 5373010 w 12193268"/>
              <a:gd name="connsiteY6933" fmla="*/ 3774308 h 6852115"/>
              <a:gd name="connsiteX6934" fmla="*/ 5330088 w 12193268"/>
              <a:gd name="connsiteY6934" fmla="*/ 3774292 h 6852115"/>
              <a:gd name="connsiteX6935" fmla="*/ 5351542 w 12193268"/>
              <a:gd name="connsiteY6935" fmla="*/ 3794123 h 6852115"/>
              <a:gd name="connsiteX6936" fmla="*/ 5350580 w 12193268"/>
              <a:gd name="connsiteY6936" fmla="*/ 3795010 h 6852115"/>
              <a:gd name="connsiteX6937" fmla="*/ 5352504 w 12193268"/>
              <a:gd name="connsiteY6937" fmla="*/ 3795010 h 6852115"/>
              <a:gd name="connsiteX6938" fmla="*/ 5610860 w 12193268"/>
              <a:gd name="connsiteY6938" fmla="*/ 4033807 h 6852115"/>
              <a:gd name="connsiteX6939" fmla="*/ 5610858 w 12193268"/>
              <a:gd name="connsiteY6939" fmla="*/ 4039649 h 6852115"/>
              <a:gd name="connsiteX6940" fmla="*/ 5614022 w 12193268"/>
              <a:gd name="connsiteY6940" fmla="*/ 4036729 h 6852115"/>
              <a:gd name="connsiteX6941" fmla="*/ 5615773 w 12193268"/>
              <a:gd name="connsiteY6941" fmla="*/ 4038347 h 6852115"/>
              <a:gd name="connsiteX6942" fmla="*/ 5615774 w 12193268"/>
              <a:gd name="connsiteY6942" fmla="*/ 4035112 h 6852115"/>
              <a:gd name="connsiteX6943" fmla="*/ 5859058 w 12193268"/>
              <a:gd name="connsiteY6943" fmla="*/ 3810559 h 6852115"/>
              <a:gd name="connsiteX6944" fmla="*/ 5901981 w 12193268"/>
              <a:gd name="connsiteY6944" fmla="*/ 3810574 h 6852115"/>
              <a:gd name="connsiteX6945" fmla="*/ 5880527 w 12193268"/>
              <a:gd name="connsiteY6945" fmla="*/ 3790744 h 6852115"/>
              <a:gd name="connsiteX6946" fmla="*/ 5881488 w 12193268"/>
              <a:gd name="connsiteY6946" fmla="*/ 3789857 h 6852115"/>
              <a:gd name="connsiteX6947" fmla="*/ 5879566 w 12193268"/>
              <a:gd name="connsiteY6947" fmla="*/ 3789856 h 6852115"/>
              <a:gd name="connsiteX6948" fmla="*/ 5621210 w 12193268"/>
              <a:gd name="connsiteY6948" fmla="*/ 3551060 h 6852115"/>
              <a:gd name="connsiteX6949" fmla="*/ 7804617 w 12193268"/>
              <a:gd name="connsiteY6949" fmla="*/ 3541284 h 6852115"/>
              <a:gd name="connsiteX6950" fmla="*/ 7804613 w 12193268"/>
              <a:gd name="connsiteY6950" fmla="*/ 3553281 h 6852115"/>
              <a:gd name="connsiteX6951" fmla="*/ 7560614 w 12193268"/>
              <a:gd name="connsiteY6951" fmla="*/ 3778492 h 6852115"/>
              <a:gd name="connsiteX6952" fmla="*/ 7517691 w 12193268"/>
              <a:gd name="connsiteY6952" fmla="*/ 3778477 h 6852115"/>
              <a:gd name="connsiteX6953" fmla="*/ 7539145 w 12193268"/>
              <a:gd name="connsiteY6953" fmla="*/ 3798307 h 6852115"/>
              <a:gd name="connsiteX6954" fmla="*/ 7538184 w 12193268"/>
              <a:gd name="connsiteY6954" fmla="*/ 3799195 h 6852115"/>
              <a:gd name="connsiteX6955" fmla="*/ 7540107 w 12193268"/>
              <a:gd name="connsiteY6955" fmla="*/ 3799195 h 6852115"/>
              <a:gd name="connsiteX6956" fmla="*/ 7803375 w 12193268"/>
              <a:gd name="connsiteY6956" fmla="*/ 4042532 h 6852115"/>
              <a:gd name="connsiteX6957" fmla="*/ 7803380 w 12193268"/>
              <a:gd name="connsiteY6957" fmla="*/ 4030535 h 6852115"/>
              <a:gd name="connsiteX6958" fmla="*/ 8047379 w 12193268"/>
              <a:gd name="connsiteY6958" fmla="*/ 3805324 h 6852115"/>
              <a:gd name="connsiteX6959" fmla="*/ 8090301 w 12193268"/>
              <a:gd name="connsiteY6959" fmla="*/ 3805339 h 6852115"/>
              <a:gd name="connsiteX6960" fmla="*/ 8068848 w 12193268"/>
              <a:gd name="connsiteY6960" fmla="*/ 3785509 h 6852115"/>
              <a:gd name="connsiteX6961" fmla="*/ 8069809 w 12193268"/>
              <a:gd name="connsiteY6961" fmla="*/ 3784621 h 6852115"/>
              <a:gd name="connsiteX6962" fmla="*/ 8067886 w 12193268"/>
              <a:gd name="connsiteY6962" fmla="*/ 3784620 h 6852115"/>
              <a:gd name="connsiteX6963" fmla="*/ 1234656 w 12193268"/>
              <a:gd name="connsiteY6963" fmla="*/ 3546283 h 6852115"/>
              <a:gd name="connsiteX6964" fmla="*/ 1231492 w 12193268"/>
              <a:gd name="connsiteY6964" fmla="*/ 3549203 h 6852115"/>
              <a:gd name="connsiteX6965" fmla="*/ 1229740 w 12193268"/>
              <a:gd name="connsiteY6965" fmla="*/ 3547585 h 6852115"/>
              <a:gd name="connsiteX6966" fmla="*/ 1229740 w 12193268"/>
              <a:gd name="connsiteY6966" fmla="*/ 3550821 h 6852115"/>
              <a:gd name="connsiteX6967" fmla="*/ 986454 w 12193268"/>
              <a:gd name="connsiteY6967" fmla="*/ 3775373 h 6852115"/>
              <a:gd name="connsiteX6968" fmla="*/ 943531 w 12193268"/>
              <a:gd name="connsiteY6968" fmla="*/ 3775358 h 6852115"/>
              <a:gd name="connsiteX6969" fmla="*/ 964986 w 12193268"/>
              <a:gd name="connsiteY6969" fmla="*/ 3795188 h 6852115"/>
              <a:gd name="connsiteX6970" fmla="*/ 964024 w 12193268"/>
              <a:gd name="connsiteY6970" fmla="*/ 3796076 h 6852115"/>
              <a:gd name="connsiteX6971" fmla="*/ 965947 w 12193268"/>
              <a:gd name="connsiteY6971" fmla="*/ 3796076 h 6852115"/>
              <a:gd name="connsiteX6972" fmla="*/ 1224304 w 12193268"/>
              <a:gd name="connsiteY6972" fmla="*/ 4034872 h 6852115"/>
              <a:gd name="connsiteX6973" fmla="*/ 1224302 w 12193268"/>
              <a:gd name="connsiteY6973" fmla="*/ 4040715 h 6852115"/>
              <a:gd name="connsiteX6974" fmla="*/ 1227466 w 12193268"/>
              <a:gd name="connsiteY6974" fmla="*/ 4037794 h 6852115"/>
              <a:gd name="connsiteX6975" fmla="*/ 1229217 w 12193268"/>
              <a:gd name="connsiteY6975" fmla="*/ 4039412 h 6852115"/>
              <a:gd name="connsiteX6976" fmla="*/ 1229217 w 12193268"/>
              <a:gd name="connsiteY6976" fmla="*/ 4036177 h 6852115"/>
              <a:gd name="connsiteX6977" fmla="*/ 1472502 w 12193268"/>
              <a:gd name="connsiteY6977" fmla="*/ 3811625 h 6852115"/>
              <a:gd name="connsiteX6978" fmla="*/ 1515424 w 12193268"/>
              <a:gd name="connsiteY6978" fmla="*/ 3811639 h 6852115"/>
              <a:gd name="connsiteX6979" fmla="*/ 1493970 w 12193268"/>
              <a:gd name="connsiteY6979" fmla="*/ 3791810 h 6852115"/>
              <a:gd name="connsiteX6980" fmla="*/ 1494932 w 12193268"/>
              <a:gd name="connsiteY6980" fmla="*/ 3790922 h 6852115"/>
              <a:gd name="connsiteX6981" fmla="*/ 1493009 w 12193268"/>
              <a:gd name="connsiteY6981" fmla="*/ 3790921 h 6852115"/>
              <a:gd name="connsiteX6982" fmla="*/ 1234654 w 12193268"/>
              <a:gd name="connsiteY6982" fmla="*/ 3552125 h 6852115"/>
              <a:gd name="connsiteX6983" fmla="*/ 3428693 w 12193268"/>
              <a:gd name="connsiteY6983" fmla="*/ 3542335 h 6852115"/>
              <a:gd name="connsiteX6984" fmla="*/ 3428671 w 12193268"/>
              <a:gd name="connsiteY6984" fmla="*/ 3607416 h 6852115"/>
              <a:gd name="connsiteX6985" fmla="*/ 3622463 w 12193268"/>
              <a:gd name="connsiteY6985" fmla="*/ 3786535 h 6852115"/>
              <a:gd name="connsiteX6986" fmla="*/ 3423277 w 12193268"/>
              <a:gd name="connsiteY6986" fmla="*/ 3970383 h 6852115"/>
              <a:gd name="connsiteX6987" fmla="*/ 3423253 w 12193268"/>
              <a:gd name="connsiteY6987" fmla="*/ 4035465 h 6852115"/>
              <a:gd name="connsiteX6988" fmla="*/ 3671455 w 12193268"/>
              <a:gd name="connsiteY6988" fmla="*/ 3806375 h 6852115"/>
              <a:gd name="connsiteX6989" fmla="*/ 3714378 w 12193268"/>
              <a:gd name="connsiteY6989" fmla="*/ 3806389 h 6852115"/>
              <a:gd name="connsiteX6990" fmla="*/ 3692925 w 12193268"/>
              <a:gd name="connsiteY6990" fmla="*/ 3786560 h 6852115"/>
              <a:gd name="connsiteX6991" fmla="*/ 3693886 w 12193268"/>
              <a:gd name="connsiteY6991" fmla="*/ 3785672 h 6852115"/>
              <a:gd name="connsiteX6992" fmla="*/ 3691963 w 12193268"/>
              <a:gd name="connsiteY6992" fmla="*/ 3785671 h 6852115"/>
              <a:gd name="connsiteX6993" fmla="*/ 11088488 w 12193268"/>
              <a:gd name="connsiteY6993" fmla="*/ 3518486 h 6852115"/>
              <a:gd name="connsiteX6994" fmla="*/ 11088487 w 12193268"/>
              <a:gd name="connsiteY6994" fmla="*/ 3520935 h 6852115"/>
              <a:gd name="connsiteX6995" fmla="*/ 10798070 w 12193268"/>
              <a:gd name="connsiteY6995" fmla="*/ 3788990 h 6852115"/>
              <a:gd name="connsiteX6996" fmla="*/ 10780657 w 12193268"/>
              <a:gd name="connsiteY6996" fmla="*/ 3788985 h 6852115"/>
              <a:gd name="connsiteX6997" fmla="*/ 10789361 w 12193268"/>
              <a:gd name="connsiteY6997" fmla="*/ 3797029 h 6852115"/>
              <a:gd name="connsiteX6998" fmla="*/ 10775639 w 12193268"/>
              <a:gd name="connsiteY6998" fmla="*/ 3809693 h 6852115"/>
              <a:gd name="connsiteX6999" fmla="*/ 10803073 w 12193268"/>
              <a:gd name="connsiteY6999" fmla="*/ 3809704 h 6852115"/>
              <a:gd name="connsiteX7000" fmla="*/ 11083030 w 12193268"/>
              <a:gd name="connsiteY7000" fmla="*/ 4068464 h 6852115"/>
              <a:gd name="connsiteX7001" fmla="*/ 11083031 w 12193268"/>
              <a:gd name="connsiteY7001" fmla="*/ 4066014 h 6852115"/>
              <a:gd name="connsiteX7002" fmla="*/ 11373449 w 12193268"/>
              <a:gd name="connsiteY7002" fmla="*/ 3797959 h 6852115"/>
              <a:gd name="connsiteX7003" fmla="*/ 11390862 w 12193268"/>
              <a:gd name="connsiteY7003" fmla="*/ 3797965 h 6852115"/>
              <a:gd name="connsiteX7004" fmla="*/ 11382158 w 12193268"/>
              <a:gd name="connsiteY7004" fmla="*/ 3789920 h 6852115"/>
              <a:gd name="connsiteX7005" fmla="*/ 11395879 w 12193268"/>
              <a:gd name="connsiteY7005" fmla="*/ 3777256 h 6852115"/>
              <a:gd name="connsiteX7006" fmla="*/ 11368446 w 12193268"/>
              <a:gd name="connsiteY7006" fmla="*/ 3777247 h 6852115"/>
              <a:gd name="connsiteX7007" fmla="*/ 6712565 w 12193268"/>
              <a:gd name="connsiteY7007" fmla="*/ 3519537 h 6852115"/>
              <a:gd name="connsiteX7008" fmla="*/ 6712563 w 12193268"/>
              <a:gd name="connsiteY7008" fmla="*/ 3521986 h 6852115"/>
              <a:gd name="connsiteX7009" fmla="*/ 6422146 w 12193268"/>
              <a:gd name="connsiteY7009" fmla="*/ 3790041 h 6852115"/>
              <a:gd name="connsiteX7010" fmla="*/ 6404734 w 12193268"/>
              <a:gd name="connsiteY7010" fmla="*/ 3790035 h 6852115"/>
              <a:gd name="connsiteX7011" fmla="*/ 6413438 w 12193268"/>
              <a:gd name="connsiteY7011" fmla="*/ 3798080 h 6852115"/>
              <a:gd name="connsiteX7012" fmla="*/ 6399716 w 12193268"/>
              <a:gd name="connsiteY7012" fmla="*/ 3810744 h 6852115"/>
              <a:gd name="connsiteX7013" fmla="*/ 6427150 w 12193268"/>
              <a:gd name="connsiteY7013" fmla="*/ 3810754 h 6852115"/>
              <a:gd name="connsiteX7014" fmla="*/ 6707106 w 12193268"/>
              <a:gd name="connsiteY7014" fmla="*/ 4069515 h 6852115"/>
              <a:gd name="connsiteX7015" fmla="*/ 6707107 w 12193268"/>
              <a:gd name="connsiteY7015" fmla="*/ 4067065 h 6852115"/>
              <a:gd name="connsiteX7016" fmla="*/ 6997525 w 12193268"/>
              <a:gd name="connsiteY7016" fmla="*/ 3799009 h 6852115"/>
              <a:gd name="connsiteX7017" fmla="*/ 7014938 w 12193268"/>
              <a:gd name="connsiteY7017" fmla="*/ 3799015 h 6852115"/>
              <a:gd name="connsiteX7018" fmla="*/ 7006235 w 12193268"/>
              <a:gd name="connsiteY7018" fmla="*/ 3790971 h 6852115"/>
              <a:gd name="connsiteX7019" fmla="*/ 7019954 w 12193268"/>
              <a:gd name="connsiteY7019" fmla="*/ 3778307 h 6852115"/>
              <a:gd name="connsiteX7020" fmla="*/ 6992523 w 12193268"/>
              <a:gd name="connsiteY7020" fmla="*/ 3778297 h 6852115"/>
              <a:gd name="connsiteX7021" fmla="*/ 8900886 w 12193268"/>
              <a:gd name="connsiteY7021" fmla="*/ 3514302 h 6852115"/>
              <a:gd name="connsiteX7022" fmla="*/ 8900886 w 12193268"/>
              <a:gd name="connsiteY7022" fmla="*/ 3516750 h 6852115"/>
              <a:gd name="connsiteX7023" fmla="*/ 8610467 w 12193268"/>
              <a:gd name="connsiteY7023" fmla="*/ 3784806 h 6852115"/>
              <a:gd name="connsiteX7024" fmla="*/ 8593054 w 12193268"/>
              <a:gd name="connsiteY7024" fmla="*/ 3784800 h 6852115"/>
              <a:gd name="connsiteX7025" fmla="*/ 8601759 w 12193268"/>
              <a:gd name="connsiteY7025" fmla="*/ 3792845 h 6852115"/>
              <a:gd name="connsiteX7026" fmla="*/ 8588037 w 12193268"/>
              <a:gd name="connsiteY7026" fmla="*/ 3805510 h 6852115"/>
              <a:gd name="connsiteX7027" fmla="*/ 8615470 w 12193268"/>
              <a:gd name="connsiteY7027" fmla="*/ 3805518 h 6852115"/>
              <a:gd name="connsiteX7028" fmla="*/ 8895427 w 12193268"/>
              <a:gd name="connsiteY7028" fmla="*/ 4064279 h 6852115"/>
              <a:gd name="connsiteX7029" fmla="*/ 8895428 w 12193268"/>
              <a:gd name="connsiteY7029" fmla="*/ 4061830 h 6852115"/>
              <a:gd name="connsiteX7030" fmla="*/ 9185846 w 12193268"/>
              <a:gd name="connsiteY7030" fmla="*/ 3793774 h 6852115"/>
              <a:gd name="connsiteX7031" fmla="*/ 9203259 w 12193268"/>
              <a:gd name="connsiteY7031" fmla="*/ 3793780 h 6852115"/>
              <a:gd name="connsiteX7032" fmla="*/ 9194556 w 12193268"/>
              <a:gd name="connsiteY7032" fmla="*/ 3785736 h 6852115"/>
              <a:gd name="connsiteX7033" fmla="*/ 9208276 w 12193268"/>
              <a:gd name="connsiteY7033" fmla="*/ 3773071 h 6852115"/>
              <a:gd name="connsiteX7034" fmla="*/ 9180844 w 12193268"/>
              <a:gd name="connsiteY7034" fmla="*/ 3773062 h 6852115"/>
              <a:gd name="connsiteX7035" fmla="*/ 2326008 w 12193268"/>
              <a:gd name="connsiteY7035" fmla="*/ 3520602 h 6852115"/>
              <a:gd name="connsiteX7036" fmla="*/ 2326007 w 12193268"/>
              <a:gd name="connsiteY7036" fmla="*/ 3523051 h 6852115"/>
              <a:gd name="connsiteX7037" fmla="*/ 2035590 w 12193268"/>
              <a:gd name="connsiteY7037" fmla="*/ 3791106 h 6852115"/>
              <a:gd name="connsiteX7038" fmla="*/ 2018177 w 12193268"/>
              <a:gd name="connsiteY7038" fmla="*/ 3791101 h 6852115"/>
              <a:gd name="connsiteX7039" fmla="*/ 2026881 w 12193268"/>
              <a:gd name="connsiteY7039" fmla="*/ 3799145 h 6852115"/>
              <a:gd name="connsiteX7040" fmla="*/ 2013159 w 12193268"/>
              <a:gd name="connsiteY7040" fmla="*/ 3811809 h 6852115"/>
              <a:gd name="connsiteX7041" fmla="*/ 2040593 w 12193268"/>
              <a:gd name="connsiteY7041" fmla="*/ 3811820 h 6852115"/>
              <a:gd name="connsiteX7042" fmla="*/ 2320549 w 12193268"/>
              <a:gd name="connsiteY7042" fmla="*/ 4070580 h 6852115"/>
              <a:gd name="connsiteX7043" fmla="*/ 2320551 w 12193268"/>
              <a:gd name="connsiteY7043" fmla="*/ 4068130 h 6852115"/>
              <a:gd name="connsiteX7044" fmla="*/ 2610970 w 12193268"/>
              <a:gd name="connsiteY7044" fmla="*/ 3800075 h 6852115"/>
              <a:gd name="connsiteX7045" fmla="*/ 2628382 w 12193268"/>
              <a:gd name="connsiteY7045" fmla="*/ 3800081 h 6852115"/>
              <a:gd name="connsiteX7046" fmla="*/ 2619678 w 12193268"/>
              <a:gd name="connsiteY7046" fmla="*/ 3792037 h 6852115"/>
              <a:gd name="connsiteX7047" fmla="*/ 2633399 w 12193268"/>
              <a:gd name="connsiteY7047" fmla="*/ 3779372 h 6852115"/>
              <a:gd name="connsiteX7048" fmla="*/ 2605966 w 12193268"/>
              <a:gd name="connsiteY7048" fmla="*/ 3779363 h 6852115"/>
              <a:gd name="connsiteX7049" fmla="*/ 4524962 w 12193268"/>
              <a:gd name="connsiteY7049" fmla="*/ 3515353 h 6852115"/>
              <a:gd name="connsiteX7050" fmla="*/ 4524962 w 12193268"/>
              <a:gd name="connsiteY7050" fmla="*/ 3517801 h 6852115"/>
              <a:gd name="connsiteX7051" fmla="*/ 4234544 w 12193268"/>
              <a:gd name="connsiteY7051" fmla="*/ 3785857 h 6852115"/>
              <a:gd name="connsiteX7052" fmla="*/ 4217131 w 12193268"/>
              <a:gd name="connsiteY7052" fmla="*/ 3785851 h 6852115"/>
              <a:gd name="connsiteX7053" fmla="*/ 4225835 w 12193268"/>
              <a:gd name="connsiteY7053" fmla="*/ 3793895 h 6852115"/>
              <a:gd name="connsiteX7054" fmla="*/ 4212114 w 12193268"/>
              <a:gd name="connsiteY7054" fmla="*/ 3806560 h 6852115"/>
              <a:gd name="connsiteX7055" fmla="*/ 4239547 w 12193268"/>
              <a:gd name="connsiteY7055" fmla="*/ 3806569 h 6852115"/>
              <a:gd name="connsiteX7056" fmla="*/ 4519504 w 12193268"/>
              <a:gd name="connsiteY7056" fmla="*/ 4065330 h 6852115"/>
              <a:gd name="connsiteX7057" fmla="*/ 4519505 w 12193268"/>
              <a:gd name="connsiteY7057" fmla="*/ 4062881 h 6852115"/>
              <a:gd name="connsiteX7058" fmla="*/ 4809923 w 12193268"/>
              <a:gd name="connsiteY7058" fmla="*/ 3794825 h 6852115"/>
              <a:gd name="connsiteX7059" fmla="*/ 4827336 w 12193268"/>
              <a:gd name="connsiteY7059" fmla="*/ 3794831 h 6852115"/>
              <a:gd name="connsiteX7060" fmla="*/ 4818632 w 12193268"/>
              <a:gd name="connsiteY7060" fmla="*/ 3786786 h 6852115"/>
              <a:gd name="connsiteX7061" fmla="*/ 4832352 w 12193268"/>
              <a:gd name="connsiteY7061" fmla="*/ 3774122 h 6852115"/>
              <a:gd name="connsiteX7062" fmla="*/ 4804920 w 12193268"/>
              <a:gd name="connsiteY7062" fmla="*/ 3774113 h 6852115"/>
              <a:gd name="connsiteX7063" fmla="*/ 138406 w 12193268"/>
              <a:gd name="connsiteY7063" fmla="*/ 3516418 h 6852115"/>
              <a:gd name="connsiteX7064" fmla="*/ 138405 w 12193268"/>
              <a:gd name="connsiteY7064" fmla="*/ 3518866 h 6852115"/>
              <a:gd name="connsiteX7065" fmla="*/ 5042 w 12193268"/>
              <a:gd name="connsiteY7065" fmla="*/ 3641960 h 6852115"/>
              <a:gd name="connsiteX7066" fmla="*/ 5132 w 12193268"/>
              <a:gd name="connsiteY7066" fmla="*/ 3706939 h 6852115"/>
              <a:gd name="connsiteX7067" fmla="*/ 138383 w 12193268"/>
              <a:gd name="connsiteY7067" fmla="*/ 3583948 h 6852115"/>
              <a:gd name="connsiteX7068" fmla="*/ 138383 w 12193268"/>
              <a:gd name="connsiteY7068" fmla="*/ 3581500 h 6852115"/>
              <a:gd name="connsiteX7069" fmla="*/ 361613 w 12193268"/>
              <a:gd name="connsiteY7069" fmla="*/ 3787829 h 6852115"/>
              <a:gd name="connsiteX7070" fmla="*/ 132970 w 12193268"/>
              <a:gd name="connsiteY7070" fmla="*/ 3998865 h 6852115"/>
              <a:gd name="connsiteX7071" fmla="*/ 132970 w 12193268"/>
              <a:gd name="connsiteY7071" fmla="*/ 4001314 h 6852115"/>
              <a:gd name="connsiteX7072" fmla="*/ 5377 w 12193268"/>
              <a:gd name="connsiteY7072" fmla="*/ 3883381 h 6852115"/>
              <a:gd name="connsiteX7073" fmla="*/ 5468 w 12193268"/>
              <a:gd name="connsiteY7073" fmla="*/ 3948568 h 6852115"/>
              <a:gd name="connsiteX7074" fmla="*/ 132947 w 12193268"/>
              <a:gd name="connsiteY7074" fmla="*/ 4066396 h 6852115"/>
              <a:gd name="connsiteX7075" fmla="*/ 132948 w 12193268"/>
              <a:gd name="connsiteY7075" fmla="*/ 4063946 h 6852115"/>
              <a:gd name="connsiteX7076" fmla="*/ 423367 w 12193268"/>
              <a:gd name="connsiteY7076" fmla="*/ 3795891 h 6852115"/>
              <a:gd name="connsiteX7077" fmla="*/ 440779 w 12193268"/>
              <a:gd name="connsiteY7077" fmla="*/ 3795896 h 6852115"/>
              <a:gd name="connsiteX7078" fmla="*/ 432075 w 12193268"/>
              <a:gd name="connsiteY7078" fmla="*/ 3787852 h 6852115"/>
              <a:gd name="connsiteX7079" fmla="*/ 445796 w 12193268"/>
              <a:gd name="connsiteY7079" fmla="*/ 3775188 h 6852115"/>
              <a:gd name="connsiteX7080" fmla="*/ 418363 w 12193268"/>
              <a:gd name="connsiteY7080" fmla="*/ 3775178 h 6852115"/>
              <a:gd name="connsiteX7081" fmla="*/ 9993990 w 12193268"/>
              <a:gd name="connsiteY7081" fmla="*/ 3494842 h 6852115"/>
              <a:gd name="connsiteX7082" fmla="*/ 10313015 w 12193268"/>
              <a:gd name="connsiteY7082" fmla="*/ 3789713 h 6852115"/>
              <a:gd name="connsiteX7083" fmla="*/ 9989927 w 12193268"/>
              <a:gd name="connsiteY7083" fmla="*/ 4087923 h 6852115"/>
              <a:gd name="connsiteX7084" fmla="*/ 9670902 w 12193268"/>
              <a:gd name="connsiteY7084" fmla="*/ 3793052 h 6852115"/>
              <a:gd name="connsiteX7085" fmla="*/ 7808835 w 12193268"/>
              <a:gd name="connsiteY7085" fmla="*/ 3492921 h 6852115"/>
              <a:gd name="connsiteX7086" fmla="*/ 8125411 w 12193268"/>
              <a:gd name="connsiteY7086" fmla="*/ 3785529 h 6852115"/>
              <a:gd name="connsiteX7087" fmla="*/ 7799159 w 12193268"/>
              <a:gd name="connsiteY7087" fmla="*/ 4086659 h 6852115"/>
              <a:gd name="connsiteX7088" fmla="*/ 7799158 w 12193268"/>
              <a:gd name="connsiteY7088" fmla="*/ 4090895 h 6852115"/>
              <a:gd name="connsiteX7089" fmla="*/ 7482581 w 12193268"/>
              <a:gd name="connsiteY7089" fmla="*/ 3798287 h 6852115"/>
              <a:gd name="connsiteX7090" fmla="*/ 7808833 w 12193268"/>
              <a:gd name="connsiteY7090" fmla="*/ 3497157 h 6852115"/>
              <a:gd name="connsiteX7091" fmla="*/ 5618066 w 12193268"/>
              <a:gd name="connsiteY7091" fmla="*/ 3495892 h 6852115"/>
              <a:gd name="connsiteX7092" fmla="*/ 5937091 w 12193268"/>
              <a:gd name="connsiteY7092" fmla="*/ 3790764 h 6852115"/>
              <a:gd name="connsiteX7093" fmla="*/ 5614004 w 12193268"/>
              <a:gd name="connsiteY7093" fmla="*/ 4088974 h 6852115"/>
              <a:gd name="connsiteX7094" fmla="*/ 5294978 w 12193268"/>
              <a:gd name="connsiteY7094" fmla="*/ 3794103 h 6852115"/>
              <a:gd name="connsiteX7095" fmla="*/ 1231510 w 12193268"/>
              <a:gd name="connsiteY7095" fmla="*/ 3496958 h 6852115"/>
              <a:gd name="connsiteX7096" fmla="*/ 1550534 w 12193268"/>
              <a:gd name="connsiteY7096" fmla="*/ 3791829 h 6852115"/>
              <a:gd name="connsiteX7097" fmla="*/ 1227447 w 12193268"/>
              <a:gd name="connsiteY7097" fmla="*/ 4090039 h 6852115"/>
              <a:gd name="connsiteX7098" fmla="*/ 908422 w 12193268"/>
              <a:gd name="connsiteY7098" fmla="*/ 3795168 h 6852115"/>
              <a:gd name="connsiteX7099" fmla="*/ 11088508 w 12193268"/>
              <a:gd name="connsiteY7099" fmla="*/ 3466242 h 6852115"/>
              <a:gd name="connsiteX7100" fmla="*/ 11438722 w 12193268"/>
              <a:gd name="connsiteY7100" fmla="*/ 3789940 h 6852115"/>
              <a:gd name="connsiteX7101" fmla="*/ 11083012 w 12193268"/>
              <a:gd name="connsiteY7101" fmla="*/ 4118260 h 6852115"/>
              <a:gd name="connsiteX7102" fmla="*/ 11083011 w 12193268"/>
              <a:gd name="connsiteY7102" fmla="*/ 4120708 h 6852115"/>
              <a:gd name="connsiteX7103" fmla="*/ 10732796 w 12193268"/>
              <a:gd name="connsiteY7103" fmla="*/ 3797009 h 6852115"/>
              <a:gd name="connsiteX7104" fmla="*/ 11088507 w 12193268"/>
              <a:gd name="connsiteY7104" fmla="*/ 3468690 h 6852115"/>
              <a:gd name="connsiteX7105" fmla="*/ 6712584 w 12193268"/>
              <a:gd name="connsiteY7105" fmla="*/ 3467293 h 6852115"/>
              <a:gd name="connsiteX7106" fmla="*/ 7062799 w 12193268"/>
              <a:gd name="connsiteY7106" fmla="*/ 3790991 h 6852115"/>
              <a:gd name="connsiteX7107" fmla="*/ 6707088 w 12193268"/>
              <a:gd name="connsiteY7107" fmla="*/ 4119311 h 6852115"/>
              <a:gd name="connsiteX7108" fmla="*/ 6707087 w 12193268"/>
              <a:gd name="connsiteY7108" fmla="*/ 4121759 h 6852115"/>
              <a:gd name="connsiteX7109" fmla="*/ 6356873 w 12193268"/>
              <a:gd name="connsiteY7109" fmla="*/ 3798060 h 6852115"/>
              <a:gd name="connsiteX7110" fmla="*/ 6712583 w 12193268"/>
              <a:gd name="connsiteY7110" fmla="*/ 3469741 h 6852115"/>
              <a:gd name="connsiteX7111" fmla="*/ 8900905 w 12193268"/>
              <a:gd name="connsiteY7111" fmla="*/ 3462058 h 6852115"/>
              <a:gd name="connsiteX7112" fmla="*/ 9251120 w 12193268"/>
              <a:gd name="connsiteY7112" fmla="*/ 3785755 h 6852115"/>
              <a:gd name="connsiteX7113" fmla="*/ 8895409 w 12193268"/>
              <a:gd name="connsiteY7113" fmla="*/ 4114076 h 6852115"/>
              <a:gd name="connsiteX7114" fmla="*/ 8895408 w 12193268"/>
              <a:gd name="connsiteY7114" fmla="*/ 4116523 h 6852115"/>
              <a:gd name="connsiteX7115" fmla="*/ 8545193 w 12193268"/>
              <a:gd name="connsiteY7115" fmla="*/ 3792825 h 6852115"/>
              <a:gd name="connsiteX7116" fmla="*/ 8900904 w 12193268"/>
              <a:gd name="connsiteY7116" fmla="*/ 3464505 h 6852115"/>
              <a:gd name="connsiteX7117" fmla="*/ 2326027 w 12193268"/>
              <a:gd name="connsiteY7117" fmla="*/ 3468359 h 6852115"/>
              <a:gd name="connsiteX7118" fmla="*/ 2676242 w 12193268"/>
              <a:gd name="connsiteY7118" fmla="*/ 3792056 h 6852115"/>
              <a:gd name="connsiteX7119" fmla="*/ 2320531 w 12193268"/>
              <a:gd name="connsiteY7119" fmla="*/ 4120377 h 6852115"/>
              <a:gd name="connsiteX7120" fmla="*/ 2320531 w 12193268"/>
              <a:gd name="connsiteY7120" fmla="*/ 4122824 h 6852115"/>
              <a:gd name="connsiteX7121" fmla="*/ 1970316 w 12193268"/>
              <a:gd name="connsiteY7121" fmla="*/ 3799125 h 6852115"/>
              <a:gd name="connsiteX7122" fmla="*/ 2326027 w 12193268"/>
              <a:gd name="connsiteY7122" fmla="*/ 3470806 h 6852115"/>
              <a:gd name="connsiteX7123" fmla="*/ 4524981 w 12193268"/>
              <a:gd name="connsiteY7123" fmla="*/ 3463108 h 6852115"/>
              <a:gd name="connsiteX7124" fmla="*/ 4875196 w 12193268"/>
              <a:gd name="connsiteY7124" fmla="*/ 3786806 h 6852115"/>
              <a:gd name="connsiteX7125" fmla="*/ 4519486 w 12193268"/>
              <a:gd name="connsiteY7125" fmla="*/ 4115126 h 6852115"/>
              <a:gd name="connsiteX7126" fmla="*/ 4519485 w 12193268"/>
              <a:gd name="connsiteY7126" fmla="*/ 4117574 h 6852115"/>
              <a:gd name="connsiteX7127" fmla="*/ 4169270 w 12193268"/>
              <a:gd name="connsiteY7127" fmla="*/ 3793876 h 6852115"/>
              <a:gd name="connsiteX7128" fmla="*/ 4524981 w 12193268"/>
              <a:gd name="connsiteY7128" fmla="*/ 3465556 h 6852115"/>
              <a:gd name="connsiteX7129" fmla="*/ 10529253 w 12193268"/>
              <a:gd name="connsiteY7129" fmla="*/ 3395838 h 6852115"/>
              <a:gd name="connsiteX7130" fmla="*/ 10556725 w 12193268"/>
              <a:gd name="connsiteY7130" fmla="*/ 3422910 h 6852115"/>
              <a:gd name="connsiteX7131" fmla="*/ 10529234 w 12193268"/>
              <a:gd name="connsiteY7131" fmla="*/ 3449963 h 6852115"/>
              <a:gd name="connsiteX7132" fmla="*/ 10501763 w 12193268"/>
              <a:gd name="connsiteY7132" fmla="*/ 3422891 h 6852115"/>
              <a:gd name="connsiteX7133" fmla="*/ 6153329 w 12193268"/>
              <a:gd name="connsiteY7133" fmla="*/ 3396888 h 6852115"/>
              <a:gd name="connsiteX7134" fmla="*/ 6180801 w 12193268"/>
              <a:gd name="connsiteY7134" fmla="*/ 3423961 h 6852115"/>
              <a:gd name="connsiteX7135" fmla="*/ 6153311 w 12193268"/>
              <a:gd name="connsiteY7135" fmla="*/ 3451013 h 6852115"/>
              <a:gd name="connsiteX7136" fmla="*/ 6125839 w 12193268"/>
              <a:gd name="connsiteY7136" fmla="*/ 3423942 h 6852115"/>
              <a:gd name="connsiteX7137" fmla="*/ 11647814 w 12193268"/>
              <a:gd name="connsiteY7137" fmla="*/ 3388594 h 6852115"/>
              <a:gd name="connsiteX7138" fmla="*/ 11675286 w 12193268"/>
              <a:gd name="connsiteY7138" fmla="*/ 3415665 h 6852115"/>
              <a:gd name="connsiteX7139" fmla="*/ 11647794 w 12193268"/>
              <a:gd name="connsiteY7139" fmla="*/ 3442718 h 6852115"/>
              <a:gd name="connsiteX7140" fmla="*/ 11620324 w 12193268"/>
              <a:gd name="connsiteY7140" fmla="*/ 3415646 h 6852115"/>
              <a:gd name="connsiteX7141" fmla="*/ 8341651 w 12193268"/>
              <a:gd name="connsiteY7141" fmla="*/ 3391653 h 6852115"/>
              <a:gd name="connsiteX7142" fmla="*/ 8369122 w 12193268"/>
              <a:gd name="connsiteY7142" fmla="*/ 3418726 h 6852115"/>
              <a:gd name="connsiteX7143" fmla="*/ 8341631 w 12193268"/>
              <a:gd name="connsiteY7143" fmla="*/ 3445778 h 6852115"/>
              <a:gd name="connsiteX7144" fmla="*/ 8314160 w 12193268"/>
              <a:gd name="connsiteY7144" fmla="*/ 3418707 h 6852115"/>
              <a:gd name="connsiteX7145" fmla="*/ 1766773 w 12193268"/>
              <a:gd name="connsiteY7145" fmla="*/ 3397954 h 6852115"/>
              <a:gd name="connsiteX7146" fmla="*/ 1794245 w 12193268"/>
              <a:gd name="connsiteY7146" fmla="*/ 3425027 h 6852115"/>
              <a:gd name="connsiteX7147" fmla="*/ 1766754 w 12193268"/>
              <a:gd name="connsiteY7147" fmla="*/ 3452079 h 6852115"/>
              <a:gd name="connsiteX7148" fmla="*/ 1739283 w 12193268"/>
              <a:gd name="connsiteY7148" fmla="*/ 3425007 h 6852115"/>
              <a:gd name="connsiteX7149" fmla="*/ 7271891 w 12193268"/>
              <a:gd name="connsiteY7149" fmla="*/ 3389645 h 6852115"/>
              <a:gd name="connsiteX7150" fmla="*/ 7299362 w 12193268"/>
              <a:gd name="connsiteY7150" fmla="*/ 3416715 h 6852115"/>
              <a:gd name="connsiteX7151" fmla="*/ 7271871 w 12193268"/>
              <a:gd name="connsiteY7151" fmla="*/ 3443769 h 6852115"/>
              <a:gd name="connsiteX7152" fmla="*/ 7244400 w 12193268"/>
              <a:gd name="connsiteY7152" fmla="*/ 3416697 h 6852115"/>
              <a:gd name="connsiteX7153" fmla="*/ 3965728 w 12193268"/>
              <a:gd name="connsiteY7153" fmla="*/ 3392703 h 6852115"/>
              <a:gd name="connsiteX7154" fmla="*/ 3993198 w 12193268"/>
              <a:gd name="connsiteY7154" fmla="*/ 3419777 h 6852115"/>
              <a:gd name="connsiteX7155" fmla="*/ 3965708 w 12193268"/>
              <a:gd name="connsiteY7155" fmla="*/ 3446829 h 6852115"/>
              <a:gd name="connsiteX7156" fmla="*/ 3938236 w 12193268"/>
              <a:gd name="connsiteY7156" fmla="*/ 3419757 h 6852115"/>
              <a:gd name="connsiteX7157" fmla="*/ 9460211 w 12193268"/>
              <a:gd name="connsiteY7157" fmla="*/ 3384410 h 6852115"/>
              <a:gd name="connsiteX7158" fmla="*/ 9487683 w 12193268"/>
              <a:gd name="connsiteY7158" fmla="*/ 3411482 h 6852115"/>
              <a:gd name="connsiteX7159" fmla="*/ 9460192 w 12193268"/>
              <a:gd name="connsiteY7159" fmla="*/ 3438534 h 6852115"/>
              <a:gd name="connsiteX7160" fmla="*/ 9432721 w 12193268"/>
              <a:gd name="connsiteY7160" fmla="*/ 3411463 h 6852115"/>
              <a:gd name="connsiteX7161" fmla="*/ 2885334 w 12193268"/>
              <a:gd name="connsiteY7161" fmla="*/ 3390710 h 6852115"/>
              <a:gd name="connsiteX7162" fmla="*/ 2912806 w 12193268"/>
              <a:gd name="connsiteY7162" fmla="*/ 3417781 h 6852115"/>
              <a:gd name="connsiteX7163" fmla="*/ 2885314 w 12193268"/>
              <a:gd name="connsiteY7163" fmla="*/ 3444834 h 6852115"/>
              <a:gd name="connsiteX7164" fmla="*/ 2857844 w 12193268"/>
              <a:gd name="connsiteY7164" fmla="*/ 3417763 h 6852115"/>
              <a:gd name="connsiteX7165" fmla="*/ 5084288 w 12193268"/>
              <a:gd name="connsiteY7165" fmla="*/ 3385460 h 6852115"/>
              <a:gd name="connsiteX7166" fmla="*/ 5111759 w 12193268"/>
              <a:gd name="connsiteY7166" fmla="*/ 3412532 h 6852115"/>
              <a:gd name="connsiteX7167" fmla="*/ 5084268 w 12193268"/>
              <a:gd name="connsiteY7167" fmla="*/ 3439584 h 6852115"/>
              <a:gd name="connsiteX7168" fmla="*/ 5056797 w 12193268"/>
              <a:gd name="connsiteY7168" fmla="*/ 3412513 h 6852115"/>
              <a:gd name="connsiteX7169" fmla="*/ 697731 w 12193268"/>
              <a:gd name="connsiteY7169" fmla="*/ 3386525 h 6852115"/>
              <a:gd name="connsiteX7170" fmla="*/ 725203 w 12193268"/>
              <a:gd name="connsiteY7170" fmla="*/ 3413597 h 6852115"/>
              <a:gd name="connsiteX7171" fmla="*/ 697711 w 12193268"/>
              <a:gd name="connsiteY7171" fmla="*/ 3440650 h 6852115"/>
              <a:gd name="connsiteX7172" fmla="*/ 670241 w 12193268"/>
              <a:gd name="connsiteY7172" fmla="*/ 3413579 h 6852115"/>
              <a:gd name="connsiteX7173" fmla="*/ 10964174 w 12193268"/>
              <a:gd name="connsiteY7173" fmla="*/ 3349599 h 6852115"/>
              <a:gd name="connsiteX7174" fmla="*/ 10887371 w 12193268"/>
              <a:gd name="connsiteY7174" fmla="*/ 3425178 h 6852115"/>
              <a:gd name="connsiteX7175" fmla="*/ 10964119 w 12193268"/>
              <a:gd name="connsiteY7175" fmla="*/ 3500811 h 6852115"/>
              <a:gd name="connsiteX7176" fmla="*/ 11040921 w 12193268"/>
              <a:gd name="connsiteY7176" fmla="*/ 3425231 h 6852115"/>
              <a:gd name="connsiteX7177" fmla="*/ 10090463 w 12193268"/>
              <a:gd name="connsiteY7177" fmla="*/ 3347145 h 6852115"/>
              <a:gd name="connsiteX7178" fmla="*/ 10013661 w 12193268"/>
              <a:gd name="connsiteY7178" fmla="*/ 3422724 h 6852115"/>
              <a:gd name="connsiteX7179" fmla="*/ 10090410 w 12193268"/>
              <a:gd name="connsiteY7179" fmla="*/ 3498357 h 6852115"/>
              <a:gd name="connsiteX7180" fmla="*/ 10167211 w 12193268"/>
              <a:gd name="connsiteY7180" fmla="*/ 3422777 h 6852115"/>
              <a:gd name="connsiteX7181" fmla="*/ 6588250 w 12193268"/>
              <a:gd name="connsiteY7181" fmla="*/ 3350650 h 6852115"/>
              <a:gd name="connsiteX7182" fmla="*/ 6511448 w 12193268"/>
              <a:gd name="connsiteY7182" fmla="*/ 3426229 h 6852115"/>
              <a:gd name="connsiteX7183" fmla="*/ 6588195 w 12193268"/>
              <a:gd name="connsiteY7183" fmla="*/ 3501861 h 6852115"/>
              <a:gd name="connsiteX7184" fmla="*/ 6664997 w 12193268"/>
              <a:gd name="connsiteY7184" fmla="*/ 3426281 h 6852115"/>
              <a:gd name="connsiteX7185" fmla="*/ 8776570 w 12193268"/>
              <a:gd name="connsiteY7185" fmla="*/ 3345414 h 6852115"/>
              <a:gd name="connsiteX7186" fmla="*/ 8699768 w 12193268"/>
              <a:gd name="connsiteY7186" fmla="*/ 3420994 h 6852115"/>
              <a:gd name="connsiteX7187" fmla="*/ 8776517 w 12193268"/>
              <a:gd name="connsiteY7187" fmla="*/ 3496626 h 6852115"/>
              <a:gd name="connsiteX7188" fmla="*/ 8853319 w 12193268"/>
              <a:gd name="connsiteY7188" fmla="*/ 3421046 h 6852115"/>
              <a:gd name="connsiteX7189" fmla="*/ 12086641 w 12193268"/>
              <a:gd name="connsiteY7189" fmla="*/ 3340200 h 6852115"/>
              <a:gd name="connsiteX7190" fmla="*/ 12009838 w 12193268"/>
              <a:gd name="connsiteY7190" fmla="*/ 3415779 h 6852115"/>
              <a:gd name="connsiteX7191" fmla="*/ 12086588 w 12193268"/>
              <a:gd name="connsiteY7191" fmla="*/ 3491412 h 6852115"/>
              <a:gd name="connsiteX7192" fmla="*/ 12163389 w 12193268"/>
              <a:gd name="connsiteY7192" fmla="*/ 3415832 h 6852115"/>
              <a:gd name="connsiteX7193" fmla="*/ 5714539 w 12193268"/>
              <a:gd name="connsiteY7193" fmla="*/ 3348196 h 6852115"/>
              <a:gd name="connsiteX7194" fmla="*/ 5637738 w 12193268"/>
              <a:gd name="connsiteY7194" fmla="*/ 3423775 h 6852115"/>
              <a:gd name="connsiteX7195" fmla="*/ 5714486 w 12193268"/>
              <a:gd name="connsiteY7195" fmla="*/ 3499407 h 6852115"/>
              <a:gd name="connsiteX7196" fmla="*/ 5791287 w 12193268"/>
              <a:gd name="connsiteY7196" fmla="*/ 3423828 h 6852115"/>
              <a:gd name="connsiteX7197" fmla="*/ 2201693 w 12193268"/>
              <a:gd name="connsiteY7197" fmla="*/ 3351716 h 6852115"/>
              <a:gd name="connsiteX7198" fmla="*/ 2124891 w 12193268"/>
              <a:gd name="connsiteY7198" fmla="*/ 3427294 h 6852115"/>
              <a:gd name="connsiteX7199" fmla="*/ 2201639 w 12193268"/>
              <a:gd name="connsiteY7199" fmla="*/ 3502927 h 6852115"/>
              <a:gd name="connsiteX7200" fmla="*/ 2278441 w 12193268"/>
              <a:gd name="connsiteY7200" fmla="*/ 3427347 h 6852115"/>
              <a:gd name="connsiteX7201" fmla="*/ 7902858 w 12193268"/>
              <a:gd name="connsiteY7201" fmla="*/ 3342960 h 6852115"/>
              <a:gd name="connsiteX7202" fmla="*/ 7826057 w 12193268"/>
              <a:gd name="connsiteY7202" fmla="*/ 3418540 h 6852115"/>
              <a:gd name="connsiteX7203" fmla="*/ 7902805 w 12193268"/>
              <a:gd name="connsiteY7203" fmla="*/ 3494172 h 6852115"/>
              <a:gd name="connsiteX7204" fmla="*/ 7979608 w 12193268"/>
              <a:gd name="connsiteY7204" fmla="*/ 3418593 h 6852115"/>
              <a:gd name="connsiteX7205" fmla="*/ 11212929 w 12193268"/>
              <a:gd name="connsiteY7205" fmla="*/ 3337746 h 6852115"/>
              <a:gd name="connsiteX7206" fmla="*/ 11136126 w 12193268"/>
              <a:gd name="connsiteY7206" fmla="*/ 3413325 h 6852115"/>
              <a:gd name="connsiteX7207" fmla="*/ 11212875 w 12193268"/>
              <a:gd name="connsiteY7207" fmla="*/ 3488957 h 6852115"/>
              <a:gd name="connsiteX7208" fmla="*/ 11289677 w 12193268"/>
              <a:gd name="connsiteY7208" fmla="*/ 3413377 h 6852115"/>
              <a:gd name="connsiteX7209" fmla="*/ 4400646 w 12193268"/>
              <a:gd name="connsiteY7209" fmla="*/ 3346464 h 6852115"/>
              <a:gd name="connsiteX7210" fmla="*/ 4323845 w 12193268"/>
              <a:gd name="connsiteY7210" fmla="*/ 3422045 h 6852115"/>
              <a:gd name="connsiteX7211" fmla="*/ 4400594 w 12193268"/>
              <a:gd name="connsiteY7211" fmla="*/ 3497677 h 6852115"/>
              <a:gd name="connsiteX7212" fmla="*/ 4477396 w 12193268"/>
              <a:gd name="connsiteY7212" fmla="*/ 3422097 h 6852115"/>
              <a:gd name="connsiteX7213" fmla="*/ 7710717 w 12193268"/>
              <a:gd name="connsiteY7213" fmla="*/ 3341251 h 6852115"/>
              <a:gd name="connsiteX7214" fmla="*/ 7633915 w 12193268"/>
              <a:gd name="connsiteY7214" fmla="*/ 3416830 h 6852115"/>
              <a:gd name="connsiteX7215" fmla="*/ 7710664 w 12193268"/>
              <a:gd name="connsiteY7215" fmla="*/ 3492462 h 6852115"/>
              <a:gd name="connsiteX7216" fmla="*/ 7787466 w 12193268"/>
              <a:gd name="connsiteY7216" fmla="*/ 3416882 h 6852115"/>
              <a:gd name="connsiteX7217" fmla="*/ 1327983 w 12193268"/>
              <a:gd name="connsiteY7217" fmla="*/ 3349262 h 6852115"/>
              <a:gd name="connsiteX7218" fmla="*/ 1251181 w 12193268"/>
              <a:gd name="connsiteY7218" fmla="*/ 3424840 h 6852115"/>
              <a:gd name="connsiteX7219" fmla="*/ 1327929 w 12193268"/>
              <a:gd name="connsiteY7219" fmla="*/ 3500473 h 6852115"/>
              <a:gd name="connsiteX7220" fmla="*/ 1404731 w 12193268"/>
              <a:gd name="connsiteY7220" fmla="*/ 3424894 h 6852115"/>
              <a:gd name="connsiteX7221" fmla="*/ 10529275 w 12193268"/>
              <a:gd name="connsiteY7221" fmla="*/ 3336223 h 6852115"/>
              <a:gd name="connsiteX7222" fmla="*/ 10439036 w 12193268"/>
              <a:gd name="connsiteY7222" fmla="*/ 3425025 h 6852115"/>
              <a:gd name="connsiteX7223" fmla="*/ 10529212 w 12193268"/>
              <a:gd name="connsiteY7223" fmla="*/ 3513890 h 6852115"/>
              <a:gd name="connsiteX7224" fmla="*/ 10619450 w 12193268"/>
              <a:gd name="connsiteY7224" fmla="*/ 3425086 h 6852115"/>
              <a:gd name="connsiteX7225" fmla="*/ 9899037 w 12193268"/>
              <a:gd name="connsiteY7225" fmla="*/ 3336015 h 6852115"/>
              <a:gd name="connsiteX7226" fmla="*/ 9822235 w 12193268"/>
              <a:gd name="connsiteY7226" fmla="*/ 3411595 h 6852115"/>
              <a:gd name="connsiteX7227" fmla="*/ 9898984 w 12193268"/>
              <a:gd name="connsiteY7227" fmla="*/ 3487227 h 6852115"/>
              <a:gd name="connsiteX7228" fmla="*/ 9975786 w 12193268"/>
              <a:gd name="connsiteY7228" fmla="*/ 3411648 h 6852115"/>
              <a:gd name="connsiteX7229" fmla="*/ 3526935 w 12193268"/>
              <a:gd name="connsiteY7229" fmla="*/ 3344010 h 6852115"/>
              <a:gd name="connsiteX7230" fmla="*/ 3450134 w 12193268"/>
              <a:gd name="connsiteY7230" fmla="*/ 3419591 h 6852115"/>
              <a:gd name="connsiteX7231" fmla="*/ 3526881 w 12193268"/>
              <a:gd name="connsiteY7231" fmla="*/ 3495223 h 6852115"/>
              <a:gd name="connsiteX7232" fmla="*/ 3603684 w 12193268"/>
              <a:gd name="connsiteY7232" fmla="*/ 3419644 h 6852115"/>
              <a:gd name="connsiteX7233" fmla="*/ 6837005 w 12193268"/>
              <a:gd name="connsiteY7233" fmla="*/ 3338796 h 6852115"/>
              <a:gd name="connsiteX7234" fmla="*/ 6760203 w 12193268"/>
              <a:gd name="connsiteY7234" fmla="*/ 3414376 h 6852115"/>
              <a:gd name="connsiteX7235" fmla="*/ 6836951 w 12193268"/>
              <a:gd name="connsiteY7235" fmla="*/ 3490008 h 6852115"/>
              <a:gd name="connsiteX7236" fmla="*/ 6913754 w 12193268"/>
              <a:gd name="connsiteY7236" fmla="*/ 3414428 h 6852115"/>
              <a:gd name="connsiteX7237" fmla="*/ 14090 w 12193268"/>
              <a:gd name="connsiteY7237" fmla="*/ 3347530 h 6852115"/>
              <a:gd name="connsiteX7238" fmla="*/ 4645 w 12193268"/>
              <a:gd name="connsiteY7238" fmla="*/ 3356825 h 6852115"/>
              <a:gd name="connsiteX7239" fmla="*/ 4830 w 12193268"/>
              <a:gd name="connsiteY7239" fmla="*/ 3489670 h 6852115"/>
              <a:gd name="connsiteX7240" fmla="*/ 14036 w 12193268"/>
              <a:gd name="connsiteY7240" fmla="*/ 3498742 h 6852115"/>
              <a:gd name="connsiteX7241" fmla="*/ 90839 w 12193268"/>
              <a:gd name="connsiteY7241" fmla="*/ 3423162 h 6852115"/>
              <a:gd name="connsiteX7242" fmla="*/ 3324160 w 12193268"/>
              <a:gd name="connsiteY7242" fmla="*/ 3342316 h 6852115"/>
              <a:gd name="connsiteX7243" fmla="*/ 3247358 w 12193268"/>
              <a:gd name="connsiteY7243" fmla="*/ 3417896 h 6852115"/>
              <a:gd name="connsiteX7244" fmla="*/ 3324107 w 12193268"/>
              <a:gd name="connsiteY7244" fmla="*/ 3493528 h 6852115"/>
              <a:gd name="connsiteX7245" fmla="*/ 3400909 w 12193268"/>
              <a:gd name="connsiteY7245" fmla="*/ 3417947 h 6852115"/>
              <a:gd name="connsiteX7246" fmla="*/ 9025326 w 12193268"/>
              <a:gd name="connsiteY7246" fmla="*/ 3333560 h 6852115"/>
              <a:gd name="connsiteX7247" fmla="*/ 8948523 w 12193268"/>
              <a:gd name="connsiteY7247" fmla="*/ 3409140 h 6852115"/>
              <a:gd name="connsiteX7248" fmla="*/ 9025273 w 12193268"/>
              <a:gd name="connsiteY7248" fmla="*/ 3484773 h 6852115"/>
              <a:gd name="connsiteX7249" fmla="*/ 9102074 w 12193268"/>
              <a:gd name="connsiteY7249" fmla="*/ 3409193 h 6852115"/>
              <a:gd name="connsiteX7250" fmla="*/ 6153351 w 12193268"/>
              <a:gd name="connsiteY7250" fmla="*/ 3337274 h 6852115"/>
              <a:gd name="connsiteX7251" fmla="*/ 6063112 w 12193268"/>
              <a:gd name="connsiteY7251" fmla="*/ 3426075 h 6852115"/>
              <a:gd name="connsiteX7252" fmla="*/ 6153289 w 12193268"/>
              <a:gd name="connsiteY7252" fmla="*/ 3514941 h 6852115"/>
              <a:gd name="connsiteX7253" fmla="*/ 6243527 w 12193268"/>
              <a:gd name="connsiteY7253" fmla="*/ 3426137 h 6852115"/>
              <a:gd name="connsiteX7254" fmla="*/ 5523114 w 12193268"/>
              <a:gd name="connsiteY7254" fmla="*/ 3337066 h 6852115"/>
              <a:gd name="connsiteX7255" fmla="*/ 5446312 w 12193268"/>
              <a:gd name="connsiteY7255" fmla="*/ 3412645 h 6852115"/>
              <a:gd name="connsiteX7256" fmla="*/ 5523061 w 12193268"/>
              <a:gd name="connsiteY7256" fmla="*/ 3488278 h 6852115"/>
              <a:gd name="connsiteX7257" fmla="*/ 5599863 w 12193268"/>
              <a:gd name="connsiteY7257" fmla="*/ 3412699 h 6852115"/>
              <a:gd name="connsiteX7258" fmla="*/ 8341672 w 12193268"/>
              <a:gd name="connsiteY7258" fmla="*/ 3332040 h 6852115"/>
              <a:gd name="connsiteX7259" fmla="*/ 8251433 w 12193268"/>
              <a:gd name="connsiteY7259" fmla="*/ 3420842 h 6852115"/>
              <a:gd name="connsiteX7260" fmla="*/ 8341609 w 12193268"/>
              <a:gd name="connsiteY7260" fmla="*/ 3509706 h 6852115"/>
              <a:gd name="connsiteX7261" fmla="*/ 8431847 w 12193268"/>
              <a:gd name="connsiteY7261" fmla="*/ 3420903 h 6852115"/>
              <a:gd name="connsiteX7262" fmla="*/ 2450449 w 12193268"/>
              <a:gd name="connsiteY7262" fmla="*/ 3339862 h 6852115"/>
              <a:gd name="connsiteX7263" fmla="*/ 2373646 w 12193268"/>
              <a:gd name="connsiteY7263" fmla="*/ 3415442 h 6852115"/>
              <a:gd name="connsiteX7264" fmla="*/ 2450394 w 12193268"/>
              <a:gd name="connsiteY7264" fmla="*/ 3491074 h 6852115"/>
              <a:gd name="connsiteX7265" fmla="*/ 2527197 w 12193268"/>
              <a:gd name="connsiteY7265" fmla="*/ 3415494 h 6852115"/>
              <a:gd name="connsiteX7266" fmla="*/ 4649403 w 12193268"/>
              <a:gd name="connsiteY7266" fmla="*/ 3334611 h 6852115"/>
              <a:gd name="connsiteX7267" fmla="*/ 4572600 w 12193268"/>
              <a:gd name="connsiteY7267" fmla="*/ 3410191 h 6852115"/>
              <a:gd name="connsiteX7268" fmla="*/ 4649349 w 12193268"/>
              <a:gd name="connsiteY7268" fmla="*/ 3485824 h 6852115"/>
              <a:gd name="connsiteX7269" fmla="*/ 4726151 w 12193268"/>
              <a:gd name="connsiteY7269" fmla="*/ 3410243 h 6852115"/>
              <a:gd name="connsiteX7270" fmla="*/ 11647836 w 12193268"/>
              <a:gd name="connsiteY7270" fmla="*/ 3324667 h 6852115"/>
              <a:gd name="connsiteX7271" fmla="*/ 11557598 w 12193268"/>
              <a:gd name="connsiteY7271" fmla="*/ 3413470 h 6852115"/>
              <a:gd name="connsiteX7272" fmla="*/ 11647773 w 12193268"/>
              <a:gd name="connsiteY7272" fmla="*/ 3502333 h 6852115"/>
              <a:gd name="connsiteX7273" fmla="*/ 11738012 w 12193268"/>
              <a:gd name="connsiteY7273" fmla="*/ 3413531 h 6852115"/>
              <a:gd name="connsiteX7274" fmla="*/ 1766795 w 12193268"/>
              <a:gd name="connsiteY7274" fmla="*/ 3338340 h 6852115"/>
              <a:gd name="connsiteX7275" fmla="*/ 1676556 w 12193268"/>
              <a:gd name="connsiteY7275" fmla="*/ 3427141 h 6852115"/>
              <a:gd name="connsiteX7276" fmla="*/ 1766732 w 12193268"/>
              <a:gd name="connsiteY7276" fmla="*/ 3516006 h 6852115"/>
              <a:gd name="connsiteX7277" fmla="*/ 1856970 w 12193268"/>
              <a:gd name="connsiteY7277" fmla="*/ 3427203 h 6852115"/>
              <a:gd name="connsiteX7278" fmla="*/ 1136557 w 12193268"/>
              <a:gd name="connsiteY7278" fmla="*/ 3338132 h 6852115"/>
              <a:gd name="connsiteX7279" fmla="*/ 1059755 w 12193268"/>
              <a:gd name="connsiteY7279" fmla="*/ 3413711 h 6852115"/>
              <a:gd name="connsiteX7280" fmla="*/ 1136503 w 12193268"/>
              <a:gd name="connsiteY7280" fmla="*/ 3489343 h 6852115"/>
              <a:gd name="connsiteX7281" fmla="*/ 1213306 w 12193268"/>
              <a:gd name="connsiteY7281" fmla="*/ 3413764 h 6852115"/>
              <a:gd name="connsiteX7282" fmla="*/ 3965749 w 12193268"/>
              <a:gd name="connsiteY7282" fmla="*/ 3333090 h 6852115"/>
              <a:gd name="connsiteX7283" fmla="*/ 3875510 w 12193268"/>
              <a:gd name="connsiteY7283" fmla="*/ 3421892 h 6852115"/>
              <a:gd name="connsiteX7284" fmla="*/ 3965686 w 12193268"/>
              <a:gd name="connsiteY7284" fmla="*/ 3510756 h 6852115"/>
              <a:gd name="connsiteX7285" fmla="*/ 4055924 w 12193268"/>
              <a:gd name="connsiteY7285" fmla="*/ 3421954 h 6852115"/>
              <a:gd name="connsiteX7286" fmla="*/ 262846 w 12193268"/>
              <a:gd name="connsiteY7286" fmla="*/ 3335677 h 6852115"/>
              <a:gd name="connsiteX7287" fmla="*/ 186043 w 12193268"/>
              <a:gd name="connsiteY7287" fmla="*/ 3411257 h 6852115"/>
              <a:gd name="connsiteX7288" fmla="*/ 262793 w 12193268"/>
              <a:gd name="connsiteY7288" fmla="*/ 3486889 h 6852115"/>
              <a:gd name="connsiteX7289" fmla="*/ 339594 w 12193268"/>
              <a:gd name="connsiteY7289" fmla="*/ 3411309 h 6852115"/>
              <a:gd name="connsiteX7290" fmla="*/ 7271913 w 12193268"/>
              <a:gd name="connsiteY7290" fmla="*/ 3325717 h 6852115"/>
              <a:gd name="connsiteX7291" fmla="*/ 7181675 w 12193268"/>
              <a:gd name="connsiteY7291" fmla="*/ 3414520 h 6852115"/>
              <a:gd name="connsiteX7292" fmla="*/ 7271850 w 12193268"/>
              <a:gd name="connsiteY7292" fmla="*/ 3503384 h 6852115"/>
              <a:gd name="connsiteX7293" fmla="*/ 7362089 w 12193268"/>
              <a:gd name="connsiteY7293" fmla="*/ 3414582 h 6852115"/>
              <a:gd name="connsiteX7294" fmla="*/ 9460233 w 12193268"/>
              <a:gd name="connsiteY7294" fmla="*/ 3320481 h 6852115"/>
              <a:gd name="connsiteX7295" fmla="*/ 9369996 w 12193268"/>
              <a:gd name="connsiteY7295" fmla="*/ 3409285 h 6852115"/>
              <a:gd name="connsiteX7296" fmla="*/ 9460170 w 12193268"/>
              <a:gd name="connsiteY7296" fmla="*/ 3498149 h 6852115"/>
              <a:gd name="connsiteX7297" fmla="*/ 9550409 w 12193268"/>
              <a:gd name="connsiteY7297" fmla="*/ 3409347 h 6852115"/>
              <a:gd name="connsiteX7298" fmla="*/ 2885356 w 12193268"/>
              <a:gd name="connsiteY7298" fmla="*/ 3326783 h 6852115"/>
              <a:gd name="connsiteX7299" fmla="*/ 2795118 w 12193268"/>
              <a:gd name="connsiteY7299" fmla="*/ 3415586 h 6852115"/>
              <a:gd name="connsiteX7300" fmla="*/ 2885293 w 12193268"/>
              <a:gd name="connsiteY7300" fmla="*/ 3504449 h 6852115"/>
              <a:gd name="connsiteX7301" fmla="*/ 2975532 w 12193268"/>
              <a:gd name="connsiteY7301" fmla="*/ 3415647 h 6852115"/>
              <a:gd name="connsiteX7302" fmla="*/ 10964186 w 12193268"/>
              <a:gd name="connsiteY7302" fmla="*/ 3313889 h 6852115"/>
              <a:gd name="connsiteX7303" fmla="*/ 11077184 w 12193268"/>
              <a:gd name="connsiteY7303" fmla="*/ 3425243 h 6852115"/>
              <a:gd name="connsiteX7304" fmla="*/ 10964107 w 12193268"/>
              <a:gd name="connsiteY7304" fmla="*/ 3536522 h 6852115"/>
              <a:gd name="connsiteX7305" fmla="*/ 10851109 w 12193268"/>
              <a:gd name="connsiteY7305" fmla="*/ 3425166 h 6852115"/>
              <a:gd name="connsiteX7306" fmla="*/ 5084310 w 12193268"/>
              <a:gd name="connsiteY7306" fmla="*/ 3321532 h 6852115"/>
              <a:gd name="connsiteX7307" fmla="*/ 4994072 w 12193268"/>
              <a:gd name="connsiteY7307" fmla="*/ 3410336 h 6852115"/>
              <a:gd name="connsiteX7308" fmla="*/ 5084247 w 12193268"/>
              <a:gd name="connsiteY7308" fmla="*/ 3499199 h 6852115"/>
              <a:gd name="connsiteX7309" fmla="*/ 5174486 w 12193268"/>
              <a:gd name="connsiteY7309" fmla="*/ 3410397 h 6852115"/>
              <a:gd name="connsiteX7310" fmla="*/ 6588263 w 12193268"/>
              <a:gd name="connsiteY7310" fmla="*/ 3314940 h 6852115"/>
              <a:gd name="connsiteX7311" fmla="*/ 6701259 w 12193268"/>
              <a:gd name="connsiteY7311" fmla="*/ 3426294 h 6852115"/>
              <a:gd name="connsiteX7312" fmla="*/ 6588183 w 12193268"/>
              <a:gd name="connsiteY7312" fmla="*/ 3537572 h 6852115"/>
              <a:gd name="connsiteX7313" fmla="*/ 6475186 w 12193268"/>
              <a:gd name="connsiteY7313" fmla="*/ 3426217 h 6852115"/>
              <a:gd name="connsiteX7314" fmla="*/ 697753 w 12193268"/>
              <a:gd name="connsiteY7314" fmla="*/ 3322598 h 6852115"/>
              <a:gd name="connsiteX7315" fmla="*/ 607516 w 12193268"/>
              <a:gd name="connsiteY7315" fmla="*/ 3411402 h 6852115"/>
              <a:gd name="connsiteX7316" fmla="*/ 697690 w 12193268"/>
              <a:gd name="connsiteY7316" fmla="*/ 3500265 h 6852115"/>
              <a:gd name="connsiteX7317" fmla="*/ 787929 w 12193268"/>
              <a:gd name="connsiteY7317" fmla="*/ 3411463 h 6852115"/>
              <a:gd name="connsiteX7318" fmla="*/ 8776583 w 12193268"/>
              <a:gd name="connsiteY7318" fmla="*/ 3309704 h 6852115"/>
              <a:gd name="connsiteX7319" fmla="*/ 8889581 w 12193268"/>
              <a:gd name="connsiteY7319" fmla="*/ 3421059 h 6852115"/>
              <a:gd name="connsiteX7320" fmla="*/ 8776504 w 12193268"/>
              <a:gd name="connsiteY7320" fmla="*/ 3532337 h 6852115"/>
              <a:gd name="connsiteX7321" fmla="*/ 8663506 w 12193268"/>
              <a:gd name="connsiteY7321" fmla="*/ 3420982 h 6852115"/>
              <a:gd name="connsiteX7322" fmla="*/ 2201706 w 12193268"/>
              <a:gd name="connsiteY7322" fmla="*/ 3316005 h 6852115"/>
              <a:gd name="connsiteX7323" fmla="*/ 2314703 w 12193268"/>
              <a:gd name="connsiteY7323" fmla="*/ 3427359 h 6852115"/>
              <a:gd name="connsiteX7324" fmla="*/ 2201627 w 12193268"/>
              <a:gd name="connsiteY7324" fmla="*/ 3538638 h 6852115"/>
              <a:gd name="connsiteX7325" fmla="*/ 2088629 w 12193268"/>
              <a:gd name="connsiteY7325" fmla="*/ 3427282 h 6852115"/>
              <a:gd name="connsiteX7326" fmla="*/ 11212941 w 12193268"/>
              <a:gd name="connsiteY7326" fmla="*/ 3302035 h 6852115"/>
              <a:gd name="connsiteX7327" fmla="*/ 11325939 w 12193268"/>
              <a:gd name="connsiteY7327" fmla="*/ 3413390 h 6852115"/>
              <a:gd name="connsiteX7328" fmla="*/ 11212862 w 12193268"/>
              <a:gd name="connsiteY7328" fmla="*/ 3524667 h 6852115"/>
              <a:gd name="connsiteX7329" fmla="*/ 11099863 w 12193268"/>
              <a:gd name="connsiteY7329" fmla="*/ 3413313 h 6852115"/>
              <a:gd name="connsiteX7330" fmla="*/ 4400660 w 12193268"/>
              <a:gd name="connsiteY7330" fmla="*/ 3310755 h 6852115"/>
              <a:gd name="connsiteX7331" fmla="*/ 4513658 w 12193268"/>
              <a:gd name="connsiteY7331" fmla="*/ 3422110 h 6852115"/>
              <a:gd name="connsiteX7332" fmla="*/ 4400581 w 12193268"/>
              <a:gd name="connsiteY7332" fmla="*/ 3533388 h 6852115"/>
              <a:gd name="connsiteX7333" fmla="*/ 4287583 w 12193268"/>
              <a:gd name="connsiteY7333" fmla="*/ 3422032 h 6852115"/>
              <a:gd name="connsiteX7334" fmla="*/ 7710730 w 12193268"/>
              <a:gd name="connsiteY7334" fmla="*/ 3305540 h 6852115"/>
              <a:gd name="connsiteX7335" fmla="*/ 7804668 w 12193268"/>
              <a:gd name="connsiteY7335" fmla="*/ 3398112 h 6852115"/>
              <a:gd name="connsiteX7336" fmla="*/ 7804666 w 12193268"/>
              <a:gd name="connsiteY7336" fmla="*/ 3403894 h 6852115"/>
              <a:gd name="connsiteX7337" fmla="*/ 7807602 w 12193268"/>
              <a:gd name="connsiteY7337" fmla="*/ 3401004 h 6852115"/>
              <a:gd name="connsiteX7338" fmla="*/ 7808867 w 12193268"/>
              <a:gd name="connsiteY7338" fmla="*/ 3402250 h 6852115"/>
              <a:gd name="connsiteX7339" fmla="*/ 7808868 w 12193268"/>
              <a:gd name="connsiteY7339" fmla="*/ 3399758 h 6852115"/>
              <a:gd name="connsiteX7340" fmla="*/ 7902871 w 12193268"/>
              <a:gd name="connsiteY7340" fmla="*/ 3307249 h 6852115"/>
              <a:gd name="connsiteX7341" fmla="*/ 8015869 w 12193268"/>
              <a:gd name="connsiteY7341" fmla="*/ 3418605 h 6852115"/>
              <a:gd name="connsiteX7342" fmla="*/ 7902793 w 12193268"/>
              <a:gd name="connsiteY7342" fmla="*/ 3529883 h 6852115"/>
              <a:gd name="connsiteX7343" fmla="*/ 7808855 w 12193268"/>
              <a:gd name="connsiteY7343" fmla="*/ 3437309 h 6852115"/>
              <a:gd name="connsiteX7344" fmla="*/ 7808857 w 12193268"/>
              <a:gd name="connsiteY7344" fmla="*/ 3431529 h 6852115"/>
              <a:gd name="connsiteX7345" fmla="*/ 7805921 w 12193268"/>
              <a:gd name="connsiteY7345" fmla="*/ 3434418 h 6852115"/>
              <a:gd name="connsiteX7346" fmla="*/ 7804655 w 12193268"/>
              <a:gd name="connsiteY7346" fmla="*/ 3433171 h 6852115"/>
              <a:gd name="connsiteX7347" fmla="*/ 7804653 w 12193268"/>
              <a:gd name="connsiteY7347" fmla="*/ 3435665 h 6852115"/>
              <a:gd name="connsiteX7348" fmla="*/ 7710649 w 12193268"/>
              <a:gd name="connsiteY7348" fmla="*/ 3528173 h 6852115"/>
              <a:gd name="connsiteX7349" fmla="*/ 7597653 w 12193268"/>
              <a:gd name="connsiteY7349" fmla="*/ 3416817 h 6852115"/>
              <a:gd name="connsiteX7350" fmla="*/ 9899050 w 12193268"/>
              <a:gd name="connsiteY7350" fmla="*/ 3300306 h 6852115"/>
              <a:gd name="connsiteX7351" fmla="*/ 9992275 w 12193268"/>
              <a:gd name="connsiteY7351" fmla="*/ 3392173 h 6852115"/>
              <a:gd name="connsiteX7352" fmla="*/ 9992269 w 12193268"/>
              <a:gd name="connsiteY7352" fmla="*/ 3408079 h 6852115"/>
              <a:gd name="connsiteX7353" fmla="*/ 10090475 w 12193268"/>
              <a:gd name="connsiteY7353" fmla="*/ 3311435 h 6852115"/>
              <a:gd name="connsiteX7354" fmla="*/ 10203472 w 12193268"/>
              <a:gd name="connsiteY7354" fmla="*/ 3422790 h 6852115"/>
              <a:gd name="connsiteX7355" fmla="*/ 10090397 w 12193268"/>
              <a:gd name="connsiteY7355" fmla="*/ 3534067 h 6852115"/>
              <a:gd name="connsiteX7356" fmla="*/ 9997172 w 12193268"/>
              <a:gd name="connsiteY7356" fmla="*/ 3442197 h 6852115"/>
              <a:gd name="connsiteX7357" fmla="*/ 9997178 w 12193268"/>
              <a:gd name="connsiteY7357" fmla="*/ 3426293 h 6852115"/>
              <a:gd name="connsiteX7358" fmla="*/ 9898971 w 12193268"/>
              <a:gd name="connsiteY7358" fmla="*/ 3522938 h 6852115"/>
              <a:gd name="connsiteX7359" fmla="*/ 9785973 w 12193268"/>
              <a:gd name="connsiteY7359" fmla="*/ 3411582 h 6852115"/>
              <a:gd name="connsiteX7360" fmla="*/ 6837018 w 12193268"/>
              <a:gd name="connsiteY7360" fmla="*/ 3303086 h 6852115"/>
              <a:gd name="connsiteX7361" fmla="*/ 6950016 w 12193268"/>
              <a:gd name="connsiteY7361" fmla="*/ 3414441 h 6852115"/>
              <a:gd name="connsiteX7362" fmla="*/ 6836939 w 12193268"/>
              <a:gd name="connsiteY7362" fmla="*/ 3525718 h 6852115"/>
              <a:gd name="connsiteX7363" fmla="*/ 6723940 w 12193268"/>
              <a:gd name="connsiteY7363" fmla="*/ 3414363 h 6852115"/>
              <a:gd name="connsiteX7364" fmla="*/ 9025338 w 12193268"/>
              <a:gd name="connsiteY7364" fmla="*/ 3297850 h 6852115"/>
              <a:gd name="connsiteX7365" fmla="*/ 9138336 w 12193268"/>
              <a:gd name="connsiteY7365" fmla="*/ 3409205 h 6852115"/>
              <a:gd name="connsiteX7366" fmla="*/ 9025260 w 12193268"/>
              <a:gd name="connsiteY7366" fmla="*/ 3520483 h 6852115"/>
              <a:gd name="connsiteX7367" fmla="*/ 8912262 w 12193268"/>
              <a:gd name="connsiteY7367" fmla="*/ 3409129 h 6852115"/>
              <a:gd name="connsiteX7368" fmla="*/ 5523127 w 12193268"/>
              <a:gd name="connsiteY7368" fmla="*/ 3301356 h 6852115"/>
              <a:gd name="connsiteX7369" fmla="*/ 5616351 w 12193268"/>
              <a:gd name="connsiteY7369" fmla="*/ 3393224 h 6852115"/>
              <a:gd name="connsiteX7370" fmla="*/ 5616344 w 12193268"/>
              <a:gd name="connsiteY7370" fmla="*/ 3409129 h 6852115"/>
              <a:gd name="connsiteX7371" fmla="*/ 5714551 w 12193268"/>
              <a:gd name="connsiteY7371" fmla="*/ 3312486 h 6852115"/>
              <a:gd name="connsiteX7372" fmla="*/ 5827548 w 12193268"/>
              <a:gd name="connsiteY7372" fmla="*/ 3423840 h 6852115"/>
              <a:gd name="connsiteX7373" fmla="*/ 5714473 w 12193268"/>
              <a:gd name="connsiteY7373" fmla="*/ 3535118 h 6852115"/>
              <a:gd name="connsiteX7374" fmla="*/ 5621248 w 12193268"/>
              <a:gd name="connsiteY7374" fmla="*/ 3443248 h 6852115"/>
              <a:gd name="connsiteX7375" fmla="*/ 5621254 w 12193268"/>
              <a:gd name="connsiteY7375" fmla="*/ 3427344 h 6852115"/>
              <a:gd name="connsiteX7376" fmla="*/ 5523047 w 12193268"/>
              <a:gd name="connsiteY7376" fmla="*/ 3523989 h 6852115"/>
              <a:gd name="connsiteX7377" fmla="*/ 5410050 w 12193268"/>
              <a:gd name="connsiteY7377" fmla="*/ 3412633 h 6852115"/>
              <a:gd name="connsiteX7378" fmla="*/ 10529289 w 12193268"/>
              <a:gd name="connsiteY7378" fmla="*/ 3294266 h 6852115"/>
              <a:gd name="connsiteX7379" fmla="*/ 10662057 w 12193268"/>
              <a:gd name="connsiteY7379" fmla="*/ 3425101 h 6852115"/>
              <a:gd name="connsiteX7380" fmla="*/ 10529197 w 12193268"/>
              <a:gd name="connsiteY7380" fmla="*/ 3555848 h 6852115"/>
              <a:gd name="connsiteX7381" fmla="*/ 10396429 w 12193268"/>
              <a:gd name="connsiteY7381" fmla="*/ 3425011 h 6852115"/>
              <a:gd name="connsiteX7382" fmla="*/ 2450461 w 12193268"/>
              <a:gd name="connsiteY7382" fmla="*/ 3304151 h 6852115"/>
              <a:gd name="connsiteX7383" fmla="*/ 2563459 w 12193268"/>
              <a:gd name="connsiteY7383" fmla="*/ 3415507 h 6852115"/>
              <a:gd name="connsiteX7384" fmla="*/ 2450382 w 12193268"/>
              <a:gd name="connsiteY7384" fmla="*/ 3526784 h 6852115"/>
              <a:gd name="connsiteX7385" fmla="*/ 2337383 w 12193268"/>
              <a:gd name="connsiteY7385" fmla="*/ 3415429 h 6852115"/>
              <a:gd name="connsiteX7386" fmla="*/ 4649415 w 12193268"/>
              <a:gd name="connsiteY7386" fmla="*/ 3298901 h 6852115"/>
              <a:gd name="connsiteX7387" fmla="*/ 4762413 w 12193268"/>
              <a:gd name="connsiteY7387" fmla="*/ 3410255 h 6852115"/>
              <a:gd name="connsiteX7388" fmla="*/ 4649336 w 12193268"/>
              <a:gd name="connsiteY7388" fmla="*/ 3521533 h 6852115"/>
              <a:gd name="connsiteX7389" fmla="*/ 4536338 w 12193268"/>
              <a:gd name="connsiteY7389" fmla="*/ 3410179 h 6852115"/>
              <a:gd name="connsiteX7390" fmla="*/ 1136571 w 12193268"/>
              <a:gd name="connsiteY7390" fmla="*/ 3302421 h 6852115"/>
              <a:gd name="connsiteX7391" fmla="*/ 1229794 w 12193268"/>
              <a:gd name="connsiteY7391" fmla="*/ 3394290 h 6852115"/>
              <a:gd name="connsiteX7392" fmla="*/ 1229789 w 12193268"/>
              <a:gd name="connsiteY7392" fmla="*/ 3410195 h 6852115"/>
              <a:gd name="connsiteX7393" fmla="*/ 1327994 w 12193268"/>
              <a:gd name="connsiteY7393" fmla="*/ 3313551 h 6852115"/>
              <a:gd name="connsiteX7394" fmla="*/ 1440992 w 12193268"/>
              <a:gd name="connsiteY7394" fmla="*/ 3424906 h 6852115"/>
              <a:gd name="connsiteX7395" fmla="*/ 1327917 w 12193268"/>
              <a:gd name="connsiteY7395" fmla="*/ 3536184 h 6852115"/>
              <a:gd name="connsiteX7396" fmla="*/ 1234692 w 12193268"/>
              <a:gd name="connsiteY7396" fmla="*/ 3444314 h 6852115"/>
              <a:gd name="connsiteX7397" fmla="*/ 1234697 w 12193268"/>
              <a:gd name="connsiteY7397" fmla="*/ 3428409 h 6852115"/>
              <a:gd name="connsiteX7398" fmla="*/ 1136491 w 12193268"/>
              <a:gd name="connsiteY7398" fmla="*/ 3525054 h 6852115"/>
              <a:gd name="connsiteX7399" fmla="*/ 1023493 w 12193268"/>
              <a:gd name="connsiteY7399" fmla="*/ 3413699 h 6852115"/>
              <a:gd name="connsiteX7400" fmla="*/ 6153366 w 12193268"/>
              <a:gd name="connsiteY7400" fmla="*/ 3295317 h 6852115"/>
              <a:gd name="connsiteX7401" fmla="*/ 6286132 w 12193268"/>
              <a:gd name="connsiteY7401" fmla="*/ 3426152 h 6852115"/>
              <a:gd name="connsiteX7402" fmla="*/ 6153274 w 12193268"/>
              <a:gd name="connsiteY7402" fmla="*/ 3556899 h 6852115"/>
              <a:gd name="connsiteX7403" fmla="*/ 6020506 w 12193268"/>
              <a:gd name="connsiteY7403" fmla="*/ 3426061 h 6852115"/>
              <a:gd name="connsiteX7404" fmla="*/ 8341687 w 12193268"/>
              <a:gd name="connsiteY7404" fmla="*/ 3290081 h 6852115"/>
              <a:gd name="connsiteX7405" fmla="*/ 8474455 w 12193268"/>
              <a:gd name="connsiteY7405" fmla="*/ 3420917 h 6852115"/>
              <a:gd name="connsiteX7406" fmla="*/ 8341594 w 12193268"/>
              <a:gd name="connsiteY7406" fmla="*/ 3551664 h 6852115"/>
              <a:gd name="connsiteX7407" fmla="*/ 8208827 w 12193268"/>
              <a:gd name="connsiteY7407" fmla="*/ 3420827 h 6852115"/>
              <a:gd name="connsiteX7408" fmla="*/ 262858 w 12193268"/>
              <a:gd name="connsiteY7408" fmla="*/ 3299966 h 6852115"/>
              <a:gd name="connsiteX7409" fmla="*/ 375856 w 12193268"/>
              <a:gd name="connsiteY7409" fmla="*/ 3411321 h 6852115"/>
              <a:gd name="connsiteX7410" fmla="*/ 262780 w 12193268"/>
              <a:gd name="connsiteY7410" fmla="*/ 3522599 h 6852115"/>
              <a:gd name="connsiteX7411" fmla="*/ 149781 w 12193268"/>
              <a:gd name="connsiteY7411" fmla="*/ 3411244 h 6852115"/>
              <a:gd name="connsiteX7412" fmla="*/ 11647851 w 12193268"/>
              <a:gd name="connsiteY7412" fmla="*/ 3282709 h 6852115"/>
              <a:gd name="connsiteX7413" fmla="*/ 11780619 w 12193268"/>
              <a:gd name="connsiteY7413" fmla="*/ 3413545 h 6852115"/>
              <a:gd name="connsiteX7414" fmla="*/ 11647758 w 12193268"/>
              <a:gd name="connsiteY7414" fmla="*/ 3544292 h 6852115"/>
              <a:gd name="connsiteX7415" fmla="*/ 11514990 w 12193268"/>
              <a:gd name="connsiteY7415" fmla="*/ 3413455 h 6852115"/>
              <a:gd name="connsiteX7416" fmla="*/ 1766809 w 12193268"/>
              <a:gd name="connsiteY7416" fmla="*/ 3296382 h 6852115"/>
              <a:gd name="connsiteX7417" fmla="*/ 1899577 w 12193268"/>
              <a:gd name="connsiteY7417" fmla="*/ 3427218 h 6852115"/>
              <a:gd name="connsiteX7418" fmla="*/ 1766716 w 12193268"/>
              <a:gd name="connsiteY7418" fmla="*/ 3557964 h 6852115"/>
              <a:gd name="connsiteX7419" fmla="*/ 1633949 w 12193268"/>
              <a:gd name="connsiteY7419" fmla="*/ 3427127 h 6852115"/>
              <a:gd name="connsiteX7420" fmla="*/ 3965764 w 12193268"/>
              <a:gd name="connsiteY7420" fmla="*/ 3291131 h 6852115"/>
              <a:gd name="connsiteX7421" fmla="*/ 4098532 w 12193268"/>
              <a:gd name="connsiteY7421" fmla="*/ 3421967 h 6852115"/>
              <a:gd name="connsiteX7422" fmla="*/ 3965671 w 12193268"/>
              <a:gd name="connsiteY7422" fmla="*/ 3552714 h 6852115"/>
              <a:gd name="connsiteX7423" fmla="*/ 3832904 w 12193268"/>
              <a:gd name="connsiteY7423" fmla="*/ 3421878 h 6852115"/>
              <a:gd name="connsiteX7424" fmla="*/ 7271927 w 12193268"/>
              <a:gd name="connsiteY7424" fmla="*/ 3283759 h 6852115"/>
              <a:gd name="connsiteX7425" fmla="*/ 7404696 w 12193268"/>
              <a:gd name="connsiteY7425" fmla="*/ 3414596 h 6852115"/>
              <a:gd name="connsiteX7426" fmla="*/ 7271833 w 12193268"/>
              <a:gd name="connsiteY7426" fmla="*/ 3545342 h 6852115"/>
              <a:gd name="connsiteX7427" fmla="*/ 7139067 w 12193268"/>
              <a:gd name="connsiteY7427" fmla="*/ 3414506 h 6852115"/>
              <a:gd name="connsiteX7428" fmla="*/ 9460248 w 12193268"/>
              <a:gd name="connsiteY7428" fmla="*/ 3278525 h 6852115"/>
              <a:gd name="connsiteX7429" fmla="*/ 9593015 w 12193268"/>
              <a:gd name="connsiteY7429" fmla="*/ 3409361 h 6852115"/>
              <a:gd name="connsiteX7430" fmla="*/ 9460155 w 12193268"/>
              <a:gd name="connsiteY7430" fmla="*/ 3540107 h 6852115"/>
              <a:gd name="connsiteX7431" fmla="*/ 9327388 w 12193268"/>
              <a:gd name="connsiteY7431" fmla="*/ 3409270 h 6852115"/>
              <a:gd name="connsiteX7432" fmla="*/ 2885371 w 12193268"/>
              <a:gd name="connsiteY7432" fmla="*/ 3284824 h 6852115"/>
              <a:gd name="connsiteX7433" fmla="*/ 3018139 w 12193268"/>
              <a:gd name="connsiteY7433" fmla="*/ 3415661 h 6852115"/>
              <a:gd name="connsiteX7434" fmla="*/ 2885278 w 12193268"/>
              <a:gd name="connsiteY7434" fmla="*/ 3546408 h 6852115"/>
              <a:gd name="connsiteX7435" fmla="*/ 2752510 w 12193268"/>
              <a:gd name="connsiteY7435" fmla="*/ 3415571 h 6852115"/>
              <a:gd name="connsiteX7436" fmla="*/ 5084325 w 12193268"/>
              <a:gd name="connsiteY7436" fmla="*/ 3279575 h 6852115"/>
              <a:gd name="connsiteX7437" fmla="*/ 5217092 w 12193268"/>
              <a:gd name="connsiteY7437" fmla="*/ 3410411 h 6852115"/>
              <a:gd name="connsiteX7438" fmla="*/ 5084232 w 12193268"/>
              <a:gd name="connsiteY7438" fmla="*/ 3541158 h 6852115"/>
              <a:gd name="connsiteX7439" fmla="*/ 4951464 w 12193268"/>
              <a:gd name="connsiteY7439" fmla="*/ 3410321 h 6852115"/>
              <a:gd name="connsiteX7440" fmla="*/ 697768 w 12193268"/>
              <a:gd name="connsiteY7440" fmla="*/ 3280641 h 6852115"/>
              <a:gd name="connsiteX7441" fmla="*/ 830535 w 12193268"/>
              <a:gd name="connsiteY7441" fmla="*/ 3411477 h 6852115"/>
              <a:gd name="connsiteX7442" fmla="*/ 697675 w 12193268"/>
              <a:gd name="connsiteY7442" fmla="*/ 3542223 h 6852115"/>
              <a:gd name="connsiteX7443" fmla="*/ 564907 w 12193268"/>
              <a:gd name="connsiteY7443" fmla="*/ 3411387 h 6852115"/>
              <a:gd name="connsiteX7444" fmla="*/ 10529082 w 12193268"/>
              <a:gd name="connsiteY7444" fmla="*/ 3234533 h 6852115"/>
              <a:gd name="connsiteX7445" fmla="*/ 10485689 w 12193268"/>
              <a:gd name="connsiteY7445" fmla="*/ 3276075 h 6852115"/>
              <a:gd name="connsiteX7446" fmla="*/ 10336555 w 12193268"/>
              <a:gd name="connsiteY7446" fmla="*/ 3422835 h 6852115"/>
              <a:gd name="connsiteX7447" fmla="*/ 10529177 w 12193268"/>
              <a:gd name="connsiteY7447" fmla="*/ 3612655 h 6852115"/>
              <a:gd name="connsiteX7448" fmla="*/ 10721933 w 12193268"/>
              <a:gd name="connsiteY7448" fmla="*/ 3422967 h 6852115"/>
              <a:gd name="connsiteX7449" fmla="*/ 10589263 w 12193268"/>
              <a:gd name="connsiteY7449" fmla="*/ 3292227 h 6852115"/>
              <a:gd name="connsiteX7450" fmla="*/ 6153158 w 12193268"/>
              <a:gd name="connsiteY7450" fmla="*/ 3235583 h 6852115"/>
              <a:gd name="connsiteX7451" fmla="*/ 6109765 w 12193268"/>
              <a:gd name="connsiteY7451" fmla="*/ 3277126 h 6852115"/>
              <a:gd name="connsiteX7452" fmla="*/ 5960632 w 12193268"/>
              <a:gd name="connsiteY7452" fmla="*/ 3423885 h 6852115"/>
              <a:gd name="connsiteX7453" fmla="*/ 6153254 w 12193268"/>
              <a:gd name="connsiteY7453" fmla="*/ 3613706 h 6852115"/>
              <a:gd name="connsiteX7454" fmla="*/ 6346010 w 12193268"/>
              <a:gd name="connsiteY7454" fmla="*/ 3424017 h 6852115"/>
              <a:gd name="connsiteX7455" fmla="*/ 6213340 w 12193268"/>
              <a:gd name="connsiteY7455" fmla="*/ 3293277 h 6852115"/>
              <a:gd name="connsiteX7456" fmla="*/ 11647871 w 12193268"/>
              <a:gd name="connsiteY7456" fmla="*/ 3225902 h 6852115"/>
              <a:gd name="connsiteX7457" fmla="*/ 11455114 w 12193268"/>
              <a:gd name="connsiteY7457" fmla="*/ 3415590 h 6852115"/>
              <a:gd name="connsiteX7458" fmla="*/ 11587785 w 12193268"/>
              <a:gd name="connsiteY7458" fmla="*/ 3546330 h 6852115"/>
              <a:gd name="connsiteX7459" fmla="*/ 11647966 w 12193268"/>
              <a:gd name="connsiteY7459" fmla="*/ 3604024 h 6852115"/>
              <a:gd name="connsiteX7460" fmla="*/ 11691359 w 12193268"/>
              <a:gd name="connsiteY7460" fmla="*/ 3562482 h 6852115"/>
              <a:gd name="connsiteX7461" fmla="*/ 11840493 w 12193268"/>
              <a:gd name="connsiteY7461" fmla="*/ 3415722 h 6852115"/>
              <a:gd name="connsiteX7462" fmla="*/ 8341479 w 12193268"/>
              <a:gd name="connsiteY7462" fmla="*/ 3230348 h 6852115"/>
              <a:gd name="connsiteX7463" fmla="*/ 8298086 w 12193268"/>
              <a:gd name="connsiteY7463" fmla="*/ 3271890 h 6852115"/>
              <a:gd name="connsiteX7464" fmla="*/ 8148953 w 12193268"/>
              <a:gd name="connsiteY7464" fmla="*/ 3418651 h 6852115"/>
              <a:gd name="connsiteX7465" fmla="*/ 8341574 w 12193268"/>
              <a:gd name="connsiteY7465" fmla="*/ 3608471 h 6852115"/>
              <a:gd name="connsiteX7466" fmla="*/ 8534330 w 12193268"/>
              <a:gd name="connsiteY7466" fmla="*/ 3418782 h 6852115"/>
              <a:gd name="connsiteX7467" fmla="*/ 8401660 w 12193268"/>
              <a:gd name="connsiteY7467" fmla="*/ 3288043 h 6852115"/>
              <a:gd name="connsiteX7468" fmla="*/ 1766602 w 12193268"/>
              <a:gd name="connsiteY7468" fmla="*/ 3236649 h 6852115"/>
              <a:gd name="connsiteX7469" fmla="*/ 1723209 w 12193268"/>
              <a:gd name="connsiteY7469" fmla="*/ 3278191 h 6852115"/>
              <a:gd name="connsiteX7470" fmla="*/ 1574075 w 12193268"/>
              <a:gd name="connsiteY7470" fmla="*/ 3424951 h 6852115"/>
              <a:gd name="connsiteX7471" fmla="*/ 1766697 w 12193268"/>
              <a:gd name="connsiteY7471" fmla="*/ 3614771 h 6852115"/>
              <a:gd name="connsiteX7472" fmla="*/ 1959453 w 12193268"/>
              <a:gd name="connsiteY7472" fmla="*/ 3425083 h 6852115"/>
              <a:gd name="connsiteX7473" fmla="*/ 1826783 w 12193268"/>
              <a:gd name="connsiteY7473" fmla="*/ 3294343 h 6852115"/>
              <a:gd name="connsiteX7474" fmla="*/ 7271947 w 12193268"/>
              <a:gd name="connsiteY7474" fmla="*/ 3226952 h 6852115"/>
              <a:gd name="connsiteX7475" fmla="*/ 7079191 w 12193268"/>
              <a:gd name="connsiteY7475" fmla="*/ 3416641 h 6852115"/>
              <a:gd name="connsiteX7476" fmla="*/ 7211862 w 12193268"/>
              <a:gd name="connsiteY7476" fmla="*/ 3547381 h 6852115"/>
              <a:gd name="connsiteX7477" fmla="*/ 7272043 w 12193268"/>
              <a:gd name="connsiteY7477" fmla="*/ 3605075 h 6852115"/>
              <a:gd name="connsiteX7478" fmla="*/ 7315436 w 12193268"/>
              <a:gd name="connsiteY7478" fmla="*/ 3563533 h 6852115"/>
              <a:gd name="connsiteX7479" fmla="*/ 7464569 w 12193268"/>
              <a:gd name="connsiteY7479" fmla="*/ 3416773 h 6852115"/>
              <a:gd name="connsiteX7480" fmla="*/ 3965556 w 12193268"/>
              <a:gd name="connsiteY7480" fmla="*/ 3231399 h 6852115"/>
              <a:gd name="connsiteX7481" fmla="*/ 3922163 w 12193268"/>
              <a:gd name="connsiteY7481" fmla="*/ 3272941 h 6852115"/>
              <a:gd name="connsiteX7482" fmla="*/ 3773030 w 12193268"/>
              <a:gd name="connsiteY7482" fmla="*/ 3419702 h 6852115"/>
              <a:gd name="connsiteX7483" fmla="*/ 3965651 w 12193268"/>
              <a:gd name="connsiteY7483" fmla="*/ 3609521 h 6852115"/>
              <a:gd name="connsiteX7484" fmla="*/ 4158407 w 12193268"/>
              <a:gd name="connsiteY7484" fmla="*/ 3419833 h 6852115"/>
              <a:gd name="connsiteX7485" fmla="*/ 4025737 w 12193268"/>
              <a:gd name="connsiteY7485" fmla="*/ 3289093 h 6852115"/>
              <a:gd name="connsiteX7486" fmla="*/ 9460269 w 12193268"/>
              <a:gd name="connsiteY7486" fmla="*/ 3221717 h 6852115"/>
              <a:gd name="connsiteX7487" fmla="*/ 9267513 w 12193268"/>
              <a:gd name="connsiteY7487" fmla="*/ 3411405 h 6852115"/>
              <a:gd name="connsiteX7488" fmla="*/ 9400183 w 12193268"/>
              <a:gd name="connsiteY7488" fmla="*/ 3542145 h 6852115"/>
              <a:gd name="connsiteX7489" fmla="*/ 9460364 w 12193268"/>
              <a:gd name="connsiteY7489" fmla="*/ 3599840 h 6852115"/>
              <a:gd name="connsiteX7490" fmla="*/ 9503757 w 12193268"/>
              <a:gd name="connsiteY7490" fmla="*/ 3558298 h 6852115"/>
              <a:gd name="connsiteX7491" fmla="*/ 9652890 w 12193268"/>
              <a:gd name="connsiteY7491" fmla="*/ 3411539 h 6852115"/>
              <a:gd name="connsiteX7492" fmla="*/ 2885391 w 12193268"/>
              <a:gd name="connsiteY7492" fmla="*/ 3228017 h 6852115"/>
              <a:gd name="connsiteX7493" fmla="*/ 2692634 w 12193268"/>
              <a:gd name="connsiteY7493" fmla="*/ 3417707 h 6852115"/>
              <a:gd name="connsiteX7494" fmla="*/ 2825305 w 12193268"/>
              <a:gd name="connsiteY7494" fmla="*/ 3548446 h 6852115"/>
              <a:gd name="connsiteX7495" fmla="*/ 2885486 w 12193268"/>
              <a:gd name="connsiteY7495" fmla="*/ 3606140 h 6852115"/>
              <a:gd name="connsiteX7496" fmla="*/ 2928880 w 12193268"/>
              <a:gd name="connsiteY7496" fmla="*/ 3564598 h 6852115"/>
              <a:gd name="connsiteX7497" fmla="*/ 3078013 w 12193268"/>
              <a:gd name="connsiteY7497" fmla="*/ 3417839 h 6852115"/>
              <a:gd name="connsiteX7498" fmla="*/ 5084345 w 12193268"/>
              <a:gd name="connsiteY7498" fmla="*/ 3222767 h 6852115"/>
              <a:gd name="connsiteX7499" fmla="*/ 4891589 w 12193268"/>
              <a:gd name="connsiteY7499" fmla="*/ 3412456 h 6852115"/>
              <a:gd name="connsiteX7500" fmla="*/ 5024259 w 12193268"/>
              <a:gd name="connsiteY7500" fmla="*/ 3543196 h 6852115"/>
              <a:gd name="connsiteX7501" fmla="*/ 5084440 w 12193268"/>
              <a:gd name="connsiteY7501" fmla="*/ 3600890 h 6852115"/>
              <a:gd name="connsiteX7502" fmla="*/ 5127834 w 12193268"/>
              <a:gd name="connsiteY7502" fmla="*/ 3559348 h 6852115"/>
              <a:gd name="connsiteX7503" fmla="*/ 5276967 w 12193268"/>
              <a:gd name="connsiteY7503" fmla="*/ 3412589 h 6852115"/>
              <a:gd name="connsiteX7504" fmla="*/ 697788 w 12193268"/>
              <a:gd name="connsiteY7504" fmla="*/ 3223833 h 6852115"/>
              <a:gd name="connsiteX7505" fmla="*/ 505032 w 12193268"/>
              <a:gd name="connsiteY7505" fmla="*/ 3413522 h 6852115"/>
              <a:gd name="connsiteX7506" fmla="*/ 637702 w 12193268"/>
              <a:gd name="connsiteY7506" fmla="*/ 3544261 h 6852115"/>
              <a:gd name="connsiteX7507" fmla="*/ 697883 w 12193268"/>
              <a:gd name="connsiteY7507" fmla="*/ 3601956 h 6852115"/>
              <a:gd name="connsiteX7508" fmla="*/ 741277 w 12193268"/>
              <a:gd name="connsiteY7508" fmla="*/ 3560414 h 6852115"/>
              <a:gd name="connsiteX7509" fmla="*/ 890410 w 12193268"/>
              <a:gd name="connsiteY7509" fmla="*/ 3413654 h 6852115"/>
              <a:gd name="connsiteX7510" fmla="*/ 11087173 w 12193268"/>
              <a:gd name="connsiteY7510" fmla="*/ 3039017 h 6852115"/>
              <a:gd name="connsiteX7511" fmla="*/ 11088658 w 12193268"/>
              <a:gd name="connsiteY7511" fmla="*/ 3039017 h 6852115"/>
              <a:gd name="connsiteX7512" fmla="*/ 11088658 w 12193268"/>
              <a:gd name="connsiteY7512" fmla="*/ 3040696 h 6852115"/>
              <a:gd name="connsiteX7513" fmla="*/ 11087173 w 12193268"/>
              <a:gd name="connsiteY7513" fmla="*/ 3040695 h 6852115"/>
              <a:gd name="connsiteX7514" fmla="*/ 6711250 w 12193268"/>
              <a:gd name="connsiteY7514" fmla="*/ 3040068 h 6852115"/>
              <a:gd name="connsiteX7515" fmla="*/ 6712734 w 12193268"/>
              <a:gd name="connsiteY7515" fmla="*/ 3040067 h 6852115"/>
              <a:gd name="connsiteX7516" fmla="*/ 6712734 w 12193268"/>
              <a:gd name="connsiteY7516" fmla="*/ 3041746 h 6852115"/>
              <a:gd name="connsiteX7517" fmla="*/ 6711250 w 12193268"/>
              <a:gd name="connsiteY7517" fmla="*/ 3041746 h 6852115"/>
              <a:gd name="connsiteX7518" fmla="*/ 8899571 w 12193268"/>
              <a:gd name="connsiteY7518" fmla="*/ 3035582 h 6852115"/>
              <a:gd name="connsiteX7519" fmla="*/ 8901055 w 12193268"/>
              <a:gd name="connsiteY7519" fmla="*/ 3035582 h 6852115"/>
              <a:gd name="connsiteX7520" fmla="*/ 8901055 w 12193268"/>
              <a:gd name="connsiteY7520" fmla="*/ 3036511 h 6852115"/>
              <a:gd name="connsiteX7521" fmla="*/ 8899571 w 12193268"/>
              <a:gd name="connsiteY7521" fmla="*/ 3036511 h 6852115"/>
              <a:gd name="connsiteX7522" fmla="*/ 2324694 w 12193268"/>
              <a:gd name="connsiteY7522" fmla="*/ 3041133 h 6852115"/>
              <a:gd name="connsiteX7523" fmla="*/ 2326178 w 12193268"/>
              <a:gd name="connsiteY7523" fmla="*/ 3041133 h 6852115"/>
              <a:gd name="connsiteX7524" fmla="*/ 2326177 w 12193268"/>
              <a:gd name="connsiteY7524" fmla="*/ 3042812 h 6852115"/>
              <a:gd name="connsiteX7525" fmla="*/ 2324693 w 12193268"/>
              <a:gd name="connsiteY7525" fmla="*/ 3042811 h 6852115"/>
              <a:gd name="connsiteX7526" fmla="*/ 4523648 w 12193268"/>
              <a:gd name="connsiteY7526" fmla="*/ 3036632 h 6852115"/>
              <a:gd name="connsiteX7527" fmla="*/ 4525132 w 12193268"/>
              <a:gd name="connsiteY7527" fmla="*/ 3036632 h 6852115"/>
              <a:gd name="connsiteX7528" fmla="*/ 4525132 w 12193268"/>
              <a:gd name="connsiteY7528" fmla="*/ 3037561 h 6852115"/>
              <a:gd name="connsiteX7529" fmla="*/ 4523647 w 12193268"/>
              <a:gd name="connsiteY7529" fmla="*/ 3037561 h 6852115"/>
              <a:gd name="connsiteX7530" fmla="*/ 137091 w 12193268"/>
              <a:gd name="connsiteY7530" fmla="*/ 3037698 h 6852115"/>
              <a:gd name="connsiteX7531" fmla="*/ 138575 w 12193268"/>
              <a:gd name="connsiteY7531" fmla="*/ 3037698 h 6852115"/>
              <a:gd name="connsiteX7532" fmla="*/ 138575 w 12193268"/>
              <a:gd name="connsiteY7532" fmla="*/ 3038627 h 6852115"/>
              <a:gd name="connsiteX7533" fmla="*/ 137091 w 12193268"/>
              <a:gd name="connsiteY7533" fmla="*/ 3038627 h 6852115"/>
              <a:gd name="connsiteX7534" fmla="*/ 12183434 w 12193268"/>
              <a:gd name="connsiteY7534" fmla="*/ 3014718 h 6852115"/>
              <a:gd name="connsiteX7535" fmla="*/ 12167835 w 12193268"/>
              <a:gd name="connsiteY7535" fmla="*/ 3029125 h 6852115"/>
              <a:gd name="connsiteX7536" fmla="*/ 12143380 w 12193268"/>
              <a:gd name="connsiteY7536" fmla="*/ 3029117 h 6852115"/>
              <a:gd name="connsiteX7537" fmla="*/ 12184909 w 12193268"/>
              <a:gd name="connsiteY7537" fmla="*/ 3067502 h 6852115"/>
              <a:gd name="connsiteX7538" fmla="*/ 12184922 w 12193268"/>
              <a:gd name="connsiteY7538" fmla="*/ 3029131 h 6852115"/>
              <a:gd name="connsiteX7539" fmla="*/ 12183434 w 12193268"/>
              <a:gd name="connsiteY7539" fmla="*/ 3029131 h 6852115"/>
              <a:gd name="connsiteX7540" fmla="*/ 10528354 w 12193268"/>
              <a:gd name="connsiteY7540" fmla="*/ 3013604 h 6852115"/>
              <a:gd name="connsiteX7541" fmla="*/ 10501048 w 12193268"/>
              <a:gd name="connsiteY7541" fmla="*/ 3040495 h 6852115"/>
              <a:gd name="connsiteX7542" fmla="*/ 10497043 w 12193268"/>
              <a:gd name="connsiteY7542" fmla="*/ 3040494 h 6852115"/>
              <a:gd name="connsiteX7543" fmla="*/ 10499045 w 12193268"/>
              <a:gd name="connsiteY7543" fmla="*/ 3042467 h 6852115"/>
              <a:gd name="connsiteX7544" fmla="*/ 10490425 w 12193268"/>
              <a:gd name="connsiteY7544" fmla="*/ 3050957 h 6852115"/>
              <a:gd name="connsiteX7545" fmla="*/ 10507660 w 12193268"/>
              <a:gd name="connsiteY7545" fmla="*/ 3050956 h 6852115"/>
              <a:gd name="connsiteX7546" fmla="*/ 10531289 w 12193268"/>
              <a:gd name="connsiteY7546" fmla="*/ 3074241 h 6852115"/>
              <a:gd name="connsiteX7547" fmla="*/ 10554950 w 12193268"/>
              <a:gd name="connsiteY7547" fmla="*/ 3050956 h 6852115"/>
              <a:gd name="connsiteX7548" fmla="*/ 10566281 w 12193268"/>
              <a:gd name="connsiteY7548" fmla="*/ 3050957 h 6852115"/>
              <a:gd name="connsiteX7549" fmla="*/ 10560618 w 12193268"/>
              <a:gd name="connsiteY7549" fmla="*/ 3045378 h 6852115"/>
              <a:gd name="connsiteX7550" fmla="*/ 10565558 w 12193268"/>
              <a:gd name="connsiteY7550" fmla="*/ 3040516 h 6852115"/>
              <a:gd name="connsiteX7551" fmla="*/ 10555678 w 12193268"/>
              <a:gd name="connsiteY7551" fmla="*/ 3040513 h 6852115"/>
              <a:gd name="connsiteX7552" fmla="*/ 9995830 w 12193268"/>
              <a:gd name="connsiteY7552" fmla="*/ 3011282 h 6852115"/>
              <a:gd name="connsiteX7553" fmla="*/ 9992666 w 12193268"/>
              <a:gd name="connsiteY7553" fmla="*/ 3014205 h 6852115"/>
              <a:gd name="connsiteX7554" fmla="*/ 9990915 w 12193268"/>
              <a:gd name="connsiteY7554" fmla="*/ 3012585 h 6852115"/>
              <a:gd name="connsiteX7555" fmla="*/ 9990915 w 12193268"/>
              <a:gd name="connsiteY7555" fmla="*/ 3015821 h 6852115"/>
              <a:gd name="connsiteX7556" fmla="*/ 9981043 w 12193268"/>
              <a:gd name="connsiteY7556" fmla="*/ 3024941 h 6852115"/>
              <a:gd name="connsiteX7557" fmla="*/ 9955777 w 12193268"/>
              <a:gd name="connsiteY7557" fmla="*/ 3024932 h 6852115"/>
              <a:gd name="connsiteX7558" fmla="*/ 9992393 w 12193268"/>
              <a:gd name="connsiteY7558" fmla="*/ 3058775 h 6852115"/>
              <a:gd name="connsiteX7559" fmla="*/ 9992391 w 12193268"/>
              <a:gd name="connsiteY7559" fmla="*/ 3064620 h 6852115"/>
              <a:gd name="connsiteX7560" fmla="*/ 9995555 w 12193268"/>
              <a:gd name="connsiteY7560" fmla="*/ 3061699 h 6852115"/>
              <a:gd name="connsiteX7561" fmla="*/ 9997305 w 12193268"/>
              <a:gd name="connsiteY7561" fmla="*/ 3063316 h 6852115"/>
              <a:gd name="connsiteX7562" fmla="*/ 9997306 w 12193268"/>
              <a:gd name="connsiteY7562" fmla="*/ 3060082 h 6852115"/>
              <a:gd name="connsiteX7563" fmla="*/ 10007194 w 12193268"/>
              <a:gd name="connsiteY7563" fmla="*/ 3050956 h 6852115"/>
              <a:gd name="connsiteX7564" fmla="*/ 10032458 w 12193268"/>
              <a:gd name="connsiteY7564" fmla="*/ 3050956 h 6852115"/>
              <a:gd name="connsiteX7565" fmla="*/ 9995830 w 12193268"/>
              <a:gd name="connsiteY7565" fmla="*/ 3017126 h 6852115"/>
              <a:gd name="connsiteX7566" fmla="*/ 6152430 w 12193268"/>
              <a:gd name="connsiteY7566" fmla="*/ 3014655 h 6852115"/>
              <a:gd name="connsiteX7567" fmla="*/ 6125124 w 12193268"/>
              <a:gd name="connsiteY7567" fmla="*/ 3041545 h 6852115"/>
              <a:gd name="connsiteX7568" fmla="*/ 6121119 w 12193268"/>
              <a:gd name="connsiteY7568" fmla="*/ 3041544 h 6852115"/>
              <a:gd name="connsiteX7569" fmla="*/ 6123122 w 12193268"/>
              <a:gd name="connsiteY7569" fmla="*/ 3043517 h 6852115"/>
              <a:gd name="connsiteX7570" fmla="*/ 6114501 w 12193268"/>
              <a:gd name="connsiteY7570" fmla="*/ 3052007 h 6852115"/>
              <a:gd name="connsiteX7571" fmla="*/ 6131736 w 12193268"/>
              <a:gd name="connsiteY7571" fmla="*/ 3052006 h 6852115"/>
              <a:gd name="connsiteX7572" fmla="*/ 6155365 w 12193268"/>
              <a:gd name="connsiteY7572" fmla="*/ 3075292 h 6852115"/>
              <a:gd name="connsiteX7573" fmla="*/ 6179027 w 12193268"/>
              <a:gd name="connsiteY7573" fmla="*/ 3052007 h 6852115"/>
              <a:gd name="connsiteX7574" fmla="*/ 6190358 w 12193268"/>
              <a:gd name="connsiteY7574" fmla="*/ 3052007 h 6852115"/>
              <a:gd name="connsiteX7575" fmla="*/ 6184695 w 12193268"/>
              <a:gd name="connsiteY7575" fmla="*/ 3046428 h 6852115"/>
              <a:gd name="connsiteX7576" fmla="*/ 6189633 w 12193268"/>
              <a:gd name="connsiteY7576" fmla="*/ 3041567 h 6852115"/>
              <a:gd name="connsiteX7577" fmla="*/ 6179754 w 12193268"/>
              <a:gd name="connsiteY7577" fmla="*/ 3041564 h 6852115"/>
              <a:gd name="connsiteX7578" fmla="*/ 8340751 w 12193268"/>
              <a:gd name="connsiteY7578" fmla="*/ 3010169 h 6852115"/>
              <a:gd name="connsiteX7579" fmla="*/ 8314206 w 12193268"/>
              <a:gd name="connsiteY7579" fmla="*/ 3036310 h 6852115"/>
              <a:gd name="connsiteX7580" fmla="*/ 8309440 w 12193268"/>
              <a:gd name="connsiteY7580" fmla="*/ 3036308 h 6852115"/>
              <a:gd name="connsiteX7581" fmla="*/ 8311823 w 12193268"/>
              <a:gd name="connsiteY7581" fmla="*/ 3038657 h 6852115"/>
              <a:gd name="connsiteX7582" fmla="*/ 8302822 w 12193268"/>
              <a:gd name="connsiteY7582" fmla="*/ 3047519 h 6852115"/>
              <a:gd name="connsiteX7583" fmla="*/ 8320817 w 12193268"/>
              <a:gd name="connsiteY7583" fmla="*/ 3047520 h 6852115"/>
              <a:gd name="connsiteX7584" fmla="*/ 8343686 w 12193268"/>
              <a:gd name="connsiteY7584" fmla="*/ 3070056 h 6852115"/>
              <a:gd name="connsiteX7585" fmla="*/ 8366586 w 12193268"/>
              <a:gd name="connsiteY7585" fmla="*/ 3047520 h 6852115"/>
              <a:gd name="connsiteX7586" fmla="*/ 8378679 w 12193268"/>
              <a:gd name="connsiteY7586" fmla="*/ 3047521 h 6852115"/>
              <a:gd name="connsiteX7587" fmla="*/ 8372634 w 12193268"/>
              <a:gd name="connsiteY7587" fmla="*/ 3041568 h 6852115"/>
              <a:gd name="connsiteX7588" fmla="*/ 8377955 w 12193268"/>
              <a:gd name="connsiteY7588" fmla="*/ 3036331 h 6852115"/>
              <a:gd name="connsiteX7589" fmla="*/ 8367313 w 12193268"/>
              <a:gd name="connsiteY7589" fmla="*/ 3036329 h 6852115"/>
              <a:gd name="connsiteX7590" fmla="*/ 3420954 w 12193268"/>
              <a:gd name="connsiteY7590" fmla="*/ 3016835 h 6852115"/>
              <a:gd name="connsiteX7591" fmla="*/ 3405355 w 12193268"/>
              <a:gd name="connsiteY7591" fmla="*/ 3031241 h 6852115"/>
              <a:gd name="connsiteX7592" fmla="*/ 3380900 w 12193268"/>
              <a:gd name="connsiteY7592" fmla="*/ 3031234 h 6852115"/>
              <a:gd name="connsiteX7593" fmla="*/ 3422428 w 12193268"/>
              <a:gd name="connsiteY7593" fmla="*/ 3069618 h 6852115"/>
              <a:gd name="connsiteX7594" fmla="*/ 3422441 w 12193268"/>
              <a:gd name="connsiteY7594" fmla="*/ 3031247 h 6852115"/>
              <a:gd name="connsiteX7595" fmla="*/ 3420953 w 12193268"/>
              <a:gd name="connsiteY7595" fmla="*/ 3031247 h 6852115"/>
              <a:gd name="connsiteX7596" fmla="*/ 11644531 w 12193268"/>
              <a:gd name="connsiteY7596" fmla="*/ 3005282 h 6852115"/>
              <a:gd name="connsiteX7597" fmla="*/ 11620507 w 12193268"/>
              <a:gd name="connsiteY7597" fmla="*/ 3028938 h 6852115"/>
              <a:gd name="connsiteX7598" fmla="*/ 11609554 w 12193268"/>
              <a:gd name="connsiteY7598" fmla="*/ 3028934 h 6852115"/>
              <a:gd name="connsiteX7599" fmla="*/ 11615030 w 12193268"/>
              <a:gd name="connsiteY7599" fmla="*/ 3034331 h 6852115"/>
              <a:gd name="connsiteX7600" fmla="*/ 11610272 w 12193268"/>
              <a:gd name="connsiteY7600" fmla="*/ 3039017 h 6852115"/>
              <a:gd name="connsiteX7601" fmla="*/ 11619785 w 12193268"/>
              <a:gd name="connsiteY7601" fmla="*/ 3039017 h 6852115"/>
              <a:gd name="connsiteX7602" fmla="*/ 11647469 w 12193268"/>
              <a:gd name="connsiteY7602" fmla="*/ 3066299 h 6852115"/>
              <a:gd name="connsiteX7603" fmla="*/ 11675191 w 12193268"/>
              <a:gd name="connsiteY7603" fmla="*/ 3039017 h 6852115"/>
              <a:gd name="connsiteX7604" fmla="*/ 11678788 w 12193268"/>
              <a:gd name="connsiteY7604" fmla="*/ 3039017 h 6852115"/>
              <a:gd name="connsiteX7605" fmla="*/ 11676990 w 12193268"/>
              <a:gd name="connsiteY7605" fmla="*/ 3037247 h 6852115"/>
              <a:gd name="connsiteX7606" fmla="*/ 11685410 w 12193268"/>
              <a:gd name="connsiteY7606" fmla="*/ 3028960 h 6852115"/>
              <a:gd name="connsiteX7607" fmla="*/ 11668570 w 12193268"/>
              <a:gd name="connsiteY7607" fmla="*/ 3028955 h 6852115"/>
              <a:gd name="connsiteX7608" fmla="*/ 5619906 w 12193268"/>
              <a:gd name="connsiteY7608" fmla="*/ 3012333 h 6852115"/>
              <a:gd name="connsiteX7609" fmla="*/ 5616743 w 12193268"/>
              <a:gd name="connsiteY7609" fmla="*/ 3015255 h 6852115"/>
              <a:gd name="connsiteX7610" fmla="*/ 5614991 w 12193268"/>
              <a:gd name="connsiteY7610" fmla="*/ 3013636 h 6852115"/>
              <a:gd name="connsiteX7611" fmla="*/ 5614992 w 12193268"/>
              <a:gd name="connsiteY7611" fmla="*/ 3016872 h 6852115"/>
              <a:gd name="connsiteX7612" fmla="*/ 5605119 w 12193268"/>
              <a:gd name="connsiteY7612" fmla="*/ 3025991 h 6852115"/>
              <a:gd name="connsiteX7613" fmla="*/ 5579854 w 12193268"/>
              <a:gd name="connsiteY7613" fmla="*/ 3025983 h 6852115"/>
              <a:gd name="connsiteX7614" fmla="*/ 5616469 w 12193268"/>
              <a:gd name="connsiteY7614" fmla="*/ 3059826 h 6852115"/>
              <a:gd name="connsiteX7615" fmla="*/ 5616467 w 12193268"/>
              <a:gd name="connsiteY7615" fmla="*/ 3065671 h 6852115"/>
              <a:gd name="connsiteX7616" fmla="*/ 5619632 w 12193268"/>
              <a:gd name="connsiteY7616" fmla="*/ 3062749 h 6852115"/>
              <a:gd name="connsiteX7617" fmla="*/ 5621382 w 12193268"/>
              <a:gd name="connsiteY7617" fmla="*/ 3064367 h 6852115"/>
              <a:gd name="connsiteX7618" fmla="*/ 5621383 w 12193268"/>
              <a:gd name="connsiteY7618" fmla="*/ 3061133 h 6852115"/>
              <a:gd name="connsiteX7619" fmla="*/ 5631271 w 12193268"/>
              <a:gd name="connsiteY7619" fmla="*/ 3052006 h 6852115"/>
              <a:gd name="connsiteX7620" fmla="*/ 5656534 w 12193268"/>
              <a:gd name="connsiteY7620" fmla="*/ 3052007 h 6852115"/>
              <a:gd name="connsiteX7621" fmla="*/ 5619906 w 12193268"/>
              <a:gd name="connsiteY7621" fmla="*/ 3018177 h 6852115"/>
              <a:gd name="connsiteX7622" fmla="*/ 7803311 w 12193268"/>
              <a:gd name="connsiteY7622" fmla="*/ 3009150 h 6852115"/>
              <a:gd name="connsiteX7623" fmla="*/ 7803311 w 12193268"/>
              <a:gd name="connsiteY7623" fmla="*/ 3019648 h 6852115"/>
              <a:gd name="connsiteX7624" fmla="*/ 7791912 w 12193268"/>
              <a:gd name="connsiteY7624" fmla="*/ 3030176 h 6852115"/>
              <a:gd name="connsiteX7625" fmla="*/ 7767456 w 12193268"/>
              <a:gd name="connsiteY7625" fmla="*/ 3030168 h 6852115"/>
              <a:gd name="connsiteX7626" fmla="*/ 7808985 w 12193268"/>
              <a:gd name="connsiteY7626" fmla="*/ 3068553 h 6852115"/>
              <a:gd name="connsiteX7627" fmla="*/ 7808989 w 12193268"/>
              <a:gd name="connsiteY7627" fmla="*/ 3056555 h 6852115"/>
              <a:gd name="connsiteX7628" fmla="*/ 7818777 w 12193268"/>
              <a:gd name="connsiteY7628" fmla="*/ 3047520 h 6852115"/>
              <a:gd name="connsiteX7629" fmla="*/ 7844852 w 12193268"/>
              <a:gd name="connsiteY7629" fmla="*/ 3047521 h 6852115"/>
              <a:gd name="connsiteX7630" fmla="*/ 1765874 w 12193268"/>
              <a:gd name="connsiteY7630" fmla="*/ 3015720 h 6852115"/>
              <a:gd name="connsiteX7631" fmla="*/ 1738567 w 12193268"/>
              <a:gd name="connsiteY7631" fmla="*/ 3042611 h 6852115"/>
              <a:gd name="connsiteX7632" fmla="*/ 1734562 w 12193268"/>
              <a:gd name="connsiteY7632" fmla="*/ 3042610 h 6852115"/>
              <a:gd name="connsiteX7633" fmla="*/ 1736565 w 12193268"/>
              <a:gd name="connsiteY7633" fmla="*/ 3044583 h 6852115"/>
              <a:gd name="connsiteX7634" fmla="*/ 1727945 w 12193268"/>
              <a:gd name="connsiteY7634" fmla="*/ 3053072 h 6852115"/>
              <a:gd name="connsiteX7635" fmla="*/ 1745180 w 12193268"/>
              <a:gd name="connsiteY7635" fmla="*/ 3053072 h 6852115"/>
              <a:gd name="connsiteX7636" fmla="*/ 1768809 w 12193268"/>
              <a:gd name="connsiteY7636" fmla="*/ 3076357 h 6852115"/>
              <a:gd name="connsiteX7637" fmla="*/ 1792470 w 12193268"/>
              <a:gd name="connsiteY7637" fmla="*/ 3053072 h 6852115"/>
              <a:gd name="connsiteX7638" fmla="*/ 1803801 w 12193268"/>
              <a:gd name="connsiteY7638" fmla="*/ 3053073 h 6852115"/>
              <a:gd name="connsiteX7639" fmla="*/ 1798138 w 12193268"/>
              <a:gd name="connsiteY7639" fmla="*/ 3047494 h 6852115"/>
              <a:gd name="connsiteX7640" fmla="*/ 1803077 w 12193268"/>
              <a:gd name="connsiteY7640" fmla="*/ 3042633 h 6852115"/>
              <a:gd name="connsiteX7641" fmla="*/ 1793197 w 12193268"/>
              <a:gd name="connsiteY7641" fmla="*/ 3042629 h 6852115"/>
              <a:gd name="connsiteX7642" fmla="*/ 3964828 w 12193268"/>
              <a:gd name="connsiteY7642" fmla="*/ 3011220 h 6852115"/>
              <a:gd name="connsiteX7643" fmla="*/ 3938282 w 12193268"/>
              <a:gd name="connsiteY7643" fmla="*/ 3037361 h 6852115"/>
              <a:gd name="connsiteX7644" fmla="*/ 3933517 w 12193268"/>
              <a:gd name="connsiteY7644" fmla="*/ 3037359 h 6852115"/>
              <a:gd name="connsiteX7645" fmla="*/ 3935899 w 12193268"/>
              <a:gd name="connsiteY7645" fmla="*/ 3039707 h 6852115"/>
              <a:gd name="connsiteX7646" fmla="*/ 3926899 w 12193268"/>
              <a:gd name="connsiteY7646" fmla="*/ 3048570 h 6852115"/>
              <a:gd name="connsiteX7647" fmla="*/ 3944894 w 12193268"/>
              <a:gd name="connsiteY7647" fmla="*/ 3048571 h 6852115"/>
              <a:gd name="connsiteX7648" fmla="*/ 3967762 w 12193268"/>
              <a:gd name="connsiteY7648" fmla="*/ 3071107 h 6852115"/>
              <a:gd name="connsiteX7649" fmla="*/ 3990663 w 12193268"/>
              <a:gd name="connsiteY7649" fmla="*/ 3048571 h 6852115"/>
              <a:gd name="connsiteX7650" fmla="*/ 4002755 w 12193268"/>
              <a:gd name="connsiteY7650" fmla="*/ 3048571 h 6852115"/>
              <a:gd name="connsiteX7651" fmla="*/ 3996711 w 12193268"/>
              <a:gd name="connsiteY7651" fmla="*/ 3042618 h 6852115"/>
              <a:gd name="connsiteX7652" fmla="*/ 4002032 w 12193268"/>
              <a:gd name="connsiteY7652" fmla="*/ 3037382 h 6852115"/>
              <a:gd name="connsiteX7653" fmla="*/ 3991390 w 12193268"/>
              <a:gd name="connsiteY7653" fmla="*/ 3037379 h 6852115"/>
              <a:gd name="connsiteX7654" fmla="*/ 7268608 w 12193268"/>
              <a:gd name="connsiteY7654" fmla="*/ 3006333 h 6852115"/>
              <a:gd name="connsiteX7655" fmla="*/ 7244583 w 12193268"/>
              <a:gd name="connsiteY7655" fmla="*/ 3029988 h 6852115"/>
              <a:gd name="connsiteX7656" fmla="*/ 7233630 w 12193268"/>
              <a:gd name="connsiteY7656" fmla="*/ 3029985 h 6852115"/>
              <a:gd name="connsiteX7657" fmla="*/ 7239107 w 12193268"/>
              <a:gd name="connsiteY7657" fmla="*/ 3035382 h 6852115"/>
              <a:gd name="connsiteX7658" fmla="*/ 7234349 w 12193268"/>
              <a:gd name="connsiteY7658" fmla="*/ 3040068 h 6852115"/>
              <a:gd name="connsiteX7659" fmla="*/ 7243861 w 12193268"/>
              <a:gd name="connsiteY7659" fmla="*/ 3040067 h 6852115"/>
              <a:gd name="connsiteX7660" fmla="*/ 7271545 w 12193268"/>
              <a:gd name="connsiteY7660" fmla="*/ 3067349 h 6852115"/>
              <a:gd name="connsiteX7661" fmla="*/ 7299268 w 12193268"/>
              <a:gd name="connsiteY7661" fmla="*/ 3040067 h 6852115"/>
              <a:gd name="connsiteX7662" fmla="*/ 7302864 w 12193268"/>
              <a:gd name="connsiteY7662" fmla="*/ 3040067 h 6852115"/>
              <a:gd name="connsiteX7663" fmla="*/ 7301066 w 12193268"/>
              <a:gd name="connsiteY7663" fmla="*/ 3038297 h 6852115"/>
              <a:gd name="connsiteX7664" fmla="*/ 7309486 w 12193268"/>
              <a:gd name="connsiteY7664" fmla="*/ 3030011 h 6852115"/>
              <a:gd name="connsiteX7665" fmla="*/ 7292647 w 12193268"/>
              <a:gd name="connsiteY7665" fmla="*/ 3030006 h 6852115"/>
              <a:gd name="connsiteX7666" fmla="*/ 1233350 w 12193268"/>
              <a:gd name="connsiteY7666" fmla="*/ 3013398 h 6852115"/>
              <a:gd name="connsiteX7667" fmla="*/ 1230186 w 12193268"/>
              <a:gd name="connsiteY7667" fmla="*/ 3016321 h 6852115"/>
              <a:gd name="connsiteX7668" fmla="*/ 1228435 w 12193268"/>
              <a:gd name="connsiteY7668" fmla="*/ 3014702 h 6852115"/>
              <a:gd name="connsiteX7669" fmla="*/ 1228435 w 12193268"/>
              <a:gd name="connsiteY7669" fmla="*/ 3017938 h 6852115"/>
              <a:gd name="connsiteX7670" fmla="*/ 1218562 w 12193268"/>
              <a:gd name="connsiteY7670" fmla="*/ 3027057 h 6852115"/>
              <a:gd name="connsiteX7671" fmla="*/ 1193297 w 12193268"/>
              <a:gd name="connsiteY7671" fmla="*/ 3027048 h 6852115"/>
              <a:gd name="connsiteX7672" fmla="*/ 1229912 w 12193268"/>
              <a:gd name="connsiteY7672" fmla="*/ 3060892 h 6852115"/>
              <a:gd name="connsiteX7673" fmla="*/ 1229911 w 12193268"/>
              <a:gd name="connsiteY7673" fmla="*/ 3066736 h 6852115"/>
              <a:gd name="connsiteX7674" fmla="*/ 1233075 w 12193268"/>
              <a:gd name="connsiteY7674" fmla="*/ 3063814 h 6852115"/>
              <a:gd name="connsiteX7675" fmla="*/ 1234825 w 12193268"/>
              <a:gd name="connsiteY7675" fmla="*/ 3065433 h 6852115"/>
              <a:gd name="connsiteX7676" fmla="*/ 1234827 w 12193268"/>
              <a:gd name="connsiteY7676" fmla="*/ 3062199 h 6852115"/>
              <a:gd name="connsiteX7677" fmla="*/ 1244714 w 12193268"/>
              <a:gd name="connsiteY7677" fmla="*/ 3053072 h 6852115"/>
              <a:gd name="connsiteX7678" fmla="*/ 1269977 w 12193268"/>
              <a:gd name="connsiteY7678" fmla="*/ 3053072 h 6852115"/>
              <a:gd name="connsiteX7679" fmla="*/ 1233350 w 12193268"/>
              <a:gd name="connsiteY7679" fmla="*/ 3019242 h 6852115"/>
              <a:gd name="connsiteX7680" fmla="*/ 9456927 w 12193268"/>
              <a:gd name="connsiteY7680" fmla="*/ 3001845 h 6852115"/>
              <a:gd name="connsiteX7681" fmla="*/ 9433665 w 12193268"/>
              <a:gd name="connsiteY7681" fmla="*/ 3024753 h 6852115"/>
              <a:gd name="connsiteX7682" fmla="*/ 9421951 w 12193268"/>
              <a:gd name="connsiteY7682" fmla="*/ 3024750 h 6852115"/>
              <a:gd name="connsiteX7683" fmla="*/ 9427808 w 12193268"/>
              <a:gd name="connsiteY7683" fmla="*/ 3030522 h 6852115"/>
              <a:gd name="connsiteX7684" fmla="*/ 9422670 w 12193268"/>
              <a:gd name="connsiteY7684" fmla="*/ 3035581 h 6852115"/>
              <a:gd name="connsiteX7685" fmla="*/ 9432942 w 12193268"/>
              <a:gd name="connsiteY7685" fmla="*/ 3035582 h 6852115"/>
              <a:gd name="connsiteX7686" fmla="*/ 9459866 w 12193268"/>
              <a:gd name="connsiteY7686" fmla="*/ 3062114 h 6852115"/>
              <a:gd name="connsiteX7687" fmla="*/ 9486826 w 12193268"/>
              <a:gd name="connsiteY7687" fmla="*/ 3035582 h 6852115"/>
              <a:gd name="connsiteX7688" fmla="*/ 9491185 w 12193268"/>
              <a:gd name="connsiteY7688" fmla="*/ 3035582 h 6852115"/>
              <a:gd name="connsiteX7689" fmla="*/ 9489006 w 12193268"/>
              <a:gd name="connsiteY7689" fmla="*/ 3033437 h 6852115"/>
              <a:gd name="connsiteX7690" fmla="*/ 9497807 w 12193268"/>
              <a:gd name="connsiteY7690" fmla="*/ 3024776 h 6852115"/>
              <a:gd name="connsiteX7691" fmla="*/ 9480205 w 12193268"/>
              <a:gd name="connsiteY7691" fmla="*/ 3024770 h 6852115"/>
              <a:gd name="connsiteX7692" fmla="*/ 3427387 w 12193268"/>
              <a:gd name="connsiteY7692" fmla="*/ 3010201 h 6852115"/>
              <a:gd name="connsiteX7693" fmla="*/ 3427387 w 12193268"/>
              <a:gd name="connsiteY7693" fmla="*/ 3048571 h 6852115"/>
              <a:gd name="connsiteX7694" fmla="*/ 3428867 w 12193268"/>
              <a:gd name="connsiteY7694" fmla="*/ 3048570 h 6852115"/>
              <a:gd name="connsiteX7695" fmla="*/ 3428863 w 12193268"/>
              <a:gd name="connsiteY7695" fmla="*/ 3061485 h 6852115"/>
              <a:gd name="connsiteX7696" fmla="*/ 3442854 w 12193268"/>
              <a:gd name="connsiteY7696" fmla="*/ 3048571 h 6852115"/>
              <a:gd name="connsiteX7697" fmla="*/ 3468929 w 12193268"/>
              <a:gd name="connsiteY7697" fmla="*/ 3048571 h 6852115"/>
              <a:gd name="connsiteX7698" fmla="*/ 2882050 w 12193268"/>
              <a:gd name="connsiteY7698" fmla="*/ 3007398 h 6852115"/>
              <a:gd name="connsiteX7699" fmla="*/ 2858027 w 12193268"/>
              <a:gd name="connsiteY7699" fmla="*/ 3031054 h 6852115"/>
              <a:gd name="connsiteX7700" fmla="*/ 2847073 w 12193268"/>
              <a:gd name="connsiteY7700" fmla="*/ 3031051 h 6852115"/>
              <a:gd name="connsiteX7701" fmla="*/ 2852551 w 12193268"/>
              <a:gd name="connsiteY7701" fmla="*/ 3036448 h 6852115"/>
              <a:gd name="connsiteX7702" fmla="*/ 2847792 w 12193268"/>
              <a:gd name="connsiteY7702" fmla="*/ 3041133 h 6852115"/>
              <a:gd name="connsiteX7703" fmla="*/ 2857304 w 12193268"/>
              <a:gd name="connsiteY7703" fmla="*/ 3041133 h 6852115"/>
              <a:gd name="connsiteX7704" fmla="*/ 2884989 w 12193268"/>
              <a:gd name="connsiteY7704" fmla="*/ 3068415 h 6852115"/>
              <a:gd name="connsiteX7705" fmla="*/ 2912711 w 12193268"/>
              <a:gd name="connsiteY7705" fmla="*/ 3041133 h 6852115"/>
              <a:gd name="connsiteX7706" fmla="*/ 2916308 w 12193268"/>
              <a:gd name="connsiteY7706" fmla="*/ 3041133 h 6852115"/>
              <a:gd name="connsiteX7707" fmla="*/ 2914510 w 12193268"/>
              <a:gd name="connsiteY7707" fmla="*/ 3039363 h 6852115"/>
              <a:gd name="connsiteX7708" fmla="*/ 2922930 w 12193268"/>
              <a:gd name="connsiteY7708" fmla="*/ 3031077 h 6852115"/>
              <a:gd name="connsiteX7709" fmla="*/ 2906089 w 12193268"/>
              <a:gd name="connsiteY7709" fmla="*/ 3031071 h 6852115"/>
              <a:gd name="connsiteX7710" fmla="*/ 5081004 w 12193268"/>
              <a:gd name="connsiteY7710" fmla="*/ 3002896 h 6852115"/>
              <a:gd name="connsiteX7711" fmla="*/ 5057742 w 12193268"/>
              <a:gd name="connsiteY7711" fmla="*/ 3025804 h 6852115"/>
              <a:gd name="connsiteX7712" fmla="*/ 5046028 w 12193268"/>
              <a:gd name="connsiteY7712" fmla="*/ 3025800 h 6852115"/>
              <a:gd name="connsiteX7713" fmla="*/ 5051885 w 12193268"/>
              <a:gd name="connsiteY7713" fmla="*/ 3031572 h 6852115"/>
              <a:gd name="connsiteX7714" fmla="*/ 5046746 w 12193268"/>
              <a:gd name="connsiteY7714" fmla="*/ 3036631 h 6852115"/>
              <a:gd name="connsiteX7715" fmla="*/ 5057019 w 12193268"/>
              <a:gd name="connsiteY7715" fmla="*/ 3036632 h 6852115"/>
              <a:gd name="connsiteX7716" fmla="*/ 5083943 w 12193268"/>
              <a:gd name="connsiteY7716" fmla="*/ 3063164 h 6852115"/>
              <a:gd name="connsiteX7717" fmla="*/ 5110903 w 12193268"/>
              <a:gd name="connsiteY7717" fmla="*/ 3036632 h 6852115"/>
              <a:gd name="connsiteX7718" fmla="*/ 5115261 w 12193268"/>
              <a:gd name="connsiteY7718" fmla="*/ 3036632 h 6852115"/>
              <a:gd name="connsiteX7719" fmla="*/ 5113083 w 12193268"/>
              <a:gd name="connsiteY7719" fmla="*/ 3034487 h 6852115"/>
              <a:gd name="connsiteX7720" fmla="*/ 5121884 w 12193268"/>
              <a:gd name="connsiteY7720" fmla="*/ 3025827 h 6852115"/>
              <a:gd name="connsiteX7721" fmla="*/ 5104282 w 12193268"/>
              <a:gd name="connsiteY7721" fmla="*/ 3025820 h 6852115"/>
              <a:gd name="connsiteX7722" fmla="*/ 694447 w 12193268"/>
              <a:gd name="connsiteY7722" fmla="*/ 3003962 h 6852115"/>
              <a:gd name="connsiteX7723" fmla="*/ 671185 w 12193268"/>
              <a:gd name="connsiteY7723" fmla="*/ 3026870 h 6852115"/>
              <a:gd name="connsiteX7724" fmla="*/ 659470 w 12193268"/>
              <a:gd name="connsiteY7724" fmla="*/ 3026866 h 6852115"/>
              <a:gd name="connsiteX7725" fmla="*/ 665328 w 12193268"/>
              <a:gd name="connsiteY7725" fmla="*/ 3032638 h 6852115"/>
              <a:gd name="connsiteX7726" fmla="*/ 660189 w 12193268"/>
              <a:gd name="connsiteY7726" fmla="*/ 3037697 h 6852115"/>
              <a:gd name="connsiteX7727" fmla="*/ 670462 w 12193268"/>
              <a:gd name="connsiteY7727" fmla="*/ 3037697 h 6852115"/>
              <a:gd name="connsiteX7728" fmla="*/ 697386 w 12193268"/>
              <a:gd name="connsiteY7728" fmla="*/ 3064229 h 6852115"/>
              <a:gd name="connsiteX7729" fmla="*/ 724346 w 12193268"/>
              <a:gd name="connsiteY7729" fmla="*/ 3037698 h 6852115"/>
              <a:gd name="connsiteX7730" fmla="*/ 728704 w 12193268"/>
              <a:gd name="connsiteY7730" fmla="*/ 3037697 h 6852115"/>
              <a:gd name="connsiteX7731" fmla="*/ 726526 w 12193268"/>
              <a:gd name="connsiteY7731" fmla="*/ 3035552 h 6852115"/>
              <a:gd name="connsiteX7732" fmla="*/ 735327 w 12193268"/>
              <a:gd name="connsiteY7732" fmla="*/ 3026892 h 6852115"/>
              <a:gd name="connsiteX7733" fmla="*/ 717725 w 12193268"/>
              <a:gd name="connsiteY7733" fmla="*/ 3026885 h 6852115"/>
              <a:gd name="connsiteX7734" fmla="*/ 11087173 w 12193268"/>
              <a:gd name="connsiteY7734" fmla="*/ 2985229 h 6852115"/>
              <a:gd name="connsiteX7735" fmla="*/ 11087172 w 12193268"/>
              <a:gd name="connsiteY7735" fmla="*/ 2987676 h 6852115"/>
              <a:gd name="connsiteX7736" fmla="*/ 11018663 w 12193268"/>
              <a:gd name="connsiteY7736" fmla="*/ 3050956 h 6852115"/>
              <a:gd name="connsiteX7737" fmla="*/ 11041545 w 12193268"/>
              <a:gd name="connsiteY7737" fmla="*/ 3050956 h 6852115"/>
              <a:gd name="connsiteX7738" fmla="*/ 11088639 w 12193268"/>
              <a:gd name="connsiteY7738" fmla="*/ 3094484 h 6852115"/>
              <a:gd name="connsiteX7739" fmla="*/ 11088640 w 12193268"/>
              <a:gd name="connsiteY7739" fmla="*/ 3092035 h 6852115"/>
              <a:gd name="connsiteX7740" fmla="*/ 11157172 w 12193268"/>
              <a:gd name="connsiteY7740" fmla="*/ 3028780 h 6852115"/>
              <a:gd name="connsiteX7741" fmla="*/ 11134316 w 12193268"/>
              <a:gd name="connsiteY7741" fmla="*/ 3028772 h 6852115"/>
              <a:gd name="connsiteX7742" fmla="*/ 6711249 w 12193268"/>
              <a:gd name="connsiteY7742" fmla="*/ 2986279 h 6852115"/>
              <a:gd name="connsiteX7743" fmla="*/ 6711249 w 12193268"/>
              <a:gd name="connsiteY7743" fmla="*/ 2988727 h 6852115"/>
              <a:gd name="connsiteX7744" fmla="*/ 6642740 w 12193268"/>
              <a:gd name="connsiteY7744" fmla="*/ 3052006 h 6852115"/>
              <a:gd name="connsiteX7745" fmla="*/ 6665622 w 12193268"/>
              <a:gd name="connsiteY7745" fmla="*/ 3052007 h 6852115"/>
              <a:gd name="connsiteX7746" fmla="*/ 6712714 w 12193268"/>
              <a:gd name="connsiteY7746" fmla="*/ 3095535 h 6852115"/>
              <a:gd name="connsiteX7747" fmla="*/ 6712715 w 12193268"/>
              <a:gd name="connsiteY7747" fmla="*/ 3093085 h 6852115"/>
              <a:gd name="connsiteX7748" fmla="*/ 6781248 w 12193268"/>
              <a:gd name="connsiteY7748" fmla="*/ 3029830 h 6852115"/>
              <a:gd name="connsiteX7749" fmla="*/ 6758392 w 12193268"/>
              <a:gd name="connsiteY7749" fmla="*/ 3029823 h 6852115"/>
              <a:gd name="connsiteX7750" fmla="*/ 8899570 w 12193268"/>
              <a:gd name="connsiteY7750" fmla="*/ 2981793 h 6852115"/>
              <a:gd name="connsiteX7751" fmla="*/ 8899570 w 12193268"/>
              <a:gd name="connsiteY7751" fmla="*/ 2984241 h 6852115"/>
              <a:gd name="connsiteX7752" fmla="*/ 8843001 w 12193268"/>
              <a:gd name="connsiteY7752" fmla="*/ 3036491 h 6852115"/>
              <a:gd name="connsiteX7753" fmla="*/ 8842820 w 12193268"/>
              <a:gd name="connsiteY7753" fmla="*/ 3036491 h 6852115"/>
              <a:gd name="connsiteX7754" fmla="*/ 8842910 w 12193268"/>
              <a:gd name="connsiteY7754" fmla="*/ 3036574 h 6852115"/>
              <a:gd name="connsiteX7755" fmla="*/ 8831060 w 12193268"/>
              <a:gd name="connsiteY7755" fmla="*/ 3047520 h 6852115"/>
              <a:gd name="connsiteX7756" fmla="*/ 8854752 w 12193268"/>
              <a:gd name="connsiteY7756" fmla="*/ 3047521 h 6852115"/>
              <a:gd name="connsiteX7757" fmla="*/ 8901036 w 12193268"/>
              <a:gd name="connsiteY7757" fmla="*/ 3090299 h 6852115"/>
              <a:gd name="connsiteX7758" fmla="*/ 8901037 w 12193268"/>
              <a:gd name="connsiteY7758" fmla="*/ 3087850 h 6852115"/>
              <a:gd name="connsiteX7759" fmla="*/ 8957667 w 12193268"/>
              <a:gd name="connsiteY7759" fmla="*/ 3035581 h 6852115"/>
              <a:gd name="connsiteX7760" fmla="*/ 8957805 w 12193268"/>
              <a:gd name="connsiteY7760" fmla="*/ 3035582 h 6852115"/>
              <a:gd name="connsiteX7761" fmla="*/ 8957736 w 12193268"/>
              <a:gd name="connsiteY7761" fmla="*/ 3035517 h 6852115"/>
              <a:gd name="connsiteX7762" fmla="*/ 8969570 w 12193268"/>
              <a:gd name="connsiteY7762" fmla="*/ 3024595 h 6852115"/>
              <a:gd name="connsiteX7763" fmla="*/ 8945902 w 12193268"/>
              <a:gd name="connsiteY7763" fmla="*/ 3024587 h 6852115"/>
              <a:gd name="connsiteX7764" fmla="*/ 2324693 w 12193268"/>
              <a:gd name="connsiteY7764" fmla="*/ 2987345 h 6852115"/>
              <a:gd name="connsiteX7765" fmla="*/ 2324692 w 12193268"/>
              <a:gd name="connsiteY7765" fmla="*/ 2989793 h 6852115"/>
              <a:gd name="connsiteX7766" fmla="*/ 2256183 w 12193268"/>
              <a:gd name="connsiteY7766" fmla="*/ 3053072 h 6852115"/>
              <a:gd name="connsiteX7767" fmla="*/ 2279064 w 12193268"/>
              <a:gd name="connsiteY7767" fmla="*/ 3053072 h 6852115"/>
              <a:gd name="connsiteX7768" fmla="*/ 2326159 w 12193268"/>
              <a:gd name="connsiteY7768" fmla="*/ 3096601 h 6852115"/>
              <a:gd name="connsiteX7769" fmla="*/ 2326159 w 12193268"/>
              <a:gd name="connsiteY7769" fmla="*/ 3094151 h 6852115"/>
              <a:gd name="connsiteX7770" fmla="*/ 2394692 w 12193268"/>
              <a:gd name="connsiteY7770" fmla="*/ 3030896 h 6852115"/>
              <a:gd name="connsiteX7771" fmla="*/ 2371836 w 12193268"/>
              <a:gd name="connsiteY7771" fmla="*/ 3030888 h 6852115"/>
              <a:gd name="connsiteX7772" fmla="*/ 4523646 w 12193268"/>
              <a:gd name="connsiteY7772" fmla="*/ 2982843 h 6852115"/>
              <a:gd name="connsiteX7773" fmla="*/ 4523646 w 12193268"/>
              <a:gd name="connsiteY7773" fmla="*/ 2985292 h 6852115"/>
              <a:gd name="connsiteX7774" fmla="*/ 4467077 w 12193268"/>
              <a:gd name="connsiteY7774" fmla="*/ 3037541 h 6852115"/>
              <a:gd name="connsiteX7775" fmla="*/ 4466897 w 12193268"/>
              <a:gd name="connsiteY7775" fmla="*/ 3037541 h 6852115"/>
              <a:gd name="connsiteX7776" fmla="*/ 4466987 w 12193268"/>
              <a:gd name="connsiteY7776" fmla="*/ 3037625 h 6852115"/>
              <a:gd name="connsiteX7777" fmla="*/ 4455137 w 12193268"/>
              <a:gd name="connsiteY7777" fmla="*/ 3048571 h 6852115"/>
              <a:gd name="connsiteX7778" fmla="*/ 4478829 w 12193268"/>
              <a:gd name="connsiteY7778" fmla="*/ 3048571 h 6852115"/>
              <a:gd name="connsiteX7779" fmla="*/ 4525113 w 12193268"/>
              <a:gd name="connsiteY7779" fmla="*/ 3091350 h 6852115"/>
              <a:gd name="connsiteX7780" fmla="*/ 4525114 w 12193268"/>
              <a:gd name="connsiteY7780" fmla="*/ 3088901 h 6852115"/>
              <a:gd name="connsiteX7781" fmla="*/ 4581743 w 12193268"/>
              <a:gd name="connsiteY7781" fmla="*/ 3036631 h 6852115"/>
              <a:gd name="connsiteX7782" fmla="*/ 4581882 w 12193268"/>
              <a:gd name="connsiteY7782" fmla="*/ 3036632 h 6852115"/>
              <a:gd name="connsiteX7783" fmla="*/ 4581813 w 12193268"/>
              <a:gd name="connsiteY7783" fmla="*/ 3036568 h 6852115"/>
              <a:gd name="connsiteX7784" fmla="*/ 4593647 w 12193268"/>
              <a:gd name="connsiteY7784" fmla="*/ 3025645 h 6852115"/>
              <a:gd name="connsiteX7785" fmla="*/ 4569979 w 12193268"/>
              <a:gd name="connsiteY7785" fmla="*/ 3025637 h 6852115"/>
              <a:gd name="connsiteX7786" fmla="*/ 10528354 w 12193268"/>
              <a:gd name="connsiteY7786" fmla="*/ 2971646 h 6852115"/>
              <a:gd name="connsiteX7787" fmla="*/ 10603232 w 12193268"/>
              <a:gd name="connsiteY7787" fmla="*/ 3045385 h 6852115"/>
              <a:gd name="connsiteX7788" fmla="*/ 10531274 w 12193268"/>
              <a:gd name="connsiteY7788" fmla="*/ 3116199 h 6852115"/>
              <a:gd name="connsiteX7789" fmla="*/ 10456446 w 12193268"/>
              <a:gd name="connsiteY7789" fmla="*/ 3042459 h 6852115"/>
              <a:gd name="connsiteX7790" fmla="*/ 137090 w 12193268"/>
              <a:gd name="connsiteY7790" fmla="*/ 2983909 h 6852115"/>
              <a:gd name="connsiteX7791" fmla="*/ 137089 w 12193268"/>
              <a:gd name="connsiteY7791" fmla="*/ 2986357 h 6852115"/>
              <a:gd name="connsiteX7792" fmla="*/ 80521 w 12193268"/>
              <a:gd name="connsiteY7792" fmla="*/ 3038607 h 6852115"/>
              <a:gd name="connsiteX7793" fmla="*/ 80340 w 12193268"/>
              <a:gd name="connsiteY7793" fmla="*/ 3038607 h 6852115"/>
              <a:gd name="connsiteX7794" fmla="*/ 80430 w 12193268"/>
              <a:gd name="connsiteY7794" fmla="*/ 3038691 h 6852115"/>
              <a:gd name="connsiteX7795" fmla="*/ 68580 w 12193268"/>
              <a:gd name="connsiteY7795" fmla="*/ 3049637 h 6852115"/>
              <a:gd name="connsiteX7796" fmla="*/ 92272 w 12193268"/>
              <a:gd name="connsiteY7796" fmla="*/ 3049637 h 6852115"/>
              <a:gd name="connsiteX7797" fmla="*/ 138556 w 12193268"/>
              <a:gd name="connsiteY7797" fmla="*/ 3092416 h 6852115"/>
              <a:gd name="connsiteX7798" fmla="*/ 138556 w 12193268"/>
              <a:gd name="connsiteY7798" fmla="*/ 3089966 h 6852115"/>
              <a:gd name="connsiteX7799" fmla="*/ 195187 w 12193268"/>
              <a:gd name="connsiteY7799" fmla="*/ 3037697 h 6852115"/>
              <a:gd name="connsiteX7800" fmla="*/ 195325 w 12193268"/>
              <a:gd name="connsiteY7800" fmla="*/ 3037697 h 6852115"/>
              <a:gd name="connsiteX7801" fmla="*/ 195256 w 12193268"/>
              <a:gd name="connsiteY7801" fmla="*/ 3037633 h 6852115"/>
              <a:gd name="connsiteX7802" fmla="*/ 207090 w 12193268"/>
              <a:gd name="connsiteY7802" fmla="*/ 3026710 h 6852115"/>
              <a:gd name="connsiteX7803" fmla="*/ 183422 w 12193268"/>
              <a:gd name="connsiteY7803" fmla="*/ 3026703 h 6852115"/>
              <a:gd name="connsiteX7804" fmla="*/ 6152430 w 12193268"/>
              <a:gd name="connsiteY7804" fmla="*/ 2972697 h 6852115"/>
              <a:gd name="connsiteX7805" fmla="*/ 6227308 w 12193268"/>
              <a:gd name="connsiteY7805" fmla="*/ 3046436 h 6852115"/>
              <a:gd name="connsiteX7806" fmla="*/ 6155349 w 12193268"/>
              <a:gd name="connsiteY7806" fmla="*/ 3117250 h 6852115"/>
              <a:gd name="connsiteX7807" fmla="*/ 6080523 w 12193268"/>
              <a:gd name="connsiteY7807" fmla="*/ 3043510 h 6852115"/>
              <a:gd name="connsiteX7808" fmla="*/ 8340751 w 12193268"/>
              <a:gd name="connsiteY7808" fmla="*/ 2968211 h 6852115"/>
              <a:gd name="connsiteX7809" fmla="*/ 8415248 w 12193268"/>
              <a:gd name="connsiteY7809" fmla="*/ 3041574 h 6852115"/>
              <a:gd name="connsiteX7810" fmla="*/ 8343672 w 12193268"/>
              <a:gd name="connsiteY7810" fmla="*/ 3112015 h 6852115"/>
              <a:gd name="connsiteX7811" fmla="*/ 8269223 w 12193268"/>
              <a:gd name="connsiteY7811" fmla="*/ 3038649 h 6852115"/>
              <a:gd name="connsiteX7812" fmla="*/ 11644530 w 12193268"/>
              <a:gd name="connsiteY7812" fmla="*/ 2963323 h 6852115"/>
              <a:gd name="connsiteX7813" fmla="*/ 11719605 w 12193268"/>
              <a:gd name="connsiteY7813" fmla="*/ 3037254 h 6852115"/>
              <a:gd name="connsiteX7814" fmla="*/ 11647454 w 12193268"/>
              <a:gd name="connsiteY7814" fmla="*/ 3108257 h 6852115"/>
              <a:gd name="connsiteX7815" fmla="*/ 11572431 w 12193268"/>
              <a:gd name="connsiteY7815" fmla="*/ 3034325 h 6852115"/>
              <a:gd name="connsiteX7816" fmla="*/ 1765874 w 12193268"/>
              <a:gd name="connsiteY7816" fmla="*/ 2973762 h 6852115"/>
              <a:gd name="connsiteX7817" fmla="*/ 1840751 w 12193268"/>
              <a:gd name="connsiteY7817" fmla="*/ 3047501 h 6852115"/>
              <a:gd name="connsiteX7818" fmla="*/ 1768793 w 12193268"/>
              <a:gd name="connsiteY7818" fmla="*/ 3118316 h 6852115"/>
              <a:gd name="connsiteX7819" fmla="*/ 1693966 w 12193268"/>
              <a:gd name="connsiteY7819" fmla="*/ 3044575 h 6852115"/>
              <a:gd name="connsiteX7820" fmla="*/ 9992668 w 12193268"/>
              <a:gd name="connsiteY7820" fmla="*/ 2961958 h 6852115"/>
              <a:gd name="connsiteX7821" fmla="*/ 10077539 w 12193268"/>
              <a:gd name="connsiteY7821" fmla="*/ 3040349 h 6852115"/>
              <a:gd name="connsiteX7822" fmla="*/ 10075271 w 12193268"/>
              <a:gd name="connsiteY7822" fmla="*/ 3040350 h 6852115"/>
              <a:gd name="connsiteX7823" fmla="*/ 9995536 w 12193268"/>
              <a:gd name="connsiteY7823" fmla="*/ 3113944 h 6852115"/>
              <a:gd name="connsiteX7824" fmla="*/ 9910754 w 12193268"/>
              <a:gd name="connsiteY7824" fmla="*/ 3035581 h 6852115"/>
              <a:gd name="connsiteX7825" fmla="*/ 9912958 w 12193268"/>
              <a:gd name="connsiteY7825" fmla="*/ 3035581 h 6852115"/>
              <a:gd name="connsiteX7826" fmla="*/ 3964827 w 12193268"/>
              <a:gd name="connsiteY7826" fmla="*/ 2969261 h 6852115"/>
              <a:gd name="connsiteX7827" fmla="*/ 4039325 w 12193268"/>
              <a:gd name="connsiteY7827" fmla="*/ 3042625 h 6852115"/>
              <a:gd name="connsiteX7828" fmla="*/ 3967748 w 12193268"/>
              <a:gd name="connsiteY7828" fmla="*/ 3113065 h 6852115"/>
              <a:gd name="connsiteX7829" fmla="*/ 3893300 w 12193268"/>
              <a:gd name="connsiteY7829" fmla="*/ 3039700 h 6852115"/>
              <a:gd name="connsiteX7830" fmla="*/ 7268606 w 12193268"/>
              <a:gd name="connsiteY7830" fmla="*/ 2964373 h 6852115"/>
              <a:gd name="connsiteX7831" fmla="*/ 7343682 w 12193268"/>
              <a:gd name="connsiteY7831" fmla="*/ 3038304 h 6852115"/>
              <a:gd name="connsiteX7832" fmla="*/ 7271530 w 12193268"/>
              <a:gd name="connsiteY7832" fmla="*/ 3109308 h 6852115"/>
              <a:gd name="connsiteX7833" fmla="*/ 7196508 w 12193268"/>
              <a:gd name="connsiteY7833" fmla="*/ 3035375 h 6852115"/>
              <a:gd name="connsiteX7834" fmla="*/ 9456927 w 12193268"/>
              <a:gd name="connsiteY7834" fmla="*/ 2959886 h 6852115"/>
              <a:gd name="connsiteX7835" fmla="*/ 9531621 w 12193268"/>
              <a:gd name="connsiteY7835" fmla="*/ 3033443 h 6852115"/>
              <a:gd name="connsiteX7836" fmla="*/ 9459851 w 12193268"/>
              <a:gd name="connsiteY7836" fmla="*/ 3104073 h 6852115"/>
              <a:gd name="connsiteX7837" fmla="*/ 9385208 w 12193268"/>
              <a:gd name="connsiteY7837" fmla="*/ 3030514 h 6852115"/>
              <a:gd name="connsiteX7838" fmla="*/ 7807510 w 12193268"/>
              <a:gd name="connsiteY7838" fmla="*/ 2960784 h 6852115"/>
              <a:gd name="connsiteX7839" fmla="*/ 7889123 w 12193268"/>
              <a:gd name="connsiteY7839" fmla="*/ 3036164 h 6852115"/>
              <a:gd name="connsiteX7840" fmla="*/ 7887667 w 12193268"/>
              <a:gd name="connsiteY7840" fmla="*/ 3036164 h 6852115"/>
              <a:gd name="connsiteX7841" fmla="*/ 7804768 w 12193268"/>
              <a:gd name="connsiteY7841" fmla="*/ 3112680 h 6852115"/>
              <a:gd name="connsiteX7842" fmla="*/ 7804767 w 12193268"/>
              <a:gd name="connsiteY7842" fmla="*/ 3116916 h 6852115"/>
              <a:gd name="connsiteX7843" fmla="*/ 7721624 w 12193268"/>
              <a:gd name="connsiteY7843" fmla="*/ 3040069 h 6852115"/>
              <a:gd name="connsiteX7844" fmla="*/ 7724639 w 12193268"/>
              <a:gd name="connsiteY7844" fmla="*/ 3040068 h 6852115"/>
              <a:gd name="connsiteX7845" fmla="*/ 7807510 w 12193268"/>
              <a:gd name="connsiteY7845" fmla="*/ 2963524 h 6852115"/>
              <a:gd name="connsiteX7846" fmla="*/ 5616744 w 12193268"/>
              <a:gd name="connsiteY7846" fmla="*/ 2963009 h 6852115"/>
              <a:gd name="connsiteX7847" fmla="*/ 5701615 w 12193268"/>
              <a:gd name="connsiteY7847" fmla="*/ 3041400 h 6852115"/>
              <a:gd name="connsiteX7848" fmla="*/ 5699348 w 12193268"/>
              <a:gd name="connsiteY7848" fmla="*/ 3041400 h 6852115"/>
              <a:gd name="connsiteX7849" fmla="*/ 5619612 w 12193268"/>
              <a:gd name="connsiteY7849" fmla="*/ 3114994 h 6852115"/>
              <a:gd name="connsiteX7850" fmla="*/ 5534830 w 12193268"/>
              <a:gd name="connsiteY7850" fmla="*/ 3036631 h 6852115"/>
              <a:gd name="connsiteX7851" fmla="*/ 5537035 w 12193268"/>
              <a:gd name="connsiteY7851" fmla="*/ 3036631 h 6852115"/>
              <a:gd name="connsiteX7852" fmla="*/ 2882050 w 12193268"/>
              <a:gd name="connsiteY7852" fmla="*/ 2965439 h 6852115"/>
              <a:gd name="connsiteX7853" fmla="*/ 2957125 w 12193268"/>
              <a:gd name="connsiteY7853" fmla="*/ 3039370 h 6852115"/>
              <a:gd name="connsiteX7854" fmla="*/ 2884973 w 12193268"/>
              <a:gd name="connsiteY7854" fmla="*/ 3110373 h 6852115"/>
              <a:gd name="connsiteX7855" fmla="*/ 2809951 w 12193268"/>
              <a:gd name="connsiteY7855" fmla="*/ 3036441 h 6852115"/>
              <a:gd name="connsiteX7856" fmla="*/ 5081004 w 12193268"/>
              <a:gd name="connsiteY7856" fmla="*/ 2960937 h 6852115"/>
              <a:gd name="connsiteX7857" fmla="*/ 5155698 w 12193268"/>
              <a:gd name="connsiteY7857" fmla="*/ 3034494 h 6852115"/>
              <a:gd name="connsiteX7858" fmla="*/ 5083928 w 12193268"/>
              <a:gd name="connsiteY7858" fmla="*/ 3105123 h 6852115"/>
              <a:gd name="connsiteX7859" fmla="*/ 5009285 w 12193268"/>
              <a:gd name="connsiteY7859" fmla="*/ 3031565 h 6852115"/>
              <a:gd name="connsiteX7860" fmla="*/ 1230188 w 12193268"/>
              <a:gd name="connsiteY7860" fmla="*/ 2964075 h 6852115"/>
              <a:gd name="connsiteX7861" fmla="*/ 1315059 w 12193268"/>
              <a:gd name="connsiteY7861" fmla="*/ 3042466 h 6852115"/>
              <a:gd name="connsiteX7862" fmla="*/ 1312791 w 12193268"/>
              <a:gd name="connsiteY7862" fmla="*/ 3042466 h 6852115"/>
              <a:gd name="connsiteX7863" fmla="*/ 1233056 w 12193268"/>
              <a:gd name="connsiteY7863" fmla="*/ 3116060 h 6852115"/>
              <a:gd name="connsiteX7864" fmla="*/ 1148274 w 12193268"/>
              <a:gd name="connsiteY7864" fmla="*/ 3037697 h 6852115"/>
              <a:gd name="connsiteX7865" fmla="*/ 1150478 w 12193268"/>
              <a:gd name="connsiteY7865" fmla="*/ 3037697 h 6852115"/>
              <a:gd name="connsiteX7866" fmla="*/ 694447 w 12193268"/>
              <a:gd name="connsiteY7866" fmla="*/ 2962003 h 6852115"/>
              <a:gd name="connsiteX7867" fmla="*/ 769140 w 12193268"/>
              <a:gd name="connsiteY7867" fmla="*/ 3035560 h 6852115"/>
              <a:gd name="connsiteX7868" fmla="*/ 697371 w 12193268"/>
              <a:gd name="connsiteY7868" fmla="*/ 3106189 h 6852115"/>
              <a:gd name="connsiteX7869" fmla="*/ 622727 w 12193268"/>
              <a:gd name="connsiteY7869" fmla="*/ 3032630 h 6852115"/>
              <a:gd name="connsiteX7870" fmla="*/ 11087173 w 12193268"/>
              <a:gd name="connsiteY7870" fmla="*/ 2932984 h 6852115"/>
              <a:gd name="connsiteX7871" fmla="*/ 11201972 w 12193268"/>
              <a:gd name="connsiteY7871" fmla="*/ 3039017 h 6852115"/>
              <a:gd name="connsiteX7872" fmla="*/ 11202666 w 12193268"/>
              <a:gd name="connsiteY7872" fmla="*/ 3039017 h 6852115"/>
              <a:gd name="connsiteX7873" fmla="*/ 11088620 w 12193268"/>
              <a:gd name="connsiteY7873" fmla="*/ 3144281 h 6852115"/>
              <a:gd name="connsiteX7874" fmla="*/ 11088620 w 12193268"/>
              <a:gd name="connsiteY7874" fmla="*/ 3146730 h 6852115"/>
              <a:gd name="connsiteX7875" fmla="*/ 10973858 w 12193268"/>
              <a:gd name="connsiteY7875" fmla="*/ 3040657 h 6852115"/>
              <a:gd name="connsiteX7876" fmla="*/ 10973249 w 12193268"/>
              <a:gd name="connsiteY7876" fmla="*/ 3040656 h 6852115"/>
              <a:gd name="connsiteX7877" fmla="*/ 11087173 w 12193268"/>
              <a:gd name="connsiteY7877" fmla="*/ 2935431 h 6852115"/>
              <a:gd name="connsiteX7878" fmla="*/ 6711250 w 12193268"/>
              <a:gd name="connsiteY7878" fmla="*/ 2934034 h 6852115"/>
              <a:gd name="connsiteX7879" fmla="*/ 6826049 w 12193268"/>
              <a:gd name="connsiteY7879" fmla="*/ 3040068 h 6852115"/>
              <a:gd name="connsiteX7880" fmla="*/ 6826743 w 12193268"/>
              <a:gd name="connsiteY7880" fmla="*/ 3040068 h 6852115"/>
              <a:gd name="connsiteX7881" fmla="*/ 6712696 w 12193268"/>
              <a:gd name="connsiteY7881" fmla="*/ 3145331 h 6852115"/>
              <a:gd name="connsiteX7882" fmla="*/ 6712696 w 12193268"/>
              <a:gd name="connsiteY7882" fmla="*/ 3147780 h 6852115"/>
              <a:gd name="connsiteX7883" fmla="*/ 6597935 w 12193268"/>
              <a:gd name="connsiteY7883" fmla="*/ 3041707 h 6852115"/>
              <a:gd name="connsiteX7884" fmla="*/ 6597326 w 12193268"/>
              <a:gd name="connsiteY7884" fmla="*/ 3041706 h 6852115"/>
              <a:gd name="connsiteX7885" fmla="*/ 6711250 w 12193268"/>
              <a:gd name="connsiteY7885" fmla="*/ 2936482 h 6852115"/>
              <a:gd name="connsiteX7886" fmla="*/ 8899571 w 12193268"/>
              <a:gd name="connsiteY7886" fmla="*/ 2929549 h 6852115"/>
              <a:gd name="connsiteX7887" fmla="*/ 9014311 w 12193268"/>
              <a:gd name="connsiteY7887" fmla="*/ 3035528 h 6852115"/>
              <a:gd name="connsiteX7888" fmla="*/ 8901018 w 12193268"/>
              <a:gd name="connsiteY7888" fmla="*/ 3140096 h 6852115"/>
              <a:gd name="connsiteX7889" fmla="*/ 8901018 w 12193268"/>
              <a:gd name="connsiteY7889" fmla="*/ 3142544 h 6852115"/>
              <a:gd name="connsiteX7890" fmla="*/ 8786357 w 12193268"/>
              <a:gd name="connsiteY7890" fmla="*/ 3036565 h 6852115"/>
              <a:gd name="connsiteX7891" fmla="*/ 8899571 w 12193268"/>
              <a:gd name="connsiteY7891" fmla="*/ 2931995 h 6852115"/>
              <a:gd name="connsiteX7892" fmla="*/ 2324693 w 12193268"/>
              <a:gd name="connsiteY7892" fmla="*/ 2935100 h 6852115"/>
              <a:gd name="connsiteX7893" fmla="*/ 2439492 w 12193268"/>
              <a:gd name="connsiteY7893" fmla="*/ 3041133 h 6852115"/>
              <a:gd name="connsiteX7894" fmla="*/ 2440186 w 12193268"/>
              <a:gd name="connsiteY7894" fmla="*/ 3041133 h 6852115"/>
              <a:gd name="connsiteX7895" fmla="*/ 2326141 w 12193268"/>
              <a:gd name="connsiteY7895" fmla="*/ 3146397 h 6852115"/>
              <a:gd name="connsiteX7896" fmla="*/ 2326139 w 12193268"/>
              <a:gd name="connsiteY7896" fmla="*/ 3148845 h 6852115"/>
              <a:gd name="connsiteX7897" fmla="*/ 2211378 w 12193268"/>
              <a:gd name="connsiteY7897" fmla="*/ 3042773 h 6852115"/>
              <a:gd name="connsiteX7898" fmla="*/ 2210769 w 12193268"/>
              <a:gd name="connsiteY7898" fmla="*/ 3042772 h 6852115"/>
              <a:gd name="connsiteX7899" fmla="*/ 2324693 w 12193268"/>
              <a:gd name="connsiteY7899" fmla="*/ 2937547 h 6852115"/>
              <a:gd name="connsiteX7900" fmla="*/ 4523647 w 12193268"/>
              <a:gd name="connsiteY7900" fmla="*/ 2930600 h 6852115"/>
              <a:gd name="connsiteX7901" fmla="*/ 4638387 w 12193268"/>
              <a:gd name="connsiteY7901" fmla="*/ 3036578 h 6852115"/>
              <a:gd name="connsiteX7902" fmla="*/ 4525094 w 12193268"/>
              <a:gd name="connsiteY7902" fmla="*/ 3141147 h 6852115"/>
              <a:gd name="connsiteX7903" fmla="*/ 4525095 w 12193268"/>
              <a:gd name="connsiteY7903" fmla="*/ 3143594 h 6852115"/>
              <a:gd name="connsiteX7904" fmla="*/ 4410433 w 12193268"/>
              <a:gd name="connsiteY7904" fmla="*/ 3037615 h 6852115"/>
              <a:gd name="connsiteX7905" fmla="*/ 4523647 w 12193268"/>
              <a:gd name="connsiteY7905" fmla="*/ 2933046 h 6852115"/>
              <a:gd name="connsiteX7906" fmla="*/ 137090 w 12193268"/>
              <a:gd name="connsiteY7906" fmla="*/ 2931665 h 6852115"/>
              <a:gd name="connsiteX7907" fmla="*/ 251831 w 12193268"/>
              <a:gd name="connsiteY7907" fmla="*/ 3037643 h 6852115"/>
              <a:gd name="connsiteX7908" fmla="*/ 138538 w 12193268"/>
              <a:gd name="connsiteY7908" fmla="*/ 3142212 h 6852115"/>
              <a:gd name="connsiteX7909" fmla="*/ 138537 w 12193268"/>
              <a:gd name="connsiteY7909" fmla="*/ 3144660 h 6852115"/>
              <a:gd name="connsiteX7910" fmla="*/ 23877 w 12193268"/>
              <a:gd name="connsiteY7910" fmla="*/ 3038681 h 6852115"/>
              <a:gd name="connsiteX7911" fmla="*/ 137091 w 12193268"/>
              <a:gd name="connsiteY7911" fmla="*/ 2934111 h 6852115"/>
              <a:gd name="connsiteX7912" fmla="*/ 12183434 w 12193268"/>
              <a:gd name="connsiteY7912" fmla="*/ 2906458 h 6852115"/>
              <a:gd name="connsiteX7913" fmla="*/ 12050669 w 12193268"/>
              <a:gd name="connsiteY7913" fmla="*/ 3029086 h 6852115"/>
              <a:gd name="connsiteX7914" fmla="*/ 12026170 w 12193268"/>
              <a:gd name="connsiteY7914" fmla="*/ 3029077 h 6852115"/>
              <a:gd name="connsiteX7915" fmla="*/ 12184870 w 12193268"/>
              <a:gd name="connsiteY7915" fmla="*/ 3175763 h 6852115"/>
              <a:gd name="connsiteX7916" fmla="*/ 12184890 w 12193268"/>
              <a:gd name="connsiteY7916" fmla="*/ 3119747 h 6852115"/>
              <a:gd name="connsiteX7917" fmla="*/ 12097548 w 12193268"/>
              <a:gd name="connsiteY7917" fmla="*/ 3039018 h 6852115"/>
              <a:gd name="connsiteX7918" fmla="*/ 12100562 w 12193268"/>
              <a:gd name="connsiteY7918" fmla="*/ 3039017 h 6852115"/>
              <a:gd name="connsiteX7919" fmla="*/ 12183434 w 12193268"/>
              <a:gd name="connsiteY7919" fmla="*/ 2962474 h 6852115"/>
              <a:gd name="connsiteX7920" fmla="*/ 9995830 w 12193268"/>
              <a:gd name="connsiteY7920" fmla="*/ 2903022 h 6852115"/>
              <a:gd name="connsiteX7921" fmla="*/ 9992668 w 12193268"/>
              <a:gd name="connsiteY7921" fmla="*/ 2905944 h 6852115"/>
              <a:gd name="connsiteX7922" fmla="*/ 9990915 w 12193268"/>
              <a:gd name="connsiteY7922" fmla="*/ 2904325 h 6852115"/>
              <a:gd name="connsiteX7923" fmla="*/ 9990915 w 12193268"/>
              <a:gd name="connsiteY7923" fmla="*/ 2907561 h 6852115"/>
              <a:gd name="connsiteX7924" fmla="*/ 9863876 w 12193268"/>
              <a:gd name="connsiteY7924" fmla="*/ 3024900 h 6852115"/>
              <a:gd name="connsiteX7925" fmla="*/ 9838567 w 12193268"/>
              <a:gd name="connsiteY7925" fmla="*/ 3024892 h 6852115"/>
              <a:gd name="connsiteX7926" fmla="*/ 9992355 w 12193268"/>
              <a:gd name="connsiteY7926" fmla="*/ 3167037 h 6852115"/>
              <a:gd name="connsiteX7927" fmla="*/ 9992353 w 12193268"/>
              <a:gd name="connsiteY7927" fmla="*/ 3172880 h 6852115"/>
              <a:gd name="connsiteX7928" fmla="*/ 9995516 w 12193268"/>
              <a:gd name="connsiteY7928" fmla="*/ 3169959 h 6852115"/>
              <a:gd name="connsiteX7929" fmla="*/ 9997268 w 12193268"/>
              <a:gd name="connsiteY7929" fmla="*/ 3171578 h 6852115"/>
              <a:gd name="connsiteX7930" fmla="*/ 9997269 w 12193268"/>
              <a:gd name="connsiteY7930" fmla="*/ 3168343 h 6852115"/>
              <a:gd name="connsiteX7931" fmla="*/ 10124448 w 12193268"/>
              <a:gd name="connsiteY7931" fmla="*/ 3050956 h 6852115"/>
              <a:gd name="connsiteX7932" fmla="*/ 10149667 w 12193268"/>
              <a:gd name="connsiteY7932" fmla="*/ 3050956 h 6852115"/>
              <a:gd name="connsiteX7933" fmla="*/ 9995830 w 12193268"/>
              <a:gd name="connsiteY7933" fmla="*/ 2908865 h 6852115"/>
              <a:gd name="connsiteX7934" fmla="*/ 3420954 w 12193268"/>
              <a:gd name="connsiteY7934" fmla="*/ 2908574 h 6852115"/>
              <a:gd name="connsiteX7935" fmla="*/ 3288189 w 12193268"/>
              <a:gd name="connsiteY7935" fmla="*/ 3031202 h 6852115"/>
              <a:gd name="connsiteX7936" fmla="*/ 3263690 w 12193268"/>
              <a:gd name="connsiteY7936" fmla="*/ 3031193 h 6852115"/>
              <a:gd name="connsiteX7937" fmla="*/ 3422390 w 12193268"/>
              <a:gd name="connsiteY7937" fmla="*/ 3177880 h 6852115"/>
              <a:gd name="connsiteX7938" fmla="*/ 3422410 w 12193268"/>
              <a:gd name="connsiteY7938" fmla="*/ 3121863 h 6852115"/>
              <a:gd name="connsiteX7939" fmla="*/ 3335068 w 12193268"/>
              <a:gd name="connsiteY7939" fmla="*/ 3041134 h 6852115"/>
              <a:gd name="connsiteX7940" fmla="*/ 3338082 w 12193268"/>
              <a:gd name="connsiteY7940" fmla="*/ 3041134 h 6852115"/>
              <a:gd name="connsiteX7941" fmla="*/ 3420953 w 12193268"/>
              <a:gd name="connsiteY7941" fmla="*/ 2964590 h 6852115"/>
              <a:gd name="connsiteX7942" fmla="*/ 5619906 w 12193268"/>
              <a:gd name="connsiteY7942" fmla="*/ 2904072 h 6852115"/>
              <a:gd name="connsiteX7943" fmla="*/ 5616744 w 12193268"/>
              <a:gd name="connsiteY7943" fmla="*/ 2906994 h 6852115"/>
              <a:gd name="connsiteX7944" fmla="*/ 5614992 w 12193268"/>
              <a:gd name="connsiteY7944" fmla="*/ 2905375 h 6852115"/>
              <a:gd name="connsiteX7945" fmla="*/ 5614991 w 12193268"/>
              <a:gd name="connsiteY7945" fmla="*/ 2908612 h 6852115"/>
              <a:gd name="connsiteX7946" fmla="*/ 5487953 w 12193268"/>
              <a:gd name="connsiteY7946" fmla="*/ 3025951 h 6852115"/>
              <a:gd name="connsiteX7947" fmla="*/ 5462644 w 12193268"/>
              <a:gd name="connsiteY7947" fmla="*/ 3025943 h 6852115"/>
              <a:gd name="connsiteX7948" fmla="*/ 5616431 w 12193268"/>
              <a:gd name="connsiteY7948" fmla="*/ 3168088 h 6852115"/>
              <a:gd name="connsiteX7949" fmla="*/ 5616429 w 12193268"/>
              <a:gd name="connsiteY7949" fmla="*/ 3173931 h 6852115"/>
              <a:gd name="connsiteX7950" fmla="*/ 5619592 w 12193268"/>
              <a:gd name="connsiteY7950" fmla="*/ 3171009 h 6852115"/>
              <a:gd name="connsiteX7951" fmla="*/ 5621344 w 12193268"/>
              <a:gd name="connsiteY7951" fmla="*/ 3172628 h 6852115"/>
              <a:gd name="connsiteX7952" fmla="*/ 5621345 w 12193268"/>
              <a:gd name="connsiteY7952" fmla="*/ 3169393 h 6852115"/>
              <a:gd name="connsiteX7953" fmla="*/ 5748525 w 12193268"/>
              <a:gd name="connsiteY7953" fmla="*/ 3052006 h 6852115"/>
              <a:gd name="connsiteX7954" fmla="*/ 5773744 w 12193268"/>
              <a:gd name="connsiteY7954" fmla="*/ 3052006 h 6852115"/>
              <a:gd name="connsiteX7955" fmla="*/ 5619907 w 12193268"/>
              <a:gd name="connsiteY7955" fmla="*/ 2909916 h 6852115"/>
              <a:gd name="connsiteX7956" fmla="*/ 7803310 w 12193268"/>
              <a:gd name="connsiteY7956" fmla="*/ 2900890 h 6852115"/>
              <a:gd name="connsiteX7957" fmla="*/ 7803310 w 12193268"/>
              <a:gd name="connsiteY7957" fmla="*/ 2911387 h 6852115"/>
              <a:gd name="connsiteX7958" fmla="*/ 7674745 w 12193268"/>
              <a:gd name="connsiteY7958" fmla="*/ 3030136 h 6852115"/>
              <a:gd name="connsiteX7959" fmla="*/ 7650245 w 12193268"/>
              <a:gd name="connsiteY7959" fmla="*/ 3030127 h 6852115"/>
              <a:gd name="connsiteX7960" fmla="*/ 7808947 w 12193268"/>
              <a:gd name="connsiteY7960" fmla="*/ 3176814 h 6852115"/>
              <a:gd name="connsiteX7961" fmla="*/ 7808951 w 12193268"/>
              <a:gd name="connsiteY7961" fmla="*/ 3164816 h 6852115"/>
              <a:gd name="connsiteX7962" fmla="*/ 7936032 w 12193268"/>
              <a:gd name="connsiteY7962" fmla="*/ 3047520 h 6852115"/>
              <a:gd name="connsiteX7963" fmla="*/ 7962063 w 12193268"/>
              <a:gd name="connsiteY7963" fmla="*/ 3047521 h 6852115"/>
              <a:gd name="connsiteX7964" fmla="*/ 1233350 w 12193268"/>
              <a:gd name="connsiteY7964" fmla="*/ 2905137 h 6852115"/>
              <a:gd name="connsiteX7965" fmla="*/ 1230188 w 12193268"/>
              <a:gd name="connsiteY7965" fmla="*/ 2908060 h 6852115"/>
              <a:gd name="connsiteX7966" fmla="*/ 1228435 w 12193268"/>
              <a:gd name="connsiteY7966" fmla="*/ 2906440 h 6852115"/>
              <a:gd name="connsiteX7967" fmla="*/ 1228435 w 12193268"/>
              <a:gd name="connsiteY7967" fmla="*/ 2909678 h 6852115"/>
              <a:gd name="connsiteX7968" fmla="*/ 1101396 w 12193268"/>
              <a:gd name="connsiteY7968" fmla="*/ 3027017 h 6852115"/>
              <a:gd name="connsiteX7969" fmla="*/ 1076087 w 12193268"/>
              <a:gd name="connsiteY7969" fmla="*/ 3027008 h 6852115"/>
              <a:gd name="connsiteX7970" fmla="*/ 1229875 w 12193268"/>
              <a:gd name="connsiteY7970" fmla="*/ 3169153 h 6852115"/>
              <a:gd name="connsiteX7971" fmla="*/ 1229873 w 12193268"/>
              <a:gd name="connsiteY7971" fmla="*/ 3174996 h 6852115"/>
              <a:gd name="connsiteX7972" fmla="*/ 1233036 w 12193268"/>
              <a:gd name="connsiteY7972" fmla="*/ 3172075 h 6852115"/>
              <a:gd name="connsiteX7973" fmla="*/ 1234788 w 12193268"/>
              <a:gd name="connsiteY7973" fmla="*/ 3173694 h 6852115"/>
              <a:gd name="connsiteX7974" fmla="*/ 1234788 w 12193268"/>
              <a:gd name="connsiteY7974" fmla="*/ 3170459 h 6852115"/>
              <a:gd name="connsiteX7975" fmla="*/ 1361968 w 12193268"/>
              <a:gd name="connsiteY7975" fmla="*/ 3053072 h 6852115"/>
              <a:gd name="connsiteX7976" fmla="*/ 1387187 w 12193268"/>
              <a:gd name="connsiteY7976" fmla="*/ 3053072 h 6852115"/>
              <a:gd name="connsiteX7977" fmla="*/ 1233350 w 12193268"/>
              <a:gd name="connsiteY7977" fmla="*/ 2910981 h 6852115"/>
              <a:gd name="connsiteX7978" fmla="*/ 3427387 w 12193268"/>
              <a:gd name="connsiteY7978" fmla="*/ 2901941 h 6852115"/>
              <a:gd name="connsiteX7979" fmla="*/ 3427387 w 12193268"/>
              <a:gd name="connsiteY7979" fmla="*/ 2957956 h 6852115"/>
              <a:gd name="connsiteX7980" fmla="*/ 3513198 w 12193268"/>
              <a:gd name="connsiteY7980" fmla="*/ 3037215 h 6852115"/>
              <a:gd name="connsiteX7981" fmla="*/ 3511743 w 12193268"/>
              <a:gd name="connsiteY7981" fmla="*/ 3037214 h 6852115"/>
              <a:gd name="connsiteX7982" fmla="*/ 3428845 w 12193268"/>
              <a:gd name="connsiteY7982" fmla="*/ 3113730 h 6852115"/>
              <a:gd name="connsiteX7983" fmla="*/ 3428824 w 12193268"/>
              <a:gd name="connsiteY7983" fmla="*/ 3169745 h 6852115"/>
              <a:gd name="connsiteX7984" fmla="*/ 3560108 w 12193268"/>
              <a:gd name="connsiteY7984" fmla="*/ 3048571 h 6852115"/>
              <a:gd name="connsiteX7985" fmla="*/ 3586139 w 12193268"/>
              <a:gd name="connsiteY7985" fmla="*/ 3048571 h 6852115"/>
              <a:gd name="connsiteX7986" fmla="*/ 11087172 w 12193268"/>
              <a:gd name="connsiteY7986" fmla="*/ 2876968 h 6852115"/>
              <a:gd name="connsiteX7987" fmla="*/ 11087172 w 12193268"/>
              <a:gd name="connsiteY7987" fmla="*/ 2879416 h 6852115"/>
              <a:gd name="connsiteX7988" fmla="*/ 10901453 w 12193268"/>
              <a:gd name="connsiteY7988" fmla="*/ 3050956 h 6852115"/>
              <a:gd name="connsiteX7989" fmla="*/ 10924378 w 12193268"/>
              <a:gd name="connsiteY7989" fmla="*/ 3050956 h 6852115"/>
              <a:gd name="connsiteX7990" fmla="*/ 11088599 w 12193268"/>
              <a:gd name="connsiteY7990" fmla="*/ 3202744 h 6852115"/>
              <a:gd name="connsiteX7991" fmla="*/ 11088601 w 12193268"/>
              <a:gd name="connsiteY7991" fmla="*/ 3200297 h 6852115"/>
              <a:gd name="connsiteX7992" fmla="*/ 11274383 w 12193268"/>
              <a:gd name="connsiteY7992" fmla="*/ 3028820 h 6852115"/>
              <a:gd name="connsiteX7993" fmla="*/ 11251570 w 12193268"/>
              <a:gd name="connsiteY7993" fmla="*/ 3028812 h 6852115"/>
              <a:gd name="connsiteX7994" fmla="*/ 6711249 w 12193268"/>
              <a:gd name="connsiteY7994" fmla="*/ 2878018 h 6852115"/>
              <a:gd name="connsiteX7995" fmla="*/ 6711248 w 12193268"/>
              <a:gd name="connsiteY7995" fmla="*/ 2880466 h 6852115"/>
              <a:gd name="connsiteX7996" fmla="*/ 6525529 w 12193268"/>
              <a:gd name="connsiteY7996" fmla="*/ 3052006 h 6852115"/>
              <a:gd name="connsiteX7997" fmla="*/ 6548455 w 12193268"/>
              <a:gd name="connsiteY7997" fmla="*/ 3052006 h 6852115"/>
              <a:gd name="connsiteX7998" fmla="*/ 6712676 w 12193268"/>
              <a:gd name="connsiteY7998" fmla="*/ 3203795 h 6852115"/>
              <a:gd name="connsiteX7999" fmla="*/ 6712677 w 12193268"/>
              <a:gd name="connsiteY7999" fmla="*/ 3201347 h 6852115"/>
              <a:gd name="connsiteX8000" fmla="*/ 6898459 w 12193268"/>
              <a:gd name="connsiteY8000" fmla="*/ 3029871 h 6852115"/>
              <a:gd name="connsiteX8001" fmla="*/ 6875646 w 12193268"/>
              <a:gd name="connsiteY8001" fmla="*/ 3029862 h 6852115"/>
              <a:gd name="connsiteX8002" fmla="*/ 8899570 w 12193268"/>
              <a:gd name="connsiteY8002" fmla="*/ 2873533 h 6852115"/>
              <a:gd name="connsiteX8003" fmla="*/ 8899570 w 12193268"/>
              <a:gd name="connsiteY8003" fmla="*/ 2875982 h 6852115"/>
              <a:gd name="connsiteX8004" fmla="*/ 8725833 w 12193268"/>
              <a:gd name="connsiteY8004" fmla="*/ 3036450 h 6852115"/>
              <a:gd name="connsiteX8005" fmla="*/ 8725610 w 12193268"/>
              <a:gd name="connsiteY8005" fmla="*/ 3036450 h 6852115"/>
              <a:gd name="connsiteX8006" fmla="*/ 8725722 w 12193268"/>
              <a:gd name="connsiteY8006" fmla="*/ 3036554 h 6852115"/>
              <a:gd name="connsiteX8007" fmla="*/ 8713849 w 12193268"/>
              <a:gd name="connsiteY8007" fmla="*/ 3047520 h 6852115"/>
              <a:gd name="connsiteX8008" fmla="*/ 8737586 w 12193268"/>
              <a:gd name="connsiteY8008" fmla="*/ 3047521 h 6852115"/>
              <a:gd name="connsiteX8009" fmla="*/ 8900998 w 12193268"/>
              <a:gd name="connsiteY8009" fmla="*/ 3198560 h 6852115"/>
              <a:gd name="connsiteX8010" fmla="*/ 8900999 w 12193268"/>
              <a:gd name="connsiteY8010" fmla="*/ 3196110 h 6852115"/>
              <a:gd name="connsiteX8011" fmla="*/ 9074921 w 12193268"/>
              <a:gd name="connsiteY8011" fmla="*/ 3035581 h 6852115"/>
              <a:gd name="connsiteX8012" fmla="*/ 9075015 w 12193268"/>
              <a:gd name="connsiteY8012" fmla="*/ 3035581 h 6852115"/>
              <a:gd name="connsiteX8013" fmla="*/ 9074968 w 12193268"/>
              <a:gd name="connsiteY8013" fmla="*/ 3035538 h 6852115"/>
              <a:gd name="connsiteX8014" fmla="*/ 9086780 w 12193268"/>
              <a:gd name="connsiteY8014" fmla="*/ 3024635 h 6852115"/>
              <a:gd name="connsiteX8015" fmla="*/ 9063155 w 12193268"/>
              <a:gd name="connsiteY8015" fmla="*/ 3024627 h 6852115"/>
              <a:gd name="connsiteX8016" fmla="*/ 2324693 w 12193268"/>
              <a:gd name="connsiteY8016" fmla="*/ 2879084 h 6852115"/>
              <a:gd name="connsiteX8017" fmla="*/ 2324692 w 12193268"/>
              <a:gd name="connsiteY8017" fmla="*/ 2881532 h 6852115"/>
              <a:gd name="connsiteX8018" fmla="*/ 2138973 w 12193268"/>
              <a:gd name="connsiteY8018" fmla="*/ 3053072 h 6852115"/>
              <a:gd name="connsiteX8019" fmla="*/ 2161898 w 12193268"/>
              <a:gd name="connsiteY8019" fmla="*/ 3053072 h 6852115"/>
              <a:gd name="connsiteX8020" fmla="*/ 2326119 w 12193268"/>
              <a:gd name="connsiteY8020" fmla="*/ 3204860 h 6852115"/>
              <a:gd name="connsiteX8021" fmla="*/ 2326121 w 12193268"/>
              <a:gd name="connsiteY8021" fmla="*/ 3202412 h 6852115"/>
              <a:gd name="connsiteX8022" fmla="*/ 2511903 w 12193268"/>
              <a:gd name="connsiteY8022" fmla="*/ 3030936 h 6852115"/>
              <a:gd name="connsiteX8023" fmla="*/ 2489090 w 12193268"/>
              <a:gd name="connsiteY8023" fmla="*/ 3030928 h 6852115"/>
              <a:gd name="connsiteX8024" fmla="*/ 4523646 w 12193268"/>
              <a:gd name="connsiteY8024" fmla="*/ 2874584 h 6852115"/>
              <a:gd name="connsiteX8025" fmla="*/ 4523646 w 12193268"/>
              <a:gd name="connsiteY8025" fmla="*/ 2877032 h 6852115"/>
              <a:gd name="connsiteX8026" fmla="*/ 4349910 w 12193268"/>
              <a:gd name="connsiteY8026" fmla="*/ 3037501 h 6852115"/>
              <a:gd name="connsiteX8027" fmla="*/ 4349687 w 12193268"/>
              <a:gd name="connsiteY8027" fmla="*/ 3037501 h 6852115"/>
              <a:gd name="connsiteX8028" fmla="*/ 4349799 w 12193268"/>
              <a:gd name="connsiteY8028" fmla="*/ 3037605 h 6852115"/>
              <a:gd name="connsiteX8029" fmla="*/ 4337926 w 12193268"/>
              <a:gd name="connsiteY8029" fmla="*/ 3048571 h 6852115"/>
              <a:gd name="connsiteX8030" fmla="*/ 4361663 w 12193268"/>
              <a:gd name="connsiteY8030" fmla="*/ 3048571 h 6852115"/>
              <a:gd name="connsiteX8031" fmla="*/ 4525075 w 12193268"/>
              <a:gd name="connsiteY8031" fmla="*/ 3199611 h 6852115"/>
              <a:gd name="connsiteX8032" fmla="*/ 4525076 w 12193268"/>
              <a:gd name="connsiteY8032" fmla="*/ 3197161 h 6852115"/>
              <a:gd name="connsiteX8033" fmla="*/ 4698997 w 12193268"/>
              <a:gd name="connsiteY8033" fmla="*/ 3036631 h 6852115"/>
              <a:gd name="connsiteX8034" fmla="*/ 4699091 w 12193268"/>
              <a:gd name="connsiteY8034" fmla="*/ 3036632 h 6852115"/>
              <a:gd name="connsiteX8035" fmla="*/ 4699045 w 12193268"/>
              <a:gd name="connsiteY8035" fmla="*/ 3036588 h 6852115"/>
              <a:gd name="connsiteX8036" fmla="*/ 4710857 w 12193268"/>
              <a:gd name="connsiteY8036" fmla="*/ 3025685 h 6852115"/>
              <a:gd name="connsiteX8037" fmla="*/ 4687232 w 12193268"/>
              <a:gd name="connsiteY8037" fmla="*/ 3025678 h 6852115"/>
              <a:gd name="connsiteX8038" fmla="*/ 137090 w 12193268"/>
              <a:gd name="connsiteY8038" fmla="*/ 2875649 h 6852115"/>
              <a:gd name="connsiteX8039" fmla="*/ 137090 w 12193268"/>
              <a:gd name="connsiteY8039" fmla="*/ 2878098 h 6852115"/>
              <a:gd name="connsiteX8040" fmla="*/ 4151 w 12193268"/>
              <a:gd name="connsiteY8040" fmla="*/ 3000886 h 6852115"/>
              <a:gd name="connsiteX8041" fmla="*/ 4256 w 12193268"/>
              <a:gd name="connsiteY8041" fmla="*/ 3076580 h 6852115"/>
              <a:gd name="connsiteX8042" fmla="*/ 138517 w 12193268"/>
              <a:gd name="connsiteY8042" fmla="*/ 3200676 h 6852115"/>
              <a:gd name="connsiteX8043" fmla="*/ 138519 w 12193268"/>
              <a:gd name="connsiteY8043" fmla="*/ 3198227 h 6852115"/>
              <a:gd name="connsiteX8044" fmla="*/ 312440 w 12193268"/>
              <a:gd name="connsiteY8044" fmla="*/ 3037697 h 6852115"/>
              <a:gd name="connsiteX8045" fmla="*/ 312535 w 12193268"/>
              <a:gd name="connsiteY8045" fmla="*/ 3037698 h 6852115"/>
              <a:gd name="connsiteX8046" fmla="*/ 312488 w 12193268"/>
              <a:gd name="connsiteY8046" fmla="*/ 3037654 h 6852115"/>
              <a:gd name="connsiteX8047" fmla="*/ 324300 w 12193268"/>
              <a:gd name="connsiteY8047" fmla="*/ 3026750 h 6852115"/>
              <a:gd name="connsiteX8048" fmla="*/ 300675 w 12193268"/>
              <a:gd name="connsiteY8048" fmla="*/ 3026743 h 6852115"/>
              <a:gd name="connsiteX8049" fmla="*/ 9992667 w 12193268"/>
              <a:gd name="connsiteY8049" fmla="*/ 2853699 h 6852115"/>
              <a:gd name="connsiteX8050" fmla="*/ 10194792 w 12193268"/>
              <a:gd name="connsiteY8050" fmla="*/ 3040390 h 6852115"/>
              <a:gd name="connsiteX8051" fmla="*/ 10192481 w 12193268"/>
              <a:gd name="connsiteY8051" fmla="*/ 3040389 h 6852115"/>
              <a:gd name="connsiteX8052" fmla="*/ 9995498 w 12193268"/>
              <a:gd name="connsiteY8052" fmla="*/ 3222205 h 6852115"/>
              <a:gd name="connsiteX8053" fmla="*/ 9793588 w 12193268"/>
              <a:gd name="connsiteY8053" fmla="*/ 3035582 h 6852115"/>
              <a:gd name="connsiteX8054" fmla="*/ 9795748 w 12193268"/>
              <a:gd name="connsiteY8054" fmla="*/ 3035581 h 6852115"/>
              <a:gd name="connsiteX8055" fmla="*/ 7807510 w 12193268"/>
              <a:gd name="connsiteY8055" fmla="*/ 2852523 h 6852115"/>
              <a:gd name="connsiteX8056" fmla="*/ 8006376 w 12193268"/>
              <a:gd name="connsiteY8056" fmla="*/ 3036204 h 6852115"/>
              <a:gd name="connsiteX8057" fmla="*/ 8004877 w 12193268"/>
              <a:gd name="connsiteY8057" fmla="*/ 3036203 h 6852115"/>
              <a:gd name="connsiteX8058" fmla="*/ 7804730 w 12193268"/>
              <a:gd name="connsiteY8058" fmla="*/ 3220940 h 6852115"/>
              <a:gd name="connsiteX8059" fmla="*/ 7804729 w 12193268"/>
              <a:gd name="connsiteY8059" fmla="*/ 3225176 h 6852115"/>
              <a:gd name="connsiteX8060" fmla="*/ 7604457 w 12193268"/>
              <a:gd name="connsiteY8060" fmla="*/ 3040068 h 6852115"/>
              <a:gd name="connsiteX8061" fmla="*/ 7607428 w 12193268"/>
              <a:gd name="connsiteY8061" fmla="*/ 3040067 h 6852115"/>
              <a:gd name="connsiteX8062" fmla="*/ 7807509 w 12193268"/>
              <a:gd name="connsiteY8062" fmla="*/ 2855265 h 6852115"/>
              <a:gd name="connsiteX8063" fmla="*/ 5616744 w 12193268"/>
              <a:gd name="connsiteY8063" fmla="*/ 2854750 h 6852115"/>
              <a:gd name="connsiteX8064" fmla="*/ 5818868 w 12193268"/>
              <a:gd name="connsiteY8064" fmla="*/ 3041441 h 6852115"/>
              <a:gd name="connsiteX8065" fmla="*/ 5816558 w 12193268"/>
              <a:gd name="connsiteY8065" fmla="*/ 3041439 h 6852115"/>
              <a:gd name="connsiteX8066" fmla="*/ 5619574 w 12193268"/>
              <a:gd name="connsiteY8066" fmla="*/ 3223255 h 6852115"/>
              <a:gd name="connsiteX8067" fmla="*/ 5417664 w 12193268"/>
              <a:gd name="connsiteY8067" fmla="*/ 3036632 h 6852115"/>
              <a:gd name="connsiteX8068" fmla="*/ 5419824 w 12193268"/>
              <a:gd name="connsiteY8068" fmla="*/ 3036631 h 6852115"/>
              <a:gd name="connsiteX8069" fmla="*/ 1230187 w 12193268"/>
              <a:gd name="connsiteY8069" fmla="*/ 2855815 h 6852115"/>
              <a:gd name="connsiteX8070" fmla="*/ 1432312 w 12193268"/>
              <a:gd name="connsiteY8070" fmla="*/ 3042506 h 6852115"/>
              <a:gd name="connsiteX8071" fmla="*/ 1430002 w 12193268"/>
              <a:gd name="connsiteY8071" fmla="*/ 3042505 h 6852115"/>
              <a:gd name="connsiteX8072" fmla="*/ 1233018 w 12193268"/>
              <a:gd name="connsiteY8072" fmla="*/ 3224321 h 6852115"/>
              <a:gd name="connsiteX8073" fmla="*/ 1031108 w 12193268"/>
              <a:gd name="connsiteY8073" fmla="*/ 3037698 h 6852115"/>
              <a:gd name="connsiteX8074" fmla="*/ 1033268 w 12193268"/>
              <a:gd name="connsiteY8074" fmla="*/ 3037697 h 6852115"/>
              <a:gd name="connsiteX8075" fmla="*/ 11087174 w 12193268"/>
              <a:gd name="connsiteY8075" fmla="*/ 2824724 h 6852115"/>
              <a:gd name="connsiteX8076" fmla="*/ 11319182 w 12193268"/>
              <a:gd name="connsiteY8076" fmla="*/ 3039017 h 6852115"/>
              <a:gd name="connsiteX8077" fmla="*/ 11319920 w 12193268"/>
              <a:gd name="connsiteY8077" fmla="*/ 3039017 h 6852115"/>
              <a:gd name="connsiteX8078" fmla="*/ 11088583 w 12193268"/>
              <a:gd name="connsiteY8078" fmla="*/ 3252540 h 6852115"/>
              <a:gd name="connsiteX8079" fmla="*/ 11088582 w 12193268"/>
              <a:gd name="connsiteY8079" fmla="*/ 3254989 h 6852115"/>
              <a:gd name="connsiteX8080" fmla="*/ 10856648 w 12193268"/>
              <a:gd name="connsiteY8080" fmla="*/ 3040616 h 6852115"/>
              <a:gd name="connsiteX8081" fmla="*/ 10856084 w 12193268"/>
              <a:gd name="connsiteY8081" fmla="*/ 3040617 h 6852115"/>
              <a:gd name="connsiteX8082" fmla="*/ 11087173 w 12193268"/>
              <a:gd name="connsiteY8082" fmla="*/ 2827171 h 6852115"/>
              <a:gd name="connsiteX8083" fmla="*/ 6711249 w 12193268"/>
              <a:gd name="connsiteY8083" fmla="*/ 2825774 h 6852115"/>
              <a:gd name="connsiteX8084" fmla="*/ 6943259 w 12193268"/>
              <a:gd name="connsiteY8084" fmla="*/ 3040068 h 6852115"/>
              <a:gd name="connsiteX8085" fmla="*/ 6943997 w 12193268"/>
              <a:gd name="connsiteY8085" fmla="*/ 3040068 h 6852115"/>
              <a:gd name="connsiteX8086" fmla="*/ 6712659 w 12193268"/>
              <a:gd name="connsiteY8086" fmla="*/ 3253591 h 6852115"/>
              <a:gd name="connsiteX8087" fmla="*/ 6712657 w 12193268"/>
              <a:gd name="connsiteY8087" fmla="*/ 3256039 h 6852115"/>
              <a:gd name="connsiteX8088" fmla="*/ 6480724 w 12193268"/>
              <a:gd name="connsiteY8088" fmla="*/ 3041667 h 6852115"/>
              <a:gd name="connsiteX8089" fmla="*/ 6480160 w 12193268"/>
              <a:gd name="connsiteY8089" fmla="*/ 3041667 h 6852115"/>
              <a:gd name="connsiteX8090" fmla="*/ 6711249 w 12193268"/>
              <a:gd name="connsiteY8090" fmla="*/ 2828222 h 6852115"/>
              <a:gd name="connsiteX8091" fmla="*/ 8899571 w 12193268"/>
              <a:gd name="connsiteY8091" fmla="*/ 2821288 h 6852115"/>
              <a:gd name="connsiteX8092" fmla="*/ 9131543 w 12193268"/>
              <a:gd name="connsiteY8092" fmla="*/ 3035547 h 6852115"/>
              <a:gd name="connsiteX8093" fmla="*/ 8900980 w 12193268"/>
              <a:gd name="connsiteY8093" fmla="*/ 3248356 h 6852115"/>
              <a:gd name="connsiteX8094" fmla="*/ 8900979 w 12193268"/>
              <a:gd name="connsiteY8094" fmla="*/ 3250804 h 6852115"/>
              <a:gd name="connsiteX8095" fmla="*/ 8669168 w 12193268"/>
              <a:gd name="connsiteY8095" fmla="*/ 3036544 h 6852115"/>
              <a:gd name="connsiteX8096" fmla="*/ 8899571 w 12193268"/>
              <a:gd name="connsiteY8096" fmla="*/ 2823736 h 6852115"/>
              <a:gd name="connsiteX8097" fmla="*/ 2324693 w 12193268"/>
              <a:gd name="connsiteY8097" fmla="*/ 2826840 h 6852115"/>
              <a:gd name="connsiteX8098" fmla="*/ 2556702 w 12193268"/>
              <a:gd name="connsiteY8098" fmla="*/ 3041133 h 6852115"/>
              <a:gd name="connsiteX8099" fmla="*/ 2557440 w 12193268"/>
              <a:gd name="connsiteY8099" fmla="*/ 3041134 h 6852115"/>
              <a:gd name="connsiteX8100" fmla="*/ 2326102 w 12193268"/>
              <a:gd name="connsiteY8100" fmla="*/ 3254656 h 6852115"/>
              <a:gd name="connsiteX8101" fmla="*/ 2326102 w 12193268"/>
              <a:gd name="connsiteY8101" fmla="*/ 3257104 h 6852115"/>
              <a:gd name="connsiteX8102" fmla="*/ 2094168 w 12193268"/>
              <a:gd name="connsiteY8102" fmla="*/ 3042732 h 6852115"/>
              <a:gd name="connsiteX8103" fmla="*/ 2093604 w 12193268"/>
              <a:gd name="connsiteY8103" fmla="*/ 3042732 h 6852115"/>
              <a:gd name="connsiteX8104" fmla="*/ 2324693 w 12193268"/>
              <a:gd name="connsiteY8104" fmla="*/ 2829288 h 6852115"/>
              <a:gd name="connsiteX8105" fmla="*/ 4523647 w 12193268"/>
              <a:gd name="connsiteY8105" fmla="*/ 2822339 h 6852115"/>
              <a:gd name="connsiteX8106" fmla="*/ 4755619 w 12193268"/>
              <a:gd name="connsiteY8106" fmla="*/ 3036598 h 6852115"/>
              <a:gd name="connsiteX8107" fmla="*/ 4525057 w 12193268"/>
              <a:gd name="connsiteY8107" fmla="*/ 3249407 h 6852115"/>
              <a:gd name="connsiteX8108" fmla="*/ 4525056 w 12193268"/>
              <a:gd name="connsiteY8108" fmla="*/ 3251854 h 6852115"/>
              <a:gd name="connsiteX8109" fmla="*/ 4293244 w 12193268"/>
              <a:gd name="connsiteY8109" fmla="*/ 3037595 h 6852115"/>
              <a:gd name="connsiteX8110" fmla="*/ 4523647 w 12193268"/>
              <a:gd name="connsiteY8110" fmla="*/ 2824787 h 6852115"/>
              <a:gd name="connsiteX8111" fmla="*/ 12183434 w 12193268"/>
              <a:gd name="connsiteY8111" fmla="*/ 2789132 h 6852115"/>
              <a:gd name="connsiteX8112" fmla="*/ 11923690 w 12193268"/>
              <a:gd name="connsiteY8112" fmla="*/ 3029042 h 6852115"/>
              <a:gd name="connsiteX8113" fmla="*/ 11899144 w 12193268"/>
              <a:gd name="connsiteY8113" fmla="*/ 3029034 h 6852115"/>
              <a:gd name="connsiteX8114" fmla="*/ 12184829 w 12193268"/>
              <a:gd name="connsiteY8114" fmla="*/ 3293089 h 6852115"/>
              <a:gd name="connsiteX8115" fmla="*/ 12184852 w 12193268"/>
              <a:gd name="connsiteY8115" fmla="*/ 3228008 h 6852115"/>
              <a:gd name="connsiteX8116" fmla="*/ 11980380 w 12193268"/>
              <a:gd name="connsiteY8116" fmla="*/ 3039017 h 6852115"/>
              <a:gd name="connsiteX8117" fmla="*/ 11983352 w 12193268"/>
              <a:gd name="connsiteY8117" fmla="*/ 3039017 h 6852115"/>
              <a:gd name="connsiteX8118" fmla="*/ 12183434 w 12193268"/>
              <a:gd name="connsiteY8118" fmla="*/ 2854215 h 6852115"/>
              <a:gd name="connsiteX8119" fmla="*/ 9995830 w 12193268"/>
              <a:gd name="connsiteY8119" fmla="*/ 2785696 h 6852115"/>
              <a:gd name="connsiteX8120" fmla="*/ 9992667 w 12193268"/>
              <a:gd name="connsiteY8120" fmla="*/ 2788618 h 6852115"/>
              <a:gd name="connsiteX8121" fmla="*/ 9990915 w 12193268"/>
              <a:gd name="connsiteY8121" fmla="*/ 2786999 h 6852115"/>
              <a:gd name="connsiteX8122" fmla="*/ 9990915 w 12193268"/>
              <a:gd name="connsiteY8122" fmla="*/ 2790236 h 6852115"/>
              <a:gd name="connsiteX8123" fmla="*/ 9736897 w 12193268"/>
              <a:gd name="connsiteY8123" fmla="*/ 3024857 h 6852115"/>
              <a:gd name="connsiteX8124" fmla="*/ 9711541 w 12193268"/>
              <a:gd name="connsiteY8124" fmla="*/ 3024849 h 6852115"/>
              <a:gd name="connsiteX8125" fmla="*/ 9992313 w 12193268"/>
              <a:gd name="connsiteY8125" fmla="*/ 3284363 h 6852115"/>
              <a:gd name="connsiteX8126" fmla="*/ 9992311 w 12193268"/>
              <a:gd name="connsiteY8126" fmla="*/ 3290206 h 6852115"/>
              <a:gd name="connsiteX8127" fmla="*/ 9995475 w 12193268"/>
              <a:gd name="connsiteY8127" fmla="*/ 3287285 h 6852115"/>
              <a:gd name="connsiteX8128" fmla="*/ 9997226 w 12193268"/>
              <a:gd name="connsiteY8128" fmla="*/ 3288904 h 6852115"/>
              <a:gd name="connsiteX8129" fmla="*/ 9997227 w 12193268"/>
              <a:gd name="connsiteY8129" fmla="*/ 3285668 h 6852115"/>
              <a:gd name="connsiteX8130" fmla="*/ 10251519 w 12193268"/>
              <a:gd name="connsiteY8130" fmla="*/ 3050957 h 6852115"/>
              <a:gd name="connsiteX8131" fmla="*/ 10276691 w 12193268"/>
              <a:gd name="connsiteY8131" fmla="*/ 3050956 h 6852115"/>
              <a:gd name="connsiteX8132" fmla="*/ 9995830 w 12193268"/>
              <a:gd name="connsiteY8132" fmla="*/ 2791538 h 6852115"/>
              <a:gd name="connsiteX8133" fmla="*/ 3420954 w 12193268"/>
              <a:gd name="connsiteY8133" fmla="*/ 2791248 h 6852115"/>
              <a:gd name="connsiteX8134" fmla="*/ 3161210 w 12193268"/>
              <a:gd name="connsiteY8134" fmla="*/ 3031158 h 6852115"/>
              <a:gd name="connsiteX8135" fmla="*/ 3136664 w 12193268"/>
              <a:gd name="connsiteY8135" fmla="*/ 3031149 h 6852115"/>
              <a:gd name="connsiteX8136" fmla="*/ 3422349 w 12193268"/>
              <a:gd name="connsiteY8136" fmla="*/ 3295205 h 6852115"/>
              <a:gd name="connsiteX8137" fmla="*/ 3422372 w 12193268"/>
              <a:gd name="connsiteY8137" fmla="*/ 3230123 h 6852115"/>
              <a:gd name="connsiteX8138" fmla="*/ 3217901 w 12193268"/>
              <a:gd name="connsiteY8138" fmla="*/ 3041134 h 6852115"/>
              <a:gd name="connsiteX8139" fmla="*/ 3220872 w 12193268"/>
              <a:gd name="connsiteY8139" fmla="*/ 3041133 h 6852115"/>
              <a:gd name="connsiteX8140" fmla="*/ 3420954 w 12193268"/>
              <a:gd name="connsiteY8140" fmla="*/ 2856330 h 6852115"/>
              <a:gd name="connsiteX8141" fmla="*/ 5619906 w 12193268"/>
              <a:gd name="connsiteY8141" fmla="*/ 2786747 h 6852115"/>
              <a:gd name="connsiteX8142" fmla="*/ 5616744 w 12193268"/>
              <a:gd name="connsiteY8142" fmla="*/ 2789668 h 6852115"/>
              <a:gd name="connsiteX8143" fmla="*/ 5614992 w 12193268"/>
              <a:gd name="connsiteY8143" fmla="*/ 2788049 h 6852115"/>
              <a:gd name="connsiteX8144" fmla="*/ 5614991 w 12193268"/>
              <a:gd name="connsiteY8144" fmla="*/ 2791287 h 6852115"/>
              <a:gd name="connsiteX8145" fmla="*/ 5360974 w 12193268"/>
              <a:gd name="connsiteY8145" fmla="*/ 3025908 h 6852115"/>
              <a:gd name="connsiteX8146" fmla="*/ 5335618 w 12193268"/>
              <a:gd name="connsiteY8146" fmla="*/ 3025900 h 6852115"/>
              <a:gd name="connsiteX8147" fmla="*/ 5616389 w 12193268"/>
              <a:gd name="connsiteY8147" fmla="*/ 3285414 h 6852115"/>
              <a:gd name="connsiteX8148" fmla="*/ 5616387 w 12193268"/>
              <a:gd name="connsiteY8148" fmla="*/ 3291256 h 6852115"/>
              <a:gd name="connsiteX8149" fmla="*/ 5619552 w 12193268"/>
              <a:gd name="connsiteY8149" fmla="*/ 3288335 h 6852115"/>
              <a:gd name="connsiteX8150" fmla="*/ 5621303 w 12193268"/>
              <a:gd name="connsiteY8150" fmla="*/ 3289954 h 6852115"/>
              <a:gd name="connsiteX8151" fmla="*/ 5621303 w 12193268"/>
              <a:gd name="connsiteY8151" fmla="*/ 3286719 h 6852115"/>
              <a:gd name="connsiteX8152" fmla="*/ 5875595 w 12193268"/>
              <a:gd name="connsiteY8152" fmla="*/ 3052007 h 6852115"/>
              <a:gd name="connsiteX8153" fmla="*/ 5900767 w 12193268"/>
              <a:gd name="connsiteY8153" fmla="*/ 3052007 h 6852115"/>
              <a:gd name="connsiteX8154" fmla="*/ 5619906 w 12193268"/>
              <a:gd name="connsiteY8154" fmla="*/ 2792589 h 6852115"/>
              <a:gd name="connsiteX8155" fmla="*/ 7803310 w 12193268"/>
              <a:gd name="connsiteY8155" fmla="*/ 2783563 h 6852115"/>
              <a:gd name="connsiteX8156" fmla="*/ 7803310 w 12193268"/>
              <a:gd name="connsiteY8156" fmla="*/ 2794061 h 6852115"/>
              <a:gd name="connsiteX8157" fmla="*/ 7547766 w 12193268"/>
              <a:gd name="connsiteY8157" fmla="*/ 3030093 h 6852115"/>
              <a:gd name="connsiteX8158" fmla="*/ 7523221 w 12193268"/>
              <a:gd name="connsiteY8158" fmla="*/ 3030084 h 6852115"/>
              <a:gd name="connsiteX8159" fmla="*/ 7808905 w 12193268"/>
              <a:gd name="connsiteY8159" fmla="*/ 3294140 h 6852115"/>
              <a:gd name="connsiteX8160" fmla="*/ 7808909 w 12193268"/>
              <a:gd name="connsiteY8160" fmla="*/ 3282142 h 6852115"/>
              <a:gd name="connsiteX8161" fmla="*/ 8063105 w 12193268"/>
              <a:gd name="connsiteY8161" fmla="*/ 3047520 h 6852115"/>
              <a:gd name="connsiteX8162" fmla="*/ 8089088 w 12193268"/>
              <a:gd name="connsiteY8162" fmla="*/ 3047520 h 6852115"/>
              <a:gd name="connsiteX8163" fmla="*/ 1233350 w 12193268"/>
              <a:gd name="connsiteY8163" fmla="*/ 2787813 h 6852115"/>
              <a:gd name="connsiteX8164" fmla="*/ 1230188 w 12193268"/>
              <a:gd name="connsiteY8164" fmla="*/ 2790734 h 6852115"/>
              <a:gd name="connsiteX8165" fmla="*/ 1228435 w 12193268"/>
              <a:gd name="connsiteY8165" fmla="*/ 2789115 h 6852115"/>
              <a:gd name="connsiteX8166" fmla="*/ 1228435 w 12193268"/>
              <a:gd name="connsiteY8166" fmla="*/ 2792352 h 6852115"/>
              <a:gd name="connsiteX8167" fmla="*/ 974417 w 12193268"/>
              <a:gd name="connsiteY8167" fmla="*/ 3026974 h 6852115"/>
              <a:gd name="connsiteX8168" fmla="*/ 949062 w 12193268"/>
              <a:gd name="connsiteY8168" fmla="*/ 3026965 h 6852115"/>
              <a:gd name="connsiteX8169" fmla="*/ 1229833 w 12193268"/>
              <a:gd name="connsiteY8169" fmla="*/ 3286480 h 6852115"/>
              <a:gd name="connsiteX8170" fmla="*/ 1229831 w 12193268"/>
              <a:gd name="connsiteY8170" fmla="*/ 3292322 h 6852115"/>
              <a:gd name="connsiteX8171" fmla="*/ 1232996 w 12193268"/>
              <a:gd name="connsiteY8171" fmla="*/ 3289400 h 6852115"/>
              <a:gd name="connsiteX8172" fmla="*/ 1234746 w 12193268"/>
              <a:gd name="connsiteY8172" fmla="*/ 3291019 h 6852115"/>
              <a:gd name="connsiteX8173" fmla="*/ 1234746 w 12193268"/>
              <a:gd name="connsiteY8173" fmla="*/ 3287785 h 6852115"/>
              <a:gd name="connsiteX8174" fmla="*/ 1489038 w 12193268"/>
              <a:gd name="connsiteY8174" fmla="*/ 3053072 h 6852115"/>
              <a:gd name="connsiteX8175" fmla="*/ 1514211 w 12193268"/>
              <a:gd name="connsiteY8175" fmla="*/ 3053073 h 6852115"/>
              <a:gd name="connsiteX8176" fmla="*/ 1233350 w 12193268"/>
              <a:gd name="connsiteY8176" fmla="*/ 2793655 h 6852115"/>
              <a:gd name="connsiteX8177" fmla="*/ 3427387 w 12193268"/>
              <a:gd name="connsiteY8177" fmla="*/ 2784614 h 6852115"/>
              <a:gd name="connsiteX8178" fmla="*/ 3427387 w 12193268"/>
              <a:gd name="connsiteY8178" fmla="*/ 2849695 h 6852115"/>
              <a:gd name="connsiteX8179" fmla="*/ 3630453 w 12193268"/>
              <a:gd name="connsiteY8179" fmla="*/ 3037255 h 6852115"/>
              <a:gd name="connsiteX8180" fmla="*/ 3628954 w 12193268"/>
              <a:gd name="connsiteY8180" fmla="*/ 3037254 h 6852115"/>
              <a:gd name="connsiteX8181" fmla="*/ 3428807 w 12193268"/>
              <a:gd name="connsiteY8181" fmla="*/ 3221990 h 6852115"/>
              <a:gd name="connsiteX8182" fmla="*/ 3428783 w 12193268"/>
              <a:gd name="connsiteY8182" fmla="*/ 3287072 h 6852115"/>
              <a:gd name="connsiteX8183" fmla="*/ 3687181 w 12193268"/>
              <a:gd name="connsiteY8183" fmla="*/ 3048571 h 6852115"/>
              <a:gd name="connsiteX8184" fmla="*/ 3713164 w 12193268"/>
              <a:gd name="connsiteY8184" fmla="*/ 3048571 h 6852115"/>
              <a:gd name="connsiteX8185" fmla="*/ 11087172 w 12193268"/>
              <a:gd name="connsiteY8185" fmla="*/ 2759642 h 6852115"/>
              <a:gd name="connsiteX8186" fmla="*/ 11087172 w 12193268"/>
              <a:gd name="connsiteY8186" fmla="*/ 2762090 h 6852115"/>
              <a:gd name="connsiteX8187" fmla="*/ 10774427 w 12193268"/>
              <a:gd name="connsiteY8187" fmla="*/ 3050957 h 6852115"/>
              <a:gd name="connsiteX8188" fmla="*/ 10797399 w 12193268"/>
              <a:gd name="connsiteY8188" fmla="*/ 3050957 h 6852115"/>
              <a:gd name="connsiteX8189" fmla="*/ 11088559 w 12193268"/>
              <a:gd name="connsiteY8189" fmla="*/ 3320070 h 6852115"/>
              <a:gd name="connsiteX8190" fmla="*/ 11088560 w 12193268"/>
              <a:gd name="connsiteY8190" fmla="*/ 3317621 h 6852115"/>
              <a:gd name="connsiteX8191" fmla="*/ 11401409 w 12193268"/>
              <a:gd name="connsiteY8191" fmla="*/ 3028863 h 6852115"/>
              <a:gd name="connsiteX8192" fmla="*/ 11378643 w 12193268"/>
              <a:gd name="connsiteY8192" fmla="*/ 3028856 h 6852115"/>
              <a:gd name="connsiteX8193" fmla="*/ 6711248 w 12193268"/>
              <a:gd name="connsiteY8193" fmla="*/ 2760693 h 6852115"/>
              <a:gd name="connsiteX8194" fmla="*/ 6711249 w 12193268"/>
              <a:gd name="connsiteY8194" fmla="*/ 2763140 h 6852115"/>
              <a:gd name="connsiteX8195" fmla="*/ 6398504 w 12193268"/>
              <a:gd name="connsiteY8195" fmla="*/ 3052007 h 6852115"/>
              <a:gd name="connsiteX8196" fmla="*/ 6421475 w 12193268"/>
              <a:gd name="connsiteY8196" fmla="*/ 3052007 h 6852115"/>
              <a:gd name="connsiteX8197" fmla="*/ 6712636 w 12193268"/>
              <a:gd name="connsiteY8197" fmla="*/ 3321121 h 6852115"/>
              <a:gd name="connsiteX8198" fmla="*/ 6712637 w 12193268"/>
              <a:gd name="connsiteY8198" fmla="*/ 3318671 h 6852115"/>
              <a:gd name="connsiteX8199" fmla="*/ 7025485 w 12193268"/>
              <a:gd name="connsiteY8199" fmla="*/ 3029914 h 6852115"/>
              <a:gd name="connsiteX8200" fmla="*/ 7002718 w 12193268"/>
              <a:gd name="connsiteY8200" fmla="*/ 3029906 h 6852115"/>
              <a:gd name="connsiteX8201" fmla="*/ 8899570 w 12193268"/>
              <a:gd name="connsiteY8201" fmla="*/ 2756205 h 6852115"/>
              <a:gd name="connsiteX8202" fmla="*/ 8899570 w 12193268"/>
              <a:gd name="connsiteY8202" fmla="*/ 2758655 h 6852115"/>
              <a:gd name="connsiteX8203" fmla="*/ 8598855 w 12193268"/>
              <a:gd name="connsiteY8203" fmla="*/ 3036408 h 6852115"/>
              <a:gd name="connsiteX8204" fmla="*/ 8598584 w 12193268"/>
              <a:gd name="connsiteY8204" fmla="*/ 3036408 h 6852115"/>
              <a:gd name="connsiteX8205" fmla="*/ 8598719 w 12193268"/>
              <a:gd name="connsiteY8205" fmla="*/ 3036532 h 6852115"/>
              <a:gd name="connsiteX8206" fmla="*/ 8586824 w 12193268"/>
              <a:gd name="connsiteY8206" fmla="*/ 3047520 h 6852115"/>
              <a:gd name="connsiteX8207" fmla="*/ 8610607 w 12193268"/>
              <a:gd name="connsiteY8207" fmla="*/ 3047521 h 6852115"/>
              <a:gd name="connsiteX8208" fmla="*/ 8900957 w 12193268"/>
              <a:gd name="connsiteY8208" fmla="*/ 3315885 h 6852115"/>
              <a:gd name="connsiteX8209" fmla="*/ 8900957 w 12193268"/>
              <a:gd name="connsiteY8209" fmla="*/ 3313437 h 6852115"/>
              <a:gd name="connsiteX8210" fmla="*/ 9201993 w 12193268"/>
              <a:gd name="connsiteY8210" fmla="*/ 3035581 h 6852115"/>
              <a:gd name="connsiteX8211" fmla="*/ 9202041 w 12193268"/>
              <a:gd name="connsiteY8211" fmla="*/ 3035581 h 6852115"/>
              <a:gd name="connsiteX8212" fmla="*/ 9202018 w 12193268"/>
              <a:gd name="connsiteY8212" fmla="*/ 3035559 h 6852115"/>
              <a:gd name="connsiteX8213" fmla="*/ 9213806 w 12193268"/>
              <a:gd name="connsiteY8213" fmla="*/ 3024678 h 6852115"/>
              <a:gd name="connsiteX8214" fmla="*/ 9190228 w 12193268"/>
              <a:gd name="connsiteY8214" fmla="*/ 3024670 h 6852115"/>
              <a:gd name="connsiteX8215" fmla="*/ 2324692 w 12193268"/>
              <a:gd name="connsiteY8215" fmla="*/ 2761758 h 6852115"/>
              <a:gd name="connsiteX8216" fmla="*/ 2324692 w 12193268"/>
              <a:gd name="connsiteY8216" fmla="*/ 2764206 h 6852115"/>
              <a:gd name="connsiteX8217" fmla="*/ 2011947 w 12193268"/>
              <a:gd name="connsiteY8217" fmla="*/ 3053073 h 6852115"/>
              <a:gd name="connsiteX8218" fmla="*/ 2034919 w 12193268"/>
              <a:gd name="connsiteY8218" fmla="*/ 3053073 h 6852115"/>
              <a:gd name="connsiteX8219" fmla="*/ 2326079 w 12193268"/>
              <a:gd name="connsiteY8219" fmla="*/ 3322187 h 6852115"/>
              <a:gd name="connsiteX8220" fmla="*/ 2326080 w 12193268"/>
              <a:gd name="connsiteY8220" fmla="*/ 3319737 h 6852115"/>
              <a:gd name="connsiteX8221" fmla="*/ 2638929 w 12193268"/>
              <a:gd name="connsiteY8221" fmla="*/ 3030980 h 6852115"/>
              <a:gd name="connsiteX8222" fmla="*/ 2616163 w 12193268"/>
              <a:gd name="connsiteY8222" fmla="*/ 3030972 h 6852115"/>
              <a:gd name="connsiteX8223" fmla="*/ 4523646 w 12193268"/>
              <a:gd name="connsiteY8223" fmla="*/ 2757256 h 6852115"/>
              <a:gd name="connsiteX8224" fmla="*/ 4523646 w 12193268"/>
              <a:gd name="connsiteY8224" fmla="*/ 2759706 h 6852115"/>
              <a:gd name="connsiteX8225" fmla="*/ 4222931 w 12193268"/>
              <a:gd name="connsiteY8225" fmla="*/ 3037458 h 6852115"/>
              <a:gd name="connsiteX8226" fmla="*/ 4222660 w 12193268"/>
              <a:gd name="connsiteY8226" fmla="*/ 3037458 h 6852115"/>
              <a:gd name="connsiteX8227" fmla="*/ 4222796 w 12193268"/>
              <a:gd name="connsiteY8227" fmla="*/ 3037582 h 6852115"/>
              <a:gd name="connsiteX8228" fmla="*/ 4210900 w 12193268"/>
              <a:gd name="connsiteY8228" fmla="*/ 3048571 h 6852115"/>
              <a:gd name="connsiteX8229" fmla="*/ 4234683 w 12193268"/>
              <a:gd name="connsiteY8229" fmla="*/ 3048571 h 6852115"/>
              <a:gd name="connsiteX8230" fmla="*/ 4525034 w 12193268"/>
              <a:gd name="connsiteY8230" fmla="*/ 3316935 h 6852115"/>
              <a:gd name="connsiteX8231" fmla="*/ 4525034 w 12193268"/>
              <a:gd name="connsiteY8231" fmla="*/ 3314488 h 6852115"/>
              <a:gd name="connsiteX8232" fmla="*/ 4826069 w 12193268"/>
              <a:gd name="connsiteY8232" fmla="*/ 3036631 h 6852115"/>
              <a:gd name="connsiteX8233" fmla="*/ 4826118 w 12193268"/>
              <a:gd name="connsiteY8233" fmla="*/ 3036631 h 6852115"/>
              <a:gd name="connsiteX8234" fmla="*/ 4826094 w 12193268"/>
              <a:gd name="connsiteY8234" fmla="*/ 3036610 h 6852115"/>
              <a:gd name="connsiteX8235" fmla="*/ 4837883 w 12193268"/>
              <a:gd name="connsiteY8235" fmla="*/ 3025729 h 6852115"/>
              <a:gd name="connsiteX8236" fmla="*/ 4814305 w 12193268"/>
              <a:gd name="connsiteY8236" fmla="*/ 3025721 h 6852115"/>
              <a:gd name="connsiteX8237" fmla="*/ 137090 w 12193268"/>
              <a:gd name="connsiteY8237" fmla="*/ 2758322 h 6852115"/>
              <a:gd name="connsiteX8238" fmla="*/ 137090 w 12193268"/>
              <a:gd name="connsiteY8238" fmla="*/ 2760771 h 6852115"/>
              <a:gd name="connsiteX8239" fmla="*/ 3988 w 12193268"/>
              <a:gd name="connsiteY8239" fmla="*/ 2883710 h 6852115"/>
              <a:gd name="connsiteX8240" fmla="*/ 4078 w 12193268"/>
              <a:gd name="connsiteY8240" fmla="*/ 2948707 h 6852115"/>
              <a:gd name="connsiteX8241" fmla="*/ 137090 w 12193268"/>
              <a:gd name="connsiteY8241" fmla="*/ 2825852 h 6852115"/>
              <a:gd name="connsiteX8242" fmla="*/ 137091 w 12193268"/>
              <a:gd name="connsiteY8242" fmla="*/ 2823405 h 6852115"/>
              <a:gd name="connsiteX8243" fmla="*/ 369063 w 12193268"/>
              <a:gd name="connsiteY8243" fmla="*/ 3037663 h 6852115"/>
              <a:gd name="connsiteX8244" fmla="*/ 138499 w 12193268"/>
              <a:gd name="connsiteY8244" fmla="*/ 3250473 h 6852115"/>
              <a:gd name="connsiteX8245" fmla="*/ 138499 w 12193268"/>
              <a:gd name="connsiteY8245" fmla="*/ 3252920 h 6852115"/>
              <a:gd name="connsiteX8246" fmla="*/ 4329 w 12193268"/>
              <a:gd name="connsiteY8246" fmla="*/ 3128908 h 6852115"/>
              <a:gd name="connsiteX8247" fmla="*/ 4419 w 12193268"/>
              <a:gd name="connsiteY8247" fmla="*/ 3194094 h 6852115"/>
              <a:gd name="connsiteX8248" fmla="*/ 138477 w 12193268"/>
              <a:gd name="connsiteY8248" fmla="*/ 3318000 h 6852115"/>
              <a:gd name="connsiteX8249" fmla="*/ 138477 w 12193268"/>
              <a:gd name="connsiteY8249" fmla="*/ 3315553 h 6852115"/>
              <a:gd name="connsiteX8250" fmla="*/ 439513 w 12193268"/>
              <a:gd name="connsiteY8250" fmla="*/ 3037697 h 6852115"/>
              <a:gd name="connsiteX8251" fmla="*/ 439561 w 12193268"/>
              <a:gd name="connsiteY8251" fmla="*/ 3037697 h 6852115"/>
              <a:gd name="connsiteX8252" fmla="*/ 439537 w 12193268"/>
              <a:gd name="connsiteY8252" fmla="*/ 3037675 h 6852115"/>
              <a:gd name="connsiteX8253" fmla="*/ 451326 w 12193268"/>
              <a:gd name="connsiteY8253" fmla="*/ 3026795 h 6852115"/>
              <a:gd name="connsiteX8254" fmla="*/ 427748 w 12193268"/>
              <a:gd name="connsiteY8254" fmla="*/ 3026787 h 6852115"/>
              <a:gd name="connsiteX8255" fmla="*/ 9992667 w 12193268"/>
              <a:gd name="connsiteY8255" fmla="*/ 2736372 h 6852115"/>
              <a:gd name="connsiteX8256" fmla="*/ 10321863 w 12193268"/>
              <a:gd name="connsiteY8256" fmla="*/ 3040434 h 6852115"/>
              <a:gd name="connsiteX8257" fmla="*/ 10319505 w 12193268"/>
              <a:gd name="connsiteY8257" fmla="*/ 3040433 h 6852115"/>
              <a:gd name="connsiteX8258" fmla="*/ 9995457 w 12193268"/>
              <a:gd name="connsiteY8258" fmla="*/ 3339529 h 6852115"/>
              <a:gd name="connsiteX8259" fmla="*/ 9666610 w 12193268"/>
              <a:gd name="connsiteY8259" fmla="*/ 3035581 h 6852115"/>
              <a:gd name="connsiteX8260" fmla="*/ 9668723 w 12193268"/>
              <a:gd name="connsiteY8260" fmla="*/ 3035582 h 6852115"/>
              <a:gd name="connsiteX8261" fmla="*/ 7807510 w 12193268"/>
              <a:gd name="connsiteY8261" fmla="*/ 2735197 h 6852115"/>
              <a:gd name="connsiteX8262" fmla="*/ 8133449 w 12193268"/>
              <a:gd name="connsiteY8262" fmla="*/ 3036248 h 6852115"/>
              <a:gd name="connsiteX8263" fmla="*/ 8131903 w 12193268"/>
              <a:gd name="connsiteY8263" fmla="*/ 3036247 h 6852115"/>
              <a:gd name="connsiteX8264" fmla="*/ 7804689 w 12193268"/>
              <a:gd name="connsiteY8264" fmla="*/ 3338266 h 6852115"/>
              <a:gd name="connsiteX8265" fmla="*/ 7804687 w 12193268"/>
              <a:gd name="connsiteY8265" fmla="*/ 3342501 h 6852115"/>
              <a:gd name="connsiteX8266" fmla="*/ 7477478 w 12193268"/>
              <a:gd name="connsiteY8266" fmla="*/ 3040068 h 6852115"/>
              <a:gd name="connsiteX8267" fmla="*/ 7480402 w 12193268"/>
              <a:gd name="connsiteY8267" fmla="*/ 3040069 h 6852115"/>
              <a:gd name="connsiteX8268" fmla="*/ 7807510 w 12193268"/>
              <a:gd name="connsiteY8268" fmla="*/ 2737936 h 6852115"/>
              <a:gd name="connsiteX8269" fmla="*/ 5616743 w 12193268"/>
              <a:gd name="connsiteY8269" fmla="*/ 2737423 h 6852115"/>
              <a:gd name="connsiteX8270" fmla="*/ 5945939 w 12193268"/>
              <a:gd name="connsiteY8270" fmla="*/ 3041485 h 6852115"/>
              <a:gd name="connsiteX8271" fmla="*/ 5943581 w 12193268"/>
              <a:gd name="connsiteY8271" fmla="*/ 3041483 h 6852115"/>
              <a:gd name="connsiteX8272" fmla="*/ 5619533 w 12193268"/>
              <a:gd name="connsiteY8272" fmla="*/ 3340580 h 6852115"/>
              <a:gd name="connsiteX8273" fmla="*/ 5290686 w 12193268"/>
              <a:gd name="connsiteY8273" fmla="*/ 3036632 h 6852115"/>
              <a:gd name="connsiteX8274" fmla="*/ 5292799 w 12193268"/>
              <a:gd name="connsiteY8274" fmla="*/ 3036632 h 6852115"/>
              <a:gd name="connsiteX8275" fmla="*/ 1230186 w 12193268"/>
              <a:gd name="connsiteY8275" fmla="*/ 2738489 h 6852115"/>
              <a:gd name="connsiteX8276" fmla="*/ 1559383 w 12193268"/>
              <a:gd name="connsiteY8276" fmla="*/ 3042550 h 6852115"/>
              <a:gd name="connsiteX8277" fmla="*/ 1557025 w 12193268"/>
              <a:gd name="connsiteY8277" fmla="*/ 3042549 h 6852115"/>
              <a:gd name="connsiteX8278" fmla="*/ 1232976 w 12193268"/>
              <a:gd name="connsiteY8278" fmla="*/ 3341646 h 6852115"/>
              <a:gd name="connsiteX8279" fmla="*/ 904130 w 12193268"/>
              <a:gd name="connsiteY8279" fmla="*/ 3037697 h 6852115"/>
              <a:gd name="connsiteX8280" fmla="*/ 906243 w 12193268"/>
              <a:gd name="connsiteY8280" fmla="*/ 3037698 h 6852115"/>
              <a:gd name="connsiteX8281" fmla="*/ 11087173 w 12193268"/>
              <a:gd name="connsiteY8281" fmla="*/ 2707398 h 6852115"/>
              <a:gd name="connsiteX8282" fmla="*/ 11446209 w 12193268"/>
              <a:gd name="connsiteY8282" fmla="*/ 3039017 h 6852115"/>
              <a:gd name="connsiteX8283" fmla="*/ 11446993 w 12193268"/>
              <a:gd name="connsiteY8283" fmla="*/ 3039017 h 6852115"/>
              <a:gd name="connsiteX8284" fmla="*/ 11088541 w 12193268"/>
              <a:gd name="connsiteY8284" fmla="*/ 3369867 h 6852115"/>
              <a:gd name="connsiteX8285" fmla="*/ 11088540 w 12193268"/>
              <a:gd name="connsiteY8285" fmla="*/ 3372314 h 6852115"/>
              <a:gd name="connsiteX8286" fmla="*/ 10729622 w 12193268"/>
              <a:gd name="connsiteY8286" fmla="*/ 3040572 h 6852115"/>
              <a:gd name="connsiteX8287" fmla="*/ 10729104 w 12193268"/>
              <a:gd name="connsiteY8287" fmla="*/ 3040573 h 6852115"/>
              <a:gd name="connsiteX8288" fmla="*/ 11087172 w 12193268"/>
              <a:gd name="connsiteY8288" fmla="*/ 2709844 h 6852115"/>
              <a:gd name="connsiteX8289" fmla="*/ 6711249 w 12193268"/>
              <a:gd name="connsiteY8289" fmla="*/ 2708448 h 6852115"/>
              <a:gd name="connsiteX8290" fmla="*/ 7070285 w 12193268"/>
              <a:gd name="connsiteY8290" fmla="*/ 3040068 h 6852115"/>
              <a:gd name="connsiteX8291" fmla="*/ 7071069 w 12193268"/>
              <a:gd name="connsiteY8291" fmla="*/ 3040068 h 6852115"/>
              <a:gd name="connsiteX8292" fmla="*/ 6712618 w 12193268"/>
              <a:gd name="connsiteY8292" fmla="*/ 3370917 h 6852115"/>
              <a:gd name="connsiteX8293" fmla="*/ 6712616 w 12193268"/>
              <a:gd name="connsiteY8293" fmla="*/ 3373365 h 6852115"/>
              <a:gd name="connsiteX8294" fmla="*/ 6353699 w 12193268"/>
              <a:gd name="connsiteY8294" fmla="*/ 3041623 h 6852115"/>
              <a:gd name="connsiteX8295" fmla="*/ 6353180 w 12193268"/>
              <a:gd name="connsiteY8295" fmla="*/ 3041623 h 6852115"/>
              <a:gd name="connsiteX8296" fmla="*/ 6711249 w 12193268"/>
              <a:gd name="connsiteY8296" fmla="*/ 2710895 h 6852115"/>
              <a:gd name="connsiteX8297" fmla="*/ 8899571 w 12193268"/>
              <a:gd name="connsiteY8297" fmla="*/ 2703962 h 6852115"/>
              <a:gd name="connsiteX8298" fmla="*/ 9258592 w 12193268"/>
              <a:gd name="connsiteY8298" fmla="*/ 3035570 h 6852115"/>
              <a:gd name="connsiteX8299" fmla="*/ 8900939 w 12193268"/>
              <a:gd name="connsiteY8299" fmla="*/ 3365681 h 6852115"/>
              <a:gd name="connsiteX8300" fmla="*/ 8900938 w 12193268"/>
              <a:gd name="connsiteY8300" fmla="*/ 3368130 h 6852115"/>
              <a:gd name="connsiteX8301" fmla="*/ 8542166 w 12193268"/>
              <a:gd name="connsiteY8301" fmla="*/ 3036522 h 6852115"/>
              <a:gd name="connsiteX8302" fmla="*/ 8899571 w 12193268"/>
              <a:gd name="connsiteY8302" fmla="*/ 2706409 h 6852115"/>
              <a:gd name="connsiteX8303" fmla="*/ 2324693 w 12193268"/>
              <a:gd name="connsiteY8303" fmla="*/ 2709514 h 6852115"/>
              <a:gd name="connsiteX8304" fmla="*/ 2683729 w 12193268"/>
              <a:gd name="connsiteY8304" fmla="*/ 3041134 h 6852115"/>
              <a:gd name="connsiteX8305" fmla="*/ 2684513 w 12193268"/>
              <a:gd name="connsiteY8305" fmla="*/ 3041133 h 6852115"/>
              <a:gd name="connsiteX8306" fmla="*/ 2326061 w 12193268"/>
              <a:gd name="connsiteY8306" fmla="*/ 3371983 h 6852115"/>
              <a:gd name="connsiteX8307" fmla="*/ 2326060 w 12193268"/>
              <a:gd name="connsiteY8307" fmla="*/ 3374430 h 6852115"/>
              <a:gd name="connsiteX8308" fmla="*/ 1967142 w 12193268"/>
              <a:gd name="connsiteY8308" fmla="*/ 3042689 h 6852115"/>
              <a:gd name="connsiteX8309" fmla="*/ 1966624 w 12193268"/>
              <a:gd name="connsiteY8309" fmla="*/ 3042688 h 6852115"/>
              <a:gd name="connsiteX8310" fmla="*/ 2324692 w 12193268"/>
              <a:gd name="connsiteY8310" fmla="*/ 2711961 h 6852115"/>
              <a:gd name="connsiteX8311" fmla="*/ 4523647 w 12193268"/>
              <a:gd name="connsiteY8311" fmla="*/ 2705013 h 6852115"/>
              <a:gd name="connsiteX8312" fmla="*/ 4882668 w 12193268"/>
              <a:gd name="connsiteY8312" fmla="*/ 3036620 h 6852115"/>
              <a:gd name="connsiteX8313" fmla="*/ 4525016 w 12193268"/>
              <a:gd name="connsiteY8313" fmla="*/ 3366732 h 6852115"/>
              <a:gd name="connsiteX8314" fmla="*/ 4525015 w 12193268"/>
              <a:gd name="connsiteY8314" fmla="*/ 3369181 h 6852115"/>
              <a:gd name="connsiteX8315" fmla="*/ 4166243 w 12193268"/>
              <a:gd name="connsiteY8315" fmla="*/ 3037573 h 6852115"/>
              <a:gd name="connsiteX8316" fmla="*/ 4523647 w 12193268"/>
              <a:gd name="connsiteY8316" fmla="*/ 2707460 h 6852115"/>
              <a:gd name="connsiteX8317" fmla="*/ 10527895 w 12193268"/>
              <a:gd name="connsiteY8317" fmla="*/ 2637184 h 6852115"/>
              <a:gd name="connsiteX8318" fmla="*/ 10555375 w 12193268"/>
              <a:gd name="connsiteY8318" fmla="*/ 2664247 h 6852115"/>
              <a:gd name="connsiteX8319" fmla="*/ 10527894 w 12193268"/>
              <a:gd name="connsiteY8319" fmla="*/ 2691309 h 6852115"/>
              <a:gd name="connsiteX8320" fmla="*/ 10500414 w 12193268"/>
              <a:gd name="connsiteY8320" fmla="*/ 2664247 h 6852115"/>
              <a:gd name="connsiteX8321" fmla="*/ 6151971 w 12193268"/>
              <a:gd name="connsiteY8321" fmla="*/ 2638235 h 6852115"/>
              <a:gd name="connsiteX8322" fmla="*/ 6179452 w 12193268"/>
              <a:gd name="connsiteY8322" fmla="*/ 2665297 h 6852115"/>
              <a:gd name="connsiteX8323" fmla="*/ 6151971 w 12193268"/>
              <a:gd name="connsiteY8323" fmla="*/ 2692360 h 6852115"/>
              <a:gd name="connsiteX8324" fmla="*/ 6124490 w 12193268"/>
              <a:gd name="connsiteY8324" fmla="*/ 2665297 h 6852115"/>
              <a:gd name="connsiteX8325" fmla="*/ 11646453 w 12193268"/>
              <a:gd name="connsiteY8325" fmla="*/ 2629556 h 6852115"/>
              <a:gd name="connsiteX8326" fmla="*/ 11673934 w 12193268"/>
              <a:gd name="connsiteY8326" fmla="*/ 2656620 h 6852115"/>
              <a:gd name="connsiteX8327" fmla="*/ 11646453 w 12193268"/>
              <a:gd name="connsiteY8327" fmla="*/ 2683682 h 6852115"/>
              <a:gd name="connsiteX8328" fmla="*/ 11618972 w 12193268"/>
              <a:gd name="connsiteY8328" fmla="*/ 2656620 h 6852115"/>
              <a:gd name="connsiteX8329" fmla="*/ 8340291 w 12193268"/>
              <a:gd name="connsiteY8329" fmla="*/ 2633748 h 6852115"/>
              <a:gd name="connsiteX8330" fmla="*/ 8367773 w 12193268"/>
              <a:gd name="connsiteY8330" fmla="*/ 2660810 h 6852115"/>
              <a:gd name="connsiteX8331" fmla="*/ 8340292 w 12193268"/>
              <a:gd name="connsiteY8331" fmla="*/ 2687874 h 6852115"/>
              <a:gd name="connsiteX8332" fmla="*/ 8312810 w 12193268"/>
              <a:gd name="connsiteY8332" fmla="*/ 2660811 h 6852115"/>
              <a:gd name="connsiteX8333" fmla="*/ 1765414 w 12193268"/>
              <a:gd name="connsiteY8333" fmla="*/ 2639300 h 6852115"/>
              <a:gd name="connsiteX8334" fmla="*/ 1792895 w 12193268"/>
              <a:gd name="connsiteY8334" fmla="*/ 2666363 h 6852115"/>
              <a:gd name="connsiteX8335" fmla="*/ 1765414 w 12193268"/>
              <a:gd name="connsiteY8335" fmla="*/ 2693426 h 6852115"/>
              <a:gd name="connsiteX8336" fmla="*/ 1737933 w 12193268"/>
              <a:gd name="connsiteY8336" fmla="*/ 2666362 h 6852115"/>
              <a:gd name="connsiteX8337" fmla="*/ 7270529 w 12193268"/>
              <a:gd name="connsiteY8337" fmla="*/ 2630607 h 6852115"/>
              <a:gd name="connsiteX8338" fmla="*/ 7298010 w 12193268"/>
              <a:gd name="connsiteY8338" fmla="*/ 2657671 h 6852115"/>
              <a:gd name="connsiteX8339" fmla="*/ 7270529 w 12193268"/>
              <a:gd name="connsiteY8339" fmla="*/ 2684733 h 6852115"/>
              <a:gd name="connsiteX8340" fmla="*/ 7243048 w 12193268"/>
              <a:gd name="connsiteY8340" fmla="*/ 2657670 h 6852115"/>
              <a:gd name="connsiteX8341" fmla="*/ 3964368 w 12193268"/>
              <a:gd name="connsiteY8341" fmla="*/ 2634799 h 6852115"/>
              <a:gd name="connsiteX8342" fmla="*/ 3991849 w 12193268"/>
              <a:gd name="connsiteY8342" fmla="*/ 2661861 h 6852115"/>
              <a:gd name="connsiteX8343" fmla="*/ 3964368 w 12193268"/>
              <a:gd name="connsiteY8343" fmla="*/ 2688924 h 6852115"/>
              <a:gd name="connsiteX8344" fmla="*/ 3936886 w 12193268"/>
              <a:gd name="connsiteY8344" fmla="*/ 2661862 h 6852115"/>
              <a:gd name="connsiteX8345" fmla="*/ 9458849 w 12193268"/>
              <a:gd name="connsiteY8345" fmla="*/ 2626121 h 6852115"/>
              <a:gd name="connsiteX8346" fmla="*/ 9486331 w 12193268"/>
              <a:gd name="connsiteY8346" fmla="*/ 2653185 h 6852115"/>
              <a:gd name="connsiteX8347" fmla="*/ 9458849 w 12193268"/>
              <a:gd name="connsiteY8347" fmla="*/ 2680246 h 6852115"/>
              <a:gd name="connsiteX8348" fmla="*/ 9431368 w 12193268"/>
              <a:gd name="connsiteY8348" fmla="*/ 2653184 h 6852115"/>
              <a:gd name="connsiteX8349" fmla="*/ 2883972 w 12193268"/>
              <a:gd name="connsiteY8349" fmla="*/ 2631672 h 6852115"/>
              <a:gd name="connsiteX8350" fmla="*/ 2911454 w 12193268"/>
              <a:gd name="connsiteY8350" fmla="*/ 2658736 h 6852115"/>
              <a:gd name="connsiteX8351" fmla="*/ 2883972 w 12193268"/>
              <a:gd name="connsiteY8351" fmla="*/ 2685799 h 6852115"/>
              <a:gd name="connsiteX8352" fmla="*/ 2856492 w 12193268"/>
              <a:gd name="connsiteY8352" fmla="*/ 2658736 h 6852115"/>
              <a:gd name="connsiteX8353" fmla="*/ 5082926 w 12193268"/>
              <a:gd name="connsiteY8353" fmla="*/ 2627171 h 6852115"/>
              <a:gd name="connsiteX8354" fmla="*/ 5110407 w 12193268"/>
              <a:gd name="connsiteY8354" fmla="*/ 2654235 h 6852115"/>
              <a:gd name="connsiteX8355" fmla="*/ 5082925 w 12193268"/>
              <a:gd name="connsiteY8355" fmla="*/ 2681297 h 6852115"/>
              <a:gd name="connsiteX8356" fmla="*/ 5055445 w 12193268"/>
              <a:gd name="connsiteY8356" fmla="*/ 2654234 h 6852115"/>
              <a:gd name="connsiteX8357" fmla="*/ 696368 w 12193268"/>
              <a:gd name="connsiteY8357" fmla="*/ 2628237 h 6852115"/>
              <a:gd name="connsiteX8358" fmla="*/ 723851 w 12193268"/>
              <a:gd name="connsiteY8358" fmla="*/ 2655301 h 6852115"/>
              <a:gd name="connsiteX8359" fmla="*/ 696369 w 12193268"/>
              <a:gd name="connsiteY8359" fmla="*/ 2682362 h 6852115"/>
              <a:gd name="connsiteX8360" fmla="*/ 668888 w 12193268"/>
              <a:gd name="connsiteY8360" fmla="*/ 2655299 h 6852115"/>
              <a:gd name="connsiteX8361" fmla="*/ 10962798 w 12193268"/>
              <a:gd name="connsiteY8361" fmla="*/ 2590795 h 6852115"/>
              <a:gd name="connsiteX8362" fmla="*/ 10886023 w 12193268"/>
              <a:gd name="connsiteY8362" fmla="*/ 2666402 h 6852115"/>
              <a:gd name="connsiteX8363" fmla="*/ 10962798 w 12193268"/>
              <a:gd name="connsiteY8363" fmla="*/ 2742010 h 6852115"/>
              <a:gd name="connsiteX8364" fmla="*/ 11039573 w 12193268"/>
              <a:gd name="connsiteY8364" fmla="*/ 2666402 h 6852115"/>
              <a:gd name="connsiteX8365" fmla="*/ 10089087 w 12193268"/>
              <a:gd name="connsiteY8365" fmla="*/ 2588640 h 6852115"/>
              <a:gd name="connsiteX8366" fmla="*/ 10012311 w 12193268"/>
              <a:gd name="connsiteY8366" fmla="*/ 2664247 h 6852115"/>
              <a:gd name="connsiteX8367" fmla="*/ 10089087 w 12193268"/>
              <a:gd name="connsiteY8367" fmla="*/ 2739855 h 6852115"/>
              <a:gd name="connsiteX8368" fmla="*/ 10165863 w 12193268"/>
              <a:gd name="connsiteY8368" fmla="*/ 2664247 h 6852115"/>
              <a:gd name="connsiteX8369" fmla="*/ 6586874 w 12193268"/>
              <a:gd name="connsiteY8369" fmla="*/ 2591845 h 6852115"/>
              <a:gd name="connsiteX8370" fmla="*/ 6510099 w 12193268"/>
              <a:gd name="connsiteY8370" fmla="*/ 2667453 h 6852115"/>
              <a:gd name="connsiteX8371" fmla="*/ 6586875 w 12193268"/>
              <a:gd name="connsiteY8371" fmla="*/ 2743060 h 6852115"/>
              <a:gd name="connsiteX8372" fmla="*/ 6663648 w 12193268"/>
              <a:gd name="connsiteY8372" fmla="*/ 2667453 h 6852115"/>
              <a:gd name="connsiteX8373" fmla="*/ 8775195 w 12193268"/>
              <a:gd name="connsiteY8373" fmla="*/ 2587359 h 6852115"/>
              <a:gd name="connsiteX8374" fmla="*/ 8698419 w 12193268"/>
              <a:gd name="connsiteY8374" fmla="*/ 2662967 h 6852115"/>
              <a:gd name="connsiteX8375" fmla="*/ 8775195 w 12193268"/>
              <a:gd name="connsiteY8375" fmla="*/ 2738574 h 6852115"/>
              <a:gd name="connsiteX8376" fmla="*/ 8851970 w 12193268"/>
              <a:gd name="connsiteY8376" fmla="*/ 2662967 h 6852115"/>
              <a:gd name="connsiteX8377" fmla="*/ 12085262 w 12193268"/>
              <a:gd name="connsiteY8377" fmla="*/ 2581013 h 6852115"/>
              <a:gd name="connsiteX8378" fmla="*/ 12008486 w 12193268"/>
              <a:gd name="connsiteY8378" fmla="*/ 2656620 h 6852115"/>
              <a:gd name="connsiteX8379" fmla="*/ 12085262 w 12193268"/>
              <a:gd name="connsiteY8379" fmla="*/ 2732226 h 6852115"/>
              <a:gd name="connsiteX8380" fmla="*/ 12162037 w 12193268"/>
              <a:gd name="connsiteY8380" fmla="*/ 2656619 h 6852115"/>
              <a:gd name="connsiteX8381" fmla="*/ 5713163 w 12193268"/>
              <a:gd name="connsiteY8381" fmla="*/ 2589691 h 6852115"/>
              <a:gd name="connsiteX8382" fmla="*/ 5636388 w 12193268"/>
              <a:gd name="connsiteY8382" fmla="*/ 2665298 h 6852115"/>
              <a:gd name="connsiteX8383" fmla="*/ 5713163 w 12193268"/>
              <a:gd name="connsiteY8383" fmla="*/ 2740905 h 6852115"/>
              <a:gd name="connsiteX8384" fmla="*/ 5789939 w 12193268"/>
              <a:gd name="connsiteY8384" fmla="*/ 2665297 h 6852115"/>
              <a:gd name="connsiteX8385" fmla="*/ 7901481 w 12193268"/>
              <a:gd name="connsiteY8385" fmla="*/ 2585205 h 6852115"/>
              <a:gd name="connsiteX8386" fmla="*/ 7824707 w 12193268"/>
              <a:gd name="connsiteY8386" fmla="*/ 2660811 h 6852115"/>
              <a:gd name="connsiteX8387" fmla="*/ 7901483 w 12193268"/>
              <a:gd name="connsiteY8387" fmla="*/ 2736417 h 6852115"/>
              <a:gd name="connsiteX8388" fmla="*/ 7978257 w 12193268"/>
              <a:gd name="connsiteY8388" fmla="*/ 2660810 h 6852115"/>
              <a:gd name="connsiteX8389" fmla="*/ 2200318 w 12193268"/>
              <a:gd name="connsiteY8389" fmla="*/ 2592911 h 6852115"/>
              <a:gd name="connsiteX8390" fmla="*/ 2123543 w 12193268"/>
              <a:gd name="connsiteY8390" fmla="*/ 2668518 h 6852115"/>
              <a:gd name="connsiteX8391" fmla="*/ 2200318 w 12193268"/>
              <a:gd name="connsiteY8391" fmla="*/ 2744126 h 6852115"/>
              <a:gd name="connsiteX8392" fmla="*/ 2277093 w 12193268"/>
              <a:gd name="connsiteY8392" fmla="*/ 2668518 h 6852115"/>
              <a:gd name="connsiteX8393" fmla="*/ 4399272 w 12193268"/>
              <a:gd name="connsiteY8393" fmla="*/ 2588410 h 6852115"/>
              <a:gd name="connsiteX8394" fmla="*/ 4322496 w 12193268"/>
              <a:gd name="connsiteY8394" fmla="*/ 2664017 h 6852115"/>
              <a:gd name="connsiteX8395" fmla="*/ 4399272 w 12193268"/>
              <a:gd name="connsiteY8395" fmla="*/ 2739625 h 6852115"/>
              <a:gd name="connsiteX8396" fmla="*/ 4476047 w 12193268"/>
              <a:gd name="connsiteY8396" fmla="*/ 2664017 h 6852115"/>
              <a:gd name="connsiteX8397" fmla="*/ 11211549 w 12193268"/>
              <a:gd name="connsiteY8397" fmla="*/ 2578858 h 6852115"/>
              <a:gd name="connsiteX8398" fmla="*/ 11134773 w 12193268"/>
              <a:gd name="connsiteY8398" fmla="*/ 2654463 h 6852115"/>
              <a:gd name="connsiteX8399" fmla="*/ 11211549 w 12193268"/>
              <a:gd name="connsiteY8399" fmla="*/ 2730070 h 6852115"/>
              <a:gd name="connsiteX8400" fmla="*/ 11288324 w 12193268"/>
              <a:gd name="connsiteY8400" fmla="*/ 2654464 h 6852115"/>
              <a:gd name="connsiteX8401" fmla="*/ 7709339 w 12193268"/>
              <a:gd name="connsiteY8401" fmla="*/ 2582063 h 6852115"/>
              <a:gd name="connsiteX8402" fmla="*/ 7632562 w 12193268"/>
              <a:gd name="connsiteY8402" fmla="*/ 2657670 h 6852115"/>
              <a:gd name="connsiteX8403" fmla="*/ 7709338 w 12193268"/>
              <a:gd name="connsiteY8403" fmla="*/ 2733276 h 6852115"/>
              <a:gd name="connsiteX8404" fmla="*/ 7786114 w 12193268"/>
              <a:gd name="connsiteY8404" fmla="*/ 2657670 h 6852115"/>
              <a:gd name="connsiteX8405" fmla="*/ 1326607 w 12193268"/>
              <a:gd name="connsiteY8405" fmla="*/ 2590756 h 6852115"/>
              <a:gd name="connsiteX8406" fmla="*/ 1249832 w 12193268"/>
              <a:gd name="connsiteY8406" fmla="*/ 2666364 h 6852115"/>
              <a:gd name="connsiteX8407" fmla="*/ 1326606 w 12193268"/>
              <a:gd name="connsiteY8407" fmla="*/ 2741970 h 6852115"/>
              <a:gd name="connsiteX8408" fmla="*/ 1403382 w 12193268"/>
              <a:gd name="connsiteY8408" fmla="*/ 2666363 h 6852115"/>
              <a:gd name="connsiteX8409" fmla="*/ 10527895 w 12193268"/>
              <a:gd name="connsiteY8409" fmla="*/ 2577569 h 6852115"/>
              <a:gd name="connsiteX8410" fmla="*/ 10437688 w 12193268"/>
              <a:gd name="connsiteY8410" fmla="*/ 2666403 h 6852115"/>
              <a:gd name="connsiteX8411" fmla="*/ 10527895 w 12193268"/>
              <a:gd name="connsiteY8411" fmla="*/ 2755237 h 6852115"/>
              <a:gd name="connsiteX8412" fmla="*/ 10618102 w 12193268"/>
              <a:gd name="connsiteY8412" fmla="*/ 2666402 h 6852115"/>
              <a:gd name="connsiteX8413" fmla="*/ 9897658 w 12193268"/>
              <a:gd name="connsiteY8413" fmla="*/ 2577577 h 6852115"/>
              <a:gd name="connsiteX8414" fmla="*/ 9820882 w 12193268"/>
              <a:gd name="connsiteY8414" fmla="*/ 2653182 h 6852115"/>
              <a:gd name="connsiteX8415" fmla="*/ 9897658 w 12193268"/>
              <a:gd name="connsiteY8415" fmla="*/ 2728790 h 6852115"/>
              <a:gd name="connsiteX8416" fmla="*/ 9974433 w 12193268"/>
              <a:gd name="connsiteY8416" fmla="*/ 2653184 h 6852115"/>
              <a:gd name="connsiteX8417" fmla="*/ 3525559 w 12193268"/>
              <a:gd name="connsiteY8417" fmla="*/ 2586256 h 6852115"/>
              <a:gd name="connsiteX8418" fmla="*/ 3448784 w 12193268"/>
              <a:gd name="connsiteY8418" fmla="*/ 2661862 h 6852115"/>
              <a:gd name="connsiteX8419" fmla="*/ 3525559 w 12193268"/>
              <a:gd name="connsiteY8419" fmla="*/ 2737468 h 6852115"/>
              <a:gd name="connsiteX8420" fmla="*/ 3602334 w 12193268"/>
              <a:gd name="connsiteY8420" fmla="*/ 2661861 h 6852115"/>
              <a:gd name="connsiteX8421" fmla="*/ 12715 w 12193268"/>
              <a:gd name="connsiteY8421" fmla="*/ 2589475 h 6852115"/>
              <a:gd name="connsiteX8422" fmla="*/ 3592 w 12193268"/>
              <a:gd name="connsiteY8422" fmla="*/ 2598460 h 6852115"/>
              <a:gd name="connsiteX8423" fmla="*/ 3777 w 12193268"/>
              <a:gd name="connsiteY8423" fmla="*/ 2731888 h 6852115"/>
              <a:gd name="connsiteX8424" fmla="*/ 12715 w 12193268"/>
              <a:gd name="connsiteY8424" fmla="*/ 2740690 h 6852115"/>
              <a:gd name="connsiteX8425" fmla="*/ 89490 w 12193268"/>
              <a:gd name="connsiteY8425" fmla="*/ 2665083 h 6852115"/>
              <a:gd name="connsiteX8426" fmla="*/ 6835626 w 12193268"/>
              <a:gd name="connsiteY8426" fmla="*/ 2579909 h 6852115"/>
              <a:gd name="connsiteX8427" fmla="*/ 6758849 w 12193268"/>
              <a:gd name="connsiteY8427" fmla="*/ 2655514 h 6852115"/>
              <a:gd name="connsiteX8428" fmla="*/ 6835626 w 12193268"/>
              <a:gd name="connsiteY8428" fmla="*/ 2731121 h 6852115"/>
              <a:gd name="connsiteX8429" fmla="*/ 6912401 w 12193268"/>
              <a:gd name="connsiteY8429" fmla="*/ 2655514 h 6852115"/>
              <a:gd name="connsiteX8430" fmla="*/ 9023946 w 12193268"/>
              <a:gd name="connsiteY8430" fmla="*/ 2575421 h 6852115"/>
              <a:gd name="connsiteX8431" fmla="*/ 8947170 w 12193268"/>
              <a:gd name="connsiteY8431" fmla="*/ 2651028 h 6852115"/>
              <a:gd name="connsiteX8432" fmla="*/ 9023945 w 12193268"/>
              <a:gd name="connsiteY8432" fmla="*/ 2726635 h 6852115"/>
              <a:gd name="connsiteX8433" fmla="*/ 9100721 w 12193268"/>
              <a:gd name="connsiteY8433" fmla="*/ 2651028 h 6852115"/>
              <a:gd name="connsiteX8434" fmla="*/ 3322782 w 12193268"/>
              <a:gd name="connsiteY8434" fmla="*/ 2583129 h 6852115"/>
              <a:gd name="connsiteX8435" fmla="*/ 3246006 w 12193268"/>
              <a:gd name="connsiteY8435" fmla="*/ 2658736 h 6852115"/>
              <a:gd name="connsiteX8436" fmla="*/ 3322782 w 12193268"/>
              <a:gd name="connsiteY8436" fmla="*/ 2734342 h 6852115"/>
              <a:gd name="connsiteX8437" fmla="*/ 3399557 w 12193268"/>
              <a:gd name="connsiteY8437" fmla="*/ 2658735 h 6852115"/>
              <a:gd name="connsiteX8438" fmla="*/ 6151971 w 12193268"/>
              <a:gd name="connsiteY8438" fmla="*/ 2578619 h 6852115"/>
              <a:gd name="connsiteX8439" fmla="*/ 6061765 w 12193268"/>
              <a:gd name="connsiteY8439" fmla="*/ 2667454 h 6852115"/>
              <a:gd name="connsiteX8440" fmla="*/ 6151972 w 12193268"/>
              <a:gd name="connsiteY8440" fmla="*/ 2756287 h 6852115"/>
              <a:gd name="connsiteX8441" fmla="*/ 6242178 w 12193268"/>
              <a:gd name="connsiteY8441" fmla="*/ 2667453 h 6852115"/>
              <a:gd name="connsiteX8442" fmla="*/ 5521735 w 12193268"/>
              <a:gd name="connsiteY8442" fmla="*/ 2578628 h 6852115"/>
              <a:gd name="connsiteX8443" fmla="*/ 5444958 w 12193268"/>
              <a:gd name="connsiteY8443" fmla="*/ 2654233 h 6852115"/>
              <a:gd name="connsiteX8444" fmla="*/ 5521735 w 12193268"/>
              <a:gd name="connsiteY8444" fmla="*/ 2729841 h 6852115"/>
              <a:gd name="connsiteX8445" fmla="*/ 5598509 w 12193268"/>
              <a:gd name="connsiteY8445" fmla="*/ 2654234 h 6852115"/>
              <a:gd name="connsiteX8446" fmla="*/ 8340292 w 12193268"/>
              <a:gd name="connsiteY8446" fmla="*/ 2574132 h 6852115"/>
              <a:gd name="connsiteX8447" fmla="*/ 8250084 w 12193268"/>
              <a:gd name="connsiteY8447" fmla="*/ 2662966 h 6852115"/>
              <a:gd name="connsiteX8448" fmla="*/ 8340292 w 12193268"/>
              <a:gd name="connsiteY8448" fmla="*/ 2751801 h 6852115"/>
              <a:gd name="connsiteX8449" fmla="*/ 8430499 w 12193268"/>
              <a:gd name="connsiteY8449" fmla="*/ 2662967 h 6852115"/>
              <a:gd name="connsiteX8450" fmla="*/ 2449069 w 12193268"/>
              <a:gd name="connsiteY8450" fmla="*/ 2580974 h 6852115"/>
              <a:gd name="connsiteX8451" fmla="*/ 2372293 w 12193268"/>
              <a:gd name="connsiteY8451" fmla="*/ 2656580 h 6852115"/>
              <a:gd name="connsiteX8452" fmla="*/ 2449069 w 12193268"/>
              <a:gd name="connsiteY8452" fmla="*/ 2732186 h 6852115"/>
              <a:gd name="connsiteX8453" fmla="*/ 2525844 w 12193268"/>
              <a:gd name="connsiteY8453" fmla="*/ 2656580 h 6852115"/>
              <a:gd name="connsiteX8454" fmla="*/ 4648022 w 12193268"/>
              <a:gd name="connsiteY8454" fmla="*/ 2576472 h 6852115"/>
              <a:gd name="connsiteX8455" fmla="*/ 4571247 w 12193268"/>
              <a:gd name="connsiteY8455" fmla="*/ 2652079 h 6852115"/>
              <a:gd name="connsiteX8456" fmla="*/ 4648022 w 12193268"/>
              <a:gd name="connsiteY8456" fmla="*/ 2727686 h 6852115"/>
              <a:gd name="connsiteX8457" fmla="*/ 4724798 w 12193268"/>
              <a:gd name="connsiteY8457" fmla="*/ 2652078 h 6852115"/>
              <a:gd name="connsiteX8458" fmla="*/ 1765415 w 12193268"/>
              <a:gd name="connsiteY8458" fmla="*/ 2579685 h 6852115"/>
              <a:gd name="connsiteX8459" fmla="*/ 1675207 w 12193268"/>
              <a:gd name="connsiteY8459" fmla="*/ 2668519 h 6852115"/>
              <a:gd name="connsiteX8460" fmla="*/ 1765415 w 12193268"/>
              <a:gd name="connsiteY8460" fmla="*/ 2757352 h 6852115"/>
              <a:gd name="connsiteX8461" fmla="*/ 1855621 w 12193268"/>
              <a:gd name="connsiteY8461" fmla="*/ 2668518 h 6852115"/>
              <a:gd name="connsiteX8462" fmla="*/ 11646452 w 12193268"/>
              <a:gd name="connsiteY8462" fmla="*/ 2565630 h 6852115"/>
              <a:gd name="connsiteX8463" fmla="*/ 11556244 w 12193268"/>
              <a:gd name="connsiteY8463" fmla="*/ 2654464 h 6852115"/>
              <a:gd name="connsiteX8464" fmla="*/ 11646452 w 12193268"/>
              <a:gd name="connsiteY8464" fmla="*/ 2743299 h 6852115"/>
              <a:gd name="connsiteX8465" fmla="*/ 11736659 w 12193268"/>
              <a:gd name="connsiteY8465" fmla="*/ 2654465 h 6852115"/>
              <a:gd name="connsiteX8466" fmla="*/ 1135178 w 12193268"/>
              <a:gd name="connsiteY8466" fmla="*/ 2579693 h 6852115"/>
              <a:gd name="connsiteX8467" fmla="*/ 1058402 w 12193268"/>
              <a:gd name="connsiteY8467" fmla="*/ 2655299 h 6852115"/>
              <a:gd name="connsiteX8468" fmla="*/ 1135178 w 12193268"/>
              <a:gd name="connsiteY8468" fmla="*/ 2730907 h 6852115"/>
              <a:gd name="connsiteX8469" fmla="*/ 1211953 w 12193268"/>
              <a:gd name="connsiteY8469" fmla="*/ 2655300 h 6852115"/>
              <a:gd name="connsiteX8470" fmla="*/ 3964368 w 12193268"/>
              <a:gd name="connsiteY8470" fmla="*/ 2575183 h 6852115"/>
              <a:gd name="connsiteX8471" fmla="*/ 3874161 w 12193268"/>
              <a:gd name="connsiteY8471" fmla="*/ 2664016 h 6852115"/>
              <a:gd name="connsiteX8472" fmla="*/ 3964368 w 12193268"/>
              <a:gd name="connsiteY8472" fmla="*/ 2752852 h 6852115"/>
              <a:gd name="connsiteX8473" fmla="*/ 4054576 w 12193268"/>
              <a:gd name="connsiteY8473" fmla="*/ 2664017 h 6852115"/>
              <a:gd name="connsiteX8474" fmla="*/ 261466 w 12193268"/>
              <a:gd name="connsiteY8474" fmla="*/ 2577537 h 6852115"/>
              <a:gd name="connsiteX8475" fmla="*/ 184691 w 12193268"/>
              <a:gd name="connsiteY8475" fmla="*/ 2653144 h 6852115"/>
              <a:gd name="connsiteX8476" fmla="*/ 261466 w 12193268"/>
              <a:gd name="connsiteY8476" fmla="*/ 2728751 h 6852115"/>
              <a:gd name="connsiteX8477" fmla="*/ 338242 w 12193268"/>
              <a:gd name="connsiteY8477" fmla="*/ 2653144 h 6852115"/>
              <a:gd name="connsiteX8478" fmla="*/ 7270528 w 12193268"/>
              <a:gd name="connsiteY8478" fmla="*/ 2566681 h 6852115"/>
              <a:gd name="connsiteX8479" fmla="*/ 7180321 w 12193268"/>
              <a:gd name="connsiteY8479" fmla="*/ 2655515 h 6852115"/>
              <a:gd name="connsiteX8480" fmla="*/ 7270527 w 12193268"/>
              <a:gd name="connsiteY8480" fmla="*/ 2744349 h 6852115"/>
              <a:gd name="connsiteX8481" fmla="*/ 7360735 w 12193268"/>
              <a:gd name="connsiteY8481" fmla="*/ 2655515 h 6852115"/>
              <a:gd name="connsiteX8482" fmla="*/ 9458849 w 12193268"/>
              <a:gd name="connsiteY8482" fmla="*/ 2562194 h 6852115"/>
              <a:gd name="connsiteX8483" fmla="*/ 9368641 w 12193268"/>
              <a:gd name="connsiteY8483" fmla="*/ 2651029 h 6852115"/>
              <a:gd name="connsiteX8484" fmla="*/ 9458849 w 12193268"/>
              <a:gd name="connsiteY8484" fmla="*/ 2739863 h 6852115"/>
              <a:gd name="connsiteX8485" fmla="*/ 9549056 w 12193268"/>
              <a:gd name="connsiteY8485" fmla="*/ 2651028 h 6852115"/>
              <a:gd name="connsiteX8486" fmla="*/ 2883971 w 12193268"/>
              <a:gd name="connsiteY8486" fmla="*/ 2567746 h 6852115"/>
              <a:gd name="connsiteX8487" fmla="*/ 2793764 w 12193268"/>
              <a:gd name="connsiteY8487" fmla="*/ 2656581 h 6852115"/>
              <a:gd name="connsiteX8488" fmla="*/ 2883971 w 12193268"/>
              <a:gd name="connsiteY8488" fmla="*/ 2745415 h 6852115"/>
              <a:gd name="connsiteX8489" fmla="*/ 2974179 w 12193268"/>
              <a:gd name="connsiteY8489" fmla="*/ 2656581 h 6852115"/>
              <a:gd name="connsiteX8490" fmla="*/ 10962798 w 12193268"/>
              <a:gd name="connsiteY8490" fmla="*/ 2555085 h 6852115"/>
              <a:gd name="connsiteX8491" fmla="*/ 11075836 w 12193268"/>
              <a:gd name="connsiteY8491" fmla="*/ 2666403 h 6852115"/>
              <a:gd name="connsiteX8492" fmla="*/ 10962798 w 12193268"/>
              <a:gd name="connsiteY8492" fmla="*/ 2777720 h 6852115"/>
              <a:gd name="connsiteX8493" fmla="*/ 10849760 w 12193268"/>
              <a:gd name="connsiteY8493" fmla="*/ 2666403 h 6852115"/>
              <a:gd name="connsiteX8494" fmla="*/ 5082925 w 12193268"/>
              <a:gd name="connsiteY8494" fmla="*/ 2563244 h 6852115"/>
              <a:gd name="connsiteX8495" fmla="*/ 4992718 w 12193268"/>
              <a:gd name="connsiteY8495" fmla="*/ 2652079 h 6852115"/>
              <a:gd name="connsiteX8496" fmla="*/ 5082926 w 12193268"/>
              <a:gd name="connsiteY8496" fmla="*/ 2740913 h 6852115"/>
              <a:gd name="connsiteX8497" fmla="*/ 5173133 w 12193268"/>
              <a:gd name="connsiteY8497" fmla="*/ 2652079 h 6852115"/>
              <a:gd name="connsiteX8498" fmla="*/ 6586874 w 12193268"/>
              <a:gd name="connsiteY8498" fmla="*/ 2556135 h 6852115"/>
              <a:gd name="connsiteX8499" fmla="*/ 6699912 w 12193268"/>
              <a:gd name="connsiteY8499" fmla="*/ 2667454 h 6852115"/>
              <a:gd name="connsiteX8500" fmla="*/ 6586875 w 12193268"/>
              <a:gd name="connsiteY8500" fmla="*/ 2778770 h 6852115"/>
              <a:gd name="connsiteX8501" fmla="*/ 6473836 w 12193268"/>
              <a:gd name="connsiteY8501" fmla="*/ 2667454 h 6852115"/>
              <a:gd name="connsiteX8502" fmla="*/ 696369 w 12193268"/>
              <a:gd name="connsiteY8502" fmla="*/ 2564310 h 6852115"/>
              <a:gd name="connsiteX8503" fmla="*/ 606161 w 12193268"/>
              <a:gd name="connsiteY8503" fmla="*/ 2653145 h 6852115"/>
              <a:gd name="connsiteX8504" fmla="*/ 696368 w 12193268"/>
              <a:gd name="connsiteY8504" fmla="*/ 2741978 h 6852115"/>
              <a:gd name="connsiteX8505" fmla="*/ 786576 w 12193268"/>
              <a:gd name="connsiteY8505" fmla="*/ 2653144 h 6852115"/>
              <a:gd name="connsiteX8506" fmla="*/ 8775195 w 12193268"/>
              <a:gd name="connsiteY8506" fmla="*/ 2551649 h 6852115"/>
              <a:gd name="connsiteX8507" fmla="*/ 8888233 w 12193268"/>
              <a:gd name="connsiteY8507" fmla="*/ 2662967 h 6852115"/>
              <a:gd name="connsiteX8508" fmla="*/ 8775195 w 12193268"/>
              <a:gd name="connsiteY8508" fmla="*/ 2774283 h 6852115"/>
              <a:gd name="connsiteX8509" fmla="*/ 8662157 w 12193268"/>
              <a:gd name="connsiteY8509" fmla="*/ 2662967 h 6852115"/>
              <a:gd name="connsiteX8510" fmla="*/ 2200318 w 12193268"/>
              <a:gd name="connsiteY8510" fmla="*/ 2557201 h 6852115"/>
              <a:gd name="connsiteX8511" fmla="*/ 2313356 w 12193268"/>
              <a:gd name="connsiteY8511" fmla="*/ 2668519 h 6852115"/>
              <a:gd name="connsiteX8512" fmla="*/ 2200317 w 12193268"/>
              <a:gd name="connsiteY8512" fmla="*/ 2779835 h 6852115"/>
              <a:gd name="connsiteX8513" fmla="*/ 2087280 w 12193268"/>
              <a:gd name="connsiteY8513" fmla="*/ 2668519 h 6852115"/>
              <a:gd name="connsiteX8514" fmla="*/ 4399271 w 12193268"/>
              <a:gd name="connsiteY8514" fmla="*/ 2552700 h 6852115"/>
              <a:gd name="connsiteX8515" fmla="*/ 4512310 w 12193268"/>
              <a:gd name="connsiteY8515" fmla="*/ 2664017 h 6852115"/>
              <a:gd name="connsiteX8516" fmla="*/ 4399272 w 12193268"/>
              <a:gd name="connsiteY8516" fmla="*/ 2775333 h 6852115"/>
              <a:gd name="connsiteX8517" fmla="*/ 4286234 w 12193268"/>
              <a:gd name="connsiteY8517" fmla="*/ 2664017 h 6852115"/>
              <a:gd name="connsiteX8518" fmla="*/ 11211549 w 12193268"/>
              <a:gd name="connsiteY8518" fmla="*/ 2543148 h 6852115"/>
              <a:gd name="connsiteX8519" fmla="*/ 11324586 w 12193268"/>
              <a:gd name="connsiteY8519" fmla="*/ 2654464 h 6852115"/>
              <a:gd name="connsiteX8520" fmla="*/ 11211549 w 12193268"/>
              <a:gd name="connsiteY8520" fmla="*/ 2765781 h 6852115"/>
              <a:gd name="connsiteX8521" fmla="*/ 11098511 w 12193268"/>
              <a:gd name="connsiteY8521" fmla="*/ 2654465 h 6852115"/>
              <a:gd name="connsiteX8522" fmla="*/ 7709339 w 12193268"/>
              <a:gd name="connsiteY8522" fmla="*/ 2546354 h 6852115"/>
              <a:gd name="connsiteX8523" fmla="*/ 7803311 w 12193268"/>
              <a:gd name="connsiteY8523" fmla="*/ 2638894 h 6852115"/>
              <a:gd name="connsiteX8524" fmla="*/ 7803311 w 12193268"/>
              <a:gd name="connsiteY8524" fmla="*/ 2646172 h 6852115"/>
              <a:gd name="connsiteX8525" fmla="*/ 7807006 w 12193268"/>
              <a:gd name="connsiteY8525" fmla="*/ 2642533 h 6852115"/>
              <a:gd name="connsiteX8526" fmla="*/ 7807510 w 12193268"/>
              <a:gd name="connsiteY8526" fmla="*/ 2643030 h 6852115"/>
              <a:gd name="connsiteX8527" fmla="*/ 7807510 w 12193268"/>
              <a:gd name="connsiteY8527" fmla="*/ 2642037 h 6852115"/>
              <a:gd name="connsiteX8528" fmla="*/ 7901482 w 12193268"/>
              <a:gd name="connsiteY8528" fmla="*/ 2549494 h 6852115"/>
              <a:gd name="connsiteX8529" fmla="*/ 8014520 w 12193268"/>
              <a:gd name="connsiteY8529" fmla="*/ 2660811 h 6852115"/>
              <a:gd name="connsiteX8530" fmla="*/ 7901482 w 12193268"/>
              <a:gd name="connsiteY8530" fmla="*/ 2772127 h 6852115"/>
              <a:gd name="connsiteX8531" fmla="*/ 7807510 w 12193268"/>
              <a:gd name="connsiteY8531" fmla="*/ 2679586 h 6852115"/>
              <a:gd name="connsiteX8532" fmla="*/ 7807510 w 12193268"/>
              <a:gd name="connsiteY8532" fmla="*/ 2672309 h 6852115"/>
              <a:gd name="connsiteX8533" fmla="*/ 7803816 w 12193268"/>
              <a:gd name="connsiteY8533" fmla="*/ 2675948 h 6852115"/>
              <a:gd name="connsiteX8534" fmla="*/ 7803310 w 12193268"/>
              <a:gd name="connsiteY8534" fmla="*/ 2675450 h 6852115"/>
              <a:gd name="connsiteX8535" fmla="*/ 7803311 w 12193268"/>
              <a:gd name="connsiteY8535" fmla="*/ 2676445 h 6852115"/>
              <a:gd name="connsiteX8536" fmla="*/ 7709338 w 12193268"/>
              <a:gd name="connsiteY8536" fmla="*/ 2768987 h 6852115"/>
              <a:gd name="connsiteX8537" fmla="*/ 7596301 w 12193268"/>
              <a:gd name="connsiteY8537" fmla="*/ 2657670 h 6852115"/>
              <a:gd name="connsiteX8538" fmla="*/ 9897658 w 12193268"/>
              <a:gd name="connsiteY8538" fmla="*/ 2541866 h 6852115"/>
              <a:gd name="connsiteX8539" fmla="*/ 9990915 w 12193268"/>
              <a:gd name="connsiteY8539" fmla="*/ 2633703 h 6852115"/>
              <a:gd name="connsiteX8540" fmla="*/ 9990915 w 12193268"/>
              <a:gd name="connsiteY8540" fmla="*/ 2649608 h 6852115"/>
              <a:gd name="connsiteX8541" fmla="*/ 10089087 w 12193268"/>
              <a:gd name="connsiteY8541" fmla="*/ 2552930 h 6852115"/>
              <a:gd name="connsiteX8542" fmla="*/ 10202123 w 12193268"/>
              <a:gd name="connsiteY8542" fmla="*/ 2664247 h 6852115"/>
              <a:gd name="connsiteX8543" fmla="*/ 10089087 w 12193268"/>
              <a:gd name="connsiteY8543" fmla="*/ 2775564 h 6852115"/>
              <a:gd name="connsiteX8544" fmla="*/ 9995830 w 12193268"/>
              <a:gd name="connsiteY8544" fmla="*/ 2683726 h 6852115"/>
              <a:gd name="connsiteX8545" fmla="*/ 9995830 w 12193268"/>
              <a:gd name="connsiteY8545" fmla="*/ 2667823 h 6852115"/>
              <a:gd name="connsiteX8546" fmla="*/ 9897658 w 12193268"/>
              <a:gd name="connsiteY8546" fmla="*/ 2764501 h 6852115"/>
              <a:gd name="connsiteX8547" fmla="*/ 9784620 w 12193268"/>
              <a:gd name="connsiteY8547" fmla="*/ 2653184 h 6852115"/>
              <a:gd name="connsiteX8548" fmla="*/ 6835626 w 12193268"/>
              <a:gd name="connsiteY8548" fmla="*/ 2544198 h 6852115"/>
              <a:gd name="connsiteX8549" fmla="*/ 6948663 w 12193268"/>
              <a:gd name="connsiteY8549" fmla="*/ 2655515 h 6852115"/>
              <a:gd name="connsiteX8550" fmla="*/ 6835625 w 12193268"/>
              <a:gd name="connsiteY8550" fmla="*/ 2766831 h 6852115"/>
              <a:gd name="connsiteX8551" fmla="*/ 6722588 w 12193268"/>
              <a:gd name="connsiteY8551" fmla="*/ 2655515 h 6852115"/>
              <a:gd name="connsiteX8552" fmla="*/ 9023945 w 12193268"/>
              <a:gd name="connsiteY8552" fmla="*/ 2539711 h 6852115"/>
              <a:gd name="connsiteX8553" fmla="*/ 9136983 w 12193268"/>
              <a:gd name="connsiteY8553" fmla="*/ 2651028 h 6852115"/>
              <a:gd name="connsiteX8554" fmla="*/ 9023945 w 12193268"/>
              <a:gd name="connsiteY8554" fmla="*/ 2762346 h 6852115"/>
              <a:gd name="connsiteX8555" fmla="*/ 8910907 w 12193268"/>
              <a:gd name="connsiteY8555" fmla="*/ 2651027 h 6852115"/>
              <a:gd name="connsiteX8556" fmla="*/ 5521735 w 12193268"/>
              <a:gd name="connsiteY8556" fmla="*/ 2542917 h 6852115"/>
              <a:gd name="connsiteX8557" fmla="*/ 5614992 w 12193268"/>
              <a:gd name="connsiteY8557" fmla="*/ 2634754 h 6852115"/>
              <a:gd name="connsiteX8558" fmla="*/ 5614992 w 12193268"/>
              <a:gd name="connsiteY8558" fmla="*/ 2650658 h 6852115"/>
              <a:gd name="connsiteX8559" fmla="*/ 5713163 w 12193268"/>
              <a:gd name="connsiteY8559" fmla="*/ 2553981 h 6852115"/>
              <a:gd name="connsiteX8560" fmla="*/ 5826199 w 12193268"/>
              <a:gd name="connsiteY8560" fmla="*/ 2665297 h 6852115"/>
              <a:gd name="connsiteX8561" fmla="*/ 5713163 w 12193268"/>
              <a:gd name="connsiteY8561" fmla="*/ 2776614 h 6852115"/>
              <a:gd name="connsiteX8562" fmla="*/ 5619907 w 12193268"/>
              <a:gd name="connsiteY8562" fmla="*/ 2684776 h 6852115"/>
              <a:gd name="connsiteX8563" fmla="*/ 5619906 w 12193268"/>
              <a:gd name="connsiteY8563" fmla="*/ 2668873 h 6852115"/>
              <a:gd name="connsiteX8564" fmla="*/ 5521735 w 12193268"/>
              <a:gd name="connsiteY8564" fmla="*/ 2765551 h 6852115"/>
              <a:gd name="connsiteX8565" fmla="*/ 5408696 w 12193268"/>
              <a:gd name="connsiteY8565" fmla="*/ 2654234 h 6852115"/>
              <a:gd name="connsiteX8566" fmla="*/ 10527894 w 12193268"/>
              <a:gd name="connsiteY8566" fmla="*/ 2535610 h 6852115"/>
              <a:gd name="connsiteX8567" fmla="*/ 10660709 w 12193268"/>
              <a:gd name="connsiteY8567" fmla="*/ 2666402 h 6852115"/>
              <a:gd name="connsiteX8568" fmla="*/ 10527894 w 12193268"/>
              <a:gd name="connsiteY8568" fmla="*/ 2797195 h 6852115"/>
              <a:gd name="connsiteX8569" fmla="*/ 10395081 w 12193268"/>
              <a:gd name="connsiteY8569" fmla="*/ 2666403 h 6852115"/>
              <a:gd name="connsiteX8570" fmla="*/ 2449069 w 12193268"/>
              <a:gd name="connsiteY8570" fmla="*/ 2545263 h 6852115"/>
              <a:gd name="connsiteX8571" fmla="*/ 2562106 w 12193268"/>
              <a:gd name="connsiteY8571" fmla="*/ 2656581 h 6852115"/>
              <a:gd name="connsiteX8572" fmla="*/ 2449069 w 12193268"/>
              <a:gd name="connsiteY8572" fmla="*/ 2767897 h 6852115"/>
              <a:gd name="connsiteX8573" fmla="*/ 2336031 w 12193268"/>
              <a:gd name="connsiteY8573" fmla="*/ 2656581 h 6852115"/>
              <a:gd name="connsiteX8574" fmla="*/ 4648022 w 12193268"/>
              <a:gd name="connsiteY8574" fmla="*/ 2540761 h 6852115"/>
              <a:gd name="connsiteX8575" fmla="*/ 4761060 w 12193268"/>
              <a:gd name="connsiteY8575" fmla="*/ 2652079 h 6852115"/>
              <a:gd name="connsiteX8576" fmla="*/ 4648022 w 12193268"/>
              <a:gd name="connsiteY8576" fmla="*/ 2763396 h 6852115"/>
              <a:gd name="connsiteX8577" fmla="*/ 4534984 w 12193268"/>
              <a:gd name="connsiteY8577" fmla="*/ 2652078 h 6852115"/>
              <a:gd name="connsiteX8578" fmla="*/ 1135179 w 12193268"/>
              <a:gd name="connsiteY8578" fmla="*/ 2543982 h 6852115"/>
              <a:gd name="connsiteX8579" fmla="*/ 1228435 w 12193268"/>
              <a:gd name="connsiteY8579" fmla="*/ 2635820 h 6852115"/>
              <a:gd name="connsiteX8580" fmla="*/ 1228435 w 12193268"/>
              <a:gd name="connsiteY8580" fmla="*/ 2651723 h 6852115"/>
              <a:gd name="connsiteX8581" fmla="*/ 1326606 w 12193268"/>
              <a:gd name="connsiteY8581" fmla="*/ 2555046 h 6852115"/>
              <a:gd name="connsiteX8582" fmla="*/ 1439642 w 12193268"/>
              <a:gd name="connsiteY8582" fmla="*/ 2666362 h 6852115"/>
              <a:gd name="connsiteX8583" fmla="*/ 1326607 w 12193268"/>
              <a:gd name="connsiteY8583" fmla="*/ 2777680 h 6852115"/>
              <a:gd name="connsiteX8584" fmla="*/ 1233350 w 12193268"/>
              <a:gd name="connsiteY8584" fmla="*/ 2685842 h 6852115"/>
              <a:gd name="connsiteX8585" fmla="*/ 1233350 w 12193268"/>
              <a:gd name="connsiteY8585" fmla="*/ 2669938 h 6852115"/>
              <a:gd name="connsiteX8586" fmla="*/ 1135178 w 12193268"/>
              <a:gd name="connsiteY8586" fmla="*/ 2766617 h 6852115"/>
              <a:gd name="connsiteX8587" fmla="*/ 1022140 w 12193268"/>
              <a:gd name="connsiteY8587" fmla="*/ 2655300 h 6852115"/>
              <a:gd name="connsiteX8588" fmla="*/ 6151971 w 12193268"/>
              <a:gd name="connsiteY8588" fmla="*/ 2536661 h 6852115"/>
              <a:gd name="connsiteX8589" fmla="*/ 6284785 w 12193268"/>
              <a:gd name="connsiteY8589" fmla="*/ 2667453 h 6852115"/>
              <a:gd name="connsiteX8590" fmla="*/ 6151971 w 12193268"/>
              <a:gd name="connsiteY8590" fmla="*/ 2798245 h 6852115"/>
              <a:gd name="connsiteX8591" fmla="*/ 6019158 w 12193268"/>
              <a:gd name="connsiteY8591" fmla="*/ 2667454 h 6852115"/>
              <a:gd name="connsiteX8592" fmla="*/ 8340292 w 12193268"/>
              <a:gd name="connsiteY8592" fmla="*/ 2532175 h 6852115"/>
              <a:gd name="connsiteX8593" fmla="*/ 8473106 w 12193268"/>
              <a:gd name="connsiteY8593" fmla="*/ 2662967 h 6852115"/>
              <a:gd name="connsiteX8594" fmla="*/ 8340292 w 12193268"/>
              <a:gd name="connsiteY8594" fmla="*/ 2793760 h 6852115"/>
              <a:gd name="connsiteX8595" fmla="*/ 8207478 w 12193268"/>
              <a:gd name="connsiteY8595" fmla="*/ 2662967 h 6852115"/>
              <a:gd name="connsiteX8596" fmla="*/ 261465 w 12193268"/>
              <a:gd name="connsiteY8596" fmla="*/ 2541827 h 6852115"/>
              <a:gd name="connsiteX8597" fmla="*/ 374503 w 12193268"/>
              <a:gd name="connsiteY8597" fmla="*/ 2653144 h 6852115"/>
              <a:gd name="connsiteX8598" fmla="*/ 261465 w 12193268"/>
              <a:gd name="connsiteY8598" fmla="*/ 2764461 h 6852115"/>
              <a:gd name="connsiteX8599" fmla="*/ 148427 w 12193268"/>
              <a:gd name="connsiteY8599" fmla="*/ 2653143 h 6852115"/>
              <a:gd name="connsiteX8600" fmla="*/ 1765415 w 12193268"/>
              <a:gd name="connsiteY8600" fmla="*/ 2537726 h 6852115"/>
              <a:gd name="connsiteX8601" fmla="*/ 1898229 w 12193268"/>
              <a:gd name="connsiteY8601" fmla="*/ 2668518 h 6852115"/>
              <a:gd name="connsiteX8602" fmla="*/ 1765414 w 12193268"/>
              <a:gd name="connsiteY8602" fmla="*/ 2799311 h 6852115"/>
              <a:gd name="connsiteX8603" fmla="*/ 1632601 w 12193268"/>
              <a:gd name="connsiteY8603" fmla="*/ 2668520 h 6852115"/>
              <a:gd name="connsiteX8604" fmla="*/ 11646452 w 12193268"/>
              <a:gd name="connsiteY8604" fmla="*/ 2523672 h 6852115"/>
              <a:gd name="connsiteX8605" fmla="*/ 11779266 w 12193268"/>
              <a:gd name="connsiteY8605" fmla="*/ 2654463 h 6852115"/>
              <a:gd name="connsiteX8606" fmla="*/ 11646452 w 12193268"/>
              <a:gd name="connsiteY8606" fmla="*/ 2785255 h 6852115"/>
              <a:gd name="connsiteX8607" fmla="*/ 11513637 w 12193268"/>
              <a:gd name="connsiteY8607" fmla="*/ 2654465 h 6852115"/>
              <a:gd name="connsiteX8608" fmla="*/ 3964368 w 12193268"/>
              <a:gd name="connsiteY8608" fmla="*/ 2533226 h 6852115"/>
              <a:gd name="connsiteX8609" fmla="*/ 4097182 w 12193268"/>
              <a:gd name="connsiteY8609" fmla="*/ 2664017 h 6852115"/>
              <a:gd name="connsiteX8610" fmla="*/ 3964369 w 12193268"/>
              <a:gd name="connsiteY8610" fmla="*/ 2794810 h 6852115"/>
              <a:gd name="connsiteX8611" fmla="*/ 3831555 w 12193268"/>
              <a:gd name="connsiteY8611" fmla="*/ 2664017 h 6852115"/>
              <a:gd name="connsiteX8612" fmla="*/ 7270528 w 12193268"/>
              <a:gd name="connsiteY8612" fmla="*/ 2524722 h 6852115"/>
              <a:gd name="connsiteX8613" fmla="*/ 7403342 w 12193268"/>
              <a:gd name="connsiteY8613" fmla="*/ 2655514 h 6852115"/>
              <a:gd name="connsiteX8614" fmla="*/ 7270528 w 12193268"/>
              <a:gd name="connsiteY8614" fmla="*/ 2786306 h 6852115"/>
              <a:gd name="connsiteX8615" fmla="*/ 7137714 w 12193268"/>
              <a:gd name="connsiteY8615" fmla="*/ 2655515 h 6852115"/>
              <a:gd name="connsiteX8616" fmla="*/ 9458849 w 12193268"/>
              <a:gd name="connsiteY8616" fmla="*/ 2520236 h 6852115"/>
              <a:gd name="connsiteX8617" fmla="*/ 9591662 w 12193268"/>
              <a:gd name="connsiteY8617" fmla="*/ 2651027 h 6852115"/>
              <a:gd name="connsiteX8618" fmla="*/ 9458849 w 12193268"/>
              <a:gd name="connsiteY8618" fmla="*/ 2781820 h 6852115"/>
              <a:gd name="connsiteX8619" fmla="*/ 9326035 w 12193268"/>
              <a:gd name="connsiteY8619" fmla="*/ 2651028 h 6852115"/>
              <a:gd name="connsiteX8620" fmla="*/ 2883971 w 12193268"/>
              <a:gd name="connsiteY8620" fmla="*/ 2525788 h 6852115"/>
              <a:gd name="connsiteX8621" fmla="*/ 3016786 w 12193268"/>
              <a:gd name="connsiteY8621" fmla="*/ 2656580 h 6852115"/>
              <a:gd name="connsiteX8622" fmla="*/ 2883972 w 12193268"/>
              <a:gd name="connsiteY8622" fmla="*/ 2787372 h 6852115"/>
              <a:gd name="connsiteX8623" fmla="*/ 2751157 w 12193268"/>
              <a:gd name="connsiteY8623" fmla="*/ 2656581 h 6852115"/>
              <a:gd name="connsiteX8624" fmla="*/ 5082926 w 12193268"/>
              <a:gd name="connsiteY8624" fmla="*/ 2521286 h 6852115"/>
              <a:gd name="connsiteX8625" fmla="*/ 5215739 w 12193268"/>
              <a:gd name="connsiteY8625" fmla="*/ 2652078 h 6852115"/>
              <a:gd name="connsiteX8626" fmla="*/ 5082925 w 12193268"/>
              <a:gd name="connsiteY8626" fmla="*/ 2782870 h 6852115"/>
              <a:gd name="connsiteX8627" fmla="*/ 4950111 w 12193268"/>
              <a:gd name="connsiteY8627" fmla="*/ 2652079 h 6852115"/>
              <a:gd name="connsiteX8628" fmla="*/ 696369 w 12193268"/>
              <a:gd name="connsiteY8628" fmla="*/ 2522351 h 6852115"/>
              <a:gd name="connsiteX8629" fmla="*/ 829182 w 12193268"/>
              <a:gd name="connsiteY8629" fmla="*/ 2653143 h 6852115"/>
              <a:gd name="connsiteX8630" fmla="*/ 696369 w 12193268"/>
              <a:gd name="connsiteY8630" fmla="*/ 2783936 h 6852115"/>
              <a:gd name="connsiteX8631" fmla="*/ 563555 w 12193268"/>
              <a:gd name="connsiteY8631" fmla="*/ 2653144 h 6852115"/>
              <a:gd name="connsiteX8632" fmla="*/ 10527666 w 12193268"/>
              <a:gd name="connsiteY8632" fmla="*/ 2475878 h 6852115"/>
              <a:gd name="connsiteX8633" fmla="*/ 10484287 w 12193268"/>
              <a:gd name="connsiteY8633" fmla="*/ 2517435 h 6852115"/>
              <a:gd name="connsiteX8634" fmla="*/ 10335206 w 12193268"/>
              <a:gd name="connsiteY8634" fmla="*/ 2664247 h 6852115"/>
              <a:gd name="connsiteX8635" fmla="*/ 10527894 w 12193268"/>
              <a:gd name="connsiteY8635" fmla="*/ 2854002 h 6852115"/>
              <a:gd name="connsiteX8636" fmla="*/ 10720584 w 12193268"/>
              <a:gd name="connsiteY8636" fmla="*/ 2664246 h 6852115"/>
              <a:gd name="connsiteX8637" fmla="*/ 10587868 w 12193268"/>
              <a:gd name="connsiteY8637" fmla="*/ 2533552 h 6852115"/>
              <a:gd name="connsiteX8638" fmla="*/ 6151743 w 12193268"/>
              <a:gd name="connsiteY8638" fmla="*/ 2476929 h 6852115"/>
              <a:gd name="connsiteX8639" fmla="*/ 6108363 w 12193268"/>
              <a:gd name="connsiteY8639" fmla="*/ 2518485 h 6852115"/>
              <a:gd name="connsiteX8640" fmla="*/ 5959283 w 12193268"/>
              <a:gd name="connsiteY8640" fmla="*/ 2665297 h 6852115"/>
              <a:gd name="connsiteX8641" fmla="*/ 6151971 w 12193268"/>
              <a:gd name="connsiteY8641" fmla="*/ 2855053 h 6852115"/>
              <a:gd name="connsiteX8642" fmla="*/ 6344660 w 12193268"/>
              <a:gd name="connsiteY8642" fmla="*/ 2665297 h 6852115"/>
              <a:gd name="connsiteX8643" fmla="*/ 6211944 w 12193268"/>
              <a:gd name="connsiteY8643" fmla="*/ 2534602 h 6852115"/>
              <a:gd name="connsiteX8644" fmla="*/ 8340063 w 12193268"/>
              <a:gd name="connsiteY8644" fmla="*/ 2472442 h 6852115"/>
              <a:gd name="connsiteX8645" fmla="*/ 8296685 w 12193268"/>
              <a:gd name="connsiteY8645" fmla="*/ 2513999 h 6852115"/>
              <a:gd name="connsiteX8646" fmla="*/ 8147603 w 12193268"/>
              <a:gd name="connsiteY8646" fmla="*/ 2660811 h 6852115"/>
              <a:gd name="connsiteX8647" fmla="*/ 8340292 w 12193268"/>
              <a:gd name="connsiteY8647" fmla="*/ 2850566 h 6852115"/>
              <a:gd name="connsiteX8648" fmla="*/ 8532981 w 12193268"/>
              <a:gd name="connsiteY8648" fmla="*/ 2660812 h 6852115"/>
              <a:gd name="connsiteX8649" fmla="*/ 8400264 w 12193268"/>
              <a:gd name="connsiteY8649" fmla="*/ 2530115 h 6852115"/>
              <a:gd name="connsiteX8650" fmla="*/ 11646452 w 12193268"/>
              <a:gd name="connsiteY8650" fmla="*/ 2466864 h 6852115"/>
              <a:gd name="connsiteX8651" fmla="*/ 11453763 w 12193268"/>
              <a:gd name="connsiteY8651" fmla="*/ 2656620 h 6852115"/>
              <a:gd name="connsiteX8652" fmla="*/ 11586479 w 12193268"/>
              <a:gd name="connsiteY8652" fmla="*/ 2787315 h 6852115"/>
              <a:gd name="connsiteX8653" fmla="*/ 11646681 w 12193268"/>
              <a:gd name="connsiteY8653" fmla="*/ 2844989 h 6852115"/>
              <a:gd name="connsiteX8654" fmla="*/ 11690059 w 12193268"/>
              <a:gd name="connsiteY8654" fmla="*/ 2803432 h 6852115"/>
              <a:gd name="connsiteX8655" fmla="*/ 11839141 w 12193268"/>
              <a:gd name="connsiteY8655" fmla="*/ 2656619 h 6852115"/>
              <a:gd name="connsiteX8656" fmla="*/ 1765186 w 12193268"/>
              <a:gd name="connsiteY8656" fmla="*/ 2477994 h 6852115"/>
              <a:gd name="connsiteX8657" fmla="*/ 1721807 w 12193268"/>
              <a:gd name="connsiteY8657" fmla="*/ 2519551 h 6852115"/>
              <a:gd name="connsiteX8658" fmla="*/ 1572726 w 12193268"/>
              <a:gd name="connsiteY8658" fmla="*/ 2666363 h 6852115"/>
              <a:gd name="connsiteX8659" fmla="*/ 1765414 w 12193268"/>
              <a:gd name="connsiteY8659" fmla="*/ 2856118 h 6852115"/>
              <a:gd name="connsiteX8660" fmla="*/ 1958104 w 12193268"/>
              <a:gd name="connsiteY8660" fmla="*/ 2666363 h 6852115"/>
              <a:gd name="connsiteX8661" fmla="*/ 1825388 w 12193268"/>
              <a:gd name="connsiteY8661" fmla="*/ 2535668 h 6852115"/>
              <a:gd name="connsiteX8662" fmla="*/ 3964140 w 12193268"/>
              <a:gd name="connsiteY8662" fmla="*/ 2473492 h 6852115"/>
              <a:gd name="connsiteX8663" fmla="*/ 3920761 w 12193268"/>
              <a:gd name="connsiteY8663" fmla="*/ 2515050 h 6852115"/>
              <a:gd name="connsiteX8664" fmla="*/ 3771680 w 12193268"/>
              <a:gd name="connsiteY8664" fmla="*/ 2661861 h 6852115"/>
              <a:gd name="connsiteX8665" fmla="*/ 3964368 w 12193268"/>
              <a:gd name="connsiteY8665" fmla="*/ 2851617 h 6852115"/>
              <a:gd name="connsiteX8666" fmla="*/ 4157057 w 12193268"/>
              <a:gd name="connsiteY8666" fmla="*/ 2661862 h 6852115"/>
              <a:gd name="connsiteX8667" fmla="*/ 4024341 w 12193268"/>
              <a:gd name="connsiteY8667" fmla="*/ 2531165 h 6852115"/>
              <a:gd name="connsiteX8668" fmla="*/ 7270528 w 12193268"/>
              <a:gd name="connsiteY8668" fmla="*/ 2467915 h 6852115"/>
              <a:gd name="connsiteX8669" fmla="*/ 7077840 w 12193268"/>
              <a:gd name="connsiteY8669" fmla="*/ 2657671 h 6852115"/>
              <a:gd name="connsiteX8670" fmla="*/ 7210554 w 12193268"/>
              <a:gd name="connsiteY8670" fmla="*/ 2788366 h 6852115"/>
              <a:gd name="connsiteX8671" fmla="*/ 7270757 w 12193268"/>
              <a:gd name="connsiteY8671" fmla="*/ 2846040 h 6852115"/>
              <a:gd name="connsiteX8672" fmla="*/ 7314135 w 12193268"/>
              <a:gd name="connsiteY8672" fmla="*/ 2804482 h 6852115"/>
              <a:gd name="connsiteX8673" fmla="*/ 7463217 w 12193268"/>
              <a:gd name="connsiteY8673" fmla="*/ 2657670 h 6852115"/>
              <a:gd name="connsiteX8674" fmla="*/ 9458849 w 12193268"/>
              <a:gd name="connsiteY8674" fmla="*/ 2463428 h 6852115"/>
              <a:gd name="connsiteX8675" fmla="*/ 9266160 w 12193268"/>
              <a:gd name="connsiteY8675" fmla="*/ 2653184 h 6852115"/>
              <a:gd name="connsiteX8676" fmla="*/ 9398876 w 12193268"/>
              <a:gd name="connsiteY8676" fmla="*/ 2783879 h 6852115"/>
              <a:gd name="connsiteX8677" fmla="*/ 9459077 w 12193268"/>
              <a:gd name="connsiteY8677" fmla="*/ 2841552 h 6852115"/>
              <a:gd name="connsiteX8678" fmla="*/ 9502456 w 12193268"/>
              <a:gd name="connsiteY8678" fmla="*/ 2799996 h 6852115"/>
              <a:gd name="connsiteX8679" fmla="*/ 9651537 w 12193268"/>
              <a:gd name="connsiteY8679" fmla="*/ 2653183 h 6852115"/>
              <a:gd name="connsiteX8680" fmla="*/ 2883971 w 12193268"/>
              <a:gd name="connsiteY8680" fmla="*/ 2468980 h 6852115"/>
              <a:gd name="connsiteX8681" fmla="*/ 2691284 w 12193268"/>
              <a:gd name="connsiteY8681" fmla="*/ 2658736 h 6852115"/>
              <a:gd name="connsiteX8682" fmla="*/ 2823998 w 12193268"/>
              <a:gd name="connsiteY8682" fmla="*/ 2789431 h 6852115"/>
              <a:gd name="connsiteX8683" fmla="*/ 2884201 w 12193268"/>
              <a:gd name="connsiteY8683" fmla="*/ 2847106 h 6852115"/>
              <a:gd name="connsiteX8684" fmla="*/ 2927579 w 12193268"/>
              <a:gd name="connsiteY8684" fmla="*/ 2805548 h 6852115"/>
              <a:gd name="connsiteX8685" fmla="*/ 3076661 w 12193268"/>
              <a:gd name="connsiteY8685" fmla="*/ 2658735 h 6852115"/>
              <a:gd name="connsiteX8686" fmla="*/ 5082926 w 12193268"/>
              <a:gd name="connsiteY8686" fmla="*/ 2464478 h 6852115"/>
              <a:gd name="connsiteX8687" fmla="*/ 4890236 w 12193268"/>
              <a:gd name="connsiteY8687" fmla="*/ 2654234 h 6852115"/>
              <a:gd name="connsiteX8688" fmla="*/ 5022953 w 12193268"/>
              <a:gd name="connsiteY8688" fmla="*/ 2784929 h 6852115"/>
              <a:gd name="connsiteX8689" fmla="*/ 5083153 w 12193268"/>
              <a:gd name="connsiteY8689" fmla="*/ 2842603 h 6852115"/>
              <a:gd name="connsiteX8690" fmla="*/ 5126533 w 12193268"/>
              <a:gd name="connsiteY8690" fmla="*/ 2801046 h 6852115"/>
              <a:gd name="connsiteX8691" fmla="*/ 5275614 w 12193268"/>
              <a:gd name="connsiteY8691" fmla="*/ 2654234 h 6852115"/>
              <a:gd name="connsiteX8692" fmla="*/ 696368 w 12193268"/>
              <a:gd name="connsiteY8692" fmla="*/ 2465544 h 6852115"/>
              <a:gd name="connsiteX8693" fmla="*/ 503680 w 12193268"/>
              <a:gd name="connsiteY8693" fmla="*/ 2655300 h 6852115"/>
              <a:gd name="connsiteX8694" fmla="*/ 636396 w 12193268"/>
              <a:gd name="connsiteY8694" fmla="*/ 2785995 h 6852115"/>
              <a:gd name="connsiteX8695" fmla="*/ 696597 w 12193268"/>
              <a:gd name="connsiteY8695" fmla="*/ 2843668 h 6852115"/>
              <a:gd name="connsiteX8696" fmla="*/ 739976 w 12193268"/>
              <a:gd name="connsiteY8696" fmla="*/ 2802111 h 6852115"/>
              <a:gd name="connsiteX8697" fmla="*/ 889057 w 12193268"/>
              <a:gd name="connsiteY8697" fmla="*/ 2655300 h 6852115"/>
              <a:gd name="connsiteX8698" fmla="*/ 12188699 w 12193268"/>
              <a:gd name="connsiteY8698" fmla="*/ 2266323 h 6852115"/>
              <a:gd name="connsiteX8699" fmla="*/ 12183434 w 12193268"/>
              <a:gd name="connsiteY8699" fmla="*/ 2271186 h 6852115"/>
              <a:gd name="connsiteX8700" fmla="*/ 12183434 w 12193268"/>
              <a:gd name="connsiteY8700" fmla="*/ 2269911 h 6852115"/>
              <a:gd name="connsiteX8701" fmla="*/ 12141891 w 12193268"/>
              <a:gd name="connsiteY8701" fmla="*/ 2269910 h 6852115"/>
              <a:gd name="connsiteX8702" fmla="*/ 12163353 w 12193268"/>
              <a:gd name="connsiteY8702" fmla="*/ 2289733 h 6852115"/>
              <a:gd name="connsiteX8703" fmla="*/ 12162391 w 12193268"/>
              <a:gd name="connsiteY8703" fmla="*/ 2290621 h 6852115"/>
              <a:gd name="connsiteX8704" fmla="*/ 12164314 w 12193268"/>
              <a:gd name="connsiteY8704" fmla="*/ 2290621 h 6852115"/>
              <a:gd name="connsiteX8705" fmla="*/ 12183434 w 12193268"/>
              <a:gd name="connsiteY8705" fmla="*/ 2308280 h 6852115"/>
              <a:gd name="connsiteX8706" fmla="*/ 12183434 w 12193268"/>
              <a:gd name="connsiteY8706" fmla="*/ 2290621 h 6852115"/>
              <a:gd name="connsiteX8707" fmla="*/ 12188699 w 12193268"/>
              <a:gd name="connsiteY8707" fmla="*/ 2290622 h 6852115"/>
              <a:gd name="connsiteX8708" fmla="*/ 10533618 w 12193268"/>
              <a:gd name="connsiteY8708" fmla="*/ 2265208 h 6852115"/>
              <a:gd name="connsiteX8709" fmla="*/ 10516721 w 12193268"/>
              <a:gd name="connsiteY8709" fmla="*/ 2281849 h 6852115"/>
              <a:gd name="connsiteX8710" fmla="*/ 10495558 w 12193268"/>
              <a:gd name="connsiteY8710" fmla="*/ 2281849 h 6852115"/>
              <a:gd name="connsiteX8711" fmla="*/ 10506140 w 12193268"/>
              <a:gd name="connsiteY8711" fmla="*/ 2292268 h 6852115"/>
              <a:gd name="connsiteX8712" fmla="*/ 10495690 w 12193268"/>
              <a:gd name="connsiteY8712" fmla="*/ 2302560 h 6852115"/>
              <a:gd name="connsiteX8713" fmla="*/ 10516590 w 12193268"/>
              <a:gd name="connsiteY8713" fmla="*/ 2302560 h 6852115"/>
              <a:gd name="connsiteX8714" fmla="*/ 10529816 w 12193268"/>
              <a:gd name="connsiteY8714" fmla="*/ 2315585 h 6852115"/>
              <a:gd name="connsiteX8715" fmla="*/ 10543042 w 12193268"/>
              <a:gd name="connsiteY8715" fmla="*/ 2302560 h 6852115"/>
              <a:gd name="connsiteX8716" fmla="*/ 10571546 w 12193268"/>
              <a:gd name="connsiteY8716" fmla="*/ 2302560 h 6852115"/>
              <a:gd name="connsiteX8717" fmla="*/ 10557294 w 12193268"/>
              <a:gd name="connsiteY8717" fmla="*/ 2288525 h 6852115"/>
              <a:gd name="connsiteX8718" fmla="*/ 10564074 w 12193268"/>
              <a:gd name="connsiteY8718" fmla="*/ 2281849 h 6852115"/>
              <a:gd name="connsiteX8719" fmla="*/ 10550516 w 12193268"/>
              <a:gd name="connsiteY8719" fmla="*/ 2281850 h 6852115"/>
              <a:gd name="connsiteX8720" fmla="*/ 10001095 w 12193268"/>
              <a:gd name="connsiteY8720" fmla="*/ 2262886 h 6852115"/>
              <a:gd name="connsiteX8721" fmla="*/ 9997932 w 12193268"/>
              <a:gd name="connsiteY8721" fmla="*/ 2265808 h 6852115"/>
              <a:gd name="connsiteX8722" fmla="*/ 9996180 w 12193268"/>
              <a:gd name="connsiteY8722" fmla="*/ 2264190 h 6852115"/>
              <a:gd name="connsiteX8723" fmla="*/ 9996180 w 12193268"/>
              <a:gd name="connsiteY8723" fmla="*/ 2267426 h 6852115"/>
              <a:gd name="connsiteX8724" fmla="*/ 9995830 w 12193268"/>
              <a:gd name="connsiteY8724" fmla="*/ 2267750 h 6852115"/>
              <a:gd name="connsiteX8725" fmla="*/ 9995830 w 12193268"/>
              <a:gd name="connsiteY8725" fmla="*/ 2266475 h 6852115"/>
              <a:gd name="connsiteX8726" fmla="*/ 9954288 w 12193268"/>
              <a:gd name="connsiteY8726" fmla="*/ 2266475 h 6852115"/>
              <a:gd name="connsiteX8727" fmla="*/ 9975749 w 12193268"/>
              <a:gd name="connsiteY8727" fmla="*/ 2286297 h 6852115"/>
              <a:gd name="connsiteX8728" fmla="*/ 9974788 w 12193268"/>
              <a:gd name="connsiteY8728" fmla="*/ 2287186 h 6852115"/>
              <a:gd name="connsiteX8729" fmla="*/ 9976711 w 12193268"/>
              <a:gd name="connsiteY8729" fmla="*/ 2287185 h 6852115"/>
              <a:gd name="connsiteX8730" fmla="*/ 9990915 w 12193268"/>
              <a:gd name="connsiteY8730" fmla="*/ 2300306 h 6852115"/>
              <a:gd name="connsiteX8731" fmla="*/ 9990915 w 12193268"/>
              <a:gd name="connsiteY8731" fmla="*/ 2306148 h 6852115"/>
              <a:gd name="connsiteX8732" fmla="*/ 9994078 w 12193268"/>
              <a:gd name="connsiteY8732" fmla="*/ 2303226 h 6852115"/>
              <a:gd name="connsiteX8733" fmla="*/ 9995830 w 12193268"/>
              <a:gd name="connsiteY8733" fmla="*/ 2304844 h 6852115"/>
              <a:gd name="connsiteX8734" fmla="*/ 9995830 w 12193268"/>
              <a:gd name="connsiteY8734" fmla="*/ 2301609 h 6852115"/>
              <a:gd name="connsiteX8735" fmla="*/ 9996180 w 12193268"/>
              <a:gd name="connsiteY8735" fmla="*/ 2301284 h 6852115"/>
              <a:gd name="connsiteX8736" fmla="*/ 9996180 w 12193268"/>
              <a:gd name="connsiteY8736" fmla="*/ 2302561 h 6852115"/>
              <a:gd name="connsiteX8737" fmla="*/ 10037723 w 12193268"/>
              <a:gd name="connsiteY8737" fmla="*/ 2302560 h 6852115"/>
              <a:gd name="connsiteX8738" fmla="*/ 10016262 w 12193268"/>
              <a:gd name="connsiteY8738" fmla="*/ 2282738 h 6852115"/>
              <a:gd name="connsiteX8739" fmla="*/ 10017223 w 12193268"/>
              <a:gd name="connsiteY8739" fmla="*/ 2281849 h 6852115"/>
              <a:gd name="connsiteX8740" fmla="*/ 10015299 w 12193268"/>
              <a:gd name="connsiteY8740" fmla="*/ 2281849 h 6852115"/>
              <a:gd name="connsiteX8741" fmla="*/ 10001095 w 12193268"/>
              <a:gd name="connsiteY8741" fmla="*/ 2268730 h 6852115"/>
              <a:gd name="connsiteX8742" fmla="*/ 6157694 w 12193268"/>
              <a:gd name="connsiteY8742" fmla="*/ 2266259 h 6852115"/>
              <a:gd name="connsiteX8743" fmla="*/ 6140798 w 12193268"/>
              <a:gd name="connsiteY8743" fmla="*/ 2282899 h 6852115"/>
              <a:gd name="connsiteX8744" fmla="*/ 6119634 w 12193268"/>
              <a:gd name="connsiteY8744" fmla="*/ 2282899 h 6852115"/>
              <a:gd name="connsiteX8745" fmla="*/ 6130216 w 12193268"/>
              <a:gd name="connsiteY8745" fmla="*/ 2293319 h 6852115"/>
              <a:gd name="connsiteX8746" fmla="*/ 6119766 w 12193268"/>
              <a:gd name="connsiteY8746" fmla="*/ 2303611 h 6852115"/>
              <a:gd name="connsiteX8747" fmla="*/ 6140667 w 12193268"/>
              <a:gd name="connsiteY8747" fmla="*/ 2303610 h 6852115"/>
              <a:gd name="connsiteX8748" fmla="*/ 6153893 w 12193268"/>
              <a:gd name="connsiteY8748" fmla="*/ 2316635 h 6852115"/>
              <a:gd name="connsiteX8749" fmla="*/ 6167119 w 12193268"/>
              <a:gd name="connsiteY8749" fmla="*/ 2303610 h 6852115"/>
              <a:gd name="connsiteX8750" fmla="*/ 6195623 w 12193268"/>
              <a:gd name="connsiteY8750" fmla="*/ 2303611 h 6852115"/>
              <a:gd name="connsiteX8751" fmla="*/ 6181371 w 12193268"/>
              <a:gd name="connsiteY8751" fmla="*/ 2289576 h 6852115"/>
              <a:gd name="connsiteX8752" fmla="*/ 6188150 w 12193268"/>
              <a:gd name="connsiteY8752" fmla="*/ 2282900 h 6852115"/>
              <a:gd name="connsiteX8753" fmla="*/ 6174592 w 12193268"/>
              <a:gd name="connsiteY8753" fmla="*/ 2282900 h 6852115"/>
              <a:gd name="connsiteX8754" fmla="*/ 8346016 w 12193268"/>
              <a:gd name="connsiteY8754" fmla="*/ 2261773 h 6852115"/>
              <a:gd name="connsiteX8755" fmla="*/ 8329118 w 12193268"/>
              <a:gd name="connsiteY8755" fmla="*/ 2278413 h 6852115"/>
              <a:gd name="connsiteX8756" fmla="*/ 8307956 w 12193268"/>
              <a:gd name="connsiteY8756" fmla="*/ 2278413 h 6852115"/>
              <a:gd name="connsiteX8757" fmla="*/ 8318537 w 12193268"/>
              <a:gd name="connsiteY8757" fmla="*/ 2288834 h 6852115"/>
              <a:gd name="connsiteX8758" fmla="*/ 8308088 w 12193268"/>
              <a:gd name="connsiteY8758" fmla="*/ 2299124 h 6852115"/>
              <a:gd name="connsiteX8759" fmla="*/ 8328987 w 12193268"/>
              <a:gd name="connsiteY8759" fmla="*/ 2299125 h 6852115"/>
              <a:gd name="connsiteX8760" fmla="*/ 8342213 w 12193268"/>
              <a:gd name="connsiteY8760" fmla="*/ 2312149 h 6852115"/>
              <a:gd name="connsiteX8761" fmla="*/ 8355439 w 12193268"/>
              <a:gd name="connsiteY8761" fmla="*/ 2299124 h 6852115"/>
              <a:gd name="connsiteX8762" fmla="*/ 8383943 w 12193268"/>
              <a:gd name="connsiteY8762" fmla="*/ 2299125 h 6852115"/>
              <a:gd name="connsiteX8763" fmla="*/ 8369691 w 12193268"/>
              <a:gd name="connsiteY8763" fmla="*/ 2285090 h 6852115"/>
              <a:gd name="connsiteX8764" fmla="*/ 8376471 w 12193268"/>
              <a:gd name="connsiteY8764" fmla="*/ 2278413 h 6852115"/>
              <a:gd name="connsiteX8765" fmla="*/ 8362913 w 12193268"/>
              <a:gd name="connsiteY8765" fmla="*/ 2278413 h 6852115"/>
              <a:gd name="connsiteX8766" fmla="*/ 3426218 w 12193268"/>
              <a:gd name="connsiteY8766" fmla="*/ 2268439 h 6852115"/>
              <a:gd name="connsiteX8767" fmla="*/ 3420954 w 12193268"/>
              <a:gd name="connsiteY8767" fmla="*/ 2273301 h 6852115"/>
              <a:gd name="connsiteX8768" fmla="*/ 3420953 w 12193268"/>
              <a:gd name="connsiteY8768" fmla="*/ 2272027 h 6852115"/>
              <a:gd name="connsiteX8769" fmla="*/ 3379411 w 12193268"/>
              <a:gd name="connsiteY8769" fmla="*/ 2272026 h 6852115"/>
              <a:gd name="connsiteX8770" fmla="*/ 3400873 w 12193268"/>
              <a:gd name="connsiteY8770" fmla="*/ 2291849 h 6852115"/>
              <a:gd name="connsiteX8771" fmla="*/ 3399911 w 12193268"/>
              <a:gd name="connsiteY8771" fmla="*/ 2292737 h 6852115"/>
              <a:gd name="connsiteX8772" fmla="*/ 3401834 w 12193268"/>
              <a:gd name="connsiteY8772" fmla="*/ 2292738 h 6852115"/>
              <a:gd name="connsiteX8773" fmla="*/ 3420953 w 12193268"/>
              <a:gd name="connsiteY8773" fmla="*/ 2310396 h 6852115"/>
              <a:gd name="connsiteX8774" fmla="*/ 3420954 w 12193268"/>
              <a:gd name="connsiteY8774" fmla="*/ 2292737 h 6852115"/>
              <a:gd name="connsiteX8775" fmla="*/ 3426219 w 12193268"/>
              <a:gd name="connsiteY8775" fmla="*/ 2292737 h 6852115"/>
              <a:gd name="connsiteX8776" fmla="*/ 11649796 w 12193268"/>
              <a:gd name="connsiteY8776" fmla="*/ 2256885 h 6852115"/>
              <a:gd name="connsiteX8777" fmla="*/ 11636570 w 12193268"/>
              <a:gd name="connsiteY8777" fmla="*/ 2269910 h 6852115"/>
              <a:gd name="connsiteX8778" fmla="*/ 11608066 w 12193268"/>
              <a:gd name="connsiteY8778" fmla="*/ 2269910 h 6852115"/>
              <a:gd name="connsiteX8779" fmla="*/ 11622317 w 12193268"/>
              <a:gd name="connsiteY8779" fmla="*/ 2283945 h 6852115"/>
              <a:gd name="connsiteX8780" fmla="*/ 11615538 w 12193268"/>
              <a:gd name="connsiteY8780" fmla="*/ 2290621 h 6852115"/>
              <a:gd name="connsiteX8781" fmla="*/ 11629096 w 12193268"/>
              <a:gd name="connsiteY8781" fmla="*/ 2290621 h 6852115"/>
              <a:gd name="connsiteX8782" fmla="*/ 11645993 w 12193268"/>
              <a:gd name="connsiteY8782" fmla="*/ 2307261 h 6852115"/>
              <a:gd name="connsiteX8783" fmla="*/ 11662891 w 12193268"/>
              <a:gd name="connsiteY8783" fmla="*/ 2290621 h 6852115"/>
              <a:gd name="connsiteX8784" fmla="*/ 11684053 w 12193268"/>
              <a:gd name="connsiteY8784" fmla="*/ 2290622 h 6852115"/>
              <a:gd name="connsiteX8785" fmla="*/ 11673471 w 12193268"/>
              <a:gd name="connsiteY8785" fmla="*/ 2280201 h 6852115"/>
              <a:gd name="connsiteX8786" fmla="*/ 11683922 w 12193268"/>
              <a:gd name="connsiteY8786" fmla="*/ 2269910 h 6852115"/>
              <a:gd name="connsiteX8787" fmla="*/ 11663022 w 12193268"/>
              <a:gd name="connsiteY8787" fmla="*/ 2269910 h 6852115"/>
              <a:gd name="connsiteX8788" fmla="*/ 5625171 w 12193268"/>
              <a:gd name="connsiteY8788" fmla="*/ 2263937 h 6852115"/>
              <a:gd name="connsiteX8789" fmla="*/ 5622009 w 12193268"/>
              <a:gd name="connsiteY8789" fmla="*/ 2266859 h 6852115"/>
              <a:gd name="connsiteX8790" fmla="*/ 5620255 w 12193268"/>
              <a:gd name="connsiteY8790" fmla="*/ 2265240 h 6852115"/>
              <a:gd name="connsiteX8791" fmla="*/ 5620256 w 12193268"/>
              <a:gd name="connsiteY8791" fmla="*/ 2268476 h 6852115"/>
              <a:gd name="connsiteX8792" fmla="*/ 5619907 w 12193268"/>
              <a:gd name="connsiteY8792" fmla="*/ 2268801 h 6852115"/>
              <a:gd name="connsiteX8793" fmla="*/ 5619906 w 12193268"/>
              <a:gd name="connsiteY8793" fmla="*/ 2267525 h 6852115"/>
              <a:gd name="connsiteX8794" fmla="*/ 5578365 w 12193268"/>
              <a:gd name="connsiteY8794" fmla="*/ 2267525 h 6852115"/>
              <a:gd name="connsiteX8795" fmla="*/ 5599826 w 12193268"/>
              <a:gd name="connsiteY8795" fmla="*/ 2287348 h 6852115"/>
              <a:gd name="connsiteX8796" fmla="*/ 5598865 w 12193268"/>
              <a:gd name="connsiteY8796" fmla="*/ 2288236 h 6852115"/>
              <a:gd name="connsiteX8797" fmla="*/ 5600787 w 12193268"/>
              <a:gd name="connsiteY8797" fmla="*/ 2288235 h 6852115"/>
              <a:gd name="connsiteX8798" fmla="*/ 5614992 w 12193268"/>
              <a:gd name="connsiteY8798" fmla="*/ 2301356 h 6852115"/>
              <a:gd name="connsiteX8799" fmla="*/ 5614991 w 12193268"/>
              <a:gd name="connsiteY8799" fmla="*/ 2307199 h 6852115"/>
              <a:gd name="connsiteX8800" fmla="*/ 5618155 w 12193268"/>
              <a:gd name="connsiteY8800" fmla="*/ 2304277 h 6852115"/>
              <a:gd name="connsiteX8801" fmla="*/ 5619906 w 12193268"/>
              <a:gd name="connsiteY8801" fmla="*/ 2305895 h 6852115"/>
              <a:gd name="connsiteX8802" fmla="*/ 5619907 w 12193268"/>
              <a:gd name="connsiteY8802" fmla="*/ 2302659 h 6852115"/>
              <a:gd name="connsiteX8803" fmla="*/ 5620256 w 12193268"/>
              <a:gd name="connsiteY8803" fmla="*/ 2302335 h 6852115"/>
              <a:gd name="connsiteX8804" fmla="*/ 5620257 w 12193268"/>
              <a:gd name="connsiteY8804" fmla="*/ 2303612 h 6852115"/>
              <a:gd name="connsiteX8805" fmla="*/ 5661799 w 12193268"/>
              <a:gd name="connsiteY8805" fmla="*/ 2303611 h 6852115"/>
              <a:gd name="connsiteX8806" fmla="*/ 5640338 w 12193268"/>
              <a:gd name="connsiteY8806" fmla="*/ 2283788 h 6852115"/>
              <a:gd name="connsiteX8807" fmla="*/ 5641299 w 12193268"/>
              <a:gd name="connsiteY8807" fmla="*/ 2282900 h 6852115"/>
              <a:gd name="connsiteX8808" fmla="*/ 5639376 w 12193268"/>
              <a:gd name="connsiteY8808" fmla="*/ 2282899 h 6852115"/>
              <a:gd name="connsiteX8809" fmla="*/ 5625171 w 12193268"/>
              <a:gd name="connsiteY8809" fmla="*/ 2269780 h 6852115"/>
              <a:gd name="connsiteX8810" fmla="*/ 7808575 w 12193268"/>
              <a:gd name="connsiteY8810" fmla="*/ 2260754 h 6852115"/>
              <a:gd name="connsiteX8811" fmla="*/ 7808575 w 12193268"/>
              <a:gd name="connsiteY8811" fmla="*/ 2271251 h 6852115"/>
              <a:gd name="connsiteX8812" fmla="*/ 7807510 w 12193268"/>
              <a:gd name="connsiteY8812" fmla="*/ 2272236 h 6852115"/>
              <a:gd name="connsiteX8813" fmla="*/ 7807510 w 12193268"/>
              <a:gd name="connsiteY8813" fmla="*/ 2270961 h 6852115"/>
              <a:gd name="connsiteX8814" fmla="*/ 7765967 w 12193268"/>
              <a:gd name="connsiteY8814" fmla="*/ 2270960 h 6852115"/>
              <a:gd name="connsiteX8815" fmla="*/ 7787429 w 12193268"/>
              <a:gd name="connsiteY8815" fmla="*/ 2290783 h 6852115"/>
              <a:gd name="connsiteX8816" fmla="*/ 7786467 w 12193268"/>
              <a:gd name="connsiteY8816" fmla="*/ 2291672 h 6852115"/>
              <a:gd name="connsiteX8817" fmla="*/ 7788391 w 12193268"/>
              <a:gd name="connsiteY8817" fmla="*/ 2291672 h 6852115"/>
              <a:gd name="connsiteX8818" fmla="*/ 7807510 w 12193268"/>
              <a:gd name="connsiteY8818" fmla="*/ 2309331 h 6852115"/>
              <a:gd name="connsiteX8819" fmla="*/ 7807510 w 12193268"/>
              <a:gd name="connsiteY8819" fmla="*/ 2298833 h 6852115"/>
              <a:gd name="connsiteX8820" fmla="*/ 7808575 w 12193268"/>
              <a:gd name="connsiteY8820" fmla="*/ 2297849 h 6852115"/>
              <a:gd name="connsiteX8821" fmla="*/ 7808575 w 12193268"/>
              <a:gd name="connsiteY8821" fmla="*/ 2299124 h 6852115"/>
              <a:gd name="connsiteX8822" fmla="*/ 7850118 w 12193268"/>
              <a:gd name="connsiteY8822" fmla="*/ 2299125 h 6852115"/>
              <a:gd name="connsiteX8823" fmla="*/ 7828656 w 12193268"/>
              <a:gd name="connsiteY8823" fmla="*/ 2279301 h 6852115"/>
              <a:gd name="connsiteX8824" fmla="*/ 7829619 w 12193268"/>
              <a:gd name="connsiteY8824" fmla="*/ 2278413 h 6852115"/>
              <a:gd name="connsiteX8825" fmla="*/ 7827695 w 12193268"/>
              <a:gd name="connsiteY8825" fmla="*/ 2278413 h 6852115"/>
              <a:gd name="connsiteX8826" fmla="*/ 1771138 w 12193268"/>
              <a:gd name="connsiteY8826" fmla="*/ 2267325 h 6852115"/>
              <a:gd name="connsiteX8827" fmla="*/ 1754241 w 12193268"/>
              <a:gd name="connsiteY8827" fmla="*/ 2283964 h 6852115"/>
              <a:gd name="connsiteX8828" fmla="*/ 1733078 w 12193268"/>
              <a:gd name="connsiteY8828" fmla="*/ 2283965 h 6852115"/>
              <a:gd name="connsiteX8829" fmla="*/ 1743659 w 12193268"/>
              <a:gd name="connsiteY8829" fmla="*/ 2294384 h 6852115"/>
              <a:gd name="connsiteX8830" fmla="*/ 1733210 w 12193268"/>
              <a:gd name="connsiteY8830" fmla="*/ 2304676 h 6852115"/>
              <a:gd name="connsiteX8831" fmla="*/ 1754110 w 12193268"/>
              <a:gd name="connsiteY8831" fmla="*/ 2304676 h 6852115"/>
              <a:gd name="connsiteX8832" fmla="*/ 1767336 w 12193268"/>
              <a:gd name="connsiteY8832" fmla="*/ 2317701 h 6852115"/>
              <a:gd name="connsiteX8833" fmla="*/ 1780562 w 12193268"/>
              <a:gd name="connsiteY8833" fmla="*/ 2304676 h 6852115"/>
              <a:gd name="connsiteX8834" fmla="*/ 1809066 w 12193268"/>
              <a:gd name="connsiteY8834" fmla="*/ 2304676 h 6852115"/>
              <a:gd name="connsiteX8835" fmla="*/ 1794814 w 12193268"/>
              <a:gd name="connsiteY8835" fmla="*/ 2290641 h 6852115"/>
              <a:gd name="connsiteX8836" fmla="*/ 1801593 w 12193268"/>
              <a:gd name="connsiteY8836" fmla="*/ 2283966 h 6852115"/>
              <a:gd name="connsiteX8837" fmla="*/ 1788035 w 12193268"/>
              <a:gd name="connsiteY8837" fmla="*/ 2283966 h 6852115"/>
              <a:gd name="connsiteX8838" fmla="*/ 3970092 w 12193268"/>
              <a:gd name="connsiteY8838" fmla="*/ 2262824 h 6852115"/>
              <a:gd name="connsiteX8839" fmla="*/ 3953195 w 12193268"/>
              <a:gd name="connsiteY8839" fmla="*/ 2279464 h 6852115"/>
              <a:gd name="connsiteX8840" fmla="*/ 3932032 w 12193268"/>
              <a:gd name="connsiteY8840" fmla="*/ 2279463 h 6852115"/>
              <a:gd name="connsiteX8841" fmla="*/ 3942614 w 12193268"/>
              <a:gd name="connsiteY8841" fmla="*/ 2289884 h 6852115"/>
              <a:gd name="connsiteX8842" fmla="*/ 3932165 w 12193268"/>
              <a:gd name="connsiteY8842" fmla="*/ 2300175 h 6852115"/>
              <a:gd name="connsiteX8843" fmla="*/ 3953064 w 12193268"/>
              <a:gd name="connsiteY8843" fmla="*/ 2300175 h 6852115"/>
              <a:gd name="connsiteX8844" fmla="*/ 3966290 w 12193268"/>
              <a:gd name="connsiteY8844" fmla="*/ 2313200 h 6852115"/>
              <a:gd name="connsiteX8845" fmla="*/ 3979516 w 12193268"/>
              <a:gd name="connsiteY8845" fmla="*/ 2300175 h 6852115"/>
              <a:gd name="connsiteX8846" fmla="*/ 4008020 w 12193268"/>
              <a:gd name="connsiteY8846" fmla="*/ 2300175 h 6852115"/>
              <a:gd name="connsiteX8847" fmla="*/ 3993768 w 12193268"/>
              <a:gd name="connsiteY8847" fmla="*/ 2286140 h 6852115"/>
              <a:gd name="connsiteX8848" fmla="*/ 4000547 w 12193268"/>
              <a:gd name="connsiteY8848" fmla="*/ 2279464 h 6852115"/>
              <a:gd name="connsiteX8849" fmla="*/ 3986989 w 12193268"/>
              <a:gd name="connsiteY8849" fmla="*/ 2279464 h 6852115"/>
              <a:gd name="connsiteX8850" fmla="*/ 7273872 w 12193268"/>
              <a:gd name="connsiteY8850" fmla="*/ 2257936 h 6852115"/>
              <a:gd name="connsiteX8851" fmla="*/ 7260646 w 12193268"/>
              <a:gd name="connsiteY8851" fmla="*/ 2270961 h 6852115"/>
              <a:gd name="connsiteX8852" fmla="*/ 7232142 w 12193268"/>
              <a:gd name="connsiteY8852" fmla="*/ 2270960 h 6852115"/>
              <a:gd name="connsiteX8853" fmla="*/ 7246393 w 12193268"/>
              <a:gd name="connsiteY8853" fmla="*/ 2284995 h 6852115"/>
              <a:gd name="connsiteX8854" fmla="*/ 7239615 w 12193268"/>
              <a:gd name="connsiteY8854" fmla="*/ 2291672 h 6852115"/>
              <a:gd name="connsiteX8855" fmla="*/ 7253173 w 12193268"/>
              <a:gd name="connsiteY8855" fmla="*/ 2291672 h 6852115"/>
              <a:gd name="connsiteX8856" fmla="*/ 7270070 w 12193268"/>
              <a:gd name="connsiteY8856" fmla="*/ 2308312 h 6852115"/>
              <a:gd name="connsiteX8857" fmla="*/ 7286967 w 12193268"/>
              <a:gd name="connsiteY8857" fmla="*/ 2291672 h 6852115"/>
              <a:gd name="connsiteX8858" fmla="*/ 7308130 w 12193268"/>
              <a:gd name="connsiteY8858" fmla="*/ 2291672 h 6852115"/>
              <a:gd name="connsiteX8859" fmla="*/ 7297548 w 12193268"/>
              <a:gd name="connsiteY8859" fmla="*/ 2281251 h 6852115"/>
              <a:gd name="connsiteX8860" fmla="*/ 7307999 w 12193268"/>
              <a:gd name="connsiteY8860" fmla="*/ 2270961 h 6852115"/>
              <a:gd name="connsiteX8861" fmla="*/ 7287098 w 12193268"/>
              <a:gd name="connsiteY8861" fmla="*/ 2270961 h 6852115"/>
              <a:gd name="connsiteX8862" fmla="*/ 1238614 w 12193268"/>
              <a:gd name="connsiteY8862" fmla="*/ 2265002 h 6852115"/>
              <a:gd name="connsiteX8863" fmla="*/ 1235452 w 12193268"/>
              <a:gd name="connsiteY8863" fmla="*/ 2267924 h 6852115"/>
              <a:gd name="connsiteX8864" fmla="*/ 1233700 w 12193268"/>
              <a:gd name="connsiteY8864" fmla="*/ 2266306 h 6852115"/>
              <a:gd name="connsiteX8865" fmla="*/ 1233699 w 12193268"/>
              <a:gd name="connsiteY8865" fmla="*/ 2269542 h 6852115"/>
              <a:gd name="connsiteX8866" fmla="*/ 1233350 w 12193268"/>
              <a:gd name="connsiteY8866" fmla="*/ 2269866 h 6852115"/>
              <a:gd name="connsiteX8867" fmla="*/ 1233350 w 12193268"/>
              <a:gd name="connsiteY8867" fmla="*/ 2268590 h 6852115"/>
              <a:gd name="connsiteX8868" fmla="*/ 1191808 w 12193268"/>
              <a:gd name="connsiteY8868" fmla="*/ 2268591 h 6852115"/>
              <a:gd name="connsiteX8869" fmla="*/ 1213270 w 12193268"/>
              <a:gd name="connsiteY8869" fmla="*/ 2288413 h 6852115"/>
              <a:gd name="connsiteX8870" fmla="*/ 1212308 w 12193268"/>
              <a:gd name="connsiteY8870" fmla="*/ 2289302 h 6852115"/>
              <a:gd name="connsiteX8871" fmla="*/ 1214232 w 12193268"/>
              <a:gd name="connsiteY8871" fmla="*/ 2289301 h 6852115"/>
              <a:gd name="connsiteX8872" fmla="*/ 1228435 w 12193268"/>
              <a:gd name="connsiteY8872" fmla="*/ 2302421 h 6852115"/>
              <a:gd name="connsiteX8873" fmla="*/ 1228435 w 12193268"/>
              <a:gd name="connsiteY8873" fmla="*/ 2308264 h 6852115"/>
              <a:gd name="connsiteX8874" fmla="*/ 1231598 w 12193268"/>
              <a:gd name="connsiteY8874" fmla="*/ 2305343 h 6852115"/>
              <a:gd name="connsiteX8875" fmla="*/ 1233349 w 12193268"/>
              <a:gd name="connsiteY8875" fmla="*/ 2306961 h 6852115"/>
              <a:gd name="connsiteX8876" fmla="*/ 1233350 w 12193268"/>
              <a:gd name="connsiteY8876" fmla="*/ 2303725 h 6852115"/>
              <a:gd name="connsiteX8877" fmla="*/ 1233700 w 12193268"/>
              <a:gd name="connsiteY8877" fmla="*/ 2303401 h 6852115"/>
              <a:gd name="connsiteX8878" fmla="*/ 1233699 w 12193268"/>
              <a:gd name="connsiteY8878" fmla="*/ 2304677 h 6852115"/>
              <a:gd name="connsiteX8879" fmla="*/ 1275242 w 12193268"/>
              <a:gd name="connsiteY8879" fmla="*/ 2304676 h 6852115"/>
              <a:gd name="connsiteX8880" fmla="*/ 1253781 w 12193268"/>
              <a:gd name="connsiteY8880" fmla="*/ 2284853 h 6852115"/>
              <a:gd name="connsiteX8881" fmla="*/ 1254743 w 12193268"/>
              <a:gd name="connsiteY8881" fmla="*/ 2283966 h 6852115"/>
              <a:gd name="connsiteX8882" fmla="*/ 1252819 w 12193268"/>
              <a:gd name="connsiteY8882" fmla="*/ 2283964 h 6852115"/>
              <a:gd name="connsiteX8883" fmla="*/ 1238614 w 12193268"/>
              <a:gd name="connsiteY8883" fmla="*/ 2270845 h 6852115"/>
              <a:gd name="connsiteX8884" fmla="*/ 9462192 w 12193268"/>
              <a:gd name="connsiteY8884" fmla="*/ 2253450 h 6852115"/>
              <a:gd name="connsiteX8885" fmla="*/ 9448966 w 12193268"/>
              <a:gd name="connsiteY8885" fmla="*/ 2266473 h 6852115"/>
              <a:gd name="connsiteX8886" fmla="*/ 9420462 w 12193268"/>
              <a:gd name="connsiteY8886" fmla="*/ 2266475 h 6852115"/>
              <a:gd name="connsiteX8887" fmla="*/ 9434714 w 12193268"/>
              <a:gd name="connsiteY8887" fmla="*/ 2280510 h 6852115"/>
              <a:gd name="connsiteX8888" fmla="*/ 9427934 w 12193268"/>
              <a:gd name="connsiteY8888" fmla="*/ 2287185 h 6852115"/>
              <a:gd name="connsiteX8889" fmla="*/ 9441492 w 12193268"/>
              <a:gd name="connsiteY8889" fmla="*/ 2287186 h 6852115"/>
              <a:gd name="connsiteX8890" fmla="*/ 9458390 w 12193268"/>
              <a:gd name="connsiteY8890" fmla="*/ 2303826 h 6852115"/>
              <a:gd name="connsiteX8891" fmla="*/ 9475287 w 12193268"/>
              <a:gd name="connsiteY8891" fmla="*/ 2287186 h 6852115"/>
              <a:gd name="connsiteX8892" fmla="*/ 9496450 w 12193268"/>
              <a:gd name="connsiteY8892" fmla="*/ 2287185 h 6852115"/>
              <a:gd name="connsiteX8893" fmla="*/ 9485869 w 12193268"/>
              <a:gd name="connsiteY8893" fmla="*/ 2276765 h 6852115"/>
              <a:gd name="connsiteX8894" fmla="*/ 9496318 w 12193268"/>
              <a:gd name="connsiteY8894" fmla="*/ 2266475 h 6852115"/>
              <a:gd name="connsiteX8895" fmla="*/ 9475419 w 12193268"/>
              <a:gd name="connsiteY8895" fmla="*/ 2266474 h 6852115"/>
              <a:gd name="connsiteX8896" fmla="*/ 3432652 w 12193268"/>
              <a:gd name="connsiteY8896" fmla="*/ 2261805 h 6852115"/>
              <a:gd name="connsiteX8897" fmla="*/ 3432652 w 12193268"/>
              <a:gd name="connsiteY8897" fmla="*/ 2279464 h 6852115"/>
              <a:gd name="connsiteX8898" fmla="*/ 3427387 w 12193268"/>
              <a:gd name="connsiteY8898" fmla="*/ 2279463 h 6852115"/>
              <a:gd name="connsiteX8899" fmla="*/ 3427387 w 12193268"/>
              <a:gd name="connsiteY8899" fmla="*/ 2303763 h 6852115"/>
              <a:gd name="connsiteX8900" fmla="*/ 3432651 w 12193268"/>
              <a:gd name="connsiteY8900" fmla="*/ 2298899 h 6852115"/>
              <a:gd name="connsiteX8901" fmla="*/ 3432652 w 12193268"/>
              <a:gd name="connsiteY8901" fmla="*/ 2300175 h 6852115"/>
              <a:gd name="connsiteX8902" fmla="*/ 3474195 w 12193268"/>
              <a:gd name="connsiteY8902" fmla="*/ 2300175 h 6852115"/>
              <a:gd name="connsiteX8903" fmla="*/ 3452733 w 12193268"/>
              <a:gd name="connsiteY8903" fmla="*/ 2280351 h 6852115"/>
              <a:gd name="connsiteX8904" fmla="*/ 3453694 w 12193268"/>
              <a:gd name="connsiteY8904" fmla="*/ 2279464 h 6852115"/>
              <a:gd name="connsiteX8905" fmla="*/ 3451771 w 12193268"/>
              <a:gd name="connsiteY8905" fmla="*/ 2279464 h 6852115"/>
              <a:gd name="connsiteX8906" fmla="*/ 2887315 w 12193268"/>
              <a:gd name="connsiteY8906" fmla="*/ 2259002 h 6852115"/>
              <a:gd name="connsiteX8907" fmla="*/ 2874090 w 12193268"/>
              <a:gd name="connsiteY8907" fmla="*/ 2272026 h 6852115"/>
              <a:gd name="connsiteX8908" fmla="*/ 2845585 w 12193268"/>
              <a:gd name="connsiteY8908" fmla="*/ 2272026 h 6852115"/>
              <a:gd name="connsiteX8909" fmla="*/ 2859837 w 12193268"/>
              <a:gd name="connsiteY8909" fmla="*/ 2286061 h 6852115"/>
              <a:gd name="connsiteX8910" fmla="*/ 2853058 w 12193268"/>
              <a:gd name="connsiteY8910" fmla="*/ 2292738 h 6852115"/>
              <a:gd name="connsiteX8911" fmla="*/ 2866616 w 12193268"/>
              <a:gd name="connsiteY8911" fmla="*/ 2292737 h 6852115"/>
              <a:gd name="connsiteX8912" fmla="*/ 2883513 w 12193268"/>
              <a:gd name="connsiteY8912" fmla="*/ 2309377 h 6852115"/>
              <a:gd name="connsiteX8913" fmla="*/ 2900410 w 12193268"/>
              <a:gd name="connsiteY8913" fmla="*/ 2292738 h 6852115"/>
              <a:gd name="connsiteX8914" fmla="*/ 2921573 w 12193268"/>
              <a:gd name="connsiteY8914" fmla="*/ 2292737 h 6852115"/>
              <a:gd name="connsiteX8915" fmla="*/ 2910991 w 12193268"/>
              <a:gd name="connsiteY8915" fmla="*/ 2282317 h 6852115"/>
              <a:gd name="connsiteX8916" fmla="*/ 2921442 w 12193268"/>
              <a:gd name="connsiteY8916" fmla="*/ 2272026 h 6852115"/>
              <a:gd name="connsiteX8917" fmla="*/ 2900542 w 12193268"/>
              <a:gd name="connsiteY8917" fmla="*/ 2272026 h 6852115"/>
              <a:gd name="connsiteX8918" fmla="*/ 5086269 w 12193268"/>
              <a:gd name="connsiteY8918" fmla="*/ 2254500 h 6852115"/>
              <a:gd name="connsiteX8919" fmla="*/ 5073042 w 12193268"/>
              <a:gd name="connsiteY8919" fmla="*/ 2267524 h 6852115"/>
              <a:gd name="connsiteX8920" fmla="*/ 5044538 w 12193268"/>
              <a:gd name="connsiteY8920" fmla="*/ 2267525 h 6852115"/>
              <a:gd name="connsiteX8921" fmla="*/ 5058790 w 12193268"/>
              <a:gd name="connsiteY8921" fmla="*/ 2281560 h 6852115"/>
              <a:gd name="connsiteX8922" fmla="*/ 5052011 w 12193268"/>
              <a:gd name="connsiteY8922" fmla="*/ 2288235 h 6852115"/>
              <a:gd name="connsiteX8923" fmla="*/ 5065569 w 12193268"/>
              <a:gd name="connsiteY8923" fmla="*/ 2288236 h 6852115"/>
              <a:gd name="connsiteX8924" fmla="*/ 5082466 w 12193268"/>
              <a:gd name="connsiteY8924" fmla="*/ 2304876 h 6852115"/>
              <a:gd name="connsiteX8925" fmla="*/ 5099364 w 12193268"/>
              <a:gd name="connsiteY8925" fmla="*/ 2288236 h 6852115"/>
              <a:gd name="connsiteX8926" fmla="*/ 5120527 w 12193268"/>
              <a:gd name="connsiteY8926" fmla="*/ 2288235 h 6852115"/>
              <a:gd name="connsiteX8927" fmla="*/ 5109945 w 12193268"/>
              <a:gd name="connsiteY8927" fmla="*/ 2277815 h 6852115"/>
              <a:gd name="connsiteX8928" fmla="*/ 5120395 w 12193268"/>
              <a:gd name="connsiteY8928" fmla="*/ 2267525 h 6852115"/>
              <a:gd name="connsiteX8929" fmla="*/ 5099495 w 12193268"/>
              <a:gd name="connsiteY8929" fmla="*/ 2267524 h 6852115"/>
              <a:gd name="connsiteX8930" fmla="*/ 699712 w 12193268"/>
              <a:gd name="connsiteY8930" fmla="*/ 2255566 h 6852115"/>
              <a:gd name="connsiteX8931" fmla="*/ 686486 w 12193268"/>
              <a:gd name="connsiteY8931" fmla="*/ 2268590 h 6852115"/>
              <a:gd name="connsiteX8932" fmla="*/ 657982 w 12193268"/>
              <a:gd name="connsiteY8932" fmla="*/ 2268591 h 6852115"/>
              <a:gd name="connsiteX8933" fmla="*/ 672234 w 12193268"/>
              <a:gd name="connsiteY8933" fmla="*/ 2282626 h 6852115"/>
              <a:gd name="connsiteX8934" fmla="*/ 665454 w 12193268"/>
              <a:gd name="connsiteY8934" fmla="*/ 2289301 h 6852115"/>
              <a:gd name="connsiteX8935" fmla="*/ 679012 w 12193268"/>
              <a:gd name="connsiteY8935" fmla="*/ 2289302 h 6852115"/>
              <a:gd name="connsiteX8936" fmla="*/ 695910 w 12193268"/>
              <a:gd name="connsiteY8936" fmla="*/ 2305942 h 6852115"/>
              <a:gd name="connsiteX8937" fmla="*/ 712806 w 12193268"/>
              <a:gd name="connsiteY8937" fmla="*/ 2289302 h 6852115"/>
              <a:gd name="connsiteX8938" fmla="*/ 733970 w 12193268"/>
              <a:gd name="connsiteY8938" fmla="*/ 2289301 h 6852115"/>
              <a:gd name="connsiteX8939" fmla="*/ 723389 w 12193268"/>
              <a:gd name="connsiteY8939" fmla="*/ 2278881 h 6852115"/>
              <a:gd name="connsiteX8940" fmla="*/ 733839 w 12193268"/>
              <a:gd name="connsiteY8940" fmla="*/ 2268591 h 6852115"/>
              <a:gd name="connsiteX8941" fmla="*/ 712939 w 12193268"/>
              <a:gd name="connsiteY8941" fmla="*/ 2268589 h 6852115"/>
              <a:gd name="connsiteX8942" fmla="*/ 11092437 w 12193268"/>
              <a:gd name="connsiteY8942" fmla="*/ 2236832 h 6852115"/>
              <a:gd name="connsiteX8943" fmla="*/ 11092438 w 12193268"/>
              <a:gd name="connsiteY8943" fmla="*/ 2239282 h 6852115"/>
              <a:gd name="connsiteX8944" fmla="*/ 11046350 w 12193268"/>
              <a:gd name="connsiteY8944" fmla="*/ 2281848 h 6852115"/>
              <a:gd name="connsiteX8945" fmla="*/ 11028939 w 12193268"/>
              <a:gd name="connsiteY8945" fmla="*/ 2281848 h 6852115"/>
              <a:gd name="connsiteX8946" fmla="*/ 11037644 w 12193268"/>
              <a:gd name="connsiteY8946" fmla="*/ 2289890 h 6852115"/>
              <a:gd name="connsiteX8947" fmla="*/ 11023928 w 12193268"/>
              <a:gd name="connsiteY8947" fmla="*/ 2302560 h 6852115"/>
              <a:gd name="connsiteX8948" fmla="*/ 11051361 w 12193268"/>
              <a:gd name="connsiteY8948" fmla="*/ 2302560 h 6852115"/>
              <a:gd name="connsiteX8949" fmla="*/ 11087172 w 12193268"/>
              <a:gd name="connsiteY8949" fmla="*/ 2335638 h 6852115"/>
              <a:gd name="connsiteX8950" fmla="*/ 11087173 w 12193268"/>
              <a:gd name="connsiteY8950" fmla="*/ 2333189 h 6852115"/>
              <a:gd name="connsiteX8951" fmla="*/ 11133259 w 12193268"/>
              <a:gd name="connsiteY8951" fmla="*/ 2290621 h 6852115"/>
              <a:gd name="connsiteX8952" fmla="*/ 11150673 w 12193268"/>
              <a:gd name="connsiteY8952" fmla="*/ 2290621 h 6852115"/>
              <a:gd name="connsiteX8953" fmla="*/ 11141966 w 12193268"/>
              <a:gd name="connsiteY8953" fmla="*/ 2282580 h 6852115"/>
              <a:gd name="connsiteX8954" fmla="*/ 11155683 w 12193268"/>
              <a:gd name="connsiteY8954" fmla="*/ 2269910 h 6852115"/>
              <a:gd name="connsiteX8955" fmla="*/ 11128249 w 12193268"/>
              <a:gd name="connsiteY8955" fmla="*/ 2269910 h 6852115"/>
              <a:gd name="connsiteX8956" fmla="*/ 6716514 w 12193268"/>
              <a:gd name="connsiteY8956" fmla="*/ 2237883 h 6852115"/>
              <a:gd name="connsiteX8957" fmla="*/ 6716514 w 12193268"/>
              <a:gd name="connsiteY8957" fmla="*/ 2240332 h 6852115"/>
              <a:gd name="connsiteX8958" fmla="*/ 6670427 w 12193268"/>
              <a:gd name="connsiteY8958" fmla="*/ 2282899 h 6852115"/>
              <a:gd name="connsiteX8959" fmla="*/ 6653015 w 12193268"/>
              <a:gd name="connsiteY8959" fmla="*/ 2282899 h 6852115"/>
              <a:gd name="connsiteX8960" fmla="*/ 6661721 w 12193268"/>
              <a:gd name="connsiteY8960" fmla="*/ 2290941 h 6852115"/>
              <a:gd name="connsiteX8961" fmla="*/ 6648005 w 12193268"/>
              <a:gd name="connsiteY8961" fmla="*/ 2303611 h 6852115"/>
              <a:gd name="connsiteX8962" fmla="*/ 6675437 w 12193268"/>
              <a:gd name="connsiteY8962" fmla="*/ 2303611 h 6852115"/>
              <a:gd name="connsiteX8963" fmla="*/ 6711248 w 12193268"/>
              <a:gd name="connsiteY8963" fmla="*/ 2336688 h 6852115"/>
              <a:gd name="connsiteX8964" fmla="*/ 6711249 w 12193268"/>
              <a:gd name="connsiteY8964" fmla="*/ 2334240 h 6852115"/>
              <a:gd name="connsiteX8965" fmla="*/ 6757336 w 12193268"/>
              <a:gd name="connsiteY8965" fmla="*/ 2291672 h 6852115"/>
              <a:gd name="connsiteX8966" fmla="*/ 6774750 w 12193268"/>
              <a:gd name="connsiteY8966" fmla="*/ 2291672 h 6852115"/>
              <a:gd name="connsiteX8967" fmla="*/ 6766043 w 12193268"/>
              <a:gd name="connsiteY8967" fmla="*/ 2283630 h 6852115"/>
              <a:gd name="connsiteX8968" fmla="*/ 6779759 w 12193268"/>
              <a:gd name="connsiteY8968" fmla="*/ 2270961 h 6852115"/>
              <a:gd name="connsiteX8969" fmla="*/ 6752326 w 12193268"/>
              <a:gd name="connsiteY8969" fmla="*/ 2270960 h 6852115"/>
              <a:gd name="connsiteX8970" fmla="*/ 8904835 w 12193268"/>
              <a:gd name="connsiteY8970" fmla="*/ 2233397 h 6852115"/>
              <a:gd name="connsiteX8971" fmla="*/ 8904834 w 12193268"/>
              <a:gd name="connsiteY8971" fmla="*/ 2235846 h 6852115"/>
              <a:gd name="connsiteX8972" fmla="*/ 8858748 w 12193268"/>
              <a:gd name="connsiteY8972" fmla="*/ 2278413 h 6852115"/>
              <a:gd name="connsiteX8973" fmla="*/ 8841335 w 12193268"/>
              <a:gd name="connsiteY8973" fmla="*/ 2278413 h 6852115"/>
              <a:gd name="connsiteX8974" fmla="*/ 8850042 w 12193268"/>
              <a:gd name="connsiteY8974" fmla="*/ 2286455 h 6852115"/>
              <a:gd name="connsiteX8975" fmla="*/ 8836325 w 12193268"/>
              <a:gd name="connsiteY8975" fmla="*/ 2299125 h 6852115"/>
              <a:gd name="connsiteX8976" fmla="*/ 8863758 w 12193268"/>
              <a:gd name="connsiteY8976" fmla="*/ 2299124 h 6852115"/>
              <a:gd name="connsiteX8977" fmla="*/ 8899571 w 12193268"/>
              <a:gd name="connsiteY8977" fmla="*/ 2332201 h 6852115"/>
              <a:gd name="connsiteX8978" fmla="*/ 8899571 w 12193268"/>
              <a:gd name="connsiteY8978" fmla="*/ 2329753 h 6852115"/>
              <a:gd name="connsiteX8979" fmla="*/ 8945656 w 12193268"/>
              <a:gd name="connsiteY8979" fmla="*/ 2287185 h 6852115"/>
              <a:gd name="connsiteX8980" fmla="*/ 8963070 w 12193268"/>
              <a:gd name="connsiteY8980" fmla="*/ 2287186 h 6852115"/>
              <a:gd name="connsiteX8981" fmla="*/ 8954363 w 12193268"/>
              <a:gd name="connsiteY8981" fmla="*/ 2279143 h 6852115"/>
              <a:gd name="connsiteX8982" fmla="*/ 8968080 w 12193268"/>
              <a:gd name="connsiteY8982" fmla="*/ 2266475 h 6852115"/>
              <a:gd name="connsiteX8983" fmla="*/ 8940647 w 12193268"/>
              <a:gd name="connsiteY8983" fmla="*/ 2266474 h 6852115"/>
              <a:gd name="connsiteX8984" fmla="*/ 2329957 w 12193268"/>
              <a:gd name="connsiteY8984" fmla="*/ 2238948 h 6852115"/>
              <a:gd name="connsiteX8985" fmla="*/ 2329958 w 12193268"/>
              <a:gd name="connsiteY8985" fmla="*/ 2241398 h 6852115"/>
              <a:gd name="connsiteX8986" fmla="*/ 2283871 w 12193268"/>
              <a:gd name="connsiteY8986" fmla="*/ 2283964 h 6852115"/>
              <a:gd name="connsiteX8987" fmla="*/ 2266459 w 12193268"/>
              <a:gd name="connsiteY8987" fmla="*/ 2283965 h 6852115"/>
              <a:gd name="connsiteX8988" fmla="*/ 2275165 w 12193268"/>
              <a:gd name="connsiteY8988" fmla="*/ 2292006 h 6852115"/>
              <a:gd name="connsiteX8989" fmla="*/ 2261447 w 12193268"/>
              <a:gd name="connsiteY8989" fmla="*/ 2304676 h 6852115"/>
              <a:gd name="connsiteX8990" fmla="*/ 2288881 w 12193268"/>
              <a:gd name="connsiteY8990" fmla="*/ 2304676 h 6852115"/>
              <a:gd name="connsiteX8991" fmla="*/ 2324692 w 12193268"/>
              <a:gd name="connsiteY8991" fmla="*/ 2337754 h 6852115"/>
              <a:gd name="connsiteX8992" fmla="*/ 2324693 w 12193268"/>
              <a:gd name="connsiteY8992" fmla="*/ 2335305 h 6852115"/>
              <a:gd name="connsiteX8993" fmla="*/ 2370779 w 12193268"/>
              <a:gd name="connsiteY8993" fmla="*/ 2292738 h 6852115"/>
              <a:gd name="connsiteX8994" fmla="*/ 2388193 w 12193268"/>
              <a:gd name="connsiteY8994" fmla="*/ 2292737 h 6852115"/>
              <a:gd name="connsiteX8995" fmla="*/ 2379486 w 12193268"/>
              <a:gd name="connsiteY8995" fmla="*/ 2284696 h 6852115"/>
              <a:gd name="connsiteX8996" fmla="*/ 2393203 w 12193268"/>
              <a:gd name="connsiteY8996" fmla="*/ 2272026 h 6852115"/>
              <a:gd name="connsiteX8997" fmla="*/ 2365769 w 12193268"/>
              <a:gd name="connsiteY8997" fmla="*/ 2272026 h 6852115"/>
              <a:gd name="connsiteX8998" fmla="*/ 4528912 w 12193268"/>
              <a:gd name="connsiteY8998" fmla="*/ 2234447 h 6852115"/>
              <a:gd name="connsiteX8999" fmla="*/ 4528911 w 12193268"/>
              <a:gd name="connsiteY8999" fmla="*/ 2236896 h 6852115"/>
              <a:gd name="connsiteX9000" fmla="*/ 4482825 w 12193268"/>
              <a:gd name="connsiteY9000" fmla="*/ 2279464 h 6852115"/>
              <a:gd name="connsiteX9001" fmla="*/ 4465412 w 12193268"/>
              <a:gd name="connsiteY9001" fmla="*/ 2279464 h 6852115"/>
              <a:gd name="connsiteX9002" fmla="*/ 4474119 w 12193268"/>
              <a:gd name="connsiteY9002" fmla="*/ 2287505 h 6852115"/>
              <a:gd name="connsiteX9003" fmla="*/ 4460402 w 12193268"/>
              <a:gd name="connsiteY9003" fmla="*/ 2300175 h 6852115"/>
              <a:gd name="connsiteX9004" fmla="*/ 4487835 w 12193268"/>
              <a:gd name="connsiteY9004" fmla="*/ 2300175 h 6852115"/>
              <a:gd name="connsiteX9005" fmla="*/ 4523647 w 12193268"/>
              <a:gd name="connsiteY9005" fmla="*/ 2333252 h 6852115"/>
              <a:gd name="connsiteX9006" fmla="*/ 4523647 w 12193268"/>
              <a:gd name="connsiteY9006" fmla="*/ 2330803 h 6852115"/>
              <a:gd name="connsiteX9007" fmla="*/ 4569733 w 12193268"/>
              <a:gd name="connsiteY9007" fmla="*/ 2288235 h 6852115"/>
              <a:gd name="connsiteX9008" fmla="*/ 4587147 w 12193268"/>
              <a:gd name="connsiteY9008" fmla="*/ 2288236 h 6852115"/>
              <a:gd name="connsiteX9009" fmla="*/ 4578440 w 12193268"/>
              <a:gd name="connsiteY9009" fmla="*/ 2280194 h 6852115"/>
              <a:gd name="connsiteX9010" fmla="*/ 4592157 w 12193268"/>
              <a:gd name="connsiteY9010" fmla="*/ 2267525 h 6852115"/>
              <a:gd name="connsiteX9011" fmla="*/ 4564723 w 12193268"/>
              <a:gd name="connsiteY9011" fmla="*/ 2267524 h 6852115"/>
              <a:gd name="connsiteX9012" fmla="*/ 10533618 w 12193268"/>
              <a:gd name="connsiteY9012" fmla="*/ 2223250 h 6852115"/>
              <a:gd name="connsiteX9013" fmla="*/ 10599902 w 12193268"/>
              <a:gd name="connsiteY9013" fmla="*/ 2288525 h 6852115"/>
              <a:gd name="connsiteX9014" fmla="*/ 10529816 w 12193268"/>
              <a:gd name="connsiteY9014" fmla="*/ 2357544 h 6852115"/>
              <a:gd name="connsiteX9015" fmla="*/ 10463533 w 12193268"/>
              <a:gd name="connsiteY9015" fmla="*/ 2292269 h 6852115"/>
              <a:gd name="connsiteX9016" fmla="*/ 142355 w 12193268"/>
              <a:gd name="connsiteY9016" fmla="*/ 2235513 h 6852115"/>
              <a:gd name="connsiteX9017" fmla="*/ 142355 w 12193268"/>
              <a:gd name="connsiteY9017" fmla="*/ 2237961 h 6852115"/>
              <a:gd name="connsiteX9018" fmla="*/ 96269 w 12193268"/>
              <a:gd name="connsiteY9018" fmla="*/ 2280529 h 6852115"/>
              <a:gd name="connsiteX9019" fmla="*/ 78855 w 12193268"/>
              <a:gd name="connsiteY9019" fmla="*/ 2280529 h 6852115"/>
              <a:gd name="connsiteX9020" fmla="*/ 87562 w 12193268"/>
              <a:gd name="connsiteY9020" fmla="*/ 2288571 h 6852115"/>
              <a:gd name="connsiteX9021" fmla="*/ 73845 w 12193268"/>
              <a:gd name="connsiteY9021" fmla="*/ 2301240 h 6852115"/>
              <a:gd name="connsiteX9022" fmla="*/ 101278 w 12193268"/>
              <a:gd name="connsiteY9022" fmla="*/ 2301241 h 6852115"/>
              <a:gd name="connsiteX9023" fmla="*/ 137090 w 12193268"/>
              <a:gd name="connsiteY9023" fmla="*/ 2334317 h 6852115"/>
              <a:gd name="connsiteX9024" fmla="*/ 137091 w 12193268"/>
              <a:gd name="connsiteY9024" fmla="*/ 2331869 h 6852115"/>
              <a:gd name="connsiteX9025" fmla="*/ 183177 w 12193268"/>
              <a:gd name="connsiteY9025" fmla="*/ 2289301 h 6852115"/>
              <a:gd name="connsiteX9026" fmla="*/ 200590 w 12193268"/>
              <a:gd name="connsiteY9026" fmla="*/ 2289302 h 6852115"/>
              <a:gd name="connsiteX9027" fmla="*/ 191884 w 12193268"/>
              <a:gd name="connsiteY9027" fmla="*/ 2281260 h 6852115"/>
              <a:gd name="connsiteX9028" fmla="*/ 205600 w 12193268"/>
              <a:gd name="connsiteY9028" fmla="*/ 2268591 h 6852115"/>
              <a:gd name="connsiteX9029" fmla="*/ 178166 w 12193268"/>
              <a:gd name="connsiteY9029" fmla="*/ 2268590 h 6852115"/>
              <a:gd name="connsiteX9030" fmla="*/ 6157695 w 12193268"/>
              <a:gd name="connsiteY9030" fmla="*/ 2224301 h 6852115"/>
              <a:gd name="connsiteX9031" fmla="*/ 6223979 w 12193268"/>
              <a:gd name="connsiteY9031" fmla="*/ 2289575 h 6852115"/>
              <a:gd name="connsiteX9032" fmla="*/ 6153892 w 12193268"/>
              <a:gd name="connsiteY9032" fmla="*/ 2358594 h 6852115"/>
              <a:gd name="connsiteX9033" fmla="*/ 6087610 w 12193268"/>
              <a:gd name="connsiteY9033" fmla="*/ 2293320 h 6852115"/>
              <a:gd name="connsiteX9034" fmla="*/ 8346016 w 12193268"/>
              <a:gd name="connsiteY9034" fmla="*/ 2219815 h 6852115"/>
              <a:gd name="connsiteX9035" fmla="*/ 8412299 w 12193268"/>
              <a:gd name="connsiteY9035" fmla="*/ 2285088 h 6852115"/>
              <a:gd name="connsiteX9036" fmla="*/ 8342213 w 12193268"/>
              <a:gd name="connsiteY9036" fmla="*/ 2354107 h 6852115"/>
              <a:gd name="connsiteX9037" fmla="*/ 8275930 w 12193268"/>
              <a:gd name="connsiteY9037" fmla="*/ 2288834 h 6852115"/>
              <a:gd name="connsiteX9038" fmla="*/ 11649796 w 12193268"/>
              <a:gd name="connsiteY9038" fmla="*/ 2214927 h 6852115"/>
              <a:gd name="connsiteX9039" fmla="*/ 11716079 w 12193268"/>
              <a:gd name="connsiteY9039" fmla="*/ 2280201 h 6852115"/>
              <a:gd name="connsiteX9040" fmla="*/ 11645993 w 12193268"/>
              <a:gd name="connsiteY9040" fmla="*/ 2349220 h 6852115"/>
              <a:gd name="connsiteX9041" fmla="*/ 11579710 w 12193268"/>
              <a:gd name="connsiteY9041" fmla="*/ 2283945 h 6852115"/>
              <a:gd name="connsiteX9042" fmla="*/ 1771139 w 12193268"/>
              <a:gd name="connsiteY9042" fmla="*/ 2225366 h 6852115"/>
              <a:gd name="connsiteX9043" fmla="*/ 1837421 w 12193268"/>
              <a:gd name="connsiteY9043" fmla="*/ 2290641 h 6852115"/>
              <a:gd name="connsiteX9044" fmla="*/ 1767336 w 12193268"/>
              <a:gd name="connsiteY9044" fmla="*/ 2359660 h 6852115"/>
              <a:gd name="connsiteX9045" fmla="*/ 1701053 w 12193268"/>
              <a:gd name="connsiteY9045" fmla="*/ 2294386 h 6852115"/>
              <a:gd name="connsiteX9046" fmla="*/ 9997932 w 12193268"/>
              <a:gd name="connsiteY9046" fmla="*/ 2213563 h 6852115"/>
              <a:gd name="connsiteX9047" fmla="*/ 10072826 w 12193268"/>
              <a:gd name="connsiteY9047" fmla="*/ 2282737 h 6852115"/>
              <a:gd name="connsiteX9048" fmla="*/ 9994079 w 12193268"/>
              <a:gd name="connsiteY9048" fmla="*/ 2355472 h 6852115"/>
              <a:gd name="connsiteX9049" fmla="*/ 9919185 w 12193268"/>
              <a:gd name="connsiteY9049" fmla="*/ 2286297 h 6852115"/>
              <a:gd name="connsiteX9050" fmla="*/ 3970092 w 12193268"/>
              <a:gd name="connsiteY9050" fmla="*/ 2220865 h 6852115"/>
              <a:gd name="connsiteX9051" fmla="*/ 4036376 w 12193268"/>
              <a:gd name="connsiteY9051" fmla="*/ 2286139 h 6852115"/>
              <a:gd name="connsiteX9052" fmla="*/ 3966290 w 12193268"/>
              <a:gd name="connsiteY9052" fmla="*/ 2355158 h 6852115"/>
              <a:gd name="connsiteX9053" fmla="*/ 3900006 w 12193268"/>
              <a:gd name="connsiteY9053" fmla="*/ 2289885 h 6852115"/>
              <a:gd name="connsiteX9054" fmla="*/ 7273872 w 12193268"/>
              <a:gd name="connsiteY9054" fmla="*/ 2215977 h 6852115"/>
              <a:gd name="connsiteX9055" fmla="*/ 7340156 w 12193268"/>
              <a:gd name="connsiteY9055" fmla="*/ 2281251 h 6852115"/>
              <a:gd name="connsiteX9056" fmla="*/ 7270069 w 12193268"/>
              <a:gd name="connsiteY9056" fmla="*/ 2350270 h 6852115"/>
              <a:gd name="connsiteX9057" fmla="*/ 7203786 w 12193268"/>
              <a:gd name="connsiteY9057" fmla="*/ 2284996 h 6852115"/>
              <a:gd name="connsiteX9058" fmla="*/ 9462192 w 12193268"/>
              <a:gd name="connsiteY9058" fmla="*/ 2211490 h 6852115"/>
              <a:gd name="connsiteX9059" fmla="*/ 9528476 w 12193268"/>
              <a:gd name="connsiteY9059" fmla="*/ 2276765 h 6852115"/>
              <a:gd name="connsiteX9060" fmla="*/ 9458390 w 12193268"/>
              <a:gd name="connsiteY9060" fmla="*/ 2345784 h 6852115"/>
              <a:gd name="connsiteX9061" fmla="*/ 9392107 w 12193268"/>
              <a:gd name="connsiteY9061" fmla="*/ 2280510 h 6852115"/>
              <a:gd name="connsiteX9062" fmla="*/ 7812775 w 12193268"/>
              <a:gd name="connsiteY9062" fmla="*/ 2212388 h 6852115"/>
              <a:gd name="connsiteX9063" fmla="*/ 7885220 w 12193268"/>
              <a:gd name="connsiteY9063" fmla="*/ 2279302 h 6852115"/>
              <a:gd name="connsiteX9064" fmla="*/ 7803311 w 12193268"/>
              <a:gd name="connsiteY9064" fmla="*/ 2354957 h 6852115"/>
              <a:gd name="connsiteX9065" fmla="*/ 7803311 w 12193268"/>
              <a:gd name="connsiteY9065" fmla="*/ 2357697 h 6852115"/>
              <a:gd name="connsiteX9066" fmla="*/ 7730865 w 12193268"/>
              <a:gd name="connsiteY9066" fmla="*/ 2290783 h 6852115"/>
              <a:gd name="connsiteX9067" fmla="*/ 7812774 w 12193268"/>
              <a:gd name="connsiteY9067" fmla="*/ 2215128 h 6852115"/>
              <a:gd name="connsiteX9068" fmla="*/ 5622009 w 12193268"/>
              <a:gd name="connsiteY9068" fmla="*/ 2214614 h 6852115"/>
              <a:gd name="connsiteX9069" fmla="*/ 5696901 w 12193268"/>
              <a:gd name="connsiteY9069" fmla="*/ 2283788 h 6852115"/>
              <a:gd name="connsiteX9070" fmla="*/ 5618155 w 12193268"/>
              <a:gd name="connsiteY9070" fmla="*/ 2356522 h 6852115"/>
              <a:gd name="connsiteX9071" fmla="*/ 5543262 w 12193268"/>
              <a:gd name="connsiteY9071" fmla="*/ 2287348 h 6852115"/>
              <a:gd name="connsiteX9072" fmla="*/ 2887315 w 12193268"/>
              <a:gd name="connsiteY9072" fmla="*/ 2217043 h 6852115"/>
              <a:gd name="connsiteX9073" fmla="*/ 2953599 w 12193268"/>
              <a:gd name="connsiteY9073" fmla="*/ 2282317 h 6852115"/>
              <a:gd name="connsiteX9074" fmla="*/ 2883514 w 12193268"/>
              <a:gd name="connsiteY9074" fmla="*/ 2351336 h 6852115"/>
              <a:gd name="connsiteX9075" fmla="*/ 2817230 w 12193268"/>
              <a:gd name="connsiteY9075" fmla="*/ 2286061 h 6852115"/>
              <a:gd name="connsiteX9076" fmla="*/ 5086268 w 12193268"/>
              <a:gd name="connsiteY9076" fmla="*/ 2212541 h 6852115"/>
              <a:gd name="connsiteX9077" fmla="*/ 5152552 w 12193268"/>
              <a:gd name="connsiteY9077" fmla="*/ 2277815 h 6852115"/>
              <a:gd name="connsiteX9078" fmla="*/ 5082466 w 12193268"/>
              <a:gd name="connsiteY9078" fmla="*/ 2346835 h 6852115"/>
              <a:gd name="connsiteX9079" fmla="*/ 5016184 w 12193268"/>
              <a:gd name="connsiteY9079" fmla="*/ 2281560 h 6852115"/>
              <a:gd name="connsiteX9080" fmla="*/ 1235453 w 12193268"/>
              <a:gd name="connsiteY9080" fmla="*/ 2215679 h 6852115"/>
              <a:gd name="connsiteX9081" fmla="*/ 1310346 w 12193268"/>
              <a:gd name="connsiteY9081" fmla="*/ 2284854 h 6852115"/>
              <a:gd name="connsiteX9082" fmla="*/ 1231599 w 12193268"/>
              <a:gd name="connsiteY9082" fmla="*/ 2357588 h 6852115"/>
              <a:gd name="connsiteX9083" fmla="*/ 1156705 w 12193268"/>
              <a:gd name="connsiteY9083" fmla="*/ 2288414 h 6852115"/>
              <a:gd name="connsiteX9084" fmla="*/ 699712 w 12193268"/>
              <a:gd name="connsiteY9084" fmla="*/ 2213607 h 6852115"/>
              <a:gd name="connsiteX9085" fmla="*/ 765995 w 12193268"/>
              <a:gd name="connsiteY9085" fmla="*/ 2278881 h 6852115"/>
              <a:gd name="connsiteX9086" fmla="*/ 695910 w 12193268"/>
              <a:gd name="connsiteY9086" fmla="*/ 2347900 h 6852115"/>
              <a:gd name="connsiteX9087" fmla="*/ 629627 w 12193268"/>
              <a:gd name="connsiteY9087" fmla="*/ 2282625 h 6852115"/>
              <a:gd name="connsiteX9088" fmla="*/ 11092438 w 12193268"/>
              <a:gd name="connsiteY9088" fmla="*/ 2184588 h 6852115"/>
              <a:gd name="connsiteX9089" fmla="*/ 11198531 w 12193268"/>
              <a:gd name="connsiteY9089" fmla="*/ 2282580 h 6852115"/>
              <a:gd name="connsiteX9090" fmla="*/ 11087172 w 12193268"/>
              <a:gd name="connsiteY9090" fmla="*/ 2385435 h 6852115"/>
              <a:gd name="connsiteX9091" fmla="*/ 11087172 w 12193268"/>
              <a:gd name="connsiteY9091" fmla="*/ 2387882 h 6852115"/>
              <a:gd name="connsiteX9092" fmla="*/ 10981081 w 12193268"/>
              <a:gd name="connsiteY9092" fmla="*/ 2289891 h 6852115"/>
              <a:gd name="connsiteX9093" fmla="*/ 11092438 w 12193268"/>
              <a:gd name="connsiteY9093" fmla="*/ 2187036 h 6852115"/>
              <a:gd name="connsiteX9094" fmla="*/ 6716513 w 12193268"/>
              <a:gd name="connsiteY9094" fmla="*/ 2185639 h 6852115"/>
              <a:gd name="connsiteX9095" fmla="*/ 6822608 w 12193268"/>
              <a:gd name="connsiteY9095" fmla="*/ 2283630 h 6852115"/>
              <a:gd name="connsiteX9096" fmla="*/ 6711248 w 12193268"/>
              <a:gd name="connsiteY9096" fmla="*/ 2386485 h 6852115"/>
              <a:gd name="connsiteX9097" fmla="*/ 6711248 w 12193268"/>
              <a:gd name="connsiteY9097" fmla="*/ 2388933 h 6852115"/>
              <a:gd name="connsiteX9098" fmla="*/ 6605157 w 12193268"/>
              <a:gd name="connsiteY9098" fmla="*/ 2290942 h 6852115"/>
              <a:gd name="connsiteX9099" fmla="*/ 6716514 w 12193268"/>
              <a:gd name="connsiteY9099" fmla="*/ 2188086 h 6852115"/>
              <a:gd name="connsiteX9100" fmla="*/ 8904835 w 12193268"/>
              <a:gd name="connsiteY9100" fmla="*/ 2181152 h 6852115"/>
              <a:gd name="connsiteX9101" fmla="*/ 9010929 w 12193268"/>
              <a:gd name="connsiteY9101" fmla="*/ 2279144 h 6852115"/>
              <a:gd name="connsiteX9102" fmla="*/ 8899570 w 12193268"/>
              <a:gd name="connsiteY9102" fmla="*/ 2381999 h 6852115"/>
              <a:gd name="connsiteX9103" fmla="*/ 8899570 w 12193268"/>
              <a:gd name="connsiteY9103" fmla="*/ 2384446 h 6852115"/>
              <a:gd name="connsiteX9104" fmla="*/ 8793478 w 12193268"/>
              <a:gd name="connsiteY9104" fmla="*/ 2286454 h 6852115"/>
              <a:gd name="connsiteX9105" fmla="*/ 8904835 w 12193268"/>
              <a:gd name="connsiteY9105" fmla="*/ 2183600 h 6852115"/>
              <a:gd name="connsiteX9106" fmla="*/ 2329958 w 12193268"/>
              <a:gd name="connsiteY9106" fmla="*/ 2186704 h 6852115"/>
              <a:gd name="connsiteX9107" fmla="*/ 2436051 w 12193268"/>
              <a:gd name="connsiteY9107" fmla="*/ 2284696 h 6852115"/>
              <a:gd name="connsiteX9108" fmla="*/ 2324693 w 12193268"/>
              <a:gd name="connsiteY9108" fmla="*/ 2387550 h 6852115"/>
              <a:gd name="connsiteX9109" fmla="*/ 2324692 w 12193268"/>
              <a:gd name="connsiteY9109" fmla="*/ 2389998 h 6852115"/>
              <a:gd name="connsiteX9110" fmla="*/ 2218601 w 12193268"/>
              <a:gd name="connsiteY9110" fmla="*/ 2292007 h 6852115"/>
              <a:gd name="connsiteX9111" fmla="*/ 2329958 w 12193268"/>
              <a:gd name="connsiteY9111" fmla="*/ 2189152 h 6852115"/>
              <a:gd name="connsiteX9112" fmla="*/ 4528912 w 12193268"/>
              <a:gd name="connsiteY9112" fmla="*/ 2182203 h 6852115"/>
              <a:gd name="connsiteX9113" fmla="*/ 4635005 w 12193268"/>
              <a:gd name="connsiteY9113" fmla="*/ 2280194 h 6852115"/>
              <a:gd name="connsiteX9114" fmla="*/ 4523646 w 12193268"/>
              <a:gd name="connsiteY9114" fmla="*/ 2383049 h 6852115"/>
              <a:gd name="connsiteX9115" fmla="*/ 4523646 w 12193268"/>
              <a:gd name="connsiteY9115" fmla="*/ 2385496 h 6852115"/>
              <a:gd name="connsiteX9116" fmla="*/ 4417555 w 12193268"/>
              <a:gd name="connsiteY9116" fmla="*/ 2287505 h 6852115"/>
              <a:gd name="connsiteX9117" fmla="*/ 4528912 w 12193268"/>
              <a:gd name="connsiteY9117" fmla="*/ 2184650 h 6852115"/>
              <a:gd name="connsiteX9118" fmla="*/ 142356 w 12193268"/>
              <a:gd name="connsiteY9118" fmla="*/ 2183269 h 6852115"/>
              <a:gd name="connsiteX9119" fmla="*/ 248449 w 12193268"/>
              <a:gd name="connsiteY9119" fmla="*/ 2281260 h 6852115"/>
              <a:gd name="connsiteX9120" fmla="*/ 137090 w 12193268"/>
              <a:gd name="connsiteY9120" fmla="*/ 2384115 h 6852115"/>
              <a:gd name="connsiteX9121" fmla="*/ 137090 w 12193268"/>
              <a:gd name="connsiteY9121" fmla="*/ 2386561 h 6852115"/>
              <a:gd name="connsiteX9122" fmla="*/ 30998 w 12193268"/>
              <a:gd name="connsiteY9122" fmla="*/ 2288571 h 6852115"/>
              <a:gd name="connsiteX9123" fmla="*/ 142355 w 12193268"/>
              <a:gd name="connsiteY9123" fmla="*/ 2185716 h 6852115"/>
              <a:gd name="connsiteX9124" fmla="*/ 12188699 w 12193268"/>
              <a:gd name="connsiteY9124" fmla="*/ 2158062 h 6852115"/>
              <a:gd name="connsiteX9125" fmla="*/ 12067604 w 12193268"/>
              <a:gd name="connsiteY9125" fmla="*/ 2269910 h 6852115"/>
              <a:gd name="connsiteX9126" fmla="*/ 12024682 w 12193268"/>
              <a:gd name="connsiteY9126" fmla="*/ 2269910 h 6852115"/>
              <a:gd name="connsiteX9127" fmla="*/ 12046143 w 12193268"/>
              <a:gd name="connsiteY9127" fmla="*/ 2289733 h 6852115"/>
              <a:gd name="connsiteX9128" fmla="*/ 12045181 w 12193268"/>
              <a:gd name="connsiteY9128" fmla="*/ 2290621 h 6852115"/>
              <a:gd name="connsiteX9129" fmla="*/ 12047104 w 12193268"/>
              <a:gd name="connsiteY9129" fmla="*/ 2290621 h 6852115"/>
              <a:gd name="connsiteX9130" fmla="*/ 12183434 w 12193268"/>
              <a:gd name="connsiteY9130" fmla="*/ 2416541 h 6852115"/>
              <a:gd name="connsiteX9131" fmla="*/ 12183434 w 12193268"/>
              <a:gd name="connsiteY9131" fmla="*/ 2360525 h 6852115"/>
              <a:gd name="connsiteX9132" fmla="*/ 12106788 w 12193268"/>
              <a:gd name="connsiteY9132" fmla="*/ 2289733 h 6852115"/>
              <a:gd name="connsiteX9133" fmla="*/ 12188699 w 12193268"/>
              <a:gd name="connsiteY9133" fmla="*/ 2214078 h 6852115"/>
              <a:gd name="connsiteX9134" fmla="*/ 10001096 w 12193268"/>
              <a:gd name="connsiteY9134" fmla="*/ 2154626 h 6852115"/>
              <a:gd name="connsiteX9135" fmla="*/ 9997932 w 12193268"/>
              <a:gd name="connsiteY9135" fmla="*/ 2157548 h 6852115"/>
              <a:gd name="connsiteX9136" fmla="*/ 9996180 w 12193268"/>
              <a:gd name="connsiteY9136" fmla="*/ 2155929 h 6852115"/>
              <a:gd name="connsiteX9137" fmla="*/ 9996181 w 12193268"/>
              <a:gd name="connsiteY9137" fmla="*/ 2159166 h 6852115"/>
              <a:gd name="connsiteX9138" fmla="*/ 9880001 w 12193268"/>
              <a:gd name="connsiteY9138" fmla="*/ 2266474 h 6852115"/>
              <a:gd name="connsiteX9139" fmla="*/ 9837078 w 12193268"/>
              <a:gd name="connsiteY9139" fmla="*/ 2266475 h 6852115"/>
              <a:gd name="connsiteX9140" fmla="*/ 9858539 w 12193268"/>
              <a:gd name="connsiteY9140" fmla="*/ 2286297 h 6852115"/>
              <a:gd name="connsiteX9141" fmla="*/ 9857578 w 12193268"/>
              <a:gd name="connsiteY9141" fmla="*/ 2287185 h 6852115"/>
              <a:gd name="connsiteX9142" fmla="*/ 9859500 w 12193268"/>
              <a:gd name="connsiteY9142" fmla="*/ 2287186 h 6852115"/>
              <a:gd name="connsiteX9143" fmla="*/ 9990915 w 12193268"/>
              <a:gd name="connsiteY9143" fmla="*/ 2408565 h 6852115"/>
              <a:gd name="connsiteX9144" fmla="*/ 9990915 w 12193268"/>
              <a:gd name="connsiteY9144" fmla="*/ 2414408 h 6852115"/>
              <a:gd name="connsiteX9145" fmla="*/ 9994077 w 12193268"/>
              <a:gd name="connsiteY9145" fmla="*/ 2411486 h 6852115"/>
              <a:gd name="connsiteX9146" fmla="*/ 9995830 w 12193268"/>
              <a:gd name="connsiteY9146" fmla="*/ 2413105 h 6852115"/>
              <a:gd name="connsiteX9147" fmla="*/ 9995830 w 12193268"/>
              <a:gd name="connsiteY9147" fmla="*/ 2409869 h 6852115"/>
              <a:gd name="connsiteX9148" fmla="*/ 10112009 w 12193268"/>
              <a:gd name="connsiteY9148" fmla="*/ 2302560 h 6852115"/>
              <a:gd name="connsiteX9149" fmla="*/ 10154933 w 12193268"/>
              <a:gd name="connsiteY9149" fmla="*/ 2302560 h 6852115"/>
              <a:gd name="connsiteX9150" fmla="*/ 10133471 w 12193268"/>
              <a:gd name="connsiteY9150" fmla="*/ 2282737 h 6852115"/>
              <a:gd name="connsiteX9151" fmla="*/ 10134433 w 12193268"/>
              <a:gd name="connsiteY9151" fmla="*/ 2281849 h 6852115"/>
              <a:gd name="connsiteX9152" fmla="*/ 10132509 w 12193268"/>
              <a:gd name="connsiteY9152" fmla="*/ 2281849 h 6852115"/>
              <a:gd name="connsiteX9153" fmla="*/ 10001095 w 12193268"/>
              <a:gd name="connsiteY9153" fmla="*/ 2160469 h 6852115"/>
              <a:gd name="connsiteX9154" fmla="*/ 3426219 w 12193268"/>
              <a:gd name="connsiteY9154" fmla="*/ 2160178 h 6852115"/>
              <a:gd name="connsiteX9155" fmla="*/ 3305124 w 12193268"/>
              <a:gd name="connsiteY9155" fmla="*/ 2272026 h 6852115"/>
              <a:gd name="connsiteX9156" fmla="*/ 3262202 w 12193268"/>
              <a:gd name="connsiteY9156" fmla="*/ 2272026 h 6852115"/>
              <a:gd name="connsiteX9157" fmla="*/ 3283662 w 12193268"/>
              <a:gd name="connsiteY9157" fmla="*/ 2291849 h 6852115"/>
              <a:gd name="connsiteX9158" fmla="*/ 3282701 w 12193268"/>
              <a:gd name="connsiteY9158" fmla="*/ 2292738 h 6852115"/>
              <a:gd name="connsiteX9159" fmla="*/ 3284624 w 12193268"/>
              <a:gd name="connsiteY9159" fmla="*/ 2292738 h 6852115"/>
              <a:gd name="connsiteX9160" fmla="*/ 3420954 w 12193268"/>
              <a:gd name="connsiteY9160" fmla="*/ 2418657 h 6852115"/>
              <a:gd name="connsiteX9161" fmla="*/ 3420954 w 12193268"/>
              <a:gd name="connsiteY9161" fmla="*/ 2362641 h 6852115"/>
              <a:gd name="connsiteX9162" fmla="*/ 3344308 w 12193268"/>
              <a:gd name="connsiteY9162" fmla="*/ 2291849 h 6852115"/>
              <a:gd name="connsiteX9163" fmla="*/ 3426218 w 12193268"/>
              <a:gd name="connsiteY9163" fmla="*/ 2216194 h 6852115"/>
              <a:gd name="connsiteX9164" fmla="*/ 5625172 w 12193268"/>
              <a:gd name="connsiteY9164" fmla="*/ 2155677 h 6852115"/>
              <a:gd name="connsiteX9165" fmla="*/ 5622009 w 12193268"/>
              <a:gd name="connsiteY9165" fmla="*/ 2158598 h 6852115"/>
              <a:gd name="connsiteX9166" fmla="*/ 5620256 w 12193268"/>
              <a:gd name="connsiteY9166" fmla="*/ 2156979 h 6852115"/>
              <a:gd name="connsiteX9167" fmla="*/ 5620257 w 12193268"/>
              <a:gd name="connsiteY9167" fmla="*/ 2160216 h 6852115"/>
              <a:gd name="connsiteX9168" fmla="*/ 5504077 w 12193268"/>
              <a:gd name="connsiteY9168" fmla="*/ 2267525 h 6852115"/>
              <a:gd name="connsiteX9169" fmla="*/ 5461155 w 12193268"/>
              <a:gd name="connsiteY9169" fmla="*/ 2267525 h 6852115"/>
              <a:gd name="connsiteX9170" fmla="*/ 5482616 w 12193268"/>
              <a:gd name="connsiteY9170" fmla="*/ 2287348 h 6852115"/>
              <a:gd name="connsiteX9171" fmla="*/ 5481654 w 12193268"/>
              <a:gd name="connsiteY9171" fmla="*/ 2288235 h 6852115"/>
              <a:gd name="connsiteX9172" fmla="*/ 5483577 w 12193268"/>
              <a:gd name="connsiteY9172" fmla="*/ 2288236 h 6852115"/>
              <a:gd name="connsiteX9173" fmla="*/ 5614992 w 12193268"/>
              <a:gd name="connsiteY9173" fmla="*/ 2409616 h 6852115"/>
              <a:gd name="connsiteX9174" fmla="*/ 5614992 w 12193268"/>
              <a:gd name="connsiteY9174" fmla="*/ 2415459 h 6852115"/>
              <a:gd name="connsiteX9175" fmla="*/ 5618154 w 12193268"/>
              <a:gd name="connsiteY9175" fmla="*/ 2412537 h 6852115"/>
              <a:gd name="connsiteX9176" fmla="*/ 5619907 w 12193268"/>
              <a:gd name="connsiteY9176" fmla="*/ 2414155 h 6852115"/>
              <a:gd name="connsiteX9177" fmla="*/ 5619906 w 12193268"/>
              <a:gd name="connsiteY9177" fmla="*/ 2410919 h 6852115"/>
              <a:gd name="connsiteX9178" fmla="*/ 5736086 w 12193268"/>
              <a:gd name="connsiteY9178" fmla="*/ 2303611 h 6852115"/>
              <a:gd name="connsiteX9179" fmla="*/ 5779010 w 12193268"/>
              <a:gd name="connsiteY9179" fmla="*/ 2303611 h 6852115"/>
              <a:gd name="connsiteX9180" fmla="*/ 5757547 w 12193268"/>
              <a:gd name="connsiteY9180" fmla="*/ 2283788 h 6852115"/>
              <a:gd name="connsiteX9181" fmla="*/ 5758509 w 12193268"/>
              <a:gd name="connsiteY9181" fmla="*/ 2282899 h 6852115"/>
              <a:gd name="connsiteX9182" fmla="*/ 5756585 w 12193268"/>
              <a:gd name="connsiteY9182" fmla="*/ 2282899 h 6852115"/>
              <a:gd name="connsiteX9183" fmla="*/ 5625171 w 12193268"/>
              <a:gd name="connsiteY9183" fmla="*/ 2161520 h 6852115"/>
              <a:gd name="connsiteX9184" fmla="*/ 7808575 w 12193268"/>
              <a:gd name="connsiteY9184" fmla="*/ 2152493 h 6852115"/>
              <a:gd name="connsiteX9185" fmla="*/ 7808575 w 12193268"/>
              <a:gd name="connsiteY9185" fmla="*/ 2162992 h 6852115"/>
              <a:gd name="connsiteX9186" fmla="*/ 7691681 w 12193268"/>
              <a:gd name="connsiteY9186" fmla="*/ 2270961 h 6852115"/>
              <a:gd name="connsiteX9187" fmla="*/ 7648757 w 12193268"/>
              <a:gd name="connsiteY9187" fmla="*/ 2270961 h 6852115"/>
              <a:gd name="connsiteX9188" fmla="*/ 7670219 w 12193268"/>
              <a:gd name="connsiteY9188" fmla="*/ 2290783 h 6852115"/>
              <a:gd name="connsiteX9189" fmla="*/ 7669257 w 12193268"/>
              <a:gd name="connsiteY9189" fmla="*/ 2291672 h 6852115"/>
              <a:gd name="connsiteX9190" fmla="*/ 7671181 w 12193268"/>
              <a:gd name="connsiteY9190" fmla="*/ 2291672 h 6852115"/>
              <a:gd name="connsiteX9191" fmla="*/ 7807509 w 12193268"/>
              <a:gd name="connsiteY9191" fmla="*/ 2417592 h 6852115"/>
              <a:gd name="connsiteX9192" fmla="*/ 7807510 w 12193268"/>
              <a:gd name="connsiteY9192" fmla="*/ 2407093 h 6852115"/>
              <a:gd name="connsiteX9193" fmla="*/ 7924405 w 12193268"/>
              <a:gd name="connsiteY9193" fmla="*/ 2299125 h 6852115"/>
              <a:gd name="connsiteX9194" fmla="*/ 7967327 w 12193268"/>
              <a:gd name="connsiteY9194" fmla="*/ 2299124 h 6852115"/>
              <a:gd name="connsiteX9195" fmla="*/ 7945867 w 12193268"/>
              <a:gd name="connsiteY9195" fmla="*/ 2279302 h 6852115"/>
              <a:gd name="connsiteX9196" fmla="*/ 7946828 w 12193268"/>
              <a:gd name="connsiteY9196" fmla="*/ 2278413 h 6852115"/>
              <a:gd name="connsiteX9197" fmla="*/ 7944905 w 12193268"/>
              <a:gd name="connsiteY9197" fmla="*/ 2278413 h 6852115"/>
              <a:gd name="connsiteX9198" fmla="*/ 1238616 w 12193268"/>
              <a:gd name="connsiteY9198" fmla="*/ 2156743 h 6852115"/>
              <a:gd name="connsiteX9199" fmla="*/ 1235452 w 12193268"/>
              <a:gd name="connsiteY9199" fmla="*/ 2159664 h 6852115"/>
              <a:gd name="connsiteX9200" fmla="*/ 1233700 w 12193268"/>
              <a:gd name="connsiteY9200" fmla="*/ 2158045 h 6852115"/>
              <a:gd name="connsiteX9201" fmla="*/ 1233701 w 12193268"/>
              <a:gd name="connsiteY9201" fmla="*/ 2161282 h 6852115"/>
              <a:gd name="connsiteX9202" fmla="*/ 1117520 w 12193268"/>
              <a:gd name="connsiteY9202" fmla="*/ 2268591 h 6852115"/>
              <a:gd name="connsiteX9203" fmla="*/ 1074598 w 12193268"/>
              <a:gd name="connsiteY9203" fmla="*/ 2268591 h 6852115"/>
              <a:gd name="connsiteX9204" fmla="*/ 1096059 w 12193268"/>
              <a:gd name="connsiteY9204" fmla="*/ 2288413 h 6852115"/>
              <a:gd name="connsiteX9205" fmla="*/ 1095098 w 12193268"/>
              <a:gd name="connsiteY9205" fmla="*/ 2289301 h 6852115"/>
              <a:gd name="connsiteX9206" fmla="*/ 1097021 w 12193268"/>
              <a:gd name="connsiteY9206" fmla="*/ 2289302 h 6852115"/>
              <a:gd name="connsiteX9207" fmla="*/ 1228435 w 12193268"/>
              <a:gd name="connsiteY9207" fmla="*/ 2410681 h 6852115"/>
              <a:gd name="connsiteX9208" fmla="*/ 1228435 w 12193268"/>
              <a:gd name="connsiteY9208" fmla="*/ 2416524 h 6852115"/>
              <a:gd name="connsiteX9209" fmla="*/ 1231598 w 12193268"/>
              <a:gd name="connsiteY9209" fmla="*/ 2413603 h 6852115"/>
              <a:gd name="connsiteX9210" fmla="*/ 1233350 w 12193268"/>
              <a:gd name="connsiteY9210" fmla="*/ 2415221 h 6852115"/>
              <a:gd name="connsiteX9211" fmla="*/ 1233349 w 12193268"/>
              <a:gd name="connsiteY9211" fmla="*/ 2411985 h 6852115"/>
              <a:gd name="connsiteX9212" fmla="*/ 1349529 w 12193268"/>
              <a:gd name="connsiteY9212" fmla="*/ 2304676 h 6852115"/>
              <a:gd name="connsiteX9213" fmla="*/ 1392452 w 12193268"/>
              <a:gd name="connsiteY9213" fmla="*/ 2304676 h 6852115"/>
              <a:gd name="connsiteX9214" fmla="*/ 1370991 w 12193268"/>
              <a:gd name="connsiteY9214" fmla="*/ 2284854 h 6852115"/>
              <a:gd name="connsiteX9215" fmla="*/ 1371953 w 12193268"/>
              <a:gd name="connsiteY9215" fmla="*/ 2283965 h 6852115"/>
              <a:gd name="connsiteX9216" fmla="*/ 1370030 w 12193268"/>
              <a:gd name="connsiteY9216" fmla="*/ 2283965 h 6852115"/>
              <a:gd name="connsiteX9217" fmla="*/ 1238615 w 12193268"/>
              <a:gd name="connsiteY9217" fmla="*/ 2162586 h 6852115"/>
              <a:gd name="connsiteX9218" fmla="*/ 3432651 w 12193268"/>
              <a:gd name="connsiteY9218" fmla="*/ 2153544 h 6852115"/>
              <a:gd name="connsiteX9219" fmla="*/ 3432652 w 12193268"/>
              <a:gd name="connsiteY9219" fmla="*/ 2209559 h 6852115"/>
              <a:gd name="connsiteX9220" fmla="*/ 3509297 w 12193268"/>
              <a:gd name="connsiteY9220" fmla="*/ 2280352 h 6852115"/>
              <a:gd name="connsiteX9221" fmla="*/ 3427387 w 12193268"/>
              <a:gd name="connsiteY9221" fmla="*/ 2356008 h 6852115"/>
              <a:gd name="connsiteX9222" fmla="*/ 3427388 w 12193268"/>
              <a:gd name="connsiteY9222" fmla="*/ 2412022 h 6852115"/>
              <a:gd name="connsiteX9223" fmla="*/ 3548481 w 12193268"/>
              <a:gd name="connsiteY9223" fmla="*/ 2300175 h 6852115"/>
              <a:gd name="connsiteX9224" fmla="*/ 3591404 w 12193268"/>
              <a:gd name="connsiteY9224" fmla="*/ 2300175 h 6852115"/>
              <a:gd name="connsiteX9225" fmla="*/ 3569943 w 12193268"/>
              <a:gd name="connsiteY9225" fmla="*/ 2280352 h 6852115"/>
              <a:gd name="connsiteX9226" fmla="*/ 3570905 w 12193268"/>
              <a:gd name="connsiteY9226" fmla="*/ 2279464 h 6852115"/>
              <a:gd name="connsiteX9227" fmla="*/ 3568982 w 12193268"/>
              <a:gd name="connsiteY9227" fmla="*/ 2279464 h 6852115"/>
              <a:gd name="connsiteX9228" fmla="*/ 11092437 w 12193268"/>
              <a:gd name="connsiteY9228" fmla="*/ 2128572 h 6852115"/>
              <a:gd name="connsiteX9229" fmla="*/ 11092437 w 12193268"/>
              <a:gd name="connsiteY9229" fmla="*/ 2131021 h 6852115"/>
              <a:gd name="connsiteX9230" fmla="*/ 10929141 w 12193268"/>
              <a:gd name="connsiteY9230" fmla="*/ 2281850 h 6852115"/>
              <a:gd name="connsiteX9231" fmla="*/ 10911728 w 12193268"/>
              <a:gd name="connsiteY9231" fmla="*/ 2281849 h 6852115"/>
              <a:gd name="connsiteX9232" fmla="*/ 10920434 w 12193268"/>
              <a:gd name="connsiteY9232" fmla="*/ 2289890 h 6852115"/>
              <a:gd name="connsiteX9233" fmla="*/ 10906718 w 12193268"/>
              <a:gd name="connsiteY9233" fmla="*/ 2302560 h 6852115"/>
              <a:gd name="connsiteX9234" fmla="*/ 10934151 w 12193268"/>
              <a:gd name="connsiteY9234" fmla="*/ 2302560 h 6852115"/>
              <a:gd name="connsiteX9235" fmla="*/ 11087173 w 12193268"/>
              <a:gd name="connsiteY9235" fmla="*/ 2443898 h 6852115"/>
              <a:gd name="connsiteX9236" fmla="*/ 11087172 w 12193268"/>
              <a:gd name="connsiteY9236" fmla="*/ 2441449 h 6852115"/>
              <a:gd name="connsiteX9237" fmla="*/ 11250470 w 12193268"/>
              <a:gd name="connsiteY9237" fmla="*/ 2290621 h 6852115"/>
              <a:gd name="connsiteX9238" fmla="*/ 11267883 w 12193268"/>
              <a:gd name="connsiteY9238" fmla="*/ 2290621 h 6852115"/>
              <a:gd name="connsiteX9239" fmla="*/ 11259177 w 12193268"/>
              <a:gd name="connsiteY9239" fmla="*/ 2282580 h 6852115"/>
              <a:gd name="connsiteX9240" fmla="*/ 11272894 w 12193268"/>
              <a:gd name="connsiteY9240" fmla="*/ 2269910 h 6852115"/>
              <a:gd name="connsiteX9241" fmla="*/ 11245460 w 12193268"/>
              <a:gd name="connsiteY9241" fmla="*/ 2269910 h 6852115"/>
              <a:gd name="connsiteX9242" fmla="*/ 6716514 w 12193268"/>
              <a:gd name="connsiteY9242" fmla="*/ 2129623 h 6852115"/>
              <a:gd name="connsiteX9243" fmla="*/ 6716514 w 12193268"/>
              <a:gd name="connsiteY9243" fmla="*/ 2132072 h 6852115"/>
              <a:gd name="connsiteX9244" fmla="*/ 6553218 w 12193268"/>
              <a:gd name="connsiteY9244" fmla="*/ 2282900 h 6852115"/>
              <a:gd name="connsiteX9245" fmla="*/ 6535804 w 12193268"/>
              <a:gd name="connsiteY9245" fmla="*/ 2282899 h 6852115"/>
              <a:gd name="connsiteX9246" fmla="*/ 6544511 w 12193268"/>
              <a:gd name="connsiteY9246" fmla="*/ 2290941 h 6852115"/>
              <a:gd name="connsiteX9247" fmla="*/ 6530794 w 12193268"/>
              <a:gd name="connsiteY9247" fmla="*/ 2303611 h 6852115"/>
              <a:gd name="connsiteX9248" fmla="*/ 6558228 w 12193268"/>
              <a:gd name="connsiteY9248" fmla="*/ 2303610 h 6852115"/>
              <a:gd name="connsiteX9249" fmla="*/ 6711250 w 12193268"/>
              <a:gd name="connsiteY9249" fmla="*/ 2444948 h 6852115"/>
              <a:gd name="connsiteX9250" fmla="*/ 6711249 w 12193268"/>
              <a:gd name="connsiteY9250" fmla="*/ 2442500 h 6852115"/>
              <a:gd name="connsiteX9251" fmla="*/ 6874546 w 12193268"/>
              <a:gd name="connsiteY9251" fmla="*/ 2291672 h 6852115"/>
              <a:gd name="connsiteX9252" fmla="*/ 6891960 w 12193268"/>
              <a:gd name="connsiteY9252" fmla="*/ 2291672 h 6852115"/>
              <a:gd name="connsiteX9253" fmla="*/ 6883254 w 12193268"/>
              <a:gd name="connsiteY9253" fmla="*/ 2283630 h 6852115"/>
              <a:gd name="connsiteX9254" fmla="*/ 6896970 w 12193268"/>
              <a:gd name="connsiteY9254" fmla="*/ 2270961 h 6852115"/>
              <a:gd name="connsiteX9255" fmla="*/ 6869536 w 12193268"/>
              <a:gd name="connsiteY9255" fmla="*/ 2270961 h 6852115"/>
              <a:gd name="connsiteX9256" fmla="*/ 8904834 w 12193268"/>
              <a:gd name="connsiteY9256" fmla="*/ 2125136 h 6852115"/>
              <a:gd name="connsiteX9257" fmla="*/ 8904835 w 12193268"/>
              <a:gd name="connsiteY9257" fmla="*/ 2127585 h 6852115"/>
              <a:gd name="connsiteX9258" fmla="*/ 8741537 w 12193268"/>
              <a:gd name="connsiteY9258" fmla="*/ 2278413 h 6852115"/>
              <a:gd name="connsiteX9259" fmla="*/ 8724125 w 12193268"/>
              <a:gd name="connsiteY9259" fmla="*/ 2278413 h 6852115"/>
              <a:gd name="connsiteX9260" fmla="*/ 8732831 w 12193268"/>
              <a:gd name="connsiteY9260" fmla="*/ 2286454 h 6852115"/>
              <a:gd name="connsiteX9261" fmla="*/ 8719115 w 12193268"/>
              <a:gd name="connsiteY9261" fmla="*/ 2299125 h 6852115"/>
              <a:gd name="connsiteX9262" fmla="*/ 8746548 w 12193268"/>
              <a:gd name="connsiteY9262" fmla="*/ 2299124 h 6852115"/>
              <a:gd name="connsiteX9263" fmla="*/ 8899571 w 12193268"/>
              <a:gd name="connsiteY9263" fmla="*/ 2440462 h 6852115"/>
              <a:gd name="connsiteX9264" fmla="*/ 8899571 w 12193268"/>
              <a:gd name="connsiteY9264" fmla="*/ 2438013 h 6852115"/>
              <a:gd name="connsiteX9265" fmla="*/ 9062868 w 12193268"/>
              <a:gd name="connsiteY9265" fmla="*/ 2287186 h 6852115"/>
              <a:gd name="connsiteX9266" fmla="*/ 9080281 w 12193268"/>
              <a:gd name="connsiteY9266" fmla="*/ 2287186 h 6852115"/>
              <a:gd name="connsiteX9267" fmla="*/ 9071574 w 12193268"/>
              <a:gd name="connsiteY9267" fmla="*/ 2279144 h 6852115"/>
              <a:gd name="connsiteX9268" fmla="*/ 9085291 w 12193268"/>
              <a:gd name="connsiteY9268" fmla="*/ 2266475 h 6852115"/>
              <a:gd name="connsiteX9269" fmla="*/ 9057857 w 12193268"/>
              <a:gd name="connsiteY9269" fmla="*/ 2266475 h 6852115"/>
              <a:gd name="connsiteX9270" fmla="*/ 2329958 w 12193268"/>
              <a:gd name="connsiteY9270" fmla="*/ 2130688 h 6852115"/>
              <a:gd name="connsiteX9271" fmla="*/ 2329957 w 12193268"/>
              <a:gd name="connsiteY9271" fmla="*/ 2133138 h 6852115"/>
              <a:gd name="connsiteX9272" fmla="*/ 2166661 w 12193268"/>
              <a:gd name="connsiteY9272" fmla="*/ 2283966 h 6852115"/>
              <a:gd name="connsiteX9273" fmla="*/ 2149247 w 12193268"/>
              <a:gd name="connsiteY9273" fmla="*/ 2283965 h 6852115"/>
              <a:gd name="connsiteX9274" fmla="*/ 2157955 w 12193268"/>
              <a:gd name="connsiteY9274" fmla="*/ 2292006 h 6852115"/>
              <a:gd name="connsiteX9275" fmla="*/ 2144237 w 12193268"/>
              <a:gd name="connsiteY9275" fmla="*/ 2304676 h 6852115"/>
              <a:gd name="connsiteX9276" fmla="*/ 2171671 w 12193268"/>
              <a:gd name="connsiteY9276" fmla="*/ 2304676 h 6852115"/>
              <a:gd name="connsiteX9277" fmla="*/ 2324694 w 12193268"/>
              <a:gd name="connsiteY9277" fmla="*/ 2446014 h 6852115"/>
              <a:gd name="connsiteX9278" fmla="*/ 2324692 w 12193268"/>
              <a:gd name="connsiteY9278" fmla="*/ 2443565 h 6852115"/>
              <a:gd name="connsiteX9279" fmla="*/ 2487990 w 12193268"/>
              <a:gd name="connsiteY9279" fmla="*/ 2292738 h 6852115"/>
              <a:gd name="connsiteX9280" fmla="*/ 2505403 w 12193268"/>
              <a:gd name="connsiteY9280" fmla="*/ 2292737 h 6852115"/>
              <a:gd name="connsiteX9281" fmla="*/ 2496698 w 12193268"/>
              <a:gd name="connsiteY9281" fmla="*/ 2284696 h 6852115"/>
              <a:gd name="connsiteX9282" fmla="*/ 2510414 w 12193268"/>
              <a:gd name="connsiteY9282" fmla="*/ 2272026 h 6852115"/>
              <a:gd name="connsiteX9283" fmla="*/ 2482979 w 12193268"/>
              <a:gd name="connsiteY9283" fmla="*/ 2272026 h 6852115"/>
              <a:gd name="connsiteX9284" fmla="*/ 4528911 w 12193268"/>
              <a:gd name="connsiteY9284" fmla="*/ 2126187 h 6852115"/>
              <a:gd name="connsiteX9285" fmla="*/ 4528912 w 12193268"/>
              <a:gd name="connsiteY9285" fmla="*/ 2128636 h 6852115"/>
              <a:gd name="connsiteX9286" fmla="*/ 4365614 w 12193268"/>
              <a:gd name="connsiteY9286" fmla="*/ 2279464 h 6852115"/>
              <a:gd name="connsiteX9287" fmla="*/ 4348201 w 12193268"/>
              <a:gd name="connsiteY9287" fmla="*/ 2279463 h 6852115"/>
              <a:gd name="connsiteX9288" fmla="*/ 4356908 w 12193268"/>
              <a:gd name="connsiteY9288" fmla="*/ 2287505 h 6852115"/>
              <a:gd name="connsiteX9289" fmla="*/ 4343192 w 12193268"/>
              <a:gd name="connsiteY9289" fmla="*/ 2300175 h 6852115"/>
              <a:gd name="connsiteX9290" fmla="*/ 4370625 w 12193268"/>
              <a:gd name="connsiteY9290" fmla="*/ 2300175 h 6852115"/>
              <a:gd name="connsiteX9291" fmla="*/ 4523648 w 12193268"/>
              <a:gd name="connsiteY9291" fmla="*/ 2441512 h 6852115"/>
              <a:gd name="connsiteX9292" fmla="*/ 4523647 w 12193268"/>
              <a:gd name="connsiteY9292" fmla="*/ 2439063 h 6852115"/>
              <a:gd name="connsiteX9293" fmla="*/ 4686944 w 12193268"/>
              <a:gd name="connsiteY9293" fmla="*/ 2288236 h 6852115"/>
              <a:gd name="connsiteX9294" fmla="*/ 4704357 w 12193268"/>
              <a:gd name="connsiteY9294" fmla="*/ 2288237 h 6852115"/>
              <a:gd name="connsiteX9295" fmla="*/ 4695650 w 12193268"/>
              <a:gd name="connsiteY9295" fmla="*/ 2280194 h 6852115"/>
              <a:gd name="connsiteX9296" fmla="*/ 4709368 w 12193268"/>
              <a:gd name="connsiteY9296" fmla="*/ 2267525 h 6852115"/>
              <a:gd name="connsiteX9297" fmla="*/ 4681933 w 12193268"/>
              <a:gd name="connsiteY9297" fmla="*/ 2267525 h 6852115"/>
              <a:gd name="connsiteX9298" fmla="*/ 142355 w 12193268"/>
              <a:gd name="connsiteY9298" fmla="*/ 2127253 h 6852115"/>
              <a:gd name="connsiteX9299" fmla="*/ 142355 w 12193268"/>
              <a:gd name="connsiteY9299" fmla="*/ 2129701 h 6852115"/>
              <a:gd name="connsiteX9300" fmla="*/ 3119 w 12193268"/>
              <a:gd name="connsiteY9300" fmla="*/ 2258305 h 6852115"/>
              <a:gd name="connsiteX9301" fmla="*/ 3203 w 12193268"/>
              <a:gd name="connsiteY9301" fmla="*/ 2318915 h 6852115"/>
              <a:gd name="connsiteX9302" fmla="*/ 137091 w 12193268"/>
              <a:gd name="connsiteY9302" fmla="*/ 2442577 h 6852115"/>
              <a:gd name="connsiteX9303" fmla="*/ 137090 w 12193268"/>
              <a:gd name="connsiteY9303" fmla="*/ 2440129 h 6852115"/>
              <a:gd name="connsiteX9304" fmla="*/ 300388 w 12193268"/>
              <a:gd name="connsiteY9304" fmla="*/ 2289302 h 6852115"/>
              <a:gd name="connsiteX9305" fmla="*/ 317800 w 12193268"/>
              <a:gd name="connsiteY9305" fmla="*/ 2289302 h 6852115"/>
              <a:gd name="connsiteX9306" fmla="*/ 309094 w 12193268"/>
              <a:gd name="connsiteY9306" fmla="*/ 2281260 h 6852115"/>
              <a:gd name="connsiteX9307" fmla="*/ 322811 w 12193268"/>
              <a:gd name="connsiteY9307" fmla="*/ 2268591 h 6852115"/>
              <a:gd name="connsiteX9308" fmla="*/ 295377 w 12193268"/>
              <a:gd name="connsiteY9308" fmla="*/ 2268590 h 6852115"/>
              <a:gd name="connsiteX9309" fmla="*/ 9997932 w 12193268"/>
              <a:gd name="connsiteY9309" fmla="*/ 2105303 h 6852115"/>
              <a:gd name="connsiteX9310" fmla="*/ 10190036 w 12193268"/>
              <a:gd name="connsiteY9310" fmla="*/ 2282737 h 6852115"/>
              <a:gd name="connsiteX9311" fmla="*/ 9994079 w 12193268"/>
              <a:gd name="connsiteY9311" fmla="*/ 2463732 h 6852115"/>
              <a:gd name="connsiteX9312" fmla="*/ 9801975 w 12193268"/>
              <a:gd name="connsiteY9312" fmla="*/ 2286297 h 6852115"/>
              <a:gd name="connsiteX9313" fmla="*/ 7812775 w 12193268"/>
              <a:gd name="connsiteY9313" fmla="*/ 2104127 h 6852115"/>
              <a:gd name="connsiteX9314" fmla="*/ 8002431 w 12193268"/>
              <a:gd name="connsiteY9314" fmla="*/ 2279301 h 6852115"/>
              <a:gd name="connsiteX9315" fmla="*/ 7803311 w 12193268"/>
              <a:gd name="connsiteY9315" fmla="*/ 2463217 h 6852115"/>
              <a:gd name="connsiteX9316" fmla="*/ 7803310 w 12193268"/>
              <a:gd name="connsiteY9316" fmla="*/ 2465959 h 6852115"/>
              <a:gd name="connsiteX9317" fmla="*/ 7613653 w 12193268"/>
              <a:gd name="connsiteY9317" fmla="*/ 2290783 h 6852115"/>
              <a:gd name="connsiteX9318" fmla="*/ 7812775 w 12193268"/>
              <a:gd name="connsiteY9318" fmla="*/ 2106868 h 6852115"/>
              <a:gd name="connsiteX9319" fmla="*/ 5622009 w 12193268"/>
              <a:gd name="connsiteY9319" fmla="*/ 2106353 h 6852115"/>
              <a:gd name="connsiteX9320" fmla="*/ 5814112 w 12193268"/>
              <a:gd name="connsiteY9320" fmla="*/ 2283788 h 6852115"/>
              <a:gd name="connsiteX9321" fmla="*/ 5618156 w 12193268"/>
              <a:gd name="connsiteY9321" fmla="*/ 2464782 h 6852115"/>
              <a:gd name="connsiteX9322" fmla="*/ 5426052 w 12193268"/>
              <a:gd name="connsiteY9322" fmla="*/ 2287348 h 6852115"/>
              <a:gd name="connsiteX9323" fmla="*/ 1235452 w 12193268"/>
              <a:gd name="connsiteY9323" fmla="*/ 2107419 h 6852115"/>
              <a:gd name="connsiteX9324" fmla="*/ 1427556 w 12193268"/>
              <a:gd name="connsiteY9324" fmla="*/ 2284853 h 6852115"/>
              <a:gd name="connsiteX9325" fmla="*/ 1231598 w 12193268"/>
              <a:gd name="connsiteY9325" fmla="*/ 2465848 h 6852115"/>
              <a:gd name="connsiteX9326" fmla="*/ 1039495 w 12193268"/>
              <a:gd name="connsiteY9326" fmla="*/ 2288414 h 6852115"/>
              <a:gd name="connsiteX9327" fmla="*/ 11092438 w 12193268"/>
              <a:gd name="connsiteY9327" fmla="*/ 2076328 h 6852115"/>
              <a:gd name="connsiteX9328" fmla="*/ 11315740 w 12193268"/>
              <a:gd name="connsiteY9328" fmla="*/ 2282580 h 6852115"/>
              <a:gd name="connsiteX9329" fmla="*/ 11087172 w 12193268"/>
              <a:gd name="connsiteY9329" fmla="*/ 2493694 h 6852115"/>
              <a:gd name="connsiteX9330" fmla="*/ 11087172 w 12193268"/>
              <a:gd name="connsiteY9330" fmla="*/ 2496142 h 6852115"/>
              <a:gd name="connsiteX9331" fmla="*/ 10863871 w 12193268"/>
              <a:gd name="connsiteY9331" fmla="*/ 2289890 h 6852115"/>
              <a:gd name="connsiteX9332" fmla="*/ 11092438 w 12193268"/>
              <a:gd name="connsiteY9332" fmla="*/ 2078776 h 6852115"/>
              <a:gd name="connsiteX9333" fmla="*/ 6716514 w 12193268"/>
              <a:gd name="connsiteY9333" fmla="*/ 2077379 h 6852115"/>
              <a:gd name="connsiteX9334" fmla="*/ 6939816 w 12193268"/>
              <a:gd name="connsiteY9334" fmla="*/ 2283630 h 6852115"/>
              <a:gd name="connsiteX9335" fmla="*/ 6711249 w 12193268"/>
              <a:gd name="connsiteY9335" fmla="*/ 2494745 h 6852115"/>
              <a:gd name="connsiteX9336" fmla="*/ 6711249 w 12193268"/>
              <a:gd name="connsiteY9336" fmla="*/ 2497193 h 6852115"/>
              <a:gd name="connsiteX9337" fmla="*/ 6487946 w 12193268"/>
              <a:gd name="connsiteY9337" fmla="*/ 2290941 h 6852115"/>
              <a:gd name="connsiteX9338" fmla="*/ 6716515 w 12193268"/>
              <a:gd name="connsiteY9338" fmla="*/ 2079826 h 6852115"/>
              <a:gd name="connsiteX9339" fmla="*/ 8904835 w 12193268"/>
              <a:gd name="connsiteY9339" fmla="*/ 2072891 h 6852115"/>
              <a:gd name="connsiteX9340" fmla="*/ 9128138 w 12193268"/>
              <a:gd name="connsiteY9340" fmla="*/ 2279143 h 6852115"/>
              <a:gd name="connsiteX9341" fmla="*/ 8899570 w 12193268"/>
              <a:gd name="connsiteY9341" fmla="*/ 2490259 h 6852115"/>
              <a:gd name="connsiteX9342" fmla="*/ 8899570 w 12193268"/>
              <a:gd name="connsiteY9342" fmla="*/ 2492707 h 6852115"/>
              <a:gd name="connsiteX9343" fmla="*/ 8676267 w 12193268"/>
              <a:gd name="connsiteY9343" fmla="*/ 2286454 h 6852115"/>
              <a:gd name="connsiteX9344" fmla="*/ 8904836 w 12193268"/>
              <a:gd name="connsiteY9344" fmla="*/ 2075340 h 6852115"/>
              <a:gd name="connsiteX9345" fmla="*/ 2329958 w 12193268"/>
              <a:gd name="connsiteY9345" fmla="*/ 2078444 h 6852115"/>
              <a:gd name="connsiteX9346" fmla="*/ 2553260 w 12193268"/>
              <a:gd name="connsiteY9346" fmla="*/ 2284696 h 6852115"/>
              <a:gd name="connsiteX9347" fmla="*/ 2324692 w 12193268"/>
              <a:gd name="connsiteY9347" fmla="*/ 2495810 h 6852115"/>
              <a:gd name="connsiteX9348" fmla="*/ 2324692 w 12193268"/>
              <a:gd name="connsiteY9348" fmla="*/ 2498258 h 6852115"/>
              <a:gd name="connsiteX9349" fmla="*/ 2101391 w 12193268"/>
              <a:gd name="connsiteY9349" fmla="*/ 2292006 h 6852115"/>
              <a:gd name="connsiteX9350" fmla="*/ 2329958 w 12193268"/>
              <a:gd name="connsiteY9350" fmla="*/ 2080892 h 6852115"/>
              <a:gd name="connsiteX9351" fmla="*/ 4528912 w 12193268"/>
              <a:gd name="connsiteY9351" fmla="*/ 2073942 h 6852115"/>
              <a:gd name="connsiteX9352" fmla="*/ 4752214 w 12193268"/>
              <a:gd name="connsiteY9352" fmla="*/ 2280194 h 6852115"/>
              <a:gd name="connsiteX9353" fmla="*/ 4523646 w 12193268"/>
              <a:gd name="connsiteY9353" fmla="*/ 2491309 h 6852115"/>
              <a:gd name="connsiteX9354" fmla="*/ 4523646 w 12193268"/>
              <a:gd name="connsiteY9354" fmla="*/ 2493757 h 6852115"/>
              <a:gd name="connsiteX9355" fmla="*/ 4300344 w 12193268"/>
              <a:gd name="connsiteY9355" fmla="*/ 2287505 h 6852115"/>
              <a:gd name="connsiteX9356" fmla="*/ 4528912 w 12193268"/>
              <a:gd name="connsiteY9356" fmla="*/ 2076391 h 6852115"/>
              <a:gd name="connsiteX9357" fmla="*/ 12188699 w 12193268"/>
              <a:gd name="connsiteY9357" fmla="*/ 2040736 h 6852115"/>
              <a:gd name="connsiteX9358" fmla="*/ 11940579 w 12193268"/>
              <a:gd name="connsiteY9358" fmla="*/ 2269910 h 6852115"/>
              <a:gd name="connsiteX9359" fmla="*/ 11897655 w 12193268"/>
              <a:gd name="connsiteY9359" fmla="*/ 2269910 h 6852115"/>
              <a:gd name="connsiteX9360" fmla="*/ 11919117 w 12193268"/>
              <a:gd name="connsiteY9360" fmla="*/ 2289733 h 6852115"/>
              <a:gd name="connsiteX9361" fmla="*/ 11918155 w 12193268"/>
              <a:gd name="connsiteY9361" fmla="*/ 2290621 h 6852115"/>
              <a:gd name="connsiteX9362" fmla="*/ 11920079 w 12193268"/>
              <a:gd name="connsiteY9362" fmla="*/ 2290621 h 6852115"/>
              <a:gd name="connsiteX9363" fmla="*/ 12183434 w 12193268"/>
              <a:gd name="connsiteY9363" fmla="*/ 2533868 h 6852115"/>
              <a:gd name="connsiteX9364" fmla="*/ 12183434 w 12193268"/>
              <a:gd name="connsiteY9364" fmla="*/ 2468787 h 6852115"/>
              <a:gd name="connsiteX9365" fmla="*/ 11989578 w 12193268"/>
              <a:gd name="connsiteY9365" fmla="*/ 2289733 h 6852115"/>
              <a:gd name="connsiteX9366" fmla="*/ 12188699 w 12193268"/>
              <a:gd name="connsiteY9366" fmla="*/ 2105818 h 6852115"/>
              <a:gd name="connsiteX9367" fmla="*/ 10001095 w 12193268"/>
              <a:gd name="connsiteY9367" fmla="*/ 2037301 h 6852115"/>
              <a:gd name="connsiteX9368" fmla="*/ 9997932 w 12193268"/>
              <a:gd name="connsiteY9368" fmla="*/ 2040221 h 6852115"/>
              <a:gd name="connsiteX9369" fmla="*/ 9996180 w 12193268"/>
              <a:gd name="connsiteY9369" fmla="*/ 2038603 h 6852115"/>
              <a:gd name="connsiteX9370" fmla="*/ 9996180 w 12193268"/>
              <a:gd name="connsiteY9370" fmla="*/ 2041839 h 6852115"/>
              <a:gd name="connsiteX9371" fmla="*/ 9752975 w 12193268"/>
              <a:gd name="connsiteY9371" fmla="*/ 2266474 h 6852115"/>
              <a:gd name="connsiteX9372" fmla="*/ 9710053 w 12193268"/>
              <a:gd name="connsiteY9372" fmla="*/ 2266475 h 6852115"/>
              <a:gd name="connsiteX9373" fmla="*/ 9731513 w 12193268"/>
              <a:gd name="connsiteY9373" fmla="*/ 2286297 h 6852115"/>
              <a:gd name="connsiteX9374" fmla="*/ 9730552 w 12193268"/>
              <a:gd name="connsiteY9374" fmla="*/ 2287185 h 6852115"/>
              <a:gd name="connsiteX9375" fmla="*/ 9732476 w 12193268"/>
              <a:gd name="connsiteY9375" fmla="*/ 2287186 h 6852115"/>
              <a:gd name="connsiteX9376" fmla="*/ 9990915 w 12193268"/>
              <a:gd name="connsiteY9376" fmla="*/ 2525892 h 6852115"/>
              <a:gd name="connsiteX9377" fmla="*/ 9990915 w 12193268"/>
              <a:gd name="connsiteY9377" fmla="*/ 2531735 h 6852115"/>
              <a:gd name="connsiteX9378" fmla="*/ 9994078 w 12193268"/>
              <a:gd name="connsiteY9378" fmla="*/ 2528814 h 6852115"/>
              <a:gd name="connsiteX9379" fmla="*/ 9995830 w 12193268"/>
              <a:gd name="connsiteY9379" fmla="*/ 2530431 h 6852115"/>
              <a:gd name="connsiteX9380" fmla="*/ 9995830 w 12193268"/>
              <a:gd name="connsiteY9380" fmla="*/ 2527195 h 6852115"/>
              <a:gd name="connsiteX9381" fmla="*/ 10239033 w 12193268"/>
              <a:gd name="connsiteY9381" fmla="*/ 2302560 h 6852115"/>
              <a:gd name="connsiteX9382" fmla="*/ 10281956 w 12193268"/>
              <a:gd name="connsiteY9382" fmla="*/ 2302560 h 6852115"/>
              <a:gd name="connsiteX9383" fmla="*/ 10260494 w 12193268"/>
              <a:gd name="connsiteY9383" fmla="*/ 2282738 h 6852115"/>
              <a:gd name="connsiteX9384" fmla="*/ 10261457 w 12193268"/>
              <a:gd name="connsiteY9384" fmla="*/ 2281850 h 6852115"/>
              <a:gd name="connsiteX9385" fmla="*/ 10259533 w 12193268"/>
              <a:gd name="connsiteY9385" fmla="*/ 2281848 h 6852115"/>
              <a:gd name="connsiteX9386" fmla="*/ 10001095 w 12193268"/>
              <a:gd name="connsiteY9386" fmla="*/ 2043142 h 6852115"/>
              <a:gd name="connsiteX9387" fmla="*/ 3426219 w 12193268"/>
              <a:gd name="connsiteY9387" fmla="*/ 2042852 h 6852115"/>
              <a:gd name="connsiteX9388" fmla="*/ 3178099 w 12193268"/>
              <a:gd name="connsiteY9388" fmla="*/ 2272026 h 6852115"/>
              <a:gd name="connsiteX9389" fmla="*/ 3135175 w 12193268"/>
              <a:gd name="connsiteY9389" fmla="*/ 2272027 h 6852115"/>
              <a:gd name="connsiteX9390" fmla="*/ 3156637 w 12193268"/>
              <a:gd name="connsiteY9390" fmla="*/ 2291849 h 6852115"/>
              <a:gd name="connsiteX9391" fmla="*/ 3155675 w 12193268"/>
              <a:gd name="connsiteY9391" fmla="*/ 2292738 h 6852115"/>
              <a:gd name="connsiteX9392" fmla="*/ 3157599 w 12193268"/>
              <a:gd name="connsiteY9392" fmla="*/ 2292737 h 6852115"/>
              <a:gd name="connsiteX9393" fmla="*/ 3420954 w 12193268"/>
              <a:gd name="connsiteY9393" fmla="*/ 2535984 h 6852115"/>
              <a:gd name="connsiteX9394" fmla="*/ 3420953 w 12193268"/>
              <a:gd name="connsiteY9394" fmla="*/ 2470903 h 6852115"/>
              <a:gd name="connsiteX9395" fmla="*/ 3227097 w 12193268"/>
              <a:gd name="connsiteY9395" fmla="*/ 2291849 h 6852115"/>
              <a:gd name="connsiteX9396" fmla="*/ 3426218 w 12193268"/>
              <a:gd name="connsiteY9396" fmla="*/ 2107933 h 6852115"/>
              <a:gd name="connsiteX9397" fmla="*/ 5625171 w 12193268"/>
              <a:gd name="connsiteY9397" fmla="*/ 2038351 h 6852115"/>
              <a:gd name="connsiteX9398" fmla="*/ 5622009 w 12193268"/>
              <a:gd name="connsiteY9398" fmla="*/ 2041272 h 6852115"/>
              <a:gd name="connsiteX9399" fmla="*/ 5620256 w 12193268"/>
              <a:gd name="connsiteY9399" fmla="*/ 2039653 h 6852115"/>
              <a:gd name="connsiteX9400" fmla="*/ 5620255 w 12193268"/>
              <a:gd name="connsiteY9400" fmla="*/ 2042890 h 6852115"/>
              <a:gd name="connsiteX9401" fmla="*/ 5377052 w 12193268"/>
              <a:gd name="connsiteY9401" fmla="*/ 2267524 h 6852115"/>
              <a:gd name="connsiteX9402" fmla="*/ 5334129 w 12193268"/>
              <a:gd name="connsiteY9402" fmla="*/ 2267525 h 6852115"/>
              <a:gd name="connsiteX9403" fmla="*/ 5355590 w 12193268"/>
              <a:gd name="connsiteY9403" fmla="*/ 2287348 h 6852115"/>
              <a:gd name="connsiteX9404" fmla="*/ 5354629 w 12193268"/>
              <a:gd name="connsiteY9404" fmla="*/ 2288235 h 6852115"/>
              <a:gd name="connsiteX9405" fmla="*/ 5356552 w 12193268"/>
              <a:gd name="connsiteY9405" fmla="*/ 2288236 h 6852115"/>
              <a:gd name="connsiteX9406" fmla="*/ 5614992 w 12193268"/>
              <a:gd name="connsiteY9406" fmla="*/ 2526943 h 6852115"/>
              <a:gd name="connsiteX9407" fmla="*/ 5614991 w 12193268"/>
              <a:gd name="connsiteY9407" fmla="*/ 2532785 h 6852115"/>
              <a:gd name="connsiteX9408" fmla="*/ 5618155 w 12193268"/>
              <a:gd name="connsiteY9408" fmla="*/ 2529864 h 6852115"/>
              <a:gd name="connsiteX9409" fmla="*/ 5619906 w 12193268"/>
              <a:gd name="connsiteY9409" fmla="*/ 2531482 h 6852115"/>
              <a:gd name="connsiteX9410" fmla="*/ 5619906 w 12193268"/>
              <a:gd name="connsiteY9410" fmla="*/ 2528245 h 6852115"/>
              <a:gd name="connsiteX9411" fmla="*/ 5863110 w 12193268"/>
              <a:gd name="connsiteY9411" fmla="*/ 2303611 h 6852115"/>
              <a:gd name="connsiteX9412" fmla="*/ 5906033 w 12193268"/>
              <a:gd name="connsiteY9412" fmla="*/ 2303611 h 6852115"/>
              <a:gd name="connsiteX9413" fmla="*/ 5884571 w 12193268"/>
              <a:gd name="connsiteY9413" fmla="*/ 2283789 h 6852115"/>
              <a:gd name="connsiteX9414" fmla="*/ 5885533 w 12193268"/>
              <a:gd name="connsiteY9414" fmla="*/ 2282900 h 6852115"/>
              <a:gd name="connsiteX9415" fmla="*/ 5883609 w 12193268"/>
              <a:gd name="connsiteY9415" fmla="*/ 2282899 h 6852115"/>
              <a:gd name="connsiteX9416" fmla="*/ 5625171 w 12193268"/>
              <a:gd name="connsiteY9416" fmla="*/ 2044193 h 6852115"/>
              <a:gd name="connsiteX9417" fmla="*/ 7808574 w 12193268"/>
              <a:gd name="connsiteY9417" fmla="*/ 2035167 h 6852115"/>
              <a:gd name="connsiteX9418" fmla="*/ 7808574 w 12193268"/>
              <a:gd name="connsiteY9418" fmla="*/ 2045666 h 6852115"/>
              <a:gd name="connsiteX9419" fmla="*/ 7564654 w 12193268"/>
              <a:gd name="connsiteY9419" fmla="*/ 2270961 h 6852115"/>
              <a:gd name="connsiteX9420" fmla="*/ 7521732 w 12193268"/>
              <a:gd name="connsiteY9420" fmla="*/ 2270961 h 6852115"/>
              <a:gd name="connsiteX9421" fmla="*/ 7543194 w 12193268"/>
              <a:gd name="connsiteY9421" fmla="*/ 2290784 h 6852115"/>
              <a:gd name="connsiteX9422" fmla="*/ 7542231 w 12193268"/>
              <a:gd name="connsiteY9422" fmla="*/ 2291672 h 6852115"/>
              <a:gd name="connsiteX9423" fmla="*/ 7544155 w 12193268"/>
              <a:gd name="connsiteY9423" fmla="*/ 2291672 h 6852115"/>
              <a:gd name="connsiteX9424" fmla="*/ 7807509 w 12193268"/>
              <a:gd name="connsiteY9424" fmla="*/ 2534918 h 6852115"/>
              <a:gd name="connsiteX9425" fmla="*/ 7807510 w 12193268"/>
              <a:gd name="connsiteY9425" fmla="*/ 2524420 h 6852115"/>
              <a:gd name="connsiteX9426" fmla="*/ 8051430 w 12193268"/>
              <a:gd name="connsiteY9426" fmla="*/ 2299125 h 6852115"/>
              <a:gd name="connsiteX9427" fmla="*/ 8094354 w 12193268"/>
              <a:gd name="connsiteY9427" fmla="*/ 2299123 h 6852115"/>
              <a:gd name="connsiteX9428" fmla="*/ 8072892 w 12193268"/>
              <a:gd name="connsiteY9428" fmla="*/ 2279302 h 6852115"/>
              <a:gd name="connsiteX9429" fmla="*/ 8073854 w 12193268"/>
              <a:gd name="connsiteY9429" fmla="*/ 2278413 h 6852115"/>
              <a:gd name="connsiteX9430" fmla="*/ 8071930 w 12193268"/>
              <a:gd name="connsiteY9430" fmla="*/ 2278413 h 6852115"/>
              <a:gd name="connsiteX9431" fmla="*/ 1238615 w 12193268"/>
              <a:gd name="connsiteY9431" fmla="*/ 2039417 h 6852115"/>
              <a:gd name="connsiteX9432" fmla="*/ 1235452 w 12193268"/>
              <a:gd name="connsiteY9432" fmla="*/ 2042337 h 6852115"/>
              <a:gd name="connsiteX9433" fmla="*/ 1233700 w 12193268"/>
              <a:gd name="connsiteY9433" fmla="*/ 2040719 h 6852115"/>
              <a:gd name="connsiteX9434" fmla="*/ 1233700 w 12193268"/>
              <a:gd name="connsiteY9434" fmla="*/ 2043955 h 6852115"/>
              <a:gd name="connsiteX9435" fmla="*/ 990495 w 12193268"/>
              <a:gd name="connsiteY9435" fmla="*/ 2268589 h 6852115"/>
              <a:gd name="connsiteX9436" fmla="*/ 947572 w 12193268"/>
              <a:gd name="connsiteY9436" fmla="*/ 2268591 h 6852115"/>
              <a:gd name="connsiteX9437" fmla="*/ 969033 w 12193268"/>
              <a:gd name="connsiteY9437" fmla="*/ 2288413 h 6852115"/>
              <a:gd name="connsiteX9438" fmla="*/ 968072 w 12193268"/>
              <a:gd name="connsiteY9438" fmla="*/ 2289301 h 6852115"/>
              <a:gd name="connsiteX9439" fmla="*/ 969996 w 12193268"/>
              <a:gd name="connsiteY9439" fmla="*/ 2289302 h 6852115"/>
              <a:gd name="connsiteX9440" fmla="*/ 1228435 w 12193268"/>
              <a:gd name="connsiteY9440" fmla="*/ 2528008 h 6852115"/>
              <a:gd name="connsiteX9441" fmla="*/ 1228435 w 12193268"/>
              <a:gd name="connsiteY9441" fmla="*/ 2533851 h 6852115"/>
              <a:gd name="connsiteX9442" fmla="*/ 1231599 w 12193268"/>
              <a:gd name="connsiteY9442" fmla="*/ 2530929 h 6852115"/>
              <a:gd name="connsiteX9443" fmla="*/ 1233350 w 12193268"/>
              <a:gd name="connsiteY9443" fmla="*/ 2532548 h 6852115"/>
              <a:gd name="connsiteX9444" fmla="*/ 1233349 w 12193268"/>
              <a:gd name="connsiteY9444" fmla="*/ 2529311 h 6852115"/>
              <a:gd name="connsiteX9445" fmla="*/ 1476553 w 12193268"/>
              <a:gd name="connsiteY9445" fmla="*/ 2304676 h 6852115"/>
              <a:gd name="connsiteX9446" fmla="*/ 1519477 w 12193268"/>
              <a:gd name="connsiteY9446" fmla="*/ 2304676 h 6852115"/>
              <a:gd name="connsiteX9447" fmla="*/ 1498014 w 12193268"/>
              <a:gd name="connsiteY9447" fmla="*/ 2284854 h 6852115"/>
              <a:gd name="connsiteX9448" fmla="*/ 1498977 w 12193268"/>
              <a:gd name="connsiteY9448" fmla="*/ 2283965 h 6852115"/>
              <a:gd name="connsiteX9449" fmla="*/ 1497053 w 12193268"/>
              <a:gd name="connsiteY9449" fmla="*/ 2283965 h 6852115"/>
              <a:gd name="connsiteX9450" fmla="*/ 1238615 w 12193268"/>
              <a:gd name="connsiteY9450" fmla="*/ 2045258 h 6852115"/>
              <a:gd name="connsiteX9451" fmla="*/ 3432652 w 12193268"/>
              <a:gd name="connsiteY9451" fmla="*/ 2036217 h 6852115"/>
              <a:gd name="connsiteX9452" fmla="*/ 3432652 w 12193268"/>
              <a:gd name="connsiteY9452" fmla="*/ 2101299 h 6852115"/>
              <a:gd name="connsiteX9453" fmla="*/ 3626508 w 12193268"/>
              <a:gd name="connsiteY9453" fmla="*/ 2280352 h 6852115"/>
              <a:gd name="connsiteX9454" fmla="*/ 3427387 w 12193268"/>
              <a:gd name="connsiteY9454" fmla="*/ 2464267 h 6852115"/>
              <a:gd name="connsiteX9455" fmla="*/ 3427388 w 12193268"/>
              <a:gd name="connsiteY9455" fmla="*/ 2529349 h 6852115"/>
              <a:gd name="connsiteX9456" fmla="*/ 3675507 w 12193268"/>
              <a:gd name="connsiteY9456" fmla="*/ 2300175 h 6852115"/>
              <a:gd name="connsiteX9457" fmla="*/ 3718430 w 12193268"/>
              <a:gd name="connsiteY9457" fmla="*/ 2300174 h 6852115"/>
              <a:gd name="connsiteX9458" fmla="*/ 3696968 w 12193268"/>
              <a:gd name="connsiteY9458" fmla="*/ 2280353 h 6852115"/>
              <a:gd name="connsiteX9459" fmla="*/ 3697931 w 12193268"/>
              <a:gd name="connsiteY9459" fmla="*/ 2279464 h 6852115"/>
              <a:gd name="connsiteX9460" fmla="*/ 3696007 w 12193268"/>
              <a:gd name="connsiteY9460" fmla="*/ 2279464 h 6852115"/>
              <a:gd name="connsiteX9461" fmla="*/ 11092437 w 12193268"/>
              <a:gd name="connsiteY9461" fmla="*/ 2011245 h 6852115"/>
              <a:gd name="connsiteX9462" fmla="*/ 11092437 w 12193268"/>
              <a:gd name="connsiteY9462" fmla="*/ 2013694 h 6852115"/>
              <a:gd name="connsiteX9463" fmla="*/ 10802115 w 12193268"/>
              <a:gd name="connsiteY9463" fmla="*/ 2281849 h 6852115"/>
              <a:gd name="connsiteX9464" fmla="*/ 10784702 w 12193268"/>
              <a:gd name="connsiteY9464" fmla="*/ 2281849 h 6852115"/>
              <a:gd name="connsiteX9465" fmla="*/ 10793408 w 12193268"/>
              <a:gd name="connsiteY9465" fmla="*/ 2289891 h 6852115"/>
              <a:gd name="connsiteX9466" fmla="*/ 10779692 w 12193268"/>
              <a:gd name="connsiteY9466" fmla="*/ 2302561 h 6852115"/>
              <a:gd name="connsiteX9467" fmla="*/ 10807126 w 12193268"/>
              <a:gd name="connsiteY9467" fmla="*/ 2302560 h 6852115"/>
              <a:gd name="connsiteX9468" fmla="*/ 11087173 w 12193268"/>
              <a:gd name="connsiteY9468" fmla="*/ 2561224 h 6852115"/>
              <a:gd name="connsiteX9469" fmla="*/ 11087174 w 12193268"/>
              <a:gd name="connsiteY9469" fmla="*/ 2558775 h 6852115"/>
              <a:gd name="connsiteX9470" fmla="*/ 11377496 w 12193268"/>
              <a:gd name="connsiteY9470" fmla="*/ 2290622 h 6852115"/>
              <a:gd name="connsiteX9471" fmla="*/ 11394910 w 12193268"/>
              <a:gd name="connsiteY9471" fmla="*/ 2290621 h 6852115"/>
              <a:gd name="connsiteX9472" fmla="*/ 11386203 w 12193268"/>
              <a:gd name="connsiteY9472" fmla="*/ 2282580 h 6852115"/>
              <a:gd name="connsiteX9473" fmla="*/ 11399919 w 12193268"/>
              <a:gd name="connsiteY9473" fmla="*/ 2269911 h 6852115"/>
              <a:gd name="connsiteX9474" fmla="*/ 11372485 w 12193268"/>
              <a:gd name="connsiteY9474" fmla="*/ 2269910 h 6852115"/>
              <a:gd name="connsiteX9475" fmla="*/ 6716513 w 12193268"/>
              <a:gd name="connsiteY9475" fmla="*/ 2012296 h 6852115"/>
              <a:gd name="connsiteX9476" fmla="*/ 6716513 w 12193268"/>
              <a:gd name="connsiteY9476" fmla="*/ 2014744 h 6852115"/>
              <a:gd name="connsiteX9477" fmla="*/ 6426191 w 12193268"/>
              <a:gd name="connsiteY9477" fmla="*/ 2282899 h 6852115"/>
              <a:gd name="connsiteX9478" fmla="*/ 6408779 w 12193268"/>
              <a:gd name="connsiteY9478" fmla="*/ 2282899 h 6852115"/>
              <a:gd name="connsiteX9479" fmla="*/ 6417485 w 12193268"/>
              <a:gd name="connsiteY9479" fmla="*/ 2290942 h 6852115"/>
              <a:gd name="connsiteX9480" fmla="*/ 6403769 w 12193268"/>
              <a:gd name="connsiteY9480" fmla="*/ 2303612 h 6852115"/>
              <a:gd name="connsiteX9481" fmla="*/ 6431202 w 12193268"/>
              <a:gd name="connsiteY9481" fmla="*/ 2303610 h 6852115"/>
              <a:gd name="connsiteX9482" fmla="*/ 6711250 w 12193268"/>
              <a:gd name="connsiteY9482" fmla="*/ 2562274 h 6852115"/>
              <a:gd name="connsiteX9483" fmla="*/ 6711249 w 12193268"/>
              <a:gd name="connsiteY9483" fmla="*/ 2559826 h 6852115"/>
              <a:gd name="connsiteX9484" fmla="*/ 7001573 w 12193268"/>
              <a:gd name="connsiteY9484" fmla="*/ 2291672 h 6852115"/>
              <a:gd name="connsiteX9485" fmla="*/ 7018986 w 12193268"/>
              <a:gd name="connsiteY9485" fmla="*/ 2291672 h 6852115"/>
              <a:gd name="connsiteX9486" fmla="*/ 7010279 w 12193268"/>
              <a:gd name="connsiteY9486" fmla="*/ 2283630 h 6852115"/>
              <a:gd name="connsiteX9487" fmla="*/ 7023995 w 12193268"/>
              <a:gd name="connsiteY9487" fmla="*/ 2270961 h 6852115"/>
              <a:gd name="connsiteX9488" fmla="*/ 6996561 w 12193268"/>
              <a:gd name="connsiteY9488" fmla="*/ 2270961 h 6852115"/>
              <a:gd name="connsiteX9489" fmla="*/ 8904835 w 12193268"/>
              <a:gd name="connsiteY9489" fmla="*/ 2007810 h 6852115"/>
              <a:gd name="connsiteX9490" fmla="*/ 8904836 w 12193268"/>
              <a:gd name="connsiteY9490" fmla="*/ 2010259 h 6852115"/>
              <a:gd name="connsiteX9491" fmla="*/ 8614512 w 12193268"/>
              <a:gd name="connsiteY9491" fmla="*/ 2278413 h 6852115"/>
              <a:gd name="connsiteX9492" fmla="*/ 8597099 w 12193268"/>
              <a:gd name="connsiteY9492" fmla="*/ 2278413 h 6852115"/>
              <a:gd name="connsiteX9493" fmla="*/ 8605806 w 12193268"/>
              <a:gd name="connsiteY9493" fmla="*/ 2286455 h 6852115"/>
              <a:gd name="connsiteX9494" fmla="*/ 8592089 w 12193268"/>
              <a:gd name="connsiteY9494" fmla="*/ 2299125 h 6852115"/>
              <a:gd name="connsiteX9495" fmla="*/ 8619523 w 12193268"/>
              <a:gd name="connsiteY9495" fmla="*/ 2299123 h 6852115"/>
              <a:gd name="connsiteX9496" fmla="*/ 8899571 w 12193268"/>
              <a:gd name="connsiteY9496" fmla="*/ 2557789 h 6852115"/>
              <a:gd name="connsiteX9497" fmla="*/ 8899571 w 12193268"/>
              <a:gd name="connsiteY9497" fmla="*/ 2555340 h 6852115"/>
              <a:gd name="connsiteX9498" fmla="*/ 9189893 w 12193268"/>
              <a:gd name="connsiteY9498" fmla="*/ 2287185 h 6852115"/>
              <a:gd name="connsiteX9499" fmla="*/ 9207306 w 12193268"/>
              <a:gd name="connsiteY9499" fmla="*/ 2287185 h 6852115"/>
              <a:gd name="connsiteX9500" fmla="*/ 9198600 w 12193268"/>
              <a:gd name="connsiteY9500" fmla="*/ 2279144 h 6852115"/>
              <a:gd name="connsiteX9501" fmla="*/ 9212317 w 12193268"/>
              <a:gd name="connsiteY9501" fmla="*/ 2266475 h 6852115"/>
              <a:gd name="connsiteX9502" fmla="*/ 9184883 w 12193268"/>
              <a:gd name="connsiteY9502" fmla="*/ 2266475 h 6852115"/>
              <a:gd name="connsiteX9503" fmla="*/ 2329958 w 12193268"/>
              <a:gd name="connsiteY9503" fmla="*/ 2013361 h 6852115"/>
              <a:gd name="connsiteX9504" fmla="*/ 2329957 w 12193268"/>
              <a:gd name="connsiteY9504" fmla="*/ 2015810 h 6852115"/>
              <a:gd name="connsiteX9505" fmla="*/ 2039634 w 12193268"/>
              <a:gd name="connsiteY9505" fmla="*/ 2283965 h 6852115"/>
              <a:gd name="connsiteX9506" fmla="*/ 2022222 w 12193268"/>
              <a:gd name="connsiteY9506" fmla="*/ 2283965 h 6852115"/>
              <a:gd name="connsiteX9507" fmla="*/ 2030927 w 12193268"/>
              <a:gd name="connsiteY9507" fmla="*/ 2292007 h 6852115"/>
              <a:gd name="connsiteX9508" fmla="*/ 2017212 w 12193268"/>
              <a:gd name="connsiteY9508" fmla="*/ 2304677 h 6852115"/>
              <a:gd name="connsiteX9509" fmla="*/ 2044645 w 12193268"/>
              <a:gd name="connsiteY9509" fmla="*/ 2304676 h 6852115"/>
              <a:gd name="connsiteX9510" fmla="*/ 2324693 w 12193268"/>
              <a:gd name="connsiteY9510" fmla="*/ 2563340 h 6852115"/>
              <a:gd name="connsiteX9511" fmla="*/ 2324693 w 12193268"/>
              <a:gd name="connsiteY9511" fmla="*/ 2560891 h 6852115"/>
              <a:gd name="connsiteX9512" fmla="*/ 2615016 w 12193268"/>
              <a:gd name="connsiteY9512" fmla="*/ 2292737 h 6852115"/>
              <a:gd name="connsiteX9513" fmla="*/ 2632429 w 12193268"/>
              <a:gd name="connsiteY9513" fmla="*/ 2292737 h 6852115"/>
              <a:gd name="connsiteX9514" fmla="*/ 2623723 w 12193268"/>
              <a:gd name="connsiteY9514" fmla="*/ 2284696 h 6852115"/>
              <a:gd name="connsiteX9515" fmla="*/ 2637438 w 12193268"/>
              <a:gd name="connsiteY9515" fmla="*/ 2272027 h 6852115"/>
              <a:gd name="connsiteX9516" fmla="*/ 2610005 w 12193268"/>
              <a:gd name="connsiteY9516" fmla="*/ 2272026 h 6852115"/>
              <a:gd name="connsiteX9517" fmla="*/ 4528912 w 12193268"/>
              <a:gd name="connsiteY9517" fmla="*/ 2008860 h 6852115"/>
              <a:gd name="connsiteX9518" fmla="*/ 4528912 w 12193268"/>
              <a:gd name="connsiteY9518" fmla="*/ 2011309 h 6852115"/>
              <a:gd name="connsiteX9519" fmla="*/ 4238589 w 12193268"/>
              <a:gd name="connsiteY9519" fmla="*/ 2279464 h 6852115"/>
              <a:gd name="connsiteX9520" fmla="*/ 4221176 w 12193268"/>
              <a:gd name="connsiteY9520" fmla="*/ 2279463 h 6852115"/>
              <a:gd name="connsiteX9521" fmla="*/ 4229883 w 12193268"/>
              <a:gd name="connsiteY9521" fmla="*/ 2287505 h 6852115"/>
              <a:gd name="connsiteX9522" fmla="*/ 4216166 w 12193268"/>
              <a:gd name="connsiteY9522" fmla="*/ 2300175 h 6852115"/>
              <a:gd name="connsiteX9523" fmla="*/ 4243599 w 12193268"/>
              <a:gd name="connsiteY9523" fmla="*/ 2300174 h 6852115"/>
              <a:gd name="connsiteX9524" fmla="*/ 4523647 w 12193268"/>
              <a:gd name="connsiteY9524" fmla="*/ 2558839 h 6852115"/>
              <a:gd name="connsiteX9525" fmla="*/ 4523647 w 12193268"/>
              <a:gd name="connsiteY9525" fmla="*/ 2556390 h 6852115"/>
              <a:gd name="connsiteX9526" fmla="*/ 4813970 w 12193268"/>
              <a:gd name="connsiteY9526" fmla="*/ 2288235 h 6852115"/>
              <a:gd name="connsiteX9527" fmla="*/ 4831382 w 12193268"/>
              <a:gd name="connsiteY9527" fmla="*/ 2288236 h 6852115"/>
              <a:gd name="connsiteX9528" fmla="*/ 4822677 w 12193268"/>
              <a:gd name="connsiteY9528" fmla="*/ 2280194 h 6852115"/>
              <a:gd name="connsiteX9529" fmla="*/ 4836394 w 12193268"/>
              <a:gd name="connsiteY9529" fmla="*/ 2267525 h 6852115"/>
              <a:gd name="connsiteX9530" fmla="*/ 4808960 w 12193268"/>
              <a:gd name="connsiteY9530" fmla="*/ 2267525 h 6852115"/>
              <a:gd name="connsiteX9531" fmla="*/ 142356 w 12193268"/>
              <a:gd name="connsiteY9531" fmla="*/ 2009926 h 6852115"/>
              <a:gd name="connsiteX9532" fmla="*/ 142355 w 12193268"/>
              <a:gd name="connsiteY9532" fmla="*/ 2012375 h 6852115"/>
              <a:gd name="connsiteX9533" fmla="*/ 2956 w 12193268"/>
              <a:gd name="connsiteY9533" fmla="*/ 2141129 h 6852115"/>
              <a:gd name="connsiteX9534" fmla="*/ 3046 w 12193268"/>
              <a:gd name="connsiteY9534" fmla="*/ 2206128 h 6852115"/>
              <a:gd name="connsiteX9535" fmla="*/ 142355 w 12193268"/>
              <a:gd name="connsiteY9535" fmla="*/ 2077456 h 6852115"/>
              <a:gd name="connsiteX9536" fmla="*/ 142355 w 12193268"/>
              <a:gd name="connsiteY9536" fmla="*/ 2075008 h 6852115"/>
              <a:gd name="connsiteX9537" fmla="*/ 365658 w 12193268"/>
              <a:gd name="connsiteY9537" fmla="*/ 2281260 h 6852115"/>
              <a:gd name="connsiteX9538" fmla="*/ 137090 w 12193268"/>
              <a:gd name="connsiteY9538" fmla="*/ 2492375 h 6852115"/>
              <a:gd name="connsiteX9539" fmla="*/ 137089 w 12193268"/>
              <a:gd name="connsiteY9539" fmla="*/ 2494823 h 6852115"/>
              <a:gd name="connsiteX9540" fmla="*/ 3276 w 12193268"/>
              <a:gd name="connsiteY9540" fmla="*/ 2371227 h 6852115"/>
              <a:gd name="connsiteX9541" fmla="*/ 3366 w 12193268"/>
              <a:gd name="connsiteY9541" fmla="*/ 2436391 h 6852115"/>
              <a:gd name="connsiteX9542" fmla="*/ 137091 w 12193268"/>
              <a:gd name="connsiteY9542" fmla="*/ 2559905 h 6852115"/>
              <a:gd name="connsiteX9543" fmla="*/ 137090 w 12193268"/>
              <a:gd name="connsiteY9543" fmla="*/ 2557456 h 6852115"/>
              <a:gd name="connsiteX9544" fmla="*/ 427413 w 12193268"/>
              <a:gd name="connsiteY9544" fmla="*/ 2289301 h 6852115"/>
              <a:gd name="connsiteX9545" fmla="*/ 444826 w 12193268"/>
              <a:gd name="connsiteY9545" fmla="*/ 2289301 h 6852115"/>
              <a:gd name="connsiteX9546" fmla="*/ 436120 w 12193268"/>
              <a:gd name="connsiteY9546" fmla="*/ 2281260 h 6852115"/>
              <a:gd name="connsiteX9547" fmla="*/ 449836 w 12193268"/>
              <a:gd name="connsiteY9547" fmla="*/ 2268590 h 6852115"/>
              <a:gd name="connsiteX9548" fmla="*/ 422403 w 12193268"/>
              <a:gd name="connsiteY9548" fmla="*/ 2268591 h 6852115"/>
              <a:gd name="connsiteX9549" fmla="*/ 9997932 w 12193268"/>
              <a:gd name="connsiteY9549" fmla="*/ 1987976 h 6852115"/>
              <a:gd name="connsiteX9550" fmla="*/ 10317059 w 12193268"/>
              <a:gd name="connsiteY9550" fmla="*/ 2282737 h 6852115"/>
              <a:gd name="connsiteX9551" fmla="*/ 9994079 w 12193268"/>
              <a:gd name="connsiteY9551" fmla="*/ 2581058 h 6852115"/>
              <a:gd name="connsiteX9552" fmla="*/ 9674948 w 12193268"/>
              <a:gd name="connsiteY9552" fmla="*/ 2286296 h 6852115"/>
              <a:gd name="connsiteX9553" fmla="*/ 7812775 w 12193268"/>
              <a:gd name="connsiteY9553" fmla="*/ 1986801 h 6852115"/>
              <a:gd name="connsiteX9554" fmla="*/ 8129457 w 12193268"/>
              <a:gd name="connsiteY9554" fmla="*/ 2279302 h 6852115"/>
              <a:gd name="connsiteX9555" fmla="*/ 7803310 w 12193268"/>
              <a:gd name="connsiteY9555" fmla="*/ 2580544 h 6852115"/>
              <a:gd name="connsiteX9556" fmla="*/ 7803310 w 12193268"/>
              <a:gd name="connsiteY9556" fmla="*/ 2583284 h 6852115"/>
              <a:gd name="connsiteX9557" fmla="*/ 7486628 w 12193268"/>
              <a:gd name="connsiteY9557" fmla="*/ 2290783 h 6852115"/>
              <a:gd name="connsiteX9558" fmla="*/ 7812774 w 12193268"/>
              <a:gd name="connsiteY9558" fmla="*/ 1989541 h 6852115"/>
              <a:gd name="connsiteX9559" fmla="*/ 5622009 w 12193268"/>
              <a:gd name="connsiteY9559" fmla="*/ 1989027 h 6852115"/>
              <a:gd name="connsiteX9560" fmla="*/ 5941136 w 12193268"/>
              <a:gd name="connsiteY9560" fmla="*/ 2283788 h 6852115"/>
              <a:gd name="connsiteX9561" fmla="*/ 5618154 w 12193268"/>
              <a:gd name="connsiteY9561" fmla="*/ 2582108 h 6852115"/>
              <a:gd name="connsiteX9562" fmla="*/ 5299025 w 12193268"/>
              <a:gd name="connsiteY9562" fmla="*/ 2287347 h 6852115"/>
              <a:gd name="connsiteX9563" fmla="*/ 1235452 w 12193268"/>
              <a:gd name="connsiteY9563" fmla="*/ 1990092 h 6852115"/>
              <a:gd name="connsiteX9564" fmla="*/ 1554579 w 12193268"/>
              <a:gd name="connsiteY9564" fmla="*/ 2284853 h 6852115"/>
              <a:gd name="connsiteX9565" fmla="*/ 1231598 w 12193268"/>
              <a:gd name="connsiteY9565" fmla="*/ 2583174 h 6852115"/>
              <a:gd name="connsiteX9566" fmla="*/ 912468 w 12193268"/>
              <a:gd name="connsiteY9566" fmla="*/ 2288412 h 6852115"/>
              <a:gd name="connsiteX9567" fmla="*/ 11092438 w 12193268"/>
              <a:gd name="connsiteY9567" fmla="*/ 1959002 h 6852115"/>
              <a:gd name="connsiteX9568" fmla="*/ 11442768 w 12193268"/>
              <a:gd name="connsiteY9568" fmla="*/ 2282580 h 6852115"/>
              <a:gd name="connsiteX9569" fmla="*/ 11087172 w 12193268"/>
              <a:gd name="connsiteY9569" fmla="*/ 2611022 h 6852115"/>
              <a:gd name="connsiteX9570" fmla="*/ 11087172 w 12193268"/>
              <a:gd name="connsiteY9570" fmla="*/ 2613469 h 6852115"/>
              <a:gd name="connsiteX9571" fmla="*/ 10736844 w 12193268"/>
              <a:gd name="connsiteY9571" fmla="*/ 2289890 h 6852115"/>
              <a:gd name="connsiteX9572" fmla="*/ 11092438 w 12193268"/>
              <a:gd name="connsiteY9572" fmla="*/ 1961449 h 6852115"/>
              <a:gd name="connsiteX9573" fmla="*/ 6716515 w 12193268"/>
              <a:gd name="connsiteY9573" fmla="*/ 1960053 h 6852115"/>
              <a:gd name="connsiteX9574" fmla="*/ 7066845 w 12193268"/>
              <a:gd name="connsiteY9574" fmla="*/ 2283630 h 6852115"/>
              <a:gd name="connsiteX9575" fmla="*/ 6711249 w 12193268"/>
              <a:gd name="connsiteY9575" fmla="*/ 2612073 h 6852115"/>
              <a:gd name="connsiteX9576" fmla="*/ 6711249 w 12193268"/>
              <a:gd name="connsiteY9576" fmla="*/ 2614519 h 6852115"/>
              <a:gd name="connsiteX9577" fmla="*/ 6360920 w 12193268"/>
              <a:gd name="connsiteY9577" fmla="*/ 2290941 h 6852115"/>
              <a:gd name="connsiteX9578" fmla="*/ 6716515 w 12193268"/>
              <a:gd name="connsiteY9578" fmla="*/ 1962499 h 6852115"/>
              <a:gd name="connsiteX9579" fmla="*/ 8904835 w 12193268"/>
              <a:gd name="connsiteY9579" fmla="*/ 1955566 h 6852115"/>
              <a:gd name="connsiteX9580" fmla="*/ 9255164 w 12193268"/>
              <a:gd name="connsiteY9580" fmla="*/ 2279143 h 6852115"/>
              <a:gd name="connsiteX9581" fmla="*/ 8899570 w 12193268"/>
              <a:gd name="connsiteY9581" fmla="*/ 2607586 h 6852115"/>
              <a:gd name="connsiteX9582" fmla="*/ 8899570 w 12193268"/>
              <a:gd name="connsiteY9582" fmla="*/ 2610032 h 6852115"/>
              <a:gd name="connsiteX9583" fmla="*/ 8549241 w 12193268"/>
              <a:gd name="connsiteY9583" fmla="*/ 2286455 h 6852115"/>
              <a:gd name="connsiteX9584" fmla="*/ 8904835 w 12193268"/>
              <a:gd name="connsiteY9584" fmla="*/ 1958012 h 6852115"/>
              <a:gd name="connsiteX9585" fmla="*/ 2329958 w 12193268"/>
              <a:gd name="connsiteY9585" fmla="*/ 1961118 h 6852115"/>
              <a:gd name="connsiteX9586" fmla="*/ 2680288 w 12193268"/>
              <a:gd name="connsiteY9586" fmla="*/ 2284696 h 6852115"/>
              <a:gd name="connsiteX9587" fmla="*/ 2324692 w 12193268"/>
              <a:gd name="connsiteY9587" fmla="*/ 2613138 h 6852115"/>
              <a:gd name="connsiteX9588" fmla="*/ 2324692 w 12193268"/>
              <a:gd name="connsiteY9588" fmla="*/ 2615585 h 6852115"/>
              <a:gd name="connsiteX9589" fmla="*/ 1974363 w 12193268"/>
              <a:gd name="connsiteY9589" fmla="*/ 2292006 h 6852115"/>
              <a:gd name="connsiteX9590" fmla="*/ 2329958 w 12193268"/>
              <a:gd name="connsiteY9590" fmla="*/ 1963565 h 6852115"/>
              <a:gd name="connsiteX9591" fmla="*/ 4528912 w 12193268"/>
              <a:gd name="connsiteY9591" fmla="*/ 1956616 h 6852115"/>
              <a:gd name="connsiteX9592" fmla="*/ 4879241 w 12193268"/>
              <a:gd name="connsiteY9592" fmla="*/ 2280194 h 6852115"/>
              <a:gd name="connsiteX9593" fmla="*/ 4523646 w 12193268"/>
              <a:gd name="connsiteY9593" fmla="*/ 2608636 h 6852115"/>
              <a:gd name="connsiteX9594" fmla="*/ 4523646 w 12193268"/>
              <a:gd name="connsiteY9594" fmla="*/ 2611083 h 6852115"/>
              <a:gd name="connsiteX9595" fmla="*/ 4173318 w 12193268"/>
              <a:gd name="connsiteY9595" fmla="*/ 2287505 h 6852115"/>
              <a:gd name="connsiteX9596" fmla="*/ 4528912 w 12193268"/>
              <a:gd name="connsiteY9596" fmla="*/ 1959063 h 6852115"/>
              <a:gd name="connsiteX9597" fmla="*/ 10533159 w 12193268"/>
              <a:gd name="connsiteY9597" fmla="*/ 1888788 h 6852115"/>
              <a:gd name="connsiteX9598" fmla="*/ 10560640 w 12193268"/>
              <a:gd name="connsiteY9598" fmla="*/ 1915851 h 6852115"/>
              <a:gd name="connsiteX9599" fmla="*/ 10533159 w 12193268"/>
              <a:gd name="connsiteY9599" fmla="*/ 1942914 h 6852115"/>
              <a:gd name="connsiteX9600" fmla="*/ 10505678 w 12193268"/>
              <a:gd name="connsiteY9600" fmla="*/ 1915851 h 6852115"/>
              <a:gd name="connsiteX9601" fmla="*/ 6157235 w 12193268"/>
              <a:gd name="connsiteY9601" fmla="*/ 1889839 h 6852115"/>
              <a:gd name="connsiteX9602" fmla="*/ 6184717 w 12193268"/>
              <a:gd name="connsiteY9602" fmla="*/ 1916902 h 6852115"/>
              <a:gd name="connsiteX9603" fmla="*/ 6157235 w 12193268"/>
              <a:gd name="connsiteY9603" fmla="*/ 1943964 h 6852115"/>
              <a:gd name="connsiteX9604" fmla="*/ 6129754 w 12193268"/>
              <a:gd name="connsiteY9604" fmla="*/ 1916902 h 6852115"/>
              <a:gd name="connsiteX9605" fmla="*/ 11651717 w 12193268"/>
              <a:gd name="connsiteY9605" fmla="*/ 1881161 h 6852115"/>
              <a:gd name="connsiteX9606" fmla="*/ 11679198 w 12193268"/>
              <a:gd name="connsiteY9606" fmla="*/ 1908224 h 6852115"/>
              <a:gd name="connsiteX9607" fmla="*/ 11651717 w 12193268"/>
              <a:gd name="connsiteY9607" fmla="*/ 1935286 h 6852115"/>
              <a:gd name="connsiteX9608" fmla="*/ 11624236 w 12193268"/>
              <a:gd name="connsiteY9608" fmla="*/ 1908223 h 6852115"/>
              <a:gd name="connsiteX9609" fmla="*/ 8345556 w 12193268"/>
              <a:gd name="connsiteY9609" fmla="*/ 1885352 h 6852115"/>
              <a:gd name="connsiteX9610" fmla="*/ 8373037 w 12193268"/>
              <a:gd name="connsiteY9610" fmla="*/ 1912415 h 6852115"/>
              <a:gd name="connsiteX9611" fmla="*/ 8345556 w 12193268"/>
              <a:gd name="connsiteY9611" fmla="*/ 1939477 h 6852115"/>
              <a:gd name="connsiteX9612" fmla="*/ 8318075 w 12193268"/>
              <a:gd name="connsiteY9612" fmla="*/ 1912416 h 6852115"/>
              <a:gd name="connsiteX9613" fmla="*/ 1770679 w 12193268"/>
              <a:gd name="connsiteY9613" fmla="*/ 1890904 h 6852115"/>
              <a:gd name="connsiteX9614" fmla="*/ 1798160 w 12193268"/>
              <a:gd name="connsiteY9614" fmla="*/ 1917967 h 6852115"/>
              <a:gd name="connsiteX9615" fmla="*/ 1770679 w 12193268"/>
              <a:gd name="connsiteY9615" fmla="*/ 1945030 h 6852115"/>
              <a:gd name="connsiteX9616" fmla="*/ 1743198 w 12193268"/>
              <a:gd name="connsiteY9616" fmla="*/ 1917967 h 6852115"/>
              <a:gd name="connsiteX9617" fmla="*/ 7275794 w 12193268"/>
              <a:gd name="connsiteY9617" fmla="*/ 1882211 h 6852115"/>
              <a:gd name="connsiteX9618" fmla="*/ 7303274 w 12193268"/>
              <a:gd name="connsiteY9618" fmla="*/ 1909275 h 6852115"/>
              <a:gd name="connsiteX9619" fmla="*/ 7275793 w 12193268"/>
              <a:gd name="connsiteY9619" fmla="*/ 1936337 h 6852115"/>
              <a:gd name="connsiteX9620" fmla="*/ 7248312 w 12193268"/>
              <a:gd name="connsiteY9620" fmla="*/ 1909274 h 6852115"/>
              <a:gd name="connsiteX9621" fmla="*/ 3969633 w 12193268"/>
              <a:gd name="connsiteY9621" fmla="*/ 1886402 h 6852115"/>
              <a:gd name="connsiteX9622" fmla="*/ 3997114 w 12193268"/>
              <a:gd name="connsiteY9622" fmla="*/ 1913465 h 6852115"/>
              <a:gd name="connsiteX9623" fmla="*/ 3969633 w 12193268"/>
              <a:gd name="connsiteY9623" fmla="*/ 1940528 h 6852115"/>
              <a:gd name="connsiteX9624" fmla="*/ 3942152 w 12193268"/>
              <a:gd name="connsiteY9624" fmla="*/ 1913466 h 6852115"/>
              <a:gd name="connsiteX9625" fmla="*/ 9464114 w 12193268"/>
              <a:gd name="connsiteY9625" fmla="*/ 1877725 h 6852115"/>
              <a:gd name="connsiteX9626" fmla="*/ 9491596 w 12193268"/>
              <a:gd name="connsiteY9626" fmla="*/ 1904788 h 6852115"/>
              <a:gd name="connsiteX9627" fmla="*/ 9464113 w 12193268"/>
              <a:gd name="connsiteY9627" fmla="*/ 1931851 h 6852115"/>
              <a:gd name="connsiteX9628" fmla="*/ 9436633 w 12193268"/>
              <a:gd name="connsiteY9628" fmla="*/ 1904788 h 6852115"/>
              <a:gd name="connsiteX9629" fmla="*/ 2889237 w 12193268"/>
              <a:gd name="connsiteY9629" fmla="*/ 1883277 h 6852115"/>
              <a:gd name="connsiteX9630" fmla="*/ 2916718 w 12193268"/>
              <a:gd name="connsiteY9630" fmla="*/ 1910340 h 6852115"/>
              <a:gd name="connsiteX9631" fmla="*/ 2889238 w 12193268"/>
              <a:gd name="connsiteY9631" fmla="*/ 1937402 h 6852115"/>
              <a:gd name="connsiteX9632" fmla="*/ 2861756 w 12193268"/>
              <a:gd name="connsiteY9632" fmla="*/ 1910339 h 6852115"/>
              <a:gd name="connsiteX9633" fmla="*/ 5088191 w 12193268"/>
              <a:gd name="connsiteY9633" fmla="*/ 1878776 h 6852115"/>
              <a:gd name="connsiteX9634" fmla="*/ 5115672 w 12193268"/>
              <a:gd name="connsiteY9634" fmla="*/ 1905838 h 6852115"/>
              <a:gd name="connsiteX9635" fmla="*/ 5088190 w 12193268"/>
              <a:gd name="connsiteY9635" fmla="*/ 1932901 h 6852115"/>
              <a:gd name="connsiteX9636" fmla="*/ 5060709 w 12193268"/>
              <a:gd name="connsiteY9636" fmla="*/ 1905838 h 6852115"/>
              <a:gd name="connsiteX9637" fmla="*/ 701634 w 12193268"/>
              <a:gd name="connsiteY9637" fmla="*/ 1879841 h 6852115"/>
              <a:gd name="connsiteX9638" fmla="*/ 729115 w 12193268"/>
              <a:gd name="connsiteY9638" fmla="*/ 1906904 h 6852115"/>
              <a:gd name="connsiteX9639" fmla="*/ 701634 w 12193268"/>
              <a:gd name="connsiteY9639" fmla="*/ 1933967 h 6852115"/>
              <a:gd name="connsiteX9640" fmla="*/ 674152 w 12193268"/>
              <a:gd name="connsiteY9640" fmla="*/ 1906904 h 6852115"/>
              <a:gd name="connsiteX9641" fmla="*/ 10968063 w 12193268"/>
              <a:gd name="connsiteY9641" fmla="*/ 1842399 h 6852115"/>
              <a:gd name="connsiteX9642" fmla="*/ 10891288 w 12193268"/>
              <a:gd name="connsiteY9642" fmla="*/ 1918007 h 6852115"/>
              <a:gd name="connsiteX9643" fmla="*/ 10968063 w 12193268"/>
              <a:gd name="connsiteY9643" fmla="*/ 1993612 h 6852115"/>
              <a:gd name="connsiteX9644" fmla="*/ 11044837 w 12193268"/>
              <a:gd name="connsiteY9644" fmla="*/ 1918007 h 6852115"/>
              <a:gd name="connsiteX9645" fmla="*/ 10094352 w 12193268"/>
              <a:gd name="connsiteY9645" fmla="*/ 1840245 h 6852115"/>
              <a:gd name="connsiteX9646" fmla="*/ 10017576 w 12193268"/>
              <a:gd name="connsiteY9646" fmla="*/ 1915851 h 6852115"/>
              <a:gd name="connsiteX9647" fmla="*/ 10094352 w 12193268"/>
              <a:gd name="connsiteY9647" fmla="*/ 1991457 h 6852115"/>
              <a:gd name="connsiteX9648" fmla="*/ 10171127 w 12193268"/>
              <a:gd name="connsiteY9648" fmla="*/ 1915851 h 6852115"/>
              <a:gd name="connsiteX9649" fmla="*/ 6592138 w 12193268"/>
              <a:gd name="connsiteY9649" fmla="*/ 1843450 h 6852115"/>
              <a:gd name="connsiteX9650" fmla="*/ 6515364 w 12193268"/>
              <a:gd name="connsiteY9650" fmla="*/ 1919057 h 6852115"/>
              <a:gd name="connsiteX9651" fmla="*/ 6592138 w 12193268"/>
              <a:gd name="connsiteY9651" fmla="*/ 1994662 h 6852115"/>
              <a:gd name="connsiteX9652" fmla="*/ 6668914 w 12193268"/>
              <a:gd name="connsiteY9652" fmla="*/ 1919057 h 6852115"/>
              <a:gd name="connsiteX9653" fmla="*/ 8780460 w 12193268"/>
              <a:gd name="connsiteY9653" fmla="*/ 1838964 h 6852115"/>
              <a:gd name="connsiteX9654" fmla="*/ 8703685 w 12193268"/>
              <a:gd name="connsiteY9654" fmla="*/ 1914570 h 6852115"/>
              <a:gd name="connsiteX9655" fmla="*/ 8780460 w 12193268"/>
              <a:gd name="connsiteY9655" fmla="*/ 1990176 h 6852115"/>
              <a:gd name="connsiteX9656" fmla="*/ 8857235 w 12193268"/>
              <a:gd name="connsiteY9656" fmla="*/ 1914571 h 6852115"/>
              <a:gd name="connsiteX9657" fmla="*/ 12090527 w 12193268"/>
              <a:gd name="connsiteY9657" fmla="*/ 1832617 h 6852115"/>
              <a:gd name="connsiteX9658" fmla="*/ 12013752 w 12193268"/>
              <a:gd name="connsiteY9658" fmla="*/ 1908223 h 6852115"/>
              <a:gd name="connsiteX9659" fmla="*/ 12090527 w 12193268"/>
              <a:gd name="connsiteY9659" fmla="*/ 1983830 h 6852115"/>
              <a:gd name="connsiteX9660" fmla="*/ 12167302 w 12193268"/>
              <a:gd name="connsiteY9660" fmla="*/ 1908223 h 6852115"/>
              <a:gd name="connsiteX9661" fmla="*/ 5718429 w 12193268"/>
              <a:gd name="connsiteY9661" fmla="*/ 1841295 h 6852115"/>
              <a:gd name="connsiteX9662" fmla="*/ 5641652 w 12193268"/>
              <a:gd name="connsiteY9662" fmla="*/ 1916901 h 6852115"/>
              <a:gd name="connsiteX9663" fmla="*/ 5718429 w 12193268"/>
              <a:gd name="connsiteY9663" fmla="*/ 1992508 h 6852115"/>
              <a:gd name="connsiteX9664" fmla="*/ 5795204 w 12193268"/>
              <a:gd name="connsiteY9664" fmla="*/ 1916902 h 6852115"/>
              <a:gd name="connsiteX9665" fmla="*/ 7906747 w 12193268"/>
              <a:gd name="connsiteY9665" fmla="*/ 1836808 h 6852115"/>
              <a:gd name="connsiteX9666" fmla="*/ 7829971 w 12193268"/>
              <a:gd name="connsiteY9666" fmla="*/ 1912416 h 6852115"/>
              <a:gd name="connsiteX9667" fmla="*/ 7906747 w 12193268"/>
              <a:gd name="connsiteY9667" fmla="*/ 1988022 h 6852115"/>
              <a:gd name="connsiteX9668" fmla="*/ 7983522 w 12193268"/>
              <a:gd name="connsiteY9668" fmla="*/ 1912416 h 6852115"/>
              <a:gd name="connsiteX9669" fmla="*/ 2205583 w 12193268"/>
              <a:gd name="connsiteY9669" fmla="*/ 1844515 h 6852115"/>
              <a:gd name="connsiteX9670" fmla="*/ 2128808 w 12193268"/>
              <a:gd name="connsiteY9670" fmla="*/ 1920123 h 6852115"/>
              <a:gd name="connsiteX9671" fmla="*/ 2205583 w 12193268"/>
              <a:gd name="connsiteY9671" fmla="*/ 1995728 h 6852115"/>
              <a:gd name="connsiteX9672" fmla="*/ 2282358 w 12193268"/>
              <a:gd name="connsiteY9672" fmla="*/ 1920123 h 6852115"/>
              <a:gd name="connsiteX9673" fmla="*/ 4404537 w 12193268"/>
              <a:gd name="connsiteY9673" fmla="*/ 1840014 h 6852115"/>
              <a:gd name="connsiteX9674" fmla="*/ 4327762 w 12193268"/>
              <a:gd name="connsiteY9674" fmla="*/ 1915620 h 6852115"/>
              <a:gd name="connsiteX9675" fmla="*/ 4404536 w 12193268"/>
              <a:gd name="connsiteY9675" fmla="*/ 1991227 h 6852115"/>
              <a:gd name="connsiteX9676" fmla="*/ 4481311 w 12193268"/>
              <a:gd name="connsiteY9676" fmla="*/ 1915622 h 6852115"/>
              <a:gd name="connsiteX9677" fmla="*/ 11216814 w 12193268"/>
              <a:gd name="connsiteY9677" fmla="*/ 1830462 h 6852115"/>
              <a:gd name="connsiteX9678" fmla="*/ 11140038 w 12193268"/>
              <a:gd name="connsiteY9678" fmla="*/ 1906068 h 6852115"/>
              <a:gd name="connsiteX9679" fmla="*/ 11216814 w 12193268"/>
              <a:gd name="connsiteY9679" fmla="*/ 1981674 h 6852115"/>
              <a:gd name="connsiteX9680" fmla="*/ 11293589 w 12193268"/>
              <a:gd name="connsiteY9680" fmla="*/ 1906068 h 6852115"/>
              <a:gd name="connsiteX9681" fmla="*/ 7714603 w 12193268"/>
              <a:gd name="connsiteY9681" fmla="*/ 1833668 h 6852115"/>
              <a:gd name="connsiteX9682" fmla="*/ 7637828 w 12193268"/>
              <a:gd name="connsiteY9682" fmla="*/ 1909274 h 6852115"/>
              <a:gd name="connsiteX9683" fmla="*/ 7714603 w 12193268"/>
              <a:gd name="connsiteY9683" fmla="*/ 1984880 h 6852115"/>
              <a:gd name="connsiteX9684" fmla="*/ 7791378 w 12193268"/>
              <a:gd name="connsiteY9684" fmla="*/ 1909274 h 6852115"/>
              <a:gd name="connsiteX9685" fmla="*/ 1331872 w 12193268"/>
              <a:gd name="connsiteY9685" fmla="*/ 1842361 h 6852115"/>
              <a:gd name="connsiteX9686" fmla="*/ 1255096 w 12193268"/>
              <a:gd name="connsiteY9686" fmla="*/ 1917967 h 6852115"/>
              <a:gd name="connsiteX9687" fmla="*/ 1331872 w 12193268"/>
              <a:gd name="connsiteY9687" fmla="*/ 1993573 h 6852115"/>
              <a:gd name="connsiteX9688" fmla="*/ 1408647 w 12193268"/>
              <a:gd name="connsiteY9688" fmla="*/ 1917967 h 6852115"/>
              <a:gd name="connsiteX9689" fmla="*/ 10533160 w 12193268"/>
              <a:gd name="connsiteY9689" fmla="*/ 1829173 h 6852115"/>
              <a:gd name="connsiteX9690" fmla="*/ 10442953 w 12193268"/>
              <a:gd name="connsiteY9690" fmla="*/ 1918006 h 6852115"/>
              <a:gd name="connsiteX9691" fmla="*/ 10533160 w 12193268"/>
              <a:gd name="connsiteY9691" fmla="*/ 2006840 h 6852115"/>
              <a:gd name="connsiteX9692" fmla="*/ 10623367 w 12193268"/>
              <a:gd name="connsiteY9692" fmla="*/ 1918006 h 6852115"/>
              <a:gd name="connsiteX9693" fmla="*/ 9902923 w 12193268"/>
              <a:gd name="connsiteY9693" fmla="*/ 1829181 h 6852115"/>
              <a:gd name="connsiteX9694" fmla="*/ 9826148 w 12193268"/>
              <a:gd name="connsiteY9694" fmla="*/ 1904788 h 6852115"/>
              <a:gd name="connsiteX9695" fmla="*/ 9902923 w 12193268"/>
              <a:gd name="connsiteY9695" fmla="*/ 1980393 h 6852115"/>
              <a:gd name="connsiteX9696" fmla="*/ 9979699 w 12193268"/>
              <a:gd name="connsiteY9696" fmla="*/ 1904787 h 6852115"/>
              <a:gd name="connsiteX9697" fmla="*/ 3530824 w 12193268"/>
              <a:gd name="connsiteY9697" fmla="*/ 1837859 h 6852115"/>
              <a:gd name="connsiteX9698" fmla="*/ 3454049 w 12193268"/>
              <a:gd name="connsiteY9698" fmla="*/ 1913466 h 6852115"/>
              <a:gd name="connsiteX9699" fmla="*/ 3530824 w 12193268"/>
              <a:gd name="connsiteY9699" fmla="*/ 1989072 h 6852115"/>
              <a:gd name="connsiteX9700" fmla="*/ 3607600 w 12193268"/>
              <a:gd name="connsiteY9700" fmla="*/ 1913466 h 6852115"/>
              <a:gd name="connsiteX9701" fmla="*/ 17980 w 12193268"/>
              <a:gd name="connsiteY9701" fmla="*/ 1841080 h 6852115"/>
              <a:gd name="connsiteX9702" fmla="*/ 2560 w 12193268"/>
              <a:gd name="connsiteY9702" fmla="*/ 1856265 h 6852115"/>
              <a:gd name="connsiteX9703" fmla="*/ 2728 w 12193268"/>
              <a:gd name="connsiteY9703" fmla="*/ 1977273 h 6852115"/>
              <a:gd name="connsiteX9704" fmla="*/ 17980 w 12193268"/>
              <a:gd name="connsiteY9704" fmla="*/ 1992292 h 6852115"/>
              <a:gd name="connsiteX9705" fmla="*/ 94755 w 12193268"/>
              <a:gd name="connsiteY9705" fmla="*/ 1916687 h 6852115"/>
              <a:gd name="connsiteX9706" fmla="*/ 6840890 w 12193268"/>
              <a:gd name="connsiteY9706" fmla="*/ 1831512 h 6852115"/>
              <a:gd name="connsiteX9707" fmla="*/ 6764114 w 12193268"/>
              <a:gd name="connsiteY9707" fmla="*/ 1907118 h 6852115"/>
              <a:gd name="connsiteX9708" fmla="*/ 6840890 w 12193268"/>
              <a:gd name="connsiteY9708" fmla="*/ 1982725 h 6852115"/>
              <a:gd name="connsiteX9709" fmla="*/ 6917665 w 12193268"/>
              <a:gd name="connsiteY9709" fmla="*/ 1907118 h 6852115"/>
              <a:gd name="connsiteX9710" fmla="*/ 9029211 w 12193268"/>
              <a:gd name="connsiteY9710" fmla="*/ 1827025 h 6852115"/>
              <a:gd name="connsiteX9711" fmla="*/ 8952435 w 12193268"/>
              <a:gd name="connsiteY9711" fmla="*/ 1902632 h 6852115"/>
              <a:gd name="connsiteX9712" fmla="*/ 9029211 w 12193268"/>
              <a:gd name="connsiteY9712" fmla="*/ 1978238 h 6852115"/>
              <a:gd name="connsiteX9713" fmla="*/ 9105986 w 12193268"/>
              <a:gd name="connsiteY9713" fmla="*/ 1902632 h 6852115"/>
              <a:gd name="connsiteX9714" fmla="*/ 3328046 w 12193268"/>
              <a:gd name="connsiteY9714" fmla="*/ 1834733 h 6852115"/>
              <a:gd name="connsiteX9715" fmla="*/ 3251271 w 12193268"/>
              <a:gd name="connsiteY9715" fmla="*/ 1910339 h 6852115"/>
              <a:gd name="connsiteX9716" fmla="*/ 3328046 w 12193268"/>
              <a:gd name="connsiteY9716" fmla="*/ 1985946 h 6852115"/>
              <a:gd name="connsiteX9717" fmla="*/ 3404821 w 12193268"/>
              <a:gd name="connsiteY9717" fmla="*/ 1910339 h 6852115"/>
              <a:gd name="connsiteX9718" fmla="*/ 6157237 w 12193268"/>
              <a:gd name="connsiteY9718" fmla="*/ 1830224 h 6852115"/>
              <a:gd name="connsiteX9719" fmla="*/ 6067029 w 12193268"/>
              <a:gd name="connsiteY9719" fmla="*/ 1919057 h 6852115"/>
              <a:gd name="connsiteX9720" fmla="*/ 6157236 w 12193268"/>
              <a:gd name="connsiteY9720" fmla="*/ 2007890 h 6852115"/>
              <a:gd name="connsiteX9721" fmla="*/ 6247443 w 12193268"/>
              <a:gd name="connsiteY9721" fmla="*/ 1919057 h 6852115"/>
              <a:gd name="connsiteX9722" fmla="*/ 5526999 w 12193268"/>
              <a:gd name="connsiteY9722" fmla="*/ 1830231 h 6852115"/>
              <a:gd name="connsiteX9723" fmla="*/ 5450225 w 12193268"/>
              <a:gd name="connsiteY9723" fmla="*/ 1905838 h 6852115"/>
              <a:gd name="connsiteX9724" fmla="*/ 5527000 w 12193268"/>
              <a:gd name="connsiteY9724" fmla="*/ 1981444 h 6852115"/>
              <a:gd name="connsiteX9725" fmla="*/ 5603776 w 12193268"/>
              <a:gd name="connsiteY9725" fmla="*/ 1905838 h 6852115"/>
              <a:gd name="connsiteX9726" fmla="*/ 8345557 w 12193268"/>
              <a:gd name="connsiteY9726" fmla="*/ 1825737 h 6852115"/>
              <a:gd name="connsiteX9727" fmla="*/ 8255350 w 12193268"/>
              <a:gd name="connsiteY9727" fmla="*/ 1914570 h 6852115"/>
              <a:gd name="connsiteX9728" fmla="*/ 8345557 w 12193268"/>
              <a:gd name="connsiteY9728" fmla="*/ 2003404 h 6852115"/>
              <a:gd name="connsiteX9729" fmla="*/ 8435764 w 12193268"/>
              <a:gd name="connsiteY9729" fmla="*/ 1914570 h 6852115"/>
              <a:gd name="connsiteX9730" fmla="*/ 2454333 w 12193268"/>
              <a:gd name="connsiteY9730" fmla="*/ 1832578 h 6852115"/>
              <a:gd name="connsiteX9731" fmla="*/ 2377557 w 12193268"/>
              <a:gd name="connsiteY9731" fmla="*/ 1908184 h 6852115"/>
              <a:gd name="connsiteX9732" fmla="*/ 2454334 w 12193268"/>
              <a:gd name="connsiteY9732" fmla="*/ 1983790 h 6852115"/>
              <a:gd name="connsiteX9733" fmla="*/ 2531109 w 12193268"/>
              <a:gd name="connsiteY9733" fmla="*/ 1908184 h 6852115"/>
              <a:gd name="connsiteX9734" fmla="*/ 4653288 w 12193268"/>
              <a:gd name="connsiteY9734" fmla="*/ 1828076 h 6852115"/>
              <a:gd name="connsiteX9735" fmla="*/ 4576512 w 12193268"/>
              <a:gd name="connsiteY9735" fmla="*/ 1903682 h 6852115"/>
              <a:gd name="connsiteX9736" fmla="*/ 4653288 w 12193268"/>
              <a:gd name="connsiteY9736" fmla="*/ 1979288 h 6852115"/>
              <a:gd name="connsiteX9737" fmla="*/ 4730063 w 12193268"/>
              <a:gd name="connsiteY9737" fmla="*/ 1903683 h 6852115"/>
              <a:gd name="connsiteX9738" fmla="*/ 1770680 w 12193268"/>
              <a:gd name="connsiteY9738" fmla="*/ 1831289 h 6852115"/>
              <a:gd name="connsiteX9739" fmla="*/ 1680472 w 12193268"/>
              <a:gd name="connsiteY9739" fmla="*/ 1920123 h 6852115"/>
              <a:gd name="connsiteX9740" fmla="*/ 1770680 w 12193268"/>
              <a:gd name="connsiteY9740" fmla="*/ 2008956 h 6852115"/>
              <a:gd name="connsiteX9741" fmla="*/ 1860887 w 12193268"/>
              <a:gd name="connsiteY9741" fmla="*/ 1920123 h 6852115"/>
              <a:gd name="connsiteX9742" fmla="*/ 11651716 w 12193268"/>
              <a:gd name="connsiteY9742" fmla="*/ 1817234 h 6852115"/>
              <a:gd name="connsiteX9743" fmla="*/ 11561510 w 12193268"/>
              <a:gd name="connsiteY9743" fmla="*/ 1906068 h 6852115"/>
              <a:gd name="connsiteX9744" fmla="*/ 11651717 w 12193268"/>
              <a:gd name="connsiteY9744" fmla="*/ 1994901 h 6852115"/>
              <a:gd name="connsiteX9745" fmla="*/ 11741924 w 12193268"/>
              <a:gd name="connsiteY9745" fmla="*/ 1906068 h 6852115"/>
              <a:gd name="connsiteX9746" fmla="*/ 1140443 w 12193268"/>
              <a:gd name="connsiteY9746" fmla="*/ 1831297 h 6852115"/>
              <a:gd name="connsiteX9747" fmla="*/ 1063668 w 12193268"/>
              <a:gd name="connsiteY9747" fmla="*/ 1906904 h 6852115"/>
              <a:gd name="connsiteX9748" fmla="*/ 1140443 w 12193268"/>
              <a:gd name="connsiteY9748" fmla="*/ 1982509 h 6852115"/>
              <a:gd name="connsiteX9749" fmla="*/ 1217219 w 12193268"/>
              <a:gd name="connsiteY9749" fmla="*/ 1906903 h 6852115"/>
              <a:gd name="connsiteX9750" fmla="*/ 3969634 w 12193268"/>
              <a:gd name="connsiteY9750" fmla="*/ 1826787 h 6852115"/>
              <a:gd name="connsiteX9751" fmla="*/ 3879427 w 12193268"/>
              <a:gd name="connsiteY9751" fmla="*/ 1915621 h 6852115"/>
              <a:gd name="connsiteX9752" fmla="*/ 3969634 w 12193268"/>
              <a:gd name="connsiteY9752" fmla="*/ 2004455 h 6852115"/>
              <a:gd name="connsiteX9753" fmla="*/ 4059840 w 12193268"/>
              <a:gd name="connsiteY9753" fmla="*/ 1915621 h 6852115"/>
              <a:gd name="connsiteX9754" fmla="*/ 266731 w 12193268"/>
              <a:gd name="connsiteY9754" fmla="*/ 1829141 h 6852115"/>
              <a:gd name="connsiteX9755" fmla="*/ 189955 w 12193268"/>
              <a:gd name="connsiteY9755" fmla="*/ 1904748 h 6852115"/>
              <a:gd name="connsiteX9756" fmla="*/ 266731 w 12193268"/>
              <a:gd name="connsiteY9756" fmla="*/ 1980354 h 6852115"/>
              <a:gd name="connsiteX9757" fmla="*/ 343506 w 12193268"/>
              <a:gd name="connsiteY9757" fmla="*/ 1904748 h 6852115"/>
              <a:gd name="connsiteX9758" fmla="*/ 7275793 w 12193268"/>
              <a:gd name="connsiteY9758" fmla="*/ 1818284 h 6852115"/>
              <a:gd name="connsiteX9759" fmla="*/ 7185587 w 12193268"/>
              <a:gd name="connsiteY9759" fmla="*/ 1907118 h 6852115"/>
              <a:gd name="connsiteX9760" fmla="*/ 7275794 w 12193268"/>
              <a:gd name="connsiteY9760" fmla="*/ 1995952 h 6852115"/>
              <a:gd name="connsiteX9761" fmla="*/ 7366000 w 12193268"/>
              <a:gd name="connsiteY9761" fmla="*/ 1907118 h 6852115"/>
              <a:gd name="connsiteX9762" fmla="*/ 9464114 w 12193268"/>
              <a:gd name="connsiteY9762" fmla="*/ 1813798 h 6852115"/>
              <a:gd name="connsiteX9763" fmla="*/ 9373906 w 12193268"/>
              <a:gd name="connsiteY9763" fmla="*/ 1902632 h 6852115"/>
              <a:gd name="connsiteX9764" fmla="*/ 9464114 w 12193268"/>
              <a:gd name="connsiteY9764" fmla="*/ 1991466 h 6852115"/>
              <a:gd name="connsiteX9765" fmla="*/ 9554321 w 12193268"/>
              <a:gd name="connsiteY9765" fmla="*/ 1902632 h 6852115"/>
              <a:gd name="connsiteX9766" fmla="*/ 2889236 w 12193268"/>
              <a:gd name="connsiteY9766" fmla="*/ 1819350 h 6852115"/>
              <a:gd name="connsiteX9767" fmla="*/ 2799030 w 12193268"/>
              <a:gd name="connsiteY9767" fmla="*/ 1908184 h 6852115"/>
              <a:gd name="connsiteX9768" fmla="*/ 2889237 w 12193268"/>
              <a:gd name="connsiteY9768" fmla="*/ 1997017 h 6852115"/>
              <a:gd name="connsiteX9769" fmla="*/ 2979444 w 12193268"/>
              <a:gd name="connsiteY9769" fmla="*/ 1908184 h 6852115"/>
              <a:gd name="connsiteX9770" fmla="*/ 10968063 w 12193268"/>
              <a:gd name="connsiteY9770" fmla="*/ 1806689 h 6852115"/>
              <a:gd name="connsiteX9771" fmla="*/ 11081100 w 12193268"/>
              <a:gd name="connsiteY9771" fmla="*/ 1918006 h 6852115"/>
              <a:gd name="connsiteX9772" fmla="*/ 10968063 w 12193268"/>
              <a:gd name="connsiteY9772" fmla="*/ 2029324 h 6852115"/>
              <a:gd name="connsiteX9773" fmla="*/ 10855026 w 12193268"/>
              <a:gd name="connsiteY9773" fmla="*/ 1918007 h 6852115"/>
              <a:gd name="connsiteX9774" fmla="*/ 5088190 w 12193268"/>
              <a:gd name="connsiteY9774" fmla="*/ 1814849 h 6852115"/>
              <a:gd name="connsiteX9775" fmla="*/ 4997983 w 12193268"/>
              <a:gd name="connsiteY9775" fmla="*/ 1903683 h 6852115"/>
              <a:gd name="connsiteX9776" fmla="*/ 5088190 w 12193268"/>
              <a:gd name="connsiteY9776" fmla="*/ 1992516 h 6852115"/>
              <a:gd name="connsiteX9777" fmla="*/ 5178398 w 12193268"/>
              <a:gd name="connsiteY9777" fmla="*/ 1903683 h 6852115"/>
              <a:gd name="connsiteX9778" fmla="*/ 6592139 w 12193268"/>
              <a:gd name="connsiteY9778" fmla="*/ 1807740 h 6852115"/>
              <a:gd name="connsiteX9779" fmla="*/ 6705176 w 12193268"/>
              <a:gd name="connsiteY9779" fmla="*/ 1919057 h 6852115"/>
              <a:gd name="connsiteX9780" fmla="*/ 6592139 w 12193268"/>
              <a:gd name="connsiteY9780" fmla="*/ 2030374 h 6852115"/>
              <a:gd name="connsiteX9781" fmla="*/ 6479102 w 12193268"/>
              <a:gd name="connsiteY9781" fmla="*/ 1919057 h 6852115"/>
              <a:gd name="connsiteX9782" fmla="*/ 701634 w 12193268"/>
              <a:gd name="connsiteY9782" fmla="*/ 1815914 h 6852115"/>
              <a:gd name="connsiteX9783" fmla="*/ 611426 w 12193268"/>
              <a:gd name="connsiteY9783" fmla="*/ 1904748 h 6852115"/>
              <a:gd name="connsiteX9784" fmla="*/ 701633 w 12193268"/>
              <a:gd name="connsiteY9784" fmla="*/ 1993582 h 6852115"/>
              <a:gd name="connsiteX9785" fmla="*/ 791841 w 12193268"/>
              <a:gd name="connsiteY9785" fmla="*/ 1904749 h 6852115"/>
              <a:gd name="connsiteX9786" fmla="*/ 8780460 w 12193268"/>
              <a:gd name="connsiteY9786" fmla="*/ 1803254 h 6852115"/>
              <a:gd name="connsiteX9787" fmla="*/ 8893498 w 12193268"/>
              <a:gd name="connsiteY9787" fmla="*/ 1914571 h 6852115"/>
              <a:gd name="connsiteX9788" fmla="*/ 8780460 w 12193268"/>
              <a:gd name="connsiteY9788" fmla="*/ 2025887 h 6852115"/>
              <a:gd name="connsiteX9789" fmla="*/ 8667422 w 12193268"/>
              <a:gd name="connsiteY9789" fmla="*/ 1914570 h 6852115"/>
              <a:gd name="connsiteX9790" fmla="*/ 2205582 w 12193268"/>
              <a:gd name="connsiteY9790" fmla="*/ 1808805 h 6852115"/>
              <a:gd name="connsiteX9791" fmla="*/ 2318620 w 12193268"/>
              <a:gd name="connsiteY9791" fmla="*/ 1920123 h 6852115"/>
              <a:gd name="connsiteX9792" fmla="*/ 2205583 w 12193268"/>
              <a:gd name="connsiteY9792" fmla="*/ 2031440 h 6852115"/>
              <a:gd name="connsiteX9793" fmla="*/ 2092546 w 12193268"/>
              <a:gd name="connsiteY9793" fmla="*/ 1920123 h 6852115"/>
              <a:gd name="connsiteX9794" fmla="*/ 4404537 w 12193268"/>
              <a:gd name="connsiteY9794" fmla="*/ 1804304 h 6852115"/>
              <a:gd name="connsiteX9795" fmla="*/ 4517574 w 12193268"/>
              <a:gd name="connsiteY9795" fmla="*/ 1915622 h 6852115"/>
              <a:gd name="connsiteX9796" fmla="*/ 4404536 w 12193268"/>
              <a:gd name="connsiteY9796" fmla="*/ 2026938 h 6852115"/>
              <a:gd name="connsiteX9797" fmla="*/ 4291499 w 12193268"/>
              <a:gd name="connsiteY9797" fmla="*/ 1915621 h 6852115"/>
              <a:gd name="connsiteX9798" fmla="*/ 11216814 w 12193268"/>
              <a:gd name="connsiteY9798" fmla="*/ 1794752 h 6852115"/>
              <a:gd name="connsiteX9799" fmla="*/ 11329851 w 12193268"/>
              <a:gd name="connsiteY9799" fmla="*/ 1906068 h 6852115"/>
              <a:gd name="connsiteX9800" fmla="*/ 11216814 w 12193268"/>
              <a:gd name="connsiteY9800" fmla="*/ 2017384 h 6852115"/>
              <a:gd name="connsiteX9801" fmla="*/ 11103775 w 12193268"/>
              <a:gd name="connsiteY9801" fmla="*/ 1906068 h 6852115"/>
              <a:gd name="connsiteX9802" fmla="*/ 7714603 w 12193268"/>
              <a:gd name="connsiteY9802" fmla="*/ 1797957 h 6852115"/>
              <a:gd name="connsiteX9803" fmla="*/ 7808576 w 12193268"/>
              <a:gd name="connsiteY9803" fmla="*/ 1890499 h 6852115"/>
              <a:gd name="connsiteX9804" fmla="*/ 7808575 w 12193268"/>
              <a:gd name="connsiteY9804" fmla="*/ 1897776 h 6852115"/>
              <a:gd name="connsiteX9805" fmla="*/ 7812270 w 12193268"/>
              <a:gd name="connsiteY9805" fmla="*/ 1894138 h 6852115"/>
              <a:gd name="connsiteX9806" fmla="*/ 7812775 w 12193268"/>
              <a:gd name="connsiteY9806" fmla="*/ 1894635 h 6852115"/>
              <a:gd name="connsiteX9807" fmla="*/ 7812775 w 12193268"/>
              <a:gd name="connsiteY9807" fmla="*/ 1893641 h 6852115"/>
              <a:gd name="connsiteX9808" fmla="*/ 7906747 w 12193268"/>
              <a:gd name="connsiteY9808" fmla="*/ 1801098 h 6852115"/>
              <a:gd name="connsiteX9809" fmla="*/ 8019785 w 12193268"/>
              <a:gd name="connsiteY9809" fmla="*/ 1912416 h 6852115"/>
              <a:gd name="connsiteX9810" fmla="*/ 7906746 w 12193268"/>
              <a:gd name="connsiteY9810" fmla="*/ 2023732 h 6852115"/>
              <a:gd name="connsiteX9811" fmla="*/ 7812774 w 12193268"/>
              <a:gd name="connsiteY9811" fmla="*/ 1931190 h 6852115"/>
              <a:gd name="connsiteX9812" fmla="*/ 7812775 w 12193268"/>
              <a:gd name="connsiteY9812" fmla="*/ 1923913 h 6852115"/>
              <a:gd name="connsiteX9813" fmla="*/ 7809080 w 12193268"/>
              <a:gd name="connsiteY9813" fmla="*/ 1927552 h 6852115"/>
              <a:gd name="connsiteX9814" fmla="*/ 7808575 w 12193268"/>
              <a:gd name="connsiteY9814" fmla="*/ 1927055 h 6852115"/>
              <a:gd name="connsiteX9815" fmla="*/ 7808575 w 12193268"/>
              <a:gd name="connsiteY9815" fmla="*/ 1928049 h 6852115"/>
              <a:gd name="connsiteX9816" fmla="*/ 7714603 w 12193268"/>
              <a:gd name="connsiteY9816" fmla="*/ 2020590 h 6852115"/>
              <a:gd name="connsiteX9817" fmla="*/ 7601565 w 12193268"/>
              <a:gd name="connsiteY9817" fmla="*/ 1909274 h 6852115"/>
              <a:gd name="connsiteX9818" fmla="*/ 9902923 w 12193268"/>
              <a:gd name="connsiteY9818" fmla="*/ 1793471 h 6852115"/>
              <a:gd name="connsiteX9819" fmla="*/ 9996180 w 12193268"/>
              <a:gd name="connsiteY9819" fmla="*/ 1885308 h 6852115"/>
              <a:gd name="connsiteX9820" fmla="*/ 9996180 w 12193268"/>
              <a:gd name="connsiteY9820" fmla="*/ 1901212 h 6852115"/>
              <a:gd name="connsiteX9821" fmla="*/ 10094353 w 12193268"/>
              <a:gd name="connsiteY9821" fmla="*/ 1804534 h 6852115"/>
              <a:gd name="connsiteX9822" fmla="*/ 10207388 w 12193268"/>
              <a:gd name="connsiteY9822" fmla="*/ 1915851 h 6852115"/>
              <a:gd name="connsiteX9823" fmla="*/ 10094352 w 12193268"/>
              <a:gd name="connsiteY9823" fmla="*/ 2027168 h 6852115"/>
              <a:gd name="connsiteX9824" fmla="*/ 10001096 w 12193268"/>
              <a:gd name="connsiteY9824" fmla="*/ 1935330 h 6852115"/>
              <a:gd name="connsiteX9825" fmla="*/ 10001095 w 12193268"/>
              <a:gd name="connsiteY9825" fmla="*/ 1919426 h 6852115"/>
              <a:gd name="connsiteX9826" fmla="*/ 9902923 w 12193268"/>
              <a:gd name="connsiteY9826" fmla="*/ 2016104 h 6852115"/>
              <a:gd name="connsiteX9827" fmla="*/ 9789886 w 12193268"/>
              <a:gd name="connsiteY9827" fmla="*/ 1904787 h 6852115"/>
              <a:gd name="connsiteX9828" fmla="*/ 6840891 w 12193268"/>
              <a:gd name="connsiteY9828" fmla="*/ 1795802 h 6852115"/>
              <a:gd name="connsiteX9829" fmla="*/ 6953927 w 12193268"/>
              <a:gd name="connsiteY9829" fmla="*/ 1907118 h 6852115"/>
              <a:gd name="connsiteX9830" fmla="*/ 6840890 w 12193268"/>
              <a:gd name="connsiteY9830" fmla="*/ 2018435 h 6852115"/>
              <a:gd name="connsiteX9831" fmla="*/ 6727851 w 12193268"/>
              <a:gd name="connsiteY9831" fmla="*/ 1907118 h 6852115"/>
              <a:gd name="connsiteX9832" fmla="*/ 9029211 w 12193268"/>
              <a:gd name="connsiteY9832" fmla="*/ 1791315 h 6852115"/>
              <a:gd name="connsiteX9833" fmla="*/ 9142248 w 12193268"/>
              <a:gd name="connsiteY9833" fmla="*/ 1902632 h 6852115"/>
              <a:gd name="connsiteX9834" fmla="*/ 9029211 w 12193268"/>
              <a:gd name="connsiteY9834" fmla="*/ 2013949 h 6852115"/>
              <a:gd name="connsiteX9835" fmla="*/ 8916173 w 12193268"/>
              <a:gd name="connsiteY9835" fmla="*/ 1902632 h 6852115"/>
              <a:gd name="connsiteX9836" fmla="*/ 5526999 w 12193268"/>
              <a:gd name="connsiteY9836" fmla="*/ 1794521 h 6852115"/>
              <a:gd name="connsiteX9837" fmla="*/ 5620256 w 12193268"/>
              <a:gd name="connsiteY9837" fmla="*/ 1886358 h 6852115"/>
              <a:gd name="connsiteX9838" fmla="*/ 5620256 w 12193268"/>
              <a:gd name="connsiteY9838" fmla="*/ 1902262 h 6852115"/>
              <a:gd name="connsiteX9839" fmla="*/ 5718429 w 12193268"/>
              <a:gd name="connsiteY9839" fmla="*/ 1805584 h 6852115"/>
              <a:gd name="connsiteX9840" fmla="*/ 5831464 w 12193268"/>
              <a:gd name="connsiteY9840" fmla="*/ 1916902 h 6852115"/>
              <a:gd name="connsiteX9841" fmla="*/ 5718428 w 12193268"/>
              <a:gd name="connsiteY9841" fmla="*/ 2028219 h 6852115"/>
              <a:gd name="connsiteX9842" fmla="*/ 5625172 w 12193268"/>
              <a:gd name="connsiteY9842" fmla="*/ 1936381 h 6852115"/>
              <a:gd name="connsiteX9843" fmla="*/ 5625172 w 12193268"/>
              <a:gd name="connsiteY9843" fmla="*/ 1920477 h 6852115"/>
              <a:gd name="connsiteX9844" fmla="*/ 5527000 w 12193268"/>
              <a:gd name="connsiteY9844" fmla="*/ 2017155 h 6852115"/>
              <a:gd name="connsiteX9845" fmla="*/ 5413963 w 12193268"/>
              <a:gd name="connsiteY9845" fmla="*/ 1905838 h 6852115"/>
              <a:gd name="connsiteX9846" fmla="*/ 10533160 w 12193268"/>
              <a:gd name="connsiteY9846" fmla="*/ 1787215 h 6852115"/>
              <a:gd name="connsiteX9847" fmla="*/ 10665973 w 12193268"/>
              <a:gd name="connsiteY9847" fmla="*/ 1918006 h 6852115"/>
              <a:gd name="connsiteX9848" fmla="*/ 10533160 w 12193268"/>
              <a:gd name="connsiteY9848" fmla="*/ 2048799 h 6852115"/>
              <a:gd name="connsiteX9849" fmla="*/ 10400346 w 12193268"/>
              <a:gd name="connsiteY9849" fmla="*/ 1918007 h 6852115"/>
              <a:gd name="connsiteX9850" fmla="*/ 2454334 w 12193268"/>
              <a:gd name="connsiteY9850" fmla="*/ 1796868 h 6852115"/>
              <a:gd name="connsiteX9851" fmla="*/ 2567371 w 12193268"/>
              <a:gd name="connsiteY9851" fmla="*/ 1908184 h 6852115"/>
              <a:gd name="connsiteX9852" fmla="*/ 2454334 w 12193268"/>
              <a:gd name="connsiteY9852" fmla="*/ 2019500 h 6852115"/>
              <a:gd name="connsiteX9853" fmla="*/ 2341294 w 12193268"/>
              <a:gd name="connsiteY9853" fmla="*/ 1908184 h 6852115"/>
              <a:gd name="connsiteX9854" fmla="*/ 4653288 w 12193268"/>
              <a:gd name="connsiteY9854" fmla="*/ 1792366 h 6852115"/>
              <a:gd name="connsiteX9855" fmla="*/ 4766324 w 12193268"/>
              <a:gd name="connsiteY9855" fmla="*/ 1903683 h 6852115"/>
              <a:gd name="connsiteX9856" fmla="*/ 4653288 w 12193268"/>
              <a:gd name="connsiteY9856" fmla="*/ 2014999 h 6852115"/>
              <a:gd name="connsiteX9857" fmla="*/ 4540250 w 12193268"/>
              <a:gd name="connsiteY9857" fmla="*/ 1903683 h 6852115"/>
              <a:gd name="connsiteX9858" fmla="*/ 1140443 w 12193268"/>
              <a:gd name="connsiteY9858" fmla="*/ 1795587 h 6852115"/>
              <a:gd name="connsiteX9859" fmla="*/ 1233699 w 12193268"/>
              <a:gd name="connsiteY9859" fmla="*/ 1887424 h 6852115"/>
              <a:gd name="connsiteX9860" fmla="*/ 1233700 w 12193268"/>
              <a:gd name="connsiteY9860" fmla="*/ 1903328 h 6852115"/>
              <a:gd name="connsiteX9861" fmla="*/ 1331872 w 12193268"/>
              <a:gd name="connsiteY9861" fmla="*/ 1806650 h 6852115"/>
              <a:gd name="connsiteX9862" fmla="*/ 1444907 w 12193268"/>
              <a:gd name="connsiteY9862" fmla="*/ 1917967 h 6852115"/>
              <a:gd name="connsiteX9863" fmla="*/ 1331873 w 12193268"/>
              <a:gd name="connsiteY9863" fmla="*/ 2029284 h 6852115"/>
              <a:gd name="connsiteX9864" fmla="*/ 1238615 w 12193268"/>
              <a:gd name="connsiteY9864" fmla="*/ 1937446 h 6852115"/>
              <a:gd name="connsiteX9865" fmla="*/ 1238616 w 12193268"/>
              <a:gd name="connsiteY9865" fmla="*/ 1921542 h 6852115"/>
              <a:gd name="connsiteX9866" fmla="*/ 1140443 w 12193268"/>
              <a:gd name="connsiteY9866" fmla="*/ 2018220 h 6852115"/>
              <a:gd name="connsiteX9867" fmla="*/ 1027406 w 12193268"/>
              <a:gd name="connsiteY9867" fmla="*/ 1906903 h 6852115"/>
              <a:gd name="connsiteX9868" fmla="*/ 6157237 w 12193268"/>
              <a:gd name="connsiteY9868" fmla="*/ 1788265 h 6852115"/>
              <a:gd name="connsiteX9869" fmla="*/ 6290050 w 12193268"/>
              <a:gd name="connsiteY9869" fmla="*/ 1919057 h 6852115"/>
              <a:gd name="connsiteX9870" fmla="*/ 6157236 w 12193268"/>
              <a:gd name="connsiteY9870" fmla="*/ 2049850 h 6852115"/>
              <a:gd name="connsiteX9871" fmla="*/ 6024422 w 12193268"/>
              <a:gd name="connsiteY9871" fmla="*/ 1919058 h 6852115"/>
              <a:gd name="connsiteX9872" fmla="*/ 8345557 w 12193268"/>
              <a:gd name="connsiteY9872" fmla="*/ 1783779 h 6852115"/>
              <a:gd name="connsiteX9873" fmla="*/ 8478371 w 12193268"/>
              <a:gd name="connsiteY9873" fmla="*/ 1914571 h 6852115"/>
              <a:gd name="connsiteX9874" fmla="*/ 8345556 w 12193268"/>
              <a:gd name="connsiteY9874" fmla="*/ 2045363 h 6852115"/>
              <a:gd name="connsiteX9875" fmla="*/ 8212743 w 12193268"/>
              <a:gd name="connsiteY9875" fmla="*/ 1914571 h 6852115"/>
              <a:gd name="connsiteX9876" fmla="*/ 266731 w 12193268"/>
              <a:gd name="connsiteY9876" fmla="*/ 1793431 h 6852115"/>
              <a:gd name="connsiteX9877" fmla="*/ 379768 w 12193268"/>
              <a:gd name="connsiteY9877" fmla="*/ 1904749 h 6852115"/>
              <a:gd name="connsiteX9878" fmla="*/ 266731 w 12193268"/>
              <a:gd name="connsiteY9878" fmla="*/ 2016065 h 6852115"/>
              <a:gd name="connsiteX9879" fmla="*/ 153694 w 12193268"/>
              <a:gd name="connsiteY9879" fmla="*/ 1904748 h 6852115"/>
              <a:gd name="connsiteX9880" fmla="*/ 1770680 w 12193268"/>
              <a:gd name="connsiteY9880" fmla="*/ 1789331 h 6852115"/>
              <a:gd name="connsiteX9881" fmla="*/ 1903494 w 12193268"/>
              <a:gd name="connsiteY9881" fmla="*/ 1920123 h 6852115"/>
              <a:gd name="connsiteX9882" fmla="*/ 1770680 w 12193268"/>
              <a:gd name="connsiteY9882" fmla="*/ 2050915 h 6852115"/>
              <a:gd name="connsiteX9883" fmla="*/ 1637865 w 12193268"/>
              <a:gd name="connsiteY9883" fmla="*/ 1920124 h 6852115"/>
              <a:gd name="connsiteX9884" fmla="*/ 11651717 w 12193268"/>
              <a:gd name="connsiteY9884" fmla="*/ 1775275 h 6852115"/>
              <a:gd name="connsiteX9885" fmla="*/ 11784531 w 12193268"/>
              <a:gd name="connsiteY9885" fmla="*/ 1906068 h 6852115"/>
              <a:gd name="connsiteX9886" fmla="*/ 11651716 w 12193268"/>
              <a:gd name="connsiteY9886" fmla="*/ 2036860 h 6852115"/>
              <a:gd name="connsiteX9887" fmla="*/ 11518903 w 12193268"/>
              <a:gd name="connsiteY9887" fmla="*/ 1906068 h 6852115"/>
              <a:gd name="connsiteX9888" fmla="*/ 3969634 w 12193268"/>
              <a:gd name="connsiteY9888" fmla="*/ 1784830 h 6852115"/>
              <a:gd name="connsiteX9889" fmla="*/ 4102447 w 12193268"/>
              <a:gd name="connsiteY9889" fmla="*/ 1915622 h 6852115"/>
              <a:gd name="connsiteX9890" fmla="*/ 3969633 w 12193268"/>
              <a:gd name="connsiteY9890" fmla="*/ 2046413 h 6852115"/>
              <a:gd name="connsiteX9891" fmla="*/ 3836820 w 12193268"/>
              <a:gd name="connsiteY9891" fmla="*/ 1915622 h 6852115"/>
              <a:gd name="connsiteX9892" fmla="*/ 7275794 w 12193268"/>
              <a:gd name="connsiteY9892" fmla="*/ 1776326 h 6852115"/>
              <a:gd name="connsiteX9893" fmla="*/ 7408607 w 12193268"/>
              <a:gd name="connsiteY9893" fmla="*/ 1907118 h 6852115"/>
              <a:gd name="connsiteX9894" fmla="*/ 7275793 w 12193268"/>
              <a:gd name="connsiteY9894" fmla="*/ 2037910 h 6852115"/>
              <a:gd name="connsiteX9895" fmla="*/ 7142979 w 12193268"/>
              <a:gd name="connsiteY9895" fmla="*/ 1907118 h 6852115"/>
              <a:gd name="connsiteX9896" fmla="*/ 9464114 w 12193268"/>
              <a:gd name="connsiteY9896" fmla="*/ 1771840 h 6852115"/>
              <a:gd name="connsiteX9897" fmla="*/ 9596927 w 12193268"/>
              <a:gd name="connsiteY9897" fmla="*/ 1902632 h 6852115"/>
              <a:gd name="connsiteX9898" fmla="*/ 9464114 w 12193268"/>
              <a:gd name="connsiteY9898" fmla="*/ 2033424 h 6852115"/>
              <a:gd name="connsiteX9899" fmla="*/ 9331299 w 12193268"/>
              <a:gd name="connsiteY9899" fmla="*/ 1902632 h 6852115"/>
              <a:gd name="connsiteX9900" fmla="*/ 2889237 w 12193268"/>
              <a:gd name="connsiteY9900" fmla="*/ 1777391 h 6852115"/>
              <a:gd name="connsiteX9901" fmla="*/ 3022050 w 12193268"/>
              <a:gd name="connsiteY9901" fmla="*/ 1908184 h 6852115"/>
              <a:gd name="connsiteX9902" fmla="*/ 2889237 w 12193268"/>
              <a:gd name="connsiteY9902" fmla="*/ 2038976 h 6852115"/>
              <a:gd name="connsiteX9903" fmla="*/ 2756423 w 12193268"/>
              <a:gd name="connsiteY9903" fmla="*/ 1908184 h 6852115"/>
              <a:gd name="connsiteX9904" fmla="*/ 5088190 w 12193268"/>
              <a:gd name="connsiteY9904" fmla="*/ 1772890 h 6852115"/>
              <a:gd name="connsiteX9905" fmla="*/ 5221003 w 12193268"/>
              <a:gd name="connsiteY9905" fmla="*/ 1903683 h 6852115"/>
              <a:gd name="connsiteX9906" fmla="*/ 5088190 w 12193268"/>
              <a:gd name="connsiteY9906" fmla="*/ 2034475 h 6852115"/>
              <a:gd name="connsiteX9907" fmla="*/ 4955376 w 12193268"/>
              <a:gd name="connsiteY9907" fmla="*/ 1903682 h 6852115"/>
              <a:gd name="connsiteX9908" fmla="*/ 701633 w 12193268"/>
              <a:gd name="connsiteY9908" fmla="*/ 1773956 h 6852115"/>
              <a:gd name="connsiteX9909" fmla="*/ 834447 w 12193268"/>
              <a:gd name="connsiteY9909" fmla="*/ 1904748 h 6852115"/>
              <a:gd name="connsiteX9910" fmla="*/ 701634 w 12193268"/>
              <a:gd name="connsiteY9910" fmla="*/ 2035540 h 6852115"/>
              <a:gd name="connsiteX9911" fmla="*/ 568819 w 12193268"/>
              <a:gd name="connsiteY9911" fmla="*/ 1904748 h 6852115"/>
              <a:gd name="connsiteX9912" fmla="*/ 10532931 w 12193268"/>
              <a:gd name="connsiteY9912" fmla="*/ 1727482 h 6852115"/>
              <a:gd name="connsiteX9913" fmla="*/ 10489553 w 12193268"/>
              <a:gd name="connsiteY9913" fmla="*/ 1769039 h 6852115"/>
              <a:gd name="connsiteX9914" fmla="*/ 10340471 w 12193268"/>
              <a:gd name="connsiteY9914" fmla="*/ 1915851 h 6852115"/>
              <a:gd name="connsiteX9915" fmla="*/ 10533159 w 12193268"/>
              <a:gd name="connsiteY9915" fmla="*/ 2105606 h 6852115"/>
              <a:gd name="connsiteX9916" fmla="*/ 10725849 w 12193268"/>
              <a:gd name="connsiteY9916" fmla="*/ 1915851 h 6852115"/>
              <a:gd name="connsiteX9917" fmla="*/ 10593133 w 12193268"/>
              <a:gd name="connsiteY9917" fmla="*/ 1785156 h 6852115"/>
              <a:gd name="connsiteX9918" fmla="*/ 6157007 w 12193268"/>
              <a:gd name="connsiteY9918" fmla="*/ 1728532 h 6852115"/>
              <a:gd name="connsiteX9919" fmla="*/ 6113630 w 12193268"/>
              <a:gd name="connsiteY9919" fmla="*/ 1770090 h 6852115"/>
              <a:gd name="connsiteX9920" fmla="*/ 5964548 w 12193268"/>
              <a:gd name="connsiteY9920" fmla="*/ 1916901 h 6852115"/>
              <a:gd name="connsiteX9921" fmla="*/ 6157236 w 12193268"/>
              <a:gd name="connsiteY9921" fmla="*/ 2106656 h 6852115"/>
              <a:gd name="connsiteX9922" fmla="*/ 6349926 w 12193268"/>
              <a:gd name="connsiteY9922" fmla="*/ 1916902 h 6852115"/>
              <a:gd name="connsiteX9923" fmla="*/ 6217210 w 12193268"/>
              <a:gd name="connsiteY9923" fmla="*/ 1786206 h 6852115"/>
              <a:gd name="connsiteX9924" fmla="*/ 8345328 w 12193268"/>
              <a:gd name="connsiteY9924" fmla="*/ 1724046 h 6852115"/>
              <a:gd name="connsiteX9925" fmla="*/ 8301950 w 12193268"/>
              <a:gd name="connsiteY9925" fmla="*/ 1765603 h 6852115"/>
              <a:gd name="connsiteX9926" fmla="*/ 8152868 w 12193268"/>
              <a:gd name="connsiteY9926" fmla="*/ 1912414 h 6852115"/>
              <a:gd name="connsiteX9927" fmla="*/ 8345558 w 12193268"/>
              <a:gd name="connsiteY9927" fmla="*/ 2102171 h 6852115"/>
              <a:gd name="connsiteX9928" fmla="*/ 8538246 w 12193268"/>
              <a:gd name="connsiteY9928" fmla="*/ 1912414 h 6852115"/>
              <a:gd name="connsiteX9929" fmla="*/ 8405530 w 12193268"/>
              <a:gd name="connsiteY9929" fmla="*/ 1781719 h 6852115"/>
              <a:gd name="connsiteX9930" fmla="*/ 11651717 w 12193268"/>
              <a:gd name="connsiteY9930" fmla="*/ 1718468 h 6852115"/>
              <a:gd name="connsiteX9931" fmla="*/ 11459028 w 12193268"/>
              <a:gd name="connsiteY9931" fmla="*/ 1908223 h 6852115"/>
              <a:gd name="connsiteX9932" fmla="*/ 11591744 w 12193268"/>
              <a:gd name="connsiteY9932" fmla="*/ 2038919 h 6852115"/>
              <a:gd name="connsiteX9933" fmla="*/ 11651946 w 12193268"/>
              <a:gd name="connsiteY9933" fmla="*/ 2096593 h 6852115"/>
              <a:gd name="connsiteX9934" fmla="*/ 11695324 w 12193268"/>
              <a:gd name="connsiteY9934" fmla="*/ 2055035 h 6852115"/>
              <a:gd name="connsiteX9935" fmla="*/ 11844406 w 12193268"/>
              <a:gd name="connsiteY9935" fmla="*/ 1908223 h 6852115"/>
              <a:gd name="connsiteX9936" fmla="*/ 1770451 w 12193268"/>
              <a:gd name="connsiteY9936" fmla="*/ 1729598 h 6852115"/>
              <a:gd name="connsiteX9937" fmla="*/ 1727072 w 12193268"/>
              <a:gd name="connsiteY9937" fmla="*/ 1771155 h 6852115"/>
              <a:gd name="connsiteX9938" fmla="*/ 1577990 w 12193268"/>
              <a:gd name="connsiteY9938" fmla="*/ 1917967 h 6852115"/>
              <a:gd name="connsiteX9939" fmla="*/ 1770679 w 12193268"/>
              <a:gd name="connsiteY9939" fmla="*/ 2107722 h 6852115"/>
              <a:gd name="connsiteX9940" fmla="*/ 1963369 w 12193268"/>
              <a:gd name="connsiteY9940" fmla="*/ 1917967 h 6852115"/>
              <a:gd name="connsiteX9941" fmla="*/ 1830653 w 12193268"/>
              <a:gd name="connsiteY9941" fmla="*/ 1787272 h 6852115"/>
              <a:gd name="connsiteX9942" fmla="*/ 3969405 w 12193268"/>
              <a:gd name="connsiteY9942" fmla="*/ 1725097 h 6852115"/>
              <a:gd name="connsiteX9943" fmla="*/ 3926027 w 12193268"/>
              <a:gd name="connsiteY9943" fmla="*/ 1766653 h 6852115"/>
              <a:gd name="connsiteX9944" fmla="*/ 3776945 w 12193268"/>
              <a:gd name="connsiteY9944" fmla="*/ 1913465 h 6852115"/>
              <a:gd name="connsiteX9945" fmla="*/ 3969634 w 12193268"/>
              <a:gd name="connsiteY9945" fmla="*/ 2103221 h 6852115"/>
              <a:gd name="connsiteX9946" fmla="*/ 4162322 w 12193268"/>
              <a:gd name="connsiteY9946" fmla="*/ 1913465 h 6852115"/>
              <a:gd name="connsiteX9947" fmla="*/ 4029607 w 12193268"/>
              <a:gd name="connsiteY9947" fmla="*/ 1782770 h 6852115"/>
              <a:gd name="connsiteX9948" fmla="*/ 7275794 w 12193268"/>
              <a:gd name="connsiteY9948" fmla="*/ 1719519 h 6852115"/>
              <a:gd name="connsiteX9949" fmla="*/ 7083105 w 12193268"/>
              <a:gd name="connsiteY9949" fmla="*/ 1909274 h 6852115"/>
              <a:gd name="connsiteX9950" fmla="*/ 7215820 w 12193268"/>
              <a:gd name="connsiteY9950" fmla="*/ 2039969 h 6852115"/>
              <a:gd name="connsiteX9951" fmla="*/ 7276022 w 12193268"/>
              <a:gd name="connsiteY9951" fmla="*/ 2097643 h 6852115"/>
              <a:gd name="connsiteX9952" fmla="*/ 7319400 w 12193268"/>
              <a:gd name="connsiteY9952" fmla="*/ 2056086 h 6852115"/>
              <a:gd name="connsiteX9953" fmla="*/ 7468482 w 12193268"/>
              <a:gd name="connsiteY9953" fmla="*/ 1909274 h 6852115"/>
              <a:gd name="connsiteX9954" fmla="*/ 9464114 w 12193268"/>
              <a:gd name="connsiteY9954" fmla="*/ 1715033 h 6852115"/>
              <a:gd name="connsiteX9955" fmla="*/ 9271425 w 12193268"/>
              <a:gd name="connsiteY9955" fmla="*/ 1904788 h 6852115"/>
              <a:gd name="connsiteX9956" fmla="*/ 9404141 w 12193268"/>
              <a:gd name="connsiteY9956" fmla="*/ 2035483 h 6852115"/>
              <a:gd name="connsiteX9957" fmla="*/ 9464343 w 12193268"/>
              <a:gd name="connsiteY9957" fmla="*/ 2093156 h 6852115"/>
              <a:gd name="connsiteX9958" fmla="*/ 9507721 w 12193268"/>
              <a:gd name="connsiteY9958" fmla="*/ 2051600 h 6852115"/>
              <a:gd name="connsiteX9959" fmla="*/ 9656802 w 12193268"/>
              <a:gd name="connsiteY9959" fmla="*/ 1904788 h 6852115"/>
              <a:gd name="connsiteX9960" fmla="*/ 2889237 w 12193268"/>
              <a:gd name="connsiteY9960" fmla="*/ 1720584 h 6852115"/>
              <a:gd name="connsiteX9961" fmla="*/ 2696548 w 12193268"/>
              <a:gd name="connsiteY9961" fmla="*/ 1910340 h 6852115"/>
              <a:gd name="connsiteX9962" fmla="*/ 2829263 w 12193268"/>
              <a:gd name="connsiteY9962" fmla="*/ 2041035 h 6852115"/>
              <a:gd name="connsiteX9963" fmla="*/ 2889466 w 12193268"/>
              <a:gd name="connsiteY9963" fmla="*/ 2098709 h 6852115"/>
              <a:gd name="connsiteX9964" fmla="*/ 2932844 w 12193268"/>
              <a:gd name="connsiteY9964" fmla="*/ 2057151 h 6852115"/>
              <a:gd name="connsiteX9965" fmla="*/ 3081925 w 12193268"/>
              <a:gd name="connsiteY9965" fmla="*/ 1910339 h 6852115"/>
              <a:gd name="connsiteX9966" fmla="*/ 5088190 w 12193268"/>
              <a:gd name="connsiteY9966" fmla="*/ 1716083 h 6852115"/>
              <a:gd name="connsiteX9967" fmla="*/ 4895502 w 12193268"/>
              <a:gd name="connsiteY9967" fmla="*/ 1905838 h 6852115"/>
              <a:gd name="connsiteX9968" fmla="*/ 5028217 w 12193268"/>
              <a:gd name="connsiteY9968" fmla="*/ 2036534 h 6852115"/>
              <a:gd name="connsiteX9969" fmla="*/ 5088420 w 12193268"/>
              <a:gd name="connsiteY9969" fmla="*/ 2094207 h 6852115"/>
              <a:gd name="connsiteX9970" fmla="*/ 5131797 w 12193268"/>
              <a:gd name="connsiteY9970" fmla="*/ 2052650 h 6852115"/>
              <a:gd name="connsiteX9971" fmla="*/ 5280878 w 12193268"/>
              <a:gd name="connsiteY9971" fmla="*/ 1905838 h 6852115"/>
              <a:gd name="connsiteX9972" fmla="*/ 701633 w 12193268"/>
              <a:gd name="connsiteY9972" fmla="*/ 1717149 h 6852115"/>
              <a:gd name="connsiteX9973" fmla="*/ 508945 w 12193268"/>
              <a:gd name="connsiteY9973" fmla="*/ 1906904 h 6852115"/>
              <a:gd name="connsiteX9974" fmla="*/ 641661 w 12193268"/>
              <a:gd name="connsiteY9974" fmla="*/ 2037599 h 6852115"/>
              <a:gd name="connsiteX9975" fmla="*/ 701863 w 12193268"/>
              <a:gd name="connsiteY9975" fmla="*/ 2095272 h 6852115"/>
              <a:gd name="connsiteX9976" fmla="*/ 745241 w 12193268"/>
              <a:gd name="connsiteY9976" fmla="*/ 2053716 h 6852115"/>
              <a:gd name="connsiteX9977" fmla="*/ 894322 w 12193268"/>
              <a:gd name="connsiteY9977" fmla="*/ 1906904 h 6852115"/>
              <a:gd name="connsiteX9978" fmla="*/ 10500823 w 12193268"/>
              <a:gd name="connsiteY9978" fmla="*/ 1533454 h 6852115"/>
              <a:gd name="connsiteX9979" fmla="*/ 10535082 w 12193268"/>
              <a:gd name="connsiteY9979" fmla="*/ 1567188 h 6852115"/>
              <a:gd name="connsiteX9980" fmla="*/ 10569338 w 12193268"/>
              <a:gd name="connsiteY9980" fmla="*/ 1533454 h 6852115"/>
              <a:gd name="connsiteX9981" fmla="*/ 6124900 w 12193268"/>
              <a:gd name="connsiteY9981" fmla="*/ 1534504 h 6852115"/>
              <a:gd name="connsiteX9982" fmla="*/ 6159158 w 12193268"/>
              <a:gd name="connsiteY9982" fmla="*/ 1568239 h 6852115"/>
              <a:gd name="connsiteX9983" fmla="*/ 6193414 w 12193268"/>
              <a:gd name="connsiteY9983" fmla="*/ 1534504 h 6852115"/>
              <a:gd name="connsiteX9984" fmla="*/ 8313221 w 12193268"/>
              <a:gd name="connsiteY9984" fmla="*/ 1530017 h 6852115"/>
              <a:gd name="connsiteX9985" fmla="*/ 8347478 w 12193268"/>
              <a:gd name="connsiteY9985" fmla="*/ 1563753 h 6852115"/>
              <a:gd name="connsiteX9986" fmla="*/ 8381735 w 12193268"/>
              <a:gd name="connsiteY9986" fmla="*/ 1530017 h 6852115"/>
              <a:gd name="connsiteX9987" fmla="*/ 8198290 w 12193268"/>
              <a:gd name="connsiteY9987" fmla="*/ 1530017 h 6852115"/>
              <a:gd name="connsiteX9988" fmla="*/ 8345328 w 12193268"/>
              <a:gd name="connsiteY9988" fmla="*/ 1670881 h 6852115"/>
              <a:gd name="connsiteX9989" fmla="*/ 8492367 w 12193268"/>
              <a:gd name="connsiteY9989" fmla="*/ 1530017 h 6852115"/>
              <a:gd name="connsiteX9990" fmla="*/ 8424342 w 12193268"/>
              <a:gd name="connsiteY9990" fmla="*/ 1530017 h 6852115"/>
              <a:gd name="connsiteX9991" fmla="*/ 8347479 w 12193268"/>
              <a:gd name="connsiteY9991" fmla="*/ 1605712 h 6852115"/>
              <a:gd name="connsiteX9992" fmla="*/ 8270613 w 12193268"/>
              <a:gd name="connsiteY9992" fmla="*/ 1530017 h 6852115"/>
              <a:gd name="connsiteX9993" fmla="*/ 1738343 w 12193268"/>
              <a:gd name="connsiteY9993" fmla="*/ 1535570 h 6852115"/>
              <a:gd name="connsiteX9994" fmla="*/ 1772602 w 12193268"/>
              <a:gd name="connsiteY9994" fmla="*/ 1569304 h 6852115"/>
              <a:gd name="connsiteX9995" fmla="*/ 1806858 w 12193268"/>
              <a:gd name="connsiteY9995" fmla="*/ 1535570 h 6852115"/>
              <a:gd name="connsiteX9996" fmla="*/ 11091206 w 12193268"/>
              <a:gd name="connsiteY9996" fmla="*/ 1521687 h 6852115"/>
              <a:gd name="connsiteX9997" fmla="*/ 11092437 w 12193268"/>
              <a:gd name="connsiteY9997" fmla="*/ 1521686 h 6852115"/>
              <a:gd name="connsiteX9998" fmla="*/ 11092438 w 12193268"/>
              <a:gd name="connsiteY9998" fmla="*/ 1533453 h 6852115"/>
              <a:gd name="connsiteX9999" fmla="*/ 11091202 w 12193268"/>
              <a:gd name="connsiteY9999" fmla="*/ 1533454 h 6852115"/>
              <a:gd name="connsiteX10000" fmla="*/ 3937297 w 12193268"/>
              <a:gd name="connsiteY10000" fmla="*/ 1531068 h 6852115"/>
              <a:gd name="connsiteX10001" fmla="*/ 3971555 w 12193268"/>
              <a:gd name="connsiteY10001" fmla="*/ 1564803 h 6852115"/>
              <a:gd name="connsiteX10002" fmla="*/ 4005812 w 12193268"/>
              <a:gd name="connsiteY10002" fmla="*/ 1531068 h 6852115"/>
              <a:gd name="connsiteX10003" fmla="*/ 3822366 w 12193268"/>
              <a:gd name="connsiteY10003" fmla="*/ 1531068 h 6852115"/>
              <a:gd name="connsiteX10004" fmla="*/ 3969405 w 12193268"/>
              <a:gd name="connsiteY10004" fmla="*/ 1671932 h 6852115"/>
              <a:gd name="connsiteX10005" fmla="*/ 4116444 w 12193268"/>
              <a:gd name="connsiteY10005" fmla="*/ 1531068 h 6852115"/>
              <a:gd name="connsiteX10006" fmla="*/ 4048419 w 12193268"/>
              <a:gd name="connsiteY10006" fmla="*/ 1531068 h 6852115"/>
              <a:gd name="connsiteX10007" fmla="*/ 3971556 w 12193268"/>
              <a:gd name="connsiteY10007" fmla="*/ 1606762 h 6852115"/>
              <a:gd name="connsiteX10008" fmla="*/ 3894690 w 12193268"/>
              <a:gd name="connsiteY10008" fmla="*/ 1531068 h 6852115"/>
              <a:gd name="connsiteX10009" fmla="*/ 3759760 w 12193268"/>
              <a:gd name="connsiteY10009" fmla="*/ 1531068 h 6852115"/>
              <a:gd name="connsiteX10010" fmla="*/ 3432652 w 12193268"/>
              <a:gd name="connsiteY10010" fmla="*/ 1833198 h 6852115"/>
              <a:gd name="connsiteX10011" fmla="*/ 3432651 w 12193268"/>
              <a:gd name="connsiteY10011" fmla="*/ 1898827 h 6852115"/>
              <a:gd name="connsiteX10012" fmla="*/ 3530823 w 12193268"/>
              <a:gd name="connsiteY10012" fmla="*/ 1802149 h 6852115"/>
              <a:gd name="connsiteX10013" fmla="*/ 3643861 w 12193268"/>
              <a:gd name="connsiteY10013" fmla="*/ 1913466 h 6852115"/>
              <a:gd name="connsiteX10014" fmla="*/ 3530824 w 12193268"/>
              <a:gd name="connsiteY10014" fmla="*/ 2024782 h 6852115"/>
              <a:gd name="connsiteX10015" fmla="*/ 3432652 w 12193268"/>
              <a:gd name="connsiteY10015" fmla="*/ 1928105 h 6852115"/>
              <a:gd name="connsiteX10016" fmla="*/ 3432652 w 12193268"/>
              <a:gd name="connsiteY10016" fmla="*/ 1983973 h 6852115"/>
              <a:gd name="connsiteX10017" fmla="*/ 3753533 w 12193268"/>
              <a:gd name="connsiteY10017" fmla="*/ 2280352 h 6852115"/>
              <a:gd name="connsiteX10018" fmla="*/ 3427387 w 12193268"/>
              <a:gd name="connsiteY10018" fmla="*/ 2581594 h 6852115"/>
              <a:gd name="connsiteX10019" fmla="*/ 3427387 w 12193268"/>
              <a:gd name="connsiteY10019" fmla="*/ 2647223 h 6852115"/>
              <a:gd name="connsiteX10020" fmla="*/ 3525559 w 12193268"/>
              <a:gd name="connsiteY10020" fmla="*/ 2550544 h 6852115"/>
              <a:gd name="connsiteX10021" fmla="*/ 3638597 w 12193268"/>
              <a:gd name="connsiteY10021" fmla="*/ 2661862 h 6852115"/>
              <a:gd name="connsiteX10022" fmla="*/ 3525559 w 12193268"/>
              <a:gd name="connsiteY10022" fmla="*/ 2773178 h 6852115"/>
              <a:gd name="connsiteX10023" fmla="*/ 3427387 w 12193268"/>
              <a:gd name="connsiteY10023" fmla="*/ 2676501 h 6852115"/>
              <a:gd name="connsiteX10024" fmla="*/ 3427387 w 12193268"/>
              <a:gd name="connsiteY10024" fmla="*/ 2732369 h 6852115"/>
              <a:gd name="connsiteX10025" fmla="*/ 3757526 w 12193268"/>
              <a:gd name="connsiteY10025" fmla="*/ 3037299 h 6852115"/>
              <a:gd name="connsiteX10026" fmla="*/ 3755980 w 12193268"/>
              <a:gd name="connsiteY10026" fmla="*/ 3037298 h 6852115"/>
              <a:gd name="connsiteX10027" fmla="*/ 3428765 w 12193268"/>
              <a:gd name="connsiteY10027" fmla="*/ 3339317 h 6852115"/>
              <a:gd name="connsiteX10028" fmla="*/ 3428742 w 12193268"/>
              <a:gd name="connsiteY10028" fmla="*/ 3404945 h 6852115"/>
              <a:gd name="connsiteX10029" fmla="*/ 3526948 w 12193268"/>
              <a:gd name="connsiteY10029" fmla="*/ 3308300 h 6852115"/>
              <a:gd name="connsiteX10030" fmla="*/ 3639946 w 12193268"/>
              <a:gd name="connsiteY10030" fmla="*/ 3419655 h 6852115"/>
              <a:gd name="connsiteX10031" fmla="*/ 3526869 w 12193268"/>
              <a:gd name="connsiteY10031" fmla="*/ 3530933 h 6852115"/>
              <a:gd name="connsiteX10032" fmla="*/ 3428732 w 12193268"/>
              <a:gd name="connsiteY10032" fmla="*/ 3434221 h 6852115"/>
              <a:gd name="connsiteX10033" fmla="*/ 3428712 w 12193268"/>
              <a:gd name="connsiteY10033" fmla="*/ 3490090 h 6852115"/>
              <a:gd name="connsiteX10034" fmla="*/ 3749488 w 12193268"/>
              <a:gd name="connsiteY10034" fmla="*/ 3786579 h 6852115"/>
              <a:gd name="connsiteX10035" fmla="*/ 3423236 w 12193268"/>
              <a:gd name="connsiteY10035" fmla="*/ 4087710 h 6852115"/>
              <a:gd name="connsiteX10036" fmla="*/ 3423212 w 12193268"/>
              <a:gd name="connsiteY10036" fmla="*/ 4153338 h 6852115"/>
              <a:gd name="connsiteX10037" fmla="*/ 3521419 w 12193268"/>
              <a:gd name="connsiteY10037" fmla="*/ 4056694 h 6852115"/>
              <a:gd name="connsiteX10038" fmla="*/ 3634417 w 12193268"/>
              <a:gd name="connsiteY10038" fmla="*/ 4168050 h 6852115"/>
              <a:gd name="connsiteX10039" fmla="*/ 3521339 w 12193268"/>
              <a:gd name="connsiteY10039" fmla="*/ 4279329 h 6852115"/>
              <a:gd name="connsiteX10040" fmla="*/ 3423202 w 12193268"/>
              <a:gd name="connsiteY10040" fmla="*/ 4182617 h 6852115"/>
              <a:gd name="connsiteX10041" fmla="*/ 3423183 w 12193268"/>
              <a:gd name="connsiteY10041" fmla="*/ 4238484 h 6852115"/>
              <a:gd name="connsiteX10042" fmla="*/ 3765413 w 12193268"/>
              <a:gd name="connsiteY10042" fmla="*/ 4554804 h 6852115"/>
              <a:gd name="connsiteX10043" fmla="*/ 3811045 w 12193268"/>
              <a:gd name="connsiteY10043" fmla="*/ 4554819 h 6852115"/>
              <a:gd name="connsiteX10044" fmla="*/ 3784377 w 12193268"/>
              <a:gd name="connsiteY10044" fmla="*/ 4527806 h 6852115"/>
              <a:gd name="connsiteX10045" fmla="*/ 3932136 w 12193268"/>
              <a:gd name="connsiteY10045" fmla="*/ 4386350 h 6852115"/>
              <a:gd name="connsiteX10046" fmla="*/ 3844591 w 12193268"/>
              <a:gd name="connsiteY10046" fmla="*/ 4302422 h 6852115"/>
              <a:gd name="connsiteX10047" fmla="*/ 3721751 w 12193268"/>
              <a:gd name="connsiteY10047" fmla="*/ 4415803 h 6852115"/>
              <a:gd name="connsiteX10048" fmla="*/ 3755789 w 12193268"/>
              <a:gd name="connsiteY10048" fmla="*/ 4447262 h 6852115"/>
              <a:gd name="connsiteX10049" fmla="*/ 3842594 w 12193268"/>
              <a:gd name="connsiteY10049" fmla="*/ 4367141 h 6852115"/>
              <a:gd name="connsiteX10050" fmla="*/ 3869057 w 12193268"/>
              <a:gd name="connsiteY10050" fmla="*/ 4394945 h 6852115"/>
              <a:gd name="connsiteX10051" fmla="*/ 3757163 w 12193268"/>
              <a:gd name="connsiteY10051" fmla="*/ 4500796 h 6852115"/>
              <a:gd name="connsiteX10052" fmla="*/ 3665643 w 12193268"/>
              <a:gd name="connsiteY10052" fmla="*/ 4416205 h 6852115"/>
              <a:gd name="connsiteX10053" fmla="*/ 3816834 w 12193268"/>
              <a:gd name="connsiteY10053" fmla="*/ 4275813 h 6852115"/>
              <a:gd name="connsiteX10054" fmla="*/ 3733882 w 12193268"/>
              <a:gd name="connsiteY10054" fmla="*/ 4196289 h 6852115"/>
              <a:gd name="connsiteX10055" fmla="*/ 3612285 w 12193268"/>
              <a:gd name="connsiteY10055" fmla="*/ 4312700 h 6852115"/>
              <a:gd name="connsiteX10056" fmla="*/ 3636901 w 12193268"/>
              <a:gd name="connsiteY10056" fmla="*/ 4335451 h 6852115"/>
              <a:gd name="connsiteX10057" fmla="*/ 3726481 w 12193268"/>
              <a:gd name="connsiteY10057" fmla="*/ 4252769 h 6852115"/>
              <a:gd name="connsiteX10058" fmla="*/ 3752943 w 12193268"/>
              <a:gd name="connsiteY10058" fmla="*/ 4280572 h 6852115"/>
              <a:gd name="connsiteX10059" fmla="*/ 3636366 w 12193268"/>
              <a:gd name="connsiteY10059" fmla="*/ 4387220 h 6852115"/>
              <a:gd name="connsiteX10060" fmla="*/ 3554158 w 12193268"/>
              <a:gd name="connsiteY10060" fmla="*/ 4311237 h 6852115"/>
              <a:gd name="connsiteX10061" fmla="*/ 3706145 w 12193268"/>
              <a:gd name="connsiteY10061" fmla="*/ 4169697 h 6852115"/>
              <a:gd name="connsiteX10062" fmla="*/ 3555300 w 12193268"/>
              <a:gd name="connsiteY10062" fmla="*/ 4028850 h 6852115"/>
              <a:gd name="connsiteX10063" fmla="*/ 3637563 w 12193268"/>
              <a:gd name="connsiteY10063" fmla="*/ 3952923 h 6852115"/>
              <a:gd name="connsiteX10064" fmla="*/ 3644083 w 12193268"/>
              <a:gd name="connsiteY10064" fmla="*/ 3959775 h 6852115"/>
              <a:gd name="connsiteX10065" fmla="*/ 3644984 w 12193268"/>
              <a:gd name="connsiteY10065" fmla="*/ 3958830 h 6852115"/>
              <a:gd name="connsiteX10066" fmla="*/ 3754064 w 12193268"/>
              <a:gd name="connsiteY10066" fmla="*/ 4059651 h 6852115"/>
              <a:gd name="connsiteX10067" fmla="*/ 3727582 w 12193268"/>
              <a:gd name="connsiteY10067" fmla="*/ 4087437 h 6852115"/>
              <a:gd name="connsiteX10068" fmla="*/ 3638060 w 12193268"/>
              <a:gd name="connsiteY10068" fmla="*/ 4004692 h 6852115"/>
              <a:gd name="connsiteX10069" fmla="*/ 3613320 w 12193268"/>
              <a:gd name="connsiteY10069" fmla="*/ 4027527 h 6852115"/>
              <a:gd name="connsiteX10070" fmla="*/ 3733901 w 12193268"/>
              <a:gd name="connsiteY10070" fmla="*/ 4143126 h 6852115"/>
              <a:gd name="connsiteX10071" fmla="*/ 3816999 w 12193268"/>
              <a:gd name="connsiteY10071" fmla="*/ 4063572 h 6852115"/>
              <a:gd name="connsiteX10072" fmla="*/ 3666860 w 12193268"/>
              <a:gd name="connsiteY10072" fmla="*/ 3923958 h 6852115"/>
              <a:gd name="connsiteX10073" fmla="*/ 3758440 w 12193268"/>
              <a:gd name="connsiteY10073" fmla="*/ 3839430 h 6852115"/>
              <a:gd name="connsiteX10074" fmla="*/ 3870259 w 12193268"/>
              <a:gd name="connsiteY10074" fmla="*/ 3945358 h 6852115"/>
              <a:gd name="connsiteX10075" fmla="*/ 3843777 w 12193268"/>
              <a:gd name="connsiteY10075" fmla="*/ 3973144 h 6852115"/>
              <a:gd name="connsiteX10076" fmla="*/ 3757028 w 12193268"/>
              <a:gd name="connsiteY10076" fmla="*/ 3892962 h 6852115"/>
              <a:gd name="connsiteX10077" fmla="*/ 3722968 w 12193268"/>
              <a:gd name="connsiteY10077" fmla="*/ 3924399 h 6852115"/>
              <a:gd name="connsiteX10078" fmla="*/ 3844774 w 12193268"/>
              <a:gd name="connsiteY10078" fmla="*/ 4036982 h 6852115"/>
              <a:gd name="connsiteX10079" fmla="*/ 3932289 w 12193268"/>
              <a:gd name="connsiteY10079" fmla="*/ 3953201 h 6852115"/>
              <a:gd name="connsiteX10080" fmla="*/ 3781565 w 12193268"/>
              <a:gd name="connsiteY10080" fmla="*/ 3808705 h 6852115"/>
              <a:gd name="connsiteX10081" fmla="*/ 3783831 w 12193268"/>
              <a:gd name="connsiteY10081" fmla="*/ 3806413 h 6852115"/>
              <a:gd name="connsiteX10082" fmla="*/ 3816574 w 12193268"/>
              <a:gd name="connsiteY10082" fmla="*/ 3806425 h 6852115"/>
              <a:gd name="connsiteX10083" fmla="*/ 3800208 w 12193268"/>
              <a:gd name="connsiteY10083" fmla="*/ 3789846 h 6852115"/>
              <a:gd name="connsiteX10084" fmla="*/ 3804298 w 12193268"/>
              <a:gd name="connsiteY10084" fmla="*/ 3785709 h 6852115"/>
              <a:gd name="connsiteX10085" fmla="*/ 3796122 w 12193268"/>
              <a:gd name="connsiteY10085" fmla="*/ 3785707 h 6852115"/>
              <a:gd name="connsiteX10086" fmla="*/ 3789907 w 12193268"/>
              <a:gd name="connsiteY10086" fmla="*/ 3779411 h 6852115"/>
              <a:gd name="connsiteX10087" fmla="*/ 3937665 w 12193268"/>
              <a:gd name="connsiteY10087" fmla="*/ 3637956 h 6852115"/>
              <a:gd name="connsiteX10088" fmla="*/ 3850120 w 12193268"/>
              <a:gd name="connsiteY10088" fmla="*/ 3554028 h 6852115"/>
              <a:gd name="connsiteX10089" fmla="*/ 3727281 w 12193268"/>
              <a:gd name="connsiteY10089" fmla="*/ 3667408 h 6852115"/>
              <a:gd name="connsiteX10090" fmla="*/ 3761318 w 12193268"/>
              <a:gd name="connsiteY10090" fmla="*/ 3698868 h 6852115"/>
              <a:gd name="connsiteX10091" fmla="*/ 3848124 w 12193268"/>
              <a:gd name="connsiteY10091" fmla="*/ 3618746 h 6852115"/>
              <a:gd name="connsiteX10092" fmla="*/ 3874586 w 12193268"/>
              <a:gd name="connsiteY10092" fmla="*/ 3646550 h 6852115"/>
              <a:gd name="connsiteX10093" fmla="*/ 3762693 w 12193268"/>
              <a:gd name="connsiteY10093" fmla="*/ 3752401 h 6852115"/>
              <a:gd name="connsiteX10094" fmla="*/ 3671173 w 12193268"/>
              <a:gd name="connsiteY10094" fmla="*/ 3667810 h 6852115"/>
              <a:gd name="connsiteX10095" fmla="*/ 3822363 w 12193268"/>
              <a:gd name="connsiteY10095" fmla="*/ 3527419 h 6852115"/>
              <a:gd name="connsiteX10096" fmla="*/ 3739411 w 12193268"/>
              <a:gd name="connsiteY10096" fmla="*/ 3447894 h 6852115"/>
              <a:gd name="connsiteX10097" fmla="*/ 3617814 w 12193268"/>
              <a:gd name="connsiteY10097" fmla="*/ 3564306 h 6852115"/>
              <a:gd name="connsiteX10098" fmla="*/ 3642430 w 12193268"/>
              <a:gd name="connsiteY10098" fmla="*/ 3587056 h 6852115"/>
              <a:gd name="connsiteX10099" fmla="*/ 3732011 w 12193268"/>
              <a:gd name="connsiteY10099" fmla="*/ 3504374 h 6852115"/>
              <a:gd name="connsiteX10100" fmla="*/ 3758472 w 12193268"/>
              <a:gd name="connsiteY10100" fmla="*/ 3532177 h 6852115"/>
              <a:gd name="connsiteX10101" fmla="*/ 3641897 w 12193268"/>
              <a:gd name="connsiteY10101" fmla="*/ 3638825 h 6852115"/>
              <a:gd name="connsiteX10102" fmla="*/ 3559688 w 12193268"/>
              <a:gd name="connsiteY10102" fmla="*/ 3562842 h 6852115"/>
              <a:gd name="connsiteX10103" fmla="*/ 3711674 w 12193268"/>
              <a:gd name="connsiteY10103" fmla="*/ 3421304 h 6852115"/>
              <a:gd name="connsiteX10104" fmla="*/ 3560830 w 12193268"/>
              <a:gd name="connsiteY10104" fmla="*/ 3280458 h 6852115"/>
              <a:gd name="connsiteX10105" fmla="*/ 3643092 w 12193268"/>
              <a:gd name="connsiteY10105" fmla="*/ 3204530 h 6852115"/>
              <a:gd name="connsiteX10106" fmla="*/ 3649613 w 12193268"/>
              <a:gd name="connsiteY10106" fmla="*/ 3211381 h 6852115"/>
              <a:gd name="connsiteX10107" fmla="*/ 3650513 w 12193268"/>
              <a:gd name="connsiteY10107" fmla="*/ 3210439 h 6852115"/>
              <a:gd name="connsiteX10108" fmla="*/ 3759593 w 12193268"/>
              <a:gd name="connsiteY10108" fmla="*/ 3311257 h 6852115"/>
              <a:gd name="connsiteX10109" fmla="*/ 3733111 w 12193268"/>
              <a:gd name="connsiteY10109" fmla="*/ 3339043 h 6852115"/>
              <a:gd name="connsiteX10110" fmla="*/ 3643589 w 12193268"/>
              <a:gd name="connsiteY10110" fmla="*/ 3256299 h 6852115"/>
              <a:gd name="connsiteX10111" fmla="*/ 3618850 w 12193268"/>
              <a:gd name="connsiteY10111" fmla="*/ 3279135 h 6852115"/>
              <a:gd name="connsiteX10112" fmla="*/ 3739430 w 12193268"/>
              <a:gd name="connsiteY10112" fmla="*/ 3394731 h 6852115"/>
              <a:gd name="connsiteX10113" fmla="*/ 3822528 w 12193268"/>
              <a:gd name="connsiteY10113" fmla="*/ 3315180 h 6852115"/>
              <a:gd name="connsiteX10114" fmla="*/ 3672389 w 12193268"/>
              <a:gd name="connsiteY10114" fmla="*/ 3175566 h 6852115"/>
              <a:gd name="connsiteX10115" fmla="*/ 3763970 w 12193268"/>
              <a:gd name="connsiteY10115" fmla="*/ 3091037 h 6852115"/>
              <a:gd name="connsiteX10116" fmla="*/ 3875788 w 12193268"/>
              <a:gd name="connsiteY10116" fmla="*/ 3196964 h 6852115"/>
              <a:gd name="connsiteX10117" fmla="*/ 3849306 w 12193268"/>
              <a:gd name="connsiteY10117" fmla="*/ 3224751 h 6852115"/>
              <a:gd name="connsiteX10118" fmla="*/ 3762557 w 12193268"/>
              <a:gd name="connsiteY10118" fmla="*/ 3144569 h 6852115"/>
              <a:gd name="connsiteX10119" fmla="*/ 3728497 w 12193268"/>
              <a:gd name="connsiteY10119" fmla="*/ 3176006 h 6852115"/>
              <a:gd name="connsiteX10120" fmla="*/ 3850304 w 12193268"/>
              <a:gd name="connsiteY10120" fmla="*/ 3288589 h 6852115"/>
              <a:gd name="connsiteX10121" fmla="*/ 3937818 w 12193268"/>
              <a:gd name="connsiteY10121" fmla="*/ 3204808 h 6852115"/>
              <a:gd name="connsiteX10122" fmla="*/ 3787095 w 12193268"/>
              <a:gd name="connsiteY10122" fmla="*/ 3060312 h 6852115"/>
              <a:gd name="connsiteX10123" fmla="*/ 3798701 w 12193268"/>
              <a:gd name="connsiteY10123" fmla="*/ 3048571 h 6852115"/>
              <a:gd name="connsiteX10124" fmla="*/ 3815360 w 12193268"/>
              <a:gd name="connsiteY10124" fmla="*/ 3048571 h 6852115"/>
              <a:gd name="connsiteX10125" fmla="*/ 3807034 w 12193268"/>
              <a:gd name="connsiteY10125" fmla="*/ 3040142 h 6852115"/>
              <a:gd name="connsiteX10126" fmla="*/ 3809826 w 12193268"/>
              <a:gd name="connsiteY10126" fmla="*/ 3037317 h 6852115"/>
              <a:gd name="connsiteX10127" fmla="*/ 3804241 w 12193268"/>
              <a:gd name="connsiteY10127" fmla="*/ 3037315 h 6852115"/>
              <a:gd name="connsiteX10128" fmla="*/ 3788685 w 12193268"/>
              <a:gd name="connsiteY10128" fmla="*/ 3021567 h 6852115"/>
              <a:gd name="connsiteX10129" fmla="*/ 3936393 w 12193268"/>
              <a:gd name="connsiteY10129" fmla="*/ 2880061 h 6852115"/>
              <a:gd name="connsiteX10130" fmla="*/ 3848817 w 12193268"/>
              <a:gd name="connsiteY10130" fmla="*/ 2796163 h 6852115"/>
              <a:gd name="connsiteX10131" fmla="*/ 3726019 w 12193268"/>
              <a:gd name="connsiteY10131" fmla="*/ 2909584 h 6852115"/>
              <a:gd name="connsiteX10132" fmla="*/ 3760067 w 12193268"/>
              <a:gd name="connsiteY10132" fmla="*/ 2941033 h 6852115"/>
              <a:gd name="connsiteX10133" fmla="*/ 3846844 w 12193268"/>
              <a:gd name="connsiteY10133" fmla="*/ 2860881 h 6852115"/>
              <a:gd name="connsiteX10134" fmla="*/ 3873316 w 12193268"/>
              <a:gd name="connsiteY10134" fmla="*/ 2888675 h 6852115"/>
              <a:gd name="connsiteX10135" fmla="*/ 3761461 w 12193268"/>
              <a:gd name="connsiteY10135" fmla="*/ 2994566 h 6852115"/>
              <a:gd name="connsiteX10136" fmla="*/ 3669911 w 12193268"/>
              <a:gd name="connsiteY10136" fmla="*/ 2910006 h 6852115"/>
              <a:gd name="connsiteX10137" fmla="*/ 3821052 w 12193268"/>
              <a:gd name="connsiteY10137" fmla="*/ 2769563 h 6852115"/>
              <a:gd name="connsiteX10138" fmla="*/ 3738072 w 12193268"/>
              <a:gd name="connsiteY10138" fmla="*/ 2690067 h 6852115"/>
              <a:gd name="connsiteX10139" fmla="*/ 3616516 w 12193268"/>
              <a:gd name="connsiteY10139" fmla="*/ 2806520 h 6852115"/>
              <a:gd name="connsiteX10140" fmla="*/ 3641140 w 12193268"/>
              <a:gd name="connsiteY10140" fmla="*/ 2829262 h 6852115"/>
              <a:gd name="connsiteX10141" fmla="*/ 3730691 w 12193268"/>
              <a:gd name="connsiteY10141" fmla="*/ 2746549 h 6852115"/>
              <a:gd name="connsiteX10142" fmla="*/ 3757161 w 12193268"/>
              <a:gd name="connsiteY10142" fmla="*/ 2774344 h 6852115"/>
              <a:gd name="connsiteX10143" fmla="*/ 3640623 w 12193268"/>
              <a:gd name="connsiteY10143" fmla="*/ 2881031 h 6852115"/>
              <a:gd name="connsiteX10144" fmla="*/ 3558388 w 12193268"/>
              <a:gd name="connsiteY10144" fmla="*/ 2805076 h 6852115"/>
              <a:gd name="connsiteX10145" fmla="*/ 3710325 w 12193268"/>
              <a:gd name="connsiteY10145" fmla="*/ 2663486 h 6852115"/>
              <a:gd name="connsiteX10146" fmla="*/ 3559432 w 12193268"/>
              <a:gd name="connsiteY10146" fmla="*/ 2522690 h 6852115"/>
              <a:gd name="connsiteX10147" fmla="*/ 3641666 w 12193268"/>
              <a:gd name="connsiteY10147" fmla="*/ 2446734 h 6852115"/>
              <a:gd name="connsiteX10148" fmla="*/ 3648191 w 12193268"/>
              <a:gd name="connsiteY10148" fmla="*/ 2453584 h 6852115"/>
              <a:gd name="connsiteX10149" fmla="*/ 3649090 w 12193268"/>
              <a:gd name="connsiteY10149" fmla="*/ 2452639 h 6852115"/>
              <a:gd name="connsiteX10150" fmla="*/ 3758204 w 12193268"/>
              <a:gd name="connsiteY10150" fmla="*/ 2553422 h 6852115"/>
              <a:gd name="connsiteX10151" fmla="*/ 3731734 w 12193268"/>
              <a:gd name="connsiteY10151" fmla="*/ 2581217 h 6852115"/>
              <a:gd name="connsiteX10152" fmla="*/ 3642181 w 12193268"/>
              <a:gd name="connsiteY10152" fmla="*/ 2498503 h 6852115"/>
              <a:gd name="connsiteX10153" fmla="*/ 3617450 w 12193268"/>
              <a:gd name="connsiteY10153" fmla="*/ 2521347 h 6852115"/>
              <a:gd name="connsiteX10154" fmla="*/ 3738071 w 12193268"/>
              <a:gd name="connsiteY10154" fmla="*/ 2636904 h 6852115"/>
              <a:gd name="connsiteX10155" fmla="*/ 3821141 w 12193268"/>
              <a:gd name="connsiteY10155" fmla="*/ 2557322 h 6852115"/>
              <a:gd name="connsiteX10156" fmla="*/ 3670954 w 12193268"/>
              <a:gd name="connsiteY10156" fmla="*/ 2417760 h 6852115"/>
              <a:gd name="connsiteX10157" fmla="*/ 3762504 w 12193268"/>
              <a:gd name="connsiteY10157" fmla="*/ 2333199 h 6852115"/>
              <a:gd name="connsiteX10158" fmla="*/ 3874360 w 12193268"/>
              <a:gd name="connsiteY10158" fmla="*/ 2439089 h 6852115"/>
              <a:gd name="connsiteX10159" fmla="*/ 3847887 w 12193268"/>
              <a:gd name="connsiteY10159" fmla="*/ 2466884 h 6852115"/>
              <a:gd name="connsiteX10160" fmla="*/ 3761111 w 12193268"/>
              <a:gd name="connsiteY10160" fmla="*/ 2386732 h 6852115"/>
              <a:gd name="connsiteX10161" fmla="*/ 3727062 w 12193268"/>
              <a:gd name="connsiteY10161" fmla="*/ 2418180 h 6852115"/>
              <a:gd name="connsiteX10162" fmla="*/ 3848907 w 12193268"/>
              <a:gd name="connsiteY10162" fmla="*/ 2530723 h 6852115"/>
              <a:gd name="connsiteX10163" fmla="*/ 3936393 w 12193268"/>
              <a:gd name="connsiteY10163" fmla="*/ 2446911 h 6852115"/>
              <a:gd name="connsiteX10164" fmla="*/ 3785619 w 12193268"/>
              <a:gd name="connsiteY10164" fmla="*/ 2302466 h 6852115"/>
              <a:gd name="connsiteX10165" fmla="*/ 3787883 w 12193268"/>
              <a:gd name="connsiteY10165" fmla="*/ 2300174 h 6852115"/>
              <a:gd name="connsiteX10166" fmla="*/ 3820625 w 12193268"/>
              <a:gd name="connsiteY10166" fmla="*/ 2300175 h 6852115"/>
              <a:gd name="connsiteX10167" fmla="*/ 3804254 w 12193268"/>
              <a:gd name="connsiteY10167" fmla="*/ 2283601 h 6852115"/>
              <a:gd name="connsiteX10168" fmla="*/ 3808342 w 12193268"/>
              <a:gd name="connsiteY10168" fmla="*/ 2279464 h 6852115"/>
              <a:gd name="connsiteX10169" fmla="*/ 3800166 w 12193268"/>
              <a:gd name="connsiteY10169" fmla="*/ 2279463 h 6852115"/>
              <a:gd name="connsiteX10170" fmla="*/ 3793949 w 12193268"/>
              <a:gd name="connsiteY10170" fmla="*/ 2273172 h 6852115"/>
              <a:gd name="connsiteX10171" fmla="*/ 3941657 w 12193268"/>
              <a:gd name="connsiteY10171" fmla="*/ 2131665 h 6852115"/>
              <a:gd name="connsiteX10172" fmla="*/ 3854083 w 12193268"/>
              <a:gd name="connsiteY10172" fmla="*/ 2047766 h 6852115"/>
              <a:gd name="connsiteX10173" fmla="*/ 3731284 w 12193268"/>
              <a:gd name="connsiteY10173" fmla="*/ 2161189 h 6852115"/>
              <a:gd name="connsiteX10174" fmla="*/ 3765332 w 12193268"/>
              <a:gd name="connsiteY10174" fmla="*/ 2192636 h 6852115"/>
              <a:gd name="connsiteX10175" fmla="*/ 3852109 w 12193268"/>
              <a:gd name="connsiteY10175" fmla="*/ 2112485 h 6852115"/>
              <a:gd name="connsiteX10176" fmla="*/ 3878581 w 12193268"/>
              <a:gd name="connsiteY10176" fmla="*/ 2140280 h 6852115"/>
              <a:gd name="connsiteX10177" fmla="*/ 3766726 w 12193268"/>
              <a:gd name="connsiteY10177" fmla="*/ 2246170 h 6852115"/>
              <a:gd name="connsiteX10178" fmla="*/ 3675175 w 12193268"/>
              <a:gd name="connsiteY10178" fmla="*/ 2161610 h 6852115"/>
              <a:gd name="connsiteX10179" fmla="*/ 3826317 w 12193268"/>
              <a:gd name="connsiteY10179" fmla="*/ 2021166 h 6852115"/>
              <a:gd name="connsiteX10180" fmla="*/ 3743337 w 12193268"/>
              <a:gd name="connsiteY10180" fmla="*/ 1941671 h 6852115"/>
              <a:gd name="connsiteX10181" fmla="*/ 3621781 w 12193268"/>
              <a:gd name="connsiteY10181" fmla="*/ 2058123 h 6852115"/>
              <a:gd name="connsiteX10182" fmla="*/ 3646404 w 12193268"/>
              <a:gd name="connsiteY10182" fmla="*/ 2080867 h 6852115"/>
              <a:gd name="connsiteX10183" fmla="*/ 3735956 w 12193268"/>
              <a:gd name="connsiteY10183" fmla="*/ 1998153 h 6852115"/>
              <a:gd name="connsiteX10184" fmla="*/ 3762427 w 12193268"/>
              <a:gd name="connsiteY10184" fmla="*/ 2025947 h 6852115"/>
              <a:gd name="connsiteX10185" fmla="*/ 3645889 w 12193268"/>
              <a:gd name="connsiteY10185" fmla="*/ 2132636 h 6852115"/>
              <a:gd name="connsiteX10186" fmla="*/ 3563654 w 12193268"/>
              <a:gd name="connsiteY10186" fmla="*/ 2056680 h 6852115"/>
              <a:gd name="connsiteX10187" fmla="*/ 3715590 w 12193268"/>
              <a:gd name="connsiteY10187" fmla="*/ 1915090 h 6852115"/>
              <a:gd name="connsiteX10188" fmla="*/ 3564697 w 12193268"/>
              <a:gd name="connsiteY10188" fmla="*/ 1774294 h 6852115"/>
              <a:gd name="connsiteX10189" fmla="*/ 3646932 w 12193268"/>
              <a:gd name="connsiteY10189" fmla="*/ 1698338 h 6852115"/>
              <a:gd name="connsiteX10190" fmla="*/ 3653456 w 12193268"/>
              <a:gd name="connsiteY10190" fmla="*/ 1705188 h 6852115"/>
              <a:gd name="connsiteX10191" fmla="*/ 3654355 w 12193268"/>
              <a:gd name="connsiteY10191" fmla="*/ 1704243 h 6852115"/>
              <a:gd name="connsiteX10192" fmla="*/ 3763470 w 12193268"/>
              <a:gd name="connsiteY10192" fmla="*/ 1805026 h 6852115"/>
              <a:gd name="connsiteX10193" fmla="*/ 3736998 w 12193268"/>
              <a:gd name="connsiteY10193" fmla="*/ 1832821 h 6852115"/>
              <a:gd name="connsiteX10194" fmla="*/ 3647447 w 12193268"/>
              <a:gd name="connsiteY10194" fmla="*/ 1750107 h 6852115"/>
              <a:gd name="connsiteX10195" fmla="*/ 3622715 w 12193268"/>
              <a:gd name="connsiteY10195" fmla="*/ 1772951 h 6852115"/>
              <a:gd name="connsiteX10196" fmla="*/ 3743337 w 12193268"/>
              <a:gd name="connsiteY10196" fmla="*/ 1888507 h 6852115"/>
              <a:gd name="connsiteX10197" fmla="*/ 3826407 w 12193268"/>
              <a:gd name="connsiteY10197" fmla="*/ 1808926 h 6852115"/>
              <a:gd name="connsiteX10198" fmla="*/ 3676218 w 12193268"/>
              <a:gd name="connsiteY10198" fmla="*/ 1669364 h 6852115"/>
              <a:gd name="connsiteX10199" fmla="*/ 3767769 w 12193268"/>
              <a:gd name="connsiteY10199" fmla="*/ 1584803 h 6852115"/>
              <a:gd name="connsiteX10200" fmla="*/ 3879624 w 12193268"/>
              <a:gd name="connsiteY10200" fmla="*/ 1690693 h 6852115"/>
              <a:gd name="connsiteX10201" fmla="*/ 3853152 w 12193268"/>
              <a:gd name="connsiteY10201" fmla="*/ 1718488 h 6852115"/>
              <a:gd name="connsiteX10202" fmla="*/ 3766375 w 12193268"/>
              <a:gd name="connsiteY10202" fmla="*/ 1638337 h 6852115"/>
              <a:gd name="connsiteX10203" fmla="*/ 3732327 w 12193268"/>
              <a:gd name="connsiteY10203" fmla="*/ 1669785 h 6852115"/>
              <a:gd name="connsiteX10204" fmla="*/ 3854172 w 12193268"/>
              <a:gd name="connsiteY10204" fmla="*/ 1782326 h 6852115"/>
              <a:gd name="connsiteX10205" fmla="*/ 3941658 w 12193268"/>
              <a:gd name="connsiteY10205" fmla="*/ 1698515 h 6852115"/>
              <a:gd name="connsiteX10206" fmla="*/ 3790883 w 12193268"/>
              <a:gd name="connsiteY10206" fmla="*/ 1554071 h 6852115"/>
              <a:gd name="connsiteX10207" fmla="*/ 3813607 w 12193268"/>
              <a:gd name="connsiteY10207" fmla="*/ 1531068 h 6852115"/>
              <a:gd name="connsiteX10208" fmla="*/ 3632734 w 12193268"/>
              <a:gd name="connsiteY10208" fmla="*/ 1531068 h 6852115"/>
              <a:gd name="connsiteX10209" fmla="*/ 3432652 w 12193268"/>
              <a:gd name="connsiteY10209" fmla="*/ 1715872 h 6852115"/>
              <a:gd name="connsiteX10210" fmla="*/ 3432652 w 12193268"/>
              <a:gd name="connsiteY10210" fmla="*/ 1780953 h 6852115"/>
              <a:gd name="connsiteX10211" fmla="*/ 3703196 w 12193268"/>
              <a:gd name="connsiteY10211" fmla="*/ 1531068 h 6852115"/>
              <a:gd name="connsiteX10212" fmla="*/ 3515524 w 12193268"/>
              <a:gd name="connsiteY10212" fmla="*/ 1531068 h 6852115"/>
              <a:gd name="connsiteX10213" fmla="*/ 3432652 w 12193268"/>
              <a:gd name="connsiteY10213" fmla="*/ 1607612 h 6852115"/>
              <a:gd name="connsiteX10214" fmla="*/ 3432652 w 12193268"/>
              <a:gd name="connsiteY10214" fmla="*/ 1663627 h 6852115"/>
              <a:gd name="connsiteX10215" fmla="*/ 3576170 w 12193268"/>
              <a:gd name="connsiteY10215" fmla="*/ 1531068 h 6852115"/>
              <a:gd name="connsiteX10216" fmla="*/ 3432651 w 12193268"/>
              <a:gd name="connsiteY10216" fmla="*/ 1531068 h 6852115"/>
              <a:gd name="connsiteX10217" fmla="*/ 3432652 w 12193268"/>
              <a:gd name="connsiteY10217" fmla="*/ 1555367 h 6852115"/>
              <a:gd name="connsiteX10218" fmla="*/ 3458959 w 12193268"/>
              <a:gd name="connsiteY10218" fmla="*/ 1531068 h 6852115"/>
              <a:gd name="connsiteX10219" fmla="*/ 6715283 w 12193268"/>
              <a:gd name="connsiteY10219" fmla="*/ 1522737 h 6852115"/>
              <a:gd name="connsiteX10220" fmla="*/ 6716514 w 12193268"/>
              <a:gd name="connsiteY10220" fmla="*/ 1522737 h 6852115"/>
              <a:gd name="connsiteX10221" fmla="*/ 6716515 w 12193268"/>
              <a:gd name="connsiteY10221" fmla="*/ 1534503 h 6852115"/>
              <a:gd name="connsiteX10222" fmla="*/ 6715279 w 12193268"/>
              <a:gd name="connsiteY10222" fmla="*/ 1534504 h 6852115"/>
              <a:gd name="connsiteX10223" fmla="*/ 9842343 w 12193268"/>
              <a:gd name="connsiteY10223" fmla="*/ 1518079 h 6852115"/>
              <a:gd name="connsiteX10224" fmla="*/ 9996181 w 12193268"/>
              <a:gd name="connsiteY10224" fmla="*/ 1660170 h 6852115"/>
              <a:gd name="connsiteX10225" fmla="*/ 9996180 w 12193268"/>
              <a:gd name="connsiteY10225" fmla="*/ 1666012 h 6852115"/>
              <a:gd name="connsiteX10226" fmla="*/ 9999343 w 12193268"/>
              <a:gd name="connsiteY10226" fmla="*/ 1663091 h 6852115"/>
              <a:gd name="connsiteX10227" fmla="*/ 10001095 w 12193268"/>
              <a:gd name="connsiteY10227" fmla="*/ 1664709 h 6852115"/>
              <a:gd name="connsiteX10228" fmla="*/ 10001094 w 12193268"/>
              <a:gd name="connsiteY10228" fmla="*/ 1661472 h 6852115"/>
              <a:gd name="connsiteX10229" fmla="*/ 10139698 w 12193268"/>
              <a:gd name="connsiteY10229" fmla="*/ 1533454 h 6852115"/>
              <a:gd name="connsiteX10230" fmla="*/ 10079052 w 12193268"/>
              <a:gd name="connsiteY10230" fmla="*/ 1533454 h 6852115"/>
              <a:gd name="connsiteX10231" fmla="*/ 9999343 w 12193268"/>
              <a:gd name="connsiteY10231" fmla="*/ 1607075 h 6852115"/>
              <a:gd name="connsiteX10232" fmla="*/ 9902989 w 12193268"/>
              <a:gd name="connsiteY10232" fmla="*/ 1518078 h 6852115"/>
              <a:gd name="connsiteX10233" fmla="*/ 9715317 w 12193268"/>
              <a:gd name="connsiteY10233" fmla="*/ 1518079 h 6852115"/>
              <a:gd name="connsiteX10234" fmla="*/ 9996181 w 12193268"/>
              <a:gd name="connsiteY10234" fmla="*/ 1777495 h 6852115"/>
              <a:gd name="connsiteX10235" fmla="*/ 9996181 w 12193268"/>
              <a:gd name="connsiteY10235" fmla="*/ 1783338 h 6852115"/>
              <a:gd name="connsiteX10236" fmla="*/ 9999344 w 12193268"/>
              <a:gd name="connsiteY10236" fmla="*/ 1780417 h 6852115"/>
              <a:gd name="connsiteX10237" fmla="*/ 10001096 w 12193268"/>
              <a:gd name="connsiteY10237" fmla="*/ 1782035 h 6852115"/>
              <a:gd name="connsiteX10238" fmla="*/ 10001096 w 12193268"/>
              <a:gd name="connsiteY10238" fmla="*/ 1778799 h 6852115"/>
              <a:gd name="connsiteX10239" fmla="*/ 10266721 w 12193268"/>
              <a:gd name="connsiteY10239" fmla="*/ 1533453 h 6852115"/>
              <a:gd name="connsiteX10240" fmla="*/ 10196263 w 12193268"/>
              <a:gd name="connsiteY10240" fmla="*/ 1533453 h 6852115"/>
              <a:gd name="connsiteX10241" fmla="*/ 9999343 w 12193268"/>
              <a:gd name="connsiteY10241" fmla="*/ 1715335 h 6852115"/>
              <a:gd name="connsiteX10242" fmla="*/ 9785779 w 12193268"/>
              <a:gd name="connsiteY10242" fmla="*/ 1518079 h 6852115"/>
              <a:gd name="connsiteX10243" fmla="*/ 9613122 w 12193268"/>
              <a:gd name="connsiteY10243" fmla="*/ 1518078 h 6852115"/>
              <a:gd name="connsiteX10244" fmla="*/ 9639797 w 12193268"/>
              <a:gd name="connsiteY10244" fmla="*/ 1545083 h 6852115"/>
              <a:gd name="connsiteX10245" fmla="*/ 9492089 w 12193268"/>
              <a:gd name="connsiteY10245" fmla="*/ 1686589 h 6852115"/>
              <a:gd name="connsiteX10246" fmla="*/ 9579665 w 12193268"/>
              <a:gd name="connsiteY10246" fmla="*/ 1770487 h 6852115"/>
              <a:gd name="connsiteX10247" fmla="*/ 9702463 w 12193268"/>
              <a:gd name="connsiteY10247" fmla="*/ 1657063 h 6852115"/>
              <a:gd name="connsiteX10248" fmla="*/ 9668415 w 12193268"/>
              <a:gd name="connsiteY10248" fmla="*/ 1625616 h 6852115"/>
              <a:gd name="connsiteX10249" fmla="*/ 9581637 w 12193268"/>
              <a:gd name="connsiteY10249" fmla="*/ 1705768 h 6852115"/>
              <a:gd name="connsiteX10250" fmla="*/ 9555165 w 12193268"/>
              <a:gd name="connsiteY10250" fmla="*/ 1677974 h 6852115"/>
              <a:gd name="connsiteX10251" fmla="*/ 9667020 w 12193268"/>
              <a:gd name="connsiteY10251" fmla="*/ 1572083 h 6852115"/>
              <a:gd name="connsiteX10252" fmla="*/ 9758571 w 12193268"/>
              <a:gd name="connsiteY10252" fmla="*/ 1656643 h 6852115"/>
              <a:gd name="connsiteX10253" fmla="*/ 9607431 w 12193268"/>
              <a:gd name="connsiteY10253" fmla="*/ 1797087 h 6852115"/>
              <a:gd name="connsiteX10254" fmla="*/ 9690410 w 12193268"/>
              <a:gd name="connsiteY10254" fmla="*/ 1876582 h 6852115"/>
              <a:gd name="connsiteX10255" fmla="*/ 9811966 w 12193268"/>
              <a:gd name="connsiteY10255" fmla="*/ 1760130 h 6852115"/>
              <a:gd name="connsiteX10256" fmla="*/ 9787344 w 12193268"/>
              <a:gd name="connsiteY10256" fmla="*/ 1737386 h 6852115"/>
              <a:gd name="connsiteX10257" fmla="*/ 9697792 w 12193268"/>
              <a:gd name="connsiteY10257" fmla="*/ 1820100 h 6852115"/>
              <a:gd name="connsiteX10258" fmla="*/ 9671320 w 12193268"/>
              <a:gd name="connsiteY10258" fmla="*/ 1792306 h 6852115"/>
              <a:gd name="connsiteX10259" fmla="*/ 9787859 w 12193268"/>
              <a:gd name="connsiteY10259" fmla="*/ 1685618 h 6852115"/>
              <a:gd name="connsiteX10260" fmla="*/ 9870094 w 12193268"/>
              <a:gd name="connsiteY10260" fmla="*/ 1761574 h 6852115"/>
              <a:gd name="connsiteX10261" fmla="*/ 9718157 w 12193268"/>
              <a:gd name="connsiteY10261" fmla="*/ 1903163 h 6852115"/>
              <a:gd name="connsiteX10262" fmla="*/ 9869051 w 12193268"/>
              <a:gd name="connsiteY10262" fmla="*/ 2043959 h 6852115"/>
              <a:gd name="connsiteX10263" fmla="*/ 9786816 w 12193268"/>
              <a:gd name="connsiteY10263" fmla="*/ 2119914 h 6852115"/>
              <a:gd name="connsiteX10264" fmla="*/ 9780292 w 12193268"/>
              <a:gd name="connsiteY10264" fmla="*/ 2113065 h 6852115"/>
              <a:gd name="connsiteX10265" fmla="*/ 9779392 w 12193268"/>
              <a:gd name="connsiteY10265" fmla="*/ 2114011 h 6852115"/>
              <a:gd name="connsiteX10266" fmla="*/ 9670277 w 12193268"/>
              <a:gd name="connsiteY10266" fmla="*/ 2013227 h 6852115"/>
              <a:gd name="connsiteX10267" fmla="*/ 9696748 w 12193268"/>
              <a:gd name="connsiteY10267" fmla="*/ 1985432 h 6852115"/>
              <a:gd name="connsiteX10268" fmla="*/ 9786301 w 12193268"/>
              <a:gd name="connsiteY10268" fmla="*/ 2068146 h 6852115"/>
              <a:gd name="connsiteX10269" fmla="*/ 9811032 w 12193268"/>
              <a:gd name="connsiteY10269" fmla="*/ 2045303 h 6852115"/>
              <a:gd name="connsiteX10270" fmla="*/ 9690410 w 12193268"/>
              <a:gd name="connsiteY10270" fmla="*/ 1929746 h 6852115"/>
              <a:gd name="connsiteX10271" fmla="*/ 9607340 w 12193268"/>
              <a:gd name="connsiteY10271" fmla="*/ 2009327 h 6852115"/>
              <a:gd name="connsiteX10272" fmla="*/ 9757529 w 12193268"/>
              <a:gd name="connsiteY10272" fmla="*/ 2148889 h 6852115"/>
              <a:gd name="connsiteX10273" fmla="*/ 9665977 w 12193268"/>
              <a:gd name="connsiteY10273" fmla="*/ 2233449 h 6852115"/>
              <a:gd name="connsiteX10274" fmla="*/ 9554122 w 12193268"/>
              <a:gd name="connsiteY10274" fmla="*/ 2127560 h 6852115"/>
              <a:gd name="connsiteX10275" fmla="*/ 9580594 w 12193268"/>
              <a:gd name="connsiteY10275" fmla="*/ 2099765 h 6852115"/>
              <a:gd name="connsiteX10276" fmla="*/ 9667372 w 12193268"/>
              <a:gd name="connsiteY10276" fmla="*/ 2179917 h 6852115"/>
              <a:gd name="connsiteX10277" fmla="*/ 9701420 w 12193268"/>
              <a:gd name="connsiteY10277" fmla="*/ 2148468 h 6852115"/>
              <a:gd name="connsiteX10278" fmla="*/ 9579574 w 12193268"/>
              <a:gd name="connsiteY10278" fmla="*/ 2035926 h 6852115"/>
              <a:gd name="connsiteX10279" fmla="*/ 9492090 w 12193268"/>
              <a:gd name="connsiteY10279" fmla="*/ 2119739 h 6852115"/>
              <a:gd name="connsiteX10280" fmla="*/ 9642864 w 12193268"/>
              <a:gd name="connsiteY10280" fmla="*/ 2264182 h 6852115"/>
              <a:gd name="connsiteX10281" fmla="*/ 9640600 w 12193268"/>
              <a:gd name="connsiteY10281" fmla="*/ 2266475 h 6852115"/>
              <a:gd name="connsiteX10282" fmla="*/ 9607857 w 12193268"/>
              <a:gd name="connsiteY10282" fmla="*/ 2266475 h 6852115"/>
              <a:gd name="connsiteX10283" fmla="*/ 9624228 w 12193268"/>
              <a:gd name="connsiteY10283" fmla="*/ 2283047 h 6852115"/>
              <a:gd name="connsiteX10284" fmla="*/ 9620141 w 12193268"/>
              <a:gd name="connsiteY10284" fmla="*/ 2287186 h 6852115"/>
              <a:gd name="connsiteX10285" fmla="*/ 9628316 w 12193268"/>
              <a:gd name="connsiteY10285" fmla="*/ 2287185 h 6852115"/>
              <a:gd name="connsiteX10286" fmla="*/ 9634532 w 12193268"/>
              <a:gd name="connsiteY10286" fmla="*/ 2293478 h 6852115"/>
              <a:gd name="connsiteX10287" fmla="*/ 9486824 w 12193268"/>
              <a:gd name="connsiteY10287" fmla="*/ 2434984 h 6852115"/>
              <a:gd name="connsiteX10288" fmla="*/ 9574399 w 12193268"/>
              <a:gd name="connsiteY10288" fmla="*/ 2518883 h 6852115"/>
              <a:gd name="connsiteX10289" fmla="*/ 9697198 w 12193268"/>
              <a:gd name="connsiteY10289" fmla="*/ 2405460 h 6852115"/>
              <a:gd name="connsiteX10290" fmla="*/ 9663151 w 12193268"/>
              <a:gd name="connsiteY10290" fmla="*/ 2374013 h 6852115"/>
              <a:gd name="connsiteX10291" fmla="*/ 9576373 w 12193268"/>
              <a:gd name="connsiteY10291" fmla="*/ 2454163 h 6852115"/>
              <a:gd name="connsiteX10292" fmla="*/ 9549900 w 12193268"/>
              <a:gd name="connsiteY10292" fmla="*/ 2426369 h 6852115"/>
              <a:gd name="connsiteX10293" fmla="*/ 9661756 w 12193268"/>
              <a:gd name="connsiteY10293" fmla="*/ 2320479 h 6852115"/>
              <a:gd name="connsiteX10294" fmla="*/ 9753306 w 12193268"/>
              <a:gd name="connsiteY10294" fmla="*/ 2405039 h 6852115"/>
              <a:gd name="connsiteX10295" fmla="*/ 9602165 w 12193268"/>
              <a:gd name="connsiteY10295" fmla="*/ 2545483 h 6852115"/>
              <a:gd name="connsiteX10296" fmla="*/ 9685144 w 12193268"/>
              <a:gd name="connsiteY10296" fmla="*/ 2624977 h 6852115"/>
              <a:gd name="connsiteX10297" fmla="*/ 9806702 w 12193268"/>
              <a:gd name="connsiteY10297" fmla="*/ 2508526 h 6852115"/>
              <a:gd name="connsiteX10298" fmla="*/ 9782078 w 12193268"/>
              <a:gd name="connsiteY10298" fmla="*/ 2485782 h 6852115"/>
              <a:gd name="connsiteX10299" fmla="*/ 9692527 w 12193268"/>
              <a:gd name="connsiteY10299" fmla="*/ 2568495 h 6852115"/>
              <a:gd name="connsiteX10300" fmla="*/ 9666054 w 12193268"/>
              <a:gd name="connsiteY10300" fmla="*/ 2540703 h 6852115"/>
              <a:gd name="connsiteX10301" fmla="*/ 9782593 w 12193268"/>
              <a:gd name="connsiteY10301" fmla="*/ 2434013 h 6852115"/>
              <a:gd name="connsiteX10302" fmla="*/ 9864829 w 12193268"/>
              <a:gd name="connsiteY10302" fmla="*/ 2509968 h 6852115"/>
              <a:gd name="connsiteX10303" fmla="*/ 9712892 w 12193268"/>
              <a:gd name="connsiteY10303" fmla="*/ 2651560 h 6852115"/>
              <a:gd name="connsiteX10304" fmla="*/ 9863785 w 12193268"/>
              <a:gd name="connsiteY10304" fmla="*/ 2792355 h 6852115"/>
              <a:gd name="connsiteX10305" fmla="*/ 9781550 w 12193268"/>
              <a:gd name="connsiteY10305" fmla="*/ 2868311 h 6852115"/>
              <a:gd name="connsiteX10306" fmla="*/ 9775028 w 12193268"/>
              <a:gd name="connsiteY10306" fmla="*/ 2861462 h 6852115"/>
              <a:gd name="connsiteX10307" fmla="*/ 9774127 w 12193268"/>
              <a:gd name="connsiteY10307" fmla="*/ 2862406 h 6852115"/>
              <a:gd name="connsiteX10308" fmla="*/ 9665012 w 12193268"/>
              <a:gd name="connsiteY10308" fmla="*/ 2761623 h 6852115"/>
              <a:gd name="connsiteX10309" fmla="*/ 9691484 w 12193268"/>
              <a:gd name="connsiteY10309" fmla="*/ 2733828 h 6852115"/>
              <a:gd name="connsiteX10310" fmla="*/ 9781035 w 12193268"/>
              <a:gd name="connsiteY10310" fmla="*/ 2816543 h 6852115"/>
              <a:gd name="connsiteX10311" fmla="*/ 9805767 w 12193268"/>
              <a:gd name="connsiteY10311" fmla="*/ 2793699 h 6852115"/>
              <a:gd name="connsiteX10312" fmla="*/ 9685145 w 12193268"/>
              <a:gd name="connsiteY10312" fmla="*/ 2678141 h 6852115"/>
              <a:gd name="connsiteX10313" fmla="*/ 9602076 w 12193268"/>
              <a:gd name="connsiteY10313" fmla="*/ 2757724 h 6852115"/>
              <a:gd name="connsiteX10314" fmla="*/ 9752263 w 12193268"/>
              <a:gd name="connsiteY10314" fmla="*/ 2897285 h 6852115"/>
              <a:gd name="connsiteX10315" fmla="*/ 9660712 w 12193268"/>
              <a:gd name="connsiteY10315" fmla="*/ 2981846 h 6852115"/>
              <a:gd name="connsiteX10316" fmla="*/ 9548857 w 12193268"/>
              <a:gd name="connsiteY10316" fmla="*/ 2875956 h 6852115"/>
              <a:gd name="connsiteX10317" fmla="*/ 9575330 w 12193268"/>
              <a:gd name="connsiteY10317" fmla="*/ 2848162 h 6852115"/>
              <a:gd name="connsiteX10318" fmla="*/ 9662107 w 12193268"/>
              <a:gd name="connsiteY10318" fmla="*/ 2928312 h 6852115"/>
              <a:gd name="connsiteX10319" fmla="*/ 9696155 w 12193268"/>
              <a:gd name="connsiteY10319" fmla="*/ 2896865 h 6852115"/>
              <a:gd name="connsiteX10320" fmla="*/ 9574309 w 12193268"/>
              <a:gd name="connsiteY10320" fmla="*/ 2784322 h 6852115"/>
              <a:gd name="connsiteX10321" fmla="*/ 9486824 w 12193268"/>
              <a:gd name="connsiteY10321" fmla="*/ 2868134 h 6852115"/>
              <a:gd name="connsiteX10322" fmla="*/ 9637599 w 12193268"/>
              <a:gd name="connsiteY10322" fmla="*/ 3012578 h 6852115"/>
              <a:gd name="connsiteX10323" fmla="*/ 9625506 w 12193268"/>
              <a:gd name="connsiteY10323" fmla="*/ 3024819 h 6852115"/>
              <a:gd name="connsiteX10324" fmla="*/ 9609346 w 12193268"/>
              <a:gd name="connsiteY10324" fmla="*/ 3024814 h 6852115"/>
              <a:gd name="connsiteX10325" fmla="*/ 9617426 w 12193268"/>
              <a:gd name="connsiteY10325" fmla="*/ 3032999 h 6852115"/>
              <a:gd name="connsiteX10326" fmla="*/ 9614875 w 12193268"/>
              <a:gd name="connsiteY10326" fmla="*/ 3035582 h 6852115"/>
              <a:gd name="connsiteX10327" fmla="*/ 9619975 w 12193268"/>
              <a:gd name="connsiteY10327" fmla="*/ 3035582 h 6852115"/>
              <a:gd name="connsiteX10328" fmla="*/ 9636012 w 12193268"/>
              <a:gd name="connsiteY10328" fmla="*/ 3051828 h 6852115"/>
              <a:gd name="connsiteX10329" fmla="*/ 9488255 w 12193268"/>
              <a:gd name="connsiteY10329" fmla="*/ 3193282 h 6852115"/>
              <a:gd name="connsiteX10330" fmla="*/ 9575800 w 12193268"/>
              <a:gd name="connsiteY10330" fmla="*/ 3277210 h 6852115"/>
              <a:gd name="connsiteX10331" fmla="*/ 9698638 w 12193268"/>
              <a:gd name="connsiteY10331" fmla="*/ 3163830 h 6852115"/>
              <a:gd name="connsiteX10332" fmla="*/ 9664601 w 12193268"/>
              <a:gd name="connsiteY10332" fmla="*/ 3132370 h 6852115"/>
              <a:gd name="connsiteX10333" fmla="*/ 9577795 w 12193268"/>
              <a:gd name="connsiteY10333" fmla="*/ 3212492 h 6852115"/>
              <a:gd name="connsiteX10334" fmla="*/ 9551333 w 12193268"/>
              <a:gd name="connsiteY10334" fmla="*/ 3184689 h 6852115"/>
              <a:gd name="connsiteX10335" fmla="*/ 9663226 w 12193268"/>
              <a:gd name="connsiteY10335" fmla="*/ 3078837 h 6852115"/>
              <a:gd name="connsiteX10336" fmla="*/ 9754747 w 12193268"/>
              <a:gd name="connsiteY10336" fmla="*/ 3163429 h 6852115"/>
              <a:gd name="connsiteX10337" fmla="*/ 9603556 w 12193268"/>
              <a:gd name="connsiteY10337" fmla="*/ 3303819 h 6852115"/>
              <a:gd name="connsiteX10338" fmla="*/ 9686508 w 12193268"/>
              <a:gd name="connsiteY10338" fmla="*/ 3383343 h 6852115"/>
              <a:gd name="connsiteX10339" fmla="*/ 9808105 w 12193268"/>
              <a:gd name="connsiteY10339" fmla="*/ 3266933 h 6852115"/>
              <a:gd name="connsiteX10340" fmla="*/ 9783490 w 12193268"/>
              <a:gd name="connsiteY10340" fmla="*/ 3244182 h 6852115"/>
              <a:gd name="connsiteX10341" fmla="*/ 9693909 w 12193268"/>
              <a:gd name="connsiteY10341" fmla="*/ 3326865 h 6852115"/>
              <a:gd name="connsiteX10342" fmla="*/ 9667447 w 12193268"/>
              <a:gd name="connsiteY10342" fmla="*/ 3299061 h 6852115"/>
              <a:gd name="connsiteX10343" fmla="*/ 9784023 w 12193268"/>
              <a:gd name="connsiteY10343" fmla="*/ 3192414 h 6852115"/>
              <a:gd name="connsiteX10344" fmla="*/ 9866231 w 12193268"/>
              <a:gd name="connsiteY10344" fmla="*/ 3268396 h 6852115"/>
              <a:gd name="connsiteX10345" fmla="*/ 9714245 w 12193268"/>
              <a:gd name="connsiteY10345" fmla="*/ 3409934 h 6852115"/>
              <a:gd name="connsiteX10346" fmla="*/ 9865089 w 12193268"/>
              <a:gd name="connsiteY10346" fmla="*/ 3550782 h 6852115"/>
              <a:gd name="connsiteX10347" fmla="*/ 9782827 w 12193268"/>
              <a:gd name="connsiteY10347" fmla="*/ 3626708 h 6852115"/>
              <a:gd name="connsiteX10348" fmla="*/ 9776306 w 12193268"/>
              <a:gd name="connsiteY10348" fmla="*/ 3619857 h 6852115"/>
              <a:gd name="connsiteX10349" fmla="*/ 9775406 w 12193268"/>
              <a:gd name="connsiteY10349" fmla="*/ 3620802 h 6852115"/>
              <a:gd name="connsiteX10350" fmla="*/ 9666325 w 12193268"/>
              <a:gd name="connsiteY10350" fmla="*/ 3519980 h 6852115"/>
              <a:gd name="connsiteX10351" fmla="*/ 9692808 w 12193268"/>
              <a:gd name="connsiteY10351" fmla="*/ 3492194 h 6852115"/>
              <a:gd name="connsiteX10352" fmla="*/ 9782330 w 12193268"/>
              <a:gd name="connsiteY10352" fmla="*/ 3574940 h 6852115"/>
              <a:gd name="connsiteX10353" fmla="*/ 9807069 w 12193268"/>
              <a:gd name="connsiteY10353" fmla="*/ 3552104 h 6852115"/>
              <a:gd name="connsiteX10354" fmla="*/ 9686489 w 12193268"/>
              <a:gd name="connsiteY10354" fmla="*/ 3436506 h 6852115"/>
              <a:gd name="connsiteX10355" fmla="*/ 9603391 w 12193268"/>
              <a:gd name="connsiteY10355" fmla="*/ 3516059 h 6852115"/>
              <a:gd name="connsiteX10356" fmla="*/ 9753530 w 12193268"/>
              <a:gd name="connsiteY10356" fmla="*/ 3655673 h 6852115"/>
              <a:gd name="connsiteX10357" fmla="*/ 9661949 w 12193268"/>
              <a:gd name="connsiteY10357" fmla="*/ 3740202 h 6852115"/>
              <a:gd name="connsiteX10358" fmla="*/ 9550132 w 12193268"/>
              <a:gd name="connsiteY10358" fmla="*/ 3634274 h 6852115"/>
              <a:gd name="connsiteX10359" fmla="*/ 9576613 w 12193268"/>
              <a:gd name="connsiteY10359" fmla="*/ 3606488 h 6852115"/>
              <a:gd name="connsiteX10360" fmla="*/ 9663363 w 12193268"/>
              <a:gd name="connsiteY10360" fmla="*/ 3686669 h 6852115"/>
              <a:gd name="connsiteX10361" fmla="*/ 9697422 w 12193268"/>
              <a:gd name="connsiteY10361" fmla="*/ 3655232 h 6852115"/>
              <a:gd name="connsiteX10362" fmla="*/ 9575616 w 12193268"/>
              <a:gd name="connsiteY10362" fmla="*/ 3542649 h 6852115"/>
              <a:gd name="connsiteX10363" fmla="*/ 9488101 w 12193268"/>
              <a:gd name="connsiteY10363" fmla="*/ 3626431 h 6852115"/>
              <a:gd name="connsiteX10364" fmla="*/ 9638824 w 12193268"/>
              <a:gd name="connsiteY10364" fmla="*/ 3770926 h 6852115"/>
              <a:gd name="connsiteX10365" fmla="*/ 9636560 w 12193268"/>
              <a:gd name="connsiteY10365" fmla="*/ 3773218 h 6852115"/>
              <a:gd name="connsiteX10366" fmla="*/ 9603817 w 12193268"/>
              <a:gd name="connsiteY10366" fmla="*/ 3773207 h 6852115"/>
              <a:gd name="connsiteX10367" fmla="*/ 9620181 w 12193268"/>
              <a:gd name="connsiteY10367" fmla="*/ 3789785 h 6852115"/>
              <a:gd name="connsiteX10368" fmla="*/ 9616093 w 12193268"/>
              <a:gd name="connsiteY10368" fmla="*/ 3793921 h 6852115"/>
              <a:gd name="connsiteX10369" fmla="*/ 9624268 w 12193268"/>
              <a:gd name="connsiteY10369" fmla="*/ 3793924 h 6852115"/>
              <a:gd name="connsiteX10370" fmla="*/ 9630483 w 12193268"/>
              <a:gd name="connsiteY10370" fmla="*/ 3800220 h 6852115"/>
              <a:gd name="connsiteX10371" fmla="*/ 9482724 w 12193268"/>
              <a:gd name="connsiteY10371" fmla="*/ 3941676 h 6852115"/>
              <a:gd name="connsiteX10372" fmla="*/ 9570269 w 12193268"/>
              <a:gd name="connsiteY10372" fmla="*/ 4025603 h 6852115"/>
              <a:gd name="connsiteX10373" fmla="*/ 9693109 w 12193268"/>
              <a:gd name="connsiteY10373" fmla="*/ 3912223 h 6852115"/>
              <a:gd name="connsiteX10374" fmla="*/ 9659072 w 12193268"/>
              <a:gd name="connsiteY10374" fmla="*/ 3880764 h 6852115"/>
              <a:gd name="connsiteX10375" fmla="*/ 9572266 w 12193268"/>
              <a:gd name="connsiteY10375" fmla="*/ 3960885 h 6852115"/>
              <a:gd name="connsiteX10376" fmla="*/ 9545805 w 12193268"/>
              <a:gd name="connsiteY10376" fmla="*/ 3933081 h 6852115"/>
              <a:gd name="connsiteX10377" fmla="*/ 9657697 w 12193268"/>
              <a:gd name="connsiteY10377" fmla="*/ 3827231 h 6852115"/>
              <a:gd name="connsiteX10378" fmla="*/ 9749217 w 12193268"/>
              <a:gd name="connsiteY10378" fmla="*/ 3911821 h 6852115"/>
              <a:gd name="connsiteX10379" fmla="*/ 9598026 w 12193268"/>
              <a:gd name="connsiteY10379" fmla="*/ 4052213 h 6852115"/>
              <a:gd name="connsiteX10380" fmla="*/ 9680978 w 12193268"/>
              <a:gd name="connsiteY10380" fmla="*/ 4131737 h 6852115"/>
              <a:gd name="connsiteX10381" fmla="*/ 9802575 w 12193268"/>
              <a:gd name="connsiteY10381" fmla="*/ 4015326 h 6852115"/>
              <a:gd name="connsiteX10382" fmla="*/ 9777960 w 12193268"/>
              <a:gd name="connsiteY10382" fmla="*/ 3992575 h 6852115"/>
              <a:gd name="connsiteX10383" fmla="*/ 9688380 w 12193268"/>
              <a:gd name="connsiteY10383" fmla="*/ 4075258 h 6852115"/>
              <a:gd name="connsiteX10384" fmla="*/ 9661917 w 12193268"/>
              <a:gd name="connsiteY10384" fmla="*/ 4047454 h 6852115"/>
              <a:gd name="connsiteX10385" fmla="*/ 9778494 w 12193268"/>
              <a:gd name="connsiteY10385" fmla="*/ 3940806 h 6852115"/>
              <a:gd name="connsiteX10386" fmla="*/ 9860702 w 12193268"/>
              <a:gd name="connsiteY10386" fmla="*/ 4016790 h 6852115"/>
              <a:gd name="connsiteX10387" fmla="*/ 9708716 w 12193268"/>
              <a:gd name="connsiteY10387" fmla="*/ 4158328 h 6852115"/>
              <a:gd name="connsiteX10388" fmla="*/ 9859560 w 12193268"/>
              <a:gd name="connsiteY10388" fmla="*/ 4299175 h 6852115"/>
              <a:gd name="connsiteX10389" fmla="*/ 9777298 w 12193268"/>
              <a:gd name="connsiteY10389" fmla="*/ 4375104 h 6852115"/>
              <a:gd name="connsiteX10390" fmla="*/ 9770776 w 12193268"/>
              <a:gd name="connsiteY10390" fmla="*/ 4368251 h 6852115"/>
              <a:gd name="connsiteX10391" fmla="*/ 9769876 w 12193268"/>
              <a:gd name="connsiteY10391" fmla="*/ 4369195 h 6852115"/>
              <a:gd name="connsiteX10392" fmla="*/ 9660796 w 12193268"/>
              <a:gd name="connsiteY10392" fmla="*/ 4268375 h 6852115"/>
              <a:gd name="connsiteX10393" fmla="*/ 9687278 w 12193268"/>
              <a:gd name="connsiteY10393" fmla="*/ 4240590 h 6852115"/>
              <a:gd name="connsiteX10394" fmla="*/ 9776801 w 12193268"/>
              <a:gd name="connsiteY10394" fmla="*/ 4323333 h 6852115"/>
              <a:gd name="connsiteX10395" fmla="*/ 9801541 w 12193268"/>
              <a:gd name="connsiteY10395" fmla="*/ 4300499 h 6852115"/>
              <a:gd name="connsiteX10396" fmla="*/ 9680959 w 12193268"/>
              <a:gd name="connsiteY10396" fmla="*/ 4184900 h 6852115"/>
              <a:gd name="connsiteX10397" fmla="*/ 9597862 w 12193268"/>
              <a:gd name="connsiteY10397" fmla="*/ 4264453 h 6852115"/>
              <a:gd name="connsiteX10398" fmla="*/ 9748000 w 12193268"/>
              <a:gd name="connsiteY10398" fmla="*/ 4404067 h 6852115"/>
              <a:gd name="connsiteX10399" fmla="*/ 9656420 w 12193268"/>
              <a:gd name="connsiteY10399" fmla="*/ 4488596 h 6852115"/>
              <a:gd name="connsiteX10400" fmla="*/ 9544603 w 12193268"/>
              <a:gd name="connsiteY10400" fmla="*/ 4382669 h 6852115"/>
              <a:gd name="connsiteX10401" fmla="*/ 9571084 w 12193268"/>
              <a:gd name="connsiteY10401" fmla="*/ 4354883 h 6852115"/>
              <a:gd name="connsiteX10402" fmla="*/ 9657833 w 12193268"/>
              <a:gd name="connsiteY10402" fmla="*/ 4435064 h 6852115"/>
              <a:gd name="connsiteX10403" fmla="*/ 9691892 w 12193268"/>
              <a:gd name="connsiteY10403" fmla="*/ 4403627 h 6852115"/>
              <a:gd name="connsiteX10404" fmla="*/ 9570086 w 12193268"/>
              <a:gd name="connsiteY10404" fmla="*/ 4291044 h 6852115"/>
              <a:gd name="connsiteX10405" fmla="*/ 9482571 w 12193268"/>
              <a:gd name="connsiteY10405" fmla="*/ 4374826 h 6852115"/>
              <a:gd name="connsiteX10406" fmla="*/ 9633295 w 12193268"/>
              <a:gd name="connsiteY10406" fmla="*/ 4519321 h 6852115"/>
              <a:gd name="connsiteX10407" fmla="*/ 9610563 w 12193268"/>
              <a:gd name="connsiteY10407" fmla="*/ 4542316 h 6852115"/>
              <a:gd name="connsiteX10408" fmla="*/ 9664411 w 12193268"/>
              <a:gd name="connsiteY10408" fmla="*/ 4542335 h 6852115"/>
              <a:gd name="connsiteX10409" fmla="*/ 9988461 w 12193268"/>
              <a:gd name="connsiteY10409" fmla="*/ 4243237 h 6852115"/>
              <a:gd name="connsiteX10410" fmla="*/ 10328939 w 12193268"/>
              <a:gd name="connsiteY10410" fmla="*/ 4557937 h 6852115"/>
              <a:gd name="connsiteX10411" fmla="*/ 10374570 w 12193268"/>
              <a:gd name="connsiteY10411" fmla="*/ 4557953 h 6852115"/>
              <a:gd name="connsiteX10412" fmla="*/ 10347905 w 12193268"/>
              <a:gd name="connsiteY10412" fmla="*/ 4530940 h 6852115"/>
              <a:gd name="connsiteX10413" fmla="*/ 10495662 w 12193268"/>
              <a:gd name="connsiteY10413" fmla="*/ 4389484 h 6852115"/>
              <a:gd name="connsiteX10414" fmla="*/ 10408117 w 12193268"/>
              <a:gd name="connsiteY10414" fmla="*/ 4305557 h 6852115"/>
              <a:gd name="connsiteX10415" fmla="*/ 10285278 w 12193268"/>
              <a:gd name="connsiteY10415" fmla="*/ 4418937 h 6852115"/>
              <a:gd name="connsiteX10416" fmla="*/ 10319315 w 12193268"/>
              <a:gd name="connsiteY10416" fmla="*/ 4450396 h 6852115"/>
              <a:gd name="connsiteX10417" fmla="*/ 10406120 w 12193268"/>
              <a:gd name="connsiteY10417" fmla="*/ 4370275 h 6852115"/>
              <a:gd name="connsiteX10418" fmla="*/ 10432583 w 12193268"/>
              <a:gd name="connsiteY10418" fmla="*/ 4398079 h 6852115"/>
              <a:gd name="connsiteX10419" fmla="*/ 10320690 w 12193268"/>
              <a:gd name="connsiteY10419" fmla="*/ 4503930 h 6852115"/>
              <a:gd name="connsiteX10420" fmla="*/ 10229169 w 12193268"/>
              <a:gd name="connsiteY10420" fmla="*/ 4419338 h 6852115"/>
              <a:gd name="connsiteX10421" fmla="*/ 10380360 w 12193268"/>
              <a:gd name="connsiteY10421" fmla="*/ 4278948 h 6852115"/>
              <a:gd name="connsiteX10422" fmla="*/ 10297409 w 12193268"/>
              <a:gd name="connsiteY10422" fmla="*/ 4199423 h 6852115"/>
              <a:gd name="connsiteX10423" fmla="*/ 10175812 w 12193268"/>
              <a:gd name="connsiteY10423" fmla="*/ 4315834 h 6852115"/>
              <a:gd name="connsiteX10424" fmla="*/ 10200427 w 12193268"/>
              <a:gd name="connsiteY10424" fmla="*/ 4338585 h 6852115"/>
              <a:gd name="connsiteX10425" fmla="*/ 10290007 w 12193268"/>
              <a:gd name="connsiteY10425" fmla="*/ 4255903 h 6852115"/>
              <a:gd name="connsiteX10426" fmla="*/ 10316469 w 12193268"/>
              <a:gd name="connsiteY10426" fmla="*/ 4283706 h 6852115"/>
              <a:gd name="connsiteX10427" fmla="*/ 10199894 w 12193268"/>
              <a:gd name="connsiteY10427" fmla="*/ 4390353 h 6852115"/>
              <a:gd name="connsiteX10428" fmla="*/ 10117686 w 12193268"/>
              <a:gd name="connsiteY10428" fmla="*/ 4314371 h 6852115"/>
              <a:gd name="connsiteX10429" fmla="*/ 10269671 w 12193268"/>
              <a:gd name="connsiteY10429" fmla="*/ 4172831 h 6852115"/>
              <a:gd name="connsiteX10430" fmla="*/ 10118829 w 12193268"/>
              <a:gd name="connsiteY10430" fmla="*/ 4031984 h 6852115"/>
              <a:gd name="connsiteX10431" fmla="*/ 10201090 w 12193268"/>
              <a:gd name="connsiteY10431" fmla="*/ 3956057 h 6852115"/>
              <a:gd name="connsiteX10432" fmla="*/ 10207610 w 12193268"/>
              <a:gd name="connsiteY10432" fmla="*/ 3962909 h 6852115"/>
              <a:gd name="connsiteX10433" fmla="*/ 10208510 w 12193268"/>
              <a:gd name="connsiteY10433" fmla="*/ 3961964 h 6852115"/>
              <a:gd name="connsiteX10434" fmla="*/ 10317590 w 12193268"/>
              <a:gd name="connsiteY10434" fmla="*/ 4062785 h 6852115"/>
              <a:gd name="connsiteX10435" fmla="*/ 10291108 w 12193268"/>
              <a:gd name="connsiteY10435" fmla="*/ 4090570 h 6852115"/>
              <a:gd name="connsiteX10436" fmla="*/ 10201587 w 12193268"/>
              <a:gd name="connsiteY10436" fmla="*/ 4007826 h 6852115"/>
              <a:gd name="connsiteX10437" fmla="*/ 10176848 w 12193268"/>
              <a:gd name="connsiteY10437" fmla="*/ 4030661 h 6852115"/>
              <a:gd name="connsiteX10438" fmla="*/ 10297428 w 12193268"/>
              <a:gd name="connsiteY10438" fmla="*/ 4146259 h 6852115"/>
              <a:gd name="connsiteX10439" fmla="*/ 10380525 w 12193268"/>
              <a:gd name="connsiteY10439" fmla="*/ 4066706 h 6852115"/>
              <a:gd name="connsiteX10440" fmla="*/ 10230386 w 12193268"/>
              <a:gd name="connsiteY10440" fmla="*/ 3927092 h 6852115"/>
              <a:gd name="connsiteX10441" fmla="*/ 10321967 w 12193268"/>
              <a:gd name="connsiteY10441" fmla="*/ 3842564 h 6852115"/>
              <a:gd name="connsiteX10442" fmla="*/ 10433785 w 12193268"/>
              <a:gd name="connsiteY10442" fmla="*/ 3948492 h 6852115"/>
              <a:gd name="connsiteX10443" fmla="*/ 10407303 w 12193268"/>
              <a:gd name="connsiteY10443" fmla="*/ 3976277 h 6852115"/>
              <a:gd name="connsiteX10444" fmla="*/ 10320554 w 12193268"/>
              <a:gd name="connsiteY10444" fmla="*/ 3896096 h 6852115"/>
              <a:gd name="connsiteX10445" fmla="*/ 10286494 w 12193268"/>
              <a:gd name="connsiteY10445" fmla="*/ 3927532 h 6852115"/>
              <a:gd name="connsiteX10446" fmla="*/ 10408301 w 12193268"/>
              <a:gd name="connsiteY10446" fmla="*/ 4040117 h 6852115"/>
              <a:gd name="connsiteX10447" fmla="*/ 10495815 w 12193268"/>
              <a:gd name="connsiteY10447" fmla="*/ 3956335 h 6852115"/>
              <a:gd name="connsiteX10448" fmla="*/ 10345092 w 12193268"/>
              <a:gd name="connsiteY10448" fmla="*/ 3811839 h 6852115"/>
              <a:gd name="connsiteX10449" fmla="*/ 10347357 w 12193268"/>
              <a:gd name="connsiteY10449" fmla="*/ 3809547 h 6852115"/>
              <a:gd name="connsiteX10450" fmla="*/ 10380099 w 12193268"/>
              <a:gd name="connsiteY10450" fmla="*/ 3809559 h 6852115"/>
              <a:gd name="connsiteX10451" fmla="*/ 10363734 w 12193268"/>
              <a:gd name="connsiteY10451" fmla="*/ 3792980 h 6852115"/>
              <a:gd name="connsiteX10452" fmla="*/ 10367823 w 12193268"/>
              <a:gd name="connsiteY10452" fmla="*/ 3788843 h 6852115"/>
              <a:gd name="connsiteX10453" fmla="*/ 10359648 w 12193268"/>
              <a:gd name="connsiteY10453" fmla="*/ 3788841 h 6852115"/>
              <a:gd name="connsiteX10454" fmla="*/ 10353434 w 12193268"/>
              <a:gd name="connsiteY10454" fmla="*/ 3782546 h 6852115"/>
              <a:gd name="connsiteX10455" fmla="*/ 10501192 w 12193268"/>
              <a:gd name="connsiteY10455" fmla="*/ 3641090 h 6852115"/>
              <a:gd name="connsiteX10456" fmla="*/ 10413646 w 12193268"/>
              <a:gd name="connsiteY10456" fmla="*/ 3557162 h 6852115"/>
              <a:gd name="connsiteX10457" fmla="*/ 10290807 w 12193268"/>
              <a:gd name="connsiteY10457" fmla="*/ 3670542 h 6852115"/>
              <a:gd name="connsiteX10458" fmla="*/ 10324844 w 12193268"/>
              <a:gd name="connsiteY10458" fmla="*/ 3702002 h 6852115"/>
              <a:gd name="connsiteX10459" fmla="*/ 10411650 w 12193268"/>
              <a:gd name="connsiteY10459" fmla="*/ 3621880 h 6852115"/>
              <a:gd name="connsiteX10460" fmla="*/ 10438112 w 12193268"/>
              <a:gd name="connsiteY10460" fmla="*/ 3649684 h 6852115"/>
              <a:gd name="connsiteX10461" fmla="*/ 10326220 w 12193268"/>
              <a:gd name="connsiteY10461" fmla="*/ 3755535 h 6852115"/>
              <a:gd name="connsiteX10462" fmla="*/ 10234698 w 12193268"/>
              <a:gd name="connsiteY10462" fmla="*/ 3670944 h 6852115"/>
              <a:gd name="connsiteX10463" fmla="*/ 10385889 w 12193268"/>
              <a:gd name="connsiteY10463" fmla="*/ 3530552 h 6852115"/>
              <a:gd name="connsiteX10464" fmla="*/ 10302938 w 12193268"/>
              <a:gd name="connsiteY10464" fmla="*/ 3451028 h 6852115"/>
              <a:gd name="connsiteX10465" fmla="*/ 10181342 w 12193268"/>
              <a:gd name="connsiteY10465" fmla="*/ 3567439 h 6852115"/>
              <a:gd name="connsiteX10466" fmla="*/ 10205956 w 12193268"/>
              <a:gd name="connsiteY10466" fmla="*/ 3590190 h 6852115"/>
              <a:gd name="connsiteX10467" fmla="*/ 10295535 w 12193268"/>
              <a:gd name="connsiteY10467" fmla="*/ 3507508 h 6852115"/>
              <a:gd name="connsiteX10468" fmla="*/ 10321998 w 12193268"/>
              <a:gd name="connsiteY10468" fmla="*/ 3535311 h 6852115"/>
              <a:gd name="connsiteX10469" fmla="*/ 10205422 w 12193268"/>
              <a:gd name="connsiteY10469" fmla="*/ 3641960 h 6852115"/>
              <a:gd name="connsiteX10470" fmla="*/ 10123215 w 12193268"/>
              <a:gd name="connsiteY10470" fmla="*/ 3565976 h 6852115"/>
              <a:gd name="connsiteX10471" fmla="*/ 10275200 w 12193268"/>
              <a:gd name="connsiteY10471" fmla="*/ 3424438 h 6852115"/>
              <a:gd name="connsiteX10472" fmla="*/ 10124358 w 12193268"/>
              <a:gd name="connsiteY10472" fmla="*/ 3283591 h 6852115"/>
              <a:gd name="connsiteX10473" fmla="*/ 10206618 w 12193268"/>
              <a:gd name="connsiteY10473" fmla="*/ 3207665 h 6852115"/>
              <a:gd name="connsiteX10474" fmla="*/ 10213139 w 12193268"/>
              <a:gd name="connsiteY10474" fmla="*/ 3214517 h 6852115"/>
              <a:gd name="connsiteX10475" fmla="*/ 10214040 w 12193268"/>
              <a:gd name="connsiteY10475" fmla="*/ 3213572 h 6852115"/>
              <a:gd name="connsiteX10476" fmla="*/ 10323119 w 12193268"/>
              <a:gd name="connsiteY10476" fmla="*/ 3314392 h 6852115"/>
              <a:gd name="connsiteX10477" fmla="*/ 10296637 w 12193268"/>
              <a:gd name="connsiteY10477" fmla="*/ 3342177 h 6852115"/>
              <a:gd name="connsiteX10478" fmla="*/ 10207116 w 12193268"/>
              <a:gd name="connsiteY10478" fmla="*/ 3259434 h 6852115"/>
              <a:gd name="connsiteX10479" fmla="*/ 10182377 w 12193268"/>
              <a:gd name="connsiteY10479" fmla="*/ 3282268 h 6852115"/>
              <a:gd name="connsiteX10480" fmla="*/ 10302957 w 12193268"/>
              <a:gd name="connsiteY10480" fmla="*/ 3397865 h 6852115"/>
              <a:gd name="connsiteX10481" fmla="*/ 10386054 w 12193268"/>
              <a:gd name="connsiteY10481" fmla="*/ 3318313 h 6852115"/>
              <a:gd name="connsiteX10482" fmla="*/ 10235916 w 12193268"/>
              <a:gd name="connsiteY10482" fmla="*/ 3178701 h 6852115"/>
              <a:gd name="connsiteX10483" fmla="*/ 10327496 w 12193268"/>
              <a:gd name="connsiteY10483" fmla="*/ 3094171 h 6852115"/>
              <a:gd name="connsiteX10484" fmla="*/ 10439314 w 12193268"/>
              <a:gd name="connsiteY10484" fmla="*/ 3200099 h 6852115"/>
              <a:gd name="connsiteX10485" fmla="*/ 10412832 w 12193268"/>
              <a:gd name="connsiteY10485" fmla="*/ 3227884 h 6852115"/>
              <a:gd name="connsiteX10486" fmla="*/ 10326083 w 12193268"/>
              <a:gd name="connsiteY10486" fmla="*/ 3147704 h 6852115"/>
              <a:gd name="connsiteX10487" fmla="*/ 10292024 w 12193268"/>
              <a:gd name="connsiteY10487" fmla="*/ 3179141 h 6852115"/>
              <a:gd name="connsiteX10488" fmla="*/ 10413830 w 12193268"/>
              <a:gd name="connsiteY10488" fmla="*/ 3291724 h 6852115"/>
              <a:gd name="connsiteX10489" fmla="*/ 10501344 w 12193268"/>
              <a:gd name="connsiteY10489" fmla="*/ 3207942 h 6852115"/>
              <a:gd name="connsiteX10490" fmla="*/ 10350621 w 12193268"/>
              <a:gd name="connsiteY10490" fmla="*/ 3063446 h 6852115"/>
              <a:gd name="connsiteX10491" fmla="*/ 10362969 w 12193268"/>
              <a:gd name="connsiteY10491" fmla="*/ 3050956 h 6852115"/>
              <a:gd name="connsiteX10492" fmla="*/ 10378886 w 12193268"/>
              <a:gd name="connsiteY10492" fmla="*/ 3050956 h 6852115"/>
              <a:gd name="connsiteX10493" fmla="*/ 10370930 w 12193268"/>
              <a:gd name="connsiteY10493" fmla="*/ 3042901 h 6852115"/>
              <a:gd name="connsiteX10494" fmla="*/ 10373353 w 12193268"/>
              <a:gd name="connsiteY10494" fmla="*/ 3040452 h 6852115"/>
              <a:gd name="connsiteX10495" fmla="*/ 10368508 w 12193268"/>
              <a:gd name="connsiteY10495" fmla="*/ 3040449 h 6852115"/>
              <a:gd name="connsiteX10496" fmla="*/ 10352211 w 12193268"/>
              <a:gd name="connsiteY10496" fmla="*/ 3023952 h 6852115"/>
              <a:gd name="connsiteX10497" fmla="*/ 10499919 w 12193268"/>
              <a:gd name="connsiteY10497" fmla="*/ 2882447 h 6852115"/>
              <a:gd name="connsiteX10498" fmla="*/ 10412344 w 12193268"/>
              <a:gd name="connsiteY10498" fmla="*/ 2798548 h 6852115"/>
              <a:gd name="connsiteX10499" fmla="*/ 10289545 w 12193268"/>
              <a:gd name="connsiteY10499" fmla="*/ 2911969 h 6852115"/>
              <a:gd name="connsiteX10500" fmla="*/ 10323594 w 12193268"/>
              <a:gd name="connsiteY10500" fmla="*/ 2943418 h 6852115"/>
              <a:gd name="connsiteX10501" fmla="*/ 10410370 w 12193268"/>
              <a:gd name="connsiteY10501" fmla="*/ 2863267 h 6852115"/>
              <a:gd name="connsiteX10502" fmla="*/ 10436843 w 12193268"/>
              <a:gd name="connsiteY10502" fmla="*/ 2891062 h 6852115"/>
              <a:gd name="connsiteX10503" fmla="*/ 10324988 w 12193268"/>
              <a:gd name="connsiteY10503" fmla="*/ 2996951 h 6852115"/>
              <a:gd name="connsiteX10504" fmla="*/ 10233437 w 12193268"/>
              <a:gd name="connsiteY10504" fmla="*/ 2912390 h 6852115"/>
              <a:gd name="connsiteX10505" fmla="*/ 10384578 w 12193268"/>
              <a:gd name="connsiteY10505" fmla="*/ 2771948 h 6852115"/>
              <a:gd name="connsiteX10506" fmla="*/ 10301599 w 12193268"/>
              <a:gd name="connsiteY10506" fmla="*/ 2692453 h 6852115"/>
              <a:gd name="connsiteX10507" fmla="*/ 10180044 w 12193268"/>
              <a:gd name="connsiteY10507" fmla="*/ 2808905 h 6852115"/>
              <a:gd name="connsiteX10508" fmla="*/ 10204665 w 12193268"/>
              <a:gd name="connsiteY10508" fmla="*/ 2831648 h 6852115"/>
              <a:gd name="connsiteX10509" fmla="*/ 10294217 w 12193268"/>
              <a:gd name="connsiteY10509" fmla="*/ 2748934 h 6852115"/>
              <a:gd name="connsiteX10510" fmla="*/ 10320689 w 12193268"/>
              <a:gd name="connsiteY10510" fmla="*/ 2776728 h 6852115"/>
              <a:gd name="connsiteX10511" fmla="*/ 10204150 w 12193268"/>
              <a:gd name="connsiteY10511" fmla="*/ 2883418 h 6852115"/>
              <a:gd name="connsiteX10512" fmla="*/ 10121917 w 12193268"/>
              <a:gd name="connsiteY10512" fmla="*/ 2807462 h 6852115"/>
              <a:gd name="connsiteX10513" fmla="*/ 10273852 w 12193268"/>
              <a:gd name="connsiteY10513" fmla="*/ 2665872 h 6852115"/>
              <a:gd name="connsiteX10514" fmla="*/ 10122960 w 12193268"/>
              <a:gd name="connsiteY10514" fmla="*/ 2525075 h 6852115"/>
              <a:gd name="connsiteX10515" fmla="*/ 10205193 w 12193268"/>
              <a:gd name="connsiteY10515" fmla="*/ 2449119 h 6852115"/>
              <a:gd name="connsiteX10516" fmla="*/ 10211716 w 12193268"/>
              <a:gd name="connsiteY10516" fmla="*/ 2455969 h 6852115"/>
              <a:gd name="connsiteX10517" fmla="*/ 10212616 w 12193268"/>
              <a:gd name="connsiteY10517" fmla="*/ 2455024 h 6852115"/>
              <a:gd name="connsiteX10518" fmla="*/ 10321732 w 12193268"/>
              <a:gd name="connsiteY10518" fmla="*/ 2555808 h 6852115"/>
              <a:gd name="connsiteX10519" fmla="*/ 10295260 w 12193268"/>
              <a:gd name="connsiteY10519" fmla="*/ 2583603 h 6852115"/>
              <a:gd name="connsiteX10520" fmla="*/ 10205708 w 12193268"/>
              <a:gd name="connsiteY10520" fmla="*/ 2500888 h 6852115"/>
              <a:gd name="connsiteX10521" fmla="*/ 10180978 w 12193268"/>
              <a:gd name="connsiteY10521" fmla="*/ 2523732 h 6852115"/>
              <a:gd name="connsiteX10522" fmla="*/ 10301598 w 12193268"/>
              <a:gd name="connsiteY10522" fmla="*/ 2639289 h 6852115"/>
              <a:gd name="connsiteX10523" fmla="*/ 10384668 w 12193268"/>
              <a:gd name="connsiteY10523" fmla="*/ 2559708 h 6852115"/>
              <a:gd name="connsiteX10524" fmla="*/ 10234480 w 12193268"/>
              <a:gd name="connsiteY10524" fmla="*/ 2420145 h 6852115"/>
              <a:gd name="connsiteX10525" fmla="*/ 10326031 w 12193268"/>
              <a:gd name="connsiteY10525" fmla="*/ 2335585 h 6852115"/>
              <a:gd name="connsiteX10526" fmla="*/ 10437886 w 12193268"/>
              <a:gd name="connsiteY10526" fmla="*/ 2441475 h 6852115"/>
              <a:gd name="connsiteX10527" fmla="*/ 10411413 w 12193268"/>
              <a:gd name="connsiteY10527" fmla="*/ 2469269 h 6852115"/>
              <a:gd name="connsiteX10528" fmla="*/ 10324637 w 12193268"/>
              <a:gd name="connsiteY10528" fmla="*/ 2389118 h 6852115"/>
              <a:gd name="connsiteX10529" fmla="*/ 10290588 w 12193268"/>
              <a:gd name="connsiteY10529" fmla="*/ 2420566 h 6852115"/>
              <a:gd name="connsiteX10530" fmla="*/ 10412434 w 12193268"/>
              <a:gd name="connsiteY10530" fmla="*/ 2533108 h 6852115"/>
              <a:gd name="connsiteX10531" fmla="*/ 10499919 w 12193268"/>
              <a:gd name="connsiteY10531" fmla="*/ 2449296 h 6852115"/>
              <a:gd name="connsiteX10532" fmla="*/ 10349144 w 12193268"/>
              <a:gd name="connsiteY10532" fmla="*/ 2304852 h 6852115"/>
              <a:gd name="connsiteX10533" fmla="*/ 10351408 w 12193268"/>
              <a:gd name="connsiteY10533" fmla="*/ 2302560 h 6852115"/>
              <a:gd name="connsiteX10534" fmla="*/ 10384151 w 12193268"/>
              <a:gd name="connsiteY10534" fmla="*/ 2302560 h 6852115"/>
              <a:gd name="connsiteX10535" fmla="*/ 10367780 w 12193268"/>
              <a:gd name="connsiteY10535" fmla="*/ 2285987 h 6852115"/>
              <a:gd name="connsiteX10536" fmla="*/ 10371869 w 12193268"/>
              <a:gd name="connsiteY10536" fmla="*/ 2281848 h 6852115"/>
              <a:gd name="connsiteX10537" fmla="*/ 10363692 w 12193268"/>
              <a:gd name="connsiteY10537" fmla="*/ 2281849 h 6852115"/>
              <a:gd name="connsiteX10538" fmla="*/ 10357476 w 12193268"/>
              <a:gd name="connsiteY10538" fmla="*/ 2275556 h 6852115"/>
              <a:gd name="connsiteX10539" fmla="*/ 10505184 w 12193268"/>
              <a:gd name="connsiteY10539" fmla="*/ 2134050 h 6852115"/>
              <a:gd name="connsiteX10540" fmla="*/ 10417609 w 12193268"/>
              <a:gd name="connsiteY10540" fmla="*/ 2050152 h 6852115"/>
              <a:gd name="connsiteX10541" fmla="*/ 10294810 w 12193268"/>
              <a:gd name="connsiteY10541" fmla="*/ 2163574 h 6852115"/>
              <a:gd name="connsiteX10542" fmla="*/ 10328859 w 12193268"/>
              <a:gd name="connsiteY10542" fmla="*/ 2195022 h 6852115"/>
              <a:gd name="connsiteX10543" fmla="*/ 10415635 w 12193268"/>
              <a:gd name="connsiteY10543" fmla="*/ 2114871 h 6852115"/>
              <a:gd name="connsiteX10544" fmla="*/ 10442107 w 12193268"/>
              <a:gd name="connsiteY10544" fmla="*/ 2142665 h 6852115"/>
              <a:gd name="connsiteX10545" fmla="*/ 10330252 w 12193268"/>
              <a:gd name="connsiteY10545" fmla="*/ 2248555 h 6852115"/>
              <a:gd name="connsiteX10546" fmla="*/ 10238701 w 12193268"/>
              <a:gd name="connsiteY10546" fmla="*/ 2163994 h 6852115"/>
              <a:gd name="connsiteX10547" fmla="*/ 10389843 w 12193268"/>
              <a:gd name="connsiteY10547" fmla="*/ 2023552 h 6852115"/>
              <a:gd name="connsiteX10548" fmla="*/ 10306864 w 12193268"/>
              <a:gd name="connsiteY10548" fmla="*/ 1944057 h 6852115"/>
              <a:gd name="connsiteX10549" fmla="*/ 10185309 w 12193268"/>
              <a:gd name="connsiteY10549" fmla="*/ 2060509 h 6852115"/>
              <a:gd name="connsiteX10550" fmla="*/ 10209930 w 12193268"/>
              <a:gd name="connsiteY10550" fmla="*/ 2083251 h 6852115"/>
              <a:gd name="connsiteX10551" fmla="*/ 10299482 w 12193268"/>
              <a:gd name="connsiteY10551" fmla="*/ 2000538 h 6852115"/>
              <a:gd name="connsiteX10552" fmla="*/ 10325954 w 12193268"/>
              <a:gd name="connsiteY10552" fmla="*/ 2028332 h 6852115"/>
              <a:gd name="connsiteX10553" fmla="*/ 10209415 w 12193268"/>
              <a:gd name="connsiteY10553" fmla="*/ 2135021 h 6852115"/>
              <a:gd name="connsiteX10554" fmla="*/ 10127182 w 12193268"/>
              <a:gd name="connsiteY10554" fmla="*/ 2059065 h 6852115"/>
              <a:gd name="connsiteX10555" fmla="*/ 10279116 w 12193268"/>
              <a:gd name="connsiteY10555" fmla="*/ 1917475 h 6852115"/>
              <a:gd name="connsiteX10556" fmla="*/ 10128225 w 12193268"/>
              <a:gd name="connsiteY10556" fmla="*/ 1776679 h 6852115"/>
              <a:gd name="connsiteX10557" fmla="*/ 10210458 w 12193268"/>
              <a:gd name="connsiteY10557" fmla="*/ 1700723 h 6852115"/>
              <a:gd name="connsiteX10558" fmla="*/ 10216981 w 12193268"/>
              <a:gd name="connsiteY10558" fmla="*/ 1707573 h 6852115"/>
              <a:gd name="connsiteX10559" fmla="*/ 10217881 w 12193268"/>
              <a:gd name="connsiteY10559" fmla="*/ 1706628 h 6852115"/>
              <a:gd name="connsiteX10560" fmla="*/ 10326996 w 12193268"/>
              <a:gd name="connsiteY10560" fmla="*/ 1807411 h 6852115"/>
              <a:gd name="connsiteX10561" fmla="*/ 10300524 w 12193268"/>
              <a:gd name="connsiteY10561" fmla="*/ 1835206 h 6852115"/>
              <a:gd name="connsiteX10562" fmla="*/ 10210973 w 12193268"/>
              <a:gd name="connsiteY10562" fmla="*/ 1752493 h 6852115"/>
              <a:gd name="connsiteX10563" fmla="*/ 10186244 w 12193268"/>
              <a:gd name="connsiteY10563" fmla="*/ 1775336 h 6852115"/>
              <a:gd name="connsiteX10564" fmla="*/ 10306864 w 12193268"/>
              <a:gd name="connsiteY10564" fmla="*/ 1890893 h 6852115"/>
              <a:gd name="connsiteX10565" fmla="*/ 10389933 w 12193268"/>
              <a:gd name="connsiteY10565" fmla="*/ 1811311 h 6852115"/>
              <a:gd name="connsiteX10566" fmla="*/ 10239745 w 12193268"/>
              <a:gd name="connsiteY10566" fmla="*/ 1671749 h 6852115"/>
              <a:gd name="connsiteX10567" fmla="*/ 10331295 w 12193268"/>
              <a:gd name="connsiteY10567" fmla="*/ 1587189 h 6852115"/>
              <a:gd name="connsiteX10568" fmla="*/ 10443150 w 12193268"/>
              <a:gd name="connsiteY10568" fmla="*/ 1693079 h 6852115"/>
              <a:gd name="connsiteX10569" fmla="*/ 10416678 w 12193268"/>
              <a:gd name="connsiteY10569" fmla="*/ 1720874 h 6852115"/>
              <a:gd name="connsiteX10570" fmla="*/ 10329901 w 12193268"/>
              <a:gd name="connsiteY10570" fmla="*/ 1640722 h 6852115"/>
              <a:gd name="connsiteX10571" fmla="*/ 10295853 w 12193268"/>
              <a:gd name="connsiteY10571" fmla="*/ 1672170 h 6852115"/>
              <a:gd name="connsiteX10572" fmla="*/ 10417698 w 12193268"/>
              <a:gd name="connsiteY10572" fmla="*/ 1784712 h 6852115"/>
              <a:gd name="connsiteX10573" fmla="*/ 10505184 w 12193268"/>
              <a:gd name="connsiteY10573" fmla="*/ 1700900 h 6852115"/>
              <a:gd name="connsiteX10574" fmla="*/ 10354409 w 12193268"/>
              <a:gd name="connsiteY10574" fmla="*/ 1556457 h 6852115"/>
              <a:gd name="connsiteX10575" fmla="*/ 10377133 w 12193268"/>
              <a:gd name="connsiteY10575" fmla="*/ 1533453 h 6852115"/>
              <a:gd name="connsiteX10576" fmla="*/ 10323286 w 12193268"/>
              <a:gd name="connsiteY10576" fmla="*/ 1533453 h 6852115"/>
              <a:gd name="connsiteX10577" fmla="*/ 9999343 w 12193268"/>
              <a:gd name="connsiteY10577" fmla="*/ 1832662 h 6852115"/>
              <a:gd name="connsiteX10578" fmla="*/ 9658753 w 12193268"/>
              <a:gd name="connsiteY10578" fmla="*/ 1518079 h 6852115"/>
              <a:gd name="connsiteX10579" fmla="*/ 9425726 w 12193268"/>
              <a:gd name="connsiteY10579" fmla="*/ 1518079 h 6852115"/>
              <a:gd name="connsiteX10580" fmla="*/ 9463655 w 12193268"/>
              <a:gd name="connsiteY10580" fmla="*/ 1555429 h 6852115"/>
              <a:gd name="connsiteX10581" fmla="*/ 9501583 w 12193268"/>
              <a:gd name="connsiteY10581" fmla="*/ 1518078 h 6852115"/>
              <a:gd name="connsiteX10582" fmla="*/ 9274147 w 12193268"/>
              <a:gd name="connsiteY10582" fmla="*/ 1518079 h 6852115"/>
              <a:gd name="connsiteX10583" fmla="*/ 8904835 w 12193268"/>
              <a:gd name="connsiteY10583" fmla="*/ 1859190 h 6852115"/>
              <a:gd name="connsiteX10584" fmla="*/ 8904834 w 12193268"/>
              <a:gd name="connsiteY10584" fmla="*/ 1861637 h 6852115"/>
              <a:gd name="connsiteX10585" fmla="*/ 8545800 w 12193268"/>
              <a:gd name="connsiteY10585" fmla="*/ 1530017 h 6852115"/>
              <a:gd name="connsiteX10586" fmla="*/ 8496048 w 12193268"/>
              <a:gd name="connsiteY10586" fmla="*/ 1530017 h 6852115"/>
              <a:gd name="connsiteX10587" fmla="*/ 8521241 w 12193268"/>
              <a:gd name="connsiteY10587" fmla="*/ 1555519 h 6852115"/>
              <a:gd name="connsiteX10588" fmla="*/ 8373075 w 12193268"/>
              <a:gd name="connsiteY10588" fmla="*/ 1697464 h 6852115"/>
              <a:gd name="connsiteX10589" fmla="*/ 8460210 w 12193268"/>
              <a:gd name="connsiteY10589" fmla="*/ 1780940 h 6852115"/>
              <a:gd name="connsiteX10590" fmla="*/ 8581576 w 12193268"/>
              <a:gd name="connsiteY10590" fmla="*/ 1668841 h 6852115"/>
              <a:gd name="connsiteX10591" fmla="*/ 8547528 w 12193268"/>
              <a:gd name="connsiteY10591" fmla="*/ 1637394 h 6852115"/>
              <a:gd name="connsiteX10592" fmla="*/ 8460751 w 12193268"/>
              <a:gd name="connsiteY10592" fmla="*/ 1717544 h 6852115"/>
              <a:gd name="connsiteX10593" fmla="*/ 8434279 w 12193268"/>
              <a:gd name="connsiteY10593" fmla="*/ 1689750 h 6852115"/>
              <a:gd name="connsiteX10594" fmla="*/ 8546134 w 12193268"/>
              <a:gd name="connsiteY10594" fmla="*/ 1583860 h 6852115"/>
              <a:gd name="connsiteX10595" fmla="*/ 8637685 w 12193268"/>
              <a:gd name="connsiteY10595" fmla="*/ 1668421 h 6852115"/>
              <a:gd name="connsiteX10596" fmla="*/ 8487976 w 12193268"/>
              <a:gd name="connsiteY10596" fmla="*/ 1807539 h 6852115"/>
              <a:gd name="connsiteX10597" fmla="*/ 8571396 w 12193268"/>
              <a:gd name="connsiteY10597" fmla="*/ 1887457 h 6852115"/>
              <a:gd name="connsiteX10598" fmla="*/ 8691553 w 12193268"/>
              <a:gd name="connsiteY10598" fmla="*/ 1772345 h 6852115"/>
              <a:gd name="connsiteX10599" fmla="*/ 8666456 w 12193268"/>
              <a:gd name="connsiteY10599" fmla="*/ 1749164 h 6852115"/>
              <a:gd name="connsiteX10600" fmla="*/ 8576904 w 12193268"/>
              <a:gd name="connsiteY10600" fmla="*/ 1831877 h 6852115"/>
              <a:gd name="connsiteX10601" fmla="*/ 8550432 w 12193268"/>
              <a:gd name="connsiteY10601" fmla="*/ 1804083 h 6852115"/>
              <a:gd name="connsiteX10602" fmla="*/ 8666972 w 12193268"/>
              <a:gd name="connsiteY10602" fmla="*/ 1697396 h 6852115"/>
              <a:gd name="connsiteX10603" fmla="*/ 8749206 w 12193268"/>
              <a:gd name="connsiteY10603" fmla="*/ 1773350 h 6852115"/>
              <a:gd name="connsiteX10604" fmla="*/ 8599143 w 12193268"/>
              <a:gd name="connsiteY10604" fmla="*/ 1914039 h 6852115"/>
              <a:gd name="connsiteX10605" fmla="*/ 8748163 w 12193268"/>
              <a:gd name="connsiteY10605" fmla="*/ 2055522 h 6852115"/>
              <a:gd name="connsiteX10606" fmla="*/ 8665928 w 12193268"/>
              <a:gd name="connsiteY10606" fmla="*/ 2131477 h 6852115"/>
              <a:gd name="connsiteX10607" fmla="*/ 8549389 w 12193268"/>
              <a:gd name="connsiteY10607" fmla="*/ 2024789 h 6852115"/>
              <a:gd name="connsiteX10608" fmla="*/ 8575861 w 12193268"/>
              <a:gd name="connsiteY10608" fmla="*/ 1996995 h 6852115"/>
              <a:gd name="connsiteX10609" fmla="*/ 8665413 w 12193268"/>
              <a:gd name="connsiteY10609" fmla="*/ 2079708 h 6852115"/>
              <a:gd name="connsiteX10610" fmla="*/ 8691464 w 12193268"/>
              <a:gd name="connsiteY10610" fmla="*/ 2055647 h 6852115"/>
              <a:gd name="connsiteX10611" fmla="*/ 8571396 w 12193268"/>
              <a:gd name="connsiteY10611" fmla="*/ 1940621 h 6852115"/>
              <a:gd name="connsiteX10612" fmla="*/ 8487041 w 12193268"/>
              <a:gd name="connsiteY10612" fmla="*/ 2021433 h 6852115"/>
              <a:gd name="connsiteX10613" fmla="*/ 8636642 w 12193268"/>
              <a:gd name="connsiteY10613" fmla="*/ 2160452 h 6852115"/>
              <a:gd name="connsiteX10614" fmla="*/ 8545090 w 12193268"/>
              <a:gd name="connsiteY10614" fmla="*/ 2245012 h 6852115"/>
              <a:gd name="connsiteX10615" fmla="*/ 8433235 w 12193268"/>
              <a:gd name="connsiteY10615" fmla="*/ 2139122 h 6852115"/>
              <a:gd name="connsiteX10616" fmla="*/ 8459707 w 12193268"/>
              <a:gd name="connsiteY10616" fmla="*/ 2111328 h 6852115"/>
              <a:gd name="connsiteX10617" fmla="*/ 8546484 w 12193268"/>
              <a:gd name="connsiteY10617" fmla="*/ 2191479 h 6852115"/>
              <a:gd name="connsiteX10618" fmla="*/ 8580533 w 12193268"/>
              <a:gd name="connsiteY10618" fmla="*/ 2160031 h 6852115"/>
              <a:gd name="connsiteX10619" fmla="*/ 8459276 w 12193268"/>
              <a:gd name="connsiteY10619" fmla="*/ 2048033 h 6852115"/>
              <a:gd name="connsiteX10620" fmla="*/ 8373075 w 12193268"/>
              <a:gd name="connsiteY10620" fmla="*/ 2130614 h 6852115"/>
              <a:gd name="connsiteX10621" fmla="*/ 8518175 w 12193268"/>
              <a:gd name="connsiteY10621" fmla="*/ 2269622 h 6852115"/>
              <a:gd name="connsiteX10622" fmla="*/ 8509489 w 12193268"/>
              <a:gd name="connsiteY10622" fmla="*/ 2278413 h 6852115"/>
              <a:gd name="connsiteX10623" fmla="*/ 8490784 w 12193268"/>
              <a:gd name="connsiteY10623" fmla="*/ 2278413 h 6852115"/>
              <a:gd name="connsiteX10624" fmla="*/ 8500137 w 12193268"/>
              <a:gd name="connsiteY10624" fmla="*/ 2287881 h 6852115"/>
              <a:gd name="connsiteX10625" fmla="*/ 8491193 w 12193268"/>
              <a:gd name="connsiteY10625" fmla="*/ 2296935 h 6852115"/>
              <a:gd name="connsiteX10626" fmla="*/ 8479480 w 12193268"/>
              <a:gd name="connsiteY10626" fmla="*/ 2285715 h 6852115"/>
              <a:gd name="connsiteX10627" fmla="*/ 8487102 w 12193268"/>
              <a:gd name="connsiteY10627" fmla="*/ 2278413 h 6852115"/>
              <a:gd name="connsiteX10628" fmla="*/ 8471858 w 12193268"/>
              <a:gd name="connsiteY10628" fmla="*/ 2278413 h 6852115"/>
              <a:gd name="connsiteX10629" fmla="*/ 8345328 w 12193268"/>
              <a:gd name="connsiteY10629" fmla="*/ 2157196 h 6852115"/>
              <a:gd name="connsiteX10630" fmla="*/ 8218798 w 12193268"/>
              <a:gd name="connsiteY10630" fmla="*/ 2278414 h 6852115"/>
              <a:gd name="connsiteX10631" fmla="*/ 8193024 w 12193268"/>
              <a:gd name="connsiteY10631" fmla="*/ 2278413 h 6852115"/>
              <a:gd name="connsiteX10632" fmla="*/ 8205911 w 12193268"/>
              <a:gd name="connsiteY10632" fmla="*/ 2290759 h 6852115"/>
              <a:gd name="connsiteX10633" fmla="*/ 8197179 w 12193268"/>
              <a:gd name="connsiteY10633" fmla="*/ 2299125 h 6852115"/>
              <a:gd name="connsiteX10634" fmla="*/ 8214643 w 12193268"/>
              <a:gd name="connsiteY10634" fmla="*/ 2299124 h 6852115"/>
              <a:gd name="connsiteX10635" fmla="*/ 8340063 w 12193268"/>
              <a:gd name="connsiteY10635" fmla="*/ 2419278 h 6852115"/>
              <a:gd name="connsiteX10636" fmla="*/ 8465483 w 12193268"/>
              <a:gd name="connsiteY10636" fmla="*/ 2299124 h 6852115"/>
              <a:gd name="connsiteX10637" fmla="*/ 8511243 w 12193268"/>
              <a:gd name="connsiteY10637" fmla="*/ 2299124 h 6852115"/>
              <a:gd name="connsiteX10638" fmla="*/ 8515976 w 12193268"/>
              <a:gd name="connsiteY10638" fmla="*/ 2303915 h 6852115"/>
              <a:gd name="connsiteX10639" fmla="*/ 8367811 w 12193268"/>
              <a:gd name="connsiteY10639" fmla="*/ 2445859 h 6852115"/>
              <a:gd name="connsiteX10640" fmla="*/ 8454945 w 12193268"/>
              <a:gd name="connsiteY10640" fmla="*/ 2529336 h 6852115"/>
              <a:gd name="connsiteX10641" fmla="*/ 8576311 w 12193268"/>
              <a:gd name="connsiteY10641" fmla="*/ 2417237 h 6852115"/>
              <a:gd name="connsiteX10642" fmla="*/ 8542263 w 12193268"/>
              <a:gd name="connsiteY10642" fmla="*/ 2385789 h 6852115"/>
              <a:gd name="connsiteX10643" fmla="*/ 8455486 w 12193268"/>
              <a:gd name="connsiteY10643" fmla="*/ 2465941 h 6852115"/>
              <a:gd name="connsiteX10644" fmla="*/ 8429014 w 12193268"/>
              <a:gd name="connsiteY10644" fmla="*/ 2438146 h 6852115"/>
              <a:gd name="connsiteX10645" fmla="*/ 8540868 w 12193268"/>
              <a:gd name="connsiteY10645" fmla="*/ 2332257 h 6852115"/>
              <a:gd name="connsiteX10646" fmla="*/ 8632419 w 12193268"/>
              <a:gd name="connsiteY10646" fmla="*/ 2416816 h 6852115"/>
              <a:gd name="connsiteX10647" fmla="*/ 8482710 w 12193268"/>
              <a:gd name="connsiteY10647" fmla="*/ 2555935 h 6852115"/>
              <a:gd name="connsiteX10648" fmla="*/ 8566131 w 12193268"/>
              <a:gd name="connsiteY10648" fmla="*/ 2635853 h 6852115"/>
              <a:gd name="connsiteX10649" fmla="*/ 8686288 w 12193268"/>
              <a:gd name="connsiteY10649" fmla="*/ 2520741 h 6852115"/>
              <a:gd name="connsiteX10650" fmla="*/ 8661191 w 12193268"/>
              <a:gd name="connsiteY10650" fmla="*/ 2497560 h 6852115"/>
              <a:gd name="connsiteX10651" fmla="*/ 8571640 w 12193268"/>
              <a:gd name="connsiteY10651" fmla="*/ 2580273 h 6852115"/>
              <a:gd name="connsiteX10652" fmla="*/ 8545167 w 12193268"/>
              <a:gd name="connsiteY10652" fmla="*/ 2552479 h 6852115"/>
              <a:gd name="connsiteX10653" fmla="*/ 8661706 w 12193268"/>
              <a:gd name="connsiteY10653" fmla="*/ 2445791 h 6852115"/>
              <a:gd name="connsiteX10654" fmla="*/ 8743941 w 12193268"/>
              <a:gd name="connsiteY10654" fmla="*/ 2521747 h 6852115"/>
              <a:gd name="connsiteX10655" fmla="*/ 8593878 w 12193268"/>
              <a:gd name="connsiteY10655" fmla="*/ 2662436 h 6852115"/>
              <a:gd name="connsiteX10656" fmla="*/ 8742898 w 12193268"/>
              <a:gd name="connsiteY10656" fmla="*/ 2803918 h 6852115"/>
              <a:gd name="connsiteX10657" fmla="*/ 8660663 w 12193268"/>
              <a:gd name="connsiteY10657" fmla="*/ 2879873 h 6852115"/>
              <a:gd name="connsiteX10658" fmla="*/ 8544124 w 12193268"/>
              <a:gd name="connsiteY10658" fmla="*/ 2773185 h 6852115"/>
              <a:gd name="connsiteX10659" fmla="*/ 8570596 w 12193268"/>
              <a:gd name="connsiteY10659" fmla="*/ 2745390 h 6852115"/>
              <a:gd name="connsiteX10660" fmla="*/ 8660148 w 12193268"/>
              <a:gd name="connsiteY10660" fmla="*/ 2828104 h 6852115"/>
              <a:gd name="connsiteX10661" fmla="*/ 8686198 w 12193268"/>
              <a:gd name="connsiteY10661" fmla="*/ 2804043 h 6852115"/>
              <a:gd name="connsiteX10662" fmla="*/ 8566131 w 12193268"/>
              <a:gd name="connsiteY10662" fmla="*/ 2689017 h 6852115"/>
              <a:gd name="connsiteX10663" fmla="*/ 8481776 w 12193268"/>
              <a:gd name="connsiteY10663" fmla="*/ 2769829 h 6852115"/>
              <a:gd name="connsiteX10664" fmla="*/ 8631376 w 12193268"/>
              <a:gd name="connsiteY10664" fmla="*/ 2908847 h 6852115"/>
              <a:gd name="connsiteX10665" fmla="*/ 8539825 w 12193268"/>
              <a:gd name="connsiteY10665" fmla="*/ 2993408 h 6852115"/>
              <a:gd name="connsiteX10666" fmla="*/ 8427971 w 12193268"/>
              <a:gd name="connsiteY10666" fmla="*/ 2887519 h 6852115"/>
              <a:gd name="connsiteX10667" fmla="*/ 8454442 w 12193268"/>
              <a:gd name="connsiteY10667" fmla="*/ 2859725 h 6852115"/>
              <a:gd name="connsiteX10668" fmla="*/ 8541220 w 12193268"/>
              <a:gd name="connsiteY10668" fmla="*/ 2939874 h 6852115"/>
              <a:gd name="connsiteX10669" fmla="*/ 8575268 w 12193268"/>
              <a:gd name="connsiteY10669" fmla="*/ 2908427 h 6852115"/>
              <a:gd name="connsiteX10670" fmla="*/ 8454010 w 12193268"/>
              <a:gd name="connsiteY10670" fmla="*/ 2796430 h 6852115"/>
              <a:gd name="connsiteX10671" fmla="*/ 8367810 w 12193268"/>
              <a:gd name="connsiteY10671" fmla="*/ 2879010 h 6852115"/>
              <a:gd name="connsiteX10672" fmla="*/ 8512910 w 12193268"/>
              <a:gd name="connsiteY10672" fmla="*/ 3018017 h 6852115"/>
              <a:gd name="connsiteX10673" fmla="*/ 8494777 w 12193268"/>
              <a:gd name="connsiteY10673" fmla="*/ 3036372 h 6852115"/>
              <a:gd name="connsiteX10674" fmla="*/ 8492269 w 12193268"/>
              <a:gd name="connsiteY10674" fmla="*/ 3036371 h 6852115"/>
              <a:gd name="connsiteX10675" fmla="*/ 8493523 w 12193268"/>
              <a:gd name="connsiteY10675" fmla="*/ 3037641 h 6852115"/>
              <a:gd name="connsiteX10676" fmla="*/ 8485927 w 12193268"/>
              <a:gd name="connsiteY10676" fmla="*/ 3045331 h 6852115"/>
              <a:gd name="connsiteX10677" fmla="*/ 8482578 w 12193268"/>
              <a:gd name="connsiteY10677" fmla="*/ 3042122 h 6852115"/>
              <a:gd name="connsiteX10678" fmla="*/ 8488586 w 12193268"/>
              <a:gd name="connsiteY10678" fmla="*/ 3036370 h 6852115"/>
              <a:gd name="connsiteX10679" fmla="*/ 8476569 w 12193268"/>
              <a:gd name="connsiteY10679" fmla="*/ 3036366 h 6852115"/>
              <a:gd name="connsiteX10680" fmla="*/ 8340063 w 12193268"/>
              <a:gd name="connsiteY10680" fmla="*/ 2905591 h 6852115"/>
              <a:gd name="connsiteX10681" fmla="*/ 8203655 w 12193268"/>
              <a:gd name="connsiteY10681" fmla="*/ 3036272 h 6852115"/>
              <a:gd name="connsiteX10682" fmla="*/ 8194509 w 12193268"/>
              <a:gd name="connsiteY10682" fmla="*/ 3036269 h 6852115"/>
              <a:gd name="connsiteX10683" fmla="*/ 8199082 w 12193268"/>
              <a:gd name="connsiteY10683" fmla="*/ 3040653 h 6852115"/>
              <a:gd name="connsiteX10684" fmla="*/ 8191914 w 12193268"/>
              <a:gd name="connsiteY10684" fmla="*/ 3047520 h 6852115"/>
              <a:gd name="connsiteX10685" fmla="*/ 8206245 w 12193268"/>
              <a:gd name="connsiteY10685" fmla="*/ 3047520 h 6852115"/>
              <a:gd name="connsiteX10686" fmla="*/ 8341498 w 12193268"/>
              <a:gd name="connsiteY10686" fmla="*/ 3177184 h 6852115"/>
              <a:gd name="connsiteX10687" fmla="*/ 8476940 w 12193268"/>
              <a:gd name="connsiteY10687" fmla="*/ 3047520 h 6852115"/>
              <a:gd name="connsiteX10688" fmla="*/ 8503275 w 12193268"/>
              <a:gd name="connsiteY10688" fmla="*/ 3047521 h 6852115"/>
              <a:gd name="connsiteX10689" fmla="*/ 8517452 w 12193268"/>
              <a:gd name="connsiteY10689" fmla="*/ 3061882 h 6852115"/>
              <a:gd name="connsiteX10690" fmla="*/ 8369236 w 12193268"/>
              <a:gd name="connsiteY10690" fmla="*/ 3203776 h 6852115"/>
              <a:gd name="connsiteX10691" fmla="*/ 8456341 w 12193268"/>
              <a:gd name="connsiteY10691" fmla="*/ 3287282 h 6852115"/>
              <a:gd name="connsiteX10692" fmla="*/ 8577747 w 12193268"/>
              <a:gd name="connsiteY10692" fmla="*/ 3175225 h 6852115"/>
              <a:gd name="connsiteX10693" fmla="*/ 8543710 w 12193268"/>
              <a:gd name="connsiteY10693" fmla="*/ 3143765 h 6852115"/>
              <a:gd name="connsiteX10694" fmla="*/ 8456905 w 12193268"/>
              <a:gd name="connsiteY10694" fmla="*/ 3223885 h 6852115"/>
              <a:gd name="connsiteX10695" fmla="*/ 8430442 w 12193268"/>
              <a:gd name="connsiteY10695" fmla="*/ 3196082 h 6852115"/>
              <a:gd name="connsiteX10696" fmla="*/ 8542334 w 12193268"/>
              <a:gd name="connsiteY10696" fmla="*/ 3090231 h 6852115"/>
              <a:gd name="connsiteX10697" fmla="*/ 8633855 w 12193268"/>
              <a:gd name="connsiteY10697" fmla="*/ 3174823 h 6852115"/>
              <a:gd name="connsiteX10698" fmla="*/ 8484097 w 12193268"/>
              <a:gd name="connsiteY10698" fmla="*/ 3313890 h 6852115"/>
              <a:gd name="connsiteX10699" fmla="*/ 8567490 w 12193268"/>
              <a:gd name="connsiteY10699" fmla="*/ 3393836 h 6852115"/>
              <a:gd name="connsiteX10700" fmla="*/ 8687687 w 12193268"/>
              <a:gd name="connsiteY10700" fmla="*/ 3278766 h 6852115"/>
              <a:gd name="connsiteX10701" fmla="*/ 8662598 w 12193268"/>
              <a:gd name="connsiteY10701" fmla="*/ 3255575 h 6852115"/>
              <a:gd name="connsiteX10702" fmla="*/ 8573017 w 12193268"/>
              <a:gd name="connsiteY10702" fmla="*/ 3338259 h 6852115"/>
              <a:gd name="connsiteX10703" fmla="*/ 8546556 w 12193268"/>
              <a:gd name="connsiteY10703" fmla="*/ 3310454 h 6852115"/>
              <a:gd name="connsiteX10704" fmla="*/ 8663133 w 12193268"/>
              <a:gd name="connsiteY10704" fmla="*/ 3203808 h 6852115"/>
              <a:gd name="connsiteX10705" fmla="*/ 8745340 w 12193268"/>
              <a:gd name="connsiteY10705" fmla="*/ 3279790 h 6852115"/>
              <a:gd name="connsiteX10706" fmla="*/ 8595227 w 12193268"/>
              <a:gd name="connsiteY10706" fmla="*/ 3420426 h 6852115"/>
              <a:gd name="connsiteX10707" fmla="*/ 8744197 w 12193268"/>
              <a:gd name="connsiteY10707" fmla="*/ 3561961 h 6852115"/>
              <a:gd name="connsiteX10708" fmla="*/ 8661936 w 12193268"/>
              <a:gd name="connsiteY10708" fmla="*/ 3637888 h 6852115"/>
              <a:gd name="connsiteX10709" fmla="*/ 8545434 w 12193268"/>
              <a:gd name="connsiteY10709" fmla="*/ 3531160 h 6852115"/>
              <a:gd name="connsiteX10710" fmla="*/ 8571916 w 12193268"/>
              <a:gd name="connsiteY10710" fmla="*/ 3503375 h 6852115"/>
              <a:gd name="connsiteX10711" fmla="*/ 8661438 w 12193268"/>
              <a:gd name="connsiteY10711" fmla="*/ 3586119 h 6852115"/>
              <a:gd name="connsiteX10712" fmla="*/ 8687498 w 12193268"/>
              <a:gd name="connsiteY10712" fmla="*/ 3562066 h 6852115"/>
              <a:gd name="connsiteX10713" fmla="*/ 8567470 w 12193268"/>
              <a:gd name="connsiteY10713" fmla="*/ 3446998 h 6852115"/>
              <a:gd name="connsiteX10714" fmla="*/ 8483088 w 12193268"/>
              <a:gd name="connsiteY10714" fmla="*/ 3527783 h 6852115"/>
              <a:gd name="connsiteX10715" fmla="*/ 8632639 w 12193268"/>
              <a:gd name="connsiteY10715" fmla="*/ 3666853 h 6852115"/>
              <a:gd name="connsiteX10716" fmla="*/ 8541057 w 12193268"/>
              <a:gd name="connsiteY10716" fmla="*/ 3751381 h 6852115"/>
              <a:gd name="connsiteX10717" fmla="*/ 8429240 w 12193268"/>
              <a:gd name="connsiteY10717" fmla="*/ 3645453 h 6852115"/>
              <a:gd name="connsiteX10718" fmla="*/ 8455722 w 12193268"/>
              <a:gd name="connsiteY10718" fmla="*/ 3617668 h 6852115"/>
              <a:gd name="connsiteX10719" fmla="*/ 8542471 w 12193268"/>
              <a:gd name="connsiteY10719" fmla="*/ 3697848 h 6852115"/>
              <a:gd name="connsiteX10720" fmla="*/ 8576530 w 12193268"/>
              <a:gd name="connsiteY10720" fmla="*/ 3666412 h 6852115"/>
              <a:gd name="connsiteX10721" fmla="*/ 8455313 w 12193268"/>
              <a:gd name="connsiteY10721" fmla="*/ 3554372 h 6852115"/>
              <a:gd name="connsiteX10722" fmla="*/ 8369083 w 12193268"/>
              <a:gd name="connsiteY10722" fmla="*/ 3636924 h 6852115"/>
              <a:gd name="connsiteX10723" fmla="*/ 8514133 w 12193268"/>
              <a:gd name="connsiteY10723" fmla="*/ 3775981 h 6852115"/>
              <a:gd name="connsiteX10724" fmla="*/ 8505445 w 12193268"/>
              <a:gd name="connsiteY10724" fmla="*/ 3784770 h 6852115"/>
              <a:gd name="connsiteX10725" fmla="*/ 8486739 w 12193268"/>
              <a:gd name="connsiteY10725" fmla="*/ 3784764 h 6852115"/>
              <a:gd name="connsiteX10726" fmla="*/ 8496089 w 12193268"/>
              <a:gd name="connsiteY10726" fmla="*/ 3794235 h 6852115"/>
              <a:gd name="connsiteX10727" fmla="*/ 8487141 w 12193268"/>
              <a:gd name="connsiteY10727" fmla="*/ 3803286 h 6852115"/>
              <a:gd name="connsiteX10728" fmla="*/ 8475433 w 12193268"/>
              <a:gd name="connsiteY10728" fmla="*/ 3792062 h 6852115"/>
              <a:gd name="connsiteX10729" fmla="*/ 8483057 w 12193268"/>
              <a:gd name="connsiteY10729" fmla="*/ 3784763 h 6852115"/>
              <a:gd name="connsiteX10730" fmla="*/ 8467814 w 12193268"/>
              <a:gd name="connsiteY10730" fmla="*/ 3784757 h 6852115"/>
              <a:gd name="connsiteX10731" fmla="*/ 8341327 w 12193268"/>
              <a:gd name="connsiteY10731" fmla="*/ 3663497 h 6852115"/>
              <a:gd name="connsiteX10732" fmla="*/ 8214753 w 12193268"/>
              <a:gd name="connsiteY10732" fmla="*/ 3784671 h 6852115"/>
              <a:gd name="connsiteX10733" fmla="*/ 8188980 w 12193268"/>
              <a:gd name="connsiteY10733" fmla="*/ 3784662 h 6852115"/>
              <a:gd name="connsiteX10734" fmla="*/ 8201862 w 12193268"/>
              <a:gd name="connsiteY10734" fmla="*/ 3797012 h 6852115"/>
              <a:gd name="connsiteX10735" fmla="*/ 8193128 w 12193268"/>
              <a:gd name="connsiteY10735" fmla="*/ 3805374 h 6852115"/>
              <a:gd name="connsiteX10736" fmla="*/ 8210590 w 12193268"/>
              <a:gd name="connsiteY10736" fmla="*/ 3805380 h 6852115"/>
              <a:gd name="connsiteX10737" fmla="*/ 8335968 w 12193268"/>
              <a:gd name="connsiteY10737" fmla="*/ 3925577 h 6852115"/>
              <a:gd name="connsiteX10738" fmla="*/ 8461431 w 12193268"/>
              <a:gd name="connsiteY10738" fmla="*/ 3805466 h 6852115"/>
              <a:gd name="connsiteX10739" fmla="*/ 8507190 w 12193268"/>
              <a:gd name="connsiteY10739" fmla="*/ 3805482 h 6852115"/>
              <a:gd name="connsiteX10740" fmla="*/ 8511923 w 12193268"/>
              <a:gd name="connsiteY10740" fmla="*/ 3810275 h 6852115"/>
              <a:gd name="connsiteX10741" fmla="*/ 8363707 w 12193268"/>
              <a:gd name="connsiteY10741" fmla="*/ 3952168 h 6852115"/>
              <a:gd name="connsiteX10742" fmla="*/ 8450812 w 12193268"/>
              <a:gd name="connsiteY10742" fmla="*/ 4035675 h 6852115"/>
              <a:gd name="connsiteX10743" fmla="*/ 8572217 w 12193268"/>
              <a:gd name="connsiteY10743" fmla="*/ 3923617 h 6852115"/>
              <a:gd name="connsiteX10744" fmla="*/ 8538180 w 12193268"/>
              <a:gd name="connsiteY10744" fmla="*/ 3892158 h 6852115"/>
              <a:gd name="connsiteX10745" fmla="*/ 8451375 w 12193268"/>
              <a:gd name="connsiteY10745" fmla="*/ 3972279 h 6852115"/>
              <a:gd name="connsiteX10746" fmla="*/ 8424913 w 12193268"/>
              <a:gd name="connsiteY10746" fmla="*/ 3944476 h 6852115"/>
              <a:gd name="connsiteX10747" fmla="*/ 8536804 w 12193268"/>
              <a:gd name="connsiteY10747" fmla="*/ 3838624 h 6852115"/>
              <a:gd name="connsiteX10748" fmla="*/ 8628326 w 12193268"/>
              <a:gd name="connsiteY10748" fmla="*/ 3923216 h 6852115"/>
              <a:gd name="connsiteX10749" fmla="*/ 8478568 w 12193268"/>
              <a:gd name="connsiteY10749" fmla="*/ 4062284 h 6852115"/>
              <a:gd name="connsiteX10750" fmla="*/ 8561961 w 12193268"/>
              <a:gd name="connsiteY10750" fmla="*/ 4142229 h 6852115"/>
              <a:gd name="connsiteX10751" fmla="*/ 8682158 w 12193268"/>
              <a:gd name="connsiteY10751" fmla="*/ 4027159 h 6852115"/>
              <a:gd name="connsiteX10752" fmla="*/ 8657069 w 12193268"/>
              <a:gd name="connsiteY10752" fmla="*/ 4003969 h 6852115"/>
              <a:gd name="connsiteX10753" fmla="*/ 8567488 w 12193268"/>
              <a:gd name="connsiteY10753" fmla="*/ 4086652 h 6852115"/>
              <a:gd name="connsiteX10754" fmla="*/ 8541026 w 12193268"/>
              <a:gd name="connsiteY10754" fmla="*/ 4058848 h 6852115"/>
              <a:gd name="connsiteX10755" fmla="*/ 8657603 w 12193268"/>
              <a:gd name="connsiteY10755" fmla="*/ 3952200 h 6852115"/>
              <a:gd name="connsiteX10756" fmla="*/ 8739811 w 12193268"/>
              <a:gd name="connsiteY10756" fmla="*/ 4028184 h 6852115"/>
              <a:gd name="connsiteX10757" fmla="*/ 8589698 w 12193268"/>
              <a:gd name="connsiteY10757" fmla="*/ 4168821 h 6852115"/>
              <a:gd name="connsiteX10758" fmla="*/ 8738668 w 12193268"/>
              <a:gd name="connsiteY10758" fmla="*/ 4310355 h 6852115"/>
              <a:gd name="connsiteX10759" fmla="*/ 8656407 w 12193268"/>
              <a:gd name="connsiteY10759" fmla="*/ 4386283 h 6852115"/>
              <a:gd name="connsiteX10760" fmla="*/ 8539905 w 12193268"/>
              <a:gd name="connsiteY10760" fmla="*/ 4279555 h 6852115"/>
              <a:gd name="connsiteX10761" fmla="*/ 8566386 w 12193268"/>
              <a:gd name="connsiteY10761" fmla="*/ 4251770 h 6852115"/>
              <a:gd name="connsiteX10762" fmla="*/ 8655909 w 12193268"/>
              <a:gd name="connsiteY10762" fmla="*/ 4334513 h 6852115"/>
              <a:gd name="connsiteX10763" fmla="*/ 8681969 w 12193268"/>
              <a:gd name="connsiteY10763" fmla="*/ 4310461 h 6852115"/>
              <a:gd name="connsiteX10764" fmla="*/ 8561941 w 12193268"/>
              <a:gd name="connsiteY10764" fmla="*/ 4195393 h 6852115"/>
              <a:gd name="connsiteX10765" fmla="*/ 8477558 w 12193268"/>
              <a:gd name="connsiteY10765" fmla="*/ 4276177 h 6852115"/>
              <a:gd name="connsiteX10766" fmla="*/ 8627108 w 12193268"/>
              <a:gd name="connsiteY10766" fmla="*/ 4415247 h 6852115"/>
              <a:gd name="connsiteX10767" fmla="*/ 8535528 w 12193268"/>
              <a:gd name="connsiteY10767" fmla="*/ 4499775 h 6852115"/>
              <a:gd name="connsiteX10768" fmla="*/ 8423711 w 12193268"/>
              <a:gd name="connsiteY10768" fmla="*/ 4393848 h 6852115"/>
              <a:gd name="connsiteX10769" fmla="*/ 8450193 w 12193268"/>
              <a:gd name="connsiteY10769" fmla="*/ 4366062 h 6852115"/>
              <a:gd name="connsiteX10770" fmla="*/ 8536942 w 12193268"/>
              <a:gd name="connsiteY10770" fmla="*/ 4446243 h 6852115"/>
              <a:gd name="connsiteX10771" fmla="*/ 8571001 w 12193268"/>
              <a:gd name="connsiteY10771" fmla="*/ 4414806 h 6852115"/>
              <a:gd name="connsiteX10772" fmla="*/ 8449783 w 12193268"/>
              <a:gd name="connsiteY10772" fmla="*/ 4302767 h 6852115"/>
              <a:gd name="connsiteX10773" fmla="*/ 8363554 w 12193268"/>
              <a:gd name="connsiteY10773" fmla="*/ 4385319 h 6852115"/>
              <a:gd name="connsiteX10774" fmla="*/ 8508604 w 12193268"/>
              <a:gd name="connsiteY10774" fmla="*/ 4524375 h 6852115"/>
              <a:gd name="connsiteX10775" fmla="*/ 8481612 w 12193268"/>
              <a:gd name="connsiteY10775" fmla="*/ 4551680 h 6852115"/>
              <a:gd name="connsiteX10776" fmla="*/ 8335797 w 12193268"/>
              <a:gd name="connsiteY10776" fmla="*/ 4411890 h 6852115"/>
              <a:gd name="connsiteX10777" fmla="*/ 8187598 w 12193268"/>
              <a:gd name="connsiteY10777" fmla="*/ 4553769 h 6852115"/>
              <a:gd name="connsiteX10778" fmla="*/ 8255899 w 12193268"/>
              <a:gd name="connsiteY10778" fmla="*/ 4553792 h 6852115"/>
              <a:gd name="connsiteX10779" fmla="*/ 8336463 w 12193268"/>
              <a:gd name="connsiteY10779" fmla="*/ 4474510 h 6852115"/>
              <a:gd name="connsiteX10780" fmla="*/ 8416970 w 12193268"/>
              <a:gd name="connsiteY10780" fmla="*/ 4553848 h 6852115"/>
              <a:gd name="connsiteX10781" fmla="*/ 8525943 w 12193268"/>
              <a:gd name="connsiteY10781" fmla="*/ 4553885 h 6852115"/>
              <a:gd name="connsiteX10782" fmla="*/ 8895375 w 12193268"/>
              <a:gd name="connsiteY10782" fmla="*/ 4212900 h 6852115"/>
              <a:gd name="connsiteX10783" fmla="*/ 8895376 w 12193268"/>
              <a:gd name="connsiteY10783" fmla="*/ 4210451 h 6852115"/>
              <a:gd name="connsiteX10784" fmla="*/ 9254293 w 12193268"/>
              <a:gd name="connsiteY10784" fmla="*/ 4542195 h 6852115"/>
              <a:gd name="connsiteX10785" fmla="*/ 9304045 w 12193268"/>
              <a:gd name="connsiteY10785" fmla="*/ 4542211 h 6852115"/>
              <a:gd name="connsiteX10786" fmla="*/ 9278862 w 12193268"/>
              <a:gd name="connsiteY10786" fmla="*/ 4516701 h 6852115"/>
              <a:gd name="connsiteX10787" fmla="*/ 9427078 w 12193268"/>
              <a:gd name="connsiteY10787" fmla="*/ 4374807 h 6852115"/>
              <a:gd name="connsiteX10788" fmla="*/ 9339972 w 12193268"/>
              <a:gd name="connsiteY10788" fmla="*/ 4291301 h 6852115"/>
              <a:gd name="connsiteX10789" fmla="*/ 9218567 w 12193268"/>
              <a:gd name="connsiteY10789" fmla="*/ 4403359 h 6852115"/>
              <a:gd name="connsiteX10790" fmla="*/ 9252604 w 12193268"/>
              <a:gd name="connsiteY10790" fmla="*/ 4434817 h 6852115"/>
              <a:gd name="connsiteX10791" fmla="*/ 9339409 w 12193268"/>
              <a:gd name="connsiteY10791" fmla="*/ 4354696 h 6852115"/>
              <a:gd name="connsiteX10792" fmla="*/ 9365871 w 12193268"/>
              <a:gd name="connsiteY10792" fmla="*/ 4382500 h 6852115"/>
              <a:gd name="connsiteX10793" fmla="*/ 9253979 w 12193268"/>
              <a:gd name="connsiteY10793" fmla="*/ 4488351 h 6852115"/>
              <a:gd name="connsiteX10794" fmla="*/ 9162458 w 12193268"/>
              <a:gd name="connsiteY10794" fmla="*/ 4403759 h 6852115"/>
              <a:gd name="connsiteX10795" fmla="*/ 9312216 w 12193268"/>
              <a:gd name="connsiteY10795" fmla="*/ 4264692 h 6852115"/>
              <a:gd name="connsiteX10796" fmla="*/ 9228824 w 12193268"/>
              <a:gd name="connsiteY10796" fmla="*/ 4184746 h 6852115"/>
              <a:gd name="connsiteX10797" fmla="*/ 9108626 w 12193268"/>
              <a:gd name="connsiteY10797" fmla="*/ 4299817 h 6852115"/>
              <a:gd name="connsiteX10798" fmla="*/ 9133715 w 12193268"/>
              <a:gd name="connsiteY10798" fmla="*/ 4323007 h 6852115"/>
              <a:gd name="connsiteX10799" fmla="*/ 9223295 w 12193268"/>
              <a:gd name="connsiteY10799" fmla="*/ 4240323 h 6852115"/>
              <a:gd name="connsiteX10800" fmla="*/ 9249758 w 12193268"/>
              <a:gd name="connsiteY10800" fmla="*/ 4268127 h 6852115"/>
              <a:gd name="connsiteX10801" fmla="*/ 9133181 w 12193268"/>
              <a:gd name="connsiteY10801" fmla="*/ 4374776 h 6852115"/>
              <a:gd name="connsiteX10802" fmla="*/ 9050974 w 12193268"/>
              <a:gd name="connsiteY10802" fmla="*/ 4298791 h 6852115"/>
              <a:gd name="connsiteX10803" fmla="*/ 9201086 w 12193268"/>
              <a:gd name="connsiteY10803" fmla="*/ 4158154 h 6852115"/>
              <a:gd name="connsiteX10804" fmla="*/ 9052116 w 12193268"/>
              <a:gd name="connsiteY10804" fmla="*/ 4016620 h 6852115"/>
              <a:gd name="connsiteX10805" fmla="*/ 9134378 w 12193268"/>
              <a:gd name="connsiteY10805" fmla="*/ 3940693 h 6852115"/>
              <a:gd name="connsiteX10806" fmla="*/ 9250879 w 12193268"/>
              <a:gd name="connsiteY10806" fmla="*/ 4047421 h 6852115"/>
              <a:gd name="connsiteX10807" fmla="*/ 9224397 w 12193268"/>
              <a:gd name="connsiteY10807" fmla="*/ 4075207 h 6852115"/>
              <a:gd name="connsiteX10808" fmla="*/ 9134874 w 12193268"/>
              <a:gd name="connsiteY10808" fmla="*/ 3992462 h 6852115"/>
              <a:gd name="connsiteX10809" fmla="*/ 9108816 w 12193268"/>
              <a:gd name="connsiteY10809" fmla="*/ 4016515 h 6852115"/>
              <a:gd name="connsiteX10810" fmla="*/ 9228842 w 12193268"/>
              <a:gd name="connsiteY10810" fmla="*/ 4131582 h 6852115"/>
              <a:gd name="connsiteX10811" fmla="*/ 9313226 w 12193268"/>
              <a:gd name="connsiteY10811" fmla="*/ 4050798 h 6852115"/>
              <a:gd name="connsiteX10812" fmla="*/ 9163675 w 12193268"/>
              <a:gd name="connsiteY10812" fmla="*/ 3911728 h 6852115"/>
              <a:gd name="connsiteX10813" fmla="*/ 9255255 w 12193268"/>
              <a:gd name="connsiteY10813" fmla="*/ 3827200 h 6852115"/>
              <a:gd name="connsiteX10814" fmla="*/ 9367072 w 12193268"/>
              <a:gd name="connsiteY10814" fmla="*/ 3933128 h 6852115"/>
              <a:gd name="connsiteX10815" fmla="*/ 9340592 w 12193268"/>
              <a:gd name="connsiteY10815" fmla="*/ 3960913 h 6852115"/>
              <a:gd name="connsiteX10816" fmla="*/ 9253843 w 12193268"/>
              <a:gd name="connsiteY10816" fmla="*/ 3880732 h 6852115"/>
              <a:gd name="connsiteX10817" fmla="*/ 9219783 w 12193268"/>
              <a:gd name="connsiteY10817" fmla="*/ 3912169 h 6852115"/>
              <a:gd name="connsiteX10818" fmla="*/ 9341001 w 12193268"/>
              <a:gd name="connsiteY10818" fmla="*/ 4024208 h 6852115"/>
              <a:gd name="connsiteX10819" fmla="*/ 9427231 w 12193268"/>
              <a:gd name="connsiteY10819" fmla="*/ 3941656 h 6852115"/>
              <a:gd name="connsiteX10820" fmla="*/ 9282179 w 12193268"/>
              <a:gd name="connsiteY10820" fmla="*/ 3802600 h 6852115"/>
              <a:gd name="connsiteX10821" fmla="*/ 9290869 w 12193268"/>
              <a:gd name="connsiteY10821" fmla="*/ 3793811 h 6852115"/>
              <a:gd name="connsiteX10822" fmla="*/ 9309574 w 12193268"/>
              <a:gd name="connsiteY10822" fmla="*/ 3793816 h 6852115"/>
              <a:gd name="connsiteX10823" fmla="*/ 9300225 w 12193268"/>
              <a:gd name="connsiteY10823" fmla="*/ 3784346 h 6852115"/>
              <a:gd name="connsiteX10824" fmla="*/ 9309171 w 12193268"/>
              <a:gd name="connsiteY10824" fmla="*/ 3775296 h 6852115"/>
              <a:gd name="connsiteX10825" fmla="*/ 9320880 w 12193268"/>
              <a:gd name="connsiteY10825" fmla="*/ 3786520 h 6852115"/>
              <a:gd name="connsiteX10826" fmla="*/ 9313256 w 12193268"/>
              <a:gd name="connsiteY10826" fmla="*/ 3793818 h 6852115"/>
              <a:gd name="connsiteX10827" fmla="*/ 9328498 w 12193268"/>
              <a:gd name="connsiteY10827" fmla="*/ 3793823 h 6852115"/>
              <a:gd name="connsiteX10828" fmla="*/ 9454987 w 12193268"/>
              <a:gd name="connsiteY10828" fmla="*/ 3915084 h 6852115"/>
              <a:gd name="connsiteX10829" fmla="*/ 9581560 w 12193268"/>
              <a:gd name="connsiteY10829" fmla="*/ 3793910 h 6852115"/>
              <a:gd name="connsiteX10830" fmla="*/ 9607334 w 12193268"/>
              <a:gd name="connsiteY10830" fmla="*/ 3793919 h 6852115"/>
              <a:gd name="connsiteX10831" fmla="*/ 9594451 w 12193268"/>
              <a:gd name="connsiteY10831" fmla="*/ 3781569 h 6852115"/>
              <a:gd name="connsiteX10832" fmla="*/ 9603186 w 12193268"/>
              <a:gd name="connsiteY10832" fmla="*/ 3773206 h 6852115"/>
              <a:gd name="connsiteX10833" fmla="*/ 9585722 w 12193268"/>
              <a:gd name="connsiteY10833" fmla="*/ 3773201 h 6852115"/>
              <a:gd name="connsiteX10834" fmla="*/ 9460345 w 12193268"/>
              <a:gd name="connsiteY10834" fmla="*/ 3653004 h 6852115"/>
              <a:gd name="connsiteX10835" fmla="*/ 9334881 w 12193268"/>
              <a:gd name="connsiteY10835" fmla="*/ 3773115 h 6852115"/>
              <a:gd name="connsiteX10836" fmla="*/ 9289122 w 12193268"/>
              <a:gd name="connsiteY10836" fmla="*/ 3773100 h 6852115"/>
              <a:gd name="connsiteX10837" fmla="*/ 9284391 w 12193268"/>
              <a:gd name="connsiteY10837" fmla="*/ 3768306 h 6852115"/>
              <a:gd name="connsiteX10838" fmla="*/ 9432607 w 12193268"/>
              <a:gd name="connsiteY10838" fmla="*/ 3626412 h 6852115"/>
              <a:gd name="connsiteX10839" fmla="*/ 9345502 w 12193268"/>
              <a:gd name="connsiteY10839" fmla="*/ 3542907 h 6852115"/>
              <a:gd name="connsiteX10840" fmla="*/ 9224096 w 12193268"/>
              <a:gd name="connsiteY10840" fmla="*/ 3654964 h 6852115"/>
              <a:gd name="connsiteX10841" fmla="*/ 9258133 w 12193268"/>
              <a:gd name="connsiteY10841" fmla="*/ 3686423 h 6852115"/>
              <a:gd name="connsiteX10842" fmla="*/ 9344938 w 12193268"/>
              <a:gd name="connsiteY10842" fmla="*/ 3606302 h 6852115"/>
              <a:gd name="connsiteX10843" fmla="*/ 9371401 w 12193268"/>
              <a:gd name="connsiteY10843" fmla="*/ 3634105 h 6852115"/>
              <a:gd name="connsiteX10844" fmla="*/ 9259508 w 12193268"/>
              <a:gd name="connsiteY10844" fmla="*/ 3739956 h 6852115"/>
              <a:gd name="connsiteX10845" fmla="*/ 9167988 w 12193268"/>
              <a:gd name="connsiteY10845" fmla="*/ 3655364 h 6852115"/>
              <a:gd name="connsiteX10846" fmla="*/ 9317745 w 12193268"/>
              <a:gd name="connsiteY10846" fmla="*/ 3516297 h 6852115"/>
              <a:gd name="connsiteX10847" fmla="*/ 9234353 w 12193268"/>
              <a:gd name="connsiteY10847" fmla="*/ 3436351 h 6852115"/>
              <a:gd name="connsiteX10848" fmla="*/ 9114156 w 12193268"/>
              <a:gd name="connsiteY10848" fmla="*/ 3551422 h 6852115"/>
              <a:gd name="connsiteX10849" fmla="*/ 9139244 w 12193268"/>
              <a:gd name="connsiteY10849" fmla="*/ 3574612 h 6852115"/>
              <a:gd name="connsiteX10850" fmla="*/ 9228825 w 12193268"/>
              <a:gd name="connsiteY10850" fmla="*/ 3491928 h 6852115"/>
              <a:gd name="connsiteX10851" fmla="*/ 9255287 w 12193268"/>
              <a:gd name="connsiteY10851" fmla="*/ 3519733 h 6852115"/>
              <a:gd name="connsiteX10852" fmla="*/ 9138710 w 12193268"/>
              <a:gd name="connsiteY10852" fmla="*/ 3626380 h 6852115"/>
              <a:gd name="connsiteX10853" fmla="*/ 9056503 w 12193268"/>
              <a:gd name="connsiteY10853" fmla="*/ 3550397 h 6852115"/>
              <a:gd name="connsiteX10854" fmla="*/ 9206616 w 12193268"/>
              <a:gd name="connsiteY10854" fmla="*/ 3409760 h 6852115"/>
              <a:gd name="connsiteX10855" fmla="*/ 9057646 w 12193268"/>
              <a:gd name="connsiteY10855" fmla="*/ 3268227 h 6852115"/>
              <a:gd name="connsiteX10856" fmla="*/ 9139907 w 12193268"/>
              <a:gd name="connsiteY10856" fmla="*/ 3192300 h 6852115"/>
              <a:gd name="connsiteX10857" fmla="*/ 9256409 w 12193268"/>
              <a:gd name="connsiteY10857" fmla="*/ 3299027 h 6852115"/>
              <a:gd name="connsiteX10858" fmla="*/ 9229927 w 12193268"/>
              <a:gd name="connsiteY10858" fmla="*/ 3326813 h 6852115"/>
              <a:gd name="connsiteX10859" fmla="*/ 9140404 w 12193268"/>
              <a:gd name="connsiteY10859" fmla="*/ 3244070 h 6852115"/>
              <a:gd name="connsiteX10860" fmla="*/ 9114345 w 12193268"/>
              <a:gd name="connsiteY10860" fmla="*/ 3268122 h 6852115"/>
              <a:gd name="connsiteX10861" fmla="*/ 9234372 w 12193268"/>
              <a:gd name="connsiteY10861" fmla="*/ 3383188 h 6852115"/>
              <a:gd name="connsiteX10862" fmla="*/ 9318755 w 12193268"/>
              <a:gd name="connsiteY10862" fmla="*/ 3302406 h 6852115"/>
              <a:gd name="connsiteX10863" fmla="*/ 9169204 w 12193268"/>
              <a:gd name="connsiteY10863" fmla="*/ 3163336 h 6852115"/>
              <a:gd name="connsiteX10864" fmla="*/ 9260786 w 12193268"/>
              <a:gd name="connsiteY10864" fmla="*/ 3078807 h 6852115"/>
              <a:gd name="connsiteX10865" fmla="*/ 9372603 w 12193268"/>
              <a:gd name="connsiteY10865" fmla="*/ 3184735 h 6852115"/>
              <a:gd name="connsiteX10866" fmla="*/ 9346121 w 12193268"/>
              <a:gd name="connsiteY10866" fmla="*/ 3212520 h 6852115"/>
              <a:gd name="connsiteX10867" fmla="*/ 9259372 w 12193268"/>
              <a:gd name="connsiteY10867" fmla="*/ 3132339 h 6852115"/>
              <a:gd name="connsiteX10868" fmla="*/ 9225313 w 12193268"/>
              <a:gd name="connsiteY10868" fmla="*/ 3163776 h 6852115"/>
              <a:gd name="connsiteX10869" fmla="*/ 9346530 w 12193268"/>
              <a:gd name="connsiteY10869" fmla="*/ 3275815 h 6852115"/>
              <a:gd name="connsiteX10870" fmla="*/ 9432760 w 12193268"/>
              <a:gd name="connsiteY10870" fmla="*/ 3193264 h 6852115"/>
              <a:gd name="connsiteX10871" fmla="*/ 9287709 w 12193268"/>
              <a:gd name="connsiteY10871" fmla="*/ 3054207 h 6852115"/>
              <a:gd name="connsiteX10872" fmla="*/ 9306121 w 12193268"/>
              <a:gd name="connsiteY10872" fmla="*/ 3035581 h 6852115"/>
              <a:gd name="connsiteX10873" fmla="*/ 9308357 w 12193268"/>
              <a:gd name="connsiteY10873" fmla="*/ 3035582 h 6852115"/>
              <a:gd name="connsiteX10874" fmla="*/ 9307239 w 12193268"/>
              <a:gd name="connsiteY10874" fmla="*/ 3034449 h 6852115"/>
              <a:gd name="connsiteX10875" fmla="*/ 9314701 w 12193268"/>
              <a:gd name="connsiteY10875" fmla="*/ 3026903 h 6852115"/>
              <a:gd name="connsiteX10876" fmla="*/ 9317898 w 12193268"/>
              <a:gd name="connsiteY10876" fmla="*/ 3029967 h 6852115"/>
              <a:gd name="connsiteX10877" fmla="*/ 9312038 w 12193268"/>
              <a:gd name="connsiteY10877" fmla="*/ 3035581 h 6852115"/>
              <a:gd name="connsiteX10878" fmla="*/ 9323754 w 12193268"/>
              <a:gd name="connsiteY10878" fmla="*/ 3035581 h 6852115"/>
              <a:gd name="connsiteX10879" fmla="*/ 9460516 w 12193268"/>
              <a:gd name="connsiteY10879" fmla="*/ 3166691 h 6852115"/>
              <a:gd name="connsiteX10880" fmla="*/ 9597468 w 12193268"/>
              <a:gd name="connsiteY10880" fmla="*/ 3035581 h 6852115"/>
              <a:gd name="connsiteX10881" fmla="*/ 9606116 w 12193268"/>
              <a:gd name="connsiteY10881" fmla="*/ 3035581 h 6852115"/>
              <a:gd name="connsiteX10882" fmla="*/ 9601793 w 12193268"/>
              <a:gd name="connsiteY10882" fmla="*/ 3031440 h 6852115"/>
              <a:gd name="connsiteX10883" fmla="*/ 9608715 w 12193268"/>
              <a:gd name="connsiteY10883" fmla="*/ 3024814 h 6852115"/>
              <a:gd name="connsiteX10884" fmla="*/ 9594871 w 12193268"/>
              <a:gd name="connsiteY10884" fmla="*/ 3024809 h 6852115"/>
              <a:gd name="connsiteX10885" fmla="*/ 9459077 w 12193268"/>
              <a:gd name="connsiteY10885" fmla="*/ 2894717 h 6852115"/>
              <a:gd name="connsiteX10886" fmla="*/ 9323380 w 12193268"/>
              <a:gd name="connsiteY10886" fmla="*/ 3024716 h 6852115"/>
              <a:gd name="connsiteX10887" fmla="*/ 9297615 w 12193268"/>
              <a:gd name="connsiteY10887" fmla="*/ 3024708 h 6852115"/>
              <a:gd name="connsiteX10888" fmla="*/ 9283165 w 12193268"/>
              <a:gd name="connsiteY10888" fmla="*/ 3010079 h 6852115"/>
              <a:gd name="connsiteX10889" fmla="*/ 9431330 w 12193268"/>
              <a:gd name="connsiteY10889" fmla="*/ 2868135 h 6852115"/>
              <a:gd name="connsiteX10890" fmla="*/ 9344195 w 12193268"/>
              <a:gd name="connsiteY10890" fmla="*/ 2784659 h 6852115"/>
              <a:gd name="connsiteX10891" fmla="*/ 9222829 w 12193268"/>
              <a:gd name="connsiteY10891" fmla="*/ 2896758 h 6852115"/>
              <a:gd name="connsiteX10892" fmla="*/ 9256877 w 12193268"/>
              <a:gd name="connsiteY10892" fmla="*/ 2928205 h 6852115"/>
              <a:gd name="connsiteX10893" fmla="*/ 9343654 w 12193268"/>
              <a:gd name="connsiteY10893" fmla="*/ 2848054 h 6852115"/>
              <a:gd name="connsiteX10894" fmla="*/ 9370127 w 12193268"/>
              <a:gd name="connsiteY10894" fmla="*/ 2875849 h 6852115"/>
              <a:gd name="connsiteX10895" fmla="*/ 9258272 w 12193268"/>
              <a:gd name="connsiteY10895" fmla="*/ 2981738 h 6852115"/>
              <a:gd name="connsiteX10896" fmla="*/ 9166722 w 12193268"/>
              <a:gd name="connsiteY10896" fmla="*/ 2897177 h 6852115"/>
              <a:gd name="connsiteX10897" fmla="*/ 9316430 w 12193268"/>
              <a:gd name="connsiteY10897" fmla="*/ 2758059 h 6852115"/>
              <a:gd name="connsiteX10898" fmla="*/ 9233010 w 12193268"/>
              <a:gd name="connsiteY10898" fmla="*/ 2678142 h 6852115"/>
              <a:gd name="connsiteX10899" fmla="*/ 9112852 w 12193268"/>
              <a:gd name="connsiteY10899" fmla="*/ 2793254 h 6852115"/>
              <a:gd name="connsiteX10900" fmla="*/ 9137950 w 12193268"/>
              <a:gd name="connsiteY10900" fmla="*/ 2816434 h 6852115"/>
              <a:gd name="connsiteX10901" fmla="*/ 9227501 w 12193268"/>
              <a:gd name="connsiteY10901" fmla="*/ 2733720 h 6852115"/>
              <a:gd name="connsiteX10902" fmla="*/ 9253973 w 12193268"/>
              <a:gd name="connsiteY10902" fmla="*/ 2761516 h 6852115"/>
              <a:gd name="connsiteX10903" fmla="*/ 9137434 w 12193268"/>
              <a:gd name="connsiteY10903" fmla="*/ 2868204 h 6852115"/>
              <a:gd name="connsiteX10904" fmla="*/ 9055199 w 12193268"/>
              <a:gd name="connsiteY10904" fmla="*/ 2792248 h 6852115"/>
              <a:gd name="connsiteX10905" fmla="*/ 9205263 w 12193268"/>
              <a:gd name="connsiteY10905" fmla="*/ 2651559 h 6852115"/>
              <a:gd name="connsiteX10906" fmla="*/ 9056243 w 12193268"/>
              <a:gd name="connsiteY10906" fmla="*/ 2510076 h 6852115"/>
              <a:gd name="connsiteX10907" fmla="*/ 9138477 w 12193268"/>
              <a:gd name="connsiteY10907" fmla="*/ 2434120 h 6852115"/>
              <a:gd name="connsiteX10908" fmla="*/ 9255016 w 12193268"/>
              <a:gd name="connsiteY10908" fmla="*/ 2540809 h 6852115"/>
              <a:gd name="connsiteX10909" fmla="*/ 9228545 w 12193268"/>
              <a:gd name="connsiteY10909" fmla="*/ 2568603 h 6852115"/>
              <a:gd name="connsiteX10910" fmla="*/ 9138992 w 12193268"/>
              <a:gd name="connsiteY10910" fmla="*/ 2485890 h 6852115"/>
              <a:gd name="connsiteX10911" fmla="*/ 9112941 w 12193268"/>
              <a:gd name="connsiteY10911" fmla="*/ 2509952 h 6852115"/>
              <a:gd name="connsiteX10912" fmla="*/ 9233010 w 12193268"/>
              <a:gd name="connsiteY10912" fmla="*/ 2624978 h 6852115"/>
              <a:gd name="connsiteX10913" fmla="*/ 9317364 w 12193268"/>
              <a:gd name="connsiteY10913" fmla="*/ 2544165 h 6852115"/>
              <a:gd name="connsiteX10914" fmla="*/ 9167765 w 12193268"/>
              <a:gd name="connsiteY10914" fmla="*/ 2405147 h 6852115"/>
              <a:gd name="connsiteX10915" fmla="*/ 9259315 w 12193268"/>
              <a:gd name="connsiteY10915" fmla="*/ 2320586 h 6852115"/>
              <a:gd name="connsiteX10916" fmla="*/ 9371169 w 12193268"/>
              <a:gd name="connsiteY10916" fmla="*/ 2426476 h 6852115"/>
              <a:gd name="connsiteX10917" fmla="*/ 9344698 w 12193268"/>
              <a:gd name="connsiteY10917" fmla="*/ 2454271 h 6852115"/>
              <a:gd name="connsiteX10918" fmla="*/ 9257921 w 12193268"/>
              <a:gd name="connsiteY10918" fmla="*/ 2374119 h 6852115"/>
              <a:gd name="connsiteX10919" fmla="*/ 9223872 w 12193268"/>
              <a:gd name="connsiteY10919" fmla="*/ 2405568 h 6852115"/>
              <a:gd name="connsiteX10920" fmla="*/ 9345130 w 12193268"/>
              <a:gd name="connsiteY10920" fmla="*/ 2517565 h 6852115"/>
              <a:gd name="connsiteX10921" fmla="*/ 9431331 w 12193268"/>
              <a:gd name="connsiteY10921" fmla="*/ 2434985 h 6852115"/>
              <a:gd name="connsiteX10922" fmla="*/ 9286231 w 12193268"/>
              <a:gd name="connsiteY10922" fmla="*/ 2295977 h 6852115"/>
              <a:gd name="connsiteX10923" fmla="*/ 9294916 w 12193268"/>
              <a:gd name="connsiteY10923" fmla="*/ 2287185 h 6852115"/>
              <a:gd name="connsiteX10924" fmla="*/ 9313622 w 12193268"/>
              <a:gd name="connsiteY10924" fmla="*/ 2287186 h 6852115"/>
              <a:gd name="connsiteX10925" fmla="*/ 9304269 w 12193268"/>
              <a:gd name="connsiteY10925" fmla="*/ 2277717 h 6852115"/>
              <a:gd name="connsiteX10926" fmla="*/ 9313214 w 12193268"/>
              <a:gd name="connsiteY10926" fmla="*/ 2268663 h 6852115"/>
              <a:gd name="connsiteX10927" fmla="*/ 9324925 w 12193268"/>
              <a:gd name="connsiteY10927" fmla="*/ 2279884 h 6852115"/>
              <a:gd name="connsiteX10928" fmla="*/ 9317303 w 12193268"/>
              <a:gd name="connsiteY10928" fmla="*/ 2287185 h 6852115"/>
              <a:gd name="connsiteX10929" fmla="*/ 9332547 w 12193268"/>
              <a:gd name="connsiteY10929" fmla="*/ 2287186 h 6852115"/>
              <a:gd name="connsiteX10930" fmla="*/ 9459077 w 12193268"/>
              <a:gd name="connsiteY10930" fmla="*/ 2408403 h 6852115"/>
              <a:gd name="connsiteX10931" fmla="*/ 9585607 w 12193268"/>
              <a:gd name="connsiteY10931" fmla="*/ 2287185 h 6852115"/>
              <a:gd name="connsiteX10932" fmla="*/ 9611381 w 12193268"/>
              <a:gd name="connsiteY10932" fmla="*/ 2287185 h 6852115"/>
              <a:gd name="connsiteX10933" fmla="*/ 9598495 w 12193268"/>
              <a:gd name="connsiteY10933" fmla="*/ 2274839 h 6852115"/>
              <a:gd name="connsiteX10934" fmla="*/ 9607226 w 12193268"/>
              <a:gd name="connsiteY10934" fmla="*/ 2266474 h 6852115"/>
              <a:gd name="connsiteX10935" fmla="*/ 9589762 w 12193268"/>
              <a:gd name="connsiteY10935" fmla="*/ 2266474 h 6852115"/>
              <a:gd name="connsiteX10936" fmla="*/ 9464342 w 12193268"/>
              <a:gd name="connsiteY10936" fmla="*/ 2146320 h 6852115"/>
              <a:gd name="connsiteX10937" fmla="*/ 9338922 w 12193268"/>
              <a:gd name="connsiteY10937" fmla="*/ 2266475 h 6852115"/>
              <a:gd name="connsiteX10938" fmla="*/ 9293162 w 12193268"/>
              <a:gd name="connsiteY10938" fmla="*/ 2266473 h 6852115"/>
              <a:gd name="connsiteX10939" fmla="*/ 9288429 w 12193268"/>
              <a:gd name="connsiteY10939" fmla="*/ 2261683 h 6852115"/>
              <a:gd name="connsiteX10940" fmla="*/ 9436595 w 12193268"/>
              <a:gd name="connsiteY10940" fmla="*/ 2119738 h 6852115"/>
              <a:gd name="connsiteX10941" fmla="*/ 9349460 w 12193268"/>
              <a:gd name="connsiteY10941" fmla="*/ 2036262 h 6852115"/>
              <a:gd name="connsiteX10942" fmla="*/ 9228095 w 12193268"/>
              <a:gd name="connsiteY10942" fmla="*/ 2148361 h 6852115"/>
              <a:gd name="connsiteX10943" fmla="*/ 9262143 w 12193268"/>
              <a:gd name="connsiteY10943" fmla="*/ 2179809 h 6852115"/>
              <a:gd name="connsiteX10944" fmla="*/ 9348920 w 12193268"/>
              <a:gd name="connsiteY10944" fmla="*/ 2099658 h 6852115"/>
              <a:gd name="connsiteX10945" fmla="*/ 9375392 w 12193268"/>
              <a:gd name="connsiteY10945" fmla="*/ 2127453 h 6852115"/>
              <a:gd name="connsiteX10946" fmla="*/ 9263537 w 12193268"/>
              <a:gd name="connsiteY10946" fmla="*/ 2233342 h 6852115"/>
              <a:gd name="connsiteX10947" fmla="*/ 9171986 w 12193268"/>
              <a:gd name="connsiteY10947" fmla="*/ 2148781 h 6852115"/>
              <a:gd name="connsiteX10948" fmla="*/ 9321695 w 12193268"/>
              <a:gd name="connsiteY10948" fmla="*/ 2009662 h 6852115"/>
              <a:gd name="connsiteX10949" fmla="*/ 9238275 w 12193268"/>
              <a:gd name="connsiteY10949" fmla="*/ 1929745 h 6852115"/>
              <a:gd name="connsiteX10950" fmla="*/ 9118117 w 12193268"/>
              <a:gd name="connsiteY10950" fmla="*/ 2044858 h 6852115"/>
              <a:gd name="connsiteX10951" fmla="*/ 9143214 w 12193268"/>
              <a:gd name="connsiteY10951" fmla="*/ 2068038 h 6852115"/>
              <a:gd name="connsiteX10952" fmla="*/ 9232766 w 12193268"/>
              <a:gd name="connsiteY10952" fmla="*/ 1985325 h 6852115"/>
              <a:gd name="connsiteX10953" fmla="*/ 9259237 w 12193268"/>
              <a:gd name="connsiteY10953" fmla="*/ 2013119 h 6852115"/>
              <a:gd name="connsiteX10954" fmla="*/ 9142699 w 12193268"/>
              <a:gd name="connsiteY10954" fmla="*/ 2119808 h 6852115"/>
              <a:gd name="connsiteX10955" fmla="*/ 9060464 w 12193268"/>
              <a:gd name="connsiteY10955" fmla="*/ 2043852 h 6852115"/>
              <a:gd name="connsiteX10956" fmla="*/ 9210527 w 12193268"/>
              <a:gd name="connsiteY10956" fmla="*/ 1903163 h 6852115"/>
              <a:gd name="connsiteX10957" fmla="*/ 9061507 w 12193268"/>
              <a:gd name="connsiteY10957" fmla="*/ 1761680 h 6852115"/>
              <a:gd name="connsiteX10958" fmla="*/ 9143743 w 12193268"/>
              <a:gd name="connsiteY10958" fmla="*/ 1685725 h 6852115"/>
              <a:gd name="connsiteX10959" fmla="*/ 9260281 w 12193268"/>
              <a:gd name="connsiteY10959" fmla="*/ 1792413 h 6852115"/>
              <a:gd name="connsiteX10960" fmla="*/ 9233809 w 12193268"/>
              <a:gd name="connsiteY10960" fmla="*/ 1820207 h 6852115"/>
              <a:gd name="connsiteX10961" fmla="*/ 9144257 w 12193268"/>
              <a:gd name="connsiteY10961" fmla="*/ 1737494 h 6852115"/>
              <a:gd name="connsiteX10962" fmla="*/ 9118207 w 12193268"/>
              <a:gd name="connsiteY10962" fmla="*/ 1761556 h 6852115"/>
              <a:gd name="connsiteX10963" fmla="*/ 9238274 w 12193268"/>
              <a:gd name="connsiteY10963" fmla="*/ 1876582 h 6852115"/>
              <a:gd name="connsiteX10964" fmla="*/ 9322629 w 12193268"/>
              <a:gd name="connsiteY10964" fmla="*/ 1795769 h 6852115"/>
              <a:gd name="connsiteX10965" fmla="*/ 9173030 w 12193268"/>
              <a:gd name="connsiteY10965" fmla="*/ 1656750 h 6852115"/>
              <a:gd name="connsiteX10966" fmla="*/ 9264580 w 12193268"/>
              <a:gd name="connsiteY10966" fmla="*/ 1572191 h 6852115"/>
              <a:gd name="connsiteX10967" fmla="*/ 9376434 w 12193268"/>
              <a:gd name="connsiteY10967" fmla="*/ 1678080 h 6852115"/>
              <a:gd name="connsiteX10968" fmla="*/ 9349963 w 12193268"/>
              <a:gd name="connsiteY10968" fmla="*/ 1705874 h 6852115"/>
              <a:gd name="connsiteX10969" fmla="*/ 9263185 w 12193268"/>
              <a:gd name="connsiteY10969" fmla="*/ 1625723 h 6852115"/>
              <a:gd name="connsiteX10970" fmla="*/ 9229138 w 12193268"/>
              <a:gd name="connsiteY10970" fmla="*/ 1657172 h 6852115"/>
              <a:gd name="connsiteX10971" fmla="*/ 9350395 w 12193268"/>
              <a:gd name="connsiteY10971" fmla="*/ 1769169 h 6852115"/>
              <a:gd name="connsiteX10972" fmla="*/ 9436596 w 12193268"/>
              <a:gd name="connsiteY10972" fmla="*/ 1686588 h 6852115"/>
              <a:gd name="connsiteX10973" fmla="*/ 9291496 w 12193268"/>
              <a:gd name="connsiteY10973" fmla="*/ 1547582 h 6852115"/>
              <a:gd name="connsiteX10974" fmla="*/ 9318478 w 12193268"/>
              <a:gd name="connsiteY10974" fmla="*/ 1520267 h 6852115"/>
              <a:gd name="connsiteX10975" fmla="*/ 9464342 w 12193268"/>
              <a:gd name="connsiteY10975" fmla="*/ 1660007 h 6852115"/>
              <a:gd name="connsiteX10976" fmla="*/ 9612491 w 12193268"/>
              <a:gd name="connsiteY10976" fmla="*/ 1518079 h 6852115"/>
              <a:gd name="connsiteX10977" fmla="*/ 9544190 w 12193268"/>
              <a:gd name="connsiteY10977" fmla="*/ 1518079 h 6852115"/>
              <a:gd name="connsiteX10978" fmla="*/ 9463655 w 12193268"/>
              <a:gd name="connsiteY10978" fmla="*/ 1597388 h 6852115"/>
              <a:gd name="connsiteX10979" fmla="*/ 9383120 w 12193268"/>
              <a:gd name="connsiteY10979" fmla="*/ 1518078 h 6852115"/>
              <a:gd name="connsiteX10980" fmla="*/ 9147120 w 12193268"/>
              <a:gd name="connsiteY10980" fmla="*/ 1518079 h 6852115"/>
              <a:gd name="connsiteX10981" fmla="*/ 8904835 w 12193268"/>
              <a:gd name="connsiteY10981" fmla="*/ 1741863 h 6852115"/>
              <a:gd name="connsiteX10982" fmla="*/ 8904836 w 12193268"/>
              <a:gd name="connsiteY10982" fmla="*/ 1744311 h 6852115"/>
              <a:gd name="connsiteX10983" fmla="*/ 8672826 w 12193268"/>
              <a:gd name="connsiteY10983" fmla="*/ 1530017 h 6852115"/>
              <a:gd name="connsiteX10984" fmla="*/ 8602364 w 12193268"/>
              <a:gd name="connsiteY10984" fmla="*/ 1530017 h 6852115"/>
              <a:gd name="connsiteX10985" fmla="*/ 8904836 w 12193268"/>
              <a:gd name="connsiteY10985" fmla="*/ 1809392 h 6852115"/>
              <a:gd name="connsiteX10986" fmla="*/ 8904835 w 12193268"/>
              <a:gd name="connsiteY10986" fmla="*/ 1806944 h 6852115"/>
              <a:gd name="connsiteX10987" fmla="*/ 9217581 w 12193268"/>
              <a:gd name="connsiteY10987" fmla="*/ 1518078 h 6852115"/>
              <a:gd name="connsiteX10988" fmla="*/ 9029910 w 12193268"/>
              <a:gd name="connsiteY10988" fmla="*/ 1518079 h 6852115"/>
              <a:gd name="connsiteX10989" fmla="*/ 8904834 w 12193268"/>
              <a:gd name="connsiteY10989" fmla="*/ 1633602 h 6852115"/>
              <a:gd name="connsiteX10990" fmla="*/ 8904834 w 12193268"/>
              <a:gd name="connsiteY10990" fmla="*/ 1636050 h 6852115"/>
              <a:gd name="connsiteX10991" fmla="*/ 8790036 w 12193268"/>
              <a:gd name="connsiteY10991" fmla="*/ 1530016 h 6852115"/>
              <a:gd name="connsiteX10992" fmla="*/ 8729391 w 12193268"/>
              <a:gd name="connsiteY10992" fmla="*/ 1530016 h 6852115"/>
              <a:gd name="connsiteX10993" fmla="*/ 8904835 w 12193268"/>
              <a:gd name="connsiteY10993" fmla="*/ 1692066 h 6852115"/>
              <a:gd name="connsiteX10994" fmla="*/ 8904835 w 12193268"/>
              <a:gd name="connsiteY10994" fmla="*/ 1689617 h 6852115"/>
              <a:gd name="connsiteX10995" fmla="*/ 9090556 w 12193268"/>
              <a:gd name="connsiteY10995" fmla="*/ 1518079 h 6852115"/>
              <a:gd name="connsiteX10996" fmla="*/ 8904835 w 12193268"/>
              <a:gd name="connsiteY10996" fmla="*/ 1518079 h 6852115"/>
              <a:gd name="connsiteX10997" fmla="*/ 8904836 w 12193268"/>
              <a:gd name="connsiteY10997" fmla="*/ 1530017 h 6852115"/>
              <a:gd name="connsiteX10998" fmla="*/ 8846601 w 12193268"/>
              <a:gd name="connsiteY10998" fmla="*/ 1530017 h 6852115"/>
              <a:gd name="connsiteX10999" fmla="*/ 8904835 w 12193268"/>
              <a:gd name="connsiteY10999" fmla="*/ 1583806 h 6852115"/>
              <a:gd name="connsiteX11000" fmla="*/ 8904835 w 12193268"/>
              <a:gd name="connsiteY11000" fmla="*/ 1581356 h 6852115"/>
              <a:gd name="connsiteX11001" fmla="*/ 8973346 w 12193268"/>
              <a:gd name="connsiteY11001" fmla="*/ 1518078 h 6852115"/>
              <a:gd name="connsiteX11002" fmla="*/ 2328725 w 12193268"/>
              <a:gd name="connsiteY11002" fmla="*/ 1523803 h 6852115"/>
              <a:gd name="connsiteX11003" fmla="*/ 2329957 w 12193268"/>
              <a:gd name="connsiteY11003" fmla="*/ 1523803 h 6852115"/>
              <a:gd name="connsiteX11004" fmla="*/ 2329958 w 12193268"/>
              <a:gd name="connsiteY11004" fmla="*/ 1535569 h 6852115"/>
              <a:gd name="connsiteX11005" fmla="*/ 2328722 w 12193268"/>
              <a:gd name="connsiteY11005" fmla="*/ 1535570 h 6852115"/>
              <a:gd name="connsiteX11006" fmla="*/ 5466419 w 12193268"/>
              <a:gd name="connsiteY11006" fmla="*/ 1519129 h 6852115"/>
              <a:gd name="connsiteX11007" fmla="*/ 5620257 w 12193268"/>
              <a:gd name="connsiteY11007" fmla="*/ 1661220 h 6852115"/>
              <a:gd name="connsiteX11008" fmla="*/ 5620257 w 12193268"/>
              <a:gd name="connsiteY11008" fmla="*/ 1667063 h 6852115"/>
              <a:gd name="connsiteX11009" fmla="*/ 5623420 w 12193268"/>
              <a:gd name="connsiteY11009" fmla="*/ 1664142 h 6852115"/>
              <a:gd name="connsiteX11010" fmla="*/ 5625171 w 12193268"/>
              <a:gd name="connsiteY11010" fmla="*/ 1665760 h 6852115"/>
              <a:gd name="connsiteX11011" fmla="*/ 5625171 w 12193268"/>
              <a:gd name="connsiteY11011" fmla="*/ 1662523 h 6852115"/>
              <a:gd name="connsiteX11012" fmla="*/ 5763774 w 12193268"/>
              <a:gd name="connsiteY11012" fmla="*/ 1534504 h 6852115"/>
              <a:gd name="connsiteX11013" fmla="*/ 5703129 w 12193268"/>
              <a:gd name="connsiteY11013" fmla="*/ 1534504 h 6852115"/>
              <a:gd name="connsiteX11014" fmla="*/ 5623420 w 12193268"/>
              <a:gd name="connsiteY11014" fmla="*/ 1608126 h 6852115"/>
              <a:gd name="connsiteX11015" fmla="*/ 5527065 w 12193268"/>
              <a:gd name="connsiteY11015" fmla="*/ 1519128 h 6852115"/>
              <a:gd name="connsiteX11016" fmla="*/ 5339394 w 12193268"/>
              <a:gd name="connsiteY11016" fmla="*/ 1519129 h 6852115"/>
              <a:gd name="connsiteX11017" fmla="*/ 5620257 w 12193268"/>
              <a:gd name="connsiteY11017" fmla="*/ 1778546 h 6852115"/>
              <a:gd name="connsiteX11018" fmla="*/ 5620257 w 12193268"/>
              <a:gd name="connsiteY11018" fmla="*/ 1784389 h 6852115"/>
              <a:gd name="connsiteX11019" fmla="*/ 5623420 w 12193268"/>
              <a:gd name="connsiteY11019" fmla="*/ 1781467 h 6852115"/>
              <a:gd name="connsiteX11020" fmla="*/ 5625171 w 12193268"/>
              <a:gd name="connsiteY11020" fmla="*/ 1783085 h 6852115"/>
              <a:gd name="connsiteX11021" fmla="*/ 5625172 w 12193268"/>
              <a:gd name="connsiteY11021" fmla="*/ 1779849 h 6852115"/>
              <a:gd name="connsiteX11022" fmla="*/ 5890798 w 12193268"/>
              <a:gd name="connsiteY11022" fmla="*/ 1534503 h 6852115"/>
              <a:gd name="connsiteX11023" fmla="*/ 5820340 w 12193268"/>
              <a:gd name="connsiteY11023" fmla="*/ 1534503 h 6852115"/>
              <a:gd name="connsiteX11024" fmla="*/ 5623420 w 12193268"/>
              <a:gd name="connsiteY11024" fmla="*/ 1716386 h 6852115"/>
              <a:gd name="connsiteX11025" fmla="*/ 5409855 w 12193268"/>
              <a:gd name="connsiteY11025" fmla="*/ 1519129 h 6852115"/>
              <a:gd name="connsiteX11026" fmla="*/ 5237199 w 12193268"/>
              <a:gd name="connsiteY11026" fmla="*/ 1519128 h 6852115"/>
              <a:gd name="connsiteX11027" fmla="*/ 5263874 w 12193268"/>
              <a:gd name="connsiteY11027" fmla="*/ 1546133 h 6852115"/>
              <a:gd name="connsiteX11028" fmla="*/ 5116166 w 12193268"/>
              <a:gd name="connsiteY11028" fmla="*/ 1687639 h 6852115"/>
              <a:gd name="connsiteX11029" fmla="*/ 5203741 w 12193268"/>
              <a:gd name="connsiteY11029" fmla="*/ 1771537 h 6852115"/>
              <a:gd name="connsiteX11030" fmla="*/ 5326539 w 12193268"/>
              <a:gd name="connsiteY11030" fmla="*/ 1658114 h 6852115"/>
              <a:gd name="connsiteX11031" fmla="*/ 5292492 w 12193268"/>
              <a:gd name="connsiteY11031" fmla="*/ 1626667 h 6852115"/>
              <a:gd name="connsiteX11032" fmla="*/ 5205714 w 12193268"/>
              <a:gd name="connsiteY11032" fmla="*/ 1706818 h 6852115"/>
              <a:gd name="connsiteX11033" fmla="*/ 5179242 w 12193268"/>
              <a:gd name="connsiteY11033" fmla="*/ 1679024 h 6852115"/>
              <a:gd name="connsiteX11034" fmla="*/ 5291097 w 12193268"/>
              <a:gd name="connsiteY11034" fmla="*/ 1573134 h 6852115"/>
              <a:gd name="connsiteX11035" fmla="*/ 5382648 w 12193268"/>
              <a:gd name="connsiteY11035" fmla="*/ 1657694 h 6852115"/>
              <a:gd name="connsiteX11036" fmla="*/ 5231507 w 12193268"/>
              <a:gd name="connsiteY11036" fmla="*/ 1798137 h 6852115"/>
              <a:gd name="connsiteX11037" fmla="*/ 5314487 w 12193268"/>
              <a:gd name="connsiteY11037" fmla="*/ 1877632 h 6852115"/>
              <a:gd name="connsiteX11038" fmla="*/ 5436042 w 12193268"/>
              <a:gd name="connsiteY11038" fmla="*/ 1761180 h 6852115"/>
              <a:gd name="connsiteX11039" fmla="*/ 5411420 w 12193268"/>
              <a:gd name="connsiteY11039" fmla="*/ 1738437 h 6852115"/>
              <a:gd name="connsiteX11040" fmla="*/ 5321869 w 12193268"/>
              <a:gd name="connsiteY11040" fmla="*/ 1821150 h 6852115"/>
              <a:gd name="connsiteX11041" fmla="*/ 5295396 w 12193268"/>
              <a:gd name="connsiteY11041" fmla="*/ 1793356 h 6852115"/>
              <a:gd name="connsiteX11042" fmla="*/ 5411935 w 12193268"/>
              <a:gd name="connsiteY11042" fmla="*/ 1686668 h 6852115"/>
              <a:gd name="connsiteX11043" fmla="*/ 5494169 w 12193268"/>
              <a:gd name="connsiteY11043" fmla="*/ 1762624 h 6852115"/>
              <a:gd name="connsiteX11044" fmla="*/ 5342234 w 12193268"/>
              <a:gd name="connsiteY11044" fmla="*/ 1904214 h 6852115"/>
              <a:gd name="connsiteX11045" fmla="*/ 5493127 w 12193268"/>
              <a:gd name="connsiteY11045" fmla="*/ 2045010 h 6852115"/>
              <a:gd name="connsiteX11046" fmla="*/ 5410893 w 12193268"/>
              <a:gd name="connsiteY11046" fmla="*/ 2120965 h 6852115"/>
              <a:gd name="connsiteX11047" fmla="*/ 5404369 w 12193268"/>
              <a:gd name="connsiteY11047" fmla="*/ 2114116 h 6852115"/>
              <a:gd name="connsiteX11048" fmla="*/ 5403468 w 12193268"/>
              <a:gd name="connsiteY11048" fmla="*/ 2115062 h 6852115"/>
              <a:gd name="connsiteX11049" fmla="*/ 5294354 w 12193268"/>
              <a:gd name="connsiteY11049" fmla="*/ 2014277 h 6852115"/>
              <a:gd name="connsiteX11050" fmla="*/ 5320825 w 12193268"/>
              <a:gd name="connsiteY11050" fmla="*/ 1986482 h 6852115"/>
              <a:gd name="connsiteX11051" fmla="*/ 5410377 w 12193268"/>
              <a:gd name="connsiteY11051" fmla="*/ 2069197 h 6852115"/>
              <a:gd name="connsiteX11052" fmla="*/ 5435108 w 12193268"/>
              <a:gd name="connsiteY11052" fmla="*/ 2046353 h 6852115"/>
              <a:gd name="connsiteX11053" fmla="*/ 5314487 w 12193268"/>
              <a:gd name="connsiteY11053" fmla="*/ 1930796 h 6852115"/>
              <a:gd name="connsiteX11054" fmla="*/ 5231417 w 12193268"/>
              <a:gd name="connsiteY11054" fmla="*/ 2010377 h 6852115"/>
              <a:gd name="connsiteX11055" fmla="*/ 5381605 w 12193268"/>
              <a:gd name="connsiteY11055" fmla="*/ 2149940 h 6852115"/>
              <a:gd name="connsiteX11056" fmla="*/ 5290054 w 12193268"/>
              <a:gd name="connsiteY11056" fmla="*/ 2234500 h 6852115"/>
              <a:gd name="connsiteX11057" fmla="*/ 5178199 w 12193268"/>
              <a:gd name="connsiteY11057" fmla="*/ 2128611 h 6852115"/>
              <a:gd name="connsiteX11058" fmla="*/ 5204671 w 12193268"/>
              <a:gd name="connsiteY11058" fmla="*/ 2100816 h 6852115"/>
              <a:gd name="connsiteX11059" fmla="*/ 5291449 w 12193268"/>
              <a:gd name="connsiteY11059" fmla="*/ 2180967 h 6852115"/>
              <a:gd name="connsiteX11060" fmla="*/ 5325496 w 12193268"/>
              <a:gd name="connsiteY11060" fmla="*/ 2149518 h 6852115"/>
              <a:gd name="connsiteX11061" fmla="*/ 5203651 w 12193268"/>
              <a:gd name="connsiteY11061" fmla="*/ 2036976 h 6852115"/>
              <a:gd name="connsiteX11062" fmla="*/ 5116167 w 12193268"/>
              <a:gd name="connsiteY11062" fmla="*/ 2120789 h 6852115"/>
              <a:gd name="connsiteX11063" fmla="*/ 5266941 w 12193268"/>
              <a:gd name="connsiteY11063" fmla="*/ 2265233 h 6852115"/>
              <a:gd name="connsiteX11064" fmla="*/ 5264676 w 12193268"/>
              <a:gd name="connsiteY11064" fmla="*/ 2267525 h 6852115"/>
              <a:gd name="connsiteX11065" fmla="*/ 5231934 w 12193268"/>
              <a:gd name="connsiteY11065" fmla="*/ 2267525 h 6852115"/>
              <a:gd name="connsiteX11066" fmla="*/ 5248305 w 12193268"/>
              <a:gd name="connsiteY11066" fmla="*/ 2284098 h 6852115"/>
              <a:gd name="connsiteX11067" fmla="*/ 5244217 w 12193268"/>
              <a:gd name="connsiteY11067" fmla="*/ 2288237 h 6852115"/>
              <a:gd name="connsiteX11068" fmla="*/ 5252392 w 12193268"/>
              <a:gd name="connsiteY11068" fmla="*/ 2288235 h 6852115"/>
              <a:gd name="connsiteX11069" fmla="*/ 5258608 w 12193268"/>
              <a:gd name="connsiteY11069" fmla="*/ 2294529 h 6852115"/>
              <a:gd name="connsiteX11070" fmla="*/ 5110901 w 12193268"/>
              <a:gd name="connsiteY11070" fmla="*/ 2436034 h 6852115"/>
              <a:gd name="connsiteX11071" fmla="*/ 5198476 w 12193268"/>
              <a:gd name="connsiteY11071" fmla="*/ 2519933 h 6852115"/>
              <a:gd name="connsiteX11072" fmla="*/ 5321274 w 12193268"/>
              <a:gd name="connsiteY11072" fmla="*/ 2406511 h 6852115"/>
              <a:gd name="connsiteX11073" fmla="*/ 5287227 w 12193268"/>
              <a:gd name="connsiteY11073" fmla="*/ 2375063 h 6852115"/>
              <a:gd name="connsiteX11074" fmla="*/ 5200449 w 12193268"/>
              <a:gd name="connsiteY11074" fmla="*/ 2455214 h 6852115"/>
              <a:gd name="connsiteX11075" fmla="*/ 5173977 w 12193268"/>
              <a:gd name="connsiteY11075" fmla="*/ 2427420 h 6852115"/>
              <a:gd name="connsiteX11076" fmla="*/ 5285833 w 12193268"/>
              <a:gd name="connsiteY11076" fmla="*/ 2321530 h 6852115"/>
              <a:gd name="connsiteX11077" fmla="*/ 5377382 w 12193268"/>
              <a:gd name="connsiteY11077" fmla="*/ 2406089 h 6852115"/>
              <a:gd name="connsiteX11078" fmla="*/ 5226242 w 12193268"/>
              <a:gd name="connsiteY11078" fmla="*/ 2546533 h 6852115"/>
              <a:gd name="connsiteX11079" fmla="*/ 5309221 w 12193268"/>
              <a:gd name="connsiteY11079" fmla="*/ 2626028 h 6852115"/>
              <a:gd name="connsiteX11080" fmla="*/ 5430778 w 12193268"/>
              <a:gd name="connsiteY11080" fmla="*/ 2509576 h 6852115"/>
              <a:gd name="connsiteX11081" fmla="*/ 5406154 w 12193268"/>
              <a:gd name="connsiteY11081" fmla="*/ 2486833 h 6852115"/>
              <a:gd name="connsiteX11082" fmla="*/ 5316603 w 12193268"/>
              <a:gd name="connsiteY11082" fmla="*/ 2569546 h 6852115"/>
              <a:gd name="connsiteX11083" fmla="*/ 5290131 w 12193268"/>
              <a:gd name="connsiteY11083" fmla="*/ 2541753 h 6852115"/>
              <a:gd name="connsiteX11084" fmla="*/ 5406670 w 12193268"/>
              <a:gd name="connsiteY11084" fmla="*/ 2435064 h 6852115"/>
              <a:gd name="connsiteX11085" fmla="*/ 5488905 w 12193268"/>
              <a:gd name="connsiteY11085" fmla="*/ 2511019 h 6852115"/>
              <a:gd name="connsiteX11086" fmla="*/ 5336967 w 12193268"/>
              <a:gd name="connsiteY11086" fmla="*/ 2652610 h 6852115"/>
              <a:gd name="connsiteX11087" fmla="*/ 5487862 w 12193268"/>
              <a:gd name="connsiteY11087" fmla="*/ 2793406 h 6852115"/>
              <a:gd name="connsiteX11088" fmla="*/ 5405627 w 12193268"/>
              <a:gd name="connsiteY11088" fmla="*/ 2869362 h 6852115"/>
              <a:gd name="connsiteX11089" fmla="*/ 5399104 w 12193268"/>
              <a:gd name="connsiteY11089" fmla="*/ 2862512 h 6852115"/>
              <a:gd name="connsiteX11090" fmla="*/ 5398204 w 12193268"/>
              <a:gd name="connsiteY11090" fmla="*/ 2863457 h 6852115"/>
              <a:gd name="connsiteX11091" fmla="*/ 5289088 w 12193268"/>
              <a:gd name="connsiteY11091" fmla="*/ 2762674 h 6852115"/>
              <a:gd name="connsiteX11092" fmla="*/ 5315559 w 12193268"/>
              <a:gd name="connsiteY11092" fmla="*/ 2734878 h 6852115"/>
              <a:gd name="connsiteX11093" fmla="*/ 5405111 w 12193268"/>
              <a:gd name="connsiteY11093" fmla="*/ 2817593 h 6852115"/>
              <a:gd name="connsiteX11094" fmla="*/ 5429844 w 12193268"/>
              <a:gd name="connsiteY11094" fmla="*/ 2794749 h 6852115"/>
              <a:gd name="connsiteX11095" fmla="*/ 5309221 w 12193268"/>
              <a:gd name="connsiteY11095" fmla="*/ 2679192 h 6852115"/>
              <a:gd name="connsiteX11096" fmla="*/ 5226152 w 12193268"/>
              <a:gd name="connsiteY11096" fmla="*/ 2758774 h 6852115"/>
              <a:gd name="connsiteX11097" fmla="*/ 5376339 w 12193268"/>
              <a:gd name="connsiteY11097" fmla="*/ 2898336 h 6852115"/>
              <a:gd name="connsiteX11098" fmla="*/ 5284789 w 12193268"/>
              <a:gd name="connsiteY11098" fmla="*/ 2982897 h 6852115"/>
              <a:gd name="connsiteX11099" fmla="*/ 5172934 w 12193268"/>
              <a:gd name="connsiteY11099" fmla="*/ 2877007 h 6852115"/>
              <a:gd name="connsiteX11100" fmla="*/ 5199406 w 12193268"/>
              <a:gd name="connsiteY11100" fmla="*/ 2849212 h 6852115"/>
              <a:gd name="connsiteX11101" fmla="*/ 5286183 w 12193268"/>
              <a:gd name="connsiteY11101" fmla="*/ 2929363 h 6852115"/>
              <a:gd name="connsiteX11102" fmla="*/ 5320232 w 12193268"/>
              <a:gd name="connsiteY11102" fmla="*/ 2897915 h 6852115"/>
              <a:gd name="connsiteX11103" fmla="*/ 5198386 w 12193268"/>
              <a:gd name="connsiteY11103" fmla="*/ 2785373 h 6852115"/>
              <a:gd name="connsiteX11104" fmla="*/ 5110901 w 12193268"/>
              <a:gd name="connsiteY11104" fmla="*/ 2869184 h 6852115"/>
              <a:gd name="connsiteX11105" fmla="*/ 5261675 w 12193268"/>
              <a:gd name="connsiteY11105" fmla="*/ 3013629 h 6852115"/>
              <a:gd name="connsiteX11106" fmla="*/ 5249583 w 12193268"/>
              <a:gd name="connsiteY11106" fmla="*/ 3025870 h 6852115"/>
              <a:gd name="connsiteX11107" fmla="*/ 5233422 w 12193268"/>
              <a:gd name="connsiteY11107" fmla="*/ 3025864 h 6852115"/>
              <a:gd name="connsiteX11108" fmla="*/ 5241503 w 12193268"/>
              <a:gd name="connsiteY11108" fmla="*/ 3034050 h 6852115"/>
              <a:gd name="connsiteX11109" fmla="*/ 5238951 w 12193268"/>
              <a:gd name="connsiteY11109" fmla="*/ 3036632 h 6852115"/>
              <a:gd name="connsiteX11110" fmla="*/ 5244052 w 12193268"/>
              <a:gd name="connsiteY11110" fmla="*/ 3036632 h 6852115"/>
              <a:gd name="connsiteX11111" fmla="*/ 5260088 w 12193268"/>
              <a:gd name="connsiteY11111" fmla="*/ 3052878 h 6852115"/>
              <a:gd name="connsiteX11112" fmla="*/ 5112331 w 12193268"/>
              <a:gd name="connsiteY11112" fmla="*/ 3194333 h 6852115"/>
              <a:gd name="connsiteX11113" fmla="*/ 5199876 w 12193268"/>
              <a:gd name="connsiteY11113" fmla="*/ 3278260 h 6852115"/>
              <a:gd name="connsiteX11114" fmla="*/ 5322713 w 12193268"/>
              <a:gd name="connsiteY11114" fmla="*/ 3164881 h 6852115"/>
              <a:gd name="connsiteX11115" fmla="*/ 5288677 w 12193268"/>
              <a:gd name="connsiteY11115" fmla="*/ 3133421 h 6852115"/>
              <a:gd name="connsiteX11116" fmla="*/ 5201872 w 12193268"/>
              <a:gd name="connsiteY11116" fmla="*/ 3213543 h 6852115"/>
              <a:gd name="connsiteX11117" fmla="*/ 5175410 w 12193268"/>
              <a:gd name="connsiteY11117" fmla="*/ 3185739 h 6852115"/>
              <a:gd name="connsiteX11118" fmla="*/ 5287302 w 12193268"/>
              <a:gd name="connsiteY11118" fmla="*/ 3079888 h 6852115"/>
              <a:gd name="connsiteX11119" fmla="*/ 5378824 w 12193268"/>
              <a:gd name="connsiteY11119" fmla="*/ 3164479 h 6852115"/>
              <a:gd name="connsiteX11120" fmla="*/ 5227633 w 12193268"/>
              <a:gd name="connsiteY11120" fmla="*/ 3304870 h 6852115"/>
              <a:gd name="connsiteX11121" fmla="*/ 5310585 w 12193268"/>
              <a:gd name="connsiteY11121" fmla="*/ 3384393 h 6852115"/>
              <a:gd name="connsiteX11122" fmla="*/ 5432182 w 12193268"/>
              <a:gd name="connsiteY11122" fmla="*/ 3267984 h 6852115"/>
              <a:gd name="connsiteX11123" fmla="*/ 5407566 w 12193268"/>
              <a:gd name="connsiteY11123" fmla="*/ 3245233 h 6852115"/>
              <a:gd name="connsiteX11124" fmla="*/ 5317986 w 12193268"/>
              <a:gd name="connsiteY11124" fmla="*/ 3327915 h 6852115"/>
              <a:gd name="connsiteX11125" fmla="*/ 5291524 w 12193268"/>
              <a:gd name="connsiteY11125" fmla="*/ 3300112 h 6852115"/>
              <a:gd name="connsiteX11126" fmla="*/ 5408100 w 12193268"/>
              <a:gd name="connsiteY11126" fmla="*/ 3193464 h 6852115"/>
              <a:gd name="connsiteX11127" fmla="*/ 5490308 w 12193268"/>
              <a:gd name="connsiteY11127" fmla="*/ 3269447 h 6852115"/>
              <a:gd name="connsiteX11128" fmla="*/ 5338321 w 12193268"/>
              <a:gd name="connsiteY11128" fmla="*/ 3410984 h 6852115"/>
              <a:gd name="connsiteX11129" fmla="*/ 5489165 w 12193268"/>
              <a:gd name="connsiteY11129" fmla="*/ 3551832 h 6852115"/>
              <a:gd name="connsiteX11130" fmla="*/ 5406904 w 12193268"/>
              <a:gd name="connsiteY11130" fmla="*/ 3627759 h 6852115"/>
              <a:gd name="connsiteX11131" fmla="*/ 5400383 w 12193268"/>
              <a:gd name="connsiteY11131" fmla="*/ 3620908 h 6852115"/>
              <a:gd name="connsiteX11132" fmla="*/ 5399483 w 12193268"/>
              <a:gd name="connsiteY11132" fmla="*/ 3621852 h 6852115"/>
              <a:gd name="connsiteX11133" fmla="*/ 5290402 w 12193268"/>
              <a:gd name="connsiteY11133" fmla="*/ 3521031 h 6852115"/>
              <a:gd name="connsiteX11134" fmla="*/ 5316885 w 12193268"/>
              <a:gd name="connsiteY11134" fmla="*/ 3493245 h 6852115"/>
              <a:gd name="connsiteX11135" fmla="*/ 5406406 w 12193268"/>
              <a:gd name="connsiteY11135" fmla="*/ 3575990 h 6852115"/>
              <a:gd name="connsiteX11136" fmla="*/ 5431146 w 12193268"/>
              <a:gd name="connsiteY11136" fmla="*/ 3553154 h 6852115"/>
              <a:gd name="connsiteX11137" fmla="*/ 5310565 w 12193268"/>
              <a:gd name="connsiteY11137" fmla="*/ 3437557 h 6852115"/>
              <a:gd name="connsiteX11138" fmla="*/ 5227467 w 12193268"/>
              <a:gd name="connsiteY11138" fmla="*/ 3517110 h 6852115"/>
              <a:gd name="connsiteX11139" fmla="*/ 5377607 w 12193268"/>
              <a:gd name="connsiteY11139" fmla="*/ 3656723 h 6852115"/>
              <a:gd name="connsiteX11140" fmla="*/ 5286025 w 12193268"/>
              <a:gd name="connsiteY11140" fmla="*/ 3741252 h 6852115"/>
              <a:gd name="connsiteX11141" fmla="*/ 5174209 w 12193268"/>
              <a:gd name="connsiteY11141" fmla="*/ 3635324 h 6852115"/>
              <a:gd name="connsiteX11142" fmla="*/ 5200690 w 12193268"/>
              <a:gd name="connsiteY11142" fmla="*/ 3607539 h 6852115"/>
              <a:gd name="connsiteX11143" fmla="*/ 5287438 w 12193268"/>
              <a:gd name="connsiteY11143" fmla="*/ 3687720 h 6852115"/>
              <a:gd name="connsiteX11144" fmla="*/ 5321498 w 12193268"/>
              <a:gd name="connsiteY11144" fmla="*/ 3656283 h 6852115"/>
              <a:gd name="connsiteX11145" fmla="*/ 5199692 w 12193268"/>
              <a:gd name="connsiteY11145" fmla="*/ 3543700 h 6852115"/>
              <a:gd name="connsiteX11146" fmla="*/ 5112178 w 12193268"/>
              <a:gd name="connsiteY11146" fmla="*/ 3627482 h 6852115"/>
              <a:gd name="connsiteX11147" fmla="*/ 5262901 w 12193268"/>
              <a:gd name="connsiteY11147" fmla="*/ 3771977 h 6852115"/>
              <a:gd name="connsiteX11148" fmla="*/ 5260636 w 12193268"/>
              <a:gd name="connsiteY11148" fmla="*/ 3774269 h 6852115"/>
              <a:gd name="connsiteX11149" fmla="*/ 5227893 w 12193268"/>
              <a:gd name="connsiteY11149" fmla="*/ 3774258 h 6852115"/>
              <a:gd name="connsiteX11150" fmla="*/ 5244258 w 12193268"/>
              <a:gd name="connsiteY11150" fmla="*/ 3790836 h 6852115"/>
              <a:gd name="connsiteX11151" fmla="*/ 5240170 w 12193268"/>
              <a:gd name="connsiteY11151" fmla="*/ 3794972 h 6852115"/>
              <a:gd name="connsiteX11152" fmla="*/ 5248345 w 12193268"/>
              <a:gd name="connsiteY11152" fmla="*/ 3794975 h 6852115"/>
              <a:gd name="connsiteX11153" fmla="*/ 5254559 w 12193268"/>
              <a:gd name="connsiteY11153" fmla="*/ 3801271 h 6852115"/>
              <a:gd name="connsiteX11154" fmla="*/ 5106801 w 12193268"/>
              <a:gd name="connsiteY11154" fmla="*/ 3942727 h 6852115"/>
              <a:gd name="connsiteX11155" fmla="*/ 5194346 w 12193268"/>
              <a:gd name="connsiteY11155" fmla="*/ 4026654 h 6852115"/>
              <a:gd name="connsiteX11156" fmla="*/ 5317185 w 12193268"/>
              <a:gd name="connsiteY11156" fmla="*/ 3913274 h 6852115"/>
              <a:gd name="connsiteX11157" fmla="*/ 5283147 w 12193268"/>
              <a:gd name="connsiteY11157" fmla="*/ 3881815 h 6852115"/>
              <a:gd name="connsiteX11158" fmla="*/ 5196343 w 12193268"/>
              <a:gd name="connsiteY11158" fmla="*/ 3961936 h 6852115"/>
              <a:gd name="connsiteX11159" fmla="*/ 5169881 w 12193268"/>
              <a:gd name="connsiteY11159" fmla="*/ 3934132 h 6852115"/>
              <a:gd name="connsiteX11160" fmla="*/ 5281773 w 12193268"/>
              <a:gd name="connsiteY11160" fmla="*/ 3828281 h 6852115"/>
              <a:gd name="connsiteX11161" fmla="*/ 5373294 w 12193268"/>
              <a:gd name="connsiteY11161" fmla="*/ 3912872 h 6852115"/>
              <a:gd name="connsiteX11162" fmla="*/ 5222103 w 12193268"/>
              <a:gd name="connsiteY11162" fmla="*/ 4053264 h 6852115"/>
              <a:gd name="connsiteX11163" fmla="*/ 5305055 w 12193268"/>
              <a:gd name="connsiteY11163" fmla="*/ 4132788 h 6852115"/>
              <a:gd name="connsiteX11164" fmla="*/ 5426652 w 12193268"/>
              <a:gd name="connsiteY11164" fmla="*/ 4016377 h 6852115"/>
              <a:gd name="connsiteX11165" fmla="*/ 5402036 w 12193268"/>
              <a:gd name="connsiteY11165" fmla="*/ 3993625 h 6852115"/>
              <a:gd name="connsiteX11166" fmla="*/ 5312456 w 12193268"/>
              <a:gd name="connsiteY11166" fmla="*/ 4076309 h 6852115"/>
              <a:gd name="connsiteX11167" fmla="*/ 5285994 w 12193268"/>
              <a:gd name="connsiteY11167" fmla="*/ 4048505 h 6852115"/>
              <a:gd name="connsiteX11168" fmla="*/ 5402571 w 12193268"/>
              <a:gd name="connsiteY11168" fmla="*/ 3941857 h 6852115"/>
              <a:gd name="connsiteX11169" fmla="*/ 5484779 w 12193268"/>
              <a:gd name="connsiteY11169" fmla="*/ 4017841 h 6852115"/>
              <a:gd name="connsiteX11170" fmla="*/ 5332792 w 12193268"/>
              <a:gd name="connsiteY11170" fmla="*/ 4159379 h 6852115"/>
              <a:gd name="connsiteX11171" fmla="*/ 5483636 w 12193268"/>
              <a:gd name="connsiteY11171" fmla="*/ 4300226 h 6852115"/>
              <a:gd name="connsiteX11172" fmla="*/ 5401375 w 12193268"/>
              <a:gd name="connsiteY11172" fmla="*/ 4376155 h 6852115"/>
              <a:gd name="connsiteX11173" fmla="*/ 5394853 w 12193268"/>
              <a:gd name="connsiteY11173" fmla="*/ 4369302 h 6852115"/>
              <a:gd name="connsiteX11174" fmla="*/ 5393953 w 12193268"/>
              <a:gd name="connsiteY11174" fmla="*/ 4370246 h 6852115"/>
              <a:gd name="connsiteX11175" fmla="*/ 5284873 w 12193268"/>
              <a:gd name="connsiteY11175" fmla="*/ 4269426 h 6852115"/>
              <a:gd name="connsiteX11176" fmla="*/ 5311355 w 12193268"/>
              <a:gd name="connsiteY11176" fmla="*/ 4241640 h 6852115"/>
              <a:gd name="connsiteX11177" fmla="*/ 5400877 w 12193268"/>
              <a:gd name="connsiteY11177" fmla="*/ 4324384 h 6852115"/>
              <a:gd name="connsiteX11178" fmla="*/ 5425616 w 12193268"/>
              <a:gd name="connsiteY11178" fmla="*/ 4301550 h 6852115"/>
              <a:gd name="connsiteX11179" fmla="*/ 5305035 w 12193268"/>
              <a:gd name="connsiteY11179" fmla="*/ 4185951 h 6852115"/>
              <a:gd name="connsiteX11180" fmla="*/ 5221938 w 12193268"/>
              <a:gd name="connsiteY11180" fmla="*/ 4265504 h 6852115"/>
              <a:gd name="connsiteX11181" fmla="*/ 5372077 w 12193268"/>
              <a:gd name="connsiteY11181" fmla="*/ 4405118 h 6852115"/>
              <a:gd name="connsiteX11182" fmla="*/ 5280496 w 12193268"/>
              <a:gd name="connsiteY11182" fmla="*/ 4489647 h 6852115"/>
              <a:gd name="connsiteX11183" fmla="*/ 5168679 w 12193268"/>
              <a:gd name="connsiteY11183" fmla="*/ 4383720 h 6852115"/>
              <a:gd name="connsiteX11184" fmla="*/ 5195161 w 12193268"/>
              <a:gd name="connsiteY11184" fmla="*/ 4355933 h 6852115"/>
              <a:gd name="connsiteX11185" fmla="*/ 5281909 w 12193268"/>
              <a:gd name="connsiteY11185" fmla="*/ 4436114 h 6852115"/>
              <a:gd name="connsiteX11186" fmla="*/ 5315969 w 12193268"/>
              <a:gd name="connsiteY11186" fmla="*/ 4404678 h 6852115"/>
              <a:gd name="connsiteX11187" fmla="*/ 5194162 w 12193268"/>
              <a:gd name="connsiteY11187" fmla="*/ 4292095 h 6852115"/>
              <a:gd name="connsiteX11188" fmla="*/ 5106648 w 12193268"/>
              <a:gd name="connsiteY11188" fmla="*/ 4375877 h 6852115"/>
              <a:gd name="connsiteX11189" fmla="*/ 5257372 w 12193268"/>
              <a:gd name="connsiteY11189" fmla="*/ 4520372 h 6852115"/>
              <a:gd name="connsiteX11190" fmla="*/ 5234639 w 12193268"/>
              <a:gd name="connsiteY11190" fmla="*/ 4543367 h 6852115"/>
              <a:gd name="connsiteX11191" fmla="*/ 5288487 w 12193268"/>
              <a:gd name="connsiteY11191" fmla="*/ 4543386 h 6852115"/>
              <a:gd name="connsiteX11192" fmla="*/ 5612538 w 12193268"/>
              <a:gd name="connsiteY11192" fmla="*/ 4244287 h 6852115"/>
              <a:gd name="connsiteX11193" fmla="*/ 5953015 w 12193268"/>
              <a:gd name="connsiteY11193" fmla="*/ 4558988 h 6852115"/>
              <a:gd name="connsiteX11194" fmla="*/ 5998646 w 12193268"/>
              <a:gd name="connsiteY11194" fmla="*/ 4559004 h 6852115"/>
              <a:gd name="connsiteX11195" fmla="*/ 5971981 w 12193268"/>
              <a:gd name="connsiteY11195" fmla="*/ 4531991 h 6852115"/>
              <a:gd name="connsiteX11196" fmla="*/ 6119739 w 12193268"/>
              <a:gd name="connsiteY11196" fmla="*/ 4390535 h 6852115"/>
              <a:gd name="connsiteX11197" fmla="*/ 6032194 w 12193268"/>
              <a:gd name="connsiteY11197" fmla="*/ 4306608 h 6852115"/>
              <a:gd name="connsiteX11198" fmla="*/ 5909355 w 12193268"/>
              <a:gd name="connsiteY11198" fmla="*/ 4419987 h 6852115"/>
              <a:gd name="connsiteX11199" fmla="*/ 5943391 w 12193268"/>
              <a:gd name="connsiteY11199" fmla="*/ 4451447 h 6852115"/>
              <a:gd name="connsiteX11200" fmla="*/ 6030197 w 12193268"/>
              <a:gd name="connsiteY11200" fmla="*/ 4371325 h 6852115"/>
              <a:gd name="connsiteX11201" fmla="*/ 6056659 w 12193268"/>
              <a:gd name="connsiteY11201" fmla="*/ 4399129 h 6852115"/>
              <a:gd name="connsiteX11202" fmla="*/ 5944767 w 12193268"/>
              <a:gd name="connsiteY11202" fmla="*/ 4504981 h 6852115"/>
              <a:gd name="connsiteX11203" fmla="*/ 5853246 w 12193268"/>
              <a:gd name="connsiteY11203" fmla="*/ 4420389 h 6852115"/>
              <a:gd name="connsiteX11204" fmla="*/ 6004437 w 12193268"/>
              <a:gd name="connsiteY11204" fmla="*/ 4279998 h 6852115"/>
              <a:gd name="connsiteX11205" fmla="*/ 5921485 w 12193268"/>
              <a:gd name="connsiteY11205" fmla="*/ 4200473 h 6852115"/>
              <a:gd name="connsiteX11206" fmla="*/ 5799888 w 12193268"/>
              <a:gd name="connsiteY11206" fmla="*/ 4316885 h 6852115"/>
              <a:gd name="connsiteX11207" fmla="*/ 5824504 w 12193268"/>
              <a:gd name="connsiteY11207" fmla="*/ 4339636 h 6852115"/>
              <a:gd name="connsiteX11208" fmla="*/ 5914083 w 12193268"/>
              <a:gd name="connsiteY11208" fmla="*/ 4256953 h 6852115"/>
              <a:gd name="connsiteX11209" fmla="*/ 5940545 w 12193268"/>
              <a:gd name="connsiteY11209" fmla="*/ 4284756 h 6852115"/>
              <a:gd name="connsiteX11210" fmla="*/ 5823970 w 12193268"/>
              <a:gd name="connsiteY11210" fmla="*/ 4391404 h 6852115"/>
              <a:gd name="connsiteX11211" fmla="*/ 5741763 w 12193268"/>
              <a:gd name="connsiteY11211" fmla="*/ 4315422 h 6852115"/>
              <a:gd name="connsiteX11212" fmla="*/ 5893748 w 12193268"/>
              <a:gd name="connsiteY11212" fmla="*/ 4173882 h 6852115"/>
              <a:gd name="connsiteX11213" fmla="*/ 5742905 w 12193268"/>
              <a:gd name="connsiteY11213" fmla="*/ 4033035 h 6852115"/>
              <a:gd name="connsiteX11214" fmla="*/ 5825167 w 12193268"/>
              <a:gd name="connsiteY11214" fmla="*/ 3957107 h 6852115"/>
              <a:gd name="connsiteX11215" fmla="*/ 5831686 w 12193268"/>
              <a:gd name="connsiteY11215" fmla="*/ 3963960 h 6852115"/>
              <a:gd name="connsiteX11216" fmla="*/ 5832587 w 12193268"/>
              <a:gd name="connsiteY11216" fmla="*/ 3963015 h 6852115"/>
              <a:gd name="connsiteX11217" fmla="*/ 5941667 w 12193268"/>
              <a:gd name="connsiteY11217" fmla="*/ 4063836 h 6852115"/>
              <a:gd name="connsiteX11218" fmla="*/ 5915184 w 12193268"/>
              <a:gd name="connsiteY11218" fmla="*/ 4091621 h 6852115"/>
              <a:gd name="connsiteX11219" fmla="*/ 5825664 w 12193268"/>
              <a:gd name="connsiteY11219" fmla="*/ 4008877 h 6852115"/>
              <a:gd name="connsiteX11220" fmla="*/ 5800924 w 12193268"/>
              <a:gd name="connsiteY11220" fmla="*/ 4031712 h 6852115"/>
              <a:gd name="connsiteX11221" fmla="*/ 5921504 w 12193268"/>
              <a:gd name="connsiteY11221" fmla="*/ 4147310 h 6852115"/>
              <a:gd name="connsiteX11222" fmla="*/ 6004601 w 12193268"/>
              <a:gd name="connsiteY11222" fmla="*/ 4067757 h 6852115"/>
              <a:gd name="connsiteX11223" fmla="*/ 5854463 w 12193268"/>
              <a:gd name="connsiteY11223" fmla="*/ 3928143 h 6852115"/>
              <a:gd name="connsiteX11224" fmla="*/ 5946043 w 12193268"/>
              <a:gd name="connsiteY11224" fmla="*/ 3843615 h 6852115"/>
              <a:gd name="connsiteX11225" fmla="*/ 6057860 w 12193268"/>
              <a:gd name="connsiteY11225" fmla="*/ 3949543 h 6852115"/>
              <a:gd name="connsiteX11226" fmla="*/ 6031379 w 12193268"/>
              <a:gd name="connsiteY11226" fmla="*/ 3977328 h 6852115"/>
              <a:gd name="connsiteX11227" fmla="*/ 5944630 w 12193268"/>
              <a:gd name="connsiteY11227" fmla="*/ 3897147 h 6852115"/>
              <a:gd name="connsiteX11228" fmla="*/ 5910570 w 12193268"/>
              <a:gd name="connsiteY11228" fmla="*/ 3928583 h 6852115"/>
              <a:gd name="connsiteX11229" fmla="*/ 6032377 w 12193268"/>
              <a:gd name="connsiteY11229" fmla="*/ 4041167 h 6852115"/>
              <a:gd name="connsiteX11230" fmla="*/ 6119892 w 12193268"/>
              <a:gd name="connsiteY11230" fmla="*/ 3957386 h 6852115"/>
              <a:gd name="connsiteX11231" fmla="*/ 5969169 w 12193268"/>
              <a:gd name="connsiteY11231" fmla="*/ 3812889 h 6852115"/>
              <a:gd name="connsiteX11232" fmla="*/ 5971433 w 12193268"/>
              <a:gd name="connsiteY11232" fmla="*/ 3810598 h 6852115"/>
              <a:gd name="connsiteX11233" fmla="*/ 6004175 w 12193268"/>
              <a:gd name="connsiteY11233" fmla="*/ 3810609 h 6852115"/>
              <a:gd name="connsiteX11234" fmla="*/ 5987810 w 12193268"/>
              <a:gd name="connsiteY11234" fmla="*/ 3794031 h 6852115"/>
              <a:gd name="connsiteX11235" fmla="*/ 5991900 w 12193268"/>
              <a:gd name="connsiteY11235" fmla="*/ 3789894 h 6852115"/>
              <a:gd name="connsiteX11236" fmla="*/ 5983725 w 12193268"/>
              <a:gd name="connsiteY11236" fmla="*/ 3789891 h 6852115"/>
              <a:gd name="connsiteX11237" fmla="*/ 5977510 w 12193268"/>
              <a:gd name="connsiteY11237" fmla="*/ 3783596 h 6852115"/>
              <a:gd name="connsiteX11238" fmla="*/ 6125269 w 12193268"/>
              <a:gd name="connsiteY11238" fmla="*/ 3642140 h 6852115"/>
              <a:gd name="connsiteX11239" fmla="*/ 6037723 w 12193268"/>
              <a:gd name="connsiteY11239" fmla="*/ 3558212 h 6852115"/>
              <a:gd name="connsiteX11240" fmla="*/ 5914884 w 12193268"/>
              <a:gd name="connsiteY11240" fmla="*/ 3671593 h 6852115"/>
              <a:gd name="connsiteX11241" fmla="*/ 5948920 w 12193268"/>
              <a:gd name="connsiteY11241" fmla="*/ 3703052 h 6852115"/>
              <a:gd name="connsiteX11242" fmla="*/ 6035727 w 12193268"/>
              <a:gd name="connsiteY11242" fmla="*/ 3622931 h 6852115"/>
              <a:gd name="connsiteX11243" fmla="*/ 6062188 w 12193268"/>
              <a:gd name="connsiteY11243" fmla="*/ 3650734 h 6852115"/>
              <a:gd name="connsiteX11244" fmla="*/ 5950296 w 12193268"/>
              <a:gd name="connsiteY11244" fmla="*/ 3756586 h 6852115"/>
              <a:gd name="connsiteX11245" fmla="*/ 5858775 w 12193268"/>
              <a:gd name="connsiteY11245" fmla="*/ 3671994 h 6852115"/>
              <a:gd name="connsiteX11246" fmla="*/ 6009966 w 12193268"/>
              <a:gd name="connsiteY11246" fmla="*/ 3531603 h 6852115"/>
              <a:gd name="connsiteX11247" fmla="*/ 5927013 w 12193268"/>
              <a:gd name="connsiteY11247" fmla="*/ 3452079 h 6852115"/>
              <a:gd name="connsiteX11248" fmla="*/ 5805418 w 12193268"/>
              <a:gd name="connsiteY11248" fmla="*/ 3568490 h 6852115"/>
              <a:gd name="connsiteX11249" fmla="*/ 5830033 w 12193268"/>
              <a:gd name="connsiteY11249" fmla="*/ 3591241 h 6852115"/>
              <a:gd name="connsiteX11250" fmla="*/ 5919612 w 12193268"/>
              <a:gd name="connsiteY11250" fmla="*/ 3508558 h 6852115"/>
              <a:gd name="connsiteX11251" fmla="*/ 5946075 w 12193268"/>
              <a:gd name="connsiteY11251" fmla="*/ 3536362 h 6852115"/>
              <a:gd name="connsiteX11252" fmla="*/ 5829499 w 12193268"/>
              <a:gd name="connsiteY11252" fmla="*/ 3643010 h 6852115"/>
              <a:gd name="connsiteX11253" fmla="*/ 5747291 w 12193268"/>
              <a:gd name="connsiteY11253" fmla="*/ 3567027 h 6852115"/>
              <a:gd name="connsiteX11254" fmla="*/ 5899276 w 12193268"/>
              <a:gd name="connsiteY11254" fmla="*/ 3425488 h 6852115"/>
              <a:gd name="connsiteX11255" fmla="*/ 5748434 w 12193268"/>
              <a:gd name="connsiteY11255" fmla="*/ 3284642 h 6852115"/>
              <a:gd name="connsiteX11256" fmla="*/ 5830695 w 12193268"/>
              <a:gd name="connsiteY11256" fmla="*/ 3208715 h 6852115"/>
              <a:gd name="connsiteX11257" fmla="*/ 5837216 w 12193268"/>
              <a:gd name="connsiteY11257" fmla="*/ 3215568 h 6852115"/>
              <a:gd name="connsiteX11258" fmla="*/ 5838115 w 12193268"/>
              <a:gd name="connsiteY11258" fmla="*/ 3214623 h 6852115"/>
              <a:gd name="connsiteX11259" fmla="*/ 5947196 w 12193268"/>
              <a:gd name="connsiteY11259" fmla="*/ 3315443 h 6852115"/>
              <a:gd name="connsiteX11260" fmla="*/ 5920713 w 12193268"/>
              <a:gd name="connsiteY11260" fmla="*/ 3343228 h 6852115"/>
              <a:gd name="connsiteX11261" fmla="*/ 5831192 w 12193268"/>
              <a:gd name="connsiteY11261" fmla="*/ 3260484 h 6852115"/>
              <a:gd name="connsiteX11262" fmla="*/ 5806454 w 12193268"/>
              <a:gd name="connsiteY11262" fmla="*/ 3283319 h 6852115"/>
              <a:gd name="connsiteX11263" fmla="*/ 5927033 w 12193268"/>
              <a:gd name="connsiteY11263" fmla="*/ 3398916 h 6852115"/>
              <a:gd name="connsiteX11264" fmla="*/ 6010130 w 12193268"/>
              <a:gd name="connsiteY11264" fmla="*/ 3319363 h 6852115"/>
              <a:gd name="connsiteX11265" fmla="*/ 5859991 w 12193268"/>
              <a:gd name="connsiteY11265" fmla="*/ 3179751 h 6852115"/>
              <a:gd name="connsiteX11266" fmla="*/ 5951572 w 12193268"/>
              <a:gd name="connsiteY11266" fmla="*/ 3095222 h 6852115"/>
              <a:gd name="connsiteX11267" fmla="*/ 6063391 w 12193268"/>
              <a:gd name="connsiteY11267" fmla="*/ 3201149 h 6852115"/>
              <a:gd name="connsiteX11268" fmla="*/ 6036908 w 12193268"/>
              <a:gd name="connsiteY11268" fmla="*/ 3228935 h 6852115"/>
              <a:gd name="connsiteX11269" fmla="*/ 5950160 w 12193268"/>
              <a:gd name="connsiteY11269" fmla="*/ 3148754 h 6852115"/>
              <a:gd name="connsiteX11270" fmla="*/ 5916101 w 12193268"/>
              <a:gd name="connsiteY11270" fmla="*/ 3180191 h 6852115"/>
              <a:gd name="connsiteX11271" fmla="*/ 6037906 w 12193268"/>
              <a:gd name="connsiteY11271" fmla="*/ 3292774 h 6852115"/>
              <a:gd name="connsiteX11272" fmla="*/ 6125421 w 12193268"/>
              <a:gd name="connsiteY11272" fmla="*/ 3208993 h 6852115"/>
              <a:gd name="connsiteX11273" fmla="*/ 5974698 w 12193268"/>
              <a:gd name="connsiteY11273" fmla="*/ 3064496 h 6852115"/>
              <a:gd name="connsiteX11274" fmla="*/ 5987045 w 12193268"/>
              <a:gd name="connsiteY11274" fmla="*/ 3052006 h 6852115"/>
              <a:gd name="connsiteX11275" fmla="*/ 6002963 w 12193268"/>
              <a:gd name="connsiteY11275" fmla="*/ 3052007 h 6852115"/>
              <a:gd name="connsiteX11276" fmla="*/ 5995007 w 12193268"/>
              <a:gd name="connsiteY11276" fmla="*/ 3043952 h 6852115"/>
              <a:gd name="connsiteX11277" fmla="*/ 5997429 w 12193268"/>
              <a:gd name="connsiteY11277" fmla="*/ 3041502 h 6852115"/>
              <a:gd name="connsiteX11278" fmla="*/ 5992584 w 12193268"/>
              <a:gd name="connsiteY11278" fmla="*/ 3041499 h 6852115"/>
              <a:gd name="connsiteX11279" fmla="*/ 5976287 w 12193268"/>
              <a:gd name="connsiteY11279" fmla="*/ 3025003 h 6852115"/>
              <a:gd name="connsiteX11280" fmla="*/ 6123995 w 12193268"/>
              <a:gd name="connsiteY11280" fmla="*/ 2883497 h 6852115"/>
              <a:gd name="connsiteX11281" fmla="*/ 6036421 w 12193268"/>
              <a:gd name="connsiteY11281" fmla="*/ 2799599 h 6852115"/>
              <a:gd name="connsiteX11282" fmla="*/ 5913622 w 12193268"/>
              <a:gd name="connsiteY11282" fmla="*/ 2913020 h 6852115"/>
              <a:gd name="connsiteX11283" fmla="*/ 5947670 w 12193268"/>
              <a:gd name="connsiteY11283" fmla="*/ 2944468 h 6852115"/>
              <a:gd name="connsiteX11284" fmla="*/ 6034447 w 12193268"/>
              <a:gd name="connsiteY11284" fmla="*/ 2864318 h 6852115"/>
              <a:gd name="connsiteX11285" fmla="*/ 6060918 w 12193268"/>
              <a:gd name="connsiteY11285" fmla="*/ 2892113 h 6852115"/>
              <a:gd name="connsiteX11286" fmla="*/ 5949063 w 12193268"/>
              <a:gd name="connsiteY11286" fmla="*/ 2998002 h 6852115"/>
              <a:gd name="connsiteX11287" fmla="*/ 5857513 w 12193268"/>
              <a:gd name="connsiteY11287" fmla="*/ 2913441 h 6852115"/>
              <a:gd name="connsiteX11288" fmla="*/ 6008655 w 12193268"/>
              <a:gd name="connsiteY11288" fmla="*/ 2772998 h 6852115"/>
              <a:gd name="connsiteX11289" fmla="*/ 5925676 w 12193268"/>
              <a:gd name="connsiteY11289" fmla="*/ 2693503 h 6852115"/>
              <a:gd name="connsiteX11290" fmla="*/ 5804121 w 12193268"/>
              <a:gd name="connsiteY11290" fmla="*/ 2809955 h 6852115"/>
              <a:gd name="connsiteX11291" fmla="*/ 5828741 w 12193268"/>
              <a:gd name="connsiteY11291" fmla="*/ 2832699 h 6852115"/>
              <a:gd name="connsiteX11292" fmla="*/ 5918293 w 12193268"/>
              <a:gd name="connsiteY11292" fmla="*/ 2749984 h 6852115"/>
              <a:gd name="connsiteX11293" fmla="*/ 5944765 w 12193268"/>
              <a:gd name="connsiteY11293" fmla="*/ 2777779 h 6852115"/>
              <a:gd name="connsiteX11294" fmla="*/ 5828226 w 12193268"/>
              <a:gd name="connsiteY11294" fmla="*/ 2884468 h 6852115"/>
              <a:gd name="connsiteX11295" fmla="*/ 5745994 w 12193268"/>
              <a:gd name="connsiteY11295" fmla="*/ 2808513 h 6852115"/>
              <a:gd name="connsiteX11296" fmla="*/ 5897928 w 12193268"/>
              <a:gd name="connsiteY11296" fmla="*/ 2666922 h 6852115"/>
              <a:gd name="connsiteX11297" fmla="*/ 5747036 w 12193268"/>
              <a:gd name="connsiteY11297" fmla="*/ 2526126 h 6852115"/>
              <a:gd name="connsiteX11298" fmla="*/ 5829269 w 12193268"/>
              <a:gd name="connsiteY11298" fmla="*/ 2450170 h 6852115"/>
              <a:gd name="connsiteX11299" fmla="*/ 5835792 w 12193268"/>
              <a:gd name="connsiteY11299" fmla="*/ 2457020 h 6852115"/>
              <a:gd name="connsiteX11300" fmla="*/ 5836693 w 12193268"/>
              <a:gd name="connsiteY11300" fmla="*/ 2456074 h 6852115"/>
              <a:gd name="connsiteX11301" fmla="*/ 5945808 w 12193268"/>
              <a:gd name="connsiteY11301" fmla="*/ 2556858 h 6852115"/>
              <a:gd name="connsiteX11302" fmla="*/ 5919336 w 12193268"/>
              <a:gd name="connsiteY11302" fmla="*/ 2584654 h 6852115"/>
              <a:gd name="connsiteX11303" fmla="*/ 5829785 w 12193268"/>
              <a:gd name="connsiteY11303" fmla="*/ 2501939 h 6852115"/>
              <a:gd name="connsiteX11304" fmla="*/ 5805053 w 12193268"/>
              <a:gd name="connsiteY11304" fmla="*/ 2524782 h 6852115"/>
              <a:gd name="connsiteX11305" fmla="*/ 5925675 w 12193268"/>
              <a:gd name="connsiteY11305" fmla="*/ 2640340 h 6852115"/>
              <a:gd name="connsiteX11306" fmla="*/ 6008745 w 12193268"/>
              <a:gd name="connsiteY11306" fmla="*/ 2560758 h 6852115"/>
              <a:gd name="connsiteX11307" fmla="*/ 5858556 w 12193268"/>
              <a:gd name="connsiteY11307" fmla="*/ 2421196 h 6852115"/>
              <a:gd name="connsiteX11308" fmla="*/ 5950107 w 12193268"/>
              <a:gd name="connsiteY11308" fmla="*/ 2336636 h 6852115"/>
              <a:gd name="connsiteX11309" fmla="*/ 6061963 w 12193268"/>
              <a:gd name="connsiteY11309" fmla="*/ 2442525 h 6852115"/>
              <a:gd name="connsiteX11310" fmla="*/ 6035490 w 12193268"/>
              <a:gd name="connsiteY11310" fmla="*/ 2470319 h 6852115"/>
              <a:gd name="connsiteX11311" fmla="*/ 5948712 w 12193268"/>
              <a:gd name="connsiteY11311" fmla="*/ 2390169 h 6852115"/>
              <a:gd name="connsiteX11312" fmla="*/ 5914665 w 12193268"/>
              <a:gd name="connsiteY11312" fmla="*/ 2421617 h 6852115"/>
              <a:gd name="connsiteX11313" fmla="*/ 6036510 w 12193268"/>
              <a:gd name="connsiteY11313" fmla="*/ 2534158 h 6852115"/>
              <a:gd name="connsiteX11314" fmla="*/ 6123995 w 12193268"/>
              <a:gd name="connsiteY11314" fmla="*/ 2450347 h 6852115"/>
              <a:gd name="connsiteX11315" fmla="*/ 5973221 w 12193268"/>
              <a:gd name="connsiteY11315" fmla="*/ 2305903 h 6852115"/>
              <a:gd name="connsiteX11316" fmla="*/ 5975484 w 12193268"/>
              <a:gd name="connsiteY11316" fmla="*/ 2303610 h 6852115"/>
              <a:gd name="connsiteX11317" fmla="*/ 6008228 w 12193268"/>
              <a:gd name="connsiteY11317" fmla="*/ 2303610 h 6852115"/>
              <a:gd name="connsiteX11318" fmla="*/ 5991856 w 12193268"/>
              <a:gd name="connsiteY11318" fmla="*/ 2287038 h 6852115"/>
              <a:gd name="connsiteX11319" fmla="*/ 5995945 w 12193268"/>
              <a:gd name="connsiteY11319" fmla="*/ 2282899 h 6852115"/>
              <a:gd name="connsiteX11320" fmla="*/ 5987769 w 12193268"/>
              <a:gd name="connsiteY11320" fmla="*/ 2282899 h 6852115"/>
              <a:gd name="connsiteX11321" fmla="*/ 5981552 w 12193268"/>
              <a:gd name="connsiteY11321" fmla="*/ 2276607 h 6852115"/>
              <a:gd name="connsiteX11322" fmla="*/ 6129260 w 12193268"/>
              <a:gd name="connsiteY11322" fmla="*/ 2135100 h 6852115"/>
              <a:gd name="connsiteX11323" fmla="*/ 6041686 w 12193268"/>
              <a:gd name="connsiteY11323" fmla="*/ 2051203 h 6852115"/>
              <a:gd name="connsiteX11324" fmla="*/ 5918886 w 12193268"/>
              <a:gd name="connsiteY11324" fmla="*/ 2164625 h 6852115"/>
              <a:gd name="connsiteX11325" fmla="*/ 5952935 w 12193268"/>
              <a:gd name="connsiteY11325" fmla="*/ 2196072 h 6852115"/>
              <a:gd name="connsiteX11326" fmla="*/ 6039711 w 12193268"/>
              <a:gd name="connsiteY11326" fmla="*/ 2115922 h 6852115"/>
              <a:gd name="connsiteX11327" fmla="*/ 6066184 w 12193268"/>
              <a:gd name="connsiteY11327" fmla="*/ 2143716 h 6852115"/>
              <a:gd name="connsiteX11328" fmla="*/ 5954329 w 12193268"/>
              <a:gd name="connsiteY11328" fmla="*/ 2249606 h 6852115"/>
              <a:gd name="connsiteX11329" fmla="*/ 5862777 w 12193268"/>
              <a:gd name="connsiteY11329" fmla="*/ 2165045 h 6852115"/>
              <a:gd name="connsiteX11330" fmla="*/ 6013920 w 12193268"/>
              <a:gd name="connsiteY11330" fmla="*/ 2024603 h 6852115"/>
              <a:gd name="connsiteX11331" fmla="*/ 5930940 w 12193268"/>
              <a:gd name="connsiteY11331" fmla="*/ 1945107 h 6852115"/>
              <a:gd name="connsiteX11332" fmla="*/ 5809386 w 12193268"/>
              <a:gd name="connsiteY11332" fmla="*/ 2061560 h 6852115"/>
              <a:gd name="connsiteX11333" fmla="*/ 5834006 w 12193268"/>
              <a:gd name="connsiteY11333" fmla="*/ 2084302 h 6852115"/>
              <a:gd name="connsiteX11334" fmla="*/ 5923558 w 12193268"/>
              <a:gd name="connsiteY11334" fmla="*/ 2001589 h 6852115"/>
              <a:gd name="connsiteX11335" fmla="*/ 5950030 w 12193268"/>
              <a:gd name="connsiteY11335" fmla="*/ 2029383 h 6852115"/>
              <a:gd name="connsiteX11336" fmla="*/ 5833491 w 12193268"/>
              <a:gd name="connsiteY11336" fmla="*/ 2136071 h 6852115"/>
              <a:gd name="connsiteX11337" fmla="*/ 5751258 w 12193268"/>
              <a:gd name="connsiteY11337" fmla="*/ 2060116 h 6852115"/>
              <a:gd name="connsiteX11338" fmla="*/ 5903193 w 12193268"/>
              <a:gd name="connsiteY11338" fmla="*/ 1918526 h 6852115"/>
              <a:gd name="connsiteX11339" fmla="*/ 5752301 w 12193268"/>
              <a:gd name="connsiteY11339" fmla="*/ 1777729 h 6852115"/>
              <a:gd name="connsiteX11340" fmla="*/ 5834534 w 12193268"/>
              <a:gd name="connsiteY11340" fmla="*/ 1701774 h 6852115"/>
              <a:gd name="connsiteX11341" fmla="*/ 5841058 w 12193268"/>
              <a:gd name="connsiteY11341" fmla="*/ 1708623 h 6852115"/>
              <a:gd name="connsiteX11342" fmla="*/ 5841957 w 12193268"/>
              <a:gd name="connsiteY11342" fmla="*/ 1707679 h 6852115"/>
              <a:gd name="connsiteX11343" fmla="*/ 5951073 w 12193268"/>
              <a:gd name="connsiteY11343" fmla="*/ 1808462 h 6852115"/>
              <a:gd name="connsiteX11344" fmla="*/ 5924601 w 12193268"/>
              <a:gd name="connsiteY11344" fmla="*/ 1836257 h 6852115"/>
              <a:gd name="connsiteX11345" fmla="*/ 5835050 w 12193268"/>
              <a:gd name="connsiteY11345" fmla="*/ 1753543 h 6852115"/>
              <a:gd name="connsiteX11346" fmla="*/ 5810321 w 12193268"/>
              <a:gd name="connsiteY11346" fmla="*/ 1776387 h 6852115"/>
              <a:gd name="connsiteX11347" fmla="*/ 5930940 w 12193268"/>
              <a:gd name="connsiteY11347" fmla="*/ 1891944 h 6852115"/>
              <a:gd name="connsiteX11348" fmla="*/ 6014010 w 12193268"/>
              <a:gd name="connsiteY11348" fmla="*/ 1812362 h 6852115"/>
              <a:gd name="connsiteX11349" fmla="*/ 5863821 w 12193268"/>
              <a:gd name="connsiteY11349" fmla="*/ 1672800 h 6852115"/>
              <a:gd name="connsiteX11350" fmla="*/ 5955372 w 12193268"/>
              <a:gd name="connsiteY11350" fmla="*/ 1588239 h 6852115"/>
              <a:gd name="connsiteX11351" fmla="*/ 6067227 w 12193268"/>
              <a:gd name="connsiteY11351" fmla="*/ 1694129 h 6852115"/>
              <a:gd name="connsiteX11352" fmla="*/ 6040754 w 12193268"/>
              <a:gd name="connsiteY11352" fmla="*/ 1721924 h 6852115"/>
              <a:gd name="connsiteX11353" fmla="*/ 5953978 w 12193268"/>
              <a:gd name="connsiteY11353" fmla="*/ 1641773 h 6852115"/>
              <a:gd name="connsiteX11354" fmla="*/ 5919930 w 12193268"/>
              <a:gd name="connsiteY11354" fmla="*/ 1673220 h 6852115"/>
              <a:gd name="connsiteX11355" fmla="*/ 6041775 w 12193268"/>
              <a:gd name="connsiteY11355" fmla="*/ 1785762 h 6852115"/>
              <a:gd name="connsiteX11356" fmla="*/ 6129260 w 12193268"/>
              <a:gd name="connsiteY11356" fmla="*/ 1701951 h 6852115"/>
              <a:gd name="connsiteX11357" fmla="*/ 5978486 w 12193268"/>
              <a:gd name="connsiteY11357" fmla="*/ 1557507 h 6852115"/>
              <a:gd name="connsiteX11358" fmla="*/ 6001210 w 12193268"/>
              <a:gd name="connsiteY11358" fmla="*/ 1534503 h 6852115"/>
              <a:gd name="connsiteX11359" fmla="*/ 5947362 w 12193268"/>
              <a:gd name="connsiteY11359" fmla="*/ 1534503 h 6852115"/>
              <a:gd name="connsiteX11360" fmla="*/ 5623420 w 12193268"/>
              <a:gd name="connsiteY11360" fmla="*/ 1833713 h 6852115"/>
              <a:gd name="connsiteX11361" fmla="*/ 5282829 w 12193268"/>
              <a:gd name="connsiteY11361" fmla="*/ 1519129 h 6852115"/>
              <a:gd name="connsiteX11362" fmla="*/ 5049803 w 12193268"/>
              <a:gd name="connsiteY11362" fmla="*/ 1519129 h 6852115"/>
              <a:gd name="connsiteX11363" fmla="*/ 5087732 w 12193268"/>
              <a:gd name="connsiteY11363" fmla="*/ 1556480 h 6852115"/>
              <a:gd name="connsiteX11364" fmla="*/ 5125660 w 12193268"/>
              <a:gd name="connsiteY11364" fmla="*/ 1519128 h 6852115"/>
              <a:gd name="connsiteX11365" fmla="*/ 4898223 w 12193268"/>
              <a:gd name="connsiteY11365" fmla="*/ 1519129 h 6852115"/>
              <a:gd name="connsiteX11366" fmla="*/ 4528912 w 12193268"/>
              <a:gd name="connsiteY11366" fmla="*/ 1860241 h 6852115"/>
              <a:gd name="connsiteX11367" fmla="*/ 4528911 w 12193268"/>
              <a:gd name="connsiteY11367" fmla="*/ 1862687 h 6852115"/>
              <a:gd name="connsiteX11368" fmla="*/ 4169877 w 12193268"/>
              <a:gd name="connsiteY11368" fmla="*/ 1531068 h 6852115"/>
              <a:gd name="connsiteX11369" fmla="*/ 4120125 w 12193268"/>
              <a:gd name="connsiteY11369" fmla="*/ 1531068 h 6852115"/>
              <a:gd name="connsiteX11370" fmla="*/ 4145318 w 12193268"/>
              <a:gd name="connsiteY11370" fmla="*/ 1556570 h 6852115"/>
              <a:gd name="connsiteX11371" fmla="*/ 3997152 w 12193268"/>
              <a:gd name="connsiteY11371" fmla="*/ 1698514 h 6852115"/>
              <a:gd name="connsiteX11372" fmla="*/ 4084286 w 12193268"/>
              <a:gd name="connsiteY11372" fmla="*/ 1781991 h 6852115"/>
              <a:gd name="connsiteX11373" fmla="*/ 4205653 w 12193268"/>
              <a:gd name="connsiteY11373" fmla="*/ 1669892 h 6852115"/>
              <a:gd name="connsiteX11374" fmla="*/ 4171605 w 12193268"/>
              <a:gd name="connsiteY11374" fmla="*/ 1638444 h 6852115"/>
              <a:gd name="connsiteX11375" fmla="*/ 4084827 w 12193268"/>
              <a:gd name="connsiteY11375" fmla="*/ 1718595 h 6852115"/>
              <a:gd name="connsiteX11376" fmla="*/ 4058355 w 12193268"/>
              <a:gd name="connsiteY11376" fmla="*/ 1690801 h 6852115"/>
              <a:gd name="connsiteX11377" fmla="*/ 4170210 w 12193268"/>
              <a:gd name="connsiteY11377" fmla="*/ 1584911 h 6852115"/>
              <a:gd name="connsiteX11378" fmla="*/ 4261761 w 12193268"/>
              <a:gd name="connsiteY11378" fmla="*/ 1669471 h 6852115"/>
              <a:gd name="connsiteX11379" fmla="*/ 4112053 w 12193268"/>
              <a:gd name="connsiteY11379" fmla="*/ 1808590 h 6852115"/>
              <a:gd name="connsiteX11380" fmla="*/ 4195473 w 12193268"/>
              <a:gd name="connsiteY11380" fmla="*/ 1888507 h 6852115"/>
              <a:gd name="connsiteX11381" fmla="*/ 4315630 w 12193268"/>
              <a:gd name="connsiteY11381" fmla="*/ 1773396 h 6852115"/>
              <a:gd name="connsiteX11382" fmla="*/ 4290532 w 12193268"/>
              <a:gd name="connsiteY11382" fmla="*/ 1750214 h 6852115"/>
              <a:gd name="connsiteX11383" fmla="*/ 4200981 w 12193268"/>
              <a:gd name="connsiteY11383" fmla="*/ 1832928 h 6852115"/>
              <a:gd name="connsiteX11384" fmla="*/ 4174509 w 12193268"/>
              <a:gd name="connsiteY11384" fmla="*/ 1805134 h 6852115"/>
              <a:gd name="connsiteX11385" fmla="*/ 4291049 w 12193268"/>
              <a:gd name="connsiteY11385" fmla="*/ 1698446 h 6852115"/>
              <a:gd name="connsiteX11386" fmla="*/ 4373282 w 12193268"/>
              <a:gd name="connsiteY11386" fmla="*/ 1774401 h 6852115"/>
              <a:gd name="connsiteX11387" fmla="*/ 4223220 w 12193268"/>
              <a:gd name="connsiteY11387" fmla="*/ 1915090 h 6852115"/>
              <a:gd name="connsiteX11388" fmla="*/ 4372240 w 12193268"/>
              <a:gd name="connsiteY11388" fmla="*/ 2056573 h 6852115"/>
              <a:gd name="connsiteX11389" fmla="*/ 4290005 w 12193268"/>
              <a:gd name="connsiteY11389" fmla="*/ 2132527 h 6852115"/>
              <a:gd name="connsiteX11390" fmla="*/ 4173466 w 12193268"/>
              <a:gd name="connsiteY11390" fmla="*/ 2025839 h 6852115"/>
              <a:gd name="connsiteX11391" fmla="*/ 4199938 w 12193268"/>
              <a:gd name="connsiteY11391" fmla="*/ 1998046 h 6852115"/>
              <a:gd name="connsiteX11392" fmla="*/ 4289490 w 12193268"/>
              <a:gd name="connsiteY11392" fmla="*/ 2080759 h 6852115"/>
              <a:gd name="connsiteX11393" fmla="*/ 4315540 w 12193268"/>
              <a:gd name="connsiteY11393" fmla="*/ 2056697 h 6852115"/>
              <a:gd name="connsiteX11394" fmla="*/ 4195473 w 12193268"/>
              <a:gd name="connsiteY11394" fmla="*/ 1941671 h 6852115"/>
              <a:gd name="connsiteX11395" fmla="*/ 4111118 w 12193268"/>
              <a:gd name="connsiteY11395" fmla="*/ 2022484 h 6852115"/>
              <a:gd name="connsiteX11396" fmla="*/ 4260718 w 12193268"/>
              <a:gd name="connsiteY11396" fmla="*/ 2161503 h 6852115"/>
              <a:gd name="connsiteX11397" fmla="*/ 4169167 w 12193268"/>
              <a:gd name="connsiteY11397" fmla="*/ 2246063 h 6852115"/>
              <a:gd name="connsiteX11398" fmla="*/ 4057312 w 12193268"/>
              <a:gd name="connsiteY11398" fmla="*/ 2140173 h 6852115"/>
              <a:gd name="connsiteX11399" fmla="*/ 4083783 w 12193268"/>
              <a:gd name="connsiteY11399" fmla="*/ 2112379 h 6852115"/>
              <a:gd name="connsiteX11400" fmla="*/ 4170561 w 12193268"/>
              <a:gd name="connsiteY11400" fmla="*/ 2192529 h 6852115"/>
              <a:gd name="connsiteX11401" fmla="*/ 4204610 w 12193268"/>
              <a:gd name="connsiteY11401" fmla="*/ 2161082 h 6852115"/>
              <a:gd name="connsiteX11402" fmla="*/ 4083353 w 12193268"/>
              <a:gd name="connsiteY11402" fmla="*/ 2049084 h 6852115"/>
              <a:gd name="connsiteX11403" fmla="*/ 3997152 w 12193268"/>
              <a:gd name="connsiteY11403" fmla="*/ 2131665 h 6852115"/>
              <a:gd name="connsiteX11404" fmla="*/ 4142252 w 12193268"/>
              <a:gd name="connsiteY11404" fmla="*/ 2270672 h 6852115"/>
              <a:gd name="connsiteX11405" fmla="*/ 4133566 w 12193268"/>
              <a:gd name="connsiteY11405" fmla="*/ 2279463 h 6852115"/>
              <a:gd name="connsiteX11406" fmla="*/ 4114861 w 12193268"/>
              <a:gd name="connsiteY11406" fmla="*/ 2279464 h 6852115"/>
              <a:gd name="connsiteX11407" fmla="*/ 4124214 w 12193268"/>
              <a:gd name="connsiteY11407" fmla="*/ 2288931 h 6852115"/>
              <a:gd name="connsiteX11408" fmla="*/ 4115269 w 12193268"/>
              <a:gd name="connsiteY11408" fmla="*/ 2297986 h 6852115"/>
              <a:gd name="connsiteX11409" fmla="*/ 4103557 w 12193268"/>
              <a:gd name="connsiteY11409" fmla="*/ 2286765 h 6852115"/>
              <a:gd name="connsiteX11410" fmla="*/ 4111179 w 12193268"/>
              <a:gd name="connsiteY11410" fmla="*/ 2279464 h 6852115"/>
              <a:gd name="connsiteX11411" fmla="*/ 4095935 w 12193268"/>
              <a:gd name="connsiteY11411" fmla="*/ 2279463 h 6852115"/>
              <a:gd name="connsiteX11412" fmla="*/ 3969405 w 12193268"/>
              <a:gd name="connsiteY11412" fmla="*/ 2158246 h 6852115"/>
              <a:gd name="connsiteX11413" fmla="*/ 3842875 w 12193268"/>
              <a:gd name="connsiteY11413" fmla="*/ 2279465 h 6852115"/>
              <a:gd name="connsiteX11414" fmla="*/ 3817100 w 12193268"/>
              <a:gd name="connsiteY11414" fmla="*/ 2279463 h 6852115"/>
              <a:gd name="connsiteX11415" fmla="*/ 3829988 w 12193268"/>
              <a:gd name="connsiteY11415" fmla="*/ 2291810 h 6852115"/>
              <a:gd name="connsiteX11416" fmla="*/ 3821256 w 12193268"/>
              <a:gd name="connsiteY11416" fmla="*/ 2300175 h 6852115"/>
              <a:gd name="connsiteX11417" fmla="*/ 3838720 w 12193268"/>
              <a:gd name="connsiteY11417" fmla="*/ 2300174 h 6852115"/>
              <a:gd name="connsiteX11418" fmla="*/ 3964140 w 12193268"/>
              <a:gd name="connsiteY11418" fmla="*/ 2420329 h 6852115"/>
              <a:gd name="connsiteX11419" fmla="*/ 4089560 w 12193268"/>
              <a:gd name="connsiteY11419" fmla="*/ 2300175 h 6852115"/>
              <a:gd name="connsiteX11420" fmla="*/ 4135319 w 12193268"/>
              <a:gd name="connsiteY11420" fmla="*/ 2300175 h 6852115"/>
              <a:gd name="connsiteX11421" fmla="*/ 4140053 w 12193268"/>
              <a:gd name="connsiteY11421" fmla="*/ 2304965 h 6852115"/>
              <a:gd name="connsiteX11422" fmla="*/ 3991887 w 12193268"/>
              <a:gd name="connsiteY11422" fmla="*/ 2446910 h 6852115"/>
              <a:gd name="connsiteX11423" fmla="*/ 4079022 w 12193268"/>
              <a:gd name="connsiteY11423" fmla="*/ 2530386 h 6852115"/>
              <a:gd name="connsiteX11424" fmla="*/ 4200388 w 12193268"/>
              <a:gd name="connsiteY11424" fmla="*/ 2418287 h 6852115"/>
              <a:gd name="connsiteX11425" fmla="*/ 4166339 w 12193268"/>
              <a:gd name="connsiteY11425" fmla="*/ 2386840 h 6852115"/>
              <a:gd name="connsiteX11426" fmla="*/ 4079563 w 12193268"/>
              <a:gd name="connsiteY11426" fmla="*/ 2466991 h 6852115"/>
              <a:gd name="connsiteX11427" fmla="*/ 4053090 w 12193268"/>
              <a:gd name="connsiteY11427" fmla="*/ 2439196 h 6852115"/>
              <a:gd name="connsiteX11428" fmla="*/ 4164944 w 12193268"/>
              <a:gd name="connsiteY11428" fmla="*/ 2333307 h 6852115"/>
              <a:gd name="connsiteX11429" fmla="*/ 4256495 w 12193268"/>
              <a:gd name="connsiteY11429" fmla="*/ 2417867 h 6852115"/>
              <a:gd name="connsiteX11430" fmla="*/ 4106787 w 12193268"/>
              <a:gd name="connsiteY11430" fmla="*/ 2556986 h 6852115"/>
              <a:gd name="connsiteX11431" fmla="*/ 4190207 w 12193268"/>
              <a:gd name="connsiteY11431" fmla="*/ 2636904 h 6852115"/>
              <a:gd name="connsiteX11432" fmla="*/ 4310365 w 12193268"/>
              <a:gd name="connsiteY11432" fmla="*/ 2521792 h 6852115"/>
              <a:gd name="connsiteX11433" fmla="*/ 4285268 w 12193268"/>
              <a:gd name="connsiteY11433" fmla="*/ 2498610 h 6852115"/>
              <a:gd name="connsiteX11434" fmla="*/ 4195717 w 12193268"/>
              <a:gd name="connsiteY11434" fmla="*/ 2581324 h 6852115"/>
              <a:gd name="connsiteX11435" fmla="*/ 4169244 w 12193268"/>
              <a:gd name="connsiteY11435" fmla="*/ 2553530 h 6852115"/>
              <a:gd name="connsiteX11436" fmla="*/ 4285783 w 12193268"/>
              <a:gd name="connsiteY11436" fmla="*/ 2446842 h 6852115"/>
              <a:gd name="connsiteX11437" fmla="*/ 4368018 w 12193268"/>
              <a:gd name="connsiteY11437" fmla="*/ 2522798 h 6852115"/>
              <a:gd name="connsiteX11438" fmla="*/ 4217954 w 12193268"/>
              <a:gd name="connsiteY11438" fmla="*/ 2663486 h 6852115"/>
              <a:gd name="connsiteX11439" fmla="*/ 4366975 w 12193268"/>
              <a:gd name="connsiteY11439" fmla="*/ 2804968 h 6852115"/>
              <a:gd name="connsiteX11440" fmla="*/ 4284740 w 12193268"/>
              <a:gd name="connsiteY11440" fmla="*/ 2880924 h 6852115"/>
              <a:gd name="connsiteX11441" fmla="*/ 4168201 w 12193268"/>
              <a:gd name="connsiteY11441" fmla="*/ 2774236 h 6852115"/>
              <a:gd name="connsiteX11442" fmla="*/ 4194673 w 12193268"/>
              <a:gd name="connsiteY11442" fmla="*/ 2746441 h 6852115"/>
              <a:gd name="connsiteX11443" fmla="*/ 4284225 w 12193268"/>
              <a:gd name="connsiteY11443" fmla="*/ 2829155 h 6852115"/>
              <a:gd name="connsiteX11444" fmla="*/ 4310275 w 12193268"/>
              <a:gd name="connsiteY11444" fmla="*/ 2805094 h 6852115"/>
              <a:gd name="connsiteX11445" fmla="*/ 4190207 w 12193268"/>
              <a:gd name="connsiteY11445" fmla="*/ 2690067 h 6852115"/>
              <a:gd name="connsiteX11446" fmla="*/ 4105853 w 12193268"/>
              <a:gd name="connsiteY11446" fmla="*/ 2770880 h 6852115"/>
              <a:gd name="connsiteX11447" fmla="*/ 4255453 w 12193268"/>
              <a:gd name="connsiteY11447" fmla="*/ 2909898 h 6852115"/>
              <a:gd name="connsiteX11448" fmla="*/ 4163902 w 12193268"/>
              <a:gd name="connsiteY11448" fmla="*/ 2994458 h 6852115"/>
              <a:gd name="connsiteX11449" fmla="*/ 4052047 w 12193268"/>
              <a:gd name="connsiteY11449" fmla="*/ 2888570 h 6852115"/>
              <a:gd name="connsiteX11450" fmla="*/ 4078519 w 12193268"/>
              <a:gd name="connsiteY11450" fmla="*/ 2860775 h 6852115"/>
              <a:gd name="connsiteX11451" fmla="*/ 4165296 w 12193268"/>
              <a:gd name="connsiteY11451" fmla="*/ 2940925 h 6852115"/>
              <a:gd name="connsiteX11452" fmla="*/ 4199345 w 12193268"/>
              <a:gd name="connsiteY11452" fmla="*/ 2909478 h 6852115"/>
              <a:gd name="connsiteX11453" fmla="*/ 4078087 w 12193268"/>
              <a:gd name="connsiteY11453" fmla="*/ 2797480 h 6852115"/>
              <a:gd name="connsiteX11454" fmla="*/ 3991886 w 12193268"/>
              <a:gd name="connsiteY11454" fmla="*/ 2880061 h 6852115"/>
              <a:gd name="connsiteX11455" fmla="*/ 4136986 w 12193268"/>
              <a:gd name="connsiteY11455" fmla="*/ 3019067 h 6852115"/>
              <a:gd name="connsiteX11456" fmla="*/ 4118854 w 12193268"/>
              <a:gd name="connsiteY11456" fmla="*/ 3037422 h 6852115"/>
              <a:gd name="connsiteX11457" fmla="*/ 4116346 w 12193268"/>
              <a:gd name="connsiteY11457" fmla="*/ 3037422 h 6852115"/>
              <a:gd name="connsiteX11458" fmla="*/ 4117600 w 12193268"/>
              <a:gd name="connsiteY11458" fmla="*/ 3038692 h 6852115"/>
              <a:gd name="connsiteX11459" fmla="*/ 4110004 w 12193268"/>
              <a:gd name="connsiteY11459" fmla="*/ 3046382 h 6852115"/>
              <a:gd name="connsiteX11460" fmla="*/ 4106655 w 12193268"/>
              <a:gd name="connsiteY11460" fmla="*/ 3043173 h 6852115"/>
              <a:gd name="connsiteX11461" fmla="*/ 4112663 w 12193268"/>
              <a:gd name="connsiteY11461" fmla="*/ 3037420 h 6852115"/>
              <a:gd name="connsiteX11462" fmla="*/ 4100645 w 12193268"/>
              <a:gd name="connsiteY11462" fmla="*/ 3037416 h 6852115"/>
              <a:gd name="connsiteX11463" fmla="*/ 3964140 w 12193268"/>
              <a:gd name="connsiteY11463" fmla="*/ 2906642 h 6852115"/>
              <a:gd name="connsiteX11464" fmla="*/ 3827731 w 12193268"/>
              <a:gd name="connsiteY11464" fmla="*/ 3037323 h 6852115"/>
              <a:gd name="connsiteX11465" fmla="*/ 3818585 w 12193268"/>
              <a:gd name="connsiteY11465" fmla="*/ 3037320 h 6852115"/>
              <a:gd name="connsiteX11466" fmla="*/ 3823159 w 12193268"/>
              <a:gd name="connsiteY11466" fmla="*/ 3041704 h 6852115"/>
              <a:gd name="connsiteX11467" fmla="*/ 3815990 w 12193268"/>
              <a:gd name="connsiteY11467" fmla="*/ 3048571 h 6852115"/>
              <a:gd name="connsiteX11468" fmla="*/ 3830321 w 12193268"/>
              <a:gd name="connsiteY11468" fmla="*/ 3048571 h 6852115"/>
              <a:gd name="connsiteX11469" fmla="*/ 3965575 w 12193268"/>
              <a:gd name="connsiteY11469" fmla="*/ 3178235 h 6852115"/>
              <a:gd name="connsiteX11470" fmla="*/ 4101016 w 12193268"/>
              <a:gd name="connsiteY11470" fmla="*/ 3048571 h 6852115"/>
              <a:gd name="connsiteX11471" fmla="*/ 4127351 w 12193268"/>
              <a:gd name="connsiteY11471" fmla="*/ 3048572 h 6852115"/>
              <a:gd name="connsiteX11472" fmla="*/ 4141528 w 12193268"/>
              <a:gd name="connsiteY11472" fmla="*/ 3062933 h 6852115"/>
              <a:gd name="connsiteX11473" fmla="*/ 3993313 w 12193268"/>
              <a:gd name="connsiteY11473" fmla="*/ 3204826 h 6852115"/>
              <a:gd name="connsiteX11474" fmla="*/ 4080417 w 12193268"/>
              <a:gd name="connsiteY11474" fmla="*/ 3288332 h 6852115"/>
              <a:gd name="connsiteX11475" fmla="*/ 4201824 w 12193268"/>
              <a:gd name="connsiteY11475" fmla="*/ 3176275 h 6852115"/>
              <a:gd name="connsiteX11476" fmla="*/ 4167787 w 12193268"/>
              <a:gd name="connsiteY11476" fmla="*/ 3144815 h 6852115"/>
              <a:gd name="connsiteX11477" fmla="*/ 4080981 w 12193268"/>
              <a:gd name="connsiteY11477" fmla="*/ 3224936 h 6852115"/>
              <a:gd name="connsiteX11478" fmla="*/ 4054519 w 12193268"/>
              <a:gd name="connsiteY11478" fmla="*/ 3197133 h 6852115"/>
              <a:gd name="connsiteX11479" fmla="*/ 4166411 w 12193268"/>
              <a:gd name="connsiteY11479" fmla="*/ 3091282 h 6852115"/>
              <a:gd name="connsiteX11480" fmla="*/ 4257931 w 12193268"/>
              <a:gd name="connsiteY11480" fmla="*/ 3175873 h 6852115"/>
              <a:gd name="connsiteX11481" fmla="*/ 4108174 w 12193268"/>
              <a:gd name="connsiteY11481" fmla="*/ 3314941 h 6852115"/>
              <a:gd name="connsiteX11482" fmla="*/ 4191566 w 12193268"/>
              <a:gd name="connsiteY11482" fmla="*/ 3394886 h 6852115"/>
              <a:gd name="connsiteX11483" fmla="*/ 4311764 w 12193268"/>
              <a:gd name="connsiteY11483" fmla="*/ 3279816 h 6852115"/>
              <a:gd name="connsiteX11484" fmla="*/ 4286675 w 12193268"/>
              <a:gd name="connsiteY11484" fmla="*/ 3256626 h 6852115"/>
              <a:gd name="connsiteX11485" fmla="*/ 4197094 w 12193268"/>
              <a:gd name="connsiteY11485" fmla="*/ 3339309 h 6852115"/>
              <a:gd name="connsiteX11486" fmla="*/ 4170633 w 12193268"/>
              <a:gd name="connsiteY11486" fmla="*/ 3311505 h 6852115"/>
              <a:gd name="connsiteX11487" fmla="*/ 4287210 w 12193268"/>
              <a:gd name="connsiteY11487" fmla="*/ 3204859 h 6852115"/>
              <a:gd name="connsiteX11488" fmla="*/ 4369416 w 12193268"/>
              <a:gd name="connsiteY11488" fmla="*/ 3280840 h 6852115"/>
              <a:gd name="connsiteX11489" fmla="*/ 4219304 w 12193268"/>
              <a:gd name="connsiteY11489" fmla="*/ 3421477 h 6852115"/>
              <a:gd name="connsiteX11490" fmla="*/ 4368273 w 12193268"/>
              <a:gd name="connsiteY11490" fmla="*/ 3563011 h 6852115"/>
              <a:gd name="connsiteX11491" fmla="*/ 4286012 w 12193268"/>
              <a:gd name="connsiteY11491" fmla="*/ 3638939 h 6852115"/>
              <a:gd name="connsiteX11492" fmla="*/ 4169510 w 12193268"/>
              <a:gd name="connsiteY11492" fmla="*/ 3532211 h 6852115"/>
              <a:gd name="connsiteX11493" fmla="*/ 4195992 w 12193268"/>
              <a:gd name="connsiteY11493" fmla="*/ 3504425 h 6852115"/>
              <a:gd name="connsiteX11494" fmla="*/ 4285515 w 12193268"/>
              <a:gd name="connsiteY11494" fmla="*/ 3587170 h 6852115"/>
              <a:gd name="connsiteX11495" fmla="*/ 4311574 w 12193268"/>
              <a:gd name="connsiteY11495" fmla="*/ 3563116 h 6852115"/>
              <a:gd name="connsiteX11496" fmla="*/ 4191547 w 12193268"/>
              <a:gd name="connsiteY11496" fmla="*/ 3448049 h 6852115"/>
              <a:gd name="connsiteX11497" fmla="*/ 4107165 w 12193268"/>
              <a:gd name="connsiteY11497" fmla="*/ 3528833 h 6852115"/>
              <a:gd name="connsiteX11498" fmla="*/ 4256715 w 12193268"/>
              <a:gd name="connsiteY11498" fmla="*/ 3667903 h 6852115"/>
              <a:gd name="connsiteX11499" fmla="*/ 4165134 w 12193268"/>
              <a:gd name="connsiteY11499" fmla="*/ 3752431 h 6852115"/>
              <a:gd name="connsiteX11500" fmla="*/ 4053317 w 12193268"/>
              <a:gd name="connsiteY11500" fmla="*/ 3646504 h 6852115"/>
              <a:gd name="connsiteX11501" fmla="*/ 4079798 w 12193268"/>
              <a:gd name="connsiteY11501" fmla="*/ 3618718 h 6852115"/>
              <a:gd name="connsiteX11502" fmla="*/ 4166547 w 12193268"/>
              <a:gd name="connsiteY11502" fmla="*/ 3698899 h 6852115"/>
              <a:gd name="connsiteX11503" fmla="*/ 4200606 w 12193268"/>
              <a:gd name="connsiteY11503" fmla="*/ 3667462 h 6852115"/>
              <a:gd name="connsiteX11504" fmla="*/ 4079390 w 12193268"/>
              <a:gd name="connsiteY11504" fmla="*/ 3555423 h 6852115"/>
              <a:gd name="connsiteX11505" fmla="*/ 3993160 w 12193268"/>
              <a:gd name="connsiteY11505" fmla="*/ 3637975 h 6852115"/>
              <a:gd name="connsiteX11506" fmla="*/ 4138210 w 12193268"/>
              <a:gd name="connsiteY11506" fmla="*/ 3777031 h 6852115"/>
              <a:gd name="connsiteX11507" fmla="*/ 4129521 w 12193268"/>
              <a:gd name="connsiteY11507" fmla="*/ 3785821 h 6852115"/>
              <a:gd name="connsiteX11508" fmla="*/ 4110816 w 12193268"/>
              <a:gd name="connsiteY11508" fmla="*/ 3785814 h 6852115"/>
              <a:gd name="connsiteX11509" fmla="*/ 4120165 w 12193268"/>
              <a:gd name="connsiteY11509" fmla="*/ 3795286 h 6852115"/>
              <a:gd name="connsiteX11510" fmla="*/ 4111218 w 12193268"/>
              <a:gd name="connsiteY11510" fmla="*/ 3804336 h 6852115"/>
              <a:gd name="connsiteX11511" fmla="*/ 4099510 w 12193268"/>
              <a:gd name="connsiteY11511" fmla="*/ 3793112 h 6852115"/>
              <a:gd name="connsiteX11512" fmla="*/ 4107134 w 12193268"/>
              <a:gd name="connsiteY11512" fmla="*/ 3785814 h 6852115"/>
              <a:gd name="connsiteX11513" fmla="*/ 4091891 w 12193268"/>
              <a:gd name="connsiteY11513" fmla="*/ 3785808 h 6852115"/>
              <a:gd name="connsiteX11514" fmla="*/ 3965404 w 12193268"/>
              <a:gd name="connsiteY11514" fmla="*/ 3664547 h 6852115"/>
              <a:gd name="connsiteX11515" fmla="*/ 3838830 w 12193268"/>
              <a:gd name="connsiteY11515" fmla="*/ 3785722 h 6852115"/>
              <a:gd name="connsiteX11516" fmla="*/ 3813056 w 12193268"/>
              <a:gd name="connsiteY11516" fmla="*/ 3785712 h 6852115"/>
              <a:gd name="connsiteX11517" fmla="*/ 3825938 w 12193268"/>
              <a:gd name="connsiteY11517" fmla="*/ 3798063 h 6852115"/>
              <a:gd name="connsiteX11518" fmla="*/ 3817204 w 12193268"/>
              <a:gd name="connsiteY11518" fmla="*/ 3806425 h 6852115"/>
              <a:gd name="connsiteX11519" fmla="*/ 3834667 w 12193268"/>
              <a:gd name="connsiteY11519" fmla="*/ 3806430 h 6852115"/>
              <a:gd name="connsiteX11520" fmla="*/ 3960045 w 12193268"/>
              <a:gd name="connsiteY11520" fmla="*/ 3926628 h 6852115"/>
              <a:gd name="connsiteX11521" fmla="*/ 4085508 w 12193268"/>
              <a:gd name="connsiteY11521" fmla="*/ 3806516 h 6852115"/>
              <a:gd name="connsiteX11522" fmla="*/ 4131267 w 12193268"/>
              <a:gd name="connsiteY11522" fmla="*/ 3806532 h 6852115"/>
              <a:gd name="connsiteX11523" fmla="*/ 4135999 w 12193268"/>
              <a:gd name="connsiteY11523" fmla="*/ 3811326 h 6852115"/>
              <a:gd name="connsiteX11524" fmla="*/ 3987783 w 12193268"/>
              <a:gd name="connsiteY11524" fmla="*/ 3953219 h 6852115"/>
              <a:gd name="connsiteX11525" fmla="*/ 4074888 w 12193268"/>
              <a:gd name="connsiteY11525" fmla="*/ 4036725 h 6852115"/>
              <a:gd name="connsiteX11526" fmla="*/ 4196294 w 12193268"/>
              <a:gd name="connsiteY11526" fmla="*/ 3924668 h 6852115"/>
              <a:gd name="connsiteX11527" fmla="*/ 4162256 w 12193268"/>
              <a:gd name="connsiteY11527" fmla="*/ 3893208 h 6852115"/>
              <a:gd name="connsiteX11528" fmla="*/ 4075451 w 12193268"/>
              <a:gd name="connsiteY11528" fmla="*/ 3973330 h 6852115"/>
              <a:gd name="connsiteX11529" fmla="*/ 4048990 w 12193268"/>
              <a:gd name="connsiteY11529" fmla="*/ 3945527 h 6852115"/>
              <a:gd name="connsiteX11530" fmla="*/ 4160881 w 12193268"/>
              <a:gd name="connsiteY11530" fmla="*/ 3839675 h 6852115"/>
              <a:gd name="connsiteX11531" fmla="*/ 4252402 w 12193268"/>
              <a:gd name="connsiteY11531" fmla="*/ 3924266 h 6852115"/>
              <a:gd name="connsiteX11532" fmla="*/ 4102645 w 12193268"/>
              <a:gd name="connsiteY11532" fmla="*/ 4063335 h 6852115"/>
              <a:gd name="connsiteX11533" fmla="*/ 4186037 w 12193268"/>
              <a:gd name="connsiteY11533" fmla="*/ 4143280 h 6852115"/>
              <a:gd name="connsiteX11534" fmla="*/ 4306235 w 12193268"/>
              <a:gd name="connsiteY11534" fmla="*/ 4028210 h 6852115"/>
              <a:gd name="connsiteX11535" fmla="*/ 4281146 w 12193268"/>
              <a:gd name="connsiteY11535" fmla="*/ 4005020 h 6852115"/>
              <a:gd name="connsiteX11536" fmla="*/ 4191565 w 12193268"/>
              <a:gd name="connsiteY11536" fmla="*/ 4087702 h 6852115"/>
              <a:gd name="connsiteX11537" fmla="*/ 4165103 w 12193268"/>
              <a:gd name="connsiteY11537" fmla="*/ 4059899 h 6852115"/>
              <a:gd name="connsiteX11538" fmla="*/ 4281680 w 12193268"/>
              <a:gd name="connsiteY11538" fmla="*/ 3953251 h 6852115"/>
              <a:gd name="connsiteX11539" fmla="*/ 4363887 w 12193268"/>
              <a:gd name="connsiteY11539" fmla="*/ 4029234 h 6852115"/>
              <a:gd name="connsiteX11540" fmla="*/ 4213774 w 12193268"/>
              <a:gd name="connsiteY11540" fmla="*/ 4169872 h 6852115"/>
              <a:gd name="connsiteX11541" fmla="*/ 4362744 w 12193268"/>
              <a:gd name="connsiteY11541" fmla="*/ 4311406 h 6852115"/>
              <a:gd name="connsiteX11542" fmla="*/ 4280483 w 12193268"/>
              <a:gd name="connsiteY11542" fmla="*/ 4387333 h 6852115"/>
              <a:gd name="connsiteX11543" fmla="*/ 4163981 w 12193268"/>
              <a:gd name="connsiteY11543" fmla="*/ 4280606 h 6852115"/>
              <a:gd name="connsiteX11544" fmla="*/ 4190463 w 12193268"/>
              <a:gd name="connsiteY11544" fmla="*/ 4252820 h 6852115"/>
              <a:gd name="connsiteX11545" fmla="*/ 4279986 w 12193268"/>
              <a:gd name="connsiteY11545" fmla="*/ 4335564 h 6852115"/>
              <a:gd name="connsiteX11546" fmla="*/ 4306045 w 12193268"/>
              <a:gd name="connsiteY11546" fmla="*/ 4311511 h 6852115"/>
              <a:gd name="connsiteX11547" fmla="*/ 4186018 w 12193268"/>
              <a:gd name="connsiteY11547" fmla="*/ 4196443 h 6852115"/>
              <a:gd name="connsiteX11548" fmla="*/ 4101635 w 12193268"/>
              <a:gd name="connsiteY11548" fmla="*/ 4277227 h 6852115"/>
              <a:gd name="connsiteX11549" fmla="*/ 4251185 w 12193268"/>
              <a:gd name="connsiteY11549" fmla="*/ 4416298 h 6852115"/>
              <a:gd name="connsiteX11550" fmla="*/ 4159605 w 12193268"/>
              <a:gd name="connsiteY11550" fmla="*/ 4500826 h 6852115"/>
              <a:gd name="connsiteX11551" fmla="*/ 4047788 w 12193268"/>
              <a:gd name="connsiteY11551" fmla="*/ 4394899 h 6852115"/>
              <a:gd name="connsiteX11552" fmla="*/ 4074269 w 12193268"/>
              <a:gd name="connsiteY11552" fmla="*/ 4367113 h 6852115"/>
              <a:gd name="connsiteX11553" fmla="*/ 4161018 w 12193268"/>
              <a:gd name="connsiteY11553" fmla="*/ 4447293 h 6852115"/>
              <a:gd name="connsiteX11554" fmla="*/ 4195077 w 12193268"/>
              <a:gd name="connsiteY11554" fmla="*/ 4415857 h 6852115"/>
              <a:gd name="connsiteX11555" fmla="*/ 4073859 w 12193268"/>
              <a:gd name="connsiteY11555" fmla="*/ 4303818 h 6852115"/>
              <a:gd name="connsiteX11556" fmla="*/ 3987631 w 12193268"/>
              <a:gd name="connsiteY11556" fmla="*/ 4386369 h 6852115"/>
              <a:gd name="connsiteX11557" fmla="*/ 4132681 w 12193268"/>
              <a:gd name="connsiteY11557" fmla="*/ 4525426 h 6852115"/>
              <a:gd name="connsiteX11558" fmla="*/ 4105689 w 12193268"/>
              <a:gd name="connsiteY11558" fmla="*/ 4552730 h 6852115"/>
              <a:gd name="connsiteX11559" fmla="*/ 3959874 w 12193268"/>
              <a:gd name="connsiteY11559" fmla="*/ 4412941 h 6852115"/>
              <a:gd name="connsiteX11560" fmla="*/ 3811675 w 12193268"/>
              <a:gd name="connsiteY11560" fmla="*/ 4554819 h 6852115"/>
              <a:gd name="connsiteX11561" fmla="*/ 3879976 w 12193268"/>
              <a:gd name="connsiteY11561" fmla="*/ 4554843 h 6852115"/>
              <a:gd name="connsiteX11562" fmla="*/ 3960539 w 12193268"/>
              <a:gd name="connsiteY11562" fmla="*/ 4475561 h 6852115"/>
              <a:gd name="connsiteX11563" fmla="*/ 4041046 w 12193268"/>
              <a:gd name="connsiteY11563" fmla="*/ 4554898 h 6852115"/>
              <a:gd name="connsiteX11564" fmla="*/ 4150020 w 12193268"/>
              <a:gd name="connsiteY11564" fmla="*/ 4554936 h 6852115"/>
              <a:gd name="connsiteX11565" fmla="*/ 4519451 w 12193268"/>
              <a:gd name="connsiteY11565" fmla="*/ 4213951 h 6852115"/>
              <a:gd name="connsiteX11566" fmla="*/ 4519452 w 12193268"/>
              <a:gd name="connsiteY11566" fmla="*/ 4211502 h 6852115"/>
              <a:gd name="connsiteX11567" fmla="*/ 4878370 w 12193268"/>
              <a:gd name="connsiteY11567" fmla="*/ 4543245 h 6852115"/>
              <a:gd name="connsiteX11568" fmla="*/ 4928121 w 12193268"/>
              <a:gd name="connsiteY11568" fmla="*/ 4543262 h 6852115"/>
              <a:gd name="connsiteX11569" fmla="*/ 4902939 w 12193268"/>
              <a:gd name="connsiteY11569" fmla="*/ 4517752 h 6852115"/>
              <a:gd name="connsiteX11570" fmla="*/ 5051155 w 12193268"/>
              <a:gd name="connsiteY11570" fmla="*/ 4375857 h 6852115"/>
              <a:gd name="connsiteX11571" fmla="*/ 4964048 w 12193268"/>
              <a:gd name="connsiteY11571" fmla="*/ 4292352 h 6852115"/>
              <a:gd name="connsiteX11572" fmla="*/ 4842643 w 12193268"/>
              <a:gd name="connsiteY11572" fmla="*/ 4404409 h 6852115"/>
              <a:gd name="connsiteX11573" fmla="*/ 4876680 w 12193268"/>
              <a:gd name="connsiteY11573" fmla="*/ 4435868 h 6852115"/>
              <a:gd name="connsiteX11574" fmla="*/ 4963486 w 12193268"/>
              <a:gd name="connsiteY11574" fmla="*/ 4355747 h 6852115"/>
              <a:gd name="connsiteX11575" fmla="*/ 4989948 w 12193268"/>
              <a:gd name="connsiteY11575" fmla="*/ 4383551 h 6852115"/>
              <a:gd name="connsiteX11576" fmla="*/ 4878056 w 12193268"/>
              <a:gd name="connsiteY11576" fmla="*/ 4489402 h 6852115"/>
              <a:gd name="connsiteX11577" fmla="*/ 4786535 w 12193268"/>
              <a:gd name="connsiteY11577" fmla="*/ 4404810 h 6852115"/>
              <a:gd name="connsiteX11578" fmla="*/ 4936293 w 12193268"/>
              <a:gd name="connsiteY11578" fmla="*/ 4265742 h 6852115"/>
              <a:gd name="connsiteX11579" fmla="*/ 4852901 w 12193268"/>
              <a:gd name="connsiteY11579" fmla="*/ 4185796 h 6852115"/>
              <a:gd name="connsiteX11580" fmla="*/ 4732702 w 12193268"/>
              <a:gd name="connsiteY11580" fmla="*/ 4300867 h 6852115"/>
              <a:gd name="connsiteX11581" fmla="*/ 4757792 w 12193268"/>
              <a:gd name="connsiteY11581" fmla="*/ 4324058 h 6852115"/>
              <a:gd name="connsiteX11582" fmla="*/ 4847372 w 12193268"/>
              <a:gd name="connsiteY11582" fmla="*/ 4241374 h 6852115"/>
              <a:gd name="connsiteX11583" fmla="*/ 4873835 w 12193268"/>
              <a:gd name="connsiteY11583" fmla="*/ 4269178 h 6852115"/>
              <a:gd name="connsiteX11584" fmla="*/ 4757258 w 12193268"/>
              <a:gd name="connsiteY11584" fmla="*/ 4375826 h 6852115"/>
              <a:gd name="connsiteX11585" fmla="*/ 4675051 w 12193268"/>
              <a:gd name="connsiteY11585" fmla="*/ 4299842 h 6852115"/>
              <a:gd name="connsiteX11586" fmla="*/ 4825163 w 12193268"/>
              <a:gd name="connsiteY11586" fmla="*/ 4159205 h 6852115"/>
              <a:gd name="connsiteX11587" fmla="*/ 4676192 w 12193268"/>
              <a:gd name="connsiteY11587" fmla="*/ 4017671 h 6852115"/>
              <a:gd name="connsiteX11588" fmla="*/ 4758455 w 12193268"/>
              <a:gd name="connsiteY11588" fmla="*/ 3941743 h 6852115"/>
              <a:gd name="connsiteX11589" fmla="*/ 4874955 w 12193268"/>
              <a:gd name="connsiteY11589" fmla="*/ 4048472 h 6852115"/>
              <a:gd name="connsiteX11590" fmla="*/ 4848474 w 12193268"/>
              <a:gd name="connsiteY11590" fmla="*/ 4076257 h 6852115"/>
              <a:gd name="connsiteX11591" fmla="*/ 4758951 w 12193268"/>
              <a:gd name="connsiteY11591" fmla="*/ 3993513 h 6852115"/>
              <a:gd name="connsiteX11592" fmla="*/ 4732892 w 12193268"/>
              <a:gd name="connsiteY11592" fmla="*/ 4017565 h 6852115"/>
              <a:gd name="connsiteX11593" fmla="*/ 4852919 w 12193268"/>
              <a:gd name="connsiteY11593" fmla="*/ 4132633 h 6852115"/>
              <a:gd name="connsiteX11594" fmla="*/ 4937303 w 12193268"/>
              <a:gd name="connsiteY11594" fmla="*/ 4051849 h 6852115"/>
              <a:gd name="connsiteX11595" fmla="*/ 4787752 w 12193268"/>
              <a:gd name="connsiteY11595" fmla="*/ 3912779 h 6852115"/>
              <a:gd name="connsiteX11596" fmla="*/ 4879332 w 12193268"/>
              <a:gd name="connsiteY11596" fmla="*/ 3828250 h 6852115"/>
              <a:gd name="connsiteX11597" fmla="*/ 4991149 w 12193268"/>
              <a:gd name="connsiteY11597" fmla="*/ 3934179 h 6852115"/>
              <a:gd name="connsiteX11598" fmla="*/ 4964668 w 12193268"/>
              <a:gd name="connsiteY11598" fmla="*/ 3961963 h 6852115"/>
              <a:gd name="connsiteX11599" fmla="*/ 4877919 w 12193268"/>
              <a:gd name="connsiteY11599" fmla="*/ 3881783 h 6852115"/>
              <a:gd name="connsiteX11600" fmla="*/ 4843859 w 12193268"/>
              <a:gd name="connsiteY11600" fmla="*/ 3913219 h 6852115"/>
              <a:gd name="connsiteX11601" fmla="*/ 4965077 w 12193268"/>
              <a:gd name="connsiteY11601" fmla="*/ 4025258 h 6852115"/>
              <a:gd name="connsiteX11602" fmla="*/ 5051307 w 12193268"/>
              <a:gd name="connsiteY11602" fmla="*/ 3942707 h 6852115"/>
              <a:gd name="connsiteX11603" fmla="*/ 4906256 w 12193268"/>
              <a:gd name="connsiteY11603" fmla="*/ 3803651 h 6852115"/>
              <a:gd name="connsiteX11604" fmla="*/ 4914946 w 12193268"/>
              <a:gd name="connsiteY11604" fmla="*/ 3794862 h 6852115"/>
              <a:gd name="connsiteX11605" fmla="*/ 4933651 w 12193268"/>
              <a:gd name="connsiteY11605" fmla="*/ 3794867 h 6852115"/>
              <a:gd name="connsiteX11606" fmla="*/ 4924302 w 12193268"/>
              <a:gd name="connsiteY11606" fmla="*/ 3785397 h 6852115"/>
              <a:gd name="connsiteX11607" fmla="*/ 4933248 w 12193268"/>
              <a:gd name="connsiteY11607" fmla="*/ 3776346 h 6852115"/>
              <a:gd name="connsiteX11608" fmla="*/ 4944957 w 12193268"/>
              <a:gd name="connsiteY11608" fmla="*/ 3787570 h 6852115"/>
              <a:gd name="connsiteX11609" fmla="*/ 4937333 w 12193268"/>
              <a:gd name="connsiteY11609" fmla="*/ 3794869 h 6852115"/>
              <a:gd name="connsiteX11610" fmla="*/ 4952575 w 12193268"/>
              <a:gd name="connsiteY11610" fmla="*/ 3794874 h 6852115"/>
              <a:gd name="connsiteX11611" fmla="*/ 5079063 w 12193268"/>
              <a:gd name="connsiteY11611" fmla="*/ 3916135 h 6852115"/>
              <a:gd name="connsiteX11612" fmla="*/ 5205637 w 12193268"/>
              <a:gd name="connsiteY11612" fmla="*/ 3794961 h 6852115"/>
              <a:gd name="connsiteX11613" fmla="*/ 5231411 w 12193268"/>
              <a:gd name="connsiteY11613" fmla="*/ 3794969 h 6852115"/>
              <a:gd name="connsiteX11614" fmla="*/ 5218528 w 12193268"/>
              <a:gd name="connsiteY11614" fmla="*/ 3782620 h 6852115"/>
              <a:gd name="connsiteX11615" fmla="*/ 5227263 w 12193268"/>
              <a:gd name="connsiteY11615" fmla="*/ 3774257 h 6852115"/>
              <a:gd name="connsiteX11616" fmla="*/ 5209799 w 12193268"/>
              <a:gd name="connsiteY11616" fmla="*/ 3774251 h 6852115"/>
              <a:gd name="connsiteX11617" fmla="*/ 5084421 w 12193268"/>
              <a:gd name="connsiteY11617" fmla="*/ 3654054 h 6852115"/>
              <a:gd name="connsiteX11618" fmla="*/ 4958958 w 12193268"/>
              <a:gd name="connsiteY11618" fmla="*/ 3774166 h 6852115"/>
              <a:gd name="connsiteX11619" fmla="*/ 4913199 w 12193268"/>
              <a:gd name="connsiteY11619" fmla="*/ 3774150 h 6852115"/>
              <a:gd name="connsiteX11620" fmla="*/ 4908468 w 12193268"/>
              <a:gd name="connsiteY11620" fmla="*/ 3769357 h 6852115"/>
              <a:gd name="connsiteX11621" fmla="*/ 5056684 w 12193268"/>
              <a:gd name="connsiteY11621" fmla="*/ 3627463 h 6852115"/>
              <a:gd name="connsiteX11622" fmla="*/ 4969578 w 12193268"/>
              <a:gd name="connsiteY11622" fmla="*/ 3543957 h 6852115"/>
              <a:gd name="connsiteX11623" fmla="*/ 4848173 w 12193268"/>
              <a:gd name="connsiteY11623" fmla="*/ 3656014 h 6852115"/>
              <a:gd name="connsiteX11624" fmla="*/ 4882209 w 12193268"/>
              <a:gd name="connsiteY11624" fmla="*/ 3687473 h 6852115"/>
              <a:gd name="connsiteX11625" fmla="*/ 4969015 w 12193268"/>
              <a:gd name="connsiteY11625" fmla="*/ 3607353 h 6852115"/>
              <a:gd name="connsiteX11626" fmla="*/ 4995477 w 12193268"/>
              <a:gd name="connsiteY11626" fmla="*/ 3635156 h 6852115"/>
              <a:gd name="connsiteX11627" fmla="*/ 4883585 w 12193268"/>
              <a:gd name="connsiteY11627" fmla="*/ 3741007 h 6852115"/>
              <a:gd name="connsiteX11628" fmla="*/ 4792065 w 12193268"/>
              <a:gd name="connsiteY11628" fmla="*/ 3656415 h 6852115"/>
              <a:gd name="connsiteX11629" fmla="*/ 4941822 w 12193268"/>
              <a:gd name="connsiteY11629" fmla="*/ 3517348 h 6852115"/>
              <a:gd name="connsiteX11630" fmla="*/ 4858430 w 12193268"/>
              <a:gd name="connsiteY11630" fmla="*/ 3437402 h 6852115"/>
              <a:gd name="connsiteX11631" fmla="*/ 4738232 w 12193268"/>
              <a:gd name="connsiteY11631" fmla="*/ 3552472 h 6852115"/>
              <a:gd name="connsiteX11632" fmla="*/ 4763321 w 12193268"/>
              <a:gd name="connsiteY11632" fmla="*/ 3575663 h 6852115"/>
              <a:gd name="connsiteX11633" fmla="*/ 4852902 w 12193268"/>
              <a:gd name="connsiteY11633" fmla="*/ 3492979 h 6852115"/>
              <a:gd name="connsiteX11634" fmla="*/ 4879364 w 12193268"/>
              <a:gd name="connsiteY11634" fmla="*/ 3520784 h 6852115"/>
              <a:gd name="connsiteX11635" fmla="*/ 4762787 w 12193268"/>
              <a:gd name="connsiteY11635" fmla="*/ 3627431 h 6852115"/>
              <a:gd name="connsiteX11636" fmla="*/ 4680580 w 12193268"/>
              <a:gd name="connsiteY11636" fmla="*/ 3551447 h 6852115"/>
              <a:gd name="connsiteX11637" fmla="*/ 4830692 w 12193268"/>
              <a:gd name="connsiteY11637" fmla="*/ 3410811 h 6852115"/>
              <a:gd name="connsiteX11638" fmla="*/ 4681723 w 12193268"/>
              <a:gd name="connsiteY11638" fmla="*/ 3269277 h 6852115"/>
              <a:gd name="connsiteX11639" fmla="*/ 4763984 w 12193268"/>
              <a:gd name="connsiteY11639" fmla="*/ 3193351 h 6852115"/>
              <a:gd name="connsiteX11640" fmla="*/ 4880485 w 12193268"/>
              <a:gd name="connsiteY11640" fmla="*/ 3300078 h 6852115"/>
              <a:gd name="connsiteX11641" fmla="*/ 4854004 w 12193268"/>
              <a:gd name="connsiteY11641" fmla="*/ 3327863 h 6852115"/>
              <a:gd name="connsiteX11642" fmla="*/ 4764481 w 12193268"/>
              <a:gd name="connsiteY11642" fmla="*/ 3245120 h 6852115"/>
              <a:gd name="connsiteX11643" fmla="*/ 4738421 w 12193268"/>
              <a:gd name="connsiteY11643" fmla="*/ 3269172 h 6852115"/>
              <a:gd name="connsiteX11644" fmla="*/ 4858449 w 12193268"/>
              <a:gd name="connsiteY11644" fmla="*/ 3384239 h 6852115"/>
              <a:gd name="connsiteX11645" fmla="*/ 4942832 w 12193268"/>
              <a:gd name="connsiteY11645" fmla="*/ 3303456 h 6852115"/>
              <a:gd name="connsiteX11646" fmla="*/ 4793281 w 12193268"/>
              <a:gd name="connsiteY11646" fmla="*/ 3164386 h 6852115"/>
              <a:gd name="connsiteX11647" fmla="*/ 4884862 w 12193268"/>
              <a:gd name="connsiteY11647" fmla="*/ 3079857 h 6852115"/>
              <a:gd name="connsiteX11648" fmla="*/ 4996679 w 12193268"/>
              <a:gd name="connsiteY11648" fmla="*/ 3185786 h 6852115"/>
              <a:gd name="connsiteX11649" fmla="*/ 4970197 w 12193268"/>
              <a:gd name="connsiteY11649" fmla="*/ 3213570 h 6852115"/>
              <a:gd name="connsiteX11650" fmla="*/ 4883448 w 12193268"/>
              <a:gd name="connsiteY11650" fmla="*/ 3133390 h 6852115"/>
              <a:gd name="connsiteX11651" fmla="*/ 4849390 w 12193268"/>
              <a:gd name="connsiteY11651" fmla="*/ 3164826 h 6852115"/>
              <a:gd name="connsiteX11652" fmla="*/ 4970606 w 12193268"/>
              <a:gd name="connsiteY11652" fmla="*/ 3276866 h 6852115"/>
              <a:gd name="connsiteX11653" fmla="*/ 5056837 w 12193268"/>
              <a:gd name="connsiteY11653" fmla="*/ 3194314 h 6852115"/>
              <a:gd name="connsiteX11654" fmla="*/ 4911786 w 12193268"/>
              <a:gd name="connsiteY11654" fmla="*/ 3055257 h 6852115"/>
              <a:gd name="connsiteX11655" fmla="*/ 4930198 w 12193268"/>
              <a:gd name="connsiteY11655" fmla="*/ 3036631 h 6852115"/>
              <a:gd name="connsiteX11656" fmla="*/ 4932433 w 12193268"/>
              <a:gd name="connsiteY11656" fmla="*/ 3036632 h 6852115"/>
              <a:gd name="connsiteX11657" fmla="*/ 4931316 w 12193268"/>
              <a:gd name="connsiteY11657" fmla="*/ 3035500 h 6852115"/>
              <a:gd name="connsiteX11658" fmla="*/ 4938778 w 12193268"/>
              <a:gd name="connsiteY11658" fmla="*/ 3027953 h 6852115"/>
              <a:gd name="connsiteX11659" fmla="*/ 4941975 w 12193268"/>
              <a:gd name="connsiteY11659" fmla="*/ 3031018 h 6852115"/>
              <a:gd name="connsiteX11660" fmla="*/ 4936115 w 12193268"/>
              <a:gd name="connsiteY11660" fmla="*/ 3036632 h 6852115"/>
              <a:gd name="connsiteX11661" fmla="*/ 4947831 w 12193268"/>
              <a:gd name="connsiteY11661" fmla="*/ 3036632 h 6852115"/>
              <a:gd name="connsiteX11662" fmla="*/ 5084592 w 12193268"/>
              <a:gd name="connsiteY11662" fmla="*/ 3167741 h 6852115"/>
              <a:gd name="connsiteX11663" fmla="*/ 5221545 w 12193268"/>
              <a:gd name="connsiteY11663" fmla="*/ 3036631 h 6852115"/>
              <a:gd name="connsiteX11664" fmla="*/ 5230192 w 12193268"/>
              <a:gd name="connsiteY11664" fmla="*/ 3036632 h 6852115"/>
              <a:gd name="connsiteX11665" fmla="*/ 5225870 w 12193268"/>
              <a:gd name="connsiteY11665" fmla="*/ 3032491 h 6852115"/>
              <a:gd name="connsiteX11666" fmla="*/ 5232792 w 12193268"/>
              <a:gd name="connsiteY11666" fmla="*/ 3025864 h 6852115"/>
              <a:gd name="connsiteX11667" fmla="*/ 5218948 w 12193268"/>
              <a:gd name="connsiteY11667" fmla="*/ 3025859 h 6852115"/>
              <a:gd name="connsiteX11668" fmla="*/ 5083154 w 12193268"/>
              <a:gd name="connsiteY11668" fmla="*/ 2895768 h 6852115"/>
              <a:gd name="connsiteX11669" fmla="*/ 4947456 w 12193268"/>
              <a:gd name="connsiteY11669" fmla="*/ 3025766 h 6852115"/>
              <a:gd name="connsiteX11670" fmla="*/ 4921692 w 12193268"/>
              <a:gd name="connsiteY11670" fmla="*/ 3025758 h 6852115"/>
              <a:gd name="connsiteX11671" fmla="*/ 4907241 w 12193268"/>
              <a:gd name="connsiteY11671" fmla="*/ 3011129 h 6852115"/>
              <a:gd name="connsiteX11672" fmla="*/ 5055406 w 12193268"/>
              <a:gd name="connsiteY11672" fmla="*/ 2869186 h 6852115"/>
              <a:gd name="connsiteX11673" fmla="*/ 4968272 w 12193268"/>
              <a:gd name="connsiteY11673" fmla="*/ 2785709 h 6852115"/>
              <a:gd name="connsiteX11674" fmla="*/ 4846906 w 12193268"/>
              <a:gd name="connsiteY11674" fmla="*/ 2897808 h 6852115"/>
              <a:gd name="connsiteX11675" fmla="*/ 4880954 w 12193268"/>
              <a:gd name="connsiteY11675" fmla="*/ 2929255 h 6852115"/>
              <a:gd name="connsiteX11676" fmla="*/ 4967731 w 12193268"/>
              <a:gd name="connsiteY11676" fmla="*/ 2849105 h 6852115"/>
              <a:gd name="connsiteX11677" fmla="*/ 4994203 w 12193268"/>
              <a:gd name="connsiteY11677" fmla="*/ 2876900 h 6852115"/>
              <a:gd name="connsiteX11678" fmla="*/ 4882349 w 12193268"/>
              <a:gd name="connsiteY11678" fmla="*/ 2982789 h 6852115"/>
              <a:gd name="connsiteX11679" fmla="*/ 4790798 w 12193268"/>
              <a:gd name="connsiteY11679" fmla="*/ 2898228 h 6852115"/>
              <a:gd name="connsiteX11680" fmla="*/ 4940507 w 12193268"/>
              <a:gd name="connsiteY11680" fmla="*/ 2759109 h 6852115"/>
              <a:gd name="connsiteX11681" fmla="*/ 4857087 w 12193268"/>
              <a:gd name="connsiteY11681" fmla="*/ 2679192 h 6852115"/>
              <a:gd name="connsiteX11682" fmla="*/ 4736929 w 12193268"/>
              <a:gd name="connsiteY11682" fmla="*/ 2794304 h 6852115"/>
              <a:gd name="connsiteX11683" fmla="*/ 4762026 w 12193268"/>
              <a:gd name="connsiteY11683" fmla="*/ 2817485 h 6852115"/>
              <a:gd name="connsiteX11684" fmla="*/ 4851577 w 12193268"/>
              <a:gd name="connsiteY11684" fmla="*/ 2734770 h 6852115"/>
              <a:gd name="connsiteX11685" fmla="*/ 4878050 w 12193268"/>
              <a:gd name="connsiteY11685" fmla="*/ 2762566 h 6852115"/>
              <a:gd name="connsiteX11686" fmla="*/ 4761511 w 12193268"/>
              <a:gd name="connsiteY11686" fmla="*/ 2869254 h 6852115"/>
              <a:gd name="connsiteX11687" fmla="*/ 4679276 w 12193268"/>
              <a:gd name="connsiteY11687" fmla="*/ 2793299 h 6852115"/>
              <a:gd name="connsiteX11688" fmla="*/ 4829339 w 12193268"/>
              <a:gd name="connsiteY11688" fmla="*/ 2652609 h 6852115"/>
              <a:gd name="connsiteX11689" fmla="*/ 4680319 w 12193268"/>
              <a:gd name="connsiteY11689" fmla="*/ 2511127 h 6852115"/>
              <a:gd name="connsiteX11690" fmla="*/ 4762554 w 12193268"/>
              <a:gd name="connsiteY11690" fmla="*/ 2435171 h 6852115"/>
              <a:gd name="connsiteX11691" fmla="*/ 4879092 w 12193268"/>
              <a:gd name="connsiteY11691" fmla="*/ 2541859 h 6852115"/>
              <a:gd name="connsiteX11692" fmla="*/ 4852621 w 12193268"/>
              <a:gd name="connsiteY11692" fmla="*/ 2569654 h 6852115"/>
              <a:gd name="connsiteX11693" fmla="*/ 4763069 w 12193268"/>
              <a:gd name="connsiteY11693" fmla="*/ 2486940 h 6852115"/>
              <a:gd name="connsiteX11694" fmla="*/ 4737018 w 12193268"/>
              <a:gd name="connsiteY11694" fmla="*/ 2511002 h 6852115"/>
              <a:gd name="connsiteX11695" fmla="*/ 4857086 w 12193268"/>
              <a:gd name="connsiteY11695" fmla="*/ 2626028 h 6852115"/>
              <a:gd name="connsiteX11696" fmla="*/ 4941441 w 12193268"/>
              <a:gd name="connsiteY11696" fmla="*/ 2545216 h 6852115"/>
              <a:gd name="connsiteX11697" fmla="*/ 4791841 w 12193268"/>
              <a:gd name="connsiteY11697" fmla="*/ 2406197 h 6852115"/>
              <a:gd name="connsiteX11698" fmla="*/ 4883392 w 12193268"/>
              <a:gd name="connsiteY11698" fmla="*/ 2321636 h 6852115"/>
              <a:gd name="connsiteX11699" fmla="*/ 4995246 w 12193268"/>
              <a:gd name="connsiteY11699" fmla="*/ 2427526 h 6852115"/>
              <a:gd name="connsiteX11700" fmla="*/ 4968775 w 12193268"/>
              <a:gd name="connsiteY11700" fmla="*/ 2455321 h 6852115"/>
              <a:gd name="connsiteX11701" fmla="*/ 4881997 w 12193268"/>
              <a:gd name="connsiteY11701" fmla="*/ 2375170 h 6852115"/>
              <a:gd name="connsiteX11702" fmla="*/ 4847949 w 12193268"/>
              <a:gd name="connsiteY11702" fmla="*/ 2406619 h 6852115"/>
              <a:gd name="connsiteX11703" fmla="*/ 4969207 w 12193268"/>
              <a:gd name="connsiteY11703" fmla="*/ 2518616 h 6852115"/>
              <a:gd name="connsiteX11704" fmla="*/ 5055408 w 12193268"/>
              <a:gd name="connsiteY11704" fmla="*/ 2436035 h 6852115"/>
              <a:gd name="connsiteX11705" fmla="*/ 4910307 w 12193268"/>
              <a:gd name="connsiteY11705" fmla="*/ 2297028 h 6852115"/>
              <a:gd name="connsiteX11706" fmla="*/ 4918993 w 12193268"/>
              <a:gd name="connsiteY11706" fmla="*/ 2288235 h 6852115"/>
              <a:gd name="connsiteX11707" fmla="*/ 4937698 w 12193268"/>
              <a:gd name="connsiteY11707" fmla="*/ 2288236 h 6852115"/>
              <a:gd name="connsiteX11708" fmla="*/ 4928346 w 12193268"/>
              <a:gd name="connsiteY11708" fmla="*/ 2278768 h 6852115"/>
              <a:gd name="connsiteX11709" fmla="*/ 4937290 w 12193268"/>
              <a:gd name="connsiteY11709" fmla="*/ 2269714 h 6852115"/>
              <a:gd name="connsiteX11710" fmla="*/ 4949001 w 12193268"/>
              <a:gd name="connsiteY11710" fmla="*/ 2280934 h 6852115"/>
              <a:gd name="connsiteX11711" fmla="*/ 4941380 w 12193268"/>
              <a:gd name="connsiteY11711" fmla="*/ 2288235 h 6852115"/>
              <a:gd name="connsiteX11712" fmla="*/ 4956624 w 12193268"/>
              <a:gd name="connsiteY11712" fmla="*/ 2288236 h 6852115"/>
              <a:gd name="connsiteX11713" fmla="*/ 5083154 w 12193268"/>
              <a:gd name="connsiteY11713" fmla="*/ 2409454 h 6852115"/>
              <a:gd name="connsiteX11714" fmla="*/ 5209684 w 12193268"/>
              <a:gd name="connsiteY11714" fmla="*/ 2288236 h 6852115"/>
              <a:gd name="connsiteX11715" fmla="*/ 5235458 w 12193268"/>
              <a:gd name="connsiteY11715" fmla="*/ 2288235 h 6852115"/>
              <a:gd name="connsiteX11716" fmla="*/ 5222572 w 12193268"/>
              <a:gd name="connsiteY11716" fmla="*/ 2275889 h 6852115"/>
              <a:gd name="connsiteX11717" fmla="*/ 5231303 w 12193268"/>
              <a:gd name="connsiteY11717" fmla="*/ 2267524 h 6852115"/>
              <a:gd name="connsiteX11718" fmla="*/ 5213839 w 12193268"/>
              <a:gd name="connsiteY11718" fmla="*/ 2267524 h 6852115"/>
              <a:gd name="connsiteX11719" fmla="*/ 5088418 w 12193268"/>
              <a:gd name="connsiteY11719" fmla="*/ 2147370 h 6852115"/>
              <a:gd name="connsiteX11720" fmla="*/ 4962999 w 12193268"/>
              <a:gd name="connsiteY11720" fmla="*/ 2267525 h 6852115"/>
              <a:gd name="connsiteX11721" fmla="*/ 4917239 w 12193268"/>
              <a:gd name="connsiteY11721" fmla="*/ 2267524 h 6852115"/>
              <a:gd name="connsiteX11722" fmla="*/ 4912506 w 12193268"/>
              <a:gd name="connsiteY11722" fmla="*/ 2262734 h 6852115"/>
              <a:gd name="connsiteX11723" fmla="*/ 5060672 w 12193268"/>
              <a:gd name="connsiteY11723" fmla="*/ 2120789 h 6852115"/>
              <a:gd name="connsiteX11724" fmla="*/ 4973537 w 12193268"/>
              <a:gd name="connsiteY11724" fmla="*/ 2037313 h 6852115"/>
              <a:gd name="connsiteX11725" fmla="*/ 4852172 w 12193268"/>
              <a:gd name="connsiteY11725" fmla="*/ 2149412 h 6852115"/>
              <a:gd name="connsiteX11726" fmla="*/ 4886219 w 12193268"/>
              <a:gd name="connsiteY11726" fmla="*/ 2180859 h 6852115"/>
              <a:gd name="connsiteX11727" fmla="*/ 4972997 w 12193268"/>
              <a:gd name="connsiteY11727" fmla="*/ 2100709 h 6852115"/>
              <a:gd name="connsiteX11728" fmla="*/ 4999468 w 12193268"/>
              <a:gd name="connsiteY11728" fmla="*/ 2128504 h 6852115"/>
              <a:gd name="connsiteX11729" fmla="*/ 4887614 w 12193268"/>
              <a:gd name="connsiteY11729" fmla="*/ 2234393 h 6852115"/>
              <a:gd name="connsiteX11730" fmla="*/ 4796063 w 12193268"/>
              <a:gd name="connsiteY11730" fmla="*/ 2149832 h 6852115"/>
              <a:gd name="connsiteX11731" fmla="*/ 4945771 w 12193268"/>
              <a:gd name="connsiteY11731" fmla="*/ 2010713 h 6852115"/>
              <a:gd name="connsiteX11732" fmla="*/ 4862351 w 12193268"/>
              <a:gd name="connsiteY11732" fmla="*/ 1930796 h 6852115"/>
              <a:gd name="connsiteX11733" fmla="*/ 4742194 w 12193268"/>
              <a:gd name="connsiteY11733" fmla="*/ 2045908 h 6852115"/>
              <a:gd name="connsiteX11734" fmla="*/ 4767291 w 12193268"/>
              <a:gd name="connsiteY11734" fmla="*/ 2069089 h 6852115"/>
              <a:gd name="connsiteX11735" fmla="*/ 4856843 w 12193268"/>
              <a:gd name="connsiteY11735" fmla="*/ 1986376 h 6852115"/>
              <a:gd name="connsiteX11736" fmla="*/ 4883314 w 12193268"/>
              <a:gd name="connsiteY11736" fmla="*/ 2014170 h 6852115"/>
              <a:gd name="connsiteX11737" fmla="*/ 4766775 w 12193268"/>
              <a:gd name="connsiteY11737" fmla="*/ 2120858 h 6852115"/>
              <a:gd name="connsiteX11738" fmla="*/ 4684541 w 12193268"/>
              <a:gd name="connsiteY11738" fmla="*/ 2044903 h 6852115"/>
              <a:gd name="connsiteX11739" fmla="*/ 4834604 w 12193268"/>
              <a:gd name="connsiteY11739" fmla="*/ 1904214 h 6852115"/>
              <a:gd name="connsiteX11740" fmla="*/ 4685584 w 12193268"/>
              <a:gd name="connsiteY11740" fmla="*/ 1762731 h 6852115"/>
              <a:gd name="connsiteX11741" fmla="*/ 4767820 w 12193268"/>
              <a:gd name="connsiteY11741" fmla="*/ 1686775 h 6852115"/>
              <a:gd name="connsiteX11742" fmla="*/ 4884358 w 12193268"/>
              <a:gd name="connsiteY11742" fmla="*/ 1793464 h 6852115"/>
              <a:gd name="connsiteX11743" fmla="*/ 4857886 w 12193268"/>
              <a:gd name="connsiteY11743" fmla="*/ 1821258 h 6852115"/>
              <a:gd name="connsiteX11744" fmla="*/ 4768334 w 12193268"/>
              <a:gd name="connsiteY11744" fmla="*/ 1738545 h 6852115"/>
              <a:gd name="connsiteX11745" fmla="*/ 4742284 w 12193268"/>
              <a:gd name="connsiteY11745" fmla="*/ 1762606 h 6852115"/>
              <a:gd name="connsiteX11746" fmla="*/ 4862351 w 12193268"/>
              <a:gd name="connsiteY11746" fmla="*/ 1877632 h 6852115"/>
              <a:gd name="connsiteX11747" fmla="*/ 4946706 w 12193268"/>
              <a:gd name="connsiteY11747" fmla="*/ 1796820 h 6852115"/>
              <a:gd name="connsiteX11748" fmla="*/ 4797106 w 12193268"/>
              <a:gd name="connsiteY11748" fmla="*/ 1657801 h 6852115"/>
              <a:gd name="connsiteX11749" fmla="*/ 4888657 w 12193268"/>
              <a:gd name="connsiteY11749" fmla="*/ 1573242 h 6852115"/>
              <a:gd name="connsiteX11750" fmla="*/ 5000511 w 12193268"/>
              <a:gd name="connsiteY11750" fmla="*/ 1679131 h 6852115"/>
              <a:gd name="connsiteX11751" fmla="*/ 4974040 w 12193268"/>
              <a:gd name="connsiteY11751" fmla="*/ 1706925 h 6852115"/>
              <a:gd name="connsiteX11752" fmla="*/ 4887262 w 12193268"/>
              <a:gd name="connsiteY11752" fmla="*/ 1626774 h 6852115"/>
              <a:gd name="connsiteX11753" fmla="*/ 4853214 w 12193268"/>
              <a:gd name="connsiteY11753" fmla="*/ 1658223 h 6852115"/>
              <a:gd name="connsiteX11754" fmla="*/ 4974472 w 12193268"/>
              <a:gd name="connsiteY11754" fmla="*/ 1770220 h 6852115"/>
              <a:gd name="connsiteX11755" fmla="*/ 5060672 w 12193268"/>
              <a:gd name="connsiteY11755" fmla="*/ 1687639 h 6852115"/>
              <a:gd name="connsiteX11756" fmla="*/ 4915572 w 12193268"/>
              <a:gd name="connsiteY11756" fmla="*/ 1548632 h 6852115"/>
              <a:gd name="connsiteX11757" fmla="*/ 4942555 w 12193268"/>
              <a:gd name="connsiteY11757" fmla="*/ 1521318 h 6852115"/>
              <a:gd name="connsiteX11758" fmla="*/ 5088419 w 12193268"/>
              <a:gd name="connsiteY11758" fmla="*/ 1661057 h 6852115"/>
              <a:gd name="connsiteX11759" fmla="*/ 5236568 w 12193268"/>
              <a:gd name="connsiteY11759" fmla="*/ 1519129 h 6852115"/>
              <a:gd name="connsiteX11760" fmla="*/ 5168267 w 12193268"/>
              <a:gd name="connsiteY11760" fmla="*/ 1519129 h 6852115"/>
              <a:gd name="connsiteX11761" fmla="*/ 5087732 w 12193268"/>
              <a:gd name="connsiteY11761" fmla="*/ 1598438 h 6852115"/>
              <a:gd name="connsiteX11762" fmla="*/ 5007196 w 12193268"/>
              <a:gd name="connsiteY11762" fmla="*/ 1519128 h 6852115"/>
              <a:gd name="connsiteX11763" fmla="*/ 4771197 w 12193268"/>
              <a:gd name="connsiteY11763" fmla="*/ 1519129 h 6852115"/>
              <a:gd name="connsiteX11764" fmla="*/ 4528912 w 12193268"/>
              <a:gd name="connsiteY11764" fmla="*/ 1742914 h 6852115"/>
              <a:gd name="connsiteX11765" fmla="*/ 4528912 w 12193268"/>
              <a:gd name="connsiteY11765" fmla="*/ 1745361 h 6852115"/>
              <a:gd name="connsiteX11766" fmla="*/ 4296903 w 12193268"/>
              <a:gd name="connsiteY11766" fmla="*/ 1531068 h 6852115"/>
              <a:gd name="connsiteX11767" fmla="*/ 4226441 w 12193268"/>
              <a:gd name="connsiteY11767" fmla="*/ 1531068 h 6852115"/>
              <a:gd name="connsiteX11768" fmla="*/ 4528912 w 12193268"/>
              <a:gd name="connsiteY11768" fmla="*/ 1810443 h 6852115"/>
              <a:gd name="connsiteX11769" fmla="*/ 4528912 w 12193268"/>
              <a:gd name="connsiteY11769" fmla="*/ 1807994 h 6852115"/>
              <a:gd name="connsiteX11770" fmla="*/ 4841658 w 12193268"/>
              <a:gd name="connsiteY11770" fmla="*/ 1519128 h 6852115"/>
              <a:gd name="connsiteX11771" fmla="*/ 4653987 w 12193268"/>
              <a:gd name="connsiteY11771" fmla="*/ 1519129 h 6852115"/>
              <a:gd name="connsiteX11772" fmla="*/ 4528911 w 12193268"/>
              <a:gd name="connsiteY11772" fmla="*/ 1634653 h 6852115"/>
              <a:gd name="connsiteX11773" fmla="*/ 4528911 w 12193268"/>
              <a:gd name="connsiteY11773" fmla="*/ 1637100 h 6852115"/>
              <a:gd name="connsiteX11774" fmla="*/ 4414112 w 12193268"/>
              <a:gd name="connsiteY11774" fmla="*/ 1531067 h 6852115"/>
              <a:gd name="connsiteX11775" fmla="*/ 4353467 w 12193268"/>
              <a:gd name="connsiteY11775" fmla="*/ 1531067 h 6852115"/>
              <a:gd name="connsiteX11776" fmla="*/ 4528912 w 12193268"/>
              <a:gd name="connsiteY11776" fmla="*/ 1693116 h 6852115"/>
              <a:gd name="connsiteX11777" fmla="*/ 4528912 w 12193268"/>
              <a:gd name="connsiteY11777" fmla="*/ 1690668 h 6852115"/>
              <a:gd name="connsiteX11778" fmla="*/ 4714633 w 12193268"/>
              <a:gd name="connsiteY11778" fmla="*/ 1519129 h 6852115"/>
              <a:gd name="connsiteX11779" fmla="*/ 4528912 w 12193268"/>
              <a:gd name="connsiteY11779" fmla="*/ 1519129 h 6852115"/>
              <a:gd name="connsiteX11780" fmla="*/ 4528912 w 12193268"/>
              <a:gd name="connsiteY11780" fmla="*/ 1531068 h 6852115"/>
              <a:gd name="connsiteX11781" fmla="*/ 4470677 w 12193268"/>
              <a:gd name="connsiteY11781" fmla="*/ 1531068 h 6852115"/>
              <a:gd name="connsiteX11782" fmla="*/ 4528912 w 12193268"/>
              <a:gd name="connsiteY11782" fmla="*/ 1584856 h 6852115"/>
              <a:gd name="connsiteX11783" fmla="*/ 4528912 w 12193268"/>
              <a:gd name="connsiteY11783" fmla="*/ 1582407 h 6852115"/>
              <a:gd name="connsiteX11784" fmla="*/ 4597422 w 12193268"/>
              <a:gd name="connsiteY11784" fmla="*/ 1519128 h 6852115"/>
              <a:gd name="connsiteX11785" fmla="*/ 1079863 w 12193268"/>
              <a:gd name="connsiteY11785" fmla="*/ 1520195 h 6852115"/>
              <a:gd name="connsiteX11786" fmla="*/ 1233701 w 12193268"/>
              <a:gd name="connsiteY11786" fmla="*/ 1662286 h 6852115"/>
              <a:gd name="connsiteX11787" fmla="*/ 1233700 w 12193268"/>
              <a:gd name="connsiteY11787" fmla="*/ 1668129 h 6852115"/>
              <a:gd name="connsiteX11788" fmla="*/ 1236864 w 12193268"/>
              <a:gd name="connsiteY11788" fmla="*/ 1665207 h 6852115"/>
              <a:gd name="connsiteX11789" fmla="*/ 1238616 w 12193268"/>
              <a:gd name="connsiteY11789" fmla="*/ 1666825 h 6852115"/>
              <a:gd name="connsiteX11790" fmla="*/ 1238614 w 12193268"/>
              <a:gd name="connsiteY11790" fmla="*/ 1663588 h 6852115"/>
              <a:gd name="connsiteX11791" fmla="*/ 1377218 w 12193268"/>
              <a:gd name="connsiteY11791" fmla="*/ 1535570 h 6852115"/>
              <a:gd name="connsiteX11792" fmla="*/ 1316573 w 12193268"/>
              <a:gd name="connsiteY11792" fmla="*/ 1535570 h 6852115"/>
              <a:gd name="connsiteX11793" fmla="*/ 1236863 w 12193268"/>
              <a:gd name="connsiteY11793" fmla="*/ 1609191 h 6852115"/>
              <a:gd name="connsiteX11794" fmla="*/ 1140508 w 12193268"/>
              <a:gd name="connsiteY11794" fmla="*/ 1520194 h 6852115"/>
              <a:gd name="connsiteX11795" fmla="*/ 952837 w 12193268"/>
              <a:gd name="connsiteY11795" fmla="*/ 1520195 h 6852115"/>
              <a:gd name="connsiteX11796" fmla="*/ 1233701 w 12193268"/>
              <a:gd name="connsiteY11796" fmla="*/ 1779612 h 6852115"/>
              <a:gd name="connsiteX11797" fmla="*/ 1233701 w 12193268"/>
              <a:gd name="connsiteY11797" fmla="*/ 1785454 h 6852115"/>
              <a:gd name="connsiteX11798" fmla="*/ 1236864 w 12193268"/>
              <a:gd name="connsiteY11798" fmla="*/ 1782533 h 6852115"/>
              <a:gd name="connsiteX11799" fmla="*/ 1238616 w 12193268"/>
              <a:gd name="connsiteY11799" fmla="*/ 1784151 h 6852115"/>
              <a:gd name="connsiteX11800" fmla="*/ 1238615 w 12193268"/>
              <a:gd name="connsiteY11800" fmla="*/ 1780915 h 6852115"/>
              <a:gd name="connsiteX11801" fmla="*/ 1504241 w 12193268"/>
              <a:gd name="connsiteY11801" fmla="*/ 1535569 h 6852115"/>
              <a:gd name="connsiteX11802" fmla="*/ 1433783 w 12193268"/>
              <a:gd name="connsiteY11802" fmla="*/ 1535569 h 6852115"/>
              <a:gd name="connsiteX11803" fmla="*/ 1236863 w 12193268"/>
              <a:gd name="connsiteY11803" fmla="*/ 1717451 h 6852115"/>
              <a:gd name="connsiteX11804" fmla="*/ 1023299 w 12193268"/>
              <a:gd name="connsiteY11804" fmla="*/ 1520195 h 6852115"/>
              <a:gd name="connsiteX11805" fmla="*/ 850643 w 12193268"/>
              <a:gd name="connsiteY11805" fmla="*/ 1520194 h 6852115"/>
              <a:gd name="connsiteX11806" fmla="*/ 877317 w 12193268"/>
              <a:gd name="connsiteY11806" fmla="*/ 1547199 h 6852115"/>
              <a:gd name="connsiteX11807" fmla="*/ 729609 w 12193268"/>
              <a:gd name="connsiteY11807" fmla="*/ 1688705 h 6852115"/>
              <a:gd name="connsiteX11808" fmla="*/ 817185 w 12193268"/>
              <a:gd name="connsiteY11808" fmla="*/ 1772603 h 6852115"/>
              <a:gd name="connsiteX11809" fmla="*/ 939983 w 12193268"/>
              <a:gd name="connsiteY11809" fmla="*/ 1659180 h 6852115"/>
              <a:gd name="connsiteX11810" fmla="*/ 905935 w 12193268"/>
              <a:gd name="connsiteY11810" fmla="*/ 1627732 h 6852115"/>
              <a:gd name="connsiteX11811" fmla="*/ 819158 w 12193268"/>
              <a:gd name="connsiteY11811" fmla="*/ 1707884 h 6852115"/>
              <a:gd name="connsiteX11812" fmla="*/ 792685 w 12193268"/>
              <a:gd name="connsiteY11812" fmla="*/ 1680090 h 6852115"/>
              <a:gd name="connsiteX11813" fmla="*/ 904540 w 12193268"/>
              <a:gd name="connsiteY11813" fmla="*/ 1574199 h 6852115"/>
              <a:gd name="connsiteX11814" fmla="*/ 996092 w 12193268"/>
              <a:gd name="connsiteY11814" fmla="*/ 1658759 h 6852115"/>
              <a:gd name="connsiteX11815" fmla="*/ 844951 w 12193268"/>
              <a:gd name="connsiteY11815" fmla="*/ 1799203 h 6852115"/>
              <a:gd name="connsiteX11816" fmla="*/ 927930 w 12193268"/>
              <a:gd name="connsiteY11816" fmla="*/ 1878698 h 6852115"/>
              <a:gd name="connsiteX11817" fmla="*/ 1049486 w 12193268"/>
              <a:gd name="connsiteY11817" fmla="*/ 1762246 h 6852115"/>
              <a:gd name="connsiteX11818" fmla="*/ 1024864 w 12193268"/>
              <a:gd name="connsiteY11818" fmla="*/ 1739503 h 6852115"/>
              <a:gd name="connsiteX11819" fmla="*/ 935313 w 12193268"/>
              <a:gd name="connsiteY11819" fmla="*/ 1822216 h 6852115"/>
              <a:gd name="connsiteX11820" fmla="*/ 908840 w 12193268"/>
              <a:gd name="connsiteY11820" fmla="*/ 1794422 h 6852115"/>
              <a:gd name="connsiteX11821" fmla="*/ 1025379 w 12193268"/>
              <a:gd name="connsiteY11821" fmla="*/ 1687734 h 6852115"/>
              <a:gd name="connsiteX11822" fmla="*/ 1107613 w 12193268"/>
              <a:gd name="connsiteY11822" fmla="*/ 1763689 h 6852115"/>
              <a:gd name="connsiteX11823" fmla="*/ 955677 w 12193268"/>
              <a:gd name="connsiteY11823" fmla="*/ 1905279 h 6852115"/>
              <a:gd name="connsiteX11824" fmla="*/ 1106571 w 12193268"/>
              <a:gd name="connsiteY11824" fmla="*/ 2046075 h 6852115"/>
              <a:gd name="connsiteX11825" fmla="*/ 1024335 w 12193268"/>
              <a:gd name="connsiteY11825" fmla="*/ 2122031 h 6852115"/>
              <a:gd name="connsiteX11826" fmla="*/ 1017812 w 12193268"/>
              <a:gd name="connsiteY11826" fmla="*/ 2115181 h 6852115"/>
              <a:gd name="connsiteX11827" fmla="*/ 1016912 w 12193268"/>
              <a:gd name="connsiteY11827" fmla="*/ 2116127 h 6852115"/>
              <a:gd name="connsiteX11828" fmla="*/ 907797 w 12193268"/>
              <a:gd name="connsiteY11828" fmla="*/ 2015343 h 6852115"/>
              <a:gd name="connsiteX11829" fmla="*/ 934268 w 12193268"/>
              <a:gd name="connsiteY11829" fmla="*/ 1987548 h 6852115"/>
              <a:gd name="connsiteX11830" fmla="*/ 1023820 w 12193268"/>
              <a:gd name="connsiteY11830" fmla="*/ 2070262 h 6852115"/>
              <a:gd name="connsiteX11831" fmla="*/ 1048552 w 12193268"/>
              <a:gd name="connsiteY11831" fmla="*/ 2047419 h 6852115"/>
              <a:gd name="connsiteX11832" fmla="*/ 927930 w 12193268"/>
              <a:gd name="connsiteY11832" fmla="*/ 1931862 h 6852115"/>
              <a:gd name="connsiteX11833" fmla="*/ 844860 w 12193268"/>
              <a:gd name="connsiteY11833" fmla="*/ 2011443 h 6852115"/>
              <a:gd name="connsiteX11834" fmla="*/ 995049 w 12193268"/>
              <a:gd name="connsiteY11834" fmla="*/ 2151006 h 6852115"/>
              <a:gd name="connsiteX11835" fmla="*/ 903497 w 12193268"/>
              <a:gd name="connsiteY11835" fmla="*/ 2235565 h 6852115"/>
              <a:gd name="connsiteX11836" fmla="*/ 791643 w 12193268"/>
              <a:gd name="connsiteY11836" fmla="*/ 2129676 h 6852115"/>
              <a:gd name="connsiteX11837" fmla="*/ 818114 w 12193268"/>
              <a:gd name="connsiteY11837" fmla="*/ 2101881 h 6852115"/>
              <a:gd name="connsiteX11838" fmla="*/ 904893 w 12193268"/>
              <a:gd name="connsiteY11838" fmla="*/ 2182033 h 6852115"/>
              <a:gd name="connsiteX11839" fmla="*/ 938940 w 12193268"/>
              <a:gd name="connsiteY11839" fmla="*/ 2150584 h 6852115"/>
              <a:gd name="connsiteX11840" fmla="*/ 817094 w 12193268"/>
              <a:gd name="connsiteY11840" fmla="*/ 2038042 h 6852115"/>
              <a:gd name="connsiteX11841" fmla="*/ 729610 w 12193268"/>
              <a:gd name="connsiteY11841" fmla="*/ 2121855 h 6852115"/>
              <a:gd name="connsiteX11842" fmla="*/ 880385 w 12193268"/>
              <a:gd name="connsiteY11842" fmla="*/ 2266298 h 6852115"/>
              <a:gd name="connsiteX11843" fmla="*/ 878120 w 12193268"/>
              <a:gd name="connsiteY11843" fmla="*/ 2268591 h 6852115"/>
              <a:gd name="connsiteX11844" fmla="*/ 845377 w 12193268"/>
              <a:gd name="connsiteY11844" fmla="*/ 2268591 h 6852115"/>
              <a:gd name="connsiteX11845" fmla="*/ 861748 w 12193268"/>
              <a:gd name="connsiteY11845" fmla="*/ 2285163 h 6852115"/>
              <a:gd name="connsiteX11846" fmla="*/ 857661 w 12193268"/>
              <a:gd name="connsiteY11846" fmla="*/ 2289302 h 6852115"/>
              <a:gd name="connsiteX11847" fmla="*/ 865836 w 12193268"/>
              <a:gd name="connsiteY11847" fmla="*/ 2289301 h 6852115"/>
              <a:gd name="connsiteX11848" fmla="*/ 872052 w 12193268"/>
              <a:gd name="connsiteY11848" fmla="*/ 2295594 h 6852115"/>
              <a:gd name="connsiteX11849" fmla="*/ 724344 w 12193268"/>
              <a:gd name="connsiteY11849" fmla="*/ 2437100 h 6852115"/>
              <a:gd name="connsiteX11850" fmla="*/ 811918 w 12193268"/>
              <a:gd name="connsiteY11850" fmla="*/ 2520999 h 6852115"/>
              <a:gd name="connsiteX11851" fmla="*/ 934718 w 12193268"/>
              <a:gd name="connsiteY11851" fmla="*/ 2407577 h 6852115"/>
              <a:gd name="connsiteX11852" fmla="*/ 900670 w 12193268"/>
              <a:gd name="connsiteY11852" fmla="*/ 2376128 h 6852115"/>
              <a:gd name="connsiteX11853" fmla="*/ 813893 w 12193268"/>
              <a:gd name="connsiteY11853" fmla="*/ 2456279 h 6852115"/>
              <a:gd name="connsiteX11854" fmla="*/ 787421 w 12193268"/>
              <a:gd name="connsiteY11854" fmla="*/ 2428485 h 6852115"/>
              <a:gd name="connsiteX11855" fmla="*/ 899276 w 12193268"/>
              <a:gd name="connsiteY11855" fmla="*/ 2322595 h 6852115"/>
              <a:gd name="connsiteX11856" fmla="*/ 990826 w 12193268"/>
              <a:gd name="connsiteY11856" fmla="*/ 2407155 h 6852115"/>
              <a:gd name="connsiteX11857" fmla="*/ 839685 w 12193268"/>
              <a:gd name="connsiteY11857" fmla="*/ 2547599 h 6852115"/>
              <a:gd name="connsiteX11858" fmla="*/ 922664 w 12193268"/>
              <a:gd name="connsiteY11858" fmla="*/ 2627094 h 6852115"/>
              <a:gd name="connsiteX11859" fmla="*/ 1044221 w 12193268"/>
              <a:gd name="connsiteY11859" fmla="*/ 2510642 h 6852115"/>
              <a:gd name="connsiteX11860" fmla="*/ 1019598 w 12193268"/>
              <a:gd name="connsiteY11860" fmla="*/ 2487898 h 6852115"/>
              <a:gd name="connsiteX11861" fmla="*/ 930047 w 12193268"/>
              <a:gd name="connsiteY11861" fmla="*/ 2570612 h 6852115"/>
              <a:gd name="connsiteX11862" fmla="*/ 903574 w 12193268"/>
              <a:gd name="connsiteY11862" fmla="*/ 2542819 h 6852115"/>
              <a:gd name="connsiteX11863" fmla="*/ 1020113 w 12193268"/>
              <a:gd name="connsiteY11863" fmla="*/ 2436130 h 6852115"/>
              <a:gd name="connsiteX11864" fmla="*/ 1102349 w 12193268"/>
              <a:gd name="connsiteY11864" fmla="*/ 2512084 h 6852115"/>
              <a:gd name="connsiteX11865" fmla="*/ 950411 w 12193268"/>
              <a:gd name="connsiteY11865" fmla="*/ 2653676 h 6852115"/>
              <a:gd name="connsiteX11866" fmla="*/ 1101305 w 12193268"/>
              <a:gd name="connsiteY11866" fmla="*/ 2794472 h 6852115"/>
              <a:gd name="connsiteX11867" fmla="*/ 1019070 w 12193268"/>
              <a:gd name="connsiteY11867" fmla="*/ 2870428 h 6852115"/>
              <a:gd name="connsiteX11868" fmla="*/ 1012548 w 12193268"/>
              <a:gd name="connsiteY11868" fmla="*/ 2863578 h 6852115"/>
              <a:gd name="connsiteX11869" fmla="*/ 1011647 w 12193268"/>
              <a:gd name="connsiteY11869" fmla="*/ 2864523 h 6852115"/>
              <a:gd name="connsiteX11870" fmla="*/ 902531 w 12193268"/>
              <a:gd name="connsiteY11870" fmla="*/ 2763739 h 6852115"/>
              <a:gd name="connsiteX11871" fmla="*/ 929003 w 12193268"/>
              <a:gd name="connsiteY11871" fmla="*/ 2735944 h 6852115"/>
              <a:gd name="connsiteX11872" fmla="*/ 1018554 w 12193268"/>
              <a:gd name="connsiteY11872" fmla="*/ 2818659 h 6852115"/>
              <a:gd name="connsiteX11873" fmla="*/ 1043287 w 12193268"/>
              <a:gd name="connsiteY11873" fmla="*/ 2795815 h 6852115"/>
              <a:gd name="connsiteX11874" fmla="*/ 922665 w 12193268"/>
              <a:gd name="connsiteY11874" fmla="*/ 2680258 h 6852115"/>
              <a:gd name="connsiteX11875" fmla="*/ 839595 w 12193268"/>
              <a:gd name="connsiteY11875" fmla="*/ 2759840 h 6852115"/>
              <a:gd name="connsiteX11876" fmla="*/ 989783 w 12193268"/>
              <a:gd name="connsiteY11876" fmla="*/ 2899401 h 6852115"/>
              <a:gd name="connsiteX11877" fmla="*/ 898233 w 12193268"/>
              <a:gd name="connsiteY11877" fmla="*/ 2983962 h 6852115"/>
              <a:gd name="connsiteX11878" fmla="*/ 786378 w 12193268"/>
              <a:gd name="connsiteY11878" fmla="*/ 2878072 h 6852115"/>
              <a:gd name="connsiteX11879" fmla="*/ 812850 w 12193268"/>
              <a:gd name="connsiteY11879" fmla="*/ 2850278 h 6852115"/>
              <a:gd name="connsiteX11880" fmla="*/ 899626 w 12193268"/>
              <a:gd name="connsiteY11880" fmla="*/ 2930429 h 6852115"/>
              <a:gd name="connsiteX11881" fmla="*/ 933675 w 12193268"/>
              <a:gd name="connsiteY11881" fmla="*/ 2898981 h 6852115"/>
              <a:gd name="connsiteX11882" fmla="*/ 811829 w 12193268"/>
              <a:gd name="connsiteY11882" fmla="*/ 2786439 h 6852115"/>
              <a:gd name="connsiteX11883" fmla="*/ 724344 w 12193268"/>
              <a:gd name="connsiteY11883" fmla="*/ 2870249 h 6852115"/>
              <a:gd name="connsiteX11884" fmla="*/ 875119 w 12193268"/>
              <a:gd name="connsiteY11884" fmla="*/ 3014694 h 6852115"/>
              <a:gd name="connsiteX11885" fmla="*/ 863026 w 12193268"/>
              <a:gd name="connsiteY11885" fmla="*/ 3026935 h 6852115"/>
              <a:gd name="connsiteX11886" fmla="*/ 846866 w 12193268"/>
              <a:gd name="connsiteY11886" fmla="*/ 3026930 h 6852115"/>
              <a:gd name="connsiteX11887" fmla="*/ 854946 w 12193268"/>
              <a:gd name="connsiteY11887" fmla="*/ 3035115 h 6852115"/>
              <a:gd name="connsiteX11888" fmla="*/ 852395 w 12193268"/>
              <a:gd name="connsiteY11888" fmla="*/ 3037698 h 6852115"/>
              <a:gd name="connsiteX11889" fmla="*/ 857495 w 12193268"/>
              <a:gd name="connsiteY11889" fmla="*/ 3037698 h 6852115"/>
              <a:gd name="connsiteX11890" fmla="*/ 873532 w 12193268"/>
              <a:gd name="connsiteY11890" fmla="*/ 3053944 h 6852115"/>
              <a:gd name="connsiteX11891" fmla="*/ 725775 w 12193268"/>
              <a:gd name="connsiteY11891" fmla="*/ 3195399 h 6852115"/>
              <a:gd name="connsiteX11892" fmla="*/ 813319 w 12193268"/>
              <a:gd name="connsiteY11892" fmla="*/ 3279326 h 6852115"/>
              <a:gd name="connsiteX11893" fmla="*/ 936158 w 12193268"/>
              <a:gd name="connsiteY11893" fmla="*/ 3165946 h 6852115"/>
              <a:gd name="connsiteX11894" fmla="*/ 902120 w 12193268"/>
              <a:gd name="connsiteY11894" fmla="*/ 3134487 h 6852115"/>
              <a:gd name="connsiteX11895" fmla="*/ 815315 w 12193268"/>
              <a:gd name="connsiteY11895" fmla="*/ 3214608 h 6852115"/>
              <a:gd name="connsiteX11896" fmla="*/ 788854 w 12193268"/>
              <a:gd name="connsiteY11896" fmla="*/ 3186805 h 6852115"/>
              <a:gd name="connsiteX11897" fmla="*/ 900746 w 12193268"/>
              <a:gd name="connsiteY11897" fmla="*/ 3080953 h 6852115"/>
              <a:gd name="connsiteX11898" fmla="*/ 992267 w 12193268"/>
              <a:gd name="connsiteY11898" fmla="*/ 3165544 h 6852115"/>
              <a:gd name="connsiteX11899" fmla="*/ 841076 w 12193268"/>
              <a:gd name="connsiteY11899" fmla="*/ 3305936 h 6852115"/>
              <a:gd name="connsiteX11900" fmla="*/ 924028 w 12193268"/>
              <a:gd name="connsiteY11900" fmla="*/ 3385459 h 6852115"/>
              <a:gd name="connsiteX11901" fmla="*/ 1045625 w 12193268"/>
              <a:gd name="connsiteY11901" fmla="*/ 3269050 h 6852115"/>
              <a:gd name="connsiteX11902" fmla="*/ 1021010 w 12193268"/>
              <a:gd name="connsiteY11902" fmla="*/ 3246298 h 6852115"/>
              <a:gd name="connsiteX11903" fmla="*/ 931429 w 12193268"/>
              <a:gd name="connsiteY11903" fmla="*/ 3328980 h 6852115"/>
              <a:gd name="connsiteX11904" fmla="*/ 904968 w 12193268"/>
              <a:gd name="connsiteY11904" fmla="*/ 3301178 h 6852115"/>
              <a:gd name="connsiteX11905" fmla="*/ 1021544 w 12193268"/>
              <a:gd name="connsiteY11905" fmla="*/ 3194530 h 6852115"/>
              <a:gd name="connsiteX11906" fmla="*/ 1103751 w 12193268"/>
              <a:gd name="connsiteY11906" fmla="*/ 3270512 h 6852115"/>
              <a:gd name="connsiteX11907" fmla="*/ 951765 w 12193268"/>
              <a:gd name="connsiteY11907" fmla="*/ 3412049 h 6852115"/>
              <a:gd name="connsiteX11908" fmla="*/ 1102609 w 12193268"/>
              <a:gd name="connsiteY11908" fmla="*/ 3552898 h 6852115"/>
              <a:gd name="connsiteX11909" fmla="*/ 1020347 w 12193268"/>
              <a:gd name="connsiteY11909" fmla="*/ 3628824 h 6852115"/>
              <a:gd name="connsiteX11910" fmla="*/ 1013827 w 12193268"/>
              <a:gd name="connsiteY11910" fmla="*/ 3621973 h 6852115"/>
              <a:gd name="connsiteX11911" fmla="*/ 1012926 w 12193268"/>
              <a:gd name="connsiteY11911" fmla="*/ 3622918 h 6852115"/>
              <a:gd name="connsiteX11912" fmla="*/ 903846 w 12193268"/>
              <a:gd name="connsiteY11912" fmla="*/ 3522096 h 6852115"/>
              <a:gd name="connsiteX11913" fmla="*/ 930328 w 12193268"/>
              <a:gd name="connsiteY11913" fmla="*/ 3494311 h 6852115"/>
              <a:gd name="connsiteX11914" fmla="*/ 1019850 w 12193268"/>
              <a:gd name="connsiteY11914" fmla="*/ 3577056 h 6852115"/>
              <a:gd name="connsiteX11915" fmla="*/ 1044589 w 12193268"/>
              <a:gd name="connsiteY11915" fmla="*/ 3554220 h 6852115"/>
              <a:gd name="connsiteX11916" fmla="*/ 924009 w 12193268"/>
              <a:gd name="connsiteY11916" fmla="*/ 3438622 h 6852115"/>
              <a:gd name="connsiteX11917" fmla="*/ 840910 w 12193268"/>
              <a:gd name="connsiteY11917" fmla="*/ 3518176 h 6852115"/>
              <a:gd name="connsiteX11918" fmla="*/ 991050 w 12193268"/>
              <a:gd name="connsiteY11918" fmla="*/ 3657789 h 6852115"/>
              <a:gd name="connsiteX11919" fmla="*/ 899469 w 12193268"/>
              <a:gd name="connsiteY11919" fmla="*/ 3742318 h 6852115"/>
              <a:gd name="connsiteX11920" fmla="*/ 787651 w 12193268"/>
              <a:gd name="connsiteY11920" fmla="*/ 3636390 h 6852115"/>
              <a:gd name="connsiteX11921" fmla="*/ 814133 w 12193268"/>
              <a:gd name="connsiteY11921" fmla="*/ 3608605 h 6852115"/>
              <a:gd name="connsiteX11922" fmla="*/ 900882 w 12193268"/>
              <a:gd name="connsiteY11922" fmla="*/ 3688785 h 6852115"/>
              <a:gd name="connsiteX11923" fmla="*/ 934942 w 12193268"/>
              <a:gd name="connsiteY11923" fmla="*/ 3657348 h 6852115"/>
              <a:gd name="connsiteX11924" fmla="*/ 813136 w 12193268"/>
              <a:gd name="connsiteY11924" fmla="*/ 3544765 h 6852115"/>
              <a:gd name="connsiteX11925" fmla="*/ 725621 w 12193268"/>
              <a:gd name="connsiteY11925" fmla="*/ 3628547 h 6852115"/>
              <a:gd name="connsiteX11926" fmla="*/ 876344 w 12193268"/>
              <a:gd name="connsiteY11926" fmla="*/ 3773042 h 6852115"/>
              <a:gd name="connsiteX11927" fmla="*/ 874080 w 12193268"/>
              <a:gd name="connsiteY11927" fmla="*/ 3775334 h 6852115"/>
              <a:gd name="connsiteX11928" fmla="*/ 841336 w 12193268"/>
              <a:gd name="connsiteY11928" fmla="*/ 3775323 h 6852115"/>
              <a:gd name="connsiteX11929" fmla="*/ 857702 w 12193268"/>
              <a:gd name="connsiteY11929" fmla="*/ 3791901 h 6852115"/>
              <a:gd name="connsiteX11930" fmla="*/ 853612 w 12193268"/>
              <a:gd name="connsiteY11930" fmla="*/ 3796037 h 6852115"/>
              <a:gd name="connsiteX11931" fmla="*/ 861788 w 12193268"/>
              <a:gd name="connsiteY11931" fmla="*/ 3796040 h 6852115"/>
              <a:gd name="connsiteX11932" fmla="*/ 868003 w 12193268"/>
              <a:gd name="connsiteY11932" fmla="*/ 3802336 h 6852115"/>
              <a:gd name="connsiteX11933" fmla="*/ 720244 w 12193268"/>
              <a:gd name="connsiteY11933" fmla="*/ 3943792 h 6852115"/>
              <a:gd name="connsiteX11934" fmla="*/ 807789 w 12193268"/>
              <a:gd name="connsiteY11934" fmla="*/ 4027719 h 6852115"/>
              <a:gd name="connsiteX11935" fmla="*/ 930629 w 12193268"/>
              <a:gd name="connsiteY11935" fmla="*/ 3914339 h 6852115"/>
              <a:gd name="connsiteX11936" fmla="*/ 896591 w 12193268"/>
              <a:gd name="connsiteY11936" fmla="*/ 3882880 h 6852115"/>
              <a:gd name="connsiteX11937" fmla="*/ 809786 w 12193268"/>
              <a:gd name="connsiteY11937" fmla="*/ 3963001 h 6852115"/>
              <a:gd name="connsiteX11938" fmla="*/ 783325 w 12193268"/>
              <a:gd name="connsiteY11938" fmla="*/ 3935197 h 6852115"/>
              <a:gd name="connsiteX11939" fmla="*/ 895217 w 12193268"/>
              <a:gd name="connsiteY11939" fmla="*/ 3829347 h 6852115"/>
              <a:gd name="connsiteX11940" fmla="*/ 986737 w 12193268"/>
              <a:gd name="connsiteY11940" fmla="*/ 3913937 h 6852115"/>
              <a:gd name="connsiteX11941" fmla="*/ 835546 w 12193268"/>
              <a:gd name="connsiteY11941" fmla="*/ 4054330 h 6852115"/>
              <a:gd name="connsiteX11942" fmla="*/ 918498 w 12193268"/>
              <a:gd name="connsiteY11942" fmla="*/ 4133854 h 6852115"/>
              <a:gd name="connsiteX11943" fmla="*/ 1040095 w 12193268"/>
              <a:gd name="connsiteY11943" fmla="*/ 4017442 h 6852115"/>
              <a:gd name="connsiteX11944" fmla="*/ 1015479 w 12193268"/>
              <a:gd name="connsiteY11944" fmla="*/ 3994691 h 6852115"/>
              <a:gd name="connsiteX11945" fmla="*/ 925900 w 12193268"/>
              <a:gd name="connsiteY11945" fmla="*/ 4077374 h 6852115"/>
              <a:gd name="connsiteX11946" fmla="*/ 899438 w 12193268"/>
              <a:gd name="connsiteY11946" fmla="*/ 4049570 h 6852115"/>
              <a:gd name="connsiteX11947" fmla="*/ 1016015 w 12193268"/>
              <a:gd name="connsiteY11947" fmla="*/ 3942922 h 6852115"/>
              <a:gd name="connsiteX11948" fmla="*/ 1098222 w 12193268"/>
              <a:gd name="connsiteY11948" fmla="*/ 4018906 h 6852115"/>
              <a:gd name="connsiteX11949" fmla="*/ 946236 w 12193268"/>
              <a:gd name="connsiteY11949" fmla="*/ 4160444 h 6852115"/>
              <a:gd name="connsiteX11950" fmla="*/ 1097080 w 12193268"/>
              <a:gd name="connsiteY11950" fmla="*/ 4301291 h 6852115"/>
              <a:gd name="connsiteX11951" fmla="*/ 1014818 w 12193268"/>
              <a:gd name="connsiteY11951" fmla="*/ 4377220 h 6852115"/>
              <a:gd name="connsiteX11952" fmla="*/ 1008297 w 12193268"/>
              <a:gd name="connsiteY11952" fmla="*/ 4370367 h 6852115"/>
              <a:gd name="connsiteX11953" fmla="*/ 1007396 w 12193268"/>
              <a:gd name="connsiteY11953" fmla="*/ 4371312 h 6852115"/>
              <a:gd name="connsiteX11954" fmla="*/ 898317 w 12193268"/>
              <a:gd name="connsiteY11954" fmla="*/ 4270491 h 6852115"/>
              <a:gd name="connsiteX11955" fmla="*/ 924798 w 12193268"/>
              <a:gd name="connsiteY11955" fmla="*/ 4242706 h 6852115"/>
              <a:gd name="connsiteX11956" fmla="*/ 1014321 w 12193268"/>
              <a:gd name="connsiteY11956" fmla="*/ 4325449 h 6852115"/>
              <a:gd name="connsiteX11957" fmla="*/ 1039060 w 12193268"/>
              <a:gd name="connsiteY11957" fmla="*/ 4302615 h 6852115"/>
              <a:gd name="connsiteX11958" fmla="*/ 918479 w 12193268"/>
              <a:gd name="connsiteY11958" fmla="*/ 4187016 h 6852115"/>
              <a:gd name="connsiteX11959" fmla="*/ 835381 w 12193268"/>
              <a:gd name="connsiteY11959" fmla="*/ 4266569 h 6852115"/>
              <a:gd name="connsiteX11960" fmla="*/ 985520 w 12193268"/>
              <a:gd name="connsiteY11960" fmla="*/ 4406183 h 6852115"/>
              <a:gd name="connsiteX11961" fmla="*/ 893940 w 12193268"/>
              <a:gd name="connsiteY11961" fmla="*/ 4490712 h 6852115"/>
              <a:gd name="connsiteX11962" fmla="*/ 782122 w 12193268"/>
              <a:gd name="connsiteY11962" fmla="*/ 4384785 h 6852115"/>
              <a:gd name="connsiteX11963" fmla="*/ 808604 w 12193268"/>
              <a:gd name="connsiteY11963" fmla="*/ 4356999 h 6852115"/>
              <a:gd name="connsiteX11964" fmla="*/ 895352 w 12193268"/>
              <a:gd name="connsiteY11964" fmla="*/ 4437180 h 6852115"/>
              <a:gd name="connsiteX11965" fmla="*/ 929413 w 12193268"/>
              <a:gd name="connsiteY11965" fmla="*/ 4405743 h 6852115"/>
              <a:gd name="connsiteX11966" fmla="*/ 807606 w 12193268"/>
              <a:gd name="connsiteY11966" fmla="*/ 4293160 h 6852115"/>
              <a:gd name="connsiteX11967" fmla="*/ 720091 w 12193268"/>
              <a:gd name="connsiteY11967" fmla="*/ 4376942 h 6852115"/>
              <a:gd name="connsiteX11968" fmla="*/ 870815 w 12193268"/>
              <a:gd name="connsiteY11968" fmla="*/ 4521437 h 6852115"/>
              <a:gd name="connsiteX11969" fmla="*/ 848083 w 12193268"/>
              <a:gd name="connsiteY11969" fmla="*/ 4544433 h 6852115"/>
              <a:gd name="connsiteX11970" fmla="*/ 901930 w 12193268"/>
              <a:gd name="connsiteY11970" fmla="*/ 4544451 h 6852115"/>
              <a:gd name="connsiteX11971" fmla="*/ 1225981 w 12193268"/>
              <a:gd name="connsiteY11971" fmla="*/ 4245353 h 6852115"/>
              <a:gd name="connsiteX11972" fmla="*/ 1566459 w 12193268"/>
              <a:gd name="connsiteY11972" fmla="*/ 4560053 h 6852115"/>
              <a:gd name="connsiteX11973" fmla="*/ 1612090 w 12193268"/>
              <a:gd name="connsiteY11973" fmla="*/ 4560069 h 6852115"/>
              <a:gd name="connsiteX11974" fmla="*/ 1585424 w 12193268"/>
              <a:gd name="connsiteY11974" fmla="*/ 4533056 h 6852115"/>
              <a:gd name="connsiteX11975" fmla="*/ 1733182 w 12193268"/>
              <a:gd name="connsiteY11975" fmla="*/ 4391600 h 6852115"/>
              <a:gd name="connsiteX11976" fmla="*/ 1645637 w 12193268"/>
              <a:gd name="connsiteY11976" fmla="*/ 4307673 h 6852115"/>
              <a:gd name="connsiteX11977" fmla="*/ 1522797 w 12193268"/>
              <a:gd name="connsiteY11977" fmla="*/ 4421053 h 6852115"/>
              <a:gd name="connsiteX11978" fmla="*/ 1556835 w 12193268"/>
              <a:gd name="connsiteY11978" fmla="*/ 4452513 h 6852115"/>
              <a:gd name="connsiteX11979" fmla="*/ 1643640 w 12193268"/>
              <a:gd name="connsiteY11979" fmla="*/ 4372391 h 6852115"/>
              <a:gd name="connsiteX11980" fmla="*/ 1670103 w 12193268"/>
              <a:gd name="connsiteY11980" fmla="*/ 4400195 h 6852115"/>
              <a:gd name="connsiteX11981" fmla="*/ 1558211 w 12193268"/>
              <a:gd name="connsiteY11981" fmla="*/ 4506046 h 6852115"/>
              <a:gd name="connsiteX11982" fmla="*/ 1466689 w 12193268"/>
              <a:gd name="connsiteY11982" fmla="*/ 4421454 h 6852115"/>
              <a:gd name="connsiteX11983" fmla="*/ 1617880 w 12193268"/>
              <a:gd name="connsiteY11983" fmla="*/ 4281064 h 6852115"/>
              <a:gd name="connsiteX11984" fmla="*/ 1534928 w 12193268"/>
              <a:gd name="connsiteY11984" fmla="*/ 4201539 h 6852115"/>
              <a:gd name="connsiteX11985" fmla="*/ 1413332 w 12193268"/>
              <a:gd name="connsiteY11985" fmla="*/ 4317950 h 6852115"/>
              <a:gd name="connsiteX11986" fmla="*/ 1437948 w 12193268"/>
              <a:gd name="connsiteY11986" fmla="*/ 4340701 h 6852115"/>
              <a:gd name="connsiteX11987" fmla="*/ 1527526 w 12193268"/>
              <a:gd name="connsiteY11987" fmla="*/ 4258019 h 6852115"/>
              <a:gd name="connsiteX11988" fmla="*/ 1553989 w 12193268"/>
              <a:gd name="connsiteY11988" fmla="*/ 4285822 h 6852115"/>
              <a:gd name="connsiteX11989" fmla="*/ 1437414 w 12193268"/>
              <a:gd name="connsiteY11989" fmla="*/ 4392469 h 6852115"/>
              <a:gd name="connsiteX11990" fmla="*/ 1355206 w 12193268"/>
              <a:gd name="connsiteY11990" fmla="*/ 4316487 h 6852115"/>
              <a:gd name="connsiteX11991" fmla="*/ 1507190 w 12193268"/>
              <a:gd name="connsiteY11991" fmla="*/ 4174948 h 6852115"/>
              <a:gd name="connsiteX11992" fmla="*/ 1356349 w 12193268"/>
              <a:gd name="connsiteY11992" fmla="*/ 4034100 h 6852115"/>
              <a:gd name="connsiteX11993" fmla="*/ 1438610 w 12193268"/>
              <a:gd name="connsiteY11993" fmla="*/ 3958173 h 6852115"/>
              <a:gd name="connsiteX11994" fmla="*/ 1445130 w 12193268"/>
              <a:gd name="connsiteY11994" fmla="*/ 3965025 h 6852115"/>
              <a:gd name="connsiteX11995" fmla="*/ 1446030 w 12193268"/>
              <a:gd name="connsiteY11995" fmla="*/ 3964080 h 6852115"/>
              <a:gd name="connsiteX11996" fmla="*/ 1555110 w 12193268"/>
              <a:gd name="connsiteY11996" fmla="*/ 4064901 h 6852115"/>
              <a:gd name="connsiteX11997" fmla="*/ 1528628 w 12193268"/>
              <a:gd name="connsiteY11997" fmla="*/ 4092686 h 6852115"/>
              <a:gd name="connsiteX11998" fmla="*/ 1439107 w 12193268"/>
              <a:gd name="connsiteY11998" fmla="*/ 4009942 h 6852115"/>
              <a:gd name="connsiteX11999" fmla="*/ 1414368 w 12193268"/>
              <a:gd name="connsiteY11999" fmla="*/ 4032777 h 6852115"/>
              <a:gd name="connsiteX12000" fmla="*/ 1534948 w 12193268"/>
              <a:gd name="connsiteY12000" fmla="*/ 4148375 h 6852115"/>
              <a:gd name="connsiteX12001" fmla="*/ 1618044 w 12193268"/>
              <a:gd name="connsiteY12001" fmla="*/ 4068822 h 6852115"/>
              <a:gd name="connsiteX12002" fmla="*/ 1467906 w 12193268"/>
              <a:gd name="connsiteY12002" fmla="*/ 3929208 h 6852115"/>
              <a:gd name="connsiteX12003" fmla="*/ 1559487 w 12193268"/>
              <a:gd name="connsiteY12003" fmla="*/ 3844681 h 6852115"/>
              <a:gd name="connsiteX12004" fmla="*/ 1671305 w 12193268"/>
              <a:gd name="connsiteY12004" fmla="*/ 3950608 h 6852115"/>
              <a:gd name="connsiteX12005" fmla="*/ 1644823 w 12193268"/>
              <a:gd name="connsiteY12005" fmla="*/ 3978393 h 6852115"/>
              <a:gd name="connsiteX12006" fmla="*/ 1558074 w 12193268"/>
              <a:gd name="connsiteY12006" fmla="*/ 3898212 h 6852115"/>
              <a:gd name="connsiteX12007" fmla="*/ 1524014 w 12193268"/>
              <a:gd name="connsiteY12007" fmla="*/ 3929648 h 6852115"/>
              <a:gd name="connsiteX12008" fmla="*/ 1645820 w 12193268"/>
              <a:gd name="connsiteY12008" fmla="*/ 4042233 h 6852115"/>
              <a:gd name="connsiteX12009" fmla="*/ 1733335 w 12193268"/>
              <a:gd name="connsiteY12009" fmla="*/ 3958451 h 6852115"/>
              <a:gd name="connsiteX12010" fmla="*/ 1582612 w 12193268"/>
              <a:gd name="connsiteY12010" fmla="*/ 3813955 h 6852115"/>
              <a:gd name="connsiteX12011" fmla="*/ 1584877 w 12193268"/>
              <a:gd name="connsiteY12011" fmla="*/ 3811664 h 6852115"/>
              <a:gd name="connsiteX12012" fmla="*/ 1617619 w 12193268"/>
              <a:gd name="connsiteY12012" fmla="*/ 3811675 h 6852115"/>
              <a:gd name="connsiteX12013" fmla="*/ 1601254 w 12193268"/>
              <a:gd name="connsiteY12013" fmla="*/ 3795096 h 6852115"/>
              <a:gd name="connsiteX12014" fmla="*/ 1605343 w 12193268"/>
              <a:gd name="connsiteY12014" fmla="*/ 3790960 h 6852115"/>
              <a:gd name="connsiteX12015" fmla="*/ 1597168 w 12193268"/>
              <a:gd name="connsiteY12015" fmla="*/ 3790957 h 6852115"/>
              <a:gd name="connsiteX12016" fmla="*/ 1590953 w 12193268"/>
              <a:gd name="connsiteY12016" fmla="*/ 3784662 h 6852115"/>
              <a:gd name="connsiteX12017" fmla="*/ 1738712 w 12193268"/>
              <a:gd name="connsiteY12017" fmla="*/ 3643206 h 6852115"/>
              <a:gd name="connsiteX12018" fmla="*/ 1651166 w 12193268"/>
              <a:gd name="connsiteY12018" fmla="*/ 3559278 h 6852115"/>
              <a:gd name="connsiteX12019" fmla="*/ 1528326 w 12193268"/>
              <a:gd name="connsiteY12019" fmla="*/ 3672658 h 6852115"/>
              <a:gd name="connsiteX12020" fmla="*/ 1562364 w 12193268"/>
              <a:gd name="connsiteY12020" fmla="*/ 3704118 h 6852115"/>
              <a:gd name="connsiteX12021" fmla="*/ 1649170 w 12193268"/>
              <a:gd name="connsiteY12021" fmla="*/ 3623996 h 6852115"/>
              <a:gd name="connsiteX12022" fmla="*/ 1675632 w 12193268"/>
              <a:gd name="connsiteY12022" fmla="*/ 3651800 h 6852115"/>
              <a:gd name="connsiteX12023" fmla="*/ 1563740 w 12193268"/>
              <a:gd name="connsiteY12023" fmla="*/ 3757652 h 6852115"/>
              <a:gd name="connsiteX12024" fmla="*/ 1472218 w 12193268"/>
              <a:gd name="connsiteY12024" fmla="*/ 3673060 h 6852115"/>
              <a:gd name="connsiteX12025" fmla="*/ 1623409 w 12193268"/>
              <a:gd name="connsiteY12025" fmla="*/ 3532668 h 6852115"/>
              <a:gd name="connsiteX12026" fmla="*/ 1540457 w 12193268"/>
              <a:gd name="connsiteY12026" fmla="*/ 3453144 h 6852115"/>
              <a:gd name="connsiteX12027" fmla="*/ 1418862 w 12193268"/>
              <a:gd name="connsiteY12027" fmla="*/ 3569555 h 6852115"/>
              <a:gd name="connsiteX12028" fmla="*/ 1443476 w 12193268"/>
              <a:gd name="connsiteY12028" fmla="*/ 3592306 h 6852115"/>
              <a:gd name="connsiteX12029" fmla="*/ 1533055 w 12193268"/>
              <a:gd name="connsiteY12029" fmla="*/ 3509624 h 6852115"/>
              <a:gd name="connsiteX12030" fmla="*/ 1559518 w 12193268"/>
              <a:gd name="connsiteY12030" fmla="*/ 3537427 h 6852115"/>
              <a:gd name="connsiteX12031" fmla="*/ 1442942 w 12193268"/>
              <a:gd name="connsiteY12031" fmla="*/ 3644076 h 6852115"/>
              <a:gd name="connsiteX12032" fmla="*/ 1360735 w 12193268"/>
              <a:gd name="connsiteY12032" fmla="*/ 3568092 h 6852115"/>
              <a:gd name="connsiteX12033" fmla="*/ 1512719 w 12193268"/>
              <a:gd name="connsiteY12033" fmla="*/ 3426554 h 6852115"/>
              <a:gd name="connsiteX12034" fmla="*/ 1361878 w 12193268"/>
              <a:gd name="connsiteY12034" fmla="*/ 3285708 h 6852115"/>
              <a:gd name="connsiteX12035" fmla="*/ 1444138 w 12193268"/>
              <a:gd name="connsiteY12035" fmla="*/ 3209781 h 6852115"/>
              <a:gd name="connsiteX12036" fmla="*/ 1450659 w 12193268"/>
              <a:gd name="connsiteY12036" fmla="*/ 3216633 h 6852115"/>
              <a:gd name="connsiteX12037" fmla="*/ 1451559 w 12193268"/>
              <a:gd name="connsiteY12037" fmla="*/ 3215688 h 6852115"/>
              <a:gd name="connsiteX12038" fmla="*/ 1560639 w 12193268"/>
              <a:gd name="connsiteY12038" fmla="*/ 3316508 h 6852115"/>
              <a:gd name="connsiteX12039" fmla="*/ 1534157 w 12193268"/>
              <a:gd name="connsiteY12039" fmla="*/ 3344294 h 6852115"/>
              <a:gd name="connsiteX12040" fmla="*/ 1444635 w 12193268"/>
              <a:gd name="connsiteY12040" fmla="*/ 3261549 h 6852115"/>
              <a:gd name="connsiteX12041" fmla="*/ 1419897 w 12193268"/>
              <a:gd name="connsiteY12041" fmla="*/ 3284385 h 6852115"/>
              <a:gd name="connsiteX12042" fmla="*/ 1540477 w 12193268"/>
              <a:gd name="connsiteY12042" fmla="*/ 3399981 h 6852115"/>
              <a:gd name="connsiteX12043" fmla="*/ 1623574 w 12193268"/>
              <a:gd name="connsiteY12043" fmla="*/ 3320429 h 6852115"/>
              <a:gd name="connsiteX12044" fmla="*/ 1473435 w 12193268"/>
              <a:gd name="connsiteY12044" fmla="*/ 3180817 h 6852115"/>
              <a:gd name="connsiteX12045" fmla="*/ 1565016 w 12193268"/>
              <a:gd name="connsiteY12045" fmla="*/ 3096288 h 6852115"/>
              <a:gd name="connsiteX12046" fmla="*/ 1676834 w 12193268"/>
              <a:gd name="connsiteY12046" fmla="*/ 3202215 h 6852115"/>
              <a:gd name="connsiteX12047" fmla="*/ 1650352 w 12193268"/>
              <a:gd name="connsiteY12047" fmla="*/ 3230001 h 6852115"/>
              <a:gd name="connsiteX12048" fmla="*/ 1563603 w 12193268"/>
              <a:gd name="connsiteY12048" fmla="*/ 3149820 h 6852115"/>
              <a:gd name="connsiteX12049" fmla="*/ 1529544 w 12193268"/>
              <a:gd name="connsiteY12049" fmla="*/ 3181257 h 6852115"/>
              <a:gd name="connsiteX12050" fmla="*/ 1651349 w 12193268"/>
              <a:gd name="connsiteY12050" fmla="*/ 3293840 h 6852115"/>
              <a:gd name="connsiteX12051" fmla="*/ 1738864 w 12193268"/>
              <a:gd name="connsiteY12051" fmla="*/ 3210058 h 6852115"/>
              <a:gd name="connsiteX12052" fmla="*/ 1588141 w 12193268"/>
              <a:gd name="connsiteY12052" fmla="*/ 3065562 h 6852115"/>
              <a:gd name="connsiteX12053" fmla="*/ 1600489 w 12193268"/>
              <a:gd name="connsiteY12053" fmla="*/ 3053072 h 6852115"/>
              <a:gd name="connsiteX12054" fmla="*/ 1616407 w 12193268"/>
              <a:gd name="connsiteY12054" fmla="*/ 3053073 h 6852115"/>
              <a:gd name="connsiteX12055" fmla="*/ 1608449 w 12193268"/>
              <a:gd name="connsiteY12055" fmla="*/ 3045017 h 6852115"/>
              <a:gd name="connsiteX12056" fmla="*/ 1610872 w 12193268"/>
              <a:gd name="connsiteY12056" fmla="*/ 3042568 h 6852115"/>
              <a:gd name="connsiteX12057" fmla="*/ 1606028 w 12193268"/>
              <a:gd name="connsiteY12057" fmla="*/ 3042565 h 6852115"/>
              <a:gd name="connsiteX12058" fmla="*/ 1589731 w 12193268"/>
              <a:gd name="connsiteY12058" fmla="*/ 3026068 h 6852115"/>
              <a:gd name="connsiteX12059" fmla="*/ 1737439 w 12193268"/>
              <a:gd name="connsiteY12059" fmla="*/ 2884562 h 6852115"/>
              <a:gd name="connsiteX12060" fmla="*/ 1649864 w 12193268"/>
              <a:gd name="connsiteY12060" fmla="*/ 2800664 h 6852115"/>
              <a:gd name="connsiteX12061" fmla="*/ 1527065 w 12193268"/>
              <a:gd name="connsiteY12061" fmla="*/ 2914085 h 6852115"/>
              <a:gd name="connsiteX12062" fmla="*/ 1561113 w 12193268"/>
              <a:gd name="connsiteY12062" fmla="*/ 2945533 h 6852115"/>
              <a:gd name="connsiteX12063" fmla="*/ 1647890 w 12193268"/>
              <a:gd name="connsiteY12063" fmla="*/ 2865383 h 6852115"/>
              <a:gd name="connsiteX12064" fmla="*/ 1674362 w 12193268"/>
              <a:gd name="connsiteY12064" fmla="*/ 2893178 h 6852115"/>
              <a:gd name="connsiteX12065" fmla="*/ 1562508 w 12193268"/>
              <a:gd name="connsiteY12065" fmla="*/ 2999067 h 6852115"/>
              <a:gd name="connsiteX12066" fmla="*/ 1470957 w 12193268"/>
              <a:gd name="connsiteY12066" fmla="*/ 2914507 h 6852115"/>
              <a:gd name="connsiteX12067" fmla="*/ 1622098 w 12193268"/>
              <a:gd name="connsiteY12067" fmla="*/ 2774064 h 6852115"/>
              <a:gd name="connsiteX12068" fmla="*/ 1539118 w 12193268"/>
              <a:gd name="connsiteY12068" fmla="*/ 2694569 h 6852115"/>
              <a:gd name="connsiteX12069" fmla="*/ 1417564 w 12193268"/>
              <a:gd name="connsiteY12069" fmla="*/ 2811021 h 6852115"/>
              <a:gd name="connsiteX12070" fmla="*/ 1442186 w 12193268"/>
              <a:gd name="connsiteY12070" fmla="*/ 2833764 h 6852115"/>
              <a:gd name="connsiteX12071" fmla="*/ 1531737 w 12193268"/>
              <a:gd name="connsiteY12071" fmla="*/ 2751050 h 6852115"/>
              <a:gd name="connsiteX12072" fmla="*/ 1558208 w 12193268"/>
              <a:gd name="connsiteY12072" fmla="*/ 2778844 h 6852115"/>
              <a:gd name="connsiteX12073" fmla="*/ 1441670 w 12193268"/>
              <a:gd name="connsiteY12073" fmla="*/ 2885534 h 6852115"/>
              <a:gd name="connsiteX12074" fmla="*/ 1359437 w 12193268"/>
              <a:gd name="connsiteY12074" fmla="*/ 2809578 h 6852115"/>
              <a:gd name="connsiteX12075" fmla="*/ 1511371 w 12193268"/>
              <a:gd name="connsiteY12075" fmla="*/ 2667987 h 6852115"/>
              <a:gd name="connsiteX12076" fmla="*/ 1360480 w 12193268"/>
              <a:gd name="connsiteY12076" fmla="*/ 2527192 h 6852115"/>
              <a:gd name="connsiteX12077" fmla="*/ 1442713 w 12193268"/>
              <a:gd name="connsiteY12077" fmla="*/ 2451235 h 6852115"/>
              <a:gd name="connsiteX12078" fmla="*/ 1449236 w 12193268"/>
              <a:gd name="connsiteY12078" fmla="*/ 2458085 h 6852115"/>
              <a:gd name="connsiteX12079" fmla="*/ 1450136 w 12193268"/>
              <a:gd name="connsiteY12079" fmla="*/ 2457140 h 6852115"/>
              <a:gd name="connsiteX12080" fmla="*/ 1559252 w 12193268"/>
              <a:gd name="connsiteY12080" fmla="*/ 2557924 h 6852115"/>
              <a:gd name="connsiteX12081" fmla="*/ 1532779 w 12193268"/>
              <a:gd name="connsiteY12081" fmla="*/ 2585719 h 6852115"/>
              <a:gd name="connsiteX12082" fmla="*/ 1443228 w 12193268"/>
              <a:gd name="connsiteY12082" fmla="*/ 2503004 h 6852115"/>
              <a:gd name="connsiteX12083" fmla="*/ 1418498 w 12193268"/>
              <a:gd name="connsiteY12083" fmla="*/ 2525848 h 6852115"/>
              <a:gd name="connsiteX12084" fmla="*/ 1539117 w 12193268"/>
              <a:gd name="connsiteY12084" fmla="*/ 2641405 h 6852115"/>
              <a:gd name="connsiteX12085" fmla="*/ 1622188 w 12193268"/>
              <a:gd name="connsiteY12085" fmla="*/ 2561824 h 6852115"/>
              <a:gd name="connsiteX12086" fmla="*/ 1472000 w 12193268"/>
              <a:gd name="connsiteY12086" fmla="*/ 2422261 h 6852115"/>
              <a:gd name="connsiteX12087" fmla="*/ 1563551 w 12193268"/>
              <a:gd name="connsiteY12087" fmla="*/ 2337701 h 6852115"/>
              <a:gd name="connsiteX12088" fmla="*/ 1675406 w 12193268"/>
              <a:gd name="connsiteY12088" fmla="*/ 2443591 h 6852115"/>
              <a:gd name="connsiteX12089" fmla="*/ 1648933 w 12193268"/>
              <a:gd name="connsiteY12089" fmla="*/ 2471384 h 6852115"/>
              <a:gd name="connsiteX12090" fmla="*/ 1562157 w 12193268"/>
              <a:gd name="connsiteY12090" fmla="*/ 2391234 h 6852115"/>
              <a:gd name="connsiteX12091" fmla="*/ 1528109 w 12193268"/>
              <a:gd name="connsiteY12091" fmla="*/ 2422683 h 6852115"/>
              <a:gd name="connsiteX12092" fmla="*/ 1649953 w 12193268"/>
              <a:gd name="connsiteY12092" fmla="*/ 2535224 h 6852115"/>
              <a:gd name="connsiteX12093" fmla="*/ 1737439 w 12193268"/>
              <a:gd name="connsiteY12093" fmla="*/ 2451412 h 6852115"/>
              <a:gd name="connsiteX12094" fmla="*/ 1586664 w 12193268"/>
              <a:gd name="connsiteY12094" fmla="*/ 2306968 h 6852115"/>
              <a:gd name="connsiteX12095" fmla="*/ 1588929 w 12193268"/>
              <a:gd name="connsiteY12095" fmla="*/ 2304676 h 6852115"/>
              <a:gd name="connsiteX12096" fmla="*/ 1621671 w 12193268"/>
              <a:gd name="connsiteY12096" fmla="*/ 2304676 h 6852115"/>
              <a:gd name="connsiteX12097" fmla="*/ 1605300 w 12193268"/>
              <a:gd name="connsiteY12097" fmla="*/ 2288103 h 6852115"/>
              <a:gd name="connsiteX12098" fmla="*/ 1609388 w 12193268"/>
              <a:gd name="connsiteY12098" fmla="*/ 2283964 h 6852115"/>
              <a:gd name="connsiteX12099" fmla="*/ 1601212 w 12193268"/>
              <a:gd name="connsiteY12099" fmla="*/ 2283965 h 6852115"/>
              <a:gd name="connsiteX12100" fmla="*/ 1594995 w 12193268"/>
              <a:gd name="connsiteY12100" fmla="*/ 2277672 h 6852115"/>
              <a:gd name="connsiteX12101" fmla="*/ 1742704 w 12193268"/>
              <a:gd name="connsiteY12101" fmla="*/ 2136166 h 6852115"/>
              <a:gd name="connsiteX12102" fmla="*/ 1655129 w 12193268"/>
              <a:gd name="connsiteY12102" fmla="*/ 2052268 h 6852115"/>
              <a:gd name="connsiteX12103" fmla="*/ 1532329 w 12193268"/>
              <a:gd name="connsiteY12103" fmla="*/ 2165690 h 6852115"/>
              <a:gd name="connsiteX12104" fmla="*/ 1566378 w 12193268"/>
              <a:gd name="connsiteY12104" fmla="*/ 2197138 h 6852115"/>
              <a:gd name="connsiteX12105" fmla="*/ 1653155 w 12193268"/>
              <a:gd name="connsiteY12105" fmla="*/ 2116988 h 6852115"/>
              <a:gd name="connsiteX12106" fmla="*/ 1679628 w 12193268"/>
              <a:gd name="connsiteY12106" fmla="*/ 2144781 h 6852115"/>
              <a:gd name="connsiteX12107" fmla="*/ 1567773 w 12193268"/>
              <a:gd name="connsiteY12107" fmla="*/ 2250672 h 6852115"/>
              <a:gd name="connsiteX12108" fmla="*/ 1476221 w 12193268"/>
              <a:gd name="connsiteY12108" fmla="*/ 2166111 h 6852115"/>
              <a:gd name="connsiteX12109" fmla="*/ 1627363 w 12193268"/>
              <a:gd name="connsiteY12109" fmla="*/ 2025668 h 6852115"/>
              <a:gd name="connsiteX12110" fmla="*/ 1544383 w 12193268"/>
              <a:gd name="connsiteY12110" fmla="*/ 1946173 h 6852115"/>
              <a:gd name="connsiteX12111" fmla="*/ 1422829 w 12193268"/>
              <a:gd name="connsiteY12111" fmla="*/ 2062625 h 6852115"/>
              <a:gd name="connsiteX12112" fmla="*/ 1447450 w 12193268"/>
              <a:gd name="connsiteY12112" fmla="*/ 2085368 h 6852115"/>
              <a:gd name="connsiteX12113" fmla="*/ 1537001 w 12193268"/>
              <a:gd name="connsiteY12113" fmla="*/ 2002654 h 6852115"/>
              <a:gd name="connsiteX12114" fmla="*/ 1563474 w 12193268"/>
              <a:gd name="connsiteY12114" fmla="*/ 2030448 h 6852115"/>
              <a:gd name="connsiteX12115" fmla="*/ 1446935 w 12193268"/>
              <a:gd name="connsiteY12115" fmla="*/ 2137137 h 6852115"/>
              <a:gd name="connsiteX12116" fmla="*/ 1364702 w 12193268"/>
              <a:gd name="connsiteY12116" fmla="*/ 2061181 h 6852115"/>
              <a:gd name="connsiteX12117" fmla="*/ 1516636 w 12193268"/>
              <a:gd name="connsiteY12117" fmla="*/ 1919592 h 6852115"/>
              <a:gd name="connsiteX12118" fmla="*/ 1365745 w 12193268"/>
              <a:gd name="connsiteY12118" fmla="*/ 1778795 h 6852115"/>
              <a:gd name="connsiteX12119" fmla="*/ 1447977 w 12193268"/>
              <a:gd name="connsiteY12119" fmla="*/ 1702839 h 6852115"/>
              <a:gd name="connsiteX12120" fmla="*/ 1454502 w 12193268"/>
              <a:gd name="connsiteY12120" fmla="*/ 1709689 h 6852115"/>
              <a:gd name="connsiteX12121" fmla="*/ 1455400 w 12193268"/>
              <a:gd name="connsiteY12121" fmla="*/ 1708744 h 6852115"/>
              <a:gd name="connsiteX12122" fmla="*/ 1564517 w 12193268"/>
              <a:gd name="connsiteY12122" fmla="*/ 1809527 h 6852115"/>
              <a:gd name="connsiteX12123" fmla="*/ 1538044 w 12193268"/>
              <a:gd name="connsiteY12123" fmla="*/ 1837322 h 6852115"/>
              <a:gd name="connsiteX12124" fmla="*/ 1448493 w 12193268"/>
              <a:gd name="connsiteY12124" fmla="*/ 1754609 h 6852115"/>
              <a:gd name="connsiteX12125" fmla="*/ 1423764 w 12193268"/>
              <a:gd name="connsiteY12125" fmla="*/ 1777452 h 6852115"/>
              <a:gd name="connsiteX12126" fmla="*/ 1544384 w 12193268"/>
              <a:gd name="connsiteY12126" fmla="*/ 1893009 h 6852115"/>
              <a:gd name="connsiteX12127" fmla="*/ 1627453 w 12193268"/>
              <a:gd name="connsiteY12127" fmla="*/ 1813427 h 6852115"/>
              <a:gd name="connsiteX12128" fmla="*/ 1477265 w 12193268"/>
              <a:gd name="connsiteY12128" fmla="*/ 1673866 h 6852115"/>
              <a:gd name="connsiteX12129" fmla="*/ 1568816 w 12193268"/>
              <a:gd name="connsiteY12129" fmla="*/ 1589305 h 6852115"/>
              <a:gd name="connsiteX12130" fmla="*/ 1680670 w 12193268"/>
              <a:gd name="connsiteY12130" fmla="*/ 1695195 h 6852115"/>
              <a:gd name="connsiteX12131" fmla="*/ 1654198 w 12193268"/>
              <a:gd name="connsiteY12131" fmla="*/ 1722990 h 6852115"/>
              <a:gd name="connsiteX12132" fmla="*/ 1567421 w 12193268"/>
              <a:gd name="connsiteY12132" fmla="*/ 1642838 h 6852115"/>
              <a:gd name="connsiteX12133" fmla="*/ 1533373 w 12193268"/>
              <a:gd name="connsiteY12133" fmla="*/ 1674286 h 6852115"/>
              <a:gd name="connsiteX12134" fmla="*/ 1655218 w 12193268"/>
              <a:gd name="connsiteY12134" fmla="*/ 1786828 h 6852115"/>
              <a:gd name="connsiteX12135" fmla="*/ 1742704 w 12193268"/>
              <a:gd name="connsiteY12135" fmla="*/ 1703016 h 6852115"/>
              <a:gd name="connsiteX12136" fmla="*/ 1591929 w 12193268"/>
              <a:gd name="connsiteY12136" fmla="*/ 1558573 h 6852115"/>
              <a:gd name="connsiteX12137" fmla="*/ 1614653 w 12193268"/>
              <a:gd name="connsiteY12137" fmla="*/ 1535569 h 6852115"/>
              <a:gd name="connsiteX12138" fmla="*/ 1560806 w 12193268"/>
              <a:gd name="connsiteY12138" fmla="*/ 1535569 h 6852115"/>
              <a:gd name="connsiteX12139" fmla="*/ 1236863 w 12193268"/>
              <a:gd name="connsiteY12139" fmla="*/ 1834778 h 6852115"/>
              <a:gd name="connsiteX12140" fmla="*/ 896273 w 12193268"/>
              <a:gd name="connsiteY12140" fmla="*/ 1520195 h 6852115"/>
              <a:gd name="connsiteX12141" fmla="*/ 663247 w 12193268"/>
              <a:gd name="connsiteY12141" fmla="*/ 1520195 h 6852115"/>
              <a:gd name="connsiteX12142" fmla="*/ 701176 w 12193268"/>
              <a:gd name="connsiteY12142" fmla="*/ 1557545 h 6852115"/>
              <a:gd name="connsiteX12143" fmla="*/ 739103 w 12193268"/>
              <a:gd name="connsiteY12143" fmla="*/ 1520194 h 6852115"/>
              <a:gd name="connsiteX12144" fmla="*/ 511667 w 12193268"/>
              <a:gd name="connsiteY12144" fmla="*/ 1520195 h 6852115"/>
              <a:gd name="connsiteX12145" fmla="*/ 142355 w 12193268"/>
              <a:gd name="connsiteY12145" fmla="*/ 1861306 h 6852115"/>
              <a:gd name="connsiteX12146" fmla="*/ 142355 w 12193268"/>
              <a:gd name="connsiteY12146" fmla="*/ 1863753 h 6852115"/>
              <a:gd name="connsiteX12147" fmla="*/ 2391 w 12193268"/>
              <a:gd name="connsiteY12147" fmla="*/ 1734477 h 6852115"/>
              <a:gd name="connsiteX12148" fmla="*/ 2511 w 12193268"/>
              <a:gd name="connsiteY12148" fmla="*/ 1820602 h 6852115"/>
              <a:gd name="connsiteX12149" fmla="*/ 17979 w 12193268"/>
              <a:gd name="connsiteY12149" fmla="*/ 1805370 h 6852115"/>
              <a:gd name="connsiteX12150" fmla="*/ 131018 w 12193268"/>
              <a:gd name="connsiteY12150" fmla="*/ 1916687 h 6852115"/>
              <a:gd name="connsiteX12151" fmla="*/ 17980 w 12193268"/>
              <a:gd name="connsiteY12151" fmla="*/ 2028003 h 6852115"/>
              <a:gd name="connsiteX12152" fmla="*/ 2778 w 12193268"/>
              <a:gd name="connsiteY12152" fmla="*/ 2013033 h 6852115"/>
              <a:gd name="connsiteX12153" fmla="*/ 2884 w 12193268"/>
              <a:gd name="connsiteY12153" fmla="*/ 2088950 h 6852115"/>
              <a:gd name="connsiteX12154" fmla="*/ 142355 w 12193268"/>
              <a:gd name="connsiteY12154" fmla="*/ 1960128 h 6852115"/>
              <a:gd name="connsiteX12155" fmla="*/ 142355 w 12193268"/>
              <a:gd name="connsiteY12155" fmla="*/ 1957682 h 6852115"/>
              <a:gd name="connsiteX12156" fmla="*/ 492684 w 12193268"/>
              <a:gd name="connsiteY12156" fmla="*/ 2281260 h 6852115"/>
              <a:gd name="connsiteX12157" fmla="*/ 137090 w 12193268"/>
              <a:gd name="connsiteY12157" fmla="*/ 2609702 h 6852115"/>
              <a:gd name="connsiteX12158" fmla="*/ 137089 w 12193268"/>
              <a:gd name="connsiteY12158" fmla="*/ 2612148 h 6852115"/>
              <a:gd name="connsiteX12159" fmla="*/ 3439 w 12193268"/>
              <a:gd name="connsiteY12159" fmla="*/ 2488704 h 6852115"/>
              <a:gd name="connsiteX12160" fmla="*/ 3542 w 12193268"/>
              <a:gd name="connsiteY12160" fmla="*/ 2562799 h 6852115"/>
              <a:gd name="connsiteX12161" fmla="*/ 12715 w 12193268"/>
              <a:gd name="connsiteY12161" fmla="*/ 2553765 h 6852115"/>
              <a:gd name="connsiteX12162" fmla="*/ 125753 w 12193268"/>
              <a:gd name="connsiteY12162" fmla="*/ 2665082 h 6852115"/>
              <a:gd name="connsiteX12163" fmla="*/ 12715 w 12193268"/>
              <a:gd name="connsiteY12163" fmla="*/ 2776399 h 6852115"/>
              <a:gd name="connsiteX12164" fmla="*/ 3827 w 12193268"/>
              <a:gd name="connsiteY12164" fmla="*/ 2767646 h 6852115"/>
              <a:gd name="connsiteX12165" fmla="*/ 3915 w 12193268"/>
              <a:gd name="connsiteY12165" fmla="*/ 2831531 h 6852115"/>
              <a:gd name="connsiteX12166" fmla="*/ 137090 w 12193268"/>
              <a:gd name="connsiteY12166" fmla="*/ 2708525 h 6852115"/>
              <a:gd name="connsiteX12167" fmla="*/ 137091 w 12193268"/>
              <a:gd name="connsiteY12167" fmla="*/ 2706079 h 6852115"/>
              <a:gd name="connsiteX12168" fmla="*/ 496112 w 12193268"/>
              <a:gd name="connsiteY12168" fmla="*/ 3037685 h 6852115"/>
              <a:gd name="connsiteX12169" fmla="*/ 138459 w 12193268"/>
              <a:gd name="connsiteY12169" fmla="*/ 3367797 h 6852115"/>
              <a:gd name="connsiteX12170" fmla="*/ 138458 w 12193268"/>
              <a:gd name="connsiteY12170" fmla="*/ 3370246 h 6852115"/>
              <a:gd name="connsiteX12171" fmla="*/ 4492 w 12193268"/>
              <a:gd name="connsiteY12171" fmla="*/ 3246424 h 6852115"/>
              <a:gd name="connsiteX12172" fmla="*/ 4596 w 12193268"/>
              <a:gd name="connsiteY12172" fmla="*/ 3321178 h 6852115"/>
              <a:gd name="connsiteX12173" fmla="*/ 14104 w 12193268"/>
              <a:gd name="connsiteY12173" fmla="*/ 3311821 h 6852115"/>
              <a:gd name="connsiteX12174" fmla="*/ 127101 w 12193268"/>
              <a:gd name="connsiteY12174" fmla="*/ 3423175 h 6852115"/>
              <a:gd name="connsiteX12175" fmla="*/ 14024 w 12193268"/>
              <a:gd name="connsiteY12175" fmla="*/ 3534453 h 6852115"/>
              <a:gd name="connsiteX12176" fmla="*/ 4880 w 12193268"/>
              <a:gd name="connsiteY12176" fmla="*/ 3525442 h 6852115"/>
              <a:gd name="connsiteX12177" fmla="*/ 4969 w 12193268"/>
              <a:gd name="connsiteY12177" fmla="*/ 3589799 h 6852115"/>
              <a:gd name="connsiteX12178" fmla="*/ 138424 w 12193268"/>
              <a:gd name="connsiteY12178" fmla="*/ 3466621 h 6852115"/>
              <a:gd name="connsiteX12179" fmla="*/ 138424 w 12193268"/>
              <a:gd name="connsiteY12179" fmla="*/ 3464174 h 6852115"/>
              <a:gd name="connsiteX12180" fmla="*/ 488640 w 12193268"/>
              <a:gd name="connsiteY12180" fmla="*/ 3787872 h 6852115"/>
              <a:gd name="connsiteX12181" fmla="*/ 132928 w 12193268"/>
              <a:gd name="connsiteY12181" fmla="*/ 4116192 h 6852115"/>
              <a:gd name="connsiteX12182" fmla="*/ 132928 w 12193268"/>
              <a:gd name="connsiteY12182" fmla="*/ 4118639 h 6852115"/>
              <a:gd name="connsiteX12183" fmla="*/ 5540 w 12193268"/>
              <a:gd name="connsiteY12183" fmla="*/ 4000897 h 6852115"/>
              <a:gd name="connsiteX12184" fmla="*/ 5627 w 12193268"/>
              <a:gd name="connsiteY12184" fmla="*/ 4063113 h 6852115"/>
              <a:gd name="connsiteX12185" fmla="*/ 8574 w 12193268"/>
              <a:gd name="connsiteY12185" fmla="*/ 4060213 h 6852115"/>
              <a:gd name="connsiteX12186" fmla="*/ 121572 w 12193268"/>
              <a:gd name="connsiteY12186" fmla="*/ 4171569 h 6852115"/>
              <a:gd name="connsiteX12187" fmla="*/ 8495 w 12193268"/>
              <a:gd name="connsiteY12187" fmla="*/ 4282848 h 6852115"/>
              <a:gd name="connsiteX12188" fmla="*/ 5929 w 12193268"/>
              <a:gd name="connsiteY12188" fmla="*/ 4280319 h 6852115"/>
              <a:gd name="connsiteX12189" fmla="*/ 6001 w 12193268"/>
              <a:gd name="connsiteY12189" fmla="*/ 4332140 h 6852115"/>
              <a:gd name="connsiteX12190" fmla="*/ 132895 w 12193268"/>
              <a:gd name="connsiteY12190" fmla="*/ 4215017 h 6852115"/>
              <a:gd name="connsiteX12191" fmla="*/ 132895 w 12193268"/>
              <a:gd name="connsiteY12191" fmla="*/ 4212568 h 6852115"/>
              <a:gd name="connsiteX12192" fmla="*/ 491813 w 12193268"/>
              <a:gd name="connsiteY12192" fmla="*/ 4544311 h 6852115"/>
              <a:gd name="connsiteX12193" fmla="*/ 541565 w 12193268"/>
              <a:gd name="connsiteY12193" fmla="*/ 4544327 h 6852115"/>
              <a:gd name="connsiteX12194" fmla="*/ 516381 w 12193268"/>
              <a:gd name="connsiteY12194" fmla="*/ 4518817 h 6852115"/>
              <a:gd name="connsiteX12195" fmla="*/ 664597 w 12193268"/>
              <a:gd name="connsiteY12195" fmla="*/ 4376923 h 6852115"/>
              <a:gd name="connsiteX12196" fmla="*/ 577492 w 12193268"/>
              <a:gd name="connsiteY12196" fmla="*/ 4293417 h 6852115"/>
              <a:gd name="connsiteX12197" fmla="*/ 456087 w 12193268"/>
              <a:gd name="connsiteY12197" fmla="*/ 4405475 h 6852115"/>
              <a:gd name="connsiteX12198" fmla="*/ 490123 w 12193268"/>
              <a:gd name="connsiteY12198" fmla="*/ 4436933 h 6852115"/>
              <a:gd name="connsiteX12199" fmla="*/ 576929 w 12193268"/>
              <a:gd name="connsiteY12199" fmla="*/ 4356812 h 6852115"/>
              <a:gd name="connsiteX12200" fmla="*/ 603392 w 12193268"/>
              <a:gd name="connsiteY12200" fmla="*/ 4384616 h 6852115"/>
              <a:gd name="connsiteX12201" fmla="*/ 491499 w 12193268"/>
              <a:gd name="connsiteY12201" fmla="*/ 4490467 h 6852115"/>
              <a:gd name="connsiteX12202" fmla="*/ 399978 w 12193268"/>
              <a:gd name="connsiteY12202" fmla="*/ 4405876 h 6852115"/>
              <a:gd name="connsiteX12203" fmla="*/ 549736 w 12193268"/>
              <a:gd name="connsiteY12203" fmla="*/ 4266808 h 6852115"/>
              <a:gd name="connsiteX12204" fmla="*/ 466344 w 12193268"/>
              <a:gd name="connsiteY12204" fmla="*/ 4186862 h 6852115"/>
              <a:gd name="connsiteX12205" fmla="*/ 346146 w 12193268"/>
              <a:gd name="connsiteY12205" fmla="*/ 4301933 h 6852115"/>
              <a:gd name="connsiteX12206" fmla="*/ 371235 w 12193268"/>
              <a:gd name="connsiteY12206" fmla="*/ 4325123 h 6852115"/>
              <a:gd name="connsiteX12207" fmla="*/ 460815 w 12193268"/>
              <a:gd name="connsiteY12207" fmla="*/ 4242439 h 6852115"/>
              <a:gd name="connsiteX12208" fmla="*/ 487278 w 12193268"/>
              <a:gd name="connsiteY12208" fmla="*/ 4270243 h 6852115"/>
              <a:gd name="connsiteX12209" fmla="*/ 370701 w 12193268"/>
              <a:gd name="connsiteY12209" fmla="*/ 4376892 h 6852115"/>
              <a:gd name="connsiteX12210" fmla="*/ 288493 w 12193268"/>
              <a:gd name="connsiteY12210" fmla="*/ 4300907 h 6852115"/>
              <a:gd name="connsiteX12211" fmla="*/ 438606 w 12193268"/>
              <a:gd name="connsiteY12211" fmla="*/ 4160270 h 6852115"/>
              <a:gd name="connsiteX12212" fmla="*/ 289635 w 12193268"/>
              <a:gd name="connsiteY12212" fmla="*/ 4018737 h 6852115"/>
              <a:gd name="connsiteX12213" fmla="*/ 371898 w 12193268"/>
              <a:gd name="connsiteY12213" fmla="*/ 3942809 h 6852115"/>
              <a:gd name="connsiteX12214" fmla="*/ 488399 w 12193268"/>
              <a:gd name="connsiteY12214" fmla="*/ 4049537 h 6852115"/>
              <a:gd name="connsiteX12215" fmla="*/ 461917 w 12193268"/>
              <a:gd name="connsiteY12215" fmla="*/ 4077323 h 6852115"/>
              <a:gd name="connsiteX12216" fmla="*/ 372395 w 12193268"/>
              <a:gd name="connsiteY12216" fmla="*/ 3994579 h 6852115"/>
              <a:gd name="connsiteX12217" fmla="*/ 346336 w 12193268"/>
              <a:gd name="connsiteY12217" fmla="*/ 4018631 h 6852115"/>
              <a:gd name="connsiteX12218" fmla="*/ 466362 w 12193268"/>
              <a:gd name="connsiteY12218" fmla="*/ 4133698 h 6852115"/>
              <a:gd name="connsiteX12219" fmla="*/ 550746 w 12193268"/>
              <a:gd name="connsiteY12219" fmla="*/ 4052914 h 6852115"/>
              <a:gd name="connsiteX12220" fmla="*/ 401195 w 12193268"/>
              <a:gd name="connsiteY12220" fmla="*/ 3913844 h 6852115"/>
              <a:gd name="connsiteX12221" fmla="*/ 492775 w 12193268"/>
              <a:gd name="connsiteY12221" fmla="*/ 3829316 h 6852115"/>
              <a:gd name="connsiteX12222" fmla="*/ 604592 w 12193268"/>
              <a:gd name="connsiteY12222" fmla="*/ 3935244 h 6852115"/>
              <a:gd name="connsiteX12223" fmla="*/ 578112 w 12193268"/>
              <a:gd name="connsiteY12223" fmla="*/ 3963029 h 6852115"/>
              <a:gd name="connsiteX12224" fmla="*/ 491363 w 12193268"/>
              <a:gd name="connsiteY12224" fmla="*/ 3882848 h 6852115"/>
              <a:gd name="connsiteX12225" fmla="*/ 457302 w 12193268"/>
              <a:gd name="connsiteY12225" fmla="*/ 3914285 h 6852115"/>
              <a:gd name="connsiteX12226" fmla="*/ 578521 w 12193268"/>
              <a:gd name="connsiteY12226" fmla="*/ 4026324 h 6852115"/>
              <a:gd name="connsiteX12227" fmla="*/ 664750 w 12193268"/>
              <a:gd name="connsiteY12227" fmla="*/ 3943772 h 6852115"/>
              <a:gd name="connsiteX12228" fmla="*/ 519699 w 12193268"/>
              <a:gd name="connsiteY12228" fmla="*/ 3804716 h 6852115"/>
              <a:gd name="connsiteX12229" fmla="*/ 528389 w 12193268"/>
              <a:gd name="connsiteY12229" fmla="*/ 3795927 h 6852115"/>
              <a:gd name="connsiteX12230" fmla="*/ 547094 w 12193268"/>
              <a:gd name="connsiteY12230" fmla="*/ 3795933 h 6852115"/>
              <a:gd name="connsiteX12231" fmla="*/ 537745 w 12193268"/>
              <a:gd name="connsiteY12231" fmla="*/ 3786462 h 6852115"/>
              <a:gd name="connsiteX12232" fmla="*/ 546691 w 12193268"/>
              <a:gd name="connsiteY12232" fmla="*/ 3777412 h 6852115"/>
              <a:gd name="connsiteX12233" fmla="*/ 558400 w 12193268"/>
              <a:gd name="connsiteY12233" fmla="*/ 3788636 h 6852115"/>
              <a:gd name="connsiteX12234" fmla="*/ 550776 w 12193268"/>
              <a:gd name="connsiteY12234" fmla="*/ 3795934 h 6852115"/>
              <a:gd name="connsiteX12235" fmla="*/ 566018 w 12193268"/>
              <a:gd name="connsiteY12235" fmla="*/ 3795939 h 6852115"/>
              <a:gd name="connsiteX12236" fmla="*/ 692506 w 12193268"/>
              <a:gd name="connsiteY12236" fmla="*/ 3917200 h 6852115"/>
              <a:gd name="connsiteX12237" fmla="*/ 819080 w 12193268"/>
              <a:gd name="connsiteY12237" fmla="*/ 3796026 h 6852115"/>
              <a:gd name="connsiteX12238" fmla="*/ 844853 w 12193268"/>
              <a:gd name="connsiteY12238" fmla="*/ 3796035 h 6852115"/>
              <a:gd name="connsiteX12239" fmla="*/ 831971 w 12193268"/>
              <a:gd name="connsiteY12239" fmla="*/ 3783685 h 6852115"/>
              <a:gd name="connsiteX12240" fmla="*/ 840706 w 12193268"/>
              <a:gd name="connsiteY12240" fmla="*/ 3775322 h 6852115"/>
              <a:gd name="connsiteX12241" fmla="*/ 823242 w 12193268"/>
              <a:gd name="connsiteY12241" fmla="*/ 3775317 h 6852115"/>
              <a:gd name="connsiteX12242" fmla="*/ 697864 w 12193268"/>
              <a:gd name="connsiteY12242" fmla="*/ 3655120 h 6852115"/>
              <a:gd name="connsiteX12243" fmla="*/ 572401 w 12193268"/>
              <a:gd name="connsiteY12243" fmla="*/ 3775231 h 6852115"/>
              <a:gd name="connsiteX12244" fmla="*/ 526642 w 12193268"/>
              <a:gd name="connsiteY12244" fmla="*/ 3775216 h 6852115"/>
              <a:gd name="connsiteX12245" fmla="*/ 521911 w 12193268"/>
              <a:gd name="connsiteY12245" fmla="*/ 3770423 h 6852115"/>
              <a:gd name="connsiteX12246" fmla="*/ 670126 w 12193268"/>
              <a:gd name="connsiteY12246" fmla="*/ 3628528 h 6852115"/>
              <a:gd name="connsiteX12247" fmla="*/ 583022 w 12193268"/>
              <a:gd name="connsiteY12247" fmla="*/ 3545023 h 6852115"/>
              <a:gd name="connsiteX12248" fmla="*/ 461616 w 12193268"/>
              <a:gd name="connsiteY12248" fmla="*/ 3657080 h 6852115"/>
              <a:gd name="connsiteX12249" fmla="*/ 495653 w 12193268"/>
              <a:gd name="connsiteY12249" fmla="*/ 3688539 h 6852115"/>
              <a:gd name="connsiteX12250" fmla="*/ 582458 w 12193268"/>
              <a:gd name="connsiteY12250" fmla="*/ 3608418 h 6852115"/>
              <a:gd name="connsiteX12251" fmla="*/ 608921 w 12193268"/>
              <a:gd name="connsiteY12251" fmla="*/ 3636222 h 6852115"/>
              <a:gd name="connsiteX12252" fmla="*/ 497029 w 12193268"/>
              <a:gd name="connsiteY12252" fmla="*/ 3742072 h 6852115"/>
              <a:gd name="connsiteX12253" fmla="*/ 405508 w 12193268"/>
              <a:gd name="connsiteY12253" fmla="*/ 3657480 h 6852115"/>
              <a:gd name="connsiteX12254" fmla="*/ 555265 w 12193268"/>
              <a:gd name="connsiteY12254" fmla="*/ 3518413 h 6852115"/>
              <a:gd name="connsiteX12255" fmla="*/ 471873 w 12193268"/>
              <a:gd name="connsiteY12255" fmla="*/ 3438467 h 6852115"/>
              <a:gd name="connsiteX12256" fmla="*/ 351676 w 12193268"/>
              <a:gd name="connsiteY12256" fmla="*/ 3553538 h 6852115"/>
              <a:gd name="connsiteX12257" fmla="*/ 376764 w 12193268"/>
              <a:gd name="connsiteY12257" fmla="*/ 3576728 h 6852115"/>
              <a:gd name="connsiteX12258" fmla="*/ 466345 w 12193268"/>
              <a:gd name="connsiteY12258" fmla="*/ 3494044 h 6852115"/>
              <a:gd name="connsiteX12259" fmla="*/ 492807 w 12193268"/>
              <a:gd name="connsiteY12259" fmla="*/ 3521849 h 6852115"/>
              <a:gd name="connsiteX12260" fmla="*/ 376230 w 12193268"/>
              <a:gd name="connsiteY12260" fmla="*/ 3628497 h 6852115"/>
              <a:gd name="connsiteX12261" fmla="*/ 294022 w 12193268"/>
              <a:gd name="connsiteY12261" fmla="*/ 3552513 h 6852115"/>
              <a:gd name="connsiteX12262" fmla="*/ 444135 w 12193268"/>
              <a:gd name="connsiteY12262" fmla="*/ 3411877 h 6852115"/>
              <a:gd name="connsiteX12263" fmla="*/ 295165 w 12193268"/>
              <a:gd name="connsiteY12263" fmla="*/ 3270343 h 6852115"/>
              <a:gd name="connsiteX12264" fmla="*/ 377427 w 12193268"/>
              <a:gd name="connsiteY12264" fmla="*/ 3194416 h 6852115"/>
              <a:gd name="connsiteX12265" fmla="*/ 493929 w 12193268"/>
              <a:gd name="connsiteY12265" fmla="*/ 3301144 h 6852115"/>
              <a:gd name="connsiteX12266" fmla="*/ 467447 w 12193268"/>
              <a:gd name="connsiteY12266" fmla="*/ 3328929 h 6852115"/>
              <a:gd name="connsiteX12267" fmla="*/ 377924 w 12193268"/>
              <a:gd name="connsiteY12267" fmla="*/ 3246186 h 6852115"/>
              <a:gd name="connsiteX12268" fmla="*/ 351865 w 12193268"/>
              <a:gd name="connsiteY12268" fmla="*/ 3270238 h 6852115"/>
              <a:gd name="connsiteX12269" fmla="*/ 471892 w 12193268"/>
              <a:gd name="connsiteY12269" fmla="*/ 3385304 h 6852115"/>
              <a:gd name="connsiteX12270" fmla="*/ 556275 w 12193268"/>
              <a:gd name="connsiteY12270" fmla="*/ 3304522 h 6852115"/>
              <a:gd name="connsiteX12271" fmla="*/ 406724 w 12193268"/>
              <a:gd name="connsiteY12271" fmla="*/ 3165452 h 6852115"/>
              <a:gd name="connsiteX12272" fmla="*/ 498305 w 12193268"/>
              <a:gd name="connsiteY12272" fmla="*/ 3080923 h 6852115"/>
              <a:gd name="connsiteX12273" fmla="*/ 610123 w 12193268"/>
              <a:gd name="connsiteY12273" fmla="*/ 3186851 h 6852115"/>
              <a:gd name="connsiteX12274" fmla="*/ 583641 w 12193268"/>
              <a:gd name="connsiteY12274" fmla="*/ 3214636 h 6852115"/>
              <a:gd name="connsiteX12275" fmla="*/ 496892 w 12193268"/>
              <a:gd name="connsiteY12275" fmla="*/ 3134455 h 6852115"/>
              <a:gd name="connsiteX12276" fmla="*/ 462832 w 12193268"/>
              <a:gd name="connsiteY12276" fmla="*/ 3165892 h 6852115"/>
              <a:gd name="connsiteX12277" fmla="*/ 584050 w 12193268"/>
              <a:gd name="connsiteY12277" fmla="*/ 3277931 h 6852115"/>
              <a:gd name="connsiteX12278" fmla="*/ 670279 w 12193268"/>
              <a:gd name="connsiteY12278" fmla="*/ 3195380 h 6852115"/>
              <a:gd name="connsiteX12279" fmla="*/ 525229 w 12193268"/>
              <a:gd name="connsiteY12279" fmla="*/ 3056323 h 6852115"/>
              <a:gd name="connsiteX12280" fmla="*/ 543641 w 12193268"/>
              <a:gd name="connsiteY12280" fmla="*/ 3037697 h 6852115"/>
              <a:gd name="connsiteX12281" fmla="*/ 545876 w 12193268"/>
              <a:gd name="connsiteY12281" fmla="*/ 3037698 h 6852115"/>
              <a:gd name="connsiteX12282" fmla="*/ 544760 w 12193268"/>
              <a:gd name="connsiteY12282" fmla="*/ 3036566 h 6852115"/>
              <a:gd name="connsiteX12283" fmla="*/ 552221 w 12193268"/>
              <a:gd name="connsiteY12283" fmla="*/ 3029018 h 6852115"/>
              <a:gd name="connsiteX12284" fmla="*/ 555418 w 12193268"/>
              <a:gd name="connsiteY12284" fmla="*/ 3032084 h 6852115"/>
              <a:gd name="connsiteX12285" fmla="*/ 549558 w 12193268"/>
              <a:gd name="connsiteY12285" fmla="*/ 3037698 h 6852115"/>
              <a:gd name="connsiteX12286" fmla="*/ 561274 w 12193268"/>
              <a:gd name="connsiteY12286" fmla="*/ 3037698 h 6852115"/>
              <a:gd name="connsiteX12287" fmla="*/ 698036 w 12193268"/>
              <a:gd name="connsiteY12287" fmla="*/ 3168807 h 6852115"/>
              <a:gd name="connsiteX12288" fmla="*/ 834987 w 12193268"/>
              <a:gd name="connsiteY12288" fmla="*/ 3037697 h 6852115"/>
              <a:gd name="connsiteX12289" fmla="*/ 843636 w 12193268"/>
              <a:gd name="connsiteY12289" fmla="*/ 3037698 h 6852115"/>
              <a:gd name="connsiteX12290" fmla="*/ 839314 w 12193268"/>
              <a:gd name="connsiteY12290" fmla="*/ 3033556 h 6852115"/>
              <a:gd name="connsiteX12291" fmla="*/ 846236 w 12193268"/>
              <a:gd name="connsiteY12291" fmla="*/ 3026929 h 6852115"/>
              <a:gd name="connsiteX12292" fmla="*/ 832392 w 12193268"/>
              <a:gd name="connsiteY12292" fmla="*/ 3026925 h 6852115"/>
              <a:gd name="connsiteX12293" fmla="*/ 696597 w 12193268"/>
              <a:gd name="connsiteY12293" fmla="*/ 2896834 h 6852115"/>
              <a:gd name="connsiteX12294" fmla="*/ 560900 w 12193268"/>
              <a:gd name="connsiteY12294" fmla="*/ 3026832 h 6852115"/>
              <a:gd name="connsiteX12295" fmla="*/ 535135 w 12193268"/>
              <a:gd name="connsiteY12295" fmla="*/ 3026823 h 6852115"/>
              <a:gd name="connsiteX12296" fmla="*/ 520684 w 12193268"/>
              <a:gd name="connsiteY12296" fmla="*/ 3012195 h 6852115"/>
              <a:gd name="connsiteX12297" fmla="*/ 668850 w 12193268"/>
              <a:gd name="connsiteY12297" fmla="*/ 2870251 h 6852115"/>
              <a:gd name="connsiteX12298" fmla="*/ 581716 w 12193268"/>
              <a:gd name="connsiteY12298" fmla="*/ 2786775 h 6852115"/>
              <a:gd name="connsiteX12299" fmla="*/ 460349 w 12193268"/>
              <a:gd name="connsiteY12299" fmla="*/ 2898874 h 6852115"/>
              <a:gd name="connsiteX12300" fmla="*/ 494398 w 12193268"/>
              <a:gd name="connsiteY12300" fmla="*/ 2930320 h 6852115"/>
              <a:gd name="connsiteX12301" fmla="*/ 581175 w 12193268"/>
              <a:gd name="connsiteY12301" fmla="*/ 2850170 h 6852115"/>
              <a:gd name="connsiteX12302" fmla="*/ 607646 w 12193268"/>
              <a:gd name="connsiteY12302" fmla="*/ 2877965 h 6852115"/>
              <a:gd name="connsiteX12303" fmla="*/ 495792 w 12193268"/>
              <a:gd name="connsiteY12303" fmla="*/ 2983854 h 6852115"/>
              <a:gd name="connsiteX12304" fmla="*/ 404242 w 12193268"/>
              <a:gd name="connsiteY12304" fmla="*/ 2899293 h 6852115"/>
              <a:gd name="connsiteX12305" fmla="*/ 553951 w 12193268"/>
              <a:gd name="connsiteY12305" fmla="*/ 2760175 h 6852115"/>
              <a:gd name="connsiteX12306" fmla="*/ 470529 w 12193268"/>
              <a:gd name="connsiteY12306" fmla="*/ 2680257 h 6852115"/>
              <a:gd name="connsiteX12307" fmla="*/ 350372 w 12193268"/>
              <a:gd name="connsiteY12307" fmla="*/ 2795369 h 6852115"/>
              <a:gd name="connsiteX12308" fmla="*/ 375470 w 12193268"/>
              <a:gd name="connsiteY12308" fmla="*/ 2818550 h 6852115"/>
              <a:gd name="connsiteX12309" fmla="*/ 465021 w 12193268"/>
              <a:gd name="connsiteY12309" fmla="*/ 2735836 h 6852115"/>
              <a:gd name="connsiteX12310" fmla="*/ 491492 w 12193268"/>
              <a:gd name="connsiteY12310" fmla="*/ 2763632 h 6852115"/>
              <a:gd name="connsiteX12311" fmla="*/ 374953 w 12193268"/>
              <a:gd name="connsiteY12311" fmla="*/ 2870319 h 6852115"/>
              <a:gd name="connsiteX12312" fmla="*/ 292719 w 12193268"/>
              <a:gd name="connsiteY12312" fmla="*/ 2794365 h 6852115"/>
              <a:gd name="connsiteX12313" fmla="*/ 442782 w 12193268"/>
              <a:gd name="connsiteY12313" fmla="*/ 2653675 h 6852115"/>
              <a:gd name="connsiteX12314" fmla="*/ 293763 w 12193268"/>
              <a:gd name="connsiteY12314" fmla="*/ 2512193 h 6852115"/>
              <a:gd name="connsiteX12315" fmla="*/ 375997 w 12193268"/>
              <a:gd name="connsiteY12315" fmla="*/ 2436236 h 6852115"/>
              <a:gd name="connsiteX12316" fmla="*/ 492536 w 12193268"/>
              <a:gd name="connsiteY12316" fmla="*/ 2542924 h 6852115"/>
              <a:gd name="connsiteX12317" fmla="*/ 466064 w 12193268"/>
              <a:gd name="connsiteY12317" fmla="*/ 2570719 h 6852115"/>
              <a:gd name="connsiteX12318" fmla="*/ 376512 w 12193268"/>
              <a:gd name="connsiteY12318" fmla="*/ 2488006 h 6852115"/>
              <a:gd name="connsiteX12319" fmla="*/ 350462 w 12193268"/>
              <a:gd name="connsiteY12319" fmla="*/ 2512068 h 6852115"/>
              <a:gd name="connsiteX12320" fmla="*/ 470530 w 12193268"/>
              <a:gd name="connsiteY12320" fmla="*/ 2627094 h 6852115"/>
              <a:gd name="connsiteX12321" fmla="*/ 554884 w 12193268"/>
              <a:gd name="connsiteY12321" fmla="*/ 2546281 h 6852115"/>
              <a:gd name="connsiteX12322" fmla="*/ 405284 w 12193268"/>
              <a:gd name="connsiteY12322" fmla="*/ 2407263 h 6852115"/>
              <a:gd name="connsiteX12323" fmla="*/ 496836 w 12193268"/>
              <a:gd name="connsiteY12323" fmla="*/ 2322702 h 6852115"/>
              <a:gd name="connsiteX12324" fmla="*/ 608690 w 12193268"/>
              <a:gd name="connsiteY12324" fmla="*/ 2428592 h 6852115"/>
              <a:gd name="connsiteX12325" fmla="*/ 582218 w 12193268"/>
              <a:gd name="connsiteY12325" fmla="*/ 2456387 h 6852115"/>
              <a:gd name="connsiteX12326" fmla="*/ 495441 w 12193268"/>
              <a:gd name="connsiteY12326" fmla="*/ 2376236 h 6852115"/>
              <a:gd name="connsiteX12327" fmla="*/ 461393 w 12193268"/>
              <a:gd name="connsiteY12327" fmla="*/ 2407685 h 6852115"/>
              <a:gd name="connsiteX12328" fmla="*/ 582650 w 12193268"/>
              <a:gd name="connsiteY12328" fmla="*/ 2519681 h 6852115"/>
              <a:gd name="connsiteX12329" fmla="*/ 668851 w 12193268"/>
              <a:gd name="connsiteY12329" fmla="*/ 2437101 h 6852115"/>
              <a:gd name="connsiteX12330" fmla="*/ 523750 w 12193268"/>
              <a:gd name="connsiteY12330" fmla="*/ 2298094 h 6852115"/>
              <a:gd name="connsiteX12331" fmla="*/ 532435 w 12193268"/>
              <a:gd name="connsiteY12331" fmla="*/ 2289301 h 6852115"/>
              <a:gd name="connsiteX12332" fmla="*/ 551141 w 12193268"/>
              <a:gd name="connsiteY12332" fmla="*/ 2289302 h 6852115"/>
              <a:gd name="connsiteX12333" fmla="*/ 541789 w 12193268"/>
              <a:gd name="connsiteY12333" fmla="*/ 2279833 h 6852115"/>
              <a:gd name="connsiteX12334" fmla="*/ 550734 w 12193268"/>
              <a:gd name="connsiteY12334" fmla="*/ 2270779 h 6852115"/>
              <a:gd name="connsiteX12335" fmla="*/ 562445 w 12193268"/>
              <a:gd name="connsiteY12335" fmla="*/ 2281999 h 6852115"/>
              <a:gd name="connsiteX12336" fmla="*/ 554823 w 12193268"/>
              <a:gd name="connsiteY12336" fmla="*/ 2289301 h 6852115"/>
              <a:gd name="connsiteX12337" fmla="*/ 570066 w 12193268"/>
              <a:gd name="connsiteY12337" fmla="*/ 2289302 h 6852115"/>
              <a:gd name="connsiteX12338" fmla="*/ 696597 w 12193268"/>
              <a:gd name="connsiteY12338" fmla="*/ 2410519 h 6852115"/>
              <a:gd name="connsiteX12339" fmla="*/ 823128 w 12193268"/>
              <a:gd name="connsiteY12339" fmla="*/ 2289301 h 6852115"/>
              <a:gd name="connsiteX12340" fmla="*/ 848902 w 12193268"/>
              <a:gd name="connsiteY12340" fmla="*/ 2289301 h 6852115"/>
              <a:gd name="connsiteX12341" fmla="*/ 836014 w 12193268"/>
              <a:gd name="connsiteY12341" fmla="*/ 2276955 h 6852115"/>
              <a:gd name="connsiteX12342" fmla="*/ 844746 w 12193268"/>
              <a:gd name="connsiteY12342" fmla="*/ 2268589 h 6852115"/>
              <a:gd name="connsiteX12343" fmla="*/ 827282 w 12193268"/>
              <a:gd name="connsiteY12343" fmla="*/ 2268590 h 6852115"/>
              <a:gd name="connsiteX12344" fmla="*/ 701862 w 12193268"/>
              <a:gd name="connsiteY12344" fmla="*/ 2148436 h 6852115"/>
              <a:gd name="connsiteX12345" fmla="*/ 576442 w 12193268"/>
              <a:gd name="connsiteY12345" fmla="*/ 2268591 h 6852115"/>
              <a:gd name="connsiteX12346" fmla="*/ 530682 w 12193268"/>
              <a:gd name="connsiteY12346" fmla="*/ 2268590 h 6852115"/>
              <a:gd name="connsiteX12347" fmla="*/ 525949 w 12193268"/>
              <a:gd name="connsiteY12347" fmla="*/ 2263799 h 6852115"/>
              <a:gd name="connsiteX12348" fmla="*/ 674116 w 12193268"/>
              <a:gd name="connsiteY12348" fmla="*/ 2121855 h 6852115"/>
              <a:gd name="connsiteX12349" fmla="*/ 586980 w 12193268"/>
              <a:gd name="connsiteY12349" fmla="*/ 2038378 h 6852115"/>
              <a:gd name="connsiteX12350" fmla="*/ 465615 w 12193268"/>
              <a:gd name="connsiteY12350" fmla="*/ 2150477 h 6852115"/>
              <a:gd name="connsiteX12351" fmla="*/ 499662 w 12193268"/>
              <a:gd name="connsiteY12351" fmla="*/ 2181925 h 6852115"/>
              <a:gd name="connsiteX12352" fmla="*/ 586440 w 12193268"/>
              <a:gd name="connsiteY12352" fmla="*/ 2101775 h 6852115"/>
              <a:gd name="connsiteX12353" fmla="*/ 612911 w 12193268"/>
              <a:gd name="connsiteY12353" fmla="*/ 2129570 h 6852115"/>
              <a:gd name="connsiteX12354" fmla="*/ 501057 w 12193268"/>
              <a:gd name="connsiteY12354" fmla="*/ 2235458 h 6852115"/>
              <a:gd name="connsiteX12355" fmla="*/ 409506 w 12193268"/>
              <a:gd name="connsiteY12355" fmla="*/ 2150898 h 6852115"/>
              <a:gd name="connsiteX12356" fmla="*/ 559215 w 12193268"/>
              <a:gd name="connsiteY12356" fmla="*/ 2011778 h 6852115"/>
              <a:gd name="connsiteX12357" fmla="*/ 475795 w 12193268"/>
              <a:gd name="connsiteY12357" fmla="*/ 1931862 h 6852115"/>
              <a:gd name="connsiteX12358" fmla="*/ 355636 w 12193268"/>
              <a:gd name="connsiteY12358" fmla="*/ 2046974 h 6852115"/>
              <a:gd name="connsiteX12359" fmla="*/ 380734 w 12193268"/>
              <a:gd name="connsiteY12359" fmla="*/ 2070155 h 6852115"/>
              <a:gd name="connsiteX12360" fmla="*/ 470287 w 12193268"/>
              <a:gd name="connsiteY12360" fmla="*/ 1987441 h 6852115"/>
              <a:gd name="connsiteX12361" fmla="*/ 496757 w 12193268"/>
              <a:gd name="connsiteY12361" fmla="*/ 2015235 h 6852115"/>
              <a:gd name="connsiteX12362" fmla="*/ 380219 w 12193268"/>
              <a:gd name="connsiteY12362" fmla="*/ 2121924 h 6852115"/>
              <a:gd name="connsiteX12363" fmla="*/ 297984 w 12193268"/>
              <a:gd name="connsiteY12363" fmla="*/ 2045968 h 6852115"/>
              <a:gd name="connsiteX12364" fmla="*/ 448048 w 12193268"/>
              <a:gd name="connsiteY12364" fmla="*/ 1905279 h 6852115"/>
              <a:gd name="connsiteX12365" fmla="*/ 299027 w 12193268"/>
              <a:gd name="connsiteY12365" fmla="*/ 1763796 h 6852115"/>
              <a:gd name="connsiteX12366" fmla="*/ 381262 w 12193268"/>
              <a:gd name="connsiteY12366" fmla="*/ 1687841 h 6852115"/>
              <a:gd name="connsiteX12367" fmla="*/ 497802 w 12193268"/>
              <a:gd name="connsiteY12367" fmla="*/ 1794530 h 6852115"/>
              <a:gd name="connsiteX12368" fmla="*/ 471329 w 12193268"/>
              <a:gd name="connsiteY12368" fmla="*/ 1822324 h 6852115"/>
              <a:gd name="connsiteX12369" fmla="*/ 381777 w 12193268"/>
              <a:gd name="connsiteY12369" fmla="*/ 1739610 h 6852115"/>
              <a:gd name="connsiteX12370" fmla="*/ 355727 w 12193268"/>
              <a:gd name="connsiteY12370" fmla="*/ 1763672 h 6852115"/>
              <a:gd name="connsiteX12371" fmla="*/ 475795 w 12193268"/>
              <a:gd name="connsiteY12371" fmla="*/ 1878698 h 6852115"/>
              <a:gd name="connsiteX12372" fmla="*/ 560149 w 12193268"/>
              <a:gd name="connsiteY12372" fmla="*/ 1797886 h 6852115"/>
              <a:gd name="connsiteX12373" fmla="*/ 410549 w 12193268"/>
              <a:gd name="connsiteY12373" fmla="*/ 1658866 h 6852115"/>
              <a:gd name="connsiteX12374" fmla="*/ 502101 w 12193268"/>
              <a:gd name="connsiteY12374" fmla="*/ 1574307 h 6852115"/>
              <a:gd name="connsiteX12375" fmla="*/ 613954 w 12193268"/>
              <a:gd name="connsiteY12375" fmla="*/ 1680196 h 6852115"/>
              <a:gd name="connsiteX12376" fmla="*/ 587484 w 12193268"/>
              <a:gd name="connsiteY12376" fmla="*/ 1707990 h 6852115"/>
              <a:gd name="connsiteX12377" fmla="*/ 500705 w 12193268"/>
              <a:gd name="connsiteY12377" fmla="*/ 1627840 h 6852115"/>
              <a:gd name="connsiteX12378" fmla="*/ 466658 w 12193268"/>
              <a:gd name="connsiteY12378" fmla="*/ 1659288 h 6852115"/>
              <a:gd name="connsiteX12379" fmla="*/ 587914 w 12193268"/>
              <a:gd name="connsiteY12379" fmla="*/ 1771285 h 6852115"/>
              <a:gd name="connsiteX12380" fmla="*/ 674116 w 12193268"/>
              <a:gd name="connsiteY12380" fmla="*/ 1688704 h 6852115"/>
              <a:gd name="connsiteX12381" fmla="*/ 529016 w 12193268"/>
              <a:gd name="connsiteY12381" fmla="*/ 1549698 h 6852115"/>
              <a:gd name="connsiteX12382" fmla="*/ 555999 w 12193268"/>
              <a:gd name="connsiteY12382" fmla="*/ 1522383 h 6852115"/>
              <a:gd name="connsiteX12383" fmla="*/ 701862 w 12193268"/>
              <a:gd name="connsiteY12383" fmla="*/ 1662123 h 6852115"/>
              <a:gd name="connsiteX12384" fmla="*/ 850011 w 12193268"/>
              <a:gd name="connsiteY12384" fmla="*/ 1520195 h 6852115"/>
              <a:gd name="connsiteX12385" fmla="*/ 781710 w 12193268"/>
              <a:gd name="connsiteY12385" fmla="*/ 1520195 h 6852115"/>
              <a:gd name="connsiteX12386" fmla="*/ 701175 w 12193268"/>
              <a:gd name="connsiteY12386" fmla="*/ 1599504 h 6852115"/>
              <a:gd name="connsiteX12387" fmla="*/ 620640 w 12193268"/>
              <a:gd name="connsiteY12387" fmla="*/ 1520194 h 6852115"/>
              <a:gd name="connsiteX12388" fmla="*/ 384640 w 12193268"/>
              <a:gd name="connsiteY12388" fmla="*/ 1520195 h 6852115"/>
              <a:gd name="connsiteX12389" fmla="*/ 142355 w 12193268"/>
              <a:gd name="connsiteY12389" fmla="*/ 1743979 h 6852115"/>
              <a:gd name="connsiteX12390" fmla="*/ 142356 w 12193268"/>
              <a:gd name="connsiteY12390" fmla="*/ 1746427 h 6852115"/>
              <a:gd name="connsiteX12391" fmla="*/ 2228 w 12193268"/>
              <a:gd name="connsiteY12391" fmla="*/ 1616999 h 6852115"/>
              <a:gd name="connsiteX12392" fmla="*/ 2318 w 12193268"/>
              <a:gd name="connsiteY12392" fmla="*/ 1682165 h 6852115"/>
              <a:gd name="connsiteX12393" fmla="*/ 142355 w 12193268"/>
              <a:gd name="connsiteY12393" fmla="*/ 1811509 h 6852115"/>
              <a:gd name="connsiteX12394" fmla="*/ 142356 w 12193268"/>
              <a:gd name="connsiteY12394" fmla="*/ 1809060 h 6852115"/>
              <a:gd name="connsiteX12395" fmla="*/ 455101 w 12193268"/>
              <a:gd name="connsiteY12395" fmla="*/ 1520194 h 6852115"/>
              <a:gd name="connsiteX12396" fmla="*/ 267430 w 12193268"/>
              <a:gd name="connsiteY12396" fmla="*/ 1520195 h 6852115"/>
              <a:gd name="connsiteX12397" fmla="*/ 142355 w 12193268"/>
              <a:gd name="connsiteY12397" fmla="*/ 1635718 h 6852115"/>
              <a:gd name="connsiteX12398" fmla="*/ 142354 w 12193268"/>
              <a:gd name="connsiteY12398" fmla="*/ 1638166 h 6852115"/>
              <a:gd name="connsiteX12399" fmla="*/ 27556 w 12193268"/>
              <a:gd name="connsiteY12399" fmla="*/ 1532133 h 6852115"/>
              <a:gd name="connsiteX12400" fmla="*/ 2110 w 12193268"/>
              <a:gd name="connsiteY12400" fmla="*/ 1532133 h 6852115"/>
              <a:gd name="connsiteX12401" fmla="*/ 2155 w 12193268"/>
              <a:gd name="connsiteY12401" fmla="*/ 1564687 h 6852115"/>
              <a:gd name="connsiteX12402" fmla="*/ 142355 w 12193268"/>
              <a:gd name="connsiteY12402" fmla="*/ 1694182 h 6852115"/>
              <a:gd name="connsiteX12403" fmla="*/ 142356 w 12193268"/>
              <a:gd name="connsiteY12403" fmla="*/ 1691733 h 6852115"/>
              <a:gd name="connsiteX12404" fmla="*/ 328076 w 12193268"/>
              <a:gd name="connsiteY12404" fmla="*/ 1520195 h 6852115"/>
              <a:gd name="connsiteX12405" fmla="*/ 142355 w 12193268"/>
              <a:gd name="connsiteY12405" fmla="*/ 1520195 h 6852115"/>
              <a:gd name="connsiteX12406" fmla="*/ 142356 w 12193268"/>
              <a:gd name="connsiteY12406" fmla="*/ 1532133 h 6852115"/>
              <a:gd name="connsiteX12407" fmla="*/ 84121 w 12193268"/>
              <a:gd name="connsiteY12407" fmla="*/ 1532133 h 6852115"/>
              <a:gd name="connsiteX12408" fmla="*/ 142355 w 12193268"/>
              <a:gd name="connsiteY12408" fmla="*/ 1585922 h 6852115"/>
              <a:gd name="connsiteX12409" fmla="*/ 142355 w 12193268"/>
              <a:gd name="connsiteY12409" fmla="*/ 1583472 h 6852115"/>
              <a:gd name="connsiteX12410" fmla="*/ 210866 w 12193268"/>
              <a:gd name="connsiteY12410" fmla="*/ 1520194 h 6852115"/>
              <a:gd name="connsiteX12411" fmla="*/ 12187476 w 12193268"/>
              <a:gd name="connsiteY12411" fmla="*/ 1497763 h 6852115"/>
              <a:gd name="connsiteX12412" fmla="*/ 12161743 w 12193268"/>
              <a:gd name="connsiteY12412" fmla="*/ 1521514 h 6852115"/>
              <a:gd name="connsiteX12413" fmla="*/ 12147157 w 12193268"/>
              <a:gd name="connsiteY12413" fmla="*/ 1521514 h 6852115"/>
              <a:gd name="connsiteX12414" fmla="*/ 12188699 w 12193268"/>
              <a:gd name="connsiteY12414" fmla="*/ 1559885 h 6852115"/>
              <a:gd name="connsiteX12415" fmla="*/ 12188699 w 12193268"/>
              <a:gd name="connsiteY12415" fmla="*/ 1521514 h 6852115"/>
              <a:gd name="connsiteX12416" fmla="*/ 12187467 w 12193268"/>
              <a:gd name="connsiteY12416" fmla="*/ 1521514 h 6852115"/>
              <a:gd name="connsiteX12417" fmla="*/ 10532396 w 12193268"/>
              <a:gd name="connsiteY12417" fmla="*/ 1496084 h 6852115"/>
              <a:gd name="connsiteX12418" fmla="*/ 10494454 w 12193268"/>
              <a:gd name="connsiteY12418" fmla="*/ 1533422 h 6852115"/>
              <a:gd name="connsiteX12419" fmla="*/ 10570311 w 12193268"/>
              <a:gd name="connsiteY12419" fmla="*/ 1533448 h 6852115"/>
              <a:gd name="connsiteX12420" fmla="*/ 9999874 w 12193268"/>
              <a:gd name="connsiteY12420" fmla="*/ 1493578 h 6852115"/>
              <a:gd name="connsiteX12421" fmla="*/ 9996709 w 12193268"/>
              <a:gd name="connsiteY12421" fmla="*/ 1496499 h 6852115"/>
              <a:gd name="connsiteX12422" fmla="*/ 9994958 w 12193268"/>
              <a:gd name="connsiteY12422" fmla="*/ 1494880 h 6852115"/>
              <a:gd name="connsiteX12423" fmla="*/ 9994957 w 12193268"/>
              <a:gd name="connsiteY12423" fmla="*/ 1498116 h 6852115"/>
              <a:gd name="connsiteX12424" fmla="*/ 9973558 w 12193268"/>
              <a:gd name="connsiteY12424" fmla="*/ 1517868 h 6852115"/>
              <a:gd name="connsiteX12425" fmla="*/ 9994950 w 12193268"/>
              <a:gd name="connsiteY12425" fmla="*/ 1517876 h 6852115"/>
              <a:gd name="connsiteX12426" fmla="*/ 9994950 w 12193268"/>
              <a:gd name="connsiteY12426" fmla="*/ 1518079 h 6852115"/>
              <a:gd name="connsiteX12427" fmla="*/ 9959553 w 12193268"/>
              <a:gd name="connsiteY12427" fmla="*/ 1518078 h 6852115"/>
              <a:gd name="connsiteX12428" fmla="*/ 9996181 w 12193268"/>
              <a:gd name="connsiteY12428" fmla="*/ 1551909 h 6852115"/>
              <a:gd name="connsiteX12429" fmla="*/ 9996181 w 12193268"/>
              <a:gd name="connsiteY12429" fmla="*/ 1557751 h 6852115"/>
              <a:gd name="connsiteX12430" fmla="*/ 9999343 w 12193268"/>
              <a:gd name="connsiteY12430" fmla="*/ 1554831 h 6852115"/>
              <a:gd name="connsiteX12431" fmla="*/ 10001096 w 12193268"/>
              <a:gd name="connsiteY12431" fmla="*/ 1556448 h 6852115"/>
              <a:gd name="connsiteX12432" fmla="*/ 10001096 w 12193268"/>
              <a:gd name="connsiteY12432" fmla="*/ 1553212 h 6852115"/>
              <a:gd name="connsiteX12433" fmla="*/ 10022488 w 12193268"/>
              <a:gd name="connsiteY12433" fmla="*/ 1533453 h 6852115"/>
              <a:gd name="connsiteX12434" fmla="*/ 10001096 w 12193268"/>
              <a:gd name="connsiteY12434" fmla="*/ 1533453 h 6852115"/>
              <a:gd name="connsiteX12435" fmla="*/ 10001096 w 12193268"/>
              <a:gd name="connsiteY12435" fmla="*/ 1533253 h 6852115"/>
              <a:gd name="connsiteX12436" fmla="*/ 10036488 w 12193268"/>
              <a:gd name="connsiteY12436" fmla="*/ 1533266 h 6852115"/>
              <a:gd name="connsiteX12437" fmla="*/ 9999872 w 12193268"/>
              <a:gd name="connsiteY12437" fmla="*/ 1499422 h 6852115"/>
              <a:gd name="connsiteX12438" fmla="*/ 6156472 w 12193268"/>
              <a:gd name="connsiteY12438" fmla="*/ 1497134 h 6852115"/>
              <a:gd name="connsiteX12439" fmla="*/ 6118530 w 12193268"/>
              <a:gd name="connsiteY12439" fmla="*/ 1534473 h 6852115"/>
              <a:gd name="connsiteX12440" fmla="*/ 6194388 w 12193268"/>
              <a:gd name="connsiteY12440" fmla="*/ 1534499 h 6852115"/>
              <a:gd name="connsiteX12441" fmla="*/ 3424995 w 12193268"/>
              <a:gd name="connsiteY12441" fmla="*/ 1499879 h 6852115"/>
              <a:gd name="connsiteX12442" fmla="*/ 3399263 w 12193268"/>
              <a:gd name="connsiteY12442" fmla="*/ 1523630 h 6852115"/>
              <a:gd name="connsiteX12443" fmla="*/ 3384676 w 12193268"/>
              <a:gd name="connsiteY12443" fmla="*/ 1523630 h 6852115"/>
              <a:gd name="connsiteX12444" fmla="*/ 3426218 w 12193268"/>
              <a:gd name="connsiteY12444" fmla="*/ 1562001 h 6852115"/>
              <a:gd name="connsiteX12445" fmla="*/ 3426218 w 12193268"/>
              <a:gd name="connsiteY12445" fmla="*/ 1523631 h 6852115"/>
              <a:gd name="connsiteX12446" fmla="*/ 3424987 w 12193268"/>
              <a:gd name="connsiteY12446" fmla="*/ 1523630 h 6852115"/>
              <a:gd name="connsiteX12447" fmla="*/ 11648576 w 12193268"/>
              <a:gd name="connsiteY12447" fmla="*/ 1488141 h 6852115"/>
              <a:gd name="connsiteX12448" fmla="*/ 11614663 w 12193268"/>
              <a:gd name="connsiteY12448" fmla="*/ 1521514 h 6852115"/>
              <a:gd name="connsiteX12449" fmla="*/ 11613329 w 12193268"/>
              <a:gd name="connsiteY12449" fmla="*/ 1521514 h 6852115"/>
              <a:gd name="connsiteX12450" fmla="*/ 11651258 w 12193268"/>
              <a:gd name="connsiteY12450" fmla="*/ 1558865 h 6852115"/>
              <a:gd name="connsiteX12451" fmla="*/ 11689187 w 12193268"/>
              <a:gd name="connsiteY12451" fmla="*/ 1521514 h 6852115"/>
              <a:gd name="connsiteX12452" fmla="*/ 11682442 w 12193268"/>
              <a:gd name="connsiteY12452" fmla="*/ 1521514 h 6852115"/>
              <a:gd name="connsiteX12453" fmla="*/ 8344794 w 12193268"/>
              <a:gd name="connsiteY12453" fmla="*/ 1491899 h 6852115"/>
              <a:gd name="connsiteX12454" fmla="*/ 8306853 w 12193268"/>
              <a:gd name="connsiteY12454" fmla="*/ 1529236 h 6852115"/>
              <a:gd name="connsiteX12455" fmla="*/ 8382709 w 12193268"/>
              <a:gd name="connsiteY12455" fmla="*/ 1529263 h 6852115"/>
              <a:gd name="connsiteX12456" fmla="*/ 5623950 w 12193268"/>
              <a:gd name="connsiteY12456" fmla="*/ 1494629 h 6852115"/>
              <a:gd name="connsiteX12457" fmla="*/ 5620785 w 12193268"/>
              <a:gd name="connsiteY12457" fmla="*/ 1497549 h 6852115"/>
              <a:gd name="connsiteX12458" fmla="*/ 5619034 w 12193268"/>
              <a:gd name="connsiteY12458" fmla="*/ 1495931 h 6852115"/>
              <a:gd name="connsiteX12459" fmla="*/ 5619034 w 12193268"/>
              <a:gd name="connsiteY12459" fmla="*/ 1499166 h 6852115"/>
              <a:gd name="connsiteX12460" fmla="*/ 5597634 w 12193268"/>
              <a:gd name="connsiteY12460" fmla="*/ 1518919 h 6852115"/>
              <a:gd name="connsiteX12461" fmla="*/ 5619027 w 12193268"/>
              <a:gd name="connsiteY12461" fmla="*/ 1518926 h 6852115"/>
              <a:gd name="connsiteX12462" fmla="*/ 5619027 w 12193268"/>
              <a:gd name="connsiteY12462" fmla="*/ 1519129 h 6852115"/>
              <a:gd name="connsiteX12463" fmla="*/ 5583629 w 12193268"/>
              <a:gd name="connsiteY12463" fmla="*/ 1519128 h 6852115"/>
              <a:gd name="connsiteX12464" fmla="*/ 5620257 w 12193268"/>
              <a:gd name="connsiteY12464" fmla="*/ 1552960 h 6852115"/>
              <a:gd name="connsiteX12465" fmla="*/ 5620257 w 12193268"/>
              <a:gd name="connsiteY12465" fmla="*/ 1558802 h 6852115"/>
              <a:gd name="connsiteX12466" fmla="*/ 5623420 w 12193268"/>
              <a:gd name="connsiteY12466" fmla="*/ 1555882 h 6852115"/>
              <a:gd name="connsiteX12467" fmla="*/ 5625172 w 12193268"/>
              <a:gd name="connsiteY12467" fmla="*/ 1557499 h 6852115"/>
              <a:gd name="connsiteX12468" fmla="*/ 5625172 w 12193268"/>
              <a:gd name="connsiteY12468" fmla="*/ 1554263 h 6852115"/>
              <a:gd name="connsiteX12469" fmla="*/ 5646565 w 12193268"/>
              <a:gd name="connsiteY12469" fmla="*/ 1534503 h 6852115"/>
              <a:gd name="connsiteX12470" fmla="*/ 5625172 w 12193268"/>
              <a:gd name="connsiteY12470" fmla="*/ 1534503 h 6852115"/>
              <a:gd name="connsiteX12471" fmla="*/ 5625172 w 12193268"/>
              <a:gd name="connsiteY12471" fmla="*/ 1534304 h 6852115"/>
              <a:gd name="connsiteX12472" fmla="*/ 5660564 w 12193268"/>
              <a:gd name="connsiteY12472" fmla="*/ 1534316 h 6852115"/>
              <a:gd name="connsiteX12473" fmla="*/ 5623949 w 12193268"/>
              <a:gd name="connsiteY12473" fmla="*/ 1500472 h 6852115"/>
              <a:gd name="connsiteX12474" fmla="*/ 7807353 w 12193268"/>
              <a:gd name="connsiteY12474" fmla="*/ 1490696 h 6852115"/>
              <a:gd name="connsiteX12475" fmla="*/ 7807349 w 12193268"/>
              <a:gd name="connsiteY12475" fmla="*/ 1502692 h 6852115"/>
              <a:gd name="connsiteX12476" fmla="*/ 7785820 w 12193268"/>
              <a:gd name="connsiteY12476" fmla="*/ 1522565 h 6852115"/>
              <a:gd name="connsiteX12477" fmla="*/ 7771233 w 12193268"/>
              <a:gd name="connsiteY12477" fmla="*/ 1522565 h 6852115"/>
              <a:gd name="connsiteX12478" fmla="*/ 7812775 w 12193268"/>
              <a:gd name="connsiteY12478" fmla="*/ 1560935 h 6852115"/>
              <a:gd name="connsiteX12479" fmla="*/ 7812775 w 12193268"/>
              <a:gd name="connsiteY12479" fmla="*/ 1550437 h 6852115"/>
              <a:gd name="connsiteX12480" fmla="*/ 7834882 w 12193268"/>
              <a:gd name="connsiteY12480" fmla="*/ 1530017 h 6852115"/>
              <a:gd name="connsiteX12481" fmla="*/ 7812774 w 12193268"/>
              <a:gd name="connsiteY12481" fmla="*/ 1530017 h 6852115"/>
              <a:gd name="connsiteX12482" fmla="*/ 7812775 w 12193268"/>
              <a:gd name="connsiteY12482" fmla="*/ 1529068 h 6852115"/>
              <a:gd name="connsiteX12483" fmla="*/ 7848884 w 12193268"/>
              <a:gd name="connsiteY12483" fmla="*/ 1529080 h 6852115"/>
              <a:gd name="connsiteX12484" fmla="*/ 1769915 w 12193268"/>
              <a:gd name="connsiteY12484" fmla="*/ 1498200 h 6852115"/>
              <a:gd name="connsiteX12485" fmla="*/ 1731974 w 12193268"/>
              <a:gd name="connsiteY12485" fmla="*/ 1535538 h 6852115"/>
              <a:gd name="connsiteX12486" fmla="*/ 1807831 w 12193268"/>
              <a:gd name="connsiteY12486" fmla="*/ 1535564 h 6852115"/>
              <a:gd name="connsiteX12487" fmla="*/ 7272652 w 12193268"/>
              <a:gd name="connsiteY12487" fmla="*/ 1489192 h 6852115"/>
              <a:gd name="connsiteX12488" fmla="*/ 7238739 w 12193268"/>
              <a:gd name="connsiteY12488" fmla="*/ 1522565 h 6852115"/>
              <a:gd name="connsiteX12489" fmla="*/ 7237405 w 12193268"/>
              <a:gd name="connsiteY12489" fmla="*/ 1522565 h 6852115"/>
              <a:gd name="connsiteX12490" fmla="*/ 7275335 w 12193268"/>
              <a:gd name="connsiteY12490" fmla="*/ 1559915 h 6852115"/>
              <a:gd name="connsiteX12491" fmla="*/ 7313263 w 12193268"/>
              <a:gd name="connsiteY12491" fmla="*/ 1522565 h 6852115"/>
              <a:gd name="connsiteX12492" fmla="*/ 7306518 w 12193268"/>
              <a:gd name="connsiteY12492" fmla="*/ 1522565 h 6852115"/>
              <a:gd name="connsiteX12493" fmla="*/ 3968870 w 12193268"/>
              <a:gd name="connsiteY12493" fmla="*/ 1492950 h 6852115"/>
              <a:gd name="connsiteX12494" fmla="*/ 3930929 w 12193268"/>
              <a:gd name="connsiteY12494" fmla="*/ 1530287 h 6852115"/>
              <a:gd name="connsiteX12495" fmla="*/ 4006786 w 12193268"/>
              <a:gd name="connsiteY12495" fmla="*/ 1530313 h 6852115"/>
              <a:gd name="connsiteX12496" fmla="*/ 1237394 w 12193268"/>
              <a:gd name="connsiteY12496" fmla="*/ 1495694 h 6852115"/>
              <a:gd name="connsiteX12497" fmla="*/ 1234229 w 12193268"/>
              <a:gd name="connsiteY12497" fmla="*/ 1498615 h 6852115"/>
              <a:gd name="connsiteX12498" fmla="*/ 1232478 w 12193268"/>
              <a:gd name="connsiteY12498" fmla="*/ 1496997 h 6852115"/>
              <a:gd name="connsiteX12499" fmla="*/ 1232477 w 12193268"/>
              <a:gd name="connsiteY12499" fmla="*/ 1500232 h 6852115"/>
              <a:gd name="connsiteX12500" fmla="*/ 1211078 w 12193268"/>
              <a:gd name="connsiteY12500" fmla="*/ 1519984 h 6852115"/>
              <a:gd name="connsiteX12501" fmla="*/ 1232470 w 12193268"/>
              <a:gd name="connsiteY12501" fmla="*/ 1519992 h 6852115"/>
              <a:gd name="connsiteX12502" fmla="*/ 1232470 w 12193268"/>
              <a:gd name="connsiteY12502" fmla="*/ 1520195 h 6852115"/>
              <a:gd name="connsiteX12503" fmla="*/ 1197073 w 12193268"/>
              <a:gd name="connsiteY12503" fmla="*/ 1520194 h 6852115"/>
              <a:gd name="connsiteX12504" fmla="*/ 1233701 w 12193268"/>
              <a:gd name="connsiteY12504" fmla="*/ 1554026 h 6852115"/>
              <a:gd name="connsiteX12505" fmla="*/ 1233700 w 12193268"/>
              <a:gd name="connsiteY12505" fmla="*/ 1559867 h 6852115"/>
              <a:gd name="connsiteX12506" fmla="*/ 1236863 w 12193268"/>
              <a:gd name="connsiteY12506" fmla="*/ 1556947 h 6852115"/>
              <a:gd name="connsiteX12507" fmla="*/ 1238616 w 12193268"/>
              <a:gd name="connsiteY12507" fmla="*/ 1558564 h 6852115"/>
              <a:gd name="connsiteX12508" fmla="*/ 1238615 w 12193268"/>
              <a:gd name="connsiteY12508" fmla="*/ 1555328 h 6852115"/>
              <a:gd name="connsiteX12509" fmla="*/ 1260009 w 12193268"/>
              <a:gd name="connsiteY12509" fmla="*/ 1535569 h 6852115"/>
              <a:gd name="connsiteX12510" fmla="*/ 1238616 w 12193268"/>
              <a:gd name="connsiteY12510" fmla="*/ 1535569 h 6852115"/>
              <a:gd name="connsiteX12511" fmla="*/ 1238615 w 12193268"/>
              <a:gd name="connsiteY12511" fmla="*/ 1535370 h 6852115"/>
              <a:gd name="connsiteX12512" fmla="*/ 1274007 w 12193268"/>
              <a:gd name="connsiteY12512" fmla="*/ 1535382 h 6852115"/>
              <a:gd name="connsiteX12513" fmla="*/ 1237391 w 12193268"/>
              <a:gd name="connsiteY12513" fmla="*/ 1501538 h 6852115"/>
              <a:gd name="connsiteX12514" fmla="*/ 9460974 w 12193268"/>
              <a:gd name="connsiteY12514" fmla="*/ 1483956 h 6852115"/>
              <a:gd name="connsiteX12515" fmla="*/ 9426705 w 12193268"/>
              <a:gd name="connsiteY12515" fmla="*/ 1517681 h 6852115"/>
              <a:gd name="connsiteX12516" fmla="*/ 9495220 w 12193268"/>
              <a:gd name="connsiteY12516" fmla="*/ 1517704 h 6852115"/>
              <a:gd name="connsiteX12517" fmla="*/ 3431431 w 12193268"/>
              <a:gd name="connsiteY12517" fmla="*/ 1491746 h 6852115"/>
              <a:gd name="connsiteX12518" fmla="*/ 3431418 w 12193268"/>
              <a:gd name="connsiteY12518" fmla="*/ 1530117 h 6852115"/>
              <a:gd name="connsiteX12519" fmla="*/ 3472960 w 12193268"/>
              <a:gd name="connsiteY12519" fmla="*/ 1530131 h 6852115"/>
              <a:gd name="connsiteX12520" fmla="*/ 2886096 w 12193268"/>
              <a:gd name="connsiteY12520" fmla="*/ 1490258 h 6852115"/>
              <a:gd name="connsiteX12521" fmla="*/ 2852184 w 12193268"/>
              <a:gd name="connsiteY12521" fmla="*/ 1523630 h 6852115"/>
              <a:gd name="connsiteX12522" fmla="*/ 2850850 w 12193268"/>
              <a:gd name="connsiteY12522" fmla="*/ 1523631 h 6852115"/>
              <a:gd name="connsiteX12523" fmla="*/ 2888778 w 12193268"/>
              <a:gd name="connsiteY12523" fmla="*/ 1560981 h 6852115"/>
              <a:gd name="connsiteX12524" fmla="*/ 2926707 w 12193268"/>
              <a:gd name="connsiteY12524" fmla="*/ 1523630 h 6852115"/>
              <a:gd name="connsiteX12525" fmla="*/ 2919962 w 12193268"/>
              <a:gd name="connsiteY12525" fmla="*/ 1523630 h 6852115"/>
              <a:gd name="connsiteX12526" fmla="*/ 5085051 w 12193268"/>
              <a:gd name="connsiteY12526" fmla="*/ 1485006 h 6852115"/>
              <a:gd name="connsiteX12527" fmla="*/ 5050782 w 12193268"/>
              <a:gd name="connsiteY12527" fmla="*/ 1518731 h 6852115"/>
              <a:gd name="connsiteX12528" fmla="*/ 5119297 w 12193268"/>
              <a:gd name="connsiteY12528" fmla="*/ 1518755 h 6852115"/>
              <a:gd name="connsiteX12529" fmla="*/ 698494 w 12193268"/>
              <a:gd name="connsiteY12529" fmla="*/ 1486072 h 6852115"/>
              <a:gd name="connsiteX12530" fmla="*/ 664225 w 12193268"/>
              <a:gd name="connsiteY12530" fmla="*/ 1519797 h 6852115"/>
              <a:gd name="connsiteX12531" fmla="*/ 732740 w 12193268"/>
              <a:gd name="connsiteY12531" fmla="*/ 1519820 h 6852115"/>
              <a:gd name="connsiteX12532" fmla="*/ 11091225 w 12193268"/>
              <a:gd name="connsiteY12532" fmla="*/ 1467898 h 6852115"/>
              <a:gd name="connsiteX12533" fmla="*/ 11091224 w 12193268"/>
              <a:gd name="connsiteY12533" fmla="*/ 1470348 h 6852115"/>
              <a:gd name="connsiteX12534" fmla="*/ 11022692 w 12193268"/>
              <a:gd name="connsiteY12534" fmla="*/ 1533603 h 6852115"/>
              <a:gd name="connsiteX12535" fmla="*/ 11034369 w 12193268"/>
              <a:gd name="connsiteY12535" fmla="*/ 1533607 h 6852115"/>
              <a:gd name="connsiteX12536" fmla="*/ 11092438 w 12193268"/>
              <a:gd name="connsiteY12536" fmla="*/ 1587241 h 6852115"/>
              <a:gd name="connsiteX12537" fmla="*/ 11092438 w 12193268"/>
              <a:gd name="connsiteY12537" fmla="*/ 1584793 h 6852115"/>
              <a:gd name="connsiteX12538" fmla="*/ 11160949 w 12193268"/>
              <a:gd name="connsiteY12538" fmla="*/ 1521514 h 6852115"/>
              <a:gd name="connsiteX12539" fmla="*/ 11149233 w 12193268"/>
              <a:gd name="connsiteY12539" fmla="*/ 1521514 h 6852115"/>
              <a:gd name="connsiteX12540" fmla="*/ 6715301 w 12193268"/>
              <a:gd name="connsiteY12540" fmla="*/ 1468949 h 6852115"/>
              <a:gd name="connsiteX12541" fmla="*/ 6715301 w 12193268"/>
              <a:gd name="connsiteY12541" fmla="*/ 1471398 h 6852115"/>
              <a:gd name="connsiteX12542" fmla="*/ 6646768 w 12193268"/>
              <a:gd name="connsiteY12542" fmla="*/ 1534653 h 6852115"/>
              <a:gd name="connsiteX12543" fmla="*/ 6658444 w 12193268"/>
              <a:gd name="connsiteY12543" fmla="*/ 1534657 h 6852115"/>
              <a:gd name="connsiteX12544" fmla="*/ 6716515 w 12193268"/>
              <a:gd name="connsiteY12544" fmla="*/ 1588292 h 6852115"/>
              <a:gd name="connsiteX12545" fmla="*/ 6716515 w 12193268"/>
              <a:gd name="connsiteY12545" fmla="*/ 1585843 h 6852115"/>
              <a:gd name="connsiteX12546" fmla="*/ 6785025 w 12193268"/>
              <a:gd name="connsiteY12546" fmla="*/ 1522565 h 6852115"/>
              <a:gd name="connsiteX12547" fmla="*/ 6773310 w 12193268"/>
              <a:gd name="connsiteY12547" fmla="*/ 1522565 h 6852115"/>
              <a:gd name="connsiteX12548" fmla="*/ 8903624 w 12193268"/>
              <a:gd name="connsiteY12548" fmla="*/ 1463713 h 6852115"/>
              <a:gd name="connsiteX12549" fmla="*/ 8903623 w 12193268"/>
              <a:gd name="connsiteY12549" fmla="*/ 1466162 h 6852115"/>
              <a:gd name="connsiteX12550" fmla="*/ 8835091 w 12193268"/>
              <a:gd name="connsiteY12550" fmla="*/ 1529418 h 6852115"/>
              <a:gd name="connsiteX12551" fmla="*/ 8903601 w 12193268"/>
              <a:gd name="connsiteY12551" fmla="*/ 1529442 h 6852115"/>
              <a:gd name="connsiteX12552" fmla="*/ 8903605 w 12193268"/>
              <a:gd name="connsiteY12552" fmla="*/ 1517501 h 6852115"/>
              <a:gd name="connsiteX12553" fmla="*/ 8961840 w 12193268"/>
              <a:gd name="connsiteY12553" fmla="*/ 1517522 h 6852115"/>
              <a:gd name="connsiteX12554" fmla="*/ 2328745 w 12193268"/>
              <a:gd name="connsiteY12554" fmla="*/ 1470014 h 6852115"/>
              <a:gd name="connsiteX12555" fmla="*/ 2328744 w 12193268"/>
              <a:gd name="connsiteY12555" fmla="*/ 1472464 h 6852115"/>
              <a:gd name="connsiteX12556" fmla="*/ 2260212 w 12193268"/>
              <a:gd name="connsiteY12556" fmla="*/ 1535719 h 6852115"/>
              <a:gd name="connsiteX12557" fmla="*/ 2271889 w 12193268"/>
              <a:gd name="connsiteY12557" fmla="*/ 1535723 h 6852115"/>
              <a:gd name="connsiteX12558" fmla="*/ 2329958 w 12193268"/>
              <a:gd name="connsiteY12558" fmla="*/ 1589357 h 6852115"/>
              <a:gd name="connsiteX12559" fmla="*/ 2329958 w 12193268"/>
              <a:gd name="connsiteY12559" fmla="*/ 1586909 h 6852115"/>
              <a:gd name="connsiteX12560" fmla="*/ 2398468 w 12193268"/>
              <a:gd name="connsiteY12560" fmla="*/ 1523631 h 6852115"/>
              <a:gd name="connsiteX12561" fmla="*/ 2386753 w 12193268"/>
              <a:gd name="connsiteY12561" fmla="*/ 1523631 h 6852115"/>
              <a:gd name="connsiteX12562" fmla="*/ 4527701 w 12193268"/>
              <a:gd name="connsiteY12562" fmla="*/ 1464763 h 6852115"/>
              <a:gd name="connsiteX12563" fmla="*/ 4527700 w 12193268"/>
              <a:gd name="connsiteY12563" fmla="*/ 1467213 h 6852115"/>
              <a:gd name="connsiteX12564" fmla="*/ 4459168 w 12193268"/>
              <a:gd name="connsiteY12564" fmla="*/ 1530469 h 6852115"/>
              <a:gd name="connsiteX12565" fmla="*/ 4527678 w 12193268"/>
              <a:gd name="connsiteY12565" fmla="*/ 1530492 h 6852115"/>
              <a:gd name="connsiteX12566" fmla="*/ 4527682 w 12193268"/>
              <a:gd name="connsiteY12566" fmla="*/ 1518552 h 6852115"/>
              <a:gd name="connsiteX12567" fmla="*/ 4585917 w 12193268"/>
              <a:gd name="connsiteY12567" fmla="*/ 1518572 h 6852115"/>
              <a:gd name="connsiteX12568" fmla="*/ 141144 w 12193268"/>
              <a:gd name="connsiteY12568" fmla="*/ 1465829 h 6852115"/>
              <a:gd name="connsiteX12569" fmla="*/ 141143 w 12193268"/>
              <a:gd name="connsiteY12569" fmla="*/ 1468279 h 6852115"/>
              <a:gd name="connsiteX12570" fmla="*/ 72611 w 12193268"/>
              <a:gd name="connsiteY12570" fmla="*/ 1531534 h 6852115"/>
              <a:gd name="connsiteX12571" fmla="*/ 141121 w 12193268"/>
              <a:gd name="connsiteY12571" fmla="*/ 1531558 h 6852115"/>
              <a:gd name="connsiteX12572" fmla="*/ 141125 w 12193268"/>
              <a:gd name="connsiteY12572" fmla="*/ 1519617 h 6852115"/>
              <a:gd name="connsiteX12573" fmla="*/ 199359 w 12193268"/>
              <a:gd name="connsiteY12573" fmla="*/ 1519638 h 6852115"/>
              <a:gd name="connsiteX12574" fmla="*/ 11648591 w 12193268"/>
              <a:gd name="connsiteY12574" fmla="*/ 1446183 h 6852115"/>
              <a:gd name="connsiteX12575" fmla="*/ 11725429 w 12193268"/>
              <a:gd name="connsiteY12575" fmla="*/ 1521904 h 6852115"/>
              <a:gd name="connsiteX12576" fmla="*/ 11731396 w 12193268"/>
              <a:gd name="connsiteY12576" fmla="*/ 1521906 h 6852115"/>
              <a:gd name="connsiteX12577" fmla="*/ 11651258 w 12193268"/>
              <a:gd name="connsiteY12577" fmla="*/ 1600824 h 6852115"/>
              <a:gd name="connsiteX12578" fmla="*/ 11571065 w 12193268"/>
              <a:gd name="connsiteY12578" fmla="*/ 1521851 h 6852115"/>
              <a:gd name="connsiteX12579" fmla="*/ 11571700 w 12193268"/>
              <a:gd name="connsiteY12579" fmla="*/ 1521851 h 6852115"/>
              <a:gd name="connsiteX12580" fmla="*/ 7272667 w 12193268"/>
              <a:gd name="connsiteY12580" fmla="*/ 1447234 h 6852115"/>
              <a:gd name="connsiteX12581" fmla="*/ 7349505 w 12193268"/>
              <a:gd name="connsiteY12581" fmla="*/ 1522954 h 6852115"/>
              <a:gd name="connsiteX12582" fmla="*/ 7355473 w 12193268"/>
              <a:gd name="connsiteY12582" fmla="*/ 1522956 h 6852115"/>
              <a:gd name="connsiteX12583" fmla="*/ 7275333 w 12193268"/>
              <a:gd name="connsiteY12583" fmla="*/ 1601875 h 6852115"/>
              <a:gd name="connsiteX12584" fmla="*/ 7195141 w 12193268"/>
              <a:gd name="connsiteY12584" fmla="*/ 1522902 h 6852115"/>
              <a:gd name="connsiteX12585" fmla="*/ 7195777 w 12193268"/>
              <a:gd name="connsiteY12585" fmla="*/ 1522902 h 6852115"/>
              <a:gd name="connsiteX12586" fmla="*/ 2886111 w 12193268"/>
              <a:gd name="connsiteY12586" fmla="*/ 1448299 h 6852115"/>
              <a:gd name="connsiteX12587" fmla="*/ 2962948 w 12193268"/>
              <a:gd name="connsiteY12587" fmla="*/ 1524020 h 6852115"/>
              <a:gd name="connsiteX12588" fmla="*/ 2968916 w 12193268"/>
              <a:gd name="connsiteY12588" fmla="*/ 1524022 h 6852115"/>
              <a:gd name="connsiteX12589" fmla="*/ 2888778 w 12193268"/>
              <a:gd name="connsiteY12589" fmla="*/ 1602940 h 6852115"/>
              <a:gd name="connsiteX12590" fmla="*/ 2808585 w 12193268"/>
              <a:gd name="connsiteY12590" fmla="*/ 1523967 h 6852115"/>
              <a:gd name="connsiteX12591" fmla="*/ 2809220 w 12193268"/>
              <a:gd name="connsiteY12591" fmla="*/ 1523967 h 6852115"/>
              <a:gd name="connsiteX12592" fmla="*/ 11091244 w 12193268"/>
              <a:gd name="connsiteY12592" fmla="*/ 1415653 h 6852115"/>
              <a:gd name="connsiteX12593" fmla="*/ 11206006 w 12193268"/>
              <a:gd name="connsiteY12593" fmla="*/ 1521726 h 6852115"/>
              <a:gd name="connsiteX12594" fmla="*/ 11217280 w 12193268"/>
              <a:gd name="connsiteY12594" fmla="*/ 1521730 h 6852115"/>
              <a:gd name="connsiteX12595" fmla="*/ 11092438 w 12193268"/>
              <a:gd name="connsiteY12595" fmla="*/ 1637039 h 6852115"/>
              <a:gd name="connsiteX12596" fmla="*/ 11092437 w 12193268"/>
              <a:gd name="connsiteY12596" fmla="*/ 1639486 h 6852115"/>
              <a:gd name="connsiteX12597" fmla="*/ 10977638 w 12193268"/>
              <a:gd name="connsiteY12597" fmla="*/ 1533453 h 6852115"/>
              <a:gd name="connsiteX12598" fmla="*/ 10966269 w 12193268"/>
              <a:gd name="connsiteY12598" fmla="*/ 1533453 h 6852115"/>
              <a:gd name="connsiteX12599" fmla="*/ 11091243 w 12193268"/>
              <a:gd name="connsiteY12599" fmla="*/ 1418102 h 6852115"/>
              <a:gd name="connsiteX12600" fmla="*/ 6715320 w 12193268"/>
              <a:gd name="connsiteY12600" fmla="*/ 1416704 h 6852115"/>
              <a:gd name="connsiteX12601" fmla="*/ 6830081 w 12193268"/>
              <a:gd name="connsiteY12601" fmla="*/ 1522777 h 6852115"/>
              <a:gd name="connsiteX12602" fmla="*/ 6841356 w 12193268"/>
              <a:gd name="connsiteY12602" fmla="*/ 1522780 h 6852115"/>
              <a:gd name="connsiteX12603" fmla="*/ 6716513 w 12193268"/>
              <a:gd name="connsiteY12603" fmla="*/ 1638089 h 6852115"/>
              <a:gd name="connsiteX12604" fmla="*/ 6716514 w 12193268"/>
              <a:gd name="connsiteY12604" fmla="*/ 1640537 h 6852115"/>
              <a:gd name="connsiteX12605" fmla="*/ 6601715 w 12193268"/>
              <a:gd name="connsiteY12605" fmla="*/ 1534503 h 6852115"/>
              <a:gd name="connsiteX12606" fmla="*/ 6590345 w 12193268"/>
              <a:gd name="connsiteY12606" fmla="*/ 1534503 h 6852115"/>
              <a:gd name="connsiteX12607" fmla="*/ 6715320 w 12193268"/>
              <a:gd name="connsiteY12607" fmla="*/ 1419152 h 6852115"/>
              <a:gd name="connsiteX12608" fmla="*/ 2328764 w 12193268"/>
              <a:gd name="connsiteY12608" fmla="*/ 1417769 h 6852115"/>
              <a:gd name="connsiteX12609" fmla="*/ 2443525 w 12193268"/>
              <a:gd name="connsiteY12609" fmla="*/ 1523842 h 6852115"/>
              <a:gd name="connsiteX12610" fmla="*/ 2454799 w 12193268"/>
              <a:gd name="connsiteY12610" fmla="*/ 1523846 h 6852115"/>
              <a:gd name="connsiteX12611" fmla="*/ 2329958 w 12193268"/>
              <a:gd name="connsiteY12611" fmla="*/ 1639155 h 6852115"/>
              <a:gd name="connsiteX12612" fmla="*/ 2329957 w 12193268"/>
              <a:gd name="connsiteY12612" fmla="*/ 1641602 h 6852115"/>
              <a:gd name="connsiteX12613" fmla="*/ 2215159 w 12193268"/>
              <a:gd name="connsiteY12613" fmla="*/ 1535569 h 6852115"/>
              <a:gd name="connsiteX12614" fmla="*/ 2203788 w 12193268"/>
              <a:gd name="connsiteY12614" fmla="*/ 1535569 h 6852115"/>
              <a:gd name="connsiteX12615" fmla="*/ 2328763 w 12193268"/>
              <a:gd name="connsiteY12615" fmla="*/ 1420218 h 6852115"/>
              <a:gd name="connsiteX12616" fmla="*/ 12187514 w 12193268"/>
              <a:gd name="connsiteY12616" fmla="*/ 1389503 h 6852115"/>
              <a:gd name="connsiteX12617" fmla="*/ 12044489 w 12193268"/>
              <a:gd name="connsiteY12617" fmla="*/ 1521514 h 6852115"/>
              <a:gd name="connsiteX12618" fmla="*/ 12029946 w 12193268"/>
              <a:gd name="connsiteY12618" fmla="*/ 1521514 h 6852115"/>
              <a:gd name="connsiteX12619" fmla="*/ 12188699 w 12193268"/>
              <a:gd name="connsiteY12619" fmla="*/ 1668145 h 6852115"/>
              <a:gd name="connsiteX12620" fmla="*/ 12188699 w 12193268"/>
              <a:gd name="connsiteY12620" fmla="*/ 1612130 h 6852115"/>
              <a:gd name="connsiteX12621" fmla="*/ 12091149 w 12193268"/>
              <a:gd name="connsiteY12621" fmla="*/ 1522029 h 6852115"/>
              <a:gd name="connsiteX12622" fmla="*/ 12104595 w 12193268"/>
              <a:gd name="connsiteY12622" fmla="*/ 1522033 h 6852115"/>
              <a:gd name="connsiteX12623" fmla="*/ 12187494 w 12193268"/>
              <a:gd name="connsiteY12623" fmla="*/ 1445518 h 6852115"/>
              <a:gd name="connsiteX12624" fmla="*/ 9999912 w 12193268"/>
              <a:gd name="connsiteY12624" fmla="*/ 1385318 h 6852115"/>
              <a:gd name="connsiteX12625" fmla="*/ 9996748 w 12193268"/>
              <a:gd name="connsiteY12625" fmla="*/ 1388238 h 6852115"/>
              <a:gd name="connsiteX12626" fmla="*/ 9994997 w 12193268"/>
              <a:gd name="connsiteY12626" fmla="*/ 1386620 h 6852115"/>
              <a:gd name="connsiteX12627" fmla="*/ 9994996 w 12193268"/>
              <a:gd name="connsiteY12627" fmla="*/ 1389856 h 6852115"/>
              <a:gd name="connsiteX12628" fmla="*/ 9856348 w 12193268"/>
              <a:gd name="connsiteY12628" fmla="*/ 1517828 h 6852115"/>
              <a:gd name="connsiteX12629" fmla="*/ 9916994 w 12193268"/>
              <a:gd name="connsiteY12629" fmla="*/ 1517848 h 6852115"/>
              <a:gd name="connsiteX12630" fmla="*/ 9996728 w 12193268"/>
              <a:gd name="connsiteY12630" fmla="*/ 1444253 h 6852115"/>
              <a:gd name="connsiteX12631" fmla="*/ 10093052 w 12193268"/>
              <a:gd name="connsiteY12631" fmla="*/ 1533284 h 6852115"/>
              <a:gd name="connsiteX12632" fmla="*/ 10153698 w 12193268"/>
              <a:gd name="connsiteY12632" fmla="*/ 1533305 h 6852115"/>
              <a:gd name="connsiteX12633" fmla="*/ 9999910 w 12193268"/>
              <a:gd name="connsiteY12633" fmla="*/ 1391161 h 6852115"/>
              <a:gd name="connsiteX12634" fmla="*/ 3425034 w 12193268"/>
              <a:gd name="connsiteY12634" fmla="*/ 1391619 h 6852115"/>
              <a:gd name="connsiteX12635" fmla="*/ 3282009 w 12193268"/>
              <a:gd name="connsiteY12635" fmla="*/ 1523630 h 6852115"/>
              <a:gd name="connsiteX12636" fmla="*/ 3267466 w 12193268"/>
              <a:gd name="connsiteY12636" fmla="*/ 1523630 h 6852115"/>
              <a:gd name="connsiteX12637" fmla="*/ 3426219 w 12193268"/>
              <a:gd name="connsiteY12637" fmla="*/ 1670261 h 6852115"/>
              <a:gd name="connsiteX12638" fmla="*/ 3426218 w 12193268"/>
              <a:gd name="connsiteY12638" fmla="*/ 1614246 h 6852115"/>
              <a:gd name="connsiteX12639" fmla="*/ 3328669 w 12193268"/>
              <a:gd name="connsiteY12639" fmla="*/ 1524146 h 6852115"/>
              <a:gd name="connsiteX12640" fmla="*/ 3342115 w 12193268"/>
              <a:gd name="connsiteY12640" fmla="*/ 1524149 h 6852115"/>
              <a:gd name="connsiteX12641" fmla="*/ 3425013 w 12193268"/>
              <a:gd name="connsiteY12641" fmla="*/ 1447634 h 6852115"/>
              <a:gd name="connsiteX12642" fmla="*/ 5623988 w 12193268"/>
              <a:gd name="connsiteY12642" fmla="*/ 1386369 h 6852115"/>
              <a:gd name="connsiteX12643" fmla="*/ 5620823 w 12193268"/>
              <a:gd name="connsiteY12643" fmla="*/ 1389289 h 6852115"/>
              <a:gd name="connsiteX12644" fmla="*/ 5619073 w 12193268"/>
              <a:gd name="connsiteY12644" fmla="*/ 1387671 h 6852115"/>
              <a:gd name="connsiteX12645" fmla="*/ 5619072 w 12193268"/>
              <a:gd name="connsiteY12645" fmla="*/ 1390906 h 6852115"/>
              <a:gd name="connsiteX12646" fmla="*/ 5480424 w 12193268"/>
              <a:gd name="connsiteY12646" fmla="*/ 1518878 h 6852115"/>
              <a:gd name="connsiteX12647" fmla="*/ 5541070 w 12193268"/>
              <a:gd name="connsiteY12647" fmla="*/ 1518899 h 6852115"/>
              <a:gd name="connsiteX12648" fmla="*/ 5620804 w 12193268"/>
              <a:gd name="connsiteY12648" fmla="*/ 1445304 h 6852115"/>
              <a:gd name="connsiteX12649" fmla="*/ 5717128 w 12193268"/>
              <a:gd name="connsiteY12649" fmla="*/ 1534335 h 6852115"/>
              <a:gd name="connsiteX12650" fmla="*/ 5777774 w 12193268"/>
              <a:gd name="connsiteY12650" fmla="*/ 1534356 h 6852115"/>
              <a:gd name="connsiteX12651" fmla="*/ 5623985 w 12193268"/>
              <a:gd name="connsiteY12651" fmla="*/ 1392211 h 6852115"/>
              <a:gd name="connsiteX12652" fmla="*/ 7807392 w 12193268"/>
              <a:gd name="connsiteY12652" fmla="*/ 1382435 h 6852115"/>
              <a:gd name="connsiteX12653" fmla="*/ 7807388 w 12193268"/>
              <a:gd name="connsiteY12653" fmla="*/ 1394431 h 6852115"/>
              <a:gd name="connsiteX12654" fmla="*/ 7668565 w 12193268"/>
              <a:gd name="connsiteY12654" fmla="*/ 1522565 h 6852115"/>
              <a:gd name="connsiteX12655" fmla="*/ 7654021 w 12193268"/>
              <a:gd name="connsiteY12655" fmla="*/ 1522565 h 6852115"/>
              <a:gd name="connsiteX12656" fmla="*/ 7812775 w 12193268"/>
              <a:gd name="connsiteY12656" fmla="*/ 1669195 h 6852115"/>
              <a:gd name="connsiteX12657" fmla="*/ 7812775 w 12193268"/>
              <a:gd name="connsiteY12657" fmla="*/ 1658697 h 6852115"/>
              <a:gd name="connsiteX12658" fmla="*/ 7952093 w 12193268"/>
              <a:gd name="connsiteY12658" fmla="*/ 1530017 h 6852115"/>
              <a:gd name="connsiteX12659" fmla="*/ 7891447 w 12193268"/>
              <a:gd name="connsiteY12659" fmla="*/ 1530017 h 6852115"/>
              <a:gd name="connsiteX12660" fmla="*/ 7808576 w 12193268"/>
              <a:gd name="connsiteY12660" fmla="*/ 1606561 h 6852115"/>
              <a:gd name="connsiteX12661" fmla="*/ 7808575 w 12193268"/>
              <a:gd name="connsiteY12661" fmla="*/ 1609301 h 6852115"/>
              <a:gd name="connsiteX12662" fmla="*/ 7715225 w 12193268"/>
              <a:gd name="connsiteY12662" fmla="*/ 1523080 h 6852115"/>
              <a:gd name="connsiteX12663" fmla="*/ 7728672 w 12193268"/>
              <a:gd name="connsiteY12663" fmla="*/ 1523084 h 6852115"/>
              <a:gd name="connsiteX12664" fmla="*/ 7811570 w 12193268"/>
              <a:gd name="connsiteY12664" fmla="*/ 1446568 h 6852115"/>
              <a:gd name="connsiteX12665" fmla="*/ 7811571 w 12193268"/>
              <a:gd name="connsiteY12665" fmla="*/ 1442331 h 6852115"/>
              <a:gd name="connsiteX12666" fmla="*/ 7905449 w 12193268"/>
              <a:gd name="connsiteY12666" fmla="*/ 1529100 h 6852115"/>
              <a:gd name="connsiteX12667" fmla="*/ 7966093 w 12193268"/>
              <a:gd name="connsiteY12667" fmla="*/ 1529120 h 6852115"/>
              <a:gd name="connsiteX12668" fmla="*/ 9463162 w 12193268"/>
              <a:gd name="connsiteY12668" fmla="*/ 1376828 h 6852115"/>
              <a:gd name="connsiteX12669" fmla="*/ 9316073 w 12193268"/>
              <a:gd name="connsiteY12669" fmla="*/ 1517642 h 6852115"/>
              <a:gd name="connsiteX12670" fmla="*/ 9384098 w 12193268"/>
              <a:gd name="connsiteY12670" fmla="*/ 1517666 h 6852115"/>
              <a:gd name="connsiteX12671" fmla="*/ 9460988 w 12193268"/>
              <a:gd name="connsiteY12671" fmla="*/ 1441998 h 6852115"/>
              <a:gd name="connsiteX12672" fmla="*/ 9537827 w 12193268"/>
              <a:gd name="connsiteY12672" fmla="*/ 1517718 h 6852115"/>
              <a:gd name="connsiteX12673" fmla="*/ 9610151 w 12193268"/>
              <a:gd name="connsiteY12673" fmla="*/ 1517744 h 6852115"/>
              <a:gd name="connsiteX12674" fmla="*/ 1237432 w 12193268"/>
              <a:gd name="connsiteY12674" fmla="*/ 1387434 h 6852115"/>
              <a:gd name="connsiteX12675" fmla="*/ 1234268 w 12193268"/>
              <a:gd name="connsiteY12675" fmla="*/ 1390355 h 6852115"/>
              <a:gd name="connsiteX12676" fmla="*/ 1232517 w 12193268"/>
              <a:gd name="connsiteY12676" fmla="*/ 1388737 h 6852115"/>
              <a:gd name="connsiteX12677" fmla="*/ 1232516 w 12193268"/>
              <a:gd name="connsiteY12677" fmla="*/ 1391972 h 6852115"/>
              <a:gd name="connsiteX12678" fmla="*/ 1093868 w 12193268"/>
              <a:gd name="connsiteY12678" fmla="*/ 1519944 h 6852115"/>
              <a:gd name="connsiteX12679" fmla="*/ 1154514 w 12193268"/>
              <a:gd name="connsiteY12679" fmla="*/ 1519964 h 6852115"/>
              <a:gd name="connsiteX12680" fmla="*/ 1234248 w 12193268"/>
              <a:gd name="connsiteY12680" fmla="*/ 1446369 h 6852115"/>
              <a:gd name="connsiteX12681" fmla="*/ 1330571 w 12193268"/>
              <a:gd name="connsiteY12681" fmla="*/ 1535400 h 6852115"/>
              <a:gd name="connsiteX12682" fmla="*/ 1391218 w 12193268"/>
              <a:gd name="connsiteY12682" fmla="*/ 1535421 h 6852115"/>
              <a:gd name="connsiteX12683" fmla="*/ 1237430 w 12193268"/>
              <a:gd name="connsiteY12683" fmla="*/ 1393277 h 6852115"/>
              <a:gd name="connsiteX12684" fmla="*/ 3431469 w 12193268"/>
              <a:gd name="connsiteY12684" fmla="*/ 1383486 h 6852115"/>
              <a:gd name="connsiteX12685" fmla="*/ 3431450 w 12193268"/>
              <a:gd name="connsiteY12685" fmla="*/ 1439501 h 6852115"/>
              <a:gd name="connsiteX12686" fmla="*/ 3529524 w 12193268"/>
              <a:gd name="connsiteY12686" fmla="*/ 1530150 h 6852115"/>
              <a:gd name="connsiteX12687" fmla="*/ 3590169 w 12193268"/>
              <a:gd name="connsiteY12687" fmla="*/ 1530171 h 6852115"/>
              <a:gd name="connsiteX12688" fmla="*/ 5087239 w 12193268"/>
              <a:gd name="connsiteY12688" fmla="*/ 1377879 h 6852115"/>
              <a:gd name="connsiteX12689" fmla="*/ 4940150 w 12193268"/>
              <a:gd name="connsiteY12689" fmla="*/ 1518693 h 6852115"/>
              <a:gd name="connsiteX12690" fmla="*/ 5008175 w 12193268"/>
              <a:gd name="connsiteY12690" fmla="*/ 1518716 h 6852115"/>
              <a:gd name="connsiteX12691" fmla="*/ 5085065 w 12193268"/>
              <a:gd name="connsiteY12691" fmla="*/ 1443048 h 6852115"/>
              <a:gd name="connsiteX12692" fmla="*/ 5161904 w 12193268"/>
              <a:gd name="connsiteY12692" fmla="*/ 1518769 h 6852115"/>
              <a:gd name="connsiteX12693" fmla="*/ 5234228 w 12193268"/>
              <a:gd name="connsiteY12693" fmla="*/ 1518794 h 6852115"/>
              <a:gd name="connsiteX12694" fmla="*/ 700681 w 12193268"/>
              <a:gd name="connsiteY12694" fmla="*/ 1378944 h 6852115"/>
              <a:gd name="connsiteX12695" fmla="*/ 553594 w 12193268"/>
              <a:gd name="connsiteY12695" fmla="*/ 1519759 h 6852115"/>
              <a:gd name="connsiteX12696" fmla="*/ 621618 w 12193268"/>
              <a:gd name="connsiteY12696" fmla="*/ 1519782 h 6852115"/>
              <a:gd name="connsiteX12697" fmla="*/ 698508 w 12193268"/>
              <a:gd name="connsiteY12697" fmla="*/ 1444114 h 6852115"/>
              <a:gd name="connsiteX12698" fmla="*/ 775347 w 12193268"/>
              <a:gd name="connsiteY12698" fmla="*/ 1519834 h 6852115"/>
              <a:gd name="connsiteX12699" fmla="*/ 847671 w 12193268"/>
              <a:gd name="connsiteY12699" fmla="*/ 1519860 h 6852115"/>
              <a:gd name="connsiteX12700" fmla="*/ 11091263 w 12193268"/>
              <a:gd name="connsiteY12700" fmla="*/ 1359638 h 6852115"/>
              <a:gd name="connsiteX12701" fmla="*/ 11091263 w 12193268"/>
              <a:gd name="connsiteY12701" fmla="*/ 1362087 h 6852115"/>
              <a:gd name="connsiteX12702" fmla="*/ 10905482 w 12193268"/>
              <a:gd name="connsiteY12702" fmla="*/ 1533562 h 6852115"/>
              <a:gd name="connsiteX12703" fmla="*/ 10917116 w 12193268"/>
              <a:gd name="connsiteY12703" fmla="*/ 1533567 h 6852115"/>
              <a:gd name="connsiteX12704" fmla="*/ 11092438 w 12193268"/>
              <a:gd name="connsiteY12704" fmla="*/ 1695502 h 6852115"/>
              <a:gd name="connsiteX12705" fmla="*/ 11092438 w 12193268"/>
              <a:gd name="connsiteY12705" fmla="*/ 1693054 h 6852115"/>
              <a:gd name="connsiteX12706" fmla="*/ 11278159 w 12193268"/>
              <a:gd name="connsiteY12706" fmla="*/ 1521514 h 6852115"/>
              <a:gd name="connsiteX12707" fmla="*/ 11266401 w 12193268"/>
              <a:gd name="connsiteY12707" fmla="*/ 1521514 h 6852115"/>
              <a:gd name="connsiteX12708" fmla="*/ 6715339 w 12193268"/>
              <a:gd name="connsiteY12708" fmla="*/ 1360689 h 6852115"/>
              <a:gd name="connsiteX12709" fmla="*/ 6715339 w 12193268"/>
              <a:gd name="connsiteY12709" fmla="*/ 1363137 h 6852115"/>
              <a:gd name="connsiteX12710" fmla="*/ 6529559 w 12193268"/>
              <a:gd name="connsiteY12710" fmla="*/ 1534613 h 6852115"/>
              <a:gd name="connsiteX12711" fmla="*/ 6541192 w 12193268"/>
              <a:gd name="connsiteY12711" fmla="*/ 1534618 h 6852115"/>
              <a:gd name="connsiteX12712" fmla="*/ 6716514 w 12193268"/>
              <a:gd name="connsiteY12712" fmla="*/ 1696553 h 6852115"/>
              <a:gd name="connsiteX12713" fmla="*/ 6716514 w 12193268"/>
              <a:gd name="connsiteY12713" fmla="*/ 1694104 h 6852115"/>
              <a:gd name="connsiteX12714" fmla="*/ 6902235 w 12193268"/>
              <a:gd name="connsiteY12714" fmla="*/ 1522565 h 6852115"/>
              <a:gd name="connsiteX12715" fmla="*/ 6890477 w 12193268"/>
              <a:gd name="connsiteY12715" fmla="*/ 1522565 h 6852115"/>
              <a:gd name="connsiteX12716" fmla="*/ 8903662 w 12193268"/>
              <a:gd name="connsiteY12716" fmla="*/ 1355453 h 6852115"/>
              <a:gd name="connsiteX12717" fmla="*/ 8903661 w 12193268"/>
              <a:gd name="connsiteY12717" fmla="*/ 1357902 h 6852115"/>
              <a:gd name="connsiteX12718" fmla="*/ 8717880 w 12193268"/>
              <a:gd name="connsiteY12718" fmla="*/ 1529378 h 6852115"/>
              <a:gd name="connsiteX12719" fmla="*/ 8778526 w 12193268"/>
              <a:gd name="connsiteY12719" fmla="*/ 1529398 h 6852115"/>
              <a:gd name="connsiteX12720" fmla="*/ 8903642 w 12193268"/>
              <a:gd name="connsiteY12720" fmla="*/ 1413916 h 6852115"/>
              <a:gd name="connsiteX12721" fmla="*/ 8903643 w 12193268"/>
              <a:gd name="connsiteY12721" fmla="*/ 1411468 h 6852115"/>
              <a:gd name="connsiteX12722" fmla="*/ 9018405 w 12193268"/>
              <a:gd name="connsiteY12722" fmla="*/ 1517541 h 6852115"/>
              <a:gd name="connsiteX12723" fmla="*/ 9079050 w 12193268"/>
              <a:gd name="connsiteY12723" fmla="*/ 1517561 h 6852115"/>
              <a:gd name="connsiteX12724" fmla="*/ 2328783 w 12193268"/>
              <a:gd name="connsiteY12724" fmla="*/ 1361754 h 6852115"/>
              <a:gd name="connsiteX12725" fmla="*/ 2328782 w 12193268"/>
              <a:gd name="connsiteY12725" fmla="*/ 1364203 h 6852115"/>
              <a:gd name="connsiteX12726" fmla="*/ 2143003 w 12193268"/>
              <a:gd name="connsiteY12726" fmla="*/ 1535679 h 6852115"/>
              <a:gd name="connsiteX12727" fmla="*/ 2154636 w 12193268"/>
              <a:gd name="connsiteY12727" fmla="*/ 1535683 h 6852115"/>
              <a:gd name="connsiteX12728" fmla="*/ 2329958 w 12193268"/>
              <a:gd name="connsiteY12728" fmla="*/ 1697618 h 6852115"/>
              <a:gd name="connsiteX12729" fmla="*/ 2329958 w 12193268"/>
              <a:gd name="connsiteY12729" fmla="*/ 1695170 h 6852115"/>
              <a:gd name="connsiteX12730" fmla="*/ 2515678 w 12193268"/>
              <a:gd name="connsiteY12730" fmla="*/ 1523630 h 6852115"/>
              <a:gd name="connsiteX12731" fmla="*/ 2503920 w 12193268"/>
              <a:gd name="connsiteY12731" fmla="*/ 1523630 h 6852115"/>
              <a:gd name="connsiteX12732" fmla="*/ 4527739 w 12193268"/>
              <a:gd name="connsiteY12732" fmla="*/ 1356503 h 6852115"/>
              <a:gd name="connsiteX12733" fmla="*/ 4527738 w 12193268"/>
              <a:gd name="connsiteY12733" fmla="*/ 1358953 h 6852115"/>
              <a:gd name="connsiteX12734" fmla="*/ 4341956 w 12193268"/>
              <a:gd name="connsiteY12734" fmla="*/ 1530428 h 6852115"/>
              <a:gd name="connsiteX12735" fmla="*/ 4402603 w 12193268"/>
              <a:gd name="connsiteY12735" fmla="*/ 1530449 h 6852115"/>
              <a:gd name="connsiteX12736" fmla="*/ 4527719 w 12193268"/>
              <a:gd name="connsiteY12736" fmla="*/ 1414967 h 6852115"/>
              <a:gd name="connsiteX12737" fmla="*/ 4527720 w 12193268"/>
              <a:gd name="connsiteY12737" fmla="*/ 1412519 h 6852115"/>
              <a:gd name="connsiteX12738" fmla="*/ 4642481 w 12193268"/>
              <a:gd name="connsiteY12738" fmla="*/ 1518592 h 6852115"/>
              <a:gd name="connsiteX12739" fmla="*/ 4703127 w 12193268"/>
              <a:gd name="connsiteY12739" fmla="*/ 1518612 h 6852115"/>
              <a:gd name="connsiteX12740" fmla="*/ 141182 w 12193268"/>
              <a:gd name="connsiteY12740" fmla="*/ 1357569 h 6852115"/>
              <a:gd name="connsiteX12741" fmla="*/ 141182 w 12193268"/>
              <a:gd name="connsiteY12741" fmla="*/ 1360019 h 6852115"/>
              <a:gd name="connsiteX12742" fmla="*/ 2049 w 12193268"/>
              <a:gd name="connsiteY12742" fmla="*/ 1488437 h 6852115"/>
              <a:gd name="connsiteX12743" fmla="*/ 2109 w 12193268"/>
              <a:gd name="connsiteY12743" fmla="*/ 1531510 h 6852115"/>
              <a:gd name="connsiteX12744" fmla="*/ 16046 w 12193268"/>
              <a:gd name="connsiteY12744" fmla="*/ 1531515 h 6852115"/>
              <a:gd name="connsiteX12745" fmla="*/ 141162 w 12193268"/>
              <a:gd name="connsiteY12745" fmla="*/ 1416032 h 6852115"/>
              <a:gd name="connsiteX12746" fmla="*/ 141163 w 12193268"/>
              <a:gd name="connsiteY12746" fmla="*/ 1413585 h 6852115"/>
              <a:gd name="connsiteX12747" fmla="*/ 255925 w 12193268"/>
              <a:gd name="connsiteY12747" fmla="*/ 1519657 h 6852115"/>
              <a:gd name="connsiteX12748" fmla="*/ 316570 w 12193268"/>
              <a:gd name="connsiteY12748" fmla="*/ 1519677 h 6852115"/>
              <a:gd name="connsiteX12749" fmla="*/ 11091282 w 12193268"/>
              <a:gd name="connsiteY12749" fmla="*/ 1307393 h 6852115"/>
              <a:gd name="connsiteX12750" fmla="*/ 11323216 w 12193268"/>
              <a:gd name="connsiteY12750" fmla="*/ 1521766 h 6852115"/>
              <a:gd name="connsiteX12751" fmla="*/ 11334445 w 12193268"/>
              <a:gd name="connsiteY12751" fmla="*/ 1521770 h 6852115"/>
              <a:gd name="connsiteX12752" fmla="*/ 11092438 w 12193268"/>
              <a:gd name="connsiteY12752" fmla="*/ 1745299 h 6852115"/>
              <a:gd name="connsiteX12753" fmla="*/ 11092438 w 12193268"/>
              <a:gd name="connsiteY12753" fmla="*/ 1747746 h 6852115"/>
              <a:gd name="connsiteX12754" fmla="*/ 10860429 w 12193268"/>
              <a:gd name="connsiteY12754" fmla="*/ 1533453 h 6852115"/>
              <a:gd name="connsiteX12755" fmla="*/ 10849016 w 12193268"/>
              <a:gd name="connsiteY12755" fmla="*/ 1533454 h 6852115"/>
              <a:gd name="connsiteX12756" fmla="*/ 11091281 w 12193268"/>
              <a:gd name="connsiteY12756" fmla="*/ 1309842 h 6852115"/>
              <a:gd name="connsiteX12757" fmla="*/ 6715358 w 12193268"/>
              <a:gd name="connsiteY12757" fmla="*/ 1308444 h 6852115"/>
              <a:gd name="connsiteX12758" fmla="*/ 6947292 w 12193268"/>
              <a:gd name="connsiteY12758" fmla="*/ 1522817 h 6852115"/>
              <a:gd name="connsiteX12759" fmla="*/ 6958521 w 12193268"/>
              <a:gd name="connsiteY12759" fmla="*/ 1522821 h 6852115"/>
              <a:gd name="connsiteX12760" fmla="*/ 6716513 w 12193268"/>
              <a:gd name="connsiteY12760" fmla="*/ 1746349 h 6852115"/>
              <a:gd name="connsiteX12761" fmla="*/ 6716514 w 12193268"/>
              <a:gd name="connsiteY12761" fmla="*/ 1748797 h 6852115"/>
              <a:gd name="connsiteX12762" fmla="*/ 6484506 w 12193268"/>
              <a:gd name="connsiteY12762" fmla="*/ 1534503 h 6852115"/>
              <a:gd name="connsiteX12763" fmla="*/ 6473092 w 12193268"/>
              <a:gd name="connsiteY12763" fmla="*/ 1534504 h 6852115"/>
              <a:gd name="connsiteX12764" fmla="*/ 6715358 w 12193268"/>
              <a:gd name="connsiteY12764" fmla="*/ 1310892 h 6852115"/>
              <a:gd name="connsiteX12765" fmla="*/ 2328801 w 12193268"/>
              <a:gd name="connsiteY12765" fmla="*/ 1309509 h 6852115"/>
              <a:gd name="connsiteX12766" fmla="*/ 2560736 w 12193268"/>
              <a:gd name="connsiteY12766" fmla="*/ 1523882 h 6852115"/>
              <a:gd name="connsiteX12767" fmla="*/ 2571965 w 12193268"/>
              <a:gd name="connsiteY12767" fmla="*/ 1523886 h 6852115"/>
              <a:gd name="connsiteX12768" fmla="*/ 2329957 w 12193268"/>
              <a:gd name="connsiteY12768" fmla="*/ 1747415 h 6852115"/>
              <a:gd name="connsiteX12769" fmla="*/ 2329958 w 12193268"/>
              <a:gd name="connsiteY12769" fmla="*/ 1749863 h 6852115"/>
              <a:gd name="connsiteX12770" fmla="*/ 2097949 w 12193268"/>
              <a:gd name="connsiteY12770" fmla="*/ 1535569 h 6852115"/>
              <a:gd name="connsiteX12771" fmla="*/ 2086535 w 12193268"/>
              <a:gd name="connsiteY12771" fmla="*/ 1535570 h 6852115"/>
              <a:gd name="connsiteX12772" fmla="*/ 2328801 w 12193268"/>
              <a:gd name="connsiteY12772" fmla="*/ 1311958 h 6852115"/>
              <a:gd name="connsiteX12773" fmla="*/ 12187556 w 12193268"/>
              <a:gd name="connsiteY12773" fmla="*/ 1272177 h 6852115"/>
              <a:gd name="connsiteX12774" fmla="*/ 11917417 w 12193268"/>
              <a:gd name="connsiteY12774" fmla="*/ 1521514 h 6852115"/>
              <a:gd name="connsiteX12775" fmla="*/ 11902921 w 12193268"/>
              <a:gd name="connsiteY12775" fmla="*/ 1521514 h 6852115"/>
              <a:gd name="connsiteX12776" fmla="*/ 12188699 w 12193268"/>
              <a:gd name="connsiteY12776" fmla="*/ 1785471 h 6852115"/>
              <a:gd name="connsiteX12777" fmla="*/ 12188699 w 12193268"/>
              <a:gd name="connsiteY12777" fmla="*/ 1720391 h 6852115"/>
              <a:gd name="connsiteX12778" fmla="*/ 11973896 w 12193268"/>
              <a:gd name="connsiteY12778" fmla="*/ 1521989 h 6852115"/>
              <a:gd name="connsiteX12779" fmla="*/ 11987385 w 12193268"/>
              <a:gd name="connsiteY12779" fmla="*/ 1521994 h 6852115"/>
              <a:gd name="connsiteX12780" fmla="*/ 12187533 w 12193268"/>
              <a:gd name="connsiteY12780" fmla="*/ 1337258 h 6852115"/>
              <a:gd name="connsiteX12781" fmla="*/ 9999953 w 12193268"/>
              <a:gd name="connsiteY12781" fmla="*/ 1267991 h 6852115"/>
              <a:gd name="connsiteX12782" fmla="*/ 9996790 w 12193268"/>
              <a:gd name="connsiteY12782" fmla="*/ 1270912 h 6852115"/>
              <a:gd name="connsiteX12783" fmla="*/ 9995038 w 12193268"/>
              <a:gd name="connsiteY12783" fmla="*/ 1269295 h 6852115"/>
              <a:gd name="connsiteX12784" fmla="*/ 9995037 w 12193268"/>
              <a:gd name="connsiteY12784" fmla="*/ 1272530 h 6852115"/>
              <a:gd name="connsiteX12785" fmla="*/ 9729322 w 12193268"/>
              <a:gd name="connsiteY12785" fmla="*/ 1517785 h 6852115"/>
              <a:gd name="connsiteX12786" fmla="*/ 9799783 w 12193268"/>
              <a:gd name="connsiteY12786" fmla="*/ 1517808 h 6852115"/>
              <a:gd name="connsiteX12787" fmla="*/ 9996765 w 12193268"/>
              <a:gd name="connsiteY12787" fmla="*/ 1335993 h 6852115"/>
              <a:gd name="connsiteX12788" fmla="*/ 10210260 w 12193268"/>
              <a:gd name="connsiteY12788" fmla="*/ 1533324 h 6852115"/>
              <a:gd name="connsiteX12789" fmla="*/ 10280721 w 12193268"/>
              <a:gd name="connsiteY12789" fmla="*/ 1533349 h 6852115"/>
              <a:gd name="connsiteX12790" fmla="*/ 9999951 w 12193268"/>
              <a:gd name="connsiteY12790" fmla="*/ 1273835 h 6852115"/>
              <a:gd name="connsiteX12791" fmla="*/ 3425076 w 12193268"/>
              <a:gd name="connsiteY12791" fmla="*/ 1274293 h 6852115"/>
              <a:gd name="connsiteX12792" fmla="*/ 3154937 w 12193268"/>
              <a:gd name="connsiteY12792" fmla="*/ 1523630 h 6852115"/>
              <a:gd name="connsiteX12793" fmla="*/ 3140441 w 12193268"/>
              <a:gd name="connsiteY12793" fmla="*/ 1523630 h 6852115"/>
              <a:gd name="connsiteX12794" fmla="*/ 3426219 w 12193268"/>
              <a:gd name="connsiteY12794" fmla="*/ 1787587 h 6852115"/>
              <a:gd name="connsiteX12795" fmla="*/ 3426218 w 12193268"/>
              <a:gd name="connsiteY12795" fmla="*/ 1722507 h 6852115"/>
              <a:gd name="connsiteX12796" fmla="*/ 3211416 w 12193268"/>
              <a:gd name="connsiteY12796" fmla="*/ 1524105 h 6852115"/>
              <a:gd name="connsiteX12797" fmla="*/ 3224905 w 12193268"/>
              <a:gd name="connsiteY12797" fmla="*/ 1524110 h 6852115"/>
              <a:gd name="connsiteX12798" fmla="*/ 3425052 w 12193268"/>
              <a:gd name="connsiteY12798" fmla="*/ 1339374 h 6852115"/>
              <a:gd name="connsiteX12799" fmla="*/ 5624030 w 12193268"/>
              <a:gd name="connsiteY12799" fmla="*/ 1269042 h 6852115"/>
              <a:gd name="connsiteX12800" fmla="*/ 5620866 w 12193268"/>
              <a:gd name="connsiteY12800" fmla="*/ 1271962 h 6852115"/>
              <a:gd name="connsiteX12801" fmla="*/ 5619114 w 12193268"/>
              <a:gd name="connsiteY12801" fmla="*/ 1270345 h 6852115"/>
              <a:gd name="connsiteX12802" fmla="*/ 5619114 w 12193268"/>
              <a:gd name="connsiteY12802" fmla="*/ 1273580 h 6852115"/>
              <a:gd name="connsiteX12803" fmla="*/ 5353398 w 12193268"/>
              <a:gd name="connsiteY12803" fmla="*/ 1518835 h 6852115"/>
              <a:gd name="connsiteX12804" fmla="*/ 5423860 w 12193268"/>
              <a:gd name="connsiteY12804" fmla="*/ 1518859 h 6852115"/>
              <a:gd name="connsiteX12805" fmla="*/ 5620842 w 12193268"/>
              <a:gd name="connsiteY12805" fmla="*/ 1337044 h 6852115"/>
              <a:gd name="connsiteX12806" fmla="*/ 5834336 w 12193268"/>
              <a:gd name="connsiteY12806" fmla="*/ 1534375 h 6852115"/>
              <a:gd name="connsiteX12807" fmla="*/ 5904797 w 12193268"/>
              <a:gd name="connsiteY12807" fmla="*/ 1534400 h 6852115"/>
              <a:gd name="connsiteX12808" fmla="*/ 5624027 w 12193268"/>
              <a:gd name="connsiteY12808" fmla="*/ 1274885 h 6852115"/>
              <a:gd name="connsiteX12809" fmla="*/ 7807434 w 12193268"/>
              <a:gd name="connsiteY12809" fmla="*/ 1265109 h 6852115"/>
              <a:gd name="connsiteX12810" fmla="*/ 7807429 w 12193268"/>
              <a:gd name="connsiteY12810" fmla="*/ 1277106 h 6852115"/>
              <a:gd name="connsiteX12811" fmla="*/ 7541494 w 12193268"/>
              <a:gd name="connsiteY12811" fmla="*/ 1522565 h 6852115"/>
              <a:gd name="connsiteX12812" fmla="*/ 7526997 w 12193268"/>
              <a:gd name="connsiteY12812" fmla="*/ 1522565 h 6852115"/>
              <a:gd name="connsiteX12813" fmla="*/ 7812775 w 12193268"/>
              <a:gd name="connsiteY12813" fmla="*/ 1786522 h 6852115"/>
              <a:gd name="connsiteX12814" fmla="*/ 7812775 w 12193268"/>
              <a:gd name="connsiteY12814" fmla="*/ 1776024 h 6852115"/>
              <a:gd name="connsiteX12815" fmla="*/ 8079118 w 12193268"/>
              <a:gd name="connsiteY12815" fmla="*/ 1530017 h 6852115"/>
              <a:gd name="connsiteX12816" fmla="*/ 8008657 w 12193268"/>
              <a:gd name="connsiteY12816" fmla="*/ 1530017 h 6852115"/>
              <a:gd name="connsiteX12817" fmla="*/ 7808575 w 12193268"/>
              <a:gd name="connsiteY12817" fmla="*/ 1714821 h 6852115"/>
              <a:gd name="connsiteX12818" fmla="*/ 7808575 w 12193268"/>
              <a:gd name="connsiteY12818" fmla="*/ 1717562 h 6852115"/>
              <a:gd name="connsiteX12819" fmla="*/ 7597972 w 12193268"/>
              <a:gd name="connsiteY12819" fmla="*/ 1523040 h 6852115"/>
              <a:gd name="connsiteX12820" fmla="*/ 7611462 w 12193268"/>
              <a:gd name="connsiteY12820" fmla="*/ 1523044 h 6852115"/>
              <a:gd name="connsiteX12821" fmla="*/ 7811609 w 12193268"/>
              <a:gd name="connsiteY12821" fmla="*/ 1338309 h 6852115"/>
              <a:gd name="connsiteX12822" fmla="*/ 7811610 w 12193268"/>
              <a:gd name="connsiteY12822" fmla="*/ 1334072 h 6852115"/>
              <a:gd name="connsiteX12823" fmla="*/ 8022657 w 12193268"/>
              <a:gd name="connsiteY12823" fmla="*/ 1529140 h 6852115"/>
              <a:gd name="connsiteX12824" fmla="*/ 8093119 w 12193268"/>
              <a:gd name="connsiteY12824" fmla="*/ 1529163 h 6852115"/>
              <a:gd name="connsiteX12825" fmla="*/ 1237474 w 12193268"/>
              <a:gd name="connsiteY12825" fmla="*/ 1270107 h 6852115"/>
              <a:gd name="connsiteX12826" fmla="*/ 1234310 w 12193268"/>
              <a:gd name="connsiteY12826" fmla="*/ 1273028 h 6852115"/>
              <a:gd name="connsiteX12827" fmla="*/ 1232557 w 12193268"/>
              <a:gd name="connsiteY12827" fmla="*/ 1271411 h 6852115"/>
              <a:gd name="connsiteX12828" fmla="*/ 1232557 w 12193268"/>
              <a:gd name="connsiteY12828" fmla="*/ 1274646 h 6852115"/>
              <a:gd name="connsiteX12829" fmla="*/ 966842 w 12193268"/>
              <a:gd name="connsiteY12829" fmla="*/ 1519901 h 6852115"/>
              <a:gd name="connsiteX12830" fmla="*/ 1037304 w 12193268"/>
              <a:gd name="connsiteY12830" fmla="*/ 1519924 h 6852115"/>
              <a:gd name="connsiteX12831" fmla="*/ 1234285 w 12193268"/>
              <a:gd name="connsiteY12831" fmla="*/ 1338109 h 6852115"/>
              <a:gd name="connsiteX12832" fmla="*/ 1447780 w 12193268"/>
              <a:gd name="connsiteY12832" fmla="*/ 1535441 h 6852115"/>
              <a:gd name="connsiteX12833" fmla="*/ 1518241 w 12193268"/>
              <a:gd name="connsiteY12833" fmla="*/ 1535465 h 6852115"/>
              <a:gd name="connsiteX12834" fmla="*/ 1237471 w 12193268"/>
              <a:gd name="connsiteY12834" fmla="*/ 1275951 h 6852115"/>
              <a:gd name="connsiteX12835" fmla="*/ 3431511 w 12193268"/>
              <a:gd name="connsiteY12835" fmla="*/ 1266160 h 6852115"/>
              <a:gd name="connsiteX12836" fmla="*/ 3431488 w 12193268"/>
              <a:gd name="connsiteY12836" fmla="*/ 1331241 h 6852115"/>
              <a:gd name="connsiteX12837" fmla="*/ 3646733 w 12193268"/>
              <a:gd name="connsiteY12837" fmla="*/ 1530191 h 6852115"/>
              <a:gd name="connsiteX12838" fmla="*/ 3717196 w 12193268"/>
              <a:gd name="connsiteY12838" fmla="*/ 1530214 h 6852115"/>
              <a:gd name="connsiteX12839" fmla="*/ 11091305 w 12193268"/>
              <a:gd name="connsiteY12839" fmla="*/ 1242312 h 6852115"/>
              <a:gd name="connsiteX12840" fmla="*/ 11091304 w 12193268"/>
              <a:gd name="connsiteY12840" fmla="*/ 1244761 h 6852115"/>
              <a:gd name="connsiteX12841" fmla="*/ 10778456 w 12193268"/>
              <a:gd name="connsiteY12841" fmla="*/ 1533519 h 6852115"/>
              <a:gd name="connsiteX12842" fmla="*/ 10790043 w 12193268"/>
              <a:gd name="connsiteY12842" fmla="*/ 1533523 h 6852115"/>
              <a:gd name="connsiteX12843" fmla="*/ 11092438 w 12193268"/>
              <a:gd name="connsiteY12843" fmla="*/ 1812828 h 6852115"/>
              <a:gd name="connsiteX12844" fmla="*/ 11092438 w 12193268"/>
              <a:gd name="connsiteY12844" fmla="*/ 1810379 h 6852115"/>
              <a:gd name="connsiteX12845" fmla="*/ 11405184 w 12193268"/>
              <a:gd name="connsiteY12845" fmla="*/ 1521514 h 6852115"/>
              <a:gd name="connsiteX12846" fmla="*/ 11393380 w 12193268"/>
              <a:gd name="connsiteY12846" fmla="*/ 1521514 h 6852115"/>
              <a:gd name="connsiteX12847" fmla="*/ 6715381 w 12193268"/>
              <a:gd name="connsiteY12847" fmla="*/ 1243362 h 6852115"/>
              <a:gd name="connsiteX12848" fmla="*/ 6715381 w 12193268"/>
              <a:gd name="connsiteY12848" fmla="*/ 1245812 h 6852115"/>
              <a:gd name="connsiteX12849" fmla="*/ 6402533 w 12193268"/>
              <a:gd name="connsiteY12849" fmla="*/ 1534570 h 6852115"/>
              <a:gd name="connsiteX12850" fmla="*/ 6414120 w 12193268"/>
              <a:gd name="connsiteY12850" fmla="*/ 1534574 h 6852115"/>
              <a:gd name="connsiteX12851" fmla="*/ 6716513 w 12193268"/>
              <a:gd name="connsiteY12851" fmla="*/ 1813879 h 6852115"/>
              <a:gd name="connsiteX12852" fmla="*/ 6716513 w 12193268"/>
              <a:gd name="connsiteY12852" fmla="*/ 1811430 h 6852115"/>
              <a:gd name="connsiteX12853" fmla="*/ 7029260 w 12193268"/>
              <a:gd name="connsiteY12853" fmla="*/ 1522565 h 6852115"/>
              <a:gd name="connsiteX12854" fmla="*/ 7017456 w 12193268"/>
              <a:gd name="connsiteY12854" fmla="*/ 1522565 h 6852115"/>
              <a:gd name="connsiteX12855" fmla="*/ 8903704 w 12193268"/>
              <a:gd name="connsiteY12855" fmla="*/ 1238127 h 6852115"/>
              <a:gd name="connsiteX12856" fmla="*/ 8903703 w 12193268"/>
              <a:gd name="connsiteY12856" fmla="*/ 1240575 h 6852115"/>
              <a:gd name="connsiteX12857" fmla="*/ 8590854 w 12193268"/>
              <a:gd name="connsiteY12857" fmla="*/ 1529334 h 6852115"/>
              <a:gd name="connsiteX12858" fmla="*/ 8661317 w 12193268"/>
              <a:gd name="connsiteY12858" fmla="*/ 1529358 h 6852115"/>
              <a:gd name="connsiteX12859" fmla="*/ 8903680 w 12193268"/>
              <a:gd name="connsiteY12859" fmla="*/ 1305657 h 6852115"/>
              <a:gd name="connsiteX12860" fmla="*/ 8903681 w 12193268"/>
              <a:gd name="connsiteY12860" fmla="*/ 1303209 h 6852115"/>
              <a:gd name="connsiteX12861" fmla="*/ 9135614 w 12193268"/>
              <a:gd name="connsiteY12861" fmla="*/ 1517582 h 6852115"/>
              <a:gd name="connsiteX12862" fmla="*/ 9206076 w 12193268"/>
              <a:gd name="connsiteY12862" fmla="*/ 1517605 h 6852115"/>
              <a:gd name="connsiteX12863" fmla="*/ 2328825 w 12193268"/>
              <a:gd name="connsiteY12863" fmla="*/ 1244428 h 6852115"/>
              <a:gd name="connsiteX12864" fmla="*/ 2328823 w 12193268"/>
              <a:gd name="connsiteY12864" fmla="*/ 1246877 h 6852115"/>
              <a:gd name="connsiteX12865" fmla="*/ 2015975 w 12193268"/>
              <a:gd name="connsiteY12865" fmla="*/ 1535636 h 6852115"/>
              <a:gd name="connsiteX12866" fmla="*/ 2027562 w 12193268"/>
              <a:gd name="connsiteY12866" fmla="*/ 1535639 h 6852115"/>
              <a:gd name="connsiteX12867" fmla="*/ 2329958 w 12193268"/>
              <a:gd name="connsiteY12867" fmla="*/ 1814944 h 6852115"/>
              <a:gd name="connsiteX12868" fmla="*/ 2329958 w 12193268"/>
              <a:gd name="connsiteY12868" fmla="*/ 1812495 h 6852115"/>
              <a:gd name="connsiteX12869" fmla="*/ 2642704 w 12193268"/>
              <a:gd name="connsiteY12869" fmla="*/ 1523631 h 6852115"/>
              <a:gd name="connsiteX12870" fmla="*/ 2630899 w 12193268"/>
              <a:gd name="connsiteY12870" fmla="*/ 1523631 h 6852115"/>
              <a:gd name="connsiteX12871" fmla="*/ 4527780 w 12193268"/>
              <a:gd name="connsiteY12871" fmla="*/ 1239178 h 6852115"/>
              <a:gd name="connsiteX12872" fmla="*/ 4527780 w 12193268"/>
              <a:gd name="connsiteY12872" fmla="*/ 1241626 h 6852115"/>
              <a:gd name="connsiteX12873" fmla="*/ 4214931 w 12193268"/>
              <a:gd name="connsiteY12873" fmla="*/ 1530384 h 6852115"/>
              <a:gd name="connsiteX12874" fmla="*/ 4285393 w 12193268"/>
              <a:gd name="connsiteY12874" fmla="*/ 1530409 h 6852115"/>
              <a:gd name="connsiteX12875" fmla="*/ 4527757 w 12193268"/>
              <a:gd name="connsiteY12875" fmla="*/ 1306708 h 6852115"/>
              <a:gd name="connsiteX12876" fmla="*/ 4527758 w 12193268"/>
              <a:gd name="connsiteY12876" fmla="*/ 1304259 h 6852115"/>
              <a:gd name="connsiteX12877" fmla="*/ 4759691 w 12193268"/>
              <a:gd name="connsiteY12877" fmla="*/ 1518632 h 6852115"/>
              <a:gd name="connsiteX12878" fmla="*/ 4830153 w 12193268"/>
              <a:gd name="connsiteY12878" fmla="*/ 1518656 h 6852115"/>
              <a:gd name="connsiteX12879" fmla="*/ 141224 w 12193268"/>
              <a:gd name="connsiteY12879" fmla="*/ 1240243 h 6852115"/>
              <a:gd name="connsiteX12880" fmla="*/ 141223 w 12193268"/>
              <a:gd name="connsiteY12880" fmla="*/ 1242692 h 6852115"/>
              <a:gd name="connsiteX12881" fmla="*/ 1886 w 12193268"/>
              <a:gd name="connsiteY12881" fmla="*/ 1371299 h 6852115"/>
              <a:gd name="connsiteX12882" fmla="*/ 1977 w 12193268"/>
              <a:gd name="connsiteY12882" fmla="*/ 1436276 h 6852115"/>
              <a:gd name="connsiteX12883" fmla="*/ 141200 w 12193268"/>
              <a:gd name="connsiteY12883" fmla="*/ 1307773 h 6852115"/>
              <a:gd name="connsiteX12884" fmla="*/ 141201 w 12193268"/>
              <a:gd name="connsiteY12884" fmla="*/ 1305325 h 6852115"/>
              <a:gd name="connsiteX12885" fmla="*/ 373134 w 12193268"/>
              <a:gd name="connsiteY12885" fmla="*/ 1519698 h 6852115"/>
              <a:gd name="connsiteX12886" fmla="*/ 443597 w 12193268"/>
              <a:gd name="connsiteY12886" fmla="*/ 1519721 h 6852115"/>
              <a:gd name="connsiteX12887" fmla="*/ 11091324 w 12193268"/>
              <a:gd name="connsiteY12887" fmla="*/ 1190067 h 6852115"/>
              <a:gd name="connsiteX12888" fmla="*/ 11450242 w 12193268"/>
              <a:gd name="connsiteY12888" fmla="*/ 1521809 h 6852115"/>
              <a:gd name="connsiteX12889" fmla="*/ 11461426 w 12193268"/>
              <a:gd name="connsiteY12889" fmla="*/ 1521813 h 6852115"/>
              <a:gd name="connsiteX12890" fmla="*/ 11092437 w 12193268"/>
              <a:gd name="connsiteY12890" fmla="*/ 1862626 h 6852115"/>
              <a:gd name="connsiteX12891" fmla="*/ 11092438 w 12193268"/>
              <a:gd name="connsiteY12891" fmla="*/ 1865072 h 6852115"/>
              <a:gd name="connsiteX12892" fmla="*/ 10733403 w 12193268"/>
              <a:gd name="connsiteY12892" fmla="*/ 1533453 h 6852115"/>
              <a:gd name="connsiteX12893" fmla="*/ 10721942 w 12193268"/>
              <a:gd name="connsiteY12893" fmla="*/ 1533453 h 6852115"/>
              <a:gd name="connsiteX12894" fmla="*/ 11091323 w 12193268"/>
              <a:gd name="connsiteY12894" fmla="*/ 1192515 h 6852115"/>
              <a:gd name="connsiteX12895" fmla="*/ 6715400 w 12193268"/>
              <a:gd name="connsiteY12895" fmla="*/ 1191118 h 6852115"/>
              <a:gd name="connsiteX12896" fmla="*/ 7074319 w 12193268"/>
              <a:gd name="connsiteY12896" fmla="*/ 1522860 h 6852115"/>
              <a:gd name="connsiteX12897" fmla="*/ 7085502 w 12193268"/>
              <a:gd name="connsiteY12897" fmla="*/ 1522864 h 6852115"/>
              <a:gd name="connsiteX12898" fmla="*/ 6716514 w 12193268"/>
              <a:gd name="connsiteY12898" fmla="*/ 1863676 h 6852115"/>
              <a:gd name="connsiteX12899" fmla="*/ 6716515 w 12193268"/>
              <a:gd name="connsiteY12899" fmla="*/ 1866123 h 6852115"/>
              <a:gd name="connsiteX12900" fmla="*/ 6357478 w 12193268"/>
              <a:gd name="connsiteY12900" fmla="*/ 1534503 h 6852115"/>
              <a:gd name="connsiteX12901" fmla="*/ 6346019 w 12193268"/>
              <a:gd name="connsiteY12901" fmla="*/ 1534503 h 6852115"/>
              <a:gd name="connsiteX12902" fmla="*/ 6715400 w 12193268"/>
              <a:gd name="connsiteY12902" fmla="*/ 1193566 h 6852115"/>
              <a:gd name="connsiteX12903" fmla="*/ 2328843 w 12193268"/>
              <a:gd name="connsiteY12903" fmla="*/ 1192183 h 6852115"/>
              <a:gd name="connsiteX12904" fmla="*/ 2687762 w 12193268"/>
              <a:gd name="connsiteY12904" fmla="*/ 1523925 h 6852115"/>
              <a:gd name="connsiteX12905" fmla="*/ 2698946 w 12193268"/>
              <a:gd name="connsiteY12905" fmla="*/ 1523929 h 6852115"/>
              <a:gd name="connsiteX12906" fmla="*/ 2329957 w 12193268"/>
              <a:gd name="connsiteY12906" fmla="*/ 1864742 h 6852115"/>
              <a:gd name="connsiteX12907" fmla="*/ 2329958 w 12193268"/>
              <a:gd name="connsiteY12907" fmla="*/ 1867188 h 6852115"/>
              <a:gd name="connsiteX12908" fmla="*/ 1970922 w 12193268"/>
              <a:gd name="connsiteY12908" fmla="*/ 1535569 h 6852115"/>
              <a:gd name="connsiteX12909" fmla="*/ 1959462 w 12193268"/>
              <a:gd name="connsiteY12909" fmla="*/ 1535569 h 6852115"/>
              <a:gd name="connsiteX12910" fmla="*/ 2328843 w 12193268"/>
              <a:gd name="connsiteY12910" fmla="*/ 1194631 h 6852115"/>
              <a:gd name="connsiteX12911" fmla="*/ 10532069 w 12193268"/>
              <a:gd name="connsiteY12911" fmla="*/ 1119663 h 6852115"/>
              <a:gd name="connsiteX12912" fmla="*/ 10559541 w 12193268"/>
              <a:gd name="connsiteY12912" fmla="*/ 1146734 h 6852115"/>
              <a:gd name="connsiteX12913" fmla="*/ 10532051 w 12193268"/>
              <a:gd name="connsiteY12913" fmla="*/ 1173788 h 6852115"/>
              <a:gd name="connsiteX12914" fmla="*/ 10504579 w 12193268"/>
              <a:gd name="connsiteY12914" fmla="*/ 1146716 h 6852115"/>
              <a:gd name="connsiteX12915" fmla="*/ 6156146 w 12193268"/>
              <a:gd name="connsiteY12915" fmla="*/ 1120713 h 6852115"/>
              <a:gd name="connsiteX12916" fmla="*/ 6183617 w 12193268"/>
              <a:gd name="connsiteY12916" fmla="*/ 1147785 h 6852115"/>
              <a:gd name="connsiteX12917" fmla="*/ 6156127 w 12193268"/>
              <a:gd name="connsiteY12917" fmla="*/ 1174838 h 6852115"/>
              <a:gd name="connsiteX12918" fmla="*/ 6128655 w 12193268"/>
              <a:gd name="connsiteY12918" fmla="*/ 1147766 h 6852115"/>
              <a:gd name="connsiteX12919" fmla="*/ 11650631 w 12193268"/>
              <a:gd name="connsiteY12919" fmla="*/ 1112418 h 6852115"/>
              <a:gd name="connsiteX12920" fmla="*/ 11678102 w 12193268"/>
              <a:gd name="connsiteY12920" fmla="*/ 1139490 h 6852115"/>
              <a:gd name="connsiteX12921" fmla="*/ 11650611 w 12193268"/>
              <a:gd name="connsiteY12921" fmla="*/ 1166543 h 6852115"/>
              <a:gd name="connsiteX12922" fmla="*/ 11623140 w 12193268"/>
              <a:gd name="connsiteY12922" fmla="*/ 1139471 h 6852115"/>
              <a:gd name="connsiteX12923" fmla="*/ 8344468 w 12193268"/>
              <a:gd name="connsiteY12923" fmla="*/ 1115478 h 6852115"/>
              <a:gd name="connsiteX12924" fmla="*/ 8371939 w 12193268"/>
              <a:gd name="connsiteY12924" fmla="*/ 1142550 h 6852115"/>
              <a:gd name="connsiteX12925" fmla="*/ 8344449 w 12193268"/>
              <a:gd name="connsiteY12925" fmla="*/ 1169603 h 6852115"/>
              <a:gd name="connsiteX12926" fmla="*/ 8316977 w 12193268"/>
              <a:gd name="connsiteY12926" fmla="*/ 1142531 h 6852115"/>
              <a:gd name="connsiteX12927" fmla="*/ 1769589 w 12193268"/>
              <a:gd name="connsiteY12927" fmla="*/ 1121779 h 6852115"/>
              <a:gd name="connsiteX12928" fmla="*/ 1797061 w 12193268"/>
              <a:gd name="connsiteY12928" fmla="*/ 1148850 h 6852115"/>
              <a:gd name="connsiteX12929" fmla="*/ 1769570 w 12193268"/>
              <a:gd name="connsiteY12929" fmla="*/ 1175904 h 6852115"/>
              <a:gd name="connsiteX12930" fmla="*/ 1742099 w 12193268"/>
              <a:gd name="connsiteY12930" fmla="*/ 1148832 h 6852115"/>
              <a:gd name="connsiteX12931" fmla="*/ 7274707 w 12193268"/>
              <a:gd name="connsiteY12931" fmla="*/ 1113468 h 6852115"/>
              <a:gd name="connsiteX12932" fmla="*/ 7302178 w 12193268"/>
              <a:gd name="connsiteY12932" fmla="*/ 1140540 h 6852115"/>
              <a:gd name="connsiteX12933" fmla="*/ 7274687 w 12193268"/>
              <a:gd name="connsiteY12933" fmla="*/ 1167594 h 6852115"/>
              <a:gd name="connsiteX12934" fmla="*/ 7247217 w 12193268"/>
              <a:gd name="connsiteY12934" fmla="*/ 1140522 h 6852115"/>
              <a:gd name="connsiteX12935" fmla="*/ 3968545 w 12193268"/>
              <a:gd name="connsiteY12935" fmla="*/ 1116528 h 6852115"/>
              <a:gd name="connsiteX12936" fmla="*/ 3996016 w 12193268"/>
              <a:gd name="connsiteY12936" fmla="*/ 1143600 h 6852115"/>
              <a:gd name="connsiteX12937" fmla="*/ 3968525 w 12193268"/>
              <a:gd name="connsiteY12937" fmla="*/ 1170654 h 6852115"/>
              <a:gd name="connsiteX12938" fmla="*/ 3941054 w 12193268"/>
              <a:gd name="connsiteY12938" fmla="*/ 1143582 h 6852115"/>
              <a:gd name="connsiteX12939" fmla="*/ 9463029 w 12193268"/>
              <a:gd name="connsiteY12939" fmla="*/ 1108232 h 6852115"/>
              <a:gd name="connsiteX12940" fmla="*/ 9490500 w 12193268"/>
              <a:gd name="connsiteY12940" fmla="*/ 1135304 h 6852115"/>
              <a:gd name="connsiteX12941" fmla="*/ 9463009 w 12193268"/>
              <a:gd name="connsiteY12941" fmla="*/ 1162359 h 6852115"/>
              <a:gd name="connsiteX12942" fmla="*/ 9435538 w 12193268"/>
              <a:gd name="connsiteY12942" fmla="*/ 1135286 h 6852115"/>
              <a:gd name="connsiteX12943" fmla="*/ 2888150 w 12193268"/>
              <a:gd name="connsiteY12943" fmla="*/ 1114534 h 6852115"/>
              <a:gd name="connsiteX12944" fmla="*/ 2915622 w 12193268"/>
              <a:gd name="connsiteY12944" fmla="*/ 1141606 h 6852115"/>
              <a:gd name="connsiteX12945" fmla="*/ 2888131 w 12193268"/>
              <a:gd name="connsiteY12945" fmla="*/ 1168659 h 6852115"/>
              <a:gd name="connsiteX12946" fmla="*/ 2860660 w 12193268"/>
              <a:gd name="connsiteY12946" fmla="*/ 1141587 h 6852115"/>
              <a:gd name="connsiteX12947" fmla="*/ 5087105 w 12193268"/>
              <a:gd name="connsiteY12947" fmla="*/ 1109283 h 6852115"/>
              <a:gd name="connsiteX12948" fmla="*/ 5114577 w 12193268"/>
              <a:gd name="connsiteY12948" fmla="*/ 1136355 h 6852115"/>
              <a:gd name="connsiteX12949" fmla="*/ 5087085 w 12193268"/>
              <a:gd name="connsiteY12949" fmla="*/ 1163409 h 6852115"/>
              <a:gd name="connsiteX12950" fmla="*/ 5059615 w 12193268"/>
              <a:gd name="connsiteY12950" fmla="*/ 1136336 h 6852115"/>
              <a:gd name="connsiteX12951" fmla="*/ 700548 w 12193268"/>
              <a:gd name="connsiteY12951" fmla="*/ 1110348 h 6852115"/>
              <a:gd name="connsiteX12952" fmla="*/ 728020 w 12193268"/>
              <a:gd name="connsiteY12952" fmla="*/ 1137420 h 6852115"/>
              <a:gd name="connsiteX12953" fmla="*/ 700528 w 12193268"/>
              <a:gd name="connsiteY12953" fmla="*/ 1164475 h 6852115"/>
              <a:gd name="connsiteX12954" fmla="*/ 673058 w 12193268"/>
              <a:gd name="connsiteY12954" fmla="*/ 1137402 h 6852115"/>
              <a:gd name="connsiteX12955" fmla="*/ 10966989 w 12193268"/>
              <a:gd name="connsiteY12955" fmla="*/ 1073423 h 6852115"/>
              <a:gd name="connsiteX12956" fmla="*/ 10890187 w 12193268"/>
              <a:gd name="connsiteY12956" fmla="*/ 1149004 h 6852115"/>
              <a:gd name="connsiteX12957" fmla="*/ 10966936 w 12193268"/>
              <a:gd name="connsiteY12957" fmla="*/ 1224637 h 6852115"/>
              <a:gd name="connsiteX12958" fmla="*/ 11043737 w 12193268"/>
              <a:gd name="connsiteY12958" fmla="*/ 1149056 h 6852115"/>
              <a:gd name="connsiteX12959" fmla="*/ 10093280 w 12193268"/>
              <a:gd name="connsiteY12959" fmla="*/ 1070969 h 6852115"/>
              <a:gd name="connsiteX12960" fmla="*/ 10016478 w 12193268"/>
              <a:gd name="connsiteY12960" fmla="*/ 1146549 h 6852115"/>
              <a:gd name="connsiteX12961" fmla="*/ 10093227 w 12193268"/>
              <a:gd name="connsiteY12961" fmla="*/ 1222183 h 6852115"/>
              <a:gd name="connsiteX12962" fmla="*/ 10170030 w 12193268"/>
              <a:gd name="connsiteY12962" fmla="*/ 1146602 h 6852115"/>
              <a:gd name="connsiteX12963" fmla="*/ 6591066 w 12193268"/>
              <a:gd name="connsiteY12963" fmla="*/ 1074474 h 6852115"/>
              <a:gd name="connsiteX12964" fmla="*/ 6514264 w 12193268"/>
              <a:gd name="connsiteY12964" fmla="*/ 1150055 h 6852115"/>
              <a:gd name="connsiteX12965" fmla="*/ 6591013 w 12193268"/>
              <a:gd name="connsiteY12965" fmla="*/ 1225687 h 6852115"/>
              <a:gd name="connsiteX12966" fmla="*/ 6667814 w 12193268"/>
              <a:gd name="connsiteY12966" fmla="*/ 1150106 h 6852115"/>
              <a:gd name="connsiteX12967" fmla="*/ 8779388 w 12193268"/>
              <a:gd name="connsiteY12967" fmla="*/ 1069239 h 6852115"/>
              <a:gd name="connsiteX12968" fmla="*/ 8702586 w 12193268"/>
              <a:gd name="connsiteY12968" fmla="*/ 1144819 h 6852115"/>
              <a:gd name="connsiteX12969" fmla="*/ 8779334 w 12193268"/>
              <a:gd name="connsiteY12969" fmla="*/ 1220452 h 6852115"/>
              <a:gd name="connsiteX12970" fmla="*/ 8856137 w 12193268"/>
              <a:gd name="connsiteY12970" fmla="*/ 1144871 h 6852115"/>
              <a:gd name="connsiteX12971" fmla="*/ 12089457 w 12193268"/>
              <a:gd name="connsiteY12971" fmla="*/ 1064024 h 6852115"/>
              <a:gd name="connsiteX12972" fmla="*/ 12012656 w 12193268"/>
              <a:gd name="connsiteY12972" fmla="*/ 1139604 h 6852115"/>
              <a:gd name="connsiteX12973" fmla="*/ 12089404 w 12193268"/>
              <a:gd name="connsiteY12973" fmla="*/ 1215237 h 6852115"/>
              <a:gd name="connsiteX12974" fmla="*/ 12166206 w 12193268"/>
              <a:gd name="connsiteY12974" fmla="*/ 1139657 h 6852115"/>
              <a:gd name="connsiteX12975" fmla="*/ 5717355 w 12193268"/>
              <a:gd name="connsiteY12975" fmla="*/ 1072020 h 6852115"/>
              <a:gd name="connsiteX12976" fmla="*/ 5640554 w 12193268"/>
              <a:gd name="connsiteY12976" fmla="*/ 1147600 h 6852115"/>
              <a:gd name="connsiteX12977" fmla="*/ 5717303 w 12193268"/>
              <a:gd name="connsiteY12977" fmla="*/ 1223233 h 6852115"/>
              <a:gd name="connsiteX12978" fmla="*/ 5794106 w 12193268"/>
              <a:gd name="connsiteY12978" fmla="*/ 1147652 h 6852115"/>
              <a:gd name="connsiteX12979" fmla="*/ 2204509 w 12193268"/>
              <a:gd name="connsiteY12979" fmla="*/ 1075539 h 6852115"/>
              <a:gd name="connsiteX12980" fmla="*/ 2127707 w 12193268"/>
              <a:gd name="connsiteY12980" fmla="*/ 1151120 h 6852115"/>
              <a:gd name="connsiteX12981" fmla="*/ 2204455 w 12193268"/>
              <a:gd name="connsiteY12981" fmla="*/ 1226753 h 6852115"/>
              <a:gd name="connsiteX12982" fmla="*/ 2281257 w 12193268"/>
              <a:gd name="connsiteY12982" fmla="*/ 1151172 h 6852115"/>
              <a:gd name="connsiteX12983" fmla="*/ 7905677 w 12193268"/>
              <a:gd name="connsiteY12983" fmla="*/ 1066784 h 6852115"/>
              <a:gd name="connsiteX12984" fmla="*/ 7828875 w 12193268"/>
              <a:gd name="connsiteY12984" fmla="*/ 1142365 h 6852115"/>
              <a:gd name="connsiteX12985" fmla="*/ 7905621 w 12193268"/>
              <a:gd name="connsiteY12985" fmla="*/ 1217997 h 6852115"/>
              <a:gd name="connsiteX12986" fmla="*/ 7982425 w 12193268"/>
              <a:gd name="connsiteY12986" fmla="*/ 1142417 h 6852115"/>
              <a:gd name="connsiteX12987" fmla="*/ 11215745 w 12193268"/>
              <a:gd name="connsiteY12987" fmla="*/ 1061569 h 6852115"/>
              <a:gd name="connsiteX12988" fmla="*/ 11138942 w 12193268"/>
              <a:gd name="connsiteY12988" fmla="*/ 1137150 h 6852115"/>
              <a:gd name="connsiteX12989" fmla="*/ 11215692 w 12193268"/>
              <a:gd name="connsiteY12989" fmla="*/ 1212783 h 6852115"/>
              <a:gd name="connsiteX12990" fmla="*/ 11292493 w 12193268"/>
              <a:gd name="connsiteY12990" fmla="*/ 1137202 h 6852115"/>
              <a:gd name="connsiteX12991" fmla="*/ 4403465 w 12193268"/>
              <a:gd name="connsiteY12991" fmla="*/ 1070289 h 6852115"/>
              <a:gd name="connsiteX12992" fmla="*/ 4326662 w 12193268"/>
              <a:gd name="connsiteY12992" fmla="*/ 1145869 h 6852115"/>
              <a:gd name="connsiteX12993" fmla="*/ 4403411 w 12193268"/>
              <a:gd name="connsiteY12993" fmla="*/ 1221503 h 6852115"/>
              <a:gd name="connsiteX12994" fmla="*/ 4480213 w 12193268"/>
              <a:gd name="connsiteY12994" fmla="*/ 1145922 h 6852115"/>
              <a:gd name="connsiteX12995" fmla="*/ 7713533 w 12193268"/>
              <a:gd name="connsiteY12995" fmla="*/ 1065075 h 6852115"/>
              <a:gd name="connsiteX12996" fmla="*/ 7636732 w 12193268"/>
              <a:gd name="connsiteY12996" fmla="*/ 1140655 h 6852115"/>
              <a:gd name="connsiteX12997" fmla="*/ 7713480 w 12193268"/>
              <a:gd name="connsiteY12997" fmla="*/ 1216287 h 6852115"/>
              <a:gd name="connsiteX12998" fmla="*/ 7790282 w 12193268"/>
              <a:gd name="connsiteY12998" fmla="*/ 1140707 h 6852115"/>
              <a:gd name="connsiteX12999" fmla="*/ 1330800 w 12193268"/>
              <a:gd name="connsiteY12999" fmla="*/ 1073085 h 6852115"/>
              <a:gd name="connsiteX13000" fmla="*/ 1253998 w 12193268"/>
              <a:gd name="connsiteY13000" fmla="*/ 1148665 h 6852115"/>
              <a:gd name="connsiteX13001" fmla="*/ 1330746 w 12193268"/>
              <a:gd name="connsiteY13001" fmla="*/ 1224299 h 6852115"/>
              <a:gd name="connsiteX13002" fmla="*/ 1407549 w 12193268"/>
              <a:gd name="connsiteY13002" fmla="*/ 1148717 h 6852115"/>
              <a:gd name="connsiteX13003" fmla="*/ 10532092 w 12193268"/>
              <a:gd name="connsiteY13003" fmla="*/ 1060047 h 6852115"/>
              <a:gd name="connsiteX13004" fmla="*/ 10441852 w 12193268"/>
              <a:gd name="connsiteY13004" fmla="*/ 1148851 h 6852115"/>
              <a:gd name="connsiteX13005" fmla="*/ 10532029 w 12193268"/>
              <a:gd name="connsiteY13005" fmla="*/ 1237716 h 6852115"/>
              <a:gd name="connsiteX13006" fmla="*/ 10622266 w 12193268"/>
              <a:gd name="connsiteY13006" fmla="*/ 1148911 h 6852115"/>
              <a:gd name="connsiteX13007" fmla="*/ 9901855 w 12193268"/>
              <a:gd name="connsiteY13007" fmla="*/ 1059839 h 6852115"/>
              <a:gd name="connsiteX13008" fmla="*/ 9825053 w 12193268"/>
              <a:gd name="connsiteY13008" fmla="*/ 1135419 h 6852115"/>
              <a:gd name="connsiteX13009" fmla="*/ 9901801 w 12193268"/>
              <a:gd name="connsiteY13009" fmla="*/ 1211052 h 6852115"/>
              <a:gd name="connsiteX13010" fmla="*/ 9978604 w 12193268"/>
              <a:gd name="connsiteY13010" fmla="*/ 1135472 h 6852115"/>
              <a:gd name="connsiteX13011" fmla="*/ 3529753 w 12193268"/>
              <a:gd name="connsiteY13011" fmla="*/ 1067834 h 6852115"/>
              <a:gd name="connsiteX13012" fmla="*/ 3452951 w 12193268"/>
              <a:gd name="connsiteY13012" fmla="*/ 1143415 h 6852115"/>
              <a:gd name="connsiteX13013" fmla="*/ 3529699 w 12193268"/>
              <a:gd name="connsiteY13013" fmla="*/ 1219048 h 6852115"/>
              <a:gd name="connsiteX13014" fmla="*/ 3606501 w 12193268"/>
              <a:gd name="connsiteY13014" fmla="*/ 1143468 h 6852115"/>
              <a:gd name="connsiteX13015" fmla="*/ 6839822 w 12193268"/>
              <a:gd name="connsiteY13015" fmla="*/ 1062619 h 6852115"/>
              <a:gd name="connsiteX13016" fmla="*/ 6763019 w 12193268"/>
              <a:gd name="connsiteY13016" fmla="*/ 1138201 h 6852115"/>
              <a:gd name="connsiteX13017" fmla="*/ 6839768 w 12193268"/>
              <a:gd name="connsiteY13017" fmla="*/ 1213833 h 6852115"/>
              <a:gd name="connsiteX13018" fmla="*/ 6916569 w 12193268"/>
              <a:gd name="connsiteY13018" fmla="*/ 1138253 h 6852115"/>
              <a:gd name="connsiteX13019" fmla="*/ 16908 w 12193268"/>
              <a:gd name="connsiteY13019" fmla="*/ 1071355 h 6852115"/>
              <a:gd name="connsiteX13020" fmla="*/ 1491 w 12193268"/>
              <a:gd name="connsiteY13020" fmla="*/ 1086526 h 6852115"/>
              <a:gd name="connsiteX13021" fmla="*/ 1659 w 12193268"/>
              <a:gd name="connsiteY13021" fmla="*/ 1207595 h 6852115"/>
              <a:gd name="connsiteX13022" fmla="*/ 16853 w 12193268"/>
              <a:gd name="connsiteY13022" fmla="*/ 1222568 h 6852115"/>
              <a:gd name="connsiteX13023" fmla="*/ 93656 w 12193268"/>
              <a:gd name="connsiteY13023" fmla="*/ 1146987 h 6852115"/>
              <a:gd name="connsiteX13024" fmla="*/ 3326977 w 12193268"/>
              <a:gd name="connsiteY13024" fmla="*/ 1066140 h 6852115"/>
              <a:gd name="connsiteX13025" fmla="*/ 3250175 w 12193268"/>
              <a:gd name="connsiteY13025" fmla="*/ 1141720 h 6852115"/>
              <a:gd name="connsiteX13026" fmla="*/ 3326923 w 12193268"/>
              <a:gd name="connsiteY13026" fmla="*/ 1217353 h 6852115"/>
              <a:gd name="connsiteX13027" fmla="*/ 3403725 w 12193268"/>
              <a:gd name="connsiteY13027" fmla="*/ 1141773 h 6852115"/>
              <a:gd name="connsiteX13028" fmla="*/ 9028143 w 12193268"/>
              <a:gd name="connsiteY13028" fmla="*/ 1057384 h 6852115"/>
              <a:gd name="connsiteX13029" fmla="*/ 8951341 w 12193268"/>
              <a:gd name="connsiteY13029" fmla="*/ 1132964 h 6852115"/>
              <a:gd name="connsiteX13030" fmla="*/ 9028090 w 12193268"/>
              <a:gd name="connsiteY13030" fmla="*/ 1208598 h 6852115"/>
              <a:gd name="connsiteX13031" fmla="*/ 9104892 w 12193268"/>
              <a:gd name="connsiteY13031" fmla="*/ 1133017 h 6852115"/>
              <a:gd name="connsiteX13032" fmla="*/ 6156168 w 12193268"/>
              <a:gd name="connsiteY13032" fmla="*/ 1061098 h 6852115"/>
              <a:gd name="connsiteX13033" fmla="*/ 6065929 w 12193268"/>
              <a:gd name="connsiteY13033" fmla="*/ 1149901 h 6852115"/>
              <a:gd name="connsiteX13034" fmla="*/ 6156105 w 12193268"/>
              <a:gd name="connsiteY13034" fmla="*/ 1238766 h 6852115"/>
              <a:gd name="connsiteX13035" fmla="*/ 6246343 w 12193268"/>
              <a:gd name="connsiteY13035" fmla="*/ 1149962 h 6852115"/>
              <a:gd name="connsiteX13036" fmla="*/ 5525931 w 12193268"/>
              <a:gd name="connsiteY13036" fmla="*/ 1060889 h 6852115"/>
              <a:gd name="connsiteX13037" fmla="*/ 5449129 w 12193268"/>
              <a:gd name="connsiteY13037" fmla="*/ 1136470 h 6852115"/>
              <a:gd name="connsiteX13038" fmla="*/ 5525878 w 12193268"/>
              <a:gd name="connsiteY13038" fmla="*/ 1212103 h 6852115"/>
              <a:gd name="connsiteX13039" fmla="*/ 5602680 w 12193268"/>
              <a:gd name="connsiteY13039" fmla="*/ 1136523 h 6852115"/>
              <a:gd name="connsiteX13040" fmla="*/ 8344490 w 12193268"/>
              <a:gd name="connsiteY13040" fmla="*/ 1055862 h 6852115"/>
              <a:gd name="connsiteX13041" fmla="*/ 8254251 w 12193268"/>
              <a:gd name="connsiteY13041" fmla="*/ 1144665 h 6852115"/>
              <a:gd name="connsiteX13042" fmla="*/ 8344427 w 12193268"/>
              <a:gd name="connsiteY13042" fmla="*/ 1233530 h 6852115"/>
              <a:gd name="connsiteX13043" fmla="*/ 8434665 w 12193268"/>
              <a:gd name="connsiteY13043" fmla="*/ 1144727 h 6852115"/>
              <a:gd name="connsiteX13044" fmla="*/ 2453265 w 12193268"/>
              <a:gd name="connsiteY13044" fmla="*/ 1063685 h 6852115"/>
              <a:gd name="connsiteX13045" fmla="*/ 2376462 w 12193268"/>
              <a:gd name="connsiteY13045" fmla="*/ 1139266 h 6852115"/>
              <a:gd name="connsiteX13046" fmla="*/ 2453212 w 12193268"/>
              <a:gd name="connsiteY13046" fmla="*/ 1214899 h 6852115"/>
              <a:gd name="connsiteX13047" fmla="*/ 2530013 w 12193268"/>
              <a:gd name="connsiteY13047" fmla="*/ 1139318 h 6852115"/>
              <a:gd name="connsiteX13048" fmla="*/ 4652220 w 12193268"/>
              <a:gd name="connsiteY13048" fmla="*/ 1058435 h 6852115"/>
              <a:gd name="connsiteX13049" fmla="*/ 4575417 w 12193268"/>
              <a:gd name="connsiteY13049" fmla="*/ 1134015 h 6852115"/>
              <a:gd name="connsiteX13050" fmla="*/ 4652167 w 12193268"/>
              <a:gd name="connsiteY13050" fmla="*/ 1209648 h 6852115"/>
              <a:gd name="connsiteX13051" fmla="*/ 4728969 w 12193268"/>
              <a:gd name="connsiteY13051" fmla="*/ 1134067 h 6852115"/>
              <a:gd name="connsiteX13052" fmla="*/ 11650652 w 12193268"/>
              <a:gd name="connsiteY13052" fmla="*/ 1048491 h 6852115"/>
              <a:gd name="connsiteX13053" fmla="*/ 11560415 w 12193268"/>
              <a:gd name="connsiteY13053" fmla="*/ 1137294 h 6852115"/>
              <a:gd name="connsiteX13054" fmla="*/ 11650590 w 12193268"/>
              <a:gd name="connsiteY13054" fmla="*/ 1226158 h 6852115"/>
              <a:gd name="connsiteX13055" fmla="*/ 11740828 w 12193268"/>
              <a:gd name="connsiteY13055" fmla="*/ 1137356 h 6852115"/>
              <a:gd name="connsiteX13056" fmla="*/ 1769611 w 12193268"/>
              <a:gd name="connsiteY13056" fmla="*/ 1062163 h 6852115"/>
              <a:gd name="connsiteX13057" fmla="*/ 1679373 w 12193268"/>
              <a:gd name="connsiteY13057" fmla="*/ 1150967 h 6852115"/>
              <a:gd name="connsiteX13058" fmla="*/ 1769548 w 12193268"/>
              <a:gd name="connsiteY13058" fmla="*/ 1239832 h 6852115"/>
              <a:gd name="connsiteX13059" fmla="*/ 1859786 w 12193268"/>
              <a:gd name="connsiteY13059" fmla="*/ 1151028 h 6852115"/>
              <a:gd name="connsiteX13060" fmla="*/ 1139375 w 12193268"/>
              <a:gd name="connsiteY13060" fmla="*/ 1061955 h 6852115"/>
              <a:gd name="connsiteX13061" fmla="*/ 1062572 w 12193268"/>
              <a:gd name="connsiteY13061" fmla="*/ 1137535 h 6852115"/>
              <a:gd name="connsiteX13062" fmla="*/ 1139321 w 12193268"/>
              <a:gd name="connsiteY13062" fmla="*/ 1213168 h 6852115"/>
              <a:gd name="connsiteX13063" fmla="*/ 1216124 w 12193268"/>
              <a:gd name="connsiteY13063" fmla="*/ 1137588 h 6852115"/>
              <a:gd name="connsiteX13064" fmla="*/ 3968566 w 12193268"/>
              <a:gd name="connsiteY13064" fmla="*/ 1056912 h 6852115"/>
              <a:gd name="connsiteX13065" fmla="*/ 3878327 w 12193268"/>
              <a:gd name="connsiteY13065" fmla="*/ 1145716 h 6852115"/>
              <a:gd name="connsiteX13066" fmla="*/ 3968503 w 12193268"/>
              <a:gd name="connsiteY13066" fmla="*/ 1234581 h 6852115"/>
              <a:gd name="connsiteX13067" fmla="*/ 4058742 w 12193268"/>
              <a:gd name="connsiteY13067" fmla="*/ 1145778 h 6852115"/>
              <a:gd name="connsiteX13068" fmla="*/ 265663 w 12193268"/>
              <a:gd name="connsiteY13068" fmla="*/ 1059500 h 6852115"/>
              <a:gd name="connsiteX13069" fmla="*/ 188861 w 12193268"/>
              <a:gd name="connsiteY13069" fmla="*/ 1135081 h 6852115"/>
              <a:gd name="connsiteX13070" fmla="*/ 265610 w 12193268"/>
              <a:gd name="connsiteY13070" fmla="*/ 1210714 h 6852115"/>
              <a:gd name="connsiteX13071" fmla="*/ 342411 w 12193268"/>
              <a:gd name="connsiteY13071" fmla="*/ 1135133 h 6852115"/>
              <a:gd name="connsiteX13072" fmla="*/ 7274729 w 12193268"/>
              <a:gd name="connsiteY13072" fmla="*/ 1049541 h 6852115"/>
              <a:gd name="connsiteX13073" fmla="*/ 7184491 w 12193268"/>
              <a:gd name="connsiteY13073" fmla="*/ 1138345 h 6852115"/>
              <a:gd name="connsiteX13074" fmla="*/ 7274666 w 12193268"/>
              <a:gd name="connsiteY13074" fmla="*/ 1227209 h 6852115"/>
              <a:gd name="connsiteX13075" fmla="*/ 7364904 w 12193268"/>
              <a:gd name="connsiteY13075" fmla="*/ 1138406 h 6852115"/>
              <a:gd name="connsiteX13076" fmla="*/ 9463051 w 12193268"/>
              <a:gd name="connsiteY13076" fmla="*/ 1044305 h 6852115"/>
              <a:gd name="connsiteX13077" fmla="*/ 9372813 w 12193268"/>
              <a:gd name="connsiteY13077" fmla="*/ 1133109 h 6852115"/>
              <a:gd name="connsiteX13078" fmla="*/ 9462988 w 12193268"/>
              <a:gd name="connsiteY13078" fmla="*/ 1221974 h 6852115"/>
              <a:gd name="connsiteX13079" fmla="*/ 9553227 w 12193268"/>
              <a:gd name="connsiteY13079" fmla="*/ 1133170 h 6852115"/>
              <a:gd name="connsiteX13080" fmla="*/ 2888172 w 12193268"/>
              <a:gd name="connsiteY13080" fmla="*/ 1050607 h 6852115"/>
              <a:gd name="connsiteX13081" fmla="*/ 2797935 w 12193268"/>
              <a:gd name="connsiteY13081" fmla="*/ 1139410 h 6852115"/>
              <a:gd name="connsiteX13082" fmla="*/ 2888109 w 12193268"/>
              <a:gd name="connsiteY13082" fmla="*/ 1228274 h 6852115"/>
              <a:gd name="connsiteX13083" fmla="*/ 2978348 w 12193268"/>
              <a:gd name="connsiteY13083" fmla="*/ 1139472 h 6852115"/>
              <a:gd name="connsiteX13084" fmla="*/ 10967002 w 12193268"/>
              <a:gd name="connsiteY13084" fmla="*/ 1037713 h 6852115"/>
              <a:gd name="connsiteX13085" fmla="*/ 11080000 w 12193268"/>
              <a:gd name="connsiteY13085" fmla="*/ 1149069 h 6852115"/>
              <a:gd name="connsiteX13086" fmla="*/ 10966923 w 12193268"/>
              <a:gd name="connsiteY13086" fmla="*/ 1260347 h 6852115"/>
              <a:gd name="connsiteX13087" fmla="*/ 10853926 w 12193268"/>
              <a:gd name="connsiteY13087" fmla="*/ 1148991 h 6852115"/>
              <a:gd name="connsiteX13088" fmla="*/ 5087127 w 12193268"/>
              <a:gd name="connsiteY13088" fmla="*/ 1045356 h 6852115"/>
              <a:gd name="connsiteX13089" fmla="*/ 4996889 w 12193268"/>
              <a:gd name="connsiteY13089" fmla="*/ 1134159 h 6852115"/>
              <a:gd name="connsiteX13090" fmla="*/ 5087064 w 12193268"/>
              <a:gd name="connsiteY13090" fmla="*/ 1223024 h 6852115"/>
              <a:gd name="connsiteX13091" fmla="*/ 5177303 w 12193268"/>
              <a:gd name="connsiteY13091" fmla="*/ 1134221 h 6852115"/>
              <a:gd name="connsiteX13092" fmla="*/ 6591079 w 12193268"/>
              <a:gd name="connsiteY13092" fmla="*/ 1038764 h 6852115"/>
              <a:gd name="connsiteX13093" fmla="*/ 6704077 w 12193268"/>
              <a:gd name="connsiteY13093" fmla="*/ 1150119 h 6852115"/>
              <a:gd name="connsiteX13094" fmla="*/ 6591000 w 12193268"/>
              <a:gd name="connsiteY13094" fmla="*/ 1261397 h 6852115"/>
              <a:gd name="connsiteX13095" fmla="*/ 6478002 w 12193268"/>
              <a:gd name="connsiteY13095" fmla="*/ 1150042 h 6852115"/>
              <a:gd name="connsiteX13096" fmla="*/ 700570 w 12193268"/>
              <a:gd name="connsiteY13096" fmla="*/ 1046421 h 6852115"/>
              <a:gd name="connsiteX13097" fmla="*/ 610333 w 12193268"/>
              <a:gd name="connsiteY13097" fmla="*/ 1135225 h 6852115"/>
              <a:gd name="connsiteX13098" fmla="*/ 700508 w 12193268"/>
              <a:gd name="connsiteY13098" fmla="*/ 1224090 h 6852115"/>
              <a:gd name="connsiteX13099" fmla="*/ 790747 w 12193268"/>
              <a:gd name="connsiteY13099" fmla="*/ 1135286 h 6852115"/>
              <a:gd name="connsiteX13100" fmla="*/ 8779400 w 12193268"/>
              <a:gd name="connsiteY13100" fmla="*/ 1033528 h 6852115"/>
              <a:gd name="connsiteX13101" fmla="*/ 8892399 w 12193268"/>
              <a:gd name="connsiteY13101" fmla="*/ 1144883 h 6852115"/>
              <a:gd name="connsiteX13102" fmla="*/ 8779322 w 12193268"/>
              <a:gd name="connsiteY13102" fmla="*/ 1256162 h 6852115"/>
              <a:gd name="connsiteX13103" fmla="*/ 8666324 w 12193268"/>
              <a:gd name="connsiteY13103" fmla="*/ 1144806 h 6852115"/>
              <a:gd name="connsiteX13104" fmla="*/ 2204523 w 12193268"/>
              <a:gd name="connsiteY13104" fmla="*/ 1039829 h 6852115"/>
              <a:gd name="connsiteX13105" fmla="*/ 2317520 w 12193268"/>
              <a:gd name="connsiteY13105" fmla="*/ 1151185 h 6852115"/>
              <a:gd name="connsiteX13106" fmla="*/ 2204443 w 12193268"/>
              <a:gd name="connsiteY13106" fmla="*/ 1262463 h 6852115"/>
              <a:gd name="connsiteX13107" fmla="*/ 2091445 w 12193268"/>
              <a:gd name="connsiteY13107" fmla="*/ 1151107 h 6852115"/>
              <a:gd name="connsiteX13108" fmla="*/ 11215757 w 12193268"/>
              <a:gd name="connsiteY13108" fmla="*/ 1025859 h 6852115"/>
              <a:gd name="connsiteX13109" fmla="*/ 11328755 w 12193268"/>
              <a:gd name="connsiteY13109" fmla="*/ 1137214 h 6852115"/>
              <a:gd name="connsiteX13110" fmla="*/ 11215679 w 12193268"/>
              <a:gd name="connsiteY13110" fmla="*/ 1248493 h 6852115"/>
              <a:gd name="connsiteX13111" fmla="*/ 11102681 w 12193268"/>
              <a:gd name="connsiteY13111" fmla="*/ 1137138 h 6852115"/>
              <a:gd name="connsiteX13112" fmla="*/ 4403477 w 12193268"/>
              <a:gd name="connsiteY13112" fmla="*/ 1034578 h 6852115"/>
              <a:gd name="connsiteX13113" fmla="*/ 4516475 w 12193268"/>
              <a:gd name="connsiteY13113" fmla="*/ 1145934 h 6852115"/>
              <a:gd name="connsiteX13114" fmla="*/ 4403398 w 12193268"/>
              <a:gd name="connsiteY13114" fmla="*/ 1257213 h 6852115"/>
              <a:gd name="connsiteX13115" fmla="*/ 4290400 w 12193268"/>
              <a:gd name="connsiteY13115" fmla="*/ 1145857 h 6852115"/>
              <a:gd name="connsiteX13116" fmla="*/ 7713546 w 12193268"/>
              <a:gd name="connsiteY13116" fmla="*/ 1029364 h 6852115"/>
              <a:gd name="connsiteX13117" fmla="*/ 7807485 w 12193268"/>
              <a:gd name="connsiteY13117" fmla="*/ 1121937 h 6852115"/>
              <a:gd name="connsiteX13118" fmla="*/ 7807482 w 12193268"/>
              <a:gd name="connsiteY13118" fmla="*/ 1127718 h 6852115"/>
              <a:gd name="connsiteX13119" fmla="*/ 7810419 w 12193268"/>
              <a:gd name="connsiteY13119" fmla="*/ 1124829 h 6852115"/>
              <a:gd name="connsiteX13120" fmla="*/ 7811684 w 12193268"/>
              <a:gd name="connsiteY13120" fmla="*/ 1126076 h 6852115"/>
              <a:gd name="connsiteX13121" fmla="*/ 7811685 w 12193268"/>
              <a:gd name="connsiteY13121" fmla="*/ 1123583 h 6852115"/>
              <a:gd name="connsiteX13122" fmla="*/ 7905689 w 12193268"/>
              <a:gd name="connsiteY13122" fmla="*/ 1031073 h 6852115"/>
              <a:gd name="connsiteX13123" fmla="*/ 8018687 w 12193268"/>
              <a:gd name="connsiteY13123" fmla="*/ 1142429 h 6852115"/>
              <a:gd name="connsiteX13124" fmla="*/ 7905609 w 12193268"/>
              <a:gd name="connsiteY13124" fmla="*/ 1253708 h 6852115"/>
              <a:gd name="connsiteX13125" fmla="*/ 7811671 w 12193268"/>
              <a:gd name="connsiteY13125" fmla="*/ 1161134 h 6852115"/>
              <a:gd name="connsiteX13126" fmla="*/ 7811673 w 12193268"/>
              <a:gd name="connsiteY13126" fmla="*/ 1155354 h 6852115"/>
              <a:gd name="connsiteX13127" fmla="*/ 7808738 w 12193268"/>
              <a:gd name="connsiteY13127" fmla="*/ 1158243 h 6852115"/>
              <a:gd name="connsiteX13128" fmla="*/ 7807473 w 12193268"/>
              <a:gd name="connsiteY13128" fmla="*/ 1156996 h 6852115"/>
              <a:gd name="connsiteX13129" fmla="*/ 7807472 w 12193268"/>
              <a:gd name="connsiteY13129" fmla="*/ 1159488 h 6852115"/>
              <a:gd name="connsiteX13130" fmla="*/ 7713467 w 12193268"/>
              <a:gd name="connsiteY13130" fmla="*/ 1251998 h 6852115"/>
              <a:gd name="connsiteX13131" fmla="*/ 7600469 w 12193268"/>
              <a:gd name="connsiteY13131" fmla="*/ 1140643 h 6852115"/>
              <a:gd name="connsiteX13132" fmla="*/ 9901867 w 12193268"/>
              <a:gd name="connsiteY13132" fmla="*/ 1024129 h 6852115"/>
              <a:gd name="connsiteX13133" fmla="*/ 9995092 w 12193268"/>
              <a:gd name="connsiteY13133" fmla="*/ 1115999 h 6852115"/>
              <a:gd name="connsiteX13134" fmla="*/ 9995086 w 12193268"/>
              <a:gd name="connsiteY13134" fmla="*/ 1131903 h 6852115"/>
              <a:gd name="connsiteX13135" fmla="*/ 10093292 w 12193268"/>
              <a:gd name="connsiteY13135" fmla="*/ 1035259 h 6852115"/>
              <a:gd name="connsiteX13136" fmla="*/ 10206288 w 12193268"/>
              <a:gd name="connsiteY13136" fmla="*/ 1146614 h 6852115"/>
              <a:gd name="connsiteX13137" fmla="*/ 10093214 w 12193268"/>
              <a:gd name="connsiteY13137" fmla="*/ 1257893 h 6852115"/>
              <a:gd name="connsiteX13138" fmla="*/ 9999989 w 12193268"/>
              <a:gd name="connsiteY13138" fmla="*/ 1166023 h 6852115"/>
              <a:gd name="connsiteX13139" fmla="*/ 9999995 w 12193268"/>
              <a:gd name="connsiteY13139" fmla="*/ 1150119 h 6852115"/>
              <a:gd name="connsiteX13140" fmla="*/ 9901789 w 12193268"/>
              <a:gd name="connsiteY13140" fmla="*/ 1246763 h 6852115"/>
              <a:gd name="connsiteX13141" fmla="*/ 9788791 w 12193268"/>
              <a:gd name="connsiteY13141" fmla="*/ 1135406 h 6852115"/>
              <a:gd name="connsiteX13142" fmla="*/ 6839833 w 12193268"/>
              <a:gd name="connsiteY13142" fmla="*/ 1026909 h 6852115"/>
              <a:gd name="connsiteX13143" fmla="*/ 6952832 w 12193268"/>
              <a:gd name="connsiteY13143" fmla="*/ 1138265 h 6852115"/>
              <a:gd name="connsiteX13144" fmla="*/ 6839754 w 12193268"/>
              <a:gd name="connsiteY13144" fmla="*/ 1249544 h 6852115"/>
              <a:gd name="connsiteX13145" fmla="*/ 6726757 w 12193268"/>
              <a:gd name="connsiteY13145" fmla="*/ 1138188 h 6852115"/>
              <a:gd name="connsiteX13146" fmla="*/ 9028156 w 12193268"/>
              <a:gd name="connsiteY13146" fmla="*/ 1021673 h 6852115"/>
              <a:gd name="connsiteX13147" fmla="*/ 9141154 w 12193268"/>
              <a:gd name="connsiteY13147" fmla="*/ 1133030 h 6852115"/>
              <a:gd name="connsiteX13148" fmla="*/ 9028077 w 12193268"/>
              <a:gd name="connsiteY13148" fmla="*/ 1244308 h 6852115"/>
              <a:gd name="connsiteX13149" fmla="*/ 8915079 w 12193268"/>
              <a:gd name="connsiteY13149" fmla="*/ 1132952 h 6852115"/>
              <a:gd name="connsiteX13150" fmla="*/ 5525944 w 12193268"/>
              <a:gd name="connsiteY13150" fmla="*/ 1025179 h 6852115"/>
              <a:gd name="connsiteX13151" fmla="*/ 5619168 w 12193268"/>
              <a:gd name="connsiteY13151" fmla="*/ 1117049 h 6852115"/>
              <a:gd name="connsiteX13152" fmla="*/ 5619163 w 12193268"/>
              <a:gd name="connsiteY13152" fmla="*/ 1132953 h 6852115"/>
              <a:gd name="connsiteX13153" fmla="*/ 5717369 w 12193268"/>
              <a:gd name="connsiteY13153" fmla="*/ 1036310 h 6852115"/>
              <a:gd name="connsiteX13154" fmla="*/ 5830365 w 12193268"/>
              <a:gd name="connsiteY13154" fmla="*/ 1147664 h 6852115"/>
              <a:gd name="connsiteX13155" fmla="*/ 5717291 w 12193268"/>
              <a:gd name="connsiteY13155" fmla="*/ 1258943 h 6852115"/>
              <a:gd name="connsiteX13156" fmla="*/ 5624066 w 12193268"/>
              <a:gd name="connsiteY13156" fmla="*/ 1167073 h 6852115"/>
              <a:gd name="connsiteX13157" fmla="*/ 5624070 w 12193268"/>
              <a:gd name="connsiteY13157" fmla="*/ 1151169 h 6852115"/>
              <a:gd name="connsiteX13158" fmla="*/ 5525865 w 12193268"/>
              <a:gd name="connsiteY13158" fmla="*/ 1247814 h 6852115"/>
              <a:gd name="connsiteX13159" fmla="*/ 5412868 w 12193268"/>
              <a:gd name="connsiteY13159" fmla="*/ 1136457 h 6852115"/>
              <a:gd name="connsiteX13160" fmla="*/ 10532106 w 12193268"/>
              <a:gd name="connsiteY13160" fmla="*/ 1018089 h 6852115"/>
              <a:gd name="connsiteX13161" fmla="*/ 10664874 w 12193268"/>
              <a:gd name="connsiteY13161" fmla="*/ 1148927 h 6852115"/>
              <a:gd name="connsiteX13162" fmla="*/ 10532013 w 12193268"/>
              <a:gd name="connsiteY13162" fmla="*/ 1279674 h 6852115"/>
              <a:gd name="connsiteX13163" fmla="*/ 10399246 w 12193268"/>
              <a:gd name="connsiteY13163" fmla="*/ 1148836 h 6852115"/>
              <a:gd name="connsiteX13164" fmla="*/ 2453277 w 12193268"/>
              <a:gd name="connsiteY13164" fmla="*/ 1027975 h 6852115"/>
              <a:gd name="connsiteX13165" fmla="*/ 2566275 w 12193268"/>
              <a:gd name="connsiteY13165" fmla="*/ 1139331 h 6852115"/>
              <a:gd name="connsiteX13166" fmla="*/ 2453199 w 12193268"/>
              <a:gd name="connsiteY13166" fmla="*/ 1250609 h 6852115"/>
              <a:gd name="connsiteX13167" fmla="*/ 2340201 w 12193268"/>
              <a:gd name="connsiteY13167" fmla="*/ 1139254 h 6852115"/>
              <a:gd name="connsiteX13168" fmla="*/ 4652232 w 12193268"/>
              <a:gd name="connsiteY13168" fmla="*/ 1022724 h 6852115"/>
              <a:gd name="connsiteX13169" fmla="*/ 4765230 w 12193268"/>
              <a:gd name="connsiteY13169" fmla="*/ 1134081 h 6852115"/>
              <a:gd name="connsiteX13170" fmla="*/ 4652154 w 12193268"/>
              <a:gd name="connsiteY13170" fmla="*/ 1245358 h 6852115"/>
              <a:gd name="connsiteX13171" fmla="*/ 4539155 w 12193268"/>
              <a:gd name="connsiteY13171" fmla="*/ 1134003 h 6852115"/>
              <a:gd name="connsiteX13172" fmla="*/ 1139388 w 12193268"/>
              <a:gd name="connsiteY13172" fmla="*/ 1026245 h 6852115"/>
              <a:gd name="connsiteX13173" fmla="*/ 1232612 w 12193268"/>
              <a:gd name="connsiteY13173" fmla="*/ 1118115 h 6852115"/>
              <a:gd name="connsiteX13174" fmla="*/ 1232607 w 12193268"/>
              <a:gd name="connsiteY13174" fmla="*/ 1134019 h 6852115"/>
              <a:gd name="connsiteX13175" fmla="*/ 1330812 w 12193268"/>
              <a:gd name="connsiteY13175" fmla="*/ 1037375 h 6852115"/>
              <a:gd name="connsiteX13176" fmla="*/ 1443808 w 12193268"/>
              <a:gd name="connsiteY13176" fmla="*/ 1148730 h 6852115"/>
              <a:gd name="connsiteX13177" fmla="*/ 1330735 w 12193268"/>
              <a:gd name="connsiteY13177" fmla="*/ 1260009 h 6852115"/>
              <a:gd name="connsiteX13178" fmla="*/ 1237509 w 12193268"/>
              <a:gd name="connsiteY13178" fmla="*/ 1168139 h 6852115"/>
              <a:gd name="connsiteX13179" fmla="*/ 1237515 w 12193268"/>
              <a:gd name="connsiteY13179" fmla="*/ 1152235 h 6852115"/>
              <a:gd name="connsiteX13180" fmla="*/ 1139309 w 12193268"/>
              <a:gd name="connsiteY13180" fmla="*/ 1248879 h 6852115"/>
              <a:gd name="connsiteX13181" fmla="*/ 1026311 w 12193268"/>
              <a:gd name="connsiteY13181" fmla="*/ 1137522 h 6852115"/>
              <a:gd name="connsiteX13182" fmla="*/ 6156182 w 12193268"/>
              <a:gd name="connsiteY13182" fmla="*/ 1019140 h 6852115"/>
              <a:gd name="connsiteX13183" fmla="*/ 6288950 w 12193268"/>
              <a:gd name="connsiteY13183" fmla="*/ 1149977 h 6852115"/>
              <a:gd name="connsiteX13184" fmla="*/ 6156089 w 12193268"/>
              <a:gd name="connsiteY13184" fmla="*/ 1280725 h 6852115"/>
              <a:gd name="connsiteX13185" fmla="*/ 6023322 w 12193268"/>
              <a:gd name="connsiteY13185" fmla="*/ 1149886 h 6852115"/>
              <a:gd name="connsiteX13186" fmla="*/ 8344505 w 12193268"/>
              <a:gd name="connsiteY13186" fmla="*/ 1013904 h 6852115"/>
              <a:gd name="connsiteX13187" fmla="*/ 8477272 w 12193268"/>
              <a:gd name="connsiteY13187" fmla="*/ 1144742 h 6852115"/>
              <a:gd name="connsiteX13188" fmla="*/ 8344412 w 12193268"/>
              <a:gd name="connsiteY13188" fmla="*/ 1275489 h 6852115"/>
              <a:gd name="connsiteX13189" fmla="*/ 8211645 w 12193268"/>
              <a:gd name="connsiteY13189" fmla="*/ 1144651 h 6852115"/>
              <a:gd name="connsiteX13190" fmla="*/ 265675 w 12193268"/>
              <a:gd name="connsiteY13190" fmla="*/ 1023789 h 6852115"/>
              <a:gd name="connsiteX13191" fmla="*/ 378673 w 12193268"/>
              <a:gd name="connsiteY13191" fmla="*/ 1135146 h 6852115"/>
              <a:gd name="connsiteX13192" fmla="*/ 265597 w 12193268"/>
              <a:gd name="connsiteY13192" fmla="*/ 1246424 h 6852115"/>
              <a:gd name="connsiteX13193" fmla="*/ 152599 w 12193268"/>
              <a:gd name="connsiteY13193" fmla="*/ 1135068 h 6852115"/>
              <a:gd name="connsiteX13194" fmla="*/ 11650668 w 12193268"/>
              <a:gd name="connsiteY13194" fmla="*/ 1006532 h 6852115"/>
              <a:gd name="connsiteX13195" fmla="*/ 11783435 w 12193268"/>
              <a:gd name="connsiteY13195" fmla="*/ 1137370 h 6852115"/>
              <a:gd name="connsiteX13196" fmla="*/ 11650575 w 12193268"/>
              <a:gd name="connsiteY13196" fmla="*/ 1268117 h 6852115"/>
              <a:gd name="connsiteX13197" fmla="*/ 11517808 w 12193268"/>
              <a:gd name="connsiteY13197" fmla="*/ 1137279 h 6852115"/>
              <a:gd name="connsiteX13198" fmla="*/ 1769626 w 12193268"/>
              <a:gd name="connsiteY13198" fmla="*/ 1020205 h 6852115"/>
              <a:gd name="connsiteX13199" fmla="*/ 1902393 w 12193268"/>
              <a:gd name="connsiteY13199" fmla="*/ 1151043 h 6852115"/>
              <a:gd name="connsiteX13200" fmla="*/ 1769533 w 12193268"/>
              <a:gd name="connsiteY13200" fmla="*/ 1281790 h 6852115"/>
              <a:gd name="connsiteX13201" fmla="*/ 1636765 w 12193268"/>
              <a:gd name="connsiteY13201" fmla="*/ 1150952 h 6852115"/>
              <a:gd name="connsiteX13202" fmla="*/ 3968581 w 12193268"/>
              <a:gd name="connsiteY13202" fmla="*/ 1014955 h 6852115"/>
              <a:gd name="connsiteX13203" fmla="*/ 4101349 w 12193268"/>
              <a:gd name="connsiteY13203" fmla="*/ 1145793 h 6852115"/>
              <a:gd name="connsiteX13204" fmla="*/ 3968488 w 12193268"/>
              <a:gd name="connsiteY13204" fmla="*/ 1276539 h 6852115"/>
              <a:gd name="connsiteX13205" fmla="*/ 3835721 w 12193268"/>
              <a:gd name="connsiteY13205" fmla="*/ 1145702 h 6852115"/>
              <a:gd name="connsiteX13206" fmla="*/ 7274744 w 12193268"/>
              <a:gd name="connsiteY13206" fmla="*/ 1007583 h 6852115"/>
              <a:gd name="connsiteX13207" fmla="*/ 7407512 w 12193268"/>
              <a:gd name="connsiteY13207" fmla="*/ 1138421 h 6852115"/>
              <a:gd name="connsiteX13208" fmla="*/ 7274652 w 12193268"/>
              <a:gd name="connsiteY13208" fmla="*/ 1269167 h 6852115"/>
              <a:gd name="connsiteX13209" fmla="*/ 7141884 w 12193268"/>
              <a:gd name="connsiteY13209" fmla="*/ 1138330 h 6852115"/>
              <a:gd name="connsiteX13210" fmla="*/ 9463066 w 12193268"/>
              <a:gd name="connsiteY13210" fmla="*/ 1002348 h 6852115"/>
              <a:gd name="connsiteX13211" fmla="*/ 9595833 w 12193268"/>
              <a:gd name="connsiteY13211" fmla="*/ 1133185 h 6852115"/>
              <a:gd name="connsiteX13212" fmla="*/ 9462973 w 12193268"/>
              <a:gd name="connsiteY13212" fmla="*/ 1263932 h 6852115"/>
              <a:gd name="connsiteX13213" fmla="*/ 9330205 w 12193268"/>
              <a:gd name="connsiteY13213" fmla="*/ 1133095 h 6852115"/>
              <a:gd name="connsiteX13214" fmla="*/ 2888188 w 12193268"/>
              <a:gd name="connsiteY13214" fmla="*/ 1008649 h 6852115"/>
              <a:gd name="connsiteX13215" fmla="*/ 3020955 w 12193268"/>
              <a:gd name="connsiteY13215" fmla="*/ 1139486 h 6852115"/>
              <a:gd name="connsiteX13216" fmla="*/ 2888095 w 12193268"/>
              <a:gd name="connsiteY13216" fmla="*/ 1270233 h 6852115"/>
              <a:gd name="connsiteX13217" fmla="*/ 2755328 w 12193268"/>
              <a:gd name="connsiteY13217" fmla="*/ 1139395 h 6852115"/>
              <a:gd name="connsiteX13218" fmla="*/ 5087142 w 12193268"/>
              <a:gd name="connsiteY13218" fmla="*/ 1003398 h 6852115"/>
              <a:gd name="connsiteX13219" fmla="*/ 5219910 w 12193268"/>
              <a:gd name="connsiteY13219" fmla="*/ 1134236 h 6852115"/>
              <a:gd name="connsiteX13220" fmla="*/ 5087049 w 12193268"/>
              <a:gd name="connsiteY13220" fmla="*/ 1264983 h 6852115"/>
              <a:gd name="connsiteX13221" fmla="*/ 4954282 w 12193268"/>
              <a:gd name="connsiteY13221" fmla="*/ 1134145 h 6852115"/>
              <a:gd name="connsiteX13222" fmla="*/ 700586 w 12193268"/>
              <a:gd name="connsiteY13222" fmla="*/ 1004464 h 6852115"/>
              <a:gd name="connsiteX13223" fmla="*/ 833353 w 12193268"/>
              <a:gd name="connsiteY13223" fmla="*/ 1135301 h 6852115"/>
              <a:gd name="connsiteX13224" fmla="*/ 700493 w 12193268"/>
              <a:gd name="connsiteY13224" fmla="*/ 1266048 h 6852115"/>
              <a:gd name="connsiteX13225" fmla="*/ 567725 w 12193268"/>
              <a:gd name="connsiteY13225" fmla="*/ 1135211 h 6852115"/>
              <a:gd name="connsiteX13226" fmla="*/ 10531898 w 12193268"/>
              <a:gd name="connsiteY13226" fmla="*/ 958356 h 6852115"/>
              <a:gd name="connsiteX13227" fmla="*/ 10488506 w 12193268"/>
              <a:gd name="connsiteY13227" fmla="*/ 999898 h 6852115"/>
              <a:gd name="connsiteX13228" fmla="*/ 10339372 w 12193268"/>
              <a:gd name="connsiteY13228" fmla="*/ 1146660 h 6852115"/>
              <a:gd name="connsiteX13229" fmla="*/ 10531993 w 12193268"/>
              <a:gd name="connsiteY13229" fmla="*/ 1336481 h 6852115"/>
              <a:gd name="connsiteX13230" fmla="*/ 10724749 w 12193268"/>
              <a:gd name="connsiteY13230" fmla="*/ 1146792 h 6852115"/>
              <a:gd name="connsiteX13231" fmla="*/ 10592080 w 12193268"/>
              <a:gd name="connsiteY13231" fmla="*/ 1016051 h 6852115"/>
              <a:gd name="connsiteX13232" fmla="*/ 6155975 w 12193268"/>
              <a:gd name="connsiteY13232" fmla="*/ 959406 h 6852115"/>
              <a:gd name="connsiteX13233" fmla="*/ 6112583 w 12193268"/>
              <a:gd name="connsiteY13233" fmla="*/ 1000949 h 6852115"/>
              <a:gd name="connsiteX13234" fmla="*/ 5963447 w 12193268"/>
              <a:gd name="connsiteY13234" fmla="*/ 1147710 h 6852115"/>
              <a:gd name="connsiteX13235" fmla="*/ 6156069 w 12193268"/>
              <a:gd name="connsiteY13235" fmla="*/ 1337532 h 6852115"/>
              <a:gd name="connsiteX13236" fmla="*/ 6348825 w 12193268"/>
              <a:gd name="connsiteY13236" fmla="*/ 1147842 h 6852115"/>
              <a:gd name="connsiteX13237" fmla="*/ 6216156 w 12193268"/>
              <a:gd name="connsiteY13237" fmla="*/ 1017101 h 6852115"/>
              <a:gd name="connsiteX13238" fmla="*/ 11650688 w 12193268"/>
              <a:gd name="connsiteY13238" fmla="*/ 949724 h 6852115"/>
              <a:gd name="connsiteX13239" fmla="*/ 11457932 w 12193268"/>
              <a:gd name="connsiteY13239" fmla="*/ 1139414 h 6852115"/>
              <a:gd name="connsiteX13240" fmla="*/ 11590602 w 12193268"/>
              <a:gd name="connsiteY13240" fmla="*/ 1270155 h 6852115"/>
              <a:gd name="connsiteX13241" fmla="*/ 11650783 w 12193268"/>
              <a:gd name="connsiteY13241" fmla="*/ 1327850 h 6852115"/>
              <a:gd name="connsiteX13242" fmla="*/ 11694176 w 12193268"/>
              <a:gd name="connsiteY13242" fmla="*/ 1286307 h 6852115"/>
              <a:gd name="connsiteX13243" fmla="*/ 11843309 w 12193268"/>
              <a:gd name="connsiteY13243" fmla="*/ 1139546 h 6852115"/>
              <a:gd name="connsiteX13244" fmla="*/ 8344296 w 12193268"/>
              <a:gd name="connsiteY13244" fmla="*/ 954171 h 6852115"/>
              <a:gd name="connsiteX13245" fmla="*/ 8300903 w 12193268"/>
              <a:gd name="connsiteY13245" fmla="*/ 995714 h 6852115"/>
              <a:gd name="connsiteX13246" fmla="*/ 8151771 w 12193268"/>
              <a:gd name="connsiteY13246" fmla="*/ 1142474 h 6852115"/>
              <a:gd name="connsiteX13247" fmla="*/ 8344392 w 12193268"/>
              <a:gd name="connsiteY13247" fmla="*/ 1332296 h 6852115"/>
              <a:gd name="connsiteX13248" fmla="*/ 8537147 w 12193268"/>
              <a:gd name="connsiteY13248" fmla="*/ 1142606 h 6852115"/>
              <a:gd name="connsiteX13249" fmla="*/ 8404479 w 12193268"/>
              <a:gd name="connsiteY13249" fmla="*/ 1011866 h 6852115"/>
              <a:gd name="connsiteX13250" fmla="*/ 1769418 w 12193268"/>
              <a:gd name="connsiteY13250" fmla="*/ 960472 h 6852115"/>
              <a:gd name="connsiteX13251" fmla="*/ 1726026 w 12193268"/>
              <a:gd name="connsiteY13251" fmla="*/ 1002014 h 6852115"/>
              <a:gd name="connsiteX13252" fmla="*/ 1576891 w 12193268"/>
              <a:gd name="connsiteY13252" fmla="*/ 1148776 h 6852115"/>
              <a:gd name="connsiteX13253" fmla="*/ 1769513 w 12193268"/>
              <a:gd name="connsiteY13253" fmla="*/ 1338597 h 6852115"/>
              <a:gd name="connsiteX13254" fmla="*/ 1962269 w 12193268"/>
              <a:gd name="connsiteY13254" fmla="*/ 1148908 h 6852115"/>
              <a:gd name="connsiteX13255" fmla="*/ 1829599 w 12193268"/>
              <a:gd name="connsiteY13255" fmla="*/ 1018167 h 6852115"/>
              <a:gd name="connsiteX13256" fmla="*/ 7274764 w 12193268"/>
              <a:gd name="connsiteY13256" fmla="*/ 950775 h 6852115"/>
              <a:gd name="connsiteX13257" fmla="*/ 7082009 w 12193268"/>
              <a:gd name="connsiteY13257" fmla="*/ 1140464 h 6852115"/>
              <a:gd name="connsiteX13258" fmla="*/ 7214678 w 12193268"/>
              <a:gd name="connsiteY13258" fmla="*/ 1271206 h 6852115"/>
              <a:gd name="connsiteX13259" fmla="*/ 7274858 w 12193268"/>
              <a:gd name="connsiteY13259" fmla="*/ 1328900 h 6852115"/>
              <a:gd name="connsiteX13260" fmla="*/ 7318253 w 12193268"/>
              <a:gd name="connsiteY13260" fmla="*/ 1287358 h 6852115"/>
              <a:gd name="connsiteX13261" fmla="*/ 7467386 w 12193268"/>
              <a:gd name="connsiteY13261" fmla="*/ 1140597 h 6852115"/>
              <a:gd name="connsiteX13262" fmla="*/ 3968373 w 12193268"/>
              <a:gd name="connsiteY13262" fmla="*/ 955222 h 6852115"/>
              <a:gd name="connsiteX13263" fmla="*/ 3924980 w 12193268"/>
              <a:gd name="connsiteY13263" fmla="*/ 996764 h 6852115"/>
              <a:gd name="connsiteX13264" fmla="*/ 3775847 w 12193268"/>
              <a:gd name="connsiteY13264" fmla="*/ 1143525 h 6852115"/>
              <a:gd name="connsiteX13265" fmla="*/ 3968469 w 12193268"/>
              <a:gd name="connsiteY13265" fmla="*/ 1333346 h 6852115"/>
              <a:gd name="connsiteX13266" fmla="*/ 4161224 w 12193268"/>
              <a:gd name="connsiteY13266" fmla="*/ 1143657 h 6852115"/>
              <a:gd name="connsiteX13267" fmla="*/ 4028555 w 12193268"/>
              <a:gd name="connsiteY13267" fmla="*/ 1012917 h 6852115"/>
              <a:gd name="connsiteX13268" fmla="*/ 9463086 w 12193268"/>
              <a:gd name="connsiteY13268" fmla="*/ 945539 h 6852115"/>
              <a:gd name="connsiteX13269" fmla="*/ 9270330 w 12193268"/>
              <a:gd name="connsiteY13269" fmla="*/ 1135230 h 6852115"/>
              <a:gd name="connsiteX13270" fmla="*/ 9403000 w 12193268"/>
              <a:gd name="connsiteY13270" fmla="*/ 1265970 h 6852115"/>
              <a:gd name="connsiteX13271" fmla="*/ 9463181 w 12193268"/>
              <a:gd name="connsiteY13271" fmla="*/ 1323664 h 6852115"/>
              <a:gd name="connsiteX13272" fmla="*/ 9506574 w 12193268"/>
              <a:gd name="connsiteY13272" fmla="*/ 1282123 h 6852115"/>
              <a:gd name="connsiteX13273" fmla="*/ 9655707 w 12193268"/>
              <a:gd name="connsiteY13273" fmla="*/ 1135362 h 6852115"/>
              <a:gd name="connsiteX13274" fmla="*/ 2888207 w 12193268"/>
              <a:gd name="connsiteY13274" fmla="*/ 951840 h 6852115"/>
              <a:gd name="connsiteX13275" fmla="*/ 2695451 w 12193268"/>
              <a:gd name="connsiteY13275" fmla="*/ 1141530 h 6852115"/>
              <a:gd name="connsiteX13276" fmla="*/ 2828121 w 12193268"/>
              <a:gd name="connsiteY13276" fmla="*/ 1272271 h 6852115"/>
              <a:gd name="connsiteX13277" fmla="*/ 2888302 w 12193268"/>
              <a:gd name="connsiteY13277" fmla="*/ 1329966 h 6852115"/>
              <a:gd name="connsiteX13278" fmla="*/ 2931696 w 12193268"/>
              <a:gd name="connsiteY13278" fmla="*/ 1288423 h 6852115"/>
              <a:gd name="connsiteX13279" fmla="*/ 3080829 w 12193268"/>
              <a:gd name="connsiteY13279" fmla="*/ 1141662 h 6852115"/>
              <a:gd name="connsiteX13280" fmla="*/ 5087162 w 12193268"/>
              <a:gd name="connsiteY13280" fmla="*/ 946590 h 6852115"/>
              <a:gd name="connsiteX13281" fmla="*/ 4894407 w 12193268"/>
              <a:gd name="connsiteY13281" fmla="*/ 1136280 h 6852115"/>
              <a:gd name="connsiteX13282" fmla="*/ 5027077 w 12193268"/>
              <a:gd name="connsiteY13282" fmla="*/ 1267021 h 6852115"/>
              <a:gd name="connsiteX13283" fmla="*/ 5087257 w 12193268"/>
              <a:gd name="connsiteY13283" fmla="*/ 1324715 h 6852115"/>
              <a:gd name="connsiteX13284" fmla="*/ 5130651 w 12193268"/>
              <a:gd name="connsiteY13284" fmla="*/ 1283173 h 6852115"/>
              <a:gd name="connsiteX13285" fmla="*/ 5279784 w 12193268"/>
              <a:gd name="connsiteY13285" fmla="*/ 1136412 h 6852115"/>
              <a:gd name="connsiteX13286" fmla="*/ 700606 w 12193268"/>
              <a:gd name="connsiteY13286" fmla="*/ 947655 h 6852115"/>
              <a:gd name="connsiteX13287" fmla="*/ 507849 w 12193268"/>
              <a:gd name="connsiteY13287" fmla="*/ 1137346 h 6852115"/>
              <a:gd name="connsiteX13288" fmla="*/ 640519 w 12193268"/>
              <a:gd name="connsiteY13288" fmla="*/ 1268087 h 6852115"/>
              <a:gd name="connsiteX13289" fmla="*/ 700701 w 12193268"/>
              <a:gd name="connsiteY13289" fmla="*/ 1325780 h 6852115"/>
              <a:gd name="connsiteX13290" fmla="*/ 744094 w 12193268"/>
              <a:gd name="connsiteY13290" fmla="*/ 1284239 h 6852115"/>
              <a:gd name="connsiteX13291" fmla="*/ 893227 w 12193268"/>
              <a:gd name="connsiteY13291" fmla="*/ 1137478 h 6852115"/>
              <a:gd name="connsiteX13292" fmla="*/ 12193005 w 12193268"/>
              <a:gd name="connsiteY13292" fmla="*/ 749368 h 6852115"/>
              <a:gd name="connsiteX13293" fmla="*/ 12187738 w 12193268"/>
              <a:gd name="connsiteY13293" fmla="*/ 754229 h 6852115"/>
              <a:gd name="connsiteX13294" fmla="*/ 12187739 w 12193268"/>
              <a:gd name="connsiteY13294" fmla="*/ 752954 h 6852115"/>
              <a:gd name="connsiteX13295" fmla="*/ 12146196 w 12193268"/>
              <a:gd name="connsiteY13295" fmla="*/ 752940 h 6852115"/>
              <a:gd name="connsiteX13296" fmla="*/ 12167651 w 12193268"/>
              <a:gd name="connsiteY13296" fmla="*/ 772770 h 6852115"/>
              <a:gd name="connsiteX13297" fmla="*/ 12166689 w 12193268"/>
              <a:gd name="connsiteY13297" fmla="*/ 773658 h 6852115"/>
              <a:gd name="connsiteX13298" fmla="*/ 12168612 w 12193268"/>
              <a:gd name="connsiteY13298" fmla="*/ 773659 h 6852115"/>
              <a:gd name="connsiteX13299" fmla="*/ 12187725 w 12193268"/>
              <a:gd name="connsiteY13299" fmla="*/ 791324 h 6852115"/>
              <a:gd name="connsiteX13300" fmla="*/ 12187732 w 12193268"/>
              <a:gd name="connsiteY13300" fmla="*/ 773665 h 6852115"/>
              <a:gd name="connsiteX13301" fmla="*/ 12192996 w 12193268"/>
              <a:gd name="connsiteY13301" fmla="*/ 773667 h 6852115"/>
              <a:gd name="connsiteX13302" fmla="*/ 10537926 w 12193268"/>
              <a:gd name="connsiteY13302" fmla="*/ 747689 h 6852115"/>
              <a:gd name="connsiteX13303" fmla="*/ 10521022 w 12193268"/>
              <a:gd name="connsiteY13303" fmla="*/ 764323 h 6852115"/>
              <a:gd name="connsiteX13304" fmla="*/ 10499859 w 12193268"/>
              <a:gd name="connsiteY13304" fmla="*/ 764316 h 6852115"/>
              <a:gd name="connsiteX13305" fmla="*/ 10510437 w 12193268"/>
              <a:gd name="connsiteY13305" fmla="*/ 774740 h 6852115"/>
              <a:gd name="connsiteX13306" fmla="*/ 10499985 w 12193268"/>
              <a:gd name="connsiteY13306" fmla="*/ 785027 h 6852115"/>
              <a:gd name="connsiteX13307" fmla="*/ 10520883 w 12193268"/>
              <a:gd name="connsiteY13307" fmla="*/ 785034 h 6852115"/>
              <a:gd name="connsiteX13308" fmla="*/ 10534104 w 12193268"/>
              <a:gd name="connsiteY13308" fmla="*/ 798063 h 6852115"/>
              <a:gd name="connsiteX13309" fmla="*/ 10547336 w 12193268"/>
              <a:gd name="connsiteY13309" fmla="*/ 785043 h 6852115"/>
              <a:gd name="connsiteX13310" fmla="*/ 10575840 w 12193268"/>
              <a:gd name="connsiteY13310" fmla="*/ 785052 h 6852115"/>
              <a:gd name="connsiteX13311" fmla="*/ 10561593 w 12193268"/>
              <a:gd name="connsiteY13311" fmla="*/ 771013 h 6852115"/>
              <a:gd name="connsiteX13312" fmla="*/ 10568374 w 12193268"/>
              <a:gd name="connsiteY13312" fmla="*/ 764339 h 6852115"/>
              <a:gd name="connsiteX13313" fmla="*/ 10554817 w 12193268"/>
              <a:gd name="connsiteY13313" fmla="*/ 764335 h 6852115"/>
              <a:gd name="connsiteX13314" fmla="*/ 10005403 w 12193268"/>
              <a:gd name="connsiteY13314" fmla="*/ 745183 h 6852115"/>
              <a:gd name="connsiteX13315" fmla="*/ 10002239 w 12193268"/>
              <a:gd name="connsiteY13315" fmla="*/ 748104 h 6852115"/>
              <a:gd name="connsiteX13316" fmla="*/ 10000488 w 12193268"/>
              <a:gd name="connsiteY13316" fmla="*/ 746486 h 6852115"/>
              <a:gd name="connsiteX13317" fmla="*/ 10000487 w 12193268"/>
              <a:gd name="connsiteY13317" fmla="*/ 749721 h 6852115"/>
              <a:gd name="connsiteX13318" fmla="*/ 10000136 w 12193268"/>
              <a:gd name="connsiteY13318" fmla="*/ 750045 h 6852115"/>
              <a:gd name="connsiteX13319" fmla="*/ 10000136 w 12193268"/>
              <a:gd name="connsiteY13319" fmla="*/ 748770 h 6852115"/>
              <a:gd name="connsiteX13320" fmla="*/ 9958594 w 12193268"/>
              <a:gd name="connsiteY13320" fmla="*/ 748755 h 6852115"/>
              <a:gd name="connsiteX13321" fmla="*/ 9980049 w 12193268"/>
              <a:gd name="connsiteY13321" fmla="*/ 768585 h 6852115"/>
              <a:gd name="connsiteX13322" fmla="*/ 9979087 w 12193268"/>
              <a:gd name="connsiteY13322" fmla="*/ 769473 h 6852115"/>
              <a:gd name="connsiteX13323" fmla="*/ 9981009 w 12193268"/>
              <a:gd name="connsiteY13323" fmla="*/ 769473 h 6852115"/>
              <a:gd name="connsiteX13324" fmla="*/ 9995210 w 12193268"/>
              <a:gd name="connsiteY13324" fmla="*/ 782598 h 6852115"/>
              <a:gd name="connsiteX13325" fmla="*/ 9995208 w 12193268"/>
              <a:gd name="connsiteY13325" fmla="*/ 788442 h 6852115"/>
              <a:gd name="connsiteX13326" fmla="*/ 9998373 w 12193268"/>
              <a:gd name="connsiteY13326" fmla="*/ 785522 h 6852115"/>
              <a:gd name="connsiteX13327" fmla="*/ 10000123 w 12193268"/>
              <a:gd name="connsiteY13327" fmla="*/ 787140 h 6852115"/>
              <a:gd name="connsiteX13328" fmla="*/ 10000124 w 12193268"/>
              <a:gd name="connsiteY13328" fmla="*/ 783904 h 6852115"/>
              <a:gd name="connsiteX13329" fmla="*/ 10000475 w 12193268"/>
              <a:gd name="connsiteY13329" fmla="*/ 783580 h 6852115"/>
              <a:gd name="connsiteX13330" fmla="*/ 10000475 w 12193268"/>
              <a:gd name="connsiteY13330" fmla="*/ 784856 h 6852115"/>
              <a:gd name="connsiteX13331" fmla="*/ 10042016 w 12193268"/>
              <a:gd name="connsiteY13331" fmla="*/ 784870 h 6852115"/>
              <a:gd name="connsiteX13332" fmla="*/ 10020562 w 12193268"/>
              <a:gd name="connsiteY13332" fmla="*/ 765041 h 6852115"/>
              <a:gd name="connsiteX13333" fmla="*/ 10021524 w 12193268"/>
              <a:gd name="connsiteY13333" fmla="*/ 764153 h 6852115"/>
              <a:gd name="connsiteX13334" fmla="*/ 10019601 w 12193268"/>
              <a:gd name="connsiteY13334" fmla="*/ 764152 h 6852115"/>
              <a:gd name="connsiteX13335" fmla="*/ 10005401 w 12193268"/>
              <a:gd name="connsiteY13335" fmla="*/ 751027 h 6852115"/>
              <a:gd name="connsiteX13336" fmla="*/ 6162002 w 12193268"/>
              <a:gd name="connsiteY13336" fmla="*/ 748739 h 6852115"/>
              <a:gd name="connsiteX13337" fmla="*/ 6145098 w 12193268"/>
              <a:gd name="connsiteY13337" fmla="*/ 765374 h 6852115"/>
              <a:gd name="connsiteX13338" fmla="*/ 6123936 w 12193268"/>
              <a:gd name="connsiteY13338" fmla="*/ 765366 h 6852115"/>
              <a:gd name="connsiteX13339" fmla="*/ 6134513 w 12193268"/>
              <a:gd name="connsiteY13339" fmla="*/ 775791 h 6852115"/>
              <a:gd name="connsiteX13340" fmla="*/ 6124061 w 12193268"/>
              <a:gd name="connsiteY13340" fmla="*/ 786078 h 6852115"/>
              <a:gd name="connsiteX13341" fmla="*/ 6144959 w 12193268"/>
              <a:gd name="connsiteY13341" fmla="*/ 786084 h 6852115"/>
              <a:gd name="connsiteX13342" fmla="*/ 6158181 w 12193268"/>
              <a:gd name="connsiteY13342" fmla="*/ 799114 h 6852115"/>
              <a:gd name="connsiteX13343" fmla="*/ 6171413 w 12193268"/>
              <a:gd name="connsiteY13343" fmla="*/ 786094 h 6852115"/>
              <a:gd name="connsiteX13344" fmla="*/ 6199917 w 12193268"/>
              <a:gd name="connsiteY13344" fmla="*/ 786103 h 6852115"/>
              <a:gd name="connsiteX13345" fmla="*/ 6185669 w 12193268"/>
              <a:gd name="connsiteY13345" fmla="*/ 772063 h 6852115"/>
              <a:gd name="connsiteX13346" fmla="*/ 6192451 w 12193268"/>
              <a:gd name="connsiteY13346" fmla="*/ 765390 h 6852115"/>
              <a:gd name="connsiteX13347" fmla="*/ 6178893 w 12193268"/>
              <a:gd name="connsiteY13347" fmla="*/ 765385 h 6852115"/>
              <a:gd name="connsiteX13348" fmla="*/ 3430524 w 12193268"/>
              <a:gd name="connsiteY13348" fmla="*/ 751484 h 6852115"/>
              <a:gd name="connsiteX13349" fmla="*/ 3425258 w 12193268"/>
              <a:gd name="connsiteY13349" fmla="*/ 756345 h 6852115"/>
              <a:gd name="connsiteX13350" fmla="*/ 3425259 w 12193268"/>
              <a:gd name="connsiteY13350" fmla="*/ 755070 h 6852115"/>
              <a:gd name="connsiteX13351" fmla="*/ 3383716 w 12193268"/>
              <a:gd name="connsiteY13351" fmla="*/ 755056 h 6852115"/>
              <a:gd name="connsiteX13352" fmla="*/ 3405171 w 12193268"/>
              <a:gd name="connsiteY13352" fmla="*/ 774886 h 6852115"/>
              <a:gd name="connsiteX13353" fmla="*/ 3404209 w 12193268"/>
              <a:gd name="connsiteY13353" fmla="*/ 775774 h 6852115"/>
              <a:gd name="connsiteX13354" fmla="*/ 3406132 w 12193268"/>
              <a:gd name="connsiteY13354" fmla="*/ 775775 h 6852115"/>
              <a:gd name="connsiteX13355" fmla="*/ 3425244 w 12193268"/>
              <a:gd name="connsiteY13355" fmla="*/ 793440 h 6852115"/>
              <a:gd name="connsiteX13356" fmla="*/ 3425252 w 12193268"/>
              <a:gd name="connsiteY13356" fmla="*/ 775782 h 6852115"/>
              <a:gd name="connsiteX13357" fmla="*/ 3430516 w 12193268"/>
              <a:gd name="connsiteY13357" fmla="*/ 775783 h 6852115"/>
              <a:gd name="connsiteX13358" fmla="*/ 11654106 w 12193268"/>
              <a:gd name="connsiteY13358" fmla="*/ 739747 h 6852115"/>
              <a:gd name="connsiteX13359" fmla="*/ 11640874 w 12193268"/>
              <a:gd name="connsiteY13359" fmla="*/ 752767 h 6852115"/>
              <a:gd name="connsiteX13360" fmla="*/ 11612370 w 12193268"/>
              <a:gd name="connsiteY13360" fmla="*/ 752757 h 6852115"/>
              <a:gd name="connsiteX13361" fmla="*/ 11626617 w 12193268"/>
              <a:gd name="connsiteY13361" fmla="*/ 766797 h 6852115"/>
              <a:gd name="connsiteX13362" fmla="*/ 11619836 w 12193268"/>
              <a:gd name="connsiteY13362" fmla="*/ 773471 h 6852115"/>
              <a:gd name="connsiteX13363" fmla="*/ 11633394 w 12193268"/>
              <a:gd name="connsiteY13363" fmla="*/ 773475 h 6852115"/>
              <a:gd name="connsiteX13364" fmla="*/ 11650285 w 12193268"/>
              <a:gd name="connsiteY13364" fmla="*/ 790121 h 6852115"/>
              <a:gd name="connsiteX13365" fmla="*/ 11667188 w 12193268"/>
              <a:gd name="connsiteY13365" fmla="*/ 773487 h 6852115"/>
              <a:gd name="connsiteX13366" fmla="*/ 11688351 w 12193268"/>
              <a:gd name="connsiteY13366" fmla="*/ 773494 h 6852115"/>
              <a:gd name="connsiteX13367" fmla="*/ 11677774 w 12193268"/>
              <a:gd name="connsiteY13367" fmla="*/ 763070 h 6852115"/>
              <a:gd name="connsiteX13368" fmla="*/ 11688226 w 12193268"/>
              <a:gd name="connsiteY13368" fmla="*/ 752784 h 6852115"/>
              <a:gd name="connsiteX13369" fmla="*/ 11667327 w 12193268"/>
              <a:gd name="connsiteY13369" fmla="*/ 752776 h 6852115"/>
              <a:gd name="connsiteX13370" fmla="*/ 8350324 w 12193268"/>
              <a:gd name="connsiteY13370" fmla="*/ 743503 h 6852115"/>
              <a:gd name="connsiteX13371" fmla="*/ 8333420 w 12193268"/>
              <a:gd name="connsiteY13371" fmla="*/ 760139 h 6852115"/>
              <a:gd name="connsiteX13372" fmla="*/ 8312257 w 12193268"/>
              <a:gd name="connsiteY13372" fmla="*/ 760131 h 6852115"/>
              <a:gd name="connsiteX13373" fmla="*/ 8322835 w 12193268"/>
              <a:gd name="connsiteY13373" fmla="*/ 770555 h 6852115"/>
              <a:gd name="connsiteX13374" fmla="*/ 8312383 w 12193268"/>
              <a:gd name="connsiteY13374" fmla="*/ 780842 h 6852115"/>
              <a:gd name="connsiteX13375" fmla="*/ 8333281 w 12193268"/>
              <a:gd name="connsiteY13375" fmla="*/ 780849 h 6852115"/>
              <a:gd name="connsiteX13376" fmla="*/ 8346504 w 12193268"/>
              <a:gd name="connsiteY13376" fmla="*/ 793879 h 6852115"/>
              <a:gd name="connsiteX13377" fmla="*/ 8359734 w 12193268"/>
              <a:gd name="connsiteY13377" fmla="*/ 780858 h 6852115"/>
              <a:gd name="connsiteX13378" fmla="*/ 8388238 w 12193268"/>
              <a:gd name="connsiteY13378" fmla="*/ 780868 h 6852115"/>
              <a:gd name="connsiteX13379" fmla="*/ 8373992 w 12193268"/>
              <a:gd name="connsiteY13379" fmla="*/ 766828 h 6852115"/>
              <a:gd name="connsiteX13380" fmla="*/ 8380772 w 12193268"/>
              <a:gd name="connsiteY13380" fmla="*/ 760155 h 6852115"/>
              <a:gd name="connsiteX13381" fmla="*/ 8367215 w 12193268"/>
              <a:gd name="connsiteY13381" fmla="*/ 760150 h 6852115"/>
              <a:gd name="connsiteX13382" fmla="*/ 5629479 w 12193268"/>
              <a:gd name="connsiteY13382" fmla="*/ 746234 h 6852115"/>
              <a:gd name="connsiteX13383" fmla="*/ 5626315 w 12193268"/>
              <a:gd name="connsiteY13383" fmla="*/ 749154 h 6852115"/>
              <a:gd name="connsiteX13384" fmla="*/ 5624565 w 12193268"/>
              <a:gd name="connsiteY13384" fmla="*/ 747536 h 6852115"/>
              <a:gd name="connsiteX13385" fmla="*/ 5624564 w 12193268"/>
              <a:gd name="connsiteY13385" fmla="*/ 750771 h 6852115"/>
              <a:gd name="connsiteX13386" fmla="*/ 5624213 w 12193268"/>
              <a:gd name="connsiteY13386" fmla="*/ 751095 h 6852115"/>
              <a:gd name="connsiteX13387" fmla="*/ 5624213 w 12193268"/>
              <a:gd name="connsiteY13387" fmla="*/ 749820 h 6852115"/>
              <a:gd name="connsiteX13388" fmla="*/ 5582671 w 12193268"/>
              <a:gd name="connsiteY13388" fmla="*/ 749806 h 6852115"/>
              <a:gd name="connsiteX13389" fmla="*/ 5604125 w 12193268"/>
              <a:gd name="connsiteY13389" fmla="*/ 769635 h 6852115"/>
              <a:gd name="connsiteX13390" fmla="*/ 5603164 w 12193268"/>
              <a:gd name="connsiteY13390" fmla="*/ 770524 h 6852115"/>
              <a:gd name="connsiteX13391" fmla="*/ 5605086 w 12193268"/>
              <a:gd name="connsiteY13391" fmla="*/ 770524 h 6852115"/>
              <a:gd name="connsiteX13392" fmla="*/ 5619287 w 12193268"/>
              <a:gd name="connsiteY13392" fmla="*/ 783649 h 6852115"/>
              <a:gd name="connsiteX13393" fmla="*/ 5619285 w 12193268"/>
              <a:gd name="connsiteY13393" fmla="*/ 789493 h 6852115"/>
              <a:gd name="connsiteX13394" fmla="*/ 5622449 w 12193268"/>
              <a:gd name="connsiteY13394" fmla="*/ 786572 h 6852115"/>
              <a:gd name="connsiteX13395" fmla="*/ 5624199 w 12193268"/>
              <a:gd name="connsiteY13395" fmla="*/ 788190 h 6852115"/>
              <a:gd name="connsiteX13396" fmla="*/ 5624200 w 12193268"/>
              <a:gd name="connsiteY13396" fmla="*/ 784955 h 6852115"/>
              <a:gd name="connsiteX13397" fmla="*/ 5624551 w 12193268"/>
              <a:gd name="connsiteY13397" fmla="*/ 784631 h 6852115"/>
              <a:gd name="connsiteX13398" fmla="*/ 5624552 w 12193268"/>
              <a:gd name="connsiteY13398" fmla="*/ 785906 h 6852115"/>
              <a:gd name="connsiteX13399" fmla="*/ 5666093 w 12193268"/>
              <a:gd name="connsiteY13399" fmla="*/ 785920 h 6852115"/>
              <a:gd name="connsiteX13400" fmla="*/ 5644639 w 12193268"/>
              <a:gd name="connsiteY13400" fmla="*/ 766091 h 6852115"/>
              <a:gd name="connsiteX13401" fmla="*/ 5645601 w 12193268"/>
              <a:gd name="connsiteY13401" fmla="*/ 765203 h 6852115"/>
              <a:gd name="connsiteX13402" fmla="*/ 5643677 w 12193268"/>
              <a:gd name="connsiteY13402" fmla="*/ 765203 h 6852115"/>
              <a:gd name="connsiteX13403" fmla="*/ 5629478 w 12193268"/>
              <a:gd name="connsiteY13403" fmla="*/ 752078 h 6852115"/>
              <a:gd name="connsiteX13404" fmla="*/ 7812884 w 12193268"/>
              <a:gd name="connsiteY13404" fmla="*/ 742301 h 6852115"/>
              <a:gd name="connsiteX13405" fmla="*/ 7812880 w 12193268"/>
              <a:gd name="connsiteY13405" fmla="*/ 754297 h 6852115"/>
              <a:gd name="connsiteX13406" fmla="*/ 7811815 w 12193268"/>
              <a:gd name="connsiteY13406" fmla="*/ 755280 h 6852115"/>
              <a:gd name="connsiteX13407" fmla="*/ 7811816 w 12193268"/>
              <a:gd name="connsiteY13407" fmla="*/ 754005 h 6852115"/>
              <a:gd name="connsiteX13408" fmla="*/ 7770272 w 12193268"/>
              <a:gd name="connsiteY13408" fmla="*/ 753991 h 6852115"/>
              <a:gd name="connsiteX13409" fmla="*/ 7791727 w 12193268"/>
              <a:gd name="connsiteY13409" fmla="*/ 773821 h 6852115"/>
              <a:gd name="connsiteX13410" fmla="*/ 7790765 w 12193268"/>
              <a:gd name="connsiteY13410" fmla="*/ 774708 h 6852115"/>
              <a:gd name="connsiteX13411" fmla="*/ 7792689 w 12193268"/>
              <a:gd name="connsiteY13411" fmla="*/ 774709 h 6852115"/>
              <a:gd name="connsiteX13412" fmla="*/ 7811801 w 12193268"/>
              <a:gd name="connsiteY13412" fmla="*/ 792375 h 6852115"/>
              <a:gd name="connsiteX13413" fmla="*/ 7811805 w 12193268"/>
              <a:gd name="connsiteY13413" fmla="*/ 780379 h 6852115"/>
              <a:gd name="connsiteX13414" fmla="*/ 7812871 w 12193268"/>
              <a:gd name="connsiteY13414" fmla="*/ 779396 h 6852115"/>
              <a:gd name="connsiteX13415" fmla="*/ 7812870 w 12193268"/>
              <a:gd name="connsiteY13415" fmla="*/ 780671 h 6852115"/>
              <a:gd name="connsiteX13416" fmla="*/ 7854413 w 12193268"/>
              <a:gd name="connsiteY13416" fmla="*/ 780685 h 6852115"/>
              <a:gd name="connsiteX13417" fmla="*/ 7832958 w 12193268"/>
              <a:gd name="connsiteY13417" fmla="*/ 760855 h 6852115"/>
              <a:gd name="connsiteX13418" fmla="*/ 7833921 w 12193268"/>
              <a:gd name="connsiteY13418" fmla="*/ 759967 h 6852115"/>
              <a:gd name="connsiteX13419" fmla="*/ 7831997 w 12193268"/>
              <a:gd name="connsiteY13419" fmla="*/ 759966 h 6852115"/>
              <a:gd name="connsiteX13420" fmla="*/ 1775445 w 12193268"/>
              <a:gd name="connsiteY13420" fmla="*/ 749805 h 6852115"/>
              <a:gd name="connsiteX13421" fmla="*/ 1758541 w 12193268"/>
              <a:gd name="connsiteY13421" fmla="*/ 766439 h 6852115"/>
              <a:gd name="connsiteX13422" fmla="*/ 1737379 w 12193268"/>
              <a:gd name="connsiteY13422" fmla="*/ 766432 h 6852115"/>
              <a:gd name="connsiteX13423" fmla="*/ 1747957 w 12193268"/>
              <a:gd name="connsiteY13423" fmla="*/ 776856 h 6852115"/>
              <a:gd name="connsiteX13424" fmla="*/ 1737504 w 12193268"/>
              <a:gd name="connsiteY13424" fmla="*/ 787143 h 6852115"/>
              <a:gd name="connsiteX13425" fmla="*/ 1758403 w 12193268"/>
              <a:gd name="connsiteY13425" fmla="*/ 787150 h 6852115"/>
              <a:gd name="connsiteX13426" fmla="*/ 1771624 w 12193268"/>
              <a:gd name="connsiteY13426" fmla="*/ 800179 h 6852115"/>
              <a:gd name="connsiteX13427" fmla="*/ 1784856 w 12193268"/>
              <a:gd name="connsiteY13427" fmla="*/ 787159 h 6852115"/>
              <a:gd name="connsiteX13428" fmla="*/ 1813360 w 12193268"/>
              <a:gd name="connsiteY13428" fmla="*/ 787169 h 6852115"/>
              <a:gd name="connsiteX13429" fmla="*/ 1799113 w 12193268"/>
              <a:gd name="connsiteY13429" fmla="*/ 773129 h 6852115"/>
              <a:gd name="connsiteX13430" fmla="*/ 1805894 w 12193268"/>
              <a:gd name="connsiteY13430" fmla="*/ 766455 h 6852115"/>
              <a:gd name="connsiteX13431" fmla="*/ 1792337 w 12193268"/>
              <a:gd name="connsiteY13431" fmla="*/ 766451 h 6852115"/>
              <a:gd name="connsiteX13432" fmla="*/ 7278183 w 12193268"/>
              <a:gd name="connsiteY13432" fmla="*/ 740797 h 6852115"/>
              <a:gd name="connsiteX13433" fmla="*/ 7264951 w 12193268"/>
              <a:gd name="connsiteY13433" fmla="*/ 753817 h 6852115"/>
              <a:gd name="connsiteX13434" fmla="*/ 7236447 w 12193268"/>
              <a:gd name="connsiteY13434" fmla="*/ 753808 h 6852115"/>
              <a:gd name="connsiteX13435" fmla="*/ 7250694 w 12193268"/>
              <a:gd name="connsiteY13435" fmla="*/ 767848 h 6852115"/>
              <a:gd name="connsiteX13436" fmla="*/ 7243912 w 12193268"/>
              <a:gd name="connsiteY13436" fmla="*/ 774521 h 6852115"/>
              <a:gd name="connsiteX13437" fmla="*/ 7257470 w 12193268"/>
              <a:gd name="connsiteY13437" fmla="*/ 774526 h 6852115"/>
              <a:gd name="connsiteX13438" fmla="*/ 7274362 w 12193268"/>
              <a:gd name="connsiteY13438" fmla="*/ 791172 h 6852115"/>
              <a:gd name="connsiteX13439" fmla="*/ 7291265 w 12193268"/>
              <a:gd name="connsiteY13439" fmla="*/ 774537 h 6852115"/>
              <a:gd name="connsiteX13440" fmla="*/ 7312428 w 12193268"/>
              <a:gd name="connsiteY13440" fmla="*/ 774545 h 6852115"/>
              <a:gd name="connsiteX13441" fmla="*/ 7301850 w 12193268"/>
              <a:gd name="connsiteY13441" fmla="*/ 764121 h 6852115"/>
              <a:gd name="connsiteX13442" fmla="*/ 7312303 w 12193268"/>
              <a:gd name="connsiteY13442" fmla="*/ 753834 h 6852115"/>
              <a:gd name="connsiteX13443" fmla="*/ 7291404 w 12193268"/>
              <a:gd name="connsiteY13443" fmla="*/ 753827 h 6852115"/>
              <a:gd name="connsiteX13444" fmla="*/ 3974401 w 12193268"/>
              <a:gd name="connsiteY13444" fmla="*/ 744554 h 6852115"/>
              <a:gd name="connsiteX13445" fmla="*/ 3957497 w 12193268"/>
              <a:gd name="connsiteY13445" fmla="*/ 761189 h 6852115"/>
              <a:gd name="connsiteX13446" fmla="*/ 3936334 w 12193268"/>
              <a:gd name="connsiteY13446" fmla="*/ 761182 h 6852115"/>
              <a:gd name="connsiteX13447" fmla="*/ 3946912 w 12193268"/>
              <a:gd name="connsiteY13447" fmla="*/ 771605 h 6852115"/>
              <a:gd name="connsiteX13448" fmla="*/ 3936459 w 12193268"/>
              <a:gd name="connsiteY13448" fmla="*/ 781892 h 6852115"/>
              <a:gd name="connsiteX13449" fmla="*/ 3957358 w 12193268"/>
              <a:gd name="connsiteY13449" fmla="*/ 781900 h 6852115"/>
              <a:gd name="connsiteX13450" fmla="*/ 3970580 w 12193268"/>
              <a:gd name="connsiteY13450" fmla="*/ 794929 h 6852115"/>
              <a:gd name="connsiteX13451" fmla="*/ 3983811 w 12193268"/>
              <a:gd name="connsiteY13451" fmla="*/ 781909 h 6852115"/>
              <a:gd name="connsiteX13452" fmla="*/ 4012315 w 12193268"/>
              <a:gd name="connsiteY13452" fmla="*/ 781918 h 6852115"/>
              <a:gd name="connsiteX13453" fmla="*/ 3998068 w 12193268"/>
              <a:gd name="connsiteY13453" fmla="*/ 767879 h 6852115"/>
              <a:gd name="connsiteX13454" fmla="*/ 4004849 w 12193268"/>
              <a:gd name="connsiteY13454" fmla="*/ 761205 h 6852115"/>
              <a:gd name="connsiteX13455" fmla="*/ 3991292 w 12193268"/>
              <a:gd name="connsiteY13455" fmla="*/ 761201 h 6852115"/>
              <a:gd name="connsiteX13456" fmla="*/ 1242923 w 12193268"/>
              <a:gd name="connsiteY13456" fmla="*/ 747299 h 6852115"/>
              <a:gd name="connsiteX13457" fmla="*/ 1239758 w 12193268"/>
              <a:gd name="connsiteY13457" fmla="*/ 750220 h 6852115"/>
              <a:gd name="connsiteX13458" fmla="*/ 1238008 w 12193268"/>
              <a:gd name="connsiteY13458" fmla="*/ 748602 h 6852115"/>
              <a:gd name="connsiteX13459" fmla="*/ 1238007 w 12193268"/>
              <a:gd name="connsiteY13459" fmla="*/ 751837 h 6852115"/>
              <a:gd name="connsiteX13460" fmla="*/ 1237656 w 12193268"/>
              <a:gd name="connsiteY13460" fmla="*/ 752161 h 6852115"/>
              <a:gd name="connsiteX13461" fmla="*/ 1237656 w 12193268"/>
              <a:gd name="connsiteY13461" fmla="*/ 750886 h 6852115"/>
              <a:gd name="connsiteX13462" fmla="*/ 1196114 w 12193268"/>
              <a:gd name="connsiteY13462" fmla="*/ 750872 h 6852115"/>
              <a:gd name="connsiteX13463" fmla="*/ 1217569 w 12193268"/>
              <a:gd name="connsiteY13463" fmla="*/ 770701 h 6852115"/>
              <a:gd name="connsiteX13464" fmla="*/ 1216607 w 12193268"/>
              <a:gd name="connsiteY13464" fmla="*/ 771589 h 6852115"/>
              <a:gd name="connsiteX13465" fmla="*/ 1218529 w 12193268"/>
              <a:gd name="connsiteY13465" fmla="*/ 771589 h 6852115"/>
              <a:gd name="connsiteX13466" fmla="*/ 1232730 w 12193268"/>
              <a:gd name="connsiteY13466" fmla="*/ 784714 h 6852115"/>
              <a:gd name="connsiteX13467" fmla="*/ 1232728 w 12193268"/>
              <a:gd name="connsiteY13467" fmla="*/ 790558 h 6852115"/>
              <a:gd name="connsiteX13468" fmla="*/ 1235892 w 12193268"/>
              <a:gd name="connsiteY13468" fmla="*/ 787638 h 6852115"/>
              <a:gd name="connsiteX13469" fmla="*/ 1237643 w 12193268"/>
              <a:gd name="connsiteY13469" fmla="*/ 789256 h 6852115"/>
              <a:gd name="connsiteX13470" fmla="*/ 1237644 w 12193268"/>
              <a:gd name="connsiteY13470" fmla="*/ 786021 h 6852115"/>
              <a:gd name="connsiteX13471" fmla="*/ 1237995 w 12193268"/>
              <a:gd name="connsiteY13471" fmla="*/ 785697 h 6852115"/>
              <a:gd name="connsiteX13472" fmla="*/ 1237994 w 12193268"/>
              <a:gd name="connsiteY13472" fmla="*/ 786972 h 6852115"/>
              <a:gd name="connsiteX13473" fmla="*/ 1279536 w 12193268"/>
              <a:gd name="connsiteY13473" fmla="*/ 786986 h 6852115"/>
              <a:gd name="connsiteX13474" fmla="*/ 1258082 w 12193268"/>
              <a:gd name="connsiteY13474" fmla="*/ 767157 h 6852115"/>
              <a:gd name="connsiteX13475" fmla="*/ 1259045 w 12193268"/>
              <a:gd name="connsiteY13475" fmla="*/ 766269 h 6852115"/>
              <a:gd name="connsiteX13476" fmla="*/ 1257121 w 12193268"/>
              <a:gd name="connsiteY13476" fmla="*/ 766268 h 6852115"/>
              <a:gd name="connsiteX13477" fmla="*/ 1242921 w 12193268"/>
              <a:gd name="connsiteY13477" fmla="*/ 753143 h 6852115"/>
              <a:gd name="connsiteX13478" fmla="*/ 9466504 w 12193268"/>
              <a:gd name="connsiteY13478" fmla="*/ 735562 h 6852115"/>
              <a:gd name="connsiteX13479" fmla="*/ 9453272 w 12193268"/>
              <a:gd name="connsiteY13479" fmla="*/ 748582 h 6852115"/>
              <a:gd name="connsiteX13480" fmla="*/ 9424768 w 12193268"/>
              <a:gd name="connsiteY13480" fmla="*/ 748573 h 6852115"/>
              <a:gd name="connsiteX13481" fmla="*/ 9439015 w 12193268"/>
              <a:gd name="connsiteY13481" fmla="*/ 762613 h 6852115"/>
              <a:gd name="connsiteX13482" fmla="*/ 9432234 w 12193268"/>
              <a:gd name="connsiteY13482" fmla="*/ 769286 h 6852115"/>
              <a:gd name="connsiteX13483" fmla="*/ 9445792 w 12193268"/>
              <a:gd name="connsiteY13483" fmla="*/ 769291 h 6852115"/>
              <a:gd name="connsiteX13484" fmla="*/ 9462684 w 12193268"/>
              <a:gd name="connsiteY13484" fmla="*/ 785936 h 6852115"/>
              <a:gd name="connsiteX13485" fmla="*/ 9479586 w 12193268"/>
              <a:gd name="connsiteY13485" fmla="*/ 769302 h 6852115"/>
              <a:gd name="connsiteX13486" fmla="*/ 9500749 w 12193268"/>
              <a:gd name="connsiteY13486" fmla="*/ 769310 h 6852115"/>
              <a:gd name="connsiteX13487" fmla="*/ 9490171 w 12193268"/>
              <a:gd name="connsiteY13487" fmla="*/ 758885 h 6852115"/>
              <a:gd name="connsiteX13488" fmla="*/ 9500624 w 12193268"/>
              <a:gd name="connsiteY13488" fmla="*/ 748598 h 6852115"/>
              <a:gd name="connsiteX13489" fmla="*/ 9479725 w 12193268"/>
              <a:gd name="connsiteY13489" fmla="*/ 748592 h 6852115"/>
              <a:gd name="connsiteX13490" fmla="*/ 3436960 w 12193268"/>
              <a:gd name="connsiteY13490" fmla="*/ 743352 h 6852115"/>
              <a:gd name="connsiteX13491" fmla="*/ 3436954 w 12193268"/>
              <a:gd name="connsiteY13491" fmla="*/ 761010 h 6852115"/>
              <a:gd name="connsiteX13492" fmla="*/ 3431689 w 12193268"/>
              <a:gd name="connsiteY13492" fmla="*/ 761009 h 6852115"/>
              <a:gd name="connsiteX13493" fmla="*/ 3431680 w 12193268"/>
              <a:gd name="connsiteY13493" fmla="*/ 785308 h 6852115"/>
              <a:gd name="connsiteX13494" fmla="*/ 3436947 w 12193268"/>
              <a:gd name="connsiteY13494" fmla="*/ 780447 h 6852115"/>
              <a:gd name="connsiteX13495" fmla="*/ 3436947 w 12193268"/>
              <a:gd name="connsiteY13495" fmla="*/ 781722 h 6852115"/>
              <a:gd name="connsiteX13496" fmla="*/ 3478489 w 12193268"/>
              <a:gd name="connsiteY13496" fmla="*/ 781736 h 6852115"/>
              <a:gd name="connsiteX13497" fmla="*/ 3457035 w 12193268"/>
              <a:gd name="connsiteY13497" fmla="*/ 761906 h 6852115"/>
              <a:gd name="connsiteX13498" fmla="*/ 3457997 w 12193268"/>
              <a:gd name="connsiteY13498" fmla="*/ 761018 h 6852115"/>
              <a:gd name="connsiteX13499" fmla="*/ 3456073 w 12193268"/>
              <a:gd name="connsiteY13499" fmla="*/ 761017 h 6852115"/>
              <a:gd name="connsiteX13500" fmla="*/ 2891626 w 12193268"/>
              <a:gd name="connsiteY13500" fmla="*/ 741863 h 6852115"/>
              <a:gd name="connsiteX13501" fmla="*/ 2878394 w 12193268"/>
              <a:gd name="connsiteY13501" fmla="*/ 754883 h 6852115"/>
              <a:gd name="connsiteX13502" fmla="*/ 2849889 w 12193268"/>
              <a:gd name="connsiteY13502" fmla="*/ 754873 h 6852115"/>
              <a:gd name="connsiteX13503" fmla="*/ 2864137 w 12193268"/>
              <a:gd name="connsiteY13503" fmla="*/ 768913 h 6852115"/>
              <a:gd name="connsiteX13504" fmla="*/ 2857356 w 12193268"/>
              <a:gd name="connsiteY13504" fmla="*/ 775587 h 6852115"/>
              <a:gd name="connsiteX13505" fmla="*/ 2870914 w 12193268"/>
              <a:gd name="connsiteY13505" fmla="*/ 775591 h 6852115"/>
              <a:gd name="connsiteX13506" fmla="*/ 2887805 w 12193268"/>
              <a:gd name="connsiteY13506" fmla="*/ 792237 h 6852115"/>
              <a:gd name="connsiteX13507" fmla="*/ 2904708 w 12193268"/>
              <a:gd name="connsiteY13507" fmla="*/ 775603 h 6852115"/>
              <a:gd name="connsiteX13508" fmla="*/ 2925871 w 12193268"/>
              <a:gd name="connsiteY13508" fmla="*/ 775610 h 6852115"/>
              <a:gd name="connsiteX13509" fmla="*/ 2915294 w 12193268"/>
              <a:gd name="connsiteY13509" fmla="*/ 765187 h 6852115"/>
              <a:gd name="connsiteX13510" fmla="*/ 2925746 w 12193268"/>
              <a:gd name="connsiteY13510" fmla="*/ 754900 h 6852115"/>
              <a:gd name="connsiteX13511" fmla="*/ 2904847 w 12193268"/>
              <a:gd name="connsiteY13511" fmla="*/ 754892 h 6852115"/>
              <a:gd name="connsiteX13512" fmla="*/ 5090581 w 12193268"/>
              <a:gd name="connsiteY13512" fmla="*/ 736613 h 6852115"/>
              <a:gd name="connsiteX13513" fmla="*/ 5077349 w 12193268"/>
              <a:gd name="connsiteY13513" fmla="*/ 749633 h 6852115"/>
              <a:gd name="connsiteX13514" fmla="*/ 5048845 w 12193268"/>
              <a:gd name="connsiteY13514" fmla="*/ 749623 h 6852115"/>
              <a:gd name="connsiteX13515" fmla="*/ 5063092 w 12193268"/>
              <a:gd name="connsiteY13515" fmla="*/ 763663 h 6852115"/>
              <a:gd name="connsiteX13516" fmla="*/ 5056311 w 12193268"/>
              <a:gd name="connsiteY13516" fmla="*/ 770337 h 6852115"/>
              <a:gd name="connsiteX13517" fmla="*/ 5069868 w 12193268"/>
              <a:gd name="connsiteY13517" fmla="*/ 770341 h 6852115"/>
              <a:gd name="connsiteX13518" fmla="*/ 5086760 w 12193268"/>
              <a:gd name="connsiteY13518" fmla="*/ 786987 h 6852115"/>
              <a:gd name="connsiteX13519" fmla="*/ 5103663 w 12193268"/>
              <a:gd name="connsiteY13519" fmla="*/ 770353 h 6852115"/>
              <a:gd name="connsiteX13520" fmla="*/ 5124826 w 12193268"/>
              <a:gd name="connsiteY13520" fmla="*/ 770360 h 6852115"/>
              <a:gd name="connsiteX13521" fmla="*/ 5114248 w 12193268"/>
              <a:gd name="connsiteY13521" fmla="*/ 759936 h 6852115"/>
              <a:gd name="connsiteX13522" fmla="*/ 5124701 w 12193268"/>
              <a:gd name="connsiteY13522" fmla="*/ 749649 h 6852115"/>
              <a:gd name="connsiteX13523" fmla="*/ 5103802 w 12193268"/>
              <a:gd name="connsiteY13523" fmla="*/ 749642 h 6852115"/>
              <a:gd name="connsiteX13524" fmla="*/ 704024 w 12193268"/>
              <a:gd name="connsiteY13524" fmla="*/ 737678 h 6852115"/>
              <a:gd name="connsiteX13525" fmla="*/ 690792 w 12193268"/>
              <a:gd name="connsiteY13525" fmla="*/ 750698 h 6852115"/>
              <a:gd name="connsiteX13526" fmla="*/ 662288 w 12193268"/>
              <a:gd name="connsiteY13526" fmla="*/ 750689 h 6852115"/>
              <a:gd name="connsiteX13527" fmla="*/ 676535 w 12193268"/>
              <a:gd name="connsiteY13527" fmla="*/ 764729 h 6852115"/>
              <a:gd name="connsiteX13528" fmla="*/ 669754 w 12193268"/>
              <a:gd name="connsiteY13528" fmla="*/ 771402 h 6852115"/>
              <a:gd name="connsiteX13529" fmla="*/ 683312 w 12193268"/>
              <a:gd name="connsiteY13529" fmla="*/ 771407 h 6852115"/>
              <a:gd name="connsiteX13530" fmla="*/ 700203 w 12193268"/>
              <a:gd name="connsiteY13530" fmla="*/ 788052 h 6852115"/>
              <a:gd name="connsiteX13531" fmla="*/ 717106 w 12193268"/>
              <a:gd name="connsiteY13531" fmla="*/ 771418 h 6852115"/>
              <a:gd name="connsiteX13532" fmla="*/ 738269 w 12193268"/>
              <a:gd name="connsiteY13532" fmla="*/ 771426 h 6852115"/>
              <a:gd name="connsiteX13533" fmla="*/ 727691 w 12193268"/>
              <a:gd name="connsiteY13533" fmla="*/ 761001 h 6852115"/>
              <a:gd name="connsiteX13534" fmla="*/ 738144 w 12193268"/>
              <a:gd name="connsiteY13534" fmla="*/ 750714 h 6852115"/>
              <a:gd name="connsiteX13535" fmla="*/ 717245 w 12193268"/>
              <a:gd name="connsiteY13535" fmla="*/ 750708 h 6852115"/>
              <a:gd name="connsiteX13536" fmla="*/ 11096755 w 12193268"/>
              <a:gd name="connsiteY13536" fmla="*/ 719504 h 6852115"/>
              <a:gd name="connsiteX13537" fmla="*/ 11096753 w 12193268"/>
              <a:gd name="connsiteY13537" fmla="*/ 721952 h 6852115"/>
              <a:gd name="connsiteX13538" fmla="*/ 11050652 w 12193268"/>
              <a:gd name="connsiteY13538" fmla="*/ 764505 h 6852115"/>
              <a:gd name="connsiteX13539" fmla="*/ 11033239 w 12193268"/>
              <a:gd name="connsiteY13539" fmla="*/ 764498 h 6852115"/>
              <a:gd name="connsiteX13540" fmla="*/ 11041942 w 12193268"/>
              <a:gd name="connsiteY13540" fmla="*/ 772543 h 6852115"/>
              <a:gd name="connsiteX13541" fmla="*/ 11028221 w 12193268"/>
              <a:gd name="connsiteY13541" fmla="*/ 785208 h 6852115"/>
              <a:gd name="connsiteX13542" fmla="*/ 11055654 w 12193268"/>
              <a:gd name="connsiteY13542" fmla="*/ 785217 h 6852115"/>
              <a:gd name="connsiteX13543" fmla="*/ 11091455 w 12193268"/>
              <a:gd name="connsiteY13543" fmla="*/ 818307 h 6852115"/>
              <a:gd name="connsiteX13544" fmla="*/ 11091455 w 12193268"/>
              <a:gd name="connsiteY13544" fmla="*/ 815858 h 6852115"/>
              <a:gd name="connsiteX13545" fmla="*/ 11137558 w 12193268"/>
              <a:gd name="connsiteY13545" fmla="*/ 773306 h 6852115"/>
              <a:gd name="connsiteX13546" fmla="*/ 11154971 w 12193268"/>
              <a:gd name="connsiteY13546" fmla="*/ 773311 h 6852115"/>
              <a:gd name="connsiteX13547" fmla="*/ 11146267 w 12193268"/>
              <a:gd name="connsiteY13547" fmla="*/ 765267 h 6852115"/>
              <a:gd name="connsiteX13548" fmla="*/ 11159988 w 12193268"/>
              <a:gd name="connsiteY13548" fmla="*/ 752603 h 6852115"/>
              <a:gd name="connsiteX13549" fmla="*/ 11132555 w 12193268"/>
              <a:gd name="connsiteY13549" fmla="*/ 752593 h 6852115"/>
              <a:gd name="connsiteX13550" fmla="*/ 6720831 w 12193268"/>
              <a:gd name="connsiteY13550" fmla="*/ 720554 h 6852115"/>
              <a:gd name="connsiteX13551" fmla="*/ 6720830 w 12193268"/>
              <a:gd name="connsiteY13551" fmla="*/ 723003 h 6852115"/>
              <a:gd name="connsiteX13552" fmla="*/ 6674728 w 12193268"/>
              <a:gd name="connsiteY13552" fmla="*/ 765556 h 6852115"/>
              <a:gd name="connsiteX13553" fmla="*/ 6657314 w 12193268"/>
              <a:gd name="connsiteY13553" fmla="*/ 765549 h 6852115"/>
              <a:gd name="connsiteX13554" fmla="*/ 6666019 w 12193268"/>
              <a:gd name="connsiteY13554" fmla="*/ 773593 h 6852115"/>
              <a:gd name="connsiteX13555" fmla="*/ 6652297 w 12193268"/>
              <a:gd name="connsiteY13555" fmla="*/ 786258 h 6852115"/>
              <a:gd name="connsiteX13556" fmla="*/ 6679731 w 12193268"/>
              <a:gd name="connsiteY13556" fmla="*/ 786268 h 6852115"/>
              <a:gd name="connsiteX13557" fmla="*/ 6715532 w 12193268"/>
              <a:gd name="connsiteY13557" fmla="*/ 819358 h 6852115"/>
              <a:gd name="connsiteX13558" fmla="*/ 6715532 w 12193268"/>
              <a:gd name="connsiteY13558" fmla="*/ 816908 h 6852115"/>
              <a:gd name="connsiteX13559" fmla="*/ 6761635 w 12193268"/>
              <a:gd name="connsiteY13559" fmla="*/ 774356 h 6852115"/>
              <a:gd name="connsiteX13560" fmla="*/ 6779047 w 12193268"/>
              <a:gd name="connsiteY13560" fmla="*/ 774362 h 6852115"/>
              <a:gd name="connsiteX13561" fmla="*/ 6770343 w 12193268"/>
              <a:gd name="connsiteY13561" fmla="*/ 766318 h 6852115"/>
              <a:gd name="connsiteX13562" fmla="*/ 6784065 w 12193268"/>
              <a:gd name="connsiteY13562" fmla="*/ 753653 h 6852115"/>
              <a:gd name="connsiteX13563" fmla="*/ 6756631 w 12193268"/>
              <a:gd name="connsiteY13563" fmla="*/ 753644 h 6852115"/>
              <a:gd name="connsiteX13564" fmla="*/ 8909153 w 12193268"/>
              <a:gd name="connsiteY13564" fmla="*/ 715318 h 6852115"/>
              <a:gd name="connsiteX13565" fmla="*/ 8909152 w 12193268"/>
              <a:gd name="connsiteY13565" fmla="*/ 717767 h 6852115"/>
              <a:gd name="connsiteX13566" fmla="*/ 8863050 w 12193268"/>
              <a:gd name="connsiteY13566" fmla="*/ 760319 h 6852115"/>
              <a:gd name="connsiteX13567" fmla="*/ 8845638 w 12193268"/>
              <a:gd name="connsiteY13567" fmla="*/ 760314 h 6852115"/>
              <a:gd name="connsiteX13568" fmla="*/ 8854340 w 12193268"/>
              <a:gd name="connsiteY13568" fmla="*/ 768358 h 6852115"/>
              <a:gd name="connsiteX13569" fmla="*/ 8840620 w 12193268"/>
              <a:gd name="connsiteY13569" fmla="*/ 781022 h 6852115"/>
              <a:gd name="connsiteX13570" fmla="*/ 8868052 w 12193268"/>
              <a:gd name="connsiteY13570" fmla="*/ 781032 h 6852115"/>
              <a:gd name="connsiteX13571" fmla="*/ 8903853 w 12193268"/>
              <a:gd name="connsiteY13571" fmla="*/ 814122 h 6852115"/>
              <a:gd name="connsiteX13572" fmla="*/ 8903854 w 12193268"/>
              <a:gd name="connsiteY13572" fmla="*/ 811673 h 6852115"/>
              <a:gd name="connsiteX13573" fmla="*/ 8949957 w 12193268"/>
              <a:gd name="connsiteY13573" fmla="*/ 769120 h 6852115"/>
              <a:gd name="connsiteX13574" fmla="*/ 8967370 w 12193268"/>
              <a:gd name="connsiteY13574" fmla="*/ 769127 h 6852115"/>
              <a:gd name="connsiteX13575" fmla="*/ 8958666 w 12193268"/>
              <a:gd name="connsiteY13575" fmla="*/ 761082 h 6852115"/>
              <a:gd name="connsiteX13576" fmla="*/ 8972387 w 12193268"/>
              <a:gd name="connsiteY13576" fmla="*/ 748417 h 6852115"/>
              <a:gd name="connsiteX13577" fmla="*/ 8944954 w 12193268"/>
              <a:gd name="connsiteY13577" fmla="*/ 748408 h 6852115"/>
              <a:gd name="connsiteX13578" fmla="*/ 2334275 w 12193268"/>
              <a:gd name="connsiteY13578" fmla="*/ 721620 h 6852115"/>
              <a:gd name="connsiteX13579" fmla="*/ 2334273 w 12193268"/>
              <a:gd name="connsiteY13579" fmla="*/ 724068 h 6852115"/>
              <a:gd name="connsiteX13580" fmla="*/ 2288172 w 12193268"/>
              <a:gd name="connsiteY13580" fmla="*/ 766621 h 6852115"/>
              <a:gd name="connsiteX13581" fmla="*/ 2270758 w 12193268"/>
              <a:gd name="connsiteY13581" fmla="*/ 766614 h 6852115"/>
              <a:gd name="connsiteX13582" fmla="*/ 2279462 w 12193268"/>
              <a:gd name="connsiteY13582" fmla="*/ 774659 h 6852115"/>
              <a:gd name="connsiteX13583" fmla="*/ 2265741 w 12193268"/>
              <a:gd name="connsiteY13583" fmla="*/ 787324 h 6852115"/>
              <a:gd name="connsiteX13584" fmla="*/ 2293174 w 12193268"/>
              <a:gd name="connsiteY13584" fmla="*/ 787333 h 6852115"/>
              <a:gd name="connsiteX13585" fmla="*/ 2328975 w 12193268"/>
              <a:gd name="connsiteY13585" fmla="*/ 820423 h 6852115"/>
              <a:gd name="connsiteX13586" fmla="*/ 2328975 w 12193268"/>
              <a:gd name="connsiteY13586" fmla="*/ 817974 h 6852115"/>
              <a:gd name="connsiteX13587" fmla="*/ 2375078 w 12193268"/>
              <a:gd name="connsiteY13587" fmla="*/ 775422 h 6852115"/>
              <a:gd name="connsiteX13588" fmla="*/ 2392490 w 12193268"/>
              <a:gd name="connsiteY13588" fmla="*/ 775427 h 6852115"/>
              <a:gd name="connsiteX13589" fmla="*/ 2383787 w 12193268"/>
              <a:gd name="connsiteY13589" fmla="*/ 767383 h 6852115"/>
              <a:gd name="connsiteX13590" fmla="*/ 2397508 w 12193268"/>
              <a:gd name="connsiteY13590" fmla="*/ 754719 h 6852115"/>
              <a:gd name="connsiteX13591" fmla="*/ 2370075 w 12193268"/>
              <a:gd name="connsiteY13591" fmla="*/ 754710 h 6852115"/>
              <a:gd name="connsiteX13592" fmla="*/ 4533230 w 12193268"/>
              <a:gd name="connsiteY13592" fmla="*/ 716369 h 6852115"/>
              <a:gd name="connsiteX13593" fmla="*/ 4533229 w 12193268"/>
              <a:gd name="connsiteY13593" fmla="*/ 718818 h 6852115"/>
              <a:gd name="connsiteX13594" fmla="*/ 4487127 w 12193268"/>
              <a:gd name="connsiteY13594" fmla="*/ 761370 h 6852115"/>
              <a:gd name="connsiteX13595" fmla="*/ 4469714 w 12193268"/>
              <a:gd name="connsiteY13595" fmla="*/ 761364 h 6852115"/>
              <a:gd name="connsiteX13596" fmla="*/ 4478417 w 12193268"/>
              <a:gd name="connsiteY13596" fmla="*/ 769409 h 6852115"/>
              <a:gd name="connsiteX13597" fmla="*/ 4464697 w 12193268"/>
              <a:gd name="connsiteY13597" fmla="*/ 782073 h 6852115"/>
              <a:gd name="connsiteX13598" fmla="*/ 4492129 w 12193268"/>
              <a:gd name="connsiteY13598" fmla="*/ 782082 h 6852115"/>
              <a:gd name="connsiteX13599" fmla="*/ 4527930 w 12193268"/>
              <a:gd name="connsiteY13599" fmla="*/ 815172 h 6852115"/>
              <a:gd name="connsiteX13600" fmla="*/ 4527931 w 12193268"/>
              <a:gd name="connsiteY13600" fmla="*/ 812724 h 6852115"/>
              <a:gd name="connsiteX13601" fmla="*/ 4574034 w 12193268"/>
              <a:gd name="connsiteY13601" fmla="*/ 770171 h 6852115"/>
              <a:gd name="connsiteX13602" fmla="*/ 4591447 w 12193268"/>
              <a:gd name="connsiteY13602" fmla="*/ 770177 h 6852115"/>
              <a:gd name="connsiteX13603" fmla="*/ 4582743 w 12193268"/>
              <a:gd name="connsiteY13603" fmla="*/ 762132 h 6852115"/>
              <a:gd name="connsiteX13604" fmla="*/ 4596464 w 12193268"/>
              <a:gd name="connsiteY13604" fmla="*/ 749468 h 6852115"/>
              <a:gd name="connsiteX13605" fmla="*/ 4569030 w 12193268"/>
              <a:gd name="connsiteY13605" fmla="*/ 749459 h 6852115"/>
              <a:gd name="connsiteX13606" fmla="*/ 10537940 w 12193268"/>
              <a:gd name="connsiteY13606" fmla="*/ 705731 h 6852115"/>
              <a:gd name="connsiteX13607" fmla="*/ 10604201 w 12193268"/>
              <a:gd name="connsiteY13607" fmla="*/ 771027 h 6852115"/>
              <a:gd name="connsiteX13608" fmla="*/ 10534091 w 12193268"/>
              <a:gd name="connsiteY13608" fmla="*/ 840022 h 6852115"/>
              <a:gd name="connsiteX13609" fmla="*/ 10467830 w 12193268"/>
              <a:gd name="connsiteY13609" fmla="*/ 774725 h 6852115"/>
              <a:gd name="connsiteX13610" fmla="*/ 146673 w 12193268"/>
              <a:gd name="connsiteY13610" fmla="*/ 717434 h 6852115"/>
              <a:gd name="connsiteX13611" fmla="*/ 146672 w 12193268"/>
              <a:gd name="connsiteY13611" fmla="*/ 719884 h 6852115"/>
              <a:gd name="connsiteX13612" fmla="*/ 100570 w 12193268"/>
              <a:gd name="connsiteY13612" fmla="*/ 762436 h 6852115"/>
              <a:gd name="connsiteX13613" fmla="*/ 83157 w 12193268"/>
              <a:gd name="connsiteY13613" fmla="*/ 762430 h 6852115"/>
              <a:gd name="connsiteX13614" fmla="*/ 91860 w 12193268"/>
              <a:gd name="connsiteY13614" fmla="*/ 770474 h 6852115"/>
              <a:gd name="connsiteX13615" fmla="*/ 78140 w 12193268"/>
              <a:gd name="connsiteY13615" fmla="*/ 783138 h 6852115"/>
              <a:gd name="connsiteX13616" fmla="*/ 105572 w 12193268"/>
              <a:gd name="connsiteY13616" fmla="*/ 783148 h 6852115"/>
              <a:gd name="connsiteX13617" fmla="*/ 141373 w 12193268"/>
              <a:gd name="connsiteY13617" fmla="*/ 816238 h 6852115"/>
              <a:gd name="connsiteX13618" fmla="*/ 141375 w 12193268"/>
              <a:gd name="connsiteY13618" fmla="*/ 813789 h 6852115"/>
              <a:gd name="connsiteX13619" fmla="*/ 187477 w 12193268"/>
              <a:gd name="connsiteY13619" fmla="*/ 771236 h 6852115"/>
              <a:gd name="connsiteX13620" fmla="*/ 204889 w 12193268"/>
              <a:gd name="connsiteY13620" fmla="*/ 771243 h 6852115"/>
              <a:gd name="connsiteX13621" fmla="*/ 196186 w 12193268"/>
              <a:gd name="connsiteY13621" fmla="*/ 763198 h 6852115"/>
              <a:gd name="connsiteX13622" fmla="*/ 209908 w 12193268"/>
              <a:gd name="connsiteY13622" fmla="*/ 750533 h 6852115"/>
              <a:gd name="connsiteX13623" fmla="*/ 182474 w 12193268"/>
              <a:gd name="connsiteY13623" fmla="*/ 750524 h 6852115"/>
              <a:gd name="connsiteX13624" fmla="*/ 6162017 w 12193268"/>
              <a:gd name="connsiteY13624" fmla="*/ 706781 h 6852115"/>
              <a:gd name="connsiteX13625" fmla="*/ 6228277 w 12193268"/>
              <a:gd name="connsiteY13625" fmla="*/ 772077 h 6852115"/>
              <a:gd name="connsiteX13626" fmla="*/ 6158167 w 12193268"/>
              <a:gd name="connsiteY13626" fmla="*/ 841073 h 6852115"/>
              <a:gd name="connsiteX13627" fmla="*/ 6091907 w 12193268"/>
              <a:gd name="connsiteY13627" fmla="*/ 775776 h 6852115"/>
              <a:gd name="connsiteX13628" fmla="*/ 11654120 w 12193268"/>
              <a:gd name="connsiteY13628" fmla="*/ 697788 h 6852115"/>
              <a:gd name="connsiteX13629" fmla="*/ 11720381 w 12193268"/>
              <a:gd name="connsiteY13629" fmla="*/ 763085 h 6852115"/>
              <a:gd name="connsiteX13630" fmla="*/ 11650270 w 12193268"/>
              <a:gd name="connsiteY13630" fmla="*/ 832079 h 6852115"/>
              <a:gd name="connsiteX13631" fmla="*/ 11584010 w 12193268"/>
              <a:gd name="connsiteY13631" fmla="*/ 766783 h 6852115"/>
              <a:gd name="connsiteX13632" fmla="*/ 8350339 w 12193268"/>
              <a:gd name="connsiteY13632" fmla="*/ 701546 h 6852115"/>
              <a:gd name="connsiteX13633" fmla="*/ 8416599 w 12193268"/>
              <a:gd name="connsiteY13633" fmla="*/ 766842 h 6852115"/>
              <a:gd name="connsiteX13634" fmla="*/ 8346489 w 12193268"/>
              <a:gd name="connsiteY13634" fmla="*/ 835837 h 6852115"/>
              <a:gd name="connsiteX13635" fmla="*/ 8280228 w 12193268"/>
              <a:gd name="connsiteY13635" fmla="*/ 770541 h 6852115"/>
              <a:gd name="connsiteX13636" fmla="*/ 1775460 w 12193268"/>
              <a:gd name="connsiteY13636" fmla="*/ 707847 h 6852115"/>
              <a:gd name="connsiteX13637" fmla="*/ 1841721 w 12193268"/>
              <a:gd name="connsiteY13637" fmla="*/ 773143 h 6852115"/>
              <a:gd name="connsiteX13638" fmla="*/ 1771611 w 12193268"/>
              <a:gd name="connsiteY13638" fmla="*/ 842138 h 6852115"/>
              <a:gd name="connsiteX13639" fmla="*/ 1705350 w 12193268"/>
              <a:gd name="connsiteY13639" fmla="*/ 776841 h 6852115"/>
              <a:gd name="connsiteX13640" fmla="*/ 10002257 w 12193268"/>
              <a:gd name="connsiteY13640" fmla="*/ 695859 h 6852115"/>
              <a:gd name="connsiteX13641" fmla="*/ 10077126 w 12193268"/>
              <a:gd name="connsiteY13641" fmla="*/ 765059 h 6852115"/>
              <a:gd name="connsiteX13642" fmla="*/ 9998353 w 12193268"/>
              <a:gd name="connsiteY13642" fmla="*/ 837767 h 6852115"/>
              <a:gd name="connsiteX13643" fmla="*/ 9923485 w 12193268"/>
              <a:gd name="connsiteY13643" fmla="*/ 768566 h 6852115"/>
              <a:gd name="connsiteX13644" fmla="*/ 7278197 w 12193268"/>
              <a:gd name="connsiteY13644" fmla="*/ 698839 h 6852115"/>
              <a:gd name="connsiteX13645" fmla="*/ 7344457 w 12193268"/>
              <a:gd name="connsiteY13645" fmla="*/ 764135 h 6852115"/>
              <a:gd name="connsiteX13646" fmla="*/ 7274347 w 12193268"/>
              <a:gd name="connsiteY13646" fmla="*/ 833130 h 6852115"/>
              <a:gd name="connsiteX13647" fmla="*/ 7208087 w 12193268"/>
              <a:gd name="connsiteY13647" fmla="*/ 767834 h 6852115"/>
              <a:gd name="connsiteX13648" fmla="*/ 3974416 w 12193268"/>
              <a:gd name="connsiteY13648" fmla="*/ 702597 h 6852115"/>
              <a:gd name="connsiteX13649" fmla="*/ 4040676 w 12193268"/>
              <a:gd name="connsiteY13649" fmla="*/ 767893 h 6852115"/>
              <a:gd name="connsiteX13650" fmla="*/ 3970566 w 12193268"/>
              <a:gd name="connsiteY13650" fmla="*/ 836887 h 6852115"/>
              <a:gd name="connsiteX13651" fmla="*/ 3904305 w 12193268"/>
              <a:gd name="connsiteY13651" fmla="*/ 771591 h 6852115"/>
              <a:gd name="connsiteX13652" fmla="*/ 9466518 w 12193268"/>
              <a:gd name="connsiteY13652" fmla="*/ 693603 h 6852115"/>
              <a:gd name="connsiteX13653" fmla="*/ 9532779 w 12193268"/>
              <a:gd name="connsiteY13653" fmla="*/ 758900 h 6852115"/>
              <a:gd name="connsiteX13654" fmla="*/ 9462668 w 12193268"/>
              <a:gd name="connsiteY13654" fmla="*/ 827895 h 6852115"/>
              <a:gd name="connsiteX13655" fmla="*/ 9396409 w 12193268"/>
              <a:gd name="connsiteY13655" fmla="*/ 762598 h 6852115"/>
              <a:gd name="connsiteX13656" fmla="*/ 7817101 w 12193268"/>
              <a:gd name="connsiteY13656" fmla="*/ 693936 h 6852115"/>
              <a:gd name="connsiteX13657" fmla="*/ 7889522 w 12193268"/>
              <a:gd name="connsiteY13657" fmla="*/ 760875 h 6852115"/>
              <a:gd name="connsiteX13658" fmla="*/ 7807586 w 12193268"/>
              <a:gd name="connsiteY13658" fmla="*/ 836503 h 6852115"/>
              <a:gd name="connsiteX13659" fmla="*/ 7807584 w 12193268"/>
              <a:gd name="connsiteY13659" fmla="*/ 840740 h 6852115"/>
              <a:gd name="connsiteX13660" fmla="*/ 7735163 w 12193268"/>
              <a:gd name="connsiteY13660" fmla="*/ 773801 h 6852115"/>
              <a:gd name="connsiteX13661" fmla="*/ 7817100 w 12193268"/>
              <a:gd name="connsiteY13661" fmla="*/ 698174 h 6852115"/>
              <a:gd name="connsiteX13662" fmla="*/ 5626334 w 12193268"/>
              <a:gd name="connsiteY13662" fmla="*/ 696909 h 6852115"/>
              <a:gd name="connsiteX13663" fmla="*/ 5701203 w 12193268"/>
              <a:gd name="connsiteY13663" fmla="*/ 766110 h 6852115"/>
              <a:gd name="connsiteX13664" fmla="*/ 5622429 w 12193268"/>
              <a:gd name="connsiteY13664" fmla="*/ 838817 h 6852115"/>
              <a:gd name="connsiteX13665" fmla="*/ 5547561 w 12193268"/>
              <a:gd name="connsiteY13665" fmla="*/ 769617 h 6852115"/>
              <a:gd name="connsiteX13666" fmla="*/ 2891640 w 12193268"/>
              <a:gd name="connsiteY13666" fmla="*/ 699904 h 6852115"/>
              <a:gd name="connsiteX13667" fmla="*/ 2957901 w 12193268"/>
              <a:gd name="connsiteY13667" fmla="*/ 765201 h 6852115"/>
              <a:gd name="connsiteX13668" fmla="*/ 2887790 w 12193268"/>
              <a:gd name="connsiteY13668" fmla="*/ 834195 h 6852115"/>
              <a:gd name="connsiteX13669" fmla="*/ 2821530 w 12193268"/>
              <a:gd name="connsiteY13669" fmla="*/ 768899 h 6852115"/>
              <a:gd name="connsiteX13670" fmla="*/ 5090595 w 12193268"/>
              <a:gd name="connsiteY13670" fmla="*/ 694653 h 6852115"/>
              <a:gd name="connsiteX13671" fmla="*/ 5156856 w 12193268"/>
              <a:gd name="connsiteY13671" fmla="*/ 759950 h 6852115"/>
              <a:gd name="connsiteX13672" fmla="*/ 5086745 w 12193268"/>
              <a:gd name="connsiteY13672" fmla="*/ 828945 h 6852115"/>
              <a:gd name="connsiteX13673" fmla="*/ 5020485 w 12193268"/>
              <a:gd name="connsiteY13673" fmla="*/ 763649 h 6852115"/>
              <a:gd name="connsiteX13674" fmla="*/ 1239778 w 12193268"/>
              <a:gd name="connsiteY13674" fmla="*/ 697975 h 6852115"/>
              <a:gd name="connsiteX13675" fmla="*/ 1314646 w 12193268"/>
              <a:gd name="connsiteY13675" fmla="*/ 767175 h 6852115"/>
              <a:gd name="connsiteX13676" fmla="*/ 1235873 w 12193268"/>
              <a:gd name="connsiteY13676" fmla="*/ 839883 h 6852115"/>
              <a:gd name="connsiteX13677" fmla="*/ 1161005 w 12193268"/>
              <a:gd name="connsiteY13677" fmla="*/ 770682 h 6852115"/>
              <a:gd name="connsiteX13678" fmla="*/ 704038 w 12193268"/>
              <a:gd name="connsiteY13678" fmla="*/ 695719 h 6852115"/>
              <a:gd name="connsiteX13679" fmla="*/ 770299 w 12193268"/>
              <a:gd name="connsiteY13679" fmla="*/ 761016 h 6852115"/>
              <a:gd name="connsiteX13680" fmla="*/ 700189 w 12193268"/>
              <a:gd name="connsiteY13680" fmla="*/ 830011 h 6852115"/>
              <a:gd name="connsiteX13681" fmla="*/ 633929 w 12193268"/>
              <a:gd name="connsiteY13681" fmla="*/ 764715 h 6852115"/>
              <a:gd name="connsiteX13682" fmla="*/ 11096773 w 12193268"/>
              <a:gd name="connsiteY13682" fmla="*/ 667258 h 6852115"/>
              <a:gd name="connsiteX13683" fmla="*/ 11202832 w 12193268"/>
              <a:gd name="connsiteY13683" fmla="*/ 765286 h 6852115"/>
              <a:gd name="connsiteX13684" fmla="*/ 11091437 w 12193268"/>
              <a:gd name="connsiteY13684" fmla="*/ 868104 h 6852115"/>
              <a:gd name="connsiteX13685" fmla="*/ 11091436 w 12193268"/>
              <a:gd name="connsiteY13685" fmla="*/ 870551 h 6852115"/>
              <a:gd name="connsiteX13686" fmla="*/ 10985378 w 12193268"/>
              <a:gd name="connsiteY13686" fmla="*/ 772524 h 6852115"/>
              <a:gd name="connsiteX13687" fmla="*/ 11096773 w 12193268"/>
              <a:gd name="connsiteY13687" fmla="*/ 669707 h 6852115"/>
              <a:gd name="connsiteX13688" fmla="*/ 6720850 w 12193268"/>
              <a:gd name="connsiteY13688" fmla="*/ 668309 h 6852115"/>
              <a:gd name="connsiteX13689" fmla="*/ 6826909 w 12193268"/>
              <a:gd name="connsiteY13689" fmla="*/ 766337 h 6852115"/>
              <a:gd name="connsiteX13690" fmla="*/ 6715513 w 12193268"/>
              <a:gd name="connsiteY13690" fmla="*/ 869154 h 6852115"/>
              <a:gd name="connsiteX13691" fmla="*/ 6715511 w 12193268"/>
              <a:gd name="connsiteY13691" fmla="*/ 871602 h 6852115"/>
              <a:gd name="connsiteX13692" fmla="*/ 6609455 w 12193268"/>
              <a:gd name="connsiteY13692" fmla="*/ 773575 h 6852115"/>
              <a:gd name="connsiteX13693" fmla="*/ 6720850 w 12193268"/>
              <a:gd name="connsiteY13693" fmla="*/ 670758 h 6852115"/>
              <a:gd name="connsiteX13694" fmla="*/ 8909172 w 12193268"/>
              <a:gd name="connsiteY13694" fmla="*/ 663074 h 6852115"/>
              <a:gd name="connsiteX13695" fmla="*/ 9015230 w 12193268"/>
              <a:gd name="connsiteY13695" fmla="*/ 761101 h 6852115"/>
              <a:gd name="connsiteX13696" fmla="*/ 8903836 w 12193268"/>
              <a:gd name="connsiteY13696" fmla="*/ 863918 h 6852115"/>
              <a:gd name="connsiteX13697" fmla="*/ 8903835 w 12193268"/>
              <a:gd name="connsiteY13697" fmla="*/ 866367 h 6852115"/>
              <a:gd name="connsiteX13698" fmla="*/ 8797776 w 12193268"/>
              <a:gd name="connsiteY13698" fmla="*/ 768339 h 6852115"/>
              <a:gd name="connsiteX13699" fmla="*/ 8909171 w 12193268"/>
              <a:gd name="connsiteY13699" fmla="*/ 665522 h 6852115"/>
              <a:gd name="connsiteX13700" fmla="*/ 2334293 w 12193268"/>
              <a:gd name="connsiteY13700" fmla="*/ 669374 h 6852115"/>
              <a:gd name="connsiteX13701" fmla="*/ 2440351 w 12193268"/>
              <a:gd name="connsiteY13701" fmla="*/ 767402 h 6852115"/>
              <a:gd name="connsiteX13702" fmla="*/ 2328957 w 12193268"/>
              <a:gd name="connsiteY13702" fmla="*/ 870220 h 6852115"/>
              <a:gd name="connsiteX13703" fmla="*/ 2328956 w 12193268"/>
              <a:gd name="connsiteY13703" fmla="*/ 872668 h 6852115"/>
              <a:gd name="connsiteX13704" fmla="*/ 2222898 w 12193268"/>
              <a:gd name="connsiteY13704" fmla="*/ 774640 h 6852115"/>
              <a:gd name="connsiteX13705" fmla="*/ 2334293 w 12193268"/>
              <a:gd name="connsiteY13705" fmla="*/ 671823 h 6852115"/>
              <a:gd name="connsiteX13706" fmla="*/ 4533249 w 12193268"/>
              <a:gd name="connsiteY13706" fmla="*/ 664124 h 6852115"/>
              <a:gd name="connsiteX13707" fmla="*/ 4639307 w 12193268"/>
              <a:gd name="connsiteY13707" fmla="*/ 762152 h 6852115"/>
              <a:gd name="connsiteX13708" fmla="*/ 4527913 w 12193268"/>
              <a:gd name="connsiteY13708" fmla="*/ 864969 h 6852115"/>
              <a:gd name="connsiteX13709" fmla="*/ 4527912 w 12193268"/>
              <a:gd name="connsiteY13709" fmla="*/ 867417 h 6852115"/>
              <a:gd name="connsiteX13710" fmla="*/ 4421853 w 12193268"/>
              <a:gd name="connsiteY13710" fmla="*/ 769390 h 6852115"/>
              <a:gd name="connsiteX13711" fmla="*/ 4533248 w 12193268"/>
              <a:gd name="connsiteY13711" fmla="*/ 666573 h 6852115"/>
              <a:gd name="connsiteX13712" fmla="*/ 146692 w 12193268"/>
              <a:gd name="connsiteY13712" fmla="*/ 665190 h 6852115"/>
              <a:gd name="connsiteX13713" fmla="*/ 252749 w 12193268"/>
              <a:gd name="connsiteY13713" fmla="*/ 763217 h 6852115"/>
              <a:gd name="connsiteX13714" fmla="*/ 141356 w 12193268"/>
              <a:gd name="connsiteY13714" fmla="*/ 866034 h 6852115"/>
              <a:gd name="connsiteX13715" fmla="*/ 141356 w 12193268"/>
              <a:gd name="connsiteY13715" fmla="*/ 868483 h 6852115"/>
              <a:gd name="connsiteX13716" fmla="*/ 35296 w 12193268"/>
              <a:gd name="connsiteY13716" fmla="*/ 770456 h 6852115"/>
              <a:gd name="connsiteX13717" fmla="*/ 146691 w 12193268"/>
              <a:gd name="connsiteY13717" fmla="*/ 667639 h 6852115"/>
              <a:gd name="connsiteX13718" fmla="*/ 12193043 w 12193268"/>
              <a:gd name="connsiteY13718" fmla="*/ 641108 h 6852115"/>
              <a:gd name="connsiteX13719" fmla="*/ 12071909 w 12193268"/>
              <a:gd name="connsiteY13719" fmla="*/ 752915 h 6852115"/>
              <a:gd name="connsiteX13720" fmla="*/ 12028986 w 12193268"/>
              <a:gd name="connsiteY13720" fmla="*/ 752900 h 6852115"/>
              <a:gd name="connsiteX13721" fmla="*/ 12050441 w 12193268"/>
              <a:gd name="connsiteY13721" fmla="*/ 772730 h 6852115"/>
              <a:gd name="connsiteX13722" fmla="*/ 12049479 w 12193268"/>
              <a:gd name="connsiteY13722" fmla="*/ 773618 h 6852115"/>
              <a:gd name="connsiteX13723" fmla="*/ 12051402 w 12193268"/>
              <a:gd name="connsiteY13723" fmla="*/ 773619 h 6852115"/>
              <a:gd name="connsiteX13724" fmla="*/ 12187687 w 12193268"/>
              <a:gd name="connsiteY13724" fmla="*/ 899585 h 6852115"/>
              <a:gd name="connsiteX13725" fmla="*/ 12187707 w 12193268"/>
              <a:gd name="connsiteY13725" fmla="*/ 843570 h 6852115"/>
              <a:gd name="connsiteX13726" fmla="*/ 12111087 w 12193268"/>
              <a:gd name="connsiteY13726" fmla="*/ 772751 h 6852115"/>
              <a:gd name="connsiteX13727" fmla="*/ 12193024 w 12193268"/>
              <a:gd name="connsiteY13727" fmla="*/ 697124 h 6852115"/>
              <a:gd name="connsiteX13728" fmla="*/ 10005441 w 12193268"/>
              <a:gd name="connsiteY13728" fmla="*/ 636923 h 6852115"/>
              <a:gd name="connsiteX13729" fmla="*/ 10002278 w 12193268"/>
              <a:gd name="connsiteY13729" fmla="*/ 639844 h 6852115"/>
              <a:gd name="connsiteX13730" fmla="*/ 10000526 w 12193268"/>
              <a:gd name="connsiteY13730" fmla="*/ 638226 h 6852115"/>
              <a:gd name="connsiteX13731" fmla="*/ 10000525 w 12193268"/>
              <a:gd name="connsiteY13731" fmla="*/ 641461 h 6852115"/>
              <a:gd name="connsiteX13732" fmla="*/ 9884307 w 12193268"/>
              <a:gd name="connsiteY13732" fmla="*/ 748730 h 6852115"/>
              <a:gd name="connsiteX13733" fmla="*/ 9841384 w 12193268"/>
              <a:gd name="connsiteY13733" fmla="*/ 748715 h 6852115"/>
              <a:gd name="connsiteX13734" fmla="*/ 9862839 w 12193268"/>
              <a:gd name="connsiteY13734" fmla="*/ 768545 h 6852115"/>
              <a:gd name="connsiteX13735" fmla="*/ 9861877 w 12193268"/>
              <a:gd name="connsiteY13735" fmla="*/ 769433 h 6852115"/>
              <a:gd name="connsiteX13736" fmla="*/ 9863800 w 12193268"/>
              <a:gd name="connsiteY13736" fmla="*/ 769434 h 6852115"/>
              <a:gd name="connsiteX13737" fmla="*/ 9995172 w 12193268"/>
              <a:gd name="connsiteY13737" fmla="*/ 890859 h 6852115"/>
              <a:gd name="connsiteX13738" fmla="*/ 9995170 w 12193268"/>
              <a:gd name="connsiteY13738" fmla="*/ 896702 h 6852115"/>
              <a:gd name="connsiteX13739" fmla="*/ 9998333 w 12193268"/>
              <a:gd name="connsiteY13739" fmla="*/ 893782 h 6852115"/>
              <a:gd name="connsiteX13740" fmla="*/ 10000085 w 12193268"/>
              <a:gd name="connsiteY13740" fmla="*/ 895400 h 6852115"/>
              <a:gd name="connsiteX13741" fmla="*/ 10000086 w 12193268"/>
              <a:gd name="connsiteY13741" fmla="*/ 892165 h 6852115"/>
              <a:gd name="connsiteX13742" fmla="*/ 10116304 w 12193268"/>
              <a:gd name="connsiteY13742" fmla="*/ 784895 h 6852115"/>
              <a:gd name="connsiteX13743" fmla="*/ 10159227 w 12193268"/>
              <a:gd name="connsiteY13743" fmla="*/ 784910 h 6852115"/>
              <a:gd name="connsiteX13744" fmla="*/ 10137772 w 12193268"/>
              <a:gd name="connsiteY13744" fmla="*/ 765080 h 6852115"/>
              <a:gd name="connsiteX13745" fmla="*/ 10138735 w 12193268"/>
              <a:gd name="connsiteY13745" fmla="*/ 764192 h 6852115"/>
              <a:gd name="connsiteX13746" fmla="*/ 10136812 w 12193268"/>
              <a:gd name="connsiteY13746" fmla="*/ 764192 h 6852115"/>
              <a:gd name="connsiteX13747" fmla="*/ 10005439 w 12193268"/>
              <a:gd name="connsiteY13747" fmla="*/ 642766 h 6852115"/>
              <a:gd name="connsiteX13748" fmla="*/ 3430563 w 12193268"/>
              <a:gd name="connsiteY13748" fmla="*/ 643224 h 6852115"/>
              <a:gd name="connsiteX13749" fmla="*/ 3309429 w 12193268"/>
              <a:gd name="connsiteY13749" fmla="*/ 755031 h 6852115"/>
              <a:gd name="connsiteX13750" fmla="*/ 3266506 w 12193268"/>
              <a:gd name="connsiteY13750" fmla="*/ 755016 h 6852115"/>
              <a:gd name="connsiteX13751" fmla="*/ 3287960 w 12193268"/>
              <a:gd name="connsiteY13751" fmla="*/ 774846 h 6852115"/>
              <a:gd name="connsiteX13752" fmla="*/ 3286999 w 12193268"/>
              <a:gd name="connsiteY13752" fmla="*/ 775734 h 6852115"/>
              <a:gd name="connsiteX13753" fmla="*/ 3288922 w 12193268"/>
              <a:gd name="connsiteY13753" fmla="*/ 775735 h 6852115"/>
              <a:gd name="connsiteX13754" fmla="*/ 3425207 w 12193268"/>
              <a:gd name="connsiteY13754" fmla="*/ 901701 h 6852115"/>
              <a:gd name="connsiteX13755" fmla="*/ 3425226 w 12193268"/>
              <a:gd name="connsiteY13755" fmla="*/ 845686 h 6852115"/>
              <a:gd name="connsiteX13756" fmla="*/ 3348607 w 12193268"/>
              <a:gd name="connsiteY13756" fmla="*/ 774867 h 6852115"/>
              <a:gd name="connsiteX13757" fmla="*/ 3430544 w 12193268"/>
              <a:gd name="connsiteY13757" fmla="*/ 699240 h 6852115"/>
              <a:gd name="connsiteX13758" fmla="*/ 5629518 w 12193268"/>
              <a:gd name="connsiteY13758" fmla="*/ 637974 h 6852115"/>
              <a:gd name="connsiteX13759" fmla="*/ 5626354 w 12193268"/>
              <a:gd name="connsiteY13759" fmla="*/ 640894 h 6852115"/>
              <a:gd name="connsiteX13760" fmla="*/ 5624603 w 12193268"/>
              <a:gd name="connsiteY13760" fmla="*/ 639276 h 6852115"/>
              <a:gd name="connsiteX13761" fmla="*/ 5624602 w 12193268"/>
              <a:gd name="connsiteY13761" fmla="*/ 642511 h 6852115"/>
              <a:gd name="connsiteX13762" fmla="*/ 5508383 w 12193268"/>
              <a:gd name="connsiteY13762" fmla="*/ 749781 h 6852115"/>
              <a:gd name="connsiteX13763" fmla="*/ 5465461 w 12193268"/>
              <a:gd name="connsiteY13763" fmla="*/ 749766 h 6852115"/>
              <a:gd name="connsiteX13764" fmla="*/ 5486915 w 12193268"/>
              <a:gd name="connsiteY13764" fmla="*/ 769596 h 6852115"/>
              <a:gd name="connsiteX13765" fmla="*/ 5485953 w 12193268"/>
              <a:gd name="connsiteY13765" fmla="*/ 770484 h 6852115"/>
              <a:gd name="connsiteX13766" fmla="*/ 5487877 w 12193268"/>
              <a:gd name="connsiteY13766" fmla="*/ 770485 h 6852115"/>
              <a:gd name="connsiteX13767" fmla="*/ 5619249 w 12193268"/>
              <a:gd name="connsiteY13767" fmla="*/ 891910 h 6852115"/>
              <a:gd name="connsiteX13768" fmla="*/ 5619247 w 12193268"/>
              <a:gd name="connsiteY13768" fmla="*/ 897753 h 6852115"/>
              <a:gd name="connsiteX13769" fmla="*/ 5622410 w 12193268"/>
              <a:gd name="connsiteY13769" fmla="*/ 894832 h 6852115"/>
              <a:gd name="connsiteX13770" fmla="*/ 5624162 w 12193268"/>
              <a:gd name="connsiteY13770" fmla="*/ 896450 h 6852115"/>
              <a:gd name="connsiteX13771" fmla="*/ 5624163 w 12193268"/>
              <a:gd name="connsiteY13771" fmla="*/ 893215 h 6852115"/>
              <a:gd name="connsiteX13772" fmla="*/ 5740381 w 12193268"/>
              <a:gd name="connsiteY13772" fmla="*/ 785946 h 6852115"/>
              <a:gd name="connsiteX13773" fmla="*/ 5783303 w 12193268"/>
              <a:gd name="connsiteY13773" fmla="*/ 785961 h 6852115"/>
              <a:gd name="connsiteX13774" fmla="*/ 5761848 w 12193268"/>
              <a:gd name="connsiteY13774" fmla="*/ 766130 h 6852115"/>
              <a:gd name="connsiteX13775" fmla="*/ 5762810 w 12193268"/>
              <a:gd name="connsiteY13775" fmla="*/ 765243 h 6852115"/>
              <a:gd name="connsiteX13776" fmla="*/ 5760889 w 12193268"/>
              <a:gd name="connsiteY13776" fmla="*/ 765243 h 6852115"/>
              <a:gd name="connsiteX13777" fmla="*/ 5629516 w 12193268"/>
              <a:gd name="connsiteY13777" fmla="*/ 643817 h 6852115"/>
              <a:gd name="connsiteX13778" fmla="*/ 7812923 w 12193268"/>
              <a:gd name="connsiteY13778" fmla="*/ 634040 h 6852115"/>
              <a:gd name="connsiteX13779" fmla="*/ 7812918 w 12193268"/>
              <a:gd name="connsiteY13779" fmla="*/ 646036 h 6852115"/>
              <a:gd name="connsiteX13780" fmla="*/ 7695985 w 12193268"/>
              <a:gd name="connsiteY13780" fmla="*/ 753965 h 6852115"/>
              <a:gd name="connsiteX13781" fmla="*/ 7653063 w 12193268"/>
              <a:gd name="connsiteY13781" fmla="*/ 753950 h 6852115"/>
              <a:gd name="connsiteX13782" fmla="*/ 7674517 w 12193268"/>
              <a:gd name="connsiteY13782" fmla="*/ 773781 h 6852115"/>
              <a:gd name="connsiteX13783" fmla="*/ 7673555 w 12193268"/>
              <a:gd name="connsiteY13783" fmla="*/ 774668 h 6852115"/>
              <a:gd name="connsiteX13784" fmla="*/ 7675479 w 12193268"/>
              <a:gd name="connsiteY13784" fmla="*/ 774669 h 6852115"/>
              <a:gd name="connsiteX13785" fmla="*/ 7811762 w 12193268"/>
              <a:gd name="connsiteY13785" fmla="*/ 900636 h 6852115"/>
              <a:gd name="connsiteX13786" fmla="*/ 7811767 w 12193268"/>
              <a:gd name="connsiteY13786" fmla="*/ 888639 h 6852115"/>
              <a:gd name="connsiteX13787" fmla="*/ 7928701 w 12193268"/>
              <a:gd name="connsiteY13787" fmla="*/ 780710 h 6852115"/>
              <a:gd name="connsiteX13788" fmla="*/ 7971622 w 12193268"/>
              <a:gd name="connsiteY13788" fmla="*/ 780725 h 6852115"/>
              <a:gd name="connsiteX13789" fmla="*/ 7950169 w 12193268"/>
              <a:gd name="connsiteY13789" fmla="*/ 760895 h 6852115"/>
              <a:gd name="connsiteX13790" fmla="*/ 7951130 w 12193268"/>
              <a:gd name="connsiteY13790" fmla="*/ 760008 h 6852115"/>
              <a:gd name="connsiteX13791" fmla="*/ 7949208 w 12193268"/>
              <a:gd name="connsiteY13791" fmla="*/ 760007 h 6852115"/>
              <a:gd name="connsiteX13792" fmla="*/ 1242961 w 12193268"/>
              <a:gd name="connsiteY13792" fmla="*/ 639039 h 6852115"/>
              <a:gd name="connsiteX13793" fmla="*/ 1239798 w 12193268"/>
              <a:gd name="connsiteY13793" fmla="*/ 641960 h 6852115"/>
              <a:gd name="connsiteX13794" fmla="*/ 1238046 w 12193268"/>
              <a:gd name="connsiteY13794" fmla="*/ 640342 h 6852115"/>
              <a:gd name="connsiteX13795" fmla="*/ 1238045 w 12193268"/>
              <a:gd name="connsiteY13795" fmla="*/ 643577 h 6852115"/>
              <a:gd name="connsiteX13796" fmla="*/ 1121827 w 12193268"/>
              <a:gd name="connsiteY13796" fmla="*/ 750846 h 6852115"/>
              <a:gd name="connsiteX13797" fmla="*/ 1078904 w 12193268"/>
              <a:gd name="connsiteY13797" fmla="*/ 750831 h 6852115"/>
              <a:gd name="connsiteX13798" fmla="*/ 1100359 w 12193268"/>
              <a:gd name="connsiteY13798" fmla="*/ 770661 h 6852115"/>
              <a:gd name="connsiteX13799" fmla="*/ 1099397 w 12193268"/>
              <a:gd name="connsiteY13799" fmla="*/ 771549 h 6852115"/>
              <a:gd name="connsiteX13800" fmla="*/ 1101320 w 12193268"/>
              <a:gd name="connsiteY13800" fmla="*/ 771550 h 6852115"/>
              <a:gd name="connsiteX13801" fmla="*/ 1232692 w 12193268"/>
              <a:gd name="connsiteY13801" fmla="*/ 892975 h 6852115"/>
              <a:gd name="connsiteX13802" fmla="*/ 1232690 w 12193268"/>
              <a:gd name="connsiteY13802" fmla="*/ 898818 h 6852115"/>
              <a:gd name="connsiteX13803" fmla="*/ 1235854 w 12193268"/>
              <a:gd name="connsiteY13803" fmla="*/ 895898 h 6852115"/>
              <a:gd name="connsiteX13804" fmla="*/ 1237605 w 12193268"/>
              <a:gd name="connsiteY13804" fmla="*/ 897516 h 6852115"/>
              <a:gd name="connsiteX13805" fmla="*/ 1237605 w 12193268"/>
              <a:gd name="connsiteY13805" fmla="*/ 894281 h 6852115"/>
              <a:gd name="connsiteX13806" fmla="*/ 1353825 w 12193268"/>
              <a:gd name="connsiteY13806" fmla="*/ 787011 h 6852115"/>
              <a:gd name="connsiteX13807" fmla="*/ 1396747 w 12193268"/>
              <a:gd name="connsiteY13807" fmla="*/ 787026 h 6852115"/>
              <a:gd name="connsiteX13808" fmla="*/ 1375292 w 12193268"/>
              <a:gd name="connsiteY13808" fmla="*/ 767196 h 6852115"/>
              <a:gd name="connsiteX13809" fmla="*/ 1376254 w 12193268"/>
              <a:gd name="connsiteY13809" fmla="*/ 766308 h 6852115"/>
              <a:gd name="connsiteX13810" fmla="*/ 1374332 w 12193268"/>
              <a:gd name="connsiteY13810" fmla="*/ 766308 h 6852115"/>
              <a:gd name="connsiteX13811" fmla="*/ 1242959 w 12193268"/>
              <a:gd name="connsiteY13811" fmla="*/ 644882 h 6852115"/>
              <a:gd name="connsiteX13812" fmla="*/ 3436999 w 12193268"/>
              <a:gd name="connsiteY13812" fmla="*/ 635091 h 6852115"/>
              <a:gd name="connsiteX13813" fmla="*/ 3436979 w 12193268"/>
              <a:gd name="connsiteY13813" fmla="*/ 691106 h 6852115"/>
              <a:gd name="connsiteX13814" fmla="*/ 3513599 w 12193268"/>
              <a:gd name="connsiteY13814" fmla="*/ 761925 h 6852115"/>
              <a:gd name="connsiteX13815" fmla="*/ 3431662 w 12193268"/>
              <a:gd name="connsiteY13815" fmla="*/ 837553 h 6852115"/>
              <a:gd name="connsiteX13816" fmla="*/ 3431643 w 12193268"/>
              <a:gd name="connsiteY13816" fmla="*/ 893568 h 6852115"/>
              <a:gd name="connsiteX13817" fmla="*/ 3552777 w 12193268"/>
              <a:gd name="connsiteY13817" fmla="*/ 781761 h 6852115"/>
              <a:gd name="connsiteX13818" fmla="*/ 3595699 w 12193268"/>
              <a:gd name="connsiteY13818" fmla="*/ 781776 h 6852115"/>
              <a:gd name="connsiteX13819" fmla="*/ 3574245 w 12193268"/>
              <a:gd name="connsiteY13819" fmla="*/ 761946 h 6852115"/>
              <a:gd name="connsiteX13820" fmla="*/ 3575207 w 12193268"/>
              <a:gd name="connsiteY13820" fmla="*/ 761058 h 6852115"/>
              <a:gd name="connsiteX13821" fmla="*/ 3573284 w 12193268"/>
              <a:gd name="connsiteY13821" fmla="*/ 761057 h 6852115"/>
              <a:gd name="connsiteX13822" fmla="*/ 11096793 w 12193268"/>
              <a:gd name="connsiteY13822" fmla="*/ 611243 h 6852115"/>
              <a:gd name="connsiteX13823" fmla="*/ 11096792 w 12193268"/>
              <a:gd name="connsiteY13823" fmla="*/ 613692 h 6852115"/>
              <a:gd name="connsiteX13824" fmla="*/ 10933442 w 12193268"/>
              <a:gd name="connsiteY13824" fmla="*/ 764465 h 6852115"/>
              <a:gd name="connsiteX13825" fmla="*/ 10916029 w 12193268"/>
              <a:gd name="connsiteY13825" fmla="*/ 764458 h 6852115"/>
              <a:gd name="connsiteX13826" fmla="*/ 10924732 w 12193268"/>
              <a:gd name="connsiteY13826" fmla="*/ 772502 h 6852115"/>
              <a:gd name="connsiteX13827" fmla="*/ 10911011 w 12193268"/>
              <a:gd name="connsiteY13827" fmla="*/ 785168 h 6852115"/>
              <a:gd name="connsiteX13828" fmla="*/ 10938445 w 12193268"/>
              <a:gd name="connsiteY13828" fmla="*/ 785177 h 6852115"/>
              <a:gd name="connsiteX13829" fmla="*/ 11091417 w 12193268"/>
              <a:gd name="connsiteY13829" fmla="*/ 926567 h 6852115"/>
              <a:gd name="connsiteX13830" fmla="*/ 11091418 w 12193268"/>
              <a:gd name="connsiteY13830" fmla="*/ 924118 h 6852115"/>
              <a:gd name="connsiteX13831" fmla="*/ 11254768 w 12193268"/>
              <a:gd name="connsiteY13831" fmla="*/ 773346 h 6852115"/>
              <a:gd name="connsiteX13832" fmla="*/ 11272181 w 12193268"/>
              <a:gd name="connsiteY13832" fmla="*/ 773352 h 6852115"/>
              <a:gd name="connsiteX13833" fmla="*/ 11263477 w 12193268"/>
              <a:gd name="connsiteY13833" fmla="*/ 765307 h 6852115"/>
              <a:gd name="connsiteX13834" fmla="*/ 11277199 w 12193268"/>
              <a:gd name="connsiteY13834" fmla="*/ 752643 h 6852115"/>
              <a:gd name="connsiteX13835" fmla="*/ 11249765 w 12193268"/>
              <a:gd name="connsiteY13835" fmla="*/ 752633 h 6852115"/>
              <a:gd name="connsiteX13836" fmla="*/ 6720870 w 12193268"/>
              <a:gd name="connsiteY13836" fmla="*/ 612294 h 6852115"/>
              <a:gd name="connsiteX13837" fmla="*/ 6720868 w 12193268"/>
              <a:gd name="connsiteY13837" fmla="*/ 614743 h 6852115"/>
              <a:gd name="connsiteX13838" fmla="*/ 6557519 w 12193268"/>
              <a:gd name="connsiteY13838" fmla="*/ 765515 h 6852115"/>
              <a:gd name="connsiteX13839" fmla="*/ 6540106 w 12193268"/>
              <a:gd name="connsiteY13839" fmla="*/ 765509 h 6852115"/>
              <a:gd name="connsiteX13840" fmla="*/ 6548808 w 12193268"/>
              <a:gd name="connsiteY13840" fmla="*/ 773553 h 6852115"/>
              <a:gd name="connsiteX13841" fmla="*/ 6535087 w 12193268"/>
              <a:gd name="connsiteY13841" fmla="*/ 786218 h 6852115"/>
              <a:gd name="connsiteX13842" fmla="*/ 6562522 w 12193268"/>
              <a:gd name="connsiteY13842" fmla="*/ 786228 h 6852115"/>
              <a:gd name="connsiteX13843" fmla="*/ 6715494 w 12193268"/>
              <a:gd name="connsiteY13843" fmla="*/ 927618 h 6852115"/>
              <a:gd name="connsiteX13844" fmla="*/ 6715494 w 12193268"/>
              <a:gd name="connsiteY13844" fmla="*/ 925168 h 6852115"/>
              <a:gd name="connsiteX13845" fmla="*/ 6878845 w 12193268"/>
              <a:gd name="connsiteY13845" fmla="*/ 774397 h 6852115"/>
              <a:gd name="connsiteX13846" fmla="*/ 6896257 w 12193268"/>
              <a:gd name="connsiteY13846" fmla="*/ 774402 h 6852115"/>
              <a:gd name="connsiteX13847" fmla="*/ 6887554 w 12193268"/>
              <a:gd name="connsiteY13847" fmla="*/ 766358 h 6852115"/>
              <a:gd name="connsiteX13848" fmla="*/ 6901275 w 12193268"/>
              <a:gd name="connsiteY13848" fmla="*/ 753694 h 6852115"/>
              <a:gd name="connsiteX13849" fmla="*/ 6873842 w 12193268"/>
              <a:gd name="connsiteY13849" fmla="*/ 753683 h 6852115"/>
              <a:gd name="connsiteX13850" fmla="*/ 8909191 w 12193268"/>
              <a:gd name="connsiteY13850" fmla="*/ 607058 h 6852115"/>
              <a:gd name="connsiteX13851" fmla="*/ 8909190 w 12193268"/>
              <a:gd name="connsiteY13851" fmla="*/ 609508 h 6852115"/>
              <a:gd name="connsiteX13852" fmla="*/ 8745840 w 12193268"/>
              <a:gd name="connsiteY13852" fmla="*/ 760279 h 6852115"/>
              <a:gd name="connsiteX13853" fmla="*/ 8728427 w 12193268"/>
              <a:gd name="connsiteY13853" fmla="*/ 760274 h 6852115"/>
              <a:gd name="connsiteX13854" fmla="*/ 8737130 w 12193268"/>
              <a:gd name="connsiteY13854" fmla="*/ 768318 h 6852115"/>
              <a:gd name="connsiteX13855" fmla="*/ 8723410 w 12193268"/>
              <a:gd name="connsiteY13855" fmla="*/ 780983 h 6852115"/>
              <a:gd name="connsiteX13856" fmla="*/ 8750843 w 12193268"/>
              <a:gd name="connsiteY13856" fmla="*/ 780992 h 6852115"/>
              <a:gd name="connsiteX13857" fmla="*/ 8903815 w 12193268"/>
              <a:gd name="connsiteY13857" fmla="*/ 922382 h 6852115"/>
              <a:gd name="connsiteX13858" fmla="*/ 8903816 w 12193268"/>
              <a:gd name="connsiteY13858" fmla="*/ 919933 h 6852115"/>
              <a:gd name="connsiteX13859" fmla="*/ 9067167 w 12193268"/>
              <a:gd name="connsiteY13859" fmla="*/ 769161 h 6852115"/>
              <a:gd name="connsiteX13860" fmla="*/ 9084580 w 12193268"/>
              <a:gd name="connsiteY13860" fmla="*/ 769167 h 6852115"/>
              <a:gd name="connsiteX13861" fmla="*/ 9075876 w 12193268"/>
              <a:gd name="connsiteY13861" fmla="*/ 761122 h 6852115"/>
              <a:gd name="connsiteX13862" fmla="*/ 9089597 w 12193268"/>
              <a:gd name="connsiteY13862" fmla="*/ 748458 h 6852115"/>
              <a:gd name="connsiteX13863" fmla="*/ 9062164 w 12193268"/>
              <a:gd name="connsiteY13863" fmla="*/ 748448 h 6852115"/>
              <a:gd name="connsiteX13864" fmla="*/ 2334313 w 12193268"/>
              <a:gd name="connsiteY13864" fmla="*/ 613360 h 6852115"/>
              <a:gd name="connsiteX13865" fmla="*/ 2334312 w 12193268"/>
              <a:gd name="connsiteY13865" fmla="*/ 615808 h 6852115"/>
              <a:gd name="connsiteX13866" fmla="*/ 2170962 w 12193268"/>
              <a:gd name="connsiteY13866" fmla="*/ 766581 h 6852115"/>
              <a:gd name="connsiteX13867" fmla="*/ 2153549 w 12193268"/>
              <a:gd name="connsiteY13867" fmla="*/ 766574 h 6852115"/>
              <a:gd name="connsiteX13868" fmla="*/ 2162252 w 12193268"/>
              <a:gd name="connsiteY13868" fmla="*/ 774618 h 6852115"/>
              <a:gd name="connsiteX13869" fmla="*/ 2148531 w 12193268"/>
              <a:gd name="connsiteY13869" fmla="*/ 787284 h 6852115"/>
              <a:gd name="connsiteX13870" fmla="*/ 2175965 w 12193268"/>
              <a:gd name="connsiteY13870" fmla="*/ 787293 h 6852115"/>
              <a:gd name="connsiteX13871" fmla="*/ 2328937 w 12193268"/>
              <a:gd name="connsiteY13871" fmla="*/ 928683 h 6852115"/>
              <a:gd name="connsiteX13872" fmla="*/ 2328938 w 12193268"/>
              <a:gd name="connsiteY13872" fmla="*/ 926234 h 6852115"/>
              <a:gd name="connsiteX13873" fmla="*/ 2492288 w 12193268"/>
              <a:gd name="connsiteY13873" fmla="*/ 775462 h 6852115"/>
              <a:gd name="connsiteX13874" fmla="*/ 2509701 w 12193268"/>
              <a:gd name="connsiteY13874" fmla="*/ 775468 h 6852115"/>
              <a:gd name="connsiteX13875" fmla="*/ 2500996 w 12193268"/>
              <a:gd name="connsiteY13875" fmla="*/ 767424 h 6852115"/>
              <a:gd name="connsiteX13876" fmla="*/ 2514719 w 12193268"/>
              <a:gd name="connsiteY13876" fmla="*/ 754759 h 6852115"/>
              <a:gd name="connsiteX13877" fmla="*/ 2487285 w 12193268"/>
              <a:gd name="connsiteY13877" fmla="*/ 754749 h 6852115"/>
              <a:gd name="connsiteX13878" fmla="*/ 4533268 w 12193268"/>
              <a:gd name="connsiteY13878" fmla="*/ 608108 h 6852115"/>
              <a:gd name="connsiteX13879" fmla="*/ 4533267 w 12193268"/>
              <a:gd name="connsiteY13879" fmla="*/ 610558 h 6852115"/>
              <a:gd name="connsiteX13880" fmla="*/ 4369917 w 12193268"/>
              <a:gd name="connsiteY13880" fmla="*/ 761330 h 6852115"/>
              <a:gd name="connsiteX13881" fmla="*/ 4352504 w 12193268"/>
              <a:gd name="connsiteY13881" fmla="*/ 761324 h 6852115"/>
              <a:gd name="connsiteX13882" fmla="*/ 4361207 w 12193268"/>
              <a:gd name="connsiteY13882" fmla="*/ 769368 h 6852115"/>
              <a:gd name="connsiteX13883" fmla="*/ 4347486 w 12193268"/>
              <a:gd name="connsiteY13883" fmla="*/ 782034 h 6852115"/>
              <a:gd name="connsiteX13884" fmla="*/ 4374920 w 12193268"/>
              <a:gd name="connsiteY13884" fmla="*/ 782043 h 6852115"/>
              <a:gd name="connsiteX13885" fmla="*/ 4527892 w 12193268"/>
              <a:gd name="connsiteY13885" fmla="*/ 923432 h 6852115"/>
              <a:gd name="connsiteX13886" fmla="*/ 4527893 w 12193268"/>
              <a:gd name="connsiteY13886" fmla="*/ 920984 h 6852115"/>
              <a:gd name="connsiteX13887" fmla="*/ 4691244 w 12193268"/>
              <a:gd name="connsiteY13887" fmla="*/ 770211 h 6852115"/>
              <a:gd name="connsiteX13888" fmla="*/ 4708656 w 12193268"/>
              <a:gd name="connsiteY13888" fmla="*/ 770218 h 6852115"/>
              <a:gd name="connsiteX13889" fmla="*/ 4699953 w 12193268"/>
              <a:gd name="connsiteY13889" fmla="*/ 762173 h 6852115"/>
              <a:gd name="connsiteX13890" fmla="*/ 4713674 w 12193268"/>
              <a:gd name="connsiteY13890" fmla="*/ 749508 h 6852115"/>
              <a:gd name="connsiteX13891" fmla="*/ 4686241 w 12193268"/>
              <a:gd name="connsiteY13891" fmla="*/ 749499 h 6852115"/>
              <a:gd name="connsiteX13892" fmla="*/ 146711 w 12193268"/>
              <a:gd name="connsiteY13892" fmla="*/ 609174 h 6852115"/>
              <a:gd name="connsiteX13893" fmla="*/ 146711 w 12193268"/>
              <a:gd name="connsiteY13893" fmla="*/ 611624 h 6852115"/>
              <a:gd name="connsiteX13894" fmla="*/ 1018 w 12193268"/>
              <a:gd name="connsiteY13894" fmla="*/ 746097 h 6852115"/>
              <a:gd name="connsiteX13895" fmla="*/ 1085 w 12193268"/>
              <a:gd name="connsiteY13895" fmla="*/ 794867 h 6852115"/>
              <a:gd name="connsiteX13896" fmla="*/ 141335 w 12193268"/>
              <a:gd name="connsiteY13896" fmla="*/ 924498 h 6852115"/>
              <a:gd name="connsiteX13897" fmla="*/ 141336 w 12193268"/>
              <a:gd name="connsiteY13897" fmla="*/ 922049 h 6852115"/>
              <a:gd name="connsiteX13898" fmla="*/ 304688 w 12193268"/>
              <a:gd name="connsiteY13898" fmla="*/ 771277 h 6852115"/>
              <a:gd name="connsiteX13899" fmla="*/ 322100 w 12193268"/>
              <a:gd name="connsiteY13899" fmla="*/ 771283 h 6852115"/>
              <a:gd name="connsiteX13900" fmla="*/ 313396 w 12193268"/>
              <a:gd name="connsiteY13900" fmla="*/ 763238 h 6852115"/>
              <a:gd name="connsiteX13901" fmla="*/ 327118 w 12193268"/>
              <a:gd name="connsiteY13901" fmla="*/ 750574 h 6852115"/>
              <a:gd name="connsiteX13902" fmla="*/ 299684 w 12193268"/>
              <a:gd name="connsiteY13902" fmla="*/ 750564 h 6852115"/>
              <a:gd name="connsiteX13903" fmla="*/ 10002296 w 12193268"/>
              <a:gd name="connsiteY13903" fmla="*/ 587599 h 6852115"/>
              <a:gd name="connsiteX13904" fmla="*/ 10194337 w 12193268"/>
              <a:gd name="connsiteY13904" fmla="*/ 765100 h 6852115"/>
              <a:gd name="connsiteX13905" fmla="*/ 9998315 w 12193268"/>
              <a:gd name="connsiteY13905" fmla="*/ 946027 h 6852115"/>
              <a:gd name="connsiteX13906" fmla="*/ 9806274 w 12193268"/>
              <a:gd name="connsiteY13906" fmla="*/ 768526 h 6852115"/>
              <a:gd name="connsiteX13907" fmla="*/ 7817139 w 12193268"/>
              <a:gd name="connsiteY13907" fmla="*/ 585676 h 6852115"/>
              <a:gd name="connsiteX13908" fmla="*/ 8006733 w 12193268"/>
              <a:gd name="connsiteY13908" fmla="*/ 760915 h 6852115"/>
              <a:gd name="connsiteX13909" fmla="*/ 7807547 w 12193268"/>
              <a:gd name="connsiteY13909" fmla="*/ 944763 h 6852115"/>
              <a:gd name="connsiteX13910" fmla="*/ 7807546 w 12193268"/>
              <a:gd name="connsiteY13910" fmla="*/ 948999 h 6852115"/>
              <a:gd name="connsiteX13911" fmla="*/ 7617953 w 12193268"/>
              <a:gd name="connsiteY13911" fmla="*/ 773761 h 6852115"/>
              <a:gd name="connsiteX13912" fmla="*/ 7817138 w 12193268"/>
              <a:gd name="connsiteY13912" fmla="*/ 589914 h 6852115"/>
              <a:gd name="connsiteX13913" fmla="*/ 5626372 w 12193268"/>
              <a:gd name="connsiteY13913" fmla="*/ 588649 h 6852115"/>
              <a:gd name="connsiteX13914" fmla="*/ 5818414 w 12193268"/>
              <a:gd name="connsiteY13914" fmla="*/ 766150 h 6852115"/>
              <a:gd name="connsiteX13915" fmla="*/ 5622392 w 12193268"/>
              <a:gd name="connsiteY13915" fmla="*/ 947077 h 6852115"/>
              <a:gd name="connsiteX13916" fmla="*/ 5430350 w 12193268"/>
              <a:gd name="connsiteY13916" fmla="*/ 769576 h 6852115"/>
              <a:gd name="connsiteX13917" fmla="*/ 1239815 w 12193268"/>
              <a:gd name="connsiteY13917" fmla="*/ 589715 h 6852115"/>
              <a:gd name="connsiteX13918" fmla="*/ 1431857 w 12193268"/>
              <a:gd name="connsiteY13918" fmla="*/ 767216 h 6852115"/>
              <a:gd name="connsiteX13919" fmla="*/ 1235835 w 12193268"/>
              <a:gd name="connsiteY13919" fmla="*/ 948143 h 6852115"/>
              <a:gd name="connsiteX13920" fmla="*/ 1043793 w 12193268"/>
              <a:gd name="connsiteY13920" fmla="*/ 770642 h 6852115"/>
              <a:gd name="connsiteX13921" fmla="*/ 11096811 w 12193268"/>
              <a:gd name="connsiteY13921" fmla="*/ 558998 h 6852115"/>
              <a:gd name="connsiteX13922" fmla="*/ 11320041 w 12193268"/>
              <a:gd name="connsiteY13922" fmla="*/ 765326 h 6852115"/>
              <a:gd name="connsiteX13923" fmla="*/ 11091399 w 12193268"/>
              <a:gd name="connsiteY13923" fmla="*/ 976364 h 6852115"/>
              <a:gd name="connsiteX13924" fmla="*/ 11091398 w 12193268"/>
              <a:gd name="connsiteY13924" fmla="*/ 978812 h 6852115"/>
              <a:gd name="connsiteX13925" fmla="*/ 10868168 w 12193268"/>
              <a:gd name="connsiteY13925" fmla="*/ 772484 h 6852115"/>
              <a:gd name="connsiteX13926" fmla="*/ 11096810 w 12193268"/>
              <a:gd name="connsiteY13926" fmla="*/ 561447 h 6852115"/>
              <a:gd name="connsiteX13927" fmla="*/ 6720887 w 12193268"/>
              <a:gd name="connsiteY13927" fmla="*/ 560049 h 6852115"/>
              <a:gd name="connsiteX13928" fmla="*/ 6944118 w 12193268"/>
              <a:gd name="connsiteY13928" fmla="*/ 766377 h 6852115"/>
              <a:gd name="connsiteX13929" fmla="*/ 6715475 w 12193268"/>
              <a:gd name="connsiteY13929" fmla="*/ 977414 h 6852115"/>
              <a:gd name="connsiteX13930" fmla="*/ 6715475 w 12193268"/>
              <a:gd name="connsiteY13930" fmla="*/ 979863 h 6852115"/>
              <a:gd name="connsiteX13931" fmla="*/ 6492243 w 12193268"/>
              <a:gd name="connsiteY13931" fmla="*/ 773534 h 6852115"/>
              <a:gd name="connsiteX13932" fmla="*/ 6720885 w 12193268"/>
              <a:gd name="connsiteY13932" fmla="*/ 562498 h 6852115"/>
              <a:gd name="connsiteX13933" fmla="*/ 8909210 w 12193268"/>
              <a:gd name="connsiteY13933" fmla="*/ 554814 h 6852115"/>
              <a:gd name="connsiteX13934" fmla="*/ 9132440 w 12193268"/>
              <a:gd name="connsiteY13934" fmla="*/ 761142 h 6852115"/>
              <a:gd name="connsiteX13935" fmla="*/ 8903797 w 12193268"/>
              <a:gd name="connsiteY13935" fmla="*/ 972178 h 6852115"/>
              <a:gd name="connsiteX13936" fmla="*/ 8903797 w 12193268"/>
              <a:gd name="connsiteY13936" fmla="*/ 974627 h 6852115"/>
              <a:gd name="connsiteX13937" fmla="*/ 8680566 w 12193268"/>
              <a:gd name="connsiteY13937" fmla="*/ 768299 h 6852115"/>
              <a:gd name="connsiteX13938" fmla="*/ 8909209 w 12193268"/>
              <a:gd name="connsiteY13938" fmla="*/ 557262 h 6852115"/>
              <a:gd name="connsiteX13939" fmla="*/ 2334331 w 12193268"/>
              <a:gd name="connsiteY13939" fmla="*/ 561115 h 6852115"/>
              <a:gd name="connsiteX13940" fmla="*/ 2557561 w 12193268"/>
              <a:gd name="connsiteY13940" fmla="*/ 767442 h 6852115"/>
              <a:gd name="connsiteX13941" fmla="*/ 2328919 w 12193268"/>
              <a:gd name="connsiteY13941" fmla="*/ 978480 h 6852115"/>
              <a:gd name="connsiteX13942" fmla="*/ 2328918 w 12193268"/>
              <a:gd name="connsiteY13942" fmla="*/ 980929 h 6852115"/>
              <a:gd name="connsiteX13943" fmla="*/ 2105688 w 12193268"/>
              <a:gd name="connsiteY13943" fmla="*/ 774600 h 6852115"/>
              <a:gd name="connsiteX13944" fmla="*/ 2334330 w 12193268"/>
              <a:gd name="connsiteY13944" fmla="*/ 563563 h 6852115"/>
              <a:gd name="connsiteX13945" fmla="*/ 4533287 w 12193268"/>
              <a:gd name="connsiteY13945" fmla="*/ 555864 h 6852115"/>
              <a:gd name="connsiteX13946" fmla="*/ 4756517 w 12193268"/>
              <a:gd name="connsiteY13946" fmla="*/ 762192 h 6852115"/>
              <a:gd name="connsiteX13947" fmla="*/ 4527874 w 12193268"/>
              <a:gd name="connsiteY13947" fmla="*/ 973229 h 6852115"/>
              <a:gd name="connsiteX13948" fmla="*/ 4527874 w 12193268"/>
              <a:gd name="connsiteY13948" fmla="*/ 975677 h 6852115"/>
              <a:gd name="connsiteX13949" fmla="*/ 4304643 w 12193268"/>
              <a:gd name="connsiteY13949" fmla="*/ 769350 h 6852115"/>
              <a:gd name="connsiteX13950" fmla="*/ 4533286 w 12193268"/>
              <a:gd name="connsiteY13950" fmla="*/ 558313 h 6852115"/>
              <a:gd name="connsiteX13951" fmla="*/ 12193085 w 12193268"/>
              <a:gd name="connsiteY13951" fmla="*/ 523782 h 6852115"/>
              <a:gd name="connsiteX13952" fmla="*/ 11944884 w 12193268"/>
              <a:gd name="connsiteY13952" fmla="*/ 752872 h 6852115"/>
              <a:gd name="connsiteX13953" fmla="*/ 11901960 w 12193268"/>
              <a:gd name="connsiteY13953" fmla="*/ 752857 h 6852115"/>
              <a:gd name="connsiteX13954" fmla="*/ 11923415 w 12193268"/>
              <a:gd name="connsiteY13954" fmla="*/ 772687 h 6852115"/>
              <a:gd name="connsiteX13955" fmla="*/ 11922453 w 12193268"/>
              <a:gd name="connsiteY13955" fmla="*/ 773574 h 6852115"/>
              <a:gd name="connsiteX13956" fmla="*/ 11924376 w 12193268"/>
              <a:gd name="connsiteY13956" fmla="*/ 773575 h 6852115"/>
              <a:gd name="connsiteX13957" fmla="*/ 12187646 w 12193268"/>
              <a:gd name="connsiteY13957" fmla="*/ 1016912 h 6852115"/>
              <a:gd name="connsiteX13958" fmla="*/ 12187669 w 12193268"/>
              <a:gd name="connsiteY13958" fmla="*/ 951829 h 6852115"/>
              <a:gd name="connsiteX13959" fmla="*/ 11993877 w 12193268"/>
              <a:gd name="connsiteY13959" fmla="*/ 772710 h 6852115"/>
              <a:gd name="connsiteX13960" fmla="*/ 12193062 w 12193268"/>
              <a:gd name="connsiteY13960" fmla="*/ 588864 h 6852115"/>
              <a:gd name="connsiteX13961" fmla="*/ 10005483 w 12193268"/>
              <a:gd name="connsiteY13961" fmla="*/ 519596 h 6852115"/>
              <a:gd name="connsiteX13962" fmla="*/ 10002319 w 12193268"/>
              <a:gd name="connsiteY13962" fmla="*/ 522517 h 6852115"/>
              <a:gd name="connsiteX13963" fmla="*/ 10000568 w 12193268"/>
              <a:gd name="connsiteY13963" fmla="*/ 520899 h 6852115"/>
              <a:gd name="connsiteX13964" fmla="*/ 10000567 w 12193268"/>
              <a:gd name="connsiteY13964" fmla="*/ 524134 h 6852115"/>
              <a:gd name="connsiteX13965" fmla="*/ 9757281 w 12193268"/>
              <a:gd name="connsiteY13965" fmla="*/ 748686 h 6852115"/>
              <a:gd name="connsiteX13966" fmla="*/ 9714359 w 12193268"/>
              <a:gd name="connsiteY13966" fmla="*/ 748672 h 6852115"/>
              <a:gd name="connsiteX13967" fmla="*/ 9735813 w 12193268"/>
              <a:gd name="connsiteY13967" fmla="*/ 768501 h 6852115"/>
              <a:gd name="connsiteX13968" fmla="*/ 9734851 w 12193268"/>
              <a:gd name="connsiteY13968" fmla="*/ 769389 h 6852115"/>
              <a:gd name="connsiteX13969" fmla="*/ 9736774 w 12193268"/>
              <a:gd name="connsiteY13969" fmla="*/ 769390 h 6852115"/>
              <a:gd name="connsiteX13970" fmla="*/ 9995130 w 12193268"/>
              <a:gd name="connsiteY13970" fmla="*/ 1008186 h 6852115"/>
              <a:gd name="connsiteX13971" fmla="*/ 9995129 w 12193268"/>
              <a:gd name="connsiteY13971" fmla="*/ 1014030 h 6852115"/>
              <a:gd name="connsiteX13972" fmla="*/ 9998293 w 12193268"/>
              <a:gd name="connsiteY13972" fmla="*/ 1011108 h 6852115"/>
              <a:gd name="connsiteX13973" fmla="*/ 10000043 w 12193268"/>
              <a:gd name="connsiteY13973" fmla="*/ 1012727 h 6852115"/>
              <a:gd name="connsiteX13974" fmla="*/ 10000044 w 12193268"/>
              <a:gd name="connsiteY13974" fmla="*/ 1009491 h 6852115"/>
              <a:gd name="connsiteX13975" fmla="*/ 10243328 w 12193268"/>
              <a:gd name="connsiteY13975" fmla="*/ 784939 h 6852115"/>
              <a:gd name="connsiteX13976" fmla="*/ 10286251 w 12193268"/>
              <a:gd name="connsiteY13976" fmla="*/ 784954 h 6852115"/>
              <a:gd name="connsiteX13977" fmla="*/ 10264796 w 12193268"/>
              <a:gd name="connsiteY13977" fmla="*/ 765124 h 6852115"/>
              <a:gd name="connsiteX13978" fmla="*/ 10265757 w 12193268"/>
              <a:gd name="connsiteY13978" fmla="*/ 764236 h 6852115"/>
              <a:gd name="connsiteX13979" fmla="*/ 10263835 w 12193268"/>
              <a:gd name="connsiteY13979" fmla="*/ 764235 h 6852115"/>
              <a:gd name="connsiteX13980" fmla="*/ 10005481 w 12193268"/>
              <a:gd name="connsiteY13980" fmla="*/ 525440 h 6852115"/>
              <a:gd name="connsiteX13981" fmla="*/ 3430605 w 12193268"/>
              <a:gd name="connsiteY13981" fmla="*/ 525898 h 6852115"/>
              <a:gd name="connsiteX13982" fmla="*/ 3182404 w 12193268"/>
              <a:gd name="connsiteY13982" fmla="*/ 754988 h 6852115"/>
              <a:gd name="connsiteX13983" fmla="*/ 3139481 w 12193268"/>
              <a:gd name="connsiteY13983" fmla="*/ 754973 h 6852115"/>
              <a:gd name="connsiteX13984" fmla="*/ 3160935 w 12193268"/>
              <a:gd name="connsiteY13984" fmla="*/ 774803 h 6852115"/>
              <a:gd name="connsiteX13985" fmla="*/ 3159973 w 12193268"/>
              <a:gd name="connsiteY13985" fmla="*/ 775691 h 6852115"/>
              <a:gd name="connsiteX13986" fmla="*/ 3161897 w 12193268"/>
              <a:gd name="connsiteY13986" fmla="*/ 775691 h 6852115"/>
              <a:gd name="connsiteX13987" fmla="*/ 3425166 w 12193268"/>
              <a:gd name="connsiteY13987" fmla="*/ 1019028 h 6852115"/>
              <a:gd name="connsiteX13988" fmla="*/ 3425188 w 12193268"/>
              <a:gd name="connsiteY13988" fmla="*/ 953945 h 6852115"/>
              <a:gd name="connsiteX13989" fmla="*/ 3231396 w 12193268"/>
              <a:gd name="connsiteY13989" fmla="*/ 774826 h 6852115"/>
              <a:gd name="connsiteX13990" fmla="*/ 3430581 w 12193268"/>
              <a:gd name="connsiteY13990" fmla="*/ 590980 h 6852115"/>
              <a:gd name="connsiteX13991" fmla="*/ 5629559 w 12193268"/>
              <a:gd name="connsiteY13991" fmla="*/ 520647 h 6852115"/>
              <a:gd name="connsiteX13992" fmla="*/ 5626395 w 12193268"/>
              <a:gd name="connsiteY13992" fmla="*/ 523567 h 6852115"/>
              <a:gd name="connsiteX13993" fmla="*/ 5624644 w 12193268"/>
              <a:gd name="connsiteY13993" fmla="*/ 521949 h 6852115"/>
              <a:gd name="connsiteX13994" fmla="*/ 5624644 w 12193268"/>
              <a:gd name="connsiteY13994" fmla="*/ 525185 h 6852115"/>
              <a:gd name="connsiteX13995" fmla="*/ 5381358 w 12193268"/>
              <a:gd name="connsiteY13995" fmla="*/ 749737 h 6852115"/>
              <a:gd name="connsiteX13996" fmla="*/ 5338435 w 12193268"/>
              <a:gd name="connsiteY13996" fmla="*/ 749723 h 6852115"/>
              <a:gd name="connsiteX13997" fmla="*/ 5359890 w 12193268"/>
              <a:gd name="connsiteY13997" fmla="*/ 769552 h 6852115"/>
              <a:gd name="connsiteX13998" fmla="*/ 5358928 w 12193268"/>
              <a:gd name="connsiteY13998" fmla="*/ 770440 h 6852115"/>
              <a:gd name="connsiteX13999" fmla="*/ 5360851 w 12193268"/>
              <a:gd name="connsiteY13999" fmla="*/ 770441 h 6852115"/>
              <a:gd name="connsiteX14000" fmla="*/ 5619207 w 12193268"/>
              <a:gd name="connsiteY14000" fmla="*/ 1009237 h 6852115"/>
              <a:gd name="connsiteX14001" fmla="*/ 5619205 w 12193268"/>
              <a:gd name="connsiteY14001" fmla="*/ 1015080 h 6852115"/>
              <a:gd name="connsiteX14002" fmla="*/ 5622369 w 12193268"/>
              <a:gd name="connsiteY14002" fmla="*/ 1012159 h 6852115"/>
              <a:gd name="connsiteX14003" fmla="*/ 5624118 w 12193268"/>
              <a:gd name="connsiteY14003" fmla="*/ 1013778 h 6852115"/>
              <a:gd name="connsiteX14004" fmla="*/ 5624121 w 12193268"/>
              <a:gd name="connsiteY14004" fmla="*/ 1010542 h 6852115"/>
              <a:gd name="connsiteX14005" fmla="*/ 5867405 w 12193268"/>
              <a:gd name="connsiteY14005" fmla="*/ 785990 h 6852115"/>
              <a:gd name="connsiteX14006" fmla="*/ 5910328 w 12193268"/>
              <a:gd name="connsiteY14006" fmla="*/ 786005 h 6852115"/>
              <a:gd name="connsiteX14007" fmla="*/ 5888872 w 12193268"/>
              <a:gd name="connsiteY14007" fmla="*/ 766174 h 6852115"/>
              <a:gd name="connsiteX14008" fmla="*/ 5889834 w 12193268"/>
              <a:gd name="connsiteY14008" fmla="*/ 765287 h 6852115"/>
              <a:gd name="connsiteX14009" fmla="*/ 5887911 w 12193268"/>
              <a:gd name="connsiteY14009" fmla="*/ 765286 h 6852115"/>
              <a:gd name="connsiteX14010" fmla="*/ 5629558 w 12193268"/>
              <a:gd name="connsiteY14010" fmla="*/ 526491 h 6852115"/>
              <a:gd name="connsiteX14011" fmla="*/ 7812963 w 12193268"/>
              <a:gd name="connsiteY14011" fmla="*/ 516714 h 6852115"/>
              <a:gd name="connsiteX14012" fmla="*/ 7812959 w 12193268"/>
              <a:gd name="connsiteY14012" fmla="*/ 528711 h 6852115"/>
              <a:gd name="connsiteX14013" fmla="*/ 7568960 w 12193268"/>
              <a:gd name="connsiteY14013" fmla="*/ 753922 h 6852115"/>
              <a:gd name="connsiteX14014" fmla="*/ 7526036 w 12193268"/>
              <a:gd name="connsiteY14014" fmla="*/ 753907 h 6852115"/>
              <a:gd name="connsiteX14015" fmla="*/ 7547492 w 12193268"/>
              <a:gd name="connsiteY14015" fmla="*/ 773737 h 6852115"/>
              <a:gd name="connsiteX14016" fmla="*/ 7546529 w 12193268"/>
              <a:gd name="connsiteY14016" fmla="*/ 774625 h 6852115"/>
              <a:gd name="connsiteX14017" fmla="*/ 7548453 w 12193268"/>
              <a:gd name="connsiteY14017" fmla="*/ 774625 h 6852115"/>
              <a:gd name="connsiteX14018" fmla="*/ 7811721 w 12193268"/>
              <a:gd name="connsiteY14018" fmla="*/ 1017962 h 6852115"/>
              <a:gd name="connsiteX14019" fmla="*/ 7811726 w 12193268"/>
              <a:gd name="connsiteY14019" fmla="*/ 1005965 h 6852115"/>
              <a:gd name="connsiteX14020" fmla="*/ 8055725 w 12193268"/>
              <a:gd name="connsiteY14020" fmla="*/ 780754 h 6852115"/>
              <a:gd name="connsiteX14021" fmla="*/ 8098649 w 12193268"/>
              <a:gd name="connsiteY14021" fmla="*/ 780769 h 6852115"/>
              <a:gd name="connsiteX14022" fmla="*/ 8077194 w 12193268"/>
              <a:gd name="connsiteY14022" fmla="*/ 760938 h 6852115"/>
              <a:gd name="connsiteX14023" fmla="*/ 8078156 w 12193268"/>
              <a:gd name="connsiteY14023" fmla="*/ 760051 h 6852115"/>
              <a:gd name="connsiteX14024" fmla="*/ 8076233 w 12193268"/>
              <a:gd name="connsiteY14024" fmla="*/ 760051 h 6852115"/>
              <a:gd name="connsiteX14025" fmla="*/ 1243003 w 12193268"/>
              <a:gd name="connsiteY14025" fmla="*/ 521712 h 6852115"/>
              <a:gd name="connsiteX14026" fmla="*/ 1239838 w 12193268"/>
              <a:gd name="connsiteY14026" fmla="*/ 524633 h 6852115"/>
              <a:gd name="connsiteX14027" fmla="*/ 1238088 w 12193268"/>
              <a:gd name="connsiteY14027" fmla="*/ 523015 h 6852115"/>
              <a:gd name="connsiteX14028" fmla="*/ 1238087 w 12193268"/>
              <a:gd name="connsiteY14028" fmla="*/ 526250 h 6852115"/>
              <a:gd name="connsiteX14029" fmla="*/ 994801 w 12193268"/>
              <a:gd name="connsiteY14029" fmla="*/ 750802 h 6852115"/>
              <a:gd name="connsiteX14030" fmla="*/ 951879 w 12193268"/>
              <a:gd name="connsiteY14030" fmla="*/ 750788 h 6852115"/>
              <a:gd name="connsiteX14031" fmla="*/ 973333 w 12193268"/>
              <a:gd name="connsiteY14031" fmla="*/ 770617 h 6852115"/>
              <a:gd name="connsiteX14032" fmla="*/ 972371 w 12193268"/>
              <a:gd name="connsiteY14032" fmla="*/ 771505 h 6852115"/>
              <a:gd name="connsiteX14033" fmla="*/ 974295 w 12193268"/>
              <a:gd name="connsiteY14033" fmla="*/ 771506 h 6852115"/>
              <a:gd name="connsiteX14034" fmla="*/ 1232650 w 12193268"/>
              <a:gd name="connsiteY14034" fmla="*/ 1010302 h 6852115"/>
              <a:gd name="connsiteX14035" fmla="*/ 1232648 w 12193268"/>
              <a:gd name="connsiteY14035" fmla="*/ 1016146 h 6852115"/>
              <a:gd name="connsiteX14036" fmla="*/ 1235813 w 12193268"/>
              <a:gd name="connsiteY14036" fmla="*/ 1013224 h 6852115"/>
              <a:gd name="connsiteX14037" fmla="*/ 1237563 w 12193268"/>
              <a:gd name="connsiteY14037" fmla="*/ 1014843 h 6852115"/>
              <a:gd name="connsiteX14038" fmla="*/ 1237564 w 12193268"/>
              <a:gd name="connsiteY14038" fmla="*/ 1011607 h 6852115"/>
              <a:gd name="connsiteX14039" fmla="*/ 1480848 w 12193268"/>
              <a:gd name="connsiteY14039" fmla="*/ 787055 h 6852115"/>
              <a:gd name="connsiteX14040" fmla="*/ 1523771 w 12193268"/>
              <a:gd name="connsiteY14040" fmla="*/ 787070 h 6852115"/>
              <a:gd name="connsiteX14041" fmla="*/ 1502316 w 12193268"/>
              <a:gd name="connsiteY14041" fmla="*/ 767240 h 6852115"/>
              <a:gd name="connsiteX14042" fmla="*/ 1503277 w 12193268"/>
              <a:gd name="connsiteY14042" fmla="*/ 766352 h 6852115"/>
              <a:gd name="connsiteX14043" fmla="*/ 1501355 w 12193268"/>
              <a:gd name="connsiteY14043" fmla="*/ 766351 h 6852115"/>
              <a:gd name="connsiteX14044" fmla="*/ 1243001 w 12193268"/>
              <a:gd name="connsiteY14044" fmla="*/ 527556 h 6852115"/>
              <a:gd name="connsiteX14045" fmla="*/ 3437040 w 12193268"/>
              <a:gd name="connsiteY14045" fmla="*/ 517765 h 6852115"/>
              <a:gd name="connsiteX14046" fmla="*/ 3437017 w 12193268"/>
              <a:gd name="connsiteY14046" fmla="*/ 582846 h 6852115"/>
              <a:gd name="connsiteX14047" fmla="*/ 3630809 w 12193268"/>
              <a:gd name="connsiteY14047" fmla="*/ 761965 h 6852115"/>
              <a:gd name="connsiteX14048" fmla="*/ 3431624 w 12193268"/>
              <a:gd name="connsiteY14048" fmla="*/ 945813 h 6852115"/>
              <a:gd name="connsiteX14049" fmla="*/ 3431601 w 12193268"/>
              <a:gd name="connsiteY14049" fmla="*/ 1010895 h 6852115"/>
              <a:gd name="connsiteX14050" fmla="*/ 3679802 w 12193268"/>
              <a:gd name="connsiteY14050" fmla="*/ 781804 h 6852115"/>
              <a:gd name="connsiteX14051" fmla="*/ 3722726 w 12193268"/>
              <a:gd name="connsiteY14051" fmla="*/ 781819 h 6852115"/>
              <a:gd name="connsiteX14052" fmla="*/ 3701271 w 12193268"/>
              <a:gd name="connsiteY14052" fmla="*/ 761989 h 6852115"/>
              <a:gd name="connsiteX14053" fmla="*/ 3702233 w 12193268"/>
              <a:gd name="connsiteY14053" fmla="*/ 761101 h 6852115"/>
              <a:gd name="connsiteX14054" fmla="*/ 3700310 w 12193268"/>
              <a:gd name="connsiteY14054" fmla="*/ 761101 h 6852115"/>
              <a:gd name="connsiteX14055" fmla="*/ 11096834 w 12193268"/>
              <a:gd name="connsiteY14055" fmla="*/ 493917 h 6852115"/>
              <a:gd name="connsiteX14056" fmla="*/ 11096833 w 12193268"/>
              <a:gd name="connsiteY14056" fmla="*/ 496365 h 6852115"/>
              <a:gd name="connsiteX14057" fmla="*/ 10806415 w 12193268"/>
              <a:gd name="connsiteY14057" fmla="*/ 764421 h 6852115"/>
              <a:gd name="connsiteX14058" fmla="*/ 10789004 w 12193268"/>
              <a:gd name="connsiteY14058" fmla="*/ 764415 h 6852115"/>
              <a:gd name="connsiteX14059" fmla="*/ 10797707 w 12193268"/>
              <a:gd name="connsiteY14059" fmla="*/ 772459 h 6852115"/>
              <a:gd name="connsiteX14060" fmla="*/ 10783985 w 12193268"/>
              <a:gd name="connsiteY14060" fmla="*/ 785124 h 6852115"/>
              <a:gd name="connsiteX14061" fmla="*/ 10811419 w 12193268"/>
              <a:gd name="connsiteY14061" fmla="*/ 785134 h 6852115"/>
              <a:gd name="connsiteX14062" fmla="*/ 11091375 w 12193268"/>
              <a:gd name="connsiteY14062" fmla="*/ 1043894 h 6852115"/>
              <a:gd name="connsiteX14063" fmla="*/ 11091376 w 12193268"/>
              <a:gd name="connsiteY14063" fmla="*/ 1041446 h 6852115"/>
              <a:gd name="connsiteX14064" fmla="*/ 11381794 w 12193268"/>
              <a:gd name="connsiteY14064" fmla="*/ 773389 h 6852115"/>
              <a:gd name="connsiteX14065" fmla="*/ 11399207 w 12193268"/>
              <a:gd name="connsiteY14065" fmla="*/ 773395 h 6852115"/>
              <a:gd name="connsiteX14066" fmla="*/ 11390503 w 12193268"/>
              <a:gd name="connsiteY14066" fmla="*/ 765351 h 6852115"/>
              <a:gd name="connsiteX14067" fmla="*/ 11404224 w 12193268"/>
              <a:gd name="connsiteY14067" fmla="*/ 752686 h 6852115"/>
              <a:gd name="connsiteX14068" fmla="*/ 11376792 w 12193268"/>
              <a:gd name="connsiteY14068" fmla="*/ 752677 h 6852115"/>
              <a:gd name="connsiteX14069" fmla="*/ 6720910 w 12193268"/>
              <a:gd name="connsiteY14069" fmla="*/ 494967 h 6852115"/>
              <a:gd name="connsiteX14070" fmla="*/ 6720909 w 12193268"/>
              <a:gd name="connsiteY14070" fmla="*/ 497416 h 6852115"/>
              <a:gd name="connsiteX14071" fmla="*/ 6430492 w 12193268"/>
              <a:gd name="connsiteY14071" fmla="*/ 765471 h 6852115"/>
              <a:gd name="connsiteX14072" fmla="*/ 6413080 w 12193268"/>
              <a:gd name="connsiteY14072" fmla="*/ 765466 h 6852115"/>
              <a:gd name="connsiteX14073" fmla="*/ 6421783 w 12193268"/>
              <a:gd name="connsiteY14073" fmla="*/ 773510 h 6852115"/>
              <a:gd name="connsiteX14074" fmla="*/ 6408061 w 12193268"/>
              <a:gd name="connsiteY14074" fmla="*/ 786174 h 6852115"/>
              <a:gd name="connsiteX14075" fmla="*/ 6435495 w 12193268"/>
              <a:gd name="connsiteY14075" fmla="*/ 786184 h 6852115"/>
              <a:gd name="connsiteX14076" fmla="*/ 6715452 w 12193268"/>
              <a:gd name="connsiteY14076" fmla="*/ 1044945 h 6852115"/>
              <a:gd name="connsiteX14077" fmla="*/ 6715452 w 12193268"/>
              <a:gd name="connsiteY14077" fmla="*/ 1042496 h 6852115"/>
              <a:gd name="connsiteX14078" fmla="*/ 7005870 w 12193268"/>
              <a:gd name="connsiteY14078" fmla="*/ 774440 h 6852115"/>
              <a:gd name="connsiteX14079" fmla="*/ 7023284 w 12193268"/>
              <a:gd name="connsiteY14079" fmla="*/ 774445 h 6852115"/>
              <a:gd name="connsiteX14080" fmla="*/ 7014579 w 12193268"/>
              <a:gd name="connsiteY14080" fmla="*/ 766401 h 6852115"/>
              <a:gd name="connsiteX14081" fmla="*/ 7028300 w 12193268"/>
              <a:gd name="connsiteY14081" fmla="*/ 753737 h 6852115"/>
              <a:gd name="connsiteX14082" fmla="*/ 7000868 w 12193268"/>
              <a:gd name="connsiteY14082" fmla="*/ 753728 h 6852115"/>
              <a:gd name="connsiteX14083" fmla="*/ 8909233 w 12193268"/>
              <a:gd name="connsiteY14083" fmla="*/ 489732 h 6852115"/>
              <a:gd name="connsiteX14084" fmla="*/ 8909232 w 12193268"/>
              <a:gd name="connsiteY14084" fmla="*/ 492181 h 6852115"/>
              <a:gd name="connsiteX14085" fmla="*/ 8618815 w 12193268"/>
              <a:gd name="connsiteY14085" fmla="*/ 760236 h 6852115"/>
              <a:gd name="connsiteX14086" fmla="*/ 8601402 w 12193268"/>
              <a:gd name="connsiteY14086" fmla="*/ 760230 h 6852115"/>
              <a:gd name="connsiteX14087" fmla="*/ 8610105 w 12193268"/>
              <a:gd name="connsiteY14087" fmla="*/ 768275 h 6852115"/>
              <a:gd name="connsiteX14088" fmla="*/ 8596384 w 12193268"/>
              <a:gd name="connsiteY14088" fmla="*/ 780939 h 6852115"/>
              <a:gd name="connsiteX14089" fmla="*/ 8623817 w 12193268"/>
              <a:gd name="connsiteY14089" fmla="*/ 780948 h 6852115"/>
              <a:gd name="connsiteX14090" fmla="*/ 8903774 w 12193268"/>
              <a:gd name="connsiteY14090" fmla="*/ 1039709 h 6852115"/>
              <a:gd name="connsiteX14091" fmla="*/ 8903775 w 12193268"/>
              <a:gd name="connsiteY14091" fmla="*/ 1037260 h 6852115"/>
              <a:gd name="connsiteX14092" fmla="*/ 9194193 w 12193268"/>
              <a:gd name="connsiteY14092" fmla="*/ 769205 h 6852115"/>
              <a:gd name="connsiteX14093" fmla="*/ 9211606 w 12193268"/>
              <a:gd name="connsiteY14093" fmla="*/ 769210 h 6852115"/>
              <a:gd name="connsiteX14094" fmla="*/ 9202902 w 12193268"/>
              <a:gd name="connsiteY14094" fmla="*/ 761166 h 6852115"/>
              <a:gd name="connsiteX14095" fmla="*/ 9216623 w 12193268"/>
              <a:gd name="connsiteY14095" fmla="*/ 748501 h 6852115"/>
              <a:gd name="connsiteX14096" fmla="*/ 9189190 w 12193268"/>
              <a:gd name="connsiteY14096" fmla="*/ 748491 h 6852115"/>
              <a:gd name="connsiteX14097" fmla="*/ 2334354 w 12193268"/>
              <a:gd name="connsiteY14097" fmla="*/ 496033 h 6852115"/>
              <a:gd name="connsiteX14098" fmla="*/ 2334353 w 12193268"/>
              <a:gd name="connsiteY14098" fmla="*/ 498481 h 6852115"/>
              <a:gd name="connsiteX14099" fmla="*/ 2043935 w 12193268"/>
              <a:gd name="connsiteY14099" fmla="*/ 766537 h 6852115"/>
              <a:gd name="connsiteX14100" fmla="*/ 2026524 w 12193268"/>
              <a:gd name="connsiteY14100" fmla="*/ 766531 h 6852115"/>
              <a:gd name="connsiteX14101" fmla="*/ 2035227 w 12193268"/>
              <a:gd name="connsiteY14101" fmla="*/ 774575 h 6852115"/>
              <a:gd name="connsiteX14102" fmla="*/ 2021505 w 12193268"/>
              <a:gd name="connsiteY14102" fmla="*/ 787240 h 6852115"/>
              <a:gd name="connsiteX14103" fmla="*/ 2048939 w 12193268"/>
              <a:gd name="connsiteY14103" fmla="*/ 787250 h 6852115"/>
              <a:gd name="connsiteX14104" fmla="*/ 2328895 w 12193268"/>
              <a:gd name="connsiteY14104" fmla="*/ 1046010 h 6852115"/>
              <a:gd name="connsiteX14105" fmla="*/ 2328896 w 12193268"/>
              <a:gd name="connsiteY14105" fmla="*/ 1043562 h 6852115"/>
              <a:gd name="connsiteX14106" fmla="*/ 2619314 w 12193268"/>
              <a:gd name="connsiteY14106" fmla="*/ 775505 h 6852115"/>
              <a:gd name="connsiteX14107" fmla="*/ 2636727 w 12193268"/>
              <a:gd name="connsiteY14107" fmla="*/ 775511 h 6852115"/>
              <a:gd name="connsiteX14108" fmla="*/ 2628023 w 12193268"/>
              <a:gd name="connsiteY14108" fmla="*/ 767467 h 6852115"/>
              <a:gd name="connsiteX14109" fmla="*/ 2641744 w 12193268"/>
              <a:gd name="connsiteY14109" fmla="*/ 754802 h 6852115"/>
              <a:gd name="connsiteX14110" fmla="*/ 2614312 w 12193268"/>
              <a:gd name="connsiteY14110" fmla="*/ 754793 h 6852115"/>
              <a:gd name="connsiteX14111" fmla="*/ 4533310 w 12193268"/>
              <a:gd name="connsiteY14111" fmla="*/ 490783 h 6852115"/>
              <a:gd name="connsiteX14112" fmla="*/ 4533309 w 12193268"/>
              <a:gd name="connsiteY14112" fmla="*/ 493231 h 6852115"/>
              <a:gd name="connsiteX14113" fmla="*/ 4242891 w 12193268"/>
              <a:gd name="connsiteY14113" fmla="*/ 761287 h 6852115"/>
              <a:gd name="connsiteX14114" fmla="*/ 4225479 w 12193268"/>
              <a:gd name="connsiteY14114" fmla="*/ 761281 h 6852115"/>
              <a:gd name="connsiteX14115" fmla="*/ 4234181 w 12193268"/>
              <a:gd name="connsiteY14115" fmla="*/ 769325 h 6852115"/>
              <a:gd name="connsiteX14116" fmla="*/ 4220461 w 12193268"/>
              <a:gd name="connsiteY14116" fmla="*/ 781990 h 6852115"/>
              <a:gd name="connsiteX14117" fmla="*/ 4247893 w 12193268"/>
              <a:gd name="connsiteY14117" fmla="*/ 781999 h 6852115"/>
              <a:gd name="connsiteX14118" fmla="*/ 4527851 w 12193268"/>
              <a:gd name="connsiteY14118" fmla="*/ 1040759 h 6852115"/>
              <a:gd name="connsiteX14119" fmla="*/ 4527852 w 12193268"/>
              <a:gd name="connsiteY14119" fmla="*/ 1038310 h 6852115"/>
              <a:gd name="connsiteX14120" fmla="*/ 4818270 w 12193268"/>
              <a:gd name="connsiteY14120" fmla="*/ 770255 h 6852115"/>
              <a:gd name="connsiteX14121" fmla="*/ 4835682 w 12193268"/>
              <a:gd name="connsiteY14121" fmla="*/ 770261 h 6852115"/>
              <a:gd name="connsiteX14122" fmla="*/ 4826978 w 12193268"/>
              <a:gd name="connsiteY14122" fmla="*/ 762216 h 6852115"/>
              <a:gd name="connsiteX14123" fmla="*/ 4840700 w 12193268"/>
              <a:gd name="connsiteY14123" fmla="*/ 749551 h 6852115"/>
              <a:gd name="connsiteX14124" fmla="*/ 4813266 w 12193268"/>
              <a:gd name="connsiteY14124" fmla="*/ 749542 h 6852115"/>
              <a:gd name="connsiteX14125" fmla="*/ 146753 w 12193268"/>
              <a:gd name="connsiteY14125" fmla="*/ 491848 h 6852115"/>
              <a:gd name="connsiteX14126" fmla="*/ 146752 w 12193268"/>
              <a:gd name="connsiteY14126" fmla="*/ 494297 h 6852115"/>
              <a:gd name="connsiteX14127" fmla="*/ 855 w 12193268"/>
              <a:gd name="connsiteY14127" fmla="*/ 628960 h 6852115"/>
              <a:gd name="connsiteX14128" fmla="*/ 945 w 12193268"/>
              <a:gd name="connsiteY14128" fmla="*/ 693936 h 6852115"/>
              <a:gd name="connsiteX14129" fmla="*/ 146729 w 12193268"/>
              <a:gd name="connsiteY14129" fmla="*/ 559378 h 6852115"/>
              <a:gd name="connsiteX14130" fmla="*/ 146731 w 12193268"/>
              <a:gd name="connsiteY14130" fmla="*/ 556930 h 6852115"/>
              <a:gd name="connsiteX14131" fmla="*/ 369961 w 12193268"/>
              <a:gd name="connsiteY14131" fmla="*/ 763258 h 6852115"/>
              <a:gd name="connsiteX14132" fmla="*/ 141317 w 12193268"/>
              <a:gd name="connsiteY14132" fmla="*/ 974294 h 6852115"/>
              <a:gd name="connsiteX14133" fmla="*/ 141317 w 12193268"/>
              <a:gd name="connsiteY14133" fmla="*/ 976743 h 6852115"/>
              <a:gd name="connsiteX14134" fmla="*/ 1158 w 12193268"/>
              <a:gd name="connsiteY14134" fmla="*/ 847197 h 6852115"/>
              <a:gd name="connsiteX14135" fmla="*/ 1249 w 12193268"/>
              <a:gd name="connsiteY14135" fmla="*/ 912383 h 6852115"/>
              <a:gd name="connsiteX14136" fmla="*/ 141294 w 12193268"/>
              <a:gd name="connsiteY14136" fmla="*/ 1041825 h 6852115"/>
              <a:gd name="connsiteX14137" fmla="*/ 141295 w 12193268"/>
              <a:gd name="connsiteY14137" fmla="*/ 1039376 h 6852115"/>
              <a:gd name="connsiteX14138" fmla="*/ 431713 w 12193268"/>
              <a:gd name="connsiteY14138" fmla="*/ 771321 h 6852115"/>
              <a:gd name="connsiteX14139" fmla="*/ 449126 w 12193268"/>
              <a:gd name="connsiteY14139" fmla="*/ 771326 h 6852115"/>
              <a:gd name="connsiteX14140" fmla="*/ 440422 w 12193268"/>
              <a:gd name="connsiteY14140" fmla="*/ 763282 h 6852115"/>
              <a:gd name="connsiteX14141" fmla="*/ 454143 w 12193268"/>
              <a:gd name="connsiteY14141" fmla="*/ 750617 h 6852115"/>
              <a:gd name="connsiteX14142" fmla="*/ 426710 w 12193268"/>
              <a:gd name="connsiteY14142" fmla="*/ 750607 h 6852115"/>
              <a:gd name="connsiteX14143" fmla="*/ 10002337 w 12193268"/>
              <a:gd name="connsiteY14143" fmla="*/ 470272 h 6852115"/>
              <a:gd name="connsiteX14144" fmla="*/ 10321360 w 12193268"/>
              <a:gd name="connsiteY14144" fmla="*/ 765143 h 6852115"/>
              <a:gd name="connsiteX14145" fmla="*/ 9998275 w 12193268"/>
              <a:gd name="connsiteY14145" fmla="*/ 1063353 h 6852115"/>
              <a:gd name="connsiteX14146" fmla="*/ 9679248 w 12193268"/>
              <a:gd name="connsiteY14146" fmla="*/ 768483 h 6852115"/>
              <a:gd name="connsiteX14147" fmla="*/ 7817180 w 12193268"/>
              <a:gd name="connsiteY14147" fmla="*/ 468350 h 6852115"/>
              <a:gd name="connsiteX14148" fmla="*/ 8133758 w 12193268"/>
              <a:gd name="connsiteY14148" fmla="*/ 760958 h 6852115"/>
              <a:gd name="connsiteX14149" fmla="*/ 7807506 w 12193268"/>
              <a:gd name="connsiteY14149" fmla="*/ 1062090 h 6852115"/>
              <a:gd name="connsiteX14150" fmla="*/ 7807504 w 12193268"/>
              <a:gd name="connsiteY14150" fmla="*/ 1066326 h 6852115"/>
              <a:gd name="connsiteX14151" fmla="*/ 7490927 w 12193268"/>
              <a:gd name="connsiteY14151" fmla="*/ 773718 h 6852115"/>
              <a:gd name="connsiteX14152" fmla="*/ 7817179 w 12193268"/>
              <a:gd name="connsiteY14152" fmla="*/ 472587 h 6852115"/>
              <a:gd name="connsiteX14153" fmla="*/ 5626413 w 12193268"/>
              <a:gd name="connsiteY14153" fmla="*/ 471322 h 6852115"/>
              <a:gd name="connsiteX14154" fmla="*/ 5945437 w 12193268"/>
              <a:gd name="connsiteY14154" fmla="*/ 766193 h 6852115"/>
              <a:gd name="connsiteX14155" fmla="*/ 5622351 w 12193268"/>
              <a:gd name="connsiteY14155" fmla="*/ 1064404 h 6852115"/>
              <a:gd name="connsiteX14156" fmla="*/ 5303325 w 12193268"/>
              <a:gd name="connsiteY14156" fmla="*/ 769533 h 6852115"/>
              <a:gd name="connsiteX14157" fmla="*/ 1239856 w 12193268"/>
              <a:gd name="connsiteY14157" fmla="*/ 472388 h 6852115"/>
              <a:gd name="connsiteX14158" fmla="*/ 1558880 w 12193268"/>
              <a:gd name="connsiteY14158" fmla="*/ 767259 h 6852115"/>
              <a:gd name="connsiteX14159" fmla="*/ 1235794 w 12193268"/>
              <a:gd name="connsiteY14159" fmla="*/ 1065470 h 6852115"/>
              <a:gd name="connsiteX14160" fmla="*/ 916768 w 12193268"/>
              <a:gd name="connsiteY14160" fmla="*/ 770599 h 6852115"/>
              <a:gd name="connsiteX14161" fmla="*/ 11096853 w 12193268"/>
              <a:gd name="connsiteY14161" fmla="*/ 441673 h 6852115"/>
              <a:gd name="connsiteX14162" fmla="*/ 11447069 w 12193268"/>
              <a:gd name="connsiteY14162" fmla="*/ 765370 h 6852115"/>
              <a:gd name="connsiteX14163" fmla="*/ 11091357 w 12193268"/>
              <a:gd name="connsiteY14163" fmla="*/ 1093691 h 6852115"/>
              <a:gd name="connsiteX14164" fmla="*/ 11091356 w 12193268"/>
              <a:gd name="connsiteY14164" fmla="*/ 1096138 h 6852115"/>
              <a:gd name="connsiteX14165" fmla="*/ 10741141 w 12193268"/>
              <a:gd name="connsiteY14165" fmla="*/ 772440 h 6852115"/>
              <a:gd name="connsiteX14166" fmla="*/ 11096852 w 12193268"/>
              <a:gd name="connsiteY14166" fmla="*/ 444120 h 6852115"/>
              <a:gd name="connsiteX14167" fmla="*/ 6720929 w 12193268"/>
              <a:gd name="connsiteY14167" fmla="*/ 442723 h 6852115"/>
              <a:gd name="connsiteX14168" fmla="*/ 7071145 w 12193268"/>
              <a:gd name="connsiteY14168" fmla="*/ 766421 h 6852115"/>
              <a:gd name="connsiteX14169" fmla="*/ 6715434 w 12193268"/>
              <a:gd name="connsiteY14169" fmla="*/ 1094741 h 6852115"/>
              <a:gd name="connsiteX14170" fmla="*/ 6715433 w 12193268"/>
              <a:gd name="connsiteY14170" fmla="*/ 1097189 h 6852115"/>
              <a:gd name="connsiteX14171" fmla="*/ 6365218 w 12193268"/>
              <a:gd name="connsiteY14171" fmla="*/ 773490 h 6852115"/>
              <a:gd name="connsiteX14172" fmla="*/ 6720929 w 12193268"/>
              <a:gd name="connsiteY14172" fmla="*/ 445171 h 6852115"/>
              <a:gd name="connsiteX14173" fmla="*/ 8909252 w 12193268"/>
              <a:gd name="connsiteY14173" fmla="*/ 437487 h 6852115"/>
              <a:gd name="connsiteX14174" fmla="*/ 9259467 w 12193268"/>
              <a:gd name="connsiteY14174" fmla="*/ 761186 h 6852115"/>
              <a:gd name="connsiteX14175" fmla="*/ 8903756 w 12193268"/>
              <a:gd name="connsiteY14175" fmla="*/ 1089506 h 6852115"/>
              <a:gd name="connsiteX14176" fmla="*/ 8903755 w 12193268"/>
              <a:gd name="connsiteY14176" fmla="*/ 1091954 h 6852115"/>
              <a:gd name="connsiteX14177" fmla="*/ 8553541 w 12193268"/>
              <a:gd name="connsiteY14177" fmla="*/ 768255 h 6852115"/>
              <a:gd name="connsiteX14178" fmla="*/ 8909251 w 12193268"/>
              <a:gd name="connsiteY14178" fmla="*/ 439936 h 6852115"/>
              <a:gd name="connsiteX14179" fmla="*/ 2334373 w 12193268"/>
              <a:gd name="connsiteY14179" fmla="*/ 443789 h 6852115"/>
              <a:gd name="connsiteX14180" fmla="*/ 2684589 w 12193268"/>
              <a:gd name="connsiteY14180" fmla="*/ 767486 h 6852115"/>
              <a:gd name="connsiteX14181" fmla="*/ 2328877 w 12193268"/>
              <a:gd name="connsiteY14181" fmla="*/ 1095807 h 6852115"/>
              <a:gd name="connsiteX14182" fmla="*/ 2328876 w 12193268"/>
              <a:gd name="connsiteY14182" fmla="*/ 1098255 h 6852115"/>
              <a:gd name="connsiteX14183" fmla="*/ 1978661 w 12193268"/>
              <a:gd name="connsiteY14183" fmla="*/ 774556 h 6852115"/>
              <a:gd name="connsiteX14184" fmla="*/ 2334372 w 12193268"/>
              <a:gd name="connsiteY14184" fmla="*/ 446236 h 6852115"/>
              <a:gd name="connsiteX14185" fmla="*/ 4533329 w 12193268"/>
              <a:gd name="connsiteY14185" fmla="*/ 438538 h 6852115"/>
              <a:gd name="connsiteX14186" fmla="*/ 4883543 w 12193268"/>
              <a:gd name="connsiteY14186" fmla="*/ 762236 h 6852115"/>
              <a:gd name="connsiteX14187" fmla="*/ 4527833 w 12193268"/>
              <a:gd name="connsiteY14187" fmla="*/ 1090557 h 6852115"/>
              <a:gd name="connsiteX14188" fmla="*/ 4527832 w 12193268"/>
              <a:gd name="connsiteY14188" fmla="*/ 1093004 h 6852115"/>
              <a:gd name="connsiteX14189" fmla="*/ 4177617 w 12193268"/>
              <a:gd name="connsiteY14189" fmla="*/ 769306 h 6852115"/>
              <a:gd name="connsiteX14190" fmla="*/ 4533328 w 12193268"/>
              <a:gd name="connsiteY14190" fmla="*/ 440986 h 6852115"/>
              <a:gd name="connsiteX14191" fmla="*/ 10537599 w 12193268"/>
              <a:gd name="connsiteY14191" fmla="*/ 371268 h 6852115"/>
              <a:gd name="connsiteX14192" fmla="*/ 10565071 w 12193268"/>
              <a:gd name="connsiteY14192" fmla="*/ 398340 h 6852115"/>
              <a:gd name="connsiteX14193" fmla="*/ 10537580 w 12193268"/>
              <a:gd name="connsiteY14193" fmla="*/ 425393 h 6852115"/>
              <a:gd name="connsiteX14194" fmla="*/ 10510108 w 12193268"/>
              <a:gd name="connsiteY14194" fmla="*/ 398321 h 6852115"/>
              <a:gd name="connsiteX14195" fmla="*/ 6161676 w 12193268"/>
              <a:gd name="connsiteY14195" fmla="*/ 372318 h 6852115"/>
              <a:gd name="connsiteX14196" fmla="*/ 6189147 w 12193268"/>
              <a:gd name="connsiteY14196" fmla="*/ 399390 h 6852115"/>
              <a:gd name="connsiteX14197" fmla="*/ 6161655 w 12193268"/>
              <a:gd name="connsiteY14197" fmla="*/ 426444 h 6852115"/>
              <a:gd name="connsiteX14198" fmla="*/ 6134184 w 12193268"/>
              <a:gd name="connsiteY14198" fmla="*/ 399372 h 6852115"/>
              <a:gd name="connsiteX14199" fmla="*/ 11656161 w 12193268"/>
              <a:gd name="connsiteY14199" fmla="*/ 364023 h 6852115"/>
              <a:gd name="connsiteX14200" fmla="*/ 11683632 w 12193268"/>
              <a:gd name="connsiteY14200" fmla="*/ 391095 h 6852115"/>
              <a:gd name="connsiteX14201" fmla="*/ 11656141 w 12193268"/>
              <a:gd name="connsiteY14201" fmla="*/ 418148 h 6852115"/>
              <a:gd name="connsiteX14202" fmla="*/ 11628669 w 12193268"/>
              <a:gd name="connsiteY14202" fmla="*/ 391076 h 6852115"/>
              <a:gd name="connsiteX14203" fmla="*/ 8349997 w 12193268"/>
              <a:gd name="connsiteY14203" fmla="*/ 367083 h 6852115"/>
              <a:gd name="connsiteX14204" fmla="*/ 8377469 w 12193268"/>
              <a:gd name="connsiteY14204" fmla="*/ 394155 h 6852115"/>
              <a:gd name="connsiteX14205" fmla="*/ 8349979 w 12193268"/>
              <a:gd name="connsiteY14205" fmla="*/ 421208 h 6852115"/>
              <a:gd name="connsiteX14206" fmla="*/ 8322507 w 12193268"/>
              <a:gd name="connsiteY14206" fmla="*/ 394136 h 6852115"/>
              <a:gd name="connsiteX14207" fmla="*/ 1775119 w 12193268"/>
              <a:gd name="connsiteY14207" fmla="*/ 373384 h 6852115"/>
              <a:gd name="connsiteX14208" fmla="*/ 1802591 w 12193268"/>
              <a:gd name="connsiteY14208" fmla="*/ 400456 h 6852115"/>
              <a:gd name="connsiteX14209" fmla="*/ 1775099 w 12193268"/>
              <a:gd name="connsiteY14209" fmla="*/ 427509 h 6852115"/>
              <a:gd name="connsiteX14210" fmla="*/ 1747628 w 12193268"/>
              <a:gd name="connsiteY14210" fmla="*/ 400437 h 6852115"/>
              <a:gd name="connsiteX14211" fmla="*/ 7280237 w 12193268"/>
              <a:gd name="connsiteY14211" fmla="*/ 365074 h 6852115"/>
              <a:gd name="connsiteX14212" fmla="*/ 7307708 w 12193268"/>
              <a:gd name="connsiteY14212" fmla="*/ 392146 h 6852115"/>
              <a:gd name="connsiteX14213" fmla="*/ 7280217 w 12193268"/>
              <a:gd name="connsiteY14213" fmla="*/ 419199 h 6852115"/>
              <a:gd name="connsiteX14214" fmla="*/ 7252746 w 12193268"/>
              <a:gd name="connsiteY14214" fmla="*/ 392127 h 6852115"/>
              <a:gd name="connsiteX14215" fmla="*/ 3974074 w 12193268"/>
              <a:gd name="connsiteY14215" fmla="*/ 368134 h 6852115"/>
              <a:gd name="connsiteX14216" fmla="*/ 4001546 w 12193268"/>
              <a:gd name="connsiteY14216" fmla="*/ 395206 h 6852115"/>
              <a:gd name="connsiteX14217" fmla="*/ 3974055 w 12193268"/>
              <a:gd name="connsiteY14217" fmla="*/ 422259 h 6852115"/>
              <a:gd name="connsiteX14218" fmla="*/ 3946584 w 12193268"/>
              <a:gd name="connsiteY14218" fmla="*/ 395187 h 6852115"/>
              <a:gd name="connsiteX14219" fmla="*/ 9468558 w 12193268"/>
              <a:gd name="connsiteY14219" fmla="*/ 359838 h 6852115"/>
              <a:gd name="connsiteX14220" fmla="*/ 9496029 w 12193268"/>
              <a:gd name="connsiteY14220" fmla="*/ 386910 h 6852115"/>
              <a:gd name="connsiteX14221" fmla="*/ 9468539 w 12193268"/>
              <a:gd name="connsiteY14221" fmla="*/ 413964 h 6852115"/>
              <a:gd name="connsiteX14222" fmla="*/ 9441067 w 12193268"/>
              <a:gd name="connsiteY14222" fmla="*/ 386891 h 6852115"/>
              <a:gd name="connsiteX14223" fmla="*/ 2893680 w 12193268"/>
              <a:gd name="connsiteY14223" fmla="*/ 366139 h 6852115"/>
              <a:gd name="connsiteX14224" fmla="*/ 2921152 w 12193268"/>
              <a:gd name="connsiteY14224" fmla="*/ 393211 h 6852115"/>
              <a:gd name="connsiteX14225" fmla="*/ 2893660 w 12193268"/>
              <a:gd name="connsiteY14225" fmla="*/ 420264 h 6852115"/>
              <a:gd name="connsiteX14226" fmla="*/ 2866189 w 12193268"/>
              <a:gd name="connsiteY14226" fmla="*/ 393192 h 6852115"/>
              <a:gd name="connsiteX14227" fmla="*/ 5092634 w 12193268"/>
              <a:gd name="connsiteY14227" fmla="*/ 360889 h 6852115"/>
              <a:gd name="connsiteX14228" fmla="*/ 5120106 w 12193268"/>
              <a:gd name="connsiteY14228" fmla="*/ 387960 h 6852115"/>
              <a:gd name="connsiteX14229" fmla="*/ 5092615 w 12193268"/>
              <a:gd name="connsiteY14229" fmla="*/ 415014 h 6852115"/>
              <a:gd name="connsiteX14230" fmla="*/ 5065144 w 12193268"/>
              <a:gd name="connsiteY14230" fmla="*/ 387941 h 6852115"/>
              <a:gd name="connsiteX14231" fmla="*/ 706078 w 12193268"/>
              <a:gd name="connsiteY14231" fmla="*/ 361955 h 6852115"/>
              <a:gd name="connsiteX14232" fmla="*/ 733549 w 12193268"/>
              <a:gd name="connsiteY14232" fmla="*/ 389026 h 6852115"/>
              <a:gd name="connsiteX14233" fmla="*/ 706058 w 12193268"/>
              <a:gd name="connsiteY14233" fmla="*/ 416080 h 6852115"/>
              <a:gd name="connsiteX14234" fmla="*/ 678587 w 12193268"/>
              <a:gd name="connsiteY14234" fmla="*/ 389007 h 6852115"/>
              <a:gd name="connsiteX14235" fmla="*/ 10972519 w 12193268"/>
              <a:gd name="connsiteY14235" fmla="*/ 325028 h 6852115"/>
              <a:gd name="connsiteX14236" fmla="*/ 10895717 w 12193268"/>
              <a:gd name="connsiteY14236" fmla="*/ 400608 h 6852115"/>
              <a:gd name="connsiteX14237" fmla="*/ 10972465 w 12193268"/>
              <a:gd name="connsiteY14237" fmla="*/ 476242 h 6852115"/>
              <a:gd name="connsiteX14238" fmla="*/ 11049268 w 12193268"/>
              <a:gd name="connsiteY14238" fmla="*/ 400661 h 6852115"/>
              <a:gd name="connsiteX14239" fmla="*/ 10098810 w 12193268"/>
              <a:gd name="connsiteY14239" fmla="*/ 322574 h 6852115"/>
              <a:gd name="connsiteX14240" fmla="*/ 10022007 w 12193268"/>
              <a:gd name="connsiteY14240" fmla="*/ 398154 h 6852115"/>
              <a:gd name="connsiteX14241" fmla="*/ 10098757 w 12193268"/>
              <a:gd name="connsiteY14241" fmla="*/ 473787 h 6852115"/>
              <a:gd name="connsiteX14242" fmla="*/ 10175558 w 12193268"/>
              <a:gd name="connsiteY14242" fmla="*/ 398207 h 6852115"/>
              <a:gd name="connsiteX14243" fmla="*/ 6596596 w 12193268"/>
              <a:gd name="connsiteY14243" fmla="*/ 326079 h 6852115"/>
              <a:gd name="connsiteX14244" fmla="*/ 6519792 w 12193268"/>
              <a:gd name="connsiteY14244" fmla="*/ 401659 h 6852115"/>
              <a:gd name="connsiteX14245" fmla="*/ 6596541 w 12193268"/>
              <a:gd name="connsiteY14245" fmla="*/ 477293 h 6852115"/>
              <a:gd name="connsiteX14246" fmla="*/ 6673343 w 12193268"/>
              <a:gd name="connsiteY14246" fmla="*/ 401711 h 6852115"/>
              <a:gd name="connsiteX14247" fmla="*/ 8784917 w 12193268"/>
              <a:gd name="connsiteY14247" fmla="*/ 320844 h 6852115"/>
              <a:gd name="connsiteX14248" fmla="*/ 8708116 w 12193268"/>
              <a:gd name="connsiteY14248" fmla="*/ 396424 h 6852115"/>
              <a:gd name="connsiteX14249" fmla="*/ 8784864 w 12193268"/>
              <a:gd name="connsiteY14249" fmla="*/ 472056 h 6852115"/>
              <a:gd name="connsiteX14250" fmla="*/ 8861666 w 12193268"/>
              <a:gd name="connsiteY14250" fmla="*/ 396476 h 6852115"/>
              <a:gd name="connsiteX14251" fmla="*/ 12094986 w 12193268"/>
              <a:gd name="connsiteY14251" fmla="*/ 315629 h 6852115"/>
              <a:gd name="connsiteX14252" fmla="*/ 12018185 w 12193268"/>
              <a:gd name="connsiteY14252" fmla="*/ 391209 h 6852115"/>
              <a:gd name="connsiteX14253" fmla="*/ 12094933 w 12193268"/>
              <a:gd name="connsiteY14253" fmla="*/ 466842 h 6852115"/>
              <a:gd name="connsiteX14254" fmla="*/ 12171735 w 12193268"/>
              <a:gd name="connsiteY14254" fmla="*/ 391262 h 6852115"/>
              <a:gd name="connsiteX14255" fmla="*/ 5722886 w 12193268"/>
              <a:gd name="connsiteY14255" fmla="*/ 323625 h 6852115"/>
              <a:gd name="connsiteX14256" fmla="*/ 5646084 w 12193268"/>
              <a:gd name="connsiteY14256" fmla="*/ 399205 h 6852115"/>
              <a:gd name="connsiteX14257" fmla="*/ 5722833 w 12193268"/>
              <a:gd name="connsiteY14257" fmla="*/ 474837 h 6852115"/>
              <a:gd name="connsiteX14258" fmla="*/ 5799635 w 12193268"/>
              <a:gd name="connsiteY14258" fmla="*/ 399257 h 6852115"/>
              <a:gd name="connsiteX14259" fmla="*/ 2210039 w 12193268"/>
              <a:gd name="connsiteY14259" fmla="*/ 327144 h 6852115"/>
              <a:gd name="connsiteX14260" fmla="*/ 2133236 w 12193268"/>
              <a:gd name="connsiteY14260" fmla="*/ 402725 h 6852115"/>
              <a:gd name="connsiteX14261" fmla="*/ 2209984 w 12193268"/>
              <a:gd name="connsiteY14261" fmla="*/ 478358 h 6852115"/>
              <a:gd name="connsiteX14262" fmla="*/ 2286787 w 12193268"/>
              <a:gd name="connsiteY14262" fmla="*/ 402777 h 6852115"/>
              <a:gd name="connsiteX14263" fmla="*/ 7911206 w 12193268"/>
              <a:gd name="connsiteY14263" fmla="*/ 318389 h 6852115"/>
              <a:gd name="connsiteX14264" fmla="*/ 7834404 w 12193268"/>
              <a:gd name="connsiteY14264" fmla="*/ 393970 h 6852115"/>
              <a:gd name="connsiteX14265" fmla="*/ 7911151 w 12193268"/>
              <a:gd name="connsiteY14265" fmla="*/ 469602 h 6852115"/>
              <a:gd name="connsiteX14266" fmla="*/ 7987954 w 12193268"/>
              <a:gd name="connsiteY14266" fmla="*/ 394022 h 6852115"/>
              <a:gd name="connsiteX14267" fmla="*/ 11221274 w 12193268"/>
              <a:gd name="connsiteY14267" fmla="*/ 313174 h 6852115"/>
              <a:gd name="connsiteX14268" fmla="*/ 11144472 w 12193268"/>
              <a:gd name="connsiteY14268" fmla="*/ 388755 h 6852115"/>
              <a:gd name="connsiteX14269" fmla="*/ 11221221 w 12193268"/>
              <a:gd name="connsiteY14269" fmla="*/ 464388 h 6852115"/>
              <a:gd name="connsiteX14270" fmla="*/ 11298023 w 12193268"/>
              <a:gd name="connsiteY14270" fmla="*/ 388808 h 6852115"/>
              <a:gd name="connsiteX14271" fmla="*/ 4408994 w 12193268"/>
              <a:gd name="connsiteY14271" fmla="*/ 321894 h 6852115"/>
              <a:gd name="connsiteX14272" fmla="*/ 4332192 w 12193268"/>
              <a:gd name="connsiteY14272" fmla="*/ 397474 h 6852115"/>
              <a:gd name="connsiteX14273" fmla="*/ 4408941 w 12193268"/>
              <a:gd name="connsiteY14273" fmla="*/ 473107 h 6852115"/>
              <a:gd name="connsiteX14274" fmla="*/ 4485742 w 12193268"/>
              <a:gd name="connsiteY14274" fmla="*/ 397527 h 6852115"/>
              <a:gd name="connsiteX14275" fmla="*/ 7719062 w 12193268"/>
              <a:gd name="connsiteY14275" fmla="*/ 316680 h 6852115"/>
              <a:gd name="connsiteX14276" fmla="*/ 7642261 w 12193268"/>
              <a:gd name="connsiteY14276" fmla="*/ 392260 h 6852115"/>
              <a:gd name="connsiteX14277" fmla="*/ 7719010 w 12193268"/>
              <a:gd name="connsiteY14277" fmla="*/ 467892 h 6852115"/>
              <a:gd name="connsiteX14278" fmla="*/ 7795811 w 12193268"/>
              <a:gd name="connsiteY14278" fmla="*/ 392312 h 6852115"/>
              <a:gd name="connsiteX14279" fmla="*/ 1336330 w 12193268"/>
              <a:gd name="connsiteY14279" fmla="*/ 324690 h 6852115"/>
              <a:gd name="connsiteX14280" fmla="*/ 1259527 w 12193268"/>
              <a:gd name="connsiteY14280" fmla="*/ 400270 h 6852115"/>
              <a:gd name="connsiteX14281" fmla="*/ 1336276 w 12193268"/>
              <a:gd name="connsiteY14281" fmla="*/ 475903 h 6852115"/>
              <a:gd name="connsiteX14282" fmla="*/ 1413078 w 12193268"/>
              <a:gd name="connsiteY14282" fmla="*/ 400323 h 6852115"/>
              <a:gd name="connsiteX14283" fmla="*/ 10537621 w 12193268"/>
              <a:gd name="connsiteY14283" fmla="*/ 311652 h 6852115"/>
              <a:gd name="connsiteX14284" fmla="*/ 10447382 w 12193268"/>
              <a:gd name="connsiteY14284" fmla="*/ 400455 h 6852115"/>
              <a:gd name="connsiteX14285" fmla="*/ 10537558 w 12193268"/>
              <a:gd name="connsiteY14285" fmla="*/ 489320 h 6852115"/>
              <a:gd name="connsiteX14286" fmla="*/ 10627796 w 12193268"/>
              <a:gd name="connsiteY14286" fmla="*/ 400517 h 6852115"/>
              <a:gd name="connsiteX14287" fmla="*/ 9907384 w 12193268"/>
              <a:gd name="connsiteY14287" fmla="*/ 311444 h 6852115"/>
              <a:gd name="connsiteX14288" fmla="*/ 9830582 w 12193268"/>
              <a:gd name="connsiteY14288" fmla="*/ 387025 h 6852115"/>
              <a:gd name="connsiteX14289" fmla="*/ 9907331 w 12193268"/>
              <a:gd name="connsiteY14289" fmla="*/ 462657 h 6852115"/>
              <a:gd name="connsiteX14290" fmla="*/ 9984133 w 12193268"/>
              <a:gd name="connsiteY14290" fmla="*/ 387077 h 6852115"/>
              <a:gd name="connsiteX14291" fmla="*/ 3535282 w 12193268"/>
              <a:gd name="connsiteY14291" fmla="*/ 319439 h 6852115"/>
              <a:gd name="connsiteX14292" fmla="*/ 3458480 w 12193268"/>
              <a:gd name="connsiteY14292" fmla="*/ 395020 h 6852115"/>
              <a:gd name="connsiteX14293" fmla="*/ 3535229 w 12193268"/>
              <a:gd name="connsiteY14293" fmla="*/ 470653 h 6852115"/>
              <a:gd name="connsiteX14294" fmla="*/ 3612030 w 12193268"/>
              <a:gd name="connsiteY14294" fmla="*/ 395073 h 6852115"/>
              <a:gd name="connsiteX14295" fmla="*/ 6845351 w 12193268"/>
              <a:gd name="connsiteY14295" fmla="*/ 314225 h 6852115"/>
              <a:gd name="connsiteX14296" fmla="*/ 6768548 w 12193268"/>
              <a:gd name="connsiteY14296" fmla="*/ 389806 h 6852115"/>
              <a:gd name="connsiteX14297" fmla="*/ 6845297 w 12193268"/>
              <a:gd name="connsiteY14297" fmla="*/ 465438 h 6852115"/>
              <a:gd name="connsiteX14298" fmla="*/ 6922100 w 12193268"/>
              <a:gd name="connsiteY14298" fmla="*/ 389858 h 6852115"/>
              <a:gd name="connsiteX14299" fmla="*/ 22437 w 12193268"/>
              <a:gd name="connsiteY14299" fmla="*/ 322960 h 6852115"/>
              <a:gd name="connsiteX14300" fmla="*/ 460 w 12193268"/>
              <a:gd name="connsiteY14300" fmla="*/ 344587 h 6852115"/>
              <a:gd name="connsiteX14301" fmla="*/ 610 w 12193268"/>
              <a:gd name="connsiteY14301" fmla="*/ 452716 h 6852115"/>
              <a:gd name="connsiteX14302" fmla="*/ 22384 w 12193268"/>
              <a:gd name="connsiteY14302" fmla="*/ 474173 h 6852115"/>
              <a:gd name="connsiteX14303" fmla="*/ 99186 w 12193268"/>
              <a:gd name="connsiteY14303" fmla="*/ 398592 h 6852115"/>
              <a:gd name="connsiteX14304" fmla="*/ 3332506 w 12193268"/>
              <a:gd name="connsiteY14304" fmla="*/ 317745 h 6852115"/>
              <a:gd name="connsiteX14305" fmla="*/ 3255704 w 12193268"/>
              <a:gd name="connsiteY14305" fmla="*/ 393325 h 6852115"/>
              <a:gd name="connsiteX14306" fmla="*/ 3332453 w 12193268"/>
              <a:gd name="connsiteY14306" fmla="*/ 468958 h 6852115"/>
              <a:gd name="connsiteX14307" fmla="*/ 3409255 w 12193268"/>
              <a:gd name="connsiteY14307" fmla="*/ 393378 h 6852115"/>
              <a:gd name="connsiteX14308" fmla="*/ 9033672 w 12193268"/>
              <a:gd name="connsiteY14308" fmla="*/ 308989 h 6852115"/>
              <a:gd name="connsiteX14309" fmla="*/ 8956871 w 12193268"/>
              <a:gd name="connsiteY14309" fmla="*/ 384570 h 6852115"/>
              <a:gd name="connsiteX14310" fmla="*/ 9033619 w 12193268"/>
              <a:gd name="connsiteY14310" fmla="*/ 460203 h 6852115"/>
              <a:gd name="connsiteX14311" fmla="*/ 9110421 w 12193268"/>
              <a:gd name="connsiteY14311" fmla="*/ 384622 h 6852115"/>
              <a:gd name="connsiteX14312" fmla="*/ 6161697 w 12193268"/>
              <a:gd name="connsiteY14312" fmla="*/ 312703 h 6852115"/>
              <a:gd name="connsiteX14313" fmla="*/ 6071458 w 12193268"/>
              <a:gd name="connsiteY14313" fmla="*/ 401505 h 6852115"/>
              <a:gd name="connsiteX14314" fmla="*/ 6161634 w 12193268"/>
              <a:gd name="connsiteY14314" fmla="*/ 490371 h 6852115"/>
              <a:gd name="connsiteX14315" fmla="*/ 6251871 w 12193268"/>
              <a:gd name="connsiteY14315" fmla="*/ 401567 h 6852115"/>
              <a:gd name="connsiteX14316" fmla="*/ 5531461 w 12193268"/>
              <a:gd name="connsiteY14316" fmla="*/ 312494 h 6852115"/>
              <a:gd name="connsiteX14317" fmla="*/ 5454659 w 12193268"/>
              <a:gd name="connsiteY14317" fmla="*/ 388075 h 6852115"/>
              <a:gd name="connsiteX14318" fmla="*/ 5531408 w 12193268"/>
              <a:gd name="connsiteY14318" fmla="*/ 463708 h 6852115"/>
              <a:gd name="connsiteX14319" fmla="*/ 5608209 w 12193268"/>
              <a:gd name="connsiteY14319" fmla="*/ 388128 h 6852115"/>
              <a:gd name="connsiteX14320" fmla="*/ 8350020 w 12193268"/>
              <a:gd name="connsiteY14320" fmla="*/ 307468 h 6852115"/>
              <a:gd name="connsiteX14321" fmla="*/ 8259781 w 12193268"/>
              <a:gd name="connsiteY14321" fmla="*/ 396270 h 6852115"/>
              <a:gd name="connsiteX14322" fmla="*/ 8349957 w 12193268"/>
              <a:gd name="connsiteY14322" fmla="*/ 485136 h 6852115"/>
              <a:gd name="connsiteX14323" fmla="*/ 8440194 w 12193268"/>
              <a:gd name="connsiteY14323" fmla="*/ 396332 h 6852115"/>
              <a:gd name="connsiteX14324" fmla="*/ 2458794 w 12193268"/>
              <a:gd name="connsiteY14324" fmla="*/ 315290 h 6852115"/>
              <a:gd name="connsiteX14325" fmla="*/ 2381991 w 12193268"/>
              <a:gd name="connsiteY14325" fmla="*/ 390871 h 6852115"/>
              <a:gd name="connsiteX14326" fmla="*/ 2458741 w 12193268"/>
              <a:gd name="connsiteY14326" fmla="*/ 466504 h 6852115"/>
              <a:gd name="connsiteX14327" fmla="*/ 2535542 w 12193268"/>
              <a:gd name="connsiteY14327" fmla="*/ 390924 h 6852115"/>
              <a:gd name="connsiteX14328" fmla="*/ 4657749 w 12193268"/>
              <a:gd name="connsiteY14328" fmla="*/ 310040 h 6852115"/>
              <a:gd name="connsiteX14329" fmla="*/ 4580947 w 12193268"/>
              <a:gd name="connsiteY14329" fmla="*/ 385620 h 6852115"/>
              <a:gd name="connsiteX14330" fmla="*/ 4657696 w 12193268"/>
              <a:gd name="connsiteY14330" fmla="*/ 461254 h 6852115"/>
              <a:gd name="connsiteX14331" fmla="*/ 4734498 w 12193268"/>
              <a:gd name="connsiteY14331" fmla="*/ 385673 h 6852115"/>
              <a:gd name="connsiteX14332" fmla="*/ 11656182 w 12193268"/>
              <a:gd name="connsiteY14332" fmla="*/ 300096 h 6852115"/>
              <a:gd name="connsiteX14333" fmla="*/ 11565944 w 12193268"/>
              <a:gd name="connsiteY14333" fmla="*/ 388899 h 6852115"/>
              <a:gd name="connsiteX14334" fmla="*/ 11656120 w 12193268"/>
              <a:gd name="connsiteY14334" fmla="*/ 477764 h 6852115"/>
              <a:gd name="connsiteX14335" fmla="*/ 11746358 w 12193268"/>
              <a:gd name="connsiteY14335" fmla="*/ 388961 h 6852115"/>
              <a:gd name="connsiteX14336" fmla="*/ 1775140 w 12193268"/>
              <a:gd name="connsiteY14336" fmla="*/ 313769 h 6852115"/>
              <a:gd name="connsiteX14337" fmla="*/ 1684902 w 12193268"/>
              <a:gd name="connsiteY14337" fmla="*/ 402571 h 6852115"/>
              <a:gd name="connsiteX14338" fmla="*/ 1775077 w 12193268"/>
              <a:gd name="connsiteY14338" fmla="*/ 491436 h 6852115"/>
              <a:gd name="connsiteX14339" fmla="*/ 1865316 w 12193268"/>
              <a:gd name="connsiteY14339" fmla="*/ 402633 h 6852115"/>
              <a:gd name="connsiteX14340" fmla="*/ 1144904 w 12193268"/>
              <a:gd name="connsiteY14340" fmla="*/ 313560 h 6852115"/>
              <a:gd name="connsiteX14341" fmla="*/ 1068101 w 12193268"/>
              <a:gd name="connsiteY14341" fmla="*/ 389141 h 6852115"/>
              <a:gd name="connsiteX14342" fmla="*/ 1144851 w 12193268"/>
              <a:gd name="connsiteY14342" fmla="*/ 464773 h 6852115"/>
              <a:gd name="connsiteX14343" fmla="*/ 1221653 w 12193268"/>
              <a:gd name="connsiteY14343" fmla="*/ 389193 h 6852115"/>
              <a:gd name="connsiteX14344" fmla="*/ 3974096 w 12193268"/>
              <a:gd name="connsiteY14344" fmla="*/ 308518 h 6852115"/>
              <a:gd name="connsiteX14345" fmla="*/ 3883857 w 12193268"/>
              <a:gd name="connsiteY14345" fmla="*/ 397321 h 6852115"/>
              <a:gd name="connsiteX14346" fmla="*/ 3974034 w 12193268"/>
              <a:gd name="connsiteY14346" fmla="*/ 486186 h 6852115"/>
              <a:gd name="connsiteX14347" fmla="*/ 4064271 w 12193268"/>
              <a:gd name="connsiteY14347" fmla="*/ 397383 h 6852115"/>
              <a:gd name="connsiteX14348" fmla="*/ 271192 w 12193268"/>
              <a:gd name="connsiteY14348" fmla="*/ 311106 h 6852115"/>
              <a:gd name="connsiteX14349" fmla="*/ 194391 w 12193268"/>
              <a:gd name="connsiteY14349" fmla="*/ 386686 h 6852115"/>
              <a:gd name="connsiteX14350" fmla="*/ 271139 w 12193268"/>
              <a:gd name="connsiteY14350" fmla="*/ 462319 h 6852115"/>
              <a:gd name="connsiteX14351" fmla="*/ 347940 w 12193268"/>
              <a:gd name="connsiteY14351" fmla="*/ 386738 h 6852115"/>
              <a:gd name="connsiteX14352" fmla="*/ 7280258 w 12193268"/>
              <a:gd name="connsiteY14352" fmla="*/ 301146 h 6852115"/>
              <a:gd name="connsiteX14353" fmla="*/ 7190020 w 12193268"/>
              <a:gd name="connsiteY14353" fmla="*/ 389950 h 6852115"/>
              <a:gd name="connsiteX14354" fmla="*/ 7280196 w 12193268"/>
              <a:gd name="connsiteY14354" fmla="*/ 478814 h 6852115"/>
              <a:gd name="connsiteX14355" fmla="*/ 7370435 w 12193268"/>
              <a:gd name="connsiteY14355" fmla="*/ 390012 h 6852115"/>
              <a:gd name="connsiteX14356" fmla="*/ 9468580 w 12193268"/>
              <a:gd name="connsiteY14356" fmla="*/ 295911 h 6852115"/>
              <a:gd name="connsiteX14357" fmla="*/ 9378342 w 12193268"/>
              <a:gd name="connsiteY14357" fmla="*/ 384714 h 6852115"/>
              <a:gd name="connsiteX14358" fmla="*/ 9468517 w 12193268"/>
              <a:gd name="connsiteY14358" fmla="*/ 473579 h 6852115"/>
              <a:gd name="connsiteX14359" fmla="*/ 9558756 w 12193268"/>
              <a:gd name="connsiteY14359" fmla="*/ 384776 h 6852115"/>
              <a:gd name="connsiteX14360" fmla="*/ 2893702 w 12193268"/>
              <a:gd name="connsiteY14360" fmla="*/ 302212 h 6852115"/>
              <a:gd name="connsiteX14361" fmla="*/ 2803464 w 12193268"/>
              <a:gd name="connsiteY14361" fmla="*/ 391015 h 6852115"/>
              <a:gd name="connsiteX14362" fmla="*/ 2893639 w 12193268"/>
              <a:gd name="connsiteY14362" fmla="*/ 479880 h 6852115"/>
              <a:gd name="connsiteX14363" fmla="*/ 2983878 w 12193268"/>
              <a:gd name="connsiteY14363" fmla="*/ 391077 h 6852115"/>
              <a:gd name="connsiteX14364" fmla="*/ 10972531 w 12193268"/>
              <a:gd name="connsiteY14364" fmla="*/ 289318 h 6852115"/>
              <a:gd name="connsiteX14365" fmla="*/ 11085529 w 12193268"/>
              <a:gd name="connsiteY14365" fmla="*/ 400674 h 6852115"/>
              <a:gd name="connsiteX14366" fmla="*/ 10972453 w 12193268"/>
              <a:gd name="connsiteY14366" fmla="*/ 511952 h 6852115"/>
              <a:gd name="connsiteX14367" fmla="*/ 10859454 w 12193268"/>
              <a:gd name="connsiteY14367" fmla="*/ 400596 h 6852115"/>
              <a:gd name="connsiteX14368" fmla="*/ 5092656 w 12193268"/>
              <a:gd name="connsiteY14368" fmla="*/ 296962 h 6852115"/>
              <a:gd name="connsiteX14369" fmla="*/ 5002418 w 12193268"/>
              <a:gd name="connsiteY14369" fmla="*/ 385764 h 6852115"/>
              <a:gd name="connsiteX14370" fmla="*/ 5092594 w 12193268"/>
              <a:gd name="connsiteY14370" fmla="*/ 474630 h 6852115"/>
              <a:gd name="connsiteX14371" fmla="*/ 5182832 w 12193268"/>
              <a:gd name="connsiteY14371" fmla="*/ 385826 h 6852115"/>
              <a:gd name="connsiteX14372" fmla="*/ 6596608 w 12193268"/>
              <a:gd name="connsiteY14372" fmla="*/ 290369 h 6852115"/>
              <a:gd name="connsiteX14373" fmla="*/ 6709606 w 12193268"/>
              <a:gd name="connsiteY14373" fmla="*/ 401725 h 6852115"/>
              <a:gd name="connsiteX14374" fmla="*/ 6596529 w 12193268"/>
              <a:gd name="connsiteY14374" fmla="*/ 513003 h 6852115"/>
              <a:gd name="connsiteX14375" fmla="*/ 6483531 w 12193268"/>
              <a:gd name="connsiteY14375" fmla="*/ 401647 h 6852115"/>
              <a:gd name="connsiteX14376" fmla="*/ 706099 w 12193268"/>
              <a:gd name="connsiteY14376" fmla="*/ 298027 h 6852115"/>
              <a:gd name="connsiteX14377" fmla="*/ 615862 w 12193268"/>
              <a:gd name="connsiteY14377" fmla="*/ 386830 h 6852115"/>
              <a:gd name="connsiteX14378" fmla="*/ 706036 w 12193268"/>
              <a:gd name="connsiteY14378" fmla="*/ 475695 h 6852115"/>
              <a:gd name="connsiteX14379" fmla="*/ 796276 w 12193268"/>
              <a:gd name="connsiteY14379" fmla="*/ 386892 h 6852115"/>
              <a:gd name="connsiteX14380" fmla="*/ 8784930 w 12193268"/>
              <a:gd name="connsiteY14380" fmla="*/ 285133 h 6852115"/>
              <a:gd name="connsiteX14381" fmla="*/ 8897929 w 12193268"/>
              <a:gd name="connsiteY14381" fmla="*/ 396489 h 6852115"/>
              <a:gd name="connsiteX14382" fmla="*/ 8784852 w 12193268"/>
              <a:gd name="connsiteY14382" fmla="*/ 507767 h 6852115"/>
              <a:gd name="connsiteX14383" fmla="*/ 8671853 w 12193268"/>
              <a:gd name="connsiteY14383" fmla="*/ 396412 h 6852115"/>
              <a:gd name="connsiteX14384" fmla="*/ 2210052 w 12193268"/>
              <a:gd name="connsiteY14384" fmla="*/ 291434 h 6852115"/>
              <a:gd name="connsiteX14385" fmla="*/ 2323050 w 12193268"/>
              <a:gd name="connsiteY14385" fmla="*/ 402790 h 6852115"/>
              <a:gd name="connsiteX14386" fmla="*/ 2209972 w 12193268"/>
              <a:gd name="connsiteY14386" fmla="*/ 514068 h 6852115"/>
              <a:gd name="connsiteX14387" fmla="*/ 2096974 w 12193268"/>
              <a:gd name="connsiteY14387" fmla="*/ 402712 h 6852115"/>
              <a:gd name="connsiteX14388" fmla="*/ 11221287 w 12193268"/>
              <a:gd name="connsiteY14388" fmla="*/ 277464 h 6852115"/>
              <a:gd name="connsiteX14389" fmla="*/ 11334285 w 12193268"/>
              <a:gd name="connsiteY14389" fmla="*/ 388820 h 6852115"/>
              <a:gd name="connsiteX14390" fmla="*/ 11221209 w 12193268"/>
              <a:gd name="connsiteY14390" fmla="*/ 500098 h 6852115"/>
              <a:gd name="connsiteX14391" fmla="*/ 11108210 w 12193268"/>
              <a:gd name="connsiteY14391" fmla="*/ 388742 h 6852115"/>
              <a:gd name="connsiteX14392" fmla="*/ 4409007 w 12193268"/>
              <a:gd name="connsiteY14392" fmla="*/ 286183 h 6852115"/>
              <a:gd name="connsiteX14393" fmla="*/ 4522005 w 12193268"/>
              <a:gd name="connsiteY14393" fmla="*/ 397539 h 6852115"/>
              <a:gd name="connsiteX14394" fmla="*/ 4408928 w 12193268"/>
              <a:gd name="connsiteY14394" fmla="*/ 508818 h 6852115"/>
              <a:gd name="connsiteX14395" fmla="*/ 4295930 w 12193268"/>
              <a:gd name="connsiteY14395" fmla="*/ 397462 h 6852115"/>
              <a:gd name="connsiteX14396" fmla="*/ 7719075 w 12193268"/>
              <a:gd name="connsiteY14396" fmla="*/ 280969 h 6852115"/>
              <a:gd name="connsiteX14397" fmla="*/ 7813014 w 12193268"/>
              <a:gd name="connsiteY14397" fmla="*/ 373542 h 6852115"/>
              <a:gd name="connsiteX14398" fmla="*/ 7813012 w 12193268"/>
              <a:gd name="connsiteY14398" fmla="*/ 379323 h 6852115"/>
              <a:gd name="connsiteX14399" fmla="*/ 7815948 w 12193268"/>
              <a:gd name="connsiteY14399" fmla="*/ 376434 h 6852115"/>
              <a:gd name="connsiteX14400" fmla="*/ 7817214 w 12193268"/>
              <a:gd name="connsiteY14400" fmla="*/ 377681 h 6852115"/>
              <a:gd name="connsiteX14401" fmla="*/ 7817214 w 12193268"/>
              <a:gd name="connsiteY14401" fmla="*/ 375187 h 6852115"/>
              <a:gd name="connsiteX14402" fmla="*/ 7911217 w 12193268"/>
              <a:gd name="connsiteY14402" fmla="*/ 282679 h 6852115"/>
              <a:gd name="connsiteX14403" fmla="*/ 8024217 w 12193268"/>
              <a:gd name="connsiteY14403" fmla="*/ 394034 h 6852115"/>
              <a:gd name="connsiteX14404" fmla="*/ 7911139 w 12193268"/>
              <a:gd name="connsiteY14404" fmla="*/ 505312 h 6852115"/>
              <a:gd name="connsiteX14405" fmla="*/ 7817201 w 12193268"/>
              <a:gd name="connsiteY14405" fmla="*/ 412739 h 6852115"/>
              <a:gd name="connsiteX14406" fmla="*/ 7817203 w 12193268"/>
              <a:gd name="connsiteY14406" fmla="*/ 406959 h 6852115"/>
              <a:gd name="connsiteX14407" fmla="*/ 7814267 w 12193268"/>
              <a:gd name="connsiteY14407" fmla="*/ 409848 h 6852115"/>
              <a:gd name="connsiteX14408" fmla="*/ 7813002 w 12193268"/>
              <a:gd name="connsiteY14408" fmla="*/ 408601 h 6852115"/>
              <a:gd name="connsiteX14409" fmla="*/ 7813001 w 12193268"/>
              <a:gd name="connsiteY14409" fmla="*/ 411094 h 6852115"/>
              <a:gd name="connsiteX14410" fmla="*/ 7718997 w 12193268"/>
              <a:gd name="connsiteY14410" fmla="*/ 503603 h 6852115"/>
              <a:gd name="connsiteX14411" fmla="*/ 7605998 w 12193268"/>
              <a:gd name="connsiteY14411" fmla="*/ 392248 h 6852115"/>
              <a:gd name="connsiteX14412" fmla="*/ 9907397 w 12193268"/>
              <a:gd name="connsiteY14412" fmla="*/ 275734 h 6852115"/>
              <a:gd name="connsiteX14413" fmla="*/ 10000622 w 12193268"/>
              <a:gd name="connsiteY14413" fmla="*/ 367604 h 6852115"/>
              <a:gd name="connsiteX14414" fmla="*/ 10000616 w 12193268"/>
              <a:gd name="connsiteY14414" fmla="*/ 383508 h 6852115"/>
              <a:gd name="connsiteX14415" fmla="*/ 10098822 w 12193268"/>
              <a:gd name="connsiteY14415" fmla="*/ 286864 h 6852115"/>
              <a:gd name="connsiteX14416" fmla="*/ 10211818 w 12193268"/>
              <a:gd name="connsiteY14416" fmla="*/ 398219 h 6852115"/>
              <a:gd name="connsiteX14417" fmla="*/ 10098744 w 12193268"/>
              <a:gd name="connsiteY14417" fmla="*/ 509498 h 6852115"/>
              <a:gd name="connsiteX14418" fmla="*/ 10005519 w 12193268"/>
              <a:gd name="connsiteY14418" fmla="*/ 417628 h 6852115"/>
              <a:gd name="connsiteX14419" fmla="*/ 10005524 w 12193268"/>
              <a:gd name="connsiteY14419" fmla="*/ 401724 h 6852115"/>
              <a:gd name="connsiteX14420" fmla="*/ 9907319 w 12193268"/>
              <a:gd name="connsiteY14420" fmla="*/ 498367 h 6852115"/>
              <a:gd name="connsiteX14421" fmla="*/ 9794320 w 12193268"/>
              <a:gd name="connsiteY14421" fmla="*/ 387012 h 6852115"/>
              <a:gd name="connsiteX14422" fmla="*/ 6845363 w 12193268"/>
              <a:gd name="connsiteY14422" fmla="*/ 278515 h 6852115"/>
              <a:gd name="connsiteX14423" fmla="*/ 6958361 w 12193268"/>
              <a:gd name="connsiteY14423" fmla="*/ 389870 h 6852115"/>
              <a:gd name="connsiteX14424" fmla="*/ 6845285 w 12193268"/>
              <a:gd name="connsiteY14424" fmla="*/ 501148 h 6852115"/>
              <a:gd name="connsiteX14425" fmla="*/ 6732286 w 12193268"/>
              <a:gd name="connsiteY14425" fmla="*/ 389793 h 6852115"/>
              <a:gd name="connsiteX14426" fmla="*/ 9033685 w 12193268"/>
              <a:gd name="connsiteY14426" fmla="*/ 273279 h 6852115"/>
              <a:gd name="connsiteX14427" fmla="*/ 9146684 w 12193268"/>
              <a:gd name="connsiteY14427" fmla="*/ 384635 h 6852115"/>
              <a:gd name="connsiteX14428" fmla="*/ 9033607 w 12193268"/>
              <a:gd name="connsiteY14428" fmla="*/ 495913 h 6852115"/>
              <a:gd name="connsiteX14429" fmla="*/ 8920608 w 12193268"/>
              <a:gd name="connsiteY14429" fmla="*/ 384557 h 6852115"/>
              <a:gd name="connsiteX14430" fmla="*/ 5531474 w 12193268"/>
              <a:gd name="connsiteY14430" fmla="*/ 276784 h 6852115"/>
              <a:gd name="connsiteX14431" fmla="*/ 5624698 w 12193268"/>
              <a:gd name="connsiteY14431" fmla="*/ 368654 h 6852115"/>
              <a:gd name="connsiteX14432" fmla="*/ 5624693 w 12193268"/>
              <a:gd name="connsiteY14432" fmla="*/ 384558 h 6852115"/>
              <a:gd name="connsiteX14433" fmla="*/ 5722899 w 12193268"/>
              <a:gd name="connsiteY14433" fmla="*/ 287915 h 6852115"/>
              <a:gd name="connsiteX14434" fmla="*/ 5835895 w 12193268"/>
              <a:gd name="connsiteY14434" fmla="*/ 399269 h 6852115"/>
              <a:gd name="connsiteX14435" fmla="*/ 5722820 w 12193268"/>
              <a:gd name="connsiteY14435" fmla="*/ 510548 h 6852115"/>
              <a:gd name="connsiteX14436" fmla="*/ 5629595 w 12193268"/>
              <a:gd name="connsiteY14436" fmla="*/ 418678 h 6852115"/>
              <a:gd name="connsiteX14437" fmla="*/ 5629601 w 12193268"/>
              <a:gd name="connsiteY14437" fmla="*/ 402774 h 6852115"/>
              <a:gd name="connsiteX14438" fmla="*/ 5531395 w 12193268"/>
              <a:gd name="connsiteY14438" fmla="*/ 499418 h 6852115"/>
              <a:gd name="connsiteX14439" fmla="*/ 5418397 w 12193268"/>
              <a:gd name="connsiteY14439" fmla="*/ 388062 h 6852115"/>
              <a:gd name="connsiteX14440" fmla="*/ 10537636 w 12193268"/>
              <a:gd name="connsiteY14440" fmla="*/ 269694 h 6852115"/>
              <a:gd name="connsiteX14441" fmla="*/ 10670402 w 12193268"/>
              <a:gd name="connsiteY14441" fmla="*/ 400532 h 6852115"/>
              <a:gd name="connsiteX14442" fmla="*/ 10537543 w 12193268"/>
              <a:gd name="connsiteY14442" fmla="*/ 531278 h 6852115"/>
              <a:gd name="connsiteX14443" fmla="*/ 10404776 w 12193268"/>
              <a:gd name="connsiteY14443" fmla="*/ 400441 h 6852115"/>
              <a:gd name="connsiteX14444" fmla="*/ 2458806 w 12193268"/>
              <a:gd name="connsiteY14444" fmla="*/ 279580 h 6852115"/>
              <a:gd name="connsiteX14445" fmla="*/ 2571805 w 12193268"/>
              <a:gd name="connsiteY14445" fmla="*/ 390936 h 6852115"/>
              <a:gd name="connsiteX14446" fmla="*/ 2458729 w 12193268"/>
              <a:gd name="connsiteY14446" fmla="*/ 502214 h 6852115"/>
              <a:gd name="connsiteX14447" fmla="*/ 2345730 w 12193268"/>
              <a:gd name="connsiteY14447" fmla="*/ 390858 h 6852115"/>
              <a:gd name="connsiteX14448" fmla="*/ 4657761 w 12193268"/>
              <a:gd name="connsiteY14448" fmla="*/ 274330 h 6852115"/>
              <a:gd name="connsiteX14449" fmla="*/ 4770760 w 12193268"/>
              <a:gd name="connsiteY14449" fmla="*/ 385686 h 6852115"/>
              <a:gd name="connsiteX14450" fmla="*/ 4657683 w 12193268"/>
              <a:gd name="connsiteY14450" fmla="*/ 496964 h 6852115"/>
              <a:gd name="connsiteX14451" fmla="*/ 4544684 w 12193268"/>
              <a:gd name="connsiteY14451" fmla="*/ 385608 h 6852115"/>
              <a:gd name="connsiteX14452" fmla="*/ 1144917 w 12193268"/>
              <a:gd name="connsiteY14452" fmla="*/ 277850 h 6852115"/>
              <a:gd name="connsiteX14453" fmla="*/ 1238142 w 12193268"/>
              <a:gd name="connsiteY14453" fmla="*/ 369720 h 6852115"/>
              <a:gd name="connsiteX14454" fmla="*/ 1238137 w 12193268"/>
              <a:gd name="connsiteY14454" fmla="*/ 385624 h 6852115"/>
              <a:gd name="connsiteX14455" fmla="*/ 1336342 w 12193268"/>
              <a:gd name="connsiteY14455" fmla="*/ 288980 h 6852115"/>
              <a:gd name="connsiteX14456" fmla="*/ 1449338 w 12193268"/>
              <a:gd name="connsiteY14456" fmla="*/ 400335 h 6852115"/>
              <a:gd name="connsiteX14457" fmla="*/ 1336263 w 12193268"/>
              <a:gd name="connsiteY14457" fmla="*/ 511614 h 6852115"/>
              <a:gd name="connsiteX14458" fmla="*/ 1243039 w 12193268"/>
              <a:gd name="connsiteY14458" fmla="*/ 419744 h 6852115"/>
              <a:gd name="connsiteX14459" fmla="*/ 1243045 w 12193268"/>
              <a:gd name="connsiteY14459" fmla="*/ 403840 h 6852115"/>
              <a:gd name="connsiteX14460" fmla="*/ 1144839 w 12193268"/>
              <a:gd name="connsiteY14460" fmla="*/ 500483 h 6852115"/>
              <a:gd name="connsiteX14461" fmla="*/ 1031839 w 12193268"/>
              <a:gd name="connsiteY14461" fmla="*/ 389128 h 6852115"/>
              <a:gd name="connsiteX14462" fmla="*/ 6161712 w 12193268"/>
              <a:gd name="connsiteY14462" fmla="*/ 270745 h 6852115"/>
              <a:gd name="connsiteX14463" fmla="*/ 6294478 w 12193268"/>
              <a:gd name="connsiteY14463" fmla="*/ 401582 h 6852115"/>
              <a:gd name="connsiteX14464" fmla="*/ 6161619 w 12193268"/>
              <a:gd name="connsiteY14464" fmla="*/ 532329 h 6852115"/>
              <a:gd name="connsiteX14465" fmla="*/ 6028852 w 12193268"/>
              <a:gd name="connsiteY14465" fmla="*/ 401491 h 6852115"/>
              <a:gd name="connsiteX14466" fmla="*/ 8350034 w 12193268"/>
              <a:gd name="connsiteY14466" fmla="*/ 265510 h 6852115"/>
              <a:gd name="connsiteX14467" fmla="*/ 8482801 w 12193268"/>
              <a:gd name="connsiteY14467" fmla="*/ 396347 h 6852115"/>
              <a:gd name="connsiteX14468" fmla="*/ 8349942 w 12193268"/>
              <a:gd name="connsiteY14468" fmla="*/ 527094 h 6852115"/>
              <a:gd name="connsiteX14469" fmla="*/ 8217174 w 12193268"/>
              <a:gd name="connsiteY14469" fmla="*/ 396256 h 6852115"/>
              <a:gd name="connsiteX14470" fmla="*/ 271205 w 12193268"/>
              <a:gd name="connsiteY14470" fmla="*/ 275396 h 6852115"/>
              <a:gd name="connsiteX14471" fmla="*/ 384203 w 12193268"/>
              <a:gd name="connsiteY14471" fmla="*/ 386751 h 6852115"/>
              <a:gd name="connsiteX14472" fmla="*/ 271127 w 12193268"/>
              <a:gd name="connsiteY14472" fmla="*/ 498029 h 6852115"/>
              <a:gd name="connsiteX14473" fmla="*/ 158128 w 12193268"/>
              <a:gd name="connsiteY14473" fmla="*/ 386673 h 6852115"/>
              <a:gd name="connsiteX14474" fmla="*/ 11656197 w 12193268"/>
              <a:gd name="connsiteY14474" fmla="*/ 258138 h 6852115"/>
              <a:gd name="connsiteX14475" fmla="*/ 11788964 w 12193268"/>
              <a:gd name="connsiteY14475" fmla="*/ 388975 h 6852115"/>
              <a:gd name="connsiteX14476" fmla="*/ 11656104 w 12193268"/>
              <a:gd name="connsiteY14476" fmla="*/ 519722 h 6852115"/>
              <a:gd name="connsiteX14477" fmla="*/ 11523337 w 12193268"/>
              <a:gd name="connsiteY14477" fmla="*/ 388884 h 6852115"/>
              <a:gd name="connsiteX14478" fmla="*/ 1775156 w 12193268"/>
              <a:gd name="connsiteY14478" fmla="*/ 271810 h 6852115"/>
              <a:gd name="connsiteX14479" fmla="*/ 1907922 w 12193268"/>
              <a:gd name="connsiteY14479" fmla="*/ 402648 h 6852115"/>
              <a:gd name="connsiteX14480" fmla="*/ 1775062 w 12193268"/>
              <a:gd name="connsiteY14480" fmla="*/ 533395 h 6852115"/>
              <a:gd name="connsiteX14481" fmla="*/ 1642296 w 12193268"/>
              <a:gd name="connsiteY14481" fmla="*/ 402557 h 6852115"/>
              <a:gd name="connsiteX14482" fmla="*/ 3974110 w 12193268"/>
              <a:gd name="connsiteY14482" fmla="*/ 266560 h 6852115"/>
              <a:gd name="connsiteX14483" fmla="*/ 4106878 w 12193268"/>
              <a:gd name="connsiteY14483" fmla="*/ 397398 h 6852115"/>
              <a:gd name="connsiteX14484" fmla="*/ 3974018 w 12193268"/>
              <a:gd name="connsiteY14484" fmla="*/ 528144 h 6852115"/>
              <a:gd name="connsiteX14485" fmla="*/ 3841250 w 12193268"/>
              <a:gd name="connsiteY14485" fmla="*/ 397307 h 6852115"/>
              <a:gd name="connsiteX14486" fmla="*/ 7280273 w 12193268"/>
              <a:gd name="connsiteY14486" fmla="*/ 259188 h 6852115"/>
              <a:gd name="connsiteX14487" fmla="*/ 7413041 w 12193268"/>
              <a:gd name="connsiteY14487" fmla="*/ 390026 h 6852115"/>
              <a:gd name="connsiteX14488" fmla="*/ 7280181 w 12193268"/>
              <a:gd name="connsiteY14488" fmla="*/ 520772 h 6852115"/>
              <a:gd name="connsiteX14489" fmla="*/ 7147413 w 12193268"/>
              <a:gd name="connsiteY14489" fmla="*/ 389935 h 6852115"/>
              <a:gd name="connsiteX14490" fmla="*/ 9468595 w 12193268"/>
              <a:gd name="connsiteY14490" fmla="*/ 253953 h 6852115"/>
              <a:gd name="connsiteX14491" fmla="*/ 9601363 w 12193268"/>
              <a:gd name="connsiteY14491" fmla="*/ 384790 h 6852115"/>
              <a:gd name="connsiteX14492" fmla="*/ 9468503 w 12193268"/>
              <a:gd name="connsiteY14492" fmla="*/ 515536 h 6852115"/>
              <a:gd name="connsiteX14493" fmla="*/ 9335735 w 12193268"/>
              <a:gd name="connsiteY14493" fmla="*/ 384700 h 6852115"/>
              <a:gd name="connsiteX14494" fmla="*/ 2893716 w 12193268"/>
              <a:gd name="connsiteY14494" fmla="*/ 260254 h 6852115"/>
              <a:gd name="connsiteX14495" fmla="*/ 3026484 w 12193268"/>
              <a:gd name="connsiteY14495" fmla="*/ 391091 h 6852115"/>
              <a:gd name="connsiteX14496" fmla="*/ 2893625 w 12193268"/>
              <a:gd name="connsiteY14496" fmla="*/ 521838 h 6852115"/>
              <a:gd name="connsiteX14497" fmla="*/ 2760857 w 12193268"/>
              <a:gd name="connsiteY14497" fmla="*/ 391000 h 6852115"/>
              <a:gd name="connsiteX14498" fmla="*/ 5092671 w 12193268"/>
              <a:gd name="connsiteY14498" fmla="*/ 255004 h 6852115"/>
              <a:gd name="connsiteX14499" fmla="*/ 5225439 w 12193268"/>
              <a:gd name="connsiteY14499" fmla="*/ 385840 h 6852115"/>
              <a:gd name="connsiteX14500" fmla="*/ 5092579 w 12193268"/>
              <a:gd name="connsiteY14500" fmla="*/ 516587 h 6852115"/>
              <a:gd name="connsiteX14501" fmla="*/ 4959811 w 12193268"/>
              <a:gd name="connsiteY14501" fmla="*/ 385750 h 6852115"/>
              <a:gd name="connsiteX14502" fmla="*/ 706115 w 12193268"/>
              <a:gd name="connsiteY14502" fmla="*/ 256069 h 6852115"/>
              <a:gd name="connsiteX14503" fmla="*/ 838882 w 12193268"/>
              <a:gd name="connsiteY14503" fmla="*/ 386906 h 6852115"/>
              <a:gd name="connsiteX14504" fmla="*/ 706023 w 12193268"/>
              <a:gd name="connsiteY14504" fmla="*/ 517652 h 6852115"/>
              <a:gd name="connsiteX14505" fmla="*/ 573255 w 12193268"/>
              <a:gd name="connsiteY14505" fmla="*/ 386816 h 6852115"/>
              <a:gd name="connsiteX14506" fmla="*/ 10537428 w 12193268"/>
              <a:gd name="connsiteY14506" fmla="*/ 209962 h 6852115"/>
              <a:gd name="connsiteX14507" fmla="*/ 10494034 w 12193268"/>
              <a:gd name="connsiteY14507" fmla="*/ 251503 h 6852115"/>
              <a:gd name="connsiteX14508" fmla="*/ 10344901 w 12193268"/>
              <a:gd name="connsiteY14508" fmla="*/ 398265 h 6852115"/>
              <a:gd name="connsiteX14509" fmla="*/ 10537522 w 12193268"/>
              <a:gd name="connsiteY14509" fmla="*/ 588086 h 6852115"/>
              <a:gd name="connsiteX14510" fmla="*/ 10730278 w 12193268"/>
              <a:gd name="connsiteY14510" fmla="*/ 398397 h 6852115"/>
              <a:gd name="connsiteX14511" fmla="*/ 10597609 w 12193268"/>
              <a:gd name="connsiteY14511" fmla="*/ 267656 h 6852115"/>
              <a:gd name="connsiteX14512" fmla="*/ 6161504 w 12193268"/>
              <a:gd name="connsiteY14512" fmla="*/ 211012 h 6852115"/>
              <a:gd name="connsiteX14513" fmla="*/ 6118111 w 12193268"/>
              <a:gd name="connsiteY14513" fmla="*/ 252554 h 6852115"/>
              <a:gd name="connsiteX14514" fmla="*/ 5968978 w 12193268"/>
              <a:gd name="connsiteY14514" fmla="*/ 399315 h 6852115"/>
              <a:gd name="connsiteX14515" fmla="*/ 6161599 w 12193268"/>
              <a:gd name="connsiteY14515" fmla="*/ 589137 h 6852115"/>
              <a:gd name="connsiteX14516" fmla="*/ 6354354 w 12193268"/>
              <a:gd name="connsiteY14516" fmla="*/ 399447 h 6852115"/>
              <a:gd name="connsiteX14517" fmla="*/ 6221686 w 12193268"/>
              <a:gd name="connsiteY14517" fmla="*/ 268706 h 6852115"/>
              <a:gd name="connsiteX14518" fmla="*/ 11656217 w 12193268"/>
              <a:gd name="connsiteY14518" fmla="*/ 201331 h 6852115"/>
              <a:gd name="connsiteX14519" fmla="*/ 11463461 w 12193268"/>
              <a:gd name="connsiteY14519" fmla="*/ 391020 h 6852115"/>
              <a:gd name="connsiteX14520" fmla="*/ 11596131 w 12193268"/>
              <a:gd name="connsiteY14520" fmla="*/ 521760 h 6852115"/>
              <a:gd name="connsiteX14521" fmla="*/ 11656312 w 12193268"/>
              <a:gd name="connsiteY14521" fmla="*/ 579454 h 6852115"/>
              <a:gd name="connsiteX14522" fmla="*/ 11699706 w 12193268"/>
              <a:gd name="connsiteY14522" fmla="*/ 537912 h 6852115"/>
              <a:gd name="connsiteX14523" fmla="*/ 11848838 w 12193268"/>
              <a:gd name="connsiteY14523" fmla="*/ 391151 h 6852115"/>
              <a:gd name="connsiteX14524" fmla="*/ 8349826 w 12193268"/>
              <a:gd name="connsiteY14524" fmla="*/ 205776 h 6852115"/>
              <a:gd name="connsiteX14525" fmla="*/ 8306433 w 12193268"/>
              <a:gd name="connsiteY14525" fmla="*/ 247319 h 6852115"/>
              <a:gd name="connsiteX14526" fmla="*/ 8157300 w 12193268"/>
              <a:gd name="connsiteY14526" fmla="*/ 394079 h 6852115"/>
              <a:gd name="connsiteX14527" fmla="*/ 8349922 w 12193268"/>
              <a:gd name="connsiteY14527" fmla="*/ 583901 h 6852115"/>
              <a:gd name="connsiteX14528" fmla="*/ 8542677 w 12193268"/>
              <a:gd name="connsiteY14528" fmla="*/ 394211 h 6852115"/>
              <a:gd name="connsiteX14529" fmla="*/ 8410008 w 12193268"/>
              <a:gd name="connsiteY14529" fmla="*/ 263471 h 6852115"/>
              <a:gd name="connsiteX14530" fmla="*/ 1774948 w 12193268"/>
              <a:gd name="connsiteY14530" fmla="*/ 212078 h 6852115"/>
              <a:gd name="connsiteX14531" fmla="*/ 1731554 w 12193268"/>
              <a:gd name="connsiteY14531" fmla="*/ 253620 h 6852115"/>
              <a:gd name="connsiteX14532" fmla="*/ 1582420 w 12193268"/>
              <a:gd name="connsiteY14532" fmla="*/ 400381 h 6852115"/>
              <a:gd name="connsiteX14533" fmla="*/ 1775042 w 12193268"/>
              <a:gd name="connsiteY14533" fmla="*/ 590202 h 6852115"/>
              <a:gd name="connsiteX14534" fmla="*/ 1967798 w 12193268"/>
              <a:gd name="connsiteY14534" fmla="*/ 400513 h 6852115"/>
              <a:gd name="connsiteX14535" fmla="*/ 1835129 w 12193268"/>
              <a:gd name="connsiteY14535" fmla="*/ 269772 h 6852115"/>
              <a:gd name="connsiteX14536" fmla="*/ 7280293 w 12193268"/>
              <a:gd name="connsiteY14536" fmla="*/ 202381 h 6852115"/>
              <a:gd name="connsiteX14537" fmla="*/ 7087537 w 12193268"/>
              <a:gd name="connsiteY14537" fmla="*/ 392071 h 6852115"/>
              <a:gd name="connsiteX14538" fmla="*/ 7220206 w 12193268"/>
              <a:gd name="connsiteY14538" fmla="*/ 522811 h 6852115"/>
              <a:gd name="connsiteX14539" fmla="*/ 7280388 w 12193268"/>
              <a:gd name="connsiteY14539" fmla="*/ 580505 h 6852115"/>
              <a:gd name="connsiteX14540" fmla="*/ 7323782 w 12193268"/>
              <a:gd name="connsiteY14540" fmla="*/ 538963 h 6852115"/>
              <a:gd name="connsiteX14541" fmla="*/ 7472915 w 12193268"/>
              <a:gd name="connsiteY14541" fmla="*/ 392202 h 6852115"/>
              <a:gd name="connsiteX14542" fmla="*/ 3973903 w 12193268"/>
              <a:gd name="connsiteY14542" fmla="*/ 206827 h 6852115"/>
              <a:gd name="connsiteX14543" fmla="*/ 3930510 w 12193268"/>
              <a:gd name="connsiteY14543" fmla="*/ 248369 h 6852115"/>
              <a:gd name="connsiteX14544" fmla="*/ 3781376 w 12193268"/>
              <a:gd name="connsiteY14544" fmla="*/ 395130 h 6852115"/>
              <a:gd name="connsiteX14545" fmla="*/ 3973998 w 12193268"/>
              <a:gd name="connsiteY14545" fmla="*/ 584951 h 6852115"/>
              <a:gd name="connsiteX14546" fmla="*/ 4166754 w 12193268"/>
              <a:gd name="connsiteY14546" fmla="*/ 395262 h 6852115"/>
              <a:gd name="connsiteX14547" fmla="*/ 4034084 w 12193268"/>
              <a:gd name="connsiteY14547" fmla="*/ 264522 h 6852115"/>
              <a:gd name="connsiteX14548" fmla="*/ 9468615 w 12193268"/>
              <a:gd name="connsiteY14548" fmla="*/ 197145 h 6852115"/>
              <a:gd name="connsiteX14549" fmla="*/ 9275859 w 12193268"/>
              <a:gd name="connsiteY14549" fmla="*/ 386835 h 6852115"/>
              <a:gd name="connsiteX14550" fmla="*/ 9408529 w 12193268"/>
              <a:gd name="connsiteY14550" fmla="*/ 517576 h 6852115"/>
              <a:gd name="connsiteX14551" fmla="*/ 9468710 w 12193268"/>
              <a:gd name="connsiteY14551" fmla="*/ 575269 h 6852115"/>
              <a:gd name="connsiteX14552" fmla="*/ 9512103 w 12193268"/>
              <a:gd name="connsiteY14552" fmla="*/ 533728 h 6852115"/>
              <a:gd name="connsiteX14553" fmla="*/ 9661236 w 12193268"/>
              <a:gd name="connsiteY14553" fmla="*/ 386967 h 6852115"/>
              <a:gd name="connsiteX14554" fmla="*/ 2893736 w 12193268"/>
              <a:gd name="connsiteY14554" fmla="*/ 203447 h 6852115"/>
              <a:gd name="connsiteX14555" fmla="*/ 2700980 w 12193268"/>
              <a:gd name="connsiteY14555" fmla="*/ 393136 h 6852115"/>
              <a:gd name="connsiteX14556" fmla="*/ 2833650 w 12193268"/>
              <a:gd name="connsiteY14556" fmla="*/ 523876 h 6852115"/>
              <a:gd name="connsiteX14557" fmla="*/ 2893832 w 12193268"/>
              <a:gd name="connsiteY14557" fmla="*/ 581570 h 6852115"/>
              <a:gd name="connsiteX14558" fmla="*/ 2937226 w 12193268"/>
              <a:gd name="connsiteY14558" fmla="*/ 540029 h 6852115"/>
              <a:gd name="connsiteX14559" fmla="*/ 3086358 w 12193268"/>
              <a:gd name="connsiteY14559" fmla="*/ 393267 h 6852115"/>
              <a:gd name="connsiteX14560" fmla="*/ 5092691 w 12193268"/>
              <a:gd name="connsiteY14560" fmla="*/ 198196 h 6852115"/>
              <a:gd name="connsiteX14561" fmla="*/ 4899936 w 12193268"/>
              <a:gd name="connsiteY14561" fmla="*/ 387885 h 6852115"/>
              <a:gd name="connsiteX14562" fmla="*/ 5032606 w 12193268"/>
              <a:gd name="connsiteY14562" fmla="*/ 518626 h 6852115"/>
              <a:gd name="connsiteX14563" fmla="*/ 5092787 w 12193268"/>
              <a:gd name="connsiteY14563" fmla="*/ 576320 h 6852115"/>
              <a:gd name="connsiteX14564" fmla="*/ 5136180 w 12193268"/>
              <a:gd name="connsiteY14564" fmla="*/ 534778 h 6852115"/>
              <a:gd name="connsiteX14565" fmla="*/ 5285313 w 12193268"/>
              <a:gd name="connsiteY14565" fmla="*/ 388017 h 6852115"/>
              <a:gd name="connsiteX14566" fmla="*/ 706135 w 12193268"/>
              <a:gd name="connsiteY14566" fmla="*/ 199261 h 6852115"/>
              <a:gd name="connsiteX14567" fmla="*/ 513379 w 12193268"/>
              <a:gd name="connsiteY14567" fmla="*/ 388951 h 6852115"/>
              <a:gd name="connsiteX14568" fmla="*/ 646048 w 12193268"/>
              <a:gd name="connsiteY14568" fmla="*/ 519692 h 6852115"/>
              <a:gd name="connsiteX14569" fmla="*/ 706230 w 12193268"/>
              <a:gd name="connsiteY14569" fmla="*/ 577386 h 6852115"/>
              <a:gd name="connsiteX14570" fmla="*/ 749623 w 12193268"/>
              <a:gd name="connsiteY14570" fmla="*/ 535844 h 6852115"/>
              <a:gd name="connsiteX14571" fmla="*/ 898756 w 12193268"/>
              <a:gd name="connsiteY14571" fmla="*/ 389083 h 6852115"/>
              <a:gd name="connsiteX14572" fmla="*/ 10505389 w 12193268"/>
              <a:gd name="connsiteY14572" fmla="*/ 15922 h 6852115"/>
              <a:gd name="connsiteX14573" fmla="*/ 10539635 w 12193268"/>
              <a:gd name="connsiteY14573" fmla="*/ 49669 h 6852115"/>
              <a:gd name="connsiteX14574" fmla="*/ 10573903 w 12193268"/>
              <a:gd name="connsiteY14574" fmla="*/ 15945 h 6852115"/>
              <a:gd name="connsiteX14575" fmla="*/ 10390457 w 12193268"/>
              <a:gd name="connsiteY14575" fmla="*/ 15883 h 6852115"/>
              <a:gd name="connsiteX14576" fmla="*/ 10537446 w 12193268"/>
              <a:gd name="connsiteY14576" fmla="*/ 156797 h 6852115"/>
              <a:gd name="connsiteX14577" fmla="*/ 10684535 w 12193268"/>
              <a:gd name="connsiteY14577" fmla="*/ 15984 h 6852115"/>
              <a:gd name="connsiteX14578" fmla="*/ 10616511 w 12193268"/>
              <a:gd name="connsiteY14578" fmla="*/ 15960 h 6852115"/>
              <a:gd name="connsiteX14579" fmla="*/ 10539620 w 12193268"/>
              <a:gd name="connsiteY14579" fmla="*/ 91628 h 6852115"/>
              <a:gd name="connsiteX14580" fmla="*/ 10462781 w 12193268"/>
              <a:gd name="connsiteY14580" fmla="*/ 15907 h 6852115"/>
              <a:gd name="connsiteX14581" fmla="*/ 6129466 w 12193268"/>
              <a:gd name="connsiteY14581" fmla="*/ 16973 h 6852115"/>
              <a:gd name="connsiteX14582" fmla="*/ 6163711 w 12193268"/>
              <a:gd name="connsiteY14582" fmla="*/ 50720 h 6852115"/>
              <a:gd name="connsiteX14583" fmla="*/ 6197980 w 12193268"/>
              <a:gd name="connsiteY14583" fmla="*/ 16996 h 6852115"/>
              <a:gd name="connsiteX14584" fmla="*/ 6014534 w 12193268"/>
              <a:gd name="connsiteY14584" fmla="*/ 16933 h 6852115"/>
              <a:gd name="connsiteX14585" fmla="*/ 6161523 w 12193268"/>
              <a:gd name="connsiteY14585" fmla="*/ 157848 h 6852115"/>
              <a:gd name="connsiteX14586" fmla="*/ 6308612 w 12193268"/>
              <a:gd name="connsiteY14586" fmla="*/ 17034 h 6852115"/>
              <a:gd name="connsiteX14587" fmla="*/ 6240588 w 12193268"/>
              <a:gd name="connsiteY14587" fmla="*/ 17011 h 6852115"/>
              <a:gd name="connsiteX14588" fmla="*/ 6163697 w 12193268"/>
              <a:gd name="connsiteY14588" fmla="*/ 92679 h 6852115"/>
              <a:gd name="connsiteX14589" fmla="*/ 6086857 w 12193268"/>
              <a:gd name="connsiteY14589" fmla="*/ 16958 h 6852115"/>
              <a:gd name="connsiteX14590" fmla="*/ 8317787 w 12193268"/>
              <a:gd name="connsiteY14590" fmla="*/ 11736 h 6852115"/>
              <a:gd name="connsiteX14591" fmla="*/ 8352032 w 12193268"/>
              <a:gd name="connsiteY14591" fmla="*/ 45485 h 6852115"/>
              <a:gd name="connsiteX14592" fmla="*/ 8386302 w 12193268"/>
              <a:gd name="connsiteY14592" fmla="*/ 11761 h 6852115"/>
              <a:gd name="connsiteX14593" fmla="*/ 8202857 w 12193268"/>
              <a:gd name="connsiteY14593" fmla="*/ 11698 h 6852115"/>
              <a:gd name="connsiteX14594" fmla="*/ 8349844 w 12193268"/>
              <a:gd name="connsiteY14594" fmla="*/ 152613 h 6852115"/>
              <a:gd name="connsiteX14595" fmla="*/ 8496934 w 12193268"/>
              <a:gd name="connsiteY14595" fmla="*/ 11798 h 6852115"/>
              <a:gd name="connsiteX14596" fmla="*/ 8428909 w 12193268"/>
              <a:gd name="connsiteY14596" fmla="*/ 11775 h 6852115"/>
              <a:gd name="connsiteX14597" fmla="*/ 8352018 w 12193268"/>
              <a:gd name="connsiteY14597" fmla="*/ 87443 h 6852115"/>
              <a:gd name="connsiteX14598" fmla="*/ 8275180 w 12193268"/>
              <a:gd name="connsiteY14598" fmla="*/ 11722 h 6852115"/>
              <a:gd name="connsiteX14599" fmla="*/ 12151725 w 12193268"/>
              <a:gd name="connsiteY14599" fmla="*/ 4546 h 6852115"/>
              <a:gd name="connsiteX14600" fmla="*/ 12193255 w 12193268"/>
              <a:gd name="connsiteY14600" fmla="*/ 42930 h 6852115"/>
              <a:gd name="connsiteX14601" fmla="*/ 12193268 w 12193268"/>
              <a:gd name="connsiteY14601" fmla="*/ 4560 h 6852115"/>
              <a:gd name="connsiteX14602" fmla="*/ 12034516 w 12193268"/>
              <a:gd name="connsiteY14602" fmla="*/ 4506 h 6852115"/>
              <a:gd name="connsiteX14603" fmla="*/ 12193216 w 12193268"/>
              <a:gd name="connsiteY14603" fmla="*/ 151190 h 6852115"/>
              <a:gd name="connsiteX14604" fmla="*/ 12193236 w 12193268"/>
              <a:gd name="connsiteY14604" fmla="*/ 95175 h 6852115"/>
              <a:gd name="connsiteX14605" fmla="*/ 12095161 w 12193268"/>
              <a:gd name="connsiteY14605" fmla="*/ 4526 h 6852115"/>
              <a:gd name="connsiteX14606" fmla="*/ 11907490 w 12193268"/>
              <a:gd name="connsiteY14606" fmla="*/ 4463 h 6852115"/>
              <a:gd name="connsiteX14607" fmla="*/ 12193175 w 12193268"/>
              <a:gd name="connsiteY14607" fmla="*/ 268517 h 6852115"/>
              <a:gd name="connsiteX14608" fmla="*/ 12193198 w 12193268"/>
              <a:gd name="connsiteY14608" fmla="*/ 203435 h 6852115"/>
              <a:gd name="connsiteX14609" fmla="*/ 11977951 w 12193268"/>
              <a:gd name="connsiteY14609" fmla="*/ 4486 h 6852115"/>
              <a:gd name="connsiteX14610" fmla="*/ 11805295 w 12193268"/>
              <a:gd name="connsiteY14610" fmla="*/ 4427 h 6852115"/>
              <a:gd name="connsiteX14611" fmla="*/ 11831961 w 12193268"/>
              <a:gd name="connsiteY14611" fmla="*/ 31440 h 6852115"/>
              <a:gd name="connsiteX14612" fmla="*/ 11684203 w 12193268"/>
              <a:gd name="connsiteY14612" fmla="*/ 172896 h 6852115"/>
              <a:gd name="connsiteX14613" fmla="*/ 11771749 w 12193268"/>
              <a:gd name="connsiteY14613" fmla="*/ 256824 h 6852115"/>
              <a:gd name="connsiteX14614" fmla="*/ 11894587 w 12193268"/>
              <a:gd name="connsiteY14614" fmla="*/ 143444 h 6852115"/>
              <a:gd name="connsiteX14615" fmla="*/ 11860550 w 12193268"/>
              <a:gd name="connsiteY14615" fmla="*/ 111984 h 6852115"/>
              <a:gd name="connsiteX14616" fmla="*/ 11773744 w 12193268"/>
              <a:gd name="connsiteY14616" fmla="*/ 192106 h 6852115"/>
              <a:gd name="connsiteX14617" fmla="*/ 11747283 w 12193268"/>
              <a:gd name="connsiteY14617" fmla="*/ 164302 h 6852115"/>
              <a:gd name="connsiteX14618" fmla="*/ 11859175 w 12193268"/>
              <a:gd name="connsiteY14618" fmla="*/ 58450 h 6852115"/>
              <a:gd name="connsiteX14619" fmla="*/ 11950695 w 12193268"/>
              <a:gd name="connsiteY14619" fmla="*/ 143042 h 6852115"/>
              <a:gd name="connsiteX14620" fmla="*/ 11799504 w 12193268"/>
              <a:gd name="connsiteY14620" fmla="*/ 283433 h 6852115"/>
              <a:gd name="connsiteX14621" fmla="*/ 11882456 w 12193268"/>
              <a:gd name="connsiteY14621" fmla="*/ 362957 h 6852115"/>
              <a:gd name="connsiteX14622" fmla="*/ 12004054 w 12193268"/>
              <a:gd name="connsiteY14622" fmla="*/ 246546 h 6852115"/>
              <a:gd name="connsiteX14623" fmla="*/ 11979439 w 12193268"/>
              <a:gd name="connsiteY14623" fmla="*/ 223796 h 6852115"/>
              <a:gd name="connsiteX14624" fmla="*/ 11889858 w 12193268"/>
              <a:gd name="connsiteY14624" fmla="*/ 306478 h 6852115"/>
              <a:gd name="connsiteX14625" fmla="*/ 11863397 w 12193268"/>
              <a:gd name="connsiteY14625" fmla="*/ 278675 h 6852115"/>
              <a:gd name="connsiteX14626" fmla="*/ 11979972 w 12193268"/>
              <a:gd name="connsiteY14626" fmla="*/ 172026 h 6852115"/>
              <a:gd name="connsiteX14627" fmla="*/ 12062181 w 12193268"/>
              <a:gd name="connsiteY14627" fmla="*/ 248010 h 6852115"/>
              <a:gd name="connsiteX14628" fmla="*/ 11910194 w 12193268"/>
              <a:gd name="connsiteY14628" fmla="*/ 389548 h 6852115"/>
              <a:gd name="connsiteX14629" fmla="*/ 12061038 w 12193268"/>
              <a:gd name="connsiteY14629" fmla="*/ 530396 h 6852115"/>
              <a:gd name="connsiteX14630" fmla="*/ 11978776 w 12193268"/>
              <a:gd name="connsiteY14630" fmla="*/ 606323 h 6852115"/>
              <a:gd name="connsiteX14631" fmla="*/ 11972255 w 12193268"/>
              <a:gd name="connsiteY14631" fmla="*/ 599472 h 6852115"/>
              <a:gd name="connsiteX14632" fmla="*/ 11971355 w 12193268"/>
              <a:gd name="connsiteY14632" fmla="*/ 600416 h 6852115"/>
              <a:gd name="connsiteX14633" fmla="*/ 11862275 w 12193268"/>
              <a:gd name="connsiteY14633" fmla="*/ 499596 h 6852115"/>
              <a:gd name="connsiteX14634" fmla="*/ 11888756 w 12193268"/>
              <a:gd name="connsiteY14634" fmla="*/ 471810 h 6852115"/>
              <a:gd name="connsiteX14635" fmla="*/ 11978279 w 12193268"/>
              <a:gd name="connsiteY14635" fmla="*/ 554554 h 6852115"/>
              <a:gd name="connsiteX14636" fmla="*/ 12003019 w 12193268"/>
              <a:gd name="connsiteY14636" fmla="*/ 531719 h 6852115"/>
              <a:gd name="connsiteX14637" fmla="*/ 11882438 w 12193268"/>
              <a:gd name="connsiteY14637" fmla="*/ 416121 h 6852115"/>
              <a:gd name="connsiteX14638" fmla="*/ 11799340 w 12193268"/>
              <a:gd name="connsiteY14638" fmla="*/ 495674 h 6852115"/>
              <a:gd name="connsiteX14639" fmla="*/ 11949479 w 12193268"/>
              <a:gd name="connsiteY14639" fmla="*/ 635287 h 6852115"/>
              <a:gd name="connsiteX14640" fmla="*/ 11857898 w 12193268"/>
              <a:gd name="connsiteY14640" fmla="*/ 719816 h 6852115"/>
              <a:gd name="connsiteX14641" fmla="*/ 11746081 w 12193268"/>
              <a:gd name="connsiteY14641" fmla="*/ 613889 h 6852115"/>
              <a:gd name="connsiteX14642" fmla="*/ 11772562 w 12193268"/>
              <a:gd name="connsiteY14642" fmla="*/ 586103 h 6852115"/>
              <a:gd name="connsiteX14643" fmla="*/ 11859311 w 12193268"/>
              <a:gd name="connsiteY14643" fmla="*/ 666284 h 6852115"/>
              <a:gd name="connsiteX14644" fmla="*/ 11893371 w 12193268"/>
              <a:gd name="connsiteY14644" fmla="*/ 634847 h 6852115"/>
              <a:gd name="connsiteX14645" fmla="*/ 11771565 w 12193268"/>
              <a:gd name="connsiteY14645" fmla="*/ 522264 h 6852115"/>
              <a:gd name="connsiteX14646" fmla="*/ 11684049 w 12193268"/>
              <a:gd name="connsiteY14646" fmla="*/ 606046 h 6852115"/>
              <a:gd name="connsiteX14647" fmla="*/ 11834774 w 12193268"/>
              <a:gd name="connsiteY14647" fmla="*/ 750541 h 6852115"/>
              <a:gd name="connsiteX14648" fmla="*/ 11832508 w 12193268"/>
              <a:gd name="connsiteY14648" fmla="*/ 752833 h 6852115"/>
              <a:gd name="connsiteX14649" fmla="*/ 11799766 w 12193268"/>
              <a:gd name="connsiteY14649" fmla="*/ 752822 h 6852115"/>
              <a:gd name="connsiteX14650" fmla="*/ 11816131 w 12193268"/>
              <a:gd name="connsiteY14650" fmla="*/ 769400 h 6852115"/>
              <a:gd name="connsiteX14651" fmla="*/ 11812042 w 12193268"/>
              <a:gd name="connsiteY14651" fmla="*/ 773536 h 6852115"/>
              <a:gd name="connsiteX14652" fmla="*/ 11820217 w 12193268"/>
              <a:gd name="connsiteY14652" fmla="*/ 773539 h 6852115"/>
              <a:gd name="connsiteX14653" fmla="*/ 11826432 w 12193268"/>
              <a:gd name="connsiteY14653" fmla="*/ 779834 h 6852115"/>
              <a:gd name="connsiteX14654" fmla="*/ 11678673 w 12193268"/>
              <a:gd name="connsiteY14654" fmla="*/ 921290 h 6852115"/>
              <a:gd name="connsiteX14655" fmla="*/ 11766219 w 12193268"/>
              <a:gd name="connsiteY14655" fmla="*/ 1005219 h 6852115"/>
              <a:gd name="connsiteX14656" fmla="*/ 11889058 w 12193268"/>
              <a:gd name="connsiteY14656" fmla="*/ 891838 h 6852115"/>
              <a:gd name="connsiteX14657" fmla="*/ 11855021 w 12193268"/>
              <a:gd name="connsiteY14657" fmla="*/ 860378 h 6852115"/>
              <a:gd name="connsiteX14658" fmla="*/ 11768215 w 12193268"/>
              <a:gd name="connsiteY14658" fmla="*/ 940499 h 6852115"/>
              <a:gd name="connsiteX14659" fmla="*/ 11741753 w 12193268"/>
              <a:gd name="connsiteY14659" fmla="*/ 912696 h 6852115"/>
              <a:gd name="connsiteX14660" fmla="*/ 11853645 w 12193268"/>
              <a:gd name="connsiteY14660" fmla="*/ 806845 h 6852115"/>
              <a:gd name="connsiteX14661" fmla="*/ 11945166 w 12193268"/>
              <a:gd name="connsiteY14661" fmla="*/ 891436 h 6852115"/>
              <a:gd name="connsiteX14662" fmla="*/ 11793975 w 12193268"/>
              <a:gd name="connsiteY14662" fmla="*/ 1031828 h 6852115"/>
              <a:gd name="connsiteX14663" fmla="*/ 11876927 w 12193268"/>
              <a:gd name="connsiteY14663" fmla="*/ 1111352 h 6852115"/>
              <a:gd name="connsiteX14664" fmla="*/ 11998524 w 12193268"/>
              <a:gd name="connsiteY14664" fmla="*/ 994941 h 6852115"/>
              <a:gd name="connsiteX14665" fmla="*/ 11973909 w 12193268"/>
              <a:gd name="connsiteY14665" fmla="*/ 972190 h 6852115"/>
              <a:gd name="connsiteX14666" fmla="*/ 11884329 w 12193268"/>
              <a:gd name="connsiteY14666" fmla="*/ 1054873 h 6852115"/>
              <a:gd name="connsiteX14667" fmla="*/ 11857866 w 12193268"/>
              <a:gd name="connsiteY14667" fmla="*/ 1027070 h 6852115"/>
              <a:gd name="connsiteX14668" fmla="*/ 11974443 w 12193268"/>
              <a:gd name="connsiteY14668" fmla="*/ 920420 h 6852115"/>
              <a:gd name="connsiteX14669" fmla="*/ 12056652 w 12193268"/>
              <a:gd name="connsiteY14669" fmla="*/ 996405 h 6852115"/>
              <a:gd name="connsiteX14670" fmla="*/ 11904665 w 12193268"/>
              <a:gd name="connsiteY14670" fmla="*/ 1137943 h 6852115"/>
              <a:gd name="connsiteX14671" fmla="*/ 12055509 w 12193268"/>
              <a:gd name="connsiteY14671" fmla="*/ 1278791 h 6852115"/>
              <a:gd name="connsiteX14672" fmla="*/ 11973247 w 12193268"/>
              <a:gd name="connsiteY14672" fmla="*/ 1354719 h 6852115"/>
              <a:gd name="connsiteX14673" fmla="*/ 11966725 w 12193268"/>
              <a:gd name="connsiteY14673" fmla="*/ 1347867 h 6852115"/>
              <a:gd name="connsiteX14674" fmla="*/ 11965825 w 12193268"/>
              <a:gd name="connsiteY14674" fmla="*/ 1348811 h 6852115"/>
              <a:gd name="connsiteX14675" fmla="*/ 11856745 w 12193268"/>
              <a:gd name="connsiteY14675" fmla="*/ 1247991 h 6852115"/>
              <a:gd name="connsiteX14676" fmla="*/ 11883227 w 12193268"/>
              <a:gd name="connsiteY14676" fmla="*/ 1220205 h 6852115"/>
              <a:gd name="connsiteX14677" fmla="*/ 11972750 w 12193268"/>
              <a:gd name="connsiteY14677" fmla="*/ 1302949 h 6852115"/>
              <a:gd name="connsiteX14678" fmla="*/ 11997490 w 12193268"/>
              <a:gd name="connsiteY14678" fmla="*/ 1280114 h 6852115"/>
              <a:gd name="connsiteX14679" fmla="*/ 11876908 w 12193268"/>
              <a:gd name="connsiteY14679" fmla="*/ 1164516 h 6852115"/>
              <a:gd name="connsiteX14680" fmla="*/ 11793811 w 12193268"/>
              <a:gd name="connsiteY14680" fmla="*/ 1244069 h 6852115"/>
              <a:gd name="connsiteX14681" fmla="*/ 11943949 w 12193268"/>
              <a:gd name="connsiteY14681" fmla="*/ 1383682 h 6852115"/>
              <a:gd name="connsiteX14682" fmla="*/ 11852369 w 12193268"/>
              <a:gd name="connsiteY14682" fmla="*/ 1468211 h 6852115"/>
              <a:gd name="connsiteX14683" fmla="*/ 11740551 w 12193268"/>
              <a:gd name="connsiteY14683" fmla="*/ 1362284 h 6852115"/>
              <a:gd name="connsiteX14684" fmla="*/ 11767032 w 12193268"/>
              <a:gd name="connsiteY14684" fmla="*/ 1334498 h 6852115"/>
              <a:gd name="connsiteX14685" fmla="*/ 11853782 w 12193268"/>
              <a:gd name="connsiteY14685" fmla="*/ 1414678 h 6852115"/>
              <a:gd name="connsiteX14686" fmla="*/ 11887841 w 12193268"/>
              <a:gd name="connsiteY14686" fmla="*/ 1383242 h 6852115"/>
              <a:gd name="connsiteX14687" fmla="*/ 11766035 w 12193268"/>
              <a:gd name="connsiteY14687" fmla="*/ 1270659 h 6852115"/>
              <a:gd name="connsiteX14688" fmla="*/ 11678520 w 12193268"/>
              <a:gd name="connsiteY14688" fmla="*/ 1354441 h 6852115"/>
              <a:gd name="connsiteX14689" fmla="*/ 11829245 w 12193268"/>
              <a:gd name="connsiteY14689" fmla="*/ 1498936 h 6852115"/>
              <a:gd name="connsiteX14690" fmla="*/ 11806925 w 12193268"/>
              <a:gd name="connsiteY14690" fmla="*/ 1521514 h 6852115"/>
              <a:gd name="connsiteX14691" fmla="*/ 11800725 w 12193268"/>
              <a:gd name="connsiteY14691" fmla="*/ 1521514 h 6852115"/>
              <a:gd name="connsiteX14692" fmla="*/ 11827401 w 12193268"/>
              <a:gd name="connsiteY14692" fmla="*/ 1548518 h 6852115"/>
              <a:gd name="connsiteX14693" fmla="*/ 11679693 w 12193268"/>
              <a:gd name="connsiteY14693" fmla="*/ 1690024 h 6852115"/>
              <a:gd name="connsiteX14694" fmla="*/ 11767268 w 12193268"/>
              <a:gd name="connsiteY14694" fmla="*/ 1773922 h 6852115"/>
              <a:gd name="connsiteX14695" fmla="*/ 11890066 w 12193268"/>
              <a:gd name="connsiteY14695" fmla="*/ 1660500 h 6852115"/>
              <a:gd name="connsiteX14696" fmla="*/ 11856018 w 12193268"/>
              <a:gd name="connsiteY14696" fmla="*/ 1629053 h 6852115"/>
              <a:gd name="connsiteX14697" fmla="*/ 11769241 w 12193268"/>
              <a:gd name="connsiteY14697" fmla="*/ 1709204 h 6852115"/>
              <a:gd name="connsiteX14698" fmla="*/ 11742769 w 12193268"/>
              <a:gd name="connsiteY14698" fmla="*/ 1681409 h 6852115"/>
              <a:gd name="connsiteX14699" fmla="*/ 11854624 w 12193268"/>
              <a:gd name="connsiteY14699" fmla="*/ 1575519 h 6852115"/>
              <a:gd name="connsiteX14700" fmla="*/ 11946175 w 12193268"/>
              <a:gd name="connsiteY14700" fmla="*/ 1660079 h 6852115"/>
              <a:gd name="connsiteX14701" fmla="*/ 11795034 w 12193268"/>
              <a:gd name="connsiteY14701" fmla="*/ 1800522 h 6852115"/>
              <a:gd name="connsiteX14702" fmla="*/ 11878014 w 12193268"/>
              <a:gd name="connsiteY14702" fmla="*/ 1880017 h 6852115"/>
              <a:gd name="connsiteX14703" fmla="*/ 11999570 w 12193268"/>
              <a:gd name="connsiteY14703" fmla="*/ 1763565 h 6852115"/>
              <a:gd name="connsiteX14704" fmla="*/ 11974946 w 12193268"/>
              <a:gd name="connsiteY14704" fmla="*/ 1740823 h 6852115"/>
              <a:gd name="connsiteX14705" fmla="*/ 11885395 w 12193268"/>
              <a:gd name="connsiteY14705" fmla="*/ 1823536 h 6852115"/>
              <a:gd name="connsiteX14706" fmla="*/ 11858923 w 12193268"/>
              <a:gd name="connsiteY14706" fmla="*/ 1795742 h 6852115"/>
              <a:gd name="connsiteX14707" fmla="*/ 11975463 w 12193268"/>
              <a:gd name="connsiteY14707" fmla="*/ 1689053 h 6852115"/>
              <a:gd name="connsiteX14708" fmla="*/ 12057697 w 12193268"/>
              <a:gd name="connsiteY14708" fmla="*/ 1765009 h 6852115"/>
              <a:gd name="connsiteX14709" fmla="*/ 11905760 w 12193268"/>
              <a:gd name="connsiteY14709" fmla="*/ 1906599 h 6852115"/>
              <a:gd name="connsiteX14710" fmla="*/ 12056653 w 12193268"/>
              <a:gd name="connsiteY14710" fmla="*/ 2047396 h 6852115"/>
              <a:gd name="connsiteX14711" fmla="*/ 11974419 w 12193268"/>
              <a:gd name="connsiteY14711" fmla="*/ 2123351 h 6852115"/>
              <a:gd name="connsiteX14712" fmla="*/ 11967895 w 12193268"/>
              <a:gd name="connsiteY14712" fmla="*/ 2116502 h 6852115"/>
              <a:gd name="connsiteX14713" fmla="*/ 11966996 w 12193268"/>
              <a:gd name="connsiteY14713" fmla="*/ 2117446 h 6852115"/>
              <a:gd name="connsiteX14714" fmla="*/ 11857880 w 12193268"/>
              <a:gd name="connsiteY14714" fmla="*/ 2016663 h 6852115"/>
              <a:gd name="connsiteX14715" fmla="*/ 11884352 w 12193268"/>
              <a:gd name="connsiteY14715" fmla="*/ 1988868 h 6852115"/>
              <a:gd name="connsiteX14716" fmla="*/ 11973904 w 12193268"/>
              <a:gd name="connsiteY14716" fmla="*/ 2071582 h 6852115"/>
              <a:gd name="connsiteX14717" fmla="*/ 11998636 w 12193268"/>
              <a:gd name="connsiteY14717" fmla="*/ 2048738 h 6852115"/>
              <a:gd name="connsiteX14718" fmla="*/ 11878014 w 12193268"/>
              <a:gd name="connsiteY14718" fmla="*/ 1933181 h 6852115"/>
              <a:gd name="connsiteX14719" fmla="*/ 11794944 w 12193268"/>
              <a:gd name="connsiteY14719" fmla="*/ 2012762 h 6852115"/>
              <a:gd name="connsiteX14720" fmla="*/ 11945132 w 12193268"/>
              <a:gd name="connsiteY14720" fmla="*/ 2152325 h 6852115"/>
              <a:gd name="connsiteX14721" fmla="*/ 11853581 w 12193268"/>
              <a:gd name="connsiteY14721" fmla="*/ 2236885 h 6852115"/>
              <a:gd name="connsiteX14722" fmla="*/ 11741726 w 12193268"/>
              <a:gd name="connsiteY14722" fmla="*/ 2130995 h 6852115"/>
              <a:gd name="connsiteX14723" fmla="*/ 11768198 w 12193268"/>
              <a:gd name="connsiteY14723" fmla="*/ 2103202 h 6852115"/>
              <a:gd name="connsiteX14724" fmla="*/ 11854975 w 12193268"/>
              <a:gd name="connsiteY14724" fmla="*/ 2183353 h 6852115"/>
              <a:gd name="connsiteX14725" fmla="*/ 11889023 w 12193268"/>
              <a:gd name="connsiteY14725" fmla="*/ 2151904 h 6852115"/>
              <a:gd name="connsiteX14726" fmla="*/ 11767178 w 12193268"/>
              <a:gd name="connsiteY14726" fmla="*/ 2039362 h 6852115"/>
              <a:gd name="connsiteX14727" fmla="*/ 11679693 w 12193268"/>
              <a:gd name="connsiteY14727" fmla="*/ 2123174 h 6852115"/>
              <a:gd name="connsiteX14728" fmla="*/ 11830467 w 12193268"/>
              <a:gd name="connsiteY14728" fmla="*/ 2267619 h 6852115"/>
              <a:gd name="connsiteX14729" fmla="*/ 11828203 w 12193268"/>
              <a:gd name="connsiteY14729" fmla="*/ 2269910 h 6852115"/>
              <a:gd name="connsiteX14730" fmla="*/ 11795460 w 12193268"/>
              <a:gd name="connsiteY14730" fmla="*/ 2269910 h 6852115"/>
              <a:gd name="connsiteX14731" fmla="*/ 11811832 w 12193268"/>
              <a:gd name="connsiteY14731" fmla="*/ 2286483 h 6852115"/>
              <a:gd name="connsiteX14732" fmla="*/ 11807743 w 12193268"/>
              <a:gd name="connsiteY14732" fmla="*/ 2290622 h 6852115"/>
              <a:gd name="connsiteX14733" fmla="*/ 11815920 w 12193268"/>
              <a:gd name="connsiteY14733" fmla="*/ 2290622 h 6852115"/>
              <a:gd name="connsiteX14734" fmla="*/ 11822136 w 12193268"/>
              <a:gd name="connsiteY14734" fmla="*/ 2296914 h 6852115"/>
              <a:gd name="connsiteX14735" fmla="*/ 11674428 w 12193268"/>
              <a:gd name="connsiteY14735" fmla="*/ 2438420 h 6852115"/>
              <a:gd name="connsiteX14736" fmla="*/ 11762003 w 12193268"/>
              <a:gd name="connsiteY14736" fmla="*/ 2522318 h 6852115"/>
              <a:gd name="connsiteX14737" fmla="*/ 11884802 w 12193268"/>
              <a:gd name="connsiteY14737" fmla="*/ 2408896 h 6852115"/>
              <a:gd name="connsiteX14738" fmla="*/ 11850753 w 12193268"/>
              <a:gd name="connsiteY14738" fmla="*/ 2377448 h 6852115"/>
              <a:gd name="connsiteX14739" fmla="*/ 11763976 w 12193268"/>
              <a:gd name="connsiteY14739" fmla="*/ 2457599 h 6852115"/>
              <a:gd name="connsiteX14740" fmla="*/ 11737504 w 12193268"/>
              <a:gd name="connsiteY14740" fmla="*/ 2429806 h 6852115"/>
              <a:gd name="connsiteX14741" fmla="*/ 11849359 w 12193268"/>
              <a:gd name="connsiteY14741" fmla="*/ 2323914 h 6852115"/>
              <a:gd name="connsiteX14742" fmla="*/ 11940910 w 12193268"/>
              <a:gd name="connsiteY14742" fmla="*/ 2408476 h 6852115"/>
              <a:gd name="connsiteX14743" fmla="*/ 11789769 w 12193268"/>
              <a:gd name="connsiteY14743" fmla="*/ 2548919 h 6852115"/>
              <a:gd name="connsiteX14744" fmla="*/ 11872748 w 12193268"/>
              <a:gd name="connsiteY14744" fmla="*/ 2628413 h 6852115"/>
              <a:gd name="connsiteX14745" fmla="*/ 11994305 w 12193268"/>
              <a:gd name="connsiteY14745" fmla="*/ 2511961 h 6852115"/>
              <a:gd name="connsiteX14746" fmla="*/ 11969682 w 12193268"/>
              <a:gd name="connsiteY14746" fmla="*/ 2489218 h 6852115"/>
              <a:gd name="connsiteX14747" fmla="*/ 11880130 w 12193268"/>
              <a:gd name="connsiteY14747" fmla="*/ 2571933 h 6852115"/>
              <a:gd name="connsiteX14748" fmla="*/ 11853658 w 12193268"/>
              <a:gd name="connsiteY14748" fmla="*/ 2544138 h 6852115"/>
              <a:gd name="connsiteX14749" fmla="*/ 11970197 w 12193268"/>
              <a:gd name="connsiteY14749" fmla="*/ 2437449 h 6852115"/>
              <a:gd name="connsiteX14750" fmla="*/ 12052432 w 12193268"/>
              <a:gd name="connsiteY14750" fmla="*/ 2513405 h 6852115"/>
              <a:gd name="connsiteX14751" fmla="*/ 11900495 w 12193268"/>
              <a:gd name="connsiteY14751" fmla="*/ 2654994 h 6852115"/>
              <a:gd name="connsiteX14752" fmla="*/ 12051389 w 12193268"/>
              <a:gd name="connsiteY14752" fmla="*/ 2795791 h 6852115"/>
              <a:gd name="connsiteX14753" fmla="*/ 11969154 w 12193268"/>
              <a:gd name="connsiteY14753" fmla="*/ 2871748 h 6852115"/>
              <a:gd name="connsiteX14754" fmla="*/ 11962630 w 12193268"/>
              <a:gd name="connsiteY14754" fmla="*/ 2864897 h 6852115"/>
              <a:gd name="connsiteX14755" fmla="*/ 11961731 w 12193268"/>
              <a:gd name="connsiteY14755" fmla="*/ 2865842 h 6852115"/>
              <a:gd name="connsiteX14756" fmla="*/ 11852615 w 12193268"/>
              <a:gd name="connsiteY14756" fmla="*/ 2765059 h 6852115"/>
              <a:gd name="connsiteX14757" fmla="*/ 11879087 w 12193268"/>
              <a:gd name="connsiteY14757" fmla="*/ 2737264 h 6852115"/>
              <a:gd name="connsiteX14758" fmla="*/ 11968639 w 12193268"/>
              <a:gd name="connsiteY14758" fmla="*/ 2819978 h 6852115"/>
              <a:gd name="connsiteX14759" fmla="*/ 11993371 w 12193268"/>
              <a:gd name="connsiteY14759" fmla="*/ 2797135 h 6852115"/>
              <a:gd name="connsiteX14760" fmla="*/ 11872748 w 12193268"/>
              <a:gd name="connsiteY14760" fmla="*/ 2681577 h 6852115"/>
              <a:gd name="connsiteX14761" fmla="*/ 11789678 w 12193268"/>
              <a:gd name="connsiteY14761" fmla="*/ 2761159 h 6852115"/>
              <a:gd name="connsiteX14762" fmla="*/ 11939867 w 12193268"/>
              <a:gd name="connsiteY14762" fmla="*/ 2900720 h 6852115"/>
              <a:gd name="connsiteX14763" fmla="*/ 11848316 w 12193268"/>
              <a:gd name="connsiteY14763" fmla="*/ 2985281 h 6852115"/>
              <a:gd name="connsiteX14764" fmla="*/ 11736461 w 12193268"/>
              <a:gd name="connsiteY14764" fmla="*/ 2879392 h 6852115"/>
              <a:gd name="connsiteX14765" fmla="*/ 11762933 w 12193268"/>
              <a:gd name="connsiteY14765" fmla="*/ 2851597 h 6852115"/>
              <a:gd name="connsiteX14766" fmla="*/ 11849710 w 12193268"/>
              <a:gd name="connsiteY14766" fmla="*/ 2931748 h 6852115"/>
              <a:gd name="connsiteX14767" fmla="*/ 11883759 w 12193268"/>
              <a:gd name="connsiteY14767" fmla="*/ 2900299 h 6852115"/>
              <a:gd name="connsiteX14768" fmla="*/ 11761913 w 12193268"/>
              <a:gd name="connsiteY14768" fmla="*/ 2787759 h 6852115"/>
              <a:gd name="connsiteX14769" fmla="*/ 11674428 w 12193268"/>
              <a:gd name="connsiteY14769" fmla="*/ 2871571 h 6852115"/>
              <a:gd name="connsiteX14770" fmla="*/ 11825203 w 12193268"/>
              <a:gd name="connsiteY14770" fmla="*/ 3016014 h 6852115"/>
              <a:gd name="connsiteX14771" fmla="*/ 11812370 w 12193268"/>
              <a:gd name="connsiteY14771" fmla="*/ 3029004 h 6852115"/>
              <a:gd name="connsiteX14772" fmla="*/ 11796949 w 12193268"/>
              <a:gd name="connsiteY14772" fmla="*/ 3028999 h 6852115"/>
              <a:gd name="connsiteX14773" fmla="*/ 11804660 w 12193268"/>
              <a:gd name="connsiteY14773" fmla="*/ 3036810 h 6852115"/>
              <a:gd name="connsiteX14774" fmla="*/ 11802479 w 12193268"/>
              <a:gd name="connsiteY14774" fmla="*/ 3039017 h 6852115"/>
              <a:gd name="connsiteX14775" fmla="*/ 11806839 w 12193268"/>
              <a:gd name="connsiteY14775" fmla="*/ 3039017 h 6852115"/>
              <a:gd name="connsiteX14776" fmla="*/ 11823615 w 12193268"/>
              <a:gd name="connsiteY14776" fmla="*/ 3056012 h 6852115"/>
              <a:gd name="connsiteX14777" fmla="*/ 11675857 w 12193268"/>
              <a:gd name="connsiteY14777" fmla="*/ 3197468 h 6852115"/>
              <a:gd name="connsiteX14778" fmla="*/ 11763402 w 12193268"/>
              <a:gd name="connsiteY14778" fmla="*/ 3281395 h 6852115"/>
              <a:gd name="connsiteX14779" fmla="*/ 11886241 w 12193268"/>
              <a:gd name="connsiteY14779" fmla="*/ 3168015 h 6852115"/>
              <a:gd name="connsiteX14780" fmla="*/ 11852204 w 12193268"/>
              <a:gd name="connsiteY14780" fmla="*/ 3136556 h 6852115"/>
              <a:gd name="connsiteX14781" fmla="*/ 11765399 w 12193268"/>
              <a:gd name="connsiteY14781" fmla="*/ 3216677 h 6852115"/>
              <a:gd name="connsiteX14782" fmla="*/ 11738936 w 12193268"/>
              <a:gd name="connsiteY14782" fmla="*/ 3188874 h 6852115"/>
              <a:gd name="connsiteX14783" fmla="*/ 11850828 w 12193268"/>
              <a:gd name="connsiteY14783" fmla="*/ 3083022 h 6852115"/>
              <a:gd name="connsiteX14784" fmla="*/ 11942350 w 12193268"/>
              <a:gd name="connsiteY14784" fmla="*/ 3167614 h 6852115"/>
              <a:gd name="connsiteX14785" fmla="*/ 11791159 w 12193268"/>
              <a:gd name="connsiteY14785" fmla="*/ 3308004 h 6852115"/>
              <a:gd name="connsiteX14786" fmla="*/ 11874111 w 12193268"/>
              <a:gd name="connsiteY14786" fmla="*/ 3387528 h 6852115"/>
              <a:gd name="connsiteX14787" fmla="*/ 11995708 w 12193268"/>
              <a:gd name="connsiteY14787" fmla="*/ 3271118 h 6852115"/>
              <a:gd name="connsiteX14788" fmla="*/ 11971093 w 12193268"/>
              <a:gd name="connsiteY14788" fmla="*/ 3248367 h 6852115"/>
              <a:gd name="connsiteX14789" fmla="*/ 11881512 w 12193268"/>
              <a:gd name="connsiteY14789" fmla="*/ 3331050 h 6852115"/>
              <a:gd name="connsiteX14790" fmla="*/ 11855050 w 12193268"/>
              <a:gd name="connsiteY14790" fmla="*/ 3303246 h 6852115"/>
              <a:gd name="connsiteX14791" fmla="*/ 11971627 w 12193268"/>
              <a:gd name="connsiteY14791" fmla="*/ 3196598 h 6852115"/>
              <a:gd name="connsiteX14792" fmla="*/ 12053834 w 12193268"/>
              <a:gd name="connsiteY14792" fmla="*/ 3272582 h 6852115"/>
              <a:gd name="connsiteX14793" fmla="*/ 11901848 w 12193268"/>
              <a:gd name="connsiteY14793" fmla="*/ 3414118 h 6852115"/>
              <a:gd name="connsiteX14794" fmla="*/ 12052691 w 12193268"/>
              <a:gd name="connsiteY14794" fmla="*/ 3554966 h 6852115"/>
              <a:gd name="connsiteX14795" fmla="*/ 11970430 w 12193268"/>
              <a:gd name="connsiteY14795" fmla="*/ 3630893 h 6852115"/>
              <a:gd name="connsiteX14796" fmla="*/ 11963909 w 12193268"/>
              <a:gd name="connsiteY14796" fmla="*/ 3624041 h 6852115"/>
              <a:gd name="connsiteX14797" fmla="*/ 11963009 w 12193268"/>
              <a:gd name="connsiteY14797" fmla="*/ 3624986 h 6852115"/>
              <a:gd name="connsiteX14798" fmla="*/ 11853929 w 12193268"/>
              <a:gd name="connsiteY14798" fmla="*/ 3524165 h 6852115"/>
              <a:gd name="connsiteX14799" fmla="*/ 11880411 w 12193268"/>
              <a:gd name="connsiteY14799" fmla="*/ 3496379 h 6852115"/>
              <a:gd name="connsiteX14800" fmla="*/ 11969934 w 12193268"/>
              <a:gd name="connsiteY14800" fmla="*/ 3579124 h 6852115"/>
              <a:gd name="connsiteX14801" fmla="*/ 11994673 w 12193268"/>
              <a:gd name="connsiteY14801" fmla="*/ 3556288 h 6852115"/>
              <a:gd name="connsiteX14802" fmla="*/ 11874092 w 12193268"/>
              <a:gd name="connsiteY14802" fmla="*/ 3440691 h 6852115"/>
              <a:gd name="connsiteX14803" fmla="*/ 11790994 w 12193268"/>
              <a:gd name="connsiteY14803" fmla="*/ 3520244 h 6852115"/>
              <a:gd name="connsiteX14804" fmla="*/ 11941133 w 12193268"/>
              <a:gd name="connsiteY14804" fmla="*/ 3659857 h 6852115"/>
              <a:gd name="connsiteX14805" fmla="*/ 11849552 w 12193268"/>
              <a:gd name="connsiteY14805" fmla="*/ 3744386 h 6852115"/>
              <a:gd name="connsiteX14806" fmla="*/ 11737734 w 12193268"/>
              <a:gd name="connsiteY14806" fmla="*/ 3638458 h 6852115"/>
              <a:gd name="connsiteX14807" fmla="*/ 11764216 w 12193268"/>
              <a:gd name="connsiteY14807" fmla="*/ 3610673 h 6852115"/>
              <a:gd name="connsiteX14808" fmla="*/ 11850965 w 12193268"/>
              <a:gd name="connsiteY14808" fmla="*/ 3690853 h 6852115"/>
              <a:gd name="connsiteX14809" fmla="*/ 11885024 w 12193268"/>
              <a:gd name="connsiteY14809" fmla="*/ 3659417 h 6852115"/>
              <a:gd name="connsiteX14810" fmla="*/ 11763219 w 12193268"/>
              <a:gd name="connsiteY14810" fmla="*/ 3546834 h 6852115"/>
              <a:gd name="connsiteX14811" fmla="*/ 11675704 w 12193268"/>
              <a:gd name="connsiteY14811" fmla="*/ 3630616 h 6852115"/>
              <a:gd name="connsiteX14812" fmla="*/ 11826427 w 12193268"/>
              <a:gd name="connsiteY14812" fmla="*/ 3775111 h 6852115"/>
              <a:gd name="connsiteX14813" fmla="*/ 11824162 w 12193268"/>
              <a:gd name="connsiteY14813" fmla="*/ 3777403 h 6852115"/>
              <a:gd name="connsiteX14814" fmla="*/ 11791419 w 12193268"/>
              <a:gd name="connsiteY14814" fmla="*/ 3777392 h 6852115"/>
              <a:gd name="connsiteX14815" fmla="*/ 11807785 w 12193268"/>
              <a:gd name="connsiteY14815" fmla="*/ 3793970 h 6852115"/>
              <a:gd name="connsiteX14816" fmla="*/ 11803696 w 12193268"/>
              <a:gd name="connsiteY14816" fmla="*/ 3798106 h 6852115"/>
              <a:gd name="connsiteX14817" fmla="*/ 11811871 w 12193268"/>
              <a:gd name="connsiteY14817" fmla="*/ 3798109 h 6852115"/>
              <a:gd name="connsiteX14818" fmla="*/ 11818086 w 12193268"/>
              <a:gd name="connsiteY14818" fmla="*/ 3804405 h 6852115"/>
              <a:gd name="connsiteX14819" fmla="*/ 11670328 w 12193268"/>
              <a:gd name="connsiteY14819" fmla="*/ 3945861 h 6852115"/>
              <a:gd name="connsiteX14820" fmla="*/ 11757873 w 12193268"/>
              <a:gd name="connsiteY14820" fmla="*/ 4029788 h 6852115"/>
              <a:gd name="connsiteX14821" fmla="*/ 11880711 w 12193268"/>
              <a:gd name="connsiteY14821" fmla="*/ 3916407 h 6852115"/>
              <a:gd name="connsiteX14822" fmla="*/ 11846675 w 12193268"/>
              <a:gd name="connsiteY14822" fmla="*/ 3884949 h 6852115"/>
              <a:gd name="connsiteX14823" fmla="*/ 11759869 w 12193268"/>
              <a:gd name="connsiteY14823" fmla="*/ 3965070 h 6852115"/>
              <a:gd name="connsiteX14824" fmla="*/ 11733407 w 12193268"/>
              <a:gd name="connsiteY14824" fmla="*/ 3937266 h 6852115"/>
              <a:gd name="connsiteX14825" fmla="*/ 11845299 w 12193268"/>
              <a:gd name="connsiteY14825" fmla="*/ 3831415 h 6852115"/>
              <a:gd name="connsiteX14826" fmla="*/ 11936821 w 12193268"/>
              <a:gd name="connsiteY14826" fmla="*/ 3916006 h 6852115"/>
              <a:gd name="connsiteX14827" fmla="*/ 11785630 w 12193268"/>
              <a:gd name="connsiteY14827" fmla="*/ 4056398 h 6852115"/>
              <a:gd name="connsiteX14828" fmla="*/ 11868581 w 12193268"/>
              <a:gd name="connsiteY14828" fmla="*/ 4135922 h 6852115"/>
              <a:gd name="connsiteX14829" fmla="*/ 11990179 w 12193268"/>
              <a:gd name="connsiteY14829" fmla="*/ 4019511 h 6852115"/>
              <a:gd name="connsiteX14830" fmla="*/ 11965564 w 12193268"/>
              <a:gd name="connsiteY14830" fmla="*/ 3996759 h 6852115"/>
              <a:gd name="connsiteX14831" fmla="*/ 11875983 w 12193268"/>
              <a:gd name="connsiteY14831" fmla="*/ 4079443 h 6852115"/>
              <a:gd name="connsiteX14832" fmla="*/ 11849521 w 12193268"/>
              <a:gd name="connsiteY14832" fmla="*/ 4051638 h 6852115"/>
              <a:gd name="connsiteX14833" fmla="*/ 11966097 w 12193268"/>
              <a:gd name="connsiteY14833" fmla="*/ 3944991 h 6852115"/>
              <a:gd name="connsiteX14834" fmla="*/ 12048305 w 12193268"/>
              <a:gd name="connsiteY14834" fmla="*/ 4020975 h 6852115"/>
              <a:gd name="connsiteX14835" fmla="*/ 11896318 w 12193268"/>
              <a:gd name="connsiteY14835" fmla="*/ 4162513 h 6852115"/>
              <a:gd name="connsiteX14836" fmla="*/ 12047162 w 12193268"/>
              <a:gd name="connsiteY14836" fmla="*/ 4303360 h 6852115"/>
              <a:gd name="connsiteX14837" fmla="*/ 11964901 w 12193268"/>
              <a:gd name="connsiteY14837" fmla="*/ 4379288 h 6852115"/>
              <a:gd name="connsiteX14838" fmla="*/ 11958380 w 12193268"/>
              <a:gd name="connsiteY14838" fmla="*/ 4372436 h 6852115"/>
              <a:gd name="connsiteX14839" fmla="*/ 11957480 w 12193268"/>
              <a:gd name="connsiteY14839" fmla="*/ 4373380 h 6852115"/>
              <a:gd name="connsiteX14840" fmla="*/ 11848400 w 12193268"/>
              <a:gd name="connsiteY14840" fmla="*/ 4272560 h 6852115"/>
              <a:gd name="connsiteX14841" fmla="*/ 11874882 w 12193268"/>
              <a:gd name="connsiteY14841" fmla="*/ 4244774 h 6852115"/>
              <a:gd name="connsiteX14842" fmla="*/ 11964404 w 12193268"/>
              <a:gd name="connsiteY14842" fmla="*/ 4327518 h 6852115"/>
              <a:gd name="connsiteX14843" fmla="*/ 11989143 w 12193268"/>
              <a:gd name="connsiteY14843" fmla="*/ 4304684 h 6852115"/>
              <a:gd name="connsiteX14844" fmla="*/ 11868562 w 12193268"/>
              <a:gd name="connsiteY14844" fmla="*/ 4189085 h 6852115"/>
              <a:gd name="connsiteX14845" fmla="*/ 11785464 w 12193268"/>
              <a:gd name="connsiteY14845" fmla="*/ 4268638 h 6852115"/>
              <a:gd name="connsiteX14846" fmla="*/ 11935604 w 12193268"/>
              <a:gd name="connsiteY14846" fmla="*/ 4408252 h 6852115"/>
              <a:gd name="connsiteX14847" fmla="*/ 11844022 w 12193268"/>
              <a:gd name="connsiteY14847" fmla="*/ 4492781 h 6852115"/>
              <a:gd name="connsiteX14848" fmla="*/ 11732205 w 12193268"/>
              <a:gd name="connsiteY14848" fmla="*/ 4386854 h 6852115"/>
              <a:gd name="connsiteX14849" fmla="*/ 11758687 w 12193268"/>
              <a:gd name="connsiteY14849" fmla="*/ 4359067 h 6852115"/>
              <a:gd name="connsiteX14850" fmla="*/ 11845436 w 12193268"/>
              <a:gd name="connsiteY14850" fmla="*/ 4439248 h 6852115"/>
              <a:gd name="connsiteX14851" fmla="*/ 11879495 w 12193268"/>
              <a:gd name="connsiteY14851" fmla="*/ 4407812 h 6852115"/>
              <a:gd name="connsiteX14852" fmla="*/ 11757690 w 12193268"/>
              <a:gd name="connsiteY14852" fmla="*/ 4295229 h 6852115"/>
              <a:gd name="connsiteX14853" fmla="*/ 11670175 w 12193268"/>
              <a:gd name="connsiteY14853" fmla="*/ 4379010 h 6852115"/>
              <a:gd name="connsiteX14854" fmla="*/ 11820898 w 12193268"/>
              <a:gd name="connsiteY14854" fmla="*/ 4523506 h 6852115"/>
              <a:gd name="connsiteX14855" fmla="*/ 11798578 w 12193268"/>
              <a:gd name="connsiteY14855" fmla="*/ 4546084 h 6852115"/>
              <a:gd name="connsiteX14856" fmla="*/ 11792380 w 12193268"/>
              <a:gd name="connsiteY14856" fmla="*/ 4546084 h 6852115"/>
              <a:gd name="connsiteX14857" fmla="*/ 11819055 w 12193268"/>
              <a:gd name="connsiteY14857" fmla="*/ 4573088 h 6852115"/>
              <a:gd name="connsiteX14858" fmla="*/ 11671347 w 12193268"/>
              <a:gd name="connsiteY14858" fmla="*/ 4714595 h 6852115"/>
              <a:gd name="connsiteX14859" fmla="*/ 11758922 w 12193268"/>
              <a:gd name="connsiteY14859" fmla="*/ 4798493 h 6852115"/>
              <a:gd name="connsiteX14860" fmla="*/ 11881721 w 12193268"/>
              <a:gd name="connsiteY14860" fmla="*/ 4685070 h 6852115"/>
              <a:gd name="connsiteX14861" fmla="*/ 11847673 w 12193268"/>
              <a:gd name="connsiteY14861" fmla="*/ 4653622 h 6852115"/>
              <a:gd name="connsiteX14862" fmla="*/ 11760896 w 12193268"/>
              <a:gd name="connsiteY14862" fmla="*/ 4733774 h 6852115"/>
              <a:gd name="connsiteX14863" fmla="*/ 11734424 w 12193268"/>
              <a:gd name="connsiteY14863" fmla="*/ 4705979 h 6852115"/>
              <a:gd name="connsiteX14864" fmla="*/ 11846279 w 12193268"/>
              <a:gd name="connsiteY14864" fmla="*/ 4600089 h 6852115"/>
              <a:gd name="connsiteX14865" fmla="*/ 11937829 w 12193268"/>
              <a:gd name="connsiteY14865" fmla="*/ 4684649 h 6852115"/>
              <a:gd name="connsiteX14866" fmla="*/ 11786688 w 12193268"/>
              <a:gd name="connsiteY14866" fmla="*/ 4825092 h 6852115"/>
              <a:gd name="connsiteX14867" fmla="*/ 11869667 w 12193268"/>
              <a:gd name="connsiteY14867" fmla="*/ 4904588 h 6852115"/>
              <a:gd name="connsiteX14868" fmla="*/ 11991224 w 12193268"/>
              <a:gd name="connsiteY14868" fmla="*/ 4788136 h 6852115"/>
              <a:gd name="connsiteX14869" fmla="*/ 11966601 w 12193268"/>
              <a:gd name="connsiteY14869" fmla="*/ 4765392 h 6852115"/>
              <a:gd name="connsiteX14870" fmla="*/ 11877050 w 12193268"/>
              <a:gd name="connsiteY14870" fmla="*/ 4848106 h 6852115"/>
              <a:gd name="connsiteX14871" fmla="*/ 11850577 w 12193268"/>
              <a:gd name="connsiteY14871" fmla="*/ 4820312 h 6852115"/>
              <a:gd name="connsiteX14872" fmla="*/ 11967116 w 12193268"/>
              <a:gd name="connsiteY14872" fmla="*/ 4713624 h 6852115"/>
              <a:gd name="connsiteX14873" fmla="*/ 12049351 w 12193268"/>
              <a:gd name="connsiteY14873" fmla="*/ 4789580 h 6852115"/>
              <a:gd name="connsiteX14874" fmla="*/ 11897414 w 12193268"/>
              <a:gd name="connsiteY14874" fmla="*/ 4931170 h 6852115"/>
              <a:gd name="connsiteX14875" fmla="*/ 12048308 w 12193268"/>
              <a:gd name="connsiteY14875" fmla="*/ 5071966 h 6852115"/>
              <a:gd name="connsiteX14876" fmla="*/ 11966073 w 12193268"/>
              <a:gd name="connsiteY14876" fmla="*/ 5147922 h 6852115"/>
              <a:gd name="connsiteX14877" fmla="*/ 11959550 w 12193268"/>
              <a:gd name="connsiteY14877" fmla="*/ 5141071 h 6852115"/>
              <a:gd name="connsiteX14878" fmla="*/ 11958649 w 12193268"/>
              <a:gd name="connsiteY14878" fmla="*/ 5142016 h 6852115"/>
              <a:gd name="connsiteX14879" fmla="*/ 11849534 w 12193268"/>
              <a:gd name="connsiteY14879" fmla="*/ 5041233 h 6852115"/>
              <a:gd name="connsiteX14880" fmla="*/ 11876006 w 12193268"/>
              <a:gd name="connsiteY14880" fmla="*/ 5013438 h 6852115"/>
              <a:gd name="connsiteX14881" fmla="*/ 11965558 w 12193268"/>
              <a:gd name="connsiteY14881" fmla="*/ 5096153 h 6852115"/>
              <a:gd name="connsiteX14882" fmla="*/ 11990290 w 12193268"/>
              <a:gd name="connsiteY14882" fmla="*/ 5073309 h 6852115"/>
              <a:gd name="connsiteX14883" fmla="*/ 11869667 w 12193268"/>
              <a:gd name="connsiteY14883" fmla="*/ 4957752 h 6852115"/>
              <a:gd name="connsiteX14884" fmla="*/ 11786598 w 12193268"/>
              <a:gd name="connsiteY14884" fmla="*/ 5037333 h 6852115"/>
              <a:gd name="connsiteX14885" fmla="*/ 11936786 w 12193268"/>
              <a:gd name="connsiteY14885" fmla="*/ 5176896 h 6852115"/>
              <a:gd name="connsiteX14886" fmla="*/ 11845235 w 12193268"/>
              <a:gd name="connsiteY14886" fmla="*/ 5261455 h 6852115"/>
              <a:gd name="connsiteX14887" fmla="*/ 11733381 w 12193268"/>
              <a:gd name="connsiteY14887" fmla="*/ 5155566 h 6852115"/>
              <a:gd name="connsiteX14888" fmla="*/ 11759852 w 12193268"/>
              <a:gd name="connsiteY14888" fmla="*/ 5127771 h 6852115"/>
              <a:gd name="connsiteX14889" fmla="*/ 11846630 w 12193268"/>
              <a:gd name="connsiteY14889" fmla="*/ 5207923 h 6852115"/>
              <a:gd name="connsiteX14890" fmla="*/ 11880677 w 12193268"/>
              <a:gd name="connsiteY14890" fmla="*/ 5176475 h 6852115"/>
              <a:gd name="connsiteX14891" fmla="*/ 11758832 w 12193268"/>
              <a:gd name="connsiteY14891" fmla="*/ 5063932 h 6852115"/>
              <a:gd name="connsiteX14892" fmla="*/ 11671346 w 12193268"/>
              <a:gd name="connsiteY14892" fmla="*/ 5147744 h 6852115"/>
              <a:gd name="connsiteX14893" fmla="*/ 11822122 w 12193268"/>
              <a:gd name="connsiteY14893" fmla="*/ 5292189 h 6852115"/>
              <a:gd name="connsiteX14894" fmla="*/ 11819858 w 12193268"/>
              <a:gd name="connsiteY14894" fmla="*/ 5294480 h 6852115"/>
              <a:gd name="connsiteX14895" fmla="*/ 11787114 w 12193268"/>
              <a:gd name="connsiteY14895" fmla="*/ 5294481 h 6852115"/>
              <a:gd name="connsiteX14896" fmla="*/ 11803485 w 12193268"/>
              <a:gd name="connsiteY14896" fmla="*/ 5311053 h 6852115"/>
              <a:gd name="connsiteX14897" fmla="*/ 11799398 w 12193268"/>
              <a:gd name="connsiteY14897" fmla="*/ 5315191 h 6852115"/>
              <a:gd name="connsiteX14898" fmla="*/ 11807574 w 12193268"/>
              <a:gd name="connsiteY14898" fmla="*/ 5315191 h 6852115"/>
              <a:gd name="connsiteX14899" fmla="*/ 11813790 w 12193268"/>
              <a:gd name="connsiteY14899" fmla="*/ 5321484 h 6852115"/>
              <a:gd name="connsiteX14900" fmla="*/ 11666082 w 12193268"/>
              <a:gd name="connsiteY14900" fmla="*/ 5462991 h 6852115"/>
              <a:gd name="connsiteX14901" fmla="*/ 11753657 w 12193268"/>
              <a:gd name="connsiteY14901" fmla="*/ 5546889 h 6852115"/>
              <a:gd name="connsiteX14902" fmla="*/ 11876455 w 12193268"/>
              <a:gd name="connsiteY14902" fmla="*/ 5433466 h 6852115"/>
              <a:gd name="connsiteX14903" fmla="*/ 11842408 w 12193268"/>
              <a:gd name="connsiteY14903" fmla="*/ 5402019 h 6852115"/>
              <a:gd name="connsiteX14904" fmla="*/ 11755630 w 12193268"/>
              <a:gd name="connsiteY14904" fmla="*/ 5482170 h 6852115"/>
              <a:gd name="connsiteX14905" fmla="*/ 11729159 w 12193268"/>
              <a:gd name="connsiteY14905" fmla="*/ 5454375 h 6852115"/>
              <a:gd name="connsiteX14906" fmla="*/ 11841013 w 12193268"/>
              <a:gd name="connsiteY14906" fmla="*/ 5348485 h 6852115"/>
              <a:gd name="connsiteX14907" fmla="*/ 11932564 w 12193268"/>
              <a:gd name="connsiteY14907" fmla="*/ 5433045 h 6852115"/>
              <a:gd name="connsiteX14908" fmla="*/ 11781422 w 12193268"/>
              <a:gd name="connsiteY14908" fmla="*/ 5573489 h 6852115"/>
              <a:gd name="connsiteX14909" fmla="*/ 11864403 w 12193268"/>
              <a:gd name="connsiteY14909" fmla="*/ 5652984 h 6852115"/>
              <a:gd name="connsiteX14910" fmla="*/ 11985959 w 12193268"/>
              <a:gd name="connsiteY14910" fmla="*/ 5536532 h 6852115"/>
              <a:gd name="connsiteX14911" fmla="*/ 11961336 w 12193268"/>
              <a:gd name="connsiteY14911" fmla="*/ 5513788 h 6852115"/>
              <a:gd name="connsiteX14912" fmla="*/ 11871784 w 12193268"/>
              <a:gd name="connsiteY14912" fmla="*/ 5596503 h 6852115"/>
              <a:gd name="connsiteX14913" fmla="*/ 11845313 w 12193268"/>
              <a:gd name="connsiteY14913" fmla="*/ 5568708 h 6852115"/>
              <a:gd name="connsiteX14914" fmla="*/ 11961852 w 12193268"/>
              <a:gd name="connsiteY14914" fmla="*/ 5462020 h 6852115"/>
              <a:gd name="connsiteX14915" fmla="*/ 12044086 w 12193268"/>
              <a:gd name="connsiteY14915" fmla="*/ 5537975 h 6852115"/>
              <a:gd name="connsiteX14916" fmla="*/ 11892149 w 12193268"/>
              <a:gd name="connsiteY14916" fmla="*/ 5679567 h 6852115"/>
              <a:gd name="connsiteX14917" fmla="*/ 12043043 w 12193268"/>
              <a:gd name="connsiteY14917" fmla="*/ 5820362 h 6852115"/>
              <a:gd name="connsiteX14918" fmla="*/ 11960808 w 12193268"/>
              <a:gd name="connsiteY14918" fmla="*/ 5896317 h 6852115"/>
              <a:gd name="connsiteX14919" fmla="*/ 11954285 w 12193268"/>
              <a:gd name="connsiteY14919" fmla="*/ 5889468 h 6852115"/>
              <a:gd name="connsiteX14920" fmla="*/ 11953384 w 12193268"/>
              <a:gd name="connsiteY14920" fmla="*/ 5890413 h 6852115"/>
              <a:gd name="connsiteX14921" fmla="*/ 11844270 w 12193268"/>
              <a:gd name="connsiteY14921" fmla="*/ 5789629 h 6852115"/>
              <a:gd name="connsiteX14922" fmla="*/ 11870741 w 12193268"/>
              <a:gd name="connsiteY14922" fmla="*/ 5761835 h 6852115"/>
              <a:gd name="connsiteX14923" fmla="*/ 11960293 w 12193268"/>
              <a:gd name="connsiteY14923" fmla="*/ 5844548 h 6852115"/>
              <a:gd name="connsiteX14924" fmla="*/ 11985024 w 12193268"/>
              <a:gd name="connsiteY14924" fmla="*/ 5821704 h 6852115"/>
              <a:gd name="connsiteX14925" fmla="*/ 11864403 w 12193268"/>
              <a:gd name="connsiteY14925" fmla="*/ 5706147 h 6852115"/>
              <a:gd name="connsiteX14926" fmla="*/ 11781333 w 12193268"/>
              <a:gd name="connsiteY14926" fmla="*/ 5785730 h 6852115"/>
              <a:gd name="connsiteX14927" fmla="*/ 11931521 w 12193268"/>
              <a:gd name="connsiteY14927" fmla="*/ 5925292 h 6852115"/>
              <a:gd name="connsiteX14928" fmla="*/ 11839970 w 12193268"/>
              <a:gd name="connsiteY14928" fmla="*/ 6009852 h 6852115"/>
              <a:gd name="connsiteX14929" fmla="*/ 11728115 w 12193268"/>
              <a:gd name="connsiteY14929" fmla="*/ 5903962 h 6852115"/>
              <a:gd name="connsiteX14930" fmla="*/ 11754587 w 12193268"/>
              <a:gd name="connsiteY14930" fmla="*/ 5876167 h 6852115"/>
              <a:gd name="connsiteX14931" fmla="*/ 11841365 w 12193268"/>
              <a:gd name="connsiteY14931" fmla="*/ 5956318 h 6852115"/>
              <a:gd name="connsiteX14932" fmla="*/ 11875412 w 12193268"/>
              <a:gd name="connsiteY14932" fmla="*/ 5924870 h 6852115"/>
              <a:gd name="connsiteX14933" fmla="*/ 11753567 w 12193268"/>
              <a:gd name="connsiteY14933" fmla="*/ 5812329 h 6852115"/>
              <a:gd name="connsiteX14934" fmla="*/ 11666082 w 12193268"/>
              <a:gd name="connsiteY14934" fmla="*/ 5896140 h 6852115"/>
              <a:gd name="connsiteX14935" fmla="*/ 11816856 w 12193268"/>
              <a:gd name="connsiteY14935" fmla="*/ 6040586 h 6852115"/>
              <a:gd name="connsiteX14936" fmla="*/ 11794132 w 12193268"/>
              <a:gd name="connsiteY14936" fmla="*/ 6063588 h 6852115"/>
              <a:gd name="connsiteX14937" fmla="*/ 11847980 w 12193268"/>
              <a:gd name="connsiteY14937" fmla="*/ 6063588 h 6852115"/>
              <a:gd name="connsiteX14938" fmla="*/ 12175087 w 12193268"/>
              <a:gd name="connsiteY14938" fmla="*/ 5761458 h 6852115"/>
              <a:gd name="connsiteX14939" fmla="*/ 12175087 w 12193268"/>
              <a:gd name="connsiteY14939" fmla="*/ 5695829 h 6852115"/>
              <a:gd name="connsiteX14940" fmla="*/ 12076916 w 12193268"/>
              <a:gd name="connsiteY14940" fmla="*/ 5792506 h 6852115"/>
              <a:gd name="connsiteX14941" fmla="*/ 11963879 w 12193268"/>
              <a:gd name="connsiteY14941" fmla="*/ 5681190 h 6852115"/>
              <a:gd name="connsiteX14942" fmla="*/ 12076916 w 12193268"/>
              <a:gd name="connsiteY14942" fmla="*/ 5569872 h 6852115"/>
              <a:gd name="connsiteX14943" fmla="*/ 12175087 w 12193268"/>
              <a:gd name="connsiteY14943" fmla="*/ 5666550 h 6852115"/>
              <a:gd name="connsiteX14944" fmla="*/ 12175087 w 12193268"/>
              <a:gd name="connsiteY14944" fmla="*/ 5610683 h 6852115"/>
              <a:gd name="connsiteX14945" fmla="*/ 11854207 w 12193268"/>
              <a:gd name="connsiteY14945" fmla="*/ 5314303 h 6852115"/>
              <a:gd name="connsiteX14946" fmla="*/ 12180353 w 12193268"/>
              <a:gd name="connsiteY14946" fmla="*/ 5013061 h 6852115"/>
              <a:gd name="connsiteX14947" fmla="*/ 12180353 w 12193268"/>
              <a:gd name="connsiteY14947" fmla="*/ 4947432 h 6852115"/>
              <a:gd name="connsiteX14948" fmla="*/ 12082181 w 12193268"/>
              <a:gd name="connsiteY14948" fmla="*/ 5044110 h 6852115"/>
              <a:gd name="connsiteX14949" fmla="*/ 11969143 w 12193268"/>
              <a:gd name="connsiteY14949" fmla="*/ 4932793 h 6852115"/>
              <a:gd name="connsiteX14950" fmla="*/ 12082181 w 12193268"/>
              <a:gd name="connsiteY14950" fmla="*/ 4821477 h 6852115"/>
              <a:gd name="connsiteX14951" fmla="*/ 12180353 w 12193268"/>
              <a:gd name="connsiteY14951" fmla="*/ 4918154 h 6852115"/>
              <a:gd name="connsiteX14952" fmla="*/ 12180353 w 12193268"/>
              <a:gd name="connsiteY14952" fmla="*/ 4862286 h 6852115"/>
              <a:gd name="connsiteX14953" fmla="*/ 11838476 w 12193268"/>
              <a:gd name="connsiteY14953" fmla="*/ 4546515 h 6852115"/>
              <a:gd name="connsiteX14954" fmla="*/ 11852013 w 12193268"/>
              <a:gd name="connsiteY14954" fmla="*/ 4546519 h 6852115"/>
              <a:gd name="connsiteX14955" fmla="*/ 12179228 w 12193268"/>
              <a:gd name="connsiteY14955" fmla="*/ 4244500 h 6852115"/>
              <a:gd name="connsiteX14956" fmla="*/ 12179251 w 12193268"/>
              <a:gd name="connsiteY14956" fmla="*/ 4178873 h 6852115"/>
              <a:gd name="connsiteX14957" fmla="*/ 12081045 w 12193268"/>
              <a:gd name="connsiteY14957" fmla="*/ 4275516 h 6852115"/>
              <a:gd name="connsiteX14958" fmla="*/ 11968047 w 12193268"/>
              <a:gd name="connsiteY14958" fmla="*/ 4164161 h 6852115"/>
              <a:gd name="connsiteX14959" fmla="*/ 12081124 w 12193268"/>
              <a:gd name="connsiteY14959" fmla="*/ 4052883 h 6852115"/>
              <a:gd name="connsiteX14960" fmla="*/ 12179262 w 12193268"/>
              <a:gd name="connsiteY14960" fmla="*/ 4149594 h 6852115"/>
              <a:gd name="connsiteX14961" fmla="*/ 12179281 w 12193268"/>
              <a:gd name="connsiteY14961" fmla="*/ 4093726 h 6852115"/>
              <a:gd name="connsiteX14962" fmla="*/ 11858504 w 12193268"/>
              <a:gd name="connsiteY14962" fmla="*/ 3797237 h 6852115"/>
              <a:gd name="connsiteX14963" fmla="*/ 12184757 w 12193268"/>
              <a:gd name="connsiteY14963" fmla="*/ 3496107 h 6852115"/>
              <a:gd name="connsiteX14964" fmla="*/ 12184780 w 12193268"/>
              <a:gd name="connsiteY14964" fmla="*/ 3430478 h 6852115"/>
              <a:gd name="connsiteX14965" fmla="*/ 12086574 w 12193268"/>
              <a:gd name="connsiteY14965" fmla="*/ 3527123 h 6852115"/>
              <a:gd name="connsiteX14966" fmla="*/ 11973576 w 12193268"/>
              <a:gd name="connsiteY14966" fmla="*/ 3415767 h 6852115"/>
              <a:gd name="connsiteX14967" fmla="*/ 12086653 w 12193268"/>
              <a:gd name="connsiteY14967" fmla="*/ 3304489 h 6852115"/>
              <a:gd name="connsiteX14968" fmla="*/ 12184791 w 12193268"/>
              <a:gd name="connsiteY14968" fmla="*/ 3401200 h 6852115"/>
              <a:gd name="connsiteX14969" fmla="*/ 12184811 w 12193268"/>
              <a:gd name="connsiteY14969" fmla="*/ 3345332 h 6852115"/>
              <a:gd name="connsiteX14970" fmla="*/ 11853402 w 12193268"/>
              <a:gd name="connsiteY14970" fmla="*/ 3039017 h 6852115"/>
              <a:gd name="connsiteX14971" fmla="*/ 11856326 w 12193268"/>
              <a:gd name="connsiteY14971" fmla="*/ 3039018 h 6852115"/>
              <a:gd name="connsiteX14972" fmla="*/ 12183434 w 12193268"/>
              <a:gd name="connsiteY14972" fmla="*/ 2736886 h 6852115"/>
              <a:gd name="connsiteX14973" fmla="*/ 12183434 w 12193268"/>
              <a:gd name="connsiteY14973" fmla="*/ 2671258 h 6852115"/>
              <a:gd name="connsiteX14974" fmla="*/ 12085262 w 12193268"/>
              <a:gd name="connsiteY14974" fmla="*/ 2767937 h 6852115"/>
              <a:gd name="connsiteX14975" fmla="*/ 11972224 w 12193268"/>
              <a:gd name="connsiteY14975" fmla="*/ 2656619 h 6852115"/>
              <a:gd name="connsiteX14976" fmla="*/ 12085262 w 12193268"/>
              <a:gd name="connsiteY14976" fmla="*/ 2545303 h 6852115"/>
              <a:gd name="connsiteX14977" fmla="*/ 12183434 w 12193268"/>
              <a:gd name="connsiteY14977" fmla="*/ 2641979 h 6852115"/>
              <a:gd name="connsiteX14978" fmla="*/ 12183434 w 12193268"/>
              <a:gd name="connsiteY14978" fmla="*/ 2586112 h 6852115"/>
              <a:gd name="connsiteX14979" fmla="*/ 11862552 w 12193268"/>
              <a:gd name="connsiteY14979" fmla="*/ 2289733 h 6852115"/>
              <a:gd name="connsiteX14980" fmla="*/ 12188699 w 12193268"/>
              <a:gd name="connsiteY14980" fmla="*/ 1988490 h 6852115"/>
              <a:gd name="connsiteX14981" fmla="*/ 12188699 w 12193268"/>
              <a:gd name="connsiteY14981" fmla="*/ 1922862 h 6852115"/>
              <a:gd name="connsiteX14982" fmla="*/ 12090527 w 12193268"/>
              <a:gd name="connsiteY14982" fmla="*/ 2019540 h 6852115"/>
              <a:gd name="connsiteX14983" fmla="*/ 11977489 w 12193268"/>
              <a:gd name="connsiteY14983" fmla="*/ 1908223 h 6852115"/>
              <a:gd name="connsiteX14984" fmla="*/ 12090527 w 12193268"/>
              <a:gd name="connsiteY14984" fmla="*/ 1796906 h 6852115"/>
              <a:gd name="connsiteX14985" fmla="*/ 12188699 w 12193268"/>
              <a:gd name="connsiteY14985" fmla="*/ 1893584 h 6852115"/>
              <a:gd name="connsiteX14986" fmla="*/ 12188699 w 12193268"/>
              <a:gd name="connsiteY14986" fmla="*/ 1837717 h 6852115"/>
              <a:gd name="connsiteX14987" fmla="*/ 11846823 w 12193268"/>
              <a:gd name="connsiteY14987" fmla="*/ 1521945 h 6852115"/>
              <a:gd name="connsiteX14988" fmla="*/ 11860360 w 12193268"/>
              <a:gd name="connsiteY14988" fmla="*/ 1521950 h 6852115"/>
              <a:gd name="connsiteX14989" fmla="*/ 12187574 w 12193268"/>
              <a:gd name="connsiteY14989" fmla="*/ 1219932 h 6852115"/>
              <a:gd name="connsiteX14990" fmla="*/ 12187597 w 12193268"/>
              <a:gd name="connsiteY14990" fmla="*/ 1154303 h 6852115"/>
              <a:gd name="connsiteX14991" fmla="*/ 12089391 w 12193268"/>
              <a:gd name="connsiteY14991" fmla="*/ 1250948 h 6852115"/>
              <a:gd name="connsiteX14992" fmla="*/ 11976393 w 12193268"/>
              <a:gd name="connsiteY14992" fmla="*/ 1139592 h 6852115"/>
              <a:gd name="connsiteX14993" fmla="*/ 12089470 w 12193268"/>
              <a:gd name="connsiteY14993" fmla="*/ 1028313 h 6852115"/>
              <a:gd name="connsiteX14994" fmla="*/ 12187608 w 12193268"/>
              <a:gd name="connsiteY14994" fmla="*/ 1125025 h 6852115"/>
              <a:gd name="connsiteX14995" fmla="*/ 12187627 w 12193268"/>
              <a:gd name="connsiteY14995" fmla="*/ 1069156 h 6852115"/>
              <a:gd name="connsiteX14996" fmla="*/ 11866851 w 12193268"/>
              <a:gd name="connsiteY14996" fmla="*/ 772667 h 6852115"/>
              <a:gd name="connsiteX14997" fmla="*/ 12193103 w 12193268"/>
              <a:gd name="connsiteY14997" fmla="*/ 471537 h 6852115"/>
              <a:gd name="connsiteX14998" fmla="*/ 12193127 w 12193268"/>
              <a:gd name="connsiteY14998" fmla="*/ 405908 h 6852115"/>
              <a:gd name="connsiteX14999" fmla="*/ 12094921 w 12193268"/>
              <a:gd name="connsiteY14999" fmla="*/ 502553 h 6852115"/>
              <a:gd name="connsiteX15000" fmla="*/ 11981922 w 12193268"/>
              <a:gd name="connsiteY15000" fmla="*/ 391197 h 6852115"/>
              <a:gd name="connsiteX15001" fmla="*/ 12094999 w 12193268"/>
              <a:gd name="connsiteY15001" fmla="*/ 279918 h 6852115"/>
              <a:gd name="connsiteX15002" fmla="*/ 12193137 w 12193268"/>
              <a:gd name="connsiteY15002" fmla="*/ 376630 h 6852115"/>
              <a:gd name="connsiteX15003" fmla="*/ 12193156 w 12193268"/>
              <a:gd name="connsiteY15003" fmla="*/ 320762 h 6852115"/>
              <a:gd name="connsiteX15004" fmla="*/ 11850925 w 12193268"/>
              <a:gd name="connsiteY15004" fmla="*/ 4443 h 6852115"/>
              <a:gd name="connsiteX15005" fmla="*/ 11617899 w 12193268"/>
              <a:gd name="connsiteY15005" fmla="*/ 4364 h 6852115"/>
              <a:gd name="connsiteX15006" fmla="*/ 11655814 w 12193268"/>
              <a:gd name="connsiteY15006" fmla="*/ 41727 h 6852115"/>
              <a:gd name="connsiteX15007" fmla="*/ 11693756 w 12193268"/>
              <a:gd name="connsiteY15007" fmla="*/ 4389 h 6852115"/>
              <a:gd name="connsiteX15008" fmla="*/ 1742909 w 12193268"/>
              <a:gd name="connsiteY15008" fmla="*/ 18038 h 6852115"/>
              <a:gd name="connsiteX15009" fmla="*/ 1777154 w 12193268"/>
              <a:gd name="connsiteY15009" fmla="*/ 51785 h 6852115"/>
              <a:gd name="connsiteX15010" fmla="*/ 1811423 w 12193268"/>
              <a:gd name="connsiteY15010" fmla="*/ 18061 h 6852115"/>
              <a:gd name="connsiteX15011" fmla="*/ 1627977 w 12193268"/>
              <a:gd name="connsiteY15011" fmla="*/ 17999 h 6852115"/>
              <a:gd name="connsiteX15012" fmla="*/ 1774966 w 12193268"/>
              <a:gd name="connsiteY15012" fmla="*/ 158913 h 6852115"/>
              <a:gd name="connsiteX15013" fmla="*/ 1922056 w 12193268"/>
              <a:gd name="connsiteY15013" fmla="*/ 18100 h 6852115"/>
              <a:gd name="connsiteX15014" fmla="*/ 1854031 w 12193268"/>
              <a:gd name="connsiteY15014" fmla="*/ 18076 h 6852115"/>
              <a:gd name="connsiteX15015" fmla="*/ 1777140 w 12193268"/>
              <a:gd name="connsiteY15015" fmla="*/ 93745 h 6852115"/>
              <a:gd name="connsiteX15016" fmla="*/ 1700301 w 12193268"/>
              <a:gd name="connsiteY15016" fmla="*/ 18023 h 6852115"/>
              <a:gd name="connsiteX15017" fmla="*/ 11466319 w 12193268"/>
              <a:gd name="connsiteY15017" fmla="*/ 4311 h 6852115"/>
              <a:gd name="connsiteX15018" fmla="*/ 11096886 w 12193268"/>
              <a:gd name="connsiteY15018" fmla="*/ 345296 h 6852115"/>
              <a:gd name="connsiteX15019" fmla="*/ 11096885 w 12193268"/>
              <a:gd name="connsiteY15019" fmla="*/ 347743 h 6852115"/>
              <a:gd name="connsiteX15020" fmla="*/ 10737968 w 12193268"/>
              <a:gd name="connsiteY15020" fmla="*/ 16002 h 6852115"/>
              <a:gd name="connsiteX15021" fmla="*/ 10688216 w 12193268"/>
              <a:gd name="connsiteY15021" fmla="*/ 15985 h 6852115"/>
              <a:gd name="connsiteX15022" fmla="*/ 10713400 w 12193268"/>
              <a:gd name="connsiteY15022" fmla="*/ 41495 h 6852115"/>
              <a:gd name="connsiteX15023" fmla="*/ 10565184 w 12193268"/>
              <a:gd name="connsiteY15023" fmla="*/ 183389 h 6852115"/>
              <a:gd name="connsiteX15024" fmla="*/ 10652290 w 12193268"/>
              <a:gd name="connsiteY15024" fmla="*/ 266894 h 6852115"/>
              <a:gd name="connsiteX15025" fmla="*/ 10773695 w 12193268"/>
              <a:gd name="connsiteY15025" fmla="*/ 154838 h 6852115"/>
              <a:gd name="connsiteX15026" fmla="*/ 10739658 w 12193268"/>
              <a:gd name="connsiteY15026" fmla="*/ 123379 h 6852115"/>
              <a:gd name="connsiteX15027" fmla="*/ 10652853 w 12193268"/>
              <a:gd name="connsiteY15027" fmla="*/ 203499 h 6852115"/>
              <a:gd name="connsiteX15028" fmla="*/ 10626390 w 12193268"/>
              <a:gd name="connsiteY15028" fmla="*/ 175696 h 6852115"/>
              <a:gd name="connsiteX15029" fmla="*/ 10738283 w 12193268"/>
              <a:gd name="connsiteY15029" fmla="*/ 69845 h 6852115"/>
              <a:gd name="connsiteX15030" fmla="*/ 10829803 w 12193268"/>
              <a:gd name="connsiteY15030" fmla="*/ 154437 h 6852115"/>
              <a:gd name="connsiteX15031" fmla="*/ 10680045 w 12193268"/>
              <a:gd name="connsiteY15031" fmla="*/ 293504 h 6852115"/>
              <a:gd name="connsiteX15032" fmla="*/ 10763438 w 12193268"/>
              <a:gd name="connsiteY15032" fmla="*/ 373450 h 6852115"/>
              <a:gd name="connsiteX15033" fmla="*/ 10883635 w 12193268"/>
              <a:gd name="connsiteY15033" fmla="*/ 258379 h 6852115"/>
              <a:gd name="connsiteX15034" fmla="*/ 10858547 w 12193268"/>
              <a:gd name="connsiteY15034" fmla="*/ 235189 h 6852115"/>
              <a:gd name="connsiteX15035" fmla="*/ 10768967 w 12193268"/>
              <a:gd name="connsiteY15035" fmla="*/ 317873 h 6852115"/>
              <a:gd name="connsiteX15036" fmla="*/ 10742504 w 12193268"/>
              <a:gd name="connsiteY15036" fmla="*/ 290068 h 6852115"/>
              <a:gd name="connsiteX15037" fmla="*/ 10859081 w 12193268"/>
              <a:gd name="connsiteY15037" fmla="*/ 183421 h 6852115"/>
              <a:gd name="connsiteX15038" fmla="*/ 10941288 w 12193268"/>
              <a:gd name="connsiteY15038" fmla="*/ 259405 h 6852115"/>
              <a:gd name="connsiteX15039" fmla="*/ 10791175 w 12193268"/>
              <a:gd name="connsiteY15039" fmla="*/ 400041 h 6852115"/>
              <a:gd name="connsiteX15040" fmla="*/ 10940145 w 12193268"/>
              <a:gd name="connsiteY15040" fmla="*/ 541576 h 6852115"/>
              <a:gd name="connsiteX15041" fmla="*/ 10857884 w 12193268"/>
              <a:gd name="connsiteY15041" fmla="*/ 617503 h 6852115"/>
              <a:gd name="connsiteX15042" fmla="*/ 10741383 w 12193268"/>
              <a:gd name="connsiteY15042" fmla="*/ 510775 h 6852115"/>
              <a:gd name="connsiteX15043" fmla="*/ 10767864 w 12193268"/>
              <a:gd name="connsiteY15043" fmla="*/ 482989 h 6852115"/>
              <a:gd name="connsiteX15044" fmla="*/ 10857387 w 12193268"/>
              <a:gd name="connsiteY15044" fmla="*/ 565734 h 6852115"/>
              <a:gd name="connsiteX15045" fmla="*/ 10883446 w 12193268"/>
              <a:gd name="connsiteY15045" fmla="*/ 541681 h 6852115"/>
              <a:gd name="connsiteX15046" fmla="*/ 10763419 w 12193268"/>
              <a:gd name="connsiteY15046" fmla="*/ 426614 h 6852115"/>
              <a:gd name="connsiteX15047" fmla="*/ 10679036 w 12193268"/>
              <a:gd name="connsiteY15047" fmla="*/ 507398 h 6852115"/>
              <a:gd name="connsiteX15048" fmla="*/ 10828587 w 12193268"/>
              <a:gd name="connsiteY15048" fmla="*/ 646467 h 6852115"/>
              <a:gd name="connsiteX15049" fmla="*/ 10737006 w 12193268"/>
              <a:gd name="connsiteY15049" fmla="*/ 730996 h 6852115"/>
              <a:gd name="connsiteX15050" fmla="*/ 10625188 w 12193268"/>
              <a:gd name="connsiteY15050" fmla="*/ 625068 h 6852115"/>
              <a:gd name="connsiteX15051" fmla="*/ 10651670 w 12193268"/>
              <a:gd name="connsiteY15051" fmla="*/ 597282 h 6852115"/>
              <a:gd name="connsiteX15052" fmla="*/ 10738419 w 12193268"/>
              <a:gd name="connsiteY15052" fmla="*/ 677464 h 6852115"/>
              <a:gd name="connsiteX15053" fmla="*/ 10772478 w 12193268"/>
              <a:gd name="connsiteY15053" fmla="*/ 646026 h 6852115"/>
              <a:gd name="connsiteX15054" fmla="*/ 10651261 w 12193268"/>
              <a:gd name="connsiteY15054" fmla="*/ 533988 h 6852115"/>
              <a:gd name="connsiteX15055" fmla="*/ 10565031 w 12193268"/>
              <a:gd name="connsiteY15055" fmla="*/ 616540 h 6852115"/>
              <a:gd name="connsiteX15056" fmla="*/ 10710082 w 12193268"/>
              <a:gd name="connsiteY15056" fmla="*/ 755595 h 6852115"/>
              <a:gd name="connsiteX15057" fmla="*/ 10701394 w 12193268"/>
              <a:gd name="connsiteY15057" fmla="*/ 764385 h 6852115"/>
              <a:gd name="connsiteX15058" fmla="*/ 10682688 w 12193268"/>
              <a:gd name="connsiteY15058" fmla="*/ 764379 h 6852115"/>
              <a:gd name="connsiteX15059" fmla="*/ 10692037 w 12193268"/>
              <a:gd name="connsiteY15059" fmla="*/ 773850 h 6852115"/>
              <a:gd name="connsiteX15060" fmla="*/ 10683089 w 12193268"/>
              <a:gd name="connsiteY15060" fmla="*/ 782901 h 6852115"/>
              <a:gd name="connsiteX15061" fmla="*/ 10671381 w 12193268"/>
              <a:gd name="connsiteY15061" fmla="*/ 771676 h 6852115"/>
              <a:gd name="connsiteX15062" fmla="*/ 10679005 w 12193268"/>
              <a:gd name="connsiteY15062" fmla="*/ 764378 h 6852115"/>
              <a:gd name="connsiteX15063" fmla="*/ 10663763 w 12193268"/>
              <a:gd name="connsiteY15063" fmla="*/ 764372 h 6852115"/>
              <a:gd name="connsiteX15064" fmla="*/ 10537274 w 12193268"/>
              <a:gd name="connsiteY15064" fmla="*/ 643112 h 6852115"/>
              <a:gd name="connsiteX15065" fmla="*/ 10410701 w 12193268"/>
              <a:gd name="connsiteY15065" fmla="*/ 764286 h 6852115"/>
              <a:gd name="connsiteX15066" fmla="*/ 10384928 w 12193268"/>
              <a:gd name="connsiteY15066" fmla="*/ 764277 h 6852115"/>
              <a:gd name="connsiteX15067" fmla="*/ 10397810 w 12193268"/>
              <a:gd name="connsiteY15067" fmla="*/ 776627 h 6852115"/>
              <a:gd name="connsiteX15068" fmla="*/ 10389076 w 12193268"/>
              <a:gd name="connsiteY15068" fmla="*/ 784989 h 6852115"/>
              <a:gd name="connsiteX15069" fmla="*/ 10406540 w 12193268"/>
              <a:gd name="connsiteY15069" fmla="*/ 784994 h 6852115"/>
              <a:gd name="connsiteX15070" fmla="*/ 10531917 w 12193268"/>
              <a:gd name="connsiteY15070" fmla="*/ 905192 h 6852115"/>
              <a:gd name="connsiteX15071" fmla="*/ 10657380 w 12193268"/>
              <a:gd name="connsiteY15071" fmla="*/ 785081 h 6852115"/>
              <a:gd name="connsiteX15072" fmla="*/ 10703139 w 12193268"/>
              <a:gd name="connsiteY15072" fmla="*/ 785097 h 6852115"/>
              <a:gd name="connsiteX15073" fmla="*/ 10707870 w 12193268"/>
              <a:gd name="connsiteY15073" fmla="*/ 789890 h 6852115"/>
              <a:gd name="connsiteX15074" fmla="*/ 10559655 w 12193268"/>
              <a:gd name="connsiteY15074" fmla="*/ 931784 h 6852115"/>
              <a:gd name="connsiteX15075" fmla="*/ 10646760 w 12193268"/>
              <a:gd name="connsiteY15075" fmla="*/ 1015289 h 6852115"/>
              <a:gd name="connsiteX15076" fmla="*/ 10768165 w 12193268"/>
              <a:gd name="connsiteY15076" fmla="*/ 903232 h 6852115"/>
              <a:gd name="connsiteX15077" fmla="*/ 10734129 w 12193268"/>
              <a:gd name="connsiteY15077" fmla="*/ 871772 h 6852115"/>
              <a:gd name="connsiteX15078" fmla="*/ 10647323 w 12193268"/>
              <a:gd name="connsiteY15078" fmla="*/ 951894 h 6852115"/>
              <a:gd name="connsiteX15079" fmla="*/ 10620861 w 12193268"/>
              <a:gd name="connsiteY15079" fmla="*/ 924090 h 6852115"/>
              <a:gd name="connsiteX15080" fmla="*/ 10732753 w 12193268"/>
              <a:gd name="connsiteY15080" fmla="*/ 818239 h 6852115"/>
              <a:gd name="connsiteX15081" fmla="*/ 10824274 w 12193268"/>
              <a:gd name="connsiteY15081" fmla="*/ 902831 h 6852115"/>
              <a:gd name="connsiteX15082" fmla="*/ 10674516 w 12193268"/>
              <a:gd name="connsiteY15082" fmla="*/ 1041899 h 6852115"/>
              <a:gd name="connsiteX15083" fmla="*/ 10757908 w 12193268"/>
              <a:gd name="connsiteY15083" fmla="*/ 1121845 h 6852115"/>
              <a:gd name="connsiteX15084" fmla="*/ 10878106 w 12193268"/>
              <a:gd name="connsiteY15084" fmla="*/ 1006774 h 6852115"/>
              <a:gd name="connsiteX15085" fmla="*/ 10853017 w 12193268"/>
              <a:gd name="connsiteY15085" fmla="*/ 983584 h 6852115"/>
              <a:gd name="connsiteX15086" fmla="*/ 10763437 w 12193268"/>
              <a:gd name="connsiteY15086" fmla="*/ 1066267 h 6852115"/>
              <a:gd name="connsiteX15087" fmla="*/ 10736975 w 12193268"/>
              <a:gd name="connsiteY15087" fmla="*/ 1038463 h 6852115"/>
              <a:gd name="connsiteX15088" fmla="*/ 10853551 w 12193268"/>
              <a:gd name="connsiteY15088" fmla="*/ 931815 h 6852115"/>
              <a:gd name="connsiteX15089" fmla="*/ 10935759 w 12193268"/>
              <a:gd name="connsiteY15089" fmla="*/ 1007799 h 6852115"/>
              <a:gd name="connsiteX15090" fmla="*/ 10785646 w 12193268"/>
              <a:gd name="connsiteY15090" fmla="*/ 1148437 h 6852115"/>
              <a:gd name="connsiteX15091" fmla="*/ 10934616 w 12193268"/>
              <a:gd name="connsiteY15091" fmla="*/ 1289970 h 6852115"/>
              <a:gd name="connsiteX15092" fmla="*/ 10852355 w 12193268"/>
              <a:gd name="connsiteY15092" fmla="*/ 1365898 h 6852115"/>
              <a:gd name="connsiteX15093" fmla="*/ 10735854 w 12193268"/>
              <a:gd name="connsiteY15093" fmla="*/ 1259170 h 6852115"/>
              <a:gd name="connsiteX15094" fmla="*/ 10762335 w 12193268"/>
              <a:gd name="connsiteY15094" fmla="*/ 1231384 h 6852115"/>
              <a:gd name="connsiteX15095" fmla="*/ 10851857 w 12193268"/>
              <a:gd name="connsiteY15095" fmla="*/ 1314128 h 6852115"/>
              <a:gd name="connsiteX15096" fmla="*/ 10877917 w 12193268"/>
              <a:gd name="connsiteY15096" fmla="*/ 1290076 h 6852115"/>
              <a:gd name="connsiteX15097" fmla="*/ 10757889 w 12193268"/>
              <a:gd name="connsiteY15097" fmla="*/ 1175009 h 6852115"/>
              <a:gd name="connsiteX15098" fmla="*/ 10673506 w 12193268"/>
              <a:gd name="connsiteY15098" fmla="*/ 1255792 h 6852115"/>
              <a:gd name="connsiteX15099" fmla="*/ 10823058 w 12193268"/>
              <a:gd name="connsiteY15099" fmla="*/ 1394862 h 6852115"/>
              <a:gd name="connsiteX15100" fmla="*/ 10731476 w 12193268"/>
              <a:gd name="connsiteY15100" fmla="*/ 1479391 h 6852115"/>
              <a:gd name="connsiteX15101" fmla="*/ 10619659 w 12193268"/>
              <a:gd name="connsiteY15101" fmla="*/ 1373463 h 6852115"/>
              <a:gd name="connsiteX15102" fmla="*/ 10646141 w 12193268"/>
              <a:gd name="connsiteY15102" fmla="*/ 1345677 h 6852115"/>
              <a:gd name="connsiteX15103" fmla="*/ 10732890 w 12193268"/>
              <a:gd name="connsiteY15103" fmla="*/ 1425859 h 6852115"/>
              <a:gd name="connsiteX15104" fmla="*/ 10766949 w 12193268"/>
              <a:gd name="connsiteY15104" fmla="*/ 1394421 h 6852115"/>
              <a:gd name="connsiteX15105" fmla="*/ 10645731 w 12193268"/>
              <a:gd name="connsiteY15105" fmla="*/ 1282383 h 6852115"/>
              <a:gd name="connsiteX15106" fmla="*/ 10559502 w 12193268"/>
              <a:gd name="connsiteY15106" fmla="*/ 1364934 h 6852115"/>
              <a:gd name="connsiteX15107" fmla="*/ 10704552 w 12193268"/>
              <a:gd name="connsiteY15107" fmla="*/ 1503990 h 6852115"/>
              <a:gd name="connsiteX15108" fmla="*/ 10677560 w 12193268"/>
              <a:gd name="connsiteY15108" fmla="*/ 1531295 h 6852115"/>
              <a:gd name="connsiteX15109" fmla="*/ 10531745 w 12193268"/>
              <a:gd name="connsiteY15109" fmla="*/ 1391506 h 6852115"/>
              <a:gd name="connsiteX15110" fmla="*/ 10383546 w 12193268"/>
              <a:gd name="connsiteY15110" fmla="*/ 1533385 h 6852115"/>
              <a:gd name="connsiteX15111" fmla="*/ 10451848 w 12193268"/>
              <a:gd name="connsiteY15111" fmla="*/ 1533408 h 6852115"/>
              <a:gd name="connsiteX15112" fmla="*/ 10532411 w 12193268"/>
              <a:gd name="connsiteY15112" fmla="*/ 1454125 h 6852115"/>
              <a:gd name="connsiteX15113" fmla="*/ 10612908 w 12193268"/>
              <a:gd name="connsiteY15113" fmla="*/ 1533453 h 6852115"/>
              <a:gd name="connsiteX15114" fmla="*/ 10611945 w 12193268"/>
              <a:gd name="connsiteY15114" fmla="*/ 1533453 h 6852115"/>
              <a:gd name="connsiteX15115" fmla="*/ 10535082 w 12193268"/>
              <a:gd name="connsiteY15115" fmla="*/ 1609147 h 6852115"/>
              <a:gd name="connsiteX15116" fmla="*/ 10458216 w 12193268"/>
              <a:gd name="connsiteY15116" fmla="*/ 1533453 h 6852115"/>
              <a:gd name="connsiteX15117" fmla="*/ 10385892 w 12193268"/>
              <a:gd name="connsiteY15117" fmla="*/ 1533453 h 6852115"/>
              <a:gd name="connsiteX15118" fmla="*/ 10532931 w 12193268"/>
              <a:gd name="connsiteY15118" fmla="*/ 1674318 h 6852115"/>
              <a:gd name="connsiteX15119" fmla="*/ 10679936 w 12193268"/>
              <a:gd name="connsiteY15119" fmla="*/ 1533486 h 6852115"/>
              <a:gd name="connsiteX15120" fmla="*/ 10683685 w 12193268"/>
              <a:gd name="connsiteY15120" fmla="*/ 1533486 h 6852115"/>
              <a:gd name="connsiteX15121" fmla="*/ 10708844 w 12193268"/>
              <a:gd name="connsiteY15121" fmla="*/ 1558956 h 6852115"/>
              <a:gd name="connsiteX15122" fmla="*/ 10560678 w 12193268"/>
              <a:gd name="connsiteY15122" fmla="*/ 1700900 h 6852115"/>
              <a:gd name="connsiteX15123" fmla="*/ 10647812 w 12193268"/>
              <a:gd name="connsiteY15123" fmla="*/ 1784376 h 6852115"/>
              <a:gd name="connsiteX15124" fmla="*/ 10769179 w 12193268"/>
              <a:gd name="connsiteY15124" fmla="*/ 1672278 h 6852115"/>
              <a:gd name="connsiteX15125" fmla="*/ 10735131 w 12193268"/>
              <a:gd name="connsiteY15125" fmla="*/ 1640829 h 6852115"/>
              <a:gd name="connsiteX15126" fmla="*/ 10648353 w 12193268"/>
              <a:gd name="connsiteY15126" fmla="*/ 1720981 h 6852115"/>
              <a:gd name="connsiteX15127" fmla="*/ 10621881 w 12193268"/>
              <a:gd name="connsiteY15127" fmla="*/ 1693186 h 6852115"/>
              <a:gd name="connsiteX15128" fmla="*/ 10733736 w 12193268"/>
              <a:gd name="connsiteY15128" fmla="*/ 1587295 h 6852115"/>
              <a:gd name="connsiteX15129" fmla="*/ 10825288 w 12193268"/>
              <a:gd name="connsiteY15129" fmla="*/ 1671856 h 6852115"/>
              <a:gd name="connsiteX15130" fmla="*/ 10675578 w 12193268"/>
              <a:gd name="connsiteY15130" fmla="*/ 1810976 h 6852115"/>
              <a:gd name="connsiteX15131" fmla="*/ 10758998 w 12193268"/>
              <a:gd name="connsiteY15131" fmla="*/ 1890893 h 6852115"/>
              <a:gd name="connsiteX15132" fmla="*/ 10879157 w 12193268"/>
              <a:gd name="connsiteY15132" fmla="*/ 1775781 h 6852115"/>
              <a:gd name="connsiteX15133" fmla="*/ 10854059 w 12193268"/>
              <a:gd name="connsiteY15133" fmla="*/ 1752600 h 6852115"/>
              <a:gd name="connsiteX15134" fmla="*/ 10764507 w 12193268"/>
              <a:gd name="connsiteY15134" fmla="*/ 1835314 h 6852115"/>
              <a:gd name="connsiteX15135" fmla="*/ 10738036 w 12193268"/>
              <a:gd name="connsiteY15135" fmla="*/ 1807519 h 6852115"/>
              <a:gd name="connsiteX15136" fmla="*/ 10854574 w 12193268"/>
              <a:gd name="connsiteY15136" fmla="*/ 1700831 h 6852115"/>
              <a:gd name="connsiteX15137" fmla="*/ 10936809 w 12193268"/>
              <a:gd name="connsiteY15137" fmla="*/ 1776786 h 6852115"/>
              <a:gd name="connsiteX15138" fmla="*/ 10786746 w 12193268"/>
              <a:gd name="connsiteY15138" fmla="*/ 1917475 h 6852115"/>
              <a:gd name="connsiteX15139" fmla="*/ 10935766 w 12193268"/>
              <a:gd name="connsiteY15139" fmla="*/ 2058958 h 6852115"/>
              <a:gd name="connsiteX15140" fmla="*/ 10853531 w 12193268"/>
              <a:gd name="connsiteY15140" fmla="*/ 2134913 h 6852115"/>
              <a:gd name="connsiteX15141" fmla="*/ 10736992 w 12193268"/>
              <a:gd name="connsiteY15141" fmla="*/ 2028225 h 6852115"/>
              <a:gd name="connsiteX15142" fmla="*/ 10763464 w 12193268"/>
              <a:gd name="connsiteY15142" fmla="*/ 2000431 h 6852115"/>
              <a:gd name="connsiteX15143" fmla="*/ 10853016 w 12193268"/>
              <a:gd name="connsiteY15143" fmla="*/ 2083145 h 6852115"/>
              <a:gd name="connsiteX15144" fmla="*/ 10879066 w 12193268"/>
              <a:gd name="connsiteY15144" fmla="*/ 2059083 h 6852115"/>
              <a:gd name="connsiteX15145" fmla="*/ 10758999 w 12193268"/>
              <a:gd name="connsiteY15145" fmla="*/ 1944057 h 6852115"/>
              <a:gd name="connsiteX15146" fmla="*/ 10674644 w 12193268"/>
              <a:gd name="connsiteY15146" fmla="*/ 2024869 h 6852115"/>
              <a:gd name="connsiteX15147" fmla="*/ 10824243 w 12193268"/>
              <a:gd name="connsiteY15147" fmla="*/ 2163888 h 6852115"/>
              <a:gd name="connsiteX15148" fmla="*/ 10732693 w 12193268"/>
              <a:gd name="connsiteY15148" fmla="*/ 2248448 h 6852115"/>
              <a:gd name="connsiteX15149" fmla="*/ 10620838 w 12193268"/>
              <a:gd name="connsiteY15149" fmla="*/ 2142558 h 6852115"/>
              <a:gd name="connsiteX15150" fmla="*/ 10647309 w 12193268"/>
              <a:gd name="connsiteY15150" fmla="*/ 2114763 h 6852115"/>
              <a:gd name="connsiteX15151" fmla="*/ 10734087 w 12193268"/>
              <a:gd name="connsiteY15151" fmla="*/ 2194915 h 6852115"/>
              <a:gd name="connsiteX15152" fmla="*/ 10768136 w 12193268"/>
              <a:gd name="connsiteY15152" fmla="*/ 2163466 h 6852115"/>
              <a:gd name="connsiteX15153" fmla="*/ 10646879 w 12193268"/>
              <a:gd name="connsiteY15153" fmla="*/ 2051470 h 6852115"/>
              <a:gd name="connsiteX15154" fmla="*/ 10560677 w 12193268"/>
              <a:gd name="connsiteY15154" fmla="*/ 2134050 h 6852115"/>
              <a:gd name="connsiteX15155" fmla="*/ 10705778 w 12193268"/>
              <a:gd name="connsiteY15155" fmla="*/ 2273057 h 6852115"/>
              <a:gd name="connsiteX15156" fmla="*/ 10697092 w 12193268"/>
              <a:gd name="connsiteY15156" fmla="*/ 2281849 h 6852115"/>
              <a:gd name="connsiteX15157" fmla="*/ 10678386 w 12193268"/>
              <a:gd name="connsiteY15157" fmla="*/ 2281850 h 6852115"/>
              <a:gd name="connsiteX15158" fmla="*/ 10687739 w 12193268"/>
              <a:gd name="connsiteY15158" fmla="*/ 2291317 h 6852115"/>
              <a:gd name="connsiteX15159" fmla="*/ 10678795 w 12193268"/>
              <a:gd name="connsiteY15159" fmla="*/ 2300371 h 6852115"/>
              <a:gd name="connsiteX15160" fmla="*/ 10667083 w 12193268"/>
              <a:gd name="connsiteY15160" fmla="*/ 2289150 h 6852115"/>
              <a:gd name="connsiteX15161" fmla="*/ 10674705 w 12193268"/>
              <a:gd name="connsiteY15161" fmla="*/ 2281849 h 6852115"/>
              <a:gd name="connsiteX15162" fmla="*/ 10659461 w 12193268"/>
              <a:gd name="connsiteY15162" fmla="*/ 2281849 h 6852115"/>
              <a:gd name="connsiteX15163" fmla="*/ 10532931 w 12193268"/>
              <a:gd name="connsiteY15163" fmla="*/ 2160631 h 6852115"/>
              <a:gd name="connsiteX15164" fmla="*/ 10406401 w 12193268"/>
              <a:gd name="connsiteY15164" fmla="*/ 2281850 h 6852115"/>
              <a:gd name="connsiteX15165" fmla="*/ 10380627 w 12193268"/>
              <a:gd name="connsiteY15165" fmla="*/ 2281849 h 6852115"/>
              <a:gd name="connsiteX15166" fmla="*/ 10393514 w 12193268"/>
              <a:gd name="connsiteY15166" fmla="*/ 2294195 h 6852115"/>
              <a:gd name="connsiteX15167" fmla="*/ 10384782 w 12193268"/>
              <a:gd name="connsiteY15167" fmla="*/ 2302560 h 6852115"/>
              <a:gd name="connsiteX15168" fmla="*/ 10402246 w 12193268"/>
              <a:gd name="connsiteY15168" fmla="*/ 2302561 h 6852115"/>
              <a:gd name="connsiteX15169" fmla="*/ 10527666 w 12193268"/>
              <a:gd name="connsiteY15169" fmla="*/ 2422713 h 6852115"/>
              <a:gd name="connsiteX15170" fmla="*/ 10653086 w 12193268"/>
              <a:gd name="connsiteY15170" fmla="*/ 2302560 h 6852115"/>
              <a:gd name="connsiteX15171" fmla="*/ 10698847 w 12193268"/>
              <a:gd name="connsiteY15171" fmla="*/ 2302560 h 6852115"/>
              <a:gd name="connsiteX15172" fmla="*/ 10703579 w 12193268"/>
              <a:gd name="connsiteY15172" fmla="*/ 2307352 h 6852115"/>
              <a:gd name="connsiteX15173" fmla="*/ 10555413 w 12193268"/>
              <a:gd name="connsiteY15173" fmla="*/ 2449296 h 6852115"/>
              <a:gd name="connsiteX15174" fmla="*/ 10642548 w 12193268"/>
              <a:gd name="connsiteY15174" fmla="*/ 2532772 h 6852115"/>
              <a:gd name="connsiteX15175" fmla="*/ 10763914 w 12193268"/>
              <a:gd name="connsiteY15175" fmla="*/ 2420673 h 6852115"/>
              <a:gd name="connsiteX15176" fmla="*/ 10729866 w 12193268"/>
              <a:gd name="connsiteY15176" fmla="*/ 2389226 h 6852115"/>
              <a:gd name="connsiteX15177" fmla="*/ 10643088 w 12193268"/>
              <a:gd name="connsiteY15177" fmla="*/ 2469376 h 6852115"/>
              <a:gd name="connsiteX15178" fmla="*/ 10616617 w 12193268"/>
              <a:gd name="connsiteY15178" fmla="*/ 2441581 h 6852115"/>
              <a:gd name="connsiteX15179" fmla="*/ 10728472 w 12193268"/>
              <a:gd name="connsiteY15179" fmla="*/ 2335692 h 6852115"/>
              <a:gd name="connsiteX15180" fmla="*/ 10820022 w 12193268"/>
              <a:gd name="connsiteY15180" fmla="*/ 2420252 h 6852115"/>
              <a:gd name="connsiteX15181" fmla="*/ 10670313 w 12193268"/>
              <a:gd name="connsiteY15181" fmla="*/ 2559371 h 6852115"/>
              <a:gd name="connsiteX15182" fmla="*/ 10753733 w 12193268"/>
              <a:gd name="connsiteY15182" fmla="*/ 2639289 h 6852115"/>
              <a:gd name="connsiteX15183" fmla="*/ 10873891 w 12193268"/>
              <a:gd name="connsiteY15183" fmla="*/ 2524177 h 6852115"/>
              <a:gd name="connsiteX15184" fmla="*/ 10848794 w 12193268"/>
              <a:gd name="connsiteY15184" fmla="*/ 2500995 h 6852115"/>
              <a:gd name="connsiteX15185" fmla="*/ 10759242 w 12193268"/>
              <a:gd name="connsiteY15185" fmla="*/ 2583710 h 6852115"/>
              <a:gd name="connsiteX15186" fmla="*/ 10732770 w 12193268"/>
              <a:gd name="connsiteY15186" fmla="*/ 2555915 h 6852115"/>
              <a:gd name="connsiteX15187" fmla="*/ 10849310 w 12193268"/>
              <a:gd name="connsiteY15187" fmla="*/ 2449227 h 6852115"/>
              <a:gd name="connsiteX15188" fmla="*/ 10931544 w 12193268"/>
              <a:gd name="connsiteY15188" fmla="*/ 2525182 h 6852115"/>
              <a:gd name="connsiteX15189" fmla="*/ 10781481 w 12193268"/>
              <a:gd name="connsiteY15189" fmla="*/ 2665871 h 6852115"/>
              <a:gd name="connsiteX15190" fmla="*/ 10930501 w 12193268"/>
              <a:gd name="connsiteY15190" fmla="*/ 2807354 h 6852115"/>
              <a:gd name="connsiteX15191" fmla="*/ 10848266 w 12193268"/>
              <a:gd name="connsiteY15191" fmla="*/ 2883310 h 6852115"/>
              <a:gd name="connsiteX15192" fmla="*/ 10731726 w 12193268"/>
              <a:gd name="connsiteY15192" fmla="*/ 2776622 h 6852115"/>
              <a:gd name="connsiteX15193" fmla="*/ 10758198 w 12193268"/>
              <a:gd name="connsiteY15193" fmla="*/ 2748827 h 6852115"/>
              <a:gd name="connsiteX15194" fmla="*/ 10847751 w 12193268"/>
              <a:gd name="connsiteY15194" fmla="*/ 2831540 h 6852115"/>
              <a:gd name="connsiteX15195" fmla="*/ 10873802 w 12193268"/>
              <a:gd name="connsiteY15195" fmla="*/ 2807479 h 6852115"/>
              <a:gd name="connsiteX15196" fmla="*/ 10753733 w 12193268"/>
              <a:gd name="connsiteY15196" fmla="*/ 2692452 h 6852115"/>
              <a:gd name="connsiteX15197" fmla="*/ 10669380 w 12193268"/>
              <a:gd name="connsiteY15197" fmla="*/ 2773264 h 6852115"/>
              <a:gd name="connsiteX15198" fmla="*/ 10818980 w 12193268"/>
              <a:gd name="connsiteY15198" fmla="*/ 2912284 h 6852115"/>
              <a:gd name="connsiteX15199" fmla="*/ 10727428 w 12193268"/>
              <a:gd name="connsiteY15199" fmla="*/ 2996844 h 6852115"/>
              <a:gd name="connsiteX15200" fmla="*/ 10615574 w 12193268"/>
              <a:gd name="connsiteY15200" fmla="*/ 2890954 h 6852115"/>
              <a:gd name="connsiteX15201" fmla="*/ 10642045 w 12193268"/>
              <a:gd name="connsiteY15201" fmla="*/ 2863160 h 6852115"/>
              <a:gd name="connsiteX15202" fmla="*/ 10728822 w 12193268"/>
              <a:gd name="connsiteY15202" fmla="*/ 2943311 h 6852115"/>
              <a:gd name="connsiteX15203" fmla="*/ 10762871 w 12193268"/>
              <a:gd name="connsiteY15203" fmla="*/ 2911862 h 6852115"/>
              <a:gd name="connsiteX15204" fmla="*/ 10641614 w 12193268"/>
              <a:gd name="connsiteY15204" fmla="*/ 2799865 h 6852115"/>
              <a:gd name="connsiteX15205" fmla="*/ 10555412 w 12193268"/>
              <a:gd name="connsiteY15205" fmla="*/ 2882446 h 6852115"/>
              <a:gd name="connsiteX15206" fmla="*/ 10700514 w 12193268"/>
              <a:gd name="connsiteY15206" fmla="*/ 3021453 h 6852115"/>
              <a:gd name="connsiteX15207" fmla="*/ 10681641 w 12193268"/>
              <a:gd name="connsiteY15207" fmla="*/ 3040557 h 6852115"/>
              <a:gd name="connsiteX15208" fmla="*/ 10679871 w 12193268"/>
              <a:gd name="connsiteY15208" fmla="*/ 3040556 h 6852115"/>
              <a:gd name="connsiteX15209" fmla="*/ 10680756 w 12193268"/>
              <a:gd name="connsiteY15209" fmla="*/ 3041452 h 6852115"/>
              <a:gd name="connsiteX15210" fmla="*/ 10673531 w 12193268"/>
              <a:gd name="connsiteY15210" fmla="*/ 3048768 h 6852115"/>
              <a:gd name="connsiteX15211" fmla="*/ 10670572 w 12193268"/>
              <a:gd name="connsiteY15211" fmla="*/ 3045933 h 6852115"/>
              <a:gd name="connsiteX15212" fmla="*/ 10676189 w 12193268"/>
              <a:gd name="connsiteY15212" fmla="*/ 3040554 h 6852115"/>
              <a:gd name="connsiteX15213" fmla="*/ 10664954 w 12193268"/>
              <a:gd name="connsiteY15213" fmla="*/ 3040550 h 6852115"/>
              <a:gd name="connsiteX15214" fmla="*/ 10527666 w 12193268"/>
              <a:gd name="connsiteY15214" fmla="*/ 2909026 h 6852115"/>
              <a:gd name="connsiteX15215" fmla="*/ 10390476 w 12193268"/>
              <a:gd name="connsiteY15215" fmla="*/ 3040457 h 6852115"/>
              <a:gd name="connsiteX15216" fmla="*/ 10382112 w 12193268"/>
              <a:gd name="connsiteY15216" fmla="*/ 3040455 h 6852115"/>
              <a:gd name="connsiteX15217" fmla="*/ 10386293 w 12193268"/>
              <a:gd name="connsiteY15217" fmla="*/ 3044463 h 6852115"/>
              <a:gd name="connsiteX15218" fmla="*/ 10379517 w 12193268"/>
              <a:gd name="connsiteY15218" fmla="*/ 3050956 h 6852115"/>
              <a:gd name="connsiteX15219" fmla="*/ 10393066 w 12193268"/>
              <a:gd name="connsiteY15219" fmla="*/ 3050956 h 6852115"/>
              <a:gd name="connsiteX15220" fmla="*/ 10529101 w 12193268"/>
              <a:gd name="connsiteY15220" fmla="*/ 3181369 h 6852115"/>
              <a:gd name="connsiteX15221" fmla="*/ 10665325 w 12193268"/>
              <a:gd name="connsiteY15221" fmla="*/ 3050956 h 6852115"/>
              <a:gd name="connsiteX15222" fmla="*/ 10690138 w 12193268"/>
              <a:gd name="connsiteY15222" fmla="*/ 3050956 h 6852115"/>
              <a:gd name="connsiteX15223" fmla="*/ 10705055 w 12193268"/>
              <a:gd name="connsiteY15223" fmla="*/ 3066067 h 6852115"/>
              <a:gd name="connsiteX15224" fmla="*/ 10556839 w 12193268"/>
              <a:gd name="connsiteY15224" fmla="*/ 3207961 h 6852115"/>
              <a:gd name="connsiteX15225" fmla="*/ 10643944 w 12193268"/>
              <a:gd name="connsiteY15225" fmla="*/ 3291465 h 6852115"/>
              <a:gd name="connsiteX15226" fmla="*/ 10765349 w 12193268"/>
              <a:gd name="connsiteY15226" fmla="*/ 3179410 h 6852115"/>
              <a:gd name="connsiteX15227" fmla="*/ 10731312 w 12193268"/>
              <a:gd name="connsiteY15227" fmla="*/ 3147950 h 6852115"/>
              <a:gd name="connsiteX15228" fmla="*/ 10644506 w 12193268"/>
              <a:gd name="connsiteY15228" fmla="*/ 3228072 h 6852115"/>
              <a:gd name="connsiteX15229" fmla="*/ 10618044 w 12193268"/>
              <a:gd name="connsiteY15229" fmla="*/ 3200267 h 6852115"/>
              <a:gd name="connsiteX15230" fmla="*/ 10729937 w 12193268"/>
              <a:gd name="connsiteY15230" fmla="*/ 3094417 h 6852115"/>
              <a:gd name="connsiteX15231" fmla="*/ 10821457 w 12193268"/>
              <a:gd name="connsiteY15231" fmla="*/ 3179009 h 6852115"/>
              <a:gd name="connsiteX15232" fmla="*/ 10671700 w 12193268"/>
              <a:gd name="connsiteY15232" fmla="*/ 3318076 h 6852115"/>
              <a:gd name="connsiteX15233" fmla="*/ 10755092 w 12193268"/>
              <a:gd name="connsiteY15233" fmla="*/ 3398020 h 6852115"/>
              <a:gd name="connsiteX15234" fmla="*/ 10875290 w 12193268"/>
              <a:gd name="connsiteY15234" fmla="*/ 3282950 h 6852115"/>
              <a:gd name="connsiteX15235" fmla="*/ 10850201 w 12193268"/>
              <a:gd name="connsiteY15235" fmla="*/ 3259761 h 6852115"/>
              <a:gd name="connsiteX15236" fmla="*/ 10760620 w 12193268"/>
              <a:gd name="connsiteY15236" fmla="*/ 3342443 h 6852115"/>
              <a:gd name="connsiteX15237" fmla="*/ 10734158 w 12193268"/>
              <a:gd name="connsiteY15237" fmla="*/ 3314641 h 6852115"/>
              <a:gd name="connsiteX15238" fmla="*/ 10850735 w 12193268"/>
              <a:gd name="connsiteY15238" fmla="*/ 3207992 h 6852115"/>
              <a:gd name="connsiteX15239" fmla="*/ 10932942 w 12193268"/>
              <a:gd name="connsiteY15239" fmla="*/ 3283976 h 6852115"/>
              <a:gd name="connsiteX15240" fmla="*/ 10782830 w 12193268"/>
              <a:gd name="connsiteY15240" fmla="*/ 3424611 h 6852115"/>
              <a:gd name="connsiteX15241" fmla="*/ 10931800 w 12193268"/>
              <a:gd name="connsiteY15241" fmla="*/ 3566145 h 6852115"/>
              <a:gd name="connsiteX15242" fmla="*/ 10849538 w 12193268"/>
              <a:gd name="connsiteY15242" fmla="*/ 3642073 h 6852115"/>
              <a:gd name="connsiteX15243" fmla="*/ 10733037 w 12193268"/>
              <a:gd name="connsiteY15243" fmla="*/ 3535345 h 6852115"/>
              <a:gd name="connsiteX15244" fmla="*/ 10759518 w 12193268"/>
              <a:gd name="connsiteY15244" fmla="*/ 3507559 h 6852115"/>
              <a:gd name="connsiteX15245" fmla="*/ 10849041 w 12193268"/>
              <a:gd name="connsiteY15245" fmla="*/ 3590303 h 6852115"/>
              <a:gd name="connsiteX15246" fmla="*/ 10875101 w 12193268"/>
              <a:gd name="connsiteY15246" fmla="*/ 3566250 h 6852115"/>
              <a:gd name="connsiteX15247" fmla="*/ 10755073 w 12193268"/>
              <a:gd name="connsiteY15247" fmla="*/ 3451183 h 6852115"/>
              <a:gd name="connsiteX15248" fmla="*/ 10670690 w 12193268"/>
              <a:gd name="connsiteY15248" fmla="*/ 3531967 h 6852115"/>
              <a:gd name="connsiteX15249" fmla="*/ 10820240 w 12193268"/>
              <a:gd name="connsiteY15249" fmla="*/ 3671037 h 6852115"/>
              <a:gd name="connsiteX15250" fmla="*/ 10728660 w 12193268"/>
              <a:gd name="connsiteY15250" fmla="*/ 3755565 h 6852115"/>
              <a:gd name="connsiteX15251" fmla="*/ 10616843 w 12193268"/>
              <a:gd name="connsiteY15251" fmla="*/ 3649638 h 6852115"/>
              <a:gd name="connsiteX15252" fmla="*/ 10643325 w 12193268"/>
              <a:gd name="connsiteY15252" fmla="*/ 3621852 h 6852115"/>
              <a:gd name="connsiteX15253" fmla="*/ 10730074 w 12193268"/>
              <a:gd name="connsiteY15253" fmla="*/ 3702033 h 6852115"/>
              <a:gd name="connsiteX15254" fmla="*/ 10764133 w 12193268"/>
              <a:gd name="connsiteY15254" fmla="*/ 3670596 h 6852115"/>
              <a:gd name="connsiteX15255" fmla="*/ 10642916 w 12193268"/>
              <a:gd name="connsiteY15255" fmla="*/ 3558557 h 6852115"/>
              <a:gd name="connsiteX15256" fmla="*/ 10556686 w 12193268"/>
              <a:gd name="connsiteY15256" fmla="*/ 3641108 h 6852115"/>
              <a:gd name="connsiteX15257" fmla="*/ 10701736 w 12193268"/>
              <a:gd name="connsiteY15257" fmla="*/ 3780165 h 6852115"/>
              <a:gd name="connsiteX15258" fmla="*/ 10693047 w 12193268"/>
              <a:gd name="connsiteY15258" fmla="*/ 3788955 h 6852115"/>
              <a:gd name="connsiteX15259" fmla="*/ 10674342 w 12193268"/>
              <a:gd name="connsiteY15259" fmla="*/ 3788948 h 6852115"/>
              <a:gd name="connsiteX15260" fmla="*/ 10683691 w 12193268"/>
              <a:gd name="connsiteY15260" fmla="*/ 3798420 h 6852115"/>
              <a:gd name="connsiteX15261" fmla="*/ 10674744 w 12193268"/>
              <a:gd name="connsiteY15261" fmla="*/ 3807470 h 6852115"/>
              <a:gd name="connsiteX15262" fmla="*/ 10663036 w 12193268"/>
              <a:gd name="connsiteY15262" fmla="*/ 3796246 h 6852115"/>
              <a:gd name="connsiteX15263" fmla="*/ 10670660 w 12193268"/>
              <a:gd name="connsiteY15263" fmla="*/ 3788947 h 6852115"/>
              <a:gd name="connsiteX15264" fmla="*/ 10655417 w 12193268"/>
              <a:gd name="connsiteY15264" fmla="*/ 3788942 h 6852115"/>
              <a:gd name="connsiteX15265" fmla="*/ 10528929 w 12193268"/>
              <a:gd name="connsiteY15265" fmla="*/ 3667681 h 6852115"/>
              <a:gd name="connsiteX15266" fmla="*/ 10402356 w 12193268"/>
              <a:gd name="connsiteY15266" fmla="*/ 3788856 h 6852115"/>
              <a:gd name="connsiteX15267" fmla="*/ 10376582 w 12193268"/>
              <a:gd name="connsiteY15267" fmla="*/ 3788846 h 6852115"/>
              <a:gd name="connsiteX15268" fmla="*/ 10389464 w 12193268"/>
              <a:gd name="connsiteY15268" fmla="*/ 3801197 h 6852115"/>
              <a:gd name="connsiteX15269" fmla="*/ 10380730 w 12193268"/>
              <a:gd name="connsiteY15269" fmla="*/ 3809559 h 6852115"/>
              <a:gd name="connsiteX15270" fmla="*/ 10398194 w 12193268"/>
              <a:gd name="connsiteY15270" fmla="*/ 3809565 h 6852115"/>
              <a:gd name="connsiteX15271" fmla="*/ 10523572 w 12193268"/>
              <a:gd name="connsiteY15271" fmla="*/ 3929762 h 6852115"/>
              <a:gd name="connsiteX15272" fmla="*/ 10649034 w 12193268"/>
              <a:gd name="connsiteY15272" fmla="*/ 3809650 h 6852115"/>
              <a:gd name="connsiteX15273" fmla="*/ 10694793 w 12193268"/>
              <a:gd name="connsiteY15273" fmla="*/ 3809666 h 6852115"/>
              <a:gd name="connsiteX15274" fmla="*/ 10699524 w 12193268"/>
              <a:gd name="connsiteY15274" fmla="*/ 3814459 h 6852115"/>
              <a:gd name="connsiteX15275" fmla="*/ 10551310 w 12193268"/>
              <a:gd name="connsiteY15275" fmla="*/ 3956353 h 6852115"/>
              <a:gd name="connsiteX15276" fmla="*/ 10638414 w 12193268"/>
              <a:gd name="connsiteY15276" fmla="*/ 4039859 h 6852115"/>
              <a:gd name="connsiteX15277" fmla="*/ 10759820 w 12193268"/>
              <a:gd name="connsiteY15277" fmla="*/ 3927802 h 6852115"/>
              <a:gd name="connsiteX15278" fmla="*/ 10725783 w 12193268"/>
              <a:gd name="connsiteY15278" fmla="*/ 3896342 h 6852115"/>
              <a:gd name="connsiteX15279" fmla="*/ 10638978 w 12193268"/>
              <a:gd name="connsiteY15279" fmla="*/ 3976464 h 6852115"/>
              <a:gd name="connsiteX15280" fmla="*/ 10612516 w 12193268"/>
              <a:gd name="connsiteY15280" fmla="*/ 3948660 h 6852115"/>
              <a:gd name="connsiteX15281" fmla="*/ 10724407 w 12193268"/>
              <a:gd name="connsiteY15281" fmla="*/ 3842809 h 6852115"/>
              <a:gd name="connsiteX15282" fmla="*/ 10815928 w 12193268"/>
              <a:gd name="connsiteY15282" fmla="*/ 3927400 h 6852115"/>
              <a:gd name="connsiteX15283" fmla="*/ 10666170 w 12193268"/>
              <a:gd name="connsiteY15283" fmla="*/ 4066468 h 6852115"/>
              <a:gd name="connsiteX15284" fmla="*/ 10749562 w 12193268"/>
              <a:gd name="connsiteY15284" fmla="*/ 4146414 h 6852115"/>
              <a:gd name="connsiteX15285" fmla="*/ 10869761 w 12193268"/>
              <a:gd name="connsiteY15285" fmla="*/ 4031344 h 6852115"/>
              <a:gd name="connsiteX15286" fmla="*/ 10844671 w 12193268"/>
              <a:gd name="connsiteY15286" fmla="*/ 4008154 h 6852115"/>
              <a:gd name="connsiteX15287" fmla="*/ 10755091 w 12193268"/>
              <a:gd name="connsiteY15287" fmla="*/ 4090836 h 6852115"/>
              <a:gd name="connsiteX15288" fmla="*/ 10728629 w 12193268"/>
              <a:gd name="connsiteY15288" fmla="*/ 4063033 h 6852115"/>
              <a:gd name="connsiteX15289" fmla="*/ 10845205 w 12193268"/>
              <a:gd name="connsiteY15289" fmla="*/ 3956385 h 6852115"/>
              <a:gd name="connsiteX15290" fmla="*/ 10927413 w 12193268"/>
              <a:gd name="connsiteY15290" fmla="*/ 4032368 h 6852115"/>
              <a:gd name="connsiteX15291" fmla="*/ 10777301 w 12193268"/>
              <a:gd name="connsiteY15291" fmla="*/ 4173006 h 6852115"/>
              <a:gd name="connsiteX15292" fmla="*/ 10926271 w 12193268"/>
              <a:gd name="connsiteY15292" fmla="*/ 4314540 h 6852115"/>
              <a:gd name="connsiteX15293" fmla="*/ 10844009 w 12193268"/>
              <a:gd name="connsiteY15293" fmla="*/ 4390468 h 6852115"/>
              <a:gd name="connsiteX15294" fmla="*/ 10727507 w 12193268"/>
              <a:gd name="connsiteY15294" fmla="*/ 4283740 h 6852115"/>
              <a:gd name="connsiteX15295" fmla="*/ 10753989 w 12193268"/>
              <a:gd name="connsiteY15295" fmla="*/ 4255954 h 6852115"/>
              <a:gd name="connsiteX15296" fmla="*/ 10843512 w 12193268"/>
              <a:gd name="connsiteY15296" fmla="*/ 4338698 h 6852115"/>
              <a:gd name="connsiteX15297" fmla="*/ 10869571 w 12193268"/>
              <a:gd name="connsiteY15297" fmla="*/ 4314645 h 6852115"/>
              <a:gd name="connsiteX15298" fmla="*/ 10749544 w 12193268"/>
              <a:gd name="connsiteY15298" fmla="*/ 4199577 h 6852115"/>
              <a:gd name="connsiteX15299" fmla="*/ 10665160 w 12193268"/>
              <a:gd name="connsiteY15299" fmla="*/ 4280361 h 6852115"/>
              <a:gd name="connsiteX15300" fmla="*/ 10814711 w 12193268"/>
              <a:gd name="connsiteY15300" fmla="*/ 4419432 h 6852115"/>
              <a:gd name="connsiteX15301" fmla="*/ 10723131 w 12193268"/>
              <a:gd name="connsiteY15301" fmla="*/ 4503960 h 6852115"/>
              <a:gd name="connsiteX15302" fmla="*/ 10611314 w 12193268"/>
              <a:gd name="connsiteY15302" fmla="*/ 4398032 h 6852115"/>
              <a:gd name="connsiteX15303" fmla="*/ 10637794 w 12193268"/>
              <a:gd name="connsiteY15303" fmla="*/ 4370247 h 6852115"/>
              <a:gd name="connsiteX15304" fmla="*/ 10724544 w 12193268"/>
              <a:gd name="connsiteY15304" fmla="*/ 4450427 h 6852115"/>
              <a:gd name="connsiteX15305" fmla="*/ 10758603 w 12193268"/>
              <a:gd name="connsiteY15305" fmla="*/ 4418991 h 6852115"/>
              <a:gd name="connsiteX15306" fmla="*/ 10637386 w 12193268"/>
              <a:gd name="connsiteY15306" fmla="*/ 4306952 h 6852115"/>
              <a:gd name="connsiteX15307" fmla="*/ 10551156 w 12193268"/>
              <a:gd name="connsiteY15307" fmla="*/ 4389503 h 6852115"/>
              <a:gd name="connsiteX15308" fmla="*/ 10696207 w 12193268"/>
              <a:gd name="connsiteY15308" fmla="*/ 4528560 h 6852115"/>
              <a:gd name="connsiteX15309" fmla="*/ 10669215 w 12193268"/>
              <a:gd name="connsiteY15309" fmla="*/ 4555864 h 6852115"/>
              <a:gd name="connsiteX15310" fmla="*/ 10523400 w 12193268"/>
              <a:gd name="connsiteY15310" fmla="*/ 4416075 h 6852115"/>
              <a:gd name="connsiteX15311" fmla="*/ 10375201 w 12193268"/>
              <a:gd name="connsiteY15311" fmla="*/ 4557953 h 6852115"/>
              <a:gd name="connsiteX15312" fmla="*/ 10443502 w 12193268"/>
              <a:gd name="connsiteY15312" fmla="*/ 4557977 h 6852115"/>
              <a:gd name="connsiteX15313" fmla="*/ 10524065 w 12193268"/>
              <a:gd name="connsiteY15313" fmla="*/ 4478695 h 6852115"/>
              <a:gd name="connsiteX15314" fmla="*/ 10604563 w 12193268"/>
              <a:gd name="connsiteY15314" fmla="*/ 4558023 h 6852115"/>
              <a:gd name="connsiteX15315" fmla="*/ 10603600 w 12193268"/>
              <a:gd name="connsiteY15315" fmla="*/ 4558023 h 6852115"/>
              <a:gd name="connsiteX15316" fmla="*/ 10526736 w 12193268"/>
              <a:gd name="connsiteY15316" fmla="*/ 4633718 h 6852115"/>
              <a:gd name="connsiteX15317" fmla="*/ 10449871 w 12193268"/>
              <a:gd name="connsiteY15317" fmla="*/ 4558023 h 6852115"/>
              <a:gd name="connsiteX15318" fmla="*/ 10377547 w 12193268"/>
              <a:gd name="connsiteY15318" fmla="*/ 4558023 h 6852115"/>
              <a:gd name="connsiteX15319" fmla="*/ 10524585 w 12193268"/>
              <a:gd name="connsiteY15319" fmla="*/ 4698888 h 6852115"/>
              <a:gd name="connsiteX15320" fmla="*/ 10671591 w 12193268"/>
              <a:gd name="connsiteY15320" fmla="*/ 4558055 h 6852115"/>
              <a:gd name="connsiteX15321" fmla="*/ 10675338 w 12193268"/>
              <a:gd name="connsiteY15321" fmla="*/ 4558055 h 6852115"/>
              <a:gd name="connsiteX15322" fmla="*/ 10700498 w 12193268"/>
              <a:gd name="connsiteY15322" fmla="*/ 4583525 h 6852115"/>
              <a:gd name="connsiteX15323" fmla="*/ 10552333 w 12193268"/>
              <a:gd name="connsiteY15323" fmla="*/ 4725470 h 6852115"/>
              <a:gd name="connsiteX15324" fmla="*/ 10639467 w 12193268"/>
              <a:gd name="connsiteY15324" fmla="*/ 4808946 h 6852115"/>
              <a:gd name="connsiteX15325" fmla="*/ 10760833 w 12193268"/>
              <a:gd name="connsiteY15325" fmla="*/ 4696847 h 6852115"/>
              <a:gd name="connsiteX15326" fmla="*/ 10726786 w 12193268"/>
              <a:gd name="connsiteY15326" fmla="*/ 4665400 h 6852115"/>
              <a:gd name="connsiteX15327" fmla="*/ 10640008 w 12193268"/>
              <a:gd name="connsiteY15327" fmla="*/ 4745550 h 6852115"/>
              <a:gd name="connsiteX15328" fmla="*/ 10613536 w 12193268"/>
              <a:gd name="connsiteY15328" fmla="*/ 4717755 h 6852115"/>
              <a:gd name="connsiteX15329" fmla="*/ 10725391 w 12193268"/>
              <a:gd name="connsiteY15329" fmla="*/ 4611866 h 6852115"/>
              <a:gd name="connsiteX15330" fmla="*/ 10816942 w 12193268"/>
              <a:gd name="connsiteY15330" fmla="*/ 4696427 h 6852115"/>
              <a:gd name="connsiteX15331" fmla="*/ 10667233 w 12193268"/>
              <a:gd name="connsiteY15331" fmla="*/ 4835545 h 6852115"/>
              <a:gd name="connsiteX15332" fmla="*/ 10750654 w 12193268"/>
              <a:gd name="connsiteY15332" fmla="*/ 4915463 h 6852115"/>
              <a:gd name="connsiteX15333" fmla="*/ 10870810 w 12193268"/>
              <a:gd name="connsiteY15333" fmla="*/ 4800351 h 6852115"/>
              <a:gd name="connsiteX15334" fmla="*/ 10845713 w 12193268"/>
              <a:gd name="connsiteY15334" fmla="*/ 4777170 h 6852115"/>
              <a:gd name="connsiteX15335" fmla="*/ 10756162 w 12193268"/>
              <a:gd name="connsiteY15335" fmla="*/ 4859883 h 6852115"/>
              <a:gd name="connsiteX15336" fmla="*/ 10729690 w 12193268"/>
              <a:gd name="connsiteY15336" fmla="*/ 4832089 h 6852115"/>
              <a:gd name="connsiteX15337" fmla="*/ 10846229 w 12193268"/>
              <a:gd name="connsiteY15337" fmla="*/ 4725401 h 6852115"/>
              <a:gd name="connsiteX15338" fmla="*/ 10928463 w 12193268"/>
              <a:gd name="connsiteY15338" fmla="*/ 4801356 h 6852115"/>
              <a:gd name="connsiteX15339" fmla="*/ 10778401 w 12193268"/>
              <a:gd name="connsiteY15339" fmla="*/ 4942046 h 6852115"/>
              <a:gd name="connsiteX15340" fmla="*/ 10927420 w 12193268"/>
              <a:gd name="connsiteY15340" fmla="*/ 5083529 h 6852115"/>
              <a:gd name="connsiteX15341" fmla="*/ 10845185 w 12193268"/>
              <a:gd name="connsiteY15341" fmla="*/ 5159484 h 6852115"/>
              <a:gd name="connsiteX15342" fmla="*/ 10728647 w 12193268"/>
              <a:gd name="connsiteY15342" fmla="*/ 5052795 h 6852115"/>
              <a:gd name="connsiteX15343" fmla="*/ 10755119 w 12193268"/>
              <a:gd name="connsiteY15343" fmla="*/ 5025001 h 6852115"/>
              <a:gd name="connsiteX15344" fmla="*/ 10844670 w 12193268"/>
              <a:gd name="connsiteY15344" fmla="*/ 5107715 h 6852115"/>
              <a:gd name="connsiteX15345" fmla="*/ 10870721 w 12193268"/>
              <a:gd name="connsiteY15345" fmla="*/ 5083653 h 6852115"/>
              <a:gd name="connsiteX15346" fmla="*/ 10750654 w 12193268"/>
              <a:gd name="connsiteY15346" fmla="*/ 4968627 h 6852115"/>
              <a:gd name="connsiteX15347" fmla="*/ 10666299 w 12193268"/>
              <a:gd name="connsiteY15347" fmla="*/ 5049439 h 6852115"/>
              <a:gd name="connsiteX15348" fmla="*/ 10815898 w 12193268"/>
              <a:gd name="connsiteY15348" fmla="*/ 5188458 h 6852115"/>
              <a:gd name="connsiteX15349" fmla="*/ 10724348 w 12193268"/>
              <a:gd name="connsiteY15349" fmla="*/ 5273017 h 6852115"/>
              <a:gd name="connsiteX15350" fmla="*/ 10612493 w 12193268"/>
              <a:gd name="connsiteY15350" fmla="*/ 5167128 h 6852115"/>
              <a:gd name="connsiteX15351" fmla="*/ 10638964 w 12193268"/>
              <a:gd name="connsiteY15351" fmla="*/ 5139334 h 6852115"/>
              <a:gd name="connsiteX15352" fmla="*/ 10725743 w 12193268"/>
              <a:gd name="connsiteY15352" fmla="*/ 5219485 h 6852115"/>
              <a:gd name="connsiteX15353" fmla="*/ 10759790 w 12193268"/>
              <a:gd name="connsiteY15353" fmla="*/ 5188038 h 6852115"/>
              <a:gd name="connsiteX15354" fmla="*/ 10638533 w 12193268"/>
              <a:gd name="connsiteY15354" fmla="*/ 5076040 h 6852115"/>
              <a:gd name="connsiteX15355" fmla="*/ 10552333 w 12193268"/>
              <a:gd name="connsiteY15355" fmla="*/ 5158620 h 6852115"/>
              <a:gd name="connsiteX15356" fmla="*/ 10697432 w 12193268"/>
              <a:gd name="connsiteY15356" fmla="*/ 5297627 h 6852115"/>
              <a:gd name="connsiteX15357" fmla="*/ 10688747 w 12193268"/>
              <a:gd name="connsiteY15357" fmla="*/ 5306419 h 6852115"/>
              <a:gd name="connsiteX15358" fmla="*/ 10670041 w 12193268"/>
              <a:gd name="connsiteY15358" fmla="*/ 5306419 h 6852115"/>
              <a:gd name="connsiteX15359" fmla="*/ 10679393 w 12193268"/>
              <a:gd name="connsiteY15359" fmla="*/ 5315887 h 6852115"/>
              <a:gd name="connsiteX15360" fmla="*/ 10670450 w 12193268"/>
              <a:gd name="connsiteY15360" fmla="*/ 5324941 h 6852115"/>
              <a:gd name="connsiteX15361" fmla="*/ 10658738 w 12193268"/>
              <a:gd name="connsiteY15361" fmla="*/ 5313721 h 6852115"/>
              <a:gd name="connsiteX15362" fmla="*/ 10666359 w 12193268"/>
              <a:gd name="connsiteY15362" fmla="*/ 5306420 h 6852115"/>
              <a:gd name="connsiteX15363" fmla="*/ 10651116 w 12193268"/>
              <a:gd name="connsiteY15363" fmla="*/ 5306419 h 6852115"/>
              <a:gd name="connsiteX15364" fmla="*/ 10524585 w 12193268"/>
              <a:gd name="connsiteY15364" fmla="*/ 5185202 h 6852115"/>
              <a:gd name="connsiteX15365" fmla="*/ 10398055 w 12193268"/>
              <a:gd name="connsiteY15365" fmla="*/ 5306419 h 6852115"/>
              <a:gd name="connsiteX15366" fmla="*/ 10372282 w 12193268"/>
              <a:gd name="connsiteY15366" fmla="*/ 5306419 h 6852115"/>
              <a:gd name="connsiteX15367" fmla="*/ 10385169 w 12193268"/>
              <a:gd name="connsiteY15367" fmla="*/ 5318765 h 6852115"/>
              <a:gd name="connsiteX15368" fmla="*/ 10376436 w 12193268"/>
              <a:gd name="connsiteY15368" fmla="*/ 5327130 h 6852115"/>
              <a:gd name="connsiteX15369" fmla="*/ 10393900 w 12193268"/>
              <a:gd name="connsiteY15369" fmla="*/ 5327130 h 6852115"/>
              <a:gd name="connsiteX15370" fmla="*/ 10519321 w 12193268"/>
              <a:gd name="connsiteY15370" fmla="*/ 5447285 h 6852115"/>
              <a:gd name="connsiteX15371" fmla="*/ 10644740 w 12193268"/>
              <a:gd name="connsiteY15371" fmla="*/ 5327130 h 6852115"/>
              <a:gd name="connsiteX15372" fmla="*/ 10690500 w 12193268"/>
              <a:gd name="connsiteY15372" fmla="*/ 5327130 h 6852115"/>
              <a:gd name="connsiteX15373" fmla="*/ 10695233 w 12193268"/>
              <a:gd name="connsiteY15373" fmla="*/ 5331922 h 6852115"/>
              <a:gd name="connsiteX15374" fmla="*/ 10547068 w 12193268"/>
              <a:gd name="connsiteY15374" fmla="*/ 5473866 h 6852115"/>
              <a:gd name="connsiteX15375" fmla="*/ 10634202 w 12193268"/>
              <a:gd name="connsiteY15375" fmla="*/ 5557343 h 6852115"/>
              <a:gd name="connsiteX15376" fmla="*/ 10755568 w 12193268"/>
              <a:gd name="connsiteY15376" fmla="*/ 5445244 h 6852115"/>
              <a:gd name="connsiteX15377" fmla="*/ 10721520 w 12193268"/>
              <a:gd name="connsiteY15377" fmla="*/ 5413796 h 6852115"/>
              <a:gd name="connsiteX15378" fmla="*/ 10634743 w 12193268"/>
              <a:gd name="connsiteY15378" fmla="*/ 5493946 h 6852115"/>
              <a:gd name="connsiteX15379" fmla="*/ 10608271 w 12193268"/>
              <a:gd name="connsiteY15379" fmla="*/ 5466152 h 6852115"/>
              <a:gd name="connsiteX15380" fmla="*/ 10720125 w 12193268"/>
              <a:gd name="connsiteY15380" fmla="*/ 5360263 h 6852115"/>
              <a:gd name="connsiteX15381" fmla="*/ 10811676 w 12193268"/>
              <a:gd name="connsiteY15381" fmla="*/ 5444823 h 6852115"/>
              <a:gd name="connsiteX15382" fmla="*/ 10661968 w 12193268"/>
              <a:gd name="connsiteY15382" fmla="*/ 5583941 h 6852115"/>
              <a:gd name="connsiteX15383" fmla="*/ 10745388 w 12193268"/>
              <a:gd name="connsiteY15383" fmla="*/ 5663860 h 6852115"/>
              <a:gd name="connsiteX15384" fmla="*/ 10865546 w 12193268"/>
              <a:gd name="connsiteY15384" fmla="*/ 5548748 h 6852115"/>
              <a:gd name="connsiteX15385" fmla="*/ 10840448 w 12193268"/>
              <a:gd name="connsiteY15385" fmla="*/ 5525567 h 6852115"/>
              <a:gd name="connsiteX15386" fmla="*/ 10750897 w 12193268"/>
              <a:gd name="connsiteY15386" fmla="*/ 5608280 h 6852115"/>
              <a:gd name="connsiteX15387" fmla="*/ 10724425 w 12193268"/>
              <a:gd name="connsiteY15387" fmla="*/ 5580485 h 6852115"/>
              <a:gd name="connsiteX15388" fmla="*/ 10840964 w 12193268"/>
              <a:gd name="connsiteY15388" fmla="*/ 5473798 h 6852115"/>
              <a:gd name="connsiteX15389" fmla="*/ 10923198 w 12193268"/>
              <a:gd name="connsiteY15389" fmla="*/ 5549752 h 6852115"/>
              <a:gd name="connsiteX15390" fmla="*/ 10773135 w 12193268"/>
              <a:gd name="connsiteY15390" fmla="*/ 5690441 h 6852115"/>
              <a:gd name="connsiteX15391" fmla="*/ 10922155 w 12193268"/>
              <a:gd name="connsiteY15391" fmla="*/ 5831924 h 6852115"/>
              <a:gd name="connsiteX15392" fmla="*/ 10839921 w 12193268"/>
              <a:gd name="connsiteY15392" fmla="*/ 5907880 h 6852115"/>
              <a:gd name="connsiteX15393" fmla="*/ 10723382 w 12193268"/>
              <a:gd name="connsiteY15393" fmla="*/ 5801192 h 6852115"/>
              <a:gd name="connsiteX15394" fmla="*/ 10749854 w 12193268"/>
              <a:gd name="connsiteY15394" fmla="*/ 5773397 h 6852115"/>
              <a:gd name="connsiteX15395" fmla="*/ 10839405 w 12193268"/>
              <a:gd name="connsiteY15395" fmla="*/ 5856110 h 6852115"/>
              <a:gd name="connsiteX15396" fmla="*/ 10865456 w 12193268"/>
              <a:gd name="connsiteY15396" fmla="*/ 5832048 h 6852115"/>
              <a:gd name="connsiteX15397" fmla="*/ 10745388 w 12193268"/>
              <a:gd name="connsiteY15397" fmla="*/ 5717023 h 6852115"/>
              <a:gd name="connsiteX15398" fmla="*/ 10661034 w 12193268"/>
              <a:gd name="connsiteY15398" fmla="*/ 5797836 h 6852115"/>
              <a:gd name="connsiteX15399" fmla="*/ 10810633 w 12193268"/>
              <a:gd name="connsiteY15399" fmla="*/ 5936854 h 6852115"/>
              <a:gd name="connsiteX15400" fmla="*/ 10719082 w 12193268"/>
              <a:gd name="connsiteY15400" fmla="*/ 6021415 h 6852115"/>
              <a:gd name="connsiteX15401" fmla="*/ 10607228 w 12193268"/>
              <a:gd name="connsiteY15401" fmla="*/ 5915525 h 6852115"/>
              <a:gd name="connsiteX15402" fmla="*/ 10633699 w 12193268"/>
              <a:gd name="connsiteY15402" fmla="*/ 5887731 h 6852115"/>
              <a:gd name="connsiteX15403" fmla="*/ 10720477 w 12193268"/>
              <a:gd name="connsiteY15403" fmla="*/ 5967881 h 6852115"/>
              <a:gd name="connsiteX15404" fmla="*/ 10754525 w 12193268"/>
              <a:gd name="connsiteY15404" fmla="*/ 5936433 h 6852115"/>
              <a:gd name="connsiteX15405" fmla="*/ 10633268 w 12193268"/>
              <a:gd name="connsiteY15405" fmla="*/ 5824436 h 6852115"/>
              <a:gd name="connsiteX15406" fmla="*/ 10547067 w 12193268"/>
              <a:gd name="connsiteY15406" fmla="*/ 5907016 h 6852115"/>
              <a:gd name="connsiteX15407" fmla="*/ 10692167 w 12193268"/>
              <a:gd name="connsiteY15407" fmla="*/ 6046023 h 6852115"/>
              <a:gd name="connsiteX15408" fmla="*/ 10665184 w 12193268"/>
              <a:gd name="connsiteY15408" fmla="*/ 6073337 h 6852115"/>
              <a:gd name="connsiteX15409" fmla="*/ 10519321 w 12193268"/>
              <a:gd name="connsiteY15409" fmla="*/ 5933598 h 6852115"/>
              <a:gd name="connsiteX15410" fmla="*/ 10371171 w 12193268"/>
              <a:gd name="connsiteY15410" fmla="*/ 6075527 h 6852115"/>
              <a:gd name="connsiteX15411" fmla="*/ 10439473 w 12193268"/>
              <a:gd name="connsiteY15411" fmla="*/ 6075527 h 6852115"/>
              <a:gd name="connsiteX15412" fmla="*/ 10520008 w 12193268"/>
              <a:gd name="connsiteY15412" fmla="*/ 5996217 h 6852115"/>
              <a:gd name="connsiteX15413" fmla="*/ 10600544 w 12193268"/>
              <a:gd name="connsiteY15413" fmla="*/ 6075526 h 6852115"/>
              <a:gd name="connsiteX15414" fmla="*/ 10709517 w 12193268"/>
              <a:gd name="connsiteY15414" fmla="*/ 6075526 h 6852115"/>
              <a:gd name="connsiteX15415" fmla="*/ 11078828 w 12193268"/>
              <a:gd name="connsiteY15415" fmla="*/ 5734415 h 6852115"/>
              <a:gd name="connsiteX15416" fmla="*/ 11078828 w 12193268"/>
              <a:gd name="connsiteY15416" fmla="*/ 5731968 h 6852115"/>
              <a:gd name="connsiteX15417" fmla="*/ 11437863 w 12193268"/>
              <a:gd name="connsiteY15417" fmla="*/ 6063588 h 6852115"/>
              <a:gd name="connsiteX15418" fmla="*/ 11487614 w 12193268"/>
              <a:gd name="connsiteY15418" fmla="*/ 6063588 h 6852115"/>
              <a:gd name="connsiteX15419" fmla="*/ 11462422 w 12193268"/>
              <a:gd name="connsiteY15419" fmla="*/ 6038086 h 6852115"/>
              <a:gd name="connsiteX15420" fmla="*/ 11610587 w 12193268"/>
              <a:gd name="connsiteY15420" fmla="*/ 5896141 h 6852115"/>
              <a:gd name="connsiteX15421" fmla="*/ 11523453 w 12193268"/>
              <a:gd name="connsiteY15421" fmla="*/ 5812665 h 6852115"/>
              <a:gd name="connsiteX15422" fmla="*/ 11402087 w 12193268"/>
              <a:gd name="connsiteY15422" fmla="*/ 5924763 h 6852115"/>
              <a:gd name="connsiteX15423" fmla="*/ 11436135 w 12193268"/>
              <a:gd name="connsiteY15423" fmla="*/ 5956211 h 6852115"/>
              <a:gd name="connsiteX15424" fmla="*/ 11522913 w 12193268"/>
              <a:gd name="connsiteY15424" fmla="*/ 5876061 h 6852115"/>
              <a:gd name="connsiteX15425" fmla="*/ 11549384 w 12193268"/>
              <a:gd name="connsiteY15425" fmla="*/ 5903856 h 6852115"/>
              <a:gd name="connsiteX15426" fmla="*/ 11437530 w 12193268"/>
              <a:gd name="connsiteY15426" fmla="*/ 6009744 h 6852115"/>
              <a:gd name="connsiteX15427" fmla="*/ 11345979 w 12193268"/>
              <a:gd name="connsiteY15427" fmla="*/ 5925184 h 6852115"/>
              <a:gd name="connsiteX15428" fmla="*/ 11495687 w 12193268"/>
              <a:gd name="connsiteY15428" fmla="*/ 5786065 h 6852115"/>
              <a:gd name="connsiteX15429" fmla="*/ 11412267 w 12193268"/>
              <a:gd name="connsiteY15429" fmla="*/ 5706147 h 6852115"/>
              <a:gd name="connsiteX15430" fmla="*/ 11292109 w 12193268"/>
              <a:gd name="connsiteY15430" fmla="*/ 5821260 h 6852115"/>
              <a:gd name="connsiteX15431" fmla="*/ 11317207 w 12193268"/>
              <a:gd name="connsiteY15431" fmla="*/ 5844440 h 6852115"/>
              <a:gd name="connsiteX15432" fmla="*/ 11406758 w 12193268"/>
              <a:gd name="connsiteY15432" fmla="*/ 5761727 h 6852115"/>
              <a:gd name="connsiteX15433" fmla="*/ 11433230 w 12193268"/>
              <a:gd name="connsiteY15433" fmla="*/ 5789522 h 6852115"/>
              <a:gd name="connsiteX15434" fmla="*/ 11316691 w 12193268"/>
              <a:gd name="connsiteY15434" fmla="*/ 5896210 h 6852115"/>
              <a:gd name="connsiteX15435" fmla="*/ 11234457 w 12193268"/>
              <a:gd name="connsiteY15435" fmla="*/ 5820255 h 6852115"/>
              <a:gd name="connsiteX15436" fmla="*/ 11384520 w 12193268"/>
              <a:gd name="connsiteY15436" fmla="*/ 5679567 h 6852115"/>
              <a:gd name="connsiteX15437" fmla="*/ 11235500 w 12193268"/>
              <a:gd name="connsiteY15437" fmla="*/ 5538082 h 6852115"/>
              <a:gd name="connsiteX15438" fmla="*/ 11317734 w 12193268"/>
              <a:gd name="connsiteY15438" fmla="*/ 5462127 h 6852115"/>
              <a:gd name="connsiteX15439" fmla="*/ 11434274 w 12193268"/>
              <a:gd name="connsiteY15439" fmla="*/ 5568815 h 6852115"/>
              <a:gd name="connsiteX15440" fmla="*/ 11407802 w 12193268"/>
              <a:gd name="connsiteY15440" fmla="*/ 5596610 h 6852115"/>
              <a:gd name="connsiteX15441" fmla="*/ 11318250 w 12193268"/>
              <a:gd name="connsiteY15441" fmla="*/ 5513896 h 6852115"/>
              <a:gd name="connsiteX15442" fmla="*/ 11292200 w 12193268"/>
              <a:gd name="connsiteY15442" fmla="*/ 5537958 h 6852115"/>
              <a:gd name="connsiteX15443" fmla="*/ 11412267 w 12193268"/>
              <a:gd name="connsiteY15443" fmla="*/ 5652984 h 6852115"/>
              <a:gd name="connsiteX15444" fmla="*/ 11496621 w 12193268"/>
              <a:gd name="connsiteY15444" fmla="*/ 5572172 h 6852115"/>
              <a:gd name="connsiteX15445" fmla="*/ 11347022 w 12193268"/>
              <a:gd name="connsiteY15445" fmla="*/ 5433153 h 6852115"/>
              <a:gd name="connsiteX15446" fmla="*/ 11438573 w 12193268"/>
              <a:gd name="connsiteY15446" fmla="*/ 5348593 h 6852115"/>
              <a:gd name="connsiteX15447" fmla="*/ 11550428 w 12193268"/>
              <a:gd name="connsiteY15447" fmla="*/ 5454482 h 6852115"/>
              <a:gd name="connsiteX15448" fmla="*/ 11523956 w 12193268"/>
              <a:gd name="connsiteY15448" fmla="*/ 5482277 h 6852115"/>
              <a:gd name="connsiteX15449" fmla="*/ 11437178 w 12193268"/>
              <a:gd name="connsiteY15449" fmla="*/ 5402126 h 6852115"/>
              <a:gd name="connsiteX15450" fmla="*/ 11403130 w 12193268"/>
              <a:gd name="connsiteY15450" fmla="*/ 5433574 h 6852115"/>
              <a:gd name="connsiteX15451" fmla="*/ 11524387 w 12193268"/>
              <a:gd name="connsiteY15451" fmla="*/ 5545572 h 6852115"/>
              <a:gd name="connsiteX15452" fmla="*/ 11610588 w 12193268"/>
              <a:gd name="connsiteY15452" fmla="*/ 5462991 h 6852115"/>
              <a:gd name="connsiteX15453" fmla="*/ 11465488 w 12193268"/>
              <a:gd name="connsiteY15453" fmla="*/ 5323983 h 6852115"/>
              <a:gd name="connsiteX15454" fmla="*/ 11474173 w 12193268"/>
              <a:gd name="connsiteY15454" fmla="*/ 5315192 h 6852115"/>
              <a:gd name="connsiteX15455" fmla="*/ 11492880 w 12193268"/>
              <a:gd name="connsiteY15455" fmla="*/ 5315192 h 6852115"/>
              <a:gd name="connsiteX15456" fmla="*/ 11483526 w 12193268"/>
              <a:gd name="connsiteY15456" fmla="*/ 5305724 h 6852115"/>
              <a:gd name="connsiteX15457" fmla="*/ 11492471 w 12193268"/>
              <a:gd name="connsiteY15457" fmla="*/ 5296669 h 6852115"/>
              <a:gd name="connsiteX15458" fmla="*/ 11504183 w 12193268"/>
              <a:gd name="connsiteY15458" fmla="*/ 5307889 h 6852115"/>
              <a:gd name="connsiteX15459" fmla="*/ 11496560 w 12193268"/>
              <a:gd name="connsiteY15459" fmla="*/ 5315191 h 6852115"/>
              <a:gd name="connsiteX15460" fmla="*/ 11511805 w 12193268"/>
              <a:gd name="connsiteY15460" fmla="*/ 5315192 h 6852115"/>
              <a:gd name="connsiteX15461" fmla="*/ 11638335 w 12193268"/>
              <a:gd name="connsiteY15461" fmla="*/ 5436409 h 6852115"/>
              <a:gd name="connsiteX15462" fmla="*/ 11764865 w 12193268"/>
              <a:gd name="connsiteY15462" fmla="*/ 5315192 h 6852115"/>
              <a:gd name="connsiteX15463" fmla="*/ 11790639 w 12193268"/>
              <a:gd name="connsiteY15463" fmla="*/ 5315191 h 6852115"/>
              <a:gd name="connsiteX15464" fmla="*/ 11777752 w 12193268"/>
              <a:gd name="connsiteY15464" fmla="*/ 5302846 h 6852115"/>
              <a:gd name="connsiteX15465" fmla="*/ 11786484 w 12193268"/>
              <a:gd name="connsiteY15465" fmla="*/ 5294481 h 6852115"/>
              <a:gd name="connsiteX15466" fmla="*/ 11769020 w 12193268"/>
              <a:gd name="connsiteY15466" fmla="*/ 5294481 h 6852115"/>
              <a:gd name="connsiteX15467" fmla="*/ 11643600 w 12193268"/>
              <a:gd name="connsiteY15467" fmla="*/ 5174327 h 6852115"/>
              <a:gd name="connsiteX15468" fmla="*/ 11518179 w 12193268"/>
              <a:gd name="connsiteY15468" fmla="*/ 5294481 h 6852115"/>
              <a:gd name="connsiteX15469" fmla="*/ 11472421 w 12193268"/>
              <a:gd name="connsiteY15469" fmla="*/ 5294481 h 6852115"/>
              <a:gd name="connsiteX15470" fmla="*/ 11467687 w 12193268"/>
              <a:gd name="connsiteY15470" fmla="*/ 5289690 h 6852115"/>
              <a:gd name="connsiteX15471" fmla="*/ 11615853 w 12193268"/>
              <a:gd name="connsiteY15471" fmla="*/ 5147745 h 6852115"/>
              <a:gd name="connsiteX15472" fmla="*/ 11528718 w 12193268"/>
              <a:gd name="connsiteY15472" fmla="*/ 5064269 h 6852115"/>
              <a:gd name="connsiteX15473" fmla="*/ 11407352 w 12193268"/>
              <a:gd name="connsiteY15473" fmla="*/ 5176367 h 6852115"/>
              <a:gd name="connsiteX15474" fmla="*/ 11441400 w 12193268"/>
              <a:gd name="connsiteY15474" fmla="*/ 5207815 h 6852115"/>
              <a:gd name="connsiteX15475" fmla="*/ 11528177 w 12193268"/>
              <a:gd name="connsiteY15475" fmla="*/ 5127664 h 6852115"/>
              <a:gd name="connsiteX15476" fmla="*/ 11554650 w 12193268"/>
              <a:gd name="connsiteY15476" fmla="*/ 5155459 h 6852115"/>
              <a:gd name="connsiteX15477" fmla="*/ 11442795 w 12193268"/>
              <a:gd name="connsiteY15477" fmla="*/ 5261348 h 6852115"/>
              <a:gd name="connsiteX15478" fmla="*/ 11351244 w 12193268"/>
              <a:gd name="connsiteY15478" fmla="*/ 5176788 h 6852115"/>
              <a:gd name="connsiteX15479" fmla="*/ 11500952 w 12193268"/>
              <a:gd name="connsiteY15479" fmla="*/ 5037670 h 6852115"/>
              <a:gd name="connsiteX15480" fmla="*/ 11417532 w 12193268"/>
              <a:gd name="connsiteY15480" fmla="*/ 4957752 h 6852115"/>
              <a:gd name="connsiteX15481" fmla="*/ 11297374 w 12193268"/>
              <a:gd name="connsiteY15481" fmla="*/ 5072864 h 6852115"/>
              <a:gd name="connsiteX15482" fmla="*/ 11322471 w 12193268"/>
              <a:gd name="connsiteY15482" fmla="*/ 5096044 h 6852115"/>
              <a:gd name="connsiteX15483" fmla="*/ 11412024 w 12193268"/>
              <a:gd name="connsiteY15483" fmla="*/ 5013332 h 6852115"/>
              <a:gd name="connsiteX15484" fmla="*/ 11438495 w 12193268"/>
              <a:gd name="connsiteY15484" fmla="*/ 5041126 h 6852115"/>
              <a:gd name="connsiteX15485" fmla="*/ 11321956 w 12193268"/>
              <a:gd name="connsiteY15485" fmla="*/ 5147813 h 6852115"/>
              <a:gd name="connsiteX15486" fmla="*/ 11239722 w 12193268"/>
              <a:gd name="connsiteY15486" fmla="*/ 5071859 h 6852115"/>
              <a:gd name="connsiteX15487" fmla="*/ 11389785 w 12193268"/>
              <a:gd name="connsiteY15487" fmla="*/ 4931169 h 6852115"/>
              <a:gd name="connsiteX15488" fmla="*/ 11240765 w 12193268"/>
              <a:gd name="connsiteY15488" fmla="*/ 4789686 h 6852115"/>
              <a:gd name="connsiteX15489" fmla="*/ 11322999 w 12193268"/>
              <a:gd name="connsiteY15489" fmla="*/ 4713731 h 6852115"/>
              <a:gd name="connsiteX15490" fmla="*/ 11439539 w 12193268"/>
              <a:gd name="connsiteY15490" fmla="*/ 4820419 h 6852115"/>
              <a:gd name="connsiteX15491" fmla="*/ 11413067 w 12193268"/>
              <a:gd name="connsiteY15491" fmla="*/ 4848214 h 6852115"/>
              <a:gd name="connsiteX15492" fmla="*/ 11323514 w 12193268"/>
              <a:gd name="connsiteY15492" fmla="*/ 4765500 h 6852115"/>
              <a:gd name="connsiteX15493" fmla="*/ 11297464 w 12193268"/>
              <a:gd name="connsiteY15493" fmla="*/ 4789562 h 6852115"/>
              <a:gd name="connsiteX15494" fmla="*/ 11417532 w 12193268"/>
              <a:gd name="connsiteY15494" fmla="*/ 4904588 h 6852115"/>
              <a:gd name="connsiteX15495" fmla="*/ 11501887 w 12193268"/>
              <a:gd name="connsiteY15495" fmla="*/ 4823776 h 6852115"/>
              <a:gd name="connsiteX15496" fmla="*/ 11352287 w 12193268"/>
              <a:gd name="connsiteY15496" fmla="*/ 4684757 h 6852115"/>
              <a:gd name="connsiteX15497" fmla="*/ 11443838 w 12193268"/>
              <a:gd name="connsiteY15497" fmla="*/ 4600197 h 6852115"/>
              <a:gd name="connsiteX15498" fmla="*/ 11555692 w 12193268"/>
              <a:gd name="connsiteY15498" fmla="*/ 4706085 h 6852115"/>
              <a:gd name="connsiteX15499" fmla="*/ 11529221 w 12193268"/>
              <a:gd name="connsiteY15499" fmla="*/ 4733881 h 6852115"/>
              <a:gd name="connsiteX15500" fmla="*/ 11442443 w 12193268"/>
              <a:gd name="connsiteY15500" fmla="*/ 4653730 h 6852115"/>
              <a:gd name="connsiteX15501" fmla="*/ 11408395 w 12193268"/>
              <a:gd name="connsiteY15501" fmla="*/ 4685177 h 6852115"/>
              <a:gd name="connsiteX15502" fmla="*/ 11529652 w 12193268"/>
              <a:gd name="connsiteY15502" fmla="*/ 4797175 h 6852115"/>
              <a:gd name="connsiteX15503" fmla="*/ 11615853 w 12193268"/>
              <a:gd name="connsiteY15503" fmla="*/ 4714595 h 6852115"/>
              <a:gd name="connsiteX15504" fmla="*/ 11470753 w 12193268"/>
              <a:gd name="connsiteY15504" fmla="*/ 4575587 h 6852115"/>
              <a:gd name="connsiteX15505" fmla="*/ 11497736 w 12193268"/>
              <a:gd name="connsiteY15505" fmla="*/ 4548274 h 6852115"/>
              <a:gd name="connsiteX15506" fmla="*/ 11643600 w 12193268"/>
              <a:gd name="connsiteY15506" fmla="*/ 4688013 h 6852115"/>
              <a:gd name="connsiteX15507" fmla="*/ 11791749 w 12193268"/>
              <a:gd name="connsiteY15507" fmla="*/ 4546084 h 6852115"/>
              <a:gd name="connsiteX15508" fmla="*/ 11788976 w 12193268"/>
              <a:gd name="connsiteY15508" fmla="*/ 4546084 h 6852115"/>
              <a:gd name="connsiteX15509" fmla="*/ 11642418 w 12193268"/>
              <a:gd name="connsiteY15509" fmla="*/ 4405582 h 6852115"/>
              <a:gd name="connsiteX15510" fmla="*/ 11495656 w 12193268"/>
              <a:gd name="connsiteY15510" fmla="*/ 4546084 h 6852115"/>
              <a:gd name="connsiteX15511" fmla="*/ 11491339 w 12193268"/>
              <a:gd name="connsiteY15511" fmla="*/ 4546084 h 6852115"/>
              <a:gd name="connsiteX15512" fmla="*/ 11466465 w 12193268"/>
              <a:gd name="connsiteY15512" fmla="*/ 4520886 h 6852115"/>
              <a:gd name="connsiteX15513" fmla="*/ 11614680 w 12193268"/>
              <a:gd name="connsiteY15513" fmla="*/ 4378991 h 6852115"/>
              <a:gd name="connsiteX15514" fmla="*/ 11527575 w 12193268"/>
              <a:gd name="connsiteY15514" fmla="*/ 4295486 h 6852115"/>
              <a:gd name="connsiteX15515" fmla="*/ 11406169 w 12193268"/>
              <a:gd name="connsiteY15515" fmla="*/ 4407543 h 6852115"/>
              <a:gd name="connsiteX15516" fmla="*/ 11440206 w 12193268"/>
              <a:gd name="connsiteY15516" fmla="*/ 4439002 h 6852115"/>
              <a:gd name="connsiteX15517" fmla="*/ 11527012 w 12193268"/>
              <a:gd name="connsiteY15517" fmla="*/ 4358880 h 6852115"/>
              <a:gd name="connsiteX15518" fmla="*/ 11553474 w 12193268"/>
              <a:gd name="connsiteY15518" fmla="*/ 4386685 h 6852115"/>
              <a:gd name="connsiteX15519" fmla="*/ 11441582 w 12193268"/>
              <a:gd name="connsiteY15519" fmla="*/ 4492536 h 6852115"/>
              <a:gd name="connsiteX15520" fmla="*/ 11350061 w 12193268"/>
              <a:gd name="connsiteY15520" fmla="*/ 4407944 h 6852115"/>
              <a:gd name="connsiteX15521" fmla="*/ 11499819 w 12193268"/>
              <a:gd name="connsiteY15521" fmla="*/ 4268877 h 6852115"/>
              <a:gd name="connsiteX15522" fmla="*/ 11416426 w 12193268"/>
              <a:gd name="connsiteY15522" fmla="*/ 4188930 h 6852115"/>
              <a:gd name="connsiteX15523" fmla="*/ 11296228 w 12193268"/>
              <a:gd name="connsiteY15523" fmla="*/ 4304001 h 6852115"/>
              <a:gd name="connsiteX15524" fmla="*/ 11321317 w 12193268"/>
              <a:gd name="connsiteY15524" fmla="*/ 4327192 h 6852115"/>
              <a:gd name="connsiteX15525" fmla="*/ 11410898 w 12193268"/>
              <a:gd name="connsiteY15525" fmla="*/ 4244508 h 6852115"/>
              <a:gd name="connsiteX15526" fmla="*/ 11437361 w 12193268"/>
              <a:gd name="connsiteY15526" fmla="*/ 4272311 h 6852115"/>
              <a:gd name="connsiteX15527" fmla="*/ 11320784 w 12193268"/>
              <a:gd name="connsiteY15527" fmla="*/ 4378960 h 6852115"/>
              <a:gd name="connsiteX15528" fmla="*/ 11238577 w 12193268"/>
              <a:gd name="connsiteY15528" fmla="*/ 4302976 h 6852115"/>
              <a:gd name="connsiteX15529" fmla="*/ 11388688 w 12193268"/>
              <a:gd name="connsiteY15529" fmla="*/ 4162339 h 6852115"/>
              <a:gd name="connsiteX15530" fmla="*/ 11239719 w 12193268"/>
              <a:gd name="connsiteY15530" fmla="*/ 4020804 h 6852115"/>
              <a:gd name="connsiteX15531" fmla="*/ 11321981 w 12193268"/>
              <a:gd name="connsiteY15531" fmla="*/ 3944877 h 6852115"/>
              <a:gd name="connsiteX15532" fmla="*/ 11438482 w 12193268"/>
              <a:gd name="connsiteY15532" fmla="*/ 4051606 h 6852115"/>
              <a:gd name="connsiteX15533" fmla="*/ 11412000 w 12193268"/>
              <a:gd name="connsiteY15533" fmla="*/ 4079391 h 6852115"/>
              <a:gd name="connsiteX15534" fmla="*/ 11322477 w 12193268"/>
              <a:gd name="connsiteY15534" fmla="*/ 3996647 h 6852115"/>
              <a:gd name="connsiteX15535" fmla="*/ 11296419 w 12193268"/>
              <a:gd name="connsiteY15535" fmla="*/ 4020699 h 6852115"/>
              <a:gd name="connsiteX15536" fmla="*/ 11416445 w 12193268"/>
              <a:gd name="connsiteY15536" fmla="*/ 4135767 h 6852115"/>
              <a:gd name="connsiteX15537" fmla="*/ 11500829 w 12193268"/>
              <a:gd name="connsiteY15537" fmla="*/ 4054983 h 6852115"/>
              <a:gd name="connsiteX15538" fmla="*/ 11351278 w 12193268"/>
              <a:gd name="connsiteY15538" fmla="*/ 3915913 h 6852115"/>
              <a:gd name="connsiteX15539" fmla="*/ 11442859 w 12193268"/>
              <a:gd name="connsiteY15539" fmla="*/ 3831384 h 6852115"/>
              <a:gd name="connsiteX15540" fmla="*/ 11554676 w 12193268"/>
              <a:gd name="connsiteY15540" fmla="*/ 3937313 h 6852115"/>
              <a:gd name="connsiteX15541" fmla="*/ 11528195 w 12193268"/>
              <a:gd name="connsiteY15541" fmla="*/ 3965097 h 6852115"/>
              <a:gd name="connsiteX15542" fmla="*/ 11441445 w 12193268"/>
              <a:gd name="connsiteY15542" fmla="*/ 3884917 h 6852115"/>
              <a:gd name="connsiteX15543" fmla="*/ 11407386 w 12193268"/>
              <a:gd name="connsiteY15543" fmla="*/ 3916353 h 6852115"/>
              <a:gd name="connsiteX15544" fmla="*/ 11528603 w 12193268"/>
              <a:gd name="connsiteY15544" fmla="*/ 4028392 h 6852115"/>
              <a:gd name="connsiteX15545" fmla="*/ 11614834 w 12193268"/>
              <a:gd name="connsiteY15545" fmla="*/ 3945841 h 6852115"/>
              <a:gd name="connsiteX15546" fmla="*/ 11469783 w 12193268"/>
              <a:gd name="connsiteY15546" fmla="*/ 3806785 h 6852115"/>
              <a:gd name="connsiteX15547" fmla="*/ 11478472 w 12193268"/>
              <a:gd name="connsiteY15547" fmla="*/ 3797994 h 6852115"/>
              <a:gd name="connsiteX15548" fmla="*/ 11497177 w 12193268"/>
              <a:gd name="connsiteY15548" fmla="*/ 3798001 h 6852115"/>
              <a:gd name="connsiteX15549" fmla="*/ 11487828 w 12193268"/>
              <a:gd name="connsiteY15549" fmla="*/ 3788531 h 6852115"/>
              <a:gd name="connsiteX15550" fmla="*/ 11496775 w 12193268"/>
              <a:gd name="connsiteY15550" fmla="*/ 3779480 h 6852115"/>
              <a:gd name="connsiteX15551" fmla="*/ 11508483 w 12193268"/>
              <a:gd name="connsiteY15551" fmla="*/ 3790704 h 6852115"/>
              <a:gd name="connsiteX15552" fmla="*/ 11500859 w 12193268"/>
              <a:gd name="connsiteY15552" fmla="*/ 3798003 h 6852115"/>
              <a:gd name="connsiteX15553" fmla="*/ 11516102 w 12193268"/>
              <a:gd name="connsiteY15553" fmla="*/ 3798008 h 6852115"/>
              <a:gd name="connsiteX15554" fmla="*/ 11642590 w 12193268"/>
              <a:gd name="connsiteY15554" fmla="*/ 3919269 h 6852115"/>
              <a:gd name="connsiteX15555" fmla="*/ 11769163 w 12193268"/>
              <a:gd name="connsiteY15555" fmla="*/ 3798095 h 6852115"/>
              <a:gd name="connsiteX15556" fmla="*/ 11794937 w 12193268"/>
              <a:gd name="connsiteY15556" fmla="*/ 3798103 h 6852115"/>
              <a:gd name="connsiteX15557" fmla="*/ 11782055 w 12193268"/>
              <a:gd name="connsiteY15557" fmla="*/ 3785753 h 6852115"/>
              <a:gd name="connsiteX15558" fmla="*/ 11790789 w 12193268"/>
              <a:gd name="connsiteY15558" fmla="*/ 3777391 h 6852115"/>
              <a:gd name="connsiteX15559" fmla="*/ 11773326 w 12193268"/>
              <a:gd name="connsiteY15559" fmla="*/ 3777385 h 6852115"/>
              <a:gd name="connsiteX15560" fmla="*/ 11647947 w 12193268"/>
              <a:gd name="connsiteY15560" fmla="*/ 3657189 h 6852115"/>
              <a:gd name="connsiteX15561" fmla="*/ 11522485 w 12193268"/>
              <a:gd name="connsiteY15561" fmla="*/ 3777299 h 6852115"/>
              <a:gd name="connsiteX15562" fmla="*/ 11476725 w 12193268"/>
              <a:gd name="connsiteY15562" fmla="*/ 3777284 h 6852115"/>
              <a:gd name="connsiteX15563" fmla="*/ 11471994 w 12193268"/>
              <a:gd name="connsiteY15563" fmla="*/ 3772491 h 6852115"/>
              <a:gd name="connsiteX15564" fmla="*/ 11620210 w 12193268"/>
              <a:gd name="connsiteY15564" fmla="*/ 3630597 h 6852115"/>
              <a:gd name="connsiteX15565" fmla="*/ 11533105 w 12193268"/>
              <a:gd name="connsiteY15565" fmla="*/ 3547090 h 6852115"/>
              <a:gd name="connsiteX15566" fmla="*/ 11411699 w 12193268"/>
              <a:gd name="connsiteY15566" fmla="*/ 3659148 h 6852115"/>
              <a:gd name="connsiteX15567" fmla="*/ 11445735 w 12193268"/>
              <a:gd name="connsiteY15567" fmla="*/ 3690607 h 6852115"/>
              <a:gd name="connsiteX15568" fmla="*/ 11532542 w 12193268"/>
              <a:gd name="connsiteY15568" fmla="*/ 3610487 h 6852115"/>
              <a:gd name="connsiteX15569" fmla="*/ 11559003 w 12193268"/>
              <a:gd name="connsiteY15569" fmla="*/ 3638290 h 6852115"/>
              <a:gd name="connsiteX15570" fmla="*/ 11447111 w 12193268"/>
              <a:gd name="connsiteY15570" fmla="*/ 3744141 h 6852115"/>
              <a:gd name="connsiteX15571" fmla="*/ 11355590 w 12193268"/>
              <a:gd name="connsiteY15571" fmla="*/ 3659549 h 6852115"/>
              <a:gd name="connsiteX15572" fmla="*/ 11505348 w 12193268"/>
              <a:gd name="connsiteY15572" fmla="*/ 3520482 h 6852115"/>
              <a:gd name="connsiteX15573" fmla="*/ 11421956 w 12193268"/>
              <a:gd name="connsiteY15573" fmla="*/ 3440535 h 6852115"/>
              <a:gd name="connsiteX15574" fmla="*/ 11301757 w 12193268"/>
              <a:gd name="connsiteY15574" fmla="*/ 3555607 h 6852115"/>
              <a:gd name="connsiteX15575" fmla="*/ 11326847 w 12193268"/>
              <a:gd name="connsiteY15575" fmla="*/ 3578796 h 6852115"/>
              <a:gd name="connsiteX15576" fmla="*/ 11416428 w 12193268"/>
              <a:gd name="connsiteY15576" fmla="*/ 3496113 h 6852115"/>
              <a:gd name="connsiteX15577" fmla="*/ 11442890 w 12193268"/>
              <a:gd name="connsiteY15577" fmla="*/ 3523917 h 6852115"/>
              <a:gd name="connsiteX15578" fmla="*/ 11326313 w 12193268"/>
              <a:gd name="connsiteY15578" fmla="*/ 3630565 h 6852115"/>
              <a:gd name="connsiteX15579" fmla="*/ 11244106 w 12193268"/>
              <a:gd name="connsiteY15579" fmla="*/ 3554581 h 6852115"/>
              <a:gd name="connsiteX15580" fmla="*/ 11394218 w 12193268"/>
              <a:gd name="connsiteY15580" fmla="*/ 3413945 h 6852115"/>
              <a:gd name="connsiteX15581" fmla="*/ 11245248 w 12193268"/>
              <a:gd name="connsiteY15581" fmla="*/ 3272412 h 6852115"/>
              <a:gd name="connsiteX15582" fmla="*/ 11327510 w 12193268"/>
              <a:gd name="connsiteY15582" fmla="*/ 3196486 h 6852115"/>
              <a:gd name="connsiteX15583" fmla="*/ 11444012 w 12193268"/>
              <a:gd name="connsiteY15583" fmla="*/ 3303213 h 6852115"/>
              <a:gd name="connsiteX15584" fmla="*/ 11417529 w 12193268"/>
              <a:gd name="connsiteY15584" fmla="*/ 3330998 h 6852115"/>
              <a:gd name="connsiteX15585" fmla="*/ 11328007 w 12193268"/>
              <a:gd name="connsiteY15585" fmla="*/ 3248255 h 6852115"/>
              <a:gd name="connsiteX15586" fmla="*/ 11301948 w 12193268"/>
              <a:gd name="connsiteY15586" fmla="*/ 3272306 h 6852115"/>
              <a:gd name="connsiteX15587" fmla="*/ 11421975 w 12193268"/>
              <a:gd name="connsiteY15587" fmla="*/ 3387373 h 6852115"/>
              <a:gd name="connsiteX15588" fmla="*/ 11506358 w 12193268"/>
              <a:gd name="connsiteY15588" fmla="*/ 3306589 h 6852115"/>
              <a:gd name="connsiteX15589" fmla="*/ 11356807 w 12193268"/>
              <a:gd name="connsiteY15589" fmla="*/ 3167521 h 6852115"/>
              <a:gd name="connsiteX15590" fmla="*/ 11448387 w 12193268"/>
              <a:gd name="connsiteY15590" fmla="*/ 3082992 h 6852115"/>
              <a:gd name="connsiteX15591" fmla="*/ 11560205 w 12193268"/>
              <a:gd name="connsiteY15591" fmla="*/ 3188920 h 6852115"/>
              <a:gd name="connsiteX15592" fmla="*/ 11533724 w 12193268"/>
              <a:gd name="connsiteY15592" fmla="*/ 3216705 h 6852115"/>
              <a:gd name="connsiteX15593" fmla="*/ 11446974 w 12193268"/>
              <a:gd name="connsiteY15593" fmla="*/ 3136525 h 6852115"/>
              <a:gd name="connsiteX15594" fmla="*/ 11412916 w 12193268"/>
              <a:gd name="connsiteY15594" fmla="*/ 3167962 h 6852115"/>
              <a:gd name="connsiteX15595" fmla="*/ 11534133 w 12193268"/>
              <a:gd name="connsiteY15595" fmla="*/ 3279999 h 6852115"/>
              <a:gd name="connsiteX15596" fmla="*/ 11620363 w 12193268"/>
              <a:gd name="connsiteY15596" fmla="*/ 3197448 h 6852115"/>
              <a:gd name="connsiteX15597" fmla="*/ 11475312 w 12193268"/>
              <a:gd name="connsiteY15597" fmla="*/ 3058391 h 6852115"/>
              <a:gd name="connsiteX15598" fmla="*/ 11494465 w 12193268"/>
              <a:gd name="connsiteY15598" fmla="*/ 3039018 h 6852115"/>
              <a:gd name="connsiteX15599" fmla="*/ 11495959 w 12193268"/>
              <a:gd name="connsiteY15599" fmla="*/ 3039017 h 6852115"/>
              <a:gd name="connsiteX15600" fmla="*/ 11495213 w 12193268"/>
              <a:gd name="connsiteY15600" fmla="*/ 3038261 h 6852115"/>
              <a:gd name="connsiteX15601" fmla="*/ 11502304 w 12193268"/>
              <a:gd name="connsiteY15601" fmla="*/ 3031087 h 6852115"/>
              <a:gd name="connsiteX15602" fmla="*/ 11505111 w 12193268"/>
              <a:gd name="connsiteY15602" fmla="*/ 3033777 h 6852115"/>
              <a:gd name="connsiteX15603" fmla="*/ 11499641 w 12193268"/>
              <a:gd name="connsiteY15603" fmla="*/ 3039017 h 6852115"/>
              <a:gd name="connsiteX15604" fmla="*/ 11510577 w 12193268"/>
              <a:gd name="connsiteY15604" fmla="*/ 3039017 h 6852115"/>
              <a:gd name="connsiteX15605" fmla="*/ 11648119 w 12193268"/>
              <a:gd name="connsiteY15605" fmla="*/ 3170876 h 6852115"/>
              <a:gd name="connsiteX15606" fmla="*/ 11785853 w 12193268"/>
              <a:gd name="connsiteY15606" fmla="*/ 3039017 h 6852115"/>
              <a:gd name="connsiteX15607" fmla="*/ 11793719 w 12193268"/>
              <a:gd name="connsiteY15607" fmla="*/ 3039017 h 6852115"/>
              <a:gd name="connsiteX15608" fmla="*/ 11789788 w 12193268"/>
              <a:gd name="connsiteY15608" fmla="*/ 3035250 h 6852115"/>
              <a:gd name="connsiteX15609" fmla="*/ 11796318 w 12193268"/>
              <a:gd name="connsiteY15609" fmla="*/ 3028999 h 6852115"/>
              <a:gd name="connsiteX15610" fmla="*/ 11783257 w 12193268"/>
              <a:gd name="connsiteY15610" fmla="*/ 3028995 h 6852115"/>
              <a:gd name="connsiteX15611" fmla="*/ 11646681 w 12193268"/>
              <a:gd name="connsiteY15611" fmla="*/ 2898151 h 6852115"/>
              <a:gd name="connsiteX15612" fmla="*/ 11510201 w 12193268"/>
              <a:gd name="connsiteY15612" fmla="*/ 3028901 h 6852115"/>
              <a:gd name="connsiteX15613" fmla="*/ 11485958 w 12193268"/>
              <a:gd name="connsiteY15613" fmla="*/ 3028892 h 6852115"/>
              <a:gd name="connsiteX15614" fmla="*/ 11470768 w 12193268"/>
              <a:gd name="connsiteY15614" fmla="*/ 3013516 h 6852115"/>
              <a:gd name="connsiteX15615" fmla="*/ 11618934 w 12193268"/>
              <a:gd name="connsiteY15615" fmla="*/ 2871571 h 6852115"/>
              <a:gd name="connsiteX15616" fmla="*/ 11531799 w 12193268"/>
              <a:gd name="connsiteY15616" fmla="*/ 2788094 h 6852115"/>
              <a:gd name="connsiteX15617" fmla="*/ 11410432 w 12193268"/>
              <a:gd name="connsiteY15617" fmla="*/ 2900193 h 6852115"/>
              <a:gd name="connsiteX15618" fmla="*/ 11444480 w 12193268"/>
              <a:gd name="connsiteY15618" fmla="*/ 2931641 h 6852115"/>
              <a:gd name="connsiteX15619" fmla="*/ 11531258 w 12193268"/>
              <a:gd name="connsiteY15619" fmla="*/ 2851491 h 6852115"/>
              <a:gd name="connsiteX15620" fmla="*/ 11557730 w 12193268"/>
              <a:gd name="connsiteY15620" fmla="*/ 2879285 h 6852115"/>
              <a:gd name="connsiteX15621" fmla="*/ 11445875 w 12193268"/>
              <a:gd name="connsiteY15621" fmla="*/ 2985173 h 6852115"/>
              <a:gd name="connsiteX15622" fmla="*/ 11354324 w 12193268"/>
              <a:gd name="connsiteY15622" fmla="*/ 2900614 h 6852115"/>
              <a:gd name="connsiteX15623" fmla="*/ 11504033 w 12193268"/>
              <a:gd name="connsiteY15623" fmla="*/ 2761495 h 6852115"/>
              <a:gd name="connsiteX15624" fmla="*/ 11420613 w 12193268"/>
              <a:gd name="connsiteY15624" fmla="*/ 2681578 h 6852115"/>
              <a:gd name="connsiteX15625" fmla="*/ 11300455 w 12193268"/>
              <a:gd name="connsiteY15625" fmla="*/ 2796689 h 6852115"/>
              <a:gd name="connsiteX15626" fmla="*/ 11325552 w 12193268"/>
              <a:gd name="connsiteY15626" fmla="*/ 2819870 h 6852115"/>
              <a:gd name="connsiteX15627" fmla="*/ 11415103 w 12193268"/>
              <a:gd name="connsiteY15627" fmla="*/ 2737156 h 6852115"/>
              <a:gd name="connsiteX15628" fmla="*/ 11441576 w 12193268"/>
              <a:gd name="connsiteY15628" fmla="*/ 2764952 h 6852115"/>
              <a:gd name="connsiteX15629" fmla="*/ 11325037 w 12193268"/>
              <a:gd name="connsiteY15629" fmla="*/ 2871640 h 6852115"/>
              <a:gd name="connsiteX15630" fmla="*/ 11242803 w 12193268"/>
              <a:gd name="connsiteY15630" fmla="*/ 2795684 h 6852115"/>
              <a:gd name="connsiteX15631" fmla="*/ 11392866 w 12193268"/>
              <a:gd name="connsiteY15631" fmla="*/ 2654995 h 6852115"/>
              <a:gd name="connsiteX15632" fmla="*/ 11243846 w 12193268"/>
              <a:gd name="connsiteY15632" fmla="*/ 2513512 h 6852115"/>
              <a:gd name="connsiteX15633" fmla="*/ 11326080 w 12193268"/>
              <a:gd name="connsiteY15633" fmla="*/ 2437557 h 6852115"/>
              <a:gd name="connsiteX15634" fmla="*/ 11442619 w 12193268"/>
              <a:gd name="connsiteY15634" fmla="*/ 2544245 h 6852115"/>
              <a:gd name="connsiteX15635" fmla="*/ 11416147 w 12193268"/>
              <a:gd name="connsiteY15635" fmla="*/ 2572040 h 6852115"/>
              <a:gd name="connsiteX15636" fmla="*/ 11326595 w 12193268"/>
              <a:gd name="connsiteY15636" fmla="*/ 2489326 h 6852115"/>
              <a:gd name="connsiteX15637" fmla="*/ 11300544 w 12193268"/>
              <a:gd name="connsiteY15637" fmla="*/ 2513388 h 6852115"/>
              <a:gd name="connsiteX15638" fmla="*/ 11420613 w 12193268"/>
              <a:gd name="connsiteY15638" fmla="*/ 2628413 h 6852115"/>
              <a:gd name="connsiteX15639" fmla="*/ 11504968 w 12193268"/>
              <a:gd name="connsiteY15639" fmla="*/ 2547602 h 6852115"/>
              <a:gd name="connsiteX15640" fmla="*/ 11355367 w 12193268"/>
              <a:gd name="connsiteY15640" fmla="*/ 2408582 h 6852115"/>
              <a:gd name="connsiteX15641" fmla="*/ 11446918 w 12193268"/>
              <a:gd name="connsiteY15641" fmla="*/ 2324022 h 6852115"/>
              <a:gd name="connsiteX15642" fmla="*/ 11558773 w 12193268"/>
              <a:gd name="connsiteY15642" fmla="*/ 2429912 h 6852115"/>
              <a:gd name="connsiteX15643" fmla="*/ 11532301 w 12193268"/>
              <a:gd name="connsiteY15643" fmla="*/ 2457706 h 6852115"/>
              <a:gd name="connsiteX15644" fmla="*/ 11445523 w 12193268"/>
              <a:gd name="connsiteY15644" fmla="*/ 2377556 h 6852115"/>
              <a:gd name="connsiteX15645" fmla="*/ 11411475 w 12193268"/>
              <a:gd name="connsiteY15645" fmla="*/ 2409004 h 6852115"/>
              <a:gd name="connsiteX15646" fmla="*/ 11532733 w 12193268"/>
              <a:gd name="connsiteY15646" fmla="*/ 2521001 h 6852115"/>
              <a:gd name="connsiteX15647" fmla="*/ 11618934 w 12193268"/>
              <a:gd name="connsiteY15647" fmla="*/ 2438420 h 6852115"/>
              <a:gd name="connsiteX15648" fmla="*/ 11473834 w 12193268"/>
              <a:gd name="connsiteY15648" fmla="*/ 2299413 h 6852115"/>
              <a:gd name="connsiteX15649" fmla="*/ 11482519 w 12193268"/>
              <a:gd name="connsiteY15649" fmla="*/ 2290621 h 6852115"/>
              <a:gd name="connsiteX15650" fmla="*/ 11501225 w 12193268"/>
              <a:gd name="connsiteY15650" fmla="*/ 2290621 h 6852115"/>
              <a:gd name="connsiteX15651" fmla="*/ 11491872 w 12193268"/>
              <a:gd name="connsiteY15651" fmla="*/ 2281154 h 6852115"/>
              <a:gd name="connsiteX15652" fmla="*/ 11500816 w 12193268"/>
              <a:gd name="connsiteY15652" fmla="*/ 2272099 h 6852115"/>
              <a:gd name="connsiteX15653" fmla="*/ 11512528 w 12193268"/>
              <a:gd name="connsiteY15653" fmla="*/ 2283320 h 6852115"/>
              <a:gd name="connsiteX15654" fmla="*/ 11504907 w 12193268"/>
              <a:gd name="connsiteY15654" fmla="*/ 2290621 h 6852115"/>
              <a:gd name="connsiteX15655" fmla="*/ 11520151 w 12193268"/>
              <a:gd name="connsiteY15655" fmla="*/ 2290621 h 6852115"/>
              <a:gd name="connsiteX15656" fmla="*/ 11646681 w 12193268"/>
              <a:gd name="connsiteY15656" fmla="*/ 2411839 h 6852115"/>
              <a:gd name="connsiteX15657" fmla="*/ 11773211 w 12193268"/>
              <a:gd name="connsiteY15657" fmla="*/ 2290621 h 6852115"/>
              <a:gd name="connsiteX15658" fmla="*/ 11798984 w 12193268"/>
              <a:gd name="connsiteY15658" fmla="*/ 2290621 h 6852115"/>
              <a:gd name="connsiteX15659" fmla="*/ 11786098 w 12193268"/>
              <a:gd name="connsiteY15659" fmla="*/ 2278275 h 6852115"/>
              <a:gd name="connsiteX15660" fmla="*/ 11794830 w 12193268"/>
              <a:gd name="connsiteY15660" fmla="*/ 2269910 h 6852115"/>
              <a:gd name="connsiteX15661" fmla="*/ 11777366 w 12193268"/>
              <a:gd name="connsiteY15661" fmla="*/ 2269910 h 6852115"/>
              <a:gd name="connsiteX15662" fmla="*/ 11651946 w 12193268"/>
              <a:gd name="connsiteY15662" fmla="*/ 2149756 h 6852115"/>
              <a:gd name="connsiteX15663" fmla="*/ 11526526 w 12193268"/>
              <a:gd name="connsiteY15663" fmla="*/ 2269910 h 6852115"/>
              <a:gd name="connsiteX15664" fmla="*/ 11480765 w 12193268"/>
              <a:gd name="connsiteY15664" fmla="*/ 2269910 h 6852115"/>
              <a:gd name="connsiteX15665" fmla="*/ 11476033 w 12193268"/>
              <a:gd name="connsiteY15665" fmla="*/ 2265118 h 6852115"/>
              <a:gd name="connsiteX15666" fmla="*/ 11624198 w 12193268"/>
              <a:gd name="connsiteY15666" fmla="*/ 2123175 h 6852115"/>
              <a:gd name="connsiteX15667" fmla="*/ 11537064 w 12193268"/>
              <a:gd name="connsiteY15667" fmla="*/ 2039699 h 6852115"/>
              <a:gd name="connsiteX15668" fmla="*/ 11415698 w 12193268"/>
              <a:gd name="connsiteY15668" fmla="*/ 2151797 h 6852115"/>
              <a:gd name="connsiteX15669" fmla="*/ 11449746 w 12193268"/>
              <a:gd name="connsiteY15669" fmla="*/ 2183244 h 6852115"/>
              <a:gd name="connsiteX15670" fmla="*/ 11536523 w 12193268"/>
              <a:gd name="connsiteY15670" fmla="*/ 2103094 h 6852115"/>
              <a:gd name="connsiteX15671" fmla="*/ 11562995 w 12193268"/>
              <a:gd name="connsiteY15671" fmla="*/ 2130889 h 6852115"/>
              <a:gd name="connsiteX15672" fmla="*/ 11451140 w 12193268"/>
              <a:gd name="connsiteY15672" fmla="*/ 2236778 h 6852115"/>
              <a:gd name="connsiteX15673" fmla="*/ 11359589 w 12193268"/>
              <a:gd name="connsiteY15673" fmla="*/ 2152218 h 6852115"/>
              <a:gd name="connsiteX15674" fmla="*/ 11509299 w 12193268"/>
              <a:gd name="connsiteY15674" fmla="*/ 2013099 h 6852115"/>
              <a:gd name="connsiteX15675" fmla="*/ 11425877 w 12193268"/>
              <a:gd name="connsiteY15675" fmla="*/ 1933181 h 6852115"/>
              <a:gd name="connsiteX15676" fmla="*/ 11305721 w 12193268"/>
              <a:gd name="connsiteY15676" fmla="*/ 2048293 h 6852115"/>
              <a:gd name="connsiteX15677" fmla="*/ 11330818 w 12193268"/>
              <a:gd name="connsiteY15677" fmla="*/ 2071474 h 6852115"/>
              <a:gd name="connsiteX15678" fmla="*/ 11420368 w 12193268"/>
              <a:gd name="connsiteY15678" fmla="*/ 1988761 h 6852115"/>
              <a:gd name="connsiteX15679" fmla="*/ 11446840 w 12193268"/>
              <a:gd name="connsiteY15679" fmla="*/ 2016555 h 6852115"/>
              <a:gd name="connsiteX15680" fmla="*/ 11330301 w 12193268"/>
              <a:gd name="connsiteY15680" fmla="*/ 2123244 h 6852115"/>
              <a:gd name="connsiteX15681" fmla="*/ 11248067 w 12193268"/>
              <a:gd name="connsiteY15681" fmla="*/ 2047288 h 6852115"/>
              <a:gd name="connsiteX15682" fmla="*/ 11398130 w 12193268"/>
              <a:gd name="connsiteY15682" fmla="*/ 1906600 h 6852115"/>
              <a:gd name="connsiteX15683" fmla="*/ 11249111 w 12193268"/>
              <a:gd name="connsiteY15683" fmla="*/ 1765117 h 6852115"/>
              <a:gd name="connsiteX15684" fmla="*/ 11331345 w 12193268"/>
              <a:gd name="connsiteY15684" fmla="*/ 1689160 h 6852115"/>
              <a:gd name="connsiteX15685" fmla="*/ 11447883 w 12193268"/>
              <a:gd name="connsiteY15685" fmla="*/ 1795849 h 6852115"/>
              <a:gd name="connsiteX15686" fmla="*/ 11421412 w 12193268"/>
              <a:gd name="connsiteY15686" fmla="*/ 1823644 h 6852115"/>
              <a:gd name="connsiteX15687" fmla="*/ 11331861 w 12193268"/>
              <a:gd name="connsiteY15687" fmla="*/ 1740930 h 6852115"/>
              <a:gd name="connsiteX15688" fmla="*/ 11305810 w 12193268"/>
              <a:gd name="connsiteY15688" fmla="*/ 1764991 h 6852115"/>
              <a:gd name="connsiteX15689" fmla="*/ 11425878 w 12193268"/>
              <a:gd name="connsiteY15689" fmla="*/ 1880017 h 6852115"/>
              <a:gd name="connsiteX15690" fmla="*/ 11510232 w 12193268"/>
              <a:gd name="connsiteY15690" fmla="*/ 1799205 h 6852115"/>
              <a:gd name="connsiteX15691" fmla="*/ 11360632 w 12193268"/>
              <a:gd name="connsiteY15691" fmla="*/ 1660186 h 6852115"/>
              <a:gd name="connsiteX15692" fmla="*/ 11452183 w 12193268"/>
              <a:gd name="connsiteY15692" fmla="*/ 1575626 h 6852115"/>
              <a:gd name="connsiteX15693" fmla="*/ 11564038 w 12193268"/>
              <a:gd name="connsiteY15693" fmla="*/ 1681516 h 6852115"/>
              <a:gd name="connsiteX15694" fmla="*/ 11537566 w 12193268"/>
              <a:gd name="connsiteY15694" fmla="*/ 1709311 h 6852115"/>
              <a:gd name="connsiteX15695" fmla="*/ 11450789 w 12193268"/>
              <a:gd name="connsiteY15695" fmla="*/ 1629159 h 6852115"/>
              <a:gd name="connsiteX15696" fmla="*/ 11416741 w 12193268"/>
              <a:gd name="connsiteY15696" fmla="*/ 1660608 h 6852115"/>
              <a:gd name="connsiteX15697" fmla="*/ 11537998 w 12193268"/>
              <a:gd name="connsiteY15697" fmla="*/ 1772606 h 6852115"/>
              <a:gd name="connsiteX15698" fmla="*/ 11624198 w 12193268"/>
              <a:gd name="connsiteY15698" fmla="*/ 1690024 h 6852115"/>
              <a:gd name="connsiteX15699" fmla="*/ 11479098 w 12193268"/>
              <a:gd name="connsiteY15699" fmla="*/ 1551017 h 6852115"/>
              <a:gd name="connsiteX15700" fmla="*/ 11506082 w 12193268"/>
              <a:gd name="connsiteY15700" fmla="*/ 1523704 h 6852115"/>
              <a:gd name="connsiteX15701" fmla="*/ 11651946 w 12193268"/>
              <a:gd name="connsiteY15701" fmla="*/ 1663442 h 6852115"/>
              <a:gd name="connsiteX15702" fmla="*/ 11800095 w 12193268"/>
              <a:gd name="connsiteY15702" fmla="*/ 1521514 h 6852115"/>
              <a:gd name="connsiteX15703" fmla="*/ 11797321 w 12193268"/>
              <a:gd name="connsiteY15703" fmla="*/ 1521514 h 6852115"/>
              <a:gd name="connsiteX15704" fmla="*/ 11650764 w 12193268"/>
              <a:gd name="connsiteY15704" fmla="*/ 1381014 h 6852115"/>
              <a:gd name="connsiteX15705" fmla="*/ 11504003 w 12193268"/>
              <a:gd name="connsiteY15705" fmla="*/ 1521514 h 6852115"/>
              <a:gd name="connsiteX15706" fmla="*/ 11499686 w 12193268"/>
              <a:gd name="connsiteY15706" fmla="*/ 1521514 h 6852115"/>
              <a:gd name="connsiteX15707" fmla="*/ 11474810 w 12193268"/>
              <a:gd name="connsiteY15707" fmla="*/ 1496316 h 6852115"/>
              <a:gd name="connsiteX15708" fmla="*/ 11623027 w 12193268"/>
              <a:gd name="connsiteY15708" fmla="*/ 1354422 h 6852115"/>
              <a:gd name="connsiteX15709" fmla="*/ 11535921 w 12193268"/>
              <a:gd name="connsiteY15709" fmla="*/ 1270916 h 6852115"/>
              <a:gd name="connsiteX15710" fmla="*/ 11414516 w 12193268"/>
              <a:gd name="connsiteY15710" fmla="*/ 1382973 h 6852115"/>
              <a:gd name="connsiteX15711" fmla="*/ 11448552 w 12193268"/>
              <a:gd name="connsiteY15711" fmla="*/ 1414432 h 6852115"/>
              <a:gd name="connsiteX15712" fmla="*/ 11535357 w 12193268"/>
              <a:gd name="connsiteY15712" fmla="*/ 1334312 h 6852115"/>
              <a:gd name="connsiteX15713" fmla="*/ 11561820 w 12193268"/>
              <a:gd name="connsiteY15713" fmla="*/ 1362115 h 6852115"/>
              <a:gd name="connsiteX15714" fmla="*/ 11449928 w 12193268"/>
              <a:gd name="connsiteY15714" fmla="*/ 1467967 h 6852115"/>
              <a:gd name="connsiteX15715" fmla="*/ 11358407 w 12193268"/>
              <a:gd name="connsiteY15715" fmla="*/ 1383374 h 6852115"/>
              <a:gd name="connsiteX15716" fmla="*/ 11508164 w 12193268"/>
              <a:gd name="connsiteY15716" fmla="*/ 1244307 h 6852115"/>
              <a:gd name="connsiteX15717" fmla="*/ 11424772 w 12193268"/>
              <a:gd name="connsiteY15717" fmla="*/ 1164360 h 6852115"/>
              <a:gd name="connsiteX15718" fmla="*/ 11304574 w 12193268"/>
              <a:gd name="connsiteY15718" fmla="*/ 1279432 h 6852115"/>
              <a:gd name="connsiteX15719" fmla="*/ 11329663 w 12193268"/>
              <a:gd name="connsiteY15719" fmla="*/ 1302621 h 6852115"/>
              <a:gd name="connsiteX15720" fmla="*/ 11419244 w 12193268"/>
              <a:gd name="connsiteY15720" fmla="*/ 1219939 h 6852115"/>
              <a:gd name="connsiteX15721" fmla="*/ 11445706 w 12193268"/>
              <a:gd name="connsiteY15721" fmla="*/ 1247743 h 6852115"/>
              <a:gd name="connsiteX15722" fmla="*/ 11329129 w 12193268"/>
              <a:gd name="connsiteY15722" fmla="*/ 1354391 h 6852115"/>
              <a:gd name="connsiteX15723" fmla="*/ 11246922 w 12193268"/>
              <a:gd name="connsiteY15723" fmla="*/ 1278407 h 6852115"/>
              <a:gd name="connsiteX15724" fmla="*/ 11397035 w 12193268"/>
              <a:gd name="connsiteY15724" fmla="*/ 1137770 h 6852115"/>
              <a:gd name="connsiteX15725" fmla="*/ 11248065 w 12193268"/>
              <a:gd name="connsiteY15725" fmla="*/ 996235 h 6852115"/>
              <a:gd name="connsiteX15726" fmla="*/ 11330326 w 12193268"/>
              <a:gd name="connsiteY15726" fmla="*/ 920307 h 6852115"/>
              <a:gd name="connsiteX15727" fmla="*/ 11446827 w 12193268"/>
              <a:gd name="connsiteY15727" fmla="*/ 1027036 h 6852115"/>
              <a:gd name="connsiteX15728" fmla="*/ 11420345 w 12193268"/>
              <a:gd name="connsiteY15728" fmla="*/ 1054822 h 6852115"/>
              <a:gd name="connsiteX15729" fmla="*/ 11330823 w 12193268"/>
              <a:gd name="connsiteY15729" fmla="*/ 972076 h 6852115"/>
              <a:gd name="connsiteX15730" fmla="*/ 11304764 w 12193268"/>
              <a:gd name="connsiteY15730" fmla="*/ 996130 h 6852115"/>
              <a:gd name="connsiteX15731" fmla="*/ 11424791 w 12193268"/>
              <a:gd name="connsiteY15731" fmla="*/ 1111197 h 6852115"/>
              <a:gd name="connsiteX15732" fmla="*/ 11509174 w 12193268"/>
              <a:gd name="connsiteY15732" fmla="*/ 1030413 h 6852115"/>
              <a:gd name="connsiteX15733" fmla="*/ 11359623 w 12193268"/>
              <a:gd name="connsiteY15733" fmla="*/ 891343 h 6852115"/>
              <a:gd name="connsiteX15734" fmla="*/ 11451205 w 12193268"/>
              <a:gd name="connsiteY15734" fmla="*/ 806814 h 6852115"/>
              <a:gd name="connsiteX15735" fmla="*/ 11563022 w 12193268"/>
              <a:gd name="connsiteY15735" fmla="*/ 912742 h 6852115"/>
              <a:gd name="connsiteX15736" fmla="*/ 11536541 w 12193268"/>
              <a:gd name="connsiteY15736" fmla="*/ 940527 h 6852115"/>
              <a:gd name="connsiteX15737" fmla="*/ 11449791 w 12193268"/>
              <a:gd name="connsiteY15737" fmla="*/ 860347 h 6852115"/>
              <a:gd name="connsiteX15738" fmla="*/ 11415732 w 12193268"/>
              <a:gd name="connsiteY15738" fmla="*/ 891783 h 6852115"/>
              <a:gd name="connsiteX15739" fmla="*/ 11536949 w 12193268"/>
              <a:gd name="connsiteY15739" fmla="*/ 1003823 h 6852115"/>
              <a:gd name="connsiteX15740" fmla="*/ 11623179 w 12193268"/>
              <a:gd name="connsiteY15740" fmla="*/ 921271 h 6852115"/>
              <a:gd name="connsiteX15741" fmla="*/ 11478128 w 12193268"/>
              <a:gd name="connsiteY15741" fmla="*/ 782214 h 6852115"/>
              <a:gd name="connsiteX15742" fmla="*/ 11486817 w 12193268"/>
              <a:gd name="connsiteY15742" fmla="*/ 773425 h 6852115"/>
              <a:gd name="connsiteX15743" fmla="*/ 11505523 w 12193268"/>
              <a:gd name="connsiteY15743" fmla="*/ 773431 h 6852115"/>
              <a:gd name="connsiteX15744" fmla="*/ 11496173 w 12193268"/>
              <a:gd name="connsiteY15744" fmla="*/ 763960 h 6852115"/>
              <a:gd name="connsiteX15745" fmla="*/ 11505121 w 12193268"/>
              <a:gd name="connsiteY15745" fmla="*/ 754910 h 6852115"/>
              <a:gd name="connsiteX15746" fmla="*/ 11516829 w 12193268"/>
              <a:gd name="connsiteY15746" fmla="*/ 766134 h 6852115"/>
              <a:gd name="connsiteX15747" fmla="*/ 11509205 w 12193268"/>
              <a:gd name="connsiteY15747" fmla="*/ 773432 h 6852115"/>
              <a:gd name="connsiteX15748" fmla="*/ 11524447 w 12193268"/>
              <a:gd name="connsiteY15748" fmla="*/ 773438 h 6852115"/>
              <a:gd name="connsiteX15749" fmla="*/ 11650936 w 12193268"/>
              <a:gd name="connsiteY15749" fmla="*/ 894699 h 6852115"/>
              <a:gd name="connsiteX15750" fmla="*/ 11777510 w 12193268"/>
              <a:gd name="connsiteY15750" fmla="*/ 773525 h 6852115"/>
              <a:gd name="connsiteX15751" fmla="*/ 11803283 w 12193268"/>
              <a:gd name="connsiteY15751" fmla="*/ 773533 h 6852115"/>
              <a:gd name="connsiteX15752" fmla="*/ 11790400 w 12193268"/>
              <a:gd name="connsiteY15752" fmla="*/ 761184 h 6852115"/>
              <a:gd name="connsiteX15753" fmla="*/ 11799135 w 12193268"/>
              <a:gd name="connsiteY15753" fmla="*/ 752821 h 6852115"/>
              <a:gd name="connsiteX15754" fmla="*/ 11781671 w 12193268"/>
              <a:gd name="connsiteY15754" fmla="*/ 752815 h 6852115"/>
              <a:gd name="connsiteX15755" fmla="*/ 11656294 w 12193268"/>
              <a:gd name="connsiteY15755" fmla="*/ 632619 h 6852115"/>
              <a:gd name="connsiteX15756" fmla="*/ 11530830 w 12193268"/>
              <a:gd name="connsiteY15756" fmla="*/ 752729 h 6852115"/>
              <a:gd name="connsiteX15757" fmla="*/ 11485071 w 12193268"/>
              <a:gd name="connsiteY15757" fmla="*/ 752713 h 6852115"/>
              <a:gd name="connsiteX15758" fmla="*/ 11480339 w 12193268"/>
              <a:gd name="connsiteY15758" fmla="*/ 747921 h 6852115"/>
              <a:gd name="connsiteX15759" fmla="*/ 11628556 w 12193268"/>
              <a:gd name="connsiteY15759" fmla="*/ 606027 h 6852115"/>
              <a:gd name="connsiteX15760" fmla="*/ 11541450 w 12193268"/>
              <a:gd name="connsiteY15760" fmla="*/ 522522 h 6852115"/>
              <a:gd name="connsiteX15761" fmla="*/ 11420044 w 12193268"/>
              <a:gd name="connsiteY15761" fmla="*/ 634579 h 6852115"/>
              <a:gd name="connsiteX15762" fmla="*/ 11454081 w 12193268"/>
              <a:gd name="connsiteY15762" fmla="*/ 666037 h 6852115"/>
              <a:gd name="connsiteX15763" fmla="*/ 11540887 w 12193268"/>
              <a:gd name="connsiteY15763" fmla="*/ 585917 h 6852115"/>
              <a:gd name="connsiteX15764" fmla="*/ 11567349 w 12193268"/>
              <a:gd name="connsiteY15764" fmla="*/ 613720 h 6852115"/>
              <a:gd name="connsiteX15765" fmla="*/ 11455458 w 12193268"/>
              <a:gd name="connsiteY15765" fmla="*/ 719571 h 6852115"/>
              <a:gd name="connsiteX15766" fmla="*/ 11363936 w 12193268"/>
              <a:gd name="connsiteY15766" fmla="*/ 634979 h 6852115"/>
              <a:gd name="connsiteX15767" fmla="*/ 11513693 w 12193268"/>
              <a:gd name="connsiteY15767" fmla="*/ 495912 h 6852115"/>
              <a:gd name="connsiteX15768" fmla="*/ 11430302 w 12193268"/>
              <a:gd name="connsiteY15768" fmla="*/ 415966 h 6852115"/>
              <a:gd name="connsiteX15769" fmla="*/ 11310104 w 12193268"/>
              <a:gd name="connsiteY15769" fmla="*/ 531037 h 6852115"/>
              <a:gd name="connsiteX15770" fmla="*/ 11335193 w 12193268"/>
              <a:gd name="connsiteY15770" fmla="*/ 554227 h 6852115"/>
              <a:gd name="connsiteX15771" fmla="*/ 11424773 w 12193268"/>
              <a:gd name="connsiteY15771" fmla="*/ 471543 h 6852115"/>
              <a:gd name="connsiteX15772" fmla="*/ 11451236 w 12193268"/>
              <a:gd name="connsiteY15772" fmla="*/ 499348 h 6852115"/>
              <a:gd name="connsiteX15773" fmla="*/ 11334658 w 12193268"/>
              <a:gd name="connsiteY15773" fmla="*/ 605995 h 6852115"/>
              <a:gd name="connsiteX15774" fmla="*/ 11252451 w 12193268"/>
              <a:gd name="connsiteY15774" fmla="*/ 530012 h 6852115"/>
              <a:gd name="connsiteX15775" fmla="*/ 11402564 w 12193268"/>
              <a:gd name="connsiteY15775" fmla="*/ 389375 h 6852115"/>
              <a:gd name="connsiteX15776" fmla="*/ 11253594 w 12193268"/>
              <a:gd name="connsiteY15776" fmla="*/ 247840 h 6852115"/>
              <a:gd name="connsiteX15777" fmla="*/ 11335855 w 12193268"/>
              <a:gd name="connsiteY15777" fmla="*/ 171913 h 6852115"/>
              <a:gd name="connsiteX15778" fmla="*/ 11452356 w 12193268"/>
              <a:gd name="connsiteY15778" fmla="*/ 278641 h 6852115"/>
              <a:gd name="connsiteX15779" fmla="*/ 11425874 w 12193268"/>
              <a:gd name="connsiteY15779" fmla="*/ 306427 h 6852115"/>
              <a:gd name="connsiteX15780" fmla="*/ 11336353 w 12193268"/>
              <a:gd name="connsiteY15780" fmla="*/ 223682 h 6852115"/>
              <a:gd name="connsiteX15781" fmla="*/ 11310293 w 12193268"/>
              <a:gd name="connsiteY15781" fmla="*/ 247735 h 6852115"/>
              <a:gd name="connsiteX15782" fmla="*/ 11430320 w 12193268"/>
              <a:gd name="connsiteY15782" fmla="*/ 362802 h 6852115"/>
              <a:gd name="connsiteX15783" fmla="*/ 11514704 w 12193268"/>
              <a:gd name="connsiteY15783" fmla="*/ 282018 h 6852115"/>
              <a:gd name="connsiteX15784" fmla="*/ 11365152 w 12193268"/>
              <a:gd name="connsiteY15784" fmla="*/ 142948 h 6852115"/>
              <a:gd name="connsiteX15785" fmla="*/ 11456734 w 12193268"/>
              <a:gd name="connsiteY15785" fmla="*/ 58421 h 6852115"/>
              <a:gd name="connsiteX15786" fmla="*/ 11568551 w 12193268"/>
              <a:gd name="connsiteY15786" fmla="*/ 164348 h 6852115"/>
              <a:gd name="connsiteX15787" fmla="*/ 11542070 w 12193268"/>
              <a:gd name="connsiteY15787" fmla="*/ 192134 h 6852115"/>
              <a:gd name="connsiteX15788" fmla="*/ 11455321 w 12193268"/>
              <a:gd name="connsiteY15788" fmla="*/ 111953 h 6852115"/>
              <a:gd name="connsiteX15789" fmla="*/ 11421261 w 12193268"/>
              <a:gd name="connsiteY15789" fmla="*/ 143390 h 6852115"/>
              <a:gd name="connsiteX15790" fmla="*/ 11542479 w 12193268"/>
              <a:gd name="connsiteY15790" fmla="*/ 255429 h 6852115"/>
              <a:gd name="connsiteX15791" fmla="*/ 11628708 w 12193268"/>
              <a:gd name="connsiteY15791" fmla="*/ 172876 h 6852115"/>
              <a:gd name="connsiteX15792" fmla="*/ 11483658 w 12193268"/>
              <a:gd name="connsiteY15792" fmla="*/ 33820 h 6852115"/>
              <a:gd name="connsiteX15793" fmla="*/ 11510650 w 12193268"/>
              <a:gd name="connsiteY15793" fmla="*/ 6515 h 6852115"/>
              <a:gd name="connsiteX15794" fmla="*/ 11656465 w 12193268"/>
              <a:gd name="connsiteY15794" fmla="*/ 146304 h 6852115"/>
              <a:gd name="connsiteX15795" fmla="*/ 11804665 w 12193268"/>
              <a:gd name="connsiteY15795" fmla="*/ 4427 h 6852115"/>
              <a:gd name="connsiteX15796" fmla="*/ 11736363 w 12193268"/>
              <a:gd name="connsiteY15796" fmla="*/ 4404 h 6852115"/>
              <a:gd name="connsiteX15797" fmla="*/ 11655799 w 12193268"/>
              <a:gd name="connsiteY15797" fmla="*/ 83685 h 6852115"/>
              <a:gd name="connsiteX15798" fmla="*/ 11575292 w 12193268"/>
              <a:gd name="connsiteY15798" fmla="*/ 4349 h 6852115"/>
              <a:gd name="connsiteX15799" fmla="*/ 11339293 w 12193268"/>
              <a:gd name="connsiteY15799" fmla="*/ 4268 h 6852115"/>
              <a:gd name="connsiteX15800" fmla="*/ 11096928 w 12193268"/>
              <a:gd name="connsiteY15800" fmla="*/ 227969 h 6852115"/>
              <a:gd name="connsiteX15801" fmla="*/ 11096927 w 12193268"/>
              <a:gd name="connsiteY15801" fmla="*/ 230418 h 6852115"/>
              <a:gd name="connsiteX15802" fmla="*/ 10864994 w 12193268"/>
              <a:gd name="connsiteY15802" fmla="*/ 16045 h 6852115"/>
              <a:gd name="connsiteX15803" fmla="*/ 10794532 w 12193268"/>
              <a:gd name="connsiteY15803" fmla="*/ 16021 h 6852115"/>
              <a:gd name="connsiteX15804" fmla="*/ 11096904 w 12193268"/>
              <a:gd name="connsiteY15804" fmla="*/ 295499 h 6852115"/>
              <a:gd name="connsiteX15805" fmla="*/ 11096906 w 12193268"/>
              <a:gd name="connsiteY15805" fmla="*/ 293051 h 6852115"/>
              <a:gd name="connsiteX15806" fmla="*/ 11409754 w 12193268"/>
              <a:gd name="connsiteY15806" fmla="*/ 4292 h 6852115"/>
              <a:gd name="connsiteX15807" fmla="*/ 11222082 w 12193268"/>
              <a:gd name="connsiteY15807" fmla="*/ 4228 h 6852115"/>
              <a:gd name="connsiteX15808" fmla="*/ 11096966 w 12193268"/>
              <a:gd name="connsiteY15808" fmla="*/ 119709 h 6852115"/>
              <a:gd name="connsiteX15809" fmla="*/ 11096965 w 12193268"/>
              <a:gd name="connsiteY15809" fmla="*/ 122158 h 6852115"/>
              <a:gd name="connsiteX15810" fmla="*/ 10982205 w 12193268"/>
              <a:gd name="connsiteY15810" fmla="*/ 16085 h 6852115"/>
              <a:gd name="connsiteX15811" fmla="*/ 10921559 w 12193268"/>
              <a:gd name="connsiteY15811" fmla="*/ 16064 h 6852115"/>
              <a:gd name="connsiteX15812" fmla="*/ 11096946 w 12193268"/>
              <a:gd name="connsiteY15812" fmla="*/ 178173 h 6852115"/>
              <a:gd name="connsiteX15813" fmla="*/ 11096946 w 12193268"/>
              <a:gd name="connsiteY15813" fmla="*/ 175724 h 6852115"/>
              <a:gd name="connsiteX15814" fmla="*/ 11282728 w 12193268"/>
              <a:gd name="connsiteY15814" fmla="*/ 4248 h 6852115"/>
              <a:gd name="connsiteX15815" fmla="*/ 11097007 w 12193268"/>
              <a:gd name="connsiteY15815" fmla="*/ 4185 h 6852115"/>
              <a:gd name="connsiteX15816" fmla="*/ 11097003 w 12193268"/>
              <a:gd name="connsiteY15816" fmla="*/ 16124 h 6852115"/>
              <a:gd name="connsiteX15817" fmla="*/ 11038768 w 12193268"/>
              <a:gd name="connsiteY15817" fmla="*/ 16105 h 6852115"/>
              <a:gd name="connsiteX15818" fmla="*/ 11096984 w 12193268"/>
              <a:gd name="connsiteY15818" fmla="*/ 69912 h 6852115"/>
              <a:gd name="connsiteX15819" fmla="*/ 11096985 w 12193268"/>
              <a:gd name="connsiteY15819" fmla="*/ 67464 h 6852115"/>
              <a:gd name="connsiteX15820" fmla="*/ 11165517 w 12193268"/>
              <a:gd name="connsiteY15820" fmla="*/ 4208 h 6852115"/>
              <a:gd name="connsiteX15821" fmla="*/ 3941864 w 12193268"/>
              <a:gd name="connsiteY15821" fmla="*/ 12787 h 6852115"/>
              <a:gd name="connsiteX15822" fmla="*/ 3976109 w 12193268"/>
              <a:gd name="connsiteY15822" fmla="*/ 46535 h 6852115"/>
              <a:gd name="connsiteX15823" fmla="*/ 4010379 w 12193268"/>
              <a:gd name="connsiteY15823" fmla="*/ 12811 h 6852115"/>
              <a:gd name="connsiteX15824" fmla="*/ 3826933 w 12193268"/>
              <a:gd name="connsiteY15824" fmla="*/ 12749 h 6852115"/>
              <a:gd name="connsiteX15825" fmla="*/ 3973921 w 12193268"/>
              <a:gd name="connsiteY15825" fmla="*/ 153663 h 6852115"/>
              <a:gd name="connsiteX15826" fmla="*/ 4121010 w 12193268"/>
              <a:gd name="connsiteY15826" fmla="*/ 12849 h 6852115"/>
              <a:gd name="connsiteX15827" fmla="*/ 4052986 w 12193268"/>
              <a:gd name="connsiteY15827" fmla="*/ 12825 h 6852115"/>
              <a:gd name="connsiteX15828" fmla="*/ 3976095 w 12193268"/>
              <a:gd name="connsiteY15828" fmla="*/ 88494 h 6852115"/>
              <a:gd name="connsiteX15829" fmla="*/ 3899257 w 12193268"/>
              <a:gd name="connsiteY15829" fmla="*/ 12773 h 6852115"/>
              <a:gd name="connsiteX15830" fmla="*/ 3764326 w 12193268"/>
              <a:gd name="connsiteY15830" fmla="*/ 12727 h 6852115"/>
              <a:gd name="connsiteX15831" fmla="*/ 3437112 w 12193268"/>
              <a:gd name="connsiteY15831" fmla="*/ 314745 h 6852115"/>
              <a:gd name="connsiteX15832" fmla="*/ 3437088 w 12193268"/>
              <a:gd name="connsiteY15832" fmla="*/ 380374 h 6852115"/>
              <a:gd name="connsiteX15833" fmla="*/ 3535294 w 12193268"/>
              <a:gd name="connsiteY15833" fmla="*/ 283729 h 6852115"/>
              <a:gd name="connsiteX15834" fmla="*/ 3648293 w 12193268"/>
              <a:gd name="connsiteY15834" fmla="*/ 395085 h 6852115"/>
              <a:gd name="connsiteX15835" fmla="*/ 3535217 w 12193268"/>
              <a:gd name="connsiteY15835" fmla="*/ 506363 h 6852115"/>
              <a:gd name="connsiteX15836" fmla="*/ 3437078 w 12193268"/>
              <a:gd name="connsiteY15836" fmla="*/ 409652 h 6852115"/>
              <a:gd name="connsiteX15837" fmla="*/ 3437059 w 12193268"/>
              <a:gd name="connsiteY15837" fmla="*/ 465520 h 6852115"/>
              <a:gd name="connsiteX15838" fmla="*/ 3757835 w 12193268"/>
              <a:gd name="connsiteY15838" fmla="*/ 762009 h 6852115"/>
              <a:gd name="connsiteX15839" fmla="*/ 3431582 w 12193268"/>
              <a:gd name="connsiteY15839" fmla="*/ 1063140 h 6852115"/>
              <a:gd name="connsiteX15840" fmla="*/ 3431559 w 12193268"/>
              <a:gd name="connsiteY15840" fmla="*/ 1128769 h 6852115"/>
              <a:gd name="connsiteX15841" fmla="*/ 3529765 w 12193268"/>
              <a:gd name="connsiteY15841" fmla="*/ 1032124 h 6852115"/>
              <a:gd name="connsiteX15842" fmla="*/ 3642763 w 12193268"/>
              <a:gd name="connsiteY15842" fmla="*/ 1143480 h 6852115"/>
              <a:gd name="connsiteX15843" fmla="*/ 3529687 w 12193268"/>
              <a:gd name="connsiteY15843" fmla="*/ 1254759 h 6852115"/>
              <a:gd name="connsiteX15844" fmla="*/ 3431549 w 12193268"/>
              <a:gd name="connsiteY15844" fmla="*/ 1158047 h 6852115"/>
              <a:gd name="connsiteX15845" fmla="*/ 3431529 w 12193268"/>
              <a:gd name="connsiteY15845" fmla="*/ 1213915 h 6852115"/>
              <a:gd name="connsiteX15846" fmla="*/ 3773761 w 12193268"/>
              <a:gd name="connsiteY15846" fmla="*/ 1530234 h 6852115"/>
              <a:gd name="connsiteX15847" fmla="*/ 3819391 w 12193268"/>
              <a:gd name="connsiteY15847" fmla="*/ 1530250 h 6852115"/>
              <a:gd name="connsiteX15848" fmla="*/ 3792725 w 12193268"/>
              <a:gd name="connsiteY15848" fmla="*/ 1503237 h 6852115"/>
              <a:gd name="connsiteX15849" fmla="*/ 3940482 w 12193268"/>
              <a:gd name="connsiteY15849" fmla="*/ 1361781 h 6852115"/>
              <a:gd name="connsiteX15850" fmla="*/ 3852937 w 12193268"/>
              <a:gd name="connsiteY15850" fmla="*/ 1277853 h 6852115"/>
              <a:gd name="connsiteX15851" fmla="*/ 3730099 w 12193268"/>
              <a:gd name="connsiteY15851" fmla="*/ 1391233 h 6852115"/>
              <a:gd name="connsiteX15852" fmla="*/ 3764135 w 12193268"/>
              <a:gd name="connsiteY15852" fmla="*/ 1422692 h 6852115"/>
              <a:gd name="connsiteX15853" fmla="*/ 3850941 w 12193268"/>
              <a:gd name="connsiteY15853" fmla="*/ 1342571 h 6852115"/>
              <a:gd name="connsiteX15854" fmla="*/ 3877403 w 12193268"/>
              <a:gd name="connsiteY15854" fmla="*/ 1370375 h 6852115"/>
              <a:gd name="connsiteX15855" fmla="*/ 3765511 w 12193268"/>
              <a:gd name="connsiteY15855" fmla="*/ 1476226 h 6852115"/>
              <a:gd name="connsiteX15856" fmla="*/ 3673991 w 12193268"/>
              <a:gd name="connsiteY15856" fmla="*/ 1391635 h 6852115"/>
              <a:gd name="connsiteX15857" fmla="*/ 3825181 w 12193268"/>
              <a:gd name="connsiteY15857" fmla="*/ 1251243 h 6852115"/>
              <a:gd name="connsiteX15858" fmla="*/ 3742228 w 12193268"/>
              <a:gd name="connsiteY15858" fmla="*/ 1171719 h 6852115"/>
              <a:gd name="connsiteX15859" fmla="*/ 3620632 w 12193268"/>
              <a:gd name="connsiteY15859" fmla="*/ 1288130 h 6852115"/>
              <a:gd name="connsiteX15860" fmla="*/ 3645247 w 12193268"/>
              <a:gd name="connsiteY15860" fmla="*/ 1310881 h 6852115"/>
              <a:gd name="connsiteX15861" fmla="*/ 3734828 w 12193268"/>
              <a:gd name="connsiteY15861" fmla="*/ 1228199 h 6852115"/>
              <a:gd name="connsiteX15862" fmla="*/ 3761291 w 12193268"/>
              <a:gd name="connsiteY15862" fmla="*/ 1256002 h 6852115"/>
              <a:gd name="connsiteX15863" fmla="*/ 3644714 w 12193268"/>
              <a:gd name="connsiteY15863" fmla="*/ 1362651 h 6852115"/>
              <a:gd name="connsiteX15864" fmla="*/ 3562505 w 12193268"/>
              <a:gd name="connsiteY15864" fmla="*/ 1286667 h 6852115"/>
              <a:gd name="connsiteX15865" fmla="*/ 3714492 w 12193268"/>
              <a:gd name="connsiteY15865" fmla="*/ 1145128 h 6852115"/>
              <a:gd name="connsiteX15866" fmla="*/ 3563649 w 12193268"/>
              <a:gd name="connsiteY15866" fmla="*/ 1004280 h 6852115"/>
              <a:gd name="connsiteX15867" fmla="*/ 3645909 w 12193268"/>
              <a:gd name="connsiteY15867" fmla="*/ 928352 h 6852115"/>
              <a:gd name="connsiteX15868" fmla="*/ 3652431 w 12193268"/>
              <a:gd name="connsiteY15868" fmla="*/ 935204 h 6852115"/>
              <a:gd name="connsiteX15869" fmla="*/ 3653330 w 12193268"/>
              <a:gd name="connsiteY15869" fmla="*/ 934259 h 6852115"/>
              <a:gd name="connsiteX15870" fmla="*/ 3762412 w 12193268"/>
              <a:gd name="connsiteY15870" fmla="*/ 1035081 h 6852115"/>
              <a:gd name="connsiteX15871" fmla="*/ 3735929 w 12193268"/>
              <a:gd name="connsiteY15871" fmla="*/ 1062867 h 6852115"/>
              <a:gd name="connsiteX15872" fmla="*/ 3646407 w 12193268"/>
              <a:gd name="connsiteY15872" fmla="*/ 980122 h 6852115"/>
              <a:gd name="connsiteX15873" fmla="*/ 3621667 w 12193268"/>
              <a:gd name="connsiteY15873" fmla="*/ 1002957 h 6852115"/>
              <a:gd name="connsiteX15874" fmla="*/ 3742248 w 12193268"/>
              <a:gd name="connsiteY15874" fmla="*/ 1118556 h 6852115"/>
              <a:gd name="connsiteX15875" fmla="*/ 3825346 w 12193268"/>
              <a:gd name="connsiteY15875" fmla="*/ 1039003 h 6852115"/>
              <a:gd name="connsiteX15876" fmla="*/ 3675207 w 12193268"/>
              <a:gd name="connsiteY15876" fmla="*/ 899388 h 6852115"/>
              <a:gd name="connsiteX15877" fmla="*/ 3766788 w 12193268"/>
              <a:gd name="connsiteY15877" fmla="*/ 814860 h 6852115"/>
              <a:gd name="connsiteX15878" fmla="*/ 3878605 w 12193268"/>
              <a:gd name="connsiteY15878" fmla="*/ 920787 h 6852115"/>
              <a:gd name="connsiteX15879" fmla="*/ 3852123 w 12193268"/>
              <a:gd name="connsiteY15879" fmla="*/ 948573 h 6852115"/>
              <a:gd name="connsiteX15880" fmla="*/ 3765374 w 12193268"/>
              <a:gd name="connsiteY15880" fmla="*/ 868392 h 6852115"/>
              <a:gd name="connsiteX15881" fmla="*/ 3731316 w 12193268"/>
              <a:gd name="connsiteY15881" fmla="*/ 899829 h 6852115"/>
              <a:gd name="connsiteX15882" fmla="*/ 3853121 w 12193268"/>
              <a:gd name="connsiteY15882" fmla="*/ 1012413 h 6852115"/>
              <a:gd name="connsiteX15883" fmla="*/ 3940635 w 12193268"/>
              <a:gd name="connsiteY15883" fmla="*/ 928630 h 6852115"/>
              <a:gd name="connsiteX15884" fmla="*/ 3789912 w 12193268"/>
              <a:gd name="connsiteY15884" fmla="*/ 784135 h 6852115"/>
              <a:gd name="connsiteX15885" fmla="*/ 3792177 w 12193268"/>
              <a:gd name="connsiteY15885" fmla="*/ 781843 h 6852115"/>
              <a:gd name="connsiteX15886" fmla="*/ 3824920 w 12193268"/>
              <a:gd name="connsiteY15886" fmla="*/ 781854 h 6852115"/>
              <a:gd name="connsiteX15887" fmla="*/ 3808555 w 12193268"/>
              <a:gd name="connsiteY15887" fmla="*/ 765276 h 6852115"/>
              <a:gd name="connsiteX15888" fmla="*/ 3812644 w 12193268"/>
              <a:gd name="connsiteY15888" fmla="*/ 761140 h 6852115"/>
              <a:gd name="connsiteX15889" fmla="*/ 3804468 w 12193268"/>
              <a:gd name="connsiteY15889" fmla="*/ 761137 h 6852115"/>
              <a:gd name="connsiteX15890" fmla="*/ 3798254 w 12193268"/>
              <a:gd name="connsiteY15890" fmla="*/ 754841 h 6852115"/>
              <a:gd name="connsiteX15891" fmla="*/ 3946012 w 12193268"/>
              <a:gd name="connsiteY15891" fmla="*/ 613386 h 6852115"/>
              <a:gd name="connsiteX15892" fmla="*/ 3858468 w 12193268"/>
              <a:gd name="connsiteY15892" fmla="*/ 529458 h 6852115"/>
              <a:gd name="connsiteX15893" fmla="*/ 3735628 w 12193268"/>
              <a:gd name="connsiteY15893" fmla="*/ 642838 h 6852115"/>
              <a:gd name="connsiteX15894" fmla="*/ 3769665 w 12193268"/>
              <a:gd name="connsiteY15894" fmla="*/ 674297 h 6852115"/>
              <a:gd name="connsiteX15895" fmla="*/ 3856470 w 12193268"/>
              <a:gd name="connsiteY15895" fmla="*/ 594176 h 6852115"/>
              <a:gd name="connsiteX15896" fmla="*/ 3882933 w 12193268"/>
              <a:gd name="connsiteY15896" fmla="*/ 621980 h 6852115"/>
              <a:gd name="connsiteX15897" fmla="*/ 3771040 w 12193268"/>
              <a:gd name="connsiteY15897" fmla="*/ 727832 h 6852115"/>
              <a:gd name="connsiteX15898" fmla="*/ 3679520 w 12193268"/>
              <a:gd name="connsiteY15898" fmla="*/ 643240 h 6852115"/>
              <a:gd name="connsiteX15899" fmla="*/ 3830711 w 12193268"/>
              <a:gd name="connsiteY15899" fmla="*/ 502849 h 6852115"/>
              <a:gd name="connsiteX15900" fmla="*/ 3747758 w 12193268"/>
              <a:gd name="connsiteY15900" fmla="*/ 423325 h 6852115"/>
              <a:gd name="connsiteX15901" fmla="*/ 3626161 w 12193268"/>
              <a:gd name="connsiteY15901" fmla="*/ 539735 h 6852115"/>
              <a:gd name="connsiteX15902" fmla="*/ 3650777 w 12193268"/>
              <a:gd name="connsiteY15902" fmla="*/ 562486 h 6852115"/>
              <a:gd name="connsiteX15903" fmla="*/ 3740358 w 12193268"/>
              <a:gd name="connsiteY15903" fmla="*/ 479804 h 6852115"/>
              <a:gd name="connsiteX15904" fmla="*/ 3766820 w 12193268"/>
              <a:gd name="connsiteY15904" fmla="*/ 507607 h 6852115"/>
              <a:gd name="connsiteX15905" fmla="*/ 3650243 w 12193268"/>
              <a:gd name="connsiteY15905" fmla="*/ 614256 h 6852115"/>
              <a:gd name="connsiteX15906" fmla="*/ 3568034 w 12193268"/>
              <a:gd name="connsiteY15906" fmla="*/ 538272 h 6852115"/>
              <a:gd name="connsiteX15907" fmla="*/ 3720021 w 12193268"/>
              <a:gd name="connsiteY15907" fmla="*/ 396734 h 6852115"/>
              <a:gd name="connsiteX15908" fmla="*/ 3569178 w 12193268"/>
              <a:gd name="connsiteY15908" fmla="*/ 255886 h 6852115"/>
              <a:gd name="connsiteX15909" fmla="*/ 3651439 w 12193268"/>
              <a:gd name="connsiteY15909" fmla="*/ 179958 h 6852115"/>
              <a:gd name="connsiteX15910" fmla="*/ 3657961 w 12193268"/>
              <a:gd name="connsiteY15910" fmla="*/ 186810 h 6852115"/>
              <a:gd name="connsiteX15911" fmla="*/ 3658860 w 12193268"/>
              <a:gd name="connsiteY15911" fmla="*/ 185866 h 6852115"/>
              <a:gd name="connsiteX15912" fmla="*/ 3767941 w 12193268"/>
              <a:gd name="connsiteY15912" fmla="*/ 286686 h 6852115"/>
              <a:gd name="connsiteX15913" fmla="*/ 3741459 w 12193268"/>
              <a:gd name="connsiteY15913" fmla="*/ 314472 h 6852115"/>
              <a:gd name="connsiteX15914" fmla="*/ 3651936 w 12193268"/>
              <a:gd name="connsiteY15914" fmla="*/ 231728 h 6852115"/>
              <a:gd name="connsiteX15915" fmla="*/ 3627196 w 12193268"/>
              <a:gd name="connsiteY15915" fmla="*/ 254563 h 6852115"/>
              <a:gd name="connsiteX15916" fmla="*/ 3747777 w 12193268"/>
              <a:gd name="connsiteY15916" fmla="*/ 370161 h 6852115"/>
              <a:gd name="connsiteX15917" fmla="*/ 3830875 w 12193268"/>
              <a:gd name="connsiteY15917" fmla="*/ 290608 h 6852115"/>
              <a:gd name="connsiteX15918" fmla="*/ 3680737 w 12193268"/>
              <a:gd name="connsiteY15918" fmla="*/ 150994 h 6852115"/>
              <a:gd name="connsiteX15919" fmla="*/ 3772317 w 12193268"/>
              <a:gd name="connsiteY15919" fmla="*/ 66466 h 6852115"/>
              <a:gd name="connsiteX15920" fmla="*/ 3884135 w 12193268"/>
              <a:gd name="connsiteY15920" fmla="*/ 172393 h 6852115"/>
              <a:gd name="connsiteX15921" fmla="*/ 3857653 w 12193268"/>
              <a:gd name="connsiteY15921" fmla="*/ 200179 h 6852115"/>
              <a:gd name="connsiteX15922" fmla="*/ 3770904 w 12193268"/>
              <a:gd name="connsiteY15922" fmla="*/ 119998 h 6852115"/>
              <a:gd name="connsiteX15923" fmla="*/ 3736846 w 12193268"/>
              <a:gd name="connsiteY15923" fmla="*/ 151435 h 6852115"/>
              <a:gd name="connsiteX15924" fmla="*/ 3858651 w 12193268"/>
              <a:gd name="connsiteY15924" fmla="*/ 264018 h 6852115"/>
              <a:gd name="connsiteX15925" fmla="*/ 3946165 w 12193268"/>
              <a:gd name="connsiteY15925" fmla="*/ 180236 h 6852115"/>
              <a:gd name="connsiteX15926" fmla="*/ 3795441 w 12193268"/>
              <a:gd name="connsiteY15926" fmla="*/ 35740 h 6852115"/>
              <a:gd name="connsiteX15927" fmla="*/ 3818174 w 12193268"/>
              <a:gd name="connsiteY15927" fmla="*/ 12745 h 6852115"/>
              <a:gd name="connsiteX15928" fmla="*/ 3637301 w 12193268"/>
              <a:gd name="connsiteY15928" fmla="*/ 12683 h 6852115"/>
              <a:gd name="connsiteX15929" fmla="*/ 3437153 w 12193268"/>
              <a:gd name="connsiteY15929" fmla="*/ 197418 h 6852115"/>
              <a:gd name="connsiteX15930" fmla="*/ 3437131 w 12193268"/>
              <a:gd name="connsiteY15930" fmla="*/ 262500 h 6852115"/>
              <a:gd name="connsiteX15931" fmla="*/ 3707762 w 12193268"/>
              <a:gd name="connsiteY15931" fmla="*/ 12707 h 6852115"/>
              <a:gd name="connsiteX15932" fmla="*/ 3520091 w 12193268"/>
              <a:gd name="connsiteY15932" fmla="*/ 12643 h 6852115"/>
              <a:gd name="connsiteX15933" fmla="*/ 3437192 w 12193268"/>
              <a:gd name="connsiteY15933" fmla="*/ 89158 h 6852115"/>
              <a:gd name="connsiteX15934" fmla="*/ 3437173 w 12193268"/>
              <a:gd name="connsiteY15934" fmla="*/ 145173 h 6852115"/>
              <a:gd name="connsiteX15935" fmla="*/ 3580737 w 12193268"/>
              <a:gd name="connsiteY15935" fmla="*/ 12663 h 6852115"/>
              <a:gd name="connsiteX15936" fmla="*/ 3437218 w 12193268"/>
              <a:gd name="connsiteY15936" fmla="*/ 12615 h 6852115"/>
              <a:gd name="connsiteX15937" fmla="*/ 3437210 w 12193268"/>
              <a:gd name="connsiteY15937" fmla="*/ 36914 h 6852115"/>
              <a:gd name="connsiteX15938" fmla="*/ 3463526 w 12193268"/>
              <a:gd name="connsiteY15938" fmla="*/ 12624 h 6852115"/>
              <a:gd name="connsiteX15939" fmla="*/ 7775802 w 12193268"/>
              <a:gd name="connsiteY15939" fmla="*/ 5597 h 6852115"/>
              <a:gd name="connsiteX15940" fmla="*/ 7817331 w 12193268"/>
              <a:gd name="connsiteY15940" fmla="*/ 43981 h 6852115"/>
              <a:gd name="connsiteX15941" fmla="*/ 7817335 w 12193268"/>
              <a:gd name="connsiteY15941" fmla="*/ 31985 h 6852115"/>
              <a:gd name="connsiteX15942" fmla="*/ 7839449 w 12193268"/>
              <a:gd name="connsiteY15942" fmla="*/ 11574 h 6852115"/>
              <a:gd name="connsiteX15943" fmla="*/ 7817343 w 12193268"/>
              <a:gd name="connsiteY15943" fmla="*/ 11566 h 6852115"/>
              <a:gd name="connsiteX15944" fmla="*/ 7817345 w 12193268"/>
              <a:gd name="connsiteY15944" fmla="*/ 5611 h 6852115"/>
              <a:gd name="connsiteX15945" fmla="*/ 7658593 w 12193268"/>
              <a:gd name="connsiteY15945" fmla="*/ 5556 h 6852115"/>
              <a:gd name="connsiteX15946" fmla="*/ 7817292 w 12193268"/>
              <a:gd name="connsiteY15946" fmla="*/ 152241 h 6852115"/>
              <a:gd name="connsiteX15947" fmla="*/ 7817297 w 12193268"/>
              <a:gd name="connsiteY15947" fmla="*/ 140246 h 6852115"/>
              <a:gd name="connsiteX15948" fmla="*/ 7956660 w 12193268"/>
              <a:gd name="connsiteY15948" fmla="*/ 11613 h 6852115"/>
              <a:gd name="connsiteX15949" fmla="*/ 7896014 w 12193268"/>
              <a:gd name="connsiteY15949" fmla="*/ 11592 h 6852115"/>
              <a:gd name="connsiteX15950" fmla="*/ 7813116 w 12193268"/>
              <a:gd name="connsiteY15950" fmla="*/ 88108 h 6852115"/>
              <a:gd name="connsiteX15951" fmla="*/ 7813114 w 12193268"/>
              <a:gd name="connsiteY15951" fmla="*/ 92346 h 6852115"/>
              <a:gd name="connsiteX15952" fmla="*/ 7719238 w 12193268"/>
              <a:gd name="connsiteY15952" fmla="*/ 5577 h 6852115"/>
              <a:gd name="connsiteX15953" fmla="*/ 7531565 w 12193268"/>
              <a:gd name="connsiteY15953" fmla="*/ 5513 h 6852115"/>
              <a:gd name="connsiteX15954" fmla="*/ 7817252 w 12193268"/>
              <a:gd name="connsiteY15954" fmla="*/ 269568 h 6852115"/>
              <a:gd name="connsiteX15955" fmla="*/ 7817256 w 12193268"/>
              <a:gd name="connsiteY15955" fmla="*/ 257571 h 6852115"/>
              <a:gd name="connsiteX15956" fmla="*/ 8083685 w 12193268"/>
              <a:gd name="connsiteY15956" fmla="*/ 11657 h 6852115"/>
              <a:gd name="connsiteX15957" fmla="*/ 8013224 w 12193268"/>
              <a:gd name="connsiteY15957" fmla="*/ 11633 h 6852115"/>
              <a:gd name="connsiteX15958" fmla="*/ 7813077 w 12193268"/>
              <a:gd name="connsiteY15958" fmla="*/ 196368 h 6852115"/>
              <a:gd name="connsiteX15959" fmla="*/ 7813075 w 12193268"/>
              <a:gd name="connsiteY15959" fmla="*/ 200605 h 6852115"/>
              <a:gd name="connsiteX15960" fmla="*/ 7602028 w 12193268"/>
              <a:gd name="connsiteY15960" fmla="*/ 5537 h 6852115"/>
              <a:gd name="connsiteX15961" fmla="*/ 7429371 w 12193268"/>
              <a:gd name="connsiteY15961" fmla="*/ 5478 h 6852115"/>
              <a:gd name="connsiteX15962" fmla="*/ 7456038 w 12193268"/>
              <a:gd name="connsiteY15962" fmla="*/ 32491 h 6852115"/>
              <a:gd name="connsiteX15963" fmla="*/ 7308279 w 12193268"/>
              <a:gd name="connsiteY15963" fmla="*/ 173947 h 6852115"/>
              <a:gd name="connsiteX15964" fmla="*/ 7395824 w 12193268"/>
              <a:gd name="connsiteY15964" fmla="*/ 257874 h 6852115"/>
              <a:gd name="connsiteX15965" fmla="*/ 7518662 w 12193268"/>
              <a:gd name="connsiteY15965" fmla="*/ 144494 h 6852115"/>
              <a:gd name="connsiteX15966" fmla="*/ 7484626 w 12193268"/>
              <a:gd name="connsiteY15966" fmla="*/ 113035 h 6852115"/>
              <a:gd name="connsiteX15967" fmla="*/ 7397821 w 12193268"/>
              <a:gd name="connsiteY15967" fmla="*/ 193156 h 6852115"/>
              <a:gd name="connsiteX15968" fmla="*/ 7371359 w 12193268"/>
              <a:gd name="connsiteY15968" fmla="*/ 165353 h 6852115"/>
              <a:gd name="connsiteX15969" fmla="*/ 7483251 w 12193268"/>
              <a:gd name="connsiteY15969" fmla="*/ 59501 h 6852115"/>
              <a:gd name="connsiteX15970" fmla="*/ 7574772 w 12193268"/>
              <a:gd name="connsiteY15970" fmla="*/ 144093 h 6852115"/>
              <a:gd name="connsiteX15971" fmla="*/ 7423581 w 12193268"/>
              <a:gd name="connsiteY15971" fmla="*/ 284484 h 6852115"/>
              <a:gd name="connsiteX15972" fmla="*/ 7506533 w 12193268"/>
              <a:gd name="connsiteY15972" fmla="*/ 364008 h 6852115"/>
              <a:gd name="connsiteX15973" fmla="*/ 7628131 w 12193268"/>
              <a:gd name="connsiteY15973" fmla="*/ 247597 h 6852115"/>
              <a:gd name="connsiteX15974" fmla="*/ 7603516 w 12193268"/>
              <a:gd name="connsiteY15974" fmla="*/ 224846 h 6852115"/>
              <a:gd name="connsiteX15975" fmla="*/ 7513934 w 12193268"/>
              <a:gd name="connsiteY15975" fmla="*/ 307529 h 6852115"/>
              <a:gd name="connsiteX15976" fmla="*/ 7487472 w 12193268"/>
              <a:gd name="connsiteY15976" fmla="*/ 279725 h 6852115"/>
              <a:gd name="connsiteX15977" fmla="*/ 7604049 w 12193268"/>
              <a:gd name="connsiteY15977" fmla="*/ 173077 h 6852115"/>
              <a:gd name="connsiteX15978" fmla="*/ 7686257 w 12193268"/>
              <a:gd name="connsiteY15978" fmla="*/ 249061 h 6852115"/>
              <a:gd name="connsiteX15979" fmla="*/ 7534270 w 12193268"/>
              <a:gd name="connsiteY15979" fmla="*/ 390599 h 6852115"/>
              <a:gd name="connsiteX15980" fmla="*/ 7685114 w 12193268"/>
              <a:gd name="connsiteY15980" fmla="*/ 531447 h 6852115"/>
              <a:gd name="connsiteX15981" fmla="*/ 7602853 w 12193268"/>
              <a:gd name="connsiteY15981" fmla="*/ 607373 h 6852115"/>
              <a:gd name="connsiteX15982" fmla="*/ 7596331 w 12193268"/>
              <a:gd name="connsiteY15982" fmla="*/ 600522 h 6852115"/>
              <a:gd name="connsiteX15983" fmla="*/ 7595432 w 12193268"/>
              <a:gd name="connsiteY15983" fmla="*/ 601467 h 6852115"/>
              <a:gd name="connsiteX15984" fmla="*/ 7486351 w 12193268"/>
              <a:gd name="connsiteY15984" fmla="*/ 500646 h 6852115"/>
              <a:gd name="connsiteX15985" fmla="*/ 7512833 w 12193268"/>
              <a:gd name="connsiteY15985" fmla="*/ 472861 h 6852115"/>
              <a:gd name="connsiteX15986" fmla="*/ 7602356 w 12193268"/>
              <a:gd name="connsiteY15986" fmla="*/ 555605 h 6852115"/>
              <a:gd name="connsiteX15987" fmla="*/ 7627095 w 12193268"/>
              <a:gd name="connsiteY15987" fmla="*/ 532770 h 6852115"/>
              <a:gd name="connsiteX15988" fmla="*/ 7506515 w 12193268"/>
              <a:gd name="connsiteY15988" fmla="*/ 417172 h 6852115"/>
              <a:gd name="connsiteX15989" fmla="*/ 7423416 w 12193268"/>
              <a:gd name="connsiteY15989" fmla="*/ 496725 h 6852115"/>
              <a:gd name="connsiteX15990" fmla="*/ 7573556 w 12193268"/>
              <a:gd name="connsiteY15990" fmla="*/ 636338 h 6852115"/>
              <a:gd name="connsiteX15991" fmla="*/ 7481975 w 12193268"/>
              <a:gd name="connsiteY15991" fmla="*/ 720867 h 6852115"/>
              <a:gd name="connsiteX15992" fmla="*/ 7370156 w 12193268"/>
              <a:gd name="connsiteY15992" fmla="*/ 614939 h 6852115"/>
              <a:gd name="connsiteX15993" fmla="*/ 7396639 w 12193268"/>
              <a:gd name="connsiteY15993" fmla="*/ 587154 h 6852115"/>
              <a:gd name="connsiteX15994" fmla="*/ 7483388 w 12193268"/>
              <a:gd name="connsiteY15994" fmla="*/ 667334 h 6852115"/>
              <a:gd name="connsiteX15995" fmla="*/ 7517447 w 12193268"/>
              <a:gd name="connsiteY15995" fmla="*/ 635898 h 6852115"/>
              <a:gd name="connsiteX15996" fmla="*/ 7395642 w 12193268"/>
              <a:gd name="connsiteY15996" fmla="*/ 523315 h 6852115"/>
              <a:gd name="connsiteX15997" fmla="*/ 7308126 w 12193268"/>
              <a:gd name="connsiteY15997" fmla="*/ 607096 h 6852115"/>
              <a:gd name="connsiteX15998" fmla="*/ 7458849 w 12193268"/>
              <a:gd name="connsiteY15998" fmla="*/ 751592 h 6852115"/>
              <a:gd name="connsiteX15999" fmla="*/ 7456584 w 12193268"/>
              <a:gd name="connsiteY15999" fmla="*/ 753884 h 6852115"/>
              <a:gd name="connsiteX16000" fmla="*/ 7423842 w 12193268"/>
              <a:gd name="connsiteY16000" fmla="*/ 753873 h 6852115"/>
              <a:gd name="connsiteX16001" fmla="*/ 7440207 w 12193268"/>
              <a:gd name="connsiteY16001" fmla="*/ 770451 h 6852115"/>
              <a:gd name="connsiteX16002" fmla="*/ 7436119 w 12193268"/>
              <a:gd name="connsiteY16002" fmla="*/ 774587 h 6852115"/>
              <a:gd name="connsiteX16003" fmla="*/ 7444294 w 12193268"/>
              <a:gd name="connsiteY16003" fmla="*/ 774589 h 6852115"/>
              <a:gd name="connsiteX16004" fmla="*/ 7450508 w 12193268"/>
              <a:gd name="connsiteY16004" fmla="*/ 780885 h 6852115"/>
              <a:gd name="connsiteX16005" fmla="*/ 7302749 w 12193268"/>
              <a:gd name="connsiteY16005" fmla="*/ 922341 h 6852115"/>
              <a:gd name="connsiteX16006" fmla="*/ 7390296 w 12193268"/>
              <a:gd name="connsiteY16006" fmla="*/ 1006269 h 6852115"/>
              <a:gd name="connsiteX16007" fmla="*/ 7513134 w 12193268"/>
              <a:gd name="connsiteY16007" fmla="*/ 892888 h 6852115"/>
              <a:gd name="connsiteX16008" fmla="*/ 7479097 w 12193268"/>
              <a:gd name="connsiteY16008" fmla="*/ 861428 h 6852115"/>
              <a:gd name="connsiteX16009" fmla="*/ 7392292 w 12193268"/>
              <a:gd name="connsiteY16009" fmla="*/ 941550 h 6852115"/>
              <a:gd name="connsiteX16010" fmla="*/ 7365829 w 12193268"/>
              <a:gd name="connsiteY16010" fmla="*/ 913747 h 6852115"/>
              <a:gd name="connsiteX16011" fmla="*/ 7477721 w 12193268"/>
              <a:gd name="connsiteY16011" fmla="*/ 807896 h 6852115"/>
              <a:gd name="connsiteX16012" fmla="*/ 7569243 w 12193268"/>
              <a:gd name="connsiteY16012" fmla="*/ 892487 h 6852115"/>
              <a:gd name="connsiteX16013" fmla="*/ 7418052 w 12193268"/>
              <a:gd name="connsiteY16013" fmla="*/ 1032879 h 6852115"/>
              <a:gd name="connsiteX16014" fmla="*/ 7501003 w 12193268"/>
              <a:gd name="connsiteY16014" fmla="*/ 1112403 h 6852115"/>
              <a:gd name="connsiteX16015" fmla="*/ 7622600 w 12193268"/>
              <a:gd name="connsiteY16015" fmla="*/ 995992 h 6852115"/>
              <a:gd name="connsiteX16016" fmla="*/ 7597986 w 12193268"/>
              <a:gd name="connsiteY16016" fmla="*/ 973240 h 6852115"/>
              <a:gd name="connsiteX16017" fmla="*/ 7508404 w 12193268"/>
              <a:gd name="connsiteY16017" fmla="*/ 1055923 h 6852115"/>
              <a:gd name="connsiteX16018" fmla="*/ 7481943 w 12193268"/>
              <a:gd name="connsiteY16018" fmla="*/ 1028120 h 6852115"/>
              <a:gd name="connsiteX16019" fmla="*/ 7598520 w 12193268"/>
              <a:gd name="connsiteY16019" fmla="*/ 921471 h 6852115"/>
              <a:gd name="connsiteX16020" fmla="*/ 7680728 w 12193268"/>
              <a:gd name="connsiteY16020" fmla="*/ 997455 h 6852115"/>
              <a:gd name="connsiteX16021" fmla="*/ 7528740 w 12193268"/>
              <a:gd name="connsiteY16021" fmla="*/ 1138993 h 6852115"/>
              <a:gd name="connsiteX16022" fmla="*/ 7679585 w 12193268"/>
              <a:gd name="connsiteY16022" fmla="*/ 1279842 h 6852115"/>
              <a:gd name="connsiteX16023" fmla="*/ 7597324 w 12193268"/>
              <a:gd name="connsiteY16023" fmla="*/ 1355769 h 6852115"/>
              <a:gd name="connsiteX16024" fmla="*/ 7590802 w 12193268"/>
              <a:gd name="connsiteY16024" fmla="*/ 1348917 h 6852115"/>
              <a:gd name="connsiteX16025" fmla="*/ 7589901 w 12193268"/>
              <a:gd name="connsiteY16025" fmla="*/ 1349862 h 6852115"/>
              <a:gd name="connsiteX16026" fmla="*/ 7480822 w 12193268"/>
              <a:gd name="connsiteY16026" fmla="*/ 1249041 h 6852115"/>
              <a:gd name="connsiteX16027" fmla="*/ 7507303 w 12193268"/>
              <a:gd name="connsiteY16027" fmla="*/ 1221255 h 6852115"/>
              <a:gd name="connsiteX16028" fmla="*/ 7596826 w 12193268"/>
              <a:gd name="connsiteY16028" fmla="*/ 1304000 h 6852115"/>
              <a:gd name="connsiteX16029" fmla="*/ 7621565 w 12193268"/>
              <a:gd name="connsiteY16029" fmla="*/ 1281165 h 6852115"/>
              <a:gd name="connsiteX16030" fmla="*/ 7500984 w 12193268"/>
              <a:gd name="connsiteY16030" fmla="*/ 1165567 h 6852115"/>
              <a:gd name="connsiteX16031" fmla="*/ 7417887 w 12193268"/>
              <a:gd name="connsiteY16031" fmla="*/ 1245120 h 6852115"/>
              <a:gd name="connsiteX16032" fmla="*/ 7568025 w 12193268"/>
              <a:gd name="connsiteY16032" fmla="*/ 1384733 h 6852115"/>
              <a:gd name="connsiteX16033" fmla="*/ 7476445 w 12193268"/>
              <a:gd name="connsiteY16033" fmla="*/ 1469262 h 6852115"/>
              <a:gd name="connsiteX16034" fmla="*/ 7364628 w 12193268"/>
              <a:gd name="connsiteY16034" fmla="*/ 1363334 h 6852115"/>
              <a:gd name="connsiteX16035" fmla="*/ 7391109 w 12193268"/>
              <a:gd name="connsiteY16035" fmla="*/ 1335549 h 6852115"/>
              <a:gd name="connsiteX16036" fmla="*/ 7477858 w 12193268"/>
              <a:gd name="connsiteY16036" fmla="*/ 1415729 h 6852115"/>
              <a:gd name="connsiteX16037" fmla="*/ 7511917 w 12193268"/>
              <a:gd name="connsiteY16037" fmla="*/ 1384293 h 6852115"/>
              <a:gd name="connsiteX16038" fmla="*/ 7390112 w 12193268"/>
              <a:gd name="connsiteY16038" fmla="*/ 1271709 h 6852115"/>
              <a:gd name="connsiteX16039" fmla="*/ 7302597 w 12193268"/>
              <a:gd name="connsiteY16039" fmla="*/ 1355491 h 6852115"/>
              <a:gd name="connsiteX16040" fmla="*/ 7453321 w 12193268"/>
              <a:gd name="connsiteY16040" fmla="*/ 1499986 h 6852115"/>
              <a:gd name="connsiteX16041" fmla="*/ 7431001 w 12193268"/>
              <a:gd name="connsiteY16041" fmla="*/ 1522565 h 6852115"/>
              <a:gd name="connsiteX16042" fmla="*/ 7424801 w 12193268"/>
              <a:gd name="connsiteY16042" fmla="*/ 1522565 h 6852115"/>
              <a:gd name="connsiteX16043" fmla="*/ 7451478 w 12193268"/>
              <a:gd name="connsiteY16043" fmla="*/ 1549569 h 6852115"/>
              <a:gd name="connsiteX16044" fmla="*/ 7303769 w 12193268"/>
              <a:gd name="connsiteY16044" fmla="*/ 1691075 h 6852115"/>
              <a:gd name="connsiteX16045" fmla="*/ 7391345 w 12193268"/>
              <a:gd name="connsiteY16045" fmla="*/ 1774973 h 6852115"/>
              <a:gd name="connsiteX16046" fmla="*/ 7514143 w 12193268"/>
              <a:gd name="connsiteY16046" fmla="*/ 1661551 h 6852115"/>
              <a:gd name="connsiteX16047" fmla="*/ 7480095 w 12193268"/>
              <a:gd name="connsiteY16047" fmla="*/ 1630103 h 6852115"/>
              <a:gd name="connsiteX16048" fmla="*/ 7393318 w 12193268"/>
              <a:gd name="connsiteY16048" fmla="*/ 1710254 h 6852115"/>
              <a:gd name="connsiteX16049" fmla="*/ 7366845 w 12193268"/>
              <a:gd name="connsiteY16049" fmla="*/ 1682460 h 6852115"/>
              <a:gd name="connsiteX16050" fmla="*/ 7478701 w 12193268"/>
              <a:gd name="connsiteY16050" fmla="*/ 1576569 h 6852115"/>
              <a:gd name="connsiteX16051" fmla="*/ 7570251 w 12193268"/>
              <a:gd name="connsiteY16051" fmla="*/ 1661129 h 6852115"/>
              <a:gd name="connsiteX16052" fmla="*/ 7419109 w 12193268"/>
              <a:gd name="connsiteY16052" fmla="*/ 1801573 h 6852115"/>
              <a:gd name="connsiteX16053" fmla="*/ 7502089 w 12193268"/>
              <a:gd name="connsiteY16053" fmla="*/ 1881068 h 6852115"/>
              <a:gd name="connsiteX16054" fmla="*/ 7623647 w 12193268"/>
              <a:gd name="connsiteY16054" fmla="*/ 1764616 h 6852115"/>
              <a:gd name="connsiteX16055" fmla="*/ 7599023 w 12193268"/>
              <a:gd name="connsiteY16055" fmla="*/ 1741873 h 6852115"/>
              <a:gd name="connsiteX16056" fmla="*/ 7509471 w 12193268"/>
              <a:gd name="connsiteY16056" fmla="*/ 1824587 h 6852115"/>
              <a:gd name="connsiteX16057" fmla="*/ 7483000 w 12193268"/>
              <a:gd name="connsiteY16057" fmla="*/ 1796793 h 6852115"/>
              <a:gd name="connsiteX16058" fmla="*/ 7599539 w 12193268"/>
              <a:gd name="connsiteY16058" fmla="*/ 1690104 h 6852115"/>
              <a:gd name="connsiteX16059" fmla="*/ 7681773 w 12193268"/>
              <a:gd name="connsiteY16059" fmla="*/ 1766060 h 6852115"/>
              <a:gd name="connsiteX16060" fmla="*/ 7529836 w 12193268"/>
              <a:gd name="connsiteY16060" fmla="*/ 1907649 h 6852115"/>
              <a:gd name="connsiteX16061" fmla="*/ 7680730 w 12193268"/>
              <a:gd name="connsiteY16061" fmla="*/ 2048446 h 6852115"/>
              <a:gd name="connsiteX16062" fmla="*/ 7598495 w 12193268"/>
              <a:gd name="connsiteY16062" fmla="*/ 2124402 h 6852115"/>
              <a:gd name="connsiteX16063" fmla="*/ 7591971 w 12193268"/>
              <a:gd name="connsiteY16063" fmla="*/ 2117552 h 6852115"/>
              <a:gd name="connsiteX16064" fmla="*/ 7591072 w 12193268"/>
              <a:gd name="connsiteY16064" fmla="*/ 2118497 h 6852115"/>
              <a:gd name="connsiteX16065" fmla="*/ 7481956 w 12193268"/>
              <a:gd name="connsiteY16065" fmla="*/ 2017714 h 6852115"/>
              <a:gd name="connsiteX16066" fmla="*/ 7508428 w 12193268"/>
              <a:gd name="connsiteY16066" fmla="*/ 1989919 h 6852115"/>
              <a:gd name="connsiteX16067" fmla="*/ 7597981 w 12193268"/>
              <a:gd name="connsiteY16067" fmla="*/ 2072632 h 6852115"/>
              <a:gd name="connsiteX16068" fmla="*/ 7622712 w 12193268"/>
              <a:gd name="connsiteY16068" fmla="*/ 2049789 h 6852115"/>
              <a:gd name="connsiteX16069" fmla="*/ 7502090 w 12193268"/>
              <a:gd name="connsiteY16069" fmla="*/ 1934232 h 6852115"/>
              <a:gd name="connsiteX16070" fmla="*/ 7419019 w 12193268"/>
              <a:gd name="connsiteY16070" fmla="*/ 2013813 h 6852115"/>
              <a:gd name="connsiteX16071" fmla="*/ 7569209 w 12193268"/>
              <a:gd name="connsiteY16071" fmla="*/ 2153375 h 6852115"/>
              <a:gd name="connsiteX16072" fmla="*/ 7477657 w 12193268"/>
              <a:gd name="connsiteY16072" fmla="*/ 2237936 h 6852115"/>
              <a:gd name="connsiteX16073" fmla="*/ 7365803 w 12193268"/>
              <a:gd name="connsiteY16073" fmla="*/ 2132046 h 6852115"/>
              <a:gd name="connsiteX16074" fmla="*/ 7392275 w 12193268"/>
              <a:gd name="connsiteY16074" fmla="*/ 2104252 h 6852115"/>
              <a:gd name="connsiteX16075" fmla="*/ 7479051 w 12193268"/>
              <a:gd name="connsiteY16075" fmla="*/ 2184404 h 6852115"/>
              <a:gd name="connsiteX16076" fmla="*/ 7513100 w 12193268"/>
              <a:gd name="connsiteY16076" fmla="*/ 2152955 h 6852115"/>
              <a:gd name="connsiteX16077" fmla="*/ 7391254 w 12193268"/>
              <a:gd name="connsiteY16077" fmla="*/ 2040413 h 6852115"/>
              <a:gd name="connsiteX16078" fmla="*/ 7303769 w 12193268"/>
              <a:gd name="connsiteY16078" fmla="*/ 2124225 h 6852115"/>
              <a:gd name="connsiteX16079" fmla="*/ 7454544 w 12193268"/>
              <a:gd name="connsiteY16079" fmla="*/ 2268669 h 6852115"/>
              <a:gd name="connsiteX16080" fmla="*/ 7452280 w 12193268"/>
              <a:gd name="connsiteY16080" fmla="*/ 2270961 h 6852115"/>
              <a:gd name="connsiteX16081" fmla="*/ 7419537 w 12193268"/>
              <a:gd name="connsiteY16081" fmla="*/ 2270961 h 6852115"/>
              <a:gd name="connsiteX16082" fmla="*/ 7435908 w 12193268"/>
              <a:gd name="connsiteY16082" fmla="*/ 2287533 h 6852115"/>
              <a:gd name="connsiteX16083" fmla="*/ 7431819 w 12193268"/>
              <a:gd name="connsiteY16083" fmla="*/ 2291672 h 6852115"/>
              <a:gd name="connsiteX16084" fmla="*/ 7439995 w 12193268"/>
              <a:gd name="connsiteY16084" fmla="*/ 2291672 h 6852115"/>
              <a:gd name="connsiteX16085" fmla="*/ 7446213 w 12193268"/>
              <a:gd name="connsiteY16085" fmla="*/ 2297965 h 6852115"/>
              <a:gd name="connsiteX16086" fmla="*/ 7298504 w 12193268"/>
              <a:gd name="connsiteY16086" fmla="*/ 2439470 h 6852115"/>
              <a:gd name="connsiteX16087" fmla="*/ 7386079 w 12193268"/>
              <a:gd name="connsiteY16087" fmla="*/ 2523369 h 6852115"/>
              <a:gd name="connsiteX16088" fmla="*/ 7508878 w 12193268"/>
              <a:gd name="connsiteY16088" fmla="*/ 2409946 h 6852115"/>
              <a:gd name="connsiteX16089" fmla="*/ 7474830 w 12193268"/>
              <a:gd name="connsiteY16089" fmla="*/ 2378499 h 6852115"/>
              <a:gd name="connsiteX16090" fmla="*/ 7388053 w 12193268"/>
              <a:gd name="connsiteY16090" fmla="*/ 2458650 h 6852115"/>
              <a:gd name="connsiteX16091" fmla="*/ 7361581 w 12193268"/>
              <a:gd name="connsiteY16091" fmla="*/ 2430856 h 6852115"/>
              <a:gd name="connsiteX16092" fmla="*/ 7473436 w 12193268"/>
              <a:gd name="connsiteY16092" fmla="*/ 2324965 h 6852115"/>
              <a:gd name="connsiteX16093" fmla="*/ 7564987 w 12193268"/>
              <a:gd name="connsiteY16093" fmla="*/ 2409526 h 6852115"/>
              <a:gd name="connsiteX16094" fmla="*/ 7413845 w 12193268"/>
              <a:gd name="connsiteY16094" fmla="*/ 2549970 h 6852115"/>
              <a:gd name="connsiteX16095" fmla="*/ 7496825 w 12193268"/>
              <a:gd name="connsiteY16095" fmla="*/ 2629464 h 6852115"/>
              <a:gd name="connsiteX16096" fmla="*/ 7618381 w 12193268"/>
              <a:gd name="connsiteY16096" fmla="*/ 2513011 h 6852115"/>
              <a:gd name="connsiteX16097" fmla="*/ 7593758 w 12193268"/>
              <a:gd name="connsiteY16097" fmla="*/ 2490269 h 6852115"/>
              <a:gd name="connsiteX16098" fmla="*/ 7504207 w 12193268"/>
              <a:gd name="connsiteY16098" fmla="*/ 2572983 h 6852115"/>
              <a:gd name="connsiteX16099" fmla="*/ 7477733 w 12193268"/>
              <a:gd name="connsiteY16099" fmla="*/ 2545188 h 6852115"/>
              <a:gd name="connsiteX16100" fmla="*/ 7594273 w 12193268"/>
              <a:gd name="connsiteY16100" fmla="*/ 2438499 h 6852115"/>
              <a:gd name="connsiteX16101" fmla="*/ 7676507 w 12193268"/>
              <a:gd name="connsiteY16101" fmla="*/ 2514455 h 6852115"/>
              <a:gd name="connsiteX16102" fmla="*/ 7524572 w 12193268"/>
              <a:gd name="connsiteY16102" fmla="*/ 2656045 h 6852115"/>
              <a:gd name="connsiteX16103" fmla="*/ 7675465 w 12193268"/>
              <a:gd name="connsiteY16103" fmla="*/ 2796841 h 6852115"/>
              <a:gd name="connsiteX16104" fmla="*/ 7593230 w 12193268"/>
              <a:gd name="connsiteY16104" fmla="*/ 2872798 h 6852115"/>
              <a:gd name="connsiteX16105" fmla="*/ 7586707 w 12193268"/>
              <a:gd name="connsiteY16105" fmla="*/ 2865948 h 6852115"/>
              <a:gd name="connsiteX16106" fmla="*/ 7585807 w 12193268"/>
              <a:gd name="connsiteY16106" fmla="*/ 2866893 h 6852115"/>
              <a:gd name="connsiteX16107" fmla="*/ 7476692 w 12193268"/>
              <a:gd name="connsiteY16107" fmla="*/ 2766110 h 6852115"/>
              <a:gd name="connsiteX16108" fmla="*/ 7503164 w 12193268"/>
              <a:gd name="connsiteY16108" fmla="*/ 2738315 h 6852115"/>
              <a:gd name="connsiteX16109" fmla="*/ 7592715 w 12193268"/>
              <a:gd name="connsiteY16109" fmla="*/ 2821029 h 6852115"/>
              <a:gd name="connsiteX16110" fmla="*/ 7617447 w 12193268"/>
              <a:gd name="connsiteY16110" fmla="*/ 2798185 h 6852115"/>
              <a:gd name="connsiteX16111" fmla="*/ 7496825 w 12193268"/>
              <a:gd name="connsiteY16111" fmla="*/ 2682627 h 6852115"/>
              <a:gd name="connsiteX16112" fmla="*/ 7413755 w 12193268"/>
              <a:gd name="connsiteY16112" fmla="*/ 2762210 h 6852115"/>
              <a:gd name="connsiteX16113" fmla="*/ 7563944 w 12193268"/>
              <a:gd name="connsiteY16113" fmla="*/ 2901771 h 6852115"/>
              <a:gd name="connsiteX16114" fmla="*/ 7472393 w 12193268"/>
              <a:gd name="connsiteY16114" fmla="*/ 2986331 h 6852115"/>
              <a:gd name="connsiteX16115" fmla="*/ 7360538 w 12193268"/>
              <a:gd name="connsiteY16115" fmla="*/ 2880443 h 6852115"/>
              <a:gd name="connsiteX16116" fmla="*/ 7387010 w 12193268"/>
              <a:gd name="connsiteY16116" fmla="*/ 2852648 h 6852115"/>
              <a:gd name="connsiteX16117" fmla="*/ 7473787 w 12193268"/>
              <a:gd name="connsiteY16117" fmla="*/ 2932798 h 6852115"/>
              <a:gd name="connsiteX16118" fmla="*/ 7507835 w 12193268"/>
              <a:gd name="connsiteY16118" fmla="*/ 2901350 h 6852115"/>
              <a:gd name="connsiteX16119" fmla="*/ 7385989 w 12193268"/>
              <a:gd name="connsiteY16119" fmla="*/ 2788809 h 6852115"/>
              <a:gd name="connsiteX16120" fmla="*/ 7298504 w 12193268"/>
              <a:gd name="connsiteY16120" fmla="*/ 2872621 h 6852115"/>
              <a:gd name="connsiteX16121" fmla="*/ 7449279 w 12193268"/>
              <a:gd name="connsiteY16121" fmla="*/ 3017065 h 6852115"/>
              <a:gd name="connsiteX16122" fmla="*/ 7436446 w 12193268"/>
              <a:gd name="connsiteY16122" fmla="*/ 3030055 h 6852115"/>
              <a:gd name="connsiteX16123" fmla="*/ 7421025 w 12193268"/>
              <a:gd name="connsiteY16123" fmla="*/ 3030050 h 6852115"/>
              <a:gd name="connsiteX16124" fmla="*/ 7428736 w 12193268"/>
              <a:gd name="connsiteY16124" fmla="*/ 3037861 h 6852115"/>
              <a:gd name="connsiteX16125" fmla="*/ 7426555 w 12193268"/>
              <a:gd name="connsiteY16125" fmla="*/ 3040068 h 6852115"/>
              <a:gd name="connsiteX16126" fmla="*/ 7430915 w 12193268"/>
              <a:gd name="connsiteY16126" fmla="*/ 3040068 h 6852115"/>
              <a:gd name="connsiteX16127" fmla="*/ 7447691 w 12193268"/>
              <a:gd name="connsiteY16127" fmla="*/ 3057063 h 6852115"/>
              <a:gd name="connsiteX16128" fmla="*/ 7299934 w 12193268"/>
              <a:gd name="connsiteY16128" fmla="*/ 3198518 h 6852115"/>
              <a:gd name="connsiteX16129" fmla="*/ 7387478 w 12193268"/>
              <a:gd name="connsiteY16129" fmla="*/ 3282446 h 6852115"/>
              <a:gd name="connsiteX16130" fmla="*/ 7510318 w 12193268"/>
              <a:gd name="connsiteY16130" fmla="*/ 3169066 h 6852115"/>
              <a:gd name="connsiteX16131" fmla="*/ 7476280 w 12193268"/>
              <a:gd name="connsiteY16131" fmla="*/ 3137606 h 6852115"/>
              <a:gd name="connsiteX16132" fmla="*/ 7389475 w 12193268"/>
              <a:gd name="connsiteY16132" fmla="*/ 3217728 h 6852115"/>
              <a:gd name="connsiteX16133" fmla="*/ 7363013 w 12193268"/>
              <a:gd name="connsiteY16133" fmla="*/ 3189925 h 6852115"/>
              <a:gd name="connsiteX16134" fmla="*/ 7474905 w 12193268"/>
              <a:gd name="connsiteY16134" fmla="*/ 3084073 h 6852115"/>
              <a:gd name="connsiteX16135" fmla="*/ 7566426 w 12193268"/>
              <a:gd name="connsiteY16135" fmla="*/ 3168665 h 6852115"/>
              <a:gd name="connsiteX16136" fmla="*/ 7415235 w 12193268"/>
              <a:gd name="connsiteY16136" fmla="*/ 3309055 h 6852115"/>
              <a:gd name="connsiteX16137" fmla="*/ 7498187 w 12193268"/>
              <a:gd name="connsiteY16137" fmla="*/ 3388579 h 6852115"/>
              <a:gd name="connsiteX16138" fmla="*/ 7619784 w 12193268"/>
              <a:gd name="connsiteY16138" fmla="*/ 3272168 h 6852115"/>
              <a:gd name="connsiteX16139" fmla="*/ 7595169 w 12193268"/>
              <a:gd name="connsiteY16139" fmla="*/ 3249417 h 6852115"/>
              <a:gd name="connsiteX16140" fmla="*/ 7505589 w 12193268"/>
              <a:gd name="connsiteY16140" fmla="*/ 3332100 h 6852115"/>
              <a:gd name="connsiteX16141" fmla="*/ 7479127 w 12193268"/>
              <a:gd name="connsiteY16141" fmla="*/ 3304297 h 6852115"/>
              <a:gd name="connsiteX16142" fmla="*/ 7595703 w 12193268"/>
              <a:gd name="connsiteY16142" fmla="*/ 3197648 h 6852115"/>
              <a:gd name="connsiteX16143" fmla="*/ 7677911 w 12193268"/>
              <a:gd name="connsiteY16143" fmla="*/ 3273632 h 6852115"/>
              <a:gd name="connsiteX16144" fmla="*/ 7525925 w 12193268"/>
              <a:gd name="connsiteY16144" fmla="*/ 3415169 h 6852115"/>
              <a:gd name="connsiteX16145" fmla="*/ 7676768 w 12193268"/>
              <a:gd name="connsiteY16145" fmla="*/ 3556017 h 6852115"/>
              <a:gd name="connsiteX16146" fmla="*/ 7594506 w 12193268"/>
              <a:gd name="connsiteY16146" fmla="*/ 3631943 h 6852115"/>
              <a:gd name="connsiteX16147" fmla="*/ 7587986 w 12193268"/>
              <a:gd name="connsiteY16147" fmla="*/ 3625092 h 6852115"/>
              <a:gd name="connsiteX16148" fmla="*/ 7587085 w 12193268"/>
              <a:gd name="connsiteY16148" fmla="*/ 3626037 h 6852115"/>
              <a:gd name="connsiteX16149" fmla="*/ 7478005 w 12193268"/>
              <a:gd name="connsiteY16149" fmla="*/ 3525215 h 6852115"/>
              <a:gd name="connsiteX16150" fmla="*/ 7504487 w 12193268"/>
              <a:gd name="connsiteY16150" fmla="*/ 3497430 h 6852115"/>
              <a:gd name="connsiteX16151" fmla="*/ 7594010 w 12193268"/>
              <a:gd name="connsiteY16151" fmla="*/ 3580175 h 6852115"/>
              <a:gd name="connsiteX16152" fmla="*/ 7618749 w 12193268"/>
              <a:gd name="connsiteY16152" fmla="*/ 3557339 h 6852115"/>
              <a:gd name="connsiteX16153" fmla="*/ 7498168 w 12193268"/>
              <a:gd name="connsiteY16153" fmla="*/ 3441741 h 6852115"/>
              <a:gd name="connsiteX16154" fmla="*/ 7415070 w 12193268"/>
              <a:gd name="connsiteY16154" fmla="*/ 3521295 h 6852115"/>
              <a:gd name="connsiteX16155" fmla="*/ 7565209 w 12193268"/>
              <a:gd name="connsiteY16155" fmla="*/ 3660908 h 6852115"/>
              <a:gd name="connsiteX16156" fmla="*/ 7473629 w 12193268"/>
              <a:gd name="connsiteY16156" fmla="*/ 3745437 h 6852115"/>
              <a:gd name="connsiteX16157" fmla="*/ 7361810 w 12193268"/>
              <a:gd name="connsiteY16157" fmla="*/ 3639509 h 6852115"/>
              <a:gd name="connsiteX16158" fmla="*/ 7388293 w 12193268"/>
              <a:gd name="connsiteY16158" fmla="*/ 3611724 h 6852115"/>
              <a:gd name="connsiteX16159" fmla="*/ 7475041 w 12193268"/>
              <a:gd name="connsiteY16159" fmla="*/ 3691904 h 6852115"/>
              <a:gd name="connsiteX16160" fmla="*/ 7509101 w 12193268"/>
              <a:gd name="connsiteY16160" fmla="*/ 3660468 h 6852115"/>
              <a:gd name="connsiteX16161" fmla="*/ 7387295 w 12193268"/>
              <a:gd name="connsiteY16161" fmla="*/ 3547885 h 6852115"/>
              <a:gd name="connsiteX16162" fmla="*/ 7299781 w 12193268"/>
              <a:gd name="connsiteY16162" fmla="*/ 3631666 h 6852115"/>
              <a:gd name="connsiteX16163" fmla="*/ 7450504 w 12193268"/>
              <a:gd name="connsiteY16163" fmla="*/ 3776162 h 6852115"/>
              <a:gd name="connsiteX16164" fmla="*/ 7448239 w 12193268"/>
              <a:gd name="connsiteY16164" fmla="*/ 3778454 h 6852115"/>
              <a:gd name="connsiteX16165" fmla="*/ 7415495 w 12193268"/>
              <a:gd name="connsiteY16165" fmla="*/ 3778443 h 6852115"/>
              <a:gd name="connsiteX16166" fmla="*/ 7431860 w 12193268"/>
              <a:gd name="connsiteY16166" fmla="*/ 3795021 h 6852115"/>
              <a:gd name="connsiteX16167" fmla="*/ 7427772 w 12193268"/>
              <a:gd name="connsiteY16167" fmla="*/ 3799157 h 6852115"/>
              <a:gd name="connsiteX16168" fmla="*/ 7435947 w 12193268"/>
              <a:gd name="connsiteY16168" fmla="*/ 3799159 h 6852115"/>
              <a:gd name="connsiteX16169" fmla="*/ 7442161 w 12193268"/>
              <a:gd name="connsiteY16169" fmla="*/ 3805456 h 6852115"/>
              <a:gd name="connsiteX16170" fmla="*/ 7294405 w 12193268"/>
              <a:gd name="connsiteY16170" fmla="*/ 3946911 h 6852115"/>
              <a:gd name="connsiteX16171" fmla="*/ 7381949 w 12193268"/>
              <a:gd name="connsiteY16171" fmla="*/ 4030838 h 6852115"/>
              <a:gd name="connsiteX16172" fmla="*/ 7504788 w 12193268"/>
              <a:gd name="connsiteY16172" fmla="*/ 3917458 h 6852115"/>
              <a:gd name="connsiteX16173" fmla="*/ 7470752 w 12193268"/>
              <a:gd name="connsiteY16173" fmla="*/ 3885999 h 6852115"/>
              <a:gd name="connsiteX16174" fmla="*/ 7383945 w 12193268"/>
              <a:gd name="connsiteY16174" fmla="*/ 3966121 h 6852115"/>
              <a:gd name="connsiteX16175" fmla="*/ 7357484 w 12193268"/>
              <a:gd name="connsiteY16175" fmla="*/ 3938317 h 6852115"/>
              <a:gd name="connsiteX16176" fmla="*/ 7469376 w 12193268"/>
              <a:gd name="connsiteY16176" fmla="*/ 3832466 h 6852115"/>
              <a:gd name="connsiteX16177" fmla="*/ 7560897 w 12193268"/>
              <a:gd name="connsiteY16177" fmla="*/ 3917057 h 6852115"/>
              <a:gd name="connsiteX16178" fmla="*/ 7409706 w 12193268"/>
              <a:gd name="connsiteY16178" fmla="*/ 4057448 h 6852115"/>
              <a:gd name="connsiteX16179" fmla="*/ 7492658 w 12193268"/>
              <a:gd name="connsiteY16179" fmla="*/ 4136973 h 6852115"/>
              <a:gd name="connsiteX16180" fmla="*/ 7614255 w 12193268"/>
              <a:gd name="connsiteY16180" fmla="*/ 4020561 h 6852115"/>
              <a:gd name="connsiteX16181" fmla="*/ 7589640 w 12193268"/>
              <a:gd name="connsiteY16181" fmla="*/ 3997810 h 6852115"/>
              <a:gd name="connsiteX16182" fmla="*/ 7500059 w 12193268"/>
              <a:gd name="connsiteY16182" fmla="*/ 4080493 h 6852115"/>
              <a:gd name="connsiteX16183" fmla="*/ 7473597 w 12193268"/>
              <a:gd name="connsiteY16183" fmla="*/ 4052689 h 6852115"/>
              <a:gd name="connsiteX16184" fmla="*/ 7590173 w 12193268"/>
              <a:gd name="connsiteY16184" fmla="*/ 3946042 h 6852115"/>
              <a:gd name="connsiteX16185" fmla="*/ 7672382 w 12193268"/>
              <a:gd name="connsiteY16185" fmla="*/ 4022025 h 6852115"/>
              <a:gd name="connsiteX16186" fmla="*/ 7520395 w 12193268"/>
              <a:gd name="connsiteY16186" fmla="*/ 4163564 h 6852115"/>
              <a:gd name="connsiteX16187" fmla="*/ 7671239 w 12193268"/>
              <a:gd name="connsiteY16187" fmla="*/ 4304411 h 6852115"/>
              <a:gd name="connsiteX16188" fmla="*/ 7588978 w 12193268"/>
              <a:gd name="connsiteY16188" fmla="*/ 4380339 h 6852115"/>
              <a:gd name="connsiteX16189" fmla="*/ 7582455 w 12193268"/>
              <a:gd name="connsiteY16189" fmla="*/ 4373487 h 6852115"/>
              <a:gd name="connsiteX16190" fmla="*/ 7581556 w 12193268"/>
              <a:gd name="connsiteY16190" fmla="*/ 4374431 h 6852115"/>
              <a:gd name="connsiteX16191" fmla="*/ 7472476 w 12193268"/>
              <a:gd name="connsiteY16191" fmla="*/ 4273610 h 6852115"/>
              <a:gd name="connsiteX16192" fmla="*/ 7498958 w 12193268"/>
              <a:gd name="connsiteY16192" fmla="*/ 4245824 h 6852115"/>
              <a:gd name="connsiteX16193" fmla="*/ 7588480 w 12193268"/>
              <a:gd name="connsiteY16193" fmla="*/ 4328569 h 6852115"/>
              <a:gd name="connsiteX16194" fmla="*/ 7613219 w 12193268"/>
              <a:gd name="connsiteY16194" fmla="*/ 4305735 h 6852115"/>
              <a:gd name="connsiteX16195" fmla="*/ 7492639 w 12193268"/>
              <a:gd name="connsiteY16195" fmla="*/ 4190136 h 6852115"/>
              <a:gd name="connsiteX16196" fmla="*/ 7409540 w 12193268"/>
              <a:gd name="connsiteY16196" fmla="*/ 4269689 h 6852115"/>
              <a:gd name="connsiteX16197" fmla="*/ 7559680 w 12193268"/>
              <a:gd name="connsiteY16197" fmla="*/ 4409303 h 6852115"/>
              <a:gd name="connsiteX16198" fmla="*/ 7468099 w 12193268"/>
              <a:gd name="connsiteY16198" fmla="*/ 4493832 h 6852115"/>
              <a:gd name="connsiteX16199" fmla="*/ 7356281 w 12193268"/>
              <a:gd name="connsiteY16199" fmla="*/ 4387904 h 6852115"/>
              <a:gd name="connsiteX16200" fmla="*/ 7382763 w 12193268"/>
              <a:gd name="connsiteY16200" fmla="*/ 4360117 h 6852115"/>
              <a:gd name="connsiteX16201" fmla="*/ 7469512 w 12193268"/>
              <a:gd name="connsiteY16201" fmla="*/ 4440299 h 6852115"/>
              <a:gd name="connsiteX16202" fmla="*/ 7503572 w 12193268"/>
              <a:gd name="connsiteY16202" fmla="*/ 4408863 h 6852115"/>
              <a:gd name="connsiteX16203" fmla="*/ 7381765 w 12193268"/>
              <a:gd name="connsiteY16203" fmla="*/ 4296280 h 6852115"/>
              <a:gd name="connsiteX16204" fmla="*/ 7294252 w 12193268"/>
              <a:gd name="connsiteY16204" fmla="*/ 4380061 h 6852115"/>
              <a:gd name="connsiteX16205" fmla="*/ 7444975 w 12193268"/>
              <a:gd name="connsiteY16205" fmla="*/ 4524557 h 6852115"/>
              <a:gd name="connsiteX16206" fmla="*/ 7422654 w 12193268"/>
              <a:gd name="connsiteY16206" fmla="*/ 4547135 h 6852115"/>
              <a:gd name="connsiteX16207" fmla="*/ 7416456 w 12193268"/>
              <a:gd name="connsiteY16207" fmla="*/ 4547134 h 6852115"/>
              <a:gd name="connsiteX16208" fmla="*/ 7443132 w 12193268"/>
              <a:gd name="connsiteY16208" fmla="*/ 4574139 h 6852115"/>
              <a:gd name="connsiteX16209" fmla="*/ 7295423 w 12193268"/>
              <a:gd name="connsiteY16209" fmla="*/ 4715645 h 6852115"/>
              <a:gd name="connsiteX16210" fmla="*/ 7382998 w 12193268"/>
              <a:gd name="connsiteY16210" fmla="*/ 4799544 h 6852115"/>
              <a:gd name="connsiteX16211" fmla="*/ 7505798 w 12193268"/>
              <a:gd name="connsiteY16211" fmla="*/ 4686120 h 6852115"/>
              <a:gd name="connsiteX16212" fmla="*/ 7471749 w 12193268"/>
              <a:gd name="connsiteY16212" fmla="*/ 4654673 h 6852115"/>
              <a:gd name="connsiteX16213" fmla="*/ 7384973 w 12193268"/>
              <a:gd name="connsiteY16213" fmla="*/ 4734824 h 6852115"/>
              <a:gd name="connsiteX16214" fmla="*/ 7358500 w 12193268"/>
              <a:gd name="connsiteY16214" fmla="*/ 4707030 h 6852115"/>
              <a:gd name="connsiteX16215" fmla="*/ 7470355 w 12193268"/>
              <a:gd name="connsiteY16215" fmla="*/ 4601140 h 6852115"/>
              <a:gd name="connsiteX16216" fmla="*/ 7561905 w 12193268"/>
              <a:gd name="connsiteY16216" fmla="*/ 4685700 h 6852115"/>
              <a:gd name="connsiteX16217" fmla="*/ 7410764 w 12193268"/>
              <a:gd name="connsiteY16217" fmla="*/ 4826143 h 6852115"/>
              <a:gd name="connsiteX16218" fmla="*/ 7493743 w 12193268"/>
              <a:gd name="connsiteY16218" fmla="*/ 4905639 h 6852115"/>
              <a:gd name="connsiteX16219" fmla="*/ 7615300 w 12193268"/>
              <a:gd name="connsiteY16219" fmla="*/ 4789187 h 6852115"/>
              <a:gd name="connsiteX16220" fmla="*/ 7590676 w 12193268"/>
              <a:gd name="connsiteY16220" fmla="*/ 4766443 h 6852115"/>
              <a:gd name="connsiteX16221" fmla="*/ 7501126 w 12193268"/>
              <a:gd name="connsiteY16221" fmla="*/ 4849156 h 6852115"/>
              <a:gd name="connsiteX16222" fmla="*/ 7474654 w 12193268"/>
              <a:gd name="connsiteY16222" fmla="*/ 4821363 h 6852115"/>
              <a:gd name="connsiteX16223" fmla="*/ 7591193 w 12193268"/>
              <a:gd name="connsiteY16223" fmla="*/ 4714674 h 6852115"/>
              <a:gd name="connsiteX16224" fmla="*/ 7673428 w 12193268"/>
              <a:gd name="connsiteY16224" fmla="*/ 4790630 h 6852115"/>
              <a:gd name="connsiteX16225" fmla="*/ 7521491 w 12193268"/>
              <a:gd name="connsiteY16225" fmla="*/ 4932220 h 6852115"/>
              <a:gd name="connsiteX16226" fmla="*/ 7672385 w 12193268"/>
              <a:gd name="connsiteY16226" fmla="*/ 5073016 h 6852115"/>
              <a:gd name="connsiteX16227" fmla="*/ 7590150 w 12193268"/>
              <a:gd name="connsiteY16227" fmla="*/ 5148973 h 6852115"/>
              <a:gd name="connsiteX16228" fmla="*/ 7583626 w 12193268"/>
              <a:gd name="connsiteY16228" fmla="*/ 5142122 h 6852115"/>
              <a:gd name="connsiteX16229" fmla="*/ 7582726 w 12193268"/>
              <a:gd name="connsiteY16229" fmla="*/ 5143066 h 6852115"/>
              <a:gd name="connsiteX16230" fmla="*/ 7473611 w 12193268"/>
              <a:gd name="connsiteY16230" fmla="*/ 5042283 h 6852115"/>
              <a:gd name="connsiteX16231" fmla="*/ 7500082 w 12193268"/>
              <a:gd name="connsiteY16231" fmla="*/ 5014489 h 6852115"/>
              <a:gd name="connsiteX16232" fmla="*/ 7589634 w 12193268"/>
              <a:gd name="connsiteY16232" fmla="*/ 5097203 h 6852115"/>
              <a:gd name="connsiteX16233" fmla="*/ 7614367 w 12193268"/>
              <a:gd name="connsiteY16233" fmla="*/ 5074359 h 6852115"/>
              <a:gd name="connsiteX16234" fmla="*/ 7493743 w 12193268"/>
              <a:gd name="connsiteY16234" fmla="*/ 4958802 h 6852115"/>
              <a:gd name="connsiteX16235" fmla="*/ 7410674 w 12193268"/>
              <a:gd name="connsiteY16235" fmla="*/ 5038383 h 6852115"/>
              <a:gd name="connsiteX16236" fmla="*/ 7560862 w 12193268"/>
              <a:gd name="connsiteY16236" fmla="*/ 5177946 h 6852115"/>
              <a:gd name="connsiteX16237" fmla="*/ 7469311 w 12193268"/>
              <a:gd name="connsiteY16237" fmla="*/ 5262506 h 6852115"/>
              <a:gd name="connsiteX16238" fmla="*/ 7357457 w 12193268"/>
              <a:gd name="connsiteY16238" fmla="*/ 5156617 h 6852115"/>
              <a:gd name="connsiteX16239" fmla="*/ 7383929 w 12193268"/>
              <a:gd name="connsiteY16239" fmla="*/ 5128822 h 6852115"/>
              <a:gd name="connsiteX16240" fmla="*/ 7470705 w 12193268"/>
              <a:gd name="connsiteY16240" fmla="*/ 5208974 h 6852115"/>
              <a:gd name="connsiteX16241" fmla="*/ 7504753 w 12193268"/>
              <a:gd name="connsiteY16241" fmla="*/ 5177525 h 6852115"/>
              <a:gd name="connsiteX16242" fmla="*/ 7382909 w 12193268"/>
              <a:gd name="connsiteY16242" fmla="*/ 5064983 h 6852115"/>
              <a:gd name="connsiteX16243" fmla="*/ 7295422 w 12193268"/>
              <a:gd name="connsiteY16243" fmla="*/ 5148795 h 6852115"/>
              <a:gd name="connsiteX16244" fmla="*/ 7446198 w 12193268"/>
              <a:gd name="connsiteY16244" fmla="*/ 5293239 h 6852115"/>
              <a:gd name="connsiteX16245" fmla="*/ 7443934 w 12193268"/>
              <a:gd name="connsiteY16245" fmla="*/ 5295530 h 6852115"/>
              <a:gd name="connsiteX16246" fmla="*/ 7411190 w 12193268"/>
              <a:gd name="connsiteY16246" fmla="*/ 5295531 h 6852115"/>
              <a:gd name="connsiteX16247" fmla="*/ 7427562 w 12193268"/>
              <a:gd name="connsiteY16247" fmla="*/ 5312104 h 6852115"/>
              <a:gd name="connsiteX16248" fmla="*/ 7423474 w 12193268"/>
              <a:gd name="connsiteY16248" fmla="*/ 5316242 h 6852115"/>
              <a:gd name="connsiteX16249" fmla="*/ 7431650 w 12193268"/>
              <a:gd name="connsiteY16249" fmla="*/ 5316242 h 6852115"/>
              <a:gd name="connsiteX16250" fmla="*/ 7437866 w 12193268"/>
              <a:gd name="connsiteY16250" fmla="*/ 5322535 h 6852115"/>
              <a:gd name="connsiteX16251" fmla="*/ 7290158 w 12193268"/>
              <a:gd name="connsiteY16251" fmla="*/ 5464042 h 6852115"/>
              <a:gd name="connsiteX16252" fmla="*/ 7377734 w 12193268"/>
              <a:gd name="connsiteY16252" fmla="*/ 5547940 h 6852115"/>
              <a:gd name="connsiteX16253" fmla="*/ 7500532 w 12193268"/>
              <a:gd name="connsiteY16253" fmla="*/ 5434517 h 6852115"/>
              <a:gd name="connsiteX16254" fmla="*/ 7466484 w 12193268"/>
              <a:gd name="connsiteY16254" fmla="*/ 5403070 h 6852115"/>
              <a:gd name="connsiteX16255" fmla="*/ 7379707 w 12193268"/>
              <a:gd name="connsiteY16255" fmla="*/ 5483220 h 6852115"/>
              <a:gd name="connsiteX16256" fmla="*/ 7353235 w 12193268"/>
              <a:gd name="connsiteY16256" fmla="*/ 5455426 h 6852115"/>
              <a:gd name="connsiteX16257" fmla="*/ 7465089 w 12193268"/>
              <a:gd name="connsiteY16257" fmla="*/ 5349536 h 6852115"/>
              <a:gd name="connsiteX16258" fmla="*/ 7556640 w 12193268"/>
              <a:gd name="connsiteY16258" fmla="*/ 5434096 h 6852115"/>
              <a:gd name="connsiteX16259" fmla="*/ 7405499 w 12193268"/>
              <a:gd name="connsiteY16259" fmla="*/ 5574540 h 6852115"/>
              <a:gd name="connsiteX16260" fmla="*/ 7488479 w 12193268"/>
              <a:gd name="connsiteY16260" fmla="*/ 5654034 h 6852115"/>
              <a:gd name="connsiteX16261" fmla="*/ 7610035 w 12193268"/>
              <a:gd name="connsiteY16261" fmla="*/ 5537582 h 6852115"/>
              <a:gd name="connsiteX16262" fmla="*/ 7585413 w 12193268"/>
              <a:gd name="connsiteY16262" fmla="*/ 5514839 h 6852115"/>
              <a:gd name="connsiteX16263" fmla="*/ 7495860 w 12193268"/>
              <a:gd name="connsiteY16263" fmla="*/ 5597554 h 6852115"/>
              <a:gd name="connsiteX16264" fmla="*/ 7469389 w 12193268"/>
              <a:gd name="connsiteY16264" fmla="*/ 5569759 h 6852115"/>
              <a:gd name="connsiteX16265" fmla="*/ 7585928 w 12193268"/>
              <a:gd name="connsiteY16265" fmla="*/ 5463071 h 6852115"/>
              <a:gd name="connsiteX16266" fmla="*/ 7668163 w 12193268"/>
              <a:gd name="connsiteY16266" fmla="*/ 5539026 h 6852115"/>
              <a:gd name="connsiteX16267" fmla="*/ 7516225 w 12193268"/>
              <a:gd name="connsiteY16267" fmla="*/ 5680617 h 6852115"/>
              <a:gd name="connsiteX16268" fmla="*/ 7667120 w 12193268"/>
              <a:gd name="connsiteY16268" fmla="*/ 5821413 h 6852115"/>
              <a:gd name="connsiteX16269" fmla="*/ 7584885 w 12193268"/>
              <a:gd name="connsiteY16269" fmla="*/ 5897368 h 6852115"/>
              <a:gd name="connsiteX16270" fmla="*/ 7578362 w 12193268"/>
              <a:gd name="connsiteY16270" fmla="*/ 5890519 h 6852115"/>
              <a:gd name="connsiteX16271" fmla="*/ 7577460 w 12193268"/>
              <a:gd name="connsiteY16271" fmla="*/ 5891463 h 6852115"/>
              <a:gd name="connsiteX16272" fmla="*/ 7468346 w 12193268"/>
              <a:gd name="connsiteY16272" fmla="*/ 5790679 h 6852115"/>
              <a:gd name="connsiteX16273" fmla="*/ 7494817 w 12193268"/>
              <a:gd name="connsiteY16273" fmla="*/ 5762886 h 6852115"/>
              <a:gd name="connsiteX16274" fmla="*/ 7584370 w 12193268"/>
              <a:gd name="connsiteY16274" fmla="*/ 5845599 h 6852115"/>
              <a:gd name="connsiteX16275" fmla="*/ 7609100 w 12193268"/>
              <a:gd name="connsiteY16275" fmla="*/ 5822755 h 6852115"/>
              <a:gd name="connsiteX16276" fmla="*/ 7488479 w 12193268"/>
              <a:gd name="connsiteY16276" fmla="*/ 5707198 h 6852115"/>
              <a:gd name="connsiteX16277" fmla="*/ 7405409 w 12193268"/>
              <a:gd name="connsiteY16277" fmla="*/ 5786780 h 6852115"/>
              <a:gd name="connsiteX16278" fmla="*/ 7555597 w 12193268"/>
              <a:gd name="connsiteY16278" fmla="*/ 5926342 h 6852115"/>
              <a:gd name="connsiteX16279" fmla="*/ 7464046 w 12193268"/>
              <a:gd name="connsiteY16279" fmla="*/ 6010903 h 6852115"/>
              <a:gd name="connsiteX16280" fmla="*/ 7352192 w 12193268"/>
              <a:gd name="connsiteY16280" fmla="*/ 5905012 h 6852115"/>
              <a:gd name="connsiteX16281" fmla="*/ 7378664 w 12193268"/>
              <a:gd name="connsiteY16281" fmla="*/ 5877218 h 6852115"/>
              <a:gd name="connsiteX16282" fmla="*/ 7465441 w 12193268"/>
              <a:gd name="connsiteY16282" fmla="*/ 5957369 h 6852115"/>
              <a:gd name="connsiteX16283" fmla="*/ 7499488 w 12193268"/>
              <a:gd name="connsiteY16283" fmla="*/ 5925921 h 6852115"/>
              <a:gd name="connsiteX16284" fmla="*/ 7377643 w 12193268"/>
              <a:gd name="connsiteY16284" fmla="*/ 5813379 h 6852115"/>
              <a:gd name="connsiteX16285" fmla="*/ 7290158 w 12193268"/>
              <a:gd name="connsiteY16285" fmla="*/ 5897191 h 6852115"/>
              <a:gd name="connsiteX16286" fmla="*/ 7440933 w 12193268"/>
              <a:gd name="connsiteY16286" fmla="*/ 6041636 h 6852115"/>
              <a:gd name="connsiteX16287" fmla="*/ 7418209 w 12193268"/>
              <a:gd name="connsiteY16287" fmla="*/ 6064638 h 6852115"/>
              <a:gd name="connsiteX16288" fmla="*/ 7472056 w 12193268"/>
              <a:gd name="connsiteY16288" fmla="*/ 6064639 h 6852115"/>
              <a:gd name="connsiteX16289" fmla="*/ 7799163 w 12193268"/>
              <a:gd name="connsiteY16289" fmla="*/ 5762508 h 6852115"/>
              <a:gd name="connsiteX16290" fmla="*/ 7799163 w 12193268"/>
              <a:gd name="connsiteY16290" fmla="*/ 5759769 h 6852115"/>
              <a:gd name="connsiteX16291" fmla="*/ 8137306 w 12193268"/>
              <a:gd name="connsiteY16291" fmla="*/ 6072091 h 6852115"/>
              <a:gd name="connsiteX16292" fmla="*/ 8182936 w 12193268"/>
              <a:gd name="connsiteY16292" fmla="*/ 6072091 h 6852115"/>
              <a:gd name="connsiteX16293" fmla="*/ 8156261 w 12193268"/>
              <a:gd name="connsiteY16293" fmla="*/ 6045087 h 6852115"/>
              <a:gd name="connsiteX16294" fmla="*/ 8303969 w 12193268"/>
              <a:gd name="connsiteY16294" fmla="*/ 5903581 h 6852115"/>
              <a:gd name="connsiteX16295" fmla="*/ 8216394 w 12193268"/>
              <a:gd name="connsiteY16295" fmla="*/ 5819683 h 6852115"/>
              <a:gd name="connsiteX16296" fmla="*/ 8093595 w 12193268"/>
              <a:gd name="connsiteY16296" fmla="*/ 5933105 h 6852115"/>
              <a:gd name="connsiteX16297" fmla="*/ 8127643 w 12193268"/>
              <a:gd name="connsiteY16297" fmla="*/ 5964553 h 6852115"/>
              <a:gd name="connsiteX16298" fmla="*/ 8214421 w 12193268"/>
              <a:gd name="connsiteY16298" fmla="*/ 5884402 h 6852115"/>
              <a:gd name="connsiteX16299" fmla="*/ 8240892 w 12193268"/>
              <a:gd name="connsiteY16299" fmla="*/ 5912197 h 6852115"/>
              <a:gd name="connsiteX16300" fmla="*/ 8129038 w 12193268"/>
              <a:gd name="connsiteY16300" fmla="*/ 6018087 h 6852115"/>
              <a:gd name="connsiteX16301" fmla="*/ 8037487 w 12193268"/>
              <a:gd name="connsiteY16301" fmla="*/ 5933525 h 6852115"/>
              <a:gd name="connsiteX16302" fmla="*/ 8188628 w 12193268"/>
              <a:gd name="connsiteY16302" fmla="*/ 5793083 h 6852115"/>
              <a:gd name="connsiteX16303" fmla="*/ 8105649 w 12193268"/>
              <a:gd name="connsiteY16303" fmla="*/ 5713587 h 6852115"/>
              <a:gd name="connsiteX16304" fmla="*/ 7984093 w 12193268"/>
              <a:gd name="connsiteY16304" fmla="*/ 5830040 h 6852115"/>
              <a:gd name="connsiteX16305" fmla="*/ 8008715 w 12193268"/>
              <a:gd name="connsiteY16305" fmla="*/ 5852783 h 6852115"/>
              <a:gd name="connsiteX16306" fmla="*/ 8098267 w 12193268"/>
              <a:gd name="connsiteY16306" fmla="*/ 5770069 h 6852115"/>
              <a:gd name="connsiteX16307" fmla="*/ 8124738 w 12193268"/>
              <a:gd name="connsiteY16307" fmla="*/ 5797864 h 6852115"/>
              <a:gd name="connsiteX16308" fmla="*/ 8008200 w 12193268"/>
              <a:gd name="connsiteY16308" fmla="*/ 5904552 h 6852115"/>
              <a:gd name="connsiteX16309" fmla="*/ 7925965 w 12193268"/>
              <a:gd name="connsiteY16309" fmla="*/ 5828597 h 6852115"/>
              <a:gd name="connsiteX16310" fmla="*/ 8077902 w 12193268"/>
              <a:gd name="connsiteY16310" fmla="*/ 5687005 h 6852115"/>
              <a:gd name="connsiteX16311" fmla="*/ 7927007 w 12193268"/>
              <a:gd name="connsiteY16311" fmla="*/ 5546210 h 6852115"/>
              <a:gd name="connsiteX16312" fmla="*/ 8009243 w 12193268"/>
              <a:gd name="connsiteY16312" fmla="*/ 5470254 h 6852115"/>
              <a:gd name="connsiteX16313" fmla="*/ 8015767 w 12193268"/>
              <a:gd name="connsiteY16313" fmla="*/ 5477104 h 6852115"/>
              <a:gd name="connsiteX16314" fmla="*/ 8016667 w 12193268"/>
              <a:gd name="connsiteY16314" fmla="*/ 5476159 h 6852115"/>
              <a:gd name="connsiteX16315" fmla="*/ 8125782 w 12193268"/>
              <a:gd name="connsiteY16315" fmla="*/ 5576942 h 6852115"/>
              <a:gd name="connsiteX16316" fmla="*/ 8099310 w 12193268"/>
              <a:gd name="connsiteY16316" fmla="*/ 5604737 h 6852115"/>
              <a:gd name="connsiteX16317" fmla="*/ 8009758 w 12193268"/>
              <a:gd name="connsiteY16317" fmla="*/ 5522023 h 6852115"/>
              <a:gd name="connsiteX16318" fmla="*/ 7985026 w 12193268"/>
              <a:gd name="connsiteY16318" fmla="*/ 5544867 h 6852115"/>
              <a:gd name="connsiteX16319" fmla="*/ 8105649 w 12193268"/>
              <a:gd name="connsiteY16319" fmla="*/ 5660423 h 6852115"/>
              <a:gd name="connsiteX16320" fmla="*/ 8188718 w 12193268"/>
              <a:gd name="connsiteY16320" fmla="*/ 5580842 h 6852115"/>
              <a:gd name="connsiteX16321" fmla="*/ 8038530 w 12193268"/>
              <a:gd name="connsiteY16321" fmla="*/ 5441279 h 6852115"/>
              <a:gd name="connsiteX16322" fmla="*/ 8130081 w 12193268"/>
              <a:gd name="connsiteY16322" fmla="*/ 5356720 h 6852115"/>
              <a:gd name="connsiteX16323" fmla="*/ 8241935 w 12193268"/>
              <a:gd name="connsiteY16323" fmla="*/ 5462610 h 6852115"/>
              <a:gd name="connsiteX16324" fmla="*/ 8215465 w 12193268"/>
              <a:gd name="connsiteY16324" fmla="*/ 5490404 h 6852115"/>
              <a:gd name="connsiteX16325" fmla="*/ 8128686 w 12193268"/>
              <a:gd name="connsiteY16325" fmla="*/ 5410252 h 6852115"/>
              <a:gd name="connsiteX16326" fmla="*/ 8094639 w 12193268"/>
              <a:gd name="connsiteY16326" fmla="*/ 5441701 h 6852115"/>
              <a:gd name="connsiteX16327" fmla="*/ 8216485 w 12193268"/>
              <a:gd name="connsiteY16327" fmla="*/ 5554243 h 6852115"/>
              <a:gd name="connsiteX16328" fmla="*/ 8303969 w 12193268"/>
              <a:gd name="connsiteY16328" fmla="*/ 5470431 h 6852115"/>
              <a:gd name="connsiteX16329" fmla="*/ 8153195 w 12193268"/>
              <a:gd name="connsiteY16329" fmla="*/ 5325986 h 6852115"/>
              <a:gd name="connsiteX16330" fmla="*/ 8155459 w 12193268"/>
              <a:gd name="connsiteY16330" fmla="*/ 5323695 h 6852115"/>
              <a:gd name="connsiteX16331" fmla="*/ 8188202 w 12193268"/>
              <a:gd name="connsiteY16331" fmla="*/ 5323694 h 6852115"/>
              <a:gd name="connsiteX16332" fmla="*/ 8171831 w 12193268"/>
              <a:gd name="connsiteY16332" fmla="*/ 5307121 h 6852115"/>
              <a:gd name="connsiteX16333" fmla="*/ 8175918 w 12193268"/>
              <a:gd name="connsiteY16333" fmla="*/ 5302984 h 6852115"/>
              <a:gd name="connsiteX16334" fmla="*/ 8167742 w 12193268"/>
              <a:gd name="connsiteY16334" fmla="*/ 5302984 h 6852115"/>
              <a:gd name="connsiteX16335" fmla="*/ 8161526 w 12193268"/>
              <a:gd name="connsiteY16335" fmla="*/ 5296690 h 6852115"/>
              <a:gd name="connsiteX16336" fmla="*/ 8309234 w 12193268"/>
              <a:gd name="connsiteY16336" fmla="*/ 5155184 h 6852115"/>
              <a:gd name="connsiteX16337" fmla="*/ 8221659 w 12193268"/>
              <a:gd name="connsiteY16337" fmla="*/ 5071286 h 6852115"/>
              <a:gd name="connsiteX16338" fmla="*/ 8098861 w 12193268"/>
              <a:gd name="connsiteY16338" fmla="*/ 5184708 h 6852115"/>
              <a:gd name="connsiteX16339" fmla="*/ 8132909 w 12193268"/>
              <a:gd name="connsiteY16339" fmla="*/ 5216157 h 6852115"/>
              <a:gd name="connsiteX16340" fmla="*/ 8219686 w 12193268"/>
              <a:gd name="connsiteY16340" fmla="*/ 5136006 h 6852115"/>
              <a:gd name="connsiteX16341" fmla="*/ 8246158 w 12193268"/>
              <a:gd name="connsiteY16341" fmla="*/ 5163800 h 6852115"/>
              <a:gd name="connsiteX16342" fmla="*/ 8134303 w 12193268"/>
              <a:gd name="connsiteY16342" fmla="*/ 5269690 h 6852115"/>
              <a:gd name="connsiteX16343" fmla="*/ 8042752 w 12193268"/>
              <a:gd name="connsiteY16343" fmla="*/ 5185130 h 6852115"/>
              <a:gd name="connsiteX16344" fmla="*/ 8193894 w 12193268"/>
              <a:gd name="connsiteY16344" fmla="*/ 5044686 h 6852115"/>
              <a:gd name="connsiteX16345" fmla="*/ 8110913 w 12193268"/>
              <a:gd name="connsiteY16345" fmla="*/ 4965191 h 6852115"/>
              <a:gd name="connsiteX16346" fmla="*/ 7989356 w 12193268"/>
              <a:gd name="connsiteY16346" fmla="*/ 5081643 h 6852115"/>
              <a:gd name="connsiteX16347" fmla="*/ 8013981 w 12193268"/>
              <a:gd name="connsiteY16347" fmla="*/ 5104387 h 6852115"/>
              <a:gd name="connsiteX16348" fmla="*/ 8103532 w 12193268"/>
              <a:gd name="connsiteY16348" fmla="*/ 5021673 h 6852115"/>
              <a:gd name="connsiteX16349" fmla="*/ 8130004 w 12193268"/>
              <a:gd name="connsiteY16349" fmla="*/ 5049467 h 6852115"/>
              <a:gd name="connsiteX16350" fmla="*/ 8013465 w 12193268"/>
              <a:gd name="connsiteY16350" fmla="*/ 5156156 h 6852115"/>
              <a:gd name="connsiteX16351" fmla="*/ 7931229 w 12193268"/>
              <a:gd name="connsiteY16351" fmla="*/ 5080200 h 6852115"/>
              <a:gd name="connsiteX16352" fmla="*/ 8083167 w 12193268"/>
              <a:gd name="connsiteY16352" fmla="*/ 4938610 h 6852115"/>
              <a:gd name="connsiteX16353" fmla="*/ 7932273 w 12193268"/>
              <a:gd name="connsiteY16353" fmla="*/ 4797813 h 6852115"/>
              <a:gd name="connsiteX16354" fmla="*/ 8014507 w 12193268"/>
              <a:gd name="connsiteY16354" fmla="*/ 4721857 h 6852115"/>
              <a:gd name="connsiteX16355" fmla="*/ 8021032 w 12193268"/>
              <a:gd name="connsiteY16355" fmla="*/ 4728708 h 6852115"/>
              <a:gd name="connsiteX16356" fmla="*/ 8021932 w 12193268"/>
              <a:gd name="connsiteY16356" fmla="*/ 4727762 h 6852115"/>
              <a:gd name="connsiteX16357" fmla="*/ 8131046 w 12193268"/>
              <a:gd name="connsiteY16357" fmla="*/ 4828547 h 6852115"/>
              <a:gd name="connsiteX16358" fmla="*/ 8104575 w 12193268"/>
              <a:gd name="connsiteY16358" fmla="*/ 4856341 h 6852115"/>
              <a:gd name="connsiteX16359" fmla="*/ 8015023 w 12193268"/>
              <a:gd name="connsiteY16359" fmla="*/ 4773627 h 6852115"/>
              <a:gd name="connsiteX16360" fmla="*/ 7990292 w 12193268"/>
              <a:gd name="connsiteY16360" fmla="*/ 4796470 h 6852115"/>
              <a:gd name="connsiteX16361" fmla="*/ 8110914 w 12193268"/>
              <a:gd name="connsiteY16361" fmla="*/ 4912027 h 6852115"/>
              <a:gd name="connsiteX16362" fmla="*/ 8193983 w 12193268"/>
              <a:gd name="connsiteY16362" fmla="*/ 4832445 h 6852115"/>
              <a:gd name="connsiteX16363" fmla="*/ 8043795 w 12193268"/>
              <a:gd name="connsiteY16363" fmla="*/ 4692884 h 6852115"/>
              <a:gd name="connsiteX16364" fmla="*/ 8135346 w 12193268"/>
              <a:gd name="connsiteY16364" fmla="*/ 4608323 h 6852115"/>
              <a:gd name="connsiteX16365" fmla="*/ 8247201 w 12193268"/>
              <a:gd name="connsiteY16365" fmla="*/ 4714213 h 6852115"/>
              <a:gd name="connsiteX16366" fmla="*/ 8220729 w 12193268"/>
              <a:gd name="connsiteY16366" fmla="*/ 4742008 h 6852115"/>
              <a:gd name="connsiteX16367" fmla="*/ 8133951 w 12193268"/>
              <a:gd name="connsiteY16367" fmla="*/ 4661856 h 6852115"/>
              <a:gd name="connsiteX16368" fmla="*/ 8099904 w 12193268"/>
              <a:gd name="connsiteY16368" fmla="*/ 4693305 h 6852115"/>
              <a:gd name="connsiteX16369" fmla="*/ 8221749 w 12193268"/>
              <a:gd name="connsiteY16369" fmla="*/ 4805847 h 6852115"/>
              <a:gd name="connsiteX16370" fmla="*/ 8309235 w 12193268"/>
              <a:gd name="connsiteY16370" fmla="*/ 4722034 h 6852115"/>
              <a:gd name="connsiteX16371" fmla="*/ 8158460 w 12193268"/>
              <a:gd name="connsiteY16371" fmla="*/ 4577591 h 6852115"/>
              <a:gd name="connsiteX16372" fmla="*/ 8181184 w 12193268"/>
              <a:gd name="connsiteY16372" fmla="*/ 4554587 h 6852115"/>
              <a:gd name="connsiteX16373" fmla="*/ 8127336 w 12193268"/>
              <a:gd name="connsiteY16373" fmla="*/ 4554588 h 6852115"/>
              <a:gd name="connsiteX16374" fmla="*/ 7800229 w 12193268"/>
              <a:gd name="connsiteY16374" fmla="*/ 4856718 h 6852115"/>
              <a:gd name="connsiteX16375" fmla="*/ 7800229 w 12193268"/>
              <a:gd name="connsiteY16375" fmla="*/ 4859457 h 6852115"/>
              <a:gd name="connsiteX16376" fmla="*/ 7462553 w 12193268"/>
              <a:gd name="connsiteY16376" fmla="*/ 4547566 h 6852115"/>
              <a:gd name="connsiteX16377" fmla="*/ 7476090 w 12193268"/>
              <a:gd name="connsiteY16377" fmla="*/ 4547570 h 6852115"/>
              <a:gd name="connsiteX16378" fmla="*/ 7803305 w 12193268"/>
              <a:gd name="connsiteY16378" fmla="*/ 4245551 h 6852115"/>
              <a:gd name="connsiteX16379" fmla="*/ 7803306 w 12193268"/>
              <a:gd name="connsiteY16379" fmla="*/ 4241316 h 6852115"/>
              <a:gd name="connsiteX16380" fmla="*/ 8141336 w 12193268"/>
              <a:gd name="connsiteY16380" fmla="*/ 4553753 h 6852115"/>
              <a:gd name="connsiteX16381" fmla="*/ 8186968 w 12193268"/>
              <a:gd name="connsiteY16381" fmla="*/ 4553769 h 6852115"/>
              <a:gd name="connsiteX16382" fmla="*/ 8160301 w 12193268"/>
              <a:gd name="connsiteY16382" fmla="*/ 4526756 h 6852115"/>
              <a:gd name="connsiteX16383" fmla="*/ 8308059 w 12193268"/>
              <a:gd name="connsiteY16383" fmla="*/ 4385300 h 6852115"/>
              <a:gd name="connsiteX16384" fmla="*/ 8220514 w 12193268"/>
              <a:gd name="connsiteY16384" fmla="*/ 4301372 h 6852115"/>
              <a:gd name="connsiteX16385" fmla="*/ 8097675 w 12193268"/>
              <a:gd name="connsiteY16385" fmla="*/ 4414753 h 6852115"/>
              <a:gd name="connsiteX16386" fmla="*/ 8131712 w 12193268"/>
              <a:gd name="connsiteY16386" fmla="*/ 4446212 h 6852115"/>
              <a:gd name="connsiteX16387" fmla="*/ 8218517 w 12193268"/>
              <a:gd name="connsiteY16387" fmla="*/ 4366091 h 6852115"/>
              <a:gd name="connsiteX16388" fmla="*/ 8244980 w 12193268"/>
              <a:gd name="connsiteY16388" fmla="*/ 4393894 h 6852115"/>
              <a:gd name="connsiteX16389" fmla="*/ 8133087 w 12193268"/>
              <a:gd name="connsiteY16389" fmla="*/ 4499745 h 6852115"/>
              <a:gd name="connsiteX16390" fmla="*/ 8041567 w 12193268"/>
              <a:gd name="connsiteY16390" fmla="*/ 4415154 h 6852115"/>
              <a:gd name="connsiteX16391" fmla="*/ 8192757 w 12193268"/>
              <a:gd name="connsiteY16391" fmla="*/ 4274762 h 6852115"/>
              <a:gd name="connsiteX16392" fmla="*/ 8109806 w 12193268"/>
              <a:gd name="connsiteY16392" fmla="*/ 4195239 h 6852115"/>
              <a:gd name="connsiteX16393" fmla="*/ 7988209 w 12193268"/>
              <a:gd name="connsiteY16393" fmla="*/ 4311650 h 6852115"/>
              <a:gd name="connsiteX16394" fmla="*/ 8012824 w 12193268"/>
              <a:gd name="connsiteY16394" fmla="*/ 4334400 h 6852115"/>
              <a:gd name="connsiteX16395" fmla="*/ 8102404 w 12193268"/>
              <a:gd name="connsiteY16395" fmla="*/ 4251718 h 6852115"/>
              <a:gd name="connsiteX16396" fmla="*/ 8128866 w 12193268"/>
              <a:gd name="connsiteY16396" fmla="*/ 4279522 h 6852115"/>
              <a:gd name="connsiteX16397" fmla="*/ 8012289 w 12193268"/>
              <a:gd name="connsiteY16397" fmla="*/ 4386170 h 6852115"/>
              <a:gd name="connsiteX16398" fmla="*/ 7930082 w 12193268"/>
              <a:gd name="connsiteY16398" fmla="*/ 4310186 h 6852115"/>
              <a:gd name="connsiteX16399" fmla="*/ 8082068 w 12193268"/>
              <a:gd name="connsiteY16399" fmla="*/ 4168647 h 6852115"/>
              <a:gd name="connsiteX16400" fmla="*/ 7931225 w 12193268"/>
              <a:gd name="connsiteY16400" fmla="*/ 4027800 h 6852115"/>
              <a:gd name="connsiteX16401" fmla="*/ 8013486 w 12193268"/>
              <a:gd name="connsiteY16401" fmla="*/ 3951872 h 6852115"/>
              <a:gd name="connsiteX16402" fmla="*/ 8020007 w 12193268"/>
              <a:gd name="connsiteY16402" fmla="*/ 3958724 h 6852115"/>
              <a:gd name="connsiteX16403" fmla="*/ 8020908 w 12193268"/>
              <a:gd name="connsiteY16403" fmla="*/ 3957780 h 6852115"/>
              <a:gd name="connsiteX16404" fmla="*/ 8129987 w 12193268"/>
              <a:gd name="connsiteY16404" fmla="*/ 4058600 h 6852115"/>
              <a:gd name="connsiteX16405" fmla="*/ 8103505 w 12193268"/>
              <a:gd name="connsiteY16405" fmla="*/ 4086386 h 6852115"/>
              <a:gd name="connsiteX16406" fmla="*/ 8013984 w 12193268"/>
              <a:gd name="connsiteY16406" fmla="*/ 4003642 h 6852115"/>
              <a:gd name="connsiteX16407" fmla="*/ 7989243 w 12193268"/>
              <a:gd name="connsiteY16407" fmla="*/ 4026477 h 6852115"/>
              <a:gd name="connsiteX16408" fmla="*/ 8109825 w 12193268"/>
              <a:gd name="connsiteY16408" fmla="*/ 4142075 h 6852115"/>
              <a:gd name="connsiteX16409" fmla="*/ 8192923 w 12193268"/>
              <a:gd name="connsiteY16409" fmla="*/ 4062522 h 6852115"/>
              <a:gd name="connsiteX16410" fmla="*/ 8042784 w 12193268"/>
              <a:gd name="connsiteY16410" fmla="*/ 3922908 h 6852115"/>
              <a:gd name="connsiteX16411" fmla="*/ 8134364 w 12193268"/>
              <a:gd name="connsiteY16411" fmla="*/ 3838380 h 6852115"/>
              <a:gd name="connsiteX16412" fmla="*/ 8246182 w 12193268"/>
              <a:gd name="connsiteY16412" fmla="*/ 3944307 h 6852115"/>
              <a:gd name="connsiteX16413" fmla="*/ 8219700 w 12193268"/>
              <a:gd name="connsiteY16413" fmla="*/ 3972093 h 6852115"/>
              <a:gd name="connsiteX16414" fmla="*/ 8132951 w 12193268"/>
              <a:gd name="connsiteY16414" fmla="*/ 3891911 h 6852115"/>
              <a:gd name="connsiteX16415" fmla="*/ 8098892 w 12193268"/>
              <a:gd name="connsiteY16415" fmla="*/ 3923348 h 6852115"/>
              <a:gd name="connsiteX16416" fmla="*/ 8220697 w 12193268"/>
              <a:gd name="connsiteY16416" fmla="*/ 4035932 h 6852115"/>
              <a:gd name="connsiteX16417" fmla="*/ 8308212 w 12193268"/>
              <a:gd name="connsiteY16417" fmla="*/ 3952150 h 6852115"/>
              <a:gd name="connsiteX16418" fmla="*/ 8157488 w 12193268"/>
              <a:gd name="connsiteY16418" fmla="*/ 3807654 h 6852115"/>
              <a:gd name="connsiteX16419" fmla="*/ 8159754 w 12193268"/>
              <a:gd name="connsiteY16419" fmla="*/ 3805363 h 6852115"/>
              <a:gd name="connsiteX16420" fmla="*/ 8192497 w 12193268"/>
              <a:gd name="connsiteY16420" fmla="*/ 3805374 h 6852115"/>
              <a:gd name="connsiteX16421" fmla="*/ 8176131 w 12193268"/>
              <a:gd name="connsiteY16421" fmla="*/ 3788796 h 6852115"/>
              <a:gd name="connsiteX16422" fmla="*/ 8180221 w 12193268"/>
              <a:gd name="connsiteY16422" fmla="*/ 3784659 h 6852115"/>
              <a:gd name="connsiteX16423" fmla="*/ 8172046 w 12193268"/>
              <a:gd name="connsiteY16423" fmla="*/ 3784656 h 6852115"/>
              <a:gd name="connsiteX16424" fmla="*/ 8165831 w 12193268"/>
              <a:gd name="connsiteY16424" fmla="*/ 3778361 h 6852115"/>
              <a:gd name="connsiteX16425" fmla="*/ 8313588 w 12193268"/>
              <a:gd name="connsiteY16425" fmla="*/ 3636905 h 6852115"/>
              <a:gd name="connsiteX16426" fmla="*/ 8226043 w 12193268"/>
              <a:gd name="connsiteY16426" fmla="*/ 3552977 h 6852115"/>
              <a:gd name="connsiteX16427" fmla="*/ 8103205 w 12193268"/>
              <a:gd name="connsiteY16427" fmla="*/ 3666357 h 6852115"/>
              <a:gd name="connsiteX16428" fmla="*/ 8137241 w 12193268"/>
              <a:gd name="connsiteY16428" fmla="*/ 3697817 h 6852115"/>
              <a:gd name="connsiteX16429" fmla="*/ 8224047 w 12193268"/>
              <a:gd name="connsiteY16429" fmla="*/ 3617696 h 6852115"/>
              <a:gd name="connsiteX16430" fmla="*/ 8250509 w 12193268"/>
              <a:gd name="connsiteY16430" fmla="*/ 3645499 h 6852115"/>
              <a:gd name="connsiteX16431" fmla="*/ 8138617 w 12193268"/>
              <a:gd name="connsiteY16431" fmla="*/ 3751351 h 6852115"/>
              <a:gd name="connsiteX16432" fmla="*/ 8047097 w 12193268"/>
              <a:gd name="connsiteY16432" fmla="*/ 3666759 h 6852115"/>
              <a:gd name="connsiteX16433" fmla="*/ 8198286 w 12193268"/>
              <a:gd name="connsiteY16433" fmla="*/ 3526368 h 6852115"/>
              <a:gd name="connsiteX16434" fmla="*/ 8115335 w 12193268"/>
              <a:gd name="connsiteY16434" fmla="*/ 3446844 h 6852115"/>
              <a:gd name="connsiteX16435" fmla="*/ 7993737 w 12193268"/>
              <a:gd name="connsiteY16435" fmla="*/ 3563255 h 6852115"/>
              <a:gd name="connsiteX16436" fmla="*/ 8018353 w 12193268"/>
              <a:gd name="connsiteY16436" fmla="*/ 3586006 h 6852115"/>
              <a:gd name="connsiteX16437" fmla="*/ 8107934 w 12193268"/>
              <a:gd name="connsiteY16437" fmla="*/ 3503323 h 6852115"/>
              <a:gd name="connsiteX16438" fmla="*/ 8134395 w 12193268"/>
              <a:gd name="connsiteY16438" fmla="*/ 3531126 h 6852115"/>
              <a:gd name="connsiteX16439" fmla="*/ 8017819 w 12193268"/>
              <a:gd name="connsiteY16439" fmla="*/ 3637775 h 6852115"/>
              <a:gd name="connsiteX16440" fmla="*/ 7935612 w 12193268"/>
              <a:gd name="connsiteY16440" fmla="*/ 3561791 h 6852115"/>
              <a:gd name="connsiteX16441" fmla="*/ 8087598 w 12193268"/>
              <a:gd name="connsiteY16441" fmla="*/ 3420253 h 6852115"/>
              <a:gd name="connsiteX16442" fmla="*/ 7936755 w 12193268"/>
              <a:gd name="connsiteY16442" fmla="*/ 3279407 h 6852115"/>
              <a:gd name="connsiteX16443" fmla="*/ 8019016 w 12193268"/>
              <a:gd name="connsiteY16443" fmla="*/ 3203480 h 6852115"/>
              <a:gd name="connsiteX16444" fmla="*/ 8025536 w 12193268"/>
              <a:gd name="connsiteY16444" fmla="*/ 3210330 h 6852115"/>
              <a:gd name="connsiteX16445" fmla="*/ 8026437 w 12193268"/>
              <a:gd name="connsiteY16445" fmla="*/ 3209388 h 6852115"/>
              <a:gd name="connsiteX16446" fmla="*/ 8135517 w 12193268"/>
              <a:gd name="connsiteY16446" fmla="*/ 3310207 h 6852115"/>
              <a:gd name="connsiteX16447" fmla="*/ 8109035 w 12193268"/>
              <a:gd name="connsiteY16447" fmla="*/ 3337992 h 6852115"/>
              <a:gd name="connsiteX16448" fmla="*/ 8019513 w 12193268"/>
              <a:gd name="connsiteY16448" fmla="*/ 3255249 h 6852115"/>
              <a:gd name="connsiteX16449" fmla="*/ 7994773 w 12193268"/>
              <a:gd name="connsiteY16449" fmla="*/ 3278084 h 6852115"/>
              <a:gd name="connsiteX16450" fmla="*/ 8115354 w 12193268"/>
              <a:gd name="connsiteY16450" fmla="*/ 3393681 h 6852115"/>
              <a:gd name="connsiteX16451" fmla="*/ 8198452 w 12193268"/>
              <a:gd name="connsiteY16451" fmla="*/ 3314129 h 6852115"/>
              <a:gd name="connsiteX16452" fmla="*/ 8048313 w 12193268"/>
              <a:gd name="connsiteY16452" fmla="*/ 3174516 h 6852115"/>
              <a:gd name="connsiteX16453" fmla="*/ 8139894 w 12193268"/>
              <a:gd name="connsiteY16453" fmla="*/ 3089986 h 6852115"/>
              <a:gd name="connsiteX16454" fmla="*/ 8251711 w 12193268"/>
              <a:gd name="connsiteY16454" fmla="*/ 3195914 h 6852115"/>
              <a:gd name="connsiteX16455" fmla="*/ 8225229 w 12193268"/>
              <a:gd name="connsiteY16455" fmla="*/ 3223700 h 6852115"/>
              <a:gd name="connsiteX16456" fmla="*/ 8138480 w 12193268"/>
              <a:gd name="connsiteY16456" fmla="*/ 3143519 h 6852115"/>
              <a:gd name="connsiteX16457" fmla="*/ 8104421 w 12193268"/>
              <a:gd name="connsiteY16457" fmla="*/ 3174955 h 6852115"/>
              <a:gd name="connsiteX16458" fmla="*/ 8226227 w 12193268"/>
              <a:gd name="connsiteY16458" fmla="*/ 3287538 h 6852115"/>
              <a:gd name="connsiteX16459" fmla="*/ 8313741 w 12193268"/>
              <a:gd name="connsiteY16459" fmla="*/ 3203758 h 6852115"/>
              <a:gd name="connsiteX16460" fmla="*/ 8163019 w 12193268"/>
              <a:gd name="connsiteY16460" fmla="*/ 3059262 h 6852115"/>
              <a:gd name="connsiteX16461" fmla="*/ 8174625 w 12193268"/>
              <a:gd name="connsiteY16461" fmla="*/ 3047521 h 6852115"/>
              <a:gd name="connsiteX16462" fmla="*/ 8191284 w 12193268"/>
              <a:gd name="connsiteY16462" fmla="*/ 3047520 h 6852115"/>
              <a:gd name="connsiteX16463" fmla="*/ 8182957 w 12193268"/>
              <a:gd name="connsiteY16463" fmla="*/ 3039091 h 6852115"/>
              <a:gd name="connsiteX16464" fmla="*/ 8185750 w 12193268"/>
              <a:gd name="connsiteY16464" fmla="*/ 3036266 h 6852115"/>
              <a:gd name="connsiteX16465" fmla="*/ 8180165 w 12193268"/>
              <a:gd name="connsiteY16465" fmla="*/ 3036264 h 6852115"/>
              <a:gd name="connsiteX16466" fmla="*/ 8164608 w 12193268"/>
              <a:gd name="connsiteY16466" fmla="*/ 3020516 h 6852115"/>
              <a:gd name="connsiteX16467" fmla="*/ 8312316 w 12193268"/>
              <a:gd name="connsiteY16467" fmla="*/ 2879010 h 6852115"/>
              <a:gd name="connsiteX16468" fmla="*/ 8224741 w 12193268"/>
              <a:gd name="connsiteY16468" fmla="*/ 2795112 h 6852115"/>
              <a:gd name="connsiteX16469" fmla="*/ 8101942 w 12193268"/>
              <a:gd name="connsiteY16469" fmla="*/ 2908533 h 6852115"/>
              <a:gd name="connsiteX16470" fmla="*/ 8135991 w 12193268"/>
              <a:gd name="connsiteY16470" fmla="*/ 2939982 h 6852115"/>
              <a:gd name="connsiteX16471" fmla="*/ 8222767 w 12193268"/>
              <a:gd name="connsiteY16471" fmla="*/ 2859831 h 6852115"/>
              <a:gd name="connsiteX16472" fmla="*/ 8249240 w 12193268"/>
              <a:gd name="connsiteY16472" fmla="*/ 2887625 h 6852115"/>
              <a:gd name="connsiteX16473" fmla="*/ 8137385 w 12193268"/>
              <a:gd name="connsiteY16473" fmla="*/ 2993516 h 6852115"/>
              <a:gd name="connsiteX16474" fmla="*/ 8045834 w 12193268"/>
              <a:gd name="connsiteY16474" fmla="*/ 2908956 h 6852115"/>
              <a:gd name="connsiteX16475" fmla="*/ 8196976 w 12193268"/>
              <a:gd name="connsiteY16475" fmla="*/ 2768512 h 6852115"/>
              <a:gd name="connsiteX16476" fmla="*/ 8113995 w 12193268"/>
              <a:gd name="connsiteY16476" fmla="*/ 2689016 h 6852115"/>
              <a:gd name="connsiteX16477" fmla="*/ 7992438 w 12193268"/>
              <a:gd name="connsiteY16477" fmla="*/ 2805469 h 6852115"/>
              <a:gd name="connsiteX16478" fmla="*/ 8017062 w 12193268"/>
              <a:gd name="connsiteY16478" fmla="*/ 2828212 h 6852115"/>
              <a:gd name="connsiteX16479" fmla="*/ 8106614 w 12193268"/>
              <a:gd name="connsiteY16479" fmla="*/ 2745498 h 6852115"/>
              <a:gd name="connsiteX16480" fmla="*/ 8133085 w 12193268"/>
              <a:gd name="connsiteY16480" fmla="*/ 2773294 h 6852115"/>
              <a:gd name="connsiteX16481" fmla="*/ 8016546 w 12193268"/>
              <a:gd name="connsiteY16481" fmla="*/ 2879981 h 6852115"/>
              <a:gd name="connsiteX16482" fmla="*/ 7934311 w 12193268"/>
              <a:gd name="connsiteY16482" fmla="*/ 2804026 h 6852115"/>
              <a:gd name="connsiteX16483" fmla="*/ 8086249 w 12193268"/>
              <a:gd name="connsiteY16483" fmla="*/ 2662436 h 6852115"/>
              <a:gd name="connsiteX16484" fmla="*/ 7935356 w 12193268"/>
              <a:gd name="connsiteY16484" fmla="*/ 2521639 h 6852115"/>
              <a:gd name="connsiteX16485" fmla="*/ 8017590 w 12193268"/>
              <a:gd name="connsiteY16485" fmla="*/ 2445683 h 6852115"/>
              <a:gd name="connsiteX16486" fmla="*/ 8024114 w 12193268"/>
              <a:gd name="connsiteY16486" fmla="*/ 2452533 h 6852115"/>
              <a:gd name="connsiteX16487" fmla="*/ 8025013 w 12193268"/>
              <a:gd name="connsiteY16487" fmla="*/ 2451588 h 6852115"/>
              <a:gd name="connsiteX16488" fmla="*/ 8134128 w 12193268"/>
              <a:gd name="connsiteY16488" fmla="*/ 2552371 h 6852115"/>
              <a:gd name="connsiteX16489" fmla="*/ 8107657 w 12193268"/>
              <a:gd name="connsiteY16489" fmla="*/ 2580166 h 6852115"/>
              <a:gd name="connsiteX16490" fmla="*/ 8018104 w 12193268"/>
              <a:gd name="connsiteY16490" fmla="*/ 2497453 h 6852115"/>
              <a:gd name="connsiteX16491" fmla="*/ 7993373 w 12193268"/>
              <a:gd name="connsiteY16491" fmla="*/ 2520296 h 6852115"/>
              <a:gd name="connsiteX16492" fmla="*/ 8113995 w 12193268"/>
              <a:gd name="connsiteY16492" fmla="*/ 2635853 h 6852115"/>
              <a:gd name="connsiteX16493" fmla="*/ 8197065 w 12193268"/>
              <a:gd name="connsiteY16493" fmla="*/ 2556271 h 6852115"/>
              <a:gd name="connsiteX16494" fmla="*/ 8046877 w 12193268"/>
              <a:gd name="connsiteY16494" fmla="*/ 2416709 h 6852115"/>
              <a:gd name="connsiteX16495" fmla="*/ 8138428 w 12193268"/>
              <a:gd name="connsiteY16495" fmla="*/ 2332149 h 6852115"/>
              <a:gd name="connsiteX16496" fmla="*/ 8250283 w 12193268"/>
              <a:gd name="connsiteY16496" fmla="*/ 2438038 h 6852115"/>
              <a:gd name="connsiteX16497" fmla="*/ 8223811 w 12193268"/>
              <a:gd name="connsiteY16497" fmla="*/ 2465833 h 6852115"/>
              <a:gd name="connsiteX16498" fmla="*/ 8137034 w 12193268"/>
              <a:gd name="connsiteY16498" fmla="*/ 2385681 h 6852115"/>
              <a:gd name="connsiteX16499" fmla="*/ 8102985 w 12193268"/>
              <a:gd name="connsiteY16499" fmla="*/ 2417130 h 6852115"/>
              <a:gd name="connsiteX16500" fmla="*/ 8224831 w 12193268"/>
              <a:gd name="connsiteY16500" fmla="*/ 2529672 h 6852115"/>
              <a:gd name="connsiteX16501" fmla="*/ 8312316 w 12193268"/>
              <a:gd name="connsiteY16501" fmla="*/ 2445860 h 6852115"/>
              <a:gd name="connsiteX16502" fmla="*/ 8161541 w 12193268"/>
              <a:gd name="connsiteY16502" fmla="*/ 2301416 h 6852115"/>
              <a:gd name="connsiteX16503" fmla="*/ 8163806 w 12193268"/>
              <a:gd name="connsiteY16503" fmla="*/ 2299124 h 6852115"/>
              <a:gd name="connsiteX16504" fmla="*/ 8196548 w 12193268"/>
              <a:gd name="connsiteY16504" fmla="*/ 2299125 h 6852115"/>
              <a:gd name="connsiteX16505" fmla="*/ 8180178 w 12193268"/>
              <a:gd name="connsiteY16505" fmla="*/ 2282551 h 6852115"/>
              <a:gd name="connsiteX16506" fmla="*/ 8184266 w 12193268"/>
              <a:gd name="connsiteY16506" fmla="*/ 2278413 h 6852115"/>
              <a:gd name="connsiteX16507" fmla="*/ 8176089 w 12193268"/>
              <a:gd name="connsiteY16507" fmla="*/ 2278413 h 6852115"/>
              <a:gd name="connsiteX16508" fmla="*/ 8169873 w 12193268"/>
              <a:gd name="connsiteY16508" fmla="*/ 2272121 h 6852115"/>
              <a:gd name="connsiteX16509" fmla="*/ 8317581 w 12193268"/>
              <a:gd name="connsiteY16509" fmla="*/ 2130614 h 6852115"/>
              <a:gd name="connsiteX16510" fmla="*/ 8230006 w 12193268"/>
              <a:gd name="connsiteY16510" fmla="*/ 2046716 h 6852115"/>
              <a:gd name="connsiteX16511" fmla="*/ 8107207 w 12193268"/>
              <a:gd name="connsiteY16511" fmla="*/ 2160139 h 6852115"/>
              <a:gd name="connsiteX16512" fmla="*/ 8141256 w 12193268"/>
              <a:gd name="connsiteY16512" fmla="*/ 2191585 h 6852115"/>
              <a:gd name="connsiteX16513" fmla="*/ 8228032 w 12193268"/>
              <a:gd name="connsiteY16513" fmla="*/ 2111435 h 6852115"/>
              <a:gd name="connsiteX16514" fmla="*/ 8254504 w 12193268"/>
              <a:gd name="connsiteY16514" fmla="*/ 2139229 h 6852115"/>
              <a:gd name="connsiteX16515" fmla="*/ 8142649 w 12193268"/>
              <a:gd name="connsiteY16515" fmla="*/ 2245119 h 6852115"/>
              <a:gd name="connsiteX16516" fmla="*/ 8051099 w 12193268"/>
              <a:gd name="connsiteY16516" fmla="*/ 2160559 h 6852115"/>
              <a:gd name="connsiteX16517" fmla="*/ 8202240 w 12193268"/>
              <a:gd name="connsiteY16517" fmla="*/ 2020115 h 6852115"/>
              <a:gd name="connsiteX16518" fmla="*/ 8119261 w 12193268"/>
              <a:gd name="connsiteY16518" fmla="*/ 1940620 h 6852115"/>
              <a:gd name="connsiteX16519" fmla="*/ 7997705 w 12193268"/>
              <a:gd name="connsiteY16519" fmla="*/ 2057073 h 6852115"/>
              <a:gd name="connsiteX16520" fmla="*/ 8022327 w 12193268"/>
              <a:gd name="connsiteY16520" fmla="*/ 2079816 h 6852115"/>
              <a:gd name="connsiteX16521" fmla="*/ 8111879 w 12193268"/>
              <a:gd name="connsiteY16521" fmla="*/ 1997103 h 6852115"/>
              <a:gd name="connsiteX16522" fmla="*/ 8138351 w 12193268"/>
              <a:gd name="connsiteY16522" fmla="*/ 2024897 h 6852115"/>
              <a:gd name="connsiteX16523" fmla="*/ 8021812 w 12193268"/>
              <a:gd name="connsiteY16523" fmla="*/ 2131585 h 6852115"/>
              <a:gd name="connsiteX16524" fmla="*/ 7939578 w 12193268"/>
              <a:gd name="connsiteY16524" fmla="*/ 2055630 h 6852115"/>
              <a:gd name="connsiteX16525" fmla="*/ 8091514 w 12193268"/>
              <a:gd name="connsiteY16525" fmla="*/ 1914039 h 6852115"/>
              <a:gd name="connsiteX16526" fmla="*/ 7940620 w 12193268"/>
              <a:gd name="connsiteY16526" fmla="*/ 1773243 h 6852115"/>
              <a:gd name="connsiteX16527" fmla="*/ 8022855 w 12193268"/>
              <a:gd name="connsiteY16527" fmla="*/ 1697288 h 6852115"/>
              <a:gd name="connsiteX16528" fmla="*/ 8029379 w 12193268"/>
              <a:gd name="connsiteY16528" fmla="*/ 1704137 h 6852115"/>
              <a:gd name="connsiteX16529" fmla="*/ 8030279 w 12193268"/>
              <a:gd name="connsiteY16529" fmla="*/ 1703193 h 6852115"/>
              <a:gd name="connsiteX16530" fmla="*/ 8139394 w 12193268"/>
              <a:gd name="connsiteY16530" fmla="*/ 1803976 h 6852115"/>
              <a:gd name="connsiteX16531" fmla="*/ 8112922 w 12193268"/>
              <a:gd name="connsiteY16531" fmla="*/ 1831771 h 6852115"/>
              <a:gd name="connsiteX16532" fmla="*/ 8023370 w 12193268"/>
              <a:gd name="connsiteY16532" fmla="*/ 1749056 h 6852115"/>
              <a:gd name="connsiteX16533" fmla="*/ 7998638 w 12193268"/>
              <a:gd name="connsiteY16533" fmla="*/ 1771901 h 6852115"/>
              <a:gd name="connsiteX16534" fmla="*/ 8119261 w 12193268"/>
              <a:gd name="connsiteY16534" fmla="*/ 1887457 h 6852115"/>
              <a:gd name="connsiteX16535" fmla="*/ 8202331 w 12193268"/>
              <a:gd name="connsiteY16535" fmla="*/ 1807876 h 6852115"/>
              <a:gd name="connsiteX16536" fmla="*/ 8052142 w 12193268"/>
              <a:gd name="connsiteY16536" fmla="*/ 1668313 h 6852115"/>
              <a:gd name="connsiteX16537" fmla="*/ 8143692 w 12193268"/>
              <a:gd name="connsiteY16537" fmla="*/ 1583752 h 6852115"/>
              <a:gd name="connsiteX16538" fmla="*/ 8255547 w 12193268"/>
              <a:gd name="connsiteY16538" fmla="*/ 1689642 h 6852115"/>
              <a:gd name="connsiteX16539" fmla="*/ 8229075 w 12193268"/>
              <a:gd name="connsiteY16539" fmla="*/ 1717437 h 6852115"/>
              <a:gd name="connsiteX16540" fmla="*/ 8142299 w 12193268"/>
              <a:gd name="connsiteY16540" fmla="*/ 1637287 h 6852115"/>
              <a:gd name="connsiteX16541" fmla="*/ 8108251 w 12193268"/>
              <a:gd name="connsiteY16541" fmla="*/ 1668734 h 6852115"/>
              <a:gd name="connsiteX16542" fmla="*/ 8230096 w 12193268"/>
              <a:gd name="connsiteY16542" fmla="*/ 1781276 h 6852115"/>
              <a:gd name="connsiteX16543" fmla="*/ 8317581 w 12193268"/>
              <a:gd name="connsiteY16543" fmla="*/ 1697465 h 6852115"/>
              <a:gd name="connsiteX16544" fmla="*/ 8166807 w 12193268"/>
              <a:gd name="connsiteY16544" fmla="*/ 1553020 h 6852115"/>
              <a:gd name="connsiteX16545" fmla="*/ 8189530 w 12193268"/>
              <a:gd name="connsiteY16545" fmla="*/ 1530017 h 6852115"/>
              <a:gd name="connsiteX16546" fmla="*/ 8135683 w 12193268"/>
              <a:gd name="connsiteY16546" fmla="*/ 1530017 h 6852115"/>
              <a:gd name="connsiteX16547" fmla="*/ 7808575 w 12193268"/>
              <a:gd name="connsiteY16547" fmla="*/ 1832148 h 6852115"/>
              <a:gd name="connsiteX16548" fmla="*/ 7808575 w 12193268"/>
              <a:gd name="connsiteY16548" fmla="*/ 1834888 h 6852115"/>
              <a:gd name="connsiteX16549" fmla="*/ 7470899 w 12193268"/>
              <a:gd name="connsiteY16549" fmla="*/ 1522996 h 6852115"/>
              <a:gd name="connsiteX16550" fmla="*/ 7484435 w 12193268"/>
              <a:gd name="connsiteY16550" fmla="*/ 1523000 h 6852115"/>
              <a:gd name="connsiteX16551" fmla="*/ 7811650 w 12193268"/>
              <a:gd name="connsiteY16551" fmla="*/ 1220982 h 6852115"/>
              <a:gd name="connsiteX16552" fmla="*/ 7811651 w 12193268"/>
              <a:gd name="connsiteY16552" fmla="*/ 1216745 h 6852115"/>
              <a:gd name="connsiteX16553" fmla="*/ 8149684 w 12193268"/>
              <a:gd name="connsiteY16553" fmla="*/ 1529183 h 6852115"/>
              <a:gd name="connsiteX16554" fmla="*/ 8195314 w 12193268"/>
              <a:gd name="connsiteY16554" fmla="*/ 1529199 h 6852115"/>
              <a:gd name="connsiteX16555" fmla="*/ 8168648 w 12193268"/>
              <a:gd name="connsiteY16555" fmla="*/ 1502186 h 6852115"/>
              <a:gd name="connsiteX16556" fmla="*/ 8316406 w 12193268"/>
              <a:gd name="connsiteY16556" fmla="*/ 1360730 h 6852115"/>
              <a:gd name="connsiteX16557" fmla="*/ 8228860 w 12193268"/>
              <a:gd name="connsiteY16557" fmla="*/ 1276802 h 6852115"/>
              <a:gd name="connsiteX16558" fmla="*/ 8106023 w 12193268"/>
              <a:gd name="connsiteY16558" fmla="*/ 1390182 h 6852115"/>
              <a:gd name="connsiteX16559" fmla="*/ 8140058 w 12193268"/>
              <a:gd name="connsiteY16559" fmla="*/ 1421641 h 6852115"/>
              <a:gd name="connsiteX16560" fmla="*/ 8226865 w 12193268"/>
              <a:gd name="connsiteY16560" fmla="*/ 1341521 h 6852115"/>
              <a:gd name="connsiteX16561" fmla="*/ 8253326 w 12193268"/>
              <a:gd name="connsiteY16561" fmla="*/ 1369324 h 6852115"/>
              <a:gd name="connsiteX16562" fmla="*/ 8141434 w 12193268"/>
              <a:gd name="connsiteY16562" fmla="*/ 1475176 h 6852115"/>
              <a:gd name="connsiteX16563" fmla="*/ 8049914 w 12193268"/>
              <a:gd name="connsiteY16563" fmla="*/ 1390584 h 6852115"/>
              <a:gd name="connsiteX16564" fmla="*/ 8201105 w 12193268"/>
              <a:gd name="connsiteY16564" fmla="*/ 1250193 h 6852115"/>
              <a:gd name="connsiteX16565" fmla="*/ 8118152 w 12193268"/>
              <a:gd name="connsiteY16565" fmla="*/ 1170669 h 6852115"/>
              <a:gd name="connsiteX16566" fmla="*/ 7996555 w 12193268"/>
              <a:gd name="connsiteY16566" fmla="*/ 1287080 h 6852115"/>
              <a:gd name="connsiteX16567" fmla="*/ 8021170 w 12193268"/>
              <a:gd name="connsiteY16567" fmla="*/ 1309831 h 6852115"/>
              <a:gd name="connsiteX16568" fmla="*/ 8110751 w 12193268"/>
              <a:gd name="connsiteY16568" fmla="*/ 1227148 h 6852115"/>
              <a:gd name="connsiteX16569" fmla="*/ 8137214 w 12193268"/>
              <a:gd name="connsiteY16569" fmla="*/ 1254951 h 6852115"/>
              <a:gd name="connsiteX16570" fmla="*/ 8020637 w 12193268"/>
              <a:gd name="connsiteY16570" fmla="*/ 1361600 h 6852115"/>
              <a:gd name="connsiteX16571" fmla="*/ 7938428 w 12193268"/>
              <a:gd name="connsiteY16571" fmla="*/ 1285616 h 6852115"/>
              <a:gd name="connsiteX16572" fmla="*/ 8090415 w 12193268"/>
              <a:gd name="connsiteY16572" fmla="*/ 1144077 h 6852115"/>
              <a:gd name="connsiteX16573" fmla="*/ 7939571 w 12193268"/>
              <a:gd name="connsiteY16573" fmla="*/ 1003230 h 6852115"/>
              <a:gd name="connsiteX16574" fmla="*/ 8021833 w 12193268"/>
              <a:gd name="connsiteY16574" fmla="*/ 927301 h 6852115"/>
              <a:gd name="connsiteX16575" fmla="*/ 8028354 w 12193268"/>
              <a:gd name="connsiteY16575" fmla="*/ 934154 h 6852115"/>
              <a:gd name="connsiteX16576" fmla="*/ 8029254 w 12193268"/>
              <a:gd name="connsiteY16576" fmla="*/ 933209 h 6852115"/>
              <a:gd name="connsiteX16577" fmla="*/ 8138335 w 12193268"/>
              <a:gd name="connsiteY16577" fmla="*/ 1034031 h 6852115"/>
              <a:gd name="connsiteX16578" fmla="*/ 8111852 w 12193268"/>
              <a:gd name="connsiteY16578" fmla="*/ 1061816 h 6852115"/>
              <a:gd name="connsiteX16579" fmla="*/ 8022330 w 12193268"/>
              <a:gd name="connsiteY16579" fmla="*/ 979072 h 6852115"/>
              <a:gd name="connsiteX16580" fmla="*/ 7997590 w 12193268"/>
              <a:gd name="connsiteY16580" fmla="*/ 1001907 h 6852115"/>
              <a:gd name="connsiteX16581" fmla="*/ 8118172 w 12193268"/>
              <a:gd name="connsiteY16581" fmla="*/ 1117505 h 6852115"/>
              <a:gd name="connsiteX16582" fmla="*/ 8201269 w 12193268"/>
              <a:gd name="connsiteY16582" fmla="*/ 1037952 h 6852115"/>
              <a:gd name="connsiteX16583" fmla="*/ 8051130 w 12193268"/>
              <a:gd name="connsiteY16583" fmla="*/ 898338 h 6852115"/>
              <a:gd name="connsiteX16584" fmla="*/ 8142711 w 12193268"/>
              <a:gd name="connsiteY16584" fmla="*/ 813809 h 6852115"/>
              <a:gd name="connsiteX16585" fmla="*/ 8254528 w 12193268"/>
              <a:gd name="connsiteY16585" fmla="*/ 919737 h 6852115"/>
              <a:gd name="connsiteX16586" fmla="*/ 8228047 w 12193268"/>
              <a:gd name="connsiteY16586" fmla="*/ 947522 h 6852115"/>
              <a:gd name="connsiteX16587" fmla="*/ 8141297 w 12193268"/>
              <a:gd name="connsiteY16587" fmla="*/ 867342 h 6852115"/>
              <a:gd name="connsiteX16588" fmla="*/ 8107239 w 12193268"/>
              <a:gd name="connsiteY16588" fmla="*/ 898778 h 6852115"/>
              <a:gd name="connsiteX16589" fmla="*/ 8229044 w 12193268"/>
              <a:gd name="connsiteY16589" fmla="*/ 1011362 h 6852115"/>
              <a:gd name="connsiteX16590" fmla="*/ 8316559 w 12193268"/>
              <a:gd name="connsiteY16590" fmla="*/ 927580 h 6852115"/>
              <a:gd name="connsiteX16591" fmla="*/ 8165836 w 12193268"/>
              <a:gd name="connsiteY16591" fmla="*/ 783084 h 6852115"/>
              <a:gd name="connsiteX16592" fmla="*/ 8168100 w 12193268"/>
              <a:gd name="connsiteY16592" fmla="*/ 780792 h 6852115"/>
              <a:gd name="connsiteX16593" fmla="*/ 8200843 w 12193268"/>
              <a:gd name="connsiteY16593" fmla="*/ 780803 h 6852115"/>
              <a:gd name="connsiteX16594" fmla="*/ 8184478 w 12193268"/>
              <a:gd name="connsiteY16594" fmla="*/ 764225 h 6852115"/>
              <a:gd name="connsiteX16595" fmla="*/ 8188567 w 12193268"/>
              <a:gd name="connsiteY16595" fmla="*/ 760089 h 6852115"/>
              <a:gd name="connsiteX16596" fmla="*/ 8180392 w 12193268"/>
              <a:gd name="connsiteY16596" fmla="*/ 760086 h 6852115"/>
              <a:gd name="connsiteX16597" fmla="*/ 8174177 w 12193268"/>
              <a:gd name="connsiteY16597" fmla="*/ 753790 h 6852115"/>
              <a:gd name="connsiteX16598" fmla="*/ 8321936 w 12193268"/>
              <a:gd name="connsiteY16598" fmla="*/ 612335 h 6852115"/>
              <a:gd name="connsiteX16599" fmla="*/ 8234391 w 12193268"/>
              <a:gd name="connsiteY16599" fmla="*/ 528407 h 6852115"/>
              <a:gd name="connsiteX16600" fmla="*/ 8111551 w 12193268"/>
              <a:gd name="connsiteY16600" fmla="*/ 641787 h 6852115"/>
              <a:gd name="connsiteX16601" fmla="*/ 8145588 w 12193268"/>
              <a:gd name="connsiteY16601" fmla="*/ 673246 h 6852115"/>
              <a:gd name="connsiteX16602" fmla="*/ 8232394 w 12193268"/>
              <a:gd name="connsiteY16602" fmla="*/ 593126 h 6852115"/>
              <a:gd name="connsiteX16603" fmla="*/ 8258856 w 12193268"/>
              <a:gd name="connsiteY16603" fmla="*/ 620929 h 6852115"/>
              <a:gd name="connsiteX16604" fmla="*/ 8146964 w 12193268"/>
              <a:gd name="connsiteY16604" fmla="*/ 726781 h 6852115"/>
              <a:gd name="connsiteX16605" fmla="*/ 8055443 w 12193268"/>
              <a:gd name="connsiteY16605" fmla="*/ 642189 h 6852115"/>
              <a:gd name="connsiteX16606" fmla="*/ 8206634 w 12193268"/>
              <a:gd name="connsiteY16606" fmla="*/ 501798 h 6852115"/>
              <a:gd name="connsiteX16607" fmla="*/ 8123682 w 12193268"/>
              <a:gd name="connsiteY16607" fmla="*/ 422274 h 6852115"/>
              <a:gd name="connsiteX16608" fmla="*/ 8002084 w 12193268"/>
              <a:gd name="connsiteY16608" fmla="*/ 538685 h 6852115"/>
              <a:gd name="connsiteX16609" fmla="*/ 8026700 w 12193268"/>
              <a:gd name="connsiteY16609" fmla="*/ 561436 h 6852115"/>
              <a:gd name="connsiteX16610" fmla="*/ 8116281 w 12193268"/>
              <a:gd name="connsiteY16610" fmla="*/ 478753 h 6852115"/>
              <a:gd name="connsiteX16611" fmla="*/ 8142743 w 12193268"/>
              <a:gd name="connsiteY16611" fmla="*/ 506557 h 6852115"/>
              <a:gd name="connsiteX16612" fmla="*/ 8026166 w 12193268"/>
              <a:gd name="connsiteY16612" fmla="*/ 613205 h 6852115"/>
              <a:gd name="connsiteX16613" fmla="*/ 7943958 w 12193268"/>
              <a:gd name="connsiteY16613" fmla="*/ 537221 h 6852115"/>
              <a:gd name="connsiteX16614" fmla="*/ 8095944 w 12193268"/>
              <a:gd name="connsiteY16614" fmla="*/ 395683 h 6852115"/>
              <a:gd name="connsiteX16615" fmla="*/ 7945100 w 12193268"/>
              <a:gd name="connsiteY16615" fmla="*/ 254835 h 6852115"/>
              <a:gd name="connsiteX16616" fmla="*/ 8027363 w 12193268"/>
              <a:gd name="connsiteY16616" fmla="*/ 178908 h 6852115"/>
              <a:gd name="connsiteX16617" fmla="*/ 8033884 w 12193268"/>
              <a:gd name="connsiteY16617" fmla="*/ 185760 h 6852115"/>
              <a:gd name="connsiteX16618" fmla="*/ 8034784 w 12193268"/>
              <a:gd name="connsiteY16618" fmla="*/ 184815 h 6852115"/>
              <a:gd name="connsiteX16619" fmla="*/ 8143864 w 12193268"/>
              <a:gd name="connsiteY16619" fmla="*/ 285636 h 6852115"/>
              <a:gd name="connsiteX16620" fmla="*/ 8117382 w 12193268"/>
              <a:gd name="connsiteY16620" fmla="*/ 313421 h 6852115"/>
              <a:gd name="connsiteX16621" fmla="*/ 8027859 w 12193268"/>
              <a:gd name="connsiteY16621" fmla="*/ 230677 h 6852115"/>
              <a:gd name="connsiteX16622" fmla="*/ 8003119 w 12193268"/>
              <a:gd name="connsiteY16622" fmla="*/ 253512 h 6852115"/>
              <a:gd name="connsiteX16623" fmla="*/ 8123701 w 12193268"/>
              <a:gd name="connsiteY16623" fmla="*/ 369110 h 6852115"/>
              <a:gd name="connsiteX16624" fmla="*/ 8206799 w 12193268"/>
              <a:gd name="connsiteY16624" fmla="*/ 289557 h 6852115"/>
              <a:gd name="connsiteX16625" fmla="*/ 8056660 w 12193268"/>
              <a:gd name="connsiteY16625" fmla="*/ 149943 h 6852115"/>
              <a:gd name="connsiteX16626" fmla="*/ 8148240 w 12193268"/>
              <a:gd name="connsiteY16626" fmla="*/ 65415 h 6852115"/>
              <a:gd name="connsiteX16627" fmla="*/ 8260058 w 12193268"/>
              <a:gd name="connsiteY16627" fmla="*/ 171343 h 6852115"/>
              <a:gd name="connsiteX16628" fmla="*/ 8233577 w 12193268"/>
              <a:gd name="connsiteY16628" fmla="*/ 199128 h 6852115"/>
              <a:gd name="connsiteX16629" fmla="*/ 8146827 w 12193268"/>
              <a:gd name="connsiteY16629" fmla="*/ 118948 h 6852115"/>
              <a:gd name="connsiteX16630" fmla="*/ 8112769 w 12193268"/>
              <a:gd name="connsiteY16630" fmla="*/ 150384 h 6852115"/>
              <a:gd name="connsiteX16631" fmla="*/ 8234574 w 12193268"/>
              <a:gd name="connsiteY16631" fmla="*/ 262967 h 6852115"/>
              <a:gd name="connsiteX16632" fmla="*/ 8322089 w 12193268"/>
              <a:gd name="connsiteY16632" fmla="*/ 179186 h 6852115"/>
              <a:gd name="connsiteX16633" fmla="*/ 8171365 w 12193268"/>
              <a:gd name="connsiteY16633" fmla="*/ 34689 h 6852115"/>
              <a:gd name="connsiteX16634" fmla="*/ 8194097 w 12193268"/>
              <a:gd name="connsiteY16634" fmla="*/ 11694 h 6852115"/>
              <a:gd name="connsiteX16635" fmla="*/ 8140249 w 12193268"/>
              <a:gd name="connsiteY16635" fmla="*/ 11677 h 6852115"/>
              <a:gd name="connsiteX16636" fmla="*/ 7813036 w 12193268"/>
              <a:gd name="connsiteY16636" fmla="*/ 313695 h 6852115"/>
              <a:gd name="connsiteX16637" fmla="*/ 7813034 w 12193268"/>
              <a:gd name="connsiteY16637" fmla="*/ 317932 h 6852115"/>
              <a:gd name="connsiteX16638" fmla="*/ 7475002 w 12193268"/>
              <a:gd name="connsiteY16638" fmla="*/ 5494 h 6852115"/>
              <a:gd name="connsiteX16639" fmla="*/ 7241975 w 12193268"/>
              <a:gd name="connsiteY16639" fmla="*/ 5414 h 6852115"/>
              <a:gd name="connsiteX16640" fmla="*/ 7279891 w 12193268"/>
              <a:gd name="connsiteY16640" fmla="*/ 42778 h 6852115"/>
              <a:gd name="connsiteX16641" fmla="*/ 7317833 w 12193268"/>
              <a:gd name="connsiteY16641" fmla="*/ 5439 h 6852115"/>
              <a:gd name="connsiteX16642" fmla="*/ 7090396 w 12193268"/>
              <a:gd name="connsiteY16642" fmla="*/ 5362 h 6852115"/>
              <a:gd name="connsiteX16643" fmla="*/ 6720963 w 12193268"/>
              <a:gd name="connsiteY16643" fmla="*/ 346346 h 6852115"/>
              <a:gd name="connsiteX16644" fmla="*/ 6720961 w 12193268"/>
              <a:gd name="connsiteY16644" fmla="*/ 348794 h 6852115"/>
              <a:gd name="connsiteX16645" fmla="*/ 6362044 w 12193268"/>
              <a:gd name="connsiteY16645" fmla="*/ 17052 h 6852115"/>
              <a:gd name="connsiteX16646" fmla="*/ 6312293 w 12193268"/>
              <a:gd name="connsiteY16646" fmla="*/ 17035 h 6852115"/>
              <a:gd name="connsiteX16647" fmla="*/ 6337476 w 12193268"/>
              <a:gd name="connsiteY16647" fmla="*/ 42545 h 6852115"/>
              <a:gd name="connsiteX16648" fmla="*/ 6189261 w 12193268"/>
              <a:gd name="connsiteY16648" fmla="*/ 184440 h 6852115"/>
              <a:gd name="connsiteX16649" fmla="*/ 6276366 w 12193268"/>
              <a:gd name="connsiteY16649" fmla="*/ 267945 h 6852115"/>
              <a:gd name="connsiteX16650" fmla="*/ 6397772 w 12193268"/>
              <a:gd name="connsiteY16650" fmla="*/ 155889 h 6852115"/>
              <a:gd name="connsiteX16651" fmla="*/ 6363734 w 12193268"/>
              <a:gd name="connsiteY16651" fmla="*/ 124429 h 6852115"/>
              <a:gd name="connsiteX16652" fmla="*/ 6276929 w 12193268"/>
              <a:gd name="connsiteY16652" fmla="*/ 204550 h 6852115"/>
              <a:gd name="connsiteX16653" fmla="*/ 6250467 w 12193268"/>
              <a:gd name="connsiteY16653" fmla="*/ 176746 h 6852115"/>
              <a:gd name="connsiteX16654" fmla="*/ 6362359 w 12193268"/>
              <a:gd name="connsiteY16654" fmla="*/ 70896 h 6852115"/>
              <a:gd name="connsiteX16655" fmla="*/ 6453879 w 12193268"/>
              <a:gd name="connsiteY16655" fmla="*/ 155487 h 6852115"/>
              <a:gd name="connsiteX16656" fmla="*/ 6304121 w 12193268"/>
              <a:gd name="connsiteY16656" fmla="*/ 294554 h 6852115"/>
              <a:gd name="connsiteX16657" fmla="*/ 6387514 w 12193268"/>
              <a:gd name="connsiteY16657" fmla="*/ 374501 h 6852115"/>
              <a:gd name="connsiteX16658" fmla="*/ 6507711 w 12193268"/>
              <a:gd name="connsiteY16658" fmla="*/ 259430 h 6852115"/>
              <a:gd name="connsiteX16659" fmla="*/ 6482622 w 12193268"/>
              <a:gd name="connsiteY16659" fmla="*/ 236240 h 6852115"/>
              <a:gd name="connsiteX16660" fmla="*/ 6393043 w 12193268"/>
              <a:gd name="connsiteY16660" fmla="*/ 318923 h 6852115"/>
              <a:gd name="connsiteX16661" fmla="*/ 6366581 w 12193268"/>
              <a:gd name="connsiteY16661" fmla="*/ 291119 h 6852115"/>
              <a:gd name="connsiteX16662" fmla="*/ 6483157 w 12193268"/>
              <a:gd name="connsiteY16662" fmla="*/ 184471 h 6852115"/>
              <a:gd name="connsiteX16663" fmla="*/ 6565364 w 12193268"/>
              <a:gd name="connsiteY16663" fmla="*/ 260455 h 6852115"/>
              <a:gd name="connsiteX16664" fmla="*/ 6415252 w 12193268"/>
              <a:gd name="connsiteY16664" fmla="*/ 401092 h 6852115"/>
              <a:gd name="connsiteX16665" fmla="*/ 6564222 w 12193268"/>
              <a:gd name="connsiteY16665" fmla="*/ 542626 h 6852115"/>
              <a:gd name="connsiteX16666" fmla="*/ 6481960 w 12193268"/>
              <a:gd name="connsiteY16666" fmla="*/ 618554 h 6852115"/>
              <a:gd name="connsiteX16667" fmla="*/ 6365459 w 12193268"/>
              <a:gd name="connsiteY16667" fmla="*/ 511826 h 6852115"/>
              <a:gd name="connsiteX16668" fmla="*/ 6391940 w 12193268"/>
              <a:gd name="connsiteY16668" fmla="*/ 484040 h 6852115"/>
              <a:gd name="connsiteX16669" fmla="*/ 6481464 w 12193268"/>
              <a:gd name="connsiteY16669" fmla="*/ 566784 h 6852115"/>
              <a:gd name="connsiteX16670" fmla="*/ 6507523 w 12193268"/>
              <a:gd name="connsiteY16670" fmla="*/ 542732 h 6852115"/>
              <a:gd name="connsiteX16671" fmla="*/ 6387495 w 12193268"/>
              <a:gd name="connsiteY16671" fmla="*/ 427665 h 6852115"/>
              <a:gd name="connsiteX16672" fmla="*/ 6303113 w 12193268"/>
              <a:gd name="connsiteY16672" fmla="*/ 508448 h 6852115"/>
              <a:gd name="connsiteX16673" fmla="*/ 6452664 w 12193268"/>
              <a:gd name="connsiteY16673" fmla="*/ 647518 h 6852115"/>
              <a:gd name="connsiteX16674" fmla="*/ 6361082 w 12193268"/>
              <a:gd name="connsiteY16674" fmla="*/ 732047 h 6852115"/>
              <a:gd name="connsiteX16675" fmla="*/ 6249265 w 12193268"/>
              <a:gd name="connsiteY16675" fmla="*/ 626118 h 6852115"/>
              <a:gd name="connsiteX16676" fmla="*/ 6275747 w 12193268"/>
              <a:gd name="connsiteY16676" fmla="*/ 598333 h 6852115"/>
              <a:gd name="connsiteX16677" fmla="*/ 6362495 w 12193268"/>
              <a:gd name="connsiteY16677" fmla="*/ 678514 h 6852115"/>
              <a:gd name="connsiteX16678" fmla="*/ 6396555 w 12193268"/>
              <a:gd name="connsiteY16678" fmla="*/ 647077 h 6852115"/>
              <a:gd name="connsiteX16679" fmla="*/ 6275338 w 12193268"/>
              <a:gd name="connsiteY16679" fmla="*/ 535039 h 6852115"/>
              <a:gd name="connsiteX16680" fmla="*/ 6189107 w 12193268"/>
              <a:gd name="connsiteY16680" fmla="*/ 617590 h 6852115"/>
              <a:gd name="connsiteX16681" fmla="*/ 6334158 w 12193268"/>
              <a:gd name="connsiteY16681" fmla="*/ 756646 h 6852115"/>
              <a:gd name="connsiteX16682" fmla="*/ 6325470 w 12193268"/>
              <a:gd name="connsiteY16682" fmla="*/ 765436 h 6852115"/>
              <a:gd name="connsiteX16683" fmla="*/ 6306765 w 12193268"/>
              <a:gd name="connsiteY16683" fmla="*/ 765429 h 6852115"/>
              <a:gd name="connsiteX16684" fmla="*/ 6316113 w 12193268"/>
              <a:gd name="connsiteY16684" fmla="*/ 774900 h 6852115"/>
              <a:gd name="connsiteX16685" fmla="*/ 6307166 w 12193268"/>
              <a:gd name="connsiteY16685" fmla="*/ 783951 h 6852115"/>
              <a:gd name="connsiteX16686" fmla="*/ 6295457 w 12193268"/>
              <a:gd name="connsiteY16686" fmla="*/ 772727 h 6852115"/>
              <a:gd name="connsiteX16687" fmla="*/ 6303082 w 12193268"/>
              <a:gd name="connsiteY16687" fmla="*/ 765428 h 6852115"/>
              <a:gd name="connsiteX16688" fmla="*/ 6287839 w 12193268"/>
              <a:gd name="connsiteY16688" fmla="*/ 765423 h 6852115"/>
              <a:gd name="connsiteX16689" fmla="*/ 6161351 w 12193268"/>
              <a:gd name="connsiteY16689" fmla="*/ 644162 h 6852115"/>
              <a:gd name="connsiteX16690" fmla="*/ 6034778 w 12193268"/>
              <a:gd name="connsiteY16690" fmla="*/ 765336 h 6852115"/>
              <a:gd name="connsiteX16691" fmla="*/ 6009005 w 12193268"/>
              <a:gd name="connsiteY16691" fmla="*/ 765327 h 6852115"/>
              <a:gd name="connsiteX16692" fmla="*/ 6021886 w 12193268"/>
              <a:gd name="connsiteY16692" fmla="*/ 777678 h 6852115"/>
              <a:gd name="connsiteX16693" fmla="*/ 6013152 w 12193268"/>
              <a:gd name="connsiteY16693" fmla="*/ 786039 h 6852115"/>
              <a:gd name="connsiteX16694" fmla="*/ 6030615 w 12193268"/>
              <a:gd name="connsiteY16694" fmla="*/ 786045 h 6852115"/>
              <a:gd name="connsiteX16695" fmla="*/ 6155994 w 12193268"/>
              <a:gd name="connsiteY16695" fmla="*/ 906243 h 6852115"/>
              <a:gd name="connsiteX16696" fmla="*/ 6281456 w 12193268"/>
              <a:gd name="connsiteY16696" fmla="*/ 786131 h 6852115"/>
              <a:gd name="connsiteX16697" fmla="*/ 6327215 w 12193268"/>
              <a:gd name="connsiteY16697" fmla="*/ 786147 h 6852115"/>
              <a:gd name="connsiteX16698" fmla="*/ 6331946 w 12193268"/>
              <a:gd name="connsiteY16698" fmla="*/ 790940 h 6852115"/>
              <a:gd name="connsiteX16699" fmla="*/ 6183732 w 12193268"/>
              <a:gd name="connsiteY16699" fmla="*/ 932834 h 6852115"/>
              <a:gd name="connsiteX16700" fmla="*/ 6270836 w 12193268"/>
              <a:gd name="connsiteY16700" fmla="*/ 1016340 h 6852115"/>
              <a:gd name="connsiteX16701" fmla="*/ 6392242 w 12193268"/>
              <a:gd name="connsiteY16701" fmla="*/ 904283 h 6852115"/>
              <a:gd name="connsiteX16702" fmla="*/ 6358206 w 12193268"/>
              <a:gd name="connsiteY16702" fmla="*/ 872823 h 6852115"/>
              <a:gd name="connsiteX16703" fmla="*/ 6271399 w 12193268"/>
              <a:gd name="connsiteY16703" fmla="*/ 952945 h 6852115"/>
              <a:gd name="connsiteX16704" fmla="*/ 6244938 w 12193268"/>
              <a:gd name="connsiteY16704" fmla="*/ 925140 h 6852115"/>
              <a:gd name="connsiteX16705" fmla="*/ 6356828 w 12193268"/>
              <a:gd name="connsiteY16705" fmla="*/ 819290 h 6852115"/>
              <a:gd name="connsiteX16706" fmla="*/ 6448350 w 12193268"/>
              <a:gd name="connsiteY16706" fmla="*/ 903881 h 6852115"/>
              <a:gd name="connsiteX16707" fmla="*/ 6298592 w 12193268"/>
              <a:gd name="connsiteY16707" fmla="*/ 1042949 h 6852115"/>
              <a:gd name="connsiteX16708" fmla="*/ 6381985 w 12193268"/>
              <a:gd name="connsiteY16708" fmla="*/ 1122896 h 6852115"/>
              <a:gd name="connsiteX16709" fmla="*/ 6502183 w 12193268"/>
              <a:gd name="connsiteY16709" fmla="*/ 1007825 h 6852115"/>
              <a:gd name="connsiteX16710" fmla="*/ 6477094 w 12193268"/>
              <a:gd name="connsiteY16710" fmla="*/ 984635 h 6852115"/>
              <a:gd name="connsiteX16711" fmla="*/ 6387513 w 12193268"/>
              <a:gd name="connsiteY16711" fmla="*/ 1067318 h 6852115"/>
              <a:gd name="connsiteX16712" fmla="*/ 6361051 w 12193268"/>
              <a:gd name="connsiteY16712" fmla="*/ 1039514 h 6852115"/>
              <a:gd name="connsiteX16713" fmla="*/ 6477628 w 12193268"/>
              <a:gd name="connsiteY16713" fmla="*/ 932865 h 6852115"/>
              <a:gd name="connsiteX16714" fmla="*/ 6559835 w 12193268"/>
              <a:gd name="connsiteY16714" fmla="*/ 1008850 h 6852115"/>
              <a:gd name="connsiteX16715" fmla="*/ 6409722 w 12193268"/>
              <a:gd name="connsiteY16715" fmla="*/ 1149487 h 6852115"/>
              <a:gd name="connsiteX16716" fmla="*/ 6558693 w 12193268"/>
              <a:gd name="connsiteY16716" fmla="*/ 1291021 h 6852115"/>
              <a:gd name="connsiteX16717" fmla="*/ 6476431 w 12193268"/>
              <a:gd name="connsiteY16717" fmla="*/ 1366948 h 6852115"/>
              <a:gd name="connsiteX16718" fmla="*/ 6359930 w 12193268"/>
              <a:gd name="connsiteY16718" fmla="*/ 1260220 h 6852115"/>
              <a:gd name="connsiteX16719" fmla="*/ 6386411 w 12193268"/>
              <a:gd name="connsiteY16719" fmla="*/ 1232435 h 6852115"/>
              <a:gd name="connsiteX16720" fmla="*/ 6475934 w 12193268"/>
              <a:gd name="connsiteY16720" fmla="*/ 1315179 h 6852115"/>
              <a:gd name="connsiteX16721" fmla="*/ 6501993 w 12193268"/>
              <a:gd name="connsiteY16721" fmla="*/ 1291127 h 6852115"/>
              <a:gd name="connsiteX16722" fmla="*/ 6381966 w 12193268"/>
              <a:gd name="connsiteY16722" fmla="*/ 1176059 h 6852115"/>
              <a:gd name="connsiteX16723" fmla="*/ 6297583 w 12193268"/>
              <a:gd name="connsiteY16723" fmla="*/ 1256843 h 6852115"/>
              <a:gd name="connsiteX16724" fmla="*/ 6447134 w 12193268"/>
              <a:gd name="connsiteY16724" fmla="*/ 1395913 h 6852115"/>
              <a:gd name="connsiteX16725" fmla="*/ 6355552 w 12193268"/>
              <a:gd name="connsiteY16725" fmla="*/ 1480442 h 6852115"/>
              <a:gd name="connsiteX16726" fmla="*/ 6243736 w 12193268"/>
              <a:gd name="connsiteY16726" fmla="*/ 1374513 h 6852115"/>
              <a:gd name="connsiteX16727" fmla="*/ 6270218 w 12193268"/>
              <a:gd name="connsiteY16727" fmla="*/ 1346728 h 6852115"/>
              <a:gd name="connsiteX16728" fmla="*/ 6356967 w 12193268"/>
              <a:gd name="connsiteY16728" fmla="*/ 1426909 h 6852115"/>
              <a:gd name="connsiteX16729" fmla="*/ 6391026 w 12193268"/>
              <a:gd name="connsiteY16729" fmla="*/ 1395472 h 6852115"/>
              <a:gd name="connsiteX16730" fmla="*/ 6269808 w 12193268"/>
              <a:gd name="connsiteY16730" fmla="*/ 1283434 h 6852115"/>
              <a:gd name="connsiteX16731" fmla="*/ 6183579 w 12193268"/>
              <a:gd name="connsiteY16731" fmla="*/ 1365985 h 6852115"/>
              <a:gd name="connsiteX16732" fmla="*/ 6328628 w 12193268"/>
              <a:gd name="connsiteY16732" fmla="*/ 1505041 h 6852115"/>
              <a:gd name="connsiteX16733" fmla="*/ 6301636 w 12193268"/>
              <a:gd name="connsiteY16733" fmla="*/ 1532346 h 6852115"/>
              <a:gd name="connsiteX16734" fmla="*/ 6155821 w 12193268"/>
              <a:gd name="connsiteY16734" fmla="*/ 1392557 h 6852115"/>
              <a:gd name="connsiteX16735" fmla="*/ 6007623 w 12193268"/>
              <a:gd name="connsiteY16735" fmla="*/ 1534435 h 6852115"/>
              <a:gd name="connsiteX16736" fmla="*/ 6075924 w 12193268"/>
              <a:gd name="connsiteY16736" fmla="*/ 1534459 h 6852115"/>
              <a:gd name="connsiteX16737" fmla="*/ 6156488 w 12193268"/>
              <a:gd name="connsiteY16737" fmla="*/ 1455176 h 6852115"/>
              <a:gd name="connsiteX16738" fmla="*/ 6236984 w 12193268"/>
              <a:gd name="connsiteY16738" fmla="*/ 1534503 h 6852115"/>
              <a:gd name="connsiteX16739" fmla="*/ 6236022 w 12193268"/>
              <a:gd name="connsiteY16739" fmla="*/ 1534503 h 6852115"/>
              <a:gd name="connsiteX16740" fmla="*/ 6159158 w 12193268"/>
              <a:gd name="connsiteY16740" fmla="*/ 1610198 h 6852115"/>
              <a:gd name="connsiteX16741" fmla="*/ 6082293 w 12193268"/>
              <a:gd name="connsiteY16741" fmla="*/ 1534503 h 6852115"/>
              <a:gd name="connsiteX16742" fmla="*/ 6009969 w 12193268"/>
              <a:gd name="connsiteY16742" fmla="*/ 1534503 h 6852115"/>
              <a:gd name="connsiteX16743" fmla="*/ 6157007 w 12193268"/>
              <a:gd name="connsiteY16743" fmla="*/ 1675368 h 6852115"/>
              <a:gd name="connsiteX16744" fmla="*/ 6304013 w 12193268"/>
              <a:gd name="connsiteY16744" fmla="*/ 1534536 h 6852115"/>
              <a:gd name="connsiteX16745" fmla="*/ 6307761 w 12193268"/>
              <a:gd name="connsiteY16745" fmla="*/ 1534537 h 6852115"/>
              <a:gd name="connsiteX16746" fmla="*/ 6332920 w 12193268"/>
              <a:gd name="connsiteY16746" fmla="*/ 1560006 h 6852115"/>
              <a:gd name="connsiteX16747" fmla="*/ 6184755 w 12193268"/>
              <a:gd name="connsiteY16747" fmla="*/ 1701951 h 6852115"/>
              <a:gd name="connsiteX16748" fmla="*/ 6271888 w 12193268"/>
              <a:gd name="connsiteY16748" fmla="*/ 1785426 h 6852115"/>
              <a:gd name="connsiteX16749" fmla="*/ 6393255 w 12193268"/>
              <a:gd name="connsiteY16749" fmla="*/ 1673328 h 6852115"/>
              <a:gd name="connsiteX16750" fmla="*/ 6359208 w 12193268"/>
              <a:gd name="connsiteY16750" fmla="*/ 1641880 h 6852115"/>
              <a:gd name="connsiteX16751" fmla="*/ 6272430 w 12193268"/>
              <a:gd name="connsiteY16751" fmla="*/ 1722031 h 6852115"/>
              <a:gd name="connsiteX16752" fmla="*/ 6245958 w 12193268"/>
              <a:gd name="connsiteY16752" fmla="*/ 1694236 h 6852115"/>
              <a:gd name="connsiteX16753" fmla="*/ 6357813 w 12193268"/>
              <a:gd name="connsiteY16753" fmla="*/ 1588346 h 6852115"/>
              <a:gd name="connsiteX16754" fmla="*/ 6449364 w 12193268"/>
              <a:gd name="connsiteY16754" fmla="*/ 1672907 h 6852115"/>
              <a:gd name="connsiteX16755" fmla="*/ 6299653 w 12193268"/>
              <a:gd name="connsiteY16755" fmla="*/ 1812026 h 6852115"/>
              <a:gd name="connsiteX16756" fmla="*/ 6383074 w 12193268"/>
              <a:gd name="connsiteY16756" fmla="*/ 1891944 h 6852115"/>
              <a:gd name="connsiteX16757" fmla="*/ 6503233 w 12193268"/>
              <a:gd name="connsiteY16757" fmla="*/ 1776831 h 6852115"/>
              <a:gd name="connsiteX16758" fmla="*/ 6478135 w 12193268"/>
              <a:gd name="connsiteY16758" fmla="*/ 1753651 h 6852115"/>
              <a:gd name="connsiteX16759" fmla="*/ 6388583 w 12193268"/>
              <a:gd name="connsiteY16759" fmla="*/ 1836364 h 6852115"/>
              <a:gd name="connsiteX16760" fmla="*/ 6362113 w 12193268"/>
              <a:gd name="connsiteY16760" fmla="*/ 1808569 h 6852115"/>
              <a:gd name="connsiteX16761" fmla="*/ 6478650 w 12193268"/>
              <a:gd name="connsiteY16761" fmla="*/ 1701882 h 6852115"/>
              <a:gd name="connsiteX16762" fmla="*/ 6560885 w 12193268"/>
              <a:gd name="connsiteY16762" fmla="*/ 1777837 h 6852115"/>
              <a:gd name="connsiteX16763" fmla="*/ 6410822 w 12193268"/>
              <a:gd name="connsiteY16763" fmla="*/ 1918525 h 6852115"/>
              <a:gd name="connsiteX16764" fmla="*/ 6559842 w 12193268"/>
              <a:gd name="connsiteY16764" fmla="*/ 2060008 h 6852115"/>
              <a:gd name="connsiteX16765" fmla="*/ 6477607 w 12193268"/>
              <a:gd name="connsiteY16765" fmla="*/ 2135964 h 6852115"/>
              <a:gd name="connsiteX16766" fmla="*/ 6361069 w 12193268"/>
              <a:gd name="connsiteY16766" fmla="*/ 2029276 h 6852115"/>
              <a:gd name="connsiteX16767" fmla="*/ 6387540 w 12193268"/>
              <a:gd name="connsiteY16767" fmla="*/ 2001481 h 6852115"/>
              <a:gd name="connsiteX16768" fmla="*/ 6477092 w 12193268"/>
              <a:gd name="connsiteY16768" fmla="*/ 2084195 h 6852115"/>
              <a:gd name="connsiteX16769" fmla="*/ 6503142 w 12193268"/>
              <a:gd name="connsiteY16769" fmla="*/ 2060134 h 6852115"/>
              <a:gd name="connsiteX16770" fmla="*/ 6383076 w 12193268"/>
              <a:gd name="connsiteY16770" fmla="*/ 1945107 h 6852115"/>
              <a:gd name="connsiteX16771" fmla="*/ 6298721 w 12193268"/>
              <a:gd name="connsiteY16771" fmla="*/ 2025919 h 6852115"/>
              <a:gd name="connsiteX16772" fmla="*/ 6448320 w 12193268"/>
              <a:gd name="connsiteY16772" fmla="*/ 2164938 h 6852115"/>
              <a:gd name="connsiteX16773" fmla="*/ 6356770 w 12193268"/>
              <a:gd name="connsiteY16773" fmla="*/ 2249499 h 6852115"/>
              <a:gd name="connsiteX16774" fmla="*/ 6244915 w 12193268"/>
              <a:gd name="connsiteY16774" fmla="*/ 2143609 h 6852115"/>
              <a:gd name="connsiteX16775" fmla="*/ 6271386 w 12193268"/>
              <a:gd name="connsiteY16775" fmla="*/ 2115814 h 6852115"/>
              <a:gd name="connsiteX16776" fmla="*/ 6358163 w 12193268"/>
              <a:gd name="connsiteY16776" fmla="*/ 2195966 h 6852115"/>
              <a:gd name="connsiteX16777" fmla="*/ 6392212 w 12193268"/>
              <a:gd name="connsiteY16777" fmla="*/ 2164517 h 6852115"/>
              <a:gd name="connsiteX16778" fmla="*/ 6270955 w 12193268"/>
              <a:gd name="connsiteY16778" fmla="*/ 2052520 h 6852115"/>
              <a:gd name="connsiteX16779" fmla="*/ 6184754 w 12193268"/>
              <a:gd name="connsiteY16779" fmla="*/ 2135100 h 6852115"/>
              <a:gd name="connsiteX16780" fmla="*/ 6329854 w 12193268"/>
              <a:gd name="connsiteY16780" fmla="*/ 2274108 h 6852115"/>
              <a:gd name="connsiteX16781" fmla="*/ 6321169 w 12193268"/>
              <a:gd name="connsiteY16781" fmla="*/ 2282899 h 6852115"/>
              <a:gd name="connsiteX16782" fmla="*/ 6302462 w 12193268"/>
              <a:gd name="connsiteY16782" fmla="*/ 2282900 h 6852115"/>
              <a:gd name="connsiteX16783" fmla="*/ 6311816 w 12193268"/>
              <a:gd name="connsiteY16783" fmla="*/ 2292368 h 6852115"/>
              <a:gd name="connsiteX16784" fmla="*/ 6302872 w 12193268"/>
              <a:gd name="connsiteY16784" fmla="*/ 2301421 h 6852115"/>
              <a:gd name="connsiteX16785" fmla="*/ 6291160 w 12193268"/>
              <a:gd name="connsiteY16785" fmla="*/ 2290201 h 6852115"/>
              <a:gd name="connsiteX16786" fmla="*/ 6298781 w 12193268"/>
              <a:gd name="connsiteY16786" fmla="*/ 2282899 h 6852115"/>
              <a:gd name="connsiteX16787" fmla="*/ 6283538 w 12193268"/>
              <a:gd name="connsiteY16787" fmla="*/ 2282899 h 6852115"/>
              <a:gd name="connsiteX16788" fmla="*/ 6157007 w 12193268"/>
              <a:gd name="connsiteY16788" fmla="*/ 2161682 h 6852115"/>
              <a:gd name="connsiteX16789" fmla="*/ 6030477 w 12193268"/>
              <a:gd name="connsiteY16789" fmla="*/ 2282900 h 6852115"/>
              <a:gd name="connsiteX16790" fmla="*/ 6004703 w 12193268"/>
              <a:gd name="connsiteY16790" fmla="*/ 2282899 h 6852115"/>
              <a:gd name="connsiteX16791" fmla="*/ 6017591 w 12193268"/>
              <a:gd name="connsiteY16791" fmla="*/ 2295245 h 6852115"/>
              <a:gd name="connsiteX16792" fmla="*/ 6008858 w 12193268"/>
              <a:gd name="connsiteY16792" fmla="*/ 2303611 h 6852115"/>
              <a:gd name="connsiteX16793" fmla="*/ 6026322 w 12193268"/>
              <a:gd name="connsiteY16793" fmla="*/ 2303611 h 6852115"/>
              <a:gd name="connsiteX16794" fmla="*/ 6151743 w 12193268"/>
              <a:gd name="connsiteY16794" fmla="*/ 2423764 h 6852115"/>
              <a:gd name="connsiteX16795" fmla="*/ 6277163 w 12193268"/>
              <a:gd name="connsiteY16795" fmla="*/ 2303611 h 6852115"/>
              <a:gd name="connsiteX16796" fmla="*/ 6322923 w 12193268"/>
              <a:gd name="connsiteY16796" fmla="*/ 2303610 h 6852115"/>
              <a:gd name="connsiteX16797" fmla="*/ 6327655 w 12193268"/>
              <a:gd name="connsiteY16797" fmla="*/ 2308402 h 6852115"/>
              <a:gd name="connsiteX16798" fmla="*/ 6179489 w 12193268"/>
              <a:gd name="connsiteY16798" fmla="*/ 2450347 h 6852115"/>
              <a:gd name="connsiteX16799" fmla="*/ 6266624 w 12193268"/>
              <a:gd name="connsiteY16799" fmla="*/ 2533823 h 6852115"/>
              <a:gd name="connsiteX16800" fmla="*/ 6387990 w 12193268"/>
              <a:gd name="connsiteY16800" fmla="*/ 2421724 h 6852115"/>
              <a:gd name="connsiteX16801" fmla="*/ 6353942 w 12193268"/>
              <a:gd name="connsiteY16801" fmla="*/ 2390276 h 6852115"/>
              <a:gd name="connsiteX16802" fmla="*/ 6267165 w 12193268"/>
              <a:gd name="connsiteY16802" fmla="*/ 2470427 h 6852115"/>
              <a:gd name="connsiteX16803" fmla="*/ 6240693 w 12193268"/>
              <a:gd name="connsiteY16803" fmla="*/ 2442632 h 6852115"/>
              <a:gd name="connsiteX16804" fmla="*/ 6352548 w 12193268"/>
              <a:gd name="connsiteY16804" fmla="*/ 2336743 h 6852115"/>
              <a:gd name="connsiteX16805" fmla="*/ 6444098 w 12193268"/>
              <a:gd name="connsiteY16805" fmla="*/ 2421303 h 6852115"/>
              <a:gd name="connsiteX16806" fmla="*/ 6294389 w 12193268"/>
              <a:gd name="connsiteY16806" fmla="*/ 2560422 h 6852115"/>
              <a:gd name="connsiteX16807" fmla="*/ 6377810 w 12193268"/>
              <a:gd name="connsiteY16807" fmla="*/ 2640340 h 6852115"/>
              <a:gd name="connsiteX16808" fmla="*/ 6497968 w 12193268"/>
              <a:gd name="connsiteY16808" fmla="*/ 2525227 h 6852115"/>
              <a:gd name="connsiteX16809" fmla="*/ 6472870 w 12193268"/>
              <a:gd name="connsiteY16809" fmla="*/ 2502046 h 6852115"/>
              <a:gd name="connsiteX16810" fmla="*/ 6383319 w 12193268"/>
              <a:gd name="connsiteY16810" fmla="*/ 2584760 h 6852115"/>
              <a:gd name="connsiteX16811" fmla="*/ 6356847 w 12193268"/>
              <a:gd name="connsiteY16811" fmla="*/ 2556966 h 6852115"/>
              <a:gd name="connsiteX16812" fmla="*/ 6473387 w 12193268"/>
              <a:gd name="connsiteY16812" fmla="*/ 2450277 h 6852115"/>
              <a:gd name="connsiteX16813" fmla="*/ 6555620 w 12193268"/>
              <a:gd name="connsiteY16813" fmla="*/ 2526233 h 6852115"/>
              <a:gd name="connsiteX16814" fmla="*/ 6405557 w 12193268"/>
              <a:gd name="connsiteY16814" fmla="*/ 2666922 h 6852115"/>
              <a:gd name="connsiteX16815" fmla="*/ 6554577 w 12193268"/>
              <a:gd name="connsiteY16815" fmla="*/ 2808404 h 6852115"/>
              <a:gd name="connsiteX16816" fmla="*/ 6472343 w 12193268"/>
              <a:gd name="connsiteY16816" fmla="*/ 2884361 h 6852115"/>
              <a:gd name="connsiteX16817" fmla="*/ 6355803 w 12193268"/>
              <a:gd name="connsiteY16817" fmla="*/ 2777672 h 6852115"/>
              <a:gd name="connsiteX16818" fmla="*/ 6382275 w 12193268"/>
              <a:gd name="connsiteY16818" fmla="*/ 2749878 h 6852115"/>
              <a:gd name="connsiteX16819" fmla="*/ 6471827 w 12193268"/>
              <a:gd name="connsiteY16819" fmla="*/ 2832591 h 6852115"/>
              <a:gd name="connsiteX16820" fmla="*/ 6497878 w 12193268"/>
              <a:gd name="connsiteY16820" fmla="*/ 2808530 h 6852115"/>
              <a:gd name="connsiteX16821" fmla="*/ 6377809 w 12193268"/>
              <a:gd name="connsiteY16821" fmla="*/ 2693502 h 6852115"/>
              <a:gd name="connsiteX16822" fmla="*/ 6293455 w 12193268"/>
              <a:gd name="connsiteY16822" fmla="*/ 2774315 h 6852115"/>
              <a:gd name="connsiteX16823" fmla="*/ 6443056 w 12193268"/>
              <a:gd name="connsiteY16823" fmla="*/ 2913334 h 6852115"/>
              <a:gd name="connsiteX16824" fmla="*/ 6351504 w 12193268"/>
              <a:gd name="connsiteY16824" fmla="*/ 2997894 h 6852115"/>
              <a:gd name="connsiteX16825" fmla="*/ 6239650 w 12193268"/>
              <a:gd name="connsiteY16825" fmla="*/ 2892004 h 6852115"/>
              <a:gd name="connsiteX16826" fmla="*/ 6266120 w 12193268"/>
              <a:gd name="connsiteY16826" fmla="*/ 2864210 h 6852115"/>
              <a:gd name="connsiteX16827" fmla="*/ 6352899 w 12193268"/>
              <a:gd name="connsiteY16827" fmla="*/ 2944361 h 6852115"/>
              <a:gd name="connsiteX16828" fmla="*/ 6386947 w 12193268"/>
              <a:gd name="connsiteY16828" fmla="*/ 2912912 h 6852115"/>
              <a:gd name="connsiteX16829" fmla="*/ 6265690 w 12193268"/>
              <a:gd name="connsiteY16829" fmla="*/ 2800916 h 6852115"/>
              <a:gd name="connsiteX16830" fmla="*/ 6179489 w 12193268"/>
              <a:gd name="connsiteY16830" fmla="*/ 2883496 h 6852115"/>
              <a:gd name="connsiteX16831" fmla="*/ 6324590 w 12193268"/>
              <a:gd name="connsiteY16831" fmla="*/ 3022503 h 6852115"/>
              <a:gd name="connsiteX16832" fmla="*/ 6305718 w 12193268"/>
              <a:gd name="connsiteY16832" fmla="*/ 3041607 h 6852115"/>
              <a:gd name="connsiteX16833" fmla="*/ 6303948 w 12193268"/>
              <a:gd name="connsiteY16833" fmla="*/ 3041606 h 6852115"/>
              <a:gd name="connsiteX16834" fmla="*/ 6304832 w 12193268"/>
              <a:gd name="connsiteY16834" fmla="*/ 3042503 h 6852115"/>
              <a:gd name="connsiteX16835" fmla="*/ 6297607 w 12193268"/>
              <a:gd name="connsiteY16835" fmla="*/ 3049818 h 6852115"/>
              <a:gd name="connsiteX16836" fmla="*/ 6294648 w 12193268"/>
              <a:gd name="connsiteY16836" fmla="*/ 3046983 h 6852115"/>
              <a:gd name="connsiteX16837" fmla="*/ 6300266 w 12193268"/>
              <a:gd name="connsiteY16837" fmla="*/ 3041605 h 6852115"/>
              <a:gd name="connsiteX16838" fmla="*/ 6289031 w 12193268"/>
              <a:gd name="connsiteY16838" fmla="*/ 3041601 h 6852115"/>
              <a:gd name="connsiteX16839" fmla="*/ 6151742 w 12193268"/>
              <a:gd name="connsiteY16839" fmla="*/ 2910077 h 6852115"/>
              <a:gd name="connsiteX16840" fmla="*/ 6014553 w 12193268"/>
              <a:gd name="connsiteY16840" fmla="*/ 3041508 h 6852115"/>
              <a:gd name="connsiteX16841" fmla="*/ 6006188 w 12193268"/>
              <a:gd name="connsiteY16841" fmla="*/ 3041505 h 6852115"/>
              <a:gd name="connsiteX16842" fmla="*/ 6010370 w 12193268"/>
              <a:gd name="connsiteY16842" fmla="*/ 3045513 h 6852115"/>
              <a:gd name="connsiteX16843" fmla="*/ 6003593 w 12193268"/>
              <a:gd name="connsiteY16843" fmla="*/ 3052006 h 6852115"/>
              <a:gd name="connsiteX16844" fmla="*/ 6017142 w 12193268"/>
              <a:gd name="connsiteY16844" fmla="*/ 3052007 h 6852115"/>
              <a:gd name="connsiteX16845" fmla="*/ 6153177 w 12193268"/>
              <a:gd name="connsiteY16845" fmla="*/ 3182420 h 6852115"/>
              <a:gd name="connsiteX16846" fmla="*/ 6289401 w 12193268"/>
              <a:gd name="connsiteY16846" fmla="*/ 3052006 h 6852115"/>
              <a:gd name="connsiteX16847" fmla="*/ 6314215 w 12193268"/>
              <a:gd name="connsiteY16847" fmla="*/ 3052007 h 6852115"/>
              <a:gd name="connsiteX16848" fmla="*/ 6329131 w 12193268"/>
              <a:gd name="connsiteY16848" fmla="*/ 3067118 h 6852115"/>
              <a:gd name="connsiteX16849" fmla="*/ 6180914 w 12193268"/>
              <a:gd name="connsiteY16849" fmla="*/ 3209011 h 6852115"/>
              <a:gd name="connsiteX16850" fmla="*/ 6268020 w 12193268"/>
              <a:gd name="connsiteY16850" fmla="*/ 3292516 h 6852115"/>
              <a:gd name="connsiteX16851" fmla="*/ 6389425 w 12193268"/>
              <a:gd name="connsiteY16851" fmla="*/ 3180461 h 6852115"/>
              <a:gd name="connsiteX16852" fmla="*/ 6355388 w 12193268"/>
              <a:gd name="connsiteY16852" fmla="*/ 3149001 h 6852115"/>
              <a:gd name="connsiteX16853" fmla="*/ 6268582 w 12193268"/>
              <a:gd name="connsiteY16853" fmla="*/ 3229122 h 6852115"/>
              <a:gd name="connsiteX16854" fmla="*/ 6242120 w 12193268"/>
              <a:gd name="connsiteY16854" fmla="*/ 3201318 h 6852115"/>
              <a:gd name="connsiteX16855" fmla="*/ 6354014 w 12193268"/>
              <a:gd name="connsiteY16855" fmla="*/ 3095468 h 6852115"/>
              <a:gd name="connsiteX16856" fmla="*/ 6445534 w 12193268"/>
              <a:gd name="connsiteY16856" fmla="*/ 3180059 h 6852115"/>
              <a:gd name="connsiteX16857" fmla="*/ 6295777 w 12193268"/>
              <a:gd name="connsiteY16857" fmla="*/ 3319126 h 6852115"/>
              <a:gd name="connsiteX16858" fmla="*/ 6379168 w 12193268"/>
              <a:gd name="connsiteY16858" fmla="*/ 3399071 h 6852115"/>
              <a:gd name="connsiteX16859" fmla="*/ 6499366 w 12193268"/>
              <a:gd name="connsiteY16859" fmla="*/ 3284001 h 6852115"/>
              <a:gd name="connsiteX16860" fmla="*/ 6474278 w 12193268"/>
              <a:gd name="connsiteY16860" fmla="*/ 3260812 h 6852115"/>
              <a:gd name="connsiteX16861" fmla="*/ 6384697 w 12193268"/>
              <a:gd name="connsiteY16861" fmla="*/ 3343493 h 6852115"/>
              <a:gd name="connsiteX16862" fmla="*/ 6358234 w 12193268"/>
              <a:gd name="connsiteY16862" fmla="*/ 3315691 h 6852115"/>
              <a:gd name="connsiteX16863" fmla="*/ 6474811 w 12193268"/>
              <a:gd name="connsiteY16863" fmla="*/ 3209043 h 6852115"/>
              <a:gd name="connsiteX16864" fmla="*/ 6557019 w 12193268"/>
              <a:gd name="connsiteY16864" fmla="*/ 3285026 h 6852115"/>
              <a:gd name="connsiteX16865" fmla="*/ 6406906 w 12193268"/>
              <a:gd name="connsiteY16865" fmla="*/ 3425662 h 6852115"/>
              <a:gd name="connsiteX16866" fmla="*/ 6555876 w 12193268"/>
              <a:gd name="connsiteY16866" fmla="*/ 3567196 h 6852115"/>
              <a:gd name="connsiteX16867" fmla="*/ 6473615 w 12193268"/>
              <a:gd name="connsiteY16867" fmla="*/ 3643124 h 6852115"/>
              <a:gd name="connsiteX16868" fmla="*/ 6357113 w 12193268"/>
              <a:gd name="connsiteY16868" fmla="*/ 3536395 h 6852115"/>
              <a:gd name="connsiteX16869" fmla="*/ 6383595 w 12193268"/>
              <a:gd name="connsiteY16869" fmla="*/ 3508610 h 6852115"/>
              <a:gd name="connsiteX16870" fmla="*/ 6473118 w 12193268"/>
              <a:gd name="connsiteY16870" fmla="*/ 3591354 h 6852115"/>
              <a:gd name="connsiteX16871" fmla="*/ 6499177 w 12193268"/>
              <a:gd name="connsiteY16871" fmla="*/ 3567301 h 6852115"/>
              <a:gd name="connsiteX16872" fmla="*/ 6379149 w 12193268"/>
              <a:gd name="connsiteY16872" fmla="*/ 3452234 h 6852115"/>
              <a:gd name="connsiteX16873" fmla="*/ 6294767 w 12193268"/>
              <a:gd name="connsiteY16873" fmla="*/ 3533018 h 6852115"/>
              <a:gd name="connsiteX16874" fmla="*/ 6444317 w 12193268"/>
              <a:gd name="connsiteY16874" fmla="*/ 3672088 h 6852115"/>
              <a:gd name="connsiteX16875" fmla="*/ 6352736 w 12193268"/>
              <a:gd name="connsiteY16875" fmla="*/ 3756616 h 6852115"/>
              <a:gd name="connsiteX16876" fmla="*/ 6240920 w 12193268"/>
              <a:gd name="connsiteY16876" fmla="*/ 3650688 h 6852115"/>
              <a:gd name="connsiteX16877" fmla="*/ 6267401 w 12193268"/>
              <a:gd name="connsiteY16877" fmla="*/ 3622903 h 6852115"/>
              <a:gd name="connsiteX16878" fmla="*/ 6354150 w 12193268"/>
              <a:gd name="connsiteY16878" fmla="*/ 3703083 h 6852115"/>
              <a:gd name="connsiteX16879" fmla="*/ 6388209 w 12193268"/>
              <a:gd name="connsiteY16879" fmla="*/ 3671647 h 6852115"/>
              <a:gd name="connsiteX16880" fmla="*/ 6266992 w 12193268"/>
              <a:gd name="connsiteY16880" fmla="*/ 3559608 h 6852115"/>
              <a:gd name="connsiteX16881" fmla="*/ 6180762 w 12193268"/>
              <a:gd name="connsiteY16881" fmla="*/ 3642159 h 6852115"/>
              <a:gd name="connsiteX16882" fmla="*/ 6325813 w 12193268"/>
              <a:gd name="connsiteY16882" fmla="*/ 3781216 h 6852115"/>
              <a:gd name="connsiteX16883" fmla="*/ 6317124 w 12193268"/>
              <a:gd name="connsiteY16883" fmla="*/ 3790005 h 6852115"/>
              <a:gd name="connsiteX16884" fmla="*/ 6298418 w 12193268"/>
              <a:gd name="connsiteY16884" fmla="*/ 3789999 h 6852115"/>
              <a:gd name="connsiteX16885" fmla="*/ 6307768 w 12193268"/>
              <a:gd name="connsiteY16885" fmla="*/ 3799470 h 6852115"/>
              <a:gd name="connsiteX16886" fmla="*/ 6298820 w 12193268"/>
              <a:gd name="connsiteY16886" fmla="*/ 3808521 h 6852115"/>
              <a:gd name="connsiteX16887" fmla="*/ 6287113 w 12193268"/>
              <a:gd name="connsiteY16887" fmla="*/ 3797297 h 6852115"/>
              <a:gd name="connsiteX16888" fmla="*/ 6294736 w 12193268"/>
              <a:gd name="connsiteY16888" fmla="*/ 3789998 h 6852115"/>
              <a:gd name="connsiteX16889" fmla="*/ 6279494 w 12193268"/>
              <a:gd name="connsiteY16889" fmla="*/ 3789992 h 6852115"/>
              <a:gd name="connsiteX16890" fmla="*/ 6153005 w 12193268"/>
              <a:gd name="connsiteY16890" fmla="*/ 3668732 h 6852115"/>
              <a:gd name="connsiteX16891" fmla="*/ 6026431 w 12193268"/>
              <a:gd name="connsiteY16891" fmla="*/ 3789906 h 6852115"/>
              <a:gd name="connsiteX16892" fmla="*/ 6000658 w 12193268"/>
              <a:gd name="connsiteY16892" fmla="*/ 3789897 h 6852115"/>
              <a:gd name="connsiteX16893" fmla="*/ 6013541 w 12193268"/>
              <a:gd name="connsiteY16893" fmla="*/ 3802248 h 6852115"/>
              <a:gd name="connsiteX16894" fmla="*/ 6004807 w 12193268"/>
              <a:gd name="connsiteY16894" fmla="*/ 3810609 h 6852115"/>
              <a:gd name="connsiteX16895" fmla="*/ 6022270 w 12193268"/>
              <a:gd name="connsiteY16895" fmla="*/ 3810616 h 6852115"/>
              <a:gd name="connsiteX16896" fmla="*/ 6147648 w 12193268"/>
              <a:gd name="connsiteY16896" fmla="*/ 3930813 h 6852115"/>
              <a:gd name="connsiteX16897" fmla="*/ 6273111 w 12193268"/>
              <a:gd name="connsiteY16897" fmla="*/ 3810701 h 6852115"/>
              <a:gd name="connsiteX16898" fmla="*/ 6318870 w 12193268"/>
              <a:gd name="connsiteY16898" fmla="*/ 3810717 h 6852115"/>
              <a:gd name="connsiteX16899" fmla="*/ 6323600 w 12193268"/>
              <a:gd name="connsiteY16899" fmla="*/ 3815510 h 6852115"/>
              <a:gd name="connsiteX16900" fmla="*/ 6175386 w 12193268"/>
              <a:gd name="connsiteY16900" fmla="*/ 3957403 h 6852115"/>
              <a:gd name="connsiteX16901" fmla="*/ 6262491 w 12193268"/>
              <a:gd name="connsiteY16901" fmla="*/ 4040910 h 6852115"/>
              <a:gd name="connsiteX16902" fmla="*/ 6383896 w 12193268"/>
              <a:gd name="connsiteY16902" fmla="*/ 3928853 h 6852115"/>
              <a:gd name="connsiteX16903" fmla="*/ 6349859 w 12193268"/>
              <a:gd name="connsiteY16903" fmla="*/ 3897393 h 6852115"/>
              <a:gd name="connsiteX16904" fmla="*/ 6263054 w 12193268"/>
              <a:gd name="connsiteY16904" fmla="*/ 3977514 h 6852115"/>
              <a:gd name="connsiteX16905" fmla="*/ 6236592 w 12193268"/>
              <a:gd name="connsiteY16905" fmla="*/ 3949711 h 6852115"/>
              <a:gd name="connsiteX16906" fmla="*/ 6348483 w 12193268"/>
              <a:gd name="connsiteY16906" fmla="*/ 3843859 h 6852115"/>
              <a:gd name="connsiteX16907" fmla="*/ 6440005 w 12193268"/>
              <a:gd name="connsiteY16907" fmla="*/ 3928451 h 6852115"/>
              <a:gd name="connsiteX16908" fmla="*/ 6290247 w 12193268"/>
              <a:gd name="connsiteY16908" fmla="*/ 4067519 h 6852115"/>
              <a:gd name="connsiteX16909" fmla="*/ 6373638 w 12193268"/>
              <a:gd name="connsiteY16909" fmla="*/ 4147465 h 6852115"/>
              <a:gd name="connsiteX16910" fmla="*/ 6493837 w 12193268"/>
              <a:gd name="connsiteY16910" fmla="*/ 4032395 h 6852115"/>
              <a:gd name="connsiteX16911" fmla="*/ 6468748 w 12193268"/>
              <a:gd name="connsiteY16911" fmla="*/ 4009204 h 6852115"/>
              <a:gd name="connsiteX16912" fmla="*/ 6379168 w 12193268"/>
              <a:gd name="connsiteY16912" fmla="*/ 4091887 h 6852115"/>
              <a:gd name="connsiteX16913" fmla="*/ 6352705 w 12193268"/>
              <a:gd name="connsiteY16913" fmla="*/ 4064084 h 6852115"/>
              <a:gd name="connsiteX16914" fmla="*/ 6469282 w 12193268"/>
              <a:gd name="connsiteY16914" fmla="*/ 3957435 h 6852115"/>
              <a:gd name="connsiteX16915" fmla="*/ 6551489 w 12193268"/>
              <a:gd name="connsiteY16915" fmla="*/ 4033419 h 6852115"/>
              <a:gd name="connsiteX16916" fmla="*/ 6401377 w 12193268"/>
              <a:gd name="connsiteY16916" fmla="*/ 4174056 h 6852115"/>
              <a:gd name="connsiteX16917" fmla="*/ 6550347 w 12193268"/>
              <a:gd name="connsiteY16917" fmla="*/ 4315591 h 6852115"/>
              <a:gd name="connsiteX16918" fmla="*/ 6468085 w 12193268"/>
              <a:gd name="connsiteY16918" fmla="*/ 4391519 h 6852115"/>
              <a:gd name="connsiteX16919" fmla="*/ 6351584 w 12193268"/>
              <a:gd name="connsiteY16919" fmla="*/ 4284790 h 6852115"/>
              <a:gd name="connsiteX16920" fmla="*/ 6378065 w 12193268"/>
              <a:gd name="connsiteY16920" fmla="*/ 4257004 h 6852115"/>
              <a:gd name="connsiteX16921" fmla="*/ 6467588 w 12193268"/>
              <a:gd name="connsiteY16921" fmla="*/ 4339749 h 6852115"/>
              <a:gd name="connsiteX16922" fmla="*/ 6493647 w 12193268"/>
              <a:gd name="connsiteY16922" fmla="*/ 4315695 h 6852115"/>
              <a:gd name="connsiteX16923" fmla="*/ 6373620 w 12193268"/>
              <a:gd name="connsiteY16923" fmla="*/ 4200628 h 6852115"/>
              <a:gd name="connsiteX16924" fmla="*/ 6289237 w 12193268"/>
              <a:gd name="connsiteY16924" fmla="*/ 4281411 h 6852115"/>
              <a:gd name="connsiteX16925" fmla="*/ 6438788 w 12193268"/>
              <a:gd name="connsiteY16925" fmla="*/ 4420483 h 6852115"/>
              <a:gd name="connsiteX16926" fmla="*/ 6347208 w 12193268"/>
              <a:gd name="connsiteY16926" fmla="*/ 4505011 h 6852115"/>
              <a:gd name="connsiteX16927" fmla="*/ 6235390 w 12193268"/>
              <a:gd name="connsiteY16927" fmla="*/ 4399083 h 6852115"/>
              <a:gd name="connsiteX16928" fmla="*/ 6261871 w 12193268"/>
              <a:gd name="connsiteY16928" fmla="*/ 4371298 h 6852115"/>
              <a:gd name="connsiteX16929" fmla="*/ 6348620 w 12193268"/>
              <a:gd name="connsiteY16929" fmla="*/ 4451478 h 6852115"/>
              <a:gd name="connsiteX16930" fmla="*/ 6382680 w 12193268"/>
              <a:gd name="connsiteY16930" fmla="*/ 4420042 h 6852115"/>
              <a:gd name="connsiteX16931" fmla="*/ 6261462 w 12193268"/>
              <a:gd name="connsiteY16931" fmla="*/ 4308003 h 6852115"/>
              <a:gd name="connsiteX16932" fmla="*/ 6175231 w 12193268"/>
              <a:gd name="connsiteY16932" fmla="*/ 4390554 h 6852115"/>
              <a:gd name="connsiteX16933" fmla="*/ 6320284 w 12193268"/>
              <a:gd name="connsiteY16933" fmla="*/ 4529611 h 6852115"/>
              <a:gd name="connsiteX16934" fmla="*/ 6293291 w 12193268"/>
              <a:gd name="connsiteY16934" fmla="*/ 4556915 h 6852115"/>
              <a:gd name="connsiteX16935" fmla="*/ 6147476 w 12193268"/>
              <a:gd name="connsiteY16935" fmla="*/ 4417126 h 6852115"/>
              <a:gd name="connsiteX16936" fmla="*/ 5999277 w 12193268"/>
              <a:gd name="connsiteY16936" fmla="*/ 4559004 h 6852115"/>
              <a:gd name="connsiteX16937" fmla="*/ 6067579 w 12193268"/>
              <a:gd name="connsiteY16937" fmla="*/ 4559028 h 6852115"/>
              <a:gd name="connsiteX16938" fmla="*/ 6148142 w 12193268"/>
              <a:gd name="connsiteY16938" fmla="*/ 4479745 h 6852115"/>
              <a:gd name="connsiteX16939" fmla="*/ 6228639 w 12193268"/>
              <a:gd name="connsiteY16939" fmla="*/ 4559073 h 6852115"/>
              <a:gd name="connsiteX16940" fmla="*/ 6227676 w 12193268"/>
              <a:gd name="connsiteY16940" fmla="*/ 4559074 h 6852115"/>
              <a:gd name="connsiteX16941" fmla="*/ 6150812 w 12193268"/>
              <a:gd name="connsiteY16941" fmla="*/ 4634769 h 6852115"/>
              <a:gd name="connsiteX16942" fmla="*/ 6073947 w 12193268"/>
              <a:gd name="connsiteY16942" fmla="*/ 4559073 h 6852115"/>
              <a:gd name="connsiteX16943" fmla="*/ 6001622 w 12193268"/>
              <a:gd name="connsiteY16943" fmla="*/ 4559074 h 6852115"/>
              <a:gd name="connsiteX16944" fmla="*/ 6148662 w 12193268"/>
              <a:gd name="connsiteY16944" fmla="*/ 4699939 h 6852115"/>
              <a:gd name="connsiteX16945" fmla="*/ 6295667 w 12193268"/>
              <a:gd name="connsiteY16945" fmla="*/ 4559105 h 6852115"/>
              <a:gd name="connsiteX16946" fmla="*/ 6299415 w 12193268"/>
              <a:gd name="connsiteY16946" fmla="*/ 4559106 h 6852115"/>
              <a:gd name="connsiteX16947" fmla="*/ 6324575 w 12193268"/>
              <a:gd name="connsiteY16947" fmla="*/ 4584576 h 6852115"/>
              <a:gd name="connsiteX16948" fmla="*/ 6176409 w 12193268"/>
              <a:gd name="connsiteY16948" fmla="*/ 4726521 h 6852115"/>
              <a:gd name="connsiteX16949" fmla="*/ 6263543 w 12193268"/>
              <a:gd name="connsiteY16949" fmla="*/ 4809997 h 6852115"/>
              <a:gd name="connsiteX16950" fmla="*/ 6384910 w 12193268"/>
              <a:gd name="connsiteY16950" fmla="*/ 4697898 h 6852115"/>
              <a:gd name="connsiteX16951" fmla="*/ 6350863 w 12193268"/>
              <a:gd name="connsiteY16951" fmla="*/ 4666451 h 6852115"/>
              <a:gd name="connsiteX16952" fmla="*/ 6264085 w 12193268"/>
              <a:gd name="connsiteY16952" fmla="*/ 4746601 h 6852115"/>
              <a:gd name="connsiteX16953" fmla="*/ 6237612 w 12193268"/>
              <a:gd name="connsiteY16953" fmla="*/ 4718806 h 6852115"/>
              <a:gd name="connsiteX16954" fmla="*/ 6349467 w 12193268"/>
              <a:gd name="connsiteY16954" fmla="*/ 4612917 h 6852115"/>
              <a:gd name="connsiteX16955" fmla="*/ 6441018 w 12193268"/>
              <a:gd name="connsiteY16955" fmla="*/ 4697477 h 6852115"/>
              <a:gd name="connsiteX16956" fmla="*/ 6291310 w 12193268"/>
              <a:gd name="connsiteY16956" fmla="*/ 4836596 h 6852115"/>
              <a:gd name="connsiteX16957" fmla="*/ 6374729 w 12193268"/>
              <a:gd name="connsiteY16957" fmla="*/ 4916514 h 6852115"/>
              <a:gd name="connsiteX16958" fmla="*/ 6494887 w 12193268"/>
              <a:gd name="connsiteY16958" fmla="*/ 4801402 h 6852115"/>
              <a:gd name="connsiteX16959" fmla="*/ 6469788 w 12193268"/>
              <a:gd name="connsiteY16959" fmla="*/ 4778221 h 6852115"/>
              <a:gd name="connsiteX16960" fmla="*/ 6380238 w 12193268"/>
              <a:gd name="connsiteY16960" fmla="*/ 4860934 h 6852115"/>
              <a:gd name="connsiteX16961" fmla="*/ 6353765 w 12193268"/>
              <a:gd name="connsiteY16961" fmla="*/ 4833139 h 6852115"/>
              <a:gd name="connsiteX16962" fmla="*/ 6470305 w 12193268"/>
              <a:gd name="connsiteY16962" fmla="*/ 4726452 h 6852115"/>
              <a:gd name="connsiteX16963" fmla="*/ 6552539 w 12193268"/>
              <a:gd name="connsiteY16963" fmla="*/ 4802407 h 6852115"/>
              <a:gd name="connsiteX16964" fmla="*/ 6402477 w 12193268"/>
              <a:gd name="connsiteY16964" fmla="*/ 4943096 h 6852115"/>
              <a:gd name="connsiteX16965" fmla="*/ 6551497 w 12193268"/>
              <a:gd name="connsiteY16965" fmla="*/ 5084579 h 6852115"/>
              <a:gd name="connsiteX16966" fmla="*/ 6469262 w 12193268"/>
              <a:gd name="connsiteY16966" fmla="*/ 5160535 h 6852115"/>
              <a:gd name="connsiteX16967" fmla="*/ 6352723 w 12193268"/>
              <a:gd name="connsiteY16967" fmla="*/ 5053845 h 6852115"/>
              <a:gd name="connsiteX16968" fmla="*/ 6379195 w 12193268"/>
              <a:gd name="connsiteY16968" fmla="*/ 5026052 h 6852115"/>
              <a:gd name="connsiteX16969" fmla="*/ 6468746 w 12193268"/>
              <a:gd name="connsiteY16969" fmla="*/ 5108765 h 6852115"/>
              <a:gd name="connsiteX16970" fmla="*/ 6494798 w 12193268"/>
              <a:gd name="connsiteY16970" fmla="*/ 5084704 h 6852115"/>
              <a:gd name="connsiteX16971" fmla="*/ 6374730 w 12193268"/>
              <a:gd name="connsiteY16971" fmla="*/ 4969678 h 6852115"/>
              <a:gd name="connsiteX16972" fmla="*/ 6290374 w 12193268"/>
              <a:gd name="connsiteY16972" fmla="*/ 5050490 h 6852115"/>
              <a:gd name="connsiteX16973" fmla="*/ 6439975 w 12193268"/>
              <a:gd name="connsiteY16973" fmla="*/ 5189508 h 6852115"/>
              <a:gd name="connsiteX16974" fmla="*/ 6348424 w 12193268"/>
              <a:gd name="connsiteY16974" fmla="*/ 5274068 h 6852115"/>
              <a:gd name="connsiteX16975" fmla="*/ 6236570 w 12193268"/>
              <a:gd name="connsiteY16975" fmla="*/ 5168179 h 6852115"/>
              <a:gd name="connsiteX16976" fmla="*/ 6263039 w 12193268"/>
              <a:gd name="connsiteY16976" fmla="*/ 5140385 h 6852115"/>
              <a:gd name="connsiteX16977" fmla="*/ 6349818 w 12193268"/>
              <a:gd name="connsiteY16977" fmla="*/ 5220536 h 6852115"/>
              <a:gd name="connsiteX16978" fmla="*/ 6383867 w 12193268"/>
              <a:gd name="connsiteY16978" fmla="*/ 5189088 h 6852115"/>
              <a:gd name="connsiteX16979" fmla="*/ 6262610 w 12193268"/>
              <a:gd name="connsiteY16979" fmla="*/ 5077090 h 6852115"/>
              <a:gd name="connsiteX16980" fmla="*/ 6176409 w 12193268"/>
              <a:gd name="connsiteY16980" fmla="*/ 5159671 h 6852115"/>
              <a:gd name="connsiteX16981" fmla="*/ 6321508 w 12193268"/>
              <a:gd name="connsiteY16981" fmla="*/ 5298678 h 6852115"/>
              <a:gd name="connsiteX16982" fmla="*/ 6312823 w 12193268"/>
              <a:gd name="connsiteY16982" fmla="*/ 5307470 h 6852115"/>
              <a:gd name="connsiteX16983" fmla="*/ 6294118 w 12193268"/>
              <a:gd name="connsiteY16983" fmla="*/ 5307470 h 6852115"/>
              <a:gd name="connsiteX16984" fmla="*/ 6303470 w 12193268"/>
              <a:gd name="connsiteY16984" fmla="*/ 5316938 h 6852115"/>
              <a:gd name="connsiteX16985" fmla="*/ 6294527 w 12193268"/>
              <a:gd name="connsiteY16985" fmla="*/ 5325992 h 6852115"/>
              <a:gd name="connsiteX16986" fmla="*/ 6282814 w 12193268"/>
              <a:gd name="connsiteY16986" fmla="*/ 5314771 h 6852115"/>
              <a:gd name="connsiteX16987" fmla="*/ 6290436 w 12193268"/>
              <a:gd name="connsiteY16987" fmla="*/ 5307470 h 6852115"/>
              <a:gd name="connsiteX16988" fmla="*/ 6275192 w 12193268"/>
              <a:gd name="connsiteY16988" fmla="*/ 5307470 h 6852115"/>
              <a:gd name="connsiteX16989" fmla="*/ 6148662 w 12193268"/>
              <a:gd name="connsiteY16989" fmla="*/ 5186253 h 6852115"/>
              <a:gd name="connsiteX16990" fmla="*/ 6022131 w 12193268"/>
              <a:gd name="connsiteY16990" fmla="*/ 5307470 h 6852115"/>
              <a:gd name="connsiteX16991" fmla="*/ 5996358 w 12193268"/>
              <a:gd name="connsiteY16991" fmla="*/ 5307470 h 6852115"/>
              <a:gd name="connsiteX16992" fmla="*/ 6009244 w 12193268"/>
              <a:gd name="connsiteY16992" fmla="*/ 5319816 h 6852115"/>
              <a:gd name="connsiteX16993" fmla="*/ 6000512 w 12193268"/>
              <a:gd name="connsiteY16993" fmla="*/ 5328181 h 6852115"/>
              <a:gd name="connsiteX16994" fmla="*/ 6017977 w 12193268"/>
              <a:gd name="connsiteY16994" fmla="*/ 5328180 h 6852115"/>
              <a:gd name="connsiteX16995" fmla="*/ 6143397 w 12193268"/>
              <a:gd name="connsiteY16995" fmla="*/ 5448335 h 6852115"/>
              <a:gd name="connsiteX16996" fmla="*/ 6268817 w 12193268"/>
              <a:gd name="connsiteY16996" fmla="*/ 5328181 h 6852115"/>
              <a:gd name="connsiteX16997" fmla="*/ 6314576 w 12193268"/>
              <a:gd name="connsiteY16997" fmla="*/ 5328181 h 6852115"/>
              <a:gd name="connsiteX16998" fmla="*/ 6319309 w 12193268"/>
              <a:gd name="connsiteY16998" fmla="*/ 5332973 h 6852115"/>
              <a:gd name="connsiteX16999" fmla="*/ 6171144 w 12193268"/>
              <a:gd name="connsiteY16999" fmla="*/ 5474917 h 6852115"/>
              <a:gd name="connsiteX17000" fmla="*/ 6258279 w 12193268"/>
              <a:gd name="connsiteY17000" fmla="*/ 5558393 h 6852115"/>
              <a:gd name="connsiteX17001" fmla="*/ 6379645 w 12193268"/>
              <a:gd name="connsiteY17001" fmla="*/ 5446294 h 6852115"/>
              <a:gd name="connsiteX17002" fmla="*/ 6345597 w 12193268"/>
              <a:gd name="connsiteY17002" fmla="*/ 5414846 h 6852115"/>
              <a:gd name="connsiteX17003" fmla="*/ 6258820 w 12193268"/>
              <a:gd name="connsiteY17003" fmla="*/ 5494996 h 6852115"/>
              <a:gd name="connsiteX17004" fmla="*/ 6232348 w 12193268"/>
              <a:gd name="connsiteY17004" fmla="*/ 5467203 h 6852115"/>
              <a:gd name="connsiteX17005" fmla="*/ 6344202 w 12193268"/>
              <a:gd name="connsiteY17005" fmla="*/ 5361314 h 6852115"/>
              <a:gd name="connsiteX17006" fmla="*/ 6435752 w 12193268"/>
              <a:gd name="connsiteY17006" fmla="*/ 5445873 h 6852115"/>
              <a:gd name="connsiteX17007" fmla="*/ 6286044 w 12193268"/>
              <a:gd name="connsiteY17007" fmla="*/ 5584992 h 6852115"/>
              <a:gd name="connsiteX17008" fmla="*/ 6369465 w 12193268"/>
              <a:gd name="connsiteY17008" fmla="*/ 5664911 h 6852115"/>
              <a:gd name="connsiteX17009" fmla="*/ 6489622 w 12193268"/>
              <a:gd name="connsiteY17009" fmla="*/ 5549798 h 6852115"/>
              <a:gd name="connsiteX17010" fmla="*/ 6464524 w 12193268"/>
              <a:gd name="connsiteY17010" fmla="*/ 5526618 h 6852115"/>
              <a:gd name="connsiteX17011" fmla="*/ 6374974 w 12193268"/>
              <a:gd name="connsiteY17011" fmla="*/ 5609331 h 6852115"/>
              <a:gd name="connsiteX17012" fmla="*/ 6348501 w 12193268"/>
              <a:gd name="connsiteY17012" fmla="*/ 5581536 h 6852115"/>
              <a:gd name="connsiteX17013" fmla="*/ 6465041 w 12193268"/>
              <a:gd name="connsiteY17013" fmla="*/ 5474848 h 6852115"/>
              <a:gd name="connsiteX17014" fmla="*/ 6547275 w 12193268"/>
              <a:gd name="connsiteY17014" fmla="*/ 5550803 h 6852115"/>
              <a:gd name="connsiteX17015" fmla="*/ 6397212 w 12193268"/>
              <a:gd name="connsiteY17015" fmla="*/ 5691492 h 6852115"/>
              <a:gd name="connsiteX17016" fmla="*/ 6546231 w 12193268"/>
              <a:gd name="connsiteY17016" fmla="*/ 5832975 h 6852115"/>
              <a:gd name="connsiteX17017" fmla="*/ 6463997 w 12193268"/>
              <a:gd name="connsiteY17017" fmla="*/ 5908931 h 6852115"/>
              <a:gd name="connsiteX17018" fmla="*/ 6347458 w 12193268"/>
              <a:gd name="connsiteY17018" fmla="*/ 5802242 h 6852115"/>
              <a:gd name="connsiteX17019" fmla="*/ 6373930 w 12193268"/>
              <a:gd name="connsiteY17019" fmla="*/ 5774448 h 6852115"/>
              <a:gd name="connsiteX17020" fmla="*/ 6463482 w 12193268"/>
              <a:gd name="connsiteY17020" fmla="*/ 5857161 h 6852115"/>
              <a:gd name="connsiteX17021" fmla="*/ 6489533 w 12193268"/>
              <a:gd name="connsiteY17021" fmla="*/ 5833099 h 6852115"/>
              <a:gd name="connsiteX17022" fmla="*/ 6369464 w 12193268"/>
              <a:gd name="connsiteY17022" fmla="*/ 5718074 h 6852115"/>
              <a:gd name="connsiteX17023" fmla="*/ 6285110 w 12193268"/>
              <a:gd name="connsiteY17023" fmla="*/ 5798887 h 6852115"/>
              <a:gd name="connsiteX17024" fmla="*/ 6434710 w 12193268"/>
              <a:gd name="connsiteY17024" fmla="*/ 5937905 h 6852115"/>
              <a:gd name="connsiteX17025" fmla="*/ 6343159 w 12193268"/>
              <a:gd name="connsiteY17025" fmla="*/ 6022465 h 6852115"/>
              <a:gd name="connsiteX17026" fmla="*/ 6231305 w 12193268"/>
              <a:gd name="connsiteY17026" fmla="*/ 5916576 h 6852115"/>
              <a:gd name="connsiteX17027" fmla="*/ 6257775 w 12193268"/>
              <a:gd name="connsiteY17027" fmla="*/ 5888781 h 6852115"/>
              <a:gd name="connsiteX17028" fmla="*/ 6344554 w 12193268"/>
              <a:gd name="connsiteY17028" fmla="*/ 5968932 h 6852115"/>
              <a:gd name="connsiteX17029" fmla="*/ 6378602 w 12193268"/>
              <a:gd name="connsiteY17029" fmla="*/ 5937483 h 6852115"/>
              <a:gd name="connsiteX17030" fmla="*/ 6257343 w 12193268"/>
              <a:gd name="connsiteY17030" fmla="*/ 5825487 h 6852115"/>
              <a:gd name="connsiteX17031" fmla="*/ 6171143 w 12193268"/>
              <a:gd name="connsiteY17031" fmla="*/ 5908067 h 6852115"/>
              <a:gd name="connsiteX17032" fmla="*/ 6316242 w 12193268"/>
              <a:gd name="connsiteY17032" fmla="*/ 6047074 h 6852115"/>
              <a:gd name="connsiteX17033" fmla="*/ 6289261 w 12193268"/>
              <a:gd name="connsiteY17033" fmla="*/ 6074388 h 6852115"/>
              <a:gd name="connsiteX17034" fmla="*/ 6143397 w 12193268"/>
              <a:gd name="connsiteY17034" fmla="*/ 5934649 h 6852115"/>
              <a:gd name="connsiteX17035" fmla="*/ 5995247 w 12193268"/>
              <a:gd name="connsiteY17035" fmla="*/ 6076577 h 6852115"/>
              <a:gd name="connsiteX17036" fmla="*/ 6063549 w 12193268"/>
              <a:gd name="connsiteY17036" fmla="*/ 6076577 h 6852115"/>
              <a:gd name="connsiteX17037" fmla="*/ 6144085 w 12193268"/>
              <a:gd name="connsiteY17037" fmla="*/ 5997268 h 6852115"/>
              <a:gd name="connsiteX17038" fmla="*/ 6224620 w 12193268"/>
              <a:gd name="connsiteY17038" fmla="*/ 6076577 h 6852115"/>
              <a:gd name="connsiteX17039" fmla="*/ 6333594 w 12193268"/>
              <a:gd name="connsiteY17039" fmla="*/ 6076577 h 6852115"/>
              <a:gd name="connsiteX17040" fmla="*/ 6702904 w 12193268"/>
              <a:gd name="connsiteY17040" fmla="*/ 5735466 h 6852115"/>
              <a:gd name="connsiteX17041" fmla="*/ 6702905 w 12193268"/>
              <a:gd name="connsiteY17041" fmla="*/ 5733019 h 6852115"/>
              <a:gd name="connsiteX17042" fmla="*/ 7061938 w 12193268"/>
              <a:gd name="connsiteY17042" fmla="*/ 6064638 h 6852115"/>
              <a:gd name="connsiteX17043" fmla="*/ 7111691 w 12193268"/>
              <a:gd name="connsiteY17043" fmla="*/ 6064639 h 6852115"/>
              <a:gd name="connsiteX17044" fmla="*/ 7086498 w 12193268"/>
              <a:gd name="connsiteY17044" fmla="*/ 6039136 h 6852115"/>
              <a:gd name="connsiteX17045" fmla="*/ 7234664 w 12193268"/>
              <a:gd name="connsiteY17045" fmla="*/ 5897191 h 6852115"/>
              <a:gd name="connsiteX17046" fmla="*/ 7147529 w 12193268"/>
              <a:gd name="connsiteY17046" fmla="*/ 5813716 h 6852115"/>
              <a:gd name="connsiteX17047" fmla="*/ 7026163 w 12193268"/>
              <a:gd name="connsiteY17047" fmla="*/ 5925814 h 6852115"/>
              <a:gd name="connsiteX17048" fmla="*/ 7060211 w 12193268"/>
              <a:gd name="connsiteY17048" fmla="*/ 5957262 h 6852115"/>
              <a:gd name="connsiteX17049" fmla="*/ 7146989 w 12193268"/>
              <a:gd name="connsiteY17049" fmla="*/ 5877112 h 6852115"/>
              <a:gd name="connsiteX17050" fmla="*/ 7173460 w 12193268"/>
              <a:gd name="connsiteY17050" fmla="*/ 5904906 h 6852115"/>
              <a:gd name="connsiteX17051" fmla="*/ 7061606 w 12193268"/>
              <a:gd name="connsiteY17051" fmla="*/ 6010795 h 6852115"/>
              <a:gd name="connsiteX17052" fmla="*/ 6970056 w 12193268"/>
              <a:gd name="connsiteY17052" fmla="*/ 5926235 h 6852115"/>
              <a:gd name="connsiteX17053" fmla="*/ 7119763 w 12193268"/>
              <a:gd name="connsiteY17053" fmla="*/ 5787116 h 6852115"/>
              <a:gd name="connsiteX17054" fmla="*/ 7036344 w 12193268"/>
              <a:gd name="connsiteY17054" fmla="*/ 5707198 h 6852115"/>
              <a:gd name="connsiteX17055" fmla="*/ 6916185 w 12193268"/>
              <a:gd name="connsiteY17055" fmla="*/ 5822311 h 6852115"/>
              <a:gd name="connsiteX17056" fmla="*/ 6941283 w 12193268"/>
              <a:gd name="connsiteY17056" fmla="*/ 5845491 h 6852115"/>
              <a:gd name="connsiteX17057" fmla="*/ 7030834 w 12193268"/>
              <a:gd name="connsiteY17057" fmla="*/ 5762777 h 6852115"/>
              <a:gd name="connsiteX17058" fmla="*/ 7057307 w 12193268"/>
              <a:gd name="connsiteY17058" fmla="*/ 5790573 h 6852115"/>
              <a:gd name="connsiteX17059" fmla="*/ 6940768 w 12193268"/>
              <a:gd name="connsiteY17059" fmla="*/ 5897261 h 6852115"/>
              <a:gd name="connsiteX17060" fmla="*/ 6858533 w 12193268"/>
              <a:gd name="connsiteY17060" fmla="*/ 5821306 h 6852115"/>
              <a:gd name="connsiteX17061" fmla="*/ 7008596 w 12193268"/>
              <a:gd name="connsiteY17061" fmla="*/ 5680617 h 6852115"/>
              <a:gd name="connsiteX17062" fmla="*/ 6859576 w 12193268"/>
              <a:gd name="connsiteY17062" fmla="*/ 5539133 h 6852115"/>
              <a:gd name="connsiteX17063" fmla="*/ 6941810 w 12193268"/>
              <a:gd name="connsiteY17063" fmla="*/ 5463177 h 6852115"/>
              <a:gd name="connsiteX17064" fmla="*/ 7058351 w 12193268"/>
              <a:gd name="connsiteY17064" fmla="*/ 5569866 h 6852115"/>
              <a:gd name="connsiteX17065" fmla="*/ 7031878 w 12193268"/>
              <a:gd name="connsiteY17065" fmla="*/ 5597660 h 6852115"/>
              <a:gd name="connsiteX17066" fmla="*/ 6942326 w 12193268"/>
              <a:gd name="connsiteY17066" fmla="*/ 5514947 h 6852115"/>
              <a:gd name="connsiteX17067" fmla="*/ 6916275 w 12193268"/>
              <a:gd name="connsiteY17067" fmla="*/ 5539008 h 6852115"/>
              <a:gd name="connsiteX17068" fmla="*/ 7036344 w 12193268"/>
              <a:gd name="connsiteY17068" fmla="*/ 5654035 h 6852115"/>
              <a:gd name="connsiteX17069" fmla="*/ 7120698 w 12193268"/>
              <a:gd name="connsiteY17069" fmla="*/ 5573222 h 6852115"/>
              <a:gd name="connsiteX17070" fmla="*/ 6971099 w 12193268"/>
              <a:gd name="connsiteY17070" fmla="*/ 5434204 h 6852115"/>
              <a:gd name="connsiteX17071" fmla="*/ 7062650 w 12193268"/>
              <a:gd name="connsiteY17071" fmla="*/ 5349644 h 6852115"/>
              <a:gd name="connsiteX17072" fmla="*/ 7174504 w 12193268"/>
              <a:gd name="connsiteY17072" fmla="*/ 5455533 h 6852115"/>
              <a:gd name="connsiteX17073" fmla="*/ 7148032 w 12193268"/>
              <a:gd name="connsiteY17073" fmla="*/ 5483328 h 6852115"/>
              <a:gd name="connsiteX17074" fmla="*/ 7061255 w 12193268"/>
              <a:gd name="connsiteY17074" fmla="*/ 5403176 h 6852115"/>
              <a:gd name="connsiteX17075" fmla="*/ 7027206 w 12193268"/>
              <a:gd name="connsiteY17075" fmla="*/ 5434625 h 6852115"/>
              <a:gd name="connsiteX17076" fmla="*/ 7148464 w 12193268"/>
              <a:gd name="connsiteY17076" fmla="*/ 5546622 h 6852115"/>
              <a:gd name="connsiteX17077" fmla="*/ 7234664 w 12193268"/>
              <a:gd name="connsiteY17077" fmla="*/ 5464041 h 6852115"/>
              <a:gd name="connsiteX17078" fmla="*/ 7089564 w 12193268"/>
              <a:gd name="connsiteY17078" fmla="*/ 5325034 h 6852115"/>
              <a:gd name="connsiteX17079" fmla="*/ 7098249 w 12193268"/>
              <a:gd name="connsiteY17079" fmla="*/ 5316242 h 6852115"/>
              <a:gd name="connsiteX17080" fmla="*/ 7116956 w 12193268"/>
              <a:gd name="connsiteY17080" fmla="*/ 5316242 h 6852115"/>
              <a:gd name="connsiteX17081" fmla="*/ 7107603 w 12193268"/>
              <a:gd name="connsiteY17081" fmla="*/ 5306775 h 6852115"/>
              <a:gd name="connsiteX17082" fmla="*/ 7116548 w 12193268"/>
              <a:gd name="connsiteY17082" fmla="*/ 5297720 h 6852115"/>
              <a:gd name="connsiteX17083" fmla="*/ 7128259 w 12193268"/>
              <a:gd name="connsiteY17083" fmla="*/ 5308940 h 6852115"/>
              <a:gd name="connsiteX17084" fmla="*/ 7120637 w 12193268"/>
              <a:gd name="connsiteY17084" fmla="*/ 5316242 h 6852115"/>
              <a:gd name="connsiteX17085" fmla="*/ 7135882 w 12193268"/>
              <a:gd name="connsiteY17085" fmla="*/ 5316242 h 6852115"/>
              <a:gd name="connsiteX17086" fmla="*/ 7262412 w 12193268"/>
              <a:gd name="connsiteY17086" fmla="*/ 5437459 h 6852115"/>
              <a:gd name="connsiteX17087" fmla="*/ 7388942 w 12193268"/>
              <a:gd name="connsiteY17087" fmla="*/ 5316242 h 6852115"/>
              <a:gd name="connsiteX17088" fmla="*/ 7414716 w 12193268"/>
              <a:gd name="connsiteY17088" fmla="*/ 5316242 h 6852115"/>
              <a:gd name="connsiteX17089" fmla="*/ 7401829 w 12193268"/>
              <a:gd name="connsiteY17089" fmla="*/ 5303897 h 6852115"/>
              <a:gd name="connsiteX17090" fmla="*/ 7410560 w 12193268"/>
              <a:gd name="connsiteY17090" fmla="*/ 5295532 h 6852115"/>
              <a:gd name="connsiteX17091" fmla="*/ 7393095 w 12193268"/>
              <a:gd name="connsiteY17091" fmla="*/ 5295532 h 6852115"/>
              <a:gd name="connsiteX17092" fmla="*/ 7267676 w 12193268"/>
              <a:gd name="connsiteY17092" fmla="*/ 5175377 h 6852115"/>
              <a:gd name="connsiteX17093" fmla="*/ 7142256 w 12193268"/>
              <a:gd name="connsiteY17093" fmla="*/ 5295532 h 6852115"/>
              <a:gd name="connsiteX17094" fmla="*/ 7096497 w 12193268"/>
              <a:gd name="connsiteY17094" fmla="*/ 5295532 h 6852115"/>
              <a:gd name="connsiteX17095" fmla="*/ 7091763 w 12193268"/>
              <a:gd name="connsiteY17095" fmla="*/ 5290740 h 6852115"/>
              <a:gd name="connsiteX17096" fmla="*/ 7239929 w 12193268"/>
              <a:gd name="connsiteY17096" fmla="*/ 5148796 h 6852115"/>
              <a:gd name="connsiteX17097" fmla="*/ 7152795 w 12193268"/>
              <a:gd name="connsiteY17097" fmla="*/ 5065319 h 6852115"/>
              <a:gd name="connsiteX17098" fmla="*/ 7031429 w 12193268"/>
              <a:gd name="connsiteY17098" fmla="*/ 5177418 h 6852115"/>
              <a:gd name="connsiteX17099" fmla="*/ 7065477 w 12193268"/>
              <a:gd name="connsiteY17099" fmla="*/ 5208866 h 6852115"/>
              <a:gd name="connsiteX17100" fmla="*/ 7152254 w 12193268"/>
              <a:gd name="connsiteY17100" fmla="*/ 5128715 h 6852115"/>
              <a:gd name="connsiteX17101" fmla="*/ 7178726 w 12193268"/>
              <a:gd name="connsiteY17101" fmla="*/ 5156509 h 6852115"/>
              <a:gd name="connsiteX17102" fmla="*/ 7066871 w 12193268"/>
              <a:gd name="connsiteY17102" fmla="*/ 5262399 h 6852115"/>
              <a:gd name="connsiteX17103" fmla="*/ 6975320 w 12193268"/>
              <a:gd name="connsiteY17103" fmla="*/ 5177838 h 6852115"/>
              <a:gd name="connsiteX17104" fmla="*/ 7125029 w 12193268"/>
              <a:gd name="connsiteY17104" fmla="*/ 5038720 h 6852115"/>
              <a:gd name="connsiteX17105" fmla="*/ 7041608 w 12193268"/>
              <a:gd name="connsiteY17105" fmla="*/ 4958803 h 6852115"/>
              <a:gd name="connsiteX17106" fmla="*/ 6921451 w 12193268"/>
              <a:gd name="connsiteY17106" fmla="*/ 5073914 h 6852115"/>
              <a:gd name="connsiteX17107" fmla="*/ 6946547 w 12193268"/>
              <a:gd name="connsiteY17107" fmla="*/ 5097095 h 6852115"/>
              <a:gd name="connsiteX17108" fmla="*/ 7036100 w 12193268"/>
              <a:gd name="connsiteY17108" fmla="*/ 5014382 h 6852115"/>
              <a:gd name="connsiteX17109" fmla="*/ 7062571 w 12193268"/>
              <a:gd name="connsiteY17109" fmla="*/ 5042177 h 6852115"/>
              <a:gd name="connsiteX17110" fmla="*/ 6946033 w 12193268"/>
              <a:gd name="connsiteY17110" fmla="*/ 5148864 h 6852115"/>
              <a:gd name="connsiteX17111" fmla="*/ 6863799 w 12193268"/>
              <a:gd name="connsiteY17111" fmla="*/ 5072909 h 6852115"/>
              <a:gd name="connsiteX17112" fmla="*/ 7013861 w 12193268"/>
              <a:gd name="connsiteY17112" fmla="*/ 4932220 h 6852115"/>
              <a:gd name="connsiteX17113" fmla="*/ 6864842 w 12193268"/>
              <a:gd name="connsiteY17113" fmla="*/ 4790737 h 6852115"/>
              <a:gd name="connsiteX17114" fmla="*/ 6947076 w 12193268"/>
              <a:gd name="connsiteY17114" fmla="*/ 4714782 h 6852115"/>
              <a:gd name="connsiteX17115" fmla="*/ 7063616 w 12193268"/>
              <a:gd name="connsiteY17115" fmla="*/ 4821469 h 6852115"/>
              <a:gd name="connsiteX17116" fmla="*/ 7037143 w 12193268"/>
              <a:gd name="connsiteY17116" fmla="*/ 4849264 h 6852115"/>
              <a:gd name="connsiteX17117" fmla="*/ 6947591 w 12193268"/>
              <a:gd name="connsiteY17117" fmla="*/ 4766551 h 6852115"/>
              <a:gd name="connsiteX17118" fmla="*/ 6921541 w 12193268"/>
              <a:gd name="connsiteY17118" fmla="*/ 4790613 h 6852115"/>
              <a:gd name="connsiteX17119" fmla="*/ 7041608 w 12193268"/>
              <a:gd name="connsiteY17119" fmla="*/ 4905639 h 6852115"/>
              <a:gd name="connsiteX17120" fmla="*/ 7125963 w 12193268"/>
              <a:gd name="connsiteY17120" fmla="*/ 4824826 h 6852115"/>
              <a:gd name="connsiteX17121" fmla="*/ 6976362 w 12193268"/>
              <a:gd name="connsiteY17121" fmla="*/ 4685807 h 6852115"/>
              <a:gd name="connsiteX17122" fmla="*/ 7067914 w 12193268"/>
              <a:gd name="connsiteY17122" fmla="*/ 4601247 h 6852115"/>
              <a:gd name="connsiteX17123" fmla="*/ 7179768 w 12193268"/>
              <a:gd name="connsiteY17123" fmla="*/ 4707136 h 6852115"/>
              <a:gd name="connsiteX17124" fmla="*/ 7153296 w 12193268"/>
              <a:gd name="connsiteY17124" fmla="*/ 4734931 h 6852115"/>
              <a:gd name="connsiteX17125" fmla="*/ 7066519 w 12193268"/>
              <a:gd name="connsiteY17125" fmla="*/ 4654781 h 6852115"/>
              <a:gd name="connsiteX17126" fmla="*/ 7032471 w 12193268"/>
              <a:gd name="connsiteY17126" fmla="*/ 4686228 h 6852115"/>
              <a:gd name="connsiteX17127" fmla="*/ 7153728 w 12193268"/>
              <a:gd name="connsiteY17127" fmla="*/ 4798226 h 6852115"/>
              <a:gd name="connsiteX17128" fmla="*/ 7239929 w 12193268"/>
              <a:gd name="connsiteY17128" fmla="*/ 4715646 h 6852115"/>
              <a:gd name="connsiteX17129" fmla="*/ 7094829 w 12193268"/>
              <a:gd name="connsiteY17129" fmla="*/ 4576638 h 6852115"/>
              <a:gd name="connsiteX17130" fmla="*/ 7121812 w 12193268"/>
              <a:gd name="connsiteY17130" fmla="*/ 4549324 h 6852115"/>
              <a:gd name="connsiteX17131" fmla="*/ 7267677 w 12193268"/>
              <a:gd name="connsiteY17131" fmla="*/ 4689064 h 6852115"/>
              <a:gd name="connsiteX17132" fmla="*/ 7415826 w 12193268"/>
              <a:gd name="connsiteY17132" fmla="*/ 4547135 h 6852115"/>
              <a:gd name="connsiteX17133" fmla="*/ 7413052 w 12193268"/>
              <a:gd name="connsiteY17133" fmla="*/ 4547135 h 6852115"/>
              <a:gd name="connsiteX17134" fmla="*/ 7266495 w 12193268"/>
              <a:gd name="connsiteY17134" fmla="*/ 4406633 h 6852115"/>
              <a:gd name="connsiteX17135" fmla="*/ 7119732 w 12193268"/>
              <a:gd name="connsiteY17135" fmla="*/ 4547135 h 6852115"/>
              <a:gd name="connsiteX17136" fmla="*/ 7115416 w 12193268"/>
              <a:gd name="connsiteY17136" fmla="*/ 4547135 h 6852115"/>
              <a:gd name="connsiteX17137" fmla="*/ 7090541 w 12193268"/>
              <a:gd name="connsiteY17137" fmla="*/ 4521937 h 6852115"/>
              <a:gd name="connsiteX17138" fmla="*/ 7238757 w 12193268"/>
              <a:gd name="connsiteY17138" fmla="*/ 4380042 h 6852115"/>
              <a:gd name="connsiteX17139" fmla="*/ 7151651 w 12193268"/>
              <a:gd name="connsiteY17139" fmla="*/ 4296537 h 6852115"/>
              <a:gd name="connsiteX17140" fmla="*/ 7030246 w 12193268"/>
              <a:gd name="connsiteY17140" fmla="*/ 4408593 h 6852115"/>
              <a:gd name="connsiteX17141" fmla="*/ 7064282 w 12193268"/>
              <a:gd name="connsiteY17141" fmla="*/ 4440053 h 6852115"/>
              <a:gd name="connsiteX17142" fmla="*/ 7151088 w 12193268"/>
              <a:gd name="connsiteY17142" fmla="*/ 4359931 h 6852115"/>
              <a:gd name="connsiteX17143" fmla="*/ 7177551 w 12193268"/>
              <a:gd name="connsiteY17143" fmla="*/ 4387736 h 6852115"/>
              <a:gd name="connsiteX17144" fmla="*/ 7065659 w 12193268"/>
              <a:gd name="connsiteY17144" fmla="*/ 4493586 h 6852115"/>
              <a:gd name="connsiteX17145" fmla="*/ 6974137 w 12193268"/>
              <a:gd name="connsiteY17145" fmla="*/ 4408994 h 6852115"/>
              <a:gd name="connsiteX17146" fmla="*/ 7123895 w 12193268"/>
              <a:gd name="connsiteY17146" fmla="*/ 4269928 h 6852115"/>
              <a:gd name="connsiteX17147" fmla="*/ 7040503 w 12193268"/>
              <a:gd name="connsiteY17147" fmla="*/ 4189981 h 6852115"/>
              <a:gd name="connsiteX17148" fmla="*/ 6920305 w 12193268"/>
              <a:gd name="connsiteY17148" fmla="*/ 4305052 h 6852115"/>
              <a:gd name="connsiteX17149" fmla="*/ 6945393 w 12193268"/>
              <a:gd name="connsiteY17149" fmla="*/ 4328242 h 6852115"/>
              <a:gd name="connsiteX17150" fmla="*/ 7034974 w 12193268"/>
              <a:gd name="connsiteY17150" fmla="*/ 4245559 h 6852115"/>
              <a:gd name="connsiteX17151" fmla="*/ 7061437 w 12193268"/>
              <a:gd name="connsiteY17151" fmla="*/ 4273362 h 6852115"/>
              <a:gd name="connsiteX17152" fmla="*/ 6944859 w 12193268"/>
              <a:gd name="connsiteY17152" fmla="*/ 4380010 h 6852115"/>
              <a:gd name="connsiteX17153" fmla="*/ 6862653 w 12193268"/>
              <a:gd name="connsiteY17153" fmla="*/ 4304027 h 6852115"/>
              <a:gd name="connsiteX17154" fmla="*/ 7012765 w 12193268"/>
              <a:gd name="connsiteY17154" fmla="*/ 4163389 h 6852115"/>
              <a:gd name="connsiteX17155" fmla="*/ 6863795 w 12193268"/>
              <a:gd name="connsiteY17155" fmla="*/ 4021855 h 6852115"/>
              <a:gd name="connsiteX17156" fmla="*/ 6946057 w 12193268"/>
              <a:gd name="connsiteY17156" fmla="*/ 3945928 h 6852115"/>
              <a:gd name="connsiteX17157" fmla="*/ 7062558 w 12193268"/>
              <a:gd name="connsiteY17157" fmla="*/ 4052656 h 6852115"/>
              <a:gd name="connsiteX17158" fmla="*/ 7036076 w 12193268"/>
              <a:gd name="connsiteY17158" fmla="*/ 4080442 h 6852115"/>
              <a:gd name="connsiteX17159" fmla="*/ 6946554 w 12193268"/>
              <a:gd name="connsiteY17159" fmla="*/ 3997698 h 6852115"/>
              <a:gd name="connsiteX17160" fmla="*/ 6920495 w 12193268"/>
              <a:gd name="connsiteY17160" fmla="*/ 4021750 h 6852115"/>
              <a:gd name="connsiteX17161" fmla="*/ 7040522 w 12193268"/>
              <a:gd name="connsiteY17161" fmla="*/ 4136817 h 6852115"/>
              <a:gd name="connsiteX17162" fmla="*/ 7124905 w 12193268"/>
              <a:gd name="connsiteY17162" fmla="*/ 4056034 h 6852115"/>
              <a:gd name="connsiteX17163" fmla="*/ 6975355 w 12193268"/>
              <a:gd name="connsiteY17163" fmla="*/ 3916964 h 6852115"/>
              <a:gd name="connsiteX17164" fmla="*/ 7066935 w 12193268"/>
              <a:gd name="connsiteY17164" fmla="*/ 3832435 h 6852115"/>
              <a:gd name="connsiteX17165" fmla="*/ 7178753 w 12193268"/>
              <a:gd name="connsiteY17165" fmla="*/ 3938363 h 6852115"/>
              <a:gd name="connsiteX17166" fmla="*/ 7152271 w 12193268"/>
              <a:gd name="connsiteY17166" fmla="*/ 3966148 h 6852115"/>
              <a:gd name="connsiteX17167" fmla="*/ 7065521 w 12193268"/>
              <a:gd name="connsiteY17167" fmla="*/ 3885968 h 6852115"/>
              <a:gd name="connsiteX17168" fmla="*/ 7031462 w 12193268"/>
              <a:gd name="connsiteY17168" fmla="*/ 3917404 h 6852115"/>
              <a:gd name="connsiteX17169" fmla="*/ 7152680 w 12193268"/>
              <a:gd name="connsiteY17169" fmla="*/ 4029443 h 6852115"/>
              <a:gd name="connsiteX17170" fmla="*/ 7238910 w 12193268"/>
              <a:gd name="connsiteY17170" fmla="*/ 3946892 h 6852115"/>
              <a:gd name="connsiteX17171" fmla="*/ 7093859 w 12193268"/>
              <a:gd name="connsiteY17171" fmla="*/ 3807836 h 6852115"/>
              <a:gd name="connsiteX17172" fmla="*/ 7102548 w 12193268"/>
              <a:gd name="connsiteY17172" fmla="*/ 3799045 h 6852115"/>
              <a:gd name="connsiteX17173" fmla="*/ 7121254 w 12193268"/>
              <a:gd name="connsiteY17173" fmla="*/ 3799052 h 6852115"/>
              <a:gd name="connsiteX17174" fmla="*/ 7111904 w 12193268"/>
              <a:gd name="connsiteY17174" fmla="*/ 3789581 h 6852115"/>
              <a:gd name="connsiteX17175" fmla="*/ 7120851 w 12193268"/>
              <a:gd name="connsiteY17175" fmla="*/ 3780531 h 6852115"/>
              <a:gd name="connsiteX17176" fmla="*/ 7132559 w 12193268"/>
              <a:gd name="connsiteY17176" fmla="*/ 3791755 h 6852115"/>
              <a:gd name="connsiteX17177" fmla="*/ 7124934 w 12193268"/>
              <a:gd name="connsiteY17177" fmla="*/ 3799053 h 6852115"/>
              <a:gd name="connsiteX17178" fmla="*/ 7140179 w 12193268"/>
              <a:gd name="connsiteY17178" fmla="*/ 3799058 h 6852115"/>
              <a:gd name="connsiteX17179" fmla="*/ 7266667 w 12193268"/>
              <a:gd name="connsiteY17179" fmla="*/ 3920320 h 6852115"/>
              <a:gd name="connsiteX17180" fmla="*/ 7393240 w 12193268"/>
              <a:gd name="connsiteY17180" fmla="*/ 3799145 h 6852115"/>
              <a:gd name="connsiteX17181" fmla="*/ 7419013 w 12193268"/>
              <a:gd name="connsiteY17181" fmla="*/ 3799154 h 6852115"/>
              <a:gd name="connsiteX17182" fmla="*/ 7406131 w 12193268"/>
              <a:gd name="connsiteY17182" fmla="*/ 3786804 h 6852115"/>
              <a:gd name="connsiteX17183" fmla="*/ 7414866 w 12193268"/>
              <a:gd name="connsiteY17183" fmla="*/ 3778442 h 6852115"/>
              <a:gd name="connsiteX17184" fmla="*/ 7397401 w 12193268"/>
              <a:gd name="connsiteY17184" fmla="*/ 3778436 h 6852115"/>
              <a:gd name="connsiteX17185" fmla="*/ 7272024 w 12193268"/>
              <a:gd name="connsiteY17185" fmla="*/ 3658239 h 6852115"/>
              <a:gd name="connsiteX17186" fmla="*/ 7146561 w 12193268"/>
              <a:gd name="connsiteY17186" fmla="*/ 3778350 h 6852115"/>
              <a:gd name="connsiteX17187" fmla="*/ 7100801 w 12193268"/>
              <a:gd name="connsiteY17187" fmla="*/ 3778335 h 6852115"/>
              <a:gd name="connsiteX17188" fmla="*/ 7096070 w 12193268"/>
              <a:gd name="connsiteY17188" fmla="*/ 3773542 h 6852115"/>
              <a:gd name="connsiteX17189" fmla="*/ 7244286 w 12193268"/>
              <a:gd name="connsiteY17189" fmla="*/ 3631648 h 6852115"/>
              <a:gd name="connsiteX17190" fmla="*/ 7157181 w 12193268"/>
              <a:gd name="connsiteY17190" fmla="*/ 3548141 h 6852115"/>
              <a:gd name="connsiteX17191" fmla="*/ 7035776 w 12193268"/>
              <a:gd name="connsiteY17191" fmla="*/ 3660199 h 6852115"/>
              <a:gd name="connsiteX17192" fmla="*/ 7069812 w 12193268"/>
              <a:gd name="connsiteY17192" fmla="*/ 3691658 h 6852115"/>
              <a:gd name="connsiteX17193" fmla="*/ 7156618 w 12193268"/>
              <a:gd name="connsiteY17193" fmla="*/ 3611537 h 6852115"/>
              <a:gd name="connsiteX17194" fmla="*/ 7183080 w 12193268"/>
              <a:gd name="connsiteY17194" fmla="*/ 3639340 h 6852115"/>
              <a:gd name="connsiteX17195" fmla="*/ 7071187 w 12193268"/>
              <a:gd name="connsiteY17195" fmla="*/ 3745191 h 6852115"/>
              <a:gd name="connsiteX17196" fmla="*/ 6979666 w 12193268"/>
              <a:gd name="connsiteY17196" fmla="*/ 3660600 h 6852115"/>
              <a:gd name="connsiteX17197" fmla="*/ 7129424 w 12193268"/>
              <a:gd name="connsiteY17197" fmla="*/ 3521532 h 6852115"/>
              <a:gd name="connsiteX17198" fmla="*/ 7046033 w 12193268"/>
              <a:gd name="connsiteY17198" fmla="*/ 3441586 h 6852115"/>
              <a:gd name="connsiteX17199" fmla="*/ 6925834 w 12193268"/>
              <a:gd name="connsiteY17199" fmla="*/ 3556657 h 6852115"/>
              <a:gd name="connsiteX17200" fmla="*/ 6950924 w 12193268"/>
              <a:gd name="connsiteY17200" fmla="*/ 3579847 h 6852115"/>
              <a:gd name="connsiteX17201" fmla="*/ 7040504 w 12193268"/>
              <a:gd name="connsiteY17201" fmla="*/ 3497164 h 6852115"/>
              <a:gd name="connsiteX17202" fmla="*/ 7066965 w 12193268"/>
              <a:gd name="connsiteY17202" fmla="*/ 3524968 h 6852115"/>
              <a:gd name="connsiteX17203" fmla="*/ 6950389 w 12193268"/>
              <a:gd name="connsiteY17203" fmla="*/ 3631616 h 6852115"/>
              <a:gd name="connsiteX17204" fmla="*/ 6868181 w 12193268"/>
              <a:gd name="connsiteY17204" fmla="*/ 3555632 h 6852115"/>
              <a:gd name="connsiteX17205" fmla="*/ 7018294 w 12193268"/>
              <a:gd name="connsiteY17205" fmla="*/ 3414995 h 6852115"/>
              <a:gd name="connsiteX17206" fmla="*/ 6869324 w 12193268"/>
              <a:gd name="connsiteY17206" fmla="*/ 3273463 h 6852115"/>
              <a:gd name="connsiteX17207" fmla="*/ 6951587 w 12193268"/>
              <a:gd name="connsiteY17207" fmla="*/ 3197536 h 6852115"/>
              <a:gd name="connsiteX17208" fmla="*/ 7068088 w 12193268"/>
              <a:gd name="connsiteY17208" fmla="*/ 3304263 h 6852115"/>
              <a:gd name="connsiteX17209" fmla="*/ 7041606 w 12193268"/>
              <a:gd name="connsiteY17209" fmla="*/ 3332049 h 6852115"/>
              <a:gd name="connsiteX17210" fmla="*/ 6952084 w 12193268"/>
              <a:gd name="connsiteY17210" fmla="*/ 3249306 h 6852115"/>
              <a:gd name="connsiteX17211" fmla="*/ 6926024 w 12193268"/>
              <a:gd name="connsiteY17211" fmla="*/ 3273357 h 6852115"/>
              <a:gd name="connsiteX17212" fmla="*/ 7046052 w 12193268"/>
              <a:gd name="connsiteY17212" fmla="*/ 3388423 h 6852115"/>
              <a:gd name="connsiteX17213" fmla="*/ 7130433 w 12193268"/>
              <a:gd name="connsiteY17213" fmla="*/ 3307640 h 6852115"/>
              <a:gd name="connsiteX17214" fmla="*/ 6980883 w 12193268"/>
              <a:gd name="connsiteY17214" fmla="*/ 3168571 h 6852115"/>
              <a:gd name="connsiteX17215" fmla="*/ 7072464 w 12193268"/>
              <a:gd name="connsiteY17215" fmla="*/ 3084043 h 6852115"/>
              <a:gd name="connsiteX17216" fmla="*/ 7184282 w 12193268"/>
              <a:gd name="connsiteY17216" fmla="*/ 3189970 h 6852115"/>
              <a:gd name="connsiteX17217" fmla="*/ 7157800 w 12193268"/>
              <a:gd name="connsiteY17217" fmla="*/ 3217756 h 6852115"/>
              <a:gd name="connsiteX17218" fmla="*/ 7071051 w 12193268"/>
              <a:gd name="connsiteY17218" fmla="*/ 3137575 h 6852115"/>
              <a:gd name="connsiteX17219" fmla="*/ 7036992 w 12193268"/>
              <a:gd name="connsiteY17219" fmla="*/ 3169012 h 6852115"/>
              <a:gd name="connsiteX17220" fmla="*/ 7158209 w 12193268"/>
              <a:gd name="connsiteY17220" fmla="*/ 3281049 h 6852115"/>
              <a:gd name="connsiteX17221" fmla="*/ 7244439 w 12193268"/>
              <a:gd name="connsiteY17221" fmla="*/ 3198499 h 6852115"/>
              <a:gd name="connsiteX17222" fmla="*/ 7099387 w 12193268"/>
              <a:gd name="connsiteY17222" fmla="*/ 3059442 h 6852115"/>
              <a:gd name="connsiteX17223" fmla="*/ 7118541 w 12193268"/>
              <a:gd name="connsiteY17223" fmla="*/ 3040069 h 6852115"/>
              <a:gd name="connsiteX17224" fmla="*/ 7120036 w 12193268"/>
              <a:gd name="connsiteY17224" fmla="*/ 3040068 h 6852115"/>
              <a:gd name="connsiteX17225" fmla="*/ 7119289 w 12193268"/>
              <a:gd name="connsiteY17225" fmla="*/ 3039311 h 6852115"/>
              <a:gd name="connsiteX17226" fmla="*/ 7126380 w 12193268"/>
              <a:gd name="connsiteY17226" fmla="*/ 3032138 h 6852115"/>
              <a:gd name="connsiteX17227" fmla="*/ 7129188 w 12193268"/>
              <a:gd name="connsiteY17227" fmla="*/ 3034828 h 6852115"/>
              <a:gd name="connsiteX17228" fmla="*/ 7123718 w 12193268"/>
              <a:gd name="connsiteY17228" fmla="*/ 3040068 h 6852115"/>
              <a:gd name="connsiteX17229" fmla="*/ 7134653 w 12193268"/>
              <a:gd name="connsiteY17229" fmla="*/ 3040068 h 6852115"/>
              <a:gd name="connsiteX17230" fmla="*/ 7272195 w 12193268"/>
              <a:gd name="connsiteY17230" fmla="*/ 3171927 h 6852115"/>
              <a:gd name="connsiteX17231" fmla="*/ 7409930 w 12193268"/>
              <a:gd name="connsiteY17231" fmla="*/ 3040067 h 6852115"/>
              <a:gd name="connsiteX17232" fmla="*/ 7417795 w 12193268"/>
              <a:gd name="connsiteY17232" fmla="*/ 3040068 h 6852115"/>
              <a:gd name="connsiteX17233" fmla="*/ 7413864 w 12193268"/>
              <a:gd name="connsiteY17233" fmla="*/ 3036300 h 6852115"/>
              <a:gd name="connsiteX17234" fmla="*/ 7420395 w 12193268"/>
              <a:gd name="connsiteY17234" fmla="*/ 3030050 h 6852115"/>
              <a:gd name="connsiteX17235" fmla="*/ 7407333 w 12193268"/>
              <a:gd name="connsiteY17235" fmla="*/ 3030045 h 6852115"/>
              <a:gd name="connsiteX17236" fmla="*/ 7270757 w 12193268"/>
              <a:gd name="connsiteY17236" fmla="*/ 2899201 h 6852115"/>
              <a:gd name="connsiteX17237" fmla="*/ 7134278 w 12193268"/>
              <a:gd name="connsiteY17237" fmla="*/ 3029951 h 6852115"/>
              <a:gd name="connsiteX17238" fmla="*/ 7110034 w 12193268"/>
              <a:gd name="connsiteY17238" fmla="*/ 3029943 h 6852115"/>
              <a:gd name="connsiteX17239" fmla="*/ 7094845 w 12193268"/>
              <a:gd name="connsiteY17239" fmla="*/ 3014566 h 6852115"/>
              <a:gd name="connsiteX17240" fmla="*/ 7243010 w 12193268"/>
              <a:gd name="connsiteY17240" fmla="*/ 2872621 h 6852115"/>
              <a:gd name="connsiteX17241" fmla="*/ 7155876 w 12193268"/>
              <a:gd name="connsiteY17241" fmla="*/ 2789145 h 6852115"/>
              <a:gd name="connsiteX17242" fmla="*/ 7034508 w 12193268"/>
              <a:gd name="connsiteY17242" fmla="*/ 2901243 h 6852115"/>
              <a:gd name="connsiteX17243" fmla="*/ 7068557 w 12193268"/>
              <a:gd name="connsiteY17243" fmla="*/ 2932691 h 6852115"/>
              <a:gd name="connsiteX17244" fmla="*/ 7155335 w 12193268"/>
              <a:gd name="connsiteY17244" fmla="*/ 2852541 h 6852115"/>
              <a:gd name="connsiteX17245" fmla="*/ 7181806 w 12193268"/>
              <a:gd name="connsiteY17245" fmla="*/ 2880336 h 6852115"/>
              <a:gd name="connsiteX17246" fmla="*/ 7069951 w 12193268"/>
              <a:gd name="connsiteY17246" fmla="*/ 2986224 h 6852115"/>
              <a:gd name="connsiteX17247" fmla="*/ 6978401 w 12193268"/>
              <a:gd name="connsiteY17247" fmla="*/ 2901664 h 6852115"/>
              <a:gd name="connsiteX17248" fmla="*/ 7128108 w 12193268"/>
              <a:gd name="connsiteY17248" fmla="*/ 2762546 h 6852115"/>
              <a:gd name="connsiteX17249" fmla="*/ 7044688 w 12193268"/>
              <a:gd name="connsiteY17249" fmla="*/ 2682628 h 6852115"/>
              <a:gd name="connsiteX17250" fmla="*/ 6924531 w 12193268"/>
              <a:gd name="connsiteY17250" fmla="*/ 2797740 h 6852115"/>
              <a:gd name="connsiteX17251" fmla="*/ 6949628 w 12193268"/>
              <a:gd name="connsiteY17251" fmla="*/ 2820921 h 6852115"/>
              <a:gd name="connsiteX17252" fmla="*/ 7039180 w 12193268"/>
              <a:gd name="connsiteY17252" fmla="*/ 2738207 h 6852115"/>
              <a:gd name="connsiteX17253" fmla="*/ 7065652 w 12193268"/>
              <a:gd name="connsiteY17253" fmla="*/ 2766003 h 6852115"/>
              <a:gd name="connsiteX17254" fmla="*/ 6949112 w 12193268"/>
              <a:gd name="connsiteY17254" fmla="*/ 2872691 h 6852115"/>
              <a:gd name="connsiteX17255" fmla="*/ 6866879 w 12193268"/>
              <a:gd name="connsiteY17255" fmla="*/ 2796735 h 6852115"/>
              <a:gd name="connsiteX17256" fmla="*/ 7016943 w 12193268"/>
              <a:gd name="connsiteY17256" fmla="*/ 2656045 h 6852115"/>
              <a:gd name="connsiteX17257" fmla="*/ 6867923 w 12193268"/>
              <a:gd name="connsiteY17257" fmla="*/ 2514563 h 6852115"/>
              <a:gd name="connsiteX17258" fmla="*/ 6950156 w 12193268"/>
              <a:gd name="connsiteY17258" fmla="*/ 2438607 h 6852115"/>
              <a:gd name="connsiteX17259" fmla="*/ 7066695 w 12193268"/>
              <a:gd name="connsiteY17259" fmla="*/ 2545295 h 6852115"/>
              <a:gd name="connsiteX17260" fmla="*/ 7040224 w 12193268"/>
              <a:gd name="connsiteY17260" fmla="*/ 2573090 h 6852115"/>
              <a:gd name="connsiteX17261" fmla="*/ 6950671 w 12193268"/>
              <a:gd name="connsiteY17261" fmla="*/ 2490376 h 6852115"/>
              <a:gd name="connsiteX17262" fmla="*/ 6924620 w 12193268"/>
              <a:gd name="connsiteY17262" fmla="*/ 2514438 h 6852115"/>
              <a:gd name="connsiteX17263" fmla="*/ 7044689 w 12193268"/>
              <a:gd name="connsiteY17263" fmla="*/ 2629464 h 6852115"/>
              <a:gd name="connsiteX17264" fmla="*/ 7129044 w 12193268"/>
              <a:gd name="connsiteY17264" fmla="*/ 2548652 h 6852115"/>
              <a:gd name="connsiteX17265" fmla="*/ 6979444 w 12193268"/>
              <a:gd name="connsiteY17265" fmla="*/ 2409633 h 6852115"/>
              <a:gd name="connsiteX17266" fmla="*/ 7070995 w 12193268"/>
              <a:gd name="connsiteY17266" fmla="*/ 2325073 h 6852115"/>
              <a:gd name="connsiteX17267" fmla="*/ 7182850 w 12193268"/>
              <a:gd name="connsiteY17267" fmla="*/ 2430963 h 6852115"/>
              <a:gd name="connsiteX17268" fmla="*/ 7156378 w 12193268"/>
              <a:gd name="connsiteY17268" fmla="*/ 2458757 h 6852115"/>
              <a:gd name="connsiteX17269" fmla="*/ 7069600 w 12193268"/>
              <a:gd name="connsiteY17269" fmla="*/ 2378606 h 6852115"/>
              <a:gd name="connsiteX17270" fmla="*/ 7035552 w 12193268"/>
              <a:gd name="connsiteY17270" fmla="*/ 2410054 h 6852115"/>
              <a:gd name="connsiteX17271" fmla="*/ 7156810 w 12193268"/>
              <a:gd name="connsiteY17271" fmla="*/ 2522052 h 6852115"/>
              <a:gd name="connsiteX17272" fmla="*/ 7243010 w 12193268"/>
              <a:gd name="connsiteY17272" fmla="*/ 2439471 h 6852115"/>
              <a:gd name="connsiteX17273" fmla="*/ 7097910 w 12193268"/>
              <a:gd name="connsiteY17273" fmla="*/ 2300463 h 6852115"/>
              <a:gd name="connsiteX17274" fmla="*/ 7106596 w 12193268"/>
              <a:gd name="connsiteY17274" fmla="*/ 2291672 h 6852115"/>
              <a:gd name="connsiteX17275" fmla="*/ 7125301 w 12193268"/>
              <a:gd name="connsiteY17275" fmla="*/ 2291672 h 6852115"/>
              <a:gd name="connsiteX17276" fmla="*/ 7115949 w 12193268"/>
              <a:gd name="connsiteY17276" fmla="*/ 2282204 h 6852115"/>
              <a:gd name="connsiteX17277" fmla="*/ 7124893 w 12193268"/>
              <a:gd name="connsiteY17277" fmla="*/ 2273150 h 6852115"/>
              <a:gd name="connsiteX17278" fmla="*/ 7136604 w 12193268"/>
              <a:gd name="connsiteY17278" fmla="*/ 2284370 h 6852115"/>
              <a:gd name="connsiteX17279" fmla="*/ 7128983 w 12193268"/>
              <a:gd name="connsiteY17279" fmla="*/ 2291672 h 6852115"/>
              <a:gd name="connsiteX17280" fmla="*/ 7144227 w 12193268"/>
              <a:gd name="connsiteY17280" fmla="*/ 2291671 h 6852115"/>
              <a:gd name="connsiteX17281" fmla="*/ 7270757 w 12193268"/>
              <a:gd name="connsiteY17281" fmla="*/ 2412889 h 6852115"/>
              <a:gd name="connsiteX17282" fmla="*/ 7397287 w 12193268"/>
              <a:gd name="connsiteY17282" fmla="*/ 2291672 h 6852115"/>
              <a:gd name="connsiteX17283" fmla="*/ 7423061 w 12193268"/>
              <a:gd name="connsiteY17283" fmla="*/ 2291672 h 6852115"/>
              <a:gd name="connsiteX17284" fmla="*/ 7410174 w 12193268"/>
              <a:gd name="connsiteY17284" fmla="*/ 2279326 h 6852115"/>
              <a:gd name="connsiteX17285" fmla="*/ 7418906 w 12193268"/>
              <a:gd name="connsiteY17285" fmla="*/ 2270960 h 6852115"/>
              <a:gd name="connsiteX17286" fmla="*/ 7401443 w 12193268"/>
              <a:gd name="connsiteY17286" fmla="*/ 2270960 h 6852115"/>
              <a:gd name="connsiteX17287" fmla="*/ 7276022 w 12193268"/>
              <a:gd name="connsiteY17287" fmla="*/ 2150807 h 6852115"/>
              <a:gd name="connsiteX17288" fmla="*/ 7150602 w 12193268"/>
              <a:gd name="connsiteY17288" fmla="*/ 2270961 h 6852115"/>
              <a:gd name="connsiteX17289" fmla="*/ 7104842 w 12193268"/>
              <a:gd name="connsiteY17289" fmla="*/ 2270961 h 6852115"/>
              <a:gd name="connsiteX17290" fmla="*/ 7100109 w 12193268"/>
              <a:gd name="connsiteY17290" fmla="*/ 2266169 h 6852115"/>
              <a:gd name="connsiteX17291" fmla="*/ 7248274 w 12193268"/>
              <a:gd name="connsiteY17291" fmla="*/ 2124226 h 6852115"/>
              <a:gd name="connsiteX17292" fmla="*/ 7161140 w 12193268"/>
              <a:gd name="connsiteY17292" fmla="*/ 2040749 h 6852115"/>
              <a:gd name="connsiteX17293" fmla="*/ 7039774 w 12193268"/>
              <a:gd name="connsiteY17293" fmla="*/ 2152847 h 6852115"/>
              <a:gd name="connsiteX17294" fmla="*/ 7073822 w 12193268"/>
              <a:gd name="connsiteY17294" fmla="*/ 2184295 h 6852115"/>
              <a:gd name="connsiteX17295" fmla="*/ 7160599 w 12193268"/>
              <a:gd name="connsiteY17295" fmla="*/ 2104144 h 6852115"/>
              <a:gd name="connsiteX17296" fmla="*/ 7187072 w 12193268"/>
              <a:gd name="connsiteY17296" fmla="*/ 2131939 h 6852115"/>
              <a:gd name="connsiteX17297" fmla="*/ 7075216 w 12193268"/>
              <a:gd name="connsiteY17297" fmla="*/ 2237829 h 6852115"/>
              <a:gd name="connsiteX17298" fmla="*/ 6983666 w 12193268"/>
              <a:gd name="connsiteY17298" fmla="*/ 2153269 h 6852115"/>
              <a:gd name="connsiteX17299" fmla="*/ 7133375 w 12193268"/>
              <a:gd name="connsiteY17299" fmla="*/ 2014149 h 6852115"/>
              <a:gd name="connsiteX17300" fmla="*/ 7049954 w 12193268"/>
              <a:gd name="connsiteY17300" fmla="*/ 1934232 h 6852115"/>
              <a:gd name="connsiteX17301" fmla="*/ 6929797 w 12193268"/>
              <a:gd name="connsiteY17301" fmla="*/ 2049344 h 6852115"/>
              <a:gd name="connsiteX17302" fmla="*/ 6954894 w 12193268"/>
              <a:gd name="connsiteY17302" fmla="*/ 2072524 h 6852115"/>
              <a:gd name="connsiteX17303" fmla="*/ 7044445 w 12193268"/>
              <a:gd name="connsiteY17303" fmla="*/ 1989811 h 6852115"/>
              <a:gd name="connsiteX17304" fmla="*/ 7070917 w 12193268"/>
              <a:gd name="connsiteY17304" fmla="*/ 2017606 h 6852115"/>
              <a:gd name="connsiteX17305" fmla="*/ 6954378 w 12193268"/>
              <a:gd name="connsiteY17305" fmla="*/ 2124294 h 6852115"/>
              <a:gd name="connsiteX17306" fmla="*/ 6872144 w 12193268"/>
              <a:gd name="connsiteY17306" fmla="*/ 2048338 h 6852115"/>
              <a:gd name="connsiteX17307" fmla="*/ 7022207 w 12193268"/>
              <a:gd name="connsiteY17307" fmla="*/ 1907650 h 6852115"/>
              <a:gd name="connsiteX17308" fmla="*/ 6873187 w 12193268"/>
              <a:gd name="connsiteY17308" fmla="*/ 1766167 h 6852115"/>
              <a:gd name="connsiteX17309" fmla="*/ 6955421 w 12193268"/>
              <a:gd name="connsiteY17309" fmla="*/ 1690211 h 6852115"/>
              <a:gd name="connsiteX17310" fmla="*/ 7071960 w 12193268"/>
              <a:gd name="connsiteY17310" fmla="*/ 1796899 h 6852115"/>
              <a:gd name="connsiteX17311" fmla="*/ 7045489 w 12193268"/>
              <a:gd name="connsiteY17311" fmla="*/ 1824694 h 6852115"/>
              <a:gd name="connsiteX17312" fmla="*/ 6955937 w 12193268"/>
              <a:gd name="connsiteY17312" fmla="*/ 1741980 h 6852115"/>
              <a:gd name="connsiteX17313" fmla="*/ 6929886 w 12193268"/>
              <a:gd name="connsiteY17313" fmla="*/ 1766042 h 6852115"/>
              <a:gd name="connsiteX17314" fmla="*/ 7049954 w 12193268"/>
              <a:gd name="connsiteY17314" fmla="*/ 1881068 h 6852115"/>
              <a:gd name="connsiteX17315" fmla="*/ 7134309 w 12193268"/>
              <a:gd name="connsiteY17315" fmla="*/ 1800255 h 6852115"/>
              <a:gd name="connsiteX17316" fmla="*/ 6984708 w 12193268"/>
              <a:gd name="connsiteY17316" fmla="*/ 1661237 h 6852115"/>
              <a:gd name="connsiteX17317" fmla="*/ 7076259 w 12193268"/>
              <a:gd name="connsiteY17317" fmla="*/ 1576676 h 6852115"/>
              <a:gd name="connsiteX17318" fmla="*/ 7188115 w 12193268"/>
              <a:gd name="connsiteY17318" fmla="*/ 1682566 h 6852115"/>
              <a:gd name="connsiteX17319" fmla="*/ 7161642 w 12193268"/>
              <a:gd name="connsiteY17319" fmla="*/ 1710361 h 6852115"/>
              <a:gd name="connsiteX17320" fmla="*/ 7074866 w 12193268"/>
              <a:gd name="connsiteY17320" fmla="*/ 1630210 h 6852115"/>
              <a:gd name="connsiteX17321" fmla="*/ 7040817 w 12193268"/>
              <a:gd name="connsiteY17321" fmla="*/ 1661658 h 6852115"/>
              <a:gd name="connsiteX17322" fmla="*/ 7162073 w 12193268"/>
              <a:gd name="connsiteY17322" fmla="*/ 1773656 h 6852115"/>
              <a:gd name="connsiteX17323" fmla="*/ 7248275 w 12193268"/>
              <a:gd name="connsiteY17323" fmla="*/ 1691075 h 6852115"/>
              <a:gd name="connsiteX17324" fmla="*/ 7103174 w 12193268"/>
              <a:gd name="connsiteY17324" fmla="*/ 1552068 h 6852115"/>
              <a:gd name="connsiteX17325" fmla="*/ 7130158 w 12193268"/>
              <a:gd name="connsiteY17325" fmla="*/ 1524754 h 6852115"/>
              <a:gd name="connsiteX17326" fmla="*/ 7276021 w 12193268"/>
              <a:gd name="connsiteY17326" fmla="*/ 1664493 h 6852115"/>
              <a:gd name="connsiteX17327" fmla="*/ 7424171 w 12193268"/>
              <a:gd name="connsiteY17327" fmla="*/ 1522565 h 6852115"/>
              <a:gd name="connsiteX17328" fmla="*/ 7421398 w 12193268"/>
              <a:gd name="connsiteY17328" fmla="*/ 1522565 h 6852115"/>
              <a:gd name="connsiteX17329" fmla="*/ 7274839 w 12193268"/>
              <a:gd name="connsiteY17329" fmla="*/ 1382064 h 6852115"/>
              <a:gd name="connsiteX17330" fmla="*/ 7128078 w 12193268"/>
              <a:gd name="connsiteY17330" fmla="*/ 1522565 h 6852115"/>
              <a:gd name="connsiteX17331" fmla="*/ 7123762 w 12193268"/>
              <a:gd name="connsiteY17331" fmla="*/ 1522565 h 6852115"/>
              <a:gd name="connsiteX17332" fmla="*/ 7098887 w 12193268"/>
              <a:gd name="connsiteY17332" fmla="*/ 1497367 h 6852115"/>
              <a:gd name="connsiteX17333" fmla="*/ 7247104 w 12193268"/>
              <a:gd name="connsiteY17333" fmla="*/ 1355472 h 6852115"/>
              <a:gd name="connsiteX17334" fmla="*/ 7159997 w 12193268"/>
              <a:gd name="connsiteY17334" fmla="*/ 1271967 h 6852115"/>
              <a:gd name="connsiteX17335" fmla="*/ 7038593 w 12193268"/>
              <a:gd name="connsiteY17335" fmla="*/ 1384024 h 6852115"/>
              <a:gd name="connsiteX17336" fmla="*/ 7072628 w 12193268"/>
              <a:gd name="connsiteY17336" fmla="*/ 1415483 h 6852115"/>
              <a:gd name="connsiteX17337" fmla="*/ 7159433 w 12193268"/>
              <a:gd name="connsiteY17337" fmla="*/ 1335362 h 6852115"/>
              <a:gd name="connsiteX17338" fmla="*/ 7185896 w 12193268"/>
              <a:gd name="connsiteY17338" fmla="*/ 1363166 h 6852115"/>
              <a:gd name="connsiteX17339" fmla="*/ 7074004 w 12193268"/>
              <a:gd name="connsiteY17339" fmla="*/ 1469017 h 6852115"/>
              <a:gd name="connsiteX17340" fmla="*/ 6982484 w 12193268"/>
              <a:gd name="connsiteY17340" fmla="*/ 1384425 h 6852115"/>
              <a:gd name="connsiteX17341" fmla="*/ 7132240 w 12193268"/>
              <a:gd name="connsiteY17341" fmla="*/ 1245357 h 6852115"/>
              <a:gd name="connsiteX17342" fmla="*/ 7048848 w 12193268"/>
              <a:gd name="connsiteY17342" fmla="*/ 1165411 h 6852115"/>
              <a:gd name="connsiteX17343" fmla="*/ 6928651 w 12193268"/>
              <a:gd name="connsiteY17343" fmla="*/ 1280482 h 6852115"/>
              <a:gd name="connsiteX17344" fmla="*/ 6953740 w 12193268"/>
              <a:gd name="connsiteY17344" fmla="*/ 1303672 h 6852115"/>
              <a:gd name="connsiteX17345" fmla="*/ 7043321 w 12193268"/>
              <a:gd name="connsiteY17345" fmla="*/ 1220990 h 6852115"/>
              <a:gd name="connsiteX17346" fmla="*/ 7069783 w 12193268"/>
              <a:gd name="connsiteY17346" fmla="*/ 1248793 h 6852115"/>
              <a:gd name="connsiteX17347" fmla="*/ 6953205 w 12193268"/>
              <a:gd name="connsiteY17347" fmla="*/ 1355442 h 6852115"/>
              <a:gd name="connsiteX17348" fmla="*/ 6870999 w 12193268"/>
              <a:gd name="connsiteY17348" fmla="*/ 1279458 h 6852115"/>
              <a:gd name="connsiteX17349" fmla="*/ 7021111 w 12193268"/>
              <a:gd name="connsiteY17349" fmla="*/ 1138820 h 6852115"/>
              <a:gd name="connsiteX17350" fmla="*/ 6872142 w 12193268"/>
              <a:gd name="connsiteY17350" fmla="*/ 997286 h 6852115"/>
              <a:gd name="connsiteX17351" fmla="*/ 6954403 w 12193268"/>
              <a:gd name="connsiteY17351" fmla="*/ 921357 h 6852115"/>
              <a:gd name="connsiteX17352" fmla="*/ 7070904 w 12193268"/>
              <a:gd name="connsiteY17352" fmla="*/ 1028086 h 6852115"/>
              <a:gd name="connsiteX17353" fmla="*/ 7044421 w 12193268"/>
              <a:gd name="connsiteY17353" fmla="*/ 1055872 h 6852115"/>
              <a:gd name="connsiteX17354" fmla="*/ 6954900 w 12193268"/>
              <a:gd name="connsiteY17354" fmla="*/ 973127 h 6852115"/>
              <a:gd name="connsiteX17355" fmla="*/ 6928840 w 12193268"/>
              <a:gd name="connsiteY17355" fmla="*/ 997181 h 6852115"/>
              <a:gd name="connsiteX17356" fmla="*/ 7048868 w 12193268"/>
              <a:gd name="connsiteY17356" fmla="*/ 1112247 h 6852115"/>
              <a:gd name="connsiteX17357" fmla="*/ 7133251 w 12193268"/>
              <a:gd name="connsiteY17357" fmla="*/ 1031464 h 6852115"/>
              <a:gd name="connsiteX17358" fmla="*/ 6983700 w 12193268"/>
              <a:gd name="connsiteY17358" fmla="*/ 892394 h 6852115"/>
              <a:gd name="connsiteX17359" fmla="*/ 7075282 w 12193268"/>
              <a:gd name="connsiteY17359" fmla="*/ 807865 h 6852115"/>
              <a:gd name="connsiteX17360" fmla="*/ 7187098 w 12193268"/>
              <a:gd name="connsiteY17360" fmla="*/ 913793 h 6852115"/>
              <a:gd name="connsiteX17361" fmla="*/ 7160617 w 12193268"/>
              <a:gd name="connsiteY17361" fmla="*/ 941578 h 6852115"/>
              <a:gd name="connsiteX17362" fmla="*/ 7073867 w 12193268"/>
              <a:gd name="connsiteY17362" fmla="*/ 861398 h 6852115"/>
              <a:gd name="connsiteX17363" fmla="*/ 7039808 w 12193268"/>
              <a:gd name="connsiteY17363" fmla="*/ 892834 h 6852115"/>
              <a:gd name="connsiteX17364" fmla="*/ 7161025 w 12193268"/>
              <a:gd name="connsiteY17364" fmla="*/ 1004874 h 6852115"/>
              <a:gd name="connsiteX17365" fmla="*/ 7247256 w 12193268"/>
              <a:gd name="connsiteY17365" fmla="*/ 922322 h 6852115"/>
              <a:gd name="connsiteX17366" fmla="*/ 7102205 w 12193268"/>
              <a:gd name="connsiteY17366" fmla="*/ 783265 h 6852115"/>
              <a:gd name="connsiteX17367" fmla="*/ 7110894 w 12193268"/>
              <a:gd name="connsiteY17367" fmla="*/ 774475 h 6852115"/>
              <a:gd name="connsiteX17368" fmla="*/ 7129600 w 12193268"/>
              <a:gd name="connsiteY17368" fmla="*/ 774482 h 6852115"/>
              <a:gd name="connsiteX17369" fmla="*/ 7120250 w 12193268"/>
              <a:gd name="connsiteY17369" fmla="*/ 765011 h 6852115"/>
              <a:gd name="connsiteX17370" fmla="*/ 7129197 w 12193268"/>
              <a:gd name="connsiteY17370" fmla="*/ 755961 h 6852115"/>
              <a:gd name="connsiteX17371" fmla="*/ 7140905 w 12193268"/>
              <a:gd name="connsiteY17371" fmla="*/ 767185 h 6852115"/>
              <a:gd name="connsiteX17372" fmla="*/ 7133280 w 12193268"/>
              <a:gd name="connsiteY17372" fmla="*/ 774483 h 6852115"/>
              <a:gd name="connsiteX17373" fmla="*/ 7148524 w 12193268"/>
              <a:gd name="connsiteY17373" fmla="*/ 774488 h 6852115"/>
              <a:gd name="connsiteX17374" fmla="*/ 7275012 w 12193268"/>
              <a:gd name="connsiteY17374" fmla="*/ 895750 h 6852115"/>
              <a:gd name="connsiteX17375" fmla="*/ 7401585 w 12193268"/>
              <a:gd name="connsiteY17375" fmla="*/ 774575 h 6852115"/>
              <a:gd name="connsiteX17376" fmla="*/ 7427359 w 12193268"/>
              <a:gd name="connsiteY17376" fmla="*/ 774584 h 6852115"/>
              <a:gd name="connsiteX17377" fmla="*/ 7414477 w 12193268"/>
              <a:gd name="connsiteY17377" fmla="*/ 762234 h 6852115"/>
              <a:gd name="connsiteX17378" fmla="*/ 7423212 w 12193268"/>
              <a:gd name="connsiteY17378" fmla="*/ 753872 h 6852115"/>
              <a:gd name="connsiteX17379" fmla="*/ 7405748 w 12193268"/>
              <a:gd name="connsiteY17379" fmla="*/ 753866 h 6852115"/>
              <a:gd name="connsiteX17380" fmla="*/ 7280370 w 12193268"/>
              <a:gd name="connsiteY17380" fmla="*/ 633669 h 6852115"/>
              <a:gd name="connsiteX17381" fmla="*/ 7154906 w 12193268"/>
              <a:gd name="connsiteY17381" fmla="*/ 753780 h 6852115"/>
              <a:gd name="connsiteX17382" fmla="*/ 7109147 w 12193268"/>
              <a:gd name="connsiteY17382" fmla="*/ 753764 h 6852115"/>
              <a:gd name="connsiteX17383" fmla="*/ 7104415 w 12193268"/>
              <a:gd name="connsiteY17383" fmla="*/ 748972 h 6852115"/>
              <a:gd name="connsiteX17384" fmla="*/ 7252633 w 12193268"/>
              <a:gd name="connsiteY17384" fmla="*/ 607078 h 6852115"/>
              <a:gd name="connsiteX17385" fmla="*/ 7165526 w 12193268"/>
              <a:gd name="connsiteY17385" fmla="*/ 523572 h 6852115"/>
              <a:gd name="connsiteX17386" fmla="*/ 7044120 w 12193268"/>
              <a:gd name="connsiteY17386" fmla="*/ 635629 h 6852115"/>
              <a:gd name="connsiteX17387" fmla="*/ 7078157 w 12193268"/>
              <a:gd name="connsiteY17387" fmla="*/ 667088 h 6852115"/>
              <a:gd name="connsiteX17388" fmla="*/ 7164963 w 12193268"/>
              <a:gd name="connsiteY17388" fmla="*/ 586967 h 6852115"/>
              <a:gd name="connsiteX17389" fmla="*/ 7191425 w 12193268"/>
              <a:gd name="connsiteY17389" fmla="*/ 614771 h 6852115"/>
              <a:gd name="connsiteX17390" fmla="*/ 7079534 w 12193268"/>
              <a:gd name="connsiteY17390" fmla="*/ 720621 h 6852115"/>
              <a:gd name="connsiteX17391" fmla="*/ 6988013 w 12193268"/>
              <a:gd name="connsiteY17391" fmla="*/ 636030 h 6852115"/>
              <a:gd name="connsiteX17392" fmla="*/ 7137770 w 12193268"/>
              <a:gd name="connsiteY17392" fmla="*/ 496963 h 6852115"/>
              <a:gd name="connsiteX17393" fmla="*/ 7054378 w 12193268"/>
              <a:gd name="connsiteY17393" fmla="*/ 417016 h 6852115"/>
              <a:gd name="connsiteX17394" fmla="*/ 6934181 w 12193268"/>
              <a:gd name="connsiteY17394" fmla="*/ 532087 h 6852115"/>
              <a:gd name="connsiteX17395" fmla="*/ 6959269 w 12193268"/>
              <a:gd name="connsiteY17395" fmla="*/ 555277 h 6852115"/>
              <a:gd name="connsiteX17396" fmla="*/ 7048850 w 12193268"/>
              <a:gd name="connsiteY17396" fmla="*/ 472594 h 6852115"/>
              <a:gd name="connsiteX17397" fmla="*/ 7075313 w 12193268"/>
              <a:gd name="connsiteY17397" fmla="*/ 500398 h 6852115"/>
              <a:gd name="connsiteX17398" fmla="*/ 6958734 w 12193268"/>
              <a:gd name="connsiteY17398" fmla="*/ 607046 h 6852115"/>
              <a:gd name="connsiteX17399" fmla="*/ 6876528 w 12193268"/>
              <a:gd name="connsiteY17399" fmla="*/ 531063 h 6852115"/>
              <a:gd name="connsiteX17400" fmla="*/ 7026640 w 12193268"/>
              <a:gd name="connsiteY17400" fmla="*/ 390425 h 6852115"/>
              <a:gd name="connsiteX17401" fmla="*/ 6877671 w 12193268"/>
              <a:gd name="connsiteY17401" fmla="*/ 248891 h 6852115"/>
              <a:gd name="connsiteX17402" fmla="*/ 6959931 w 12193268"/>
              <a:gd name="connsiteY17402" fmla="*/ 172964 h 6852115"/>
              <a:gd name="connsiteX17403" fmla="*/ 7076432 w 12193268"/>
              <a:gd name="connsiteY17403" fmla="*/ 279692 h 6852115"/>
              <a:gd name="connsiteX17404" fmla="*/ 7049951 w 12193268"/>
              <a:gd name="connsiteY17404" fmla="*/ 307477 h 6852115"/>
              <a:gd name="connsiteX17405" fmla="*/ 6960428 w 12193268"/>
              <a:gd name="connsiteY17405" fmla="*/ 224733 h 6852115"/>
              <a:gd name="connsiteX17406" fmla="*/ 6934370 w 12193268"/>
              <a:gd name="connsiteY17406" fmla="*/ 248785 h 6852115"/>
              <a:gd name="connsiteX17407" fmla="*/ 7054396 w 12193268"/>
              <a:gd name="connsiteY17407" fmla="*/ 363853 h 6852115"/>
              <a:gd name="connsiteX17408" fmla="*/ 7138781 w 12193268"/>
              <a:gd name="connsiteY17408" fmla="*/ 283069 h 6852115"/>
              <a:gd name="connsiteX17409" fmla="*/ 6989229 w 12193268"/>
              <a:gd name="connsiteY17409" fmla="*/ 143999 h 6852115"/>
              <a:gd name="connsiteX17410" fmla="*/ 7080811 w 12193268"/>
              <a:gd name="connsiteY17410" fmla="*/ 59471 h 6852115"/>
              <a:gd name="connsiteX17411" fmla="*/ 7192627 w 12193268"/>
              <a:gd name="connsiteY17411" fmla="*/ 165399 h 6852115"/>
              <a:gd name="connsiteX17412" fmla="*/ 7166147 w 12193268"/>
              <a:gd name="connsiteY17412" fmla="*/ 193184 h 6852115"/>
              <a:gd name="connsiteX17413" fmla="*/ 7079397 w 12193268"/>
              <a:gd name="connsiteY17413" fmla="*/ 113004 h 6852115"/>
              <a:gd name="connsiteX17414" fmla="*/ 7045338 w 12193268"/>
              <a:gd name="connsiteY17414" fmla="*/ 144440 h 6852115"/>
              <a:gd name="connsiteX17415" fmla="*/ 7166555 w 12193268"/>
              <a:gd name="connsiteY17415" fmla="*/ 256479 h 6852115"/>
              <a:gd name="connsiteX17416" fmla="*/ 7252785 w 12193268"/>
              <a:gd name="connsiteY17416" fmla="*/ 173927 h 6852115"/>
              <a:gd name="connsiteX17417" fmla="*/ 7107734 w 12193268"/>
              <a:gd name="connsiteY17417" fmla="*/ 34871 h 6852115"/>
              <a:gd name="connsiteX17418" fmla="*/ 7134726 w 12193268"/>
              <a:gd name="connsiteY17418" fmla="*/ 7566 h 6852115"/>
              <a:gd name="connsiteX17419" fmla="*/ 7280541 w 12193268"/>
              <a:gd name="connsiteY17419" fmla="*/ 147355 h 6852115"/>
              <a:gd name="connsiteX17420" fmla="*/ 7428741 w 12193268"/>
              <a:gd name="connsiteY17420" fmla="*/ 5478 h 6852115"/>
              <a:gd name="connsiteX17421" fmla="*/ 7360440 w 12193268"/>
              <a:gd name="connsiteY17421" fmla="*/ 5454 h 6852115"/>
              <a:gd name="connsiteX17422" fmla="*/ 7279876 w 12193268"/>
              <a:gd name="connsiteY17422" fmla="*/ 84736 h 6852115"/>
              <a:gd name="connsiteX17423" fmla="*/ 7199368 w 12193268"/>
              <a:gd name="connsiteY17423" fmla="*/ 5399 h 6852115"/>
              <a:gd name="connsiteX17424" fmla="*/ 6963368 w 12193268"/>
              <a:gd name="connsiteY17424" fmla="*/ 5319 h 6852115"/>
              <a:gd name="connsiteX17425" fmla="*/ 6721005 w 12193268"/>
              <a:gd name="connsiteY17425" fmla="*/ 229020 h 6852115"/>
              <a:gd name="connsiteX17426" fmla="*/ 6721003 w 12193268"/>
              <a:gd name="connsiteY17426" fmla="*/ 231468 h 6852115"/>
              <a:gd name="connsiteX17427" fmla="*/ 6489071 w 12193268"/>
              <a:gd name="connsiteY17427" fmla="*/ 17095 h 6852115"/>
              <a:gd name="connsiteX17428" fmla="*/ 6418608 w 12193268"/>
              <a:gd name="connsiteY17428" fmla="*/ 17072 h 6852115"/>
              <a:gd name="connsiteX17429" fmla="*/ 6720980 w 12193268"/>
              <a:gd name="connsiteY17429" fmla="*/ 296550 h 6852115"/>
              <a:gd name="connsiteX17430" fmla="*/ 6720982 w 12193268"/>
              <a:gd name="connsiteY17430" fmla="*/ 294101 h 6852115"/>
              <a:gd name="connsiteX17431" fmla="*/ 7033831 w 12193268"/>
              <a:gd name="connsiteY17431" fmla="*/ 5343 h 6852115"/>
              <a:gd name="connsiteX17432" fmla="*/ 6846159 w 12193268"/>
              <a:gd name="connsiteY17432" fmla="*/ 5278 h 6852115"/>
              <a:gd name="connsiteX17433" fmla="*/ 6721042 w 12193268"/>
              <a:gd name="connsiteY17433" fmla="*/ 120760 h 6852115"/>
              <a:gd name="connsiteX17434" fmla="*/ 6721041 w 12193268"/>
              <a:gd name="connsiteY17434" fmla="*/ 123208 h 6852115"/>
              <a:gd name="connsiteX17435" fmla="*/ 6606280 w 12193268"/>
              <a:gd name="connsiteY17435" fmla="*/ 17135 h 6852115"/>
              <a:gd name="connsiteX17436" fmla="*/ 6545634 w 12193268"/>
              <a:gd name="connsiteY17436" fmla="*/ 17115 h 6852115"/>
              <a:gd name="connsiteX17437" fmla="*/ 6721023 w 12193268"/>
              <a:gd name="connsiteY17437" fmla="*/ 179223 h 6852115"/>
              <a:gd name="connsiteX17438" fmla="*/ 6721023 w 12193268"/>
              <a:gd name="connsiteY17438" fmla="*/ 176774 h 6852115"/>
              <a:gd name="connsiteX17439" fmla="*/ 6906805 w 12193268"/>
              <a:gd name="connsiteY17439" fmla="*/ 5299 h 6852115"/>
              <a:gd name="connsiteX17440" fmla="*/ 6721083 w 12193268"/>
              <a:gd name="connsiteY17440" fmla="*/ 5235 h 6852115"/>
              <a:gd name="connsiteX17441" fmla="*/ 6721080 w 12193268"/>
              <a:gd name="connsiteY17441" fmla="*/ 17175 h 6852115"/>
              <a:gd name="connsiteX17442" fmla="*/ 6662844 w 12193268"/>
              <a:gd name="connsiteY17442" fmla="*/ 17155 h 6852115"/>
              <a:gd name="connsiteX17443" fmla="*/ 6721060 w 12193268"/>
              <a:gd name="connsiteY17443" fmla="*/ 70963 h 6852115"/>
              <a:gd name="connsiteX17444" fmla="*/ 6721062 w 12193268"/>
              <a:gd name="connsiteY17444" fmla="*/ 68514 h 6852115"/>
              <a:gd name="connsiteX17445" fmla="*/ 6789594 w 12193268"/>
              <a:gd name="connsiteY17445" fmla="*/ 5259 h 6852115"/>
              <a:gd name="connsiteX17446" fmla="*/ 9964123 w 12193268"/>
              <a:gd name="connsiteY17446" fmla="*/ 361 h 6852115"/>
              <a:gd name="connsiteX17447" fmla="*/ 10000739 w 12193268"/>
              <a:gd name="connsiteY17447" fmla="*/ 34204 h 6852115"/>
              <a:gd name="connsiteX17448" fmla="*/ 10000737 w 12193268"/>
              <a:gd name="connsiteY17448" fmla="*/ 40048 h 6852115"/>
              <a:gd name="connsiteX17449" fmla="*/ 10003902 w 12193268"/>
              <a:gd name="connsiteY17449" fmla="*/ 37128 h 6852115"/>
              <a:gd name="connsiteX17450" fmla="*/ 10005653 w 12193268"/>
              <a:gd name="connsiteY17450" fmla="*/ 38746 h 6852115"/>
              <a:gd name="connsiteX17451" fmla="*/ 10005654 w 12193268"/>
              <a:gd name="connsiteY17451" fmla="*/ 35511 h 6852115"/>
              <a:gd name="connsiteX17452" fmla="*/ 10027053 w 12193268"/>
              <a:gd name="connsiteY17452" fmla="*/ 15758 h 6852115"/>
              <a:gd name="connsiteX17453" fmla="*/ 10005661 w 12193268"/>
              <a:gd name="connsiteY17453" fmla="*/ 15751 h 6852115"/>
              <a:gd name="connsiteX17454" fmla="*/ 10005666 w 12193268"/>
              <a:gd name="connsiteY17454" fmla="*/ 376 h 6852115"/>
              <a:gd name="connsiteX17455" fmla="*/ 9846913 w 12193268"/>
              <a:gd name="connsiteY17455" fmla="*/ 321 h 6852115"/>
              <a:gd name="connsiteX17456" fmla="*/ 10000701 w 12193268"/>
              <a:gd name="connsiteY17456" fmla="*/ 142465 h 6852115"/>
              <a:gd name="connsiteX17457" fmla="*/ 10000699 w 12193268"/>
              <a:gd name="connsiteY17457" fmla="*/ 148308 h 6852115"/>
              <a:gd name="connsiteX17458" fmla="*/ 10003864 w 12193268"/>
              <a:gd name="connsiteY17458" fmla="*/ 145388 h 6852115"/>
              <a:gd name="connsiteX17459" fmla="*/ 10005614 w 12193268"/>
              <a:gd name="connsiteY17459" fmla="*/ 147006 h 6852115"/>
              <a:gd name="connsiteX17460" fmla="*/ 10005615 w 12193268"/>
              <a:gd name="connsiteY17460" fmla="*/ 143771 h 6852115"/>
              <a:gd name="connsiteX17461" fmla="*/ 10144264 w 12193268"/>
              <a:gd name="connsiteY17461" fmla="*/ 15798 h 6852115"/>
              <a:gd name="connsiteX17462" fmla="*/ 10083617 w 12193268"/>
              <a:gd name="connsiteY17462" fmla="*/ 15778 h 6852115"/>
              <a:gd name="connsiteX17463" fmla="*/ 10003883 w 12193268"/>
              <a:gd name="connsiteY17463" fmla="*/ 89373 h 6852115"/>
              <a:gd name="connsiteX17464" fmla="*/ 9907559 w 12193268"/>
              <a:gd name="connsiteY17464" fmla="*/ 342 h 6852115"/>
              <a:gd name="connsiteX17465" fmla="*/ 9719888 w 12193268"/>
              <a:gd name="connsiteY17465" fmla="*/ 277 h 6852115"/>
              <a:gd name="connsiteX17466" fmla="*/ 10000660 w 12193268"/>
              <a:gd name="connsiteY17466" fmla="*/ 259791 h 6852115"/>
              <a:gd name="connsiteX17467" fmla="*/ 10000659 w 12193268"/>
              <a:gd name="connsiteY17467" fmla="*/ 265634 h 6852115"/>
              <a:gd name="connsiteX17468" fmla="*/ 10003822 w 12193268"/>
              <a:gd name="connsiteY17468" fmla="*/ 262714 h 6852115"/>
              <a:gd name="connsiteX17469" fmla="*/ 10005573 w 12193268"/>
              <a:gd name="connsiteY17469" fmla="*/ 264333 h 6852115"/>
              <a:gd name="connsiteX17470" fmla="*/ 10005574 w 12193268"/>
              <a:gd name="connsiteY17470" fmla="*/ 261096 h 6852115"/>
              <a:gd name="connsiteX17471" fmla="*/ 10271286 w 12193268"/>
              <a:gd name="connsiteY17471" fmla="*/ 15841 h 6852115"/>
              <a:gd name="connsiteX17472" fmla="*/ 10200826 w 12193268"/>
              <a:gd name="connsiteY17472" fmla="*/ 15818 h 6852115"/>
              <a:gd name="connsiteX17473" fmla="*/ 10003845 w 12193268"/>
              <a:gd name="connsiteY17473" fmla="*/ 197633 h 6852115"/>
              <a:gd name="connsiteX17474" fmla="*/ 9790349 w 12193268"/>
              <a:gd name="connsiteY17474" fmla="*/ 302 h 6852115"/>
              <a:gd name="connsiteX17475" fmla="*/ 9617693 w 12193268"/>
              <a:gd name="connsiteY17475" fmla="*/ 243 h 6852115"/>
              <a:gd name="connsiteX17476" fmla="*/ 9644359 w 12193268"/>
              <a:gd name="connsiteY17476" fmla="*/ 27256 h 6852115"/>
              <a:gd name="connsiteX17477" fmla="*/ 9496601 w 12193268"/>
              <a:gd name="connsiteY17477" fmla="*/ 168711 h 6852115"/>
              <a:gd name="connsiteX17478" fmla="*/ 9584146 w 12193268"/>
              <a:gd name="connsiteY17478" fmla="*/ 252639 h 6852115"/>
              <a:gd name="connsiteX17479" fmla="*/ 9706985 w 12193268"/>
              <a:gd name="connsiteY17479" fmla="*/ 139259 h 6852115"/>
              <a:gd name="connsiteX17480" fmla="*/ 9672948 w 12193268"/>
              <a:gd name="connsiteY17480" fmla="*/ 107799 h 6852115"/>
              <a:gd name="connsiteX17481" fmla="*/ 9586142 w 12193268"/>
              <a:gd name="connsiteY17481" fmla="*/ 187921 h 6852115"/>
              <a:gd name="connsiteX17482" fmla="*/ 9559680 w 12193268"/>
              <a:gd name="connsiteY17482" fmla="*/ 160118 h 6852115"/>
              <a:gd name="connsiteX17483" fmla="*/ 9671573 w 12193268"/>
              <a:gd name="connsiteY17483" fmla="*/ 54266 h 6852115"/>
              <a:gd name="connsiteX17484" fmla="*/ 9763093 w 12193268"/>
              <a:gd name="connsiteY17484" fmla="*/ 138857 h 6852115"/>
              <a:gd name="connsiteX17485" fmla="*/ 9611902 w 12193268"/>
              <a:gd name="connsiteY17485" fmla="*/ 279249 h 6852115"/>
              <a:gd name="connsiteX17486" fmla="*/ 9694854 w 12193268"/>
              <a:gd name="connsiteY17486" fmla="*/ 358772 h 6852115"/>
              <a:gd name="connsiteX17487" fmla="*/ 9816451 w 12193268"/>
              <a:gd name="connsiteY17487" fmla="*/ 242362 h 6852115"/>
              <a:gd name="connsiteX17488" fmla="*/ 9791836 w 12193268"/>
              <a:gd name="connsiteY17488" fmla="*/ 219610 h 6852115"/>
              <a:gd name="connsiteX17489" fmla="*/ 9702257 w 12193268"/>
              <a:gd name="connsiteY17489" fmla="*/ 302294 h 6852115"/>
              <a:gd name="connsiteX17490" fmla="*/ 9675794 w 12193268"/>
              <a:gd name="connsiteY17490" fmla="*/ 274489 h 6852115"/>
              <a:gd name="connsiteX17491" fmla="*/ 9792371 w 12193268"/>
              <a:gd name="connsiteY17491" fmla="*/ 167842 h 6852115"/>
              <a:gd name="connsiteX17492" fmla="*/ 9874579 w 12193268"/>
              <a:gd name="connsiteY17492" fmla="*/ 243825 h 6852115"/>
              <a:gd name="connsiteX17493" fmla="*/ 9722592 w 12193268"/>
              <a:gd name="connsiteY17493" fmla="*/ 385364 h 6852115"/>
              <a:gd name="connsiteX17494" fmla="*/ 9873436 w 12193268"/>
              <a:gd name="connsiteY17494" fmla="*/ 526211 h 6852115"/>
              <a:gd name="connsiteX17495" fmla="*/ 9791174 w 12193268"/>
              <a:gd name="connsiteY17495" fmla="*/ 602138 h 6852115"/>
              <a:gd name="connsiteX17496" fmla="*/ 9784653 w 12193268"/>
              <a:gd name="connsiteY17496" fmla="*/ 595286 h 6852115"/>
              <a:gd name="connsiteX17497" fmla="*/ 9783753 w 12193268"/>
              <a:gd name="connsiteY17497" fmla="*/ 596231 h 6852115"/>
              <a:gd name="connsiteX17498" fmla="*/ 9674673 w 12193268"/>
              <a:gd name="connsiteY17498" fmla="*/ 495410 h 6852115"/>
              <a:gd name="connsiteX17499" fmla="*/ 9701154 w 12193268"/>
              <a:gd name="connsiteY17499" fmla="*/ 467625 h 6852115"/>
              <a:gd name="connsiteX17500" fmla="*/ 9790677 w 12193268"/>
              <a:gd name="connsiteY17500" fmla="*/ 550369 h 6852115"/>
              <a:gd name="connsiteX17501" fmla="*/ 9815417 w 12193268"/>
              <a:gd name="connsiteY17501" fmla="*/ 527534 h 6852115"/>
              <a:gd name="connsiteX17502" fmla="*/ 9694835 w 12193268"/>
              <a:gd name="connsiteY17502" fmla="*/ 411936 h 6852115"/>
              <a:gd name="connsiteX17503" fmla="*/ 9611738 w 12193268"/>
              <a:gd name="connsiteY17503" fmla="*/ 491489 h 6852115"/>
              <a:gd name="connsiteX17504" fmla="*/ 9761877 w 12193268"/>
              <a:gd name="connsiteY17504" fmla="*/ 631103 h 6852115"/>
              <a:gd name="connsiteX17505" fmla="*/ 9670296 w 12193268"/>
              <a:gd name="connsiteY17505" fmla="*/ 715632 h 6852115"/>
              <a:gd name="connsiteX17506" fmla="*/ 9558478 w 12193268"/>
              <a:gd name="connsiteY17506" fmla="*/ 609704 h 6852115"/>
              <a:gd name="connsiteX17507" fmla="*/ 9584960 w 12193268"/>
              <a:gd name="connsiteY17507" fmla="*/ 581919 h 6852115"/>
              <a:gd name="connsiteX17508" fmla="*/ 9671709 w 12193268"/>
              <a:gd name="connsiteY17508" fmla="*/ 662099 h 6852115"/>
              <a:gd name="connsiteX17509" fmla="*/ 9705768 w 12193268"/>
              <a:gd name="connsiteY17509" fmla="*/ 630663 h 6852115"/>
              <a:gd name="connsiteX17510" fmla="*/ 9583962 w 12193268"/>
              <a:gd name="connsiteY17510" fmla="*/ 518079 h 6852115"/>
              <a:gd name="connsiteX17511" fmla="*/ 9496448 w 12193268"/>
              <a:gd name="connsiteY17511" fmla="*/ 601861 h 6852115"/>
              <a:gd name="connsiteX17512" fmla="*/ 9647172 w 12193268"/>
              <a:gd name="connsiteY17512" fmla="*/ 746356 h 6852115"/>
              <a:gd name="connsiteX17513" fmla="*/ 9644906 w 12193268"/>
              <a:gd name="connsiteY17513" fmla="*/ 748648 h 6852115"/>
              <a:gd name="connsiteX17514" fmla="*/ 9612163 w 12193268"/>
              <a:gd name="connsiteY17514" fmla="*/ 748636 h 6852115"/>
              <a:gd name="connsiteX17515" fmla="*/ 9628529 w 12193268"/>
              <a:gd name="connsiteY17515" fmla="*/ 765215 h 6852115"/>
              <a:gd name="connsiteX17516" fmla="*/ 9624439 w 12193268"/>
              <a:gd name="connsiteY17516" fmla="*/ 769352 h 6852115"/>
              <a:gd name="connsiteX17517" fmla="*/ 9632614 w 12193268"/>
              <a:gd name="connsiteY17517" fmla="*/ 769354 h 6852115"/>
              <a:gd name="connsiteX17518" fmla="*/ 9638829 w 12193268"/>
              <a:gd name="connsiteY17518" fmla="*/ 775650 h 6852115"/>
              <a:gd name="connsiteX17519" fmla="*/ 9491072 w 12193268"/>
              <a:gd name="connsiteY17519" fmla="*/ 917105 h 6852115"/>
              <a:gd name="connsiteX17520" fmla="*/ 9578617 w 12193268"/>
              <a:gd name="connsiteY17520" fmla="*/ 1001033 h 6852115"/>
              <a:gd name="connsiteX17521" fmla="*/ 9701456 w 12193268"/>
              <a:gd name="connsiteY17521" fmla="*/ 887653 h 6852115"/>
              <a:gd name="connsiteX17522" fmla="*/ 9667419 w 12193268"/>
              <a:gd name="connsiteY17522" fmla="*/ 856193 h 6852115"/>
              <a:gd name="connsiteX17523" fmla="*/ 9580612 w 12193268"/>
              <a:gd name="connsiteY17523" fmla="*/ 936315 h 6852115"/>
              <a:gd name="connsiteX17524" fmla="*/ 9554151 w 12193268"/>
              <a:gd name="connsiteY17524" fmla="*/ 908511 h 6852115"/>
              <a:gd name="connsiteX17525" fmla="*/ 9666043 w 12193268"/>
              <a:gd name="connsiteY17525" fmla="*/ 802660 h 6852115"/>
              <a:gd name="connsiteX17526" fmla="*/ 9757564 w 12193268"/>
              <a:gd name="connsiteY17526" fmla="*/ 887251 h 6852115"/>
              <a:gd name="connsiteX17527" fmla="*/ 9606374 w 12193268"/>
              <a:gd name="connsiteY17527" fmla="*/ 1027643 h 6852115"/>
              <a:gd name="connsiteX17528" fmla="*/ 9689325 w 12193268"/>
              <a:gd name="connsiteY17528" fmla="*/ 1107167 h 6852115"/>
              <a:gd name="connsiteX17529" fmla="*/ 9810922 w 12193268"/>
              <a:gd name="connsiteY17529" fmla="*/ 990757 h 6852115"/>
              <a:gd name="connsiteX17530" fmla="*/ 9786307 w 12193268"/>
              <a:gd name="connsiteY17530" fmla="*/ 968004 h 6852115"/>
              <a:gd name="connsiteX17531" fmla="*/ 9696726 w 12193268"/>
              <a:gd name="connsiteY17531" fmla="*/ 1050687 h 6852115"/>
              <a:gd name="connsiteX17532" fmla="*/ 9670265 w 12193268"/>
              <a:gd name="connsiteY17532" fmla="*/ 1022884 h 6852115"/>
              <a:gd name="connsiteX17533" fmla="*/ 9786841 w 12193268"/>
              <a:gd name="connsiteY17533" fmla="*/ 916235 h 6852115"/>
              <a:gd name="connsiteX17534" fmla="*/ 9869049 w 12193268"/>
              <a:gd name="connsiteY17534" fmla="*/ 992220 h 6852115"/>
              <a:gd name="connsiteX17535" fmla="*/ 9717062 w 12193268"/>
              <a:gd name="connsiteY17535" fmla="*/ 1133759 h 6852115"/>
              <a:gd name="connsiteX17536" fmla="*/ 9867906 w 12193268"/>
              <a:gd name="connsiteY17536" fmla="*/ 1274606 h 6852115"/>
              <a:gd name="connsiteX17537" fmla="*/ 9785645 w 12193268"/>
              <a:gd name="connsiteY17537" fmla="*/ 1350533 h 6852115"/>
              <a:gd name="connsiteX17538" fmla="*/ 9779124 w 12193268"/>
              <a:gd name="connsiteY17538" fmla="*/ 1343682 h 6852115"/>
              <a:gd name="connsiteX17539" fmla="*/ 9778223 w 12193268"/>
              <a:gd name="connsiteY17539" fmla="*/ 1344627 h 6852115"/>
              <a:gd name="connsiteX17540" fmla="*/ 9669144 w 12193268"/>
              <a:gd name="connsiteY17540" fmla="*/ 1243806 h 6852115"/>
              <a:gd name="connsiteX17541" fmla="*/ 9695625 w 12193268"/>
              <a:gd name="connsiteY17541" fmla="*/ 1216020 h 6852115"/>
              <a:gd name="connsiteX17542" fmla="*/ 9785148 w 12193268"/>
              <a:gd name="connsiteY17542" fmla="*/ 1298764 h 6852115"/>
              <a:gd name="connsiteX17543" fmla="*/ 9809888 w 12193268"/>
              <a:gd name="connsiteY17543" fmla="*/ 1275930 h 6852115"/>
              <a:gd name="connsiteX17544" fmla="*/ 9689306 w 12193268"/>
              <a:gd name="connsiteY17544" fmla="*/ 1160331 h 6852115"/>
              <a:gd name="connsiteX17545" fmla="*/ 9606208 w 12193268"/>
              <a:gd name="connsiteY17545" fmla="*/ 1239885 h 6852115"/>
              <a:gd name="connsiteX17546" fmla="*/ 9756347 w 12193268"/>
              <a:gd name="connsiteY17546" fmla="*/ 1379498 h 6852115"/>
              <a:gd name="connsiteX17547" fmla="*/ 9664767 w 12193268"/>
              <a:gd name="connsiteY17547" fmla="*/ 1464027 h 6852115"/>
              <a:gd name="connsiteX17548" fmla="*/ 9552949 w 12193268"/>
              <a:gd name="connsiteY17548" fmla="*/ 1358098 h 6852115"/>
              <a:gd name="connsiteX17549" fmla="*/ 9579430 w 12193268"/>
              <a:gd name="connsiteY17549" fmla="*/ 1330313 h 6852115"/>
              <a:gd name="connsiteX17550" fmla="*/ 9666180 w 12193268"/>
              <a:gd name="connsiteY17550" fmla="*/ 1410494 h 6852115"/>
              <a:gd name="connsiteX17551" fmla="*/ 9700239 w 12193268"/>
              <a:gd name="connsiteY17551" fmla="*/ 1379058 h 6852115"/>
              <a:gd name="connsiteX17552" fmla="*/ 9578433 w 12193268"/>
              <a:gd name="connsiteY17552" fmla="*/ 1266474 h 6852115"/>
              <a:gd name="connsiteX17553" fmla="*/ 9490919 w 12193268"/>
              <a:gd name="connsiteY17553" fmla="*/ 1350256 h 6852115"/>
              <a:gd name="connsiteX17554" fmla="*/ 9641642 w 12193268"/>
              <a:gd name="connsiteY17554" fmla="*/ 1494751 h 6852115"/>
              <a:gd name="connsiteX17555" fmla="*/ 9618910 w 12193268"/>
              <a:gd name="connsiteY17555" fmla="*/ 1517746 h 6852115"/>
              <a:gd name="connsiteX17556" fmla="*/ 9672758 w 12193268"/>
              <a:gd name="connsiteY17556" fmla="*/ 1517765 h 6852115"/>
              <a:gd name="connsiteX17557" fmla="*/ 9996807 w 12193268"/>
              <a:gd name="connsiteY17557" fmla="*/ 1218668 h 6852115"/>
              <a:gd name="connsiteX17558" fmla="*/ 10337286 w 12193268"/>
              <a:gd name="connsiteY17558" fmla="*/ 1533369 h 6852115"/>
              <a:gd name="connsiteX17559" fmla="*/ 10382916 w 12193268"/>
              <a:gd name="connsiteY17559" fmla="*/ 1533384 h 6852115"/>
              <a:gd name="connsiteX17560" fmla="*/ 10356250 w 12193268"/>
              <a:gd name="connsiteY17560" fmla="*/ 1506371 h 6852115"/>
              <a:gd name="connsiteX17561" fmla="*/ 10504008 w 12193268"/>
              <a:gd name="connsiteY17561" fmla="*/ 1364915 h 6852115"/>
              <a:gd name="connsiteX17562" fmla="*/ 10416462 w 12193268"/>
              <a:gd name="connsiteY17562" fmla="*/ 1280987 h 6852115"/>
              <a:gd name="connsiteX17563" fmla="*/ 10293624 w 12193268"/>
              <a:gd name="connsiteY17563" fmla="*/ 1394367 h 6852115"/>
              <a:gd name="connsiteX17564" fmla="*/ 10327660 w 12193268"/>
              <a:gd name="connsiteY17564" fmla="*/ 1425827 h 6852115"/>
              <a:gd name="connsiteX17565" fmla="*/ 10414467 w 12193268"/>
              <a:gd name="connsiteY17565" fmla="*/ 1345705 h 6852115"/>
              <a:gd name="connsiteX17566" fmla="*/ 10440929 w 12193268"/>
              <a:gd name="connsiteY17566" fmla="*/ 1373509 h 6852115"/>
              <a:gd name="connsiteX17567" fmla="*/ 10329036 w 12193268"/>
              <a:gd name="connsiteY17567" fmla="*/ 1479360 h 6852115"/>
              <a:gd name="connsiteX17568" fmla="*/ 10237515 w 12193268"/>
              <a:gd name="connsiteY17568" fmla="*/ 1394769 h 6852115"/>
              <a:gd name="connsiteX17569" fmla="*/ 10388706 w 12193268"/>
              <a:gd name="connsiteY17569" fmla="*/ 1254377 h 6852115"/>
              <a:gd name="connsiteX17570" fmla="*/ 10305754 w 12193268"/>
              <a:gd name="connsiteY17570" fmla="*/ 1174853 h 6852115"/>
              <a:gd name="connsiteX17571" fmla="*/ 10184160 w 12193268"/>
              <a:gd name="connsiteY17571" fmla="*/ 1291265 h 6852115"/>
              <a:gd name="connsiteX17572" fmla="*/ 10208772 w 12193268"/>
              <a:gd name="connsiteY17572" fmla="*/ 1314016 h 6852115"/>
              <a:gd name="connsiteX17573" fmla="*/ 10298353 w 12193268"/>
              <a:gd name="connsiteY17573" fmla="*/ 1231334 h 6852115"/>
              <a:gd name="connsiteX17574" fmla="*/ 10324814 w 12193268"/>
              <a:gd name="connsiteY17574" fmla="*/ 1259137 h 6852115"/>
              <a:gd name="connsiteX17575" fmla="*/ 10208238 w 12193268"/>
              <a:gd name="connsiteY17575" fmla="*/ 1365785 h 6852115"/>
              <a:gd name="connsiteX17576" fmla="*/ 10126033 w 12193268"/>
              <a:gd name="connsiteY17576" fmla="*/ 1289801 h 6852115"/>
              <a:gd name="connsiteX17577" fmla="*/ 10278017 w 12193268"/>
              <a:gd name="connsiteY17577" fmla="*/ 1148263 h 6852115"/>
              <a:gd name="connsiteX17578" fmla="*/ 10127175 w 12193268"/>
              <a:gd name="connsiteY17578" fmla="*/ 1007415 h 6852115"/>
              <a:gd name="connsiteX17579" fmla="*/ 10209435 w 12193268"/>
              <a:gd name="connsiteY17579" fmla="*/ 931487 h 6852115"/>
              <a:gd name="connsiteX17580" fmla="*/ 10215955 w 12193268"/>
              <a:gd name="connsiteY17580" fmla="*/ 938339 h 6852115"/>
              <a:gd name="connsiteX17581" fmla="*/ 10216856 w 12193268"/>
              <a:gd name="connsiteY17581" fmla="*/ 937394 h 6852115"/>
              <a:gd name="connsiteX17582" fmla="*/ 10325935 w 12193268"/>
              <a:gd name="connsiteY17582" fmla="*/ 1038216 h 6852115"/>
              <a:gd name="connsiteX17583" fmla="*/ 10299454 w 12193268"/>
              <a:gd name="connsiteY17583" fmla="*/ 1066001 h 6852115"/>
              <a:gd name="connsiteX17584" fmla="*/ 10209931 w 12193268"/>
              <a:gd name="connsiteY17584" fmla="*/ 983256 h 6852115"/>
              <a:gd name="connsiteX17585" fmla="*/ 10185194 w 12193268"/>
              <a:gd name="connsiteY17585" fmla="*/ 1006091 h 6852115"/>
              <a:gd name="connsiteX17586" fmla="*/ 10305773 w 12193268"/>
              <a:gd name="connsiteY17586" fmla="*/ 1121691 h 6852115"/>
              <a:gd name="connsiteX17587" fmla="*/ 10388871 w 12193268"/>
              <a:gd name="connsiteY17587" fmla="*/ 1042137 h 6852115"/>
              <a:gd name="connsiteX17588" fmla="*/ 10238732 w 12193268"/>
              <a:gd name="connsiteY17588" fmla="*/ 902523 h 6852115"/>
              <a:gd name="connsiteX17589" fmla="*/ 10330313 w 12193268"/>
              <a:gd name="connsiteY17589" fmla="*/ 817994 h 6852115"/>
              <a:gd name="connsiteX17590" fmla="*/ 10442130 w 12193268"/>
              <a:gd name="connsiteY17590" fmla="*/ 923922 h 6852115"/>
              <a:gd name="connsiteX17591" fmla="*/ 10415648 w 12193268"/>
              <a:gd name="connsiteY17591" fmla="*/ 951708 h 6852115"/>
              <a:gd name="connsiteX17592" fmla="*/ 10328899 w 12193268"/>
              <a:gd name="connsiteY17592" fmla="*/ 871526 h 6852115"/>
              <a:gd name="connsiteX17593" fmla="*/ 10294841 w 12193268"/>
              <a:gd name="connsiteY17593" fmla="*/ 902963 h 6852115"/>
              <a:gd name="connsiteX17594" fmla="*/ 10416646 w 12193268"/>
              <a:gd name="connsiteY17594" fmla="*/ 1015547 h 6852115"/>
              <a:gd name="connsiteX17595" fmla="*/ 10504161 w 12193268"/>
              <a:gd name="connsiteY17595" fmla="*/ 931765 h 6852115"/>
              <a:gd name="connsiteX17596" fmla="*/ 10353438 w 12193268"/>
              <a:gd name="connsiteY17596" fmla="*/ 787269 h 6852115"/>
              <a:gd name="connsiteX17597" fmla="*/ 10355702 w 12193268"/>
              <a:gd name="connsiteY17597" fmla="*/ 784977 h 6852115"/>
              <a:gd name="connsiteX17598" fmla="*/ 10388445 w 12193268"/>
              <a:gd name="connsiteY17598" fmla="*/ 784989 h 6852115"/>
              <a:gd name="connsiteX17599" fmla="*/ 10372080 w 12193268"/>
              <a:gd name="connsiteY17599" fmla="*/ 768411 h 6852115"/>
              <a:gd name="connsiteX17600" fmla="*/ 10376169 w 12193268"/>
              <a:gd name="connsiteY17600" fmla="*/ 764274 h 6852115"/>
              <a:gd name="connsiteX17601" fmla="*/ 10367994 w 12193268"/>
              <a:gd name="connsiteY17601" fmla="*/ 764271 h 6852115"/>
              <a:gd name="connsiteX17602" fmla="*/ 10361779 w 12193268"/>
              <a:gd name="connsiteY17602" fmla="*/ 757976 h 6852115"/>
              <a:gd name="connsiteX17603" fmla="*/ 10509538 w 12193268"/>
              <a:gd name="connsiteY17603" fmla="*/ 616520 h 6852115"/>
              <a:gd name="connsiteX17604" fmla="*/ 10421991 w 12193268"/>
              <a:gd name="connsiteY17604" fmla="*/ 532592 h 6852115"/>
              <a:gd name="connsiteX17605" fmla="*/ 10299153 w 12193268"/>
              <a:gd name="connsiteY17605" fmla="*/ 645972 h 6852115"/>
              <a:gd name="connsiteX17606" fmla="*/ 10333189 w 12193268"/>
              <a:gd name="connsiteY17606" fmla="*/ 677432 h 6852115"/>
              <a:gd name="connsiteX17607" fmla="*/ 10419996 w 12193268"/>
              <a:gd name="connsiteY17607" fmla="*/ 597310 h 6852115"/>
              <a:gd name="connsiteX17608" fmla="*/ 10446457 w 12193268"/>
              <a:gd name="connsiteY17608" fmla="*/ 625114 h 6852115"/>
              <a:gd name="connsiteX17609" fmla="*/ 10334565 w 12193268"/>
              <a:gd name="connsiteY17609" fmla="*/ 730966 h 6852115"/>
              <a:gd name="connsiteX17610" fmla="*/ 10243045 w 12193268"/>
              <a:gd name="connsiteY17610" fmla="*/ 646374 h 6852115"/>
              <a:gd name="connsiteX17611" fmla="*/ 10394235 w 12193268"/>
              <a:gd name="connsiteY17611" fmla="*/ 505983 h 6852115"/>
              <a:gd name="connsiteX17612" fmla="*/ 10311283 w 12193268"/>
              <a:gd name="connsiteY17612" fmla="*/ 426459 h 6852115"/>
              <a:gd name="connsiteX17613" fmla="*/ 10189689 w 12193268"/>
              <a:gd name="connsiteY17613" fmla="*/ 542870 h 6852115"/>
              <a:gd name="connsiteX17614" fmla="*/ 10214301 w 12193268"/>
              <a:gd name="connsiteY17614" fmla="*/ 565621 h 6852115"/>
              <a:gd name="connsiteX17615" fmla="*/ 10303882 w 12193268"/>
              <a:gd name="connsiteY17615" fmla="*/ 482938 h 6852115"/>
              <a:gd name="connsiteX17616" fmla="*/ 10330344 w 12193268"/>
              <a:gd name="connsiteY17616" fmla="*/ 510741 h 6852115"/>
              <a:gd name="connsiteX17617" fmla="*/ 10213768 w 12193268"/>
              <a:gd name="connsiteY17617" fmla="*/ 617390 h 6852115"/>
              <a:gd name="connsiteX17618" fmla="*/ 10131563 w 12193268"/>
              <a:gd name="connsiteY17618" fmla="*/ 541406 h 6852115"/>
              <a:gd name="connsiteX17619" fmla="*/ 10283546 w 12193268"/>
              <a:gd name="connsiteY17619" fmla="*/ 399868 h 6852115"/>
              <a:gd name="connsiteX17620" fmla="*/ 10132705 w 12193268"/>
              <a:gd name="connsiteY17620" fmla="*/ 259020 h 6852115"/>
              <a:gd name="connsiteX17621" fmla="*/ 10214964 w 12193268"/>
              <a:gd name="connsiteY17621" fmla="*/ 183093 h 6852115"/>
              <a:gd name="connsiteX17622" fmla="*/ 10221486 w 12193268"/>
              <a:gd name="connsiteY17622" fmla="*/ 189944 h 6852115"/>
              <a:gd name="connsiteX17623" fmla="*/ 10222385 w 12193268"/>
              <a:gd name="connsiteY17623" fmla="*/ 189000 h 6852115"/>
              <a:gd name="connsiteX17624" fmla="*/ 10331466 w 12193268"/>
              <a:gd name="connsiteY17624" fmla="*/ 289821 h 6852115"/>
              <a:gd name="connsiteX17625" fmla="*/ 10304984 w 12193268"/>
              <a:gd name="connsiteY17625" fmla="*/ 317607 h 6852115"/>
              <a:gd name="connsiteX17626" fmla="*/ 10215461 w 12193268"/>
              <a:gd name="connsiteY17626" fmla="*/ 234862 h 6852115"/>
              <a:gd name="connsiteX17627" fmla="*/ 10190723 w 12193268"/>
              <a:gd name="connsiteY17627" fmla="*/ 257697 h 6852115"/>
              <a:gd name="connsiteX17628" fmla="*/ 10311302 w 12193268"/>
              <a:gd name="connsiteY17628" fmla="*/ 373295 h 6852115"/>
              <a:gd name="connsiteX17629" fmla="*/ 10394400 w 12193268"/>
              <a:gd name="connsiteY17629" fmla="*/ 293742 h 6852115"/>
              <a:gd name="connsiteX17630" fmla="*/ 10244262 w 12193268"/>
              <a:gd name="connsiteY17630" fmla="*/ 154129 h 6852115"/>
              <a:gd name="connsiteX17631" fmla="*/ 10335842 w 12193268"/>
              <a:gd name="connsiteY17631" fmla="*/ 69600 h 6852115"/>
              <a:gd name="connsiteX17632" fmla="*/ 10447659 w 12193268"/>
              <a:gd name="connsiteY17632" fmla="*/ 175527 h 6852115"/>
              <a:gd name="connsiteX17633" fmla="*/ 10421178 w 12193268"/>
              <a:gd name="connsiteY17633" fmla="*/ 203313 h 6852115"/>
              <a:gd name="connsiteX17634" fmla="*/ 10334429 w 12193268"/>
              <a:gd name="connsiteY17634" fmla="*/ 123132 h 6852115"/>
              <a:gd name="connsiteX17635" fmla="*/ 10300371 w 12193268"/>
              <a:gd name="connsiteY17635" fmla="*/ 154569 h 6852115"/>
              <a:gd name="connsiteX17636" fmla="*/ 10422176 w 12193268"/>
              <a:gd name="connsiteY17636" fmla="*/ 267152 h 6852115"/>
              <a:gd name="connsiteX17637" fmla="*/ 10509691 w 12193268"/>
              <a:gd name="connsiteY17637" fmla="*/ 183370 h 6852115"/>
              <a:gd name="connsiteX17638" fmla="*/ 10358966 w 12193268"/>
              <a:gd name="connsiteY17638" fmla="*/ 38875 h 6852115"/>
              <a:gd name="connsiteX17639" fmla="*/ 10381699 w 12193268"/>
              <a:gd name="connsiteY17639" fmla="*/ 15880 h 6852115"/>
              <a:gd name="connsiteX17640" fmla="*/ 10327851 w 12193268"/>
              <a:gd name="connsiteY17640" fmla="*/ 15861 h 6852115"/>
              <a:gd name="connsiteX17641" fmla="*/ 10003803 w 12193268"/>
              <a:gd name="connsiteY17641" fmla="*/ 314959 h 6852115"/>
              <a:gd name="connsiteX17642" fmla="*/ 9663324 w 12193268"/>
              <a:gd name="connsiteY17642" fmla="*/ 258 h 6852115"/>
              <a:gd name="connsiteX17643" fmla="*/ 9430297 w 12193268"/>
              <a:gd name="connsiteY17643" fmla="*/ 178 h 6852115"/>
              <a:gd name="connsiteX17644" fmla="*/ 9468213 w 12193268"/>
              <a:gd name="connsiteY17644" fmla="*/ 37542 h 6852115"/>
              <a:gd name="connsiteX17645" fmla="*/ 9506154 w 12193268"/>
              <a:gd name="connsiteY17645" fmla="*/ 204 h 6852115"/>
              <a:gd name="connsiteX17646" fmla="*/ 9278717 w 12193268"/>
              <a:gd name="connsiteY17646" fmla="*/ 126 h 6852115"/>
              <a:gd name="connsiteX17647" fmla="*/ 8909285 w 12193268"/>
              <a:gd name="connsiteY17647" fmla="*/ 341111 h 6852115"/>
              <a:gd name="connsiteX17648" fmla="*/ 8909284 w 12193268"/>
              <a:gd name="connsiteY17648" fmla="*/ 343559 h 6852115"/>
              <a:gd name="connsiteX17649" fmla="*/ 8550367 w 12193268"/>
              <a:gd name="connsiteY17649" fmla="*/ 11817 h 6852115"/>
              <a:gd name="connsiteX17650" fmla="*/ 8500615 w 12193268"/>
              <a:gd name="connsiteY17650" fmla="*/ 11799 h 6852115"/>
              <a:gd name="connsiteX17651" fmla="*/ 8525798 w 12193268"/>
              <a:gd name="connsiteY17651" fmla="*/ 37310 h 6852115"/>
              <a:gd name="connsiteX17652" fmla="*/ 8377583 w 12193268"/>
              <a:gd name="connsiteY17652" fmla="*/ 179204 h 6852115"/>
              <a:gd name="connsiteX17653" fmla="*/ 8464688 w 12193268"/>
              <a:gd name="connsiteY17653" fmla="*/ 262710 h 6852115"/>
              <a:gd name="connsiteX17654" fmla="*/ 8586093 w 12193268"/>
              <a:gd name="connsiteY17654" fmla="*/ 150653 h 6852115"/>
              <a:gd name="connsiteX17655" fmla="*/ 8552056 w 12193268"/>
              <a:gd name="connsiteY17655" fmla="*/ 119193 h 6852115"/>
              <a:gd name="connsiteX17656" fmla="*/ 8465251 w 12193268"/>
              <a:gd name="connsiteY17656" fmla="*/ 199315 h 6852115"/>
              <a:gd name="connsiteX17657" fmla="*/ 8438788 w 12193268"/>
              <a:gd name="connsiteY17657" fmla="*/ 171510 h 6852115"/>
              <a:gd name="connsiteX17658" fmla="*/ 8550681 w 12193268"/>
              <a:gd name="connsiteY17658" fmla="*/ 65660 h 6852115"/>
              <a:gd name="connsiteX17659" fmla="*/ 8642202 w 12193268"/>
              <a:gd name="connsiteY17659" fmla="*/ 150251 h 6852115"/>
              <a:gd name="connsiteX17660" fmla="*/ 8492444 w 12193268"/>
              <a:gd name="connsiteY17660" fmla="*/ 289319 h 6852115"/>
              <a:gd name="connsiteX17661" fmla="*/ 8575837 w 12193268"/>
              <a:gd name="connsiteY17661" fmla="*/ 369265 h 6852115"/>
              <a:gd name="connsiteX17662" fmla="*/ 8696034 w 12193268"/>
              <a:gd name="connsiteY17662" fmla="*/ 254195 h 6852115"/>
              <a:gd name="connsiteX17663" fmla="*/ 8670946 w 12193268"/>
              <a:gd name="connsiteY17663" fmla="*/ 231005 h 6852115"/>
              <a:gd name="connsiteX17664" fmla="*/ 8581365 w 12193268"/>
              <a:gd name="connsiteY17664" fmla="*/ 313687 h 6852115"/>
              <a:gd name="connsiteX17665" fmla="*/ 8554902 w 12193268"/>
              <a:gd name="connsiteY17665" fmla="*/ 285884 h 6852115"/>
              <a:gd name="connsiteX17666" fmla="*/ 8671479 w 12193268"/>
              <a:gd name="connsiteY17666" fmla="*/ 179235 h 6852115"/>
              <a:gd name="connsiteX17667" fmla="*/ 8753687 w 12193268"/>
              <a:gd name="connsiteY17667" fmla="*/ 255219 h 6852115"/>
              <a:gd name="connsiteX17668" fmla="*/ 8603574 w 12193268"/>
              <a:gd name="connsiteY17668" fmla="*/ 395856 h 6852115"/>
              <a:gd name="connsiteX17669" fmla="*/ 8752545 w 12193268"/>
              <a:gd name="connsiteY17669" fmla="*/ 537391 h 6852115"/>
              <a:gd name="connsiteX17670" fmla="*/ 8670282 w 12193268"/>
              <a:gd name="connsiteY17670" fmla="*/ 613318 h 6852115"/>
              <a:gd name="connsiteX17671" fmla="*/ 8553781 w 12193268"/>
              <a:gd name="connsiteY17671" fmla="*/ 506590 h 6852115"/>
              <a:gd name="connsiteX17672" fmla="*/ 8580263 w 12193268"/>
              <a:gd name="connsiteY17672" fmla="*/ 478805 h 6852115"/>
              <a:gd name="connsiteX17673" fmla="*/ 8669786 w 12193268"/>
              <a:gd name="connsiteY17673" fmla="*/ 561549 h 6852115"/>
              <a:gd name="connsiteX17674" fmla="*/ 8695844 w 12193268"/>
              <a:gd name="connsiteY17674" fmla="*/ 537496 h 6852115"/>
              <a:gd name="connsiteX17675" fmla="*/ 8575818 w 12193268"/>
              <a:gd name="connsiteY17675" fmla="*/ 422428 h 6852115"/>
              <a:gd name="connsiteX17676" fmla="*/ 8491434 w 12193268"/>
              <a:gd name="connsiteY17676" fmla="*/ 503212 h 6852115"/>
              <a:gd name="connsiteX17677" fmla="*/ 8640985 w 12193268"/>
              <a:gd name="connsiteY17677" fmla="*/ 642282 h 6852115"/>
              <a:gd name="connsiteX17678" fmla="*/ 8549405 w 12193268"/>
              <a:gd name="connsiteY17678" fmla="*/ 726811 h 6852115"/>
              <a:gd name="connsiteX17679" fmla="*/ 8437587 w 12193268"/>
              <a:gd name="connsiteY17679" fmla="*/ 620883 h 6852115"/>
              <a:gd name="connsiteX17680" fmla="*/ 8464068 w 12193268"/>
              <a:gd name="connsiteY17680" fmla="*/ 593098 h 6852115"/>
              <a:gd name="connsiteX17681" fmla="*/ 8550817 w 12193268"/>
              <a:gd name="connsiteY17681" fmla="*/ 673278 h 6852115"/>
              <a:gd name="connsiteX17682" fmla="*/ 8584878 w 12193268"/>
              <a:gd name="connsiteY17682" fmla="*/ 641842 h 6852115"/>
              <a:gd name="connsiteX17683" fmla="*/ 8463659 w 12193268"/>
              <a:gd name="connsiteY17683" fmla="*/ 529803 h 6852115"/>
              <a:gd name="connsiteX17684" fmla="*/ 8377429 w 12193268"/>
              <a:gd name="connsiteY17684" fmla="*/ 612354 h 6852115"/>
              <a:gd name="connsiteX17685" fmla="*/ 8522481 w 12193268"/>
              <a:gd name="connsiteY17685" fmla="*/ 751411 h 6852115"/>
              <a:gd name="connsiteX17686" fmla="*/ 8513792 w 12193268"/>
              <a:gd name="connsiteY17686" fmla="*/ 760200 h 6852115"/>
              <a:gd name="connsiteX17687" fmla="*/ 8495086 w 12193268"/>
              <a:gd name="connsiteY17687" fmla="*/ 760194 h 6852115"/>
              <a:gd name="connsiteX17688" fmla="*/ 8504435 w 12193268"/>
              <a:gd name="connsiteY17688" fmla="*/ 769665 h 6852115"/>
              <a:gd name="connsiteX17689" fmla="*/ 8495489 w 12193268"/>
              <a:gd name="connsiteY17689" fmla="*/ 778715 h 6852115"/>
              <a:gd name="connsiteX17690" fmla="*/ 8483780 w 12193268"/>
              <a:gd name="connsiteY17690" fmla="*/ 767491 h 6852115"/>
              <a:gd name="connsiteX17691" fmla="*/ 8491404 w 12193268"/>
              <a:gd name="connsiteY17691" fmla="*/ 760192 h 6852115"/>
              <a:gd name="connsiteX17692" fmla="*/ 8476161 w 12193268"/>
              <a:gd name="connsiteY17692" fmla="*/ 760187 h 6852115"/>
              <a:gd name="connsiteX17693" fmla="*/ 8349673 w 12193268"/>
              <a:gd name="connsiteY17693" fmla="*/ 638926 h 6852115"/>
              <a:gd name="connsiteX17694" fmla="*/ 8223100 w 12193268"/>
              <a:gd name="connsiteY17694" fmla="*/ 760100 h 6852115"/>
              <a:gd name="connsiteX17695" fmla="*/ 8197326 w 12193268"/>
              <a:gd name="connsiteY17695" fmla="*/ 760092 h 6852115"/>
              <a:gd name="connsiteX17696" fmla="*/ 8210209 w 12193268"/>
              <a:gd name="connsiteY17696" fmla="*/ 772442 h 6852115"/>
              <a:gd name="connsiteX17697" fmla="*/ 8201474 w 12193268"/>
              <a:gd name="connsiteY17697" fmla="*/ 780804 h 6852115"/>
              <a:gd name="connsiteX17698" fmla="*/ 8218938 w 12193268"/>
              <a:gd name="connsiteY17698" fmla="*/ 780810 h 6852115"/>
              <a:gd name="connsiteX17699" fmla="*/ 8344315 w 12193268"/>
              <a:gd name="connsiteY17699" fmla="*/ 901007 h 6852115"/>
              <a:gd name="connsiteX17700" fmla="*/ 8469778 w 12193268"/>
              <a:gd name="connsiteY17700" fmla="*/ 780896 h 6852115"/>
              <a:gd name="connsiteX17701" fmla="*/ 8515538 w 12193268"/>
              <a:gd name="connsiteY17701" fmla="*/ 780912 h 6852115"/>
              <a:gd name="connsiteX17702" fmla="*/ 8520269 w 12193268"/>
              <a:gd name="connsiteY17702" fmla="*/ 785704 h 6852115"/>
              <a:gd name="connsiteX17703" fmla="*/ 8372053 w 12193268"/>
              <a:gd name="connsiteY17703" fmla="*/ 927598 h 6852115"/>
              <a:gd name="connsiteX17704" fmla="*/ 8459158 w 12193268"/>
              <a:gd name="connsiteY17704" fmla="*/ 1011105 h 6852115"/>
              <a:gd name="connsiteX17705" fmla="*/ 8580564 w 12193268"/>
              <a:gd name="connsiteY17705" fmla="*/ 899047 h 6852115"/>
              <a:gd name="connsiteX17706" fmla="*/ 8546527 w 12193268"/>
              <a:gd name="connsiteY17706" fmla="*/ 867588 h 6852115"/>
              <a:gd name="connsiteX17707" fmla="*/ 8459722 w 12193268"/>
              <a:gd name="connsiteY17707" fmla="*/ 947708 h 6852115"/>
              <a:gd name="connsiteX17708" fmla="*/ 8433259 w 12193268"/>
              <a:gd name="connsiteY17708" fmla="*/ 919905 h 6852115"/>
              <a:gd name="connsiteX17709" fmla="*/ 8545151 w 12193268"/>
              <a:gd name="connsiteY17709" fmla="*/ 814054 h 6852115"/>
              <a:gd name="connsiteX17710" fmla="*/ 8636673 w 12193268"/>
              <a:gd name="connsiteY17710" fmla="*/ 898646 h 6852115"/>
              <a:gd name="connsiteX17711" fmla="*/ 8486915 w 12193268"/>
              <a:gd name="connsiteY17711" fmla="*/ 1037714 h 6852115"/>
              <a:gd name="connsiteX17712" fmla="*/ 8570307 w 12193268"/>
              <a:gd name="connsiteY17712" fmla="*/ 1117660 h 6852115"/>
              <a:gd name="connsiteX17713" fmla="*/ 8690505 w 12193268"/>
              <a:gd name="connsiteY17713" fmla="*/ 1002589 h 6852115"/>
              <a:gd name="connsiteX17714" fmla="*/ 8665416 w 12193268"/>
              <a:gd name="connsiteY17714" fmla="*/ 979400 h 6852115"/>
              <a:gd name="connsiteX17715" fmla="*/ 8575836 w 12193268"/>
              <a:gd name="connsiteY17715" fmla="*/ 1062082 h 6852115"/>
              <a:gd name="connsiteX17716" fmla="*/ 8549373 w 12193268"/>
              <a:gd name="connsiteY17716" fmla="*/ 1034279 h 6852115"/>
              <a:gd name="connsiteX17717" fmla="*/ 8665950 w 12193268"/>
              <a:gd name="connsiteY17717" fmla="*/ 927630 h 6852115"/>
              <a:gd name="connsiteX17718" fmla="*/ 8748157 w 12193268"/>
              <a:gd name="connsiteY17718" fmla="*/ 1003614 h 6852115"/>
              <a:gd name="connsiteX17719" fmla="*/ 8598044 w 12193268"/>
              <a:gd name="connsiteY17719" fmla="*/ 1144251 h 6852115"/>
              <a:gd name="connsiteX17720" fmla="*/ 8747014 w 12193268"/>
              <a:gd name="connsiteY17720" fmla="*/ 1285786 h 6852115"/>
              <a:gd name="connsiteX17721" fmla="*/ 8664753 w 12193268"/>
              <a:gd name="connsiteY17721" fmla="*/ 1361713 h 6852115"/>
              <a:gd name="connsiteX17722" fmla="*/ 8548252 w 12193268"/>
              <a:gd name="connsiteY17722" fmla="*/ 1254985 h 6852115"/>
              <a:gd name="connsiteX17723" fmla="*/ 8574734 w 12193268"/>
              <a:gd name="connsiteY17723" fmla="*/ 1227200 h 6852115"/>
              <a:gd name="connsiteX17724" fmla="*/ 8664256 w 12193268"/>
              <a:gd name="connsiteY17724" fmla="*/ 1309944 h 6852115"/>
              <a:gd name="connsiteX17725" fmla="*/ 8690315 w 12193268"/>
              <a:gd name="connsiteY17725" fmla="*/ 1285891 h 6852115"/>
              <a:gd name="connsiteX17726" fmla="*/ 8570288 w 12193268"/>
              <a:gd name="connsiteY17726" fmla="*/ 1170823 h 6852115"/>
              <a:gd name="connsiteX17727" fmla="*/ 8485905 w 12193268"/>
              <a:gd name="connsiteY17727" fmla="*/ 1251608 h 6852115"/>
              <a:gd name="connsiteX17728" fmla="*/ 8635456 w 12193268"/>
              <a:gd name="connsiteY17728" fmla="*/ 1390678 h 6852115"/>
              <a:gd name="connsiteX17729" fmla="*/ 8543874 w 12193268"/>
              <a:gd name="connsiteY17729" fmla="*/ 1475206 h 6852115"/>
              <a:gd name="connsiteX17730" fmla="*/ 8432057 w 12193268"/>
              <a:gd name="connsiteY17730" fmla="*/ 1369278 h 6852115"/>
              <a:gd name="connsiteX17731" fmla="*/ 8458539 w 12193268"/>
              <a:gd name="connsiteY17731" fmla="*/ 1341493 h 6852115"/>
              <a:gd name="connsiteX17732" fmla="*/ 8545288 w 12193268"/>
              <a:gd name="connsiteY17732" fmla="*/ 1421673 h 6852115"/>
              <a:gd name="connsiteX17733" fmla="*/ 8579347 w 12193268"/>
              <a:gd name="connsiteY17733" fmla="*/ 1390237 h 6852115"/>
              <a:gd name="connsiteX17734" fmla="*/ 8458130 w 12193268"/>
              <a:gd name="connsiteY17734" fmla="*/ 1278198 h 6852115"/>
              <a:gd name="connsiteX17735" fmla="*/ 8371900 w 12193268"/>
              <a:gd name="connsiteY17735" fmla="*/ 1360749 h 6852115"/>
              <a:gd name="connsiteX17736" fmla="*/ 8516951 w 12193268"/>
              <a:gd name="connsiteY17736" fmla="*/ 1499806 h 6852115"/>
              <a:gd name="connsiteX17737" fmla="*/ 8489959 w 12193268"/>
              <a:gd name="connsiteY17737" fmla="*/ 1527110 h 6852115"/>
              <a:gd name="connsiteX17738" fmla="*/ 8344144 w 12193268"/>
              <a:gd name="connsiteY17738" fmla="*/ 1387321 h 6852115"/>
              <a:gd name="connsiteX17739" fmla="*/ 8195945 w 12193268"/>
              <a:gd name="connsiteY17739" fmla="*/ 1529199 h 6852115"/>
              <a:gd name="connsiteX17740" fmla="*/ 8264246 w 12193268"/>
              <a:gd name="connsiteY17740" fmla="*/ 1529222 h 6852115"/>
              <a:gd name="connsiteX17741" fmla="*/ 8344809 w 12193268"/>
              <a:gd name="connsiteY17741" fmla="*/ 1449941 h 6852115"/>
              <a:gd name="connsiteX17742" fmla="*/ 8425317 w 12193268"/>
              <a:gd name="connsiteY17742" fmla="*/ 1529278 h 6852115"/>
              <a:gd name="connsiteX17743" fmla="*/ 8534290 w 12193268"/>
              <a:gd name="connsiteY17743" fmla="*/ 1529315 h 6852115"/>
              <a:gd name="connsiteX17744" fmla="*/ 8903721 w 12193268"/>
              <a:gd name="connsiteY17744" fmla="*/ 1188330 h 6852115"/>
              <a:gd name="connsiteX17745" fmla="*/ 8903722 w 12193268"/>
              <a:gd name="connsiteY17745" fmla="*/ 1185883 h 6852115"/>
              <a:gd name="connsiteX17746" fmla="*/ 9262641 w 12193268"/>
              <a:gd name="connsiteY17746" fmla="*/ 1517625 h 6852115"/>
              <a:gd name="connsiteX17747" fmla="*/ 9312392 w 12193268"/>
              <a:gd name="connsiteY17747" fmla="*/ 1517641 h 6852115"/>
              <a:gd name="connsiteX17748" fmla="*/ 9287208 w 12193268"/>
              <a:gd name="connsiteY17748" fmla="*/ 1492130 h 6852115"/>
              <a:gd name="connsiteX17749" fmla="*/ 9435424 w 12193268"/>
              <a:gd name="connsiteY17749" fmla="*/ 1350237 h 6852115"/>
              <a:gd name="connsiteX17750" fmla="*/ 9348319 w 12193268"/>
              <a:gd name="connsiteY17750" fmla="*/ 1266731 h 6852115"/>
              <a:gd name="connsiteX17751" fmla="*/ 9226913 w 12193268"/>
              <a:gd name="connsiteY17751" fmla="*/ 1378788 h 6852115"/>
              <a:gd name="connsiteX17752" fmla="*/ 9260950 w 12193268"/>
              <a:gd name="connsiteY17752" fmla="*/ 1410248 h 6852115"/>
              <a:gd name="connsiteX17753" fmla="*/ 9347756 w 12193268"/>
              <a:gd name="connsiteY17753" fmla="*/ 1330127 h 6852115"/>
              <a:gd name="connsiteX17754" fmla="*/ 9374218 w 12193268"/>
              <a:gd name="connsiteY17754" fmla="*/ 1357930 h 6852115"/>
              <a:gd name="connsiteX17755" fmla="*/ 9262326 w 12193268"/>
              <a:gd name="connsiteY17755" fmla="*/ 1463781 h 6852115"/>
              <a:gd name="connsiteX17756" fmla="*/ 9170805 w 12193268"/>
              <a:gd name="connsiteY17756" fmla="*/ 1379189 h 6852115"/>
              <a:gd name="connsiteX17757" fmla="*/ 9320563 w 12193268"/>
              <a:gd name="connsiteY17757" fmla="*/ 1240122 h 6852115"/>
              <a:gd name="connsiteX17758" fmla="*/ 9237170 w 12193268"/>
              <a:gd name="connsiteY17758" fmla="*/ 1160176 h 6852115"/>
              <a:gd name="connsiteX17759" fmla="*/ 9116973 w 12193268"/>
              <a:gd name="connsiteY17759" fmla="*/ 1275247 h 6852115"/>
              <a:gd name="connsiteX17760" fmla="*/ 9142061 w 12193268"/>
              <a:gd name="connsiteY17760" fmla="*/ 1298436 h 6852115"/>
              <a:gd name="connsiteX17761" fmla="*/ 9231643 w 12193268"/>
              <a:gd name="connsiteY17761" fmla="*/ 1215754 h 6852115"/>
              <a:gd name="connsiteX17762" fmla="*/ 9258104 w 12193268"/>
              <a:gd name="connsiteY17762" fmla="*/ 1243558 h 6852115"/>
              <a:gd name="connsiteX17763" fmla="*/ 9141528 w 12193268"/>
              <a:gd name="connsiteY17763" fmla="*/ 1350206 h 6852115"/>
              <a:gd name="connsiteX17764" fmla="*/ 9059320 w 12193268"/>
              <a:gd name="connsiteY17764" fmla="*/ 1274222 h 6852115"/>
              <a:gd name="connsiteX17765" fmla="*/ 9209433 w 12193268"/>
              <a:gd name="connsiteY17765" fmla="*/ 1133584 h 6852115"/>
              <a:gd name="connsiteX17766" fmla="*/ 9060463 w 12193268"/>
              <a:gd name="connsiteY17766" fmla="*/ 992050 h 6852115"/>
              <a:gd name="connsiteX17767" fmla="*/ 9142724 w 12193268"/>
              <a:gd name="connsiteY17767" fmla="*/ 916122 h 6852115"/>
              <a:gd name="connsiteX17768" fmla="*/ 9259226 w 12193268"/>
              <a:gd name="connsiteY17768" fmla="*/ 1022851 h 6852115"/>
              <a:gd name="connsiteX17769" fmla="*/ 9232744 w 12193268"/>
              <a:gd name="connsiteY17769" fmla="*/ 1050636 h 6852115"/>
              <a:gd name="connsiteX17770" fmla="*/ 9143222 w 12193268"/>
              <a:gd name="connsiteY17770" fmla="*/ 967892 h 6852115"/>
              <a:gd name="connsiteX17771" fmla="*/ 9117163 w 12193268"/>
              <a:gd name="connsiteY17771" fmla="*/ 991945 h 6852115"/>
              <a:gd name="connsiteX17772" fmla="*/ 9237190 w 12193268"/>
              <a:gd name="connsiteY17772" fmla="*/ 1107012 h 6852115"/>
              <a:gd name="connsiteX17773" fmla="*/ 9321572 w 12193268"/>
              <a:gd name="connsiteY17773" fmla="*/ 1026229 h 6852115"/>
              <a:gd name="connsiteX17774" fmla="*/ 9172022 w 12193268"/>
              <a:gd name="connsiteY17774" fmla="*/ 887158 h 6852115"/>
              <a:gd name="connsiteX17775" fmla="*/ 9263603 w 12193268"/>
              <a:gd name="connsiteY17775" fmla="*/ 802630 h 6852115"/>
              <a:gd name="connsiteX17776" fmla="*/ 9375420 w 12193268"/>
              <a:gd name="connsiteY17776" fmla="*/ 908557 h 6852115"/>
              <a:gd name="connsiteX17777" fmla="*/ 9348938 w 12193268"/>
              <a:gd name="connsiteY17777" fmla="*/ 936343 h 6852115"/>
              <a:gd name="connsiteX17778" fmla="*/ 9262189 w 12193268"/>
              <a:gd name="connsiteY17778" fmla="*/ 856162 h 6852115"/>
              <a:gd name="connsiteX17779" fmla="*/ 9228130 w 12193268"/>
              <a:gd name="connsiteY17779" fmla="*/ 887599 h 6852115"/>
              <a:gd name="connsiteX17780" fmla="*/ 9349347 w 12193268"/>
              <a:gd name="connsiteY17780" fmla="*/ 999638 h 6852115"/>
              <a:gd name="connsiteX17781" fmla="*/ 9435577 w 12193268"/>
              <a:gd name="connsiteY17781" fmla="*/ 917086 h 6852115"/>
              <a:gd name="connsiteX17782" fmla="*/ 9290526 w 12193268"/>
              <a:gd name="connsiteY17782" fmla="*/ 778030 h 6852115"/>
              <a:gd name="connsiteX17783" fmla="*/ 9299215 w 12193268"/>
              <a:gd name="connsiteY17783" fmla="*/ 769240 h 6852115"/>
              <a:gd name="connsiteX17784" fmla="*/ 9317921 w 12193268"/>
              <a:gd name="connsiteY17784" fmla="*/ 769247 h 6852115"/>
              <a:gd name="connsiteX17785" fmla="*/ 9308572 w 12193268"/>
              <a:gd name="connsiteY17785" fmla="*/ 759775 h 6852115"/>
              <a:gd name="connsiteX17786" fmla="*/ 9317519 w 12193268"/>
              <a:gd name="connsiteY17786" fmla="*/ 750725 h 6852115"/>
              <a:gd name="connsiteX17787" fmla="*/ 9329226 w 12193268"/>
              <a:gd name="connsiteY17787" fmla="*/ 761949 h 6852115"/>
              <a:gd name="connsiteX17788" fmla="*/ 9321603 w 12193268"/>
              <a:gd name="connsiteY17788" fmla="*/ 769248 h 6852115"/>
              <a:gd name="connsiteX17789" fmla="*/ 9336845 w 12193268"/>
              <a:gd name="connsiteY17789" fmla="*/ 769253 h 6852115"/>
              <a:gd name="connsiteX17790" fmla="*/ 9463334 w 12193268"/>
              <a:gd name="connsiteY17790" fmla="*/ 890514 h 6852115"/>
              <a:gd name="connsiteX17791" fmla="*/ 9589907 w 12193268"/>
              <a:gd name="connsiteY17791" fmla="*/ 769339 h 6852115"/>
              <a:gd name="connsiteX17792" fmla="*/ 9615680 w 12193268"/>
              <a:gd name="connsiteY17792" fmla="*/ 769349 h 6852115"/>
              <a:gd name="connsiteX17793" fmla="*/ 9602798 w 12193268"/>
              <a:gd name="connsiteY17793" fmla="*/ 756998 h 6852115"/>
              <a:gd name="connsiteX17794" fmla="*/ 9611533 w 12193268"/>
              <a:gd name="connsiteY17794" fmla="*/ 748636 h 6852115"/>
              <a:gd name="connsiteX17795" fmla="*/ 9594070 w 12193268"/>
              <a:gd name="connsiteY17795" fmla="*/ 748631 h 6852115"/>
              <a:gd name="connsiteX17796" fmla="*/ 9468692 w 12193268"/>
              <a:gd name="connsiteY17796" fmla="*/ 628433 h 6852115"/>
              <a:gd name="connsiteX17797" fmla="*/ 9343229 w 12193268"/>
              <a:gd name="connsiteY17797" fmla="*/ 748545 h 6852115"/>
              <a:gd name="connsiteX17798" fmla="*/ 9297469 w 12193268"/>
              <a:gd name="connsiteY17798" fmla="*/ 748529 h 6852115"/>
              <a:gd name="connsiteX17799" fmla="*/ 9292738 w 12193268"/>
              <a:gd name="connsiteY17799" fmla="*/ 743736 h 6852115"/>
              <a:gd name="connsiteX17800" fmla="*/ 9440953 w 12193268"/>
              <a:gd name="connsiteY17800" fmla="*/ 601842 h 6852115"/>
              <a:gd name="connsiteX17801" fmla="*/ 9353848 w 12193268"/>
              <a:gd name="connsiteY17801" fmla="*/ 518336 h 6852115"/>
              <a:gd name="connsiteX17802" fmla="*/ 9232443 w 12193268"/>
              <a:gd name="connsiteY17802" fmla="*/ 630393 h 6852115"/>
              <a:gd name="connsiteX17803" fmla="*/ 9266480 w 12193268"/>
              <a:gd name="connsiteY17803" fmla="*/ 661853 h 6852115"/>
              <a:gd name="connsiteX17804" fmla="*/ 9353285 w 12193268"/>
              <a:gd name="connsiteY17804" fmla="*/ 581731 h 6852115"/>
              <a:gd name="connsiteX17805" fmla="*/ 9379747 w 12193268"/>
              <a:gd name="connsiteY17805" fmla="*/ 609536 h 6852115"/>
              <a:gd name="connsiteX17806" fmla="*/ 9267856 w 12193268"/>
              <a:gd name="connsiteY17806" fmla="*/ 715386 h 6852115"/>
              <a:gd name="connsiteX17807" fmla="*/ 9176334 w 12193268"/>
              <a:gd name="connsiteY17807" fmla="*/ 630795 h 6852115"/>
              <a:gd name="connsiteX17808" fmla="*/ 9326093 w 12193268"/>
              <a:gd name="connsiteY17808" fmla="*/ 491727 h 6852115"/>
              <a:gd name="connsiteX17809" fmla="*/ 9242700 w 12193268"/>
              <a:gd name="connsiteY17809" fmla="*/ 411781 h 6852115"/>
              <a:gd name="connsiteX17810" fmla="*/ 9122502 w 12193268"/>
              <a:gd name="connsiteY17810" fmla="*/ 526852 h 6852115"/>
              <a:gd name="connsiteX17811" fmla="*/ 9147591 w 12193268"/>
              <a:gd name="connsiteY17811" fmla="*/ 550041 h 6852115"/>
              <a:gd name="connsiteX17812" fmla="*/ 9237171 w 12193268"/>
              <a:gd name="connsiteY17812" fmla="*/ 467359 h 6852115"/>
              <a:gd name="connsiteX17813" fmla="*/ 9263634 w 12193268"/>
              <a:gd name="connsiteY17813" fmla="*/ 495162 h 6852115"/>
              <a:gd name="connsiteX17814" fmla="*/ 9147057 w 12193268"/>
              <a:gd name="connsiteY17814" fmla="*/ 601811 h 6852115"/>
              <a:gd name="connsiteX17815" fmla="*/ 9064850 w 12193268"/>
              <a:gd name="connsiteY17815" fmla="*/ 525827 h 6852115"/>
              <a:gd name="connsiteX17816" fmla="*/ 9214962 w 12193268"/>
              <a:gd name="connsiteY17816" fmla="*/ 385189 h 6852115"/>
              <a:gd name="connsiteX17817" fmla="*/ 9065992 w 12193268"/>
              <a:gd name="connsiteY17817" fmla="*/ 243656 h 6852115"/>
              <a:gd name="connsiteX17818" fmla="*/ 9148254 w 12193268"/>
              <a:gd name="connsiteY17818" fmla="*/ 167728 h 6852115"/>
              <a:gd name="connsiteX17819" fmla="*/ 9264755 w 12193268"/>
              <a:gd name="connsiteY17819" fmla="*/ 274456 h 6852115"/>
              <a:gd name="connsiteX17820" fmla="*/ 9238273 w 12193268"/>
              <a:gd name="connsiteY17820" fmla="*/ 302242 h 6852115"/>
              <a:gd name="connsiteX17821" fmla="*/ 9148751 w 12193268"/>
              <a:gd name="connsiteY17821" fmla="*/ 219498 h 6852115"/>
              <a:gd name="connsiteX17822" fmla="*/ 9122692 w 12193268"/>
              <a:gd name="connsiteY17822" fmla="*/ 243550 h 6852115"/>
              <a:gd name="connsiteX17823" fmla="*/ 9242719 w 12193268"/>
              <a:gd name="connsiteY17823" fmla="*/ 358617 h 6852115"/>
              <a:gd name="connsiteX17824" fmla="*/ 9327102 w 12193268"/>
              <a:gd name="connsiteY17824" fmla="*/ 277834 h 6852115"/>
              <a:gd name="connsiteX17825" fmla="*/ 9177552 w 12193268"/>
              <a:gd name="connsiteY17825" fmla="*/ 138764 h 6852115"/>
              <a:gd name="connsiteX17826" fmla="*/ 9269132 w 12193268"/>
              <a:gd name="connsiteY17826" fmla="*/ 54235 h 6852115"/>
              <a:gd name="connsiteX17827" fmla="*/ 9380949 w 12193268"/>
              <a:gd name="connsiteY17827" fmla="*/ 160163 h 6852115"/>
              <a:gd name="connsiteX17828" fmla="*/ 9354468 w 12193268"/>
              <a:gd name="connsiteY17828" fmla="*/ 187948 h 6852115"/>
              <a:gd name="connsiteX17829" fmla="*/ 9267718 w 12193268"/>
              <a:gd name="connsiteY17829" fmla="*/ 107768 h 6852115"/>
              <a:gd name="connsiteX17830" fmla="*/ 9233659 w 12193268"/>
              <a:gd name="connsiteY17830" fmla="*/ 139204 h 6852115"/>
              <a:gd name="connsiteX17831" fmla="*/ 9354877 w 12193268"/>
              <a:gd name="connsiteY17831" fmla="*/ 251243 h 6852115"/>
              <a:gd name="connsiteX17832" fmla="*/ 9441107 w 12193268"/>
              <a:gd name="connsiteY17832" fmla="*/ 168692 h 6852115"/>
              <a:gd name="connsiteX17833" fmla="*/ 9296056 w 12193268"/>
              <a:gd name="connsiteY17833" fmla="*/ 29636 h 6852115"/>
              <a:gd name="connsiteX17834" fmla="*/ 9323048 w 12193268"/>
              <a:gd name="connsiteY17834" fmla="*/ 2331 h 6852115"/>
              <a:gd name="connsiteX17835" fmla="*/ 9468863 w 12193268"/>
              <a:gd name="connsiteY17835" fmla="*/ 142120 h 6852115"/>
              <a:gd name="connsiteX17836" fmla="*/ 9617063 w 12193268"/>
              <a:gd name="connsiteY17836" fmla="*/ 243 h 6852115"/>
              <a:gd name="connsiteX17837" fmla="*/ 9548761 w 12193268"/>
              <a:gd name="connsiteY17837" fmla="*/ 219 h 6852115"/>
              <a:gd name="connsiteX17838" fmla="*/ 9468198 w 12193268"/>
              <a:gd name="connsiteY17838" fmla="*/ 79501 h 6852115"/>
              <a:gd name="connsiteX17839" fmla="*/ 9387690 w 12193268"/>
              <a:gd name="connsiteY17839" fmla="*/ 164 h 6852115"/>
              <a:gd name="connsiteX17840" fmla="*/ 9151691 w 12193268"/>
              <a:gd name="connsiteY17840" fmla="*/ 83 h 6852115"/>
              <a:gd name="connsiteX17841" fmla="*/ 8909327 w 12193268"/>
              <a:gd name="connsiteY17841" fmla="*/ 223784 h 6852115"/>
              <a:gd name="connsiteX17842" fmla="*/ 8909326 w 12193268"/>
              <a:gd name="connsiteY17842" fmla="*/ 226233 h 6852115"/>
              <a:gd name="connsiteX17843" fmla="*/ 8677392 w 12193268"/>
              <a:gd name="connsiteY17843" fmla="*/ 11860 h 6852115"/>
              <a:gd name="connsiteX17844" fmla="*/ 8606931 w 12193268"/>
              <a:gd name="connsiteY17844" fmla="*/ 11836 h 6852115"/>
              <a:gd name="connsiteX17845" fmla="*/ 8909303 w 12193268"/>
              <a:gd name="connsiteY17845" fmla="*/ 291315 h 6852115"/>
              <a:gd name="connsiteX17846" fmla="*/ 8909305 w 12193268"/>
              <a:gd name="connsiteY17846" fmla="*/ 288865 h 6852115"/>
              <a:gd name="connsiteX17847" fmla="*/ 9222152 w 12193268"/>
              <a:gd name="connsiteY17847" fmla="*/ 107 h 6852115"/>
              <a:gd name="connsiteX17848" fmla="*/ 9034481 w 12193268"/>
              <a:gd name="connsiteY17848" fmla="*/ 43 h 6852115"/>
              <a:gd name="connsiteX17849" fmla="*/ 8909365 w 12193268"/>
              <a:gd name="connsiteY17849" fmla="*/ 115524 h 6852115"/>
              <a:gd name="connsiteX17850" fmla="*/ 8909364 w 12193268"/>
              <a:gd name="connsiteY17850" fmla="*/ 117972 h 6852115"/>
              <a:gd name="connsiteX17851" fmla="*/ 8794602 w 12193268"/>
              <a:gd name="connsiteY17851" fmla="*/ 11900 h 6852115"/>
              <a:gd name="connsiteX17852" fmla="*/ 8733956 w 12193268"/>
              <a:gd name="connsiteY17852" fmla="*/ 11880 h 6852115"/>
              <a:gd name="connsiteX17853" fmla="*/ 8909345 w 12193268"/>
              <a:gd name="connsiteY17853" fmla="*/ 173988 h 6852115"/>
              <a:gd name="connsiteX17854" fmla="*/ 8909346 w 12193268"/>
              <a:gd name="connsiteY17854" fmla="*/ 171539 h 6852115"/>
              <a:gd name="connsiteX17855" fmla="*/ 9095126 w 12193268"/>
              <a:gd name="connsiteY17855" fmla="*/ 64 h 6852115"/>
              <a:gd name="connsiteX17856" fmla="*/ 8909406 w 12193268"/>
              <a:gd name="connsiteY17856" fmla="*/ 0 h 6852115"/>
              <a:gd name="connsiteX17857" fmla="*/ 8909401 w 12193268"/>
              <a:gd name="connsiteY17857" fmla="*/ 11940 h 6852115"/>
              <a:gd name="connsiteX17858" fmla="*/ 8851166 w 12193268"/>
              <a:gd name="connsiteY17858" fmla="*/ 11920 h 6852115"/>
              <a:gd name="connsiteX17859" fmla="*/ 8909383 w 12193268"/>
              <a:gd name="connsiteY17859" fmla="*/ 65728 h 6852115"/>
              <a:gd name="connsiteX17860" fmla="*/ 8909384 w 12193268"/>
              <a:gd name="connsiteY17860" fmla="*/ 63278 h 6852115"/>
              <a:gd name="connsiteX17861" fmla="*/ 8977917 w 12193268"/>
              <a:gd name="connsiteY17861" fmla="*/ 24 h 6852115"/>
              <a:gd name="connsiteX17862" fmla="*/ 3389245 w 12193268"/>
              <a:gd name="connsiteY17862" fmla="*/ 6662 h 6852115"/>
              <a:gd name="connsiteX17863" fmla="*/ 3430774 w 12193268"/>
              <a:gd name="connsiteY17863" fmla="*/ 45046 h 6852115"/>
              <a:gd name="connsiteX17864" fmla="*/ 3430788 w 12193268"/>
              <a:gd name="connsiteY17864" fmla="*/ 6676 h 6852115"/>
              <a:gd name="connsiteX17865" fmla="*/ 3272036 w 12193268"/>
              <a:gd name="connsiteY17865" fmla="*/ 6622 h 6852115"/>
              <a:gd name="connsiteX17866" fmla="*/ 3430736 w 12193268"/>
              <a:gd name="connsiteY17866" fmla="*/ 153306 h 6852115"/>
              <a:gd name="connsiteX17867" fmla="*/ 3430755 w 12193268"/>
              <a:gd name="connsiteY17867" fmla="*/ 97292 h 6852115"/>
              <a:gd name="connsiteX17868" fmla="*/ 3332681 w 12193268"/>
              <a:gd name="connsiteY17868" fmla="*/ 6643 h 6852115"/>
              <a:gd name="connsiteX17869" fmla="*/ 3145010 w 12193268"/>
              <a:gd name="connsiteY17869" fmla="*/ 6579 h 6852115"/>
              <a:gd name="connsiteX17870" fmla="*/ 3430695 w 12193268"/>
              <a:gd name="connsiteY17870" fmla="*/ 270633 h 6852115"/>
              <a:gd name="connsiteX17871" fmla="*/ 3430718 w 12193268"/>
              <a:gd name="connsiteY17871" fmla="*/ 205552 h 6852115"/>
              <a:gd name="connsiteX17872" fmla="*/ 3215471 w 12193268"/>
              <a:gd name="connsiteY17872" fmla="*/ 6602 h 6852115"/>
              <a:gd name="connsiteX17873" fmla="*/ 3042815 w 12193268"/>
              <a:gd name="connsiteY17873" fmla="*/ 6543 h 6852115"/>
              <a:gd name="connsiteX17874" fmla="*/ 3069481 w 12193268"/>
              <a:gd name="connsiteY17874" fmla="*/ 33556 h 6852115"/>
              <a:gd name="connsiteX17875" fmla="*/ 2921723 w 12193268"/>
              <a:gd name="connsiteY17875" fmla="*/ 175012 h 6852115"/>
              <a:gd name="connsiteX17876" fmla="*/ 3009268 w 12193268"/>
              <a:gd name="connsiteY17876" fmla="*/ 258940 h 6852115"/>
              <a:gd name="connsiteX17877" fmla="*/ 3132107 w 12193268"/>
              <a:gd name="connsiteY17877" fmla="*/ 145560 h 6852115"/>
              <a:gd name="connsiteX17878" fmla="*/ 3098069 w 12193268"/>
              <a:gd name="connsiteY17878" fmla="*/ 114100 h 6852115"/>
              <a:gd name="connsiteX17879" fmla="*/ 3011264 w 12193268"/>
              <a:gd name="connsiteY17879" fmla="*/ 194222 h 6852115"/>
              <a:gd name="connsiteX17880" fmla="*/ 2984803 w 12193268"/>
              <a:gd name="connsiteY17880" fmla="*/ 166418 h 6852115"/>
              <a:gd name="connsiteX17881" fmla="*/ 3096695 w 12193268"/>
              <a:gd name="connsiteY17881" fmla="*/ 60567 h 6852115"/>
              <a:gd name="connsiteX17882" fmla="*/ 3188215 w 12193268"/>
              <a:gd name="connsiteY17882" fmla="*/ 145158 h 6852115"/>
              <a:gd name="connsiteX17883" fmla="*/ 3037024 w 12193268"/>
              <a:gd name="connsiteY17883" fmla="*/ 285549 h 6852115"/>
              <a:gd name="connsiteX17884" fmla="*/ 3119976 w 12193268"/>
              <a:gd name="connsiteY17884" fmla="*/ 365074 h 6852115"/>
              <a:gd name="connsiteX17885" fmla="*/ 3241574 w 12193268"/>
              <a:gd name="connsiteY17885" fmla="*/ 248662 h 6852115"/>
              <a:gd name="connsiteX17886" fmla="*/ 3216959 w 12193268"/>
              <a:gd name="connsiteY17886" fmla="*/ 225912 h 6852115"/>
              <a:gd name="connsiteX17887" fmla="*/ 3127378 w 12193268"/>
              <a:gd name="connsiteY17887" fmla="*/ 308594 h 6852115"/>
              <a:gd name="connsiteX17888" fmla="*/ 3100917 w 12193268"/>
              <a:gd name="connsiteY17888" fmla="*/ 280791 h 6852115"/>
              <a:gd name="connsiteX17889" fmla="*/ 3217493 w 12193268"/>
              <a:gd name="connsiteY17889" fmla="*/ 174142 h 6852115"/>
              <a:gd name="connsiteX17890" fmla="*/ 3299700 w 12193268"/>
              <a:gd name="connsiteY17890" fmla="*/ 250126 h 6852115"/>
              <a:gd name="connsiteX17891" fmla="*/ 3147714 w 12193268"/>
              <a:gd name="connsiteY17891" fmla="*/ 391664 h 6852115"/>
              <a:gd name="connsiteX17892" fmla="*/ 3298558 w 12193268"/>
              <a:gd name="connsiteY17892" fmla="*/ 532512 h 6852115"/>
              <a:gd name="connsiteX17893" fmla="*/ 3216296 w 12193268"/>
              <a:gd name="connsiteY17893" fmla="*/ 608439 h 6852115"/>
              <a:gd name="connsiteX17894" fmla="*/ 3209775 w 12193268"/>
              <a:gd name="connsiteY17894" fmla="*/ 601588 h 6852115"/>
              <a:gd name="connsiteX17895" fmla="*/ 3208875 w 12193268"/>
              <a:gd name="connsiteY17895" fmla="*/ 602533 h 6852115"/>
              <a:gd name="connsiteX17896" fmla="*/ 3099795 w 12193268"/>
              <a:gd name="connsiteY17896" fmla="*/ 501712 h 6852115"/>
              <a:gd name="connsiteX17897" fmla="*/ 3126276 w 12193268"/>
              <a:gd name="connsiteY17897" fmla="*/ 473926 h 6852115"/>
              <a:gd name="connsiteX17898" fmla="*/ 3215799 w 12193268"/>
              <a:gd name="connsiteY17898" fmla="*/ 556670 h 6852115"/>
              <a:gd name="connsiteX17899" fmla="*/ 3240539 w 12193268"/>
              <a:gd name="connsiteY17899" fmla="*/ 533836 h 6852115"/>
              <a:gd name="connsiteX17900" fmla="*/ 3119958 w 12193268"/>
              <a:gd name="connsiteY17900" fmla="*/ 418237 h 6852115"/>
              <a:gd name="connsiteX17901" fmla="*/ 3036860 w 12193268"/>
              <a:gd name="connsiteY17901" fmla="*/ 497790 h 6852115"/>
              <a:gd name="connsiteX17902" fmla="*/ 3186999 w 12193268"/>
              <a:gd name="connsiteY17902" fmla="*/ 637403 h 6852115"/>
              <a:gd name="connsiteX17903" fmla="*/ 3095418 w 12193268"/>
              <a:gd name="connsiteY17903" fmla="*/ 721932 h 6852115"/>
              <a:gd name="connsiteX17904" fmla="*/ 2983600 w 12193268"/>
              <a:gd name="connsiteY17904" fmla="*/ 616005 h 6852115"/>
              <a:gd name="connsiteX17905" fmla="*/ 3010082 w 12193268"/>
              <a:gd name="connsiteY17905" fmla="*/ 588219 h 6852115"/>
              <a:gd name="connsiteX17906" fmla="*/ 3096830 w 12193268"/>
              <a:gd name="connsiteY17906" fmla="*/ 668400 h 6852115"/>
              <a:gd name="connsiteX17907" fmla="*/ 3130891 w 12193268"/>
              <a:gd name="connsiteY17907" fmla="*/ 636963 h 6852115"/>
              <a:gd name="connsiteX17908" fmla="*/ 3009085 w 12193268"/>
              <a:gd name="connsiteY17908" fmla="*/ 524380 h 6852115"/>
              <a:gd name="connsiteX17909" fmla="*/ 2921569 w 12193268"/>
              <a:gd name="connsiteY17909" fmla="*/ 608162 h 6852115"/>
              <a:gd name="connsiteX17910" fmla="*/ 3072293 w 12193268"/>
              <a:gd name="connsiteY17910" fmla="*/ 752657 h 6852115"/>
              <a:gd name="connsiteX17911" fmla="*/ 3070028 w 12193268"/>
              <a:gd name="connsiteY17911" fmla="*/ 754949 h 6852115"/>
              <a:gd name="connsiteX17912" fmla="*/ 3037286 w 12193268"/>
              <a:gd name="connsiteY17912" fmla="*/ 754938 h 6852115"/>
              <a:gd name="connsiteX17913" fmla="*/ 3053651 w 12193268"/>
              <a:gd name="connsiteY17913" fmla="*/ 771516 h 6852115"/>
              <a:gd name="connsiteX17914" fmla="*/ 3049562 w 12193268"/>
              <a:gd name="connsiteY17914" fmla="*/ 775652 h 6852115"/>
              <a:gd name="connsiteX17915" fmla="*/ 3057737 w 12193268"/>
              <a:gd name="connsiteY17915" fmla="*/ 775655 h 6852115"/>
              <a:gd name="connsiteX17916" fmla="*/ 3063952 w 12193268"/>
              <a:gd name="connsiteY17916" fmla="*/ 781950 h 6852115"/>
              <a:gd name="connsiteX17917" fmla="*/ 2916194 w 12193268"/>
              <a:gd name="connsiteY17917" fmla="*/ 923406 h 6852115"/>
              <a:gd name="connsiteX17918" fmla="*/ 3003738 w 12193268"/>
              <a:gd name="connsiteY17918" fmla="*/ 1007335 h 6852115"/>
              <a:gd name="connsiteX17919" fmla="*/ 3126578 w 12193268"/>
              <a:gd name="connsiteY17919" fmla="*/ 893954 h 6852115"/>
              <a:gd name="connsiteX17920" fmla="*/ 3092540 w 12193268"/>
              <a:gd name="connsiteY17920" fmla="*/ 862494 h 6852115"/>
              <a:gd name="connsiteX17921" fmla="*/ 3005735 w 12193268"/>
              <a:gd name="connsiteY17921" fmla="*/ 942616 h 6852115"/>
              <a:gd name="connsiteX17922" fmla="*/ 2979273 w 12193268"/>
              <a:gd name="connsiteY17922" fmla="*/ 914812 h 6852115"/>
              <a:gd name="connsiteX17923" fmla="*/ 3091165 w 12193268"/>
              <a:gd name="connsiteY17923" fmla="*/ 808961 h 6852115"/>
              <a:gd name="connsiteX17924" fmla="*/ 3182686 w 12193268"/>
              <a:gd name="connsiteY17924" fmla="*/ 893552 h 6852115"/>
              <a:gd name="connsiteX17925" fmla="*/ 3031495 w 12193268"/>
              <a:gd name="connsiteY17925" fmla="*/ 1033944 h 6852115"/>
              <a:gd name="connsiteX17926" fmla="*/ 3114447 w 12193268"/>
              <a:gd name="connsiteY17926" fmla="*/ 1113468 h 6852115"/>
              <a:gd name="connsiteX17927" fmla="*/ 3236044 w 12193268"/>
              <a:gd name="connsiteY17927" fmla="*/ 997057 h 6852115"/>
              <a:gd name="connsiteX17928" fmla="*/ 3211429 w 12193268"/>
              <a:gd name="connsiteY17928" fmla="*/ 974306 h 6852115"/>
              <a:gd name="connsiteX17929" fmla="*/ 3121849 w 12193268"/>
              <a:gd name="connsiteY17929" fmla="*/ 1056989 h 6852115"/>
              <a:gd name="connsiteX17930" fmla="*/ 3095387 w 12193268"/>
              <a:gd name="connsiteY17930" fmla="*/ 1029186 h 6852115"/>
              <a:gd name="connsiteX17931" fmla="*/ 3211964 w 12193268"/>
              <a:gd name="connsiteY17931" fmla="*/ 922536 h 6852115"/>
              <a:gd name="connsiteX17932" fmla="*/ 3294171 w 12193268"/>
              <a:gd name="connsiteY17932" fmla="*/ 998521 h 6852115"/>
              <a:gd name="connsiteX17933" fmla="*/ 3142185 w 12193268"/>
              <a:gd name="connsiteY17933" fmla="*/ 1140059 h 6852115"/>
              <a:gd name="connsiteX17934" fmla="*/ 3293029 w 12193268"/>
              <a:gd name="connsiteY17934" fmla="*/ 1280907 h 6852115"/>
              <a:gd name="connsiteX17935" fmla="*/ 3210767 w 12193268"/>
              <a:gd name="connsiteY17935" fmla="*/ 1356835 h 6852115"/>
              <a:gd name="connsiteX17936" fmla="*/ 3204246 w 12193268"/>
              <a:gd name="connsiteY17936" fmla="*/ 1349983 h 6852115"/>
              <a:gd name="connsiteX17937" fmla="*/ 3203345 w 12193268"/>
              <a:gd name="connsiteY17937" fmla="*/ 1350927 h 6852115"/>
              <a:gd name="connsiteX17938" fmla="*/ 3094266 w 12193268"/>
              <a:gd name="connsiteY17938" fmla="*/ 1250107 h 6852115"/>
              <a:gd name="connsiteX17939" fmla="*/ 3120747 w 12193268"/>
              <a:gd name="connsiteY17939" fmla="*/ 1222321 h 6852115"/>
              <a:gd name="connsiteX17940" fmla="*/ 3210270 w 12193268"/>
              <a:gd name="connsiteY17940" fmla="*/ 1305065 h 6852115"/>
              <a:gd name="connsiteX17941" fmla="*/ 3235009 w 12193268"/>
              <a:gd name="connsiteY17941" fmla="*/ 1282230 h 6852115"/>
              <a:gd name="connsiteX17942" fmla="*/ 3114428 w 12193268"/>
              <a:gd name="connsiteY17942" fmla="*/ 1166632 h 6852115"/>
              <a:gd name="connsiteX17943" fmla="*/ 3031331 w 12193268"/>
              <a:gd name="connsiteY17943" fmla="*/ 1246185 h 6852115"/>
              <a:gd name="connsiteX17944" fmla="*/ 3181469 w 12193268"/>
              <a:gd name="connsiteY17944" fmla="*/ 1385798 h 6852115"/>
              <a:gd name="connsiteX17945" fmla="*/ 3089889 w 12193268"/>
              <a:gd name="connsiteY17945" fmla="*/ 1470327 h 6852115"/>
              <a:gd name="connsiteX17946" fmla="*/ 2978070 w 12193268"/>
              <a:gd name="connsiteY17946" fmla="*/ 1364400 h 6852115"/>
              <a:gd name="connsiteX17947" fmla="*/ 3004552 w 12193268"/>
              <a:gd name="connsiteY17947" fmla="*/ 1336614 h 6852115"/>
              <a:gd name="connsiteX17948" fmla="*/ 3091301 w 12193268"/>
              <a:gd name="connsiteY17948" fmla="*/ 1416795 h 6852115"/>
              <a:gd name="connsiteX17949" fmla="*/ 3125361 w 12193268"/>
              <a:gd name="connsiteY17949" fmla="*/ 1385358 h 6852115"/>
              <a:gd name="connsiteX17950" fmla="*/ 3003555 w 12193268"/>
              <a:gd name="connsiteY17950" fmla="*/ 1272775 h 6852115"/>
              <a:gd name="connsiteX17951" fmla="*/ 2916040 w 12193268"/>
              <a:gd name="connsiteY17951" fmla="*/ 1356557 h 6852115"/>
              <a:gd name="connsiteX17952" fmla="*/ 3066764 w 12193268"/>
              <a:gd name="connsiteY17952" fmla="*/ 1501052 h 6852115"/>
              <a:gd name="connsiteX17953" fmla="*/ 3044445 w 12193268"/>
              <a:gd name="connsiteY17953" fmla="*/ 1523630 h 6852115"/>
              <a:gd name="connsiteX17954" fmla="*/ 3038245 w 12193268"/>
              <a:gd name="connsiteY17954" fmla="*/ 1523630 h 6852115"/>
              <a:gd name="connsiteX17955" fmla="*/ 3064920 w 12193268"/>
              <a:gd name="connsiteY17955" fmla="*/ 1550634 h 6852115"/>
              <a:gd name="connsiteX17956" fmla="*/ 2917213 w 12193268"/>
              <a:gd name="connsiteY17956" fmla="*/ 1692140 h 6852115"/>
              <a:gd name="connsiteX17957" fmla="*/ 3004788 w 12193268"/>
              <a:gd name="connsiteY17957" fmla="*/ 1776038 h 6852115"/>
              <a:gd name="connsiteX17958" fmla="*/ 3127586 w 12193268"/>
              <a:gd name="connsiteY17958" fmla="*/ 1662616 h 6852115"/>
              <a:gd name="connsiteX17959" fmla="*/ 3093538 w 12193268"/>
              <a:gd name="connsiteY17959" fmla="*/ 1631169 h 6852115"/>
              <a:gd name="connsiteX17960" fmla="*/ 3006761 w 12193268"/>
              <a:gd name="connsiteY17960" fmla="*/ 1711320 h 6852115"/>
              <a:gd name="connsiteX17961" fmla="*/ 2980289 w 12193268"/>
              <a:gd name="connsiteY17961" fmla="*/ 1683525 h 6852115"/>
              <a:gd name="connsiteX17962" fmla="*/ 3092144 w 12193268"/>
              <a:gd name="connsiteY17962" fmla="*/ 1577635 h 6852115"/>
              <a:gd name="connsiteX17963" fmla="*/ 3183695 w 12193268"/>
              <a:gd name="connsiteY17963" fmla="*/ 1662195 h 6852115"/>
              <a:gd name="connsiteX17964" fmla="*/ 3032553 w 12193268"/>
              <a:gd name="connsiteY17964" fmla="*/ 1802639 h 6852115"/>
              <a:gd name="connsiteX17965" fmla="*/ 3115534 w 12193268"/>
              <a:gd name="connsiteY17965" fmla="*/ 1882133 h 6852115"/>
              <a:gd name="connsiteX17966" fmla="*/ 3237090 w 12193268"/>
              <a:gd name="connsiteY17966" fmla="*/ 1765681 h 6852115"/>
              <a:gd name="connsiteX17967" fmla="*/ 3212467 w 12193268"/>
              <a:gd name="connsiteY17967" fmla="*/ 1742939 h 6852115"/>
              <a:gd name="connsiteX17968" fmla="*/ 3122915 w 12193268"/>
              <a:gd name="connsiteY17968" fmla="*/ 1825652 h 6852115"/>
              <a:gd name="connsiteX17969" fmla="*/ 3096443 w 12193268"/>
              <a:gd name="connsiteY17969" fmla="*/ 1797858 h 6852115"/>
              <a:gd name="connsiteX17970" fmla="*/ 3212983 w 12193268"/>
              <a:gd name="connsiteY17970" fmla="*/ 1691169 h 6852115"/>
              <a:gd name="connsiteX17971" fmla="*/ 3295216 w 12193268"/>
              <a:gd name="connsiteY17971" fmla="*/ 1767125 h 6852115"/>
              <a:gd name="connsiteX17972" fmla="*/ 3143280 w 12193268"/>
              <a:gd name="connsiteY17972" fmla="*/ 1908715 h 6852115"/>
              <a:gd name="connsiteX17973" fmla="*/ 3294173 w 12193268"/>
              <a:gd name="connsiteY17973" fmla="*/ 2049512 h 6852115"/>
              <a:gd name="connsiteX17974" fmla="*/ 3211938 w 12193268"/>
              <a:gd name="connsiteY17974" fmla="*/ 2125467 h 6852115"/>
              <a:gd name="connsiteX17975" fmla="*/ 3205415 w 12193268"/>
              <a:gd name="connsiteY17975" fmla="*/ 2118618 h 6852115"/>
              <a:gd name="connsiteX17976" fmla="*/ 3204516 w 12193268"/>
              <a:gd name="connsiteY17976" fmla="*/ 2119563 h 6852115"/>
              <a:gd name="connsiteX17977" fmla="*/ 3095400 w 12193268"/>
              <a:gd name="connsiteY17977" fmla="*/ 2018779 h 6852115"/>
              <a:gd name="connsiteX17978" fmla="*/ 3121872 w 12193268"/>
              <a:gd name="connsiteY17978" fmla="*/ 1990984 h 6852115"/>
              <a:gd name="connsiteX17979" fmla="*/ 3211424 w 12193268"/>
              <a:gd name="connsiteY17979" fmla="*/ 2073698 h 6852115"/>
              <a:gd name="connsiteX17980" fmla="*/ 3236156 w 12193268"/>
              <a:gd name="connsiteY17980" fmla="*/ 2050854 h 6852115"/>
              <a:gd name="connsiteX17981" fmla="*/ 3115534 w 12193268"/>
              <a:gd name="connsiteY17981" fmla="*/ 1935297 h 6852115"/>
              <a:gd name="connsiteX17982" fmla="*/ 3032464 w 12193268"/>
              <a:gd name="connsiteY17982" fmla="*/ 2014878 h 6852115"/>
              <a:gd name="connsiteX17983" fmla="*/ 3182652 w 12193268"/>
              <a:gd name="connsiteY17983" fmla="*/ 2154441 h 6852115"/>
              <a:gd name="connsiteX17984" fmla="*/ 3091101 w 12193268"/>
              <a:gd name="connsiteY17984" fmla="*/ 2239002 h 6852115"/>
              <a:gd name="connsiteX17985" fmla="*/ 2979246 w 12193268"/>
              <a:gd name="connsiteY17985" fmla="*/ 2133112 h 6852115"/>
              <a:gd name="connsiteX17986" fmla="*/ 3005718 w 12193268"/>
              <a:gd name="connsiteY17986" fmla="*/ 2105318 h 6852115"/>
              <a:gd name="connsiteX17987" fmla="*/ 3092495 w 12193268"/>
              <a:gd name="connsiteY17987" fmla="*/ 2185469 h 6852115"/>
              <a:gd name="connsiteX17988" fmla="*/ 3126543 w 12193268"/>
              <a:gd name="connsiteY17988" fmla="*/ 2154020 h 6852115"/>
              <a:gd name="connsiteX17989" fmla="*/ 3004697 w 12193268"/>
              <a:gd name="connsiteY17989" fmla="*/ 2041478 h 6852115"/>
              <a:gd name="connsiteX17990" fmla="*/ 2917213 w 12193268"/>
              <a:gd name="connsiteY17990" fmla="*/ 2125290 h 6852115"/>
              <a:gd name="connsiteX17991" fmla="*/ 3067988 w 12193268"/>
              <a:gd name="connsiteY17991" fmla="*/ 2269735 h 6852115"/>
              <a:gd name="connsiteX17992" fmla="*/ 3065724 w 12193268"/>
              <a:gd name="connsiteY17992" fmla="*/ 2272026 h 6852115"/>
              <a:gd name="connsiteX17993" fmla="*/ 3032981 w 12193268"/>
              <a:gd name="connsiteY17993" fmla="*/ 2272026 h 6852115"/>
              <a:gd name="connsiteX17994" fmla="*/ 3049352 w 12193268"/>
              <a:gd name="connsiteY17994" fmla="*/ 2288599 h 6852115"/>
              <a:gd name="connsiteX17995" fmla="*/ 3045263 w 12193268"/>
              <a:gd name="connsiteY17995" fmla="*/ 2292737 h 6852115"/>
              <a:gd name="connsiteX17996" fmla="*/ 3053439 w 12193268"/>
              <a:gd name="connsiteY17996" fmla="*/ 2292737 h 6852115"/>
              <a:gd name="connsiteX17997" fmla="*/ 3059656 w 12193268"/>
              <a:gd name="connsiteY17997" fmla="*/ 2299030 h 6852115"/>
              <a:gd name="connsiteX17998" fmla="*/ 2911948 w 12193268"/>
              <a:gd name="connsiteY17998" fmla="*/ 2440536 h 6852115"/>
              <a:gd name="connsiteX17999" fmla="*/ 2999522 w 12193268"/>
              <a:gd name="connsiteY17999" fmla="*/ 2524434 h 6852115"/>
              <a:gd name="connsiteX18000" fmla="*/ 3122322 w 12193268"/>
              <a:gd name="connsiteY18000" fmla="*/ 2411012 h 6852115"/>
              <a:gd name="connsiteX18001" fmla="*/ 3088273 w 12193268"/>
              <a:gd name="connsiteY18001" fmla="*/ 2379564 h 6852115"/>
              <a:gd name="connsiteX18002" fmla="*/ 3001496 w 12193268"/>
              <a:gd name="connsiteY18002" fmla="*/ 2459716 h 6852115"/>
              <a:gd name="connsiteX18003" fmla="*/ 2975024 w 12193268"/>
              <a:gd name="connsiteY18003" fmla="*/ 2431922 h 6852115"/>
              <a:gd name="connsiteX18004" fmla="*/ 3086879 w 12193268"/>
              <a:gd name="connsiteY18004" fmla="*/ 2326031 h 6852115"/>
              <a:gd name="connsiteX18005" fmla="*/ 3178430 w 12193268"/>
              <a:gd name="connsiteY18005" fmla="*/ 2410592 h 6852115"/>
              <a:gd name="connsiteX18006" fmla="*/ 3027288 w 12193268"/>
              <a:gd name="connsiteY18006" fmla="*/ 2551035 h 6852115"/>
              <a:gd name="connsiteX18007" fmla="*/ 3110268 w 12193268"/>
              <a:gd name="connsiteY18007" fmla="*/ 2630529 h 6852115"/>
              <a:gd name="connsiteX18008" fmla="*/ 3231824 w 12193268"/>
              <a:gd name="connsiteY18008" fmla="*/ 2514077 h 6852115"/>
              <a:gd name="connsiteX18009" fmla="*/ 3207202 w 12193268"/>
              <a:gd name="connsiteY18009" fmla="*/ 2491335 h 6852115"/>
              <a:gd name="connsiteX18010" fmla="*/ 3117650 w 12193268"/>
              <a:gd name="connsiteY18010" fmla="*/ 2574049 h 6852115"/>
              <a:gd name="connsiteX18011" fmla="*/ 3091178 w 12193268"/>
              <a:gd name="connsiteY18011" fmla="*/ 2546254 h 6852115"/>
              <a:gd name="connsiteX18012" fmla="*/ 3207717 w 12193268"/>
              <a:gd name="connsiteY18012" fmla="*/ 2439565 h 6852115"/>
              <a:gd name="connsiteX18013" fmla="*/ 3289951 w 12193268"/>
              <a:gd name="connsiteY18013" fmla="*/ 2515521 h 6852115"/>
              <a:gd name="connsiteX18014" fmla="*/ 3138015 w 12193268"/>
              <a:gd name="connsiteY18014" fmla="*/ 2657111 h 6852115"/>
              <a:gd name="connsiteX18015" fmla="*/ 3288909 w 12193268"/>
              <a:gd name="connsiteY18015" fmla="*/ 2797907 h 6852115"/>
              <a:gd name="connsiteX18016" fmla="*/ 3206674 w 12193268"/>
              <a:gd name="connsiteY18016" fmla="*/ 2873864 h 6852115"/>
              <a:gd name="connsiteX18017" fmla="*/ 3200150 w 12193268"/>
              <a:gd name="connsiteY18017" fmla="*/ 2867013 h 6852115"/>
              <a:gd name="connsiteX18018" fmla="*/ 3199251 w 12193268"/>
              <a:gd name="connsiteY18018" fmla="*/ 2867958 h 6852115"/>
              <a:gd name="connsiteX18019" fmla="*/ 3090135 w 12193268"/>
              <a:gd name="connsiteY18019" fmla="*/ 2767175 h 6852115"/>
              <a:gd name="connsiteX18020" fmla="*/ 3116607 w 12193268"/>
              <a:gd name="connsiteY18020" fmla="*/ 2739381 h 6852115"/>
              <a:gd name="connsiteX18021" fmla="*/ 3206158 w 12193268"/>
              <a:gd name="connsiteY18021" fmla="*/ 2822094 h 6852115"/>
              <a:gd name="connsiteX18022" fmla="*/ 3230890 w 12193268"/>
              <a:gd name="connsiteY18022" fmla="*/ 2799251 h 6852115"/>
              <a:gd name="connsiteX18023" fmla="*/ 3110268 w 12193268"/>
              <a:gd name="connsiteY18023" fmla="*/ 2683693 h 6852115"/>
              <a:gd name="connsiteX18024" fmla="*/ 3027198 w 12193268"/>
              <a:gd name="connsiteY18024" fmla="*/ 2763275 h 6852115"/>
              <a:gd name="connsiteX18025" fmla="*/ 3177387 w 12193268"/>
              <a:gd name="connsiteY18025" fmla="*/ 2902837 h 6852115"/>
              <a:gd name="connsiteX18026" fmla="*/ 3085836 w 12193268"/>
              <a:gd name="connsiteY18026" fmla="*/ 2987396 h 6852115"/>
              <a:gd name="connsiteX18027" fmla="*/ 2973982 w 12193268"/>
              <a:gd name="connsiteY18027" fmla="*/ 2881509 h 6852115"/>
              <a:gd name="connsiteX18028" fmla="*/ 3000453 w 12193268"/>
              <a:gd name="connsiteY18028" fmla="*/ 2853714 h 6852115"/>
              <a:gd name="connsiteX18029" fmla="*/ 3087230 w 12193268"/>
              <a:gd name="connsiteY18029" fmla="*/ 2933864 h 6852115"/>
              <a:gd name="connsiteX18030" fmla="*/ 3121279 w 12193268"/>
              <a:gd name="connsiteY18030" fmla="*/ 2902415 h 6852115"/>
              <a:gd name="connsiteX18031" fmla="*/ 2999433 w 12193268"/>
              <a:gd name="connsiteY18031" fmla="*/ 2789875 h 6852115"/>
              <a:gd name="connsiteX18032" fmla="*/ 2911948 w 12193268"/>
              <a:gd name="connsiteY18032" fmla="*/ 2873687 h 6852115"/>
              <a:gd name="connsiteX18033" fmla="*/ 3062722 w 12193268"/>
              <a:gd name="connsiteY18033" fmla="*/ 3018131 h 6852115"/>
              <a:gd name="connsiteX18034" fmla="*/ 3049890 w 12193268"/>
              <a:gd name="connsiteY18034" fmla="*/ 3031121 h 6852115"/>
              <a:gd name="connsiteX18035" fmla="*/ 3034468 w 12193268"/>
              <a:gd name="connsiteY18035" fmla="*/ 3031115 h 6852115"/>
              <a:gd name="connsiteX18036" fmla="*/ 3042179 w 12193268"/>
              <a:gd name="connsiteY18036" fmla="*/ 3038926 h 6852115"/>
              <a:gd name="connsiteX18037" fmla="*/ 3039998 w 12193268"/>
              <a:gd name="connsiteY18037" fmla="*/ 3041133 h 6852115"/>
              <a:gd name="connsiteX18038" fmla="*/ 3044359 w 12193268"/>
              <a:gd name="connsiteY18038" fmla="*/ 3041133 h 6852115"/>
              <a:gd name="connsiteX18039" fmla="*/ 3061134 w 12193268"/>
              <a:gd name="connsiteY18039" fmla="*/ 3058128 h 6852115"/>
              <a:gd name="connsiteX18040" fmla="*/ 2913377 w 12193268"/>
              <a:gd name="connsiteY18040" fmla="*/ 3199584 h 6852115"/>
              <a:gd name="connsiteX18041" fmla="*/ 3000922 w 12193268"/>
              <a:gd name="connsiteY18041" fmla="*/ 3283511 h 6852115"/>
              <a:gd name="connsiteX18042" fmla="*/ 3123762 w 12193268"/>
              <a:gd name="connsiteY18042" fmla="*/ 3170132 h 6852115"/>
              <a:gd name="connsiteX18043" fmla="*/ 3089724 w 12193268"/>
              <a:gd name="connsiteY18043" fmla="*/ 3138672 h 6852115"/>
              <a:gd name="connsiteX18044" fmla="*/ 3002919 w 12193268"/>
              <a:gd name="connsiteY18044" fmla="*/ 3218793 h 6852115"/>
              <a:gd name="connsiteX18045" fmla="*/ 2976457 w 12193268"/>
              <a:gd name="connsiteY18045" fmla="*/ 3190990 h 6852115"/>
              <a:gd name="connsiteX18046" fmla="*/ 3088349 w 12193268"/>
              <a:gd name="connsiteY18046" fmla="*/ 3085138 h 6852115"/>
              <a:gd name="connsiteX18047" fmla="*/ 3179870 w 12193268"/>
              <a:gd name="connsiteY18047" fmla="*/ 3169730 h 6852115"/>
              <a:gd name="connsiteX18048" fmla="*/ 3028679 w 12193268"/>
              <a:gd name="connsiteY18048" fmla="*/ 3310121 h 6852115"/>
              <a:gd name="connsiteX18049" fmla="*/ 3111631 w 12193268"/>
              <a:gd name="connsiteY18049" fmla="*/ 3389644 h 6852115"/>
              <a:gd name="connsiteX18050" fmla="*/ 3233227 w 12193268"/>
              <a:gd name="connsiteY18050" fmla="*/ 3273233 h 6852115"/>
              <a:gd name="connsiteX18051" fmla="*/ 3208612 w 12193268"/>
              <a:gd name="connsiteY18051" fmla="*/ 3250482 h 6852115"/>
              <a:gd name="connsiteX18052" fmla="*/ 3119031 w 12193268"/>
              <a:gd name="connsiteY18052" fmla="*/ 3333166 h 6852115"/>
              <a:gd name="connsiteX18053" fmla="*/ 3092570 w 12193268"/>
              <a:gd name="connsiteY18053" fmla="*/ 3305362 h 6852115"/>
              <a:gd name="connsiteX18054" fmla="*/ 3209147 w 12193268"/>
              <a:gd name="connsiteY18054" fmla="*/ 3198714 h 6852115"/>
              <a:gd name="connsiteX18055" fmla="*/ 3291354 w 12193268"/>
              <a:gd name="connsiteY18055" fmla="*/ 3274698 h 6852115"/>
              <a:gd name="connsiteX18056" fmla="*/ 3139368 w 12193268"/>
              <a:gd name="connsiteY18056" fmla="*/ 3416234 h 6852115"/>
              <a:gd name="connsiteX18057" fmla="*/ 3290211 w 12193268"/>
              <a:gd name="connsiteY18057" fmla="*/ 3557082 h 6852115"/>
              <a:gd name="connsiteX18058" fmla="*/ 3207950 w 12193268"/>
              <a:gd name="connsiteY18058" fmla="*/ 3633009 h 6852115"/>
              <a:gd name="connsiteX18059" fmla="*/ 3201429 w 12193268"/>
              <a:gd name="connsiteY18059" fmla="*/ 3626158 h 6852115"/>
              <a:gd name="connsiteX18060" fmla="*/ 3200529 w 12193268"/>
              <a:gd name="connsiteY18060" fmla="*/ 3627102 h 6852115"/>
              <a:gd name="connsiteX18061" fmla="*/ 3091449 w 12193268"/>
              <a:gd name="connsiteY18061" fmla="*/ 3526281 h 6852115"/>
              <a:gd name="connsiteX18062" fmla="*/ 3117930 w 12193268"/>
              <a:gd name="connsiteY18062" fmla="*/ 3498495 h 6852115"/>
              <a:gd name="connsiteX18063" fmla="*/ 3207453 w 12193268"/>
              <a:gd name="connsiteY18063" fmla="*/ 3581240 h 6852115"/>
              <a:gd name="connsiteX18064" fmla="*/ 3232193 w 12193268"/>
              <a:gd name="connsiteY18064" fmla="*/ 3558404 h 6852115"/>
              <a:gd name="connsiteX18065" fmla="*/ 3111612 w 12193268"/>
              <a:gd name="connsiteY18065" fmla="*/ 3442807 h 6852115"/>
              <a:gd name="connsiteX18066" fmla="*/ 3028514 w 12193268"/>
              <a:gd name="connsiteY18066" fmla="*/ 3522360 h 6852115"/>
              <a:gd name="connsiteX18067" fmla="*/ 3178653 w 12193268"/>
              <a:gd name="connsiteY18067" fmla="*/ 3661973 h 6852115"/>
              <a:gd name="connsiteX18068" fmla="*/ 3087073 w 12193268"/>
              <a:gd name="connsiteY18068" fmla="*/ 3746502 h 6852115"/>
              <a:gd name="connsiteX18069" fmla="*/ 2975254 w 12193268"/>
              <a:gd name="connsiteY18069" fmla="*/ 3640575 h 6852115"/>
              <a:gd name="connsiteX18070" fmla="*/ 3001736 w 12193268"/>
              <a:gd name="connsiteY18070" fmla="*/ 3612789 h 6852115"/>
              <a:gd name="connsiteX18071" fmla="*/ 3088485 w 12193268"/>
              <a:gd name="connsiteY18071" fmla="*/ 3692970 h 6852115"/>
              <a:gd name="connsiteX18072" fmla="*/ 3122544 w 12193268"/>
              <a:gd name="connsiteY18072" fmla="*/ 3661533 h 6852115"/>
              <a:gd name="connsiteX18073" fmla="*/ 3000738 w 12193268"/>
              <a:gd name="connsiteY18073" fmla="*/ 3548950 h 6852115"/>
              <a:gd name="connsiteX18074" fmla="*/ 2913223 w 12193268"/>
              <a:gd name="connsiteY18074" fmla="*/ 3632732 h 6852115"/>
              <a:gd name="connsiteX18075" fmla="*/ 3063947 w 12193268"/>
              <a:gd name="connsiteY18075" fmla="*/ 3777227 h 6852115"/>
              <a:gd name="connsiteX18076" fmla="*/ 3061682 w 12193268"/>
              <a:gd name="connsiteY18076" fmla="*/ 3779519 h 6852115"/>
              <a:gd name="connsiteX18077" fmla="*/ 3028939 w 12193268"/>
              <a:gd name="connsiteY18077" fmla="*/ 3779508 h 6852115"/>
              <a:gd name="connsiteX18078" fmla="*/ 3045305 w 12193268"/>
              <a:gd name="connsiteY18078" fmla="*/ 3796086 h 6852115"/>
              <a:gd name="connsiteX18079" fmla="*/ 3041215 w 12193268"/>
              <a:gd name="connsiteY18079" fmla="*/ 3800222 h 6852115"/>
              <a:gd name="connsiteX18080" fmla="*/ 3049391 w 12193268"/>
              <a:gd name="connsiteY18080" fmla="*/ 3800225 h 6852115"/>
              <a:gd name="connsiteX18081" fmla="*/ 3055606 w 12193268"/>
              <a:gd name="connsiteY18081" fmla="*/ 3806521 h 6852115"/>
              <a:gd name="connsiteX18082" fmla="*/ 2907847 w 12193268"/>
              <a:gd name="connsiteY18082" fmla="*/ 3947977 h 6852115"/>
              <a:gd name="connsiteX18083" fmla="*/ 2995393 w 12193268"/>
              <a:gd name="connsiteY18083" fmla="*/ 4031904 h 6852115"/>
              <a:gd name="connsiteX18084" fmla="*/ 3118231 w 12193268"/>
              <a:gd name="connsiteY18084" fmla="*/ 3918523 h 6852115"/>
              <a:gd name="connsiteX18085" fmla="*/ 3084195 w 12193268"/>
              <a:gd name="connsiteY18085" fmla="*/ 3887065 h 6852115"/>
              <a:gd name="connsiteX18086" fmla="*/ 2997389 w 12193268"/>
              <a:gd name="connsiteY18086" fmla="*/ 3967186 h 6852115"/>
              <a:gd name="connsiteX18087" fmla="*/ 2970927 w 12193268"/>
              <a:gd name="connsiteY18087" fmla="*/ 3939382 h 6852115"/>
              <a:gd name="connsiteX18088" fmla="*/ 3082820 w 12193268"/>
              <a:gd name="connsiteY18088" fmla="*/ 3833531 h 6852115"/>
              <a:gd name="connsiteX18089" fmla="*/ 3174341 w 12193268"/>
              <a:gd name="connsiteY18089" fmla="*/ 3918122 h 6852115"/>
              <a:gd name="connsiteX18090" fmla="*/ 3023150 w 12193268"/>
              <a:gd name="connsiteY18090" fmla="*/ 4058514 h 6852115"/>
              <a:gd name="connsiteX18091" fmla="*/ 3106102 w 12193268"/>
              <a:gd name="connsiteY18091" fmla="*/ 4138038 h 6852115"/>
              <a:gd name="connsiteX18092" fmla="*/ 3227698 w 12193268"/>
              <a:gd name="connsiteY18092" fmla="*/ 4021627 h 6852115"/>
              <a:gd name="connsiteX18093" fmla="*/ 3203083 w 12193268"/>
              <a:gd name="connsiteY18093" fmla="*/ 3998876 h 6852115"/>
              <a:gd name="connsiteX18094" fmla="*/ 3113502 w 12193268"/>
              <a:gd name="connsiteY18094" fmla="*/ 4081559 h 6852115"/>
              <a:gd name="connsiteX18095" fmla="*/ 3087041 w 12193268"/>
              <a:gd name="connsiteY18095" fmla="*/ 4053754 h 6852115"/>
              <a:gd name="connsiteX18096" fmla="*/ 3203616 w 12193268"/>
              <a:gd name="connsiteY18096" fmla="*/ 3947107 h 6852115"/>
              <a:gd name="connsiteX18097" fmla="*/ 3285825 w 12193268"/>
              <a:gd name="connsiteY18097" fmla="*/ 4023091 h 6852115"/>
              <a:gd name="connsiteX18098" fmla="*/ 3133838 w 12193268"/>
              <a:gd name="connsiteY18098" fmla="*/ 4164629 h 6852115"/>
              <a:gd name="connsiteX18099" fmla="*/ 3284682 w 12193268"/>
              <a:gd name="connsiteY18099" fmla="*/ 4305476 h 6852115"/>
              <a:gd name="connsiteX18100" fmla="*/ 3202421 w 12193268"/>
              <a:gd name="connsiteY18100" fmla="*/ 4381404 h 6852115"/>
              <a:gd name="connsiteX18101" fmla="*/ 3195900 w 12193268"/>
              <a:gd name="connsiteY18101" fmla="*/ 4374552 h 6852115"/>
              <a:gd name="connsiteX18102" fmla="*/ 3195000 w 12193268"/>
              <a:gd name="connsiteY18102" fmla="*/ 4375496 h 6852115"/>
              <a:gd name="connsiteX18103" fmla="*/ 3085920 w 12193268"/>
              <a:gd name="connsiteY18103" fmla="*/ 4274676 h 6852115"/>
              <a:gd name="connsiteX18104" fmla="*/ 3112402 w 12193268"/>
              <a:gd name="connsiteY18104" fmla="*/ 4246890 h 6852115"/>
              <a:gd name="connsiteX18105" fmla="*/ 3201923 w 12193268"/>
              <a:gd name="connsiteY18105" fmla="*/ 4329634 h 6852115"/>
              <a:gd name="connsiteX18106" fmla="*/ 3226663 w 12193268"/>
              <a:gd name="connsiteY18106" fmla="*/ 4306800 h 6852115"/>
              <a:gd name="connsiteX18107" fmla="*/ 3106083 w 12193268"/>
              <a:gd name="connsiteY18107" fmla="*/ 4191201 h 6852115"/>
              <a:gd name="connsiteX18108" fmla="*/ 3022984 w 12193268"/>
              <a:gd name="connsiteY18108" fmla="*/ 4270754 h 6852115"/>
              <a:gd name="connsiteX18109" fmla="*/ 3173124 w 12193268"/>
              <a:gd name="connsiteY18109" fmla="*/ 4410368 h 6852115"/>
              <a:gd name="connsiteX18110" fmla="*/ 3081543 w 12193268"/>
              <a:gd name="connsiteY18110" fmla="*/ 4494897 h 6852115"/>
              <a:gd name="connsiteX18111" fmla="*/ 2969725 w 12193268"/>
              <a:gd name="connsiteY18111" fmla="*/ 4388970 h 6852115"/>
              <a:gd name="connsiteX18112" fmla="*/ 2996207 w 12193268"/>
              <a:gd name="connsiteY18112" fmla="*/ 4361183 h 6852115"/>
              <a:gd name="connsiteX18113" fmla="*/ 3082956 w 12193268"/>
              <a:gd name="connsiteY18113" fmla="*/ 4441364 h 6852115"/>
              <a:gd name="connsiteX18114" fmla="*/ 3117015 w 12193268"/>
              <a:gd name="connsiteY18114" fmla="*/ 4409928 h 6852115"/>
              <a:gd name="connsiteX18115" fmla="*/ 2995210 w 12193268"/>
              <a:gd name="connsiteY18115" fmla="*/ 4297345 h 6852115"/>
              <a:gd name="connsiteX18116" fmla="*/ 2907694 w 12193268"/>
              <a:gd name="connsiteY18116" fmla="*/ 4381126 h 6852115"/>
              <a:gd name="connsiteX18117" fmla="*/ 3058418 w 12193268"/>
              <a:gd name="connsiteY18117" fmla="*/ 4525622 h 6852115"/>
              <a:gd name="connsiteX18118" fmla="*/ 3036098 w 12193268"/>
              <a:gd name="connsiteY18118" fmla="*/ 4548200 h 6852115"/>
              <a:gd name="connsiteX18119" fmla="*/ 3029900 w 12193268"/>
              <a:gd name="connsiteY18119" fmla="*/ 4548200 h 6852115"/>
              <a:gd name="connsiteX18120" fmla="*/ 3056575 w 12193268"/>
              <a:gd name="connsiteY18120" fmla="*/ 4575204 h 6852115"/>
              <a:gd name="connsiteX18121" fmla="*/ 2908868 w 12193268"/>
              <a:gd name="connsiteY18121" fmla="*/ 4716711 h 6852115"/>
              <a:gd name="connsiteX18122" fmla="*/ 2996441 w 12193268"/>
              <a:gd name="connsiteY18122" fmla="*/ 4800609 h 6852115"/>
              <a:gd name="connsiteX18123" fmla="*/ 3119241 w 12193268"/>
              <a:gd name="connsiteY18123" fmla="*/ 4687186 h 6852115"/>
              <a:gd name="connsiteX18124" fmla="*/ 3085192 w 12193268"/>
              <a:gd name="connsiteY18124" fmla="*/ 4655739 h 6852115"/>
              <a:gd name="connsiteX18125" fmla="*/ 2998415 w 12193268"/>
              <a:gd name="connsiteY18125" fmla="*/ 4735890 h 6852115"/>
              <a:gd name="connsiteX18126" fmla="*/ 2971944 w 12193268"/>
              <a:gd name="connsiteY18126" fmla="*/ 4708095 h 6852115"/>
              <a:gd name="connsiteX18127" fmla="*/ 3083799 w 12193268"/>
              <a:gd name="connsiteY18127" fmla="*/ 4602205 h 6852115"/>
              <a:gd name="connsiteX18128" fmla="*/ 3175348 w 12193268"/>
              <a:gd name="connsiteY18128" fmla="*/ 4686765 h 6852115"/>
              <a:gd name="connsiteX18129" fmla="*/ 3024208 w 12193268"/>
              <a:gd name="connsiteY18129" fmla="*/ 4827208 h 6852115"/>
              <a:gd name="connsiteX18130" fmla="*/ 3107187 w 12193268"/>
              <a:gd name="connsiteY18130" fmla="*/ 4906704 h 6852115"/>
              <a:gd name="connsiteX18131" fmla="*/ 3228743 w 12193268"/>
              <a:gd name="connsiteY18131" fmla="*/ 4790252 h 6852115"/>
              <a:gd name="connsiteX18132" fmla="*/ 3204120 w 12193268"/>
              <a:gd name="connsiteY18132" fmla="*/ 4767508 h 6852115"/>
              <a:gd name="connsiteX18133" fmla="*/ 3114569 w 12193268"/>
              <a:gd name="connsiteY18133" fmla="*/ 4850222 h 6852115"/>
              <a:gd name="connsiteX18134" fmla="*/ 3088098 w 12193268"/>
              <a:gd name="connsiteY18134" fmla="*/ 4822428 h 6852115"/>
              <a:gd name="connsiteX18135" fmla="*/ 3204637 w 12193268"/>
              <a:gd name="connsiteY18135" fmla="*/ 4715740 h 6852115"/>
              <a:gd name="connsiteX18136" fmla="*/ 3286871 w 12193268"/>
              <a:gd name="connsiteY18136" fmla="*/ 4791696 h 6852115"/>
              <a:gd name="connsiteX18137" fmla="*/ 3134934 w 12193268"/>
              <a:gd name="connsiteY18137" fmla="*/ 4933286 h 6852115"/>
              <a:gd name="connsiteX18138" fmla="*/ 3285828 w 12193268"/>
              <a:gd name="connsiteY18138" fmla="*/ 5074082 h 6852115"/>
              <a:gd name="connsiteX18139" fmla="*/ 3203593 w 12193268"/>
              <a:gd name="connsiteY18139" fmla="*/ 5150038 h 6852115"/>
              <a:gd name="connsiteX18140" fmla="*/ 3197070 w 12193268"/>
              <a:gd name="connsiteY18140" fmla="*/ 5143188 h 6852115"/>
              <a:gd name="connsiteX18141" fmla="*/ 3196169 w 12193268"/>
              <a:gd name="connsiteY18141" fmla="*/ 5144132 h 6852115"/>
              <a:gd name="connsiteX18142" fmla="*/ 3087055 w 12193268"/>
              <a:gd name="connsiteY18142" fmla="*/ 5043349 h 6852115"/>
              <a:gd name="connsiteX18143" fmla="*/ 3113526 w 12193268"/>
              <a:gd name="connsiteY18143" fmla="*/ 5015554 h 6852115"/>
              <a:gd name="connsiteX18144" fmla="*/ 3203078 w 12193268"/>
              <a:gd name="connsiteY18144" fmla="*/ 5098269 h 6852115"/>
              <a:gd name="connsiteX18145" fmla="*/ 3227810 w 12193268"/>
              <a:gd name="connsiteY18145" fmla="*/ 5075425 h 6852115"/>
              <a:gd name="connsiteX18146" fmla="*/ 3107188 w 12193268"/>
              <a:gd name="connsiteY18146" fmla="*/ 4959868 h 6852115"/>
              <a:gd name="connsiteX18147" fmla="*/ 3024117 w 12193268"/>
              <a:gd name="connsiteY18147" fmla="*/ 5039449 h 6852115"/>
              <a:gd name="connsiteX18148" fmla="*/ 3174305 w 12193268"/>
              <a:gd name="connsiteY18148" fmla="*/ 5179012 h 6852115"/>
              <a:gd name="connsiteX18149" fmla="*/ 3082755 w 12193268"/>
              <a:gd name="connsiteY18149" fmla="*/ 5263572 h 6852115"/>
              <a:gd name="connsiteX18150" fmla="*/ 2970900 w 12193268"/>
              <a:gd name="connsiteY18150" fmla="*/ 5157682 h 6852115"/>
              <a:gd name="connsiteX18151" fmla="*/ 2997372 w 12193268"/>
              <a:gd name="connsiteY18151" fmla="*/ 5129888 h 6852115"/>
              <a:gd name="connsiteX18152" fmla="*/ 3084149 w 12193268"/>
              <a:gd name="connsiteY18152" fmla="*/ 5210039 h 6852115"/>
              <a:gd name="connsiteX18153" fmla="*/ 3118197 w 12193268"/>
              <a:gd name="connsiteY18153" fmla="*/ 5178591 h 6852115"/>
              <a:gd name="connsiteX18154" fmla="*/ 2996352 w 12193268"/>
              <a:gd name="connsiteY18154" fmla="*/ 5066048 h 6852115"/>
              <a:gd name="connsiteX18155" fmla="*/ 2908866 w 12193268"/>
              <a:gd name="connsiteY18155" fmla="*/ 5149860 h 6852115"/>
              <a:gd name="connsiteX18156" fmla="*/ 3059641 w 12193268"/>
              <a:gd name="connsiteY18156" fmla="*/ 5294305 h 6852115"/>
              <a:gd name="connsiteX18157" fmla="*/ 3057378 w 12193268"/>
              <a:gd name="connsiteY18157" fmla="*/ 5296596 h 6852115"/>
              <a:gd name="connsiteX18158" fmla="*/ 3024634 w 12193268"/>
              <a:gd name="connsiteY18158" fmla="*/ 5296597 h 6852115"/>
              <a:gd name="connsiteX18159" fmla="*/ 3041006 w 12193268"/>
              <a:gd name="connsiteY18159" fmla="*/ 5313170 h 6852115"/>
              <a:gd name="connsiteX18160" fmla="*/ 3036917 w 12193268"/>
              <a:gd name="connsiteY18160" fmla="*/ 5317307 h 6852115"/>
              <a:gd name="connsiteX18161" fmla="*/ 3045094 w 12193268"/>
              <a:gd name="connsiteY18161" fmla="*/ 5317307 h 6852115"/>
              <a:gd name="connsiteX18162" fmla="*/ 3051309 w 12193268"/>
              <a:gd name="connsiteY18162" fmla="*/ 5323600 h 6852115"/>
              <a:gd name="connsiteX18163" fmla="*/ 2903602 w 12193268"/>
              <a:gd name="connsiteY18163" fmla="*/ 5465107 h 6852115"/>
              <a:gd name="connsiteX18164" fmla="*/ 2991177 w 12193268"/>
              <a:gd name="connsiteY18164" fmla="*/ 5549005 h 6852115"/>
              <a:gd name="connsiteX18165" fmla="*/ 3113976 w 12193268"/>
              <a:gd name="connsiteY18165" fmla="*/ 5435582 h 6852115"/>
              <a:gd name="connsiteX18166" fmla="*/ 3079928 w 12193268"/>
              <a:gd name="connsiteY18166" fmla="*/ 5404135 h 6852115"/>
              <a:gd name="connsiteX18167" fmla="*/ 2993150 w 12193268"/>
              <a:gd name="connsiteY18167" fmla="*/ 5484286 h 6852115"/>
              <a:gd name="connsiteX18168" fmla="*/ 2966679 w 12193268"/>
              <a:gd name="connsiteY18168" fmla="*/ 5456491 h 6852115"/>
              <a:gd name="connsiteX18169" fmla="*/ 3078533 w 12193268"/>
              <a:gd name="connsiteY18169" fmla="*/ 5350601 h 6852115"/>
              <a:gd name="connsiteX18170" fmla="*/ 3170084 w 12193268"/>
              <a:gd name="connsiteY18170" fmla="*/ 5435161 h 6852115"/>
              <a:gd name="connsiteX18171" fmla="*/ 3018942 w 12193268"/>
              <a:gd name="connsiteY18171" fmla="*/ 5575605 h 6852115"/>
              <a:gd name="connsiteX18172" fmla="*/ 3101923 w 12193268"/>
              <a:gd name="connsiteY18172" fmla="*/ 5655100 h 6852115"/>
              <a:gd name="connsiteX18173" fmla="*/ 3223479 w 12193268"/>
              <a:gd name="connsiteY18173" fmla="*/ 5538648 h 6852115"/>
              <a:gd name="connsiteX18174" fmla="*/ 3198856 w 12193268"/>
              <a:gd name="connsiteY18174" fmla="*/ 5515904 h 6852115"/>
              <a:gd name="connsiteX18175" fmla="*/ 3109303 w 12193268"/>
              <a:gd name="connsiteY18175" fmla="*/ 5598619 h 6852115"/>
              <a:gd name="connsiteX18176" fmla="*/ 3082833 w 12193268"/>
              <a:gd name="connsiteY18176" fmla="*/ 5570824 h 6852115"/>
              <a:gd name="connsiteX18177" fmla="*/ 3199371 w 12193268"/>
              <a:gd name="connsiteY18177" fmla="*/ 5464136 h 6852115"/>
              <a:gd name="connsiteX18178" fmla="*/ 3281606 w 12193268"/>
              <a:gd name="connsiteY18178" fmla="*/ 5540091 h 6852115"/>
              <a:gd name="connsiteX18179" fmla="*/ 3129669 w 12193268"/>
              <a:gd name="connsiteY18179" fmla="*/ 5681683 h 6852115"/>
              <a:gd name="connsiteX18180" fmla="*/ 3280563 w 12193268"/>
              <a:gd name="connsiteY18180" fmla="*/ 5822478 h 6852115"/>
              <a:gd name="connsiteX18181" fmla="*/ 3198328 w 12193268"/>
              <a:gd name="connsiteY18181" fmla="*/ 5898434 h 6852115"/>
              <a:gd name="connsiteX18182" fmla="*/ 3191804 w 12193268"/>
              <a:gd name="connsiteY18182" fmla="*/ 5891584 h 6852115"/>
              <a:gd name="connsiteX18183" fmla="*/ 3190904 w 12193268"/>
              <a:gd name="connsiteY18183" fmla="*/ 5892529 h 6852115"/>
              <a:gd name="connsiteX18184" fmla="*/ 3081790 w 12193268"/>
              <a:gd name="connsiteY18184" fmla="*/ 5791745 h 6852115"/>
              <a:gd name="connsiteX18185" fmla="*/ 3108261 w 12193268"/>
              <a:gd name="connsiteY18185" fmla="*/ 5763951 h 6852115"/>
              <a:gd name="connsiteX18186" fmla="*/ 3197813 w 12193268"/>
              <a:gd name="connsiteY18186" fmla="*/ 5846664 h 6852115"/>
              <a:gd name="connsiteX18187" fmla="*/ 3222544 w 12193268"/>
              <a:gd name="connsiteY18187" fmla="*/ 5823820 h 6852115"/>
              <a:gd name="connsiteX18188" fmla="*/ 3101923 w 12193268"/>
              <a:gd name="connsiteY18188" fmla="*/ 5708263 h 6852115"/>
              <a:gd name="connsiteX18189" fmla="*/ 3018853 w 12193268"/>
              <a:gd name="connsiteY18189" fmla="*/ 5787846 h 6852115"/>
              <a:gd name="connsiteX18190" fmla="*/ 3169041 w 12193268"/>
              <a:gd name="connsiteY18190" fmla="*/ 5927408 h 6852115"/>
              <a:gd name="connsiteX18191" fmla="*/ 3077490 w 12193268"/>
              <a:gd name="connsiteY18191" fmla="*/ 6011968 h 6852115"/>
              <a:gd name="connsiteX18192" fmla="*/ 2965634 w 12193268"/>
              <a:gd name="connsiteY18192" fmla="*/ 5906078 h 6852115"/>
              <a:gd name="connsiteX18193" fmla="*/ 2992107 w 12193268"/>
              <a:gd name="connsiteY18193" fmla="*/ 5878283 h 6852115"/>
              <a:gd name="connsiteX18194" fmla="*/ 3078885 w 12193268"/>
              <a:gd name="connsiteY18194" fmla="*/ 5958435 h 6852115"/>
              <a:gd name="connsiteX18195" fmla="*/ 3112932 w 12193268"/>
              <a:gd name="connsiteY18195" fmla="*/ 5926986 h 6852115"/>
              <a:gd name="connsiteX18196" fmla="*/ 2991086 w 12193268"/>
              <a:gd name="connsiteY18196" fmla="*/ 5814445 h 6852115"/>
              <a:gd name="connsiteX18197" fmla="*/ 2903601 w 12193268"/>
              <a:gd name="connsiteY18197" fmla="*/ 5898257 h 6852115"/>
              <a:gd name="connsiteX18198" fmla="*/ 3054376 w 12193268"/>
              <a:gd name="connsiteY18198" fmla="*/ 6042702 h 6852115"/>
              <a:gd name="connsiteX18199" fmla="*/ 3031652 w 12193268"/>
              <a:gd name="connsiteY18199" fmla="*/ 6065704 h 6852115"/>
              <a:gd name="connsiteX18200" fmla="*/ 3085499 w 12193268"/>
              <a:gd name="connsiteY18200" fmla="*/ 6065704 h 6852115"/>
              <a:gd name="connsiteX18201" fmla="*/ 3412607 w 12193268"/>
              <a:gd name="connsiteY18201" fmla="*/ 5763574 h 6852115"/>
              <a:gd name="connsiteX18202" fmla="*/ 3412607 w 12193268"/>
              <a:gd name="connsiteY18202" fmla="*/ 5697945 h 6852115"/>
              <a:gd name="connsiteX18203" fmla="*/ 3314436 w 12193268"/>
              <a:gd name="connsiteY18203" fmla="*/ 5794622 h 6852115"/>
              <a:gd name="connsiteX18204" fmla="*/ 3201398 w 12193268"/>
              <a:gd name="connsiteY18204" fmla="*/ 5683306 h 6852115"/>
              <a:gd name="connsiteX18205" fmla="*/ 3314435 w 12193268"/>
              <a:gd name="connsiteY18205" fmla="*/ 5571988 h 6852115"/>
              <a:gd name="connsiteX18206" fmla="*/ 3412607 w 12193268"/>
              <a:gd name="connsiteY18206" fmla="*/ 5668666 h 6852115"/>
              <a:gd name="connsiteX18207" fmla="*/ 3412607 w 12193268"/>
              <a:gd name="connsiteY18207" fmla="*/ 5612799 h 6852115"/>
              <a:gd name="connsiteX18208" fmla="*/ 3091726 w 12193268"/>
              <a:gd name="connsiteY18208" fmla="*/ 5316420 h 6852115"/>
              <a:gd name="connsiteX18209" fmla="*/ 3417873 w 12193268"/>
              <a:gd name="connsiteY18209" fmla="*/ 5015177 h 6852115"/>
              <a:gd name="connsiteX18210" fmla="*/ 3417873 w 12193268"/>
              <a:gd name="connsiteY18210" fmla="*/ 4949549 h 6852115"/>
              <a:gd name="connsiteX18211" fmla="*/ 3319701 w 12193268"/>
              <a:gd name="connsiteY18211" fmla="*/ 5046227 h 6852115"/>
              <a:gd name="connsiteX18212" fmla="*/ 3206663 w 12193268"/>
              <a:gd name="connsiteY18212" fmla="*/ 4934909 h 6852115"/>
              <a:gd name="connsiteX18213" fmla="*/ 3319701 w 12193268"/>
              <a:gd name="connsiteY18213" fmla="*/ 4823593 h 6852115"/>
              <a:gd name="connsiteX18214" fmla="*/ 3417873 w 12193268"/>
              <a:gd name="connsiteY18214" fmla="*/ 4920270 h 6852115"/>
              <a:gd name="connsiteX18215" fmla="*/ 3417873 w 12193268"/>
              <a:gd name="connsiteY18215" fmla="*/ 4864402 h 6852115"/>
              <a:gd name="connsiteX18216" fmla="*/ 3075996 w 12193268"/>
              <a:gd name="connsiteY18216" fmla="*/ 4548631 h 6852115"/>
              <a:gd name="connsiteX18217" fmla="*/ 3089533 w 12193268"/>
              <a:gd name="connsiteY18217" fmla="*/ 4548635 h 6852115"/>
              <a:gd name="connsiteX18218" fmla="*/ 3416748 w 12193268"/>
              <a:gd name="connsiteY18218" fmla="*/ 4246616 h 6852115"/>
              <a:gd name="connsiteX18219" fmla="*/ 3416771 w 12193268"/>
              <a:gd name="connsiteY18219" fmla="*/ 4180989 h 6852115"/>
              <a:gd name="connsiteX18220" fmla="*/ 3318565 w 12193268"/>
              <a:gd name="connsiteY18220" fmla="*/ 4277632 h 6852115"/>
              <a:gd name="connsiteX18221" fmla="*/ 3205567 w 12193268"/>
              <a:gd name="connsiteY18221" fmla="*/ 4166277 h 6852115"/>
              <a:gd name="connsiteX18222" fmla="*/ 3318644 w 12193268"/>
              <a:gd name="connsiteY18222" fmla="*/ 4054999 h 6852115"/>
              <a:gd name="connsiteX18223" fmla="*/ 3416782 w 12193268"/>
              <a:gd name="connsiteY18223" fmla="*/ 4151710 h 6852115"/>
              <a:gd name="connsiteX18224" fmla="*/ 3416801 w 12193268"/>
              <a:gd name="connsiteY18224" fmla="*/ 4095842 h 6852115"/>
              <a:gd name="connsiteX18225" fmla="*/ 3096024 w 12193268"/>
              <a:gd name="connsiteY18225" fmla="*/ 3799353 h 6852115"/>
              <a:gd name="connsiteX18226" fmla="*/ 3422277 w 12193268"/>
              <a:gd name="connsiteY18226" fmla="*/ 3498223 h 6852115"/>
              <a:gd name="connsiteX18227" fmla="*/ 3422300 w 12193268"/>
              <a:gd name="connsiteY18227" fmla="*/ 3432594 h 6852115"/>
              <a:gd name="connsiteX18228" fmla="*/ 3324094 w 12193268"/>
              <a:gd name="connsiteY18228" fmla="*/ 3529239 h 6852115"/>
              <a:gd name="connsiteX18229" fmla="*/ 3211096 w 12193268"/>
              <a:gd name="connsiteY18229" fmla="*/ 3417883 h 6852115"/>
              <a:gd name="connsiteX18230" fmla="*/ 3324173 w 12193268"/>
              <a:gd name="connsiteY18230" fmla="*/ 3306605 h 6852115"/>
              <a:gd name="connsiteX18231" fmla="*/ 3422310 w 12193268"/>
              <a:gd name="connsiteY18231" fmla="*/ 3403316 h 6852115"/>
              <a:gd name="connsiteX18232" fmla="*/ 3422330 w 12193268"/>
              <a:gd name="connsiteY18232" fmla="*/ 3347449 h 6852115"/>
              <a:gd name="connsiteX18233" fmla="*/ 3090922 w 12193268"/>
              <a:gd name="connsiteY18233" fmla="*/ 3041133 h 6852115"/>
              <a:gd name="connsiteX18234" fmla="*/ 3093846 w 12193268"/>
              <a:gd name="connsiteY18234" fmla="*/ 3041134 h 6852115"/>
              <a:gd name="connsiteX18235" fmla="*/ 3420954 w 12193268"/>
              <a:gd name="connsiteY18235" fmla="*/ 2739002 h 6852115"/>
              <a:gd name="connsiteX18236" fmla="*/ 3420954 w 12193268"/>
              <a:gd name="connsiteY18236" fmla="*/ 2673374 h 6852115"/>
              <a:gd name="connsiteX18237" fmla="*/ 3322782 w 12193268"/>
              <a:gd name="connsiteY18237" fmla="*/ 2770052 h 6852115"/>
              <a:gd name="connsiteX18238" fmla="*/ 3209744 w 12193268"/>
              <a:gd name="connsiteY18238" fmla="*/ 2658735 h 6852115"/>
              <a:gd name="connsiteX18239" fmla="*/ 3322782 w 12193268"/>
              <a:gd name="connsiteY18239" fmla="*/ 2547419 h 6852115"/>
              <a:gd name="connsiteX18240" fmla="*/ 3420953 w 12193268"/>
              <a:gd name="connsiteY18240" fmla="*/ 2644095 h 6852115"/>
              <a:gd name="connsiteX18241" fmla="*/ 3420953 w 12193268"/>
              <a:gd name="connsiteY18241" fmla="*/ 2588228 h 6852115"/>
              <a:gd name="connsiteX18242" fmla="*/ 3100072 w 12193268"/>
              <a:gd name="connsiteY18242" fmla="*/ 2291849 h 6852115"/>
              <a:gd name="connsiteX18243" fmla="*/ 3426219 w 12193268"/>
              <a:gd name="connsiteY18243" fmla="*/ 1990606 h 6852115"/>
              <a:gd name="connsiteX18244" fmla="*/ 3426219 w 12193268"/>
              <a:gd name="connsiteY18244" fmla="*/ 1924979 h 6852115"/>
              <a:gd name="connsiteX18245" fmla="*/ 3328046 w 12193268"/>
              <a:gd name="connsiteY18245" fmla="*/ 2021656 h 6852115"/>
              <a:gd name="connsiteX18246" fmla="*/ 3215009 w 12193268"/>
              <a:gd name="connsiteY18246" fmla="*/ 1910339 h 6852115"/>
              <a:gd name="connsiteX18247" fmla="*/ 3328047 w 12193268"/>
              <a:gd name="connsiteY18247" fmla="*/ 1799022 h 6852115"/>
              <a:gd name="connsiteX18248" fmla="*/ 3426218 w 12193268"/>
              <a:gd name="connsiteY18248" fmla="*/ 1895700 h 6852115"/>
              <a:gd name="connsiteX18249" fmla="*/ 3426218 w 12193268"/>
              <a:gd name="connsiteY18249" fmla="*/ 1839833 h 6852115"/>
              <a:gd name="connsiteX18250" fmla="*/ 3084342 w 12193268"/>
              <a:gd name="connsiteY18250" fmla="*/ 1524061 h 6852115"/>
              <a:gd name="connsiteX18251" fmla="*/ 3097879 w 12193268"/>
              <a:gd name="connsiteY18251" fmla="*/ 1524066 h 6852115"/>
              <a:gd name="connsiteX18252" fmla="*/ 3425093 w 12193268"/>
              <a:gd name="connsiteY18252" fmla="*/ 1222048 h 6852115"/>
              <a:gd name="connsiteX18253" fmla="*/ 3425117 w 12193268"/>
              <a:gd name="connsiteY18253" fmla="*/ 1156419 h 6852115"/>
              <a:gd name="connsiteX18254" fmla="*/ 3326910 w 12193268"/>
              <a:gd name="connsiteY18254" fmla="*/ 1253064 h 6852115"/>
              <a:gd name="connsiteX18255" fmla="*/ 3213912 w 12193268"/>
              <a:gd name="connsiteY18255" fmla="*/ 1141708 h 6852115"/>
              <a:gd name="connsiteX18256" fmla="*/ 3326990 w 12193268"/>
              <a:gd name="connsiteY18256" fmla="*/ 1030429 h 6852115"/>
              <a:gd name="connsiteX18257" fmla="*/ 3425127 w 12193268"/>
              <a:gd name="connsiteY18257" fmla="*/ 1127141 h 6852115"/>
              <a:gd name="connsiteX18258" fmla="*/ 3425147 w 12193268"/>
              <a:gd name="connsiteY18258" fmla="*/ 1071272 h 6852115"/>
              <a:gd name="connsiteX18259" fmla="*/ 3104371 w 12193268"/>
              <a:gd name="connsiteY18259" fmla="*/ 774783 h 6852115"/>
              <a:gd name="connsiteX18260" fmla="*/ 3430622 w 12193268"/>
              <a:gd name="connsiteY18260" fmla="*/ 473653 h 6852115"/>
              <a:gd name="connsiteX18261" fmla="*/ 3430647 w 12193268"/>
              <a:gd name="connsiteY18261" fmla="*/ 408024 h 6852115"/>
              <a:gd name="connsiteX18262" fmla="*/ 3332440 w 12193268"/>
              <a:gd name="connsiteY18262" fmla="*/ 504669 h 6852115"/>
              <a:gd name="connsiteX18263" fmla="*/ 3219441 w 12193268"/>
              <a:gd name="connsiteY18263" fmla="*/ 393313 h 6852115"/>
              <a:gd name="connsiteX18264" fmla="*/ 3332519 w 12193268"/>
              <a:gd name="connsiteY18264" fmla="*/ 282034 h 6852115"/>
              <a:gd name="connsiteX18265" fmla="*/ 3430657 w 12193268"/>
              <a:gd name="connsiteY18265" fmla="*/ 378746 h 6852115"/>
              <a:gd name="connsiteX18266" fmla="*/ 3430676 w 12193268"/>
              <a:gd name="connsiteY18266" fmla="*/ 322878 h 6852115"/>
              <a:gd name="connsiteX18267" fmla="*/ 3088446 w 12193268"/>
              <a:gd name="connsiteY18267" fmla="*/ 6559 h 6852115"/>
              <a:gd name="connsiteX18268" fmla="*/ 2855419 w 12193268"/>
              <a:gd name="connsiteY18268" fmla="*/ 6480 h 6852115"/>
              <a:gd name="connsiteX18269" fmla="*/ 2893334 w 12193268"/>
              <a:gd name="connsiteY18269" fmla="*/ 43843 h 6852115"/>
              <a:gd name="connsiteX18270" fmla="*/ 2931276 w 12193268"/>
              <a:gd name="connsiteY18270" fmla="*/ 6505 h 6852115"/>
              <a:gd name="connsiteX18271" fmla="*/ 2703839 w 12193268"/>
              <a:gd name="connsiteY18271" fmla="*/ 6427 h 6852115"/>
              <a:gd name="connsiteX18272" fmla="*/ 2334406 w 12193268"/>
              <a:gd name="connsiteY18272" fmla="*/ 347412 h 6852115"/>
              <a:gd name="connsiteX18273" fmla="*/ 2334405 w 12193268"/>
              <a:gd name="connsiteY18273" fmla="*/ 349860 h 6852115"/>
              <a:gd name="connsiteX18274" fmla="*/ 1975488 w 12193268"/>
              <a:gd name="connsiteY18274" fmla="*/ 18118 h 6852115"/>
              <a:gd name="connsiteX18275" fmla="*/ 1925736 w 12193268"/>
              <a:gd name="connsiteY18275" fmla="*/ 18101 h 6852115"/>
              <a:gd name="connsiteX18276" fmla="*/ 1950920 w 12193268"/>
              <a:gd name="connsiteY18276" fmla="*/ 43611 h 6852115"/>
              <a:gd name="connsiteX18277" fmla="*/ 1802704 w 12193268"/>
              <a:gd name="connsiteY18277" fmla="*/ 185505 h 6852115"/>
              <a:gd name="connsiteX18278" fmla="*/ 1889810 w 12193268"/>
              <a:gd name="connsiteY18278" fmla="*/ 269011 h 6852115"/>
              <a:gd name="connsiteX18279" fmla="*/ 2011215 w 12193268"/>
              <a:gd name="connsiteY18279" fmla="*/ 156955 h 6852115"/>
              <a:gd name="connsiteX18280" fmla="*/ 1977178 w 12193268"/>
              <a:gd name="connsiteY18280" fmla="*/ 125495 h 6852115"/>
              <a:gd name="connsiteX18281" fmla="*/ 1890373 w 12193268"/>
              <a:gd name="connsiteY18281" fmla="*/ 205615 h 6852115"/>
              <a:gd name="connsiteX18282" fmla="*/ 1863910 w 12193268"/>
              <a:gd name="connsiteY18282" fmla="*/ 177812 h 6852115"/>
              <a:gd name="connsiteX18283" fmla="*/ 1975802 w 12193268"/>
              <a:gd name="connsiteY18283" fmla="*/ 71961 h 6852115"/>
              <a:gd name="connsiteX18284" fmla="*/ 2067323 w 12193268"/>
              <a:gd name="connsiteY18284" fmla="*/ 156553 h 6852115"/>
              <a:gd name="connsiteX18285" fmla="*/ 1917565 w 12193268"/>
              <a:gd name="connsiteY18285" fmla="*/ 295620 h 6852115"/>
              <a:gd name="connsiteX18286" fmla="*/ 2000957 w 12193268"/>
              <a:gd name="connsiteY18286" fmla="*/ 375566 h 6852115"/>
              <a:gd name="connsiteX18287" fmla="*/ 2121155 w 12193268"/>
              <a:gd name="connsiteY18287" fmla="*/ 260495 h 6852115"/>
              <a:gd name="connsiteX18288" fmla="*/ 2096066 w 12193268"/>
              <a:gd name="connsiteY18288" fmla="*/ 237305 h 6852115"/>
              <a:gd name="connsiteX18289" fmla="*/ 2006486 w 12193268"/>
              <a:gd name="connsiteY18289" fmla="*/ 319989 h 6852115"/>
              <a:gd name="connsiteX18290" fmla="*/ 1980024 w 12193268"/>
              <a:gd name="connsiteY18290" fmla="*/ 292185 h 6852115"/>
              <a:gd name="connsiteX18291" fmla="*/ 2096600 w 12193268"/>
              <a:gd name="connsiteY18291" fmla="*/ 185537 h 6852115"/>
              <a:gd name="connsiteX18292" fmla="*/ 2178808 w 12193268"/>
              <a:gd name="connsiteY18292" fmla="*/ 261521 h 6852115"/>
              <a:gd name="connsiteX18293" fmla="*/ 2028695 w 12193268"/>
              <a:gd name="connsiteY18293" fmla="*/ 402157 h 6852115"/>
              <a:gd name="connsiteX18294" fmla="*/ 2177665 w 12193268"/>
              <a:gd name="connsiteY18294" fmla="*/ 543692 h 6852115"/>
              <a:gd name="connsiteX18295" fmla="*/ 2095404 w 12193268"/>
              <a:gd name="connsiteY18295" fmla="*/ 619619 h 6852115"/>
              <a:gd name="connsiteX18296" fmla="*/ 1978903 w 12193268"/>
              <a:gd name="connsiteY18296" fmla="*/ 512891 h 6852115"/>
              <a:gd name="connsiteX18297" fmla="*/ 2005384 w 12193268"/>
              <a:gd name="connsiteY18297" fmla="*/ 485106 h 6852115"/>
              <a:gd name="connsiteX18298" fmla="*/ 2094908 w 12193268"/>
              <a:gd name="connsiteY18298" fmla="*/ 567850 h 6852115"/>
              <a:gd name="connsiteX18299" fmla="*/ 2120966 w 12193268"/>
              <a:gd name="connsiteY18299" fmla="*/ 543797 h 6852115"/>
              <a:gd name="connsiteX18300" fmla="*/ 2000938 w 12193268"/>
              <a:gd name="connsiteY18300" fmla="*/ 428730 h 6852115"/>
              <a:gd name="connsiteX18301" fmla="*/ 1916555 w 12193268"/>
              <a:gd name="connsiteY18301" fmla="*/ 509514 h 6852115"/>
              <a:gd name="connsiteX18302" fmla="*/ 2066107 w 12193268"/>
              <a:gd name="connsiteY18302" fmla="*/ 648584 h 6852115"/>
              <a:gd name="connsiteX18303" fmla="*/ 1974526 w 12193268"/>
              <a:gd name="connsiteY18303" fmla="*/ 733112 h 6852115"/>
              <a:gd name="connsiteX18304" fmla="*/ 1862708 w 12193268"/>
              <a:gd name="connsiteY18304" fmla="*/ 627184 h 6852115"/>
              <a:gd name="connsiteX18305" fmla="*/ 1889189 w 12193268"/>
              <a:gd name="connsiteY18305" fmla="*/ 599399 h 6852115"/>
              <a:gd name="connsiteX18306" fmla="*/ 1975939 w 12193268"/>
              <a:gd name="connsiteY18306" fmla="*/ 679580 h 6852115"/>
              <a:gd name="connsiteX18307" fmla="*/ 2009998 w 12193268"/>
              <a:gd name="connsiteY18307" fmla="*/ 648143 h 6852115"/>
              <a:gd name="connsiteX18308" fmla="*/ 1888781 w 12193268"/>
              <a:gd name="connsiteY18308" fmla="*/ 536104 h 6852115"/>
              <a:gd name="connsiteX18309" fmla="*/ 1802551 w 12193268"/>
              <a:gd name="connsiteY18309" fmla="*/ 618656 h 6852115"/>
              <a:gd name="connsiteX18310" fmla="*/ 1947601 w 12193268"/>
              <a:gd name="connsiteY18310" fmla="*/ 757712 h 6852115"/>
              <a:gd name="connsiteX18311" fmla="*/ 1938914 w 12193268"/>
              <a:gd name="connsiteY18311" fmla="*/ 766501 h 6852115"/>
              <a:gd name="connsiteX18312" fmla="*/ 1920208 w 12193268"/>
              <a:gd name="connsiteY18312" fmla="*/ 766495 h 6852115"/>
              <a:gd name="connsiteX18313" fmla="*/ 1929557 w 12193268"/>
              <a:gd name="connsiteY18313" fmla="*/ 775966 h 6852115"/>
              <a:gd name="connsiteX18314" fmla="*/ 1920609 w 12193268"/>
              <a:gd name="connsiteY18314" fmla="*/ 785017 h 6852115"/>
              <a:gd name="connsiteX18315" fmla="*/ 1908901 w 12193268"/>
              <a:gd name="connsiteY18315" fmla="*/ 773793 h 6852115"/>
              <a:gd name="connsiteX18316" fmla="*/ 1916526 w 12193268"/>
              <a:gd name="connsiteY18316" fmla="*/ 766494 h 6852115"/>
              <a:gd name="connsiteX18317" fmla="*/ 1901283 w 12193268"/>
              <a:gd name="connsiteY18317" fmla="*/ 766488 h 6852115"/>
              <a:gd name="connsiteX18318" fmla="*/ 1774794 w 12193268"/>
              <a:gd name="connsiteY18318" fmla="*/ 645228 h 6852115"/>
              <a:gd name="connsiteX18319" fmla="*/ 1648221 w 12193268"/>
              <a:gd name="connsiteY18319" fmla="*/ 766402 h 6852115"/>
              <a:gd name="connsiteX18320" fmla="*/ 1622448 w 12193268"/>
              <a:gd name="connsiteY18320" fmla="*/ 766393 h 6852115"/>
              <a:gd name="connsiteX18321" fmla="*/ 1635329 w 12193268"/>
              <a:gd name="connsiteY18321" fmla="*/ 778743 h 6852115"/>
              <a:gd name="connsiteX18322" fmla="*/ 1626596 w 12193268"/>
              <a:gd name="connsiteY18322" fmla="*/ 787105 h 6852115"/>
              <a:gd name="connsiteX18323" fmla="*/ 1644060 w 12193268"/>
              <a:gd name="connsiteY18323" fmla="*/ 787110 h 6852115"/>
              <a:gd name="connsiteX18324" fmla="*/ 1769437 w 12193268"/>
              <a:gd name="connsiteY18324" fmla="*/ 907308 h 6852115"/>
              <a:gd name="connsiteX18325" fmla="*/ 1894899 w 12193268"/>
              <a:gd name="connsiteY18325" fmla="*/ 787197 h 6852115"/>
              <a:gd name="connsiteX18326" fmla="*/ 1940658 w 12193268"/>
              <a:gd name="connsiteY18326" fmla="*/ 787213 h 6852115"/>
              <a:gd name="connsiteX18327" fmla="*/ 1945390 w 12193268"/>
              <a:gd name="connsiteY18327" fmla="*/ 792006 h 6852115"/>
              <a:gd name="connsiteX18328" fmla="*/ 1797175 w 12193268"/>
              <a:gd name="connsiteY18328" fmla="*/ 933900 h 6852115"/>
              <a:gd name="connsiteX18329" fmla="*/ 1884280 w 12193268"/>
              <a:gd name="connsiteY18329" fmla="*/ 1017405 h 6852115"/>
              <a:gd name="connsiteX18330" fmla="*/ 2005685 w 12193268"/>
              <a:gd name="connsiteY18330" fmla="*/ 905348 h 6852115"/>
              <a:gd name="connsiteX18331" fmla="*/ 1971649 w 12193268"/>
              <a:gd name="connsiteY18331" fmla="*/ 873889 h 6852115"/>
              <a:gd name="connsiteX18332" fmla="*/ 1884843 w 12193268"/>
              <a:gd name="connsiteY18332" fmla="*/ 954010 h 6852115"/>
              <a:gd name="connsiteX18333" fmla="*/ 1858381 w 12193268"/>
              <a:gd name="connsiteY18333" fmla="*/ 926206 h 6852115"/>
              <a:gd name="connsiteX18334" fmla="*/ 1970273 w 12193268"/>
              <a:gd name="connsiteY18334" fmla="*/ 820355 h 6852115"/>
              <a:gd name="connsiteX18335" fmla="*/ 2061794 w 12193268"/>
              <a:gd name="connsiteY18335" fmla="*/ 904947 h 6852115"/>
              <a:gd name="connsiteX18336" fmla="*/ 1912035 w 12193268"/>
              <a:gd name="connsiteY18336" fmla="*/ 1044015 h 6852115"/>
              <a:gd name="connsiteX18337" fmla="*/ 1995428 w 12193268"/>
              <a:gd name="connsiteY18337" fmla="*/ 1123961 h 6852115"/>
              <a:gd name="connsiteX18338" fmla="*/ 2115626 w 12193268"/>
              <a:gd name="connsiteY18338" fmla="*/ 1008890 h 6852115"/>
              <a:gd name="connsiteX18339" fmla="*/ 2090537 w 12193268"/>
              <a:gd name="connsiteY18339" fmla="*/ 985700 h 6852115"/>
              <a:gd name="connsiteX18340" fmla="*/ 2000956 w 12193268"/>
              <a:gd name="connsiteY18340" fmla="*/ 1068384 h 6852115"/>
              <a:gd name="connsiteX18341" fmla="*/ 1974494 w 12193268"/>
              <a:gd name="connsiteY18341" fmla="*/ 1040579 h 6852115"/>
              <a:gd name="connsiteX18342" fmla="*/ 2091070 w 12193268"/>
              <a:gd name="connsiteY18342" fmla="*/ 933931 h 6852115"/>
              <a:gd name="connsiteX18343" fmla="*/ 2173279 w 12193268"/>
              <a:gd name="connsiteY18343" fmla="*/ 1009915 h 6852115"/>
              <a:gd name="connsiteX18344" fmla="*/ 2023166 w 12193268"/>
              <a:gd name="connsiteY18344" fmla="*/ 1150553 h 6852115"/>
              <a:gd name="connsiteX18345" fmla="*/ 2172136 w 12193268"/>
              <a:gd name="connsiteY18345" fmla="*/ 1292087 h 6852115"/>
              <a:gd name="connsiteX18346" fmla="*/ 2089875 w 12193268"/>
              <a:gd name="connsiteY18346" fmla="*/ 1368014 h 6852115"/>
              <a:gd name="connsiteX18347" fmla="*/ 1973374 w 12193268"/>
              <a:gd name="connsiteY18347" fmla="*/ 1261286 h 6852115"/>
              <a:gd name="connsiteX18348" fmla="*/ 1999855 w 12193268"/>
              <a:gd name="connsiteY18348" fmla="*/ 1233500 h 6852115"/>
              <a:gd name="connsiteX18349" fmla="*/ 2089378 w 12193268"/>
              <a:gd name="connsiteY18349" fmla="*/ 1316245 h 6852115"/>
              <a:gd name="connsiteX18350" fmla="*/ 2115437 w 12193268"/>
              <a:gd name="connsiteY18350" fmla="*/ 1292192 h 6852115"/>
              <a:gd name="connsiteX18351" fmla="*/ 1995409 w 12193268"/>
              <a:gd name="connsiteY18351" fmla="*/ 1177125 h 6852115"/>
              <a:gd name="connsiteX18352" fmla="*/ 1911025 w 12193268"/>
              <a:gd name="connsiteY18352" fmla="*/ 1257908 h 6852115"/>
              <a:gd name="connsiteX18353" fmla="*/ 2060578 w 12193268"/>
              <a:gd name="connsiteY18353" fmla="*/ 1396978 h 6852115"/>
              <a:gd name="connsiteX18354" fmla="*/ 1968996 w 12193268"/>
              <a:gd name="connsiteY18354" fmla="*/ 1481507 h 6852115"/>
              <a:gd name="connsiteX18355" fmla="*/ 1857179 w 12193268"/>
              <a:gd name="connsiteY18355" fmla="*/ 1375579 h 6852115"/>
              <a:gd name="connsiteX18356" fmla="*/ 1883660 w 12193268"/>
              <a:gd name="connsiteY18356" fmla="*/ 1347793 h 6852115"/>
              <a:gd name="connsiteX18357" fmla="*/ 1970410 w 12193268"/>
              <a:gd name="connsiteY18357" fmla="*/ 1427975 h 6852115"/>
              <a:gd name="connsiteX18358" fmla="*/ 2004469 w 12193268"/>
              <a:gd name="connsiteY18358" fmla="*/ 1396537 h 6852115"/>
              <a:gd name="connsiteX18359" fmla="*/ 1883251 w 12193268"/>
              <a:gd name="connsiteY18359" fmla="*/ 1284499 h 6852115"/>
              <a:gd name="connsiteX18360" fmla="*/ 1797022 w 12193268"/>
              <a:gd name="connsiteY18360" fmla="*/ 1367050 h 6852115"/>
              <a:gd name="connsiteX18361" fmla="*/ 1942072 w 12193268"/>
              <a:gd name="connsiteY18361" fmla="*/ 1506106 h 6852115"/>
              <a:gd name="connsiteX18362" fmla="*/ 1915080 w 12193268"/>
              <a:gd name="connsiteY18362" fmla="*/ 1533412 h 6852115"/>
              <a:gd name="connsiteX18363" fmla="*/ 1769265 w 12193268"/>
              <a:gd name="connsiteY18363" fmla="*/ 1393622 h 6852115"/>
              <a:gd name="connsiteX18364" fmla="*/ 1621066 w 12193268"/>
              <a:gd name="connsiteY18364" fmla="*/ 1535501 h 6852115"/>
              <a:gd name="connsiteX18365" fmla="*/ 1689368 w 12193268"/>
              <a:gd name="connsiteY18365" fmla="*/ 1535524 h 6852115"/>
              <a:gd name="connsiteX18366" fmla="*/ 1769931 w 12193268"/>
              <a:gd name="connsiteY18366" fmla="*/ 1456242 h 6852115"/>
              <a:gd name="connsiteX18367" fmla="*/ 1850428 w 12193268"/>
              <a:gd name="connsiteY18367" fmla="*/ 1535569 h 6852115"/>
              <a:gd name="connsiteX18368" fmla="*/ 1849465 w 12193268"/>
              <a:gd name="connsiteY18368" fmla="*/ 1535569 h 6852115"/>
              <a:gd name="connsiteX18369" fmla="*/ 1772601 w 12193268"/>
              <a:gd name="connsiteY18369" fmla="*/ 1611263 h 6852115"/>
              <a:gd name="connsiteX18370" fmla="*/ 1695736 w 12193268"/>
              <a:gd name="connsiteY18370" fmla="*/ 1535569 h 6852115"/>
              <a:gd name="connsiteX18371" fmla="*/ 1623412 w 12193268"/>
              <a:gd name="connsiteY18371" fmla="*/ 1535569 h 6852115"/>
              <a:gd name="connsiteX18372" fmla="*/ 1770451 w 12193268"/>
              <a:gd name="connsiteY18372" fmla="*/ 1676434 h 6852115"/>
              <a:gd name="connsiteX18373" fmla="*/ 1917456 w 12193268"/>
              <a:gd name="connsiteY18373" fmla="*/ 1535602 h 6852115"/>
              <a:gd name="connsiteX18374" fmla="*/ 1921204 w 12193268"/>
              <a:gd name="connsiteY18374" fmla="*/ 1535603 h 6852115"/>
              <a:gd name="connsiteX18375" fmla="*/ 1946364 w 12193268"/>
              <a:gd name="connsiteY18375" fmla="*/ 1561072 h 6852115"/>
              <a:gd name="connsiteX18376" fmla="*/ 1798198 w 12193268"/>
              <a:gd name="connsiteY18376" fmla="*/ 1703016 h 6852115"/>
              <a:gd name="connsiteX18377" fmla="*/ 1885332 w 12193268"/>
              <a:gd name="connsiteY18377" fmla="*/ 1786492 h 6852115"/>
              <a:gd name="connsiteX18378" fmla="*/ 2006698 w 12193268"/>
              <a:gd name="connsiteY18378" fmla="*/ 1674394 h 6852115"/>
              <a:gd name="connsiteX18379" fmla="*/ 1972651 w 12193268"/>
              <a:gd name="connsiteY18379" fmla="*/ 1642945 h 6852115"/>
              <a:gd name="connsiteX18380" fmla="*/ 1885873 w 12193268"/>
              <a:gd name="connsiteY18380" fmla="*/ 1723097 h 6852115"/>
              <a:gd name="connsiteX18381" fmla="*/ 1859401 w 12193268"/>
              <a:gd name="connsiteY18381" fmla="*/ 1695302 h 6852115"/>
              <a:gd name="connsiteX18382" fmla="*/ 1971256 w 12193268"/>
              <a:gd name="connsiteY18382" fmla="*/ 1589412 h 6852115"/>
              <a:gd name="connsiteX18383" fmla="*/ 2062808 w 12193268"/>
              <a:gd name="connsiteY18383" fmla="*/ 1673972 h 6852115"/>
              <a:gd name="connsiteX18384" fmla="*/ 1913098 w 12193268"/>
              <a:gd name="connsiteY18384" fmla="*/ 1813092 h 6852115"/>
              <a:gd name="connsiteX18385" fmla="*/ 1996518 w 12193268"/>
              <a:gd name="connsiteY18385" fmla="*/ 1893009 h 6852115"/>
              <a:gd name="connsiteX18386" fmla="*/ 2116677 w 12193268"/>
              <a:gd name="connsiteY18386" fmla="*/ 1777897 h 6852115"/>
              <a:gd name="connsiteX18387" fmla="*/ 2091579 w 12193268"/>
              <a:gd name="connsiteY18387" fmla="*/ 1754716 h 6852115"/>
              <a:gd name="connsiteX18388" fmla="*/ 2002027 w 12193268"/>
              <a:gd name="connsiteY18388" fmla="*/ 1837430 h 6852115"/>
              <a:gd name="connsiteX18389" fmla="*/ 1975556 w 12193268"/>
              <a:gd name="connsiteY18389" fmla="*/ 1809635 h 6852115"/>
              <a:gd name="connsiteX18390" fmla="*/ 2092094 w 12193268"/>
              <a:gd name="connsiteY18390" fmla="*/ 1702947 h 6852115"/>
              <a:gd name="connsiteX18391" fmla="*/ 2174329 w 12193268"/>
              <a:gd name="connsiteY18391" fmla="*/ 1778903 h 6852115"/>
              <a:gd name="connsiteX18392" fmla="*/ 2024266 w 12193268"/>
              <a:gd name="connsiteY18392" fmla="*/ 1919591 h 6852115"/>
              <a:gd name="connsiteX18393" fmla="*/ 2173286 w 12193268"/>
              <a:gd name="connsiteY18393" fmla="*/ 2061074 h 6852115"/>
              <a:gd name="connsiteX18394" fmla="*/ 2091051 w 12193268"/>
              <a:gd name="connsiteY18394" fmla="*/ 2137030 h 6852115"/>
              <a:gd name="connsiteX18395" fmla="*/ 1974512 w 12193268"/>
              <a:gd name="connsiteY18395" fmla="*/ 2030341 h 6852115"/>
              <a:gd name="connsiteX18396" fmla="*/ 2000984 w 12193268"/>
              <a:gd name="connsiteY18396" fmla="*/ 2002547 h 6852115"/>
              <a:gd name="connsiteX18397" fmla="*/ 2090535 w 12193268"/>
              <a:gd name="connsiteY18397" fmla="*/ 2085261 h 6852115"/>
              <a:gd name="connsiteX18398" fmla="*/ 2116586 w 12193268"/>
              <a:gd name="connsiteY18398" fmla="*/ 2061199 h 6852115"/>
              <a:gd name="connsiteX18399" fmla="*/ 1996519 w 12193268"/>
              <a:gd name="connsiteY18399" fmla="*/ 1946173 h 6852115"/>
              <a:gd name="connsiteX18400" fmla="*/ 1912164 w 12193268"/>
              <a:gd name="connsiteY18400" fmla="*/ 2026985 h 6852115"/>
              <a:gd name="connsiteX18401" fmla="*/ 2061763 w 12193268"/>
              <a:gd name="connsiteY18401" fmla="*/ 2166004 h 6852115"/>
              <a:gd name="connsiteX18402" fmla="*/ 1970213 w 12193268"/>
              <a:gd name="connsiteY18402" fmla="*/ 2250564 h 6852115"/>
              <a:gd name="connsiteX18403" fmla="*/ 1858359 w 12193268"/>
              <a:gd name="connsiteY18403" fmla="*/ 2144675 h 6852115"/>
              <a:gd name="connsiteX18404" fmla="*/ 1884829 w 12193268"/>
              <a:gd name="connsiteY18404" fmla="*/ 2116880 h 6852115"/>
              <a:gd name="connsiteX18405" fmla="*/ 1971607 w 12193268"/>
              <a:gd name="connsiteY18405" fmla="*/ 2197031 h 6852115"/>
              <a:gd name="connsiteX18406" fmla="*/ 2005656 w 12193268"/>
              <a:gd name="connsiteY18406" fmla="*/ 2165583 h 6852115"/>
              <a:gd name="connsiteX18407" fmla="*/ 1884398 w 12193268"/>
              <a:gd name="connsiteY18407" fmla="*/ 2053586 h 6852115"/>
              <a:gd name="connsiteX18408" fmla="*/ 1798197 w 12193268"/>
              <a:gd name="connsiteY18408" fmla="*/ 2136166 h 6852115"/>
              <a:gd name="connsiteX18409" fmla="*/ 1943298 w 12193268"/>
              <a:gd name="connsiteY18409" fmla="*/ 2275173 h 6852115"/>
              <a:gd name="connsiteX18410" fmla="*/ 1934612 w 12193268"/>
              <a:gd name="connsiteY18410" fmla="*/ 2283965 h 6852115"/>
              <a:gd name="connsiteX18411" fmla="*/ 1915906 w 12193268"/>
              <a:gd name="connsiteY18411" fmla="*/ 2283966 h 6852115"/>
              <a:gd name="connsiteX18412" fmla="*/ 1925258 w 12193268"/>
              <a:gd name="connsiteY18412" fmla="*/ 2293433 h 6852115"/>
              <a:gd name="connsiteX18413" fmla="*/ 1916315 w 12193268"/>
              <a:gd name="connsiteY18413" fmla="*/ 2302487 h 6852115"/>
              <a:gd name="connsiteX18414" fmla="*/ 1904602 w 12193268"/>
              <a:gd name="connsiteY18414" fmla="*/ 2291266 h 6852115"/>
              <a:gd name="connsiteX18415" fmla="*/ 1912225 w 12193268"/>
              <a:gd name="connsiteY18415" fmla="*/ 2283965 h 6852115"/>
              <a:gd name="connsiteX18416" fmla="*/ 1896981 w 12193268"/>
              <a:gd name="connsiteY18416" fmla="*/ 2283965 h 6852115"/>
              <a:gd name="connsiteX18417" fmla="*/ 1770451 w 12193268"/>
              <a:gd name="connsiteY18417" fmla="*/ 2162748 h 6852115"/>
              <a:gd name="connsiteX18418" fmla="*/ 1643921 w 12193268"/>
              <a:gd name="connsiteY18418" fmla="*/ 2283966 h 6852115"/>
              <a:gd name="connsiteX18419" fmla="*/ 1618147 w 12193268"/>
              <a:gd name="connsiteY18419" fmla="*/ 2283965 h 6852115"/>
              <a:gd name="connsiteX18420" fmla="*/ 1631034 w 12193268"/>
              <a:gd name="connsiteY18420" fmla="*/ 2296310 h 6852115"/>
              <a:gd name="connsiteX18421" fmla="*/ 1622302 w 12193268"/>
              <a:gd name="connsiteY18421" fmla="*/ 2304676 h 6852115"/>
              <a:gd name="connsiteX18422" fmla="*/ 1639766 w 12193268"/>
              <a:gd name="connsiteY18422" fmla="*/ 2304677 h 6852115"/>
              <a:gd name="connsiteX18423" fmla="*/ 1765186 w 12193268"/>
              <a:gd name="connsiteY18423" fmla="*/ 2424830 h 6852115"/>
              <a:gd name="connsiteX18424" fmla="*/ 1890606 w 12193268"/>
              <a:gd name="connsiteY18424" fmla="*/ 2304676 h 6852115"/>
              <a:gd name="connsiteX18425" fmla="*/ 1936367 w 12193268"/>
              <a:gd name="connsiteY18425" fmla="*/ 2304676 h 6852115"/>
              <a:gd name="connsiteX18426" fmla="*/ 1941099 w 12193268"/>
              <a:gd name="connsiteY18426" fmla="*/ 2309468 h 6852115"/>
              <a:gd name="connsiteX18427" fmla="*/ 1792934 w 12193268"/>
              <a:gd name="connsiteY18427" fmla="*/ 2451413 h 6852115"/>
              <a:gd name="connsiteX18428" fmla="*/ 1880068 w 12193268"/>
              <a:gd name="connsiteY18428" fmla="*/ 2534889 h 6852115"/>
              <a:gd name="connsiteX18429" fmla="*/ 2001434 w 12193268"/>
              <a:gd name="connsiteY18429" fmla="*/ 2422790 h 6852115"/>
              <a:gd name="connsiteX18430" fmla="*/ 1967385 w 12193268"/>
              <a:gd name="connsiteY18430" fmla="*/ 2391342 h 6852115"/>
              <a:gd name="connsiteX18431" fmla="*/ 1880609 w 12193268"/>
              <a:gd name="connsiteY18431" fmla="*/ 2471492 h 6852115"/>
              <a:gd name="connsiteX18432" fmla="*/ 1854136 w 12193268"/>
              <a:gd name="connsiteY18432" fmla="*/ 2443697 h 6852115"/>
              <a:gd name="connsiteX18433" fmla="*/ 1965991 w 12193268"/>
              <a:gd name="connsiteY18433" fmla="*/ 2337808 h 6852115"/>
              <a:gd name="connsiteX18434" fmla="*/ 2057542 w 12193268"/>
              <a:gd name="connsiteY18434" fmla="*/ 2422368 h 6852115"/>
              <a:gd name="connsiteX18435" fmla="*/ 1907833 w 12193268"/>
              <a:gd name="connsiteY18435" fmla="*/ 2561488 h 6852115"/>
              <a:gd name="connsiteX18436" fmla="*/ 1991253 w 12193268"/>
              <a:gd name="connsiteY18436" fmla="*/ 2641405 h 6852115"/>
              <a:gd name="connsiteX18437" fmla="*/ 2111411 w 12193268"/>
              <a:gd name="connsiteY18437" fmla="*/ 2526293 h 6852115"/>
              <a:gd name="connsiteX18438" fmla="*/ 2086314 w 12193268"/>
              <a:gd name="connsiteY18438" fmla="*/ 2503111 h 6852115"/>
              <a:gd name="connsiteX18439" fmla="*/ 1996763 w 12193268"/>
              <a:gd name="connsiteY18439" fmla="*/ 2585825 h 6852115"/>
              <a:gd name="connsiteX18440" fmla="*/ 1970290 w 12193268"/>
              <a:gd name="connsiteY18440" fmla="*/ 2558032 h 6852115"/>
              <a:gd name="connsiteX18441" fmla="*/ 2086830 w 12193268"/>
              <a:gd name="connsiteY18441" fmla="*/ 2451342 h 6852115"/>
              <a:gd name="connsiteX18442" fmla="*/ 2169064 w 12193268"/>
              <a:gd name="connsiteY18442" fmla="*/ 2527299 h 6852115"/>
              <a:gd name="connsiteX18443" fmla="*/ 2019001 w 12193268"/>
              <a:gd name="connsiteY18443" fmla="*/ 2667987 h 6852115"/>
              <a:gd name="connsiteX18444" fmla="*/ 2168021 w 12193268"/>
              <a:gd name="connsiteY18444" fmla="*/ 2809469 h 6852115"/>
              <a:gd name="connsiteX18445" fmla="*/ 2085786 w 12193268"/>
              <a:gd name="connsiteY18445" fmla="*/ 2885426 h 6852115"/>
              <a:gd name="connsiteX18446" fmla="*/ 1969247 w 12193268"/>
              <a:gd name="connsiteY18446" fmla="*/ 2778738 h 6852115"/>
              <a:gd name="connsiteX18447" fmla="*/ 1995718 w 12193268"/>
              <a:gd name="connsiteY18447" fmla="*/ 2750943 h 6852115"/>
              <a:gd name="connsiteX18448" fmla="*/ 2085271 w 12193268"/>
              <a:gd name="connsiteY18448" fmla="*/ 2833657 h 6852115"/>
              <a:gd name="connsiteX18449" fmla="*/ 2111322 w 12193268"/>
              <a:gd name="connsiteY18449" fmla="*/ 2809595 h 6852115"/>
              <a:gd name="connsiteX18450" fmla="*/ 1991253 w 12193268"/>
              <a:gd name="connsiteY18450" fmla="*/ 2694568 h 6852115"/>
              <a:gd name="connsiteX18451" fmla="*/ 1906899 w 12193268"/>
              <a:gd name="connsiteY18451" fmla="*/ 2775381 h 6852115"/>
              <a:gd name="connsiteX18452" fmla="*/ 2056499 w 12193268"/>
              <a:gd name="connsiteY18452" fmla="*/ 2914400 h 6852115"/>
              <a:gd name="connsiteX18453" fmla="*/ 1964948 w 12193268"/>
              <a:gd name="connsiteY18453" fmla="*/ 2998960 h 6852115"/>
              <a:gd name="connsiteX18454" fmla="*/ 1853094 w 12193268"/>
              <a:gd name="connsiteY18454" fmla="*/ 2893069 h 6852115"/>
              <a:gd name="connsiteX18455" fmla="*/ 1879565 w 12193268"/>
              <a:gd name="connsiteY18455" fmla="*/ 2865276 h 6852115"/>
              <a:gd name="connsiteX18456" fmla="*/ 1966342 w 12193268"/>
              <a:gd name="connsiteY18456" fmla="*/ 2945427 h 6852115"/>
              <a:gd name="connsiteX18457" fmla="*/ 2000391 w 12193268"/>
              <a:gd name="connsiteY18457" fmla="*/ 2913977 h 6852115"/>
              <a:gd name="connsiteX18458" fmla="*/ 1879134 w 12193268"/>
              <a:gd name="connsiteY18458" fmla="*/ 2801981 h 6852115"/>
              <a:gd name="connsiteX18459" fmla="*/ 1792933 w 12193268"/>
              <a:gd name="connsiteY18459" fmla="*/ 2884562 h 6852115"/>
              <a:gd name="connsiteX18460" fmla="*/ 1938033 w 12193268"/>
              <a:gd name="connsiteY18460" fmla="*/ 3023569 h 6852115"/>
              <a:gd name="connsiteX18461" fmla="*/ 1919161 w 12193268"/>
              <a:gd name="connsiteY18461" fmla="*/ 3042673 h 6852115"/>
              <a:gd name="connsiteX18462" fmla="*/ 1917390 w 12193268"/>
              <a:gd name="connsiteY18462" fmla="*/ 3042672 h 6852115"/>
              <a:gd name="connsiteX18463" fmla="*/ 1918276 w 12193268"/>
              <a:gd name="connsiteY18463" fmla="*/ 3043569 h 6852115"/>
              <a:gd name="connsiteX18464" fmla="*/ 1911051 w 12193268"/>
              <a:gd name="connsiteY18464" fmla="*/ 3050884 h 6852115"/>
              <a:gd name="connsiteX18465" fmla="*/ 1908092 w 12193268"/>
              <a:gd name="connsiteY18465" fmla="*/ 3048049 h 6852115"/>
              <a:gd name="connsiteX18466" fmla="*/ 1913709 w 12193268"/>
              <a:gd name="connsiteY18466" fmla="*/ 3042671 h 6852115"/>
              <a:gd name="connsiteX18467" fmla="*/ 1902474 w 12193268"/>
              <a:gd name="connsiteY18467" fmla="*/ 3042666 h 6852115"/>
              <a:gd name="connsiteX18468" fmla="*/ 1765186 w 12193268"/>
              <a:gd name="connsiteY18468" fmla="*/ 2911142 h 6852115"/>
              <a:gd name="connsiteX18469" fmla="*/ 1627996 w 12193268"/>
              <a:gd name="connsiteY18469" fmla="*/ 3042574 h 6852115"/>
              <a:gd name="connsiteX18470" fmla="*/ 1619631 w 12193268"/>
              <a:gd name="connsiteY18470" fmla="*/ 3042570 h 6852115"/>
              <a:gd name="connsiteX18471" fmla="*/ 1623814 w 12193268"/>
              <a:gd name="connsiteY18471" fmla="*/ 3046579 h 6852115"/>
              <a:gd name="connsiteX18472" fmla="*/ 1617037 w 12193268"/>
              <a:gd name="connsiteY18472" fmla="*/ 3053072 h 6852115"/>
              <a:gd name="connsiteX18473" fmla="*/ 1630586 w 12193268"/>
              <a:gd name="connsiteY18473" fmla="*/ 3053072 h 6852115"/>
              <a:gd name="connsiteX18474" fmla="*/ 1766621 w 12193268"/>
              <a:gd name="connsiteY18474" fmla="*/ 3183485 h 6852115"/>
              <a:gd name="connsiteX18475" fmla="*/ 1902845 w 12193268"/>
              <a:gd name="connsiteY18475" fmla="*/ 3053072 h 6852115"/>
              <a:gd name="connsiteX18476" fmla="*/ 1927658 w 12193268"/>
              <a:gd name="connsiteY18476" fmla="*/ 3053072 h 6852115"/>
              <a:gd name="connsiteX18477" fmla="*/ 1942575 w 12193268"/>
              <a:gd name="connsiteY18477" fmla="*/ 3068183 h 6852115"/>
              <a:gd name="connsiteX18478" fmla="*/ 1794359 w 12193268"/>
              <a:gd name="connsiteY18478" fmla="*/ 3210077 h 6852115"/>
              <a:gd name="connsiteX18479" fmla="*/ 1881463 w 12193268"/>
              <a:gd name="connsiteY18479" fmla="*/ 3293581 h 6852115"/>
              <a:gd name="connsiteX18480" fmla="*/ 2002868 w 12193268"/>
              <a:gd name="connsiteY18480" fmla="*/ 3181527 h 6852115"/>
              <a:gd name="connsiteX18481" fmla="*/ 1968832 w 12193268"/>
              <a:gd name="connsiteY18481" fmla="*/ 3150067 h 6852115"/>
              <a:gd name="connsiteX18482" fmla="*/ 1882026 w 12193268"/>
              <a:gd name="connsiteY18482" fmla="*/ 3230188 h 6852115"/>
              <a:gd name="connsiteX18483" fmla="*/ 1855564 w 12193268"/>
              <a:gd name="connsiteY18483" fmla="*/ 3202384 h 6852115"/>
              <a:gd name="connsiteX18484" fmla="*/ 1967456 w 12193268"/>
              <a:gd name="connsiteY18484" fmla="*/ 3096533 h 6852115"/>
              <a:gd name="connsiteX18485" fmla="*/ 2058977 w 12193268"/>
              <a:gd name="connsiteY18485" fmla="*/ 3181125 h 6852115"/>
              <a:gd name="connsiteX18486" fmla="*/ 1909220 w 12193268"/>
              <a:gd name="connsiteY18486" fmla="*/ 3320192 h 6852115"/>
              <a:gd name="connsiteX18487" fmla="*/ 1992612 w 12193268"/>
              <a:gd name="connsiteY18487" fmla="*/ 3400137 h 6852115"/>
              <a:gd name="connsiteX18488" fmla="*/ 2112809 w 12193268"/>
              <a:gd name="connsiteY18488" fmla="*/ 3285066 h 6852115"/>
              <a:gd name="connsiteX18489" fmla="*/ 2087721 w 12193268"/>
              <a:gd name="connsiteY18489" fmla="*/ 3261877 h 6852115"/>
              <a:gd name="connsiteX18490" fmla="*/ 1998140 w 12193268"/>
              <a:gd name="connsiteY18490" fmla="*/ 3344559 h 6852115"/>
              <a:gd name="connsiteX18491" fmla="*/ 1971677 w 12193268"/>
              <a:gd name="connsiteY18491" fmla="*/ 3316756 h 6852115"/>
              <a:gd name="connsiteX18492" fmla="*/ 2088254 w 12193268"/>
              <a:gd name="connsiteY18492" fmla="*/ 3210109 h 6852115"/>
              <a:gd name="connsiteX18493" fmla="*/ 2170463 w 12193268"/>
              <a:gd name="connsiteY18493" fmla="*/ 3286091 h 6852115"/>
              <a:gd name="connsiteX18494" fmla="*/ 2020350 w 12193268"/>
              <a:gd name="connsiteY18494" fmla="*/ 3426727 h 6852115"/>
              <a:gd name="connsiteX18495" fmla="*/ 2169319 w 12193268"/>
              <a:gd name="connsiteY18495" fmla="*/ 3568261 h 6852115"/>
              <a:gd name="connsiteX18496" fmla="*/ 2087058 w 12193268"/>
              <a:gd name="connsiteY18496" fmla="*/ 3644189 h 6852115"/>
              <a:gd name="connsiteX18497" fmla="*/ 1970556 w 12193268"/>
              <a:gd name="connsiteY18497" fmla="*/ 3537461 h 6852115"/>
              <a:gd name="connsiteX18498" fmla="*/ 1997038 w 12193268"/>
              <a:gd name="connsiteY18498" fmla="*/ 3509675 h 6852115"/>
              <a:gd name="connsiteX18499" fmla="*/ 2086561 w 12193268"/>
              <a:gd name="connsiteY18499" fmla="*/ 3592419 h 6852115"/>
              <a:gd name="connsiteX18500" fmla="*/ 2112620 w 12193268"/>
              <a:gd name="connsiteY18500" fmla="*/ 3568366 h 6852115"/>
              <a:gd name="connsiteX18501" fmla="*/ 1992593 w 12193268"/>
              <a:gd name="connsiteY18501" fmla="*/ 3453299 h 6852115"/>
              <a:gd name="connsiteX18502" fmla="*/ 1908210 w 12193268"/>
              <a:gd name="connsiteY18502" fmla="*/ 3534083 h 6852115"/>
              <a:gd name="connsiteX18503" fmla="*/ 2057761 w 12193268"/>
              <a:gd name="connsiteY18503" fmla="*/ 3673153 h 6852115"/>
              <a:gd name="connsiteX18504" fmla="*/ 1966180 w 12193268"/>
              <a:gd name="connsiteY18504" fmla="*/ 3757681 h 6852115"/>
              <a:gd name="connsiteX18505" fmla="*/ 1854363 w 12193268"/>
              <a:gd name="connsiteY18505" fmla="*/ 3651754 h 6852115"/>
              <a:gd name="connsiteX18506" fmla="*/ 1880844 w 12193268"/>
              <a:gd name="connsiteY18506" fmla="*/ 3623968 h 6852115"/>
              <a:gd name="connsiteX18507" fmla="*/ 1967594 w 12193268"/>
              <a:gd name="connsiteY18507" fmla="*/ 3704149 h 6852115"/>
              <a:gd name="connsiteX18508" fmla="*/ 2001652 w 12193268"/>
              <a:gd name="connsiteY18508" fmla="*/ 3672712 h 6852115"/>
              <a:gd name="connsiteX18509" fmla="*/ 1880435 w 12193268"/>
              <a:gd name="connsiteY18509" fmla="*/ 3560673 h 6852115"/>
              <a:gd name="connsiteX18510" fmla="*/ 1794206 w 12193268"/>
              <a:gd name="connsiteY18510" fmla="*/ 3643224 h 6852115"/>
              <a:gd name="connsiteX18511" fmla="*/ 1939256 w 12193268"/>
              <a:gd name="connsiteY18511" fmla="*/ 3782282 h 6852115"/>
              <a:gd name="connsiteX18512" fmla="*/ 1930567 w 12193268"/>
              <a:gd name="connsiteY18512" fmla="*/ 3791071 h 6852115"/>
              <a:gd name="connsiteX18513" fmla="*/ 1911861 w 12193268"/>
              <a:gd name="connsiteY18513" fmla="*/ 3791064 h 6852115"/>
              <a:gd name="connsiteX18514" fmla="*/ 1921211 w 12193268"/>
              <a:gd name="connsiteY18514" fmla="*/ 3800536 h 6852115"/>
              <a:gd name="connsiteX18515" fmla="*/ 1912264 w 12193268"/>
              <a:gd name="connsiteY18515" fmla="*/ 3809587 h 6852115"/>
              <a:gd name="connsiteX18516" fmla="*/ 1900556 w 12193268"/>
              <a:gd name="connsiteY18516" fmla="*/ 3798363 h 6852115"/>
              <a:gd name="connsiteX18517" fmla="*/ 1908180 w 12193268"/>
              <a:gd name="connsiteY18517" fmla="*/ 3791063 h 6852115"/>
              <a:gd name="connsiteX18518" fmla="*/ 1892937 w 12193268"/>
              <a:gd name="connsiteY18518" fmla="*/ 3791058 h 6852115"/>
              <a:gd name="connsiteX18519" fmla="*/ 1766449 w 12193268"/>
              <a:gd name="connsiteY18519" fmla="*/ 3669798 h 6852115"/>
              <a:gd name="connsiteX18520" fmla="*/ 1639876 w 12193268"/>
              <a:gd name="connsiteY18520" fmla="*/ 3790972 h 6852115"/>
              <a:gd name="connsiteX18521" fmla="*/ 1614103 w 12193268"/>
              <a:gd name="connsiteY18521" fmla="*/ 3790962 h 6852115"/>
              <a:gd name="connsiteX18522" fmla="*/ 1626984 w 12193268"/>
              <a:gd name="connsiteY18522" fmla="*/ 3803313 h 6852115"/>
              <a:gd name="connsiteX18523" fmla="*/ 1618250 w 12193268"/>
              <a:gd name="connsiteY18523" fmla="*/ 3811675 h 6852115"/>
              <a:gd name="connsiteX18524" fmla="*/ 1635714 w 12193268"/>
              <a:gd name="connsiteY18524" fmla="*/ 3811681 h 6852115"/>
              <a:gd name="connsiteX18525" fmla="*/ 1761092 w 12193268"/>
              <a:gd name="connsiteY18525" fmla="*/ 3931878 h 6852115"/>
              <a:gd name="connsiteX18526" fmla="*/ 1886554 w 12193268"/>
              <a:gd name="connsiteY18526" fmla="*/ 3811767 h 6852115"/>
              <a:gd name="connsiteX18527" fmla="*/ 1932313 w 12193268"/>
              <a:gd name="connsiteY18527" fmla="*/ 3811782 h 6852115"/>
              <a:gd name="connsiteX18528" fmla="*/ 1937044 w 12193268"/>
              <a:gd name="connsiteY18528" fmla="*/ 3816575 h 6852115"/>
              <a:gd name="connsiteX18529" fmla="*/ 1788830 w 12193268"/>
              <a:gd name="connsiteY18529" fmla="*/ 3958469 h 6852115"/>
              <a:gd name="connsiteX18530" fmla="*/ 1875934 w 12193268"/>
              <a:gd name="connsiteY18530" fmla="*/ 4041975 h 6852115"/>
              <a:gd name="connsiteX18531" fmla="*/ 1997339 w 12193268"/>
              <a:gd name="connsiteY18531" fmla="*/ 3929918 h 6852115"/>
              <a:gd name="connsiteX18532" fmla="*/ 1963303 w 12193268"/>
              <a:gd name="connsiteY18532" fmla="*/ 3898458 h 6852115"/>
              <a:gd name="connsiteX18533" fmla="*/ 1876497 w 12193268"/>
              <a:gd name="connsiteY18533" fmla="*/ 3978580 h 6852115"/>
              <a:gd name="connsiteX18534" fmla="*/ 1850035 w 12193268"/>
              <a:gd name="connsiteY18534" fmla="*/ 3950776 h 6852115"/>
              <a:gd name="connsiteX18535" fmla="*/ 1961926 w 12193268"/>
              <a:gd name="connsiteY18535" fmla="*/ 3844925 h 6852115"/>
              <a:gd name="connsiteX18536" fmla="*/ 2053448 w 12193268"/>
              <a:gd name="connsiteY18536" fmla="*/ 3929517 h 6852115"/>
              <a:gd name="connsiteX18537" fmla="*/ 1903690 w 12193268"/>
              <a:gd name="connsiteY18537" fmla="*/ 4068585 h 6852115"/>
              <a:gd name="connsiteX18538" fmla="*/ 1987082 w 12193268"/>
              <a:gd name="connsiteY18538" fmla="*/ 4148530 h 6852115"/>
              <a:gd name="connsiteX18539" fmla="*/ 2107280 w 12193268"/>
              <a:gd name="connsiteY18539" fmla="*/ 4033460 h 6852115"/>
              <a:gd name="connsiteX18540" fmla="*/ 2082191 w 12193268"/>
              <a:gd name="connsiteY18540" fmla="*/ 4010270 h 6852115"/>
              <a:gd name="connsiteX18541" fmla="*/ 1992611 w 12193268"/>
              <a:gd name="connsiteY18541" fmla="*/ 4092952 h 6852115"/>
              <a:gd name="connsiteX18542" fmla="*/ 1966148 w 12193268"/>
              <a:gd name="connsiteY18542" fmla="*/ 4065149 h 6852115"/>
              <a:gd name="connsiteX18543" fmla="*/ 2082725 w 12193268"/>
              <a:gd name="connsiteY18543" fmla="*/ 3958501 h 6852115"/>
              <a:gd name="connsiteX18544" fmla="*/ 2164933 w 12193268"/>
              <a:gd name="connsiteY18544" fmla="*/ 4034484 h 6852115"/>
              <a:gd name="connsiteX18545" fmla="*/ 2014820 w 12193268"/>
              <a:gd name="connsiteY18545" fmla="*/ 4175122 h 6852115"/>
              <a:gd name="connsiteX18546" fmla="*/ 2163791 w 12193268"/>
              <a:gd name="connsiteY18546" fmla="*/ 4316656 h 6852115"/>
              <a:gd name="connsiteX18547" fmla="*/ 2081529 w 12193268"/>
              <a:gd name="connsiteY18547" fmla="*/ 4392584 h 6852115"/>
              <a:gd name="connsiteX18548" fmla="*/ 1965027 w 12193268"/>
              <a:gd name="connsiteY18548" fmla="*/ 4285856 h 6852115"/>
              <a:gd name="connsiteX18549" fmla="*/ 1991509 w 12193268"/>
              <a:gd name="connsiteY18549" fmla="*/ 4258070 h 6852115"/>
              <a:gd name="connsiteX18550" fmla="*/ 2081031 w 12193268"/>
              <a:gd name="connsiteY18550" fmla="*/ 4340815 h 6852115"/>
              <a:gd name="connsiteX18551" fmla="*/ 2107090 w 12193268"/>
              <a:gd name="connsiteY18551" fmla="*/ 4316761 h 6852115"/>
              <a:gd name="connsiteX18552" fmla="*/ 1987064 w 12193268"/>
              <a:gd name="connsiteY18552" fmla="*/ 4201694 h 6852115"/>
              <a:gd name="connsiteX18553" fmla="*/ 1902680 w 12193268"/>
              <a:gd name="connsiteY18553" fmla="*/ 4282477 h 6852115"/>
              <a:gd name="connsiteX18554" fmla="*/ 2052232 w 12193268"/>
              <a:gd name="connsiteY18554" fmla="*/ 4421548 h 6852115"/>
              <a:gd name="connsiteX18555" fmla="*/ 1960651 w 12193268"/>
              <a:gd name="connsiteY18555" fmla="*/ 4506076 h 6852115"/>
              <a:gd name="connsiteX18556" fmla="*/ 1848834 w 12193268"/>
              <a:gd name="connsiteY18556" fmla="*/ 4400148 h 6852115"/>
              <a:gd name="connsiteX18557" fmla="*/ 1875314 w 12193268"/>
              <a:gd name="connsiteY18557" fmla="*/ 4372363 h 6852115"/>
              <a:gd name="connsiteX18558" fmla="*/ 1962064 w 12193268"/>
              <a:gd name="connsiteY18558" fmla="*/ 4452544 h 6852115"/>
              <a:gd name="connsiteX18559" fmla="*/ 1996124 w 12193268"/>
              <a:gd name="connsiteY18559" fmla="*/ 4421107 h 6852115"/>
              <a:gd name="connsiteX18560" fmla="*/ 1874905 w 12193268"/>
              <a:gd name="connsiteY18560" fmla="*/ 4309068 h 6852115"/>
              <a:gd name="connsiteX18561" fmla="*/ 1788676 w 12193268"/>
              <a:gd name="connsiteY18561" fmla="*/ 4391619 h 6852115"/>
              <a:gd name="connsiteX18562" fmla="*/ 1933727 w 12193268"/>
              <a:gd name="connsiteY18562" fmla="*/ 4530676 h 6852115"/>
              <a:gd name="connsiteX18563" fmla="*/ 1906735 w 12193268"/>
              <a:gd name="connsiteY18563" fmla="*/ 4557980 h 6852115"/>
              <a:gd name="connsiteX18564" fmla="*/ 1760920 w 12193268"/>
              <a:gd name="connsiteY18564" fmla="*/ 4418191 h 6852115"/>
              <a:gd name="connsiteX18565" fmla="*/ 1612721 w 12193268"/>
              <a:gd name="connsiteY18565" fmla="*/ 4560070 h 6852115"/>
              <a:gd name="connsiteX18566" fmla="*/ 1681022 w 12193268"/>
              <a:gd name="connsiteY18566" fmla="*/ 4560093 h 6852115"/>
              <a:gd name="connsiteX18567" fmla="*/ 1761586 w 12193268"/>
              <a:gd name="connsiteY18567" fmla="*/ 4480811 h 6852115"/>
              <a:gd name="connsiteX18568" fmla="*/ 1842083 w 12193268"/>
              <a:gd name="connsiteY18568" fmla="*/ 4560139 h 6852115"/>
              <a:gd name="connsiteX18569" fmla="*/ 1841119 w 12193268"/>
              <a:gd name="connsiteY18569" fmla="*/ 4560139 h 6852115"/>
              <a:gd name="connsiteX18570" fmla="*/ 1764255 w 12193268"/>
              <a:gd name="connsiteY18570" fmla="*/ 4635834 h 6852115"/>
              <a:gd name="connsiteX18571" fmla="*/ 1687391 w 12193268"/>
              <a:gd name="connsiteY18571" fmla="*/ 4560139 h 6852115"/>
              <a:gd name="connsiteX18572" fmla="*/ 1615067 w 12193268"/>
              <a:gd name="connsiteY18572" fmla="*/ 4560139 h 6852115"/>
              <a:gd name="connsiteX18573" fmla="*/ 1762106 w 12193268"/>
              <a:gd name="connsiteY18573" fmla="*/ 4701004 h 6852115"/>
              <a:gd name="connsiteX18574" fmla="*/ 1909111 w 12193268"/>
              <a:gd name="connsiteY18574" fmla="*/ 4560171 h 6852115"/>
              <a:gd name="connsiteX18575" fmla="*/ 1912858 w 12193268"/>
              <a:gd name="connsiteY18575" fmla="*/ 4560171 h 6852115"/>
              <a:gd name="connsiteX18576" fmla="*/ 1938018 w 12193268"/>
              <a:gd name="connsiteY18576" fmla="*/ 4585642 h 6852115"/>
              <a:gd name="connsiteX18577" fmla="*/ 1789853 w 12193268"/>
              <a:gd name="connsiteY18577" fmla="*/ 4727586 h 6852115"/>
              <a:gd name="connsiteX18578" fmla="*/ 1876987 w 12193268"/>
              <a:gd name="connsiteY18578" fmla="*/ 4811063 h 6852115"/>
              <a:gd name="connsiteX18579" fmla="*/ 1998353 w 12193268"/>
              <a:gd name="connsiteY18579" fmla="*/ 4698963 h 6852115"/>
              <a:gd name="connsiteX18580" fmla="*/ 1964305 w 12193268"/>
              <a:gd name="connsiteY18580" fmla="*/ 4667516 h 6852115"/>
              <a:gd name="connsiteX18581" fmla="*/ 1877528 w 12193268"/>
              <a:gd name="connsiteY18581" fmla="*/ 4747666 h 6852115"/>
              <a:gd name="connsiteX18582" fmla="*/ 1851056 w 12193268"/>
              <a:gd name="connsiteY18582" fmla="*/ 4719872 h 6852115"/>
              <a:gd name="connsiteX18583" fmla="*/ 1962911 w 12193268"/>
              <a:gd name="connsiteY18583" fmla="*/ 4613982 h 6852115"/>
              <a:gd name="connsiteX18584" fmla="*/ 2054462 w 12193268"/>
              <a:gd name="connsiteY18584" fmla="*/ 4698543 h 6852115"/>
              <a:gd name="connsiteX18585" fmla="*/ 1904753 w 12193268"/>
              <a:gd name="connsiteY18585" fmla="*/ 4837662 h 6852115"/>
              <a:gd name="connsiteX18586" fmla="*/ 1988174 w 12193268"/>
              <a:gd name="connsiteY18586" fmla="*/ 4917579 h 6852115"/>
              <a:gd name="connsiteX18587" fmla="*/ 2108330 w 12193268"/>
              <a:gd name="connsiteY18587" fmla="*/ 4802467 h 6852115"/>
              <a:gd name="connsiteX18588" fmla="*/ 2083233 w 12193268"/>
              <a:gd name="connsiteY18588" fmla="*/ 4779286 h 6852115"/>
              <a:gd name="connsiteX18589" fmla="*/ 1993682 w 12193268"/>
              <a:gd name="connsiteY18589" fmla="*/ 4861999 h 6852115"/>
              <a:gd name="connsiteX18590" fmla="*/ 1967210 w 12193268"/>
              <a:gd name="connsiteY18590" fmla="*/ 4834205 h 6852115"/>
              <a:gd name="connsiteX18591" fmla="*/ 2083749 w 12193268"/>
              <a:gd name="connsiteY18591" fmla="*/ 4727517 h 6852115"/>
              <a:gd name="connsiteX18592" fmla="*/ 2165983 w 12193268"/>
              <a:gd name="connsiteY18592" fmla="*/ 4803472 h 6852115"/>
              <a:gd name="connsiteX18593" fmla="*/ 2015921 w 12193268"/>
              <a:gd name="connsiteY18593" fmla="*/ 4944162 h 6852115"/>
              <a:gd name="connsiteX18594" fmla="*/ 2164940 w 12193268"/>
              <a:gd name="connsiteY18594" fmla="*/ 5085645 h 6852115"/>
              <a:gd name="connsiteX18595" fmla="*/ 2082705 w 12193268"/>
              <a:gd name="connsiteY18595" fmla="*/ 5161600 h 6852115"/>
              <a:gd name="connsiteX18596" fmla="*/ 1966167 w 12193268"/>
              <a:gd name="connsiteY18596" fmla="*/ 5054911 h 6852115"/>
              <a:gd name="connsiteX18597" fmla="*/ 1992638 w 12193268"/>
              <a:gd name="connsiteY18597" fmla="*/ 5027118 h 6852115"/>
              <a:gd name="connsiteX18598" fmla="*/ 2082190 w 12193268"/>
              <a:gd name="connsiteY18598" fmla="*/ 5109831 h 6852115"/>
              <a:gd name="connsiteX18599" fmla="*/ 2108241 w 12193268"/>
              <a:gd name="connsiteY18599" fmla="*/ 5085769 h 6852115"/>
              <a:gd name="connsiteX18600" fmla="*/ 1988174 w 12193268"/>
              <a:gd name="connsiteY18600" fmla="*/ 4970743 h 6852115"/>
              <a:gd name="connsiteX18601" fmla="*/ 1903819 w 12193268"/>
              <a:gd name="connsiteY18601" fmla="*/ 5051556 h 6852115"/>
              <a:gd name="connsiteX18602" fmla="*/ 2053418 w 12193268"/>
              <a:gd name="connsiteY18602" fmla="*/ 5190574 h 6852115"/>
              <a:gd name="connsiteX18603" fmla="*/ 1961868 w 12193268"/>
              <a:gd name="connsiteY18603" fmla="*/ 5275134 h 6852115"/>
              <a:gd name="connsiteX18604" fmla="*/ 1850012 w 12193268"/>
              <a:gd name="connsiteY18604" fmla="*/ 5169244 h 6852115"/>
              <a:gd name="connsiteX18605" fmla="*/ 1876484 w 12193268"/>
              <a:gd name="connsiteY18605" fmla="*/ 5141451 h 6852115"/>
              <a:gd name="connsiteX18606" fmla="*/ 1963262 w 12193268"/>
              <a:gd name="connsiteY18606" fmla="*/ 5221601 h 6852115"/>
              <a:gd name="connsiteX18607" fmla="*/ 1997310 w 12193268"/>
              <a:gd name="connsiteY18607" fmla="*/ 5190154 h 6852115"/>
              <a:gd name="connsiteX18608" fmla="*/ 1876053 w 12193268"/>
              <a:gd name="connsiteY18608" fmla="*/ 5078156 h 6852115"/>
              <a:gd name="connsiteX18609" fmla="*/ 1789853 w 12193268"/>
              <a:gd name="connsiteY18609" fmla="*/ 5160736 h 6852115"/>
              <a:gd name="connsiteX18610" fmla="*/ 1934952 w 12193268"/>
              <a:gd name="connsiteY18610" fmla="*/ 5299743 h 6852115"/>
              <a:gd name="connsiteX18611" fmla="*/ 1926267 w 12193268"/>
              <a:gd name="connsiteY18611" fmla="*/ 5308536 h 6852115"/>
              <a:gd name="connsiteX18612" fmla="*/ 1907561 w 12193268"/>
              <a:gd name="connsiteY18612" fmla="*/ 5308536 h 6852115"/>
              <a:gd name="connsiteX18613" fmla="*/ 1916913 w 12193268"/>
              <a:gd name="connsiteY18613" fmla="*/ 5318003 h 6852115"/>
              <a:gd name="connsiteX18614" fmla="*/ 1907970 w 12193268"/>
              <a:gd name="connsiteY18614" fmla="*/ 5327058 h 6852115"/>
              <a:gd name="connsiteX18615" fmla="*/ 1896257 w 12193268"/>
              <a:gd name="connsiteY18615" fmla="*/ 5315837 h 6852115"/>
              <a:gd name="connsiteX18616" fmla="*/ 1903879 w 12193268"/>
              <a:gd name="connsiteY18616" fmla="*/ 5308536 h 6852115"/>
              <a:gd name="connsiteX18617" fmla="*/ 1888635 w 12193268"/>
              <a:gd name="connsiteY18617" fmla="*/ 5308535 h 6852115"/>
              <a:gd name="connsiteX18618" fmla="*/ 1762105 w 12193268"/>
              <a:gd name="connsiteY18618" fmla="*/ 5187318 h 6852115"/>
              <a:gd name="connsiteX18619" fmla="*/ 1635575 w 12193268"/>
              <a:gd name="connsiteY18619" fmla="*/ 5308536 h 6852115"/>
              <a:gd name="connsiteX18620" fmla="*/ 1609802 w 12193268"/>
              <a:gd name="connsiteY18620" fmla="*/ 5308535 h 6852115"/>
              <a:gd name="connsiteX18621" fmla="*/ 1622689 w 12193268"/>
              <a:gd name="connsiteY18621" fmla="*/ 5320881 h 6852115"/>
              <a:gd name="connsiteX18622" fmla="*/ 1613956 w 12193268"/>
              <a:gd name="connsiteY18622" fmla="*/ 5329246 h 6852115"/>
              <a:gd name="connsiteX18623" fmla="*/ 1631420 w 12193268"/>
              <a:gd name="connsiteY18623" fmla="*/ 5329246 h 6852115"/>
              <a:gd name="connsiteX18624" fmla="*/ 1756841 w 12193268"/>
              <a:gd name="connsiteY18624" fmla="*/ 5449401 h 6852115"/>
              <a:gd name="connsiteX18625" fmla="*/ 1882260 w 12193268"/>
              <a:gd name="connsiteY18625" fmla="*/ 5329246 h 6852115"/>
              <a:gd name="connsiteX18626" fmla="*/ 1928020 w 12193268"/>
              <a:gd name="connsiteY18626" fmla="*/ 5329246 h 6852115"/>
              <a:gd name="connsiteX18627" fmla="*/ 1932753 w 12193268"/>
              <a:gd name="connsiteY18627" fmla="*/ 5334038 h 6852115"/>
              <a:gd name="connsiteX18628" fmla="*/ 1784588 w 12193268"/>
              <a:gd name="connsiteY18628" fmla="*/ 5475982 h 6852115"/>
              <a:gd name="connsiteX18629" fmla="*/ 1871722 w 12193268"/>
              <a:gd name="connsiteY18629" fmla="*/ 5559459 h 6852115"/>
              <a:gd name="connsiteX18630" fmla="*/ 1993088 w 12193268"/>
              <a:gd name="connsiteY18630" fmla="*/ 5447360 h 6852115"/>
              <a:gd name="connsiteX18631" fmla="*/ 1959040 w 12193268"/>
              <a:gd name="connsiteY18631" fmla="*/ 5415912 h 6852115"/>
              <a:gd name="connsiteX18632" fmla="*/ 1872264 w 12193268"/>
              <a:gd name="connsiteY18632" fmla="*/ 5496062 h 6852115"/>
              <a:gd name="connsiteX18633" fmla="*/ 1845791 w 12193268"/>
              <a:gd name="connsiteY18633" fmla="*/ 5468268 h 6852115"/>
              <a:gd name="connsiteX18634" fmla="*/ 1957645 w 12193268"/>
              <a:gd name="connsiteY18634" fmla="*/ 5362379 h 6852115"/>
              <a:gd name="connsiteX18635" fmla="*/ 2049196 w 12193268"/>
              <a:gd name="connsiteY18635" fmla="*/ 5446939 h 6852115"/>
              <a:gd name="connsiteX18636" fmla="*/ 1899488 w 12193268"/>
              <a:gd name="connsiteY18636" fmla="*/ 5586058 h 6852115"/>
              <a:gd name="connsiteX18637" fmla="*/ 1982908 w 12193268"/>
              <a:gd name="connsiteY18637" fmla="*/ 5665976 h 6852115"/>
              <a:gd name="connsiteX18638" fmla="*/ 2103066 w 12193268"/>
              <a:gd name="connsiteY18638" fmla="*/ 5550864 h 6852115"/>
              <a:gd name="connsiteX18639" fmla="*/ 2077969 w 12193268"/>
              <a:gd name="connsiteY18639" fmla="*/ 5527683 h 6852115"/>
              <a:gd name="connsiteX18640" fmla="*/ 1988417 w 12193268"/>
              <a:gd name="connsiteY18640" fmla="*/ 5610397 h 6852115"/>
              <a:gd name="connsiteX18641" fmla="*/ 1961945 w 12193268"/>
              <a:gd name="connsiteY18641" fmla="*/ 5582601 h 6852115"/>
              <a:gd name="connsiteX18642" fmla="*/ 2078484 w 12193268"/>
              <a:gd name="connsiteY18642" fmla="*/ 5475914 h 6852115"/>
              <a:gd name="connsiteX18643" fmla="*/ 2160718 w 12193268"/>
              <a:gd name="connsiteY18643" fmla="*/ 5551868 h 6852115"/>
              <a:gd name="connsiteX18644" fmla="*/ 2010655 w 12193268"/>
              <a:gd name="connsiteY18644" fmla="*/ 5692557 h 6852115"/>
              <a:gd name="connsiteX18645" fmla="*/ 2159675 w 12193268"/>
              <a:gd name="connsiteY18645" fmla="*/ 5834040 h 6852115"/>
              <a:gd name="connsiteX18646" fmla="*/ 2077441 w 12193268"/>
              <a:gd name="connsiteY18646" fmla="*/ 5909996 h 6852115"/>
              <a:gd name="connsiteX18647" fmla="*/ 1960902 w 12193268"/>
              <a:gd name="connsiteY18647" fmla="*/ 5803308 h 6852115"/>
              <a:gd name="connsiteX18648" fmla="*/ 1987374 w 12193268"/>
              <a:gd name="connsiteY18648" fmla="*/ 5775513 h 6852115"/>
              <a:gd name="connsiteX18649" fmla="*/ 2076925 w 12193268"/>
              <a:gd name="connsiteY18649" fmla="*/ 5858226 h 6852115"/>
              <a:gd name="connsiteX18650" fmla="*/ 2102977 w 12193268"/>
              <a:gd name="connsiteY18650" fmla="*/ 5834165 h 6852115"/>
              <a:gd name="connsiteX18651" fmla="*/ 1982908 w 12193268"/>
              <a:gd name="connsiteY18651" fmla="*/ 5719139 h 6852115"/>
              <a:gd name="connsiteX18652" fmla="*/ 1898554 w 12193268"/>
              <a:gd name="connsiteY18652" fmla="*/ 5799952 h 6852115"/>
              <a:gd name="connsiteX18653" fmla="*/ 2048153 w 12193268"/>
              <a:gd name="connsiteY18653" fmla="*/ 5938970 h 6852115"/>
              <a:gd name="connsiteX18654" fmla="*/ 1956602 w 12193268"/>
              <a:gd name="connsiteY18654" fmla="*/ 6023531 h 6852115"/>
              <a:gd name="connsiteX18655" fmla="*/ 1844748 w 12193268"/>
              <a:gd name="connsiteY18655" fmla="*/ 5917641 h 6852115"/>
              <a:gd name="connsiteX18656" fmla="*/ 1871219 w 12193268"/>
              <a:gd name="connsiteY18656" fmla="*/ 5889847 h 6852115"/>
              <a:gd name="connsiteX18657" fmla="*/ 1957997 w 12193268"/>
              <a:gd name="connsiteY18657" fmla="*/ 5969997 h 6852115"/>
              <a:gd name="connsiteX18658" fmla="*/ 1992046 w 12193268"/>
              <a:gd name="connsiteY18658" fmla="*/ 5938549 h 6852115"/>
              <a:gd name="connsiteX18659" fmla="*/ 1870788 w 12193268"/>
              <a:gd name="connsiteY18659" fmla="*/ 5826552 h 6852115"/>
              <a:gd name="connsiteX18660" fmla="*/ 1784586 w 12193268"/>
              <a:gd name="connsiteY18660" fmla="*/ 5909133 h 6852115"/>
              <a:gd name="connsiteX18661" fmla="*/ 1929687 w 12193268"/>
              <a:gd name="connsiteY18661" fmla="*/ 6048140 h 6852115"/>
              <a:gd name="connsiteX18662" fmla="*/ 1902704 w 12193268"/>
              <a:gd name="connsiteY18662" fmla="*/ 6075454 h 6852115"/>
              <a:gd name="connsiteX18663" fmla="*/ 1756840 w 12193268"/>
              <a:gd name="connsiteY18663" fmla="*/ 5935714 h 6852115"/>
              <a:gd name="connsiteX18664" fmla="*/ 1608691 w 12193268"/>
              <a:gd name="connsiteY18664" fmla="*/ 6077643 h 6852115"/>
              <a:gd name="connsiteX18665" fmla="*/ 1676993 w 12193268"/>
              <a:gd name="connsiteY18665" fmla="*/ 6077643 h 6852115"/>
              <a:gd name="connsiteX18666" fmla="*/ 1757528 w 12193268"/>
              <a:gd name="connsiteY18666" fmla="*/ 5998333 h 6852115"/>
              <a:gd name="connsiteX18667" fmla="*/ 1838064 w 12193268"/>
              <a:gd name="connsiteY18667" fmla="*/ 6077642 h 6852115"/>
              <a:gd name="connsiteX18668" fmla="*/ 1947037 w 12193268"/>
              <a:gd name="connsiteY18668" fmla="*/ 6077642 h 6852115"/>
              <a:gd name="connsiteX18669" fmla="*/ 2316348 w 12193268"/>
              <a:gd name="connsiteY18669" fmla="*/ 5736531 h 6852115"/>
              <a:gd name="connsiteX18670" fmla="*/ 2316348 w 12193268"/>
              <a:gd name="connsiteY18670" fmla="*/ 5734084 h 6852115"/>
              <a:gd name="connsiteX18671" fmla="*/ 2675383 w 12193268"/>
              <a:gd name="connsiteY18671" fmla="*/ 6065704 h 6852115"/>
              <a:gd name="connsiteX18672" fmla="*/ 2725134 w 12193268"/>
              <a:gd name="connsiteY18672" fmla="*/ 6065704 h 6852115"/>
              <a:gd name="connsiteX18673" fmla="*/ 2699941 w 12193268"/>
              <a:gd name="connsiteY18673" fmla="*/ 6040202 h 6852115"/>
              <a:gd name="connsiteX18674" fmla="*/ 2848107 w 12193268"/>
              <a:gd name="connsiteY18674" fmla="*/ 5898257 h 6852115"/>
              <a:gd name="connsiteX18675" fmla="*/ 2760972 w 12193268"/>
              <a:gd name="connsiteY18675" fmla="*/ 5814781 h 6852115"/>
              <a:gd name="connsiteX18676" fmla="*/ 2639607 w 12193268"/>
              <a:gd name="connsiteY18676" fmla="*/ 5926879 h 6852115"/>
              <a:gd name="connsiteX18677" fmla="*/ 2673655 w 12193268"/>
              <a:gd name="connsiteY18677" fmla="*/ 5958327 h 6852115"/>
              <a:gd name="connsiteX18678" fmla="*/ 2760432 w 12193268"/>
              <a:gd name="connsiteY18678" fmla="*/ 5878177 h 6852115"/>
              <a:gd name="connsiteX18679" fmla="*/ 2786904 w 12193268"/>
              <a:gd name="connsiteY18679" fmla="*/ 5905972 h 6852115"/>
              <a:gd name="connsiteX18680" fmla="*/ 2675050 w 12193268"/>
              <a:gd name="connsiteY18680" fmla="*/ 6011860 h 6852115"/>
              <a:gd name="connsiteX18681" fmla="*/ 2583498 w 12193268"/>
              <a:gd name="connsiteY18681" fmla="*/ 5927300 h 6852115"/>
              <a:gd name="connsiteX18682" fmla="*/ 2733207 w 12193268"/>
              <a:gd name="connsiteY18682" fmla="*/ 5788181 h 6852115"/>
              <a:gd name="connsiteX18683" fmla="*/ 2649787 w 12193268"/>
              <a:gd name="connsiteY18683" fmla="*/ 5708264 h 6852115"/>
              <a:gd name="connsiteX18684" fmla="*/ 2529629 w 12193268"/>
              <a:gd name="connsiteY18684" fmla="*/ 5823376 h 6852115"/>
              <a:gd name="connsiteX18685" fmla="*/ 2554726 w 12193268"/>
              <a:gd name="connsiteY18685" fmla="*/ 5846556 h 6852115"/>
              <a:gd name="connsiteX18686" fmla="*/ 2644277 w 12193268"/>
              <a:gd name="connsiteY18686" fmla="*/ 5763843 h 6852115"/>
              <a:gd name="connsiteX18687" fmla="*/ 2670750 w 12193268"/>
              <a:gd name="connsiteY18687" fmla="*/ 5791638 h 6852115"/>
              <a:gd name="connsiteX18688" fmla="*/ 2554211 w 12193268"/>
              <a:gd name="connsiteY18688" fmla="*/ 5898326 h 6852115"/>
              <a:gd name="connsiteX18689" fmla="*/ 2471977 w 12193268"/>
              <a:gd name="connsiteY18689" fmla="*/ 5822371 h 6852115"/>
              <a:gd name="connsiteX18690" fmla="*/ 2622040 w 12193268"/>
              <a:gd name="connsiteY18690" fmla="*/ 5681683 h 6852115"/>
              <a:gd name="connsiteX18691" fmla="*/ 2473019 w 12193268"/>
              <a:gd name="connsiteY18691" fmla="*/ 5540199 h 6852115"/>
              <a:gd name="connsiteX18692" fmla="*/ 2555254 w 12193268"/>
              <a:gd name="connsiteY18692" fmla="*/ 5464243 h 6852115"/>
              <a:gd name="connsiteX18693" fmla="*/ 2671794 w 12193268"/>
              <a:gd name="connsiteY18693" fmla="*/ 5570931 h 6852115"/>
              <a:gd name="connsiteX18694" fmla="*/ 2645322 w 12193268"/>
              <a:gd name="connsiteY18694" fmla="*/ 5598726 h 6852115"/>
              <a:gd name="connsiteX18695" fmla="*/ 2555770 w 12193268"/>
              <a:gd name="connsiteY18695" fmla="*/ 5516012 h 6852115"/>
              <a:gd name="connsiteX18696" fmla="*/ 2529719 w 12193268"/>
              <a:gd name="connsiteY18696" fmla="*/ 5540074 h 6852115"/>
              <a:gd name="connsiteX18697" fmla="*/ 2649787 w 12193268"/>
              <a:gd name="connsiteY18697" fmla="*/ 5655100 h 6852115"/>
              <a:gd name="connsiteX18698" fmla="*/ 2734141 w 12193268"/>
              <a:gd name="connsiteY18698" fmla="*/ 5574288 h 6852115"/>
              <a:gd name="connsiteX18699" fmla="*/ 2584542 w 12193268"/>
              <a:gd name="connsiteY18699" fmla="*/ 5435269 h 6852115"/>
              <a:gd name="connsiteX18700" fmla="*/ 2676092 w 12193268"/>
              <a:gd name="connsiteY18700" fmla="*/ 5350709 h 6852115"/>
              <a:gd name="connsiteX18701" fmla="*/ 2787948 w 12193268"/>
              <a:gd name="connsiteY18701" fmla="*/ 5456598 h 6852115"/>
              <a:gd name="connsiteX18702" fmla="*/ 2761476 w 12193268"/>
              <a:gd name="connsiteY18702" fmla="*/ 5484393 h 6852115"/>
              <a:gd name="connsiteX18703" fmla="*/ 2674698 w 12193268"/>
              <a:gd name="connsiteY18703" fmla="*/ 5404242 h 6852115"/>
              <a:gd name="connsiteX18704" fmla="*/ 2640649 w 12193268"/>
              <a:gd name="connsiteY18704" fmla="*/ 5435691 h 6852115"/>
              <a:gd name="connsiteX18705" fmla="*/ 2761907 w 12193268"/>
              <a:gd name="connsiteY18705" fmla="*/ 5547688 h 6852115"/>
              <a:gd name="connsiteX18706" fmla="*/ 2848108 w 12193268"/>
              <a:gd name="connsiteY18706" fmla="*/ 5465107 h 6852115"/>
              <a:gd name="connsiteX18707" fmla="*/ 2703008 w 12193268"/>
              <a:gd name="connsiteY18707" fmla="*/ 5326099 h 6852115"/>
              <a:gd name="connsiteX18708" fmla="*/ 2711693 w 12193268"/>
              <a:gd name="connsiteY18708" fmla="*/ 5317308 h 6852115"/>
              <a:gd name="connsiteX18709" fmla="*/ 2730399 w 12193268"/>
              <a:gd name="connsiteY18709" fmla="*/ 5317308 h 6852115"/>
              <a:gd name="connsiteX18710" fmla="*/ 2721046 w 12193268"/>
              <a:gd name="connsiteY18710" fmla="*/ 5307840 h 6852115"/>
              <a:gd name="connsiteX18711" fmla="*/ 2729990 w 12193268"/>
              <a:gd name="connsiteY18711" fmla="*/ 5298785 h 6852115"/>
              <a:gd name="connsiteX18712" fmla="*/ 2741703 w 12193268"/>
              <a:gd name="connsiteY18712" fmla="*/ 5310005 h 6852115"/>
              <a:gd name="connsiteX18713" fmla="*/ 2734080 w 12193268"/>
              <a:gd name="connsiteY18713" fmla="*/ 5317308 h 6852115"/>
              <a:gd name="connsiteX18714" fmla="*/ 2749325 w 12193268"/>
              <a:gd name="connsiteY18714" fmla="*/ 5317308 h 6852115"/>
              <a:gd name="connsiteX18715" fmla="*/ 2875856 w 12193268"/>
              <a:gd name="connsiteY18715" fmla="*/ 5438525 h 6852115"/>
              <a:gd name="connsiteX18716" fmla="*/ 3002385 w 12193268"/>
              <a:gd name="connsiteY18716" fmla="*/ 5317308 h 6852115"/>
              <a:gd name="connsiteX18717" fmla="*/ 3028158 w 12193268"/>
              <a:gd name="connsiteY18717" fmla="*/ 5317307 h 6852115"/>
              <a:gd name="connsiteX18718" fmla="*/ 3015272 w 12193268"/>
              <a:gd name="connsiteY18718" fmla="*/ 5304962 h 6852115"/>
              <a:gd name="connsiteX18719" fmla="*/ 3024004 w 12193268"/>
              <a:gd name="connsiteY18719" fmla="*/ 5296597 h 6852115"/>
              <a:gd name="connsiteX18720" fmla="*/ 3006539 w 12193268"/>
              <a:gd name="connsiteY18720" fmla="*/ 5296597 h 6852115"/>
              <a:gd name="connsiteX18721" fmla="*/ 2881120 w 12193268"/>
              <a:gd name="connsiteY18721" fmla="*/ 5176443 h 6852115"/>
              <a:gd name="connsiteX18722" fmla="*/ 2755699 w 12193268"/>
              <a:gd name="connsiteY18722" fmla="*/ 5296597 h 6852115"/>
              <a:gd name="connsiteX18723" fmla="*/ 2709940 w 12193268"/>
              <a:gd name="connsiteY18723" fmla="*/ 5296597 h 6852115"/>
              <a:gd name="connsiteX18724" fmla="*/ 2705208 w 12193268"/>
              <a:gd name="connsiteY18724" fmla="*/ 5291806 h 6852115"/>
              <a:gd name="connsiteX18725" fmla="*/ 2853372 w 12193268"/>
              <a:gd name="connsiteY18725" fmla="*/ 5149861 h 6852115"/>
              <a:gd name="connsiteX18726" fmla="*/ 2766238 w 12193268"/>
              <a:gd name="connsiteY18726" fmla="*/ 5066385 h 6852115"/>
              <a:gd name="connsiteX18727" fmla="*/ 2644872 w 12193268"/>
              <a:gd name="connsiteY18727" fmla="*/ 5178483 h 6852115"/>
              <a:gd name="connsiteX18728" fmla="*/ 2678920 w 12193268"/>
              <a:gd name="connsiteY18728" fmla="*/ 5209931 h 6852115"/>
              <a:gd name="connsiteX18729" fmla="*/ 2765697 w 12193268"/>
              <a:gd name="connsiteY18729" fmla="*/ 5129780 h 6852115"/>
              <a:gd name="connsiteX18730" fmla="*/ 2792169 w 12193268"/>
              <a:gd name="connsiteY18730" fmla="*/ 5157575 h 6852115"/>
              <a:gd name="connsiteX18731" fmla="*/ 2680314 w 12193268"/>
              <a:gd name="connsiteY18731" fmla="*/ 5263464 h 6852115"/>
              <a:gd name="connsiteX18732" fmla="*/ 2588764 w 12193268"/>
              <a:gd name="connsiteY18732" fmla="*/ 5178904 h 6852115"/>
              <a:gd name="connsiteX18733" fmla="*/ 2738472 w 12193268"/>
              <a:gd name="connsiteY18733" fmla="*/ 5039786 h 6852115"/>
              <a:gd name="connsiteX18734" fmla="*/ 2655052 w 12193268"/>
              <a:gd name="connsiteY18734" fmla="*/ 4959868 h 6852115"/>
              <a:gd name="connsiteX18735" fmla="*/ 2534894 w 12193268"/>
              <a:gd name="connsiteY18735" fmla="*/ 5074980 h 6852115"/>
              <a:gd name="connsiteX18736" fmla="*/ 2559991 w 12193268"/>
              <a:gd name="connsiteY18736" fmla="*/ 5098160 h 6852115"/>
              <a:gd name="connsiteX18737" fmla="*/ 2649543 w 12193268"/>
              <a:gd name="connsiteY18737" fmla="*/ 5015448 h 6852115"/>
              <a:gd name="connsiteX18738" fmla="*/ 2676015 w 12193268"/>
              <a:gd name="connsiteY18738" fmla="*/ 5043242 h 6852115"/>
              <a:gd name="connsiteX18739" fmla="*/ 2559476 w 12193268"/>
              <a:gd name="connsiteY18739" fmla="*/ 5149930 h 6852115"/>
              <a:gd name="connsiteX18740" fmla="*/ 2477243 w 12193268"/>
              <a:gd name="connsiteY18740" fmla="*/ 5073975 h 6852115"/>
              <a:gd name="connsiteX18741" fmla="*/ 2627304 w 12193268"/>
              <a:gd name="connsiteY18741" fmla="*/ 4933286 h 6852115"/>
              <a:gd name="connsiteX18742" fmla="*/ 2478286 w 12193268"/>
              <a:gd name="connsiteY18742" fmla="*/ 4791803 h 6852115"/>
              <a:gd name="connsiteX18743" fmla="*/ 2560519 w 12193268"/>
              <a:gd name="connsiteY18743" fmla="*/ 4715847 h 6852115"/>
              <a:gd name="connsiteX18744" fmla="*/ 2677058 w 12193268"/>
              <a:gd name="connsiteY18744" fmla="*/ 4822535 h 6852115"/>
              <a:gd name="connsiteX18745" fmla="*/ 2650586 w 12193268"/>
              <a:gd name="connsiteY18745" fmla="*/ 4850330 h 6852115"/>
              <a:gd name="connsiteX18746" fmla="*/ 2561034 w 12193268"/>
              <a:gd name="connsiteY18746" fmla="*/ 4767616 h 6852115"/>
              <a:gd name="connsiteX18747" fmla="*/ 2534984 w 12193268"/>
              <a:gd name="connsiteY18747" fmla="*/ 4791678 h 6852115"/>
              <a:gd name="connsiteX18748" fmla="*/ 2655051 w 12193268"/>
              <a:gd name="connsiteY18748" fmla="*/ 4906704 h 6852115"/>
              <a:gd name="connsiteX18749" fmla="*/ 2739407 w 12193268"/>
              <a:gd name="connsiteY18749" fmla="*/ 4825892 h 6852115"/>
              <a:gd name="connsiteX18750" fmla="*/ 2589807 w 12193268"/>
              <a:gd name="connsiteY18750" fmla="*/ 4686873 h 6852115"/>
              <a:gd name="connsiteX18751" fmla="*/ 2681357 w 12193268"/>
              <a:gd name="connsiteY18751" fmla="*/ 4602313 h 6852115"/>
              <a:gd name="connsiteX18752" fmla="*/ 2793212 w 12193268"/>
              <a:gd name="connsiteY18752" fmla="*/ 4708201 h 6852115"/>
              <a:gd name="connsiteX18753" fmla="*/ 2766740 w 12193268"/>
              <a:gd name="connsiteY18753" fmla="*/ 4735997 h 6852115"/>
              <a:gd name="connsiteX18754" fmla="*/ 2679963 w 12193268"/>
              <a:gd name="connsiteY18754" fmla="*/ 4655846 h 6852115"/>
              <a:gd name="connsiteX18755" fmla="*/ 2645915 w 12193268"/>
              <a:gd name="connsiteY18755" fmla="*/ 4687293 h 6852115"/>
              <a:gd name="connsiteX18756" fmla="*/ 2767172 w 12193268"/>
              <a:gd name="connsiteY18756" fmla="*/ 4799292 h 6852115"/>
              <a:gd name="connsiteX18757" fmla="*/ 2853373 w 12193268"/>
              <a:gd name="connsiteY18757" fmla="*/ 4716711 h 6852115"/>
              <a:gd name="connsiteX18758" fmla="*/ 2708272 w 12193268"/>
              <a:gd name="connsiteY18758" fmla="*/ 4577703 h 6852115"/>
              <a:gd name="connsiteX18759" fmla="*/ 2735255 w 12193268"/>
              <a:gd name="connsiteY18759" fmla="*/ 4550390 h 6852115"/>
              <a:gd name="connsiteX18760" fmla="*/ 2881120 w 12193268"/>
              <a:gd name="connsiteY18760" fmla="*/ 4690129 h 6852115"/>
              <a:gd name="connsiteX18761" fmla="*/ 3029270 w 12193268"/>
              <a:gd name="connsiteY18761" fmla="*/ 4548200 h 6852115"/>
              <a:gd name="connsiteX18762" fmla="*/ 3026496 w 12193268"/>
              <a:gd name="connsiteY18762" fmla="*/ 4548200 h 6852115"/>
              <a:gd name="connsiteX18763" fmla="*/ 2879938 w 12193268"/>
              <a:gd name="connsiteY18763" fmla="*/ 4407699 h 6852115"/>
              <a:gd name="connsiteX18764" fmla="*/ 2733176 w 12193268"/>
              <a:gd name="connsiteY18764" fmla="*/ 4548200 h 6852115"/>
              <a:gd name="connsiteX18765" fmla="*/ 2728859 w 12193268"/>
              <a:gd name="connsiteY18765" fmla="*/ 4548200 h 6852115"/>
              <a:gd name="connsiteX18766" fmla="*/ 2703984 w 12193268"/>
              <a:gd name="connsiteY18766" fmla="*/ 4523002 h 6852115"/>
              <a:gd name="connsiteX18767" fmla="*/ 2852200 w 12193268"/>
              <a:gd name="connsiteY18767" fmla="*/ 4381108 h 6852115"/>
              <a:gd name="connsiteX18768" fmla="*/ 2765094 w 12193268"/>
              <a:gd name="connsiteY18768" fmla="*/ 4297602 h 6852115"/>
              <a:gd name="connsiteX18769" fmla="*/ 2643690 w 12193268"/>
              <a:gd name="connsiteY18769" fmla="*/ 4409659 h 6852115"/>
              <a:gd name="connsiteX18770" fmla="*/ 2677726 w 12193268"/>
              <a:gd name="connsiteY18770" fmla="*/ 4441118 h 6852115"/>
              <a:gd name="connsiteX18771" fmla="*/ 2764531 w 12193268"/>
              <a:gd name="connsiteY18771" fmla="*/ 4360996 h 6852115"/>
              <a:gd name="connsiteX18772" fmla="*/ 2790994 w 12193268"/>
              <a:gd name="connsiteY18772" fmla="*/ 4388801 h 6852115"/>
              <a:gd name="connsiteX18773" fmla="*/ 2679102 w 12193268"/>
              <a:gd name="connsiteY18773" fmla="*/ 4494652 h 6852115"/>
              <a:gd name="connsiteX18774" fmla="*/ 2587580 w 12193268"/>
              <a:gd name="connsiteY18774" fmla="*/ 4410060 h 6852115"/>
              <a:gd name="connsiteX18775" fmla="*/ 2737339 w 12193268"/>
              <a:gd name="connsiteY18775" fmla="*/ 4270993 h 6852115"/>
              <a:gd name="connsiteX18776" fmla="*/ 2653946 w 12193268"/>
              <a:gd name="connsiteY18776" fmla="*/ 4191047 h 6852115"/>
              <a:gd name="connsiteX18777" fmla="*/ 2533749 w 12193268"/>
              <a:gd name="connsiteY18777" fmla="*/ 4306117 h 6852115"/>
              <a:gd name="connsiteX18778" fmla="*/ 2558837 w 12193268"/>
              <a:gd name="connsiteY18778" fmla="*/ 4329308 h 6852115"/>
              <a:gd name="connsiteX18779" fmla="*/ 2648418 w 12193268"/>
              <a:gd name="connsiteY18779" fmla="*/ 4246624 h 6852115"/>
              <a:gd name="connsiteX18780" fmla="*/ 2674881 w 12193268"/>
              <a:gd name="connsiteY18780" fmla="*/ 4274427 h 6852115"/>
              <a:gd name="connsiteX18781" fmla="*/ 2558304 w 12193268"/>
              <a:gd name="connsiteY18781" fmla="*/ 4381076 h 6852115"/>
              <a:gd name="connsiteX18782" fmla="*/ 2476096 w 12193268"/>
              <a:gd name="connsiteY18782" fmla="*/ 4305092 h 6852115"/>
              <a:gd name="connsiteX18783" fmla="*/ 2626208 w 12193268"/>
              <a:gd name="connsiteY18783" fmla="*/ 4164455 h 6852115"/>
              <a:gd name="connsiteX18784" fmla="*/ 2477239 w 12193268"/>
              <a:gd name="connsiteY18784" fmla="*/ 4022920 h 6852115"/>
              <a:gd name="connsiteX18785" fmla="*/ 2559501 w 12193268"/>
              <a:gd name="connsiteY18785" fmla="*/ 3946994 h 6852115"/>
              <a:gd name="connsiteX18786" fmla="*/ 2676001 w 12193268"/>
              <a:gd name="connsiteY18786" fmla="*/ 4053722 h 6852115"/>
              <a:gd name="connsiteX18787" fmla="*/ 2649520 w 12193268"/>
              <a:gd name="connsiteY18787" fmla="*/ 4081507 h 6852115"/>
              <a:gd name="connsiteX18788" fmla="*/ 2559997 w 12193268"/>
              <a:gd name="connsiteY18788" fmla="*/ 3998763 h 6852115"/>
              <a:gd name="connsiteX18789" fmla="*/ 2533938 w 12193268"/>
              <a:gd name="connsiteY18789" fmla="*/ 4022815 h 6852115"/>
              <a:gd name="connsiteX18790" fmla="*/ 2653965 w 12193268"/>
              <a:gd name="connsiteY18790" fmla="*/ 4137883 h 6852115"/>
              <a:gd name="connsiteX18791" fmla="*/ 2738349 w 12193268"/>
              <a:gd name="connsiteY18791" fmla="*/ 4057099 h 6852115"/>
              <a:gd name="connsiteX18792" fmla="*/ 2588797 w 12193268"/>
              <a:gd name="connsiteY18792" fmla="*/ 3918029 h 6852115"/>
              <a:gd name="connsiteX18793" fmla="*/ 2680379 w 12193268"/>
              <a:gd name="connsiteY18793" fmla="*/ 3833500 h 6852115"/>
              <a:gd name="connsiteX18794" fmla="*/ 2792196 w 12193268"/>
              <a:gd name="connsiteY18794" fmla="*/ 3939429 h 6852115"/>
              <a:gd name="connsiteX18795" fmla="*/ 2765715 w 12193268"/>
              <a:gd name="connsiteY18795" fmla="*/ 3967213 h 6852115"/>
              <a:gd name="connsiteX18796" fmla="*/ 2678965 w 12193268"/>
              <a:gd name="connsiteY18796" fmla="*/ 3887033 h 6852115"/>
              <a:gd name="connsiteX18797" fmla="*/ 2644905 w 12193268"/>
              <a:gd name="connsiteY18797" fmla="*/ 3918469 h 6852115"/>
              <a:gd name="connsiteX18798" fmla="*/ 2766123 w 12193268"/>
              <a:gd name="connsiteY18798" fmla="*/ 4030509 h 6852115"/>
              <a:gd name="connsiteX18799" fmla="*/ 2852353 w 12193268"/>
              <a:gd name="connsiteY18799" fmla="*/ 3947957 h 6852115"/>
              <a:gd name="connsiteX18800" fmla="*/ 2707303 w 12193268"/>
              <a:gd name="connsiteY18800" fmla="*/ 3808901 h 6852115"/>
              <a:gd name="connsiteX18801" fmla="*/ 2715992 w 12193268"/>
              <a:gd name="connsiteY18801" fmla="*/ 3800110 h 6852115"/>
              <a:gd name="connsiteX18802" fmla="*/ 2734697 w 12193268"/>
              <a:gd name="connsiteY18802" fmla="*/ 3800117 h 6852115"/>
              <a:gd name="connsiteX18803" fmla="*/ 2725348 w 12193268"/>
              <a:gd name="connsiteY18803" fmla="*/ 3790647 h 6852115"/>
              <a:gd name="connsiteX18804" fmla="*/ 2734295 w 12193268"/>
              <a:gd name="connsiteY18804" fmla="*/ 3781596 h 6852115"/>
              <a:gd name="connsiteX18805" fmla="*/ 2746003 w 12193268"/>
              <a:gd name="connsiteY18805" fmla="*/ 3792820 h 6852115"/>
              <a:gd name="connsiteX18806" fmla="*/ 2738379 w 12193268"/>
              <a:gd name="connsiteY18806" fmla="*/ 3800119 h 6852115"/>
              <a:gd name="connsiteX18807" fmla="*/ 2753622 w 12193268"/>
              <a:gd name="connsiteY18807" fmla="*/ 3800124 h 6852115"/>
              <a:gd name="connsiteX18808" fmla="*/ 2880110 w 12193268"/>
              <a:gd name="connsiteY18808" fmla="*/ 3921385 h 6852115"/>
              <a:gd name="connsiteX18809" fmla="*/ 3006683 w 12193268"/>
              <a:gd name="connsiteY18809" fmla="*/ 3800211 h 6852115"/>
              <a:gd name="connsiteX18810" fmla="*/ 3032456 w 12193268"/>
              <a:gd name="connsiteY18810" fmla="*/ 3800219 h 6852115"/>
              <a:gd name="connsiteX18811" fmla="*/ 3019574 w 12193268"/>
              <a:gd name="connsiteY18811" fmla="*/ 3787869 h 6852115"/>
              <a:gd name="connsiteX18812" fmla="*/ 3028309 w 12193268"/>
              <a:gd name="connsiteY18812" fmla="*/ 3779507 h 6852115"/>
              <a:gd name="connsiteX18813" fmla="*/ 3010846 w 12193268"/>
              <a:gd name="connsiteY18813" fmla="*/ 3779501 h 6852115"/>
              <a:gd name="connsiteX18814" fmla="*/ 2885467 w 12193268"/>
              <a:gd name="connsiteY18814" fmla="*/ 3659305 h 6852115"/>
              <a:gd name="connsiteX18815" fmla="*/ 2760005 w 12193268"/>
              <a:gd name="connsiteY18815" fmla="*/ 3779415 h 6852115"/>
              <a:gd name="connsiteX18816" fmla="*/ 2714245 w 12193268"/>
              <a:gd name="connsiteY18816" fmla="*/ 3779400 h 6852115"/>
              <a:gd name="connsiteX18817" fmla="*/ 2709513 w 12193268"/>
              <a:gd name="connsiteY18817" fmla="*/ 3774607 h 6852115"/>
              <a:gd name="connsiteX18818" fmla="*/ 2857729 w 12193268"/>
              <a:gd name="connsiteY18818" fmla="*/ 3632713 h 6852115"/>
              <a:gd name="connsiteX18819" fmla="*/ 2770624 w 12193268"/>
              <a:gd name="connsiteY18819" fmla="*/ 3549207 h 6852115"/>
              <a:gd name="connsiteX18820" fmla="*/ 2649220 w 12193268"/>
              <a:gd name="connsiteY18820" fmla="*/ 3661264 h 6852115"/>
              <a:gd name="connsiteX18821" fmla="*/ 2683255 w 12193268"/>
              <a:gd name="connsiteY18821" fmla="*/ 3692723 h 6852115"/>
              <a:gd name="connsiteX18822" fmla="*/ 2770062 w 12193268"/>
              <a:gd name="connsiteY18822" fmla="*/ 3612603 h 6852115"/>
              <a:gd name="connsiteX18823" fmla="*/ 2796523 w 12193268"/>
              <a:gd name="connsiteY18823" fmla="*/ 3640406 h 6852115"/>
              <a:gd name="connsiteX18824" fmla="*/ 2684631 w 12193268"/>
              <a:gd name="connsiteY18824" fmla="*/ 3746257 h 6852115"/>
              <a:gd name="connsiteX18825" fmla="*/ 2593110 w 12193268"/>
              <a:gd name="connsiteY18825" fmla="*/ 3661665 h 6852115"/>
              <a:gd name="connsiteX18826" fmla="*/ 2742868 w 12193268"/>
              <a:gd name="connsiteY18826" fmla="*/ 3522598 h 6852115"/>
              <a:gd name="connsiteX18827" fmla="*/ 2659476 w 12193268"/>
              <a:gd name="connsiteY18827" fmla="*/ 3442651 h 6852115"/>
              <a:gd name="connsiteX18828" fmla="*/ 2539277 w 12193268"/>
              <a:gd name="connsiteY18828" fmla="*/ 3557723 h 6852115"/>
              <a:gd name="connsiteX18829" fmla="*/ 2564367 w 12193268"/>
              <a:gd name="connsiteY18829" fmla="*/ 3580912 h 6852115"/>
              <a:gd name="connsiteX18830" fmla="*/ 2653948 w 12193268"/>
              <a:gd name="connsiteY18830" fmla="*/ 3498229 h 6852115"/>
              <a:gd name="connsiteX18831" fmla="*/ 2680410 w 12193268"/>
              <a:gd name="connsiteY18831" fmla="*/ 3526033 h 6852115"/>
              <a:gd name="connsiteX18832" fmla="*/ 2563833 w 12193268"/>
              <a:gd name="connsiteY18832" fmla="*/ 3632681 h 6852115"/>
              <a:gd name="connsiteX18833" fmla="*/ 2481625 w 12193268"/>
              <a:gd name="connsiteY18833" fmla="*/ 3556697 h 6852115"/>
              <a:gd name="connsiteX18834" fmla="*/ 2631738 w 12193268"/>
              <a:gd name="connsiteY18834" fmla="*/ 3416061 h 6852115"/>
              <a:gd name="connsiteX18835" fmla="*/ 2482768 w 12193268"/>
              <a:gd name="connsiteY18835" fmla="*/ 3274529 h 6852115"/>
              <a:gd name="connsiteX18836" fmla="*/ 2565030 w 12193268"/>
              <a:gd name="connsiteY18836" fmla="*/ 3198602 h 6852115"/>
              <a:gd name="connsiteX18837" fmla="*/ 2681531 w 12193268"/>
              <a:gd name="connsiteY18837" fmla="*/ 3305329 h 6852115"/>
              <a:gd name="connsiteX18838" fmla="*/ 2655049 w 12193268"/>
              <a:gd name="connsiteY18838" fmla="*/ 3333115 h 6852115"/>
              <a:gd name="connsiteX18839" fmla="*/ 2565527 w 12193268"/>
              <a:gd name="connsiteY18839" fmla="*/ 3250372 h 6852115"/>
              <a:gd name="connsiteX18840" fmla="*/ 2539467 w 12193268"/>
              <a:gd name="connsiteY18840" fmla="*/ 3274423 h 6852115"/>
              <a:gd name="connsiteX18841" fmla="*/ 2659495 w 12193268"/>
              <a:gd name="connsiteY18841" fmla="*/ 3389489 h 6852115"/>
              <a:gd name="connsiteX18842" fmla="*/ 2743878 w 12193268"/>
              <a:gd name="connsiteY18842" fmla="*/ 3308706 h 6852115"/>
              <a:gd name="connsiteX18843" fmla="*/ 2594327 w 12193268"/>
              <a:gd name="connsiteY18843" fmla="*/ 3169636 h 6852115"/>
              <a:gd name="connsiteX18844" fmla="*/ 2685907 w 12193268"/>
              <a:gd name="connsiteY18844" fmla="*/ 3085108 h 6852115"/>
              <a:gd name="connsiteX18845" fmla="*/ 2797725 w 12193268"/>
              <a:gd name="connsiteY18845" fmla="*/ 3191036 h 6852115"/>
              <a:gd name="connsiteX18846" fmla="*/ 2771243 w 12193268"/>
              <a:gd name="connsiteY18846" fmla="*/ 3218821 h 6852115"/>
              <a:gd name="connsiteX18847" fmla="*/ 2684495 w 12193268"/>
              <a:gd name="connsiteY18847" fmla="*/ 3138640 h 6852115"/>
              <a:gd name="connsiteX18848" fmla="*/ 2650435 w 12193268"/>
              <a:gd name="connsiteY18848" fmla="*/ 3170077 h 6852115"/>
              <a:gd name="connsiteX18849" fmla="*/ 2771653 w 12193268"/>
              <a:gd name="connsiteY18849" fmla="*/ 3282114 h 6852115"/>
              <a:gd name="connsiteX18850" fmla="*/ 2857882 w 12193268"/>
              <a:gd name="connsiteY18850" fmla="*/ 3199564 h 6852115"/>
              <a:gd name="connsiteX18851" fmla="*/ 2712832 w 12193268"/>
              <a:gd name="connsiteY18851" fmla="*/ 3060508 h 6852115"/>
              <a:gd name="connsiteX18852" fmla="*/ 2731984 w 12193268"/>
              <a:gd name="connsiteY18852" fmla="*/ 3041135 h 6852115"/>
              <a:gd name="connsiteX18853" fmla="*/ 2733479 w 12193268"/>
              <a:gd name="connsiteY18853" fmla="*/ 3041133 h 6852115"/>
              <a:gd name="connsiteX18854" fmla="*/ 2732733 w 12193268"/>
              <a:gd name="connsiteY18854" fmla="*/ 3040376 h 6852115"/>
              <a:gd name="connsiteX18855" fmla="*/ 2739824 w 12193268"/>
              <a:gd name="connsiteY18855" fmla="*/ 3033203 h 6852115"/>
              <a:gd name="connsiteX18856" fmla="*/ 2742631 w 12193268"/>
              <a:gd name="connsiteY18856" fmla="*/ 3035893 h 6852115"/>
              <a:gd name="connsiteX18857" fmla="*/ 2737161 w 12193268"/>
              <a:gd name="connsiteY18857" fmla="*/ 3041133 h 6852115"/>
              <a:gd name="connsiteX18858" fmla="*/ 2748096 w 12193268"/>
              <a:gd name="connsiteY18858" fmla="*/ 3041133 h 6852115"/>
              <a:gd name="connsiteX18859" fmla="*/ 2885639 w 12193268"/>
              <a:gd name="connsiteY18859" fmla="*/ 3172992 h 6852115"/>
              <a:gd name="connsiteX18860" fmla="*/ 3023373 w 12193268"/>
              <a:gd name="connsiteY18860" fmla="*/ 3041132 h 6852115"/>
              <a:gd name="connsiteX18861" fmla="*/ 3031239 w 12193268"/>
              <a:gd name="connsiteY18861" fmla="*/ 3041133 h 6852115"/>
              <a:gd name="connsiteX18862" fmla="*/ 3027308 w 12193268"/>
              <a:gd name="connsiteY18862" fmla="*/ 3037366 h 6852115"/>
              <a:gd name="connsiteX18863" fmla="*/ 3033838 w 12193268"/>
              <a:gd name="connsiteY18863" fmla="*/ 3031115 h 6852115"/>
              <a:gd name="connsiteX18864" fmla="*/ 3020777 w 12193268"/>
              <a:gd name="connsiteY18864" fmla="*/ 3031110 h 6852115"/>
              <a:gd name="connsiteX18865" fmla="*/ 2884201 w 12193268"/>
              <a:gd name="connsiteY18865" fmla="*/ 2900267 h 6852115"/>
              <a:gd name="connsiteX18866" fmla="*/ 2747721 w 12193268"/>
              <a:gd name="connsiteY18866" fmla="*/ 3031017 h 6852115"/>
              <a:gd name="connsiteX18867" fmla="*/ 2723477 w 12193268"/>
              <a:gd name="connsiteY18867" fmla="*/ 3031009 h 6852115"/>
              <a:gd name="connsiteX18868" fmla="*/ 2708288 w 12193268"/>
              <a:gd name="connsiteY18868" fmla="*/ 3015631 h 6852115"/>
              <a:gd name="connsiteX18869" fmla="*/ 2856454 w 12193268"/>
              <a:gd name="connsiteY18869" fmla="*/ 2873687 h 6852115"/>
              <a:gd name="connsiteX18870" fmla="*/ 2769319 w 12193268"/>
              <a:gd name="connsiteY18870" fmla="*/ 2790211 h 6852115"/>
              <a:gd name="connsiteX18871" fmla="*/ 2647952 w 12193268"/>
              <a:gd name="connsiteY18871" fmla="*/ 2902309 h 6852115"/>
              <a:gd name="connsiteX18872" fmla="*/ 2682000 w 12193268"/>
              <a:gd name="connsiteY18872" fmla="*/ 2933757 h 6852115"/>
              <a:gd name="connsiteX18873" fmla="*/ 2768778 w 12193268"/>
              <a:gd name="connsiteY18873" fmla="*/ 2853607 h 6852115"/>
              <a:gd name="connsiteX18874" fmla="*/ 2795250 w 12193268"/>
              <a:gd name="connsiteY18874" fmla="*/ 2881401 h 6852115"/>
              <a:gd name="connsiteX18875" fmla="*/ 2683395 w 12193268"/>
              <a:gd name="connsiteY18875" fmla="*/ 2987290 h 6852115"/>
              <a:gd name="connsiteX18876" fmla="*/ 2591845 w 12193268"/>
              <a:gd name="connsiteY18876" fmla="*/ 2902730 h 6852115"/>
              <a:gd name="connsiteX18877" fmla="*/ 2741552 w 12193268"/>
              <a:gd name="connsiteY18877" fmla="*/ 2763611 h 6852115"/>
              <a:gd name="connsiteX18878" fmla="*/ 2658132 w 12193268"/>
              <a:gd name="connsiteY18878" fmla="*/ 2683694 h 6852115"/>
              <a:gd name="connsiteX18879" fmla="*/ 2537975 w 12193268"/>
              <a:gd name="connsiteY18879" fmla="*/ 2798805 h 6852115"/>
              <a:gd name="connsiteX18880" fmla="*/ 2563072 w 12193268"/>
              <a:gd name="connsiteY18880" fmla="*/ 2821987 h 6852115"/>
              <a:gd name="connsiteX18881" fmla="*/ 2652624 w 12193268"/>
              <a:gd name="connsiteY18881" fmla="*/ 2739273 h 6852115"/>
              <a:gd name="connsiteX18882" fmla="*/ 2679095 w 12193268"/>
              <a:gd name="connsiteY18882" fmla="*/ 2767068 h 6852115"/>
              <a:gd name="connsiteX18883" fmla="*/ 2562556 w 12193268"/>
              <a:gd name="connsiteY18883" fmla="*/ 2873756 h 6852115"/>
              <a:gd name="connsiteX18884" fmla="*/ 2480323 w 12193268"/>
              <a:gd name="connsiteY18884" fmla="*/ 2797801 h 6852115"/>
              <a:gd name="connsiteX18885" fmla="*/ 2630386 w 12193268"/>
              <a:gd name="connsiteY18885" fmla="*/ 2657111 h 6852115"/>
              <a:gd name="connsiteX18886" fmla="*/ 2481366 w 12193268"/>
              <a:gd name="connsiteY18886" fmla="*/ 2515629 h 6852115"/>
              <a:gd name="connsiteX18887" fmla="*/ 2563600 w 12193268"/>
              <a:gd name="connsiteY18887" fmla="*/ 2439673 h 6852115"/>
              <a:gd name="connsiteX18888" fmla="*/ 2680139 w 12193268"/>
              <a:gd name="connsiteY18888" fmla="*/ 2546361 h 6852115"/>
              <a:gd name="connsiteX18889" fmla="*/ 2653667 w 12193268"/>
              <a:gd name="connsiteY18889" fmla="*/ 2574155 h 6852115"/>
              <a:gd name="connsiteX18890" fmla="*/ 2564115 w 12193268"/>
              <a:gd name="connsiteY18890" fmla="*/ 2491441 h 6852115"/>
              <a:gd name="connsiteX18891" fmla="*/ 2538064 w 12193268"/>
              <a:gd name="connsiteY18891" fmla="*/ 2515504 h 6852115"/>
              <a:gd name="connsiteX18892" fmla="*/ 2658132 w 12193268"/>
              <a:gd name="connsiteY18892" fmla="*/ 2630530 h 6852115"/>
              <a:gd name="connsiteX18893" fmla="*/ 2742487 w 12193268"/>
              <a:gd name="connsiteY18893" fmla="*/ 2549718 h 6852115"/>
              <a:gd name="connsiteX18894" fmla="*/ 2592887 w 12193268"/>
              <a:gd name="connsiteY18894" fmla="*/ 2410698 h 6852115"/>
              <a:gd name="connsiteX18895" fmla="*/ 2684439 w 12193268"/>
              <a:gd name="connsiteY18895" fmla="*/ 2326138 h 6852115"/>
              <a:gd name="connsiteX18896" fmla="*/ 2796293 w 12193268"/>
              <a:gd name="connsiteY18896" fmla="*/ 2432029 h 6852115"/>
              <a:gd name="connsiteX18897" fmla="*/ 2769821 w 12193268"/>
              <a:gd name="connsiteY18897" fmla="*/ 2459822 h 6852115"/>
              <a:gd name="connsiteX18898" fmla="*/ 2683043 w 12193268"/>
              <a:gd name="connsiteY18898" fmla="*/ 2379672 h 6852115"/>
              <a:gd name="connsiteX18899" fmla="*/ 2648995 w 12193268"/>
              <a:gd name="connsiteY18899" fmla="*/ 2411119 h 6852115"/>
              <a:gd name="connsiteX18900" fmla="*/ 2770252 w 12193268"/>
              <a:gd name="connsiteY18900" fmla="*/ 2523117 h 6852115"/>
              <a:gd name="connsiteX18901" fmla="*/ 2856454 w 12193268"/>
              <a:gd name="connsiteY18901" fmla="*/ 2440536 h 6852115"/>
              <a:gd name="connsiteX18902" fmla="*/ 2711353 w 12193268"/>
              <a:gd name="connsiteY18902" fmla="*/ 2301529 h 6852115"/>
              <a:gd name="connsiteX18903" fmla="*/ 2720039 w 12193268"/>
              <a:gd name="connsiteY18903" fmla="*/ 2292737 h 6852115"/>
              <a:gd name="connsiteX18904" fmla="*/ 2738745 w 12193268"/>
              <a:gd name="connsiteY18904" fmla="*/ 2292737 h 6852115"/>
              <a:gd name="connsiteX18905" fmla="*/ 2729392 w 12193268"/>
              <a:gd name="connsiteY18905" fmla="*/ 2283270 h 6852115"/>
              <a:gd name="connsiteX18906" fmla="*/ 2738336 w 12193268"/>
              <a:gd name="connsiteY18906" fmla="*/ 2274215 h 6852115"/>
              <a:gd name="connsiteX18907" fmla="*/ 2750047 w 12193268"/>
              <a:gd name="connsiteY18907" fmla="*/ 2285435 h 6852115"/>
              <a:gd name="connsiteX18908" fmla="*/ 2742427 w 12193268"/>
              <a:gd name="connsiteY18908" fmla="*/ 2292738 h 6852115"/>
              <a:gd name="connsiteX18909" fmla="*/ 2757670 w 12193268"/>
              <a:gd name="connsiteY18909" fmla="*/ 2292737 h 6852115"/>
              <a:gd name="connsiteX18910" fmla="*/ 2884201 w 12193268"/>
              <a:gd name="connsiteY18910" fmla="*/ 2413955 h 6852115"/>
              <a:gd name="connsiteX18911" fmla="*/ 3010730 w 12193268"/>
              <a:gd name="connsiteY18911" fmla="*/ 2292737 h 6852115"/>
              <a:gd name="connsiteX18912" fmla="*/ 3036504 w 12193268"/>
              <a:gd name="connsiteY18912" fmla="*/ 2292737 h 6852115"/>
              <a:gd name="connsiteX18913" fmla="*/ 3023617 w 12193268"/>
              <a:gd name="connsiteY18913" fmla="*/ 2280392 h 6852115"/>
              <a:gd name="connsiteX18914" fmla="*/ 3032350 w 12193268"/>
              <a:gd name="connsiteY18914" fmla="*/ 2272026 h 6852115"/>
              <a:gd name="connsiteX18915" fmla="*/ 3014886 w 12193268"/>
              <a:gd name="connsiteY18915" fmla="*/ 2272026 h 6852115"/>
              <a:gd name="connsiteX18916" fmla="*/ 2889466 w 12193268"/>
              <a:gd name="connsiteY18916" fmla="*/ 2151873 h 6852115"/>
              <a:gd name="connsiteX18917" fmla="*/ 2764045 w 12193268"/>
              <a:gd name="connsiteY18917" fmla="*/ 2272026 h 6852115"/>
              <a:gd name="connsiteX18918" fmla="*/ 2718285 w 12193268"/>
              <a:gd name="connsiteY18918" fmla="*/ 2272026 h 6852115"/>
              <a:gd name="connsiteX18919" fmla="*/ 2713553 w 12193268"/>
              <a:gd name="connsiteY18919" fmla="*/ 2267235 h 6852115"/>
              <a:gd name="connsiteX18920" fmla="*/ 2861719 w 12193268"/>
              <a:gd name="connsiteY18920" fmla="*/ 2125291 h 6852115"/>
              <a:gd name="connsiteX18921" fmla="*/ 2774584 w 12193268"/>
              <a:gd name="connsiteY18921" fmla="*/ 2041815 h 6852115"/>
              <a:gd name="connsiteX18922" fmla="*/ 2653217 w 12193268"/>
              <a:gd name="connsiteY18922" fmla="*/ 2153913 h 6852115"/>
              <a:gd name="connsiteX18923" fmla="*/ 2687266 w 12193268"/>
              <a:gd name="connsiteY18923" fmla="*/ 2185360 h 6852115"/>
              <a:gd name="connsiteX18924" fmla="*/ 2774043 w 12193268"/>
              <a:gd name="connsiteY18924" fmla="*/ 2105210 h 6852115"/>
              <a:gd name="connsiteX18925" fmla="*/ 2800515 w 12193268"/>
              <a:gd name="connsiteY18925" fmla="*/ 2133005 h 6852115"/>
              <a:gd name="connsiteX18926" fmla="*/ 2688660 w 12193268"/>
              <a:gd name="connsiteY18926" fmla="*/ 2238894 h 6852115"/>
              <a:gd name="connsiteX18927" fmla="*/ 2597109 w 12193268"/>
              <a:gd name="connsiteY18927" fmla="*/ 2154334 h 6852115"/>
              <a:gd name="connsiteX18928" fmla="*/ 2746819 w 12193268"/>
              <a:gd name="connsiteY18928" fmla="*/ 2015215 h 6852115"/>
              <a:gd name="connsiteX18929" fmla="*/ 2663397 w 12193268"/>
              <a:gd name="connsiteY18929" fmla="*/ 1935297 h 6852115"/>
              <a:gd name="connsiteX18930" fmla="*/ 2543240 w 12193268"/>
              <a:gd name="connsiteY18930" fmla="*/ 2050409 h 6852115"/>
              <a:gd name="connsiteX18931" fmla="*/ 2568337 w 12193268"/>
              <a:gd name="connsiteY18931" fmla="*/ 2073590 h 6852115"/>
              <a:gd name="connsiteX18932" fmla="*/ 2657888 w 12193268"/>
              <a:gd name="connsiteY18932" fmla="*/ 1990877 h 6852115"/>
              <a:gd name="connsiteX18933" fmla="*/ 2684360 w 12193268"/>
              <a:gd name="connsiteY18933" fmla="*/ 2018671 h 6852115"/>
              <a:gd name="connsiteX18934" fmla="*/ 2567821 w 12193268"/>
              <a:gd name="connsiteY18934" fmla="*/ 2125359 h 6852115"/>
              <a:gd name="connsiteX18935" fmla="*/ 2485587 w 12193268"/>
              <a:gd name="connsiteY18935" fmla="*/ 2049404 h 6852115"/>
              <a:gd name="connsiteX18936" fmla="*/ 2635650 w 12193268"/>
              <a:gd name="connsiteY18936" fmla="*/ 1908716 h 6852115"/>
              <a:gd name="connsiteX18937" fmla="*/ 2486631 w 12193268"/>
              <a:gd name="connsiteY18937" fmla="*/ 1767233 h 6852115"/>
              <a:gd name="connsiteX18938" fmla="*/ 2568865 w 12193268"/>
              <a:gd name="connsiteY18938" fmla="*/ 1691276 h 6852115"/>
              <a:gd name="connsiteX18939" fmla="*/ 2685404 w 12193268"/>
              <a:gd name="connsiteY18939" fmla="*/ 1797965 h 6852115"/>
              <a:gd name="connsiteX18940" fmla="*/ 2658932 w 12193268"/>
              <a:gd name="connsiteY18940" fmla="*/ 1825760 h 6852115"/>
              <a:gd name="connsiteX18941" fmla="*/ 2569381 w 12193268"/>
              <a:gd name="connsiteY18941" fmla="*/ 1743046 h 6852115"/>
              <a:gd name="connsiteX18942" fmla="*/ 2543330 w 12193268"/>
              <a:gd name="connsiteY18942" fmla="*/ 1767107 h 6852115"/>
              <a:gd name="connsiteX18943" fmla="*/ 2663399 w 12193268"/>
              <a:gd name="connsiteY18943" fmla="*/ 1882133 h 6852115"/>
              <a:gd name="connsiteX18944" fmla="*/ 2747752 w 12193268"/>
              <a:gd name="connsiteY18944" fmla="*/ 1801321 h 6852115"/>
              <a:gd name="connsiteX18945" fmla="*/ 2598152 w 12193268"/>
              <a:gd name="connsiteY18945" fmla="*/ 1662303 h 6852115"/>
              <a:gd name="connsiteX18946" fmla="*/ 2689703 w 12193268"/>
              <a:gd name="connsiteY18946" fmla="*/ 1577742 h 6852115"/>
              <a:gd name="connsiteX18947" fmla="*/ 2801558 w 12193268"/>
              <a:gd name="connsiteY18947" fmla="*/ 1683632 h 6852115"/>
              <a:gd name="connsiteX18948" fmla="*/ 2775085 w 12193268"/>
              <a:gd name="connsiteY18948" fmla="*/ 1711427 h 6852115"/>
              <a:gd name="connsiteX18949" fmla="*/ 2688309 w 12193268"/>
              <a:gd name="connsiteY18949" fmla="*/ 1631275 h 6852115"/>
              <a:gd name="connsiteX18950" fmla="*/ 2654261 w 12193268"/>
              <a:gd name="connsiteY18950" fmla="*/ 1662724 h 6852115"/>
              <a:gd name="connsiteX18951" fmla="*/ 2775517 w 12193268"/>
              <a:gd name="connsiteY18951" fmla="*/ 1774722 h 6852115"/>
              <a:gd name="connsiteX18952" fmla="*/ 2861719 w 12193268"/>
              <a:gd name="connsiteY18952" fmla="*/ 1692140 h 6852115"/>
              <a:gd name="connsiteX18953" fmla="*/ 2716618 w 12193268"/>
              <a:gd name="connsiteY18953" fmla="*/ 1553133 h 6852115"/>
              <a:gd name="connsiteX18954" fmla="*/ 2743601 w 12193268"/>
              <a:gd name="connsiteY18954" fmla="*/ 1525820 h 6852115"/>
              <a:gd name="connsiteX18955" fmla="*/ 2889466 w 12193268"/>
              <a:gd name="connsiteY18955" fmla="*/ 1665558 h 6852115"/>
              <a:gd name="connsiteX18956" fmla="*/ 3037615 w 12193268"/>
              <a:gd name="connsiteY18956" fmla="*/ 1523630 h 6852115"/>
              <a:gd name="connsiteX18957" fmla="*/ 3034841 w 12193268"/>
              <a:gd name="connsiteY18957" fmla="*/ 1523630 h 6852115"/>
              <a:gd name="connsiteX18958" fmla="*/ 2888283 w 12193268"/>
              <a:gd name="connsiteY18958" fmla="*/ 1383130 h 6852115"/>
              <a:gd name="connsiteX18959" fmla="*/ 2741522 w 12193268"/>
              <a:gd name="connsiteY18959" fmla="*/ 1523630 h 6852115"/>
              <a:gd name="connsiteX18960" fmla="*/ 2737205 w 12193268"/>
              <a:gd name="connsiteY18960" fmla="*/ 1523630 h 6852115"/>
              <a:gd name="connsiteX18961" fmla="*/ 2712330 w 12193268"/>
              <a:gd name="connsiteY18961" fmla="*/ 1498432 h 6852115"/>
              <a:gd name="connsiteX18962" fmla="*/ 2860546 w 12193268"/>
              <a:gd name="connsiteY18962" fmla="*/ 1356538 h 6852115"/>
              <a:gd name="connsiteX18963" fmla="*/ 2773441 w 12193268"/>
              <a:gd name="connsiteY18963" fmla="*/ 1273032 h 6852115"/>
              <a:gd name="connsiteX18964" fmla="*/ 2652036 w 12193268"/>
              <a:gd name="connsiteY18964" fmla="*/ 1385090 h 6852115"/>
              <a:gd name="connsiteX18965" fmla="*/ 2686072 w 12193268"/>
              <a:gd name="connsiteY18965" fmla="*/ 1416548 h 6852115"/>
              <a:gd name="connsiteX18966" fmla="*/ 2772877 w 12193268"/>
              <a:gd name="connsiteY18966" fmla="*/ 1336428 h 6852115"/>
              <a:gd name="connsiteX18967" fmla="*/ 2799340 w 12193268"/>
              <a:gd name="connsiteY18967" fmla="*/ 1364231 h 6852115"/>
              <a:gd name="connsiteX18968" fmla="*/ 2687448 w 12193268"/>
              <a:gd name="connsiteY18968" fmla="*/ 1470083 h 6852115"/>
              <a:gd name="connsiteX18969" fmla="*/ 2595927 w 12193268"/>
              <a:gd name="connsiteY18969" fmla="*/ 1385490 h 6852115"/>
              <a:gd name="connsiteX18970" fmla="*/ 2745684 w 12193268"/>
              <a:gd name="connsiteY18970" fmla="*/ 1246423 h 6852115"/>
              <a:gd name="connsiteX18971" fmla="*/ 2662292 w 12193268"/>
              <a:gd name="connsiteY18971" fmla="*/ 1166477 h 6852115"/>
              <a:gd name="connsiteX18972" fmla="*/ 2542094 w 12193268"/>
              <a:gd name="connsiteY18972" fmla="*/ 1281548 h 6852115"/>
              <a:gd name="connsiteX18973" fmla="*/ 2567183 w 12193268"/>
              <a:gd name="connsiteY18973" fmla="*/ 1304738 h 6852115"/>
              <a:gd name="connsiteX18974" fmla="*/ 2656764 w 12193268"/>
              <a:gd name="connsiteY18974" fmla="*/ 1222055 h 6852115"/>
              <a:gd name="connsiteX18975" fmla="*/ 2683226 w 12193268"/>
              <a:gd name="connsiteY18975" fmla="*/ 1249859 h 6852115"/>
              <a:gd name="connsiteX18976" fmla="*/ 2566649 w 12193268"/>
              <a:gd name="connsiteY18976" fmla="*/ 1356507 h 6852115"/>
              <a:gd name="connsiteX18977" fmla="*/ 2484441 w 12193268"/>
              <a:gd name="connsiteY18977" fmla="*/ 1280523 h 6852115"/>
              <a:gd name="connsiteX18978" fmla="*/ 2634554 w 12193268"/>
              <a:gd name="connsiteY18978" fmla="*/ 1139886 h 6852115"/>
              <a:gd name="connsiteX18979" fmla="*/ 2485584 w 12193268"/>
              <a:gd name="connsiteY18979" fmla="*/ 998351 h 6852115"/>
              <a:gd name="connsiteX18980" fmla="*/ 2567846 w 12193268"/>
              <a:gd name="connsiteY18980" fmla="*/ 922423 h 6852115"/>
              <a:gd name="connsiteX18981" fmla="*/ 2684347 w 12193268"/>
              <a:gd name="connsiteY18981" fmla="*/ 1029152 h 6852115"/>
              <a:gd name="connsiteX18982" fmla="*/ 2657865 w 12193268"/>
              <a:gd name="connsiteY18982" fmla="*/ 1056937 h 6852115"/>
              <a:gd name="connsiteX18983" fmla="*/ 2568343 w 12193268"/>
              <a:gd name="connsiteY18983" fmla="*/ 974192 h 6852115"/>
              <a:gd name="connsiteX18984" fmla="*/ 2542284 w 12193268"/>
              <a:gd name="connsiteY18984" fmla="*/ 998246 h 6852115"/>
              <a:gd name="connsiteX18985" fmla="*/ 2662311 w 12193268"/>
              <a:gd name="connsiteY18985" fmla="*/ 1113313 h 6852115"/>
              <a:gd name="connsiteX18986" fmla="*/ 2746694 w 12193268"/>
              <a:gd name="connsiteY18986" fmla="*/ 1032529 h 6852115"/>
              <a:gd name="connsiteX18987" fmla="*/ 2597144 w 12193268"/>
              <a:gd name="connsiteY18987" fmla="*/ 893459 h 6852115"/>
              <a:gd name="connsiteX18988" fmla="*/ 2688724 w 12193268"/>
              <a:gd name="connsiteY18988" fmla="*/ 808930 h 6852115"/>
              <a:gd name="connsiteX18989" fmla="*/ 2800542 w 12193268"/>
              <a:gd name="connsiteY18989" fmla="*/ 914858 h 6852115"/>
              <a:gd name="connsiteX18990" fmla="*/ 2774061 w 12193268"/>
              <a:gd name="connsiteY18990" fmla="*/ 942644 h 6852115"/>
              <a:gd name="connsiteX18991" fmla="*/ 2687311 w 12193268"/>
              <a:gd name="connsiteY18991" fmla="*/ 862463 h 6852115"/>
              <a:gd name="connsiteX18992" fmla="*/ 2653251 w 12193268"/>
              <a:gd name="connsiteY18992" fmla="*/ 893899 h 6852115"/>
              <a:gd name="connsiteX18993" fmla="*/ 2774469 w 12193268"/>
              <a:gd name="connsiteY18993" fmla="*/ 1005940 h 6852115"/>
              <a:gd name="connsiteX18994" fmla="*/ 2860698 w 12193268"/>
              <a:gd name="connsiteY18994" fmla="*/ 923387 h 6852115"/>
              <a:gd name="connsiteX18995" fmla="*/ 2715648 w 12193268"/>
              <a:gd name="connsiteY18995" fmla="*/ 784330 h 6852115"/>
              <a:gd name="connsiteX18996" fmla="*/ 2724337 w 12193268"/>
              <a:gd name="connsiteY18996" fmla="*/ 775541 h 6852115"/>
              <a:gd name="connsiteX18997" fmla="*/ 2743043 w 12193268"/>
              <a:gd name="connsiteY18997" fmla="*/ 775547 h 6852115"/>
              <a:gd name="connsiteX18998" fmla="*/ 2733694 w 12193268"/>
              <a:gd name="connsiteY18998" fmla="*/ 766076 h 6852115"/>
              <a:gd name="connsiteX18999" fmla="*/ 2742640 w 12193268"/>
              <a:gd name="connsiteY18999" fmla="*/ 757026 h 6852115"/>
              <a:gd name="connsiteX19000" fmla="*/ 2754349 w 12193268"/>
              <a:gd name="connsiteY19000" fmla="*/ 768250 h 6852115"/>
              <a:gd name="connsiteX19001" fmla="*/ 2746725 w 12193268"/>
              <a:gd name="connsiteY19001" fmla="*/ 775548 h 6852115"/>
              <a:gd name="connsiteX19002" fmla="*/ 2761967 w 12193268"/>
              <a:gd name="connsiteY19002" fmla="*/ 775554 h 6852115"/>
              <a:gd name="connsiteX19003" fmla="*/ 2888456 w 12193268"/>
              <a:gd name="connsiteY19003" fmla="*/ 896815 h 6852115"/>
              <a:gd name="connsiteX19004" fmla="*/ 3015029 w 12193268"/>
              <a:gd name="connsiteY19004" fmla="*/ 775641 h 6852115"/>
              <a:gd name="connsiteX19005" fmla="*/ 3040802 w 12193268"/>
              <a:gd name="connsiteY19005" fmla="*/ 775649 h 6852115"/>
              <a:gd name="connsiteX19006" fmla="*/ 3027920 w 12193268"/>
              <a:gd name="connsiteY19006" fmla="*/ 763300 h 6852115"/>
              <a:gd name="connsiteX19007" fmla="*/ 3036656 w 12193268"/>
              <a:gd name="connsiteY19007" fmla="*/ 754937 h 6852115"/>
              <a:gd name="connsiteX19008" fmla="*/ 3019192 w 12193268"/>
              <a:gd name="connsiteY19008" fmla="*/ 754932 h 6852115"/>
              <a:gd name="connsiteX19009" fmla="*/ 2893813 w 12193268"/>
              <a:gd name="connsiteY19009" fmla="*/ 634735 h 6852115"/>
              <a:gd name="connsiteX19010" fmla="*/ 2768350 w 12193268"/>
              <a:gd name="connsiteY19010" fmla="*/ 754845 h 6852115"/>
              <a:gd name="connsiteX19011" fmla="*/ 2722591 w 12193268"/>
              <a:gd name="connsiteY19011" fmla="*/ 754830 h 6852115"/>
              <a:gd name="connsiteX19012" fmla="*/ 2717859 w 12193268"/>
              <a:gd name="connsiteY19012" fmla="*/ 750037 h 6852115"/>
              <a:gd name="connsiteX19013" fmla="*/ 2866075 w 12193268"/>
              <a:gd name="connsiteY19013" fmla="*/ 608143 h 6852115"/>
              <a:gd name="connsiteX19014" fmla="*/ 2778970 w 12193268"/>
              <a:gd name="connsiteY19014" fmla="*/ 524638 h 6852115"/>
              <a:gd name="connsiteX19015" fmla="*/ 2657564 w 12193268"/>
              <a:gd name="connsiteY19015" fmla="*/ 636695 h 6852115"/>
              <a:gd name="connsiteX19016" fmla="*/ 2691601 w 12193268"/>
              <a:gd name="connsiteY19016" fmla="*/ 668153 h 6852115"/>
              <a:gd name="connsiteX19017" fmla="*/ 2778407 w 12193268"/>
              <a:gd name="connsiteY19017" fmla="*/ 588033 h 6852115"/>
              <a:gd name="connsiteX19018" fmla="*/ 2804869 w 12193268"/>
              <a:gd name="connsiteY19018" fmla="*/ 615836 h 6852115"/>
              <a:gd name="connsiteX19019" fmla="*/ 2692977 w 12193268"/>
              <a:gd name="connsiteY19019" fmla="*/ 721687 h 6852115"/>
              <a:gd name="connsiteX19020" fmla="*/ 2601456 w 12193268"/>
              <a:gd name="connsiteY19020" fmla="*/ 637095 h 6852115"/>
              <a:gd name="connsiteX19021" fmla="*/ 2751213 w 12193268"/>
              <a:gd name="connsiteY19021" fmla="*/ 498028 h 6852115"/>
              <a:gd name="connsiteX19022" fmla="*/ 2667821 w 12193268"/>
              <a:gd name="connsiteY19022" fmla="*/ 418082 h 6852115"/>
              <a:gd name="connsiteX19023" fmla="*/ 2547624 w 12193268"/>
              <a:gd name="connsiteY19023" fmla="*/ 533153 h 6852115"/>
              <a:gd name="connsiteX19024" fmla="*/ 2572712 w 12193268"/>
              <a:gd name="connsiteY19024" fmla="*/ 556343 h 6852115"/>
              <a:gd name="connsiteX19025" fmla="*/ 2662293 w 12193268"/>
              <a:gd name="connsiteY19025" fmla="*/ 473659 h 6852115"/>
              <a:gd name="connsiteX19026" fmla="*/ 2688756 w 12193268"/>
              <a:gd name="connsiteY19026" fmla="*/ 501464 h 6852115"/>
              <a:gd name="connsiteX19027" fmla="*/ 2572178 w 12193268"/>
              <a:gd name="connsiteY19027" fmla="*/ 608111 h 6852115"/>
              <a:gd name="connsiteX19028" fmla="*/ 2489971 w 12193268"/>
              <a:gd name="connsiteY19028" fmla="*/ 532128 h 6852115"/>
              <a:gd name="connsiteX19029" fmla="*/ 2640084 w 12193268"/>
              <a:gd name="connsiteY19029" fmla="*/ 391491 h 6852115"/>
              <a:gd name="connsiteX19030" fmla="*/ 2491113 w 12193268"/>
              <a:gd name="connsiteY19030" fmla="*/ 249957 h 6852115"/>
              <a:gd name="connsiteX19031" fmla="*/ 2573375 w 12193268"/>
              <a:gd name="connsiteY19031" fmla="*/ 174029 h 6852115"/>
              <a:gd name="connsiteX19032" fmla="*/ 2689876 w 12193268"/>
              <a:gd name="connsiteY19032" fmla="*/ 280757 h 6852115"/>
              <a:gd name="connsiteX19033" fmla="*/ 2663394 w 12193268"/>
              <a:gd name="connsiteY19033" fmla="*/ 308543 h 6852115"/>
              <a:gd name="connsiteX19034" fmla="*/ 2573873 w 12193268"/>
              <a:gd name="connsiteY19034" fmla="*/ 225798 h 6852115"/>
              <a:gd name="connsiteX19035" fmla="*/ 2547813 w 12193268"/>
              <a:gd name="connsiteY19035" fmla="*/ 249851 h 6852115"/>
              <a:gd name="connsiteX19036" fmla="*/ 2667839 w 12193268"/>
              <a:gd name="connsiteY19036" fmla="*/ 364918 h 6852115"/>
              <a:gd name="connsiteX19037" fmla="*/ 2752224 w 12193268"/>
              <a:gd name="connsiteY19037" fmla="*/ 284135 h 6852115"/>
              <a:gd name="connsiteX19038" fmla="*/ 2602673 w 12193268"/>
              <a:gd name="connsiteY19038" fmla="*/ 145065 h 6852115"/>
              <a:gd name="connsiteX19039" fmla="*/ 2694253 w 12193268"/>
              <a:gd name="connsiteY19039" fmla="*/ 60537 h 6852115"/>
              <a:gd name="connsiteX19040" fmla="*/ 2806071 w 12193268"/>
              <a:gd name="connsiteY19040" fmla="*/ 166464 h 6852115"/>
              <a:gd name="connsiteX19041" fmla="*/ 2779590 w 12193268"/>
              <a:gd name="connsiteY19041" fmla="*/ 194250 h 6852115"/>
              <a:gd name="connsiteX19042" fmla="*/ 2692841 w 12193268"/>
              <a:gd name="connsiteY19042" fmla="*/ 114069 h 6852115"/>
              <a:gd name="connsiteX19043" fmla="*/ 2658781 w 12193268"/>
              <a:gd name="connsiteY19043" fmla="*/ 145506 h 6852115"/>
              <a:gd name="connsiteX19044" fmla="*/ 2779999 w 12193268"/>
              <a:gd name="connsiteY19044" fmla="*/ 257545 h 6852115"/>
              <a:gd name="connsiteX19045" fmla="*/ 2866228 w 12193268"/>
              <a:gd name="connsiteY19045" fmla="*/ 174993 h 6852115"/>
              <a:gd name="connsiteX19046" fmla="*/ 2721177 w 12193268"/>
              <a:gd name="connsiteY19046" fmla="*/ 35937 h 6852115"/>
              <a:gd name="connsiteX19047" fmla="*/ 2748170 w 12193268"/>
              <a:gd name="connsiteY19047" fmla="*/ 8631 h 6852115"/>
              <a:gd name="connsiteX19048" fmla="*/ 2893985 w 12193268"/>
              <a:gd name="connsiteY19048" fmla="*/ 148421 h 6852115"/>
              <a:gd name="connsiteX19049" fmla="*/ 3042185 w 12193268"/>
              <a:gd name="connsiteY19049" fmla="*/ 6543 h 6852115"/>
              <a:gd name="connsiteX19050" fmla="*/ 2973884 w 12193268"/>
              <a:gd name="connsiteY19050" fmla="*/ 6520 h 6852115"/>
              <a:gd name="connsiteX19051" fmla="*/ 2893319 w 12193268"/>
              <a:gd name="connsiteY19051" fmla="*/ 85801 h 6852115"/>
              <a:gd name="connsiteX19052" fmla="*/ 2812812 w 12193268"/>
              <a:gd name="connsiteY19052" fmla="*/ 6465 h 6852115"/>
              <a:gd name="connsiteX19053" fmla="*/ 2576813 w 12193268"/>
              <a:gd name="connsiteY19053" fmla="*/ 6384 h 6852115"/>
              <a:gd name="connsiteX19054" fmla="*/ 2334448 w 12193268"/>
              <a:gd name="connsiteY19054" fmla="*/ 230085 h 6852115"/>
              <a:gd name="connsiteX19055" fmla="*/ 2334447 w 12193268"/>
              <a:gd name="connsiteY19055" fmla="*/ 232534 h 6852115"/>
              <a:gd name="connsiteX19056" fmla="*/ 2102514 w 12193268"/>
              <a:gd name="connsiteY19056" fmla="*/ 18161 h 6852115"/>
              <a:gd name="connsiteX19057" fmla="*/ 2032052 w 12193268"/>
              <a:gd name="connsiteY19057" fmla="*/ 18137 h 6852115"/>
              <a:gd name="connsiteX19058" fmla="*/ 2334424 w 12193268"/>
              <a:gd name="connsiteY19058" fmla="*/ 297615 h 6852115"/>
              <a:gd name="connsiteX19059" fmla="*/ 2334426 w 12193268"/>
              <a:gd name="connsiteY19059" fmla="*/ 295167 h 6852115"/>
              <a:gd name="connsiteX19060" fmla="*/ 2647274 w 12193268"/>
              <a:gd name="connsiteY19060" fmla="*/ 6409 h 6852115"/>
              <a:gd name="connsiteX19061" fmla="*/ 2459602 w 12193268"/>
              <a:gd name="connsiteY19061" fmla="*/ 6344 h 6852115"/>
              <a:gd name="connsiteX19062" fmla="*/ 2334486 w 12193268"/>
              <a:gd name="connsiteY19062" fmla="*/ 121825 h 6852115"/>
              <a:gd name="connsiteX19063" fmla="*/ 2334485 w 12193268"/>
              <a:gd name="connsiteY19063" fmla="*/ 124274 h 6852115"/>
              <a:gd name="connsiteX19064" fmla="*/ 2219724 w 12193268"/>
              <a:gd name="connsiteY19064" fmla="*/ 18201 h 6852115"/>
              <a:gd name="connsiteX19065" fmla="*/ 2159078 w 12193268"/>
              <a:gd name="connsiteY19065" fmla="*/ 18180 h 6852115"/>
              <a:gd name="connsiteX19066" fmla="*/ 2334466 w 12193268"/>
              <a:gd name="connsiteY19066" fmla="*/ 180289 h 6852115"/>
              <a:gd name="connsiteX19067" fmla="*/ 2334466 w 12193268"/>
              <a:gd name="connsiteY19067" fmla="*/ 177840 h 6852115"/>
              <a:gd name="connsiteX19068" fmla="*/ 2520248 w 12193268"/>
              <a:gd name="connsiteY19068" fmla="*/ 6364 h 6852115"/>
              <a:gd name="connsiteX19069" fmla="*/ 2334527 w 12193268"/>
              <a:gd name="connsiteY19069" fmla="*/ 6301 h 6852115"/>
              <a:gd name="connsiteX19070" fmla="*/ 2334523 w 12193268"/>
              <a:gd name="connsiteY19070" fmla="*/ 18240 h 6852115"/>
              <a:gd name="connsiteX19071" fmla="*/ 2276288 w 12193268"/>
              <a:gd name="connsiteY19071" fmla="*/ 18221 h 6852115"/>
              <a:gd name="connsiteX19072" fmla="*/ 2334504 w 12193268"/>
              <a:gd name="connsiteY19072" fmla="*/ 72029 h 6852115"/>
              <a:gd name="connsiteX19073" fmla="*/ 2334505 w 12193268"/>
              <a:gd name="connsiteY19073" fmla="*/ 69580 h 6852115"/>
              <a:gd name="connsiteX19074" fmla="*/ 2403038 w 12193268"/>
              <a:gd name="connsiteY19074" fmla="*/ 6324 h 6852115"/>
              <a:gd name="connsiteX19075" fmla="*/ 5588200 w 12193268"/>
              <a:gd name="connsiteY19075" fmla="*/ 1412 h 6852115"/>
              <a:gd name="connsiteX19076" fmla="*/ 5624816 w 12193268"/>
              <a:gd name="connsiteY19076" fmla="*/ 35255 h 6852115"/>
              <a:gd name="connsiteX19077" fmla="*/ 5624813 w 12193268"/>
              <a:gd name="connsiteY19077" fmla="*/ 41099 h 6852115"/>
              <a:gd name="connsiteX19078" fmla="*/ 5627978 w 12193268"/>
              <a:gd name="connsiteY19078" fmla="*/ 38178 h 6852115"/>
              <a:gd name="connsiteX19079" fmla="*/ 5629730 w 12193268"/>
              <a:gd name="connsiteY19079" fmla="*/ 39796 h 6852115"/>
              <a:gd name="connsiteX19080" fmla="*/ 5629730 w 12193268"/>
              <a:gd name="connsiteY19080" fmla="*/ 36561 h 6852115"/>
              <a:gd name="connsiteX19081" fmla="*/ 5651130 w 12193268"/>
              <a:gd name="connsiteY19081" fmla="*/ 16809 h 6852115"/>
              <a:gd name="connsiteX19082" fmla="*/ 5629737 w 12193268"/>
              <a:gd name="connsiteY19082" fmla="*/ 16801 h 6852115"/>
              <a:gd name="connsiteX19083" fmla="*/ 5629743 w 12193268"/>
              <a:gd name="connsiteY19083" fmla="*/ 1426 h 6852115"/>
              <a:gd name="connsiteX19084" fmla="*/ 5470990 w 12193268"/>
              <a:gd name="connsiteY19084" fmla="*/ 1372 h 6852115"/>
              <a:gd name="connsiteX19085" fmla="*/ 5624778 w 12193268"/>
              <a:gd name="connsiteY19085" fmla="*/ 143516 h 6852115"/>
              <a:gd name="connsiteX19086" fmla="*/ 5624776 w 12193268"/>
              <a:gd name="connsiteY19086" fmla="*/ 149359 h 6852115"/>
              <a:gd name="connsiteX19087" fmla="*/ 5627940 w 12193268"/>
              <a:gd name="connsiteY19087" fmla="*/ 146438 h 6852115"/>
              <a:gd name="connsiteX19088" fmla="*/ 5629691 w 12193268"/>
              <a:gd name="connsiteY19088" fmla="*/ 148056 h 6852115"/>
              <a:gd name="connsiteX19089" fmla="*/ 5629692 w 12193268"/>
              <a:gd name="connsiteY19089" fmla="*/ 144821 h 6852115"/>
              <a:gd name="connsiteX19090" fmla="*/ 5768340 w 12193268"/>
              <a:gd name="connsiteY19090" fmla="*/ 16849 h 6852115"/>
              <a:gd name="connsiteX19091" fmla="*/ 5707694 w 12193268"/>
              <a:gd name="connsiteY19091" fmla="*/ 16828 h 6852115"/>
              <a:gd name="connsiteX19092" fmla="*/ 5627960 w 12193268"/>
              <a:gd name="connsiteY19092" fmla="*/ 90423 h 6852115"/>
              <a:gd name="connsiteX19093" fmla="*/ 5531636 w 12193268"/>
              <a:gd name="connsiteY19093" fmla="*/ 1392 h 6852115"/>
              <a:gd name="connsiteX19094" fmla="*/ 5343965 w 12193268"/>
              <a:gd name="connsiteY19094" fmla="*/ 1328 h 6852115"/>
              <a:gd name="connsiteX19095" fmla="*/ 5624737 w 12193268"/>
              <a:gd name="connsiteY19095" fmla="*/ 260842 h 6852115"/>
              <a:gd name="connsiteX19096" fmla="*/ 5624735 w 12193268"/>
              <a:gd name="connsiteY19096" fmla="*/ 266685 h 6852115"/>
              <a:gd name="connsiteX19097" fmla="*/ 5627897 w 12193268"/>
              <a:gd name="connsiteY19097" fmla="*/ 263764 h 6852115"/>
              <a:gd name="connsiteX19098" fmla="*/ 5629650 w 12193268"/>
              <a:gd name="connsiteY19098" fmla="*/ 265383 h 6852115"/>
              <a:gd name="connsiteX19099" fmla="*/ 5629651 w 12193268"/>
              <a:gd name="connsiteY19099" fmla="*/ 262147 h 6852115"/>
              <a:gd name="connsiteX19100" fmla="*/ 5895363 w 12193268"/>
              <a:gd name="connsiteY19100" fmla="*/ 16892 h 6852115"/>
              <a:gd name="connsiteX19101" fmla="*/ 5824902 w 12193268"/>
              <a:gd name="connsiteY19101" fmla="*/ 16869 h 6852115"/>
              <a:gd name="connsiteX19102" fmla="*/ 5627921 w 12193268"/>
              <a:gd name="connsiteY19102" fmla="*/ 198683 h 6852115"/>
              <a:gd name="connsiteX19103" fmla="*/ 5414426 w 12193268"/>
              <a:gd name="connsiteY19103" fmla="*/ 1352 h 6852115"/>
              <a:gd name="connsiteX19104" fmla="*/ 5241770 w 12193268"/>
              <a:gd name="connsiteY19104" fmla="*/ 1293 h 6852115"/>
              <a:gd name="connsiteX19105" fmla="*/ 5268436 w 12193268"/>
              <a:gd name="connsiteY19105" fmla="*/ 28306 h 6852115"/>
              <a:gd name="connsiteX19106" fmla="*/ 5120677 w 12193268"/>
              <a:gd name="connsiteY19106" fmla="*/ 169761 h 6852115"/>
              <a:gd name="connsiteX19107" fmla="*/ 5208223 w 12193268"/>
              <a:gd name="connsiteY19107" fmla="*/ 253690 h 6852115"/>
              <a:gd name="connsiteX19108" fmla="*/ 5331062 w 12193268"/>
              <a:gd name="connsiteY19108" fmla="*/ 140310 h 6852115"/>
              <a:gd name="connsiteX19109" fmla="*/ 5297024 w 12193268"/>
              <a:gd name="connsiteY19109" fmla="*/ 108850 h 6852115"/>
              <a:gd name="connsiteX19110" fmla="*/ 5210219 w 12193268"/>
              <a:gd name="connsiteY19110" fmla="*/ 188972 h 6852115"/>
              <a:gd name="connsiteX19111" fmla="*/ 5183757 w 12193268"/>
              <a:gd name="connsiteY19111" fmla="*/ 161168 h 6852115"/>
              <a:gd name="connsiteX19112" fmla="*/ 5295650 w 12193268"/>
              <a:gd name="connsiteY19112" fmla="*/ 55316 h 6852115"/>
              <a:gd name="connsiteX19113" fmla="*/ 5387170 w 12193268"/>
              <a:gd name="connsiteY19113" fmla="*/ 139907 h 6852115"/>
              <a:gd name="connsiteX19114" fmla="*/ 5235979 w 12193268"/>
              <a:gd name="connsiteY19114" fmla="*/ 280299 h 6852115"/>
              <a:gd name="connsiteX19115" fmla="*/ 5318931 w 12193268"/>
              <a:gd name="connsiteY19115" fmla="*/ 359823 h 6852115"/>
              <a:gd name="connsiteX19116" fmla="*/ 5440528 w 12193268"/>
              <a:gd name="connsiteY19116" fmla="*/ 243412 h 6852115"/>
              <a:gd name="connsiteX19117" fmla="*/ 5415913 w 12193268"/>
              <a:gd name="connsiteY19117" fmla="*/ 220661 h 6852115"/>
              <a:gd name="connsiteX19118" fmla="*/ 5326333 w 12193268"/>
              <a:gd name="connsiteY19118" fmla="*/ 303344 h 6852115"/>
              <a:gd name="connsiteX19119" fmla="*/ 5299870 w 12193268"/>
              <a:gd name="connsiteY19119" fmla="*/ 275540 h 6852115"/>
              <a:gd name="connsiteX19120" fmla="*/ 5416448 w 12193268"/>
              <a:gd name="connsiteY19120" fmla="*/ 168892 h 6852115"/>
              <a:gd name="connsiteX19121" fmla="*/ 5498655 w 12193268"/>
              <a:gd name="connsiteY19121" fmla="*/ 244876 h 6852115"/>
              <a:gd name="connsiteX19122" fmla="*/ 5346669 w 12193268"/>
              <a:gd name="connsiteY19122" fmla="*/ 386414 h 6852115"/>
              <a:gd name="connsiteX19123" fmla="*/ 5497513 w 12193268"/>
              <a:gd name="connsiteY19123" fmla="*/ 527261 h 6852115"/>
              <a:gd name="connsiteX19124" fmla="*/ 5415250 w 12193268"/>
              <a:gd name="connsiteY19124" fmla="*/ 603189 h 6852115"/>
              <a:gd name="connsiteX19125" fmla="*/ 5408729 w 12193268"/>
              <a:gd name="connsiteY19125" fmla="*/ 596337 h 6852115"/>
              <a:gd name="connsiteX19126" fmla="*/ 5407829 w 12193268"/>
              <a:gd name="connsiteY19126" fmla="*/ 597281 h 6852115"/>
              <a:gd name="connsiteX19127" fmla="*/ 5298750 w 12193268"/>
              <a:gd name="connsiteY19127" fmla="*/ 496461 h 6852115"/>
              <a:gd name="connsiteX19128" fmla="*/ 5325231 w 12193268"/>
              <a:gd name="connsiteY19128" fmla="*/ 468675 h 6852115"/>
              <a:gd name="connsiteX19129" fmla="*/ 5414754 w 12193268"/>
              <a:gd name="connsiteY19129" fmla="*/ 551419 h 6852115"/>
              <a:gd name="connsiteX19130" fmla="*/ 5439494 w 12193268"/>
              <a:gd name="connsiteY19130" fmla="*/ 528585 h 6852115"/>
              <a:gd name="connsiteX19131" fmla="*/ 5318912 w 12193268"/>
              <a:gd name="connsiteY19131" fmla="*/ 412986 h 6852115"/>
              <a:gd name="connsiteX19132" fmla="*/ 5235815 w 12193268"/>
              <a:gd name="connsiteY19132" fmla="*/ 492539 h 6852115"/>
              <a:gd name="connsiteX19133" fmla="*/ 5385953 w 12193268"/>
              <a:gd name="connsiteY19133" fmla="*/ 632153 h 6852115"/>
              <a:gd name="connsiteX19134" fmla="*/ 5294372 w 12193268"/>
              <a:gd name="connsiteY19134" fmla="*/ 716682 h 6852115"/>
              <a:gd name="connsiteX19135" fmla="*/ 5182555 w 12193268"/>
              <a:gd name="connsiteY19135" fmla="*/ 610755 h 6852115"/>
              <a:gd name="connsiteX19136" fmla="*/ 5209036 w 12193268"/>
              <a:gd name="connsiteY19136" fmla="*/ 582969 h 6852115"/>
              <a:gd name="connsiteX19137" fmla="*/ 5295786 w 12193268"/>
              <a:gd name="connsiteY19137" fmla="*/ 663150 h 6852115"/>
              <a:gd name="connsiteX19138" fmla="*/ 5329845 w 12193268"/>
              <a:gd name="connsiteY19138" fmla="*/ 631713 h 6852115"/>
              <a:gd name="connsiteX19139" fmla="*/ 5208039 w 12193268"/>
              <a:gd name="connsiteY19139" fmla="*/ 519129 h 6852115"/>
              <a:gd name="connsiteX19140" fmla="*/ 5120524 w 12193268"/>
              <a:gd name="connsiteY19140" fmla="*/ 602912 h 6852115"/>
              <a:gd name="connsiteX19141" fmla="*/ 5271248 w 12193268"/>
              <a:gd name="connsiteY19141" fmla="*/ 747407 h 6852115"/>
              <a:gd name="connsiteX19142" fmla="*/ 5268982 w 12193268"/>
              <a:gd name="connsiteY19142" fmla="*/ 749698 h 6852115"/>
              <a:gd name="connsiteX19143" fmla="*/ 5236240 w 12193268"/>
              <a:gd name="connsiteY19143" fmla="*/ 749687 h 6852115"/>
              <a:gd name="connsiteX19144" fmla="*/ 5252605 w 12193268"/>
              <a:gd name="connsiteY19144" fmla="*/ 766265 h 6852115"/>
              <a:gd name="connsiteX19145" fmla="*/ 5248516 w 12193268"/>
              <a:gd name="connsiteY19145" fmla="*/ 770402 h 6852115"/>
              <a:gd name="connsiteX19146" fmla="*/ 5256691 w 12193268"/>
              <a:gd name="connsiteY19146" fmla="*/ 770405 h 6852115"/>
              <a:gd name="connsiteX19147" fmla="*/ 5262906 w 12193268"/>
              <a:gd name="connsiteY19147" fmla="*/ 776700 h 6852115"/>
              <a:gd name="connsiteX19148" fmla="*/ 5115148 w 12193268"/>
              <a:gd name="connsiteY19148" fmla="*/ 918156 h 6852115"/>
              <a:gd name="connsiteX19149" fmla="*/ 5202694 w 12193268"/>
              <a:gd name="connsiteY19149" fmla="*/ 1002084 h 6852115"/>
              <a:gd name="connsiteX19150" fmla="*/ 5325533 w 12193268"/>
              <a:gd name="connsiteY19150" fmla="*/ 888704 h 6852115"/>
              <a:gd name="connsiteX19151" fmla="*/ 5291495 w 12193268"/>
              <a:gd name="connsiteY19151" fmla="*/ 857244 h 6852115"/>
              <a:gd name="connsiteX19152" fmla="*/ 5204689 w 12193268"/>
              <a:gd name="connsiteY19152" fmla="*/ 937365 h 6852115"/>
              <a:gd name="connsiteX19153" fmla="*/ 5178227 w 12193268"/>
              <a:gd name="connsiteY19153" fmla="*/ 909562 h 6852115"/>
              <a:gd name="connsiteX19154" fmla="*/ 5290120 w 12193268"/>
              <a:gd name="connsiteY19154" fmla="*/ 803710 h 6852115"/>
              <a:gd name="connsiteX19155" fmla="*/ 5381641 w 12193268"/>
              <a:gd name="connsiteY19155" fmla="*/ 888302 h 6852115"/>
              <a:gd name="connsiteX19156" fmla="*/ 5230450 w 12193268"/>
              <a:gd name="connsiteY19156" fmla="*/ 1028693 h 6852115"/>
              <a:gd name="connsiteX19157" fmla="*/ 5313401 w 12193268"/>
              <a:gd name="connsiteY19157" fmla="*/ 1108217 h 6852115"/>
              <a:gd name="connsiteX19158" fmla="*/ 5434999 w 12193268"/>
              <a:gd name="connsiteY19158" fmla="*/ 991807 h 6852115"/>
              <a:gd name="connsiteX19159" fmla="*/ 5410384 w 12193268"/>
              <a:gd name="connsiteY19159" fmla="*/ 969055 h 6852115"/>
              <a:gd name="connsiteX19160" fmla="*/ 5320802 w 12193268"/>
              <a:gd name="connsiteY19160" fmla="*/ 1051738 h 6852115"/>
              <a:gd name="connsiteX19161" fmla="*/ 5294342 w 12193268"/>
              <a:gd name="connsiteY19161" fmla="*/ 1023935 h 6852115"/>
              <a:gd name="connsiteX19162" fmla="*/ 5410918 w 12193268"/>
              <a:gd name="connsiteY19162" fmla="*/ 917286 h 6852115"/>
              <a:gd name="connsiteX19163" fmla="*/ 5493126 w 12193268"/>
              <a:gd name="connsiteY19163" fmla="*/ 993271 h 6852115"/>
              <a:gd name="connsiteX19164" fmla="*/ 5341138 w 12193268"/>
              <a:gd name="connsiteY19164" fmla="*/ 1134809 h 6852115"/>
              <a:gd name="connsiteX19165" fmla="*/ 5491983 w 12193268"/>
              <a:gd name="connsiteY19165" fmla="*/ 1275656 h 6852115"/>
              <a:gd name="connsiteX19166" fmla="*/ 5409721 w 12193268"/>
              <a:gd name="connsiteY19166" fmla="*/ 1351584 h 6852115"/>
              <a:gd name="connsiteX19167" fmla="*/ 5403200 w 12193268"/>
              <a:gd name="connsiteY19167" fmla="*/ 1344732 h 6852115"/>
              <a:gd name="connsiteX19168" fmla="*/ 5402299 w 12193268"/>
              <a:gd name="connsiteY19168" fmla="*/ 1345677 h 6852115"/>
              <a:gd name="connsiteX19169" fmla="*/ 5293220 w 12193268"/>
              <a:gd name="connsiteY19169" fmla="*/ 1244857 h 6852115"/>
              <a:gd name="connsiteX19170" fmla="*/ 5319702 w 12193268"/>
              <a:gd name="connsiteY19170" fmla="*/ 1217070 h 6852115"/>
              <a:gd name="connsiteX19171" fmla="*/ 5409224 w 12193268"/>
              <a:gd name="connsiteY19171" fmla="*/ 1299814 h 6852115"/>
              <a:gd name="connsiteX19172" fmla="*/ 5433964 w 12193268"/>
              <a:gd name="connsiteY19172" fmla="*/ 1276980 h 6852115"/>
              <a:gd name="connsiteX19173" fmla="*/ 5313383 w 12193268"/>
              <a:gd name="connsiteY19173" fmla="*/ 1161381 h 6852115"/>
              <a:gd name="connsiteX19174" fmla="*/ 5230285 w 12193268"/>
              <a:gd name="connsiteY19174" fmla="*/ 1240935 h 6852115"/>
              <a:gd name="connsiteX19175" fmla="*/ 5380423 w 12193268"/>
              <a:gd name="connsiteY19175" fmla="*/ 1380548 h 6852115"/>
              <a:gd name="connsiteX19176" fmla="*/ 5288844 w 12193268"/>
              <a:gd name="connsiteY19176" fmla="*/ 1465077 h 6852115"/>
              <a:gd name="connsiteX19177" fmla="*/ 5177026 w 12193268"/>
              <a:gd name="connsiteY19177" fmla="*/ 1359149 h 6852115"/>
              <a:gd name="connsiteX19178" fmla="*/ 5203507 w 12193268"/>
              <a:gd name="connsiteY19178" fmla="*/ 1331364 h 6852115"/>
              <a:gd name="connsiteX19179" fmla="*/ 5290257 w 12193268"/>
              <a:gd name="connsiteY19179" fmla="*/ 1411544 h 6852115"/>
              <a:gd name="connsiteX19180" fmla="*/ 5324315 w 12193268"/>
              <a:gd name="connsiteY19180" fmla="*/ 1380108 h 6852115"/>
              <a:gd name="connsiteX19181" fmla="*/ 5202510 w 12193268"/>
              <a:gd name="connsiteY19181" fmla="*/ 1267525 h 6852115"/>
              <a:gd name="connsiteX19182" fmla="*/ 5114995 w 12193268"/>
              <a:gd name="connsiteY19182" fmla="*/ 1351307 h 6852115"/>
              <a:gd name="connsiteX19183" fmla="*/ 5265718 w 12193268"/>
              <a:gd name="connsiteY19183" fmla="*/ 1495802 h 6852115"/>
              <a:gd name="connsiteX19184" fmla="*/ 5242987 w 12193268"/>
              <a:gd name="connsiteY19184" fmla="*/ 1518797 h 6852115"/>
              <a:gd name="connsiteX19185" fmla="*/ 5296833 w 12193268"/>
              <a:gd name="connsiteY19185" fmla="*/ 1518816 h 6852115"/>
              <a:gd name="connsiteX19186" fmla="*/ 5620884 w 12193268"/>
              <a:gd name="connsiteY19186" fmla="*/ 1219718 h 6852115"/>
              <a:gd name="connsiteX19187" fmla="*/ 5961361 w 12193268"/>
              <a:gd name="connsiteY19187" fmla="*/ 1534419 h 6852115"/>
              <a:gd name="connsiteX19188" fmla="*/ 6006993 w 12193268"/>
              <a:gd name="connsiteY19188" fmla="*/ 1534434 h 6852115"/>
              <a:gd name="connsiteX19189" fmla="*/ 5980327 w 12193268"/>
              <a:gd name="connsiteY19189" fmla="*/ 1507421 h 6852115"/>
              <a:gd name="connsiteX19190" fmla="*/ 6128084 w 12193268"/>
              <a:gd name="connsiteY19190" fmla="*/ 1365965 h 6852115"/>
              <a:gd name="connsiteX19191" fmla="*/ 6040539 w 12193268"/>
              <a:gd name="connsiteY19191" fmla="*/ 1282038 h 6852115"/>
              <a:gd name="connsiteX19192" fmla="*/ 5917700 w 12193268"/>
              <a:gd name="connsiteY19192" fmla="*/ 1395418 h 6852115"/>
              <a:gd name="connsiteX19193" fmla="*/ 5951736 w 12193268"/>
              <a:gd name="connsiteY19193" fmla="*/ 1426877 h 6852115"/>
              <a:gd name="connsiteX19194" fmla="*/ 6038543 w 12193268"/>
              <a:gd name="connsiteY19194" fmla="*/ 1346756 h 6852115"/>
              <a:gd name="connsiteX19195" fmla="*/ 6065005 w 12193268"/>
              <a:gd name="connsiteY19195" fmla="*/ 1374559 h 6852115"/>
              <a:gd name="connsiteX19196" fmla="*/ 5953113 w 12193268"/>
              <a:gd name="connsiteY19196" fmla="*/ 1480411 h 6852115"/>
              <a:gd name="connsiteX19197" fmla="*/ 5861591 w 12193268"/>
              <a:gd name="connsiteY19197" fmla="*/ 1395819 h 6852115"/>
              <a:gd name="connsiteX19198" fmla="*/ 6012782 w 12193268"/>
              <a:gd name="connsiteY19198" fmla="*/ 1255428 h 6852115"/>
              <a:gd name="connsiteX19199" fmla="*/ 5929831 w 12193268"/>
              <a:gd name="connsiteY19199" fmla="*/ 1175904 h 6852115"/>
              <a:gd name="connsiteX19200" fmla="*/ 5808236 w 12193268"/>
              <a:gd name="connsiteY19200" fmla="*/ 1292315 h 6852115"/>
              <a:gd name="connsiteX19201" fmla="*/ 5832849 w 12193268"/>
              <a:gd name="connsiteY19201" fmla="*/ 1315067 h 6852115"/>
              <a:gd name="connsiteX19202" fmla="*/ 5922429 w 12193268"/>
              <a:gd name="connsiteY19202" fmla="*/ 1232384 h 6852115"/>
              <a:gd name="connsiteX19203" fmla="*/ 5948890 w 12193268"/>
              <a:gd name="connsiteY19203" fmla="*/ 1260188 h 6852115"/>
              <a:gd name="connsiteX19204" fmla="*/ 5832315 w 12193268"/>
              <a:gd name="connsiteY19204" fmla="*/ 1366835 h 6852115"/>
              <a:gd name="connsiteX19205" fmla="*/ 5750109 w 12193268"/>
              <a:gd name="connsiteY19205" fmla="*/ 1290851 h 6852115"/>
              <a:gd name="connsiteX19206" fmla="*/ 5902094 w 12193268"/>
              <a:gd name="connsiteY19206" fmla="*/ 1149313 h 6852115"/>
              <a:gd name="connsiteX19207" fmla="*/ 5751252 w 12193268"/>
              <a:gd name="connsiteY19207" fmla="*/ 1008466 h 6852115"/>
              <a:gd name="connsiteX19208" fmla="*/ 5833511 w 12193268"/>
              <a:gd name="connsiteY19208" fmla="*/ 932538 h 6852115"/>
              <a:gd name="connsiteX19209" fmla="*/ 5840032 w 12193268"/>
              <a:gd name="connsiteY19209" fmla="*/ 939390 h 6852115"/>
              <a:gd name="connsiteX19210" fmla="*/ 5840932 w 12193268"/>
              <a:gd name="connsiteY19210" fmla="*/ 938445 h 6852115"/>
              <a:gd name="connsiteX19211" fmla="*/ 5950012 w 12193268"/>
              <a:gd name="connsiteY19211" fmla="*/ 1039267 h 6852115"/>
              <a:gd name="connsiteX19212" fmla="*/ 5923530 w 12193268"/>
              <a:gd name="connsiteY19212" fmla="*/ 1067051 h 6852115"/>
              <a:gd name="connsiteX19213" fmla="*/ 5834007 w 12193268"/>
              <a:gd name="connsiteY19213" fmla="*/ 984307 h 6852115"/>
              <a:gd name="connsiteX19214" fmla="*/ 5809271 w 12193268"/>
              <a:gd name="connsiteY19214" fmla="*/ 1007142 h 6852115"/>
              <a:gd name="connsiteX19215" fmla="*/ 5929850 w 12193268"/>
              <a:gd name="connsiteY19215" fmla="*/ 1122741 h 6852115"/>
              <a:gd name="connsiteX19216" fmla="*/ 6012947 w 12193268"/>
              <a:gd name="connsiteY19216" fmla="*/ 1043187 h 6852115"/>
              <a:gd name="connsiteX19217" fmla="*/ 5862808 w 12193268"/>
              <a:gd name="connsiteY19217" fmla="*/ 903573 h 6852115"/>
              <a:gd name="connsiteX19218" fmla="*/ 5954389 w 12193268"/>
              <a:gd name="connsiteY19218" fmla="*/ 819044 h 6852115"/>
              <a:gd name="connsiteX19219" fmla="*/ 6066206 w 12193268"/>
              <a:gd name="connsiteY19219" fmla="*/ 924973 h 6852115"/>
              <a:gd name="connsiteX19220" fmla="*/ 6039725 w 12193268"/>
              <a:gd name="connsiteY19220" fmla="*/ 952758 h 6852115"/>
              <a:gd name="connsiteX19221" fmla="*/ 5952976 w 12193268"/>
              <a:gd name="connsiteY19221" fmla="*/ 872577 h 6852115"/>
              <a:gd name="connsiteX19222" fmla="*/ 5918917 w 12193268"/>
              <a:gd name="connsiteY19222" fmla="*/ 904013 h 6852115"/>
              <a:gd name="connsiteX19223" fmla="*/ 6040723 w 12193268"/>
              <a:gd name="connsiteY19223" fmla="*/ 1016597 h 6852115"/>
              <a:gd name="connsiteX19224" fmla="*/ 6128237 w 12193268"/>
              <a:gd name="connsiteY19224" fmla="*/ 932816 h 6852115"/>
              <a:gd name="connsiteX19225" fmla="*/ 5977513 w 12193268"/>
              <a:gd name="connsiteY19225" fmla="*/ 788319 h 6852115"/>
              <a:gd name="connsiteX19226" fmla="*/ 5979779 w 12193268"/>
              <a:gd name="connsiteY19226" fmla="*/ 786028 h 6852115"/>
              <a:gd name="connsiteX19227" fmla="*/ 6012522 w 12193268"/>
              <a:gd name="connsiteY19227" fmla="*/ 786039 h 6852115"/>
              <a:gd name="connsiteX19228" fmla="*/ 5996156 w 12193268"/>
              <a:gd name="connsiteY19228" fmla="*/ 769461 h 6852115"/>
              <a:gd name="connsiteX19229" fmla="*/ 6000245 w 12193268"/>
              <a:gd name="connsiteY19229" fmla="*/ 765324 h 6852115"/>
              <a:gd name="connsiteX19230" fmla="*/ 5992070 w 12193268"/>
              <a:gd name="connsiteY19230" fmla="*/ 765322 h 6852115"/>
              <a:gd name="connsiteX19231" fmla="*/ 5985855 w 12193268"/>
              <a:gd name="connsiteY19231" fmla="*/ 759026 h 6852115"/>
              <a:gd name="connsiteX19232" fmla="*/ 6133614 w 12193268"/>
              <a:gd name="connsiteY19232" fmla="*/ 617571 h 6852115"/>
              <a:gd name="connsiteX19233" fmla="*/ 6046068 w 12193268"/>
              <a:gd name="connsiteY19233" fmla="*/ 533643 h 6852115"/>
              <a:gd name="connsiteX19234" fmla="*/ 5923229 w 12193268"/>
              <a:gd name="connsiteY19234" fmla="*/ 647023 h 6852115"/>
              <a:gd name="connsiteX19235" fmla="*/ 5957266 w 12193268"/>
              <a:gd name="connsiteY19235" fmla="*/ 678483 h 6852115"/>
              <a:gd name="connsiteX19236" fmla="*/ 6044072 w 12193268"/>
              <a:gd name="connsiteY19236" fmla="*/ 598361 h 6852115"/>
              <a:gd name="connsiteX19237" fmla="*/ 6070534 w 12193268"/>
              <a:gd name="connsiteY19237" fmla="*/ 626164 h 6852115"/>
              <a:gd name="connsiteX19238" fmla="*/ 5958641 w 12193268"/>
              <a:gd name="connsiteY19238" fmla="*/ 732016 h 6852115"/>
              <a:gd name="connsiteX19239" fmla="*/ 5867121 w 12193268"/>
              <a:gd name="connsiteY19239" fmla="*/ 647424 h 6852115"/>
              <a:gd name="connsiteX19240" fmla="*/ 6018312 w 12193268"/>
              <a:gd name="connsiteY19240" fmla="*/ 507033 h 6852115"/>
              <a:gd name="connsiteX19241" fmla="*/ 5935360 w 12193268"/>
              <a:gd name="connsiteY19241" fmla="*/ 427509 h 6852115"/>
              <a:gd name="connsiteX19242" fmla="*/ 5813765 w 12193268"/>
              <a:gd name="connsiteY19242" fmla="*/ 543920 h 6852115"/>
              <a:gd name="connsiteX19243" fmla="*/ 5838378 w 12193268"/>
              <a:gd name="connsiteY19243" fmla="*/ 566672 h 6852115"/>
              <a:gd name="connsiteX19244" fmla="*/ 5927958 w 12193268"/>
              <a:gd name="connsiteY19244" fmla="*/ 483988 h 6852115"/>
              <a:gd name="connsiteX19245" fmla="*/ 5954421 w 12193268"/>
              <a:gd name="connsiteY19245" fmla="*/ 511792 h 6852115"/>
              <a:gd name="connsiteX19246" fmla="*/ 5837843 w 12193268"/>
              <a:gd name="connsiteY19246" fmla="*/ 618440 h 6852115"/>
              <a:gd name="connsiteX19247" fmla="*/ 5755639 w 12193268"/>
              <a:gd name="connsiteY19247" fmla="*/ 542457 h 6852115"/>
              <a:gd name="connsiteX19248" fmla="*/ 5907623 w 12193268"/>
              <a:gd name="connsiteY19248" fmla="*/ 400918 h 6852115"/>
              <a:gd name="connsiteX19249" fmla="*/ 5756782 w 12193268"/>
              <a:gd name="connsiteY19249" fmla="*/ 260070 h 6852115"/>
              <a:gd name="connsiteX19250" fmla="*/ 5839040 w 12193268"/>
              <a:gd name="connsiteY19250" fmla="*/ 184144 h 6852115"/>
              <a:gd name="connsiteX19251" fmla="*/ 5845561 w 12193268"/>
              <a:gd name="connsiteY19251" fmla="*/ 190995 h 6852115"/>
              <a:gd name="connsiteX19252" fmla="*/ 5846461 w 12193268"/>
              <a:gd name="connsiteY19252" fmla="*/ 190050 h 6852115"/>
              <a:gd name="connsiteX19253" fmla="*/ 5955541 w 12193268"/>
              <a:gd name="connsiteY19253" fmla="*/ 290872 h 6852115"/>
              <a:gd name="connsiteX19254" fmla="*/ 5929061 w 12193268"/>
              <a:gd name="connsiteY19254" fmla="*/ 318657 h 6852115"/>
              <a:gd name="connsiteX19255" fmla="*/ 5839538 w 12193268"/>
              <a:gd name="connsiteY19255" fmla="*/ 235912 h 6852115"/>
              <a:gd name="connsiteX19256" fmla="*/ 5814800 w 12193268"/>
              <a:gd name="connsiteY19256" fmla="*/ 258747 h 6852115"/>
              <a:gd name="connsiteX19257" fmla="*/ 5935379 w 12193268"/>
              <a:gd name="connsiteY19257" fmla="*/ 374345 h 6852115"/>
              <a:gd name="connsiteX19258" fmla="*/ 6018477 w 12193268"/>
              <a:gd name="connsiteY19258" fmla="*/ 294792 h 6852115"/>
              <a:gd name="connsiteX19259" fmla="*/ 5868338 w 12193268"/>
              <a:gd name="connsiteY19259" fmla="*/ 155179 h 6852115"/>
              <a:gd name="connsiteX19260" fmla="*/ 5959919 w 12193268"/>
              <a:gd name="connsiteY19260" fmla="*/ 70650 h 6852115"/>
              <a:gd name="connsiteX19261" fmla="*/ 6071736 w 12193268"/>
              <a:gd name="connsiteY19261" fmla="*/ 176578 h 6852115"/>
              <a:gd name="connsiteX19262" fmla="*/ 6045254 w 12193268"/>
              <a:gd name="connsiteY19262" fmla="*/ 204363 h 6852115"/>
              <a:gd name="connsiteX19263" fmla="*/ 5958506 w 12193268"/>
              <a:gd name="connsiteY19263" fmla="*/ 124183 h 6852115"/>
              <a:gd name="connsiteX19264" fmla="*/ 5924447 w 12193268"/>
              <a:gd name="connsiteY19264" fmla="*/ 155619 h 6852115"/>
              <a:gd name="connsiteX19265" fmla="*/ 6046252 w 12193268"/>
              <a:gd name="connsiteY19265" fmla="*/ 268203 h 6852115"/>
              <a:gd name="connsiteX19266" fmla="*/ 6133767 w 12193268"/>
              <a:gd name="connsiteY19266" fmla="*/ 184421 h 6852115"/>
              <a:gd name="connsiteX19267" fmla="*/ 5983042 w 12193268"/>
              <a:gd name="connsiteY19267" fmla="*/ 39926 h 6852115"/>
              <a:gd name="connsiteX19268" fmla="*/ 6005775 w 12193268"/>
              <a:gd name="connsiteY19268" fmla="*/ 16930 h 6852115"/>
              <a:gd name="connsiteX19269" fmla="*/ 5951928 w 12193268"/>
              <a:gd name="connsiteY19269" fmla="*/ 16912 h 6852115"/>
              <a:gd name="connsiteX19270" fmla="*/ 5627879 w 12193268"/>
              <a:gd name="connsiteY19270" fmla="*/ 316009 h 6852115"/>
              <a:gd name="connsiteX19271" fmla="*/ 5287400 w 12193268"/>
              <a:gd name="connsiteY19271" fmla="*/ 1308 h 6852115"/>
              <a:gd name="connsiteX19272" fmla="*/ 5054374 w 12193268"/>
              <a:gd name="connsiteY19272" fmla="*/ 1229 h 6852115"/>
              <a:gd name="connsiteX19273" fmla="*/ 5092289 w 12193268"/>
              <a:gd name="connsiteY19273" fmla="*/ 38593 h 6852115"/>
              <a:gd name="connsiteX19274" fmla="*/ 5130230 w 12193268"/>
              <a:gd name="connsiteY19274" fmla="*/ 1255 h 6852115"/>
              <a:gd name="connsiteX19275" fmla="*/ 4902794 w 12193268"/>
              <a:gd name="connsiteY19275" fmla="*/ 1177 h 6852115"/>
              <a:gd name="connsiteX19276" fmla="*/ 4533362 w 12193268"/>
              <a:gd name="connsiteY19276" fmla="*/ 342162 h 6852115"/>
              <a:gd name="connsiteX19277" fmla="*/ 4533361 w 12193268"/>
              <a:gd name="connsiteY19277" fmla="*/ 344609 h 6852115"/>
              <a:gd name="connsiteX19278" fmla="*/ 4174443 w 12193268"/>
              <a:gd name="connsiteY19278" fmla="*/ 12867 h 6852115"/>
              <a:gd name="connsiteX19279" fmla="*/ 4124692 w 12193268"/>
              <a:gd name="connsiteY19279" fmla="*/ 12850 h 6852115"/>
              <a:gd name="connsiteX19280" fmla="*/ 4149875 w 12193268"/>
              <a:gd name="connsiteY19280" fmla="*/ 38361 h 6852115"/>
              <a:gd name="connsiteX19281" fmla="*/ 4001660 w 12193268"/>
              <a:gd name="connsiteY19281" fmla="*/ 180255 h 6852115"/>
              <a:gd name="connsiteX19282" fmla="*/ 4088765 w 12193268"/>
              <a:gd name="connsiteY19282" fmla="*/ 263760 h 6852115"/>
              <a:gd name="connsiteX19283" fmla="*/ 4210170 w 12193268"/>
              <a:gd name="connsiteY19283" fmla="*/ 151703 h 6852115"/>
              <a:gd name="connsiteX19284" fmla="*/ 4176133 w 12193268"/>
              <a:gd name="connsiteY19284" fmla="*/ 120244 h 6852115"/>
              <a:gd name="connsiteX19285" fmla="*/ 4089327 w 12193268"/>
              <a:gd name="connsiteY19285" fmla="*/ 200365 h 6852115"/>
              <a:gd name="connsiteX19286" fmla="*/ 4062865 w 12193268"/>
              <a:gd name="connsiteY19286" fmla="*/ 172561 h 6852115"/>
              <a:gd name="connsiteX19287" fmla="*/ 4174757 w 12193268"/>
              <a:gd name="connsiteY19287" fmla="*/ 66710 h 6852115"/>
              <a:gd name="connsiteX19288" fmla="*/ 4266278 w 12193268"/>
              <a:gd name="connsiteY19288" fmla="*/ 151302 h 6852115"/>
              <a:gd name="connsiteX19289" fmla="*/ 4116521 w 12193268"/>
              <a:gd name="connsiteY19289" fmla="*/ 290370 h 6852115"/>
              <a:gd name="connsiteX19290" fmla="*/ 4199913 w 12193268"/>
              <a:gd name="connsiteY19290" fmla="*/ 370315 h 6852115"/>
              <a:gd name="connsiteX19291" fmla="*/ 4320111 w 12193268"/>
              <a:gd name="connsiteY19291" fmla="*/ 255245 h 6852115"/>
              <a:gd name="connsiteX19292" fmla="*/ 4295022 w 12193268"/>
              <a:gd name="connsiteY19292" fmla="*/ 232055 h 6852115"/>
              <a:gd name="connsiteX19293" fmla="*/ 4205441 w 12193268"/>
              <a:gd name="connsiteY19293" fmla="*/ 314738 h 6852115"/>
              <a:gd name="connsiteX19294" fmla="*/ 4178979 w 12193268"/>
              <a:gd name="connsiteY19294" fmla="*/ 286934 h 6852115"/>
              <a:gd name="connsiteX19295" fmla="*/ 4295556 w 12193268"/>
              <a:gd name="connsiteY19295" fmla="*/ 180286 h 6852115"/>
              <a:gd name="connsiteX19296" fmla="*/ 4377764 w 12193268"/>
              <a:gd name="connsiteY19296" fmla="*/ 256270 h 6852115"/>
              <a:gd name="connsiteX19297" fmla="*/ 4227651 w 12193268"/>
              <a:gd name="connsiteY19297" fmla="*/ 396907 h 6852115"/>
              <a:gd name="connsiteX19298" fmla="*/ 4376621 w 12193268"/>
              <a:gd name="connsiteY19298" fmla="*/ 538442 h 6852115"/>
              <a:gd name="connsiteX19299" fmla="*/ 4294359 w 12193268"/>
              <a:gd name="connsiteY19299" fmla="*/ 614369 h 6852115"/>
              <a:gd name="connsiteX19300" fmla="*/ 4177858 w 12193268"/>
              <a:gd name="connsiteY19300" fmla="*/ 507641 h 6852115"/>
              <a:gd name="connsiteX19301" fmla="*/ 4204339 w 12193268"/>
              <a:gd name="connsiteY19301" fmla="*/ 479855 h 6852115"/>
              <a:gd name="connsiteX19302" fmla="*/ 4293863 w 12193268"/>
              <a:gd name="connsiteY19302" fmla="*/ 562600 h 6852115"/>
              <a:gd name="connsiteX19303" fmla="*/ 4319921 w 12193268"/>
              <a:gd name="connsiteY19303" fmla="*/ 538546 h 6852115"/>
              <a:gd name="connsiteX19304" fmla="*/ 4199895 w 12193268"/>
              <a:gd name="connsiteY19304" fmla="*/ 423479 h 6852115"/>
              <a:gd name="connsiteX19305" fmla="*/ 4115511 w 12193268"/>
              <a:gd name="connsiteY19305" fmla="*/ 504263 h 6852115"/>
              <a:gd name="connsiteX19306" fmla="*/ 4265062 w 12193268"/>
              <a:gd name="connsiteY19306" fmla="*/ 643333 h 6852115"/>
              <a:gd name="connsiteX19307" fmla="*/ 4173481 w 12193268"/>
              <a:gd name="connsiteY19307" fmla="*/ 727861 h 6852115"/>
              <a:gd name="connsiteX19308" fmla="*/ 4061664 w 12193268"/>
              <a:gd name="connsiteY19308" fmla="*/ 621934 h 6852115"/>
              <a:gd name="connsiteX19309" fmla="*/ 4088145 w 12193268"/>
              <a:gd name="connsiteY19309" fmla="*/ 594148 h 6852115"/>
              <a:gd name="connsiteX19310" fmla="*/ 4174894 w 12193268"/>
              <a:gd name="connsiteY19310" fmla="*/ 674329 h 6852115"/>
              <a:gd name="connsiteX19311" fmla="*/ 4208954 w 12193268"/>
              <a:gd name="connsiteY19311" fmla="*/ 642892 h 6852115"/>
              <a:gd name="connsiteX19312" fmla="*/ 4087736 w 12193268"/>
              <a:gd name="connsiteY19312" fmla="*/ 530853 h 6852115"/>
              <a:gd name="connsiteX19313" fmla="*/ 4001506 w 12193268"/>
              <a:gd name="connsiteY19313" fmla="*/ 613405 h 6852115"/>
              <a:gd name="connsiteX19314" fmla="*/ 4146557 w 12193268"/>
              <a:gd name="connsiteY19314" fmla="*/ 752461 h 6852115"/>
              <a:gd name="connsiteX19315" fmla="*/ 4137868 w 12193268"/>
              <a:gd name="connsiteY19315" fmla="*/ 761250 h 6852115"/>
              <a:gd name="connsiteX19316" fmla="*/ 4119163 w 12193268"/>
              <a:gd name="connsiteY19316" fmla="*/ 761245 h 6852115"/>
              <a:gd name="connsiteX19317" fmla="*/ 4128512 w 12193268"/>
              <a:gd name="connsiteY19317" fmla="*/ 770716 h 6852115"/>
              <a:gd name="connsiteX19318" fmla="*/ 4119565 w 12193268"/>
              <a:gd name="connsiteY19318" fmla="*/ 779766 h 6852115"/>
              <a:gd name="connsiteX19319" fmla="*/ 4107856 w 12193268"/>
              <a:gd name="connsiteY19319" fmla="*/ 768542 h 6852115"/>
              <a:gd name="connsiteX19320" fmla="*/ 4115480 w 12193268"/>
              <a:gd name="connsiteY19320" fmla="*/ 761243 h 6852115"/>
              <a:gd name="connsiteX19321" fmla="*/ 4100237 w 12193268"/>
              <a:gd name="connsiteY19321" fmla="*/ 761238 h 6852115"/>
              <a:gd name="connsiteX19322" fmla="*/ 3973750 w 12193268"/>
              <a:gd name="connsiteY19322" fmla="*/ 639977 h 6852115"/>
              <a:gd name="connsiteX19323" fmla="*/ 3847177 w 12193268"/>
              <a:gd name="connsiteY19323" fmla="*/ 761151 h 6852115"/>
              <a:gd name="connsiteX19324" fmla="*/ 3821403 w 12193268"/>
              <a:gd name="connsiteY19324" fmla="*/ 761143 h 6852115"/>
              <a:gd name="connsiteX19325" fmla="*/ 3834286 w 12193268"/>
              <a:gd name="connsiteY19325" fmla="*/ 773492 h 6852115"/>
              <a:gd name="connsiteX19326" fmla="*/ 3825550 w 12193268"/>
              <a:gd name="connsiteY19326" fmla="*/ 781855 h 6852115"/>
              <a:gd name="connsiteX19327" fmla="*/ 3843014 w 12193268"/>
              <a:gd name="connsiteY19327" fmla="*/ 781860 h 6852115"/>
              <a:gd name="connsiteX19328" fmla="*/ 3968392 w 12193268"/>
              <a:gd name="connsiteY19328" fmla="*/ 902057 h 6852115"/>
              <a:gd name="connsiteX19329" fmla="*/ 4093855 w 12193268"/>
              <a:gd name="connsiteY19329" fmla="*/ 781946 h 6852115"/>
              <a:gd name="connsiteX19330" fmla="*/ 4139614 w 12193268"/>
              <a:gd name="connsiteY19330" fmla="*/ 781962 h 6852115"/>
              <a:gd name="connsiteX19331" fmla="*/ 4144346 w 12193268"/>
              <a:gd name="connsiteY19331" fmla="*/ 786755 h 6852115"/>
              <a:gd name="connsiteX19332" fmla="*/ 3996130 w 12193268"/>
              <a:gd name="connsiteY19332" fmla="*/ 928649 h 6852115"/>
              <a:gd name="connsiteX19333" fmla="*/ 4083235 w 12193268"/>
              <a:gd name="connsiteY19333" fmla="*/ 1012155 h 6852115"/>
              <a:gd name="connsiteX19334" fmla="*/ 4204641 w 12193268"/>
              <a:gd name="connsiteY19334" fmla="*/ 900097 h 6852115"/>
              <a:gd name="connsiteX19335" fmla="*/ 4170604 w 12193268"/>
              <a:gd name="connsiteY19335" fmla="*/ 868638 h 6852115"/>
              <a:gd name="connsiteX19336" fmla="*/ 4083798 w 12193268"/>
              <a:gd name="connsiteY19336" fmla="*/ 948759 h 6852115"/>
              <a:gd name="connsiteX19337" fmla="*/ 4057336 w 12193268"/>
              <a:gd name="connsiteY19337" fmla="*/ 920956 h 6852115"/>
              <a:gd name="connsiteX19338" fmla="*/ 4169228 w 12193268"/>
              <a:gd name="connsiteY19338" fmla="*/ 815105 h 6852115"/>
              <a:gd name="connsiteX19339" fmla="*/ 4260749 w 12193268"/>
              <a:gd name="connsiteY19339" fmla="*/ 899697 h 6852115"/>
              <a:gd name="connsiteX19340" fmla="*/ 4110991 w 12193268"/>
              <a:gd name="connsiteY19340" fmla="*/ 1038765 h 6852115"/>
              <a:gd name="connsiteX19341" fmla="*/ 4194383 w 12193268"/>
              <a:gd name="connsiteY19341" fmla="*/ 1118710 h 6852115"/>
              <a:gd name="connsiteX19342" fmla="*/ 4314582 w 12193268"/>
              <a:gd name="connsiteY19342" fmla="*/ 1003640 h 6852115"/>
              <a:gd name="connsiteX19343" fmla="*/ 4289492 w 12193268"/>
              <a:gd name="connsiteY19343" fmla="*/ 980450 h 6852115"/>
              <a:gd name="connsiteX19344" fmla="*/ 4199912 w 12193268"/>
              <a:gd name="connsiteY19344" fmla="*/ 1063133 h 6852115"/>
              <a:gd name="connsiteX19345" fmla="*/ 4173450 w 12193268"/>
              <a:gd name="connsiteY19345" fmla="*/ 1035329 h 6852115"/>
              <a:gd name="connsiteX19346" fmla="*/ 4290027 w 12193268"/>
              <a:gd name="connsiteY19346" fmla="*/ 928681 h 6852115"/>
              <a:gd name="connsiteX19347" fmla="*/ 4372234 w 12193268"/>
              <a:gd name="connsiteY19347" fmla="*/ 1004664 h 6852115"/>
              <a:gd name="connsiteX19348" fmla="*/ 4222121 w 12193268"/>
              <a:gd name="connsiteY19348" fmla="*/ 1145302 h 6852115"/>
              <a:gd name="connsiteX19349" fmla="*/ 4371091 w 12193268"/>
              <a:gd name="connsiteY19349" fmla="*/ 1286836 h 6852115"/>
              <a:gd name="connsiteX19350" fmla="*/ 4288829 w 12193268"/>
              <a:gd name="connsiteY19350" fmla="*/ 1362764 h 6852115"/>
              <a:gd name="connsiteX19351" fmla="*/ 4172329 w 12193268"/>
              <a:gd name="connsiteY19351" fmla="*/ 1256036 h 6852115"/>
              <a:gd name="connsiteX19352" fmla="*/ 4198810 w 12193268"/>
              <a:gd name="connsiteY19352" fmla="*/ 1228250 h 6852115"/>
              <a:gd name="connsiteX19353" fmla="*/ 4288332 w 12193268"/>
              <a:gd name="connsiteY19353" fmla="*/ 1310994 h 6852115"/>
              <a:gd name="connsiteX19354" fmla="*/ 4314392 w 12193268"/>
              <a:gd name="connsiteY19354" fmla="*/ 1286941 h 6852115"/>
              <a:gd name="connsiteX19355" fmla="*/ 4194365 w 12193268"/>
              <a:gd name="connsiteY19355" fmla="*/ 1171874 h 6852115"/>
              <a:gd name="connsiteX19356" fmla="*/ 4109982 w 12193268"/>
              <a:gd name="connsiteY19356" fmla="*/ 1252658 h 6852115"/>
              <a:gd name="connsiteX19357" fmla="*/ 4259533 w 12193268"/>
              <a:gd name="connsiteY19357" fmla="*/ 1391728 h 6852115"/>
              <a:gd name="connsiteX19358" fmla="*/ 4167951 w 12193268"/>
              <a:gd name="connsiteY19358" fmla="*/ 1476256 h 6852115"/>
              <a:gd name="connsiteX19359" fmla="*/ 4056134 w 12193268"/>
              <a:gd name="connsiteY19359" fmla="*/ 1370329 h 6852115"/>
              <a:gd name="connsiteX19360" fmla="*/ 4082616 w 12193268"/>
              <a:gd name="connsiteY19360" fmla="*/ 1342543 h 6852115"/>
              <a:gd name="connsiteX19361" fmla="*/ 4169365 w 12193268"/>
              <a:gd name="connsiteY19361" fmla="*/ 1422724 h 6852115"/>
              <a:gd name="connsiteX19362" fmla="*/ 4203424 w 12193268"/>
              <a:gd name="connsiteY19362" fmla="*/ 1391287 h 6852115"/>
              <a:gd name="connsiteX19363" fmla="*/ 4082207 w 12193268"/>
              <a:gd name="connsiteY19363" fmla="*/ 1279248 h 6852115"/>
              <a:gd name="connsiteX19364" fmla="*/ 3995977 w 12193268"/>
              <a:gd name="connsiteY19364" fmla="*/ 1361799 h 6852115"/>
              <a:gd name="connsiteX19365" fmla="*/ 4141027 w 12193268"/>
              <a:gd name="connsiteY19365" fmla="*/ 1500856 h 6852115"/>
              <a:gd name="connsiteX19366" fmla="*/ 4114035 w 12193268"/>
              <a:gd name="connsiteY19366" fmla="*/ 1528161 h 6852115"/>
              <a:gd name="connsiteX19367" fmla="*/ 3968221 w 12193268"/>
              <a:gd name="connsiteY19367" fmla="*/ 1388371 h 6852115"/>
              <a:gd name="connsiteX19368" fmla="*/ 3820021 w 12193268"/>
              <a:gd name="connsiteY19368" fmla="*/ 1530250 h 6852115"/>
              <a:gd name="connsiteX19369" fmla="*/ 3888322 w 12193268"/>
              <a:gd name="connsiteY19369" fmla="*/ 1530273 h 6852115"/>
              <a:gd name="connsiteX19370" fmla="*/ 3968886 w 12193268"/>
              <a:gd name="connsiteY19370" fmla="*/ 1450991 h 6852115"/>
              <a:gd name="connsiteX19371" fmla="*/ 4049393 w 12193268"/>
              <a:gd name="connsiteY19371" fmla="*/ 1530328 h 6852115"/>
              <a:gd name="connsiteX19372" fmla="*/ 4158367 w 12193268"/>
              <a:gd name="connsiteY19372" fmla="*/ 1530366 h 6852115"/>
              <a:gd name="connsiteX19373" fmla="*/ 4527798 w 12193268"/>
              <a:gd name="connsiteY19373" fmla="*/ 1189381 h 6852115"/>
              <a:gd name="connsiteX19374" fmla="*/ 4527799 w 12193268"/>
              <a:gd name="connsiteY19374" fmla="*/ 1186933 h 6852115"/>
              <a:gd name="connsiteX19375" fmla="*/ 4886717 w 12193268"/>
              <a:gd name="connsiteY19375" fmla="*/ 1518675 h 6852115"/>
              <a:gd name="connsiteX19376" fmla="*/ 4936469 w 12193268"/>
              <a:gd name="connsiteY19376" fmla="*/ 1518692 h 6852115"/>
              <a:gd name="connsiteX19377" fmla="*/ 4911285 w 12193268"/>
              <a:gd name="connsiteY19377" fmla="*/ 1493181 h 6852115"/>
              <a:gd name="connsiteX19378" fmla="*/ 5059501 w 12193268"/>
              <a:gd name="connsiteY19378" fmla="*/ 1351288 h 6852115"/>
              <a:gd name="connsiteX19379" fmla="*/ 4972396 w 12193268"/>
              <a:gd name="connsiteY19379" fmla="*/ 1267781 h 6852115"/>
              <a:gd name="connsiteX19380" fmla="*/ 4850990 w 12193268"/>
              <a:gd name="connsiteY19380" fmla="*/ 1379838 h 6852115"/>
              <a:gd name="connsiteX19381" fmla="*/ 4885026 w 12193268"/>
              <a:gd name="connsiteY19381" fmla="*/ 1411298 h 6852115"/>
              <a:gd name="connsiteX19382" fmla="*/ 4971833 w 12193268"/>
              <a:gd name="connsiteY19382" fmla="*/ 1331178 h 6852115"/>
              <a:gd name="connsiteX19383" fmla="*/ 4998295 w 12193268"/>
              <a:gd name="connsiteY19383" fmla="*/ 1358981 h 6852115"/>
              <a:gd name="connsiteX19384" fmla="*/ 4886402 w 12193268"/>
              <a:gd name="connsiteY19384" fmla="*/ 1464832 h 6852115"/>
              <a:gd name="connsiteX19385" fmla="*/ 4794882 w 12193268"/>
              <a:gd name="connsiteY19385" fmla="*/ 1380240 h 6852115"/>
              <a:gd name="connsiteX19386" fmla="*/ 4944639 w 12193268"/>
              <a:gd name="connsiteY19386" fmla="*/ 1241173 h 6852115"/>
              <a:gd name="connsiteX19387" fmla="*/ 4861247 w 12193268"/>
              <a:gd name="connsiteY19387" fmla="*/ 1161227 h 6852115"/>
              <a:gd name="connsiteX19388" fmla="*/ 4741050 w 12193268"/>
              <a:gd name="connsiteY19388" fmla="*/ 1276298 h 6852115"/>
              <a:gd name="connsiteX19389" fmla="*/ 4766138 w 12193268"/>
              <a:gd name="connsiteY19389" fmla="*/ 1299486 h 6852115"/>
              <a:gd name="connsiteX19390" fmla="*/ 4855719 w 12193268"/>
              <a:gd name="connsiteY19390" fmla="*/ 1216804 h 6852115"/>
              <a:gd name="connsiteX19391" fmla="*/ 4882181 w 12193268"/>
              <a:gd name="connsiteY19391" fmla="*/ 1244608 h 6852115"/>
              <a:gd name="connsiteX19392" fmla="*/ 4765604 w 12193268"/>
              <a:gd name="connsiteY19392" fmla="*/ 1351256 h 6852115"/>
              <a:gd name="connsiteX19393" fmla="*/ 4683397 w 12193268"/>
              <a:gd name="connsiteY19393" fmla="*/ 1275272 h 6852115"/>
              <a:gd name="connsiteX19394" fmla="*/ 4833509 w 12193268"/>
              <a:gd name="connsiteY19394" fmla="*/ 1134635 h 6852115"/>
              <a:gd name="connsiteX19395" fmla="*/ 4684540 w 12193268"/>
              <a:gd name="connsiteY19395" fmla="*/ 993100 h 6852115"/>
              <a:gd name="connsiteX19396" fmla="*/ 4766801 w 12193268"/>
              <a:gd name="connsiteY19396" fmla="*/ 917173 h 6852115"/>
              <a:gd name="connsiteX19397" fmla="*/ 4883303 w 12193268"/>
              <a:gd name="connsiteY19397" fmla="*/ 1023902 h 6852115"/>
              <a:gd name="connsiteX19398" fmla="*/ 4856821 w 12193268"/>
              <a:gd name="connsiteY19398" fmla="*/ 1051686 h 6852115"/>
              <a:gd name="connsiteX19399" fmla="*/ 4767299 w 12193268"/>
              <a:gd name="connsiteY19399" fmla="*/ 968942 h 6852115"/>
              <a:gd name="connsiteX19400" fmla="*/ 4741239 w 12193268"/>
              <a:gd name="connsiteY19400" fmla="*/ 992995 h 6852115"/>
              <a:gd name="connsiteX19401" fmla="*/ 4861267 w 12193268"/>
              <a:gd name="connsiteY19401" fmla="*/ 1108063 h 6852115"/>
              <a:gd name="connsiteX19402" fmla="*/ 4945649 w 12193268"/>
              <a:gd name="connsiteY19402" fmla="*/ 1027279 h 6852115"/>
              <a:gd name="connsiteX19403" fmla="*/ 4796099 w 12193268"/>
              <a:gd name="connsiteY19403" fmla="*/ 888208 h 6852115"/>
              <a:gd name="connsiteX19404" fmla="*/ 4887680 w 12193268"/>
              <a:gd name="connsiteY19404" fmla="*/ 803680 h 6852115"/>
              <a:gd name="connsiteX19405" fmla="*/ 4999496 w 12193268"/>
              <a:gd name="connsiteY19405" fmla="*/ 909608 h 6852115"/>
              <a:gd name="connsiteX19406" fmla="*/ 4973015 w 12193268"/>
              <a:gd name="connsiteY19406" fmla="*/ 937393 h 6852115"/>
              <a:gd name="connsiteX19407" fmla="*/ 4886265 w 12193268"/>
              <a:gd name="connsiteY19407" fmla="*/ 857213 h 6852115"/>
              <a:gd name="connsiteX19408" fmla="*/ 4852207 w 12193268"/>
              <a:gd name="connsiteY19408" fmla="*/ 888649 h 6852115"/>
              <a:gd name="connsiteX19409" fmla="*/ 4973424 w 12193268"/>
              <a:gd name="connsiteY19409" fmla="*/ 1000689 h 6852115"/>
              <a:gd name="connsiteX19410" fmla="*/ 5059654 w 12193268"/>
              <a:gd name="connsiteY19410" fmla="*/ 918136 h 6852115"/>
              <a:gd name="connsiteX19411" fmla="*/ 4914603 w 12193268"/>
              <a:gd name="connsiteY19411" fmla="*/ 779080 h 6852115"/>
              <a:gd name="connsiteX19412" fmla="*/ 4923292 w 12193268"/>
              <a:gd name="connsiteY19412" fmla="*/ 770291 h 6852115"/>
              <a:gd name="connsiteX19413" fmla="*/ 4941998 w 12193268"/>
              <a:gd name="connsiteY19413" fmla="*/ 770297 h 6852115"/>
              <a:gd name="connsiteX19414" fmla="*/ 4932648 w 12193268"/>
              <a:gd name="connsiteY19414" fmla="*/ 760826 h 6852115"/>
              <a:gd name="connsiteX19415" fmla="*/ 4941596 w 12193268"/>
              <a:gd name="connsiteY19415" fmla="*/ 751775 h 6852115"/>
              <a:gd name="connsiteX19416" fmla="*/ 4953303 w 12193268"/>
              <a:gd name="connsiteY19416" fmla="*/ 762999 h 6852115"/>
              <a:gd name="connsiteX19417" fmla="*/ 4945679 w 12193268"/>
              <a:gd name="connsiteY19417" fmla="*/ 770298 h 6852115"/>
              <a:gd name="connsiteX19418" fmla="*/ 4960922 w 12193268"/>
              <a:gd name="connsiteY19418" fmla="*/ 770304 h 6852115"/>
              <a:gd name="connsiteX19419" fmla="*/ 5087410 w 12193268"/>
              <a:gd name="connsiteY19419" fmla="*/ 891564 h 6852115"/>
              <a:gd name="connsiteX19420" fmla="*/ 5213984 w 12193268"/>
              <a:gd name="connsiteY19420" fmla="*/ 770390 h 6852115"/>
              <a:gd name="connsiteX19421" fmla="*/ 5239757 w 12193268"/>
              <a:gd name="connsiteY19421" fmla="*/ 770399 h 6852115"/>
              <a:gd name="connsiteX19422" fmla="*/ 5226875 w 12193268"/>
              <a:gd name="connsiteY19422" fmla="*/ 758049 h 6852115"/>
              <a:gd name="connsiteX19423" fmla="*/ 5235609 w 12193268"/>
              <a:gd name="connsiteY19423" fmla="*/ 749687 h 6852115"/>
              <a:gd name="connsiteX19424" fmla="*/ 5218146 w 12193268"/>
              <a:gd name="connsiteY19424" fmla="*/ 749681 h 6852115"/>
              <a:gd name="connsiteX19425" fmla="*/ 5092769 w 12193268"/>
              <a:gd name="connsiteY19425" fmla="*/ 629484 h 6852115"/>
              <a:gd name="connsiteX19426" fmla="*/ 4967305 w 12193268"/>
              <a:gd name="connsiteY19426" fmla="*/ 749595 h 6852115"/>
              <a:gd name="connsiteX19427" fmla="*/ 4921546 w 12193268"/>
              <a:gd name="connsiteY19427" fmla="*/ 749579 h 6852115"/>
              <a:gd name="connsiteX19428" fmla="*/ 4916815 w 12193268"/>
              <a:gd name="connsiteY19428" fmla="*/ 744786 h 6852115"/>
              <a:gd name="connsiteX19429" fmla="*/ 5065030 w 12193268"/>
              <a:gd name="connsiteY19429" fmla="*/ 602893 h 6852115"/>
              <a:gd name="connsiteX19430" fmla="*/ 4977925 w 12193268"/>
              <a:gd name="connsiteY19430" fmla="*/ 519387 h 6852115"/>
              <a:gd name="connsiteX19431" fmla="*/ 4856520 w 12193268"/>
              <a:gd name="connsiteY19431" fmla="*/ 631444 h 6852115"/>
              <a:gd name="connsiteX19432" fmla="*/ 4890557 w 12193268"/>
              <a:gd name="connsiteY19432" fmla="*/ 662903 h 6852115"/>
              <a:gd name="connsiteX19433" fmla="*/ 4977362 w 12193268"/>
              <a:gd name="connsiteY19433" fmla="*/ 582782 h 6852115"/>
              <a:gd name="connsiteX19434" fmla="*/ 5003824 w 12193268"/>
              <a:gd name="connsiteY19434" fmla="*/ 610586 h 6852115"/>
              <a:gd name="connsiteX19435" fmla="*/ 4891933 w 12193268"/>
              <a:gd name="connsiteY19435" fmla="*/ 716437 h 6852115"/>
              <a:gd name="connsiteX19436" fmla="*/ 4800411 w 12193268"/>
              <a:gd name="connsiteY19436" fmla="*/ 631845 h 6852115"/>
              <a:gd name="connsiteX19437" fmla="*/ 4950169 w 12193268"/>
              <a:gd name="connsiteY19437" fmla="*/ 492777 h 6852115"/>
              <a:gd name="connsiteX19438" fmla="*/ 4866776 w 12193268"/>
              <a:gd name="connsiteY19438" fmla="*/ 412832 h 6852115"/>
              <a:gd name="connsiteX19439" fmla="*/ 4746579 w 12193268"/>
              <a:gd name="connsiteY19439" fmla="*/ 527903 h 6852115"/>
              <a:gd name="connsiteX19440" fmla="*/ 4771667 w 12193268"/>
              <a:gd name="connsiteY19440" fmla="*/ 551092 h 6852115"/>
              <a:gd name="connsiteX19441" fmla="*/ 4861248 w 12193268"/>
              <a:gd name="connsiteY19441" fmla="*/ 468409 h 6852115"/>
              <a:gd name="connsiteX19442" fmla="*/ 4887711 w 12193268"/>
              <a:gd name="connsiteY19442" fmla="*/ 496213 h 6852115"/>
              <a:gd name="connsiteX19443" fmla="*/ 4771134 w 12193268"/>
              <a:gd name="connsiteY19443" fmla="*/ 602861 h 6852115"/>
              <a:gd name="connsiteX19444" fmla="*/ 4688926 w 12193268"/>
              <a:gd name="connsiteY19444" fmla="*/ 526877 h 6852115"/>
              <a:gd name="connsiteX19445" fmla="*/ 4839038 w 12193268"/>
              <a:gd name="connsiteY19445" fmla="*/ 386240 h 6852115"/>
              <a:gd name="connsiteX19446" fmla="*/ 4690069 w 12193268"/>
              <a:gd name="connsiteY19446" fmla="*/ 244706 h 6852115"/>
              <a:gd name="connsiteX19447" fmla="*/ 4772331 w 12193268"/>
              <a:gd name="connsiteY19447" fmla="*/ 168779 h 6852115"/>
              <a:gd name="connsiteX19448" fmla="*/ 4888832 w 12193268"/>
              <a:gd name="connsiteY19448" fmla="*/ 275507 h 6852115"/>
              <a:gd name="connsiteX19449" fmla="*/ 4862350 w 12193268"/>
              <a:gd name="connsiteY19449" fmla="*/ 303293 h 6852115"/>
              <a:gd name="connsiteX19450" fmla="*/ 4772827 w 12193268"/>
              <a:gd name="connsiteY19450" fmla="*/ 220548 h 6852115"/>
              <a:gd name="connsiteX19451" fmla="*/ 4746769 w 12193268"/>
              <a:gd name="connsiteY19451" fmla="*/ 244601 h 6852115"/>
              <a:gd name="connsiteX19452" fmla="*/ 4866796 w 12193268"/>
              <a:gd name="connsiteY19452" fmla="*/ 359668 h 6852115"/>
              <a:gd name="connsiteX19453" fmla="*/ 4951179 w 12193268"/>
              <a:gd name="connsiteY19453" fmla="*/ 278885 h 6852115"/>
              <a:gd name="connsiteX19454" fmla="*/ 4801628 w 12193268"/>
              <a:gd name="connsiteY19454" fmla="*/ 139814 h 6852115"/>
              <a:gd name="connsiteX19455" fmla="*/ 4893209 w 12193268"/>
              <a:gd name="connsiteY19455" fmla="*/ 55286 h 6852115"/>
              <a:gd name="connsiteX19456" fmla="*/ 5005025 w 12193268"/>
              <a:gd name="connsiteY19456" fmla="*/ 161214 h 6852115"/>
              <a:gd name="connsiteX19457" fmla="*/ 4978545 w 12193268"/>
              <a:gd name="connsiteY19457" fmla="*/ 188999 h 6852115"/>
              <a:gd name="connsiteX19458" fmla="*/ 4891795 w 12193268"/>
              <a:gd name="connsiteY19458" fmla="*/ 108818 h 6852115"/>
              <a:gd name="connsiteX19459" fmla="*/ 4857736 w 12193268"/>
              <a:gd name="connsiteY19459" fmla="*/ 140255 h 6852115"/>
              <a:gd name="connsiteX19460" fmla="*/ 4978954 w 12193268"/>
              <a:gd name="connsiteY19460" fmla="*/ 252294 h 6852115"/>
              <a:gd name="connsiteX19461" fmla="*/ 5065184 w 12193268"/>
              <a:gd name="connsiteY19461" fmla="*/ 169742 h 6852115"/>
              <a:gd name="connsiteX19462" fmla="*/ 4920132 w 12193268"/>
              <a:gd name="connsiteY19462" fmla="*/ 30686 h 6852115"/>
              <a:gd name="connsiteX19463" fmla="*/ 4947125 w 12193268"/>
              <a:gd name="connsiteY19463" fmla="*/ 3381 h 6852115"/>
              <a:gd name="connsiteX19464" fmla="*/ 5092939 w 12193268"/>
              <a:gd name="connsiteY19464" fmla="*/ 143170 h 6852115"/>
              <a:gd name="connsiteX19465" fmla="*/ 5241139 w 12193268"/>
              <a:gd name="connsiteY19465" fmla="*/ 1293 h 6852115"/>
              <a:gd name="connsiteX19466" fmla="*/ 5172837 w 12193268"/>
              <a:gd name="connsiteY19466" fmla="*/ 1270 h 6852115"/>
              <a:gd name="connsiteX19467" fmla="*/ 5092274 w 12193268"/>
              <a:gd name="connsiteY19467" fmla="*/ 80551 h 6852115"/>
              <a:gd name="connsiteX19468" fmla="*/ 5011767 w 12193268"/>
              <a:gd name="connsiteY19468" fmla="*/ 1215 h 6852115"/>
              <a:gd name="connsiteX19469" fmla="*/ 4775767 w 12193268"/>
              <a:gd name="connsiteY19469" fmla="*/ 1133 h 6852115"/>
              <a:gd name="connsiteX19470" fmla="*/ 4533404 w 12193268"/>
              <a:gd name="connsiteY19470" fmla="*/ 224835 h 6852115"/>
              <a:gd name="connsiteX19471" fmla="*/ 4533403 w 12193268"/>
              <a:gd name="connsiteY19471" fmla="*/ 227284 h 6852115"/>
              <a:gd name="connsiteX19472" fmla="*/ 4301469 w 12193268"/>
              <a:gd name="connsiteY19472" fmla="*/ 12911 h 6852115"/>
              <a:gd name="connsiteX19473" fmla="*/ 4231008 w 12193268"/>
              <a:gd name="connsiteY19473" fmla="*/ 12886 h 6852115"/>
              <a:gd name="connsiteX19474" fmla="*/ 4533380 w 12193268"/>
              <a:gd name="connsiteY19474" fmla="*/ 292365 h 6852115"/>
              <a:gd name="connsiteX19475" fmla="*/ 4533381 w 12193268"/>
              <a:gd name="connsiteY19475" fmla="*/ 289916 h 6852115"/>
              <a:gd name="connsiteX19476" fmla="*/ 4846229 w 12193268"/>
              <a:gd name="connsiteY19476" fmla="*/ 1157 h 6852115"/>
              <a:gd name="connsiteX19477" fmla="*/ 4658557 w 12193268"/>
              <a:gd name="connsiteY19477" fmla="*/ 1094 h 6852115"/>
              <a:gd name="connsiteX19478" fmla="*/ 4533442 w 12193268"/>
              <a:gd name="connsiteY19478" fmla="*/ 116575 h 6852115"/>
              <a:gd name="connsiteX19479" fmla="*/ 4533441 w 12193268"/>
              <a:gd name="connsiteY19479" fmla="*/ 119023 h 6852115"/>
              <a:gd name="connsiteX19480" fmla="*/ 4418679 w 12193268"/>
              <a:gd name="connsiteY19480" fmla="*/ 12951 h 6852115"/>
              <a:gd name="connsiteX19481" fmla="*/ 4358033 w 12193268"/>
              <a:gd name="connsiteY19481" fmla="*/ 12930 h 6852115"/>
              <a:gd name="connsiteX19482" fmla="*/ 4533422 w 12193268"/>
              <a:gd name="connsiteY19482" fmla="*/ 175038 h 6852115"/>
              <a:gd name="connsiteX19483" fmla="*/ 4533423 w 12193268"/>
              <a:gd name="connsiteY19483" fmla="*/ 172590 h 6852115"/>
              <a:gd name="connsiteX19484" fmla="*/ 4719203 w 12193268"/>
              <a:gd name="connsiteY19484" fmla="*/ 1114 h 6852115"/>
              <a:gd name="connsiteX19485" fmla="*/ 4533483 w 12193268"/>
              <a:gd name="connsiteY19485" fmla="*/ 1051 h 6852115"/>
              <a:gd name="connsiteX19486" fmla="*/ 4533478 w 12193268"/>
              <a:gd name="connsiteY19486" fmla="*/ 12990 h 6852115"/>
              <a:gd name="connsiteX19487" fmla="*/ 4475243 w 12193268"/>
              <a:gd name="connsiteY19487" fmla="*/ 12971 h 6852115"/>
              <a:gd name="connsiteX19488" fmla="*/ 4533460 w 12193268"/>
              <a:gd name="connsiteY19488" fmla="*/ 66778 h 6852115"/>
              <a:gd name="connsiteX19489" fmla="*/ 4533461 w 12193268"/>
              <a:gd name="connsiteY19489" fmla="*/ 64329 h 6852115"/>
              <a:gd name="connsiteX19490" fmla="*/ 4601993 w 12193268"/>
              <a:gd name="connsiteY19490" fmla="*/ 1074 h 6852115"/>
              <a:gd name="connsiteX19491" fmla="*/ 1201643 w 12193268"/>
              <a:gd name="connsiteY19491" fmla="*/ 2478 h 6852115"/>
              <a:gd name="connsiteX19492" fmla="*/ 1238259 w 12193268"/>
              <a:gd name="connsiteY19492" fmla="*/ 36320 h 6852115"/>
              <a:gd name="connsiteX19493" fmla="*/ 1238257 w 12193268"/>
              <a:gd name="connsiteY19493" fmla="*/ 42164 h 6852115"/>
              <a:gd name="connsiteX19494" fmla="*/ 1241421 w 12193268"/>
              <a:gd name="connsiteY19494" fmla="*/ 39244 h 6852115"/>
              <a:gd name="connsiteX19495" fmla="*/ 1243173 w 12193268"/>
              <a:gd name="connsiteY19495" fmla="*/ 40862 h 6852115"/>
              <a:gd name="connsiteX19496" fmla="*/ 1243174 w 12193268"/>
              <a:gd name="connsiteY19496" fmla="*/ 37627 h 6852115"/>
              <a:gd name="connsiteX19497" fmla="*/ 1264574 w 12193268"/>
              <a:gd name="connsiteY19497" fmla="*/ 17874 h 6852115"/>
              <a:gd name="connsiteX19498" fmla="*/ 1243181 w 12193268"/>
              <a:gd name="connsiteY19498" fmla="*/ 17867 h 6852115"/>
              <a:gd name="connsiteX19499" fmla="*/ 1243186 w 12193268"/>
              <a:gd name="connsiteY19499" fmla="*/ 2492 h 6852115"/>
              <a:gd name="connsiteX19500" fmla="*/ 1084433 w 12193268"/>
              <a:gd name="connsiteY19500" fmla="*/ 2437 h 6852115"/>
              <a:gd name="connsiteX19501" fmla="*/ 1238221 w 12193268"/>
              <a:gd name="connsiteY19501" fmla="*/ 144581 h 6852115"/>
              <a:gd name="connsiteX19502" fmla="*/ 1238219 w 12193268"/>
              <a:gd name="connsiteY19502" fmla="*/ 150424 h 6852115"/>
              <a:gd name="connsiteX19503" fmla="*/ 1241384 w 12193268"/>
              <a:gd name="connsiteY19503" fmla="*/ 147504 h 6852115"/>
              <a:gd name="connsiteX19504" fmla="*/ 1243134 w 12193268"/>
              <a:gd name="connsiteY19504" fmla="*/ 149122 h 6852115"/>
              <a:gd name="connsiteX19505" fmla="*/ 1243135 w 12193268"/>
              <a:gd name="connsiteY19505" fmla="*/ 145887 h 6852115"/>
              <a:gd name="connsiteX19506" fmla="*/ 1381784 w 12193268"/>
              <a:gd name="connsiteY19506" fmla="*/ 17914 h 6852115"/>
              <a:gd name="connsiteX19507" fmla="*/ 1321138 w 12193268"/>
              <a:gd name="connsiteY19507" fmla="*/ 17894 h 6852115"/>
              <a:gd name="connsiteX19508" fmla="*/ 1241404 w 12193268"/>
              <a:gd name="connsiteY19508" fmla="*/ 91489 h 6852115"/>
              <a:gd name="connsiteX19509" fmla="*/ 1145079 w 12193268"/>
              <a:gd name="connsiteY19509" fmla="*/ 2458 h 6852115"/>
              <a:gd name="connsiteX19510" fmla="*/ 957408 w 12193268"/>
              <a:gd name="connsiteY19510" fmla="*/ 2393 h 6852115"/>
              <a:gd name="connsiteX19511" fmla="*/ 1238180 w 12193268"/>
              <a:gd name="connsiteY19511" fmla="*/ 261907 h 6852115"/>
              <a:gd name="connsiteX19512" fmla="*/ 1238178 w 12193268"/>
              <a:gd name="connsiteY19512" fmla="*/ 267750 h 6852115"/>
              <a:gd name="connsiteX19513" fmla="*/ 1241342 w 12193268"/>
              <a:gd name="connsiteY19513" fmla="*/ 264830 h 6852115"/>
              <a:gd name="connsiteX19514" fmla="*/ 1243093 w 12193268"/>
              <a:gd name="connsiteY19514" fmla="*/ 266449 h 6852115"/>
              <a:gd name="connsiteX19515" fmla="*/ 1243094 w 12193268"/>
              <a:gd name="connsiteY19515" fmla="*/ 263213 h 6852115"/>
              <a:gd name="connsiteX19516" fmla="*/ 1508806 w 12193268"/>
              <a:gd name="connsiteY19516" fmla="*/ 17958 h 6852115"/>
              <a:gd name="connsiteX19517" fmla="*/ 1438346 w 12193268"/>
              <a:gd name="connsiteY19517" fmla="*/ 17934 h 6852115"/>
              <a:gd name="connsiteX19518" fmla="*/ 1241364 w 12193268"/>
              <a:gd name="connsiteY19518" fmla="*/ 199749 h 6852115"/>
              <a:gd name="connsiteX19519" fmla="*/ 1027869 w 12193268"/>
              <a:gd name="connsiteY19519" fmla="*/ 2418 h 6852115"/>
              <a:gd name="connsiteX19520" fmla="*/ 855213 w 12193268"/>
              <a:gd name="connsiteY19520" fmla="*/ 2359 h 6852115"/>
              <a:gd name="connsiteX19521" fmla="*/ 881879 w 12193268"/>
              <a:gd name="connsiteY19521" fmla="*/ 29372 h 6852115"/>
              <a:gd name="connsiteX19522" fmla="*/ 734121 w 12193268"/>
              <a:gd name="connsiteY19522" fmla="*/ 170827 h 6852115"/>
              <a:gd name="connsiteX19523" fmla="*/ 821665 w 12193268"/>
              <a:gd name="connsiteY19523" fmla="*/ 254755 h 6852115"/>
              <a:gd name="connsiteX19524" fmla="*/ 944505 w 12193268"/>
              <a:gd name="connsiteY19524" fmla="*/ 141375 h 6852115"/>
              <a:gd name="connsiteX19525" fmla="*/ 910468 w 12193268"/>
              <a:gd name="connsiteY19525" fmla="*/ 109915 h 6852115"/>
              <a:gd name="connsiteX19526" fmla="*/ 823662 w 12193268"/>
              <a:gd name="connsiteY19526" fmla="*/ 190037 h 6852115"/>
              <a:gd name="connsiteX19527" fmla="*/ 797200 w 12193268"/>
              <a:gd name="connsiteY19527" fmla="*/ 162234 h 6852115"/>
              <a:gd name="connsiteX19528" fmla="*/ 909093 w 12193268"/>
              <a:gd name="connsiteY19528" fmla="*/ 56382 h 6852115"/>
              <a:gd name="connsiteX19529" fmla="*/ 1000613 w 12193268"/>
              <a:gd name="connsiteY19529" fmla="*/ 140973 h 6852115"/>
              <a:gd name="connsiteX19530" fmla="*/ 849422 w 12193268"/>
              <a:gd name="connsiteY19530" fmla="*/ 281365 h 6852115"/>
              <a:gd name="connsiteX19531" fmla="*/ 932374 w 12193268"/>
              <a:gd name="connsiteY19531" fmla="*/ 360888 h 6852115"/>
              <a:gd name="connsiteX19532" fmla="*/ 1053971 w 12193268"/>
              <a:gd name="connsiteY19532" fmla="*/ 244478 h 6852115"/>
              <a:gd name="connsiteX19533" fmla="*/ 1029357 w 12193268"/>
              <a:gd name="connsiteY19533" fmla="*/ 221726 h 6852115"/>
              <a:gd name="connsiteX19534" fmla="*/ 939776 w 12193268"/>
              <a:gd name="connsiteY19534" fmla="*/ 304410 h 6852115"/>
              <a:gd name="connsiteX19535" fmla="*/ 913314 w 12193268"/>
              <a:gd name="connsiteY19535" fmla="*/ 276605 h 6852115"/>
              <a:gd name="connsiteX19536" fmla="*/ 1029891 w 12193268"/>
              <a:gd name="connsiteY19536" fmla="*/ 169958 h 6852115"/>
              <a:gd name="connsiteX19537" fmla="*/ 1112098 w 12193268"/>
              <a:gd name="connsiteY19537" fmla="*/ 245942 h 6852115"/>
              <a:gd name="connsiteX19538" fmla="*/ 960112 w 12193268"/>
              <a:gd name="connsiteY19538" fmla="*/ 387480 h 6852115"/>
              <a:gd name="connsiteX19539" fmla="*/ 1110956 w 12193268"/>
              <a:gd name="connsiteY19539" fmla="*/ 528327 h 6852115"/>
              <a:gd name="connsiteX19540" fmla="*/ 1028693 w 12193268"/>
              <a:gd name="connsiteY19540" fmla="*/ 604255 h 6852115"/>
              <a:gd name="connsiteX19541" fmla="*/ 1022173 w 12193268"/>
              <a:gd name="connsiteY19541" fmla="*/ 597402 h 6852115"/>
              <a:gd name="connsiteX19542" fmla="*/ 1021272 w 12193268"/>
              <a:gd name="connsiteY19542" fmla="*/ 598347 h 6852115"/>
              <a:gd name="connsiteX19543" fmla="*/ 912193 w 12193268"/>
              <a:gd name="connsiteY19543" fmla="*/ 497526 h 6852115"/>
              <a:gd name="connsiteX19544" fmla="*/ 938674 w 12193268"/>
              <a:gd name="connsiteY19544" fmla="*/ 469741 h 6852115"/>
              <a:gd name="connsiteX19545" fmla="*/ 1028197 w 12193268"/>
              <a:gd name="connsiteY19545" fmla="*/ 552485 h 6852115"/>
              <a:gd name="connsiteX19546" fmla="*/ 1052937 w 12193268"/>
              <a:gd name="connsiteY19546" fmla="*/ 529650 h 6852115"/>
              <a:gd name="connsiteX19547" fmla="*/ 932355 w 12193268"/>
              <a:gd name="connsiteY19547" fmla="*/ 414052 h 6852115"/>
              <a:gd name="connsiteX19548" fmla="*/ 849258 w 12193268"/>
              <a:gd name="connsiteY19548" fmla="*/ 493605 h 6852115"/>
              <a:gd name="connsiteX19549" fmla="*/ 999396 w 12193268"/>
              <a:gd name="connsiteY19549" fmla="*/ 633219 h 6852115"/>
              <a:gd name="connsiteX19550" fmla="*/ 907816 w 12193268"/>
              <a:gd name="connsiteY19550" fmla="*/ 717748 h 6852115"/>
              <a:gd name="connsiteX19551" fmla="*/ 795998 w 12193268"/>
              <a:gd name="connsiteY19551" fmla="*/ 611820 h 6852115"/>
              <a:gd name="connsiteX19552" fmla="*/ 822480 w 12193268"/>
              <a:gd name="connsiteY19552" fmla="*/ 584035 h 6852115"/>
              <a:gd name="connsiteX19553" fmla="*/ 909228 w 12193268"/>
              <a:gd name="connsiteY19553" fmla="*/ 664215 h 6852115"/>
              <a:gd name="connsiteX19554" fmla="*/ 943288 w 12193268"/>
              <a:gd name="connsiteY19554" fmla="*/ 632779 h 6852115"/>
              <a:gd name="connsiteX19555" fmla="*/ 821482 w 12193268"/>
              <a:gd name="connsiteY19555" fmla="*/ 520195 h 6852115"/>
              <a:gd name="connsiteX19556" fmla="*/ 733968 w 12193268"/>
              <a:gd name="connsiteY19556" fmla="*/ 603977 h 6852115"/>
              <a:gd name="connsiteX19557" fmla="*/ 884691 w 12193268"/>
              <a:gd name="connsiteY19557" fmla="*/ 748473 h 6852115"/>
              <a:gd name="connsiteX19558" fmla="*/ 882426 w 12193268"/>
              <a:gd name="connsiteY19558" fmla="*/ 750764 h 6852115"/>
              <a:gd name="connsiteX19559" fmla="*/ 849683 w 12193268"/>
              <a:gd name="connsiteY19559" fmla="*/ 750753 h 6852115"/>
              <a:gd name="connsiteX19560" fmla="*/ 866049 w 12193268"/>
              <a:gd name="connsiteY19560" fmla="*/ 767331 h 6852115"/>
              <a:gd name="connsiteX19561" fmla="*/ 861959 w 12193268"/>
              <a:gd name="connsiteY19561" fmla="*/ 771468 h 6852115"/>
              <a:gd name="connsiteX19562" fmla="*/ 870134 w 12193268"/>
              <a:gd name="connsiteY19562" fmla="*/ 771471 h 6852115"/>
              <a:gd name="connsiteX19563" fmla="*/ 876349 w 12193268"/>
              <a:gd name="connsiteY19563" fmla="*/ 777766 h 6852115"/>
              <a:gd name="connsiteX19564" fmla="*/ 728592 w 12193268"/>
              <a:gd name="connsiteY19564" fmla="*/ 919221 h 6852115"/>
              <a:gd name="connsiteX19565" fmla="*/ 816136 w 12193268"/>
              <a:gd name="connsiteY19565" fmla="*/ 1003149 h 6852115"/>
              <a:gd name="connsiteX19566" fmla="*/ 938976 w 12193268"/>
              <a:gd name="connsiteY19566" fmla="*/ 889769 h 6852115"/>
              <a:gd name="connsiteX19567" fmla="*/ 904939 w 12193268"/>
              <a:gd name="connsiteY19567" fmla="*/ 858309 h 6852115"/>
              <a:gd name="connsiteX19568" fmla="*/ 818132 w 12193268"/>
              <a:gd name="connsiteY19568" fmla="*/ 938431 h 6852115"/>
              <a:gd name="connsiteX19569" fmla="*/ 791671 w 12193268"/>
              <a:gd name="connsiteY19569" fmla="*/ 910628 h 6852115"/>
              <a:gd name="connsiteX19570" fmla="*/ 903563 w 12193268"/>
              <a:gd name="connsiteY19570" fmla="*/ 804776 h 6852115"/>
              <a:gd name="connsiteX19571" fmla="*/ 995084 w 12193268"/>
              <a:gd name="connsiteY19571" fmla="*/ 889368 h 6852115"/>
              <a:gd name="connsiteX19572" fmla="*/ 843893 w 12193268"/>
              <a:gd name="connsiteY19572" fmla="*/ 1029759 h 6852115"/>
              <a:gd name="connsiteX19573" fmla="*/ 926845 w 12193268"/>
              <a:gd name="connsiteY19573" fmla="*/ 1109283 h 6852115"/>
              <a:gd name="connsiteX19574" fmla="*/ 1048442 w 12193268"/>
              <a:gd name="connsiteY19574" fmla="*/ 992873 h 6852115"/>
              <a:gd name="connsiteX19575" fmla="*/ 1023827 w 12193268"/>
              <a:gd name="connsiteY19575" fmla="*/ 970120 h 6852115"/>
              <a:gd name="connsiteX19576" fmla="*/ 934246 w 12193268"/>
              <a:gd name="connsiteY19576" fmla="*/ 1052803 h 6852115"/>
              <a:gd name="connsiteX19577" fmla="*/ 907785 w 12193268"/>
              <a:gd name="connsiteY19577" fmla="*/ 1025000 h 6852115"/>
              <a:gd name="connsiteX19578" fmla="*/ 1024362 w 12193268"/>
              <a:gd name="connsiteY19578" fmla="*/ 918352 h 6852115"/>
              <a:gd name="connsiteX19579" fmla="*/ 1106568 w 12193268"/>
              <a:gd name="connsiteY19579" fmla="*/ 994336 h 6852115"/>
              <a:gd name="connsiteX19580" fmla="*/ 954582 w 12193268"/>
              <a:gd name="connsiteY19580" fmla="*/ 1135875 h 6852115"/>
              <a:gd name="connsiteX19581" fmla="*/ 1105426 w 12193268"/>
              <a:gd name="connsiteY19581" fmla="*/ 1276722 h 6852115"/>
              <a:gd name="connsiteX19582" fmla="*/ 1023164 w 12193268"/>
              <a:gd name="connsiteY19582" fmla="*/ 1352649 h 6852115"/>
              <a:gd name="connsiteX19583" fmla="*/ 1016644 w 12193268"/>
              <a:gd name="connsiteY19583" fmla="*/ 1345798 h 6852115"/>
              <a:gd name="connsiteX19584" fmla="*/ 1015743 w 12193268"/>
              <a:gd name="connsiteY19584" fmla="*/ 1346743 h 6852115"/>
              <a:gd name="connsiteX19585" fmla="*/ 906664 w 12193268"/>
              <a:gd name="connsiteY19585" fmla="*/ 1245922 h 6852115"/>
              <a:gd name="connsiteX19586" fmla="*/ 933145 w 12193268"/>
              <a:gd name="connsiteY19586" fmla="*/ 1218136 h 6852115"/>
              <a:gd name="connsiteX19587" fmla="*/ 1022667 w 12193268"/>
              <a:gd name="connsiteY19587" fmla="*/ 1300880 h 6852115"/>
              <a:gd name="connsiteX19588" fmla="*/ 1047408 w 12193268"/>
              <a:gd name="connsiteY19588" fmla="*/ 1278046 h 6852115"/>
              <a:gd name="connsiteX19589" fmla="*/ 926826 w 12193268"/>
              <a:gd name="connsiteY19589" fmla="*/ 1162447 h 6852115"/>
              <a:gd name="connsiteX19590" fmla="*/ 843728 w 12193268"/>
              <a:gd name="connsiteY19590" fmla="*/ 1242001 h 6852115"/>
              <a:gd name="connsiteX19591" fmla="*/ 993867 w 12193268"/>
              <a:gd name="connsiteY19591" fmla="*/ 1381614 h 6852115"/>
              <a:gd name="connsiteX19592" fmla="*/ 902287 w 12193268"/>
              <a:gd name="connsiteY19592" fmla="*/ 1466143 h 6852115"/>
              <a:gd name="connsiteX19593" fmla="*/ 790468 w 12193268"/>
              <a:gd name="connsiteY19593" fmla="*/ 1360214 h 6852115"/>
              <a:gd name="connsiteX19594" fmla="*/ 816951 w 12193268"/>
              <a:gd name="connsiteY19594" fmla="*/ 1332430 h 6852115"/>
              <a:gd name="connsiteX19595" fmla="*/ 903699 w 12193268"/>
              <a:gd name="connsiteY19595" fmla="*/ 1412610 h 6852115"/>
              <a:gd name="connsiteX19596" fmla="*/ 937759 w 12193268"/>
              <a:gd name="connsiteY19596" fmla="*/ 1381174 h 6852115"/>
              <a:gd name="connsiteX19597" fmla="*/ 815953 w 12193268"/>
              <a:gd name="connsiteY19597" fmla="*/ 1268591 h 6852115"/>
              <a:gd name="connsiteX19598" fmla="*/ 728439 w 12193268"/>
              <a:gd name="connsiteY19598" fmla="*/ 1352372 h 6852115"/>
              <a:gd name="connsiteX19599" fmla="*/ 879161 w 12193268"/>
              <a:gd name="connsiteY19599" fmla="*/ 1496867 h 6852115"/>
              <a:gd name="connsiteX19600" fmla="*/ 856430 w 12193268"/>
              <a:gd name="connsiteY19600" fmla="*/ 1519862 h 6852115"/>
              <a:gd name="connsiteX19601" fmla="*/ 910277 w 12193268"/>
              <a:gd name="connsiteY19601" fmla="*/ 1519881 h 6852115"/>
              <a:gd name="connsiteX19602" fmla="*/ 1234327 w 12193268"/>
              <a:gd name="connsiteY19602" fmla="*/ 1220784 h 6852115"/>
              <a:gd name="connsiteX19603" fmla="*/ 1574806 w 12193268"/>
              <a:gd name="connsiteY19603" fmla="*/ 1535485 h 6852115"/>
              <a:gd name="connsiteX19604" fmla="*/ 1620436 w 12193268"/>
              <a:gd name="connsiteY19604" fmla="*/ 1535500 h 6852115"/>
              <a:gd name="connsiteX19605" fmla="*/ 1593769 w 12193268"/>
              <a:gd name="connsiteY19605" fmla="*/ 1508487 h 6852115"/>
              <a:gd name="connsiteX19606" fmla="*/ 1741528 w 12193268"/>
              <a:gd name="connsiteY19606" fmla="*/ 1367031 h 6852115"/>
              <a:gd name="connsiteX19607" fmla="*/ 1653982 w 12193268"/>
              <a:gd name="connsiteY19607" fmla="*/ 1283103 h 6852115"/>
              <a:gd name="connsiteX19608" fmla="*/ 1531145 w 12193268"/>
              <a:gd name="connsiteY19608" fmla="*/ 1396483 h 6852115"/>
              <a:gd name="connsiteX19609" fmla="*/ 1565180 w 12193268"/>
              <a:gd name="connsiteY19609" fmla="*/ 1427943 h 6852115"/>
              <a:gd name="connsiteX19610" fmla="*/ 1651986 w 12193268"/>
              <a:gd name="connsiteY19610" fmla="*/ 1347821 h 6852115"/>
              <a:gd name="connsiteX19611" fmla="*/ 1678449 w 12193268"/>
              <a:gd name="connsiteY19611" fmla="*/ 1375625 h 6852115"/>
              <a:gd name="connsiteX19612" fmla="*/ 1566556 w 12193268"/>
              <a:gd name="connsiteY19612" fmla="*/ 1481476 h 6852115"/>
              <a:gd name="connsiteX19613" fmla="*/ 1475034 w 12193268"/>
              <a:gd name="connsiteY19613" fmla="*/ 1396885 h 6852115"/>
              <a:gd name="connsiteX19614" fmla="*/ 1626225 w 12193268"/>
              <a:gd name="connsiteY19614" fmla="*/ 1256494 h 6852115"/>
              <a:gd name="connsiteX19615" fmla="*/ 1543274 w 12193268"/>
              <a:gd name="connsiteY19615" fmla="*/ 1176969 h 6852115"/>
              <a:gd name="connsiteX19616" fmla="*/ 1421679 w 12193268"/>
              <a:gd name="connsiteY19616" fmla="*/ 1293380 h 6852115"/>
              <a:gd name="connsiteX19617" fmla="*/ 1446292 w 12193268"/>
              <a:gd name="connsiteY19617" fmla="*/ 1316132 h 6852115"/>
              <a:gd name="connsiteX19618" fmla="*/ 1535873 w 12193268"/>
              <a:gd name="connsiteY19618" fmla="*/ 1233450 h 6852115"/>
              <a:gd name="connsiteX19619" fmla="*/ 1562335 w 12193268"/>
              <a:gd name="connsiteY19619" fmla="*/ 1261253 h 6852115"/>
              <a:gd name="connsiteX19620" fmla="*/ 1445758 w 12193268"/>
              <a:gd name="connsiteY19620" fmla="*/ 1367901 h 6852115"/>
              <a:gd name="connsiteX19621" fmla="*/ 1363552 w 12193268"/>
              <a:gd name="connsiteY19621" fmla="*/ 1291917 h 6852115"/>
              <a:gd name="connsiteX19622" fmla="*/ 1515538 w 12193268"/>
              <a:gd name="connsiteY19622" fmla="*/ 1150379 h 6852115"/>
              <a:gd name="connsiteX19623" fmla="*/ 1364695 w 12193268"/>
              <a:gd name="connsiteY19623" fmla="*/ 1009531 h 6852115"/>
              <a:gd name="connsiteX19624" fmla="*/ 1446954 w 12193268"/>
              <a:gd name="connsiteY19624" fmla="*/ 933603 h 6852115"/>
              <a:gd name="connsiteX19625" fmla="*/ 1453475 w 12193268"/>
              <a:gd name="connsiteY19625" fmla="*/ 940455 h 6852115"/>
              <a:gd name="connsiteX19626" fmla="*/ 1454376 w 12193268"/>
              <a:gd name="connsiteY19626" fmla="*/ 939511 h 6852115"/>
              <a:gd name="connsiteX19627" fmla="*/ 1563456 w 12193268"/>
              <a:gd name="connsiteY19627" fmla="*/ 1040332 h 6852115"/>
              <a:gd name="connsiteX19628" fmla="*/ 1536973 w 12193268"/>
              <a:gd name="connsiteY19628" fmla="*/ 1068117 h 6852115"/>
              <a:gd name="connsiteX19629" fmla="*/ 1447451 w 12193268"/>
              <a:gd name="connsiteY19629" fmla="*/ 985373 h 6852115"/>
              <a:gd name="connsiteX19630" fmla="*/ 1422714 w 12193268"/>
              <a:gd name="connsiteY19630" fmla="*/ 1008207 h 6852115"/>
              <a:gd name="connsiteX19631" fmla="*/ 1543293 w 12193268"/>
              <a:gd name="connsiteY19631" fmla="*/ 1123807 h 6852115"/>
              <a:gd name="connsiteX19632" fmla="*/ 1626391 w 12193268"/>
              <a:gd name="connsiteY19632" fmla="*/ 1044253 h 6852115"/>
              <a:gd name="connsiteX19633" fmla="*/ 1476251 w 12193268"/>
              <a:gd name="connsiteY19633" fmla="*/ 904639 h 6852115"/>
              <a:gd name="connsiteX19634" fmla="*/ 1567833 w 12193268"/>
              <a:gd name="connsiteY19634" fmla="*/ 820110 h 6852115"/>
              <a:gd name="connsiteX19635" fmla="*/ 1679650 w 12193268"/>
              <a:gd name="connsiteY19635" fmla="*/ 926038 h 6852115"/>
              <a:gd name="connsiteX19636" fmla="*/ 1653169 w 12193268"/>
              <a:gd name="connsiteY19636" fmla="*/ 953824 h 6852115"/>
              <a:gd name="connsiteX19637" fmla="*/ 1566419 w 12193268"/>
              <a:gd name="connsiteY19637" fmla="*/ 873642 h 6852115"/>
              <a:gd name="connsiteX19638" fmla="*/ 1532361 w 12193268"/>
              <a:gd name="connsiteY19638" fmla="*/ 905079 h 6852115"/>
              <a:gd name="connsiteX19639" fmla="*/ 1654165 w 12193268"/>
              <a:gd name="connsiteY19639" fmla="*/ 1017663 h 6852115"/>
              <a:gd name="connsiteX19640" fmla="*/ 1741681 w 12193268"/>
              <a:gd name="connsiteY19640" fmla="*/ 933881 h 6852115"/>
              <a:gd name="connsiteX19641" fmla="*/ 1590957 w 12193268"/>
              <a:gd name="connsiteY19641" fmla="*/ 789385 h 6852115"/>
              <a:gd name="connsiteX19642" fmla="*/ 1593222 w 12193268"/>
              <a:gd name="connsiteY19642" fmla="*/ 787094 h 6852115"/>
              <a:gd name="connsiteX19643" fmla="*/ 1625965 w 12193268"/>
              <a:gd name="connsiteY19643" fmla="*/ 787105 h 6852115"/>
              <a:gd name="connsiteX19644" fmla="*/ 1609600 w 12193268"/>
              <a:gd name="connsiteY19644" fmla="*/ 770527 h 6852115"/>
              <a:gd name="connsiteX19645" fmla="*/ 1613689 w 12193268"/>
              <a:gd name="connsiteY19645" fmla="*/ 766390 h 6852115"/>
              <a:gd name="connsiteX19646" fmla="*/ 1605513 w 12193268"/>
              <a:gd name="connsiteY19646" fmla="*/ 766387 h 6852115"/>
              <a:gd name="connsiteX19647" fmla="*/ 1599299 w 12193268"/>
              <a:gd name="connsiteY19647" fmla="*/ 760092 h 6852115"/>
              <a:gd name="connsiteX19648" fmla="*/ 1747058 w 12193268"/>
              <a:gd name="connsiteY19648" fmla="*/ 618636 h 6852115"/>
              <a:gd name="connsiteX19649" fmla="*/ 1659511 w 12193268"/>
              <a:gd name="connsiteY19649" fmla="*/ 534708 h 6852115"/>
              <a:gd name="connsiteX19650" fmla="*/ 1536674 w 12193268"/>
              <a:gd name="connsiteY19650" fmla="*/ 648088 h 6852115"/>
              <a:gd name="connsiteX19651" fmla="*/ 1570709 w 12193268"/>
              <a:gd name="connsiteY19651" fmla="*/ 679548 h 6852115"/>
              <a:gd name="connsiteX19652" fmla="*/ 1657515 w 12193268"/>
              <a:gd name="connsiteY19652" fmla="*/ 599427 h 6852115"/>
              <a:gd name="connsiteX19653" fmla="*/ 1683977 w 12193268"/>
              <a:gd name="connsiteY19653" fmla="*/ 627230 h 6852115"/>
              <a:gd name="connsiteX19654" fmla="*/ 1572085 w 12193268"/>
              <a:gd name="connsiteY19654" fmla="*/ 733082 h 6852115"/>
              <a:gd name="connsiteX19655" fmla="*/ 1480564 w 12193268"/>
              <a:gd name="connsiteY19655" fmla="*/ 648490 h 6852115"/>
              <a:gd name="connsiteX19656" fmla="*/ 1631755 w 12193268"/>
              <a:gd name="connsiteY19656" fmla="*/ 508099 h 6852115"/>
              <a:gd name="connsiteX19657" fmla="*/ 1548803 w 12193268"/>
              <a:gd name="connsiteY19657" fmla="*/ 428575 h 6852115"/>
              <a:gd name="connsiteX19658" fmla="*/ 1427208 w 12193268"/>
              <a:gd name="connsiteY19658" fmla="*/ 544986 h 6852115"/>
              <a:gd name="connsiteX19659" fmla="*/ 1451821 w 12193268"/>
              <a:gd name="connsiteY19659" fmla="*/ 567737 h 6852115"/>
              <a:gd name="connsiteX19660" fmla="*/ 1541402 w 12193268"/>
              <a:gd name="connsiteY19660" fmla="*/ 485054 h 6852115"/>
              <a:gd name="connsiteX19661" fmla="*/ 1567864 w 12193268"/>
              <a:gd name="connsiteY19661" fmla="*/ 512857 h 6852115"/>
              <a:gd name="connsiteX19662" fmla="*/ 1451288 w 12193268"/>
              <a:gd name="connsiteY19662" fmla="*/ 619506 h 6852115"/>
              <a:gd name="connsiteX19663" fmla="*/ 1369082 w 12193268"/>
              <a:gd name="connsiteY19663" fmla="*/ 543522 h 6852115"/>
              <a:gd name="connsiteX19664" fmla="*/ 1521067 w 12193268"/>
              <a:gd name="connsiteY19664" fmla="*/ 401984 h 6852115"/>
              <a:gd name="connsiteX19665" fmla="*/ 1370225 w 12193268"/>
              <a:gd name="connsiteY19665" fmla="*/ 261136 h 6852115"/>
              <a:gd name="connsiteX19666" fmla="*/ 1452483 w 12193268"/>
              <a:gd name="connsiteY19666" fmla="*/ 185209 h 6852115"/>
              <a:gd name="connsiteX19667" fmla="*/ 1459006 w 12193268"/>
              <a:gd name="connsiteY19667" fmla="*/ 192061 h 6852115"/>
              <a:gd name="connsiteX19668" fmla="*/ 1459905 w 12193268"/>
              <a:gd name="connsiteY19668" fmla="*/ 191116 h 6852115"/>
              <a:gd name="connsiteX19669" fmla="*/ 1568986 w 12193268"/>
              <a:gd name="connsiteY19669" fmla="*/ 291937 h 6852115"/>
              <a:gd name="connsiteX19670" fmla="*/ 1542503 w 12193268"/>
              <a:gd name="connsiteY19670" fmla="*/ 319723 h 6852115"/>
              <a:gd name="connsiteX19671" fmla="*/ 1452981 w 12193268"/>
              <a:gd name="connsiteY19671" fmla="*/ 236978 h 6852115"/>
              <a:gd name="connsiteX19672" fmla="*/ 1428243 w 12193268"/>
              <a:gd name="connsiteY19672" fmla="*/ 259813 h 6852115"/>
              <a:gd name="connsiteX19673" fmla="*/ 1548822 w 12193268"/>
              <a:gd name="connsiteY19673" fmla="*/ 375411 h 6852115"/>
              <a:gd name="connsiteX19674" fmla="*/ 1631920 w 12193268"/>
              <a:gd name="connsiteY19674" fmla="*/ 295858 h 6852115"/>
              <a:gd name="connsiteX19675" fmla="*/ 1481782 w 12193268"/>
              <a:gd name="connsiteY19675" fmla="*/ 156245 h 6852115"/>
              <a:gd name="connsiteX19676" fmla="*/ 1573362 w 12193268"/>
              <a:gd name="connsiteY19676" fmla="*/ 71716 h 6852115"/>
              <a:gd name="connsiteX19677" fmla="*/ 1685179 w 12193268"/>
              <a:gd name="connsiteY19677" fmla="*/ 177643 h 6852115"/>
              <a:gd name="connsiteX19678" fmla="*/ 1658698 w 12193268"/>
              <a:gd name="connsiteY19678" fmla="*/ 205429 h 6852115"/>
              <a:gd name="connsiteX19679" fmla="*/ 1571949 w 12193268"/>
              <a:gd name="connsiteY19679" fmla="*/ 125248 h 6852115"/>
              <a:gd name="connsiteX19680" fmla="*/ 1537890 w 12193268"/>
              <a:gd name="connsiteY19680" fmla="*/ 156685 h 6852115"/>
              <a:gd name="connsiteX19681" fmla="*/ 1659695 w 12193268"/>
              <a:gd name="connsiteY19681" fmla="*/ 269268 h 6852115"/>
              <a:gd name="connsiteX19682" fmla="*/ 1747210 w 12193268"/>
              <a:gd name="connsiteY19682" fmla="*/ 185486 h 6852115"/>
              <a:gd name="connsiteX19683" fmla="*/ 1596486 w 12193268"/>
              <a:gd name="connsiteY19683" fmla="*/ 40991 h 6852115"/>
              <a:gd name="connsiteX19684" fmla="*/ 1619219 w 12193268"/>
              <a:gd name="connsiteY19684" fmla="*/ 17996 h 6852115"/>
              <a:gd name="connsiteX19685" fmla="*/ 1565371 w 12193268"/>
              <a:gd name="connsiteY19685" fmla="*/ 17977 h 6852115"/>
              <a:gd name="connsiteX19686" fmla="*/ 1241323 w 12193268"/>
              <a:gd name="connsiteY19686" fmla="*/ 317075 h 6852115"/>
              <a:gd name="connsiteX19687" fmla="*/ 900844 w 12193268"/>
              <a:gd name="connsiteY19687" fmla="*/ 2374 h 6852115"/>
              <a:gd name="connsiteX19688" fmla="*/ 667817 w 12193268"/>
              <a:gd name="connsiteY19688" fmla="*/ 2294 h 6852115"/>
              <a:gd name="connsiteX19689" fmla="*/ 705732 w 12193268"/>
              <a:gd name="connsiteY19689" fmla="*/ 39659 h 6852115"/>
              <a:gd name="connsiteX19690" fmla="*/ 743674 w 12193268"/>
              <a:gd name="connsiteY19690" fmla="*/ 2320 h 6852115"/>
              <a:gd name="connsiteX19691" fmla="*/ 516237 w 12193268"/>
              <a:gd name="connsiteY19691" fmla="*/ 2243 h 6852115"/>
              <a:gd name="connsiteX19692" fmla="*/ 146806 w 12193268"/>
              <a:gd name="connsiteY19692" fmla="*/ 343227 h 6852115"/>
              <a:gd name="connsiteX19693" fmla="*/ 146804 w 12193268"/>
              <a:gd name="connsiteY19693" fmla="*/ 345675 h 6852115"/>
              <a:gd name="connsiteX19694" fmla="*/ 273 w 12193268"/>
              <a:gd name="connsiteY19694" fmla="*/ 210238 h 6852115"/>
              <a:gd name="connsiteX19695" fmla="*/ 410 w 12193268"/>
              <a:gd name="connsiteY19695" fmla="*/ 308938 h 6852115"/>
              <a:gd name="connsiteX19696" fmla="*/ 22450 w 12193268"/>
              <a:gd name="connsiteY19696" fmla="*/ 287249 h 6852115"/>
              <a:gd name="connsiteX19697" fmla="*/ 135449 w 12193268"/>
              <a:gd name="connsiteY19697" fmla="*/ 398605 h 6852115"/>
              <a:gd name="connsiteX19698" fmla="*/ 22371 w 12193268"/>
              <a:gd name="connsiteY19698" fmla="*/ 509883 h 6852115"/>
              <a:gd name="connsiteX19699" fmla="*/ 660 w 12193268"/>
              <a:gd name="connsiteY19699" fmla="*/ 488487 h 6852115"/>
              <a:gd name="connsiteX19700" fmla="*/ 782 w 12193268"/>
              <a:gd name="connsiteY19700" fmla="*/ 576799 h 6852115"/>
              <a:gd name="connsiteX19701" fmla="*/ 146771 w 12193268"/>
              <a:gd name="connsiteY19701" fmla="*/ 442052 h 6852115"/>
              <a:gd name="connsiteX19702" fmla="*/ 146772 w 12193268"/>
              <a:gd name="connsiteY19702" fmla="*/ 439603 h 6852115"/>
              <a:gd name="connsiteX19703" fmla="*/ 496987 w 12193268"/>
              <a:gd name="connsiteY19703" fmla="*/ 763302 h 6852115"/>
              <a:gd name="connsiteX19704" fmla="*/ 141277 w 12193268"/>
              <a:gd name="connsiteY19704" fmla="*/ 1091622 h 6852115"/>
              <a:gd name="connsiteX19705" fmla="*/ 141275 w 12193268"/>
              <a:gd name="connsiteY19705" fmla="*/ 1094070 h 6852115"/>
              <a:gd name="connsiteX19706" fmla="*/ 1321 w 12193268"/>
              <a:gd name="connsiteY19706" fmla="*/ 964712 h 6852115"/>
              <a:gd name="connsiteX19707" fmla="*/ 1441 w 12193268"/>
              <a:gd name="connsiteY19707" fmla="*/ 1050878 h 6852115"/>
              <a:gd name="connsiteX19708" fmla="*/ 16921 w 12193268"/>
              <a:gd name="connsiteY19708" fmla="*/ 1035644 h 6852115"/>
              <a:gd name="connsiteX19709" fmla="*/ 129919 w 12193268"/>
              <a:gd name="connsiteY19709" fmla="*/ 1146999 h 6852115"/>
              <a:gd name="connsiteX19710" fmla="*/ 16841 w 12193268"/>
              <a:gd name="connsiteY19710" fmla="*/ 1258278 h 6852115"/>
              <a:gd name="connsiteX19711" fmla="*/ 1709 w 12193268"/>
              <a:gd name="connsiteY19711" fmla="*/ 1243366 h 6852115"/>
              <a:gd name="connsiteX19712" fmla="*/ 1814 w 12193268"/>
              <a:gd name="connsiteY19712" fmla="*/ 1319138 h 6852115"/>
              <a:gd name="connsiteX19713" fmla="*/ 141241 w 12193268"/>
              <a:gd name="connsiteY19713" fmla="*/ 1190447 h 6852115"/>
              <a:gd name="connsiteX19714" fmla="*/ 141242 w 12193268"/>
              <a:gd name="connsiteY19714" fmla="*/ 1187999 h 6852115"/>
              <a:gd name="connsiteX19715" fmla="*/ 500161 w 12193268"/>
              <a:gd name="connsiteY19715" fmla="*/ 1519741 h 6852115"/>
              <a:gd name="connsiteX19716" fmla="*/ 549912 w 12193268"/>
              <a:gd name="connsiteY19716" fmla="*/ 1519758 h 6852115"/>
              <a:gd name="connsiteX19717" fmla="*/ 524728 w 12193268"/>
              <a:gd name="connsiteY19717" fmla="*/ 1494247 h 6852115"/>
              <a:gd name="connsiteX19718" fmla="*/ 672944 w 12193268"/>
              <a:gd name="connsiteY19718" fmla="*/ 1352353 h 6852115"/>
              <a:gd name="connsiteX19719" fmla="*/ 585839 w 12193268"/>
              <a:gd name="connsiteY19719" fmla="*/ 1268847 h 6852115"/>
              <a:gd name="connsiteX19720" fmla="*/ 464433 w 12193268"/>
              <a:gd name="connsiteY19720" fmla="*/ 1380904 h 6852115"/>
              <a:gd name="connsiteX19721" fmla="*/ 498470 w 12193268"/>
              <a:gd name="connsiteY19721" fmla="*/ 1412364 h 6852115"/>
              <a:gd name="connsiteX19722" fmla="*/ 585276 w 12193268"/>
              <a:gd name="connsiteY19722" fmla="*/ 1332243 h 6852115"/>
              <a:gd name="connsiteX19723" fmla="*/ 611738 w 12193268"/>
              <a:gd name="connsiteY19723" fmla="*/ 1360047 h 6852115"/>
              <a:gd name="connsiteX19724" fmla="*/ 499846 w 12193268"/>
              <a:gd name="connsiteY19724" fmla="*/ 1465897 h 6852115"/>
              <a:gd name="connsiteX19725" fmla="*/ 408325 w 12193268"/>
              <a:gd name="connsiteY19725" fmla="*/ 1381306 h 6852115"/>
              <a:gd name="connsiteX19726" fmla="*/ 558082 w 12193268"/>
              <a:gd name="connsiteY19726" fmla="*/ 1242238 h 6852115"/>
              <a:gd name="connsiteX19727" fmla="*/ 474690 w 12193268"/>
              <a:gd name="connsiteY19727" fmla="*/ 1162292 h 6852115"/>
              <a:gd name="connsiteX19728" fmla="*/ 354493 w 12193268"/>
              <a:gd name="connsiteY19728" fmla="*/ 1277363 h 6852115"/>
              <a:gd name="connsiteX19729" fmla="*/ 379581 w 12193268"/>
              <a:gd name="connsiteY19729" fmla="*/ 1300552 h 6852115"/>
              <a:gd name="connsiteX19730" fmla="*/ 469162 w 12193268"/>
              <a:gd name="connsiteY19730" fmla="*/ 1217870 h 6852115"/>
              <a:gd name="connsiteX19731" fmla="*/ 495624 w 12193268"/>
              <a:gd name="connsiteY19731" fmla="*/ 1245674 h 6852115"/>
              <a:gd name="connsiteX19732" fmla="*/ 379047 w 12193268"/>
              <a:gd name="connsiteY19732" fmla="*/ 1352322 h 6852115"/>
              <a:gd name="connsiteX19733" fmla="*/ 296840 w 12193268"/>
              <a:gd name="connsiteY19733" fmla="*/ 1276338 h 6852115"/>
              <a:gd name="connsiteX19734" fmla="*/ 446953 w 12193268"/>
              <a:gd name="connsiteY19734" fmla="*/ 1135700 h 6852115"/>
              <a:gd name="connsiteX19735" fmla="*/ 297983 w 12193268"/>
              <a:gd name="connsiteY19735" fmla="*/ 994166 h 6852115"/>
              <a:gd name="connsiteX19736" fmla="*/ 380244 w 12193268"/>
              <a:gd name="connsiteY19736" fmla="*/ 918238 h 6852115"/>
              <a:gd name="connsiteX19737" fmla="*/ 496746 w 12193268"/>
              <a:gd name="connsiteY19737" fmla="*/ 1024967 h 6852115"/>
              <a:gd name="connsiteX19738" fmla="*/ 470264 w 12193268"/>
              <a:gd name="connsiteY19738" fmla="*/ 1052752 h 6852115"/>
              <a:gd name="connsiteX19739" fmla="*/ 380742 w 12193268"/>
              <a:gd name="connsiteY19739" fmla="*/ 970008 h 6852115"/>
              <a:gd name="connsiteX19740" fmla="*/ 354682 w 12193268"/>
              <a:gd name="connsiteY19740" fmla="*/ 994061 h 6852115"/>
              <a:gd name="connsiteX19741" fmla="*/ 474709 w 12193268"/>
              <a:gd name="connsiteY19741" fmla="*/ 1109128 h 6852115"/>
              <a:gd name="connsiteX19742" fmla="*/ 559092 w 12193268"/>
              <a:gd name="connsiteY19742" fmla="*/ 1028345 h 6852115"/>
              <a:gd name="connsiteX19743" fmla="*/ 409543 w 12193268"/>
              <a:gd name="connsiteY19743" fmla="*/ 889274 h 6852115"/>
              <a:gd name="connsiteX19744" fmla="*/ 501122 w 12193268"/>
              <a:gd name="connsiteY19744" fmla="*/ 804746 h 6852115"/>
              <a:gd name="connsiteX19745" fmla="*/ 612940 w 12193268"/>
              <a:gd name="connsiteY19745" fmla="*/ 910673 h 6852115"/>
              <a:gd name="connsiteX19746" fmla="*/ 586458 w 12193268"/>
              <a:gd name="connsiteY19746" fmla="*/ 938459 h 6852115"/>
              <a:gd name="connsiteX19747" fmla="*/ 499709 w 12193268"/>
              <a:gd name="connsiteY19747" fmla="*/ 858279 h 6852115"/>
              <a:gd name="connsiteX19748" fmla="*/ 465650 w 12193268"/>
              <a:gd name="connsiteY19748" fmla="*/ 889715 h 6852115"/>
              <a:gd name="connsiteX19749" fmla="*/ 586867 w 12193268"/>
              <a:gd name="connsiteY19749" fmla="*/ 1001754 h 6852115"/>
              <a:gd name="connsiteX19750" fmla="*/ 673098 w 12193268"/>
              <a:gd name="connsiteY19750" fmla="*/ 919202 h 6852115"/>
              <a:gd name="connsiteX19751" fmla="*/ 528046 w 12193268"/>
              <a:gd name="connsiteY19751" fmla="*/ 780146 h 6852115"/>
              <a:gd name="connsiteX19752" fmla="*/ 536735 w 12193268"/>
              <a:gd name="connsiteY19752" fmla="*/ 771356 h 6852115"/>
              <a:gd name="connsiteX19753" fmla="*/ 555441 w 12193268"/>
              <a:gd name="connsiteY19753" fmla="*/ 771363 h 6852115"/>
              <a:gd name="connsiteX19754" fmla="*/ 546092 w 12193268"/>
              <a:gd name="connsiteY19754" fmla="*/ 761891 h 6852115"/>
              <a:gd name="connsiteX19755" fmla="*/ 555039 w 12193268"/>
              <a:gd name="connsiteY19755" fmla="*/ 752841 h 6852115"/>
              <a:gd name="connsiteX19756" fmla="*/ 566747 w 12193268"/>
              <a:gd name="connsiteY19756" fmla="*/ 764065 h 6852115"/>
              <a:gd name="connsiteX19757" fmla="*/ 559123 w 12193268"/>
              <a:gd name="connsiteY19757" fmla="*/ 771364 h 6852115"/>
              <a:gd name="connsiteX19758" fmla="*/ 574365 w 12193268"/>
              <a:gd name="connsiteY19758" fmla="*/ 771369 h 6852115"/>
              <a:gd name="connsiteX19759" fmla="*/ 700854 w 12193268"/>
              <a:gd name="connsiteY19759" fmla="*/ 892630 h 6852115"/>
              <a:gd name="connsiteX19760" fmla="*/ 827426 w 12193268"/>
              <a:gd name="connsiteY19760" fmla="*/ 771455 h 6852115"/>
              <a:gd name="connsiteX19761" fmla="*/ 853200 w 12193268"/>
              <a:gd name="connsiteY19761" fmla="*/ 771465 h 6852115"/>
              <a:gd name="connsiteX19762" fmla="*/ 840318 w 12193268"/>
              <a:gd name="connsiteY19762" fmla="*/ 759114 h 6852115"/>
              <a:gd name="connsiteX19763" fmla="*/ 849053 w 12193268"/>
              <a:gd name="connsiteY19763" fmla="*/ 750753 h 6852115"/>
              <a:gd name="connsiteX19764" fmla="*/ 831590 w 12193268"/>
              <a:gd name="connsiteY19764" fmla="*/ 750747 h 6852115"/>
              <a:gd name="connsiteX19765" fmla="*/ 706211 w 12193268"/>
              <a:gd name="connsiteY19765" fmla="*/ 630549 h 6852115"/>
              <a:gd name="connsiteX19766" fmla="*/ 580748 w 12193268"/>
              <a:gd name="connsiteY19766" fmla="*/ 750661 h 6852115"/>
              <a:gd name="connsiteX19767" fmla="*/ 534989 w 12193268"/>
              <a:gd name="connsiteY19767" fmla="*/ 750645 h 6852115"/>
              <a:gd name="connsiteX19768" fmla="*/ 530259 w 12193268"/>
              <a:gd name="connsiteY19768" fmla="*/ 745852 h 6852115"/>
              <a:gd name="connsiteX19769" fmla="*/ 678473 w 12193268"/>
              <a:gd name="connsiteY19769" fmla="*/ 603958 h 6852115"/>
              <a:gd name="connsiteX19770" fmla="*/ 591368 w 12193268"/>
              <a:gd name="connsiteY19770" fmla="*/ 520452 h 6852115"/>
              <a:gd name="connsiteX19771" fmla="*/ 469963 w 12193268"/>
              <a:gd name="connsiteY19771" fmla="*/ 632509 h 6852115"/>
              <a:gd name="connsiteX19772" fmla="*/ 504000 w 12193268"/>
              <a:gd name="connsiteY19772" fmla="*/ 663969 h 6852115"/>
              <a:gd name="connsiteX19773" fmla="*/ 590805 w 12193268"/>
              <a:gd name="connsiteY19773" fmla="*/ 583847 h 6852115"/>
              <a:gd name="connsiteX19774" fmla="*/ 617267 w 12193268"/>
              <a:gd name="connsiteY19774" fmla="*/ 611652 h 6852115"/>
              <a:gd name="connsiteX19775" fmla="*/ 505376 w 12193268"/>
              <a:gd name="connsiteY19775" fmla="*/ 717502 h 6852115"/>
              <a:gd name="connsiteX19776" fmla="*/ 413854 w 12193268"/>
              <a:gd name="connsiteY19776" fmla="*/ 632911 h 6852115"/>
              <a:gd name="connsiteX19777" fmla="*/ 563612 w 12193268"/>
              <a:gd name="connsiteY19777" fmla="*/ 493843 h 6852115"/>
              <a:gd name="connsiteX19778" fmla="*/ 480219 w 12193268"/>
              <a:gd name="connsiteY19778" fmla="*/ 413897 h 6852115"/>
              <a:gd name="connsiteX19779" fmla="*/ 360022 w 12193268"/>
              <a:gd name="connsiteY19779" fmla="*/ 528968 h 6852115"/>
              <a:gd name="connsiteX19780" fmla="*/ 385110 w 12193268"/>
              <a:gd name="connsiteY19780" fmla="*/ 552157 h 6852115"/>
              <a:gd name="connsiteX19781" fmla="*/ 474691 w 12193268"/>
              <a:gd name="connsiteY19781" fmla="*/ 469475 h 6852115"/>
              <a:gd name="connsiteX19782" fmla="*/ 501154 w 12193268"/>
              <a:gd name="connsiteY19782" fmla="*/ 497278 h 6852115"/>
              <a:gd name="connsiteX19783" fmla="*/ 384577 w 12193268"/>
              <a:gd name="connsiteY19783" fmla="*/ 603927 h 6852115"/>
              <a:gd name="connsiteX19784" fmla="*/ 302369 w 12193268"/>
              <a:gd name="connsiteY19784" fmla="*/ 527943 h 6852115"/>
              <a:gd name="connsiteX19785" fmla="*/ 452482 w 12193268"/>
              <a:gd name="connsiteY19785" fmla="*/ 387306 h 6852115"/>
              <a:gd name="connsiteX19786" fmla="*/ 303512 w 12193268"/>
              <a:gd name="connsiteY19786" fmla="*/ 245772 h 6852115"/>
              <a:gd name="connsiteX19787" fmla="*/ 385774 w 12193268"/>
              <a:gd name="connsiteY19787" fmla="*/ 169844 h 6852115"/>
              <a:gd name="connsiteX19788" fmla="*/ 502275 w 12193268"/>
              <a:gd name="connsiteY19788" fmla="*/ 276573 h 6852115"/>
              <a:gd name="connsiteX19789" fmla="*/ 475794 w 12193268"/>
              <a:gd name="connsiteY19789" fmla="*/ 304358 h 6852115"/>
              <a:gd name="connsiteX19790" fmla="*/ 386271 w 12193268"/>
              <a:gd name="connsiteY19790" fmla="*/ 221614 h 6852115"/>
              <a:gd name="connsiteX19791" fmla="*/ 360212 w 12193268"/>
              <a:gd name="connsiteY19791" fmla="*/ 245666 h 6852115"/>
              <a:gd name="connsiteX19792" fmla="*/ 480238 w 12193268"/>
              <a:gd name="connsiteY19792" fmla="*/ 360734 h 6852115"/>
              <a:gd name="connsiteX19793" fmla="*/ 564622 w 12193268"/>
              <a:gd name="connsiteY19793" fmla="*/ 279950 h 6852115"/>
              <a:gd name="connsiteX19794" fmla="*/ 415072 w 12193268"/>
              <a:gd name="connsiteY19794" fmla="*/ 140880 h 6852115"/>
              <a:gd name="connsiteX19795" fmla="*/ 506651 w 12193268"/>
              <a:gd name="connsiteY19795" fmla="*/ 56351 h 6852115"/>
              <a:gd name="connsiteX19796" fmla="*/ 618469 w 12193268"/>
              <a:gd name="connsiteY19796" fmla="*/ 162280 h 6852115"/>
              <a:gd name="connsiteX19797" fmla="*/ 591988 w 12193268"/>
              <a:gd name="connsiteY19797" fmla="*/ 190064 h 6852115"/>
              <a:gd name="connsiteX19798" fmla="*/ 505238 w 12193268"/>
              <a:gd name="connsiteY19798" fmla="*/ 109884 h 6852115"/>
              <a:gd name="connsiteX19799" fmla="*/ 471179 w 12193268"/>
              <a:gd name="connsiteY19799" fmla="*/ 141320 h 6852115"/>
              <a:gd name="connsiteX19800" fmla="*/ 592397 w 12193268"/>
              <a:gd name="connsiteY19800" fmla="*/ 253359 h 6852115"/>
              <a:gd name="connsiteX19801" fmla="*/ 678628 w 12193268"/>
              <a:gd name="connsiteY19801" fmla="*/ 170808 h 6852115"/>
              <a:gd name="connsiteX19802" fmla="*/ 533575 w 12193268"/>
              <a:gd name="connsiteY19802" fmla="*/ 31752 h 6852115"/>
              <a:gd name="connsiteX19803" fmla="*/ 560568 w 12193268"/>
              <a:gd name="connsiteY19803" fmla="*/ 4447 h 6852115"/>
              <a:gd name="connsiteX19804" fmla="*/ 706383 w 12193268"/>
              <a:gd name="connsiteY19804" fmla="*/ 144236 h 6852115"/>
              <a:gd name="connsiteX19805" fmla="*/ 854583 w 12193268"/>
              <a:gd name="connsiteY19805" fmla="*/ 2359 h 6852115"/>
              <a:gd name="connsiteX19806" fmla="*/ 786281 w 12193268"/>
              <a:gd name="connsiteY19806" fmla="*/ 2335 h 6852115"/>
              <a:gd name="connsiteX19807" fmla="*/ 705718 w 12193268"/>
              <a:gd name="connsiteY19807" fmla="*/ 81617 h 6852115"/>
              <a:gd name="connsiteX19808" fmla="*/ 625210 w 12193268"/>
              <a:gd name="connsiteY19808" fmla="*/ 2280 h 6852115"/>
              <a:gd name="connsiteX19809" fmla="*/ 389211 w 12193268"/>
              <a:gd name="connsiteY19809" fmla="*/ 2199 h 6852115"/>
              <a:gd name="connsiteX19810" fmla="*/ 146847 w 12193268"/>
              <a:gd name="connsiteY19810" fmla="*/ 225901 h 6852115"/>
              <a:gd name="connsiteX19811" fmla="*/ 146846 w 12193268"/>
              <a:gd name="connsiteY19811" fmla="*/ 228349 h 6852115"/>
              <a:gd name="connsiteX19812" fmla="*/ 110 w 12193268"/>
              <a:gd name="connsiteY19812" fmla="*/ 92723 h 6852115"/>
              <a:gd name="connsiteX19813" fmla="*/ 200 w 12193268"/>
              <a:gd name="connsiteY19813" fmla="*/ 157910 h 6852115"/>
              <a:gd name="connsiteX19814" fmla="*/ 146823 w 12193268"/>
              <a:gd name="connsiteY19814" fmla="*/ 293431 h 6852115"/>
              <a:gd name="connsiteX19815" fmla="*/ 146824 w 12193268"/>
              <a:gd name="connsiteY19815" fmla="*/ 290981 h 6852115"/>
              <a:gd name="connsiteX19816" fmla="*/ 459672 w 12193268"/>
              <a:gd name="connsiteY19816" fmla="*/ 2223 h 6852115"/>
              <a:gd name="connsiteX19817" fmla="*/ 272001 w 12193268"/>
              <a:gd name="connsiteY19817" fmla="*/ 2159 h 6852115"/>
              <a:gd name="connsiteX19818" fmla="*/ 146885 w 12193268"/>
              <a:gd name="connsiteY19818" fmla="*/ 117641 h 6852115"/>
              <a:gd name="connsiteX19819" fmla="*/ 146885 w 12193268"/>
              <a:gd name="connsiteY19819" fmla="*/ 120088 h 6852115"/>
              <a:gd name="connsiteX19820" fmla="*/ 32122 w 12193268"/>
              <a:gd name="connsiteY19820" fmla="*/ 14016 h 6852115"/>
              <a:gd name="connsiteX19821" fmla="*/ 0 w 12193268"/>
              <a:gd name="connsiteY19821" fmla="*/ 14006 h 6852115"/>
              <a:gd name="connsiteX19822" fmla="*/ 37 w 12193268"/>
              <a:gd name="connsiteY19822" fmla="*/ 40394 h 6852115"/>
              <a:gd name="connsiteX19823" fmla="*/ 146865 w 12193268"/>
              <a:gd name="connsiteY19823" fmla="*/ 176104 h 6852115"/>
              <a:gd name="connsiteX19824" fmla="*/ 146866 w 12193268"/>
              <a:gd name="connsiteY19824" fmla="*/ 173655 h 6852115"/>
              <a:gd name="connsiteX19825" fmla="*/ 332647 w 12193268"/>
              <a:gd name="connsiteY19825" fmla="*/ 2180 h 6852115"/>
              <a:gd name="connsiteX19826" fmla="*/ 146926 w 12193268"/>
              <a:gd name="connsiteY19826" fmla="*/ 2116 h 6852115"/>
              <a:gd name="connsiteX19827" fmla="*/ 146921 w 12193268"/>
              <a:gd name="connsiteY19827" fmla="*/ 14056 h 6852115"/>
              <a:gd name="connsiteX19828" fmla="*/ 88686 w 12193268"/>
              <a:gd name="connsiteY19828" fmla="*/ 14036 h 6852115"/>
              <a:gd name="connsiteX19829" fmla="*/ 146903 w 12193268"/>
              <a:gd name="connsiteY19829" fmla="*/ 67844 h 6852115"/>
              <a:gd name="connsiteX19830" fmla="*/ 146905 w 12193268"/>
              <a:gd name="connsiteY19830" fmla="*/ 65394 h 6852115"/>
              <a:gd name="connsiteX19831" fmla="*/ 215437 w 12193268"/>
              <a:gd name="connsiteY19831" fmla="*/ 2140 h 6852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  <a:cxn ang="0">
                <a:pos x="connsiteX6855" y="connsiteY6855"/>
              </a:cxn>
              <a:cxn ang="0">
                <a:pos x="connsiteX6856" y="connsiteY6856"/>
              </a:cxn>
              <a:cxn ang="0">
                <a:pos x="connsiteX6857" y="connsiteY6857"/>
              </a:cxn>
              <a:cxn ang="0">
                <a:pos x="connsiteX6858" y="connsiteY6858"/>
              </a:cxn>
              <a:cxn ang="0">
                <a:pos x="connsiteX6859" y="connsiteY6859"/>
              </a:cxn>
              <a:cxn ang="0">
                <a:pos x="connsiteX6860" y="connsiteY6860"/>
              </a:cxn>
              <a:cxn ang="0">
                <a:pos x="connsiteX6861" y="connsiteY6861"/>
              </a:cxn>
              <a:cxn ang="0">
                <a:pos x="connsiteX6862" y="connsiteY6862"/>
              </a:cxn>
              <a:cxn ang="0">
                <a:pos x="connsiteX6863" y="connsiteY6863"/>
              </a:cxn>
              <a:cxn ang="0">
                <a:pos x="connsiteX6864" y="connsiteY6864"/>
              </a:cxn>
              <a:cxn ang="0">
                <a:pos x="connsiteX6865" y="connsiteY6865"/>
              </a:cxn>
              <a:cxn ang="0">
                <a:pos x="connsiteX6866" y="connsiteY6866"/>
              </a:cxn>
              <a:cxn ang="0">
                <a:pos x="connsiteX6867" y="connsiteY6867"/>
              </a:cxn>
              <a:cxn ang="0">
                <a:pos x="connsiteX6868" y="connsiteY6868"/>
              </a:cxn>
              <a:cxn ang="0">
                <a:pos x="connsiteX6869" y="connsiteY6869"/>
              </a:cxn>
              <a:cxn ang="0">
                <a:pos x="connsiteX6870" y="connsiteY6870"/>
              </a:cxn>
              <a:cxn ang="0">
                <a:pos x="connsiteX6871" y="connsiteY6871"/>
              </a:cxn>
              <a:cxn ang="0">
                <a:pos x="connsiteX6872" y="connsiteY6872"/>
              </a:cxn>
              <a:cxn ang="0">
                <a:pos x="connsiteX6873" y="connsiteY6873"/>
              </a:cxn>
              <a:cxn ang="0">
                <a:pos x="connsiteX6874" y="connsiteY6874"/>
              </a:cxn>
              <a:cxn ang="0">
                <a:pos x="connsiteX6875" y="connsiteY6875"/>
              </a:cxn>
              <a:cxn ang="0">
                <a:pos x="connsiteX6876" y="connsiteY6876"/>
              </a:cxn>
              <a:cxn ang="0">
                <a:pos x="connsiteX6877" y="connsiteY6877"/>
              </a:cxn>
              <a:cxn ang="0">
                <a:pos x="connsiteX6878" y="connsiteY6878"/>
              </a:cxn>
              <a:cxn ang="0">
                <a:pos x="connsiteX6879" y="connsiteY6879"/>
              </a:cxn>
              <a:cxn ang="0">
                <a:pos x="connsiteX6880" y="connsiteY6880"/>
              </a:cxn>
              <a:cxn ang="0">
                <a:pos x="connsiteX6881" y="connsiteY6881"/>
              </a:cxn>
              <a:cxn ang="0">
                <a:pos x="connsiteX6882" y="connsiteY6882"/>
              </a:cxn>
              <a:cxn ang="0">
                <a:pos x="connsiteX6883" y="connsiteY6883"/>
              </a:cxn>
              <a:cxn ang="0">
                <a:pos x="connsiteX6884" y="connsiteY6884"/>
              </a:cxn>
              <a:cxn ang="0">
                <a:pos x="connsiteX6885" y="connsiteY6885"/>
              </a:cxn>
              <a:cxn ang="0">
                <a:pos x="connsiteX6886" y="connsiteY6886"/>
              </a:cxn>
              <a:cxn ang="0">
                <a:pos x="connsiteX6887" y="connsiteY6887"/>
              </a:cxn>
              <a:cxn ang="0">
                <a:pos x="connsiteX6888" y="connsiteY6888"/>
              </a:cxn>
              <a:cxn ang="0">
                <a:pos x="connsiteX6889" y="connsiteY6889"/>
              </a:cxn>
              <a:cxn ang="0">
                <a:pos x="connsiteX6890" y="connsiteY6890"/>
              </a:cxn>
              <a:cxn ang="0">
                <a:pos x="connsiteX6891" y="connsiteY6891"/>
              </a:cxn>
              <a:cxn ang="0">
                <a:pos x="connsiteX6892" y="connsiteY6892"/>
              </a:cxn>
              <a:cxn ang="0">
                <a:pos x="connsiteX6893" y="connsiteY6893"/>
              </a:cxn>
              <a:cxn ang="0">
                <a:pos x="connsiteX6894" y="connsiteY6894"/>
              </a:cxn>
              <a:cxn ang="0">
                <a:pos x="connsiteX6895" y="connsiteY6895"/>
              </a:cxn>
              <a:cxn ang="0">
                <a:pos x="connsiteX6896" y="connsiteY6896"/>
              </a:cxn>
              <a:cxn ang="0">
                <a:pos x="connsiteX6897" y="connsiteY6897"/>
              </a:cxn>
              <a:cxn ang="0">
                <a:pos x="connsiteX6898" y="connsiteY6898"/>
              </a:cxn>
              <a:cxn ang="0">
                <a:pos x="connsiteX6899" y="connsiteY6899"/>
              </a:cxn>
              <a:cxn ang="0">
                <a:pos x="connsiteX6900" y="connsiteY6900"/>
              </a:cxn>
              <a:cxn ang="0">
                <a:pos x="connsiteX6901" y="connsiteY6901"/>
              </a:cxn>
              <a:cxn ang="0">
                <a:pos x="connsiteX6902" y="connsiteY6902"/>
              </a:cxn>
              <a:cxn ang="0">
                <a:pos x="connsiteX6903" y="connsiteY6903"/>
              </a:cxn>
              <a:cxn ang="0">
                <a:pos x="connsiteX6904" y="connsiteY6904"/>
              </a:cxn>
              <a:cxn ang="0">
                <a:pos x="connsiteX6905" y="connsiteY6905"/>
              </a:cxn>
              <a:cxn ang="0">
                <a:pos x="connsiteX6906" y="connsiteY6906"/>
              </a:cxn>
              <a:cxn ang="0">
                <a:pos x="connsiteX6907" y="connsiteY6907"/>
              </a:cxn>
              <a:cxn ang="0">
                <a:pos x="connsiteX6908" y="connsiteY6908"/>
              </a:cxn>
              <a:cxn ang="0">
                <a:pos x="connsiteX6909" y="connsiteY6909"/>
              </a:cxn>
              <a:cxn ang="0">
                <a:pos x="connsiteX6910" y="connsiteY6910"/>
              </a:cxn>
              <a:cxn ang="0">
                <a:pos x="connsiteX6911" y="connsiteY6911"/>
              </a:cxn>
              <a:cxn ang="0">
                <a:pos x="connsiteX6912" y="connsiteY6912"/>
              </a:cxn>
              <a:cxn ang="0">
                <a:pos x="connsiteX6913" y="connsiteY6913"/>
              </a:cxn>
              <a:cxn ang="0">
                <a:pos x="connsiteX6914" y="connsiteY6914"/>
              </a:cxn>
              <a:cxn ang="0">
                <a:pos x="connsiteX6915" y="connsiteY6915"/>
              </a:cxn>
              <a:cxn ang="0">
                <a:pos x="connsiteX6916" y="connsiteY6916"/>
              </a:cxn>
              <a:cxn ang="0">
                <a:pos x="connsiteX6917" y="connsiteY6917"/>
              </a:cxn>
              <a:cxn ang="0">
                <a:pos x="connsiteX6918" y="connsiteY6918"/>
              </a:cxn>
              <a:cxn ang="0">
                <a:pos x="connsiteX6919" y="connsiteY6919"/>
              </a:cxn>
              <a:cxn ang="0">
                <a:pos x="connsiteX6920" y="connsiteY6920"/>
              </a:cxn>
              <a:cxn ang="0">
                <a:pos x="connsiteX6921" y="connsiteY6921"/>
              </a:cxn>
              <a:cxn ang="0">
                <a:pos x="connsiteX6922" y="connsiteY6922"/>
              </a:cxn>
              <a:cxn ang="0">
                <a:pos x="connsiteX6923" y="connsiteY6923"/>
              </a:cxn>
              <a:cxn ang="0">
                <a:pos x="connsiteX6924" y="connsiteY6924"/>
              </a:cxn>
              <a:cxn ang="0">
                <a:pos x="connsiteX6925" y="connsiteY6925"/>
              </a:cxn>
              <a:cxn ang="0">
                <a:pos x="connsiteX6926" y="connsiteY6926"/>
              </a:cxn>
              <a:cxn ang="0">
                <a:pos x="connsiteX6927" y="connsiteY6927"/>
              </a:cxn>
              <a:cxn ang="0">
                <a:pos x="connsiteX6928" y="connsiteY6928"/>
              </a:cxn>
              <a:cxn ang="0">
                <a:pos x="connsiteX6929" y="connsiteY6929"/>
              </a:cxn>
              <a:cxn ang="0">
                <a:pos x="connsiteX6930" y="connsiteY6930"/>
              </a:cxn>
              <a:cxn ang="0">
                <a:pos x="connsiteX6931" y="connsiteY6931"/>
              </a:cxn>
              <a:cxn ang="0">
                <a:pos x="connsiteX6932" y="connsiteY6932"/>
              </a:cxn>
              <a:cxn ang="0">
                <a:pos x="connsiteX6933" y="connsiteY6933"/>
              </a:cxn>
              <a:cxn ang="0">
                <a:pos x="connsiteX6934" y="connsiteY6934"/>
              </a:cxn>
              <a:cxn ang="0">
                <a:pos x="connsiteX6935" y="connsiteY6935"/>
              </a:cxn>
              <a:cxn ang="0">
                <a:pos x="connsiteX6936" y="connsiteY6936"/>
              </a:cxn>
              <a:cxn ang="0">
                <a:pos x="connsiteX6937" y="connsiteY6937"/>
              </a:cxn>
              <a:cxn ang="0">
                <a:pos x="connsiteX6938" y="connsiteY6938"/>
              </a:cxn>
              <a:cxn ang="0">
                <a:pos x="connsiteX6939" y="connsiteY6939"/>
              </a:cxn>
              <a:cxn ang="0">
                <a:pos x="connsiteX6940" y="connsiteY6940"/>
              </a:cxn>
              <a:cxn ang="0">
                <a:pos x="connsiteX6941" y="connsiteY6941"/>
              </a:cxn>
              <a:cxn ang="0">
                <a:pos x="connsiteX6942" y="connsiteY6942"/>
              </a:cxn>
              <a:cxn ang="0">
                <a:pos x="connsiteX6943" y="connsiteY6943"/>
              </a:cxn>
              <a:cxn ang="0">
                <a:pos x="connsiteX6944" y="connsiteY6944"/>
              </a:cxn>
              <a:cxn ang="0">
                <a:pos x="connsiteX6945" y="connsiteY6945"/>
              </a:cxn>
              <a:cxn ang="0">
                <a:pos x="connsiteX6946" y="connsiteY6946"/>
              </a:cxn>
              <a:cxn ang="0">
                <a:pos x="connsiteX6947" y="connsiteY6947"/>
              </a:cxn>
              <a:cxn ang="0">
                <a:pos x="connsiteX6948" y="connsiteY6948"/>
              </a:cxn>
              <a:cxn ang="0">
                <a:pos x="connsiteX6949" y="connsiteY6949"/>
              </a:cxn>
              <a:cxn ang="0">
                <a:pos x="connsiteX6950" y="connsiteY6950"/>
              </a:cxn>
              <a:cxn ang="0">
                <a:pos x="connsiteX6951" y="connsiteY6951"/>
              </a:cxn>
              <a:cxn ang="0">
                <a:pos x="connsiteX6952" y="connsiteY6952"/>
              </a:cxn>
              <a:cxn ang="0">
                <a:pos x="connsiteX6953" y="connsiteY6953"/>
              </a:cxn>
              <a:cxn ang="0">
                <a:pos x="connsiteX6954" y="connsiteY6954"/>
              </a:cxn>
              <a:cxn ang="0">
                <a:pos x="connsiteX6955" y="connsiteY6955"/>
              </a:cxn>
              <a:cxn ang="0">
                <a:pos x="connsiteX6956" y="connsiteY6956"/>
              </a:cxn>
              <a:cxn ang="0">
                <a:pos x="connsiteX6957" y="connsiteY6957"/>
              </a:cxn>
              <a:cxn ang="0">
                <a:pos x="connsiteX6958" y="connsiteY6958"/>
              </a:cxn>
              <a:cxn ang="0">
                <a:pos x="connsiteX6959" y="connsiteY6959"/>
              </a:cxn>
              <a:cxn ang="0">
                <a:pos x="connsiteX6960" y="connsiteY6960"/>
              </a:cxn>
              <a:cxn ang="0">
                <a:pos x="connsiteX6961" y="connsiteY6961"/>
              </a:cxn>
              <a:cxn ang="0">
                <a:pos x="connsiteX6962" y="connsiteY6962"/>
              </a:cxn>
              <a:cxn ang="0">
                <a:pos x="connsiteX6963" y="connsiteY6963"/>
              </a:cxn>
              <a:cxn ang="0">
                <a:pos x="connsiteX6964" y="connsiteY6964"/>
              </a:cxn>
              <a:cxn ang="0">
                <a:pos x="connsiteX6965" y="connsiteY6965"/>
              </a:cxn>
              <a:cxn ang="0">
                <a:pos x="connsiteX6966" y="connsiteY6966"/>
              </a:cxn>
              <a:cxn ang="0">
                <a:pos x="connsiteX6967" y="connsiteY6967"/>
              </a:cxn>
              <a:cxn ang="0">
                <a:pos x="connsiteX6968" y="connsiteY6968"/>
              </a:cxn>
              <a:cxn ang="0">
                <a:pos x="connsiteX6969" y="connsiteY6969"/>
              </a:cxn>
              <a:cxn ang="0">
                <a:pos x="connsiteX6970" y="connsiteY6970"/>
              </a:cxn>
              <a:cxn ang="0">
                <a:pos x="connsiteX6971" y="connsiteY6971"/>
              </a:cxn>
              <a:cxn ang="0">
                <a:pos x="connsiteX6972" y="connsiteY6972"/>
              </a:cxn>
              <a:cxn ang="0">
                <a:pos x="connsiteX6973" y="connsiteY6973"/>
              </a:cxn>
              <a:cxn ang="0">
                <a:pos x="connsiteX6974" y="connsiteY6974"/>
              </a:cxn>
              <a:cxn ang="0">
                <a:pos x="connsiteX6975" y="connsiteY6975"/>
              </a:cxn>
              <a:cxn ang="0">
                <a:pos x="connsiteX6976" y="connsiteY6976"/>
              </a:cxn>
              <a:cxn ang="0">
                <a:pos x="connsiteX6977" y="connsiteY6977"/>
              </a:cxn>
              <a:cxn ang="0">
                <a:pos x="connsiteX6978" y="connsiteY6978"/>
              </a:cxn>
              <a:cxn ang="0">
                <a:pos x="connsiteX6979" y="connsiteY6979"/>
              </a:cxn>
              <a:cxn ang="0">
                <a:pos x="connsiteX6980" y="connsiteY6980"/>
              </a:cxn>
              <a:cxn ang="0">
                <a:pos x="connsiteX6981" y="connsiteY6981"/>
              </a:cxn>
              <a:cxn ang="0">
                <a:pos x="connsiteX6982" y="connsiteY6982"/>
              </a:cxn>
              <a:cxn ang="0">
                <a:pos x="connsiteX6983" y="connsiteY6983"/>
              </a:cxn>
              <a:cxn ang="0">
                <a:pos x="connsiteX6984" y="connsiteY6984"/>
              </a:cxn>
              <a:cxn ang="0">
                <a:pos x="connsiteX6985" y="connsiteY6985"/>
              </a:cxn>
              <a:cxn ang="0">
                <a:pos x="connsiteX6986" y="connsiteY6986"/>
              </a:cxn>
              <a:cxn ang="0">
                <a:pos x="connsiteX6987" y="connsiteY6987"/>
              </a:cxn>
              <a:cxn ang="0">
                <a:pos x="connsiteX6988" y="connsiteY6988"/>
              </a:cxn>
              <a:cxn ang="0">
                <a:pos x="connsiteX6989" y="connsiteY6989"/>
              </a:cxn>
              <a:cxn ang="0">
                <a:pos x="connsiteX6990" y="connsiteY6990"/>
              </a:cxn>
              <a:cxn ang="0">
                <a:pos x="connsiteX6991" y="connsiteY6991"/>
              </a:cxn>
              <a:cxn ang="0">
                <a:pos x="connsiteX6992" y="connsiteY6992"/>
              </a:cxn>
              <a:cxn ang="0">
                <a:pos x="connsiteX6993" y="connsiteY6993"/>
              </a:cxn>
              <a:cxn ang="0">
                <a:pos x="connsiteX6994" y="connsiteY6994"/>
              </a:cxn>
              <a:cxn ang="0">
                <a:pos x="connsiteX6995" y="connsiteY6995"/>
              </a:cxn>
              <a:cxn ang="0">
                <a:pos x="connsiteX6996" y="connsiteY6996"/>
              </a:cxn>
              <a:cxn ang="0">
                <a:pos x="connsiteX6997" y="connsiteY6997"/>
              </a:cxn>
              <a:cxn ang="0">
                <a:pos x="connsiteX6998" y="connsiteY6998"/>
              </a:cxn>
              <a:cxn ang="0">
                <a:pos x="connsiteX6999" y="connsiteY6999"/>
              </a:cxn>
              <a:cxn ang="0">
                <a:pos x="connsiteX7000" y="connsiteY7000"/>
              </a:cxn>
              <a:cxn ang="0">
                <a:pos x="connsiteX7001" y="connsiteY7001"/>
              </a:cxn>
              <a:cxn ang="0">
                <a:pos x="connsiteX7002" y="connsiteY7002"/>
              </a:cxn>
              <a:cxn ang="0">
                <a:pos x="connsiteX7003" y="connsiteY7003"/>
              </a:cxn>
              <a:cxn ang="0">
                <a:pos x="connsiteX7004" y="connsiteY7004"/>
              </a:cxn>
              <a:cxn ang="0">
                <a:pos x="connsiteX7005" y="connsiteY7005"/>
              </a:cxn>
              <a:cxn ang="0">
                <a:pos x="connsiteX7006" y="connsiteY7006"/>
              </a:cxn>
              <a:cxn ang="0">
                <a:pos x="connsiteX7007" y="connsiteY7007"/>
              </a:cxn>
              <a:cxn ang="0">
                <a:pos x="connsiteX7008" y="connsiteY7008"/>
              </a:cxn>
              <a:cxn ang="0">
                <a:pos x="connsiteX7009" y="connsiteY7009"/>
              </a:cxn>
              <a:cxn ang="0">
                <a:pos x="connsiteX7010" y="connsiteY7010"/>
              </a:cxn>
              <a:cxn ang="0">
                <a:pos x="connsiteX7011" y="connsiteY7011"/>
              </a:cxn>
              <a:cxn ang="0">
                <a:pos x="connsiteX7012" y="connsiteY7012"/>
              </a:cxn>
              <a:cxn ang="0">
                <a:pos x="connsiteX7013" y="connsiteY7013"/>
              </a:cxn>
              <a:cxn ang="0">
                <a:pos x="connsiteX7014" y="connsiteY7014"/>
              </a:cxn>
              <a:cxn ang="0">
                <a:pos x="connsiteX7015" y="connsiteY7015"/>
              </a:cxn>
              <a:cxn ang="0">
                <a:pos x="connsiteX7016" y="connsiteY7016"/>
              </a:cxn>
              <a:cxn ang="0">
                <a:pos x="connsiteX7017" y="connsiteY7017"/>
              </a:cxn>
              <a:cxn ang="0">
                <a:pos x="connsiteX7018" y="connsiteY7018"/>
              </a:cxn>
              <a:cxn ang="0">
                <a:pos x="connsiteX7019" y="connsiteY7019"/>
              </a:cxn>
              <a:cxn ang="0">
                <a:pos x="connsiteX7020" y="connsiteY7020"/>
              </a:cxn>
              <a:cxn ang="0">
                <a:pos x="connsiteX7021" y="connsiteY7021"/>
              </a:cxn>
              <a:cxn ang="0">
                <a:pos x="connsiteX7022" y="connsiteY7022"/>
              </a:cxn>
              <a:cxn ang="0">
                <a:pos x="connsiteX7023" y="connsiteY7023"/>
              </a:cxn>
              <a:cxn ang="0">
                <a:pos x="connsiteX7024" y="connsiteY7024"/>
              </a:cxn>
              <a:cxn ang="0">
                <a:pos x="connsiteX7025" y="connsiteY7025"/>
              </a:cxn>
              <a:cxn ang="0">
                <a:pos x="connsiteX7026" y="connsiteY7026"/>
              </a:cxn>
              <a:cxn ang="0">
                <a:pos x="connsiteX7027" y="connsiteY7027"/>
              </a:cxn>
              <a:cxn ang="0">
                <a:pos x="connsiteX7028" y="connsiteY7028"/>
              </a:cxn>
              <a:cxn ang="0">
                <a:pos x="connsiteX7029" y="connsiteY7029"/>
              </a:cxn>
              <a:cxn ang="0">
                <a:pos x="connsiteX7030" y="connsiteY7030"/>
              </a:cxn>
              <a:cxn ang="0">
                <a:pos x="connsiteX7031" y="connsiteY7031"/>
              </a:cxn>
              <a:cxn ang="0">
                <a:pos x="connsiteX7032" y="connsiteY7032"/>
              </a:cxn>
              <a:cxn ang="0">
                <a:pos x="connsiteX7033" y="connsiteY7033"/>
              </a:cxn>
              <a:cxn ang="0">
                <a:pos x="connsiteX7034" y="connsiteY7034"/>
              </a:cxn>
              <a:cxn ang="0">
                <a:pos x="connsiteX7035" y="connsiteY7035"/>
              </a:cxn>
              <a:cxn ang="0">
                <a:pos x="connsiteX7036" y="connsiteY7036"/>
              </a:cxn>
              <a:cxn ang="0">
                <a:pos x="connsiteX7037" y="connsiteY7037"/>
              </a:cxn>
              <a:cxn ang="0">
                <a:pos x="connsiteX7038" y="connsiteY7038"/>
              </a:cxn>
              <a:cxn ang="0">
                <a:pos x="connsiteX7039" y="connsiteY7039"/>
              </a:cxn>
              <a:cxn ang="0">
                <a:pos x="connsiteX7040" y="connsiteY7040"/>
              </a:cxn>
              <a:cxn ang="0">
                <a:pos x="connsiteX7041" y="connsiteY7041"/>
              </a:cxn>
              <a:cxn ang="0">
                <a:pos x="connsiteX7042" y="connsiteY7042"/>
              </a:cxn>
              <a:cxn ang="0">
                <a:pos x="connsiteX7043" y="connsiteY7043"/>
              </a:cxn>
              <a:cxn ang="0">
                <a:pos x="connsiteX7044" y="connsiteY7044"/>
              </a:cxn>
              <a:cxn ang="0">
                <a:pos x="connsiteX7045" y="connsiteY7045"/>
              </a:cxn>
              <a:cxn ang="0">
                <a:pos x="connsiteX7046" y="connsiteY7046"/>
              </a:cxn>
              <a:cxn ang="0">
                <a:pos x="connsiteX7047" y="connsiteY7047"/>
              </a:cxn>
              <a:cxn ang="0">
                <a:pos x="connsiteX7048" y="connsiteY7048"/>
              </a:cxn>
              <a:cxn ang="0">
                <a:pos x="connsiteX7049" y="connsiteY7049"/>
              </a:cxn>
              <a:cxn ang="0">
                <a:pos x="connsiteX7050" y="connsiteY7050"/>
              </a:cxn>
              <a:cxn ang="0">
                <a:pos x="connsiteX7051" y="connsiteY7051"/>
              </a:cxn>
              <a:cxn ang="0">
                <a:pos x="connsiteX7052" y="connsiteY7052"/>
              </a:cxn>
              <a:cxn ang="0">
                <a:pos x="connsiteX7053" y="connsiteY7053"/>
              </a:cxn>
              <a:cxn ang="0">
                <a:pos x="connsiteX7054" y="connsiteY7054"/>
              </a:cxn>
              <a:cxn ang="0">
                <a:pos x="connsiteX7055" y="connsiteY7055"/>
              </a:cxn>
              <a:cxn ang="0">
                <a:pos x="connsiteX7056" y="connsiteY7056"/>
              </a:cxn>
              <a:cxn ang="0">
                <a:pos x="connsiteX7057" y="connsiteY7057"/>
              </a:cxn>
              <a:cxn ang="0">
                <a:pos x="connsiteX7058" y="connsiteY7058"/>
              </a:cxn>
              <a:cxn ang="0">
                <a:pos x="connsiteX7059" y="connsiteY7059"/>
              </a:cxn>
              <a:cxn ang="0">
                <a:pos x="connsiteX7060" y="connsiteY7060"/>
              </a:cxn>
              <a:cxn ang="0">
                <a:pos x="connsiteX7061" y="connsiteY7061"/>
              </a:cxn>
              <a:cxn ang="0">
                <a:pos x="connsiteX7062" y="connsiteY7062"/>
              </a:cxn>
              <a:cxn ang="0">
                <a:pos x="connsiteX7063" y="connsiteY7063"/>
              </a:cxn>
              <a:cxn ang="0">
                <a:pos x="connsiteX7064" y="connsiteY7064"/>
              </a:cxn>
              <a:cxn ang="0">
                <a:pos x="connsiteX7065" y="connsiteY7065"/>
              </a:cxn>
              <a:cxn ang="0">
                <a:pos x="connsiteX7066" y="connsiteY7066"/>
              </a:cxn>
              <a:cxn ang="0">
                <a:pos x="connsiteX7067" y="connsiteY7067"/>
              </a:cxn>
              <a:cxn ang="0">
                <a:pos x="connsiteX7068" y="connsiteY7068"/>
              </a:cxn>
              <a:cxn ang="0">
                <a:pos x="connsiteX7069" y="connsiteY7069"/>
              </a:cxn>
              <a:cxn ang="0">
                <a:pos x="connsiteX7070" y="connsiteY7070"/>
              </a:cxn>
              <a:cxn ang="0">
                <a:pos x="connsiteX7071" y="connsiteY7071"/>
              </a:cxn>
              <a:cxn ang="0">
                <a:pos x="connsiteX7072" y="connsiteY7072"/>
              </a:cxn>
              <a:cxn ang="0">
                <a:pos x="connsiteX7073" y="connsiteY7073"/>
              </a:cxn>
              <a:cxn ang="0">
                <a:pos x="connsiteX7074" y="connsiteY7074"/>
              </a:cxn>
              <a:cxn ang="0">
                <a:pos x="connsiteX7075" y="connsiteY7075"/>
              </a:cxn>
              <a:cxn ang="0">
                <a:pos x="connsiteX7076" y="connsiteY7076"/>
              </a:cxn>
              <a:cxn ang="0">
                <a:pos x="connsiteX7077" y="connsiteY7077"/>
              </a:cxn>
              <a:cxn ang="0">
                <a:pos x="connsiteX7078" y="connsiteY7078"/>
              </a:cxn>
              <a:cxn ang="0">
                <a:pos x="connsiteX7079" y="connsiteY7079"/>
              </a:cxn>
              <a:cxn ang="0">
                <a:pos x="connsiteX7080" y="connsiteY7080"/>
              </a:cxn>
              <a:cxn ang="0">
                <a:pos x="connsiteX7081" y="connsiteY7081"/>
              </a:cxn>
              <a:cxn ang="0">
                <a:pos x="connsiteX7082" y="connsiteY7082"/>
              </a:cxn>
              <a:cxn ang="0">
                <a:pos x="connsiteX7083" y="connsiteY7083"/>
              </a:cxn>
              <a:cxn ang="0">
                <a:pos x="connsiteX7084" y="connsiteY7084"/>
              </a:cxn>
              <a:cxn ang="0">
                <a:pos x="connsiteX7085" y="connsiteY7085"/>
              </a:cxn>
              <a:cxn ang="0">
                <a:pos x="connsiteX7086" y="connsiteY7086"/>
              </a:cxn>
              <a:cxn ang="0">
                <a:pos x="connsiteX7087" y="connsiteY7087"/>
              </a:cxn>
              <a:cxn ang="0">
                <a:pos x="connsiteX7088" y="connsiteY7088"/>
              </a:cxn>
              <a:cxn ang="0">
                <a:pos x="connsiteX7089" y="connsiteY7089"/>
              </a:cxn>
              <a:cxn ang="0">
                <a:pos x="connsiteX7090" y="connsiteY7090"/>
              </a:cxn>
              <a:cxn ang="0">
                <a:pos x="connsiteX7091" y="connsiteY7091"/>
              </a:cxn>
              <a:cxn ang="0">
                <a:pos x="connsiteX7092" y="connsiteY7092"/>
              </a:cxn>
              <a:cxn ang="0">
                <a:pos x="connsiteX7093" y="connsiteY7093"/>
              </a:cxn>
              <a:cxn ang="0">
                <a:pos x="connsiteX7094" y="connsiteY7094"/>
              </a:cxn>
              <a:cxn ang="0">
                <a:pos x="connsiteX7095" y="connsiteY7095"/>
              </a:cxn>
              <a:cxn ang="0">
                <a:pos x="connsiteX7096" y="connsiteY7096"/>
              </a:cxn>
              <a:cxn ang="0">
                <a:pos x="connsiteX7097" y="connsiteY7097"/>
              </a:cxn>
              <a:cxn ang="0">
                <a:pos x="connsiteX7098" y="connsiteY7098"/>
              </a:cxn>
              <a:cxn ang="0">
                <a:pos x="connsiteX7099" y="connsiteY7099"/>
              </a:cxn>
              <a:cxn ang="0">
                <a:pos x="connsiteX7100" y="connsiteY7100"/>
              </a:cxn>
              <a:cxn ang="0">
                <a:pos x="connsiteX7101" y="connsiteY7101"/>
              </a:cxn>
              <a:cxn ang="0">
                <a:pos x="connsiteX7102" y="connsiteY7102"/>
              </a:cxn>
              <a:cxn ang="0">
                <a:pos x="connsiteX7103" y="connsiteY7103"/>
              </a:cxn>
              <a:cxn ang="0">
                <a:pos x="connsiteX7104" y="connsiteY7104"/>
              </a:cxn>
              <a:cxn ang="0">
                <a:pos x="connsiteX7105" y="connsiteY7105"/>
              </a:cxn>
              <a:cxn ang="0">
                <a:pos x="connsiteX7106" y="connsiteY7106"/>
              </a:cxn>
              <a:cxn ang="0">
                <a:pos x="connsiteX7107" y="connsiteY7107"/>
              </a:cxn>
              <a:cxn ang="0">
                <a:pos x="connsiteX7108" y="connsiteY7108"/>
              </a:cxn>
              <a:cxn ang="0">
                <a:pos x="connsiteX7109" y="connsiteY7109"/>
              </a:cxn>
              <a:cxn ang="0">
                <a:pos x="connsiteX7110" y="connsiteY7110"/>
              </a:cxn>
              <a:cxn ang="0">
                <a:pos x="connsiteX7111" y="connsiteY7111"/>
              </a:cxn>
              <a:cxn ang="0">
                <a:pos x="connsiteX7112" y="connsiteY7112"/>
              </a:cxn>
              <a:cxn ang="0">
                <a:pos x="connsiteX7113" y="connsiteY7113"/>
              </a:cxn>
              <a:cxn ang="0">
                <a:pos x="connsiteX7114" y="connsiteY7114"/>
              </a:cxn>
              <a:cxn ang="0">
                <a:pos x="connsiteX7115" y="connsiteY7115"/>
              </a:cxn>
              <a:cxn ang="0">
                <a:pos x="connsiteX7116" y="connsiteY7116"/>
              </a:cxn>
              <a:cxn ang="0">
                <a:pos x="connsiteX7117" y="connsiteY7117"/>
              </a:cxn>
              <a:cxn ang="0">
                <a:pos x="connsiteX7118" y="connsiteY7118"/>
              </a:cxn>
              <a:cxn ang="0">
                <a:pos x="connsiteX7119" y="connsiteY7119"/>
              </a:cxn>
              <a:cxn ang="0">
                <a:pos x="connsiteX7120" y="connsiteY7120"/>
              </a:cxn>
              <a:cxn ang="0">
                <a:pos x="connsiteX7121" y="connsiteY7121"/>
              </a:cxn>
              <a:cxn ang="0">
                <a:pos x="connsiteX7122" y="connsiteY7122"/>
              </a:cxn>
              <a:cxn ang="0">
                <a:pos x="connsiteX7123" y="connsiteY7123"/>
              </a:cxn>
              <a:cxn ang="0">
                <a:pos x="connsiteX7124" y="connsiteY7124"/>
              </a:cxn>
              <a:cxn ang="0">
                <a:pos x="connsiteX7125" y="connsiteY7125"/>
              </a:cxn>
              <a:cxn ang="0">
                <a:pos x="connsiteX7126" y="connsiteY7126"/>
              </a:cxn>
              <a:cxn ang="0">
                <a:pos x="connsiteX7127" y="connsiteY7127"/>
              </a:cxn>
              <a:cxn ang="0">
                <a:pos x="connsiteX7128" y="connsiteY7128"/>
              </a:cxn>
              <a:cxn ang="0">
                <a:pos x="connsiteX7129" y="connsiteY7129"/>
              </a:cxn>
              <a:cxn ang="0">
                <a:pos x="connsiteX7130" y="connsiteY7130"/>
              </a:cxn>
              <a:cxn ang="0">
                <a:pos x="connsiteX7131" y="connsiteY7131"/>
              </a:cxn>
              <a:cxn ang="0">
                <a:pos x="connsiteX7132" y="connsiteY7132"/>
              </a:cxn>
              <a:cxn ang="0">
                <a:pos x="connsiteX7133" y="connsiteY7133"/>
              </a:cxn>
              <a:cxn ang="0">
                <a:pos x="connsiteX7134" y="connsiteY7134"/>
              </a:cxn>
              <a:cxn ang="0">
                <a:pos x="connsiteX7135" y="connsiteY7135"/>
              </a:cxn>
              <a:cxn ang="0">
                <a:pos x="connsiteX7136" y="connsiteY7136"/>
              </a:cxn>
              <a:cxn ang="0">
                <a:pos x="connsiteX7137" y="connsiteY7137"/>
              </a:cxn>
              <a:cxn ang="0">
                <a:pos x="connsiteX7138" y="connsiteY7138"/>
              </a:cxn>
              <a:cxn ang="0">
                <a:pos x="connsiteX7139" y="connsiteY7139"/>
              </a:cxn>
              <a:cxn ang="0">
                <a:pos x="connsiteX7140" y="connsiteY7140"/>
              </a:cxn>
              <a:cxn ang="0">
                <a:pos x="connsiteX7141" y="connsiteY7141"/>
              </a:cxn>
              <a:cxn ang="0">
                <a:pos x="connsiteX7142" y="connsiteY7142"/>
              </a:cxn>
              <a:cxn ang="0">
                <a:pos x="connsiteX7143" y="connsiteY7143"/>
              </a:cxn>
              <a:cxn ang="0">
                <a:pos x="connsiteX7144" y="connsiteY7144"/>
              </a:cxn>
              <a:cxn ang="0">
                <a:pos x="connsiteX7145" y="connsiteY7145"/>
              </a:cxn>
              <a:cxn ang="0">
                <a:pos x="connsiteX7146" y="connsiteY7146"/>
              </a:cxn>
              <a:cxn ang="0">
                <a:pos x="connsiteX7147" y="connsiteY7147"/>
              </a:cxn>
              <a:cxn ang="0">
                <a:pos x="connsiteX7148" y="connsiteY7148"/>
              </a:cxn>
              <a:cxn ang="0">
                <a:pos x="connsiteX7149" y="connsiteY7149"/>
              </a:cxn>
              <a:cxn ang="0">
                <a:pos x="connsiteX7150" y="connsiteY7150"/>
              </a:cxn>
              <a:cxn ang="0">
                <a:pos x="connsiteX7151" y="connsiteY7151"/>
              </a:cxn>
              <a:cxn ang="0">
                <a:pos x="connsiteX7152" y="connsiteY7152"/>
              </a:cxn>
              <a:cxn ang="0">
                <a:pos x="connsiteX7153" y="connsiteY7153"/>
              </a:cxn>
              <a:cxn ang="0">
                <a:pos x="connsiteX7154" y="connsiteY7154"/>
              </a:cxn>
              <a:cxn ang="0">
                <a:pos x="connsiteX7155" y="connsiteY7155"/>
              </a:cxn>
              <a:cxn ang="0">
                <a:pos x="connsiteX7156" y="connsiteY7156"/>
              </a:cxn>
              <a:cxn ang="0">
                <a:pos x="connsiteX7157" y="connsiteY7157"/>
              </a:cxn>
              <a:cxn ang="0">
                <a:pos x="connsiteX7158" y="connsiteY7158"/>
              </a:cxn>
              <a:cxn ang="0">
                <a:pos x="connsiteX7159" y="connsiteY7159"/>
              </a:cxn>
              <a:cxn ang="0">
                <a:pos x="connsiteX7160" y="connsiteY7160"/>
              </a:cxn>
              <a:cxn ang="0">
                <a:pos x="connsiteX7161" y="connsiteY7161"/>
              </a:cxn>
              <a:cxn ang="0">
                <a:pos x="connsiteX7162" y="connsiteY7162"/>
              </a:cxn>
              <a:cxn ang="0">
                <a:pos x="connsiteX7163" y="connsiteY7163"/>
              </a:cxn>
              <a:cxn ang="0">
                <a:pos x="connsiteX7164" y="connsiteY7164"/>
              </a:cxn>
              <a:cxn ang="0">
                <a:pos x="connsiteX7165" y="connsiteY7165"/>
              </a:cxn>
              <a:cxn ang="0">
                <a:pos x="connsiteX7166" y="connsiteY7166"/>
              </a:cxn>
              <a:cxn ang="0">
                <a:pos x="connsiteX7167" y="connsiteY7167"/>
              </a:cxn>
              <a:cxn ang="0">
                <a:pos x="connsiteX7168" y="connsiteY7168"/>
              </a:cxn>
              <a:cxn ang="0">
                <a:pos x="connsiteX7169" y="connsiteY7169"/>
              </a:cxn>
              <a:cxn ang="0">
                <a:pos x="connsiteX7170" y="connsiteY7170"/>
              </a:cxn>
              <a:cxn ang="0">
                <a:pos x="connsiteX7171" y="connsiteY7171"/>
              </a:cxn>
              <a:cxn ang="0">
                <a:pos x="connsiteX7172" y="connsiteY7172"/>
              </a:cxn>
              <a:cxn ang="0">
                <a:pos x="connsiteX7173" y="connsiteY7173"/>
              </a:cxn>
              <a:cxn ang="0">
                <a:pos x="connsiteX7174" y="connsiteY7174"/>
              </a:cxn>
              <a:cxn ang="0">
                <a:pos x="connsiteX7175" y="connsiteY7175"/>
              </a:cxn>
              <a:cxn ang="0">
                <a:pos x="connsiteX7176" y="connsiteY7176"/>
              </a:cxn>
              <a:cxn ang="0">
                <a:pos x="connsiteX7177" y="connsiteY7177"/>
              </a:cxn>
              <a:cxn ang="0">
                <a:pos x="connsiteX7178" y="connsiteY7178"/>
              </a:cxn>
              <a:cxn ang="0">
                <a:pos x="connsiteX7179" y="connsiteY7179"/>
              </a:cxn>
              <a:cxn ang="0">
                <a:pos x="connsiteX7180" y="connsiteY7180"/>
              </a:cxn>
              <a:cxn ang="0">
                <a:pos x="connsiteX7181" y="connsiteY7181"/>
              </a:cxn>
              <a:cxn ang="0">
                <a:pos x="connsiteX7182" y="connsiteY7182"/>
              </a:cxn>
              <a:cxn ang="0">
                <a:pos x="connsiteX7183" y="connsiteY7183"/>
              </a:cxn>
              <a:cxn ang="0">
                <a:pos x="connsiteX7184" y="connsiteY7184"/>
              </a:cxn>
              <a:cxn ang="0">
                <a:pos x="connsiteX7185" y="connsiteY7185"/>
              </a:cxn>
              <a:cxn ang="0">
                <a:pos x="connsiteX7186" y="connsiteY7186"/>
              </a:cxn>
              <a:cxn ang="0">
                <a:pos x="connsiteX7187" y="connsiteY7187"/>
              </a:cxn>
              <a:cxn ang="0">
                <a:pos x="connsiteX7188" y="connsiteY7188"/>
              </a:cxn>
              <a:cxn ang="0">
                <a:pos x="connsiteX7189" y="connsiteY7189"/>
              </a:cxn>
              <a:cxn ang="0">
                <a:pos x="connsiteX7190" y="connsiteY7190"/>
              </a:cxn>
              <a:cxn ang="0">
                <a:pos x="connsiteX7191" y="connsiteY7191"/>
              </a:cxn>
              <a:cxn ang="0">
                <a:pos x="connsiteX7192" y="connsiteY7192"/>
              </a:cxn>
              <a:cxn ang="0">
                <a:pos x="connsiteX7193" y="connsiteY7193"/>
              </a:cxn>
              <a:cxn ang="0">
                <a:pos x="connsiteX7194" y="connsiteY7194"/>
              </a:cxn>
              <a:cxn ang="0">
                <a:pos x="connsiteX7195" y="connsiteY7195"/>
              </a:cxn>
              <a:cxn ang="0">
                <a:pos x="connsiteX7196" y="connsiteY7196"/>
              </a:cxn>
              <a:cxn ang="0">
                <a:pos x="connsiteX7197" y="connsiteY7197"/>
              </a:cxn>
              <a:cxn ang="0">
                <a:pos x="connsiteX7198" y="connsiteY7198"/>
              </a:cxn>
              <a:cxn ang="0">
                <a:pos x="connsiteX7199" y="connsiteY7199"/>
              </a:cxn>
              <a:cxn ang="0">
                <a:pos x="connsiteX7200" y="connsiteY7200"/>
              </a:cxn>
              <a:cxn ang="0">
                <a:pos x="connsiteX7201" y="connsiteY7201"/>
              </a:cxn>
              <a:cxn ang="0">
                <a:pos x="connsiteX7202" y="connsiteY7202"/>
              </a:cxn>
              <a:cxn ang="0">
                <a:pos x="connsiteX7203" y="connsiteY7203"/>
              </a:cxn>
              <a:cxn ang="0">
                <a:pos x="connsiteX7204" y="connsiteY7204"/>
              </a:cxn>
              <a:cxn ang="0">
                <a:pos x="connsiteX7205" y="connsiteY7205"/>
              </a:cxn>
              <a:cxn ang="0">
                <a:pos x="connsiteX7206" y="connsiteY7206"/>
              </a:cxn>
              <a:cxn ang="0">
                <a:pos x="connsiteX7207" y="connsiteY7207"/>
              </a:cxn>
              <a:cxn ang="0">
                <a:pos x="connsiteX7208" y="connsiteY7208"/>
              </a:cxn>
              <a:cxn ang="0">
                <a:pos x="connsiteX7209" y="connsiteY7209"/>
              </a:cxn>
              <a:cxn ang="0">
                <a:pos x="connsiteX7210" y="connsiteY7210"/>
              </a:cxn>
              <a:cxn ang="0">
                <a:pos x="connsiteX7211" y="connsiteY7211"/>
              </a:cxn>
              <a:cxn ang="0">
                <a:pos x="connsiteX7212" y="connsiteY7212"/>
              </a:cxn>
              <a:cxn ang="0">
                <a:pos x="connsiteX7213" y="connsiteY7213"/>
              </a:cxn>
              <a:cxn ang="0">
                <a:pos x="connsiteX7214" y="connsiteY7214"/>
              </a:cxn>
              <a:cxn ang="0">
                <a:pos x="connsiteX7215" y="connsiteY7215"/>
              </a:cxn>
              <a:cxn ang="0">
                <a:pos x="connsiteX7216" y="connsiteY7216"/>
              </a:cxn>
              <a:cxn ang="0">
                <a:pos x="connsiteX7217" y="connsiteY7217"/>
              </a:cxn>
              <a:cxn ang="0">
                <a:pos x="connsiteX7218" y="connsiteY7218"/>
              </a:cxn>
              <a:cxn ang="0">
                <a:pos x="connsiteX7219" y="connsiteY7219"/>
              </a:cxn>
              <a:cxn ang="0">
                <a:pos x="connsiteX7220" y="connsiteY7220"/>
              </a:cxn>
              <a:cxn ang="0">
                <a:pos x="connsiteX7221" y="connsiteY7221"/>
              </a:cxn>
              <a:cxn ang="0">
                <a:pos x="connsiteX7222" y="connsiteY7222"/>
              </a:cxn>
              <a:cxn ang="0">
                <a:pos x="connsiteX7223" y="connsiteY7223"/>
              </a:cxn>
              <a:cxn ang="0">
                <a:pos x="connsiteX7224" y="connsiteY7224"/>
              </a:cxn>
              <a:cxn ang="0">
                <a:pos x="connsiteX7225" y="connsiteY7225"/>
              </a:cxn>
              <a:cxn ang="0">
                <a:pos x="connsiteX7226" y="connsiteY7226"/>
              </a:cxn>
              <a:cxn ang="0">
                <a:pos x="connsiteX7227" y="connsiteY7227"/>
              </a:cxn>
              <a:cxn ang="0">
                <a:pos x="connsiteX7228" y="connsiteY7228"/>
              </a:cxn>
              <a:cxn ang="0">
                <a:pos x="connsiteX7229" y="connsiteY7229"/>
              </a:cxn>
              <a:cxn ang="0">
                <a:pos x="connsiteX7230" y="connsiteY7230"/>
              </a:cxn>
              <a:cxn ang="0">
                <a:pos x="connsiteX7231" y="connsiteY7231"/>
              </a:cxn>
              <a:cxn ang="0">
                <a:pos x="connsiteX7232" y="connsiteY7232"/>
              </a:cxn>
              <a:cxn ang="0">
                <a:pos x="connsiteX7233" y="connsiteY7233"/>
              </a:cxn>
              <a:cxn ang="0">
                <a:pos x="connsiteX7234" y="connsiteY7234"/>
              </a:cxn>
              <a:cxn ang="0">
                <a:pos x="connsiteX7235" y="connsiteY7235"/>
              </a:cxn>
              <a:cxn ang="0">
                <a:pos x="connsiteX7236" y="connsiteY7236"/>
              </a:cxn>
              <a:cxn ang="0">
                <a:pos x="connsiteX7237" y="connsiteY7237"/>
              </a:cxn>
              <a:cxn ang="0">
                <a:pos x="connsiteX7238" y="connsiteY7238"/>
              </a:cxn>
              <a:cxn ang="0">
                <a:pos x="connsiteX7239" y="connsiteY7239"/>
              </a:cxn>
              <a:cxn ang="0">
                <a:pos x="connsiteX7240" y="connsiteY7240"/>
              </a:cxn>
              <a:cxn ang="0">
                <a:pos x="connsiteX7241" y="connsiteY7241"/>
              </a:cxn>
              <a:cxn ang="0">
                <a:pos x="connsiteX7242" y="connsiteY7242"/>
              </a:cxn>
              <a:cxn ang="0">
                <a:pos x="connsiteX7243" y="connsiteY7243"/>
              </a:cxn>
              <a:cxn ang="0">
                <a:pos x="connsiteX7244" y="connsiteY7244"/>
              </a:cxn>
              <a:cxn ang="0">
                <a:pos x="connsiteX7245" y="connsiteY7245"/>
              </a:cxn>
              <a:cxn ang="0">
                <a:pos x="connsiteX7246" y="connsiteY7246"/>
              </a:cxn>
              <a:cxn ang="0">
                <a:pos x="connsiteX7247" y="connsiteY7247"/>
              </a:cxn>
              <a:cxn ang="0">
                <a:pos x="connsiteX7248" y="connsiteY7248"/>
              </a:cxn>
              <a:cxn ang="0">
                <a:pos x="connsiteX7249" y="connsiteY7249"/>
              </a:cxn>
              <a:cxn ang="0">
                <a:pos x="connsiteX7250" y="connsiteY7250"/>
              </a:cxn>
              <a:cxn ang="0">
                <a:pos x="connsiteX7251" y="connsiteY7251"/>
              </a:cxn>
              <a:cxn ang="0">
                <a:pos x="connsiteX7252" y="connsiteY7252"/>
              </a:cxn>
              <a:cxn ang="0">
                <a:pos x="connsiteX7253" y="connsiteY7253"/>
              </a:cxn>
              <a:cxn ang="0">
                <a:pos x="connsiteX7254" y="connsiteY7254"/>
              </a:cxn>
              <a:cxn ang="0">
                <a:pos x="connsiteX7255" y="connsiteY7255"/>
              </a:cxn>
              <a:cxn ang="0">
                <a:pos x="connsiteX7256" y="connsiteY7256"/>
              </a:cxn>
              <a:cxn ang="0">
                <a:pos x="connsiteX7257" y="connsiteY7257"/>
              </a:cxn>
              <a:cxn ang="0">
                <a:pos x="connsiteX7258" y="connsiteY7258"/>
              </a:cxn>
              <a:cxn ang="0">
                <a:pos x="connsiteX7259" y="connsiteY7259"/>
              </a:cxn>
              <a:cxn ang="0">
                <a:pos x="connsiteX7260" y="connsiteY7260"/>
              </a:cxn>
              <a:cxn ang="0">
                <a:pos x="connsiteX7261" y="connsiteY7261"/>
              </a:cxn>
              <a:cxn ang="0">
                <a:pos x="connsiteX7262" y="connsiteY7262"/>
              </a:cxn>
              <a:cxn ang="0">
                <a:pos x="connsiteX7263" y="connsiteY7263"/>
              </a:cxn>
              <a:cxn ang="0">
                <a:pos x="connsiteX7264" y="connsiteY7264"/>
              </a:cxn>
              <a:cxn ang="0">
                <a:pos x="connsiteX7265" y="connsiteY7265"/>
              </a:cxn>
              <a:cxn ang="0">
                <a:pos x="connsiteX7266" y="connsiteY7266"/>
              </a:cxn>
              <a:cxn ang="0">
                <a:pos x="connsiteX7267" y="connsiteY7267"/>
              </a:cxn>
              <a:cxn ang="0">
                <a:pos x="connsiteX7268" y="connsiteY7268"/>
              </a:cxn>
              <a:cxn ang="0">
                <a:pos x="connsiteX7269" y="connsiteY7269"/>
              </a:cxn>
              <a:cxn ang="0">
                <a:pos x="connsiteX7270" y="connsiteY7270"/>
              </a:cxn>
              <a:cxn ang="0">
                <a:pos x="connsiteX7271" y="connsiteY7271"/>
              </a:cxn>
              <a:cxn ang="0">
                <a:pos x="connsiteX7272" y="connsiteY7272"/>
              </a:cxn>
              <a:cxn ang="0">
                <a:pos x="connsiteX7273" y="connsiteY7273"/>
              </a:cxn>
              <a:cxn ang="0">
                <a:pos x="connsiteX7274" y="connsiteY7274"/>
              </a:cxn>
              <a:cxn ang="0">
                <a:pos x="connsiteX7275" y="connsiteY7275"/>
              </a:cxn>
              <a:cxn ang="0">
                <a:pos x="connsiteX7276" y="connsiteY7276"/>
              </a:cxn>
              <a:cxn ang="0">
                <a:pos x="connsiteX7277" y="connsiteY7277"/>
              </a:cxn>
              <a:cxn ang="0">
                <a:pos x="connsiteX7278" y="connsiteY7278"/>
              </a:cxn>
              <a:cxn ang="0">
                <a:pos x="connsiteX7279" y="connsiteY7279"/>
              </a:cxn>
              <a:cxn ang="0">
                <a:pos x="connsiteX7280" y="connsiteY7280"/>
              </a:cxn>
              <a:cxn ang="0">
                <a:pos x="connsiteX7281" y="connsiteY7281"/>
              </a:cxn>
              <a:cxn ang="0">
                <a:pos x="connsiteX7282" y="connsiteY7282"/>
              </a:cxn>
              <a:cxn ang="0">
                <a:pos x="connsiteX7283" y="connsiteY7283"/>
              </a:cxn>
              <a:cxn ang="0">
                <a:pos x="connsiteX7284" y="connsiteY7284"/>
              </a:cxn>
              <a:cxn ang="0">
                <a:pos x="connsiteX7285" y="connsiteY7285"/>
              </a:cxn>
              <a:cxn ang="0">
                <a:pos x="connsiteX7286" y="connsiteY7286"/>
              </a:cxn>
              <a:cxn ang="0">
                <a:pos x="connsiteX7287" y="connsiteY7287"/>
              </a:cxn>
              <a:cxn ang="0">
                <a:pos x="connsiteX7288" y="connsiteY7288"/>
              </a:cxn>
              <a:cxn ang="0">
                <a:pos x="connsiteX7289" y="connsiteY7289"/>
              </a:cxn>
              <a:cxn ang="0">
                <a:pos x="connsiteX7290" y="connsiteY7290"/>
              </a:cxn>
              <a:cxn ang="0">
                <a:pos x="connsiteX7291" y="connsiteY7291"/>
              </a:cxn>
              <a:cxn ang="0">
                <a:pos x="connsiteX7292" y="connsiteY7292"/>
              </a:cxn>
              <a:cxn ang="0">
                <a:pos x="connsiteX7293" y="connsiteY7293"/>
              </a:cxn>
              <a:cxn ang="0">
                <a:pos x="connsiteX7294" y="connsiteY7294"/>
              </a:cxn>
              <a:cxn ang="0">
                <a:pos x="connsiteX7295" y="connsiteY7295"/>
              </a:cxn>
              <a:cxn ang="0">
                <a:pos x="connsiteX7296" y="connsiteY7296"/>
              </a:cxn>
              <a:cxn ang="0">
                <a:pos x="connsiteX7297" y="connsiteY7297"/>
              </a:cxn>
              <a:cxn ang="0">
                <a:pos x="connsiteX7298" y="connsiteY7298"/>
              </a:cxn>
              <a:cxn ang="0">
                <a:pos x="connsiteX7299" y="connsiteY7299"/>
              </a:cxn>
              <a:cxn ang="0">
                <a:pos x="connsiteX7300" y="connsiteY7300"/>
              </a:cxn>
              <a:cxn ang="0">
                <a:pos x="connsiteX7301" y="connsiteY7301"/>
              </a:cxn>
              <a:cxn ang="0">
                <a:pos x="connsiteX7302" y="connsiteY7302"/>
              </a:cxn>
              <a:cxn ang="0">
                <a:pos x="connsiteX7303" y="connsiteY7303"/>
              </a:cxn>
              <a:cxn ang="0">
                <a:pos x="connsiteX7304" y="connsiteY7304"/>
              </a:cxn>
              <a:cxn ang="0">
                <a:pos x="connsiteX7305" y="connsiteY7305"/>
              </a:cxn>
              <a:cxn ang="0">
                <a:pos x="connsiteX7306" y="connsiteY7306"/>
              </a:cxn>
              <a:cxn ang="0">
                <a:pos x="connsiteX7307" y="connsiteY7307"/>
              </a:cxn>
              <a:cxn ang="0">
                <a:pos x="connsiteX7308" y="connsiteY7308"/>
              </a:cxn>
              <a:cxn ang="0">
                <a:pos x="connsiteX7309" y="connsiteY7309"/>
              </a:cxn>
              <a:cxn ang="0">
                <a:pos x="connsiteX7310" y="connsiteY7310"/>
              </a:cxn>
              <a:cxn ang="0">
                <a:pos x="connsiteX7311" y="connsiteY7311"/>
              </a:cxn>
              <a:cxn ang="0">
                <a:pos x="connsiteX7312" y="connsiteY7312"/>
              </a:cxn>
              <a:cxn ang="0">
                <a:pos x="connsiteX7313" y="connsiteY7313"/>
              </a:cxn>
              <a:cxn ang="0">
                <a:pos x="connsiteX7314" y="connsiteY7314"/>
              </a:cxn>
              <a:cxn ang="0">
                <a:pos x="connsiteX7315" y="connsiteY7315"/>
              </a:cxn>
              <a:cxn ang="0">
                <a:pos x="connsiteX7316" y="connsiteY7316"/>
              </a:cxn>
              <a:cxn ang="0">
                <a:pos x="connsiteX7317" y="connsiteY7317"/>
              </a:cxn>
              <a:cxn ang="0">
                <a:pos x="connsiteX7318" y="connsiteY7318"/>
              </a:cxn>
              <a:cxn ang="0">
                <a:pos x="connsiteX7319" y="connsiteY7319"/>
              </a:cxn>
              <a:cxn ang="0">
                <a:pos x="connsiteX7320" y="connsiteY7320"/>
              </a:cxn>
              <a:cxn ang="0">
                <a:pos x="connsiteX7321" y="connsiteY7321"/>
              </a:cxn>
              <a:cxn ang="0">
                <a:pos x="connsiteX7322" y="connsiteY7322"/>
              </a:cxn>
              <a:cxn ang="0">
                <a:pos x="connsiteX7323" y="connsiteY7323"/>
              </a:cxn>
              <a:cxn ang="0">
                <a:pos x="connsiteX7324" y="connsiteY7324"/>
              </a:cxn>
              <a:cxn ang="0">
                <a:pos x="connsiteX7325" y="connsiteY7325"/>
              </a:cxn>
              <a:cxn ang="0">
                <a:pos x="connsiteX7326" y="connsiteY7326"/>
              </a:cxn>
              <a:cxn ang="0">
                <a:pos x="connsiteX7327" y="connsiteY7327"/>
              </a:cxn>
              <a:cxn ang="0">
                <a:pos x="connsiteX7328" y="connsiteY7328"/>
              </a:cxn>
              <a:cxn ang="0">
                <a:pos x="connsiteX7329" y="connsiteY7329"/>
              </a:cxn>
              <a:cxn ang="0">
                <a:pos x="connsiteX7330" y="connsiteY7330"/>
              </a:cxn>
              <a:cxn ang="0">
                <a:pos x="connsiteX7331" y="connsiteY7331"/>
              </a:cxn>
              <a:cxn ang="0">
                <a:pos x="connsiteX7332" y="connsiteY7332"/>
              </a:cxn>
              <a:cxn ang="0">
                <a:pos x="connsiteX7333" y="connsiteY7333"/>
              </a:cxn>
              <a:cxn ang="0">
                <a:pos x="connsiteX7334" y="connsiteY7334"/>
              </a:cxn>
              <a:cxn ang="0">
                <a:pos x="connsiteX7335" y="connsiteY7335"/>
              </a:cxn>
              <a:cxn ang="0">
                <a:pos x="connsiteX7336" y="connsiteY7336"/>
              </a:cxn>
              <a:cxn ang="0">
                <a:pos x="connsiteX7337" y="connsiteY7337"/>
              </a:cxn>
              <a:cxn ang="0">
                <a:pos x="connsiteX7338" y="connsiteY7338"/>
              </a:cxn>
              <a:cxn ang="0">
                <a:pos x="connsiteX7339" y="connsiteY7339"/>
              </a:cxn>
              <a:cxn ang="0">
                <a:pos x="connsiteX7340" y="connsiteY7340"/>
              </a:cxn>
              <a:cxn ang="0">
                <a:pos x="connsiteX7341" y="connsiteY7341"/>
              </a:cxn>
              <a:cxn ang="0">
                <a:pos x="connsiteX7342" y="connsiteY7342"/>
              </a:cxn>
              <a:cxn ang="0">
                <a:pos x="connsiteX7343" y="connsiteY7343"/>
              </a:cxn>
              <a:cxn ang="0">
                <a:pos x="connsiteX7344" y="connsiteY7344"/>
              </a:cxn>
              <a:cxn ang="0">
                <a:pos x="connsiteX7345" y="connsiteY7345"/>
              </a:cxn>
              <a:cxn ang="0">
                <a:pos x="connsiteX7346" y="connsiteY7346"/>
              </a:cxn>
              <a:cxn ang="0">
                <a:pos x="connsiteX7347" y="connsiteY7347"/>
              </a:cxn>
              <a:cxn ang="0">
                <a:pos x="connsiteX7348" y="connsiteY7348"/>
              </a:cxn>
              <a:cxn ang="0">
                <a:pos x="connsiteX7349" y="connsiteY7349"/>
              </a:cxn>
              <a:cxn ang="0">
                <a:pos x="connsiteX7350" y="connsiteY7350"/>
              </a:cxn>
              <a:cxn ang="0">
                <a:pos x="connsiteX7351" y="connsiteY7351"/>
              </a:cxn>
              <a:cxn ang="0">
                <a:pos x="connsiteX7352" y="connsiteY7352"/>
              </a:cxn>
              <a:cxn ang="0">
                <a:pos x="connsiteX7353" y="connsiteY7353"/>
              </a:cxn>
              <a:cxn ang="0">
                <a:pos x="connsiteX7354" y="connsiteY7354"/>
              </a:cxn>
              <a:cxn ang="0">
                <a:pos x="connsiteX7355" y="connsiteY7355"/>
              </a:cxn>
              <a:cxn ang="0">
                <a:pos x="connsiteX7356" y="connsiteY7356"/>
              </a:cxn>
              <a:cxn ang="0">
                <a:pos x="connsiteX7357" y="connsiteY7357"/>
              </a:cxn>
              <a:cxn ang="0">
                <a:pos x="connsiteX7358" y="connsiteY7358"/>
              </a:cxn>
              <a:cxn ang="0">
                <a:pos x="connsiteX7359" y="connsiteY7359"/>
              </a:cxn>
              <a:cxn ang="0">
                <a:pos x="connsiteX7360" y="connsiteY7360"/>
              </a:cxn>
              <a:cxn ang="0">
                <a:pos x="connsiteX7361" y="connsiteY7361"/>
              </a:cxn>
              <a:cxn ang="0">
                <a:pos x="connsiteX7362" y="connsiteY7362"/>
              </a:cxn>
              <a:cxn ang="0">
                <a:pos x="connsiteX7363" y="connsiteY7363"/>
              </a:cxn>
              <a:cxn ang="0">
                <a:pos x="connsiteX7364" y="connsiteY7364"/>
              </a:cxn>
              <a:cxn ang="0">
                <a:pos x="connsiteX7365" y="connsiteY7365"/>
              </a:cxn>
              <a:cxn ang="0">
                <a:pos x="connsiteX7366" y="connsiteY7366"/>
              </a:cxn>
              <a:cxn ang="0">
                <a:pos x="connsiteX7367" y="connsiteY7367"/>
              </a:cxn>
              <a:cxn ang="0">
                <a:pos x="connsiteX7368" y="connsiteY7368"/>
              </a:cxn>
              <a:cxn ang="0">
                <a:pos x="connsiteX7369" y="connsiteY7369"/>
              </a:cxn>
              <a:cxn ang="0">
                <a:pos x="connsiteX7370" y="connsiteY7370"/>
              </a:cxn>
              <a:cxn ang="0">
                <a:pos x="connsiteX7371" y="connsiteY7371"/>
              </a:cxn>
              <a:cxn ang="0">
                <a:pos x="connsiteX7372" y="connsiteY7372"/>
              </a:cxn>
              <a:cxn ang="0">
                <a:pos x="connsiteX7373" y="connsiteY7373"/>
              </a:cxn>
              <a:cxn ang="0">
                <a:pos x="connsiteX7374" y="connsiteY7374"/>
              </a:cxn>
              <a:cxn ang="0">
                <a:pos x="connsiteX7375" y="connsiteY7375"/>
              </a:cxn>
              <a:cxn ang="0">
                <a:pos x="connsiteX7376" y="connsiteY7376"/>
              </a:cxn>
              <a:cxn ang="0">
                <a:pos x="connsiteX7377" y="connsiteY7377"/>
              </a:cxn>
              <a:cxn ang="0">
                <a:pos x="connsiteX7378" y="connsiteY7378"/>
              </a:cxn>
              <a:cxn ang="0">
                <a:pos x="connsiteX7379" y="connsiteY7379"/>
              </a:cxn>
              <a:cxn ang="0">
                <a:pos x="connsiteX7380" y="connsiteY7380"/>
              </a:cxn>
              <a:cxn ang="0">
                <a:pos x="connsiteX7381" y="connsiteY7381"/>
              </a:cxn>
              <a:cxn ang="0">
                <a:pos x="connsiteX7382" y="connsiteY7382"/>
              </a:cxn>
              <a:cxn ang="0">
                <a:pos x="connsiteX7383" y="connsiteY7383"/>
              </a:cxn>
              <a:cxn ang="0">
                <a:pos x="connsiteX7384" y="connsiteY7384"/>
              </a:cxn>
              <a:cxn ang="0">
                <a:pos x="connsiteX7385" y="connsiteY7385"/>
              </a:cxn>
              <a:cxn ang="0">
                <a:pos x="connsiteX7386" y="connsiteY7386"/>
              </a:cxn>
              <a:cxn ang="0">
                <a:pos x="connsiteX7387" y="connsiteY7387"/>
              </a:cxn>
              <a:cxn ang="0">
                <a:pos x="connsiteX7388" y="connsiteY7388"/>
              </a:cxn>
              <a:cxn ang="0">
                <a:pos x="connsiteX7389" y="connsiteY7389"/>
              </a:cxn>
              <a:cxn ang="0">
                <a:pos x="connsiteX7390" y="connsiteY7390"/>
              </a:cxn>
              <a:cxn ang="0">
                <a:pos x="connsiteX7391" y="connsiteY7391"/>
              </a:cxn>
              <a:cxn ang="0">
                <a:pos x="connsiteX7392" y="connsiteY7392"/>
              </a:cxn>
              <a:cxn ang="0">
                <a:pos x="connsiteX7393" y="connsiteY7393"/>
              </a:cxn>
              <a:cxn ang="0">
                <a:pos x="connsiteX7394" y="connsiteY7394"/>
              </a:cxn>
              <a:cxn ang="0">
                <a:pos x="connsiteX7395" y="connsiteY7395"/>
              </a:cxn>
              <a:cxn ang="0">
                <a:pos x="connsiteX7396" y="connsiteY7396"/>
              </a:cxn>
              <a:cxn ang="0">
                <a:pos x="connsiteX7397" y="connsiteY7397"/>
              </a:cxn>
              <a:cxn ang="0">
                <a:pos x="connsiteX7398" y="connsiteY7398"/>
              </a:cxn>
              <a:cxn ang="0">
                <a:pos x="connsiteX7399" y="connsiteY7399"/>
              </a:cxn>
              <a:cxn ang="0">
                <a:pos x="connsiteX7400" y="connsiteY7400"/>
              </a:cxn>
              <a:cxn ang="0">
                <a:pos x="connsiteX7401" y="connsiteY7401"/>
              </a:cxn>
              <a:cxn ang="0">
                <a:pos x="connsiteX7402" y="connsiteY7402"/>
              </a:cxn>
              <a:cxn ang="0">
                <a:pos x="connsiteX7403" y="connsiteY7403"/>
              </a:cxn>
              <a:cxn ang="0">
                <a:pos x="connsiteX7404" y="connsiteY7404"/>
              </a:cxn>
              <a:cxn ang="0">
                <a:pos x="connsiteX7405" y="connsiteY7405"/>
              </a:cxn>
              <a:cxn ang="0">
                <a:pos x="connsiteX7406" y="connsiteY7406"/>
              </a:cxn>
              <a:cxn ang="0">
                <a:pos x="connsiteX7407" y="connsiteY7407"/>
              </a:cxn>
              <a:cxn ang="0">
                <a:pos x="connsiteX7408" y="connsiteY7408"/>
              </a:cxn>
              <a:cxn ang="0">
                <a:pos x="connsiteX7409" y="connsiteY7409"/>
              </a:cxn>
              <a:cxn ang="0">
                <a:pos x="connsiteX7410" y="connsiteY7410"/>
              </a:cxn>
              <a:cxn ang="0">
                <a:pos x="connsiteX7411" y="connsiteY7411"/>
              </a:cxn>
              <a:cxn ang="0">
                <a:pos x="connsiteX7412" y="connsiteY7412"/>
              </a:cxn>
              <a:cxn ang="0">
                <a:pos x="connsiteX7413" y="connsiteY7413"/>
              </a:cxn>
              <a:cxn ang="0">
                <a:pos x="connsiteX7414" y="connsiteY7414"/>
              </a:cxn>
              <a:cxn ang="0">
                <a:pos x="connsiteX7415" y="connsiteY7415"/>
              </a:cxn>
              <a:cxn ang="0">
                <a:pos x="connsiteX7416" y="connsiteY7416"/>
              </a:cxn>
              <a:cxn ang="0">
                <a:pos x="connsiteX7417" y="connsiteY7417"/>
              </a:cxn>
              <a:cxn ang="0">
                <a:pos x="connsiteX7418" y="connsiteY7418"/>
              </a:cxn>
              <a:cxn ang="0">
                <a:pos x="connsiteX7419" y="connsiteY7419"/>
              </a:cxn>
              <a:cxn ang="0">
                <a:pos x="connsiteX7420" y="connsiteY7420"/>
              </a:cxn>
              <a:cxn ang="0">
                <a:pos x="connsiteX7421" y="connsiteY7421"/>
              </a:cxn>
              <a:cxn ang="0">
                <a:pos x="connsiteX7422" y="connsiteY7422"/>
              </a:cxn>
              <a:cxn ang="0">
                <a:pos x="connsiteX7423" y="connsiteY7423"/>
              </a:cxn>
              <a:cxn ang="0">
                <a:pos x="connsiteX7424" y="connsiteY7424"/>
              </a:cxn>
              <a:cxn ang="0">
                <a:pos x="connsiteX7425" y="connsiteY7425"/>
              </a:cxn>
              <a:cxn ang="0">
                <a:pos x="connsiteX7426" y="connsiteY7426"/>
              </a:cxn>
              <a:cxn ang="0">
                <a:pos x="connsiteX7427" y="connsiteY7427"/>
              </a:cxn>
              <a:cxn ang="0">
                <a:pos x="connsiteX7428" y="connsiteY7428"/>
              </a:cxn>
              <a:cxn ang="0">
                <a:pos x="connsiteX7429" y="connsiteY7429"/>
              </a:cxn>
              <a:cxn ang="0">
                <a:pos x="connsiteX7430" y="connsiteY7430"/>
              </a:cxn>
              <a:cxn ang="0">
                <a:pos x="connsiteX7431" y="connsiteY7431"/>
              </a:cxn>
              <a:cxn ang="0">
                <a:pos x="connsiteX7432" y="connsiteY7432"/>
              </a:cxn>
              <a:cxn ang="0">
                <a:pos x="connsiteX7433" y="connsiteY7433"/>
              </a:cxn>
              <a:cxn ang="0">
                <a:pos x="connsiteX7434" y="connsiteY7434"/>
              </a:cxn>
              <a:cxn ang="0">
                <a:pos x="connsiteX7435" y="connsiteY7435"/>
              </a:cxn>
              <a:cxn ang="0">
                <a:pos x="connsiteX7436" y="connsiteY7436"/>
              </a:cxn>
              <a:cxn ang="0">
                <a:pos x="connsiteX7437" y="connsiteY7437"/>
              </a:cxn>
              <a:cxn ang="0">
                <a:pos x="connsiteX7438" y="connsiteY7438"/>
              </a:cxn>
              <a:cxn ang="0">
                <a:pos x="connsiteX7439" y="connsiteY7439"/>
              </a:cxn>
              <a:cxn ang="0">
                <a:pos x="connsiteX7440" y="connsiteY7440"/>
              </a:cxn>
              <a:cxn ang="0">
                <a:pos x="connsiteX7441" y="connsiteY7441"/>
              </a:cxn>
              <a:cxn ang="0">
                <a:pos x="connsiteX7442" y="connsiteY7442"/>
              </a:cxn>
              <a:cxn ang="0">
                <a:pos x="connsiteX7443" y="connsiteY7443"/>
              </a:cxn>
              <a:cxn ang="0">
                <a:pos x="connsiteX7444" y="connsiteY7444"/>
              </a:cxn>
              <a:cxn ang="0">
                <a:pos x="connsiteX7445" y="connsiteY7445"/>
              </a:cxn>
              <a:cxn ang="0">
                <a:pos x="connsiteX7446" y="connsiteY7446"/>
              </a:cxn>
              <a:cxn ang="0">
                <a:pos x="connsiteX7447" y="connsiteY7447"/>
              </a:cxn>
              <a:cxn ang="0">
                <a:pos x="connsiteX7448" y="connsiteY7448"/>
              </a:cxn>
              <a:cxn ang="0">
                <a:pos x="connsiteX7449" y="connsiteY7449"/>
              </a:cxn>
              <a:cxn ang="0">
                <a:pos x="connsiteX7450" y="connsiteY7450"/>
              </a:cxn>
              <a:cxn ang="0">
                <a:pos x="connsiteX7451" y="connsiteY7451"/>
              </a:cxn>
              <a:cxn ang="0">
                <a:pos x="connsiteX7452" y="connsiteY7452"/>
              </a:cxn>
              <a:cxn ang="0">
                <a:pos x="connsiteX7453" y="connsiteY7453"/>
              </a:cxn>
              <a:cxn ang="0">
                <a:pos x="connsiteX7454" y="connsiteY7454"/>
              </a:cxn>
              <a:cxn ang="0">
                <a:pos x="connsiteX7455" y="connsiteY7455"/>
              </a:cxn>
              <a:cxn ang="0">
                <a:pos x="connsiteX7456" y="connsiteY7456"/>
              </a:cxn>
              <a:cxn ang="0">
                <a:pos x="connsiteX7457" y="connsiteY7457"/>
              </a:cxn>
              <a:cxn ang="0">
                <a:pos x="connsiteX7458" y="connsiteY7458"/>
              </a:cxn>
              <a:cxn ang="0">
                <a:pos x="connsiteX7459" y="connsiteY7459"/>
              </a:cxn>
              <a:cxn ang="0">
                <a:pos x="connsiteX7460" y="connsiteY7460"/>
              </a:cxn>
              <a:cxn ang="0">
                <a:pos x="connsiteX7461" y="connsiteY7461"/>
              </a:cxn>
              <a:cxn ang="0">
                <a:pos x="connsiteX7462" y="connsiteY7462"/>
              </a:cxn>
              <a:cxn ang="0">
                <a:pos x="connsiteX7463" y="connsiteY7463"/>
              </a:cxn>
              <a:cxn ang="0">
                <a:pos x="connsiteX7464" y="connsiteY7464"/>
              </a:cxn>
              <a:cxn ang="0">
                <a:pos x="connsiteX7465" y="connsiteY7465"/>
              </a:cxn>
              <a:cxn ang="0">
                <a:pos x="connsiteX7466" y="connsiteY7466"/>
              </a:cxn>
              <a:cxn ang="0">
                <a:pos x="connsiteX7467" y="connsiteY7467"/>
              </a:cxn>
              <a:cxn ang="0">
                <a:pos x="connsiteX7468" y="connsiteY7468"/>
              </a:cxn>
              <a:cxn ang="0">
                <a:pos x="connsiteX7469" y="connsiteY7469"/>
              </a:cxn>
              <a:cxn ang="0">
                <a:pos x="connsiteX7470" y="connsiteY7470"/>
              </a:cxn>
              <a:cxn ang="0">
                <a:pos x="connsiteX7471" y="connsiteY7471"/>
              </a:cxn>
              <a:cxn ang="0">
                <a:pos x="connsiteX7472" y="connsiteY7472"/>
              </a:cxn>
              <a:cxn ang="0">
                <a:pos x="connsiteX7473" y="connsiteY7473"/>
              </a:cxn>
              <a:cxn ang="0">
                <a:pos x="connsiteX7474" y="connsiteY7474"/>
              </a:cxn>
              <a:cxn ang="0">
                <a:pos x="connsiteX7475" y="connsiteY7475"/>
              </a:cxn>
              <a:cxn ang="0">
                <a:pos x="connsiteX7476" y="connsiteY7476"/>
              </a:cxn>
              <a:cxn ang="0">
                <a:pos x="connsiteX7477" y="connsiteY7477"/>
              </a:cxn>
              <a:cxn ang="0">
                <a:pos x="connsiteX7478" y="connsiteY7478"/>
              </a:cxn>
              <a:cxn ang="0">
                <a:pos x="connsiteX7479" y="connsiteY7479"/>
              </a:cxn>
              <a:cxn ang="0">
                <a:pos x="connsiteX7480" y="connsiteY7480"/>
              </a:cxn>
              <a:cxn ang="0">
                <a:pos x="connsiteX7481" y="connsiteY7481"/>
              </a:cxn>
              <a:cxn ang="0">
                <a:pos x="connsiteX7482" y="connsiteY7482"/>
              </a:cxn>
              <a:cxn ang="0">
                <a:pos x="connsiteX7483" y="connsiteY7483"/>
              </a:cxn>
              <a:cxn ang="0">
                <a:pos x="connsiteX7484" y="connsiteY7484"/>
              </a:cxn>
              <a:cxn ang="0">
                <a:pos x="connsiteX7485" y="connsiteY7485"/>
              </a:cxn>
              <a:cxn ang="0">
                <a:pos x="connsiteX7486" y="connsiteY7486"/>
              </a:cxn>
              <a:cxn ang="0">
                <a:pos x="connsiteX7487" y="connsiteY7487"/>
              </a:cxn>
              <a:cxn ang="0">
                <a:pos x="connsiteX7488" y="connsiteY7488"/>
              </a:cxn>
              <a:cxn ang="0">
                <a:pos x="connsiteX7489" y="connsiteY7489"/>
              </a:cxn>
              <a:cxn ang="0">
                <a:pos x="connsiteX7490" y="connsiteY7490"/>
              </a:cxn>
              <a:cxn ang="0">
                <a:pos x="connsiteX7491" y="connsiteY7491"/>
              </a:cxn>
              <a:cxn ang="0">
                <a:pos x="connsiteX7492" y="connsiteY7492"/>
              </a:cxn>
              <a:cxn ang="0">
                <a:pos x="connsiteX7493" y="connsiteY7493"/>
              </a:cxn>
              <a:cxn ang="0">
                <a:pos x="connsiteX7494" y="connsiteY7494"/>
              </a:cxn>
              <a:cxn ang="0">
                <a:pos x="connsiteX7495" y="connsiteY7495"/>
              </a:cxn>
              <a:cxn ang="0">
                <a:pos x="connsiteX7496" y="connsiteY7496"/>
              </a:cxn>
              <a:cxn ang="0">
                <a:pos x="connsiteX7497" y="connsiteY7497"/>
              </a:cxn>
              <a:cxn ang="0">
                <a:pos x="connsiteX7498" y="connsiteY7498"/>
              </a:cxn>
              <a:cxn ang="0">
                <a:pos x="connsiteX7499" y="connsiteY7499"/>
              </a:cxn>
              <a:cxn ang="0">
                <a:pos x="connsiteX7500" y="connsiteY7500"/>
              </a:cxn>
              <a:cxn ang="0">
                <a:pos x="connsiteX7501" y="connsiteY7501"/>
              </a:cxn>
              <a:cxn ang="0">
                <a:pos x="connsiteX7502" y="connsiteY7502"/>
              </a:cxn>
              <a:cxn ang="0">
                <a:pos x="connsiteX7503" y="connsiteY7503"/>
              </a:cxn>
              <a:cxn ang="0">
                <a:pos x="connsiteX7504" y="connsiteY7504"/>
              </a:cxn>
              <a:cxn ang="0">
                <a:pos x="connsiteX7505" y="connsiteY7505"/>
              </a:cxn>
              <a:cxn ang="0">
                <a:pos x="connsiteX7506" y="connsiteY7506"/>
              </a:cxn>
              <a:cxn ang="0">
                <a:pos x="connsiteX7507" y="connsiteY7507"/>
              </a:cxn>
              <a:cxn ang="0">
                <a:pos x="connsiteX7508" y="connsiteY7508"/>
              </a:cxn>
              <a:cxn ang="0">
                <a:pos x="connsiteX7509" y="connsiteY7509"/>
              </a:cxn>
              <a:cxn ang="0">
                <a:pos x="connsiteX7510" y="connsiteY7510"/>
              </a:cxn>
              <a:cxn ang="0">
                <a:pos x="connsiteX7511" y="connsiteY7511"/>
              </a:cxn>
              <a:cxn ang="0">
                <a:pos x="connsiteX7512" y="connsiteY7512"/>
              </a:cxn>
              <a:cxn ang="0">
                <a:pos x="connsiteX7513" y="connsiteY7513"/>
              </a:cxn>
              <a:cxn ang="0">
                <a:pos x="connsiteX7514" y="connsiteY7514"/>
              </a:cxn>
              <a:cxn ang="0">
                <a:pos x="connsiteX7515" y="connsiteY7515"/>
              </a:cxn>
              <a:cxn ang="0">
                <a:pos x="connsiteX7516" y="connsiteY7516"/>
              </a:cxn>
              <a:cxn ang="0">
                <a:pos x="connsiteX7517" y="connsiteY7517"/>
              </a:cxn>
              <a:cxn ang="0">
                <a:pos x="connsiteX7518" y="connsiteY7518"/>
              </a:cxn>
              <a:cxn ang="0">
                <a:pos x="connsiteX7519" y="connsiteY7519"/>
              </a:cxn>
              <a:cxn ang="0">
                <a:pos x="connsiteX7520" y="connsiteY7520"/>
              </a:cxn>
              <a:cxn ang="0">
                <a:pos x="connsiteX7521" y="connsiteY7521"/>
              </a:cxn>
              <a:cxn ang="0">
                <a:pos x="connsiteX7522" y="connsiteY7522"/>
              </a:cxn>
              <a:cxn ang="0">
                <a:pos x="connsiteX7523" y="connsiteY7523"/>
              </a:cxn>
              <a:cxn ang="0">
                <a:pos x="connsiteX7524" y="connsiteY7524"/>
              </a:cxn>
              <a:cxn ang="0">
                <a:pos x="connsiteX7525" y="connsiteY7525"/>
              </a:cxn>
              <a:cxn ang="0">
                <a:pos x="connsiteX7526" y="connsiteY7526"/>
              </a:cxn>
              <a:cxn ang="0">
                <a:pos x="connsiteX7527" y="connsiteY7527"/>
              </a:cxn>
              <a:cxn ang="0">
                <a:pos x="connsiteX7528" y="connsiteY7528"/>
              </a:cxn>
              <a:cxn ang="0">
                <a:pos x="connsiteX7529" y="connsiteY7529"/>
              </a:cxn>
              <a:cxn ang="0">
                <a:pos x="connsiteX7530" y="connsiteY7530"/>
              </a:cxn>
              <a:cxn ang="0">
                <a:pos x="connsiteX7531" y="connsiteY7531"/>
              </a:cxn>
              <a:cxn ang="0">
                <a:pos x="connsiteX7532" y="connsiteY7532"/>
              </a:cxn>
              <a:cxn ang="0">
                <a:pos x="connsiteX7533" y="connsiteY7533"/>
              </a:cxn>
              <a:cxn ang="0">
                <a:pos x="connsiteX7534" y="connsiteY7534"/>
              </a:cxn>
              <a:cxn ang="0">
                <a:pos x="connsiteX7535" y="connsiteY7535"/>
              </a:cxn>
              <a:cxn ang="0">
                <a:pos x="connsiteX7536" y="connsiteY7536"/>
              </a:cxn>
              <a:cxn ang="0">
                <a:pos x="connsiteX7537" y="connsiteY7537"/>
              </a:cxn>
              <a:cxn ang="0">
                <a:pos x="connsiteX7538" y="connsiteY7538"/>
              </a:cxn>
              <a:cxn ang="0">
                <a:pos x="connsiteX7539" y="connsiteY7539"/>
              </a:cxn>
              <a:cxn ang="0">
                <a:pos x="connsiteX7540" y="connsiteY7540"/>
              </a:cxn>
              <a:cxn ang="0">
                <a:pos x="connsiteX7541" y="connsiteY7541"/>
              </a:cxn>
              <a:cxn ang="0">
                <a:pos x="connsiteX7542" y="connsiteY7542"/>
              </a:cxn>
              <a:cxn ang="0">
                <a:pos x="connsiteX7543" y="connsiteY7543"/>
              </a:cxn>
              <a:cxn ang="0">
                <a:pos x="connsiteX7544" y="connsiteY7544"/>
              </a:cxn>
              <a:cxn ang="0">
                <a:pos x="connsiteX7545" y="connsiteY7545"/>
              </a:cxn>
              <a:cxn ang="0">
                <a:pos x="connsiteX7546" y="connsiteY7546"/>
              </a:cxn>
              <a:cxn ang="0">
                <a:pos x="connsiteX7547" y="connsiteY7547"/>
              </a:cxn>
              <a:cxn ang="0">
                <a:pos x="connsiteX7548" y="connsiteY7548"/>
              </a:cxn>
              <a:cxn ang="0">
                <a:pos x="connsiteX7549" y="connsiteY7549"/>
              </a:cxn>
              <a:cxn ang="0">
                <a:pos x="connsiteX7550" y="connsiteY7550"/>
              </a:cxn>
              <a:cxn ang="0">
                <a:pos x="connsiteX7551" y="connsiteY7551"/>
              </a:cxn>
              <a:cxn ang="0">
                <a:pos x="connsiteX7552" y="connsiteY7552"/>
              </a:cxn>
              <a:cxn ang="0">
                <a:pos x="connsiteX7553" y="connsiteY7553"/>
              </a:cxn>
              <a:cxn ang="0">
                <a:pos x="connsiteX7554" y="connsiteY7554"/>
              </a:cxn>
              <a:cxn ang="0">
                <a:pos x="connsiteX7555" y="connsiteY7555"/>
              </a:cxn>
              <a:cxn ang="0">
                <a:pos x="connsiteX7556" y="connsiteY7556"/>
              </a:cxn>
              <a:cxn ang="0">
                <a:pos x="connsiteX7557" y="connsiteY7557"/>
              </a:cxn>
              <a:cxn ang="0">
                <a:pos x="connsiteX7558" y="connsiteY7558"/>
              </a:cxn>
              <a:cxn ang="0">
                <a:pos x="connsiteX7559" y="connsiteY7559"/>
              </a:cxn>
              <a:cxn ang="0">
                <a:pos x="connsiteX7560" y="connsiteY7560"/>
              </a:cxn>
              <a:cxn ang="0">
                <a:pos x="connsiteX7561" y="connsiteY7561"/>
              </a:cxn>
              <a:cxn ang="0">
                <a:pos x="connsiteX7562" y="connsiteY7562"/>
              </a:cxn>
              <a:cxn ang="0">
                <a:pos x="connsiteX7563" y="connsiteY7563"/>
              </a:cxn>
              <a:cxn ang="0">
                <a:pos x="connsiteX7564" y="connsiteY7564"/>
              </a:cxn>
              <a:cxn ang="0">
                <a:pos x="connsiteX7565" y="connsiteY7565"/>
              </a:cxn>
              <a:cxn ang="0">
                <a:pos x="connsiteX7566" y="connsiteY7566"/>
              </a:cxn>
              <a:cxn ang="0">
                <a:pos x="connsiteX7567" y="connsiteY7567"/>
              </a:cxn>
              <a:cxn ang="0">
                <a:pos x="connsiteX7568" y="connsiteY7568"/>
              </a:cxn>
              <a:cxn ang="0">
                <a:pos x="connsiteX7569" y="connsiteY7569"/>
              </a:cxn>
              <a:cxn ang="0">
                <a:pos x="connsiteX7570" y="connsiteY7570"/>
              </a:cxn>
              <a:cxn ang="0">
                <a:pos x="connsiteX7571" y="connsiteY7571"/>
              </a:cxn>
              <a:cxn ang="0">
                <a:pos x="connsiteX7572" y="connsiteY7572"/>
              </a:cxn>
              <a:cxn ang="0">
                <a:pos x="connsiteX7573" y="connsiteY7573"/>
              </a:cxn>
              <a:cxn ang="0">
                <a:pos x="connsiteX7574" y="connsiteY7574"/>
              </a:cxn>
              <a:cxn ang="0">
                <a:pos x="connsiteX7575" y="connsiteY7575"/>
              </a:cxn>
              <a:cxn ang="0">
                <a:pos x="connsiteX7576" y="connsiteY7576"/>
              </a:cxn>
              <a:cxn ang="0">
                <a:pos x="connsiteX7577" y="connsiteY7577"/>
              </a:cxn>
              <a:cxn ang="0">
                <a:pos x="connsiteX7578" y="connsiteY7578"/>
              </a:cxn>
              <a:cxn ang="0">
                <a:pos x="connsiteX7579" y="connsiteY7579"/>
              </a:cxn>
              <a:cxn ang="0">
                <a:pos x="connsiteX7580" y="connsiteY7580"/>
              </a:cxn>
              <a:cxn ang="0">
                <a:pos x="connsiteX7581" y="connsiteY7581"/>
              </a:cxn>
              <a:cxn ang="0">
                <a:pos x="connsiteX7582" y="connsiteY7582"/>
              </a:cxn>
              <a:cxn ang="0">
                <a:pos x="connsiteX7583" y="connsiteY7583"/>
              </a:cxn>
              <a:cxn ang="0">
                <a:pos x="connsiteX7584" y="connsiteY7584"/>
              </a:cxn>
              <a:cxn ang="0">
                <a:pos x="connsiteX7585" y="connsiteY7585"/>
              </a:cxn>
              <a:cxn ang="0">
                <a:pos x="connsiteX7586" y="connsiteY7586"/>
              </a:cxn>
              <a:cxn ang="0">
                <a:pos x="connsiteX7587" y="connsiteY7587"/>
              </a:cxn>
              <a:cxn ang="0">
                <a:pos x="connsiteX7588" y="connsiteY7588"/>
              </a:cxn>
              <a:cxn ang="0">
                <a:pos x="connsiteX7589" y="connsiteY7589"/>
              </a:cxn>
              <a:cxn ang="0">
                <a:pos x="connsiteX7590" y="connsiteY7590"/>
              </a:cxn>
              <a:cxn ang="0">
                <a:pos x="connsiteX7591" y="connsiteY7591"/>
              </a:cxn>
              <a:cxn ang="0">
                <a:pos x="connsiteX7592" y="connsiteY7592"/>
              </a:cxn>
              <a:cxn ang="0">
                <a:pos x="connsiteX7593" y="connsiteY7593"/>
              </a:cxn>
              <a:cxn ang="0">
                <a:pos x="connsiteX7594" y="connsiteY7594"/>
              </a:cxn>
              <a:cxn ang="0">
                <a:pos x="connsiteX7595" y="connsiteY7595"/>
              </a:cxn>
              <a:cxn ang="0">
                <a:pos x="connsiteX7596" y="connsiteY7596"/>
              </a:cxn>
              <a:cxn ang="0">
                <a:pos x="connsiteX7597" y="connsiteY7597"/>
              </a:cxn>
              <a:cxn ang="0">
                <a:pos x="connsiteX7598" y="connsiteY7598"/>
              </a:cxn>
              <a:cxn ang="0">
                <a:pos x="connsiteX7599" y="connsiteY7599"/>
              </a:cxn>
              <a:cxn ang="0">
                <a:pos x="connsiteX7600" y="connsiteY7600"/>
              </a:cxn>
              <a:cxn ang="0">
                <a:pos x="connsiteX7601" y="connsiteY7601"/>
              </a:cxn>
              <a:cxn ang="0">
                <a:pos x="connsiteX7602" y="connsiteY7602"/>
              </a:cxn>
              <a:cxn ang="0">
                <a:pos x="connsiteX7603" y="connsiteY7603"/>
              </a:cxn>
              <a:cxn ang="0">
                <a:pos x="connsiteX7604" y="connsiteY7604"/>
              </a:cxn>
              <a:cxn ang="0">
                <a:pos x="connsiteX7605" y="connsiteY7605"/>
              </a:cxn>
              <a:cxn ang="0">
                <a:pos x="connsiteX7606" y="connsiteY7606"/>
              </a:cxn>
              <a:cxn ang="0">
                <a:pos x="connsiteX7607" y="connsiteY7607"/>
              </a:cxn>
              <a:cxn ang="0">
                <a:pos x="connsiteX7608" y="connsiteY7608"/>
              </a:cxn>
              <a:cxn ang="0">
                <a:pos x="connsiteX7609" y="connsiteY7609"/>
              </a:cxn>
              <a:cxn ang="0">
                <a:pos x="connsiteX7610" y="connsiteY7610"/>
              </a:cxn>
              <a:cxn ang="0">
                <a:pos x="connsiteX7611" y="connsiteY7611"/>
              </a:cxn>
              <a:cxn ang="0">
                <a:pos x="connsiteX7612" y="connsiteY7612"/>
              </a:cxn>
              <a:cxn ang="0">
                <a:pos x="connsiteX7613" y="connsiteY7613"/>
              </a:cxn>
              <a:cxn ang="0">
                <a:pos x="connsiteX7614" y="connsiteY7614"/>
              </a:cxn>
              <a:cxn ang="0">
                <a:pos x="connsiteX7615" y="connsiteY7615"/>
              </a:cxn>
              <a:cxn ang="0">
                <a:pos x="connsiteX7616" y="connsiteY7616"/>
              </a:cxn>
              <a:cxn ang="0">
                <a:pos x="connsiteX7617" y="connsiteY7617"/>
              </a:cxn>
              <a:cxn ang="0">
                <a:pos x="connsiteX7618" y="connsiteY7618"/>
              </a:cxn>
              <a:cxn ang="0">
                <a:pos x="connsiteX7619" y="connsiteY7619"/>
              </a:cxn>
              <a:cxn ang="0">
                <a:pos x="connsiteX7620" y="connsiteY7620"/>
              </a:cxn>
              <a:cxn ang="0">
                <a:pos x="connsiteX7621" y="connsiteY7621"/>
              </a:cxn>
              <a:cxn ang="0">
                <a:pos x="connsiteX7622" y="connsiteY7622"/>
              </a:cxn>
              <a:cxn ang="0">
                <a:pos x="connsiteX7623" y="connsiteY7623"/>
              </a:cxn>
              <a:cxn ang="0">
                <a:pos x="connsiteX7624" y="connsiteY7624"/>
              </a:cxn>
              <a:cxn ang="0">
                <a:pos x="connsiteX7625" y="connsiteY7625"/>
              </a:cxn>
              <a:cxn ang="0">
                <a:pos x="connsiteX7626" y="connsiteY7626"/>
              </a:cxn>
              <a:cxn ang="0">
                <a:pos x="connsiteX7627" y="connsiteY7627"/>
              </a:cxn>
              <a:cxn ang="0">
                <a:pos x="connsiteX7628" y="connsiteY7628"/>
              </a:cxn>
              <a:cxn ang="0">
                <a:pos x="connsiteX7629" y="connsiteY7629"/>
              </a:cxn>
              <a:cxn ang="0">
                <a:pos x="connsiteX7630" y="connsiteY7630"/>
              </a:cxn>
              <a:cxn ang="0">
                <a:pos x="connsiteX7631" y="connsiteY7631"/>
              </a:cxn>
              <a:cxn ang="0">
                <a:pos x="connsiteX7632" y="connsiteY7632"/>
              </a:cxn>
              <a:cxn ang="0">
                <a:pos x="connsiteX7633" y="connsiteY7633"/>
              </a:cxn>
              <a:cxn ang="0">
                <a:pos x="connsiteX7634" y="connsiteY7634"/>
              </a:cxn>
              <a:cxn ang="0">
                <a:pos x="connsiteX7635" y="connsiteY7635"/>
              </a:cxn>
              <a:cxn ang="0">
                <a:pos x="connsiteX7636" y="connsiteY7636"/>
              </a:cxn>
              <a:cxn ang="0">
                <a:pos x="connsiteX7637" y="connsiteY7637"/>
              </a:cxn>
              <a:cxn ang="0">
                <a:pos x="connsiteX7638" y="connsiteY7638"/>
              </a:cxn>
              <a:cxn ang="0">
                <a:pos x="connsiteX7639" y="connsiteY7639"/>
              </a:cxn>
              <a:cxn ang="0">
                <a:pos x="connsiteX7640" y="connsiteY7640"/>
              </a:cxn>
              <a:cxn ang="0">
                <a:pos x="connsiteX7641" y="connsiteY7641"/>
              </a:cxn>
              <a:cxn ang="0">
                <a:pos x="connsiteX7642" y="connsiteY7642"/>
              </a:cxn>
              <a:cxn ang="0">
                <a:pos x="connsiteX7643" y="connsiteY7643"/>
              </a:cxn>
              <a:cxn ang="0">
                <a:pos x="connsiteX7644" y="connsiteY7644"/>
              </a:cxn>
              <a:cxn ang="0">
                <a:pos x="connsiteX7645" y="connsiteY7645"/>
              </a:cxn>
              <a:cxn ang="0">
                <a:pos x="connsiteX7646" y="connsiteY7646"/>
              </a:cxn>
              <a:cxn ang="0">
                <a:pos x="connsiteX7647" y="connsiteY7647"/>
              </a:cxn>
              <a:cxn ang="0">
                <a:pos x="connsiteX7648" y="connsiteY7648"/>
              </a:cxn>
              <a:cxn ang="0">
                <a:pos x="connsiteX7649" y="connsiteY7649"/>
              </a:cxn>
              <a:cxn ang="0">
                <a:pos x="connsiteX7650" y="connsiteY7650"/>
              </a:cxn>
              <a:cxn ang="0">
                <a:pos x="connsiteX7651" y="connsiteY7651"/>
              </a:cxn>
              <a:cxn ang="0">
                <a:pos x="connsiteX7652" y="connsiteY7652"/>
              </a:cxn>
              <a:cxn ang="0">
                <a:pos x="connsiteX7653" y="connsiteY7653"/>
              </a:cxn>
              <a:cxn ang="0">
                <a:pos x="connsiteX7654" y="connsiteY7654"/>
              </a:cxn>
              <a:cxn ang="0">
                <a:pos x="connsiteX7655" y="connsiteY7655"/>
              </a:cxn>
              <a:cxn ang="0">
                <a:pos x="connsiteX7656" y="connsiteY7656"/>
              </a:cxn>
              <a:cxn ang="0">
                <a:pos x="connsiteX7657" y="connsiteY7657"/>
              </a:cxn>
              <a:cxn ang="0">
                <a:pos x="connsiteX7658" y="connsiteY7658"/>
              </a:cxn>
              <a:cxn ang="0">
                <a:pos x="connsiteX7659" y="connsiteY7659"/>
              </a:cxn>
              <a:cxn ang="0">
                <a:pos x="connsiteX7660" y="connsiteY7660"/>
              </a:cxn>
              <a:cxn ang="0">
                <a:pos x="connsiteX7661" y="connsiteY7661"/>
              </a:cxn>
              <a:cxn ang="0">
                <a:pos x="connsiteX7662" y="connsiteY7662"/>
              </a:cxn>
              <a:cxn ang="0">
                <a:pos x="connsiteX7663" y="connsiteY7663"/>
              </a:cxn>
              <a:cxn ang="0">
                <a:pos x="connsiteX7664" y="connsiteY7664"/>
              </a:cxn>
              <a:cxn ang="0">
                <a:pos x="connsiteX7665" y="connsiteY7665"/>
              </a:cxn>
              <a:cxn ang="0">
                <a:pos x="connsiteX7666" y="connsiteY7666"/>
              </a:cxn>
              <a:cxn ang="0">
                <a:pos x="connsiteX7667" y="connsiteY7667"/>
              </a:cxn>
              <a:cxn ang="0">
                <a:pos x="connsiteX7668" y="connsiteY7668"/>
              </a:cxn>
              <a:cxn ang="0">
                <a:pos x="connsiteX7669" y="connsiteY7669"/>
              </a:cxn>
              <a:cxn ang="0">
                <a:pos x="connsiteX7670" y="connsiteY7670"/>
              </a:cxn>
              <a:cxn ang="0">
                <a:pos x="connsiteX7671" y="connsiteY7671"/>
              </a:cxn>
              <a:cxn ang="0">
                <a:pos x="connsiteX7672" y="connsiteY7672"/>
              </a:cxn>
              <a:cxn ang="0">
                <a:pos x="connsiteX7673" y="connsiteY7673"/>
              </a:cxn>
              <a:cxn ang="0">
                <a:pos x="connsiteX7674" y="connsiteY7674"/>
              </a:cxn>
              <a:cxn ang="0">
                <a:pos x="connsiteX7675" y="connsiteY7675"/>
              </a:cxn>
              <a:cxn ang="0">
                <a:pos x="connsiteX7676" y="connsiteY7676"/>
              </a:cxn>
              <a:cxn ang="0">
                <a:pos x="connsiteX7677" y="connsiteY7677"/>
              </a:cxn>
              <a:cxn ang="0">
                <a:pos x="connsiteX7678" y="connsiteY7678"/>
              </a:cxn>
              <a:cxn ang="0">
                <a:pos x="connsiteX7679" y="connsiteY7679"/>
              </a:cxn>
              <a:cxn ang="0">
                <a:pos x="connsiteX7680" y="connsiteY7680"/>
              </a:cxn>
              <a:cxn ang="0">
                <a:pos x="connsiteX7681" y="connsiteY7681"/>
              </a:cxn>
              <a:cxn ang="0">
                <a:pos x="connsiteX7682" y="connsiteY7682"/>
              </a:cxn>
              <a:cxn ang="0">
                <a:pos x="connsiteX7683" y="connsiteY7683"/>
              </a:cxn>
              <a:cxn ang="0">
                <a:pos x="connsiteX7684" y="connsiteY7684"/>
              </a:cxn>
              <a:cxn ang="0">
                <a:pos x="connsiteX7685" y="connsiteY7685"/>
              </a:cxn>
              <a:cxn ang="0">
                <a:pos x="connsiteX7686" y="connsiteY7686"/>
              </a:cxn>
              <a:cxn ang="0">
                <a:pos x="connsiteX7687" y="connsiteY7687"/>
              </a:cxn>
              <a:cxn ang="0">
                <a:pos x="connsiteX7688" y="connsiteY7688"/>
              </a:cxn>
              <a:cxn ang="0">
                <a:pos x="connsiteX7689" y="connsiteY7689"/>
              </a:cxn>
              <a:cxn ang="0">
                <a:pos x="connsiteX7690" y="connsiteY7690"/>
              </a:cxn>
              <a:cxn ang="0">
                <a:pos x="connsiteX7691" y="connsiteY7691"/>
              </a:cxn>
              <a:cxn ang="0">
                <a:pos x="connsiteX7692" y="connsiteY7692"/>
              </a:cxn>
              <a:cxn ang="0">
                <a:pos x="connsiteX7693" y="connsiteY7693"/>
              </a:cxn>
              <a:cxn ang="0">
                <a:pos x="connsiteX7694" y="connsiteY7694"/>
              </a:cxn>
              <a:cxn ang="0">
                <a:pos x="connsiteX7695" y="connsiteY7695"/>
              </a:cxn>
              <a:cxn ang="0">
                <a:pos x="connsiteX7696" y="connsiteY7696"/>
              </a:cxn>
              <a:cxn ang="0">
                <a:pos x="connsiteX7697" y="connsiteY7697"/>
              </a:cxn>
              <a:cxn ang="0">
                <a:pos x="connsiteX7698" y="connsiteY7698"/>
              </a:cxn>
              <a:cxn ang="0">
                <a:pos x="connsiteX7699" y="connsiteY7699"/>
              </a:cxn>
              <a:cxn ang="0">
                <a:pos x="connsiteX7700" y="connsiteY7700"/>
              </a:cxn>
              <a:cxn ang="0">
                <a:pos x="connsiteX7701" y="connsiteY7701"/>
              </a:cxn>
              <a:cxn ang="0">
                <a:pos x="connsiteX7702" y="connsiteY7702"/>
              </a:cxn>
              <a:cxn ang="0">
                <a:pos x="connsiteX7703" y="connsiteY7703"/>
              </a:cxn>
              <a:cxn ang="0">
                <a:pos x="connsiteX7704" y="connsiteY7704"/>
              </a:cxn>
              <a:cxn ang="0">
                <a:pos x="connsiteX7705" y="connsiteY7705"/>
              </a:cxn>
              <a:cxn ang="0">
                <a:pos x="connsiteX7706" y="connsiteY7706"/>
              </a:cxn>
              <a:cxn ang="0">
                <a:pos x="connsiteX7707" y="connsiteY7707"/>
              </a:cxn>
              <a:cxn ang="0">
                <a:pos x="connsiteX7708" y="connsiteY7708"/>
              </a:cxn>
              <a:cxn ang="0">
                <a:pos x="connsiteX7709" y="connsiteY7709"/>
              </a:cxn>
              <a:cxn ang="0">
                <a:pos x="connsiteX7710" y="connsiteY7710"/>
              </a:cxn>
              <a:cxn ang="0">
                <a:pos x="connsiteX7711" y="connsiteY7711"/>
              </a:cxn>
              <a:cxn ang="0">
                <a:pos x="connsiteX7712" y="connsiteY7712"/>
              </a:cxn>
              <a:cxn ang="0">
                <a:pos x="connsiteX7713" y="connsiteY7713"/>
              </a:cxn>
              <a:cxn ang="0">
                <a:pos x="connsiteX7714" y="connsiteY7714"/>
              </a:cxn>
              <a:cxn ang="0">
                <a:pos x="connsiteX7715" y="connsiteY7715"/>
              </a:cxn>
              <a:cxn ang="0">
                <a:pos x="connsiteX7716" y="connsiteY7716"/>
              </a:cxn>
              <a:cxn ang="0">
                <a:pos x="connsiteX7717" y="connsiteY7717"/>
              </a:cxn>
              <a:cxn ang="0">
                <a:pos x="connsiteX7718" y="connsiteY7718"/>
              </a:cxn>
              <a:cxn ang="0">
                <a:pos x="connsiteX7719" y="connsiteY7719"/>
              </a:cxn>
              <a:cxn ang="0">
                <a:pos x="connsiteX7720" y="connsiteY7720"/>
              </a:cxn>
              <a:cxn ang="0">
                <a:pos x="connsiteX7721" y="connsiteY7721"/>
              </a:cxn>
              <a:cxn ang="0">
                <a:pos x="connsiteX7722" y="connsiteY7722"/>
              </a:cxn>
              <a:cxn ang="0">
                <a:pos x="connsiteX7723" y="connsiteY7723"/>
              </a:cxn>
              <a:cxn ang="0">
                <a:pos x="connsiteX7724" y="connsiteY7724"/>
              </a:cxn>
              <a:cxn ang="0">
                <a:pos x="connsiteX7725" y="connsiteY7725"/>
              </a:cxn>
              <a:cxn ang="0">
                <a:pos x="connsiteX7726" y="connsiteY7726"/>
              </a:cxn>
              <a:cxn ang="0">
                <a:pos x="connsiteX7727" y="connsiteY7727"/>
              </a:cxn>
              <a:cxn ang="0">
                <a:pos x="connsiteX7728" y="connsiteY7728"/>
              </a:cxn>
              <a:cxn ang="0">
                <a:pos x="connsiteX7729" y="connsiteY7729"/>
              </a:cxn>
              <a:cxn ang="0">
                <a:pos x="connsiteX7730" y="connsiteY7730"/>
              </a:cxn>
              <a:cxn ang="0">
                <a:pos x="connsiteX7731" y="connsiteY7731"/>
              </a:cxn>
              <a:cxn ang="0">
                <a:pos x="connsiteX7732" y="connsiteY7732"/>
              </a:cxn>
              <a:cxn ang="0">
                <a:pos x="connsiteX7733" y="connsiteY7733"/>
              </a:cxn>
              <a:cxn ang="0">
                <a:pos x="connsiteX7734" y="connsiteY7734"/>
              </a:cxn>
              <a:cxn ang="0">
                <a:pos x="connsiteX7735" y="connsiteY7735"/>
              </a:cxn>
              <a:cxn ang="0">
                <a:pos x="connsiteX7736" y="connsiteY7736"/>
              </a:cxn>
              <a:cxn ang="0">
                <a:pos x="connsiteX7737" y="connsiteY7737"/>
              </a:cxn>
              <a:cxn ang="0">
                <a:pos x="connsiteX7738" y="connsiteY7738"/>
              </a:cxn>
              <a:cxn ang="0">
                <a:pos x="connsiteX7739" y="connsiteY7739"/>
              </a:cxn>
              <a:cxn ang="0">
                <a:pos x="connsiteX7740" y="connsiteY7740"/>
              </a:cxn>
              <a:cxn ang="0">
                <a:pos x="connsiteX7741" y="connsiteY7741"/>
              </a:cxn>
              <a:cxn ang="0">
                <a:pos x="connsiteX7742" y="connsiteY7742"/>
              </a:cxn>
              <a:cxn ang="0">
                <a:pos x="connsiteX7743" y="connsiteY7743"/>
              </a:cxn>
              <a:cxn ang="0">
                <a:pos x="connsiteX7744" y="connsiteY7744"/>
              </a:cxn>
              <a:cxn ang="0">
                <a:pos x="connsiteX7745" y="connsiteY7745"/>
              </a:cxn>
              <a:cxn ang="0">
                <a:pos x="connsiteX7746" y="connsiteY7746"/>
              </a:cxn>
              <a:cxn ang="0">
                <a:pos x="connsiteX7747" y="connsiteY7747"/>
              </a:cxn>
              <a:cxn ang="0">
                <a:pos x="connsiteX7748" y="connsiteY7748"/>
              </a:cxn>
              <a:cxn ang="0">
                <a:pos x="connsiteX7749" y="connsiteY7749"/>
              </a:cxn>
              <a:cxn ang="0">
                <a:pos x="connsiteX7750" y="connsiteY7750"/>
              </a:cxn>
              <a:cxn ang="0">
                <a:pos x="connsiteX7751" y="connsiteY7751"/>
              </a:cxn>
              <a:cxn ang="0">
                <a:pos x="connsiteX7752" y="connsiteY7752"/>
              </a:cxn>
              <a:cxn ang="0">
                <a:pos x="connsiteX7753" y="connsiteY7753"/>
              </a:cxn>
              <a:cxn ang="0">
                <a:pos x="connsiteX7754" y="connsiteY7754"/>
              </a:cxn>
              <a:cxn ang="0">
                <a:pos x="connsiteX7755" y="connsiteY7755"/>
              </a:cxn>
              <a:cxn ang="0">
                <a:pos x="connsiteX7756" y="connsiteY7756"/>
              </a:cxn>
              <a:cxn ang="0">
                <a:pos x="connsiteX7757" y="connsiteY7757"/>
              </a:cxn>
              <a:cxn ang="0">
                <a:pos x="connsiteX7758" y="connsiteY7758"/>
              </a:cxn>
              <a:cxn ang="0">
                <a:pos x="connsiteX7759" y="connsiteY7759"/>
              </a:cxn>
              <a:cxn ang="0">
                <a:pos x="connsiteX7760" y="connsiteY7760"/>
              </a:cxn>
              <a:cxn ang="0">
                <a:pos x="connsiteX7761" y="connsiteY7761"/>
              </a:cxn>
              <a:cxn ang="0">
                <a:pos x="connsiteX7762" y="connsiteY7762"/>
              </a:cxn>
              <a:cxn ang="0">
                <a:pos x="connsiteX7763" y="connsiteY7763"/>
              </a:cxn>
              <a:cxn ang="0">
                <a:pos x="connsiteX7764" y="connsiteY7764"/>
              </a:cxn>
              <a:cxn ang="0">
                <a:pos x="connsiteX7765" y="connsiteY7765"/>
              </a:cxn>
              <a:cxn ang="0">
                <a:pos x="connsiteX7766" y="connsiteY7766"/>
              </a:cxn>
              <a:cxn ang="0">
                <a:pos x="connsiteX7767" y="connsiteY7767"/>
              </a:cxn>
              <a:cxn ang="0">
                <a:pos x="connsiteX7768" y="connsiteY7768"/>
              </a:cxn>
              <a:cxn ang="0">
                <a:pos x="connsiteX7769" y="connsiteY7769"/>
              </a:cxn>
              <a:cxn ang="0">
                <a:pos x="connsiteX7770" y="connsiteY7770"/>
              </a:cxn>
              <a:cxn ang="0">
                <a:pos x="connsiteX7771" y="connsiteY7771"/>
              </a:cxn>
              <a:cxn ang="0">
                <a:pos x="connsiteX7772" y="connsiteY7772"/>
              </a:cxn>
              <a:cxn ang="0">
                <a:pos x="connsiteX7773" y="connsiteY7773"/>
              </a:cxn>
              <a:cxn ang="0">
                <a:pos x="connsiteX7774" y="connsiteY7774"/>
              </a:cxn>
              <a:cxn ang="0">
                <a:pos x="connsiteX7775" y="connsiteY7775"/>
              </a:cxn>
              <a:cxn ang="0">
                <a:pos x="connsiteX7776" y="connsiteY7776"/>
              </a:cxn>
              <a:cxn ang="0">
                <a:pos x="connsiteX7777" y="connsiteY7777"/>
              </a:cxn>
              <a:cxn ang="0">
                <a:pos x="connsiteX7778" y="connsiteY7778"/>
              </a:cxn>
              <a:cxn ang="0">
                <a:pos x="connsiteX7779" y="connsiteY7779"/>
              </a:cxn>
              <a:cxn ang="0">
                <a:pos x="connsiteX7780" y="connsiteY7780"/>
              </a:cxn>
              <a:cxn ang="0">
                <a:pos x="connsiteX7781" y="connsiteY7781"/>
              </a:cxn>
              <a:cxn ang="0">
                <a:pos x="connsiteX7782" y="connsiteY7782"/>
              </a:cxn>
              <a:cxn ang="0">
                <a:pos x="connsiteX7783" y="connsiteY7783"/>
              </a:cxn>
              <a:cxn ang="0">
                <a:pos x="connsiteX7784" y="connsiteY7784"/>
              </a:cxn>
              <a:cxn ang="0">
                <a:pos x="connsiteX7785" y="connsiteY7785"/>
              </a:cxn>
              <a:cxn ang="0">
                <a:pos x="connsiteX7786" y="connsiteY7786"/>
              </a:cxn>
              <a:cxn ang="0">
                <a:pos x="connsiteX7787" y="connsiteY7787"/>
              </a:cxn>
              <a:cxn ang="0">
                <a:pos x="connsiteX7788" y="connsiteY7788"/>
              </a:cxn>
              <a:cxn ang="0">
                <a:pos x="connsiteX7789" y="connsiteY7789"/>
              </a:cxn>
              <a:cxn ang="0">
                <a:pos x="connsiteX7790" y="connsiteY7790"/>
              </a:cxn>
              <a:cxn ang="0">
                <a:pos x="connsiteX7791" y="connsiteY7791"/>
              </a:cxn>
              <a:cxn ang="0">
                <a:pos x="connsiteX7792" y="connsiteY7792"/>
              </a:cxn>
              <a:cxn ang="0">
                <a:pos x="connsiteX7793" y="connsiteY7793"/>
              </a:cxn>
              <a:cxn ang="0">
                <a:pos x="connsiteX7794" y="connsiteY7794"/>
              </a:cxn>
              <a:cxn ang="0">
                <a:pos x="connsiteX7795" y="connsiteY7795"/>
              </a:cxn>
              <a:cxn ang="0">
                <a:pos x="connsiteX7796" y="connsiteY7796"/>
              </a:cxn>
              <a:cxn ang="0">
                <a:pos x="connsiteX7797" y="connsiteY7797"/>
              </a:cxn>
              <a:cxn ang="0">
                <a:pos x="connsiteX7798" y="connsiteY7798"/>
              </a:cxn>
              <a:cxn ang="0">
                <a:pos x="connsiteX7799" y="connsiteY7799"/>
              </a:cxn>
              <a:cxn ang="0">
                <a:pos x="connsiteX7800" y="connsiteY7800"/>
              </a:cxn>
              <a:cxn ang="0">
                <a:pos x="connsiteX7801" y="connsiteY7801"/>
              </a:cxn>
              <a:cxn ang="0">
                <a:pos x="connsiteX7802" y="connsiteY7802"/>
              </a:cxn>
              <a:cxn ang="0">
                <a:pos x="connsiteX7803" y="connsiteY7803"/>
              </a:cxn>
              <a:cxn ang="0">
                <a:pos x="connsiteX7804" y="connsiteY7804"/>
              </a:cxn>
              <a:cxn ang="0">
                <a:pos x="connsiteX7805" y="connsiteY7805"/>
              </a:cxn>
              <a:cxn ang="0">
                <a:pos x="connsiteX7806" y="connsiteY7806"/>
              </a:cxn>
              <a:cxn ang="0">
                <a:pos x="connsiteX7807" y="connsiteY7807"/>
              </a:cxn>
              <a:cxn ang="0">
                <a:pos x="connsiteX7808" y="connsiteY7808"/>
              </a:cxn>
              <a:cxn ang="0">
                <a:pos x="connsiteX7809" y="connsiteY7809"/>
              </a:cxn>
              <a:cxn ang="0">
                <a:pos x="connsiteX7810" y="connsiteY7810"/>
              </a:cxn>
              <a:cxn ang="0">
                <a:pos x="connsiteX7811" y="connsiteY7811"/>
              </a:cxn>
              <a:cxn ang="0">
                <a:pos x="connsiteX7812" y="connsiteY7812"/>
              </a:cxn>
              <a:cxn ang="0">
                <a:pos x="connsiteX7813" y="connsiteY7813"/>
              </a:cxn>
              <a:cxn ang="0">
                <a:pos x="connsiteX7814" y="connsiteY7814"/>
              </a:cxn>
              <a:cxn ang="0">
                <a:pos x="connsiteX7815" y="connsiteY7815"/>
              </a:cxn>
              <a:cxn ang="0">
                <a:pos x="connsiteX7816" y="connsiteY7816"/>
              </a:cxn>
              <a:cxn ang="0">
                <a:pos x="connsiteX7817" y="connsiteY7817"/>
              </a:cxn>
              <a:cxn ang="0">
                <a:pos x="connsiteX7818" y="connsiteY7818"/>
              </a:cxn>
              <a:cxn ang="0">
                <a:pos x="connsiteX7819" y="connsiteY7819"/>
              </a:cxn>
              <a:cxn ang="0">
                <a:pos x="connsiteX7820" y="connsiteY7820"/>
              </a:cxn>
              <a:cxn ang="0">
                <a:pos x="connsiteX7821" y="connsiteY7821"/>
              </a:cxn>
              <a:cxn ang="0">
                <a:pos x="connsiteX7822" y="connsiteY7822"/>
              </a:cxn>
              <a:cxn ang="0">
                <a:pos x="connsiteX7823" y="connsiteY7823"/>
              </a:cxn>
              <a:cxn ang="0">
                <a:pos x="connsiteX7824" y="connsiteY7824"/>
              </a:cxn>
              <a:cxn ang="0">
                <a:pos x="connsiteX7825" y="connsiteY7825"/>
              </a:cxn>
              <a:cxn ang="0">
                <a:pos x="connsiteX7826" y="connsiteY7826"/>
              </a:cxn>
              <a:cxn ang="0">
                <a:pos x="connsiteX7827" y="connsiteY7827"/>
              </a:cxn>
              <a:cxn ang="0">
                <a:pos x="connsiteX7828" y="connsiteY7828"/>
              </a:cxn>
              <a:cxn ang="0">
                <a:pos x="connsiteX7829" y="connsiteY7829"/>
              </a:cxn>
              <a:cxn ang="0">
                <a:pos x="connsiteX7830" y="connsiteY7830"/>
              </a:cxn>
              <a:cxn ang="0">
                <a:pos x="connsiteX7831" y="connsiteY7831"/>
              </a:cxn>
              <a:cxn ang="0">
                <a:pos x="connsiteX7832" y="connsiteY7832"/>
              </a:cxn>
              <a:cxn ang="0">
                <a:pos x="connsiteX7833" y="connsiteY7833"/>
              </a:cxn>
              <a:cxn ang="0">
                <a:pos x="connsiteX7834" y="connsiteY7834"/>
              </a:cxn>
              <a:cxn ang="0">
                <a:pos x="connsiteX7835" y="connsiteY7835"/>
              </a:cxn>
              <a:cxn ang="0">
                <a:pos x="connsiteX7836" y="connsiteY7836"/>
              </a:cxn>
              <a:cxn ang="0">
                <a:pos x="connsiteX7837" y="connsiteY7837"/>
              </a:cxn>
              <a:cxn ang="0">
                <a:pos x="connsiteX7838" y="connsiteY7838"/>
              </a:cxn>
              <a:cxn ang="0">
                <a:pos x="connsiteX7839" y="connsiteY7839"/>
              </a:cxn>
              <a:cxn ang="0">
                <a:pos x="connsiteX7840" y="connsiteY7840"/>
              </a:cxn>
              <a:cxn ang="0">
                <a:pos x="connsiteX7841" y="connsiteY7841"/>
              </a:cxn>
              <a:cxn ang="0">
                <a:pos x="connsiteX7842" y="connsiteY7842"/>
              </a:cxn>
              <a:cxn ang="0">
                <a:pos x="connsiteX7843" y="connsiteY7843"/>
              </a:cxn>
              <a:cxn ang="0">
                <a:pos x="connsiteX7844" y="connsiteY7844"/>
              </a:cxn>
              <a:cxn ang="0">
                <a:pos x="connsiteX7845" y="connsiteY7845"/>
              </a:cxn>
              <a:cxn ang="0">
                <a:pos x="connsiteX7846" y="connsiteY7846"/>
              </a:cxn>
              <a:cxn ang="0">
                <a:pos x="connsiteX7847" y="connsiteY7847"/>
              </a:cxn>
              <a:cxn ang="0">
                <a:pos x="connsiteX7848" y="connsiteY7848"/>
              </a:cxn>
              <a:cxn ang="0">
                <a:pos x="connsiteX7849" y="connsiteY7849"/>
              </a:cxn>
              <a:cxn ang="0">
                <a:pos x="connsiteX7850" y="connsiteY7850"/>
              </a:cxn>
              <a:cxn ang="0">
                <a:pos x="connsiteX7851" y="connsiteY7851"/>
              </a:cxn>
              <a:cxn ang="0">
                <a:pos x="connsiteX7852" y="connsiteY7852"/>
              </a:cxn>
              <a:cxn ang="0">
                <a:pos x="connsiteX7853" y="connsiteY7853"/>
              </a:cxn>
              <a:cxn ang="0">
                <a:pos x="connsiteX7854" y="connsiteY7854"/>
              </a:cxn>
              <a:cxn ang="0">
                <a:pos x="connsiteX7855" y="connsiteY7855"/>
              </a:cxn>
              <a:cxn ang="0">
                <a:pos x="connsiteX7856" y="connsiteY7856"/>
              </a:cxn>
              <a:cxn ang="0">
                <a:pos x="connsiteX7857" y="connsiteY7857"/>
              </a:cxn>
              <a:cxn ang="0">
                <a:pos x="connsiteX7858" y="connsiteY7858"/>
              </a:cxn>
              <a:cxn ang="0">
                <a:pos x="connsiteX7859" y="connsiteY7859"/>
              </a:cxn>
              <a:cxn ang="0">
                <a:pos x="connsiteX7860" y="connsiteY7860"/>
              </a:cxn>
              <a:cxn ang="0">
                <a:pos x="connsiteX7861" y="connsiteY7861"/>
              </a:cxn>
              <a:cxn ang="0">
                <a:pos x="connsiteX7862" y="connsiteY7862"/>
              </a:cxn>
              <a:cxn ang="0">
                <a:pos x="connsiteX7863" y="connsiteY7863"/>
              </a:cxn>
              <a:cxn ang="0">
                <a:pos x="connsiteX7864" y="connsiteY7864"/>
              </a:cxn>
              <a:cxn ang="0">
                <a:pos x="connsiteX7865" y="connsiteY7865"/>
              </a:cxn>
              <a:cxn ang="0">
                <a:pos x="connsiteX7866" y="connsiteY7866"/>
              </a:cxn>
              <a:cxn ang="0">
                <a:pos x="connsiteX7867" y="connsiteY7867"/>
              </a:cxn>
              <a:cxn ang="0">
                <a:pos x="connsiteX7868" y="connsiteY7868"/>
              </a:cxn>
              <a:cxn ang="0">
                <a:pos x="connsiteX7869" y="connsiteY7869"/>
              </a:cxn>
              <a:cxn ang="0">
                <a:pos x="connsiteX7870" y="connsiteY7870"/>
              </a:cxn>
              <a:cxn ang="0">
                <a:pos x="connsiteX7871" y="connsiteY7871"/>
              </a:cxn>
              <a:cxn ang="0">
                <a:pos x="connsiteX7872" y="connsiteY7872"/>
              </a:cxn>
              <a:cxn ang="0">
                <a:pos x="connsiteX7873" y="connsiteY7873"/>
              </a:cxn>
              <a:cxn ang="0">
                <a:pos x="connsiteX7874" y="connsiteY7874"/>
              </a:cxn>
              <a:cxn ang="0">
                <a:pos x="connsiteX7875" y="connsiteY7875"/>
              </a:cxn>
              <a:cxn ang="0">
                <a:pos x="connsiteX7876" y="connsiteY7876"/>
              </a:cxn>
              <a:cxn ang="0">
                <a:pos x="connsiteX7877" y="connsiteY7877"/>
              </a:cxn>
              <a:cxn ang="0">
                <a:pos x="connsiteX7878" y="connsiteY7878"/>
              </a:cxn>
              <a:cxn ang="0">
                <a:pos x="connsiteX7879" y="connsiteY7879"/>
              </a:cxn>
              <a:cxn ang="0">
                <a:pos x="connsiteX7880" y="connsiteY7880"/>
              </a:cxn>
              <a:cxn ang="0">
                <a:pos x="connsiteX7881" y="connsiteY7881"/>
              </a:cxn>
              <a:cxn ang="0">
                <a:pos x="connsiteX7882" y="connsiteY7882"/>
              </a:cxn>
              <a:cxn ang="0">
                <a:pos x="connsiteX7883" y="connsiteY7883"/>
              </a:cxn>
              <a:cxn ang="0">
                <a:pos x="connsiteX7884" y="connsiteY7884"/>
              </a:cxn>
              <a:cxn ang="0">
                <a:pos x="connsiteX7885" y="connsiteY7885"/>
              </a:cxn>
              <a:cxn ang="0">
                <a:pos x="connsiteX7886" y="connsiteY7886"/>
              </a:cxn>
              <a:cxn ang="0">
                <a:pos x="connsiteX7887" y="connsiteY7887"/>
              </a:cxn>
              <a:cxn ang="0">
                <a:pos x="connsiteX7888" y="connsiteY7888"/>
              </a:cxn>
              <a:cxn ang="0">
                <a:pos x="connsiteX7889" y="connsiteY7889"/>
              </a:cxn>
              <a:cxn ang="0">
                <a:pos x="connsiteX7890" y="connsiteY7890"/>
              </a:cxn>
              <a:cxn ang="0">
                <a:pos x="connsiteX7891" y="connsiteY7891"/>
              </a:cxn>
              <a:cxn ang="0">
                <a:pos x="connsiteX7892" y="connsiteY7892"/>
              </a:cxn>
              <a:cxn ang="0">
                <a:pos x="connsiteX7893" y="connsiteY7893"/>
              </a:cxn>
              <a:cxn ang="0">
                <a:pos x="connsiteX7894" y="connsiteY7894"/>
              </a:cxn>
              <a:cxn ang="0">
                <a:pos x="connsiteX7895" y="connsiteY7895"/>
              </a:cxn>
              <a:cxn ang="0">
                <a:pos x="connsiteX7896" y="connsiteY7896"/>
              </a:cxn>
              <a:cxn ang="0">
                <a:pos x="connsiteX7897" y="connsiteY7897"/>
              </a:cxn>
              <a:cxn ang="0">
                <a:pos x="connsiteX7898" y="connsiteY7898"/>
              </a:cxn>
              <a:cxn ang="0">
                <a:pos x="connsiteX7899" y="connsiteY7899"/>
              </a:cxn>
              <a:cxn ang="0">
                <a:pos x="connsiteX7900" y="connsiteY7900"/>
              </a:cxn>
              <a:cxn ang="0">
                <a:pos x="connsiteX7901" y="connsiteY7901"/>
              </a:cxn>
              <a:cxn ang="0">
                <a:pos x="connsiteX7902" y="connsiteY7902"/>
              </a:cxn>
              <a:cxn ang="0">
                <a:pos x="connsiteX7903" y="connsiteY7903"/>
              </a:cxn>
              <a:cxn ang="0">
                <a:pos x="connsiteX7904" y="connsiteY7904"/>
              </a:cxn>
              <a:cxn ang="0">
                <a:pos x="connsiteX7905" y="connsiteY7905"/>
              </a:cxn>
              <a:cxn ang="0">
                <a:pos x="connsiteX7906" y="connsiteY7906"/>
              </a:cxn>
              <a:cxn ang="0">
                <a:pos x="connsiteX7907" y="connsiteY7907"/>
              </a:cxn>
              <a:cxn ang="0">
                <a:pos x="connsiteX7908" y="connsiteY7908"/>
              </a:cxn>
              <a:cxn ang="0">
                <a:pos x="connsiteX7909" y="connsiteY7909"/>
              </a:cxn>
              <a:cxn ang="0">
                <a:pos x="connsiteX7910" y="connsiteY7910"/>
              </a:cxn>
              <a:cxn ang="0">
                <a:pos x="connsiteX7911" y="connsiteY7911"/>
              </a:cxn>
              <a:cxn ang="0">
                <a:pos x="connsiteX7912" y="connsiteY7912"/>
              </a:cxn>
              <a:cxn ang="0">
                <a:pos x="connsiteX7913" y="connsiteY7913"/>
              </a:cxn>
              <a:cxn ang="0">
                <a:pos x="connsiteX7914" y="connsiteY7914"/>
              </a:cxn>
              <a:cxn ang="0">
                <a:pos x="connsiteX7915" y="connsiteY7915"/>
              </a:cxn>
              <a:cxn ang="0">
                <a:pos x="connsiteX7916" y="connsiteY7916"/>
              </a:cxn>
              <a:cxn ang="0">
                <a:pos x="connsiteX7917" y="connsiteY7917"/>
              </a:cxn>
              <a:cxn ang="0">
                <a:pos x="connsiteX7918" y="connsiteY7918"/>
              </a:cxn>
              <a:cxn ang="0">
                <a:pos x="connsiteX7919" y="connsiteY7919"/>
              </a:cxn>
              <a:cxn ang="0">
                <a:pos x="connsiteX7920" y="connsiteY7920"/>
              </a:cxn>
              <a:cxn ang="0">
                <a:pos x="connsiteX7921" y="connsiteY7921"/>
              </a:cxn>
              <a:cxn ang="0">
                <a:pos x="connsiteX7922" y="connsiteY7922"/>
              </a:cxn>
              <a:cxn ang="0">
                <a:pos x="connsiteX7923" y="connsiteY7923"/>
              </a:cxn>
              <a:cxn ang="0">
                <a:pos x="connsiteX7924" y="connsiteY7924"/>
              </a:cxn>
              <a:cxn ang="0">
                <a:pos x="connsiteX7925" y="connsiteY7925"/>
              </a:cxn>
              <a:cxn ang="0">
                <a:pos x="connsiteX7926" y="connsiteY7926"/>
              </a:cxn>
              <a:cxn ang="0">
                <a:pos x="connsiteX7927" y="connsiteY7927"/>
              </a:cxn>
              <a:cxn ang="0">
                <a:pos x="connsiteX7928" y="connsiteY7928"/>
              </a:cxn>
              <a:cxn ang="0">
                <a:pos x="connsiteX7929" y="connsiteY7929"/>
              </a:cxn>
              <a:cxn ang="0">
                <a:pos x="connsiteX7930" y="connsiteY7930"/>
              </a:cxn>
              <a:cxn ang="0">
                <a:pos x="connsiteX7931" y="connsiteY7931"/>
              </a:cxn>
              <a:cxn ang="0">
                <a:pos x="connsiteX7932" y="connsiteY7932"/>
              </a:cxn>
              <a:cxn ang="0">
                <a:pos x="connsiteX7933" y="connsiteY7933"/>
              </a:cxn>
              <a:cxn ang="0">
                <a:pos x="connsiteX7934" y="connsiteY7934"/>
              </a:cxn>
              <a:cxn ang="0">
                <a:pos x="connsiteX7935" y="connsiteY7935"/>
              </a:cxn>
              <a:cxn ang="0">
                <a:pos x="connsiteX7936" y="connsiteY7936"/>
              </a:cxn>
              <a:cxn ang="0">
                <a:pos x="connsiteX7937" y="connsiteY7937"/>
              </a:cxn>
              <a:cxn ang="0">
                <a:pos x="connsiteX7938" y="connsiteY7938"/>
              </a:cxn>
              <a:cxn ang="0">
                <a:pos x="connsiteX7939" y="connsiteY7939"/>
              </a:cxn>
              <a:cxn ang="0">
                <a:pos x="connsiteX7940" y="connsiteY7940"/>
              </a:cxn>
              <a:cxn ang="0">
                <a:pos x="connsiteX7941" y="connsiteY7941"/>
              </a:cxn>
              <a:cxn ang="0">
                <a:pos x="connsiteX7942" y="connsiteY7942"/>
              </a:cxn>
              <a:cxn ang="0">
                <a:pos x="connsiteX7943" y="connsiteY7943"/>
              </a:cxn>
              <a:cxn ang="0">
                <a:pos x="connsiteX7944" y="connsiteY7944"/>
              </a:cxn>
              <a:cxn ang="0">
                <a:pos x="connsiteX7945" y="connsiteY7945"/>
              </a:cxn>
              <a:cxn ang="0">
                <a:pos x="connsiteX7946" y="connsiteY7946"/>
              </a:cxn>
              <a:cxn ang="0">
                <a:pos x="connsiteX7947" y="connsiteY7947"/>
              </a:cxn>
              <a:cxn ang="0">
                <a:pos x="connsiteX7948" y="connsiteY7948"/>
              </a:cxn>
              <a:cxn ang="0">
                <a:pos x="connsiteX7949" y="connsiteY7949"/>
              </a:cxn>
              <a:cxn ang="0">
                <a:pos x="connsiteX7950" y="connsiteY7950"/>
              </a:cxn>
              <a:cxn ang="0">
                <a:pos x="connsiteX7951" y="connsiteY7951"/>
              </a:cxn>
              <a:cxn ang="0">
                <a:pos x="connsiteX7952" y="connsiteY7952"/>
              </a:cxn>
              <a:cxn ang="0">
                <a:pos x="connsiteX7953" y="connsiteY7953"/>
              </a:cxn>
              <a:cxn ang="0">
                <a:pos x="connsiteX7954" y="connsiteY7954"/>
              </a:cxn>
              <a:cxn ang="0">
                <a:pos x="connsiteX7955" y="connsiteY7955"/>
              </a:cxn>
              <a:cxn ang="0">
                <a:pos x="connsiteX7956" y="connsiteY7956"/>
              </a:cxn>
              <a:cxn ang="0">
                <a:pos x="connsiteX7957" y="connsiteY7957"/>
              </a:cxn>
              <a:cxn ang="0">
                <a:pos x="connsiteX7958" y="connsiteY7958"/>
              </a:cxn>
              <a:cxn ang="0">
                <a:pos x="connsiteX7959" y="connsiteY7959"/>
              </a:cxn>
              <a:cxn ang="0">
                <a:pos x="connsiteX7960" y="connsiteY7960"/>
              </a:cxn>
              <a:cxn ang="0">
                <a:pos x="connsiteX7961" y="connsiteY7961"/>
              </a:cxn>
              <a:cxn ang="0">
                <a:pos x="connsiteX7962" y="connsiteY7962"/>
              </a:cxn>
              <a:cxn ang="0">
                <a:pos x="connsiteX7963" y="connsiteY7963"/>
              </a:cxn>
              <a:cxn ang="0">
                <a:pos x="connsiteX7964" y="connsiteY7964"/>
              </a:cxn>
              <a:cxn ang="0">
                <a:pos x="connsiteX7965" y="connsiteY7965"/>
              </a:cxn>
              <a:cxn ang="0">
                <a:pos x="connsiteX7966" y="connsiteY7966"/>
              </a:cxn>
              <a:cxn ang="0">
                <a:pos x="connsiteX7967" y="connsiteY7967"/>
              </a:cxn>
              <a:cxn ang="0">
                <a:pos x="connsiteX7968" y="connsiteY7968"/>
              </a:cxn>
              <a:cxn ang="0">
                <a:pos x="connsiteX7969" y="connsiteY7969"/>
              </a:cxn>
              <a:cxn ang="0">
                <a:pos x="connsiteX7970" y="connsiteY7970"/>
              </a:cxn>
              <a:cxn ang="0">
                <a:pos x="connsiteX7971" y="connsiteY7971"/>
              </a:cxn>
              <a:cxn ang="0">
                <a:pos x="connsiteX7972" y="connsiteY7972"/>
              </a:cxn>
              <a:cxn ang="0">
                <a:pos x="connsiteX7973" y="connsiteY7973"/>
              </a:cxn>
              <a:cxn ang="0">
                <a:pos x="connsiteX7974" y="connsiteY7974"/>
              </a:cxn>
              <a:cxn ang="0">
                <a:pos x="connsiteX7975" y="connsiteY7975"/>
              </a:cxn>
              <a:cxn ang="0">
                <a:pos x="connsiteX7976" y="connsiteY7976"/>
              </a:cxn>
              <a:cxn ang="0">
                <a:pos x="connsiteX7977" y="connsiteY7977"/>
              </a:cxn>
              <a:cxn ang="0">
                <a:pos x="connsiteX7978" y="connsiteY7978"/>
              </a:cxn>
              <a:cxn ang="0">
                <a:pos x="connsiteX7979" y="connsiteY7979"/>
              </a:cxn>
              <a:cxn ang="0">
                <a:pos x="connsiteX7980" y="connsiteY7980"/>
              </a:cxn>
              <a:cxn ang="0">
                <a:pos x="connsiteX7981" y="connsiteY7981"/>
              </a:cxn>
              <a:cxn ang="0">
                <a:pos x="connsiteX7982" y="connsiteY7982"/>
              </a:cxn>
              <a:cxn ang="0">
                <a:pos x="connsiteX7983" y="connsiteY7983"/>
              </a:cxn>
              <a:cxn ang="0">
                <a:pos x="connsiteX7984" y="connsiteY7984"/>
              </a:cxn>
              <a:cxn ang="0">
                <a:pos x="connsiteX7985" y="connsiteY7985"/>
              </a:cxn>
              <a:cxn ang="0">
                <a:pos x="connsiteX7986" y="connsiteY7986"/>
              </a:cxn>
              <a:cxn ang="0">
                <a:pos x="connsiteX7987" y="connsiteY7987"/>
              </a:cxn>
              <a:cxn ang="0">
                <a:pos x="connsiteX7988" y="connsiteY7988"/>
              </a:cxn>
              <a:cxn ang="0">
                <a:pos x="connsiteX7989" y="connsiteY7989"/>
              </a:cxn>
              <a:cxn ang="0">
                <a:pos x="connsiteX7990" y="connsiteY7990"/>
              </a:cxn>
              <a:cxn ang="0">
                <a:pos x="connsiteX7991" y="connsiteY7991"/>
              </a:cxn>
              <a:cxn ang="0">
                <a:pos x="connsiteX7992" y="connsiteY7992"/>
              </a:cxn>
              <a:cxn ang="0">
                <a:pos x="connsiteX7993" y="connsiteY7993"/>
              </a:cxn>
              <a:cxn ang="0">
                <a:pos x="connsiteX7994" y="connsiteY7994"/>
              </a:cxn>
              <a:cxn ang="0">
                <a:pos x="connsiteX7995" y="connsiteY7995"/>
              </a:cxn>
              <a:cxn ang="0">
                <a:pos x="connsiteX7996" y="connsiteY7996"/>
              </a:cxn>
              <a:cxn ang="0">
                <a:pos x="connsiteX7997" y="connsiteY7997"/>
              </a:cxn>
              <a:cxn ang="0">
                <a:pos x="connsiteX7998" y="connsiteY7998"/>
              </a:cxn>
              <a:cxn ang="0">
                <a:pos x="connsiteX7999" y="connsiteY7999"/>
              </a:cxn>
              <a:cxn ang="0">
                <a:pos x="connsiteX8000" y="connsiteY8000"/>
              </a:cxn>
              <a:cxn ang="0">
                <a:pos x="connsiteX8001" y="connsiteY8001"/>
              </a:cxn>
              <a:cxn ang="0">
                <a:pos x="connsiteX8002" y="connsiteY8002"/>
              </a:cxn>
              <a:cxn ang="0">
                <a:pos x="connsiteX8003" y="connsiteY8003"/>
              </a:cxn>
              <a:cxn ang="0">
                <a:pos x="connsiteX8004" y="connsiteY8004"/>
              </a:cxn>
              <a:cxn ang="0">
                <a:pos x="connsiteX8005" y="connsiteY8005"/>
              </a:cxn>
              <a:cxn ang="0">
                <a:pos x="connsiteX8006" y="connsiteY8006"/>
              </a:cxn>
              <a:cxn ang="0">
                <a:pos x="connsiteX8007" y="connsiteY8007"/>
              </a:cxn>
              <a:cxn ang="0">
                <a:pos x="connsiteX8008" y="connsiteY8008"/>
              </a:cxn>
              <a:cxn ang="0">
                <a:pos x="connsiteX8009" y="connsiteY8009"/>
              </a:cxn>
              <a:cxn ang="0">
                <a:pos x="connsiteX8010" y="connsiteY8010"/>
              </a:cxn>
              <a:cxn ang="0">
                <a:pos x="connsiteX8011" y="connsiteY8011"/>
              </a:cxn>
              <a:cxn ang="0">
                <a:pos x="connsiteX8012" y="connsiteY8012"/>
              </a:cxn>
              <a:cxn ang="0">
                <a:pos x="connsiteX8013" y="connsiteY8013"/>
              </a:cxn>
              <a:cxn ang="0">
                <a:pos x="connsiteX8014" y="connsiteY8014"/>
              </a:cxn>
              <a:cxn ang="0">
                <a:pos x="connsiteX8015" y="connsiteY8015"/>
              </a:cxn>
              <a:cxn ang="0">
                <a:pos x="connsiteX8016" y="connsiteY8016"/>
              </a:cxn>
              <a:cxn ang="0">
                <a:pos x="connsiteX8017" y="connsiteY8017"/>
              </a:cxn>
              <a:cxn ang="0">
                <a:pos x="connsiteX8018" y="connsiteY8018"/>
              </a:cxn>
              <a:cxn ang="0">
                <a:pos x="connsiteX8019" y="connsiteY8019"/>
              </a:cxn>
              <a:cxn ang="0">
                <a:pos x="connsiteX8020" y="connsiteY8020"/>
              </a:cxn>
              <a:cxn ang="0">
                <a:pos x="connsiteX8021" y="connsiteY8021"/>
              </a:cxn>
              <a:cxn ang="0">
                <a:pos x="connsiteX8022" y="connsiteY8022"/>
              </a:cxn>
              <a:cxn ang="0">
                <a:pos x="connsiteX8023" y="connsiteY8023"/>
              </a:cxn>
              <a:cxn ang="0">
                <a:pos x="connsiteX8024" y="connsiteY8024"/>
              </a:cxn>
              <a:cxn ang="0">
                <a:pos x="connsiteX8025" y="connsiteY8025"/>
              </a:cxn>
              <a:cxn ang="0">
                <a:pos x="connsiteX8026" y="connsiteY8026"/>
              </a:cxn>
              <a:cxn ang="0">
                <a:pos x="connsiteX8027" y="connsiteY8027"/>
              </a:cxn>
              <a:cxn ang="0">
                <a:pos x="connsiteX8028" y="connsiteY8028"/>
              </a:cxn>
              <a:cxn ang="0">
                <a:pos x="connsiteX8029" y="connsiteY8029"/>
              </a:cxn>
              <a:cxn ang="0">
                <a:pos x="connsiteX8030" y="connsiteY8030"/>
              </a:cxn>
              <a:cxn ang="0">
                <a:pos x="connsiteX8031" y="connsiteY8031"/>
              </a:cxn>
              <a:cxn ang="0">
                <a:pos x="connsiteX8032" y="connsiteY8032"/>
              </a:cxn>
              <a:cxn ang="0">
                <a:pos x="connsiteX8033" y="connsiteY8033"/>
              </a:cxn>
              <a:cxn ang="0">
                <a:pos x="connsiteX8034" y="connsiteY8034"/>
              </a:cxn>
              <a:cxn ang="0">
                <a:pos x="connsiteX8035" y="connsiteY8035"/>
              </a:cxn>
              <a:cxn ang="0">
                <a:pos x="connsiteX8036" y="connsiteY8036"/>
              </a:cxn>
              <a:cxn ang="0">
                <a:pos x="connsiteX8037" y="connsiteY8037"/>
              </a:cxn>
              <a:cxn ang="0">
                <a:pos x="connsiteX8038" y="connsiteY8038"/>
              </a:cxn>
              <a:cxn ang="0">
                <a:pos x="connsiteX8039" y="connsiteY8039"/>
              </a:cxn>
              <a:cxn ang="0">
                <a:pos x="connsiteX8040" y="connsiteY8040"/>
              </a:cxn>
              <a:cxn ang="0">
                <a:pos x="connsiteX8041" y="connsiteY8041"/>
              </a:cxn>
              <a:cxn ang="0">
                <a:pos x="connsiteX8042" y="connsiteY8042"/>
              </a:cxn>
              <a:cxn ang="0">
                <a:pos x="connsiteX8043" y="connsiteY8043"/>
              </a:cxn>
              <a:cxn ang="0">
                <a:pos x="connsiteX8044" y="connsiteY8044"/>
              </a:cxn>
              <a:cxn ang="0">
                <a:pos x="connsiteX8045" y="connsiteY8045"/>
              </a:cxn>
              <a:cxn ang="0">
                <a:pos x="connsiteX8046" y="connsiteY8046"/>
              </a:cxn>
              <a:cxn ang="0">
                <a:pos x="connsiteX8047" y="connsiteY8047"/>
              </a:cxn>
              <a:cxn ang="0">
                <a:pos x="connsiteX8048" y="connsiteY8048"/>
              </a:cxn>
              <a:cxn ang="0">
                <a:pos x="connsiteX8049" y="connsiteY8049"/>
              </a:cxn>
              <a:cxn ang="0">
                <a:pos x="connsiteX8050" y="connsiteY8050"/>
              </a:cxn>
              <a:cxn ang="0">
                <a:pos x="connsiteX8051" y="connsiteY8051"/>
              </a:cxn>
              <a:cxn ang="0">
                <a:pos x="connsiteX8052" y="connsiteY8052"/>
              </a:cxn>
              <a:cxn ang="0">
                <a:pos x="connsiteX8053" y="connsiteY8053"/>
              </a:cxn>
              <a:cxn ang="0">
                <a:pos x="connsiteX8054" y="connsiteY8054"/>
              </a:cxn>
              <a:cxn ang="0">
                <a:pos x="connsiteX8055" y="connsiteY8055"/>
              </a:cxn>
              <a:cxn ang="0">
                <a:pos x="connsiteX8056" y="connsiteY8056"/>
              </a:cxn>
              <a:cxn ang="0">
                <a:pos x="connsiteX8057" y="connsiteY8057"/>
              </a:cxn>
              <a:cxn ang="0">
                <a:pos x="connsiteX8058" y="connsiteY8058"/>
              </a:cxn>
              <a:cxn ang="0">
                <a:pos x="connsiteX8059" y="connsiteY8059"/>
              </a:cxn>
              <a:cxn ang="0">
                <a:pos x="connsiteX8060" y="connsiteY8060"/>
              </a:cxn>
              <a:cxn ang="0">
                <a:pos x="connsiteX8061" y="connsiteY8061"/>
              </a:cxn>
              <a:cxn ang="0">
                <a:pos x="connsiteX8062" y="connsiteY8062"/>
              </a:cxn>
              <a:cxn ang="0">
                <a:pos x="connsiteX8063" y="connsiteY8063"/>
              </a:cxn>
              <a:cxn ang="0">
                <a:pos x="connsiteX8064" y="connsiteY8064"/>
              </a:cxn>
              <a:cxn ang="0">
                <a:pos x="connsiteX8065" y="connsiteY8065"/>
              </a:cxn>
              <a:cxn ang="0">
                <a:pos x="connsiteX8066" y="connsiteY8066"/>
              </a:cxn>
              <a:cxn ang="0">
                <a:pos x="connsiteX8067" y="connsiteY8067"/>
              </a:cxn>
              <a:cxn ang="0">
                <a:pos x="connsiteX8068" y="connsiteY8068"/>
              </a:cxn>
              <a:cxn ang="0">
                <a:pos x="connsiteX8069" y="connsiteY8069"/>
              </a:cxn>
              <a:cxn ang="0">
                <a:pos x="connsiteX8070" y="connsiteY8070"/>
              </a:cxn>
              <a:cxn ang="0">
                <a:pos x="connsiteX8071" y="connsiteY8071"/>
              </a:cxn>
              <a:cxn ang="0">
                <a:pos x="connsiteX8072" y="connsiteY8072"/>
              </a:cxn>
              <a:cxn ang="0">
                <a:pos x="connsiteX8073" y="connsiteY8073"/>
              </a:cxn>
              <a:cxn ang="0">
                <a:pos x="connsiteX8074" y="connsiteY8074"/>
              </a:cxn>
              <a:cxn ang="0">
                <a:pos x="connsiteX8075" y="connsiteY8075"/>
              </a:cxn>
              <a:cxn ang="0">
                <a:pos x="connsiteX8076" y="connsiteY8076"/>
              </a:cxn>
              <a:cxn ang="0">
                <a:pos x="connsiteX8077" y="connsiteY8077"/>
              </a:cxn>
              <a:cxn ang="0">
                <a:pos x="connsiteX8078" y="connsiteY8078"/>
              </a:cxn>
              <a:cxn ang="0">
                <a:pos x="connsiteX8079" y="connsiteY8079"/>
              </a:cxn>
              <a:cxn ang="0">
                <a:pos x="connsiteX8080" y="connsiteY8080"/>
              </a:cxn>
              <a:cxn ang="0">
                <a:pos x="connsiteX8081" y="connsiteY8081"/>
              </a:cxn>
              <a:cxn ang="0">
                <a:pos x="connsiteX8082" y="connsiteY8082"/>
              </a:cxn>
              <a:cxn ang="0">
                <a:pos x="connsiteX8083" y="connsiteY8083"/>
              </a:cxn>
              <a:cxn ang="0">
                <a:pos x="connsiteX8084" y="connsiteY8084"/>
              </a:cxn>
              <a:cxn ang="0">
                <a:pos x="connsiteX8085" y="connsiteY8085"/>
              </a:cxn>
              <a:cxn ang="0">
                <a:pos x="connsiteX8086" y="connsiteY8086"/>
              </a:cxn>
              <a:cxn ang="0">
                <a:pos x="connsiteX8087" y="connsiteY8087"/>
              </a:cxn>
              <a:cxn ang="0">
                <a:pos x="connsiteX8088" y="connsiteY8088"/>
              </a:cxn>
              <a:cxn ang="0">
                <a:pos x="connsiteX8089" y="connsiteY8089"/>
              </a:cxn>
              <a:cxn ang="0">
                <a:pos x="connsiteX8090" y="connsiteY8090"/>
              </a:cxn>
              <a:cxn ang="0">
                <a:pos x="connsiteX8091" y="connsiteY8091"/>
              </a:cxn>
              <a:cxn ang="0">
                <a:pos x="connsiteX8092" y="connsiteY8092"/>
              </a:cxn>
              <a:cxn ang="0">
                <a:pos x="connsiteX8093" y="connsiteY8093"/>
              </a:cxn>
              <a:cxn ang="0">
                <a:pos x="connsiteX8094" y="connsiteY8094"/>
              </a:cxn>
              <a:cxn ang="0">
                <a:pos x="connsiteX8095" y="connsiteY8095"/>
              </a:cxn>
              <a:cxn ang="0">
                <a:pos x="connsiteX8096" y="connsiteY8096"/>
              </a:cxn>
              <a:cxn ang="0">
                <a:pos x="connsiteX8097" y="connsiteY8097"/>
              </a:cxn>
              <a:cxn ang="0">
                <a:pos x="connsiteX8098" y="connsiteY8098"/>
              </a:cxn>
              <a:cxn ang="0">
                <a:pos x="connsiteX8099" y="connsiteY8099"/>
              </a:cxn>
              <a:cxn ang="0">
                <a:pos x="connsiteX8100" y="connsiteY8100"/>
              </a:cxn>
              <a:cxn ang="0">
                <a:pos x="connsiteX8101" y="connsiteY8101"/>
              </a:cxn>
              <a:cxn ang="0">
                <a:pos x="connsiteX8102" y="connsiteY8102"/>
              </a:cxn>
              <a:cxn ang="0">
                <a:pos x="connsiteX8103" y="connsiteY8103"/>
              </a:cxn>
              <a:cxn ang="0">
                <a:pos x="connsiteX8104" y="connsiteY8104"/>
              </a:cxn>
              <a:cxn ang="0">
                <a:pos x="connsiteX8105" y="connsiteY8105"/>
              </a:cxn>
              <a:cxn ang="0">
                <a:pos x="connsiteX8106" y="connsiteY8106"/>
              </a:cxn>
              <a:cxn ang="0">
                <a:pos x="connsiteX8107" y="connsiteY8107"/>
              </a:cxn>
              <a:cxn ang="0">
                <a:pos x="connsiteX8108" y="connsiteY8108"/>
              </a:cxn>
              <a:cxn ang="0">
                <a:pos x="connsiteX8109" y="connsiteY8109"/>
              </a:cxn>
              <a:cxn ang="0">
                <a:pos x="connsiteX8110" y="connsiteY8110"/>
              </a:cxn>
              <a:cxn ang="0">
                <a:pos x="connsiteX8111" y="connsiteY8111"/>
              </a:cxn>
              <a:cxn ang="0">
                <a:pos x="connsiteX8112" y="connsiteY8112"/>
              </a:cxn>
              <a:cxn ang="0">
                <a:pos x="connsiteX8113" y="connsiteY8113"/>
              </a:cxn>
              <a:cxn ang="0">
                <a:pos x="connsiteX8114" y="connsiteY8114"/>
              </a:cxn>
              <a:cxn ang="0">
                <a:pos x="connsiteX8115" y="connsiteY8115"/>
              </a:cxn>
              <a:cxn ang="0">
                <a:pos x="connsiteX8116" y="connsiteY8116"/>
              </a:cxn>
              <a:cxn ang="0">
                <a:pos x="connsiteX8117" y="connsiteY8117"/>
              </a:cxn>
              <a:cxn ang="0">
                <a:pos x="connsiteX8118" y="connsiteY8118"/>
              </a:cxn>
              <a:cxn ang="0">
                <a:pos x="connsiteX8119" y="connsiteY8119"/>
              </a:cxn>
              <a:cxn ang="0">
                <a:pos x="connsiteX8120" y="connsiteY8120"/>
              </a:cxn>
              <a:cxn ang="0">
                <a:pos x="connsiteX8121" y="connsiteY8121"/>
              </a:cxn>
              <a:cxn ang="0">
                <a:pos x="connsiteX8122" y="connsiteY8122"/>
              </a:cxn>
              <a:cxn ang="0">
                <a:pos x="connsiteX8123" y="connsiteY8123"/>
              </a:cxn>
              <a:cxn ang="0">
                <a:pos x="connsiteX8124" y="connsiteY8124"/>
              </a:cxn>
              <a:cxn ang="0">
                <a:pos x="connsiteX8125" y="connsiteY8125"/>
              </a:cxn>
              <a:cxn ang="0">
                <a:pos x="connsiteX8126" y="connsiteY8126"/>
              </a:cxn>
              <a:cxn ang="0">
                <a:pos x="connsiteX8127" y="connsiteY8127"/>
              </a:cxn>
              <a:cxn ang="0">
                <a:pos x="connsiteX8128" y="connsiteY8128"/>
              </a:cxn>
              <a:cxn ang="0">
                <a:pos x="connsiteX8129" y="connsiteY8129"/>
              </a:cxn>
              <a:cxn ang="0">
                <a:pos x="connsiteX8130" y="connsiteY8130"/>
              </a:cxn>
              <a:cxn ang="0">
                <a:pos x="connsiteX8131" y="connsiteY8131"/>
              </a:cxn>
              <a:cxn ang="0">
                <a:pos x="connsiteX8132" y="connsiteY8132"/>
              </a:cxn>
              <a:cxn ang="0">
                <a:pos x="connsiteX8133" y="connsiteY8133"/>
              </a:cxn>
              <a:cxn ang="0">
                <a:pos x="connsiteX8134" y="connsiteY8134"/>
              </a:cxn>
              <a:cxn ang="0">
                <a:pos x="connsiteX8135" y="connsiteY8135"/>
              </a:cxn>
              <a:cxn ang="0">
                <a:pos x="connsiteX8136" y="connsiteY8136"/>
              </a:cxn>
              <a:cxn ang="0">
                <a:pos x="connsiteX8137" y="connsiteY8137"/>
              </a:cxn>
              <a:cxn ang="0">
                <a:pos x="connsiteX8138" y="connsiteY8138"/>
              </a:cxn>
              <a:cxn ang="0">
                <a:pos x="connsiteX8139" y="connsiteY8139"/>
              </a:cxn>
              <a:cxn ang="0">
                <a:pos x="connsiteX8140" y="connsiteY8140"/>
              </a:cxn>
              <a:cxn ang="0">
                <a:pos x="connsiteX8141" y="connsiteY8141"/>
              </a:cxn>
              <a:cxn ang="0">
                <a:pos x="connsiteX8142" y="connsiteY8142"/>
              </a:cxn>
              <a:cxn ang="0">
                <a:pos x="connsiteX8143" y="connsiteY8143"/>
              </a:cxn>
              <a:cxn ang="0">
                <a:pos x="connsiteX8144" y="connsiteY8144"/>
              </a:cxn>
              <a:cxn ang="0">
                <a:pos x="connsiteX8145" y="connsiteY8145"/>
              </a:cxn>
              <a:cxn ang="0">
                <a:pos x="connsiteX8146" y="connsiteY8146"/>
              </a:cxn>
              <a:cxn ang="0">
                <a:pos x="connsiteX8147" y="connsiteY8147"/>
              </a:cxn>
              <a:cxn ang="0">
                <a:pos x="connsiteX8148" y="connsiteY8148"/>
              </a:cxn>
              <a:cxn ang="0">
                <a:pos x="connsiteX8149" y="connsiteY8149"/>
              </a:cxn>
              <a:cxn ang="0">
                <a:pos x="connsiteX8150" y="connsiteY8150"/>
              </a:cxn>
              <a:cxn ang="0">
                <a:pos x="connsiteX8151" y="connsiteY8151"/>
              </a:cxn>
              <a:cxn ang="0">
                <a:pos x="connsiteX8152" y="connsiteY8152"/>
              </a:cxn>
              <a:cxn ang="0">
                <a:pos x="connsiteX8153" y="connsiteY8153"/>
              </a:cxn>
              <a:cxn ang="0">
                <a:pos x="connsiteX8154" y="connsiteY8154"/>
              </a:cxn>
              <a:cxn ang="0">
                <a:pos x="connsiteX8155" y="connsiteY8155"/>
              </a:cxn>
              <a:cxn ang="0">
                <a:pos x="connsiteX8156" y="connsiteY8156"/>
              </a:cxn>
              <a:cxn ang="0">
                <a:pos x="connsiteX8157" y="connsiteY8157"/>
              </a:cxn>
              <a:cxn ang="0">
                <a:pos x="connsiteX8158" y="connsiteY8158"/>
              </a:cxn>
              <a:cxn ang="0">
                <a:pos x="connsiteX8159" y="connsiteY8159"/>
              </a:cxn>
              <a:cxn ang="0">
                <a:pos x="connsiteX8160" y="connsiteY8160"/>
              </a:cxn>
              <a:cxn ang="0">
                <a:pos x="connsiteX8161" y="connsiteY8161"/>
              </a:cxn>
              <a:cxn ang="0">
                <a:pos x="connsiteX8162" y="connsiteY8162"/>
              </a:cxn>
              <a:cxn ang="0">
                <a:pos x="connsiteX8163" y="connsiteY8163"/>
              </a:cxn>
              <a:cxn ang="0">
                <a:pos x="connsiteX8164" y="connsiteY8164"/>
              </a:cxn>
              <a:cxn ang="0">
                <a:pos x="connsiteX8165" y="connsiteY8165"/>
              </a:cxn>
              <a:cxn ang="0">
                <a:pos x="connsiteX8166" y="connsiteY8166"/>
              </a:cxn>
              <a:cxn ang="0">
                <a:pos x="connsiteX8167" y="connsiteY8167"/>
              </a:cxn>
              <a:cxn ang="0">
                <a:pos x="connsiteX8168" y="connsiteY8168"/>
              </a:cxn>
              <a:cxn ang="0">
                <a:pos x="connsiteX8169" y="connsiteY8169"/>
              </a:cxn>
              <a:cxn ang="0">
                <a:pos x="connsiteX8170" y="connsiteY8170"/>
              </a:cxn>
              <a:cxn ang="0">
                <a:pos x="connsiteX8171" y="connsiteY8171"/>
              </a:cxn>
              <a:cxn ang="0">
                <a:pos x="connsiteX8172" y="connsiteY8172"/>
              </a:cxn>
              <a:cxn ang="0">
                <a:pos x="connsiteX8173" y="connsiteY8173"/>
              </a:cxn>
              <a:cxn ang="0">
                <a:pos x="connsiteX8174" y="connsiteY8174"/>
              </a:cxn>
              <a:cxn ang="0">
                <a:pos x="connsiteX8175" y="connsiteY8175"/>
              </a:cxn>
              <a:cxn ang="0">
                <a:pos x="connsiteX8176" y="connsiteY8176"/>
              </a:cxn>
              <a:cxn ang="0">
                <a:pos x="connsiteX8177" y="connsiteY8177"/>
              </a:cxn>
              <a:cxn ang="0">
                <a:pos x="connsiteX8178" y="connsiteY8178"/>
              </a:cxn>
              <a:cxn ang="0">
                <a:pos x="connsiteX8179" y="connsiteY8179"/>
              </a:cxn>
              <a:cxn ang="0">
                <a:pos x="connsiteX8180" y="connsiteY8180"/>
              </a:cxn>
              <a:cxn ang="0">
                <a:pos x="connsiteX8181" y="connsiteY8181"/>
              </a:cxn>
              <a:cxn ang="0">
                <a:pos x="connsiteX8182" y="connsiteY8182"/>
              </a:cxn>
              <a:cxn ang="0">
                <a:pos x="connsiteX8183" y="connsiteY8183"/>
              </a:cxn>
              <a:cxn ang="0">
                <a:pos x="connsiteX8184" y="connsiteY8184"/>
              </a:cxn>
              <a:cxn ang="0">
                <a:pos x="connsiteX8185" y="connsiteY8185"/>
              </a:cxn>
              <a:cxn ang="0">
                <a:pos x="connsiteX8186" y="connsiteY8186"/>
              </a:cxn>
              <a:cxn ang="0">
                <a:pos x="connsiteX8187" y="connsiteY8187"/>
              </a:cxn>
              <a:cxn ang="0">
                <a:pos x="connsiteX8188" y="connsiteY8188"/>
              </a:cxn>
              <a:cxn ang="0">
                <a:pos x="connsiteX8189" y="connsiteY8189"/>
              </a:cxn>
              <a:cxn ang="0">
                <a:pos x="connsiteX8190" y="connsiteY8190"/>
              </a:cxn>
              <a:cxn ang="0">
                <a:pos x="connsiteX8191" y="connsiteY8191"/>
              </a:cxn>
              <a:cxn ang="0">
                <a:pos x="connsiteX8192" y="connsiteY8192"/>
              </a:cxn>
              <a:cxn ang="0">
                <a:pos x="connsiteX8193" y="connsiteY8193"/>
              </a:cxn>
              <a:cxn ang="0">
                <a:pos x="connsiteX8194" y="connsiteY8194"/>
              </a:cxn>
              <a:cxn ang="0">
                <a:pos x="connsiteX8195" y="connsiteY8195"/>
              </a:cxn>
              <a:cxn ang="0">
                <a:pos x="connsiteX8196" y="connsiteY8196"/>
              </a:cxn>
              <a:cxn ang="0">
                <a:pos x="connsiteX8197" y="connsiteY8197"/>
              </a:cxn>
              <a:cxn ang="0">
                <a:pos x="connsiteX8198" y="connsiteY8198"/>
              </a:cxn>
              <a:cxn ang="0">
                <a:pos x="connsiteX8199" y="connsiteY8199"/>
              </a:cxn>
              <a:cxn ang="0">
                <a:pos x="connsiteX8200" y="connsiteY8200"/>
              </a:cxn>
              <a:cxn ang="0">
                <a:pos x="connsiteX8201" y="connsiteY8201"/>
              </a:cxn>
              <a:cxn ang="0">
                <a:pos x="connsiteX8202" y="connsiteY8202"/>
              </a:cxn>
              <a:cxn ang="0">
                <a:pos x="connsiteX8203" y="connsiteY8203"/>
              </a:cxn>
              <a:cxn ang="0">
                <a:pos x="connsiteX8204" y="connsiteY8204"/>
              </a:cxn>
              <a:cxn ang="0">
                <a:pos x="connsiteX8205" y="connsiteY8205"/>
              </a:cxn>
              <a:cxn ang="0">
                <a:pos x="connsiteX8206" y="connsiteY8206"/>
              </a:cxn>
              <a:cxn ang="0">
                <a:pos x="connsiteX8207" y="connsiteY8207"/>
              </a:cxn>
              <a:cxn ang="0">
                <a:pos x="connsiteX8208" y="connsiteY8208"/>
              </a:cxn>
              <a:cxn ang="0">
                <a:pos x="connsiteX8209" y="connsiteY8209"/>
              </a:cxn>
              <a:cxn ang="0">
                <a:pos x="connsiteX8210" y="connsiteY8210"/>
              </a:cxn>
              <a:cxn ang="0">
                <a:pos x="connsiteX8211" y="connsiteY8211"/>
              </a:cxn>
              <a:cxn ang="0">
                <a:pos x="connsiteX8212" y="connsiteY8212"/>
              </a:cxn>
              <a:cxn ang="0">
                <a:pos x="connsiteX8213" y="connsiteY8213"/>
              </a:cxn>
              <a:cxn ang="0">
                <a:pos x="connsiteX8214" y="connsiteY8214"/>
              </a:cxn>
              <a:cxn ang="0">
                <a:pos x="connsiteX8215" y="connsiteY8215"/>
              </a:cxn>
              <a:cxn ang="0">
                <a:pos x="connsiteX8216" y="connsiteY8216"/>
              </a:cxn>
              <a:cxn ang="0">
                <a:pos x="connsiteX8217" y="connsiteY8217"/>
              </a:cxn>
              <a:cxn ang="0">
                <a:pos x="connsiteX8218" y="connsiteY8218"/>
              </a:cxn>
              <a:cxn ang="0">
                <a:pos x="connsiteX8219" y="connsiteY8219"/>
              </a:cxn>
              <a:cxn ang="0">
                <a:pos x="connsiteX8220" y="connsiteY8220"/>
              </a:cxn>
              <a:cxn ang="0">
                <a:pos x="connsiteX8221" y="connsiteY8221"/>
              </a:cxn>
              <a:cxn ang="0">
                <a:pos x="connsiteX8222" y="connsiteY8222"/>
              </a:cxn>
              <a:cxn ang="0">
                <a:pos x="connsiteX8223" y="connsiteY8223"/>
              </a:cxn>
              <a:cxn ang="0">
                <a:pos x="connsiteX8224" y="connsiteY8224"/>
              </a:cxn>
              <a:cxn ang="0">
                <a:pos x="connsiteX8225" y="connsiteY8225"/>
              </a:cxn>
              <a:cxn ang="0">
                <a:pos x="connsiteX8226" y="connsiteY8226"/>
              </a:cxn>
              <a:cxn ang="0">
                <a:pos x="connsiteX8227" y="connsiteY8227"/>
              </a:cxn>
              <a:cxn ang="0">
                <a:pos x="connsiteX8228" y="connsiteY8228"/>
              </a:cxn>
              <a:cxn ang="0">
                <a:pos x="connsiteX8229" y="connsiteY8229"/>
              </a:cxn>
              <a:cxn ang="0">
                <a:pos x="connsiteX8230" y="connsiteY8230"/>
              </a:cxn>
              <a:cxn ang="0">
                <a:pos x="connsiteX8231" y="connsiteY8231"/>
              </a:cxn>
              <a:cxn ang="0">
                <a:pos x="connsiteX8232" y="connsiteY8232"/>
              </a:cxn>
              <a:cxn ang="0">
                <a:pos x="connsiteX8233" y="connsiteY8233"/>
              </a:cxn>
              <a:cxn ang="0">
                <a:pos x="connsiteX8234" y="connsiteY8234"/>
              </a:cxn>
              <a:cxn ang="0">
                <a:pos x="connsiteX8235" y="connsiteY8235"/>
              </a:cxn>
              <a:cxn ang="0">
                <a:pos x="connsiteX8236" y="connsiteY8236"/>
              </a:cxn>
              <a:cxn ang="0">
                <a:pos x="connsiteX8237" y="connsiteY8237"/>
              </a:cxn>
              <a:cxn ang="0">
                <a:pos x="connsiteX8238" y="connsiteY8238"/>
              </a:cxn>
              <a:cxn ang="0">
                <a:pos x="connsiteX8239" y="connsiteY8239"/>
              </a:cxn>
              <a:cxn ang="0">
                <a:pos x="connsiteX8240" y="connsiteY8240"/>
              </a:cxn>
              <a:cxn ang="0">
                <a:pos x="connsiteX8241" y="connsiteY8241"/>
              </a:cxn>
              <a:cxn ang="0">
                <a:pos x="connsiteX8242" y="connsiteY8242"/>
              </a:cxn>
              <a:cxn ang="0">
                <a:pos x="connsiteX8243" y="connsiteY8243"/>
              </a:cxn>
              <a:cxn ang="0">
                <a:pos x="connsiteX8244" y="connsiteY8244"/>
              </a:cxn>
              <a:cxn ang="0">
                <a:pos x="connsiteX8245" y="connsiteY8245"/>
              </a:cxn>
              <a:cxn ang="0">
                <a:pos x="connsiteX8246" y="connsiteY8246"/>
              </a:cxn>
              <a:cxn ang="0">
                <a:pos x="connsiteX8247" y="connsiteY8247"/>
              </a:cxn>
              <a:cxn ang="0">
                <a:pos x="connsiteX8248" y="connsiteY8248"/>
              </a:cxn>
              <a:cxn ang="0">
                <a:pos x="connsiteX8249" y="connsiteY8249"/>
              </a:cxn>
              <a:cxn ang="0">
                <a:pos x="connsiteX8250" y="connsiteY8250"/>
              </a:cxn>
              <a:cxn ang="0">
                <a:pos x="connsiteX8251" y="connsiteY8251"/>
              </a:cxn>
              <a:cxn ang="0">
                <a:pos x="connsiteX8252" y="connsiteY8252"/>
              </a:cxn>
              <a:cxn ang="0">
                <a:pos x="connsiteX8253" y="connsiteY8253"/>
              </a:cxn>
              <a:cxn ang="0">
                <a:pos x="connsiteX8254" y="connsiteY8254"/>
              </a:cxn>
              <a:cxn ang="0">
                <a:pos x="connsiteX8255" y="connsiteY8255"/>
              </a:cxn>
              <a:cxn ang="0">
                <a:pos x="connsiteX8256" y="connsiteY8256"/>
              </a:cxn>
              <a:cxn ang="0">
                <a:pos x="connsiteX8257" y="connsiteY8257"/>
              </a:cxn>
              <a:cxn ang="0">
                <a:pos x="connsiteX8258" y="connsiteY8258"/>
              </a:cxn>
              <a:cxn ang="0">
                <a:pos x="connsiteX8259" y="connsiteY8259"/>
              </a:cxn>
              <a:cxn ang="0">
                <a:pos x="connsiteX8260" y="connsiteY8260"/>
              </a:cxn>
              <a:cxn ang="0">
                <a:pos x="connsiteX8261" y="connsiteY8261"/>
              </a:cxn>
              <a:cxn ang="0">
                <a:pos x="connsiteX8262" y="connsiteY8262"/>
              </a:cxn>
              <a:cxn ang="0">
                <a:pos x="connsiteX8263" y="connsiteY8263"/>
              </a:cxn>
              <a:cxn ang="0">
                <a:pos x="connsiteX8264" y="connsiteY8264"/>
              </a:cxn>
              <a:cxn ang="0">
                <a:pos x="connsiteX8265" y="connsiteY8265"/>
              </a:cxn>
              <a:cxn ang="0">
                <a:pos x="connsiteX8266" y="connsiteY8266"/>
              </a:cxn>
              <a:cxn ang="0">
                <a:pos x="connsiteX8267" y="connsiteY8267"/>
              </a:cxn>
              <a:cxn ang="0">
                <a:pos x="connsiteX8268" y="connsiteY8268"/>
              </a:cxn>
              <a:cxn ang="0">
                <a:pos x="connsiteX8269" y="connsiteY8269"/>
              </a:cxn>
              <a:cxn ang="0">
                <a:pos x="connsiteX8270" y="connsiteY8270"/>
              </a:cxn>
              <a:cxn ang="0">
                <a:pos x="connsiteX8271" y="connsiteY8271"/>
              </a:cxn>
              <a:cxn ang="0">
                <a:pos x="connsiteX8272" y="connsiteY8272"/>
              </a:cxn>
              <a:cxn ang="0">
                <a:pos x="connsiteX8273" y="connsiteY8273"/>
              </a:cxn>
              <a:cxn ang="0">
                <a:pos x="connsiteX8274" y="connsiteY8274"/>
              </a:cxn>
              <a:cxn ang="0">
                <a:pos x="connsiteX8275" y="connsiteY8275"/>
              </a:cxn>
              <a:cxn ang="0">
                <a:pos x="connsiteX8276" y="connsiteY8276"/>
              </a:cxn>
              <a:cxn ang="0">
                <a:pos x="connsiteX8277" y="connsiteY8277"/>
              </a:cxn>
              <a:cxn ang="0">
                <a:pos x="connsiteX8278" y="connsiteY8278"/>
              </a:cxn>
              <a:cxn ang="0">
                <a:pos x="connsiteX8279" y="connsiteY8279"/>
              </a:cxn>
              <a:cxn ang="0">
                <a:pos x="connsiteX8280" y="connsiteY8280"/>
              </a:cxn>
              <a:cxn ang="0">
                <a:pos x="connsiteX8281" y="connsiteY8281"/>
              </a:cxn>
              <a:cxn ang="0">
                <a:pos x="connsiteX8282" y="connsiteY8282"/>
              </a:cxn>
              <a:cxn ang="0">
                <a:pos x="connsiteX8283" y="connsiteY8283"/>
              </a:cxn>
              <a:cxn ang="0">
                <a:pos x="connsiteX8284" y="connsiteY8284"/>
              </a:cxn>
              <a:cxn ang="0">
                <a:pos x="connsiteX8285" y="connsiteY8285"/>
              </a:cxn>
              <a:cxn ang="0">
                <a:pos x="connsiteX8286" y="connsiteY8286"/>
              </a:cxn>
              <a:cxn ang="0">
                <a:pos x="connsiteX8287" y="connsiteY8287"/>
              </a:cxn>
              <a:cxn ang="0">
                <a:pos x="connsiteX8288" y="connsiteY8288"/>
              </a:cxn>
              <a:cxn ang="0">
                <a:pos x="connsiteX8289" y="connsiteY8289"/>
              </a:cxn>
              <a:cxn ang="0">
                <a:pos x="connsiteX8290" y="connsiteY8290"/>
              </a:cxn>
              <a:cxn ang="0">
                <a:pos x="connsiteX8291" y="connsiteY8291"/>
              </a:cxn>
              <a:cxn ang="0">
                <a:pos x="connsiteX8292" y="connsiteY8292"/>
              </a:cxn>
              <a:cxn ang="0">
                <a:pos x="connsiteX8293" y="connsiteY8293"/>
              </a:cxn>
              <a:cxn ang="0">
                <a:pos x="connsiteX8294" y="connsiteY8294"/>
              </a:cxn>
              <a:cxn ang="0">
                <a:pos x="connsiteX8295" y="connsiteY8295"/>
              </a:cxn>
              <a:cxn ang="0">
                <a:pos x="connsiteX8296" y="connsiteY8296"/>
              </a:cxn>
              <a:cxn ang="0">
                <a:pos x="connsiteX8297" y="connsiteY8297"/>
              </a:cxn>
              <a:cxn ang="0">
                <a:pos x="connsiteX8298" y="connsiteY8298"/>
              </a:cxn>
              <a:cxn ang="0">
                <a:pos x="connsiteX8299" y="connsiteY8299"/>
              </a:cxn>
              <a:cxn ang="0">
                <a:pos x="connsiteX8300" y="connsiteY8300"/>
              </a:cxn>
              <a:cxn ang="0">
                <a:pos x="connsiteX8301" y="connsiteY8301"/>
              </a:cxn>
              <a:cxn ang="0">
                <a:pos x="connsiteX8302" y="connsiteY8302"/>
              </a:cxn>
              <a:cxn ang="0">
                <a:pos x="connsiteX8303" y="connsiteY8303"/>
              </a:cxn>
              <a:cxn ang="0">
                <a:pos x="connsiteX8304" y="connsiteY8304"/>
              </a:cxn>
              <a:cxn ang="0">
                <a:pos x="connsiteX8305" y="connsiteY8305"/>
              </a:cxn>
              <a:cxn ang="0">
                <a:pos x="connsiteX8306" y="connsiteY8306"/>
              </a:cxn>
              <a:cxn ang="0">
                <a:pos x="connsiteX8307" y="connsiteY8307"/>
              </a:cxn>
              <a:cxn ang="0">
                <a:pos x="connsiteX8308" y="connsiteY8308"/>
              </a:cxn>
              <a:cxn ang="0">
                <a:pos x="connsiteX8309" y="connsiteY8309"/>
              </a:cxn>
              <a:cxn ang="0">
                <a:pos x="connsiteX8310" y="connsiteY8310"/>
              </a:cxn>
              <a:cxn ang="0">
                <a:pos x="connsiteX8311" y="connsiteY8311"/>
              </a:cxn>
              <a:cxn ang="0">
                <a:pos x="connsiteX8312" y="connsiteY8312"/>
              </a:cxn>
              <a:cxn ang="0">
                <a:pos x="connsiteX8313" y="connsiteY8313"/>
              </a:cxn>
              <a:cxn ang="0">
                <a:pos x="connsiteX8314" y="connsiteY8314"/>
              </a:cxn>
              <a:cxn ang="0">
                <a:pos x="connsiteX8315" y="connsiteY8315"/>
              </a:cxn>
              <a:cxn ang="0">
                <a:pos x="connsiteX8316" y="connsiteY8316"/>
              </a:cxn>
              <a:cxn ang="0">
                <a:pos x="connsiteX8317" y="connsiteY8317"/>
              </a:cxn>
              <a:cxn ang="0">
                <a:pos x="connsiteX8318" y="connsiteY8318"/>
              </a:cxn>
              <a:cxn ang="0">
                <a:pos x="connsiteX8319" y="connsiteY8319"/>
              </a:cxn>
              <a:cxn ang="0">
                <a:pos x="connsiteX8320" y="connsiteY8320"/>
              </a:cxn>
              <a:cxn ang="0">
                <a:pos x="connsiteX8321" y="connsiteY8321"/>
              </a:cxn>
              <a:cxn ang="0">
                <a:pos x="connsiteX8322" y="connsiteY8322"/>
              </a:cxn>
              <a:cxn ang="0">
                <a:pos x="connsiteX8323" y="connsiteY8323"/>
              </a:cxn>
              <a:cxn ang="0">
                <a:pos x="connsiteX8324" y="connsiteY8324"/>
              </a:cxn>
              <a:cxn ang="0">
                <a:pos x="connsiteX8325" y="connsiteY8325"/>
              </a:cxn>
              <a:cxn ang="0">
                <a:pos x="connsiteX8326" y="connsiteY8326"/>
              </a:cxn>
              <a:cxn ang="0">
                <a:pos x="connsiteX8327" y="connsiteY8327"/>
              </a:cxn>
              <a:cxn ang="0">
                <a:pos x="connsiteX8328" y="connsiteY8328"/>
              </a:cxn>
              <a:cxn ang="0">
                <a:pos x="connsiteX8329" y="connsiteY8329"/>
              </a:cxn>
              <a:cxn ang="0">
                <a:pos x="connsiteX8330" y="connsiteY8330"/>
              </a:cxn>
              <a:cxn ang="0">
                <a:pos x="connsiteX8331" y="connsiteY8331"/>
              </a:cxn>
              <a:cxn ang="0">
                <a:pos x="connsiteX8332" y="connsiteY8332"/>
              </a:cxn>
              <a:cxn ang="0">
                <a:pos x="connsiteX8333" y="connsiteY8333"/>
              </a:cxn>
              <a:cxn ang="0">
                <a:pos x="connsiteX8334" y="connsiteY8334"/>
              </a:cxn>
              <a:cxn ang="0">
                <a:pos x="connsiteX8335" y="connsiteY8335"/>
              </a:cxn>
              <a:cxn ang="0">
                <a:pos x="connsiteX8336" y="connsiteY8336"/>
              </a:cxn>
              <a:cxn ang="0">
                <a:pos x="connsiteX8337" y="connsiteY8337"/>
              </a:cxn>
              <a:cxn ang="0">
                <a:pos x="connsiteX8338" y="connsiteY8338"/>
              </a:cxn>
              <a:cxn ang="0">
                <a:pos x="connsiteX8339" y="connsiteY8339"/>
              </a:cxn>
              <a:cxn ang="0">
                <a:pos x="connsiteX8340" y="connsiteY8340"/>
              </a:cxn>
              <a:cxn ang="0">
                <a:pos x="connsiteX8341" y="connsiteY8341"/>
              </a:cxn>
              <a:cxn ang="0">
                <a:pos x="connsiteX8342" y="connsiteY8342"/>
              </a:cxn>
              <a:cxn ang="0">
                <a:pos x="connsiteX8343" y="connsiteY8343"/>
              </a:cxn>
              <a:cxn ang="0">
                <a:pos x="connsiteX8344" y="connsiteY8344"/>
              </a:cxn>
              <a:cxn ang="0">
                <a:pos x="connsiteX8345" y="connsiteY8345"/>
              </a:cxn>
              <a:cxn ang="0">
                <a:pos x="connsiteX8346" y="connsiteY8346"/>
              </a:cxn>
              <a:cxn ang="0">
                <a:pos x="connsiteX8347" y="connsiteY8347"/>
              </a:cxn>
              <a:cxn ang="0">
                <a:pos x="connsiteX8348" y="connsiteY8348"/>
              </a:cxn>
              <a:cxn ang="0">
                <a:pos x="connsiteX8349" y="connsiteY8349"/>
              </a:cxn>
              <a:cxn ang="0">
                <a:pos x="connsiteX8350" y="connsiteY8350"/>
              </a:cxn>
              <a:cxn ang="0">
                <a:pos x="connsiteX8351" y="connsiteY8351"/>
              </a:cxn>
              <a:cxn ang="0">
                <a:pos x="connsiteX8352" y="connsiteY8352"/>
              </a:cxn>
              <a:cxn ang="0">
                <a:pos x="connsiteX8353" y="connsiteY8353"/>
              </a:cxn>
              <a:cxn ang="0">
                <a:pos x="connsiteX8354" y="connsiteY8354"/>
              </a:cxn>
              <a:cxn ang="0">
                <a:pos x="connsiteX8355" y="connsiteY8355"/>
              </a:cxn>
              <a:cxn ang="0">
                <a:pos x="connsiteX8356" y="connsiteY8356"/>
              </a:cxn>
              <a:cxn ang="0">
                <a:pos x="connsiteX8357" y="connsiteY8357"/>
              </a:cxn>
              <a:cxn ang="0">
                <a:pos x="connsiteX8358" y="connsiteY8358"/>
              </a:cxn>
              <a:cxn ang="0">
                <a:pos x="connsiteX8359" y="connsiteY8359"/>
              </a:cxn>
              <a:cxn ang="0">
                <a:pos x="connsiteX8360" y="connsiteY8360"/>
              </a:cxn>
              <a:cxn ang="0">
                <a:pos x="connsiteX8361" y="connsiteY8361"/>
              </a:cxn>
              <a:cxn ang="0">
                <a:pos x="connsiteX8362" y="connsiteY8362"/>
              </a:cxn>
              <a:cxn ang="0">
                <a:pos x="connsiteX8363" y="connsiteY8363"/>
              </a:cxn>
              <a:cxn ang="0">
                <a:pos x="connsiteX8364" y="connsiteY8364"/>
              </a:cxn>
              <a:cxn ang="0">
                <a:pos x="connsiteX8365" y="connsiteY8365"/>
              </a:cxn>
              <a:cxn ang="0">
                <a:pos x="connsiteX8366" y="connsiteY8366"/>
              </a:cxn>
              <a:cxn ang="0">
                <a:pos x="connsiteX8367" y="connsiteY8367"/>
              </a:cxn>
              <a:cxn ang="0">
                <a:pos x="connsiteX8368" y="connsiteY8368"/>
              </a:cxn>
              <a:cxn ang="0">
                <a:pos x="connsiteX8369" y="connsiteY8369"/>
              </a:cxn>
              <a:cxn ang="0">
                <a:pos x="connsiteX8370" y="connsiteY8370"/>
              </a:cxn>
              <a:cxn ang="0">
                <a:pos x="connsiteX8371" y="connsiteY8371"/>
              </a:cxn>
              <a:cxn ang="0">
                <a:pos x="connsiteX8372" y="connsiteY8372"/>
              </a:cxn>
              <a:cxn ang="0">
                <a:pos x="connsiteX8373" y="connsiteY8373"/>
              </a:cxn>
              <a:cxn ang="0">
                <a:pos x="connsiteX8374" y="connsiteY8374"/>
              </a:cxn>
              <a:cxn ang="0">
                <a:pos x="connsiteX8375" y="connsiteY8375"/>
              </a:cxn>
              <a:cxn ang="0">
                <a:pos x="connsiteX8376" y="connsiteY8376"/>
              </a:cxn>
              <a:cxn ang="0">
                <a:pos x="connsiteX8377" y="connsiteY8377"/>
              </a:cxn>
              <a:cxn ang="0">
                <a:pos x="connsiteX8378" y="connsiteY8378"/>
              </a:cxn>
              <a:cxn ang="0">
                <a:pos x="connsiteX8379" y="connsiteY8379"/>
              </a:cxn>
              <a:cxn ang="0">
                <a:pos x="connsiteX8380" y="connsiteY8380"/>
              </a:cxn>
              <a:cxn ang="0">
                <a:pos x="connsiteX8381" y="connsiteY8381"/>
              </a:cxn>
              <a:cxn ang="0">
                <a:pos x="connsiteX8382" y="connsiteY8382"/>
              </a:cxn>
              <a:cxn ang="0">
                <a:pos x="connsiteX8383" y="connsiteY8383"/>
              </a:cxn>
              <a:cxn ang="0">
                <a:pos x="connsiteX8384" y="connsiteY8384"/>
              </a:cxn>
              <a:cxn ang="0">
                <a:pos x="connsiteX8385" y="connsiteY8385"/>
              </a:cxn>
              <a:cxn ang="0">
                <a:pos x="connsiteX8386" y="connsiteY8386"/>
              </a:cxn>
              <a:cxn ang="0">
                <a:pos x="connsiteX8387" y="connsiteY8387"/>
              </a:cxn>
              <a:cxn ang="0">
                <a:pos x="connsiteX8388" y="connsiteY8388"/>
              </a:cxn>
              <a:cxn ang="0">
                <a:pos x="connsiteX8389" y="connsiteY8389"/>
              </a:cxn>
              <a:cxn ang="0">
                <a:pos x="connsiteX8390" y="connsiteY8390"/>
              </a:cxn>
              <a:cxn ang="0">
                <a:pos x="connsiteX8391" y="connsiteY8391"/>
              </a:cxn>
              <a:cxn ang="0">
                <a:pos x="connsiteX8392" y="connsiteY8392"/>
              </a:cxn>
              <a:cxn ang="0">
                <a:pos x="connsiteX8393" y="connsiteY8393"/>
              </a:cxn>
              <a:cxn ang="0">
                <a:pos x="connsiteX8394" y="connsiteY8394"/>
              </a:cxn>
              <a:cxn ang="0">
                <a:pos x="connsiteX8395" y="connsiteY8395"/>
              </a:cxn>
              <a:cxn ang="0">
                <a:pos x="connsiteX8396" y="connsiteY8396"/>
              </a:cxn>
              <a:cxn ang="0">
                <a:pos x="connsiteX8397" y="connsiteY8397"/>
              </a:cxn>
              <a:cxn ang="0">
                <a:pos x="connsiteX8398" y="connsiteY8398"/>
              </a:cxn>
              <a:cxn ang="0">
                <a:pos x="connsiteX8399" y="connsiteY8399"/>
              </a:cxn>
              <a:cxn ang="0">
                <a:pos x="connsiteX8400" y="connsiteY8400"/>
              </a:cxn>
              <a:cxn ang="0">
                <a:pos x="connsiteX8401" y="connsiteY8401"/>
              </a:cxn>
              <a:cxn ang="0">
                <a:pos x="connsiteX8402" y="connsiteY8402"/>
              </a:cxn>
              <a:cxn ang="0">
                <a:pos x="connsiteX8403" y="connsiteY8403"/>
              </a:cxn>
              <a:cxn ang="0">
                <a:pos x="connsiteX8404" y="connsiteY8404"/>
              </a:cxn>
              <a:cxn ang="0">
                <a:pos x="connsiteX8405" y="connsiteY8405"/>
              </a:cxn>
              <a:cxn ang="0">
                <a:pos x="connsiteX8406" y="connsiteY8406"/>
              </a:cxn>
              <a:cxn ang="0">
                <a:pos x="connsiteX8407" y="connsiteY8407"/>
              </a:cxn>
              <a:cxn ang="0">
                <a:pos x="connsiteX8408" y="connsiteY8408"/>
              </a:cxn>
              <a:cxn ang="0">
                <a:pos x="connsiteX8409" y="connsiteY8409"/>
              </a:cxn>
              <a:cxn ang="0">
                <a:pos x="connsiteX8410" y="connsiteY8410"/>
              </a:cxn>
              <a:cxn ang="0">
                <a:pos x="connsiteX8411" y="connsiteY8411"/>
              </a:cxn>
              <a:cxn ang="0">
                <a:pos x="connsiteX8412" y="connsiteY8412"/>
              </a:cxn>
              <a:cxn ang="0">
                <a:pos x="connsiteX8413" y="connsiteY8413"/>
              </a:cxn>
              <a:cxn ang="0">
                <a:pos x="connsiteX8414" y="connsiteY8414"/>
              </a:cxn>
              <a:cxn ang="0">
                <a:pos x="connsiteX8415" y="connsiteY8415"/>
              </a:cxn>
              <a:cxn ang="0">
                <a:pos x="connsiteX8416" y="connsiteY8416"/>
              </a:cxn>
              <a:cxn ang="0">
                <a:pos x="connsiteX8417" y="connsiteY8417"/>
              </a:cxn>
              <a:cxn ang="0">
                <a:pos x="connsiteX8418" y="connsiteY8418"/>
              </a:cxn>
              <a:cxn ang="0">
                <a:pos x="connsiteX8419" y="connsiteY8419"/>
              </a:cxn>
              <a:cxn ang="0">
                <a:pos x="connsiteX8420" y="connsiteY8420"/>
              </a:cxn>
              <a:cxn ang="0">
                <a:pos x="connsiteX8421" y="connsiteY8421"/>
              </a:cxn>
              <a:cxn ang="0">
                <a:pos x="connsiteX8422" y="connsiteY8422"/>
              </a:cxn>
              <a:cxn ang="0">
                <a:pos x="connsiteX8423" y="connsiteY8423"/>
              </a:cxn>
              <a:cxn ang="0">
                <a:pos x="connsiteX8424" y="connsiteY8424"/>
              </a:cxn>
              <a:cxn ang="0">
                <a:pos x="connsiteX8425" y="connsiteY8425"/>
              </a:cxn>
              <a:cxn ang="0">
                <a:pos x="connsiteX8426" y="connsiteY8426"/>
              </a:cxn>
              <a:cxn ang="0">
                <a:pos x="connsiteX8427" y="connsiteY8427"/>
              </a:cxn>
              <a:cxn ang="0">
                <a:pos x="connsiteX8428" y="connsiteY8428"/>
              </a:cxn>
              <a:cxn ang="0">
                <a:pos x="connsiteX8429" y="connsiteY8429"/>
              </a:cxn>
              <a:cxn ang="0">
                <a:pos x="connsiteX8430" y="connsiteY8430"/>
              </a:cxn>
              <a:cxn ang="0">
                <a:pos x="connsiteX8431" y="connsiteY8431"/>
              </a:cxn>
              <a:cxn ang="0">
                <a:pos x="connsiteX8432" y="connsiteY8432"/>
              </a:cxn>
              <a:cxn ang="0">
                <a:pos x="connsiteX8433" y="connsiteY8433"/>
              </a:cxn>
              <a:cxn ang="0">
                <a:pos x="connsiteX8434" y="connsiteY8434"/>
              </a:cxn>
              <a:cxn ang="0">
                <a:pos x="connsiteX8435" y="connsiteY8435"/>
              </a:cxn>
              <a:cxn ang="0">
                <a:pos x="connsiteX8436" y="connsiteY8436"/>
              </a:cxn>
              <a:cxn ang="0">
                <a:pos x="connsiteX8437" y="connsiteY8437"/>
              </a:cxn>
              <a:cxn ang="0">
                <a:pos x="connsiteX8438" y="connsiteY8438"/>
              </a:cxn>
              <a:cxn ang="0">
                <a:pos x="connsiteX8439" y="connsiteY8439"/>
              </a:cxn>
              <a:cxn ang="0">
                <a:pos x="connsiteX8440" y="connsiteY8440"/>
              </a:cxn>
              <a:cxn ang="0">
                <a:pos x="connsiteX8441" y="connsiteY8441"/>
              </a:cxn>
              <a:cxn ang="0">
                <a:pos x="connsiteX8442" y="connsiteY8442"/>
              </a:cxn>
              <a:cxn ang="0">
                <a:pos x="connsiteX8443" y="connsiteY8443"/>
              </a:cxn>
              <a:cxn ang="0">
                <a:pos x="connsiteX8444" y="connsiteY8444"/>
              </a:cxn>
              <a:cxn ang="0">
                <a:pos x="connsiteX8445" y="connsiteY8445"/>
              </a:cxn>
              <a:cxn ang="0">
                <a:pos x="connsiteX8446" y="connsiteY8446"/>
              </a:cxn>
              <a:cxn ang="0">
                <a:pos x="connsiteX8447" y="connsiteY8447"/>
              </a:cxn>
              <a:cxn ang="0">
                <a:pos x="connsiteX8448" y="connsiteY8448"/>
              </a:cxn>
              <a:cxn ang="0">
                <a:pos x="connsiteX8449" y="connsiteY8449"/>
              </a:cxn>
              <a:cxn ang="0">
                <a:pos x="connsiteX8450" y="connsiteY8450"/>
              </a:cxn>
              <a:cxn ang="0">
                <a:pos x="connsiteX8451" y="connsiteY8451"/>
              </a:cxn>
              <a:cxn ang="0">
                <a:pos x="connsiteX8452" y="connsiteY8452"/>
              </a:cxn>
              <a:cxn ang="0">
                <a:pos x="connsiteX8453" y="connsiteY8453"/>
              </a:cxn>
              <a:cxn ang="0">
                <a:pos x="connsiteX8454" y="connsiteY8454"/>
              </a:cxn>
              <a:cxn ang="0">
                <a:pos x="connsiteX8455" y="connsiteY8455"/>
              </a:cxn>
              <a:cxn ang="0">
                <a:pos x="connsiteX8456" y="connsiteY8456"/>
              </a:cxn>
              <a:cxn ang="0">
                <a:pos x="connsiteX8457" y="connsiteY8457"/>
              </a:cxn>
              <a:cxn ang="0">
                <a:pos x="connsiteX8458" y="connsiteY8458"/>
              </a:cxn>
              <a:cxn ang="0">
                <a:pos x="connsiteX8459" y="connsiteY8459"/>
              </a:cxn>
              <a:cxn ang="0">
                <a:pos x="connsiteX8460" y="connsiteY8460"/>
              </a:cxn>
              <a:cxn ang="0">
                <a:pos x="connsiteX8461" y="connsiteY8461"/>
              </a:cxn>
              <a:cxn ang="0">
                <a:pos x="connsiteX8462" y="connsiteY8462"/>
              </a:cxn>
              <a:cxn ang="0">
                <a:pos x="connsiteX8463" y="connsiteY8463"/>
              </a:cxn>
              <a:cxn ang="0">
                <a:pos x="connsiteX8464" y="connsiteY8464"/>
              </a:cxn>
              <a:cxn ang="0">
                <a:pos x="connsiteX8465" y="connsiteY8465"/>
              </a:cxn>
              <a:cxn ang="0">
                <a:pos x="connsiteX8466" y="connsiteY8466"/>
              </a:cxn>
              <a:cxn ang="0">
                <a:pos x="connsiteX8467" y="connsiteY8467"/>
              </a:cxn>
              <a:cxn ang="0">
                <a:pos x="connsiteX8468" y="connsiteY8468"/>
              </a:cxn>
              <a:cxn ang="0">
                <a:pos x="connsiteX8469" y="connsiteY8469"/>
              </a:cxn>
              <a:cxn ang="0">
                <a:pos x="connsiteX8470" y="connsiteY8470"/>
              </a:cxn>
              <a:cxn ang="0">
                <a:pos x="connsiteX8471" y="connsiteY8471"/>
              </a:cxn>
              <a:cxn ang="0">
                <a:pos x="connsiteX8472" y="connsiteY8472"/>
              </a:cxn>
              <a:cxn ang="0">
                <a:pos x="connsiteX8473" y="connsiteY8473"/>
              </a:cxn>
              <a:cxn ang="0">
                <a:pos x="connsiteX8474" y="connsiteY8474"/>
              </a:cxn>
              <a:cxn ang="0">
                <a:pos x="connsiteX8475" y="connsiteY8475"/>
              </a:cxn>
              <a:cxn ang="0">
                <a:pos x="connsiteX8476" y="connsiteY8476"/>
              </a:cxn>
              <a:cxn ang="0">
                <a:pos x="connsiteX8477" y="connsiteY8477"/>
              </a:cxn>
              <a:cxn ang="0">
                <a:pos x="connsiteX8478" y="connsiteY8478"/>
              </a:cxn>
              <a:cxn ang="0">
                <a:pos x="connsiteX8479" y="connsiteY8479"/>
              </a:cxn>
              <a:cxn ang="0">
                <a:pos x="connsiteX8480" y="connsiteY8480"/>
              </a:cxn>
              <a:cxn ang="0">
                <a:pos x="connsiteX8481" y="connsiteY8481"/>
              </a:cxn>
              <a:cxn ang="0">
                <a:pos x="connsiteX8482" y="connsiteY8482"/>
              </a:cxn>
              <a:cxn ang="0">
                <a:pos x="connsiteX8483" y="connsiteY8483"/>
              </a:cxn>
              <a:cxn ang="0">
                <a:pos x="connsiteX8484" y="connsiteY8484"/>
              </a:cxn>
              <a:cxn ang="0">
                <a:pos x="connsiteX8485" y="connsiteY8485"/>
              </a:cxn>
              <a:cxn ang="0">
                <a:pos x="connsiteX8486" y="connsiteY8486"/>
              </a:cxn>
              <a:cxn ang="0">
                <a:pos x="connsiteX8487" y="connsiteY8487"/>
              </a:cxn>
              <a:cxn ang="0">
                <a:pos x="connsiteX8488" y="connsiteY8488"/>
              </a:cxn>
              <a:cxn ang="0">
                <a:pos x="connsiteX8489" y="connsiteY8489"/>
              </a:cxn>
              <a:cxn ang="0">
                <a:pos x="connsiteX8490" y="connsiteY8490"/>
              </a:cxn>
              <a:cxn ang="0">
                <a:pos x="connsiteX8491" y="connsiteY8491"/>
              </a:cxn>
              <a:cxn ang="0">
                <a:pos x="connsiteX8492" y="connsiteY8492"/>
              </a:cxn>
              <a:cxn ang="0">
                <a:pos x="connsiteX8493" y="connsiteY8493"/>
              </a:cxn>
              <a:cxn ang="0">
                <a:pos x="connsiteX8494" y="connsiteY8494"/>
              </a:cxn>
              <a:cxn ang="0">
                <a:pos x="connsiteX8495" y="connsiteY8495"/>
              </a:cxn>
              <a:cxn ang="0">
                <a:pos x="connsiteX8496" y="connsiteY8496"/>
              </a:cxn>
              <a:cxn ang="0">
                <a:pos x="connsiteX8497" y="connsiteY8497"/>
              </a:cxn>
              <a:cxn ang="0">
                <a:pos x="connsiteX8498" y="connsiteY8498"/>
              </a:cxn>
              <a:cxn ang="0">
                <a:pos x="connsiteX8499" y="connsiteY8499"/>
              </a:cxn>
              <a:cxn ang="0">
                <a:pos x="connsiteX8500" y="connsiteY8500"/>
              </a:cxn>
              <a:cxn ang="0">
                <a:pos x="connsiteX8501" y="connsiteY8501"/>
              </a:cxn>
              <a:cxn ang="0">
                <a:pos x="connsiteX8502" y="connsiteY8502"/>
              </a:cxn>
              <a:cxn ang="0">
                <a:pos x="connsiteX8503" y="connsiteY8503"/>
              </a:cxn>
              <a:cxn ang="0">
                <a:pos x="connsiteX8504" y="connsiteY8504"/>
              </a:cxn>
              <a:cxn ang="0">
                <a:pos x="connsiteX8505" y="connsiteY8505"/>
              </a:cxn>
              <a:cxn ang="0">
                <a:pos x="connsiteX8506" y="connsiteY8506"/>
              </a:cxn>
              <a:cxn ang="0">
                <a:pos x="connsiteX8507" y="connsiteY8507"/>
              </a:cxn>
              <a:cxn ang="0">
                <a:pos x="connsiteX8508" y="connsiteY8508"/>
              </a:cxn>
              <a:cxn ang="0">
                <a:pos x="connsiteX8509" y="connsiteY8509"/>
              </a:cxn>
              <a:cxn ang="0">
                <a:pos x="connsiteX8510" y="connsiteY8510"/>
              </a:cxn>
              <a:cxn ang="0">
                <a:pos x="connsiteX8511" y="connsiteY8511"/>
              </a:cxn>
              <a:cxn ang="0">
                <a:pos x="connsiteX8512" y="connsiteY8512"/>
              </a:cxn>
              <a:cxn ang="0">
                <a:pos x="connsiteX8513" y="connsiteY8513"/>
              </a:cxn>
              <a:cxn ang="0">
                <a:pos x="connsiteX8514" y="connsiteY8514"/>
              </a:cxn>
              <a:cxn ang="0">
                <a:pos x="connsiteX8515" y="connsiteY8515"/>
              </a:cxn>
              <a:cxn ang="0">
                <a:pos x="connsiteX8516" y="connsiteY8516"/>
              </a:cxn>
              <a:cxn ang="0">
                <a:pos x="connsiteX8517" y="connsiteY8517"/>
              </a:cxn>
              <a:cxn ang="0">
                <a:pos x="connsiteX8518" y="connsiteY8518"/>
              </a:cxn>
              <a:cxn ang="0">
                <a:pos x="connsiteX8519" y="connsiteY8519"/>
              </a:cxn>
              <a:cxn ang="0">
                <a:pos x="connsiteX8520" y="connsiteY8520"/>
              </a:cxn>
              <a:cxn ang="0">
                <a:pos x="connsiteX8521" y="connsiteY8521"/>
              </a:cxn>
              <a:cxn ang="0">
                <a:pos x="connsiteX8522" y="connsiteY8522"/>
              </a:cxn>
              <a:cxn ang="0">
                <a:pos x="connsiteX8523" y="connsiteY8523"/>
              </a:cxn>
              <a:cxn ang="0">
                <a:pos x="connsiteX8524" y="connsiteY8524"/>
              </a:cxn>
              <a:cxn ang="0">
                <a:pos x="connsiteX8525" y="connsiteY8525"/>
              </a:cxn>
              <a:cxn ang="0">
                <a:pos x="connsiteX8526" y="connsiteY8526"/>
              </a:cxn>
              <a:cxn ang="0">
                <a:pos x="connsiteX8527" y="connsiteY8527"/>
              </a:cxn>
              <a:cxn ang="0">
                <a:pos x="connsiteX8528" y="connsiteY8528"/>
              </a:cxn>
              <a:cxn ang="0">
                <a:pos x="connsiteX8529" y="connsiteY8529"/>
              </a:cxn>
              <a:cxn ang="0">
                <a:pos x="connsiteX8530" y="connsiteY8530"/>
              </a:cxn>
              <a:cxn ang="0">
                <a:pos x="connsiteX8531" y="connsiteY8531"/>
              </a:cxn>
              <a:cxn ang="0">
                <a:pos x="connsiteX8532" y="connsiteY8532"/>
              </a:cxn>
              <a:cxn ang="0">
                <a:pos x="connsiteX8533" y="connsiteY8533"/>
              </a:cxn>
              <a:cxn ang="0">
                <a:pos x="connsiteX8534" y="connsiteY8534"/>
              </a:cxn>
              <a:cxn ang="0">
                <a:pos x="connsiteX8535" y="connsiteY8535"/>
              </a:cxn>
              <a:cxn ang="0">
                <a:pos x="connsiteX8536" y="connsiteY8536"/>
              </a:cxn>
              <a:cxn ang="0">
                <a:pos x="connsiteX8537" y="connsiteY8537"/>
              </a:cxn>
              <a:cxn ang="0">
                <a:pos x="connsiteX8538" y="connsiteY8538"/>
              </a:cxn>
              <a:cxn ang="0">
                <a:pos x="connsiteX8539" y="connsiteY8539"/>
              </a:cxn>
              <a:cxn ang="0">
                <a:pos x="connsiteX8540" y="connsiteY8540"/>
              </a:cxn>
              <a:cxn ang="0">
                <a:pos x="connsiteX8541" y="connsiteY8541"/>
              </a:cxn>
              <a:cxn ang="0">
                <a:pos x="connsiteX8542" y="connsiteY8542"/>
              </a:cxn>
              <a:cxn ang="0">
                <a:pos x="connsiteX8543" y="connsiteY8543"/>
              </a:cxn>
              <a:cxn ang="0">
                <a:pos x="connsiteX8544" y="connsiteY8544"/>
              </a:cxn>
              <a:cxn ang="0">
                <a:pos x="connsiteX8545" y="connsiteY8545"/>
              </a:cxn>
              <a:cxn ang="0">
                <a:pos x="connsiteX8546" y="connsiteY8546"/>
              </a:cxn>
              <a:cxn ang="0">
                <a:pos x="connsiteX8547" y="connsiteY8547"/>
              </a:cxn>
              <a:cxn ang="0">
                <a:pos x="connsiteX8548" y="connsiteY8548"/>
              </a:cxn>
              <a:cxn ang="0">
                <a:pos x="connsiteX8549" y="connsiteY8549"/>
              </a:cxn>
              <a:cxn ang="0">
                <a:pos x="connsiteX8550" y="connsiteY8550"/>
              </a:cxn>
              <a:cxn ang="0">
                <a:pos x="connsiteX8551" y="connsiteY8551"/>
              </a:cxn>
              <a:cxn ang="0">
                <a:pos x="connsiteX8552" y="connsiteY8552"/>
              </a:cxn>
              <a:cxn ang="0">
                <a:pos x="connsiteX8553" y="connsiteY8553"/>
              </a:cxn>
              <a:cxn ang="0">
                <a:pos x="connsiteX8554" y="connsiteY8554"/>
              </a:cxn>
              <a:cxn ang="0">
                <a:pos x="connsiteX8555" y="connsiteY8555"/>
              </a:cxn>
              <a:cxn ang="0">
                <a:pos x="connsiteX8556" y="connsiteY8556"/>
              </a:cxn>
              <a:cxn ang="0">
                <a:pos x="connsiteX8557" y="connsiteY8557"/>
              </a:cxn>
              <a:cxn ang="0">
                <a:pos x="connsiteX8558" y="connsiteY8558"/>
              </a:cxn>
              <a:cxn ang="0">
                <a:pos x="connsiteX8559" y="connsiteY8559"/>
              </a:cxn>
              <a:cxn ang="0">
                <a:pos x="connsiteX8560" y="connsiteY8560"/>
              </a:cxn>
              <a:cxn ang="0">
                <a:pos x="connsiteX8561" y="connsiteY8561"/>
              </a:cxn>
              <a:cxn ang="0">
                <a:pos x="connsiteX8562" y="connsiteY8562"/>
              </a:cxn>
              <a:cxn ang="0">
                <a:pos x="connsiteX8563" y="connsiteY8563"/>
              </a:cxn>
              <a:cxn ang="0">
                <a:pos x="connsiteX8564" y="connsiteY8564"/>
              </a:cxn>
              <a:cxn ang="0">
                <a:pos x="connsiteX8565" y="connsiteY8565"/>
              </a:cxn>
              <a:cxn ang="0">
                <a:pos x="connsiteX8566" y="connsiteY8566"/>
              </a:cxn>
              <a:cxn ang="0">
                <a:pos x="connsiteX8567" y="connsiteY8567"/>
              </a:cxn>
              <a:cxn ang="0">
                <a:pos x="connsiteX8568" y="connsiteY8568"/>
              </a:cxn>
              <a:cxn ang="0">
                <a:pos x="connsiteX8569" y="connsiteY8569"/>
              </a:cxn>
              <a:cxn ang="0">
                <a:pos x="connsiteX8570" y="connsiteY8570"/>
              </a:cxn>
              <a:cxn ang="0">
                <a:pos x="connsiteX8571" y="connsiteY8571"/>
              </a:cxn>
              <a:cxn ang="0">
                <a:pos x="connsiteX8572" y="connsiteY8572"/>
              </a:cxn>
              <a:cxn ang="0">
                <a:pos x="connsiteX8573" y="connsiteY8573"/>
              </a:cxn>
              <a:cxn ang="0">
                <a:pos x="connsiteX8574" y="connsiteY8574"/>
              </a:cxn>
              <a:cxn ang="0">
                <a:pos x="connsiteX8575" y="connsiteY8575"/>
              </a:cxn>
              <a:cxn ang="0">
                <a:pos x="connsiteX8576" y="connsiteY8576"/>
              </a:cxn>
              <a:cxn ang="0">
                <a:pos x="connsiteX8577" y="connsiteY8577"/>
              </a:cxn>
              <a:cxn ang="0">
                <a:pos x="connsiteX8578" y="connsiteY8578"/>
              </a:cxn>
              <a:cxn ang="0">
                <a:pos x="connsiteX8579" y="connsiteY8579"/>
              </a:cxn>
              <a:cxn ang="0">
                <a:pos x="connsiteX8580" y="connsiteY8580"/>
              </a:cxn>
              <a:cxn ang="0">
                <a:pos x="connsiteX8581" y="connsiteY8581"/>
              </a:cxn>
              <a:cxn ang="0">
                <a:pos x="connsiteX8582" y="connsiteY8582"/>
              </a:cxn>
              <a:cxn ang="0">
                <a:pos x="connsiteX8583" y="connsiteY8583"/>
              </a:cxn>
              <a:cxn ang="0">
                <a:pos x="connsiteX8584" y="connsiteY8584"/>
              </a:cxn>
              <a:cxn ang="0">
                <a:pos x="connsiteX8585" y="connsiteY8585"/>
              </a:cxn>
              <a:cxn ang="0">
                <a:pos x="connsiteX8586" y="connsiteY8586"/>
              </a:cxn>
              <a:cxn ang="0">
                <a:pos x="connsiteX8587" y="connsiteY8587"/>
              </a:cxn>
              <a:cxn ang="0">
                <a:pos x="connsiteX8588" y="connsiteY8588"/>
              </a:cxn>
              <a:cxn ang="0">
                <a:pos x="connsiteX8589" y="connsiteY8589"/>
              </a:cxn>
              <a:cxn ang="0">
                <a:pos x="connsiteX8590" y="connsiteY8590"/>
              </a:cxn>
              <a:cxn ang="0">
                <a:pos x="connsiteX8591" y="connsiteY8591"/>
              </a:cxn>
              <a:cxn ang="0">
                <a:pos x="connsiteX8592" y="connsiteY8592"/>
              </a:cxn>
              <a:cxn ang="0">
                <a:pos x="connsiteX8593" y="connsiteY8593"/>
              </a:cxn>
              <a:cxn ang="0">
                <a:pos x="connsiteX8594" y="connsiteY8594"/>
              </a:cxn>
              <a:cxn ang="0">
                <a:pos x="connsiteX8595" y="connsiteY8595"/>
              </a:cxn>
              <a:cxn ang="0">
                <a:pos x="connsiteX8596" y="connsiteY8596"/>
              </a:cxn>
              <a:cxn ang="0">
                <a:pos x="connsiteX8597" y="connsiteY8597"/>
              </a:cxn>
              <a:cxn ang="0">
                <a:pos x="connsiteX8598" y="connsiteY8598"/>
              </a:cxn>
              <a:cxn ang="0">
                <a:pos x="connsiteX8599" y="connsiteY8599"/>
              </a:cxn>
              <a:cxn ang="0">
                <a:pos x="connsiteX8600" y="connsiteY8600"/>
              </a:cxn>
              <a:cxn ang="0">
                <a:pos x="connsiteX8601" y="connsiteY8601"/>
              </a:cxn>
              <a:cxn ang="0">
                <a:pos x="connsiteX8602" y="connsiteY8602"/>
              </a:cxn>
              <a:cxn ang="0">
                <a:pos x="connsiteX8603" y="connsiteY8603"/>
              </a:cxn>
              <a:cxn ang="0">
                <a:pos x="connsiteX8604" y="connsiteY8604"/>
              </a:cxn>
              <a:cxn ang="0">
                <a:pos x="connsiteX8605" y="connsiteY8605"/>
              </a:cxn>
              <a:cxn ang="0">
                <a:pos x="connsiteX8606" y="connsiteY8606"/>
              </a:cxn>
              <a:cxn ang="0">
                <a:pos x="connsiteX8607" y="connsiteY8607"/>
              </a:cxn>
              <a:cxn ang="0">
                <a:pos x="connsiteX8608" y="connsiteY8608"/>
              </a:cxn>
              <a:cxn ang="0">
                <a:pos x="connsiteX8609" y="connsiteY8609"/>
              </a:cxn>
              <a:cxn ang="0">
                <a:pos x="connsiteX8610" y="connsiteY8610"/>
              </a:cxn>
              <a:cxn ang="0">
                <a:pos x="connsiteX8611" y="connsiteY8611"/>
              </a:cxn>
              <a:cxn ang="0">
                <a:pos x="connsiteX8612" y="connsiteY8612"/>
              </a:cxn>
              <a:cxn ang="0">
                <a:pos x="connsiteX8613" y="connsiteY8613"/>
              </a:cxn>
              <a:cxn ang="0">
                <a:pos x="connsiteX8614" y="connsiteY8614"/>
              </a:cxn>
              <a:cxn ang="0">
                <a:pos x="connsiteX8615" y="connsiteY8615"/>
              </a:cxn>
              <a:cxn ang="0">
                <a:pos x="connsiteX8616" y="connsiteY8616"/>
              </a:cxn>
              <a:cxn ang="0">
                <a:pos x="connsiteX8617" y="connsiteY8617"/>
              </a:cxn>
              <a:cxn ang="0">
                <a:pos x="connsiteX8618" y="connsiteY8618"/>
              </a:cxn>
              <a:cxn ang="0">
                <a:pos x="connsiteX8619" y="connsiteY8619"/>
              </a:cxn>
              <a:cxn ang="0">
                <a:pos x="connsiteX8620" y="connsiteY8620"/>
              </a:cxn>
              <a:cxn ang="0">
                <a:pos x="connsiteX8621" y="connsiteY8621"/>
              </a:cxn>
              <a:cxn ang="0">
                <a:pos x="connsiteX8622" y="connsiteY8622"/>
              </a:cxn>
              <a:cxn ang="0">
                <a:pos x="connsiteX8623" y="connsiteY8623"/>
              </a:cxn>
              <a:cxn ang="0">
                <a:pos x="connsiteX8624" y="connsiteY8624"/>
              </a:cxn>
              <a:cxn ang="0">
                <a:pos x="connsiteX8625" y="connsiteY8625"/>
              </a:cxn>
              <a:cxn ang="0">
                <a:pos x="connsiteX8626" y="connsiteY8626"/>
              </a:cxn>
              <a:cxn ang="0">
                <a:pos x="connsiteX8627" y="connsiteY8627"/>
              </a:cxn>
              <a:cxn ang="0">
                <a:pos x="connsiteX8628" y="connsiteY8628"/>
              </a:cxn>
              <a:cxn ang="0">
                <a:pos x="connsiteX8629" y="connsiteY8629"/>
              </a:cxn>
              <a:cxn ang="0">
                <a:pos x="connsiteX8630" y="connsiteY8630"/>
              </a:cxn>
              <a:cxn ang="0">
                <a:pos x="connsiteX8631" y="connsiteY8631"/>
              </a:cxn>
              <a:cxn ang="0">
                <a:pos x="connsiteX8632" y="connsiteY8632"/>
              </a:cxn>
              <a:cxn ang="0">
                <a:pos x="connsiteX8633" y="connsiteY8633"/>
              </a:cxn>
              <a:cxn ang="0">
                <a:pos x="connsiteX8634" y="connsiteY8634"/>
              </a:cxn>
              <a:cxn ang="0">
                <a:pos x="connsiteX8635" y="connsiteY8635"/>
              </a:cxn>
              <a:cxn ang="0">
                <a:pos x="connsiteX8636" y="connsiteY8636"/>
              </a:cxn>
              <a:cxn ang="0">
                <a:pos x="connsiteX8637" y="connsiteY8637"/>
              </a:cxn>
              <a:cxn ang="0">
                <a:pos x="connsiteX8638" y="connsiteY8638"/>
              </a:cxn>
              <a:cxn ang="0">
                <a:pos x="connsiteX8639" y="connsiteY8639"/>
              </a:cxn>
              <a:cxn ang="0">
                <a:pos x="connsiteX8640" y="connsiteY8640"/>
              </a:cxn>
              <a:cxn ang="0">
                <a:pos x="connsiteX8641" y="connsiteY8641"/>
              </a:cxn>
              <a:cxn ang="0">
                <a:pos x="connsiteX8642" y="connsiteY8642"/>
              </a:cxn>
              <a:cxn ang="0">
                <a:pos x="connsiteX8643" y="connsiteY8643"/>
              </a:cxn>
              <a:cxn ang="0">
                <a:pos x="connsiteX8644" y="connsiteY8644"/>
              </a:cxn>
              <a:cxn ang="0">
                <a:pos x="connsiteX8645" y="connsiteY8645"/>
              </a:cxn>
              <a:cxn ang="0">
                <a:pos x="connsiteX8646" y="connsiteY8646"/>
              </a:cxn>
              <a:cxn ang="0">
                <a:pos x="connsiteX8647" y="connsiteY8647"/>
              </a:cxn>
              <a:cxn ang="0">
                <a:pos x="connsiteX8648" y="connsiteY8648"/>
              </a:cxn>
              <a:cxn ang="0">
                <a:pos x="connsiteX8649" y="connsiteY8649"/>
              </a:cxn>
              <a:cxn ang="0">
                <a:pos x="connsiteX8650" y="connsiteY8650"/>
              </a:cxn>
              <a:cxn ang="0">
                <a:pos x="connsiteX8651" y="connsiteY8651"/>
              </a:cxn>
              <a:cxn ang="0">
                <a:pos x="connsiteX8652" y="connsiteY8652"/>
              </a:cxn>
              <a:cxn ang="0">
                <a:pos x="connsiteX8653" y="connsiteY8653"/>
              </a:cxn>
              <a:cxn ang="0">
                <a:pos x="connsiteX8654" y="connsiteY8654"/>
              </a:cxn>
              <a:cxn ang="0">
                <a:pos x="connsiteX8655" y="connsiteY8655"/>
              </a:cxn>
              <a:cxn ang="0">
                <a:pos x="connsiteX8656" y="connsiteY8656"/>
              </a:cxn>
              <a:cxn ang="0">
                <a:pos x="connsiteX8657" y="connsiteY8657"/>
              </a:cxn>
              <a:cxn ang="0">
                <a:pos x="connsiteX8658" y="connsiteY8658"/>
              </a:cxn>
              <a:cxn ang="0">
                <a:pos x="connsiteX8659" y="connsiteY8659"/>
              </a:cxn>
              <a:cxn ang="0">
                <a:pos x="connsiteX8660" y="connsiteY8660"/>
              </a:cxn>
              <a:cxn ang="0">
                <a:pos x="connsiteX8661" y="connsiteY8661"/>
              </a:cxn>
              <a:cxn ang="0">
                <a:pos x="connsiteX8662" y="connsiteY8662"/>
              </a:cxn>
              <a:cxn ang="0">
                <a:pos x="connsiteX8663" y="connsiteY8663"/>
              </a:cxn>
              <a:cxn ang="0">
                <a:pos x="connsiteX8664" y="connsiteY8664"/>
              </a:cxn>
              <a:cxn ang="0">
                <a:pos x="connsiteX8665" y="connsiteY8665"/>
              </a:cxn>
              <a:cxn ang="0">
                <a:pos x="connsiteX8666" y="connsiteY8666"/>
              </a:cxn>
              <a:cxn ang="0">
                <a:pos x="connsiteX8667" y="connsiteY8667"/>
              </a:cxn>
              <a:cxn ang="0">
                <a:pos x="connsiteX8668" y="connsiteY8668"/>
              </a:cxn>
              <a:cxn ang="0">
                <a:pos x="connsiteX8669" y="connsiteY8669"/>
              </a:cxn>
              <a:cxn ang="0">
                <a:pos x="connsiteX8670" y="connsiteY8670"/>
              </a:cxn>
              <a:cxn ang="0">
                <a:pos x="connsiteX8671" y="connsiteY8671"/>
              </a:cxn>
              <a:cxn ang="0">
                <a:pos x="connsiteX8672" y="connsiteY8672"/>
              </a:cxn>
              <a:cxn ang="0">
                <a:pos x="connsiteX8673" y="connsiteY8673"/>
              </a:cxn>
              <a:cxn ang="0">
                <a:pos x="connsiteX8674" y="connsiteY8674"/>
              </a:cxn>
              <a:cxn ang="0">
                <a:pos x="connsiteX8675" y="connsiteY8675"/>
              </a:cxn>
              <a:cxn ang="0">
                <a:pos x="connsiteX8676" y="connsiteY8676"/>
              </a:cxn>
              <a:cxn ang="0">
                <a:pos x="connsiteX8677" y="connsiteY8677"/>
              </a:cxn>
              <a:cxn ang="0">
                <a:pos x="connsiteX8678" y="connsiteY8678"/>
              </a:cxn>
              <a:cxn ang="0">
                <a:pos x="connsiteX8679" y="connsiteY8679"/>
              </a:cxn>
              <a:cxn ang="0">
                <a:pos x="connsiteX8680" y="connsiteY8680"/>
              </a:cxn>
              <a:cxn ang="0">
                <a:pos x="connsiteX8681" y="connsiteY8681"/>
              </a:cxn>
              <a:cxn ang="0">
                <a:pos x="connsiteX8682" y="connsiteY8682"/>
              </a:cxn>
              <a:cxn ang="0">
                <a:pos x="connsiteX8683" y="connsiteY8683"/>
              </a:cxn>
              <a:cxn ang="0">
                <a:pos x="connsiteX8684" y="connsiteY8684"/>
              </a:cxn>
              <a:cxn ang="0">
                <a:pos x="connsiteX8685" y="connsiteY8685"/>
              </a:cxn>
              <a:cxn ang="0">
                <a:pos x="connsiteX8686" y="connsiteY8686"/>
              </a:cxn>
              <a:cxn ang="0">
                <a:pos x="connsiteX8687" y="connsiteY8687"/>
              </a:cxn>
              <a:cxn ang="0">
                <a:pos x="connsiteX8688" y="connsiteY8688"/>
              </a:cxn>
              <a:cxn ang="0">
                <a:pos x="connsiteX8689" y="connsiteY8689"/>
              </a:cxn>
              <a:cxn ang="0">
                <a:pos x="connsiteX8690" y="connsiteY8690"/>
              </a:cxn>
              <a:cxn ang="0">
                <a:pos x="connsiteX8691" y="connsiteY8691"/>
              </a:cxn>
              <a:cxn ang="0">
                <a:pos x="connsiteX8692" y="connsiteY8692"/>
              </a:cxn>
              <a:cxn ang="0">
                <a:pos x="connsiteX8693" y="connsiteY8693"/>
              </a:cxn>
              <a:cxn ang="0">
                <a:pos x="connsiteX8694" y="connsiteY8694"/>
              </a:cxn>
              <a:cxn ang="0">
                <a:pos x="connsiteX8695" y="connsiteY8695"/>
              </a:cxn>
              <a:cxn ang="0">
                <a:pos x="connsiteX8696" y="connsiteY8696"/>
              </a:cxn>
              <a:cxn ang="0">
                <a:pos x="connsiteX8697" y="connsiteY8697"/>
              </a:cxn>
              <a:cxn ang="0">
                <a:pos x="connsiteX8698" y="connsiteY8698"/>
              </a:cxn>
              <a:cxn ang="0">
                <a:pos x="connsiteX8699" y="connsiteY8699"/>
              </a:cxn>
              <a:cxn ang="0">
                <a:pos x="connsiteX8700" y="connsiteY8700"/>
              </a:cxn>
              <a:cxn ang="0">
                <a:pos x="connsiteX8701" y="connsiteY8701"/>
              </a:cxn>
              <a:cxn ang="0">
                <a:pos x="connsiteX8702" y="connsiteY8702"/>
              </a:cxn>
              <a:cxn ang="0">
                <a:pos x="connsiteX8703" y="connsiteY8703"/>
              </a:cxn>
              <a:cxn ang="0">
                <a:pos x="connsiteX8704" y="connsiteY8704"/>
              </a:cxn>
              <a:cxn ang="0">
                <a:pos x="connsiteX8705" y="connsiteY8705"/>
              </a:cxn>
              <a:cxn ang="0">
                <a:pos x="connsiteX8706" y="connsiteY8706"/>
              </a:cxn>
              <a:cxn ang="0">
                <a:pos x="connsiteX8707" y="connsiteY8707"/>
              </a:cxn>
              <a:cxn ang="0">
                <a:pos x="connsiteX8708" y="connsiteY8708"/>
              </a:cxn>
              <a:cxn ang="0">
                <a:pos x="connsiteX8709" y="connsiteY8709"/>
              </a:cxn>
              <a:cxn ang="0">
                <a:pos x="connsiteX8710" y="connsiteY8710"/>
              </a:cxn>
              <a:cxn ang="0">
                <a:pos x="connsiteX8711" y="connsiteY8711"/>
              </a:cxn>
              <a:cxn ang="0">
                <a:pos x="connsiteX8712" y="connsiteY8712"/>
              </a:cxn>
              <a:cxn ang="0">
                <a:pos x="connsiteX8713" y="connsiteY8713"/>
              </a:cxn>
              <a:cxn ang="0">
                <a:pos x="connsiteX8714" y="connsiteY8714"/>
              </a:cxn>
              <a:cxn ang="0">
                <a:pos x="connsiteX8715" y="connsiteY8715"/>
              </a:cxn>
              <a:cxn ang="0">
                <a:pos x="connsiteX8716" y="connsiteY8716"/>
              </a:cxn>
              <a:cxn ang="0">
                <a:pos x="connsiteX8717" y="connsiteY8717"/>
              </a:cxn>
              <a:cxn ang="0">
                <a:pos x="connsiteX8718" y="connsiteY8718"/>
              </a:cxn>
              <a:cxn ang="0">
                <a:pos x="connsiteX8719" y="connsiteY8719"/>
              </a:cxn>
              <a:cxn ang="0">
                <a:pos x="connsiteX8720" y="connsiteY8720"/>
              </a:cxn>
              <a:cxn ang="0">
                <a:pos x="connsiteX8721" y="connsiteY8721"/>
              </a:cxn>
              <a:cxn ang="0">
                <a:pos x="connsiteX8722" y="connsiteY8722"/>
              </a:cxn>
              <a:cxn ang="0">
                <a:pos x="connsiteX8723" y="connsiteY8723"/>
              </a:cxn>
              <a:cxn ang="0">
                <a:pos x="connsiteX8724" y="connsiteY8724"/>
              </a:cxn>
              <a:cxn ang="0">
                <a:pos x="connsiteX8725" y="connsiteY8725"/>
              </a:cxn>
              <a:cxn ang="0">
                <a:pos x="connsiteX8726" y="connsiteY8726"/>
              </a:cxn>
              <a:cxn ang="0">
                <a:pos x="connsiteX8727" y="connsiteY8727"/>
              </a:cxn>
              <a:cxn ang="0">
                <a:pos x="connsiteX8728" y="connsiteY8728"/>
              </a:cxn>
              <a:cxn ang="0">
                <a:pos x="connsiteX8729" y="connsiteY8729"/>
              </a:cxn>
              <a:cxn ang="0">
                <a:pos x="connsiteX8730" y="connsiteY8730"/>
              </a:cxn>
              <a:cxn ang="0">
                <a:pos x="connsiteX8731" y="connsiteY8731"/>
              </a:cxn>
              <a:cxn ang="0">
                <a:pos x="connsiteX8732" y="connsiteY8732"/>
              </a:cxn>
              <a:cxn ang="0">
                <a:pos x="connsiteX8733" y="connsiteY8733"/>
              </a:cxn>
              <a:cxn ang="0">
                <a:pos x="connsiteX8734" y="connsiteY8734"/>
              </a:cxn>
              <a:cxn ang="0">
                <a:pos x="connsiteX8735" y="connsiteY8735"/>
              </a:cxn>
              <a:cxn ang="0">
                <a:pos x="connsiteX8736" y="connsiteY8736"/>
              </a:cxn>
              <a:cxn ang="0">
                <a:pos x="connsiteX8737" y="connsiteY8737"/>
              </a:cxn>
              <a:cxn ang="0">
                <a:pos x="connsiteX8738" y="connsiteY8738"/>
              </a:cxn>
              <a:cxn ang="0">
                <a:pos x="connsiteX8739" y="connsiteY8739"/>
              </a:cxn>
              <a:cxn ang="0">
                <a:pos x="connsiteX8740" y="connsiteY8740"/>
              </a:cxn>
              <a:cxn ang="0">
                <a:pos x="connsiteX8741" y="connsiteY8741"/>
              </a:cxn>
              <a:cxn ang="0">
                <a:pos x="connsiteX8742" y="connsiteY8742"/>
              </a:cxn>
              <a:cxn ang="0">
                <a:pos x="connsiteX8743" y="connsiteY8743"/>
              </a:cxn>
              <a:cxn ang="0">
                <a:pos x="connsiteX8744" y="connsiteY8744"/>
              </a:cxn>
              <a:cxn ang="0">
                <a:pos x="connsiteX8745" y="connsiteY8745"/>
              </a:cxn>
              <a:cxn ang="0">
                <a:pos x="connsiteX8746" y="connsiteY8746"/>
              </a:cxn>
              <a:cxn ang="0">
                <a:pos x="connsiteX8747" y="connsiteY8747"/>
              </a:cxn>
              <a:cxn ang="0">
                <a:pos x="connsiteX8748" y="connsiteY8748"/>
              </a:cxn>
              <a:cxn ang="0">
                <a:pos x="connsiteX8749" y="connsiteY8749"/>
              </a:cxn>
              <a:cxn ang="0">
                <a:pos x="connsiteX8750" y="connsiteY8750"/>
              </a:cxn>
              <a:cxn ang="0">
                <a:pos x="connsiteX8751" y="connsiteY8751"/>
              </a:cxn>
              <a:cxn ang="0">
                <a:pos x="connsiteX8752" y="connsiteY8752"/>
              </a:cxn>
              <a:cxn ang="0">
                <a:pos x="connsiteX8753" y="connsiteY8753"/>
              </a:cxn>
              <a:cxn ang="0">
                <a:pos x="connsiteX8754" y="connsiteY8754"/>
              </a:cxn>
              <a:cxn ang="0">
                <a:pos x="connsiteX8755" y="connsiteY8755"/>
              </a:cxn>
              <a:cxn ang="0">
                <a:pos x="connsiteX8756" y="connsiteY8756"/>
              </a:cxn>
              <a:cxn ang="0">
                <a:pos x="connsiteX8757" y="connsiteY8757"/>
              </a:cxn>
              <a:cxn ang="0">
                <a:pos x="connsiteX8758" y="connsiteY8758"/>
              </a:cxn>
              <a:cxn ang="0">
                <a:pos x="connsiteX8759" y="connsiteY8759"/>
              </a:cxn>
              <a:cxn ang="0">
                <a:pos x="connsiteX8760" y="connsiteY8760"/>
              </a:cxn>
              <a:cxn ang="0">
                <a:pos x="connsiteX8761" y="connsiteY8761"/>
              </a:cxn>
              <a:cxn ang="0">
                <a:pos x="connsiteX8762" y="connsiteY8762"/>
              </a:cxn>
              <a:cxn ang="0">
                <a:pos x="connsiteX8763" y="connsiteY8763"/>
              </a:cxn>
              <a:cxn ang="0">
                <a:pos x="connsiteX8764" y="connsiteY8764"/>
              </a:cxn>
              <a:cxn ang="0">
                <a:pos x="connsiteX8765" y="connsiteY8765"/>
              </a:cxn>
              <a:cxn ang="0">
                <a:pos x="connsiteX8766" y="connsiteY8766"/>
              </a:cxn>
              <a:cxn ang="0">
                <a:pos x="connsiteX8767" y="connsiteY8767"/>
              </a:cxn>
              <a:cxn ang="0">
                <a:pos x="connsiteX8768" y="connsiteY8768"/>
              </a:cxn>
              <a:cxn ang="0">
                <a:pos x="connsiteX8769" y="connsiteY8769"/>
              </a:cxn>
              <a:cxn ang="0">
                <a:pos x="connsiteX8770" y="connsiteY8770"/>
              </a:cxn>
              <a:cxn ang="0">
                <a:pos x="connsiteX8771" y="connsiteY8771"/>
              </a:cxn>
              <a:cxn ang="0">
                <a:pos x="connsiteX8772" y="connsiteY8772"/>
              </a:cxn>
              <a:cxn ang="0">
                <a:pos x="connsiteX8773" y="connsiteY8773"/>
              </a:cxn>
              <a:cxn ang="0">
                <a:pos x="connsiteX8774" y="connsiteY8774"/>
              </a:cxn>
              <a:cxn ang="0">
                <a:pos x="connsiteX8775" y="connsiteY8775"/>
              </a:cxn>
              <a:cxn ang="0">
                <a:pos x="connsiteX8776" y="connsiteY8776"/>
              </a:cxn>
              <a:cxn ang="0">
                <a:pos x="connsiteX8777" y="connsiteY8777"/>
              </a:cxn>
              <a:cxn ang="0">
                <a:pos x="connsiteX8778" y="connsiteY8778"/>
              </a:cxn>
              <a:cxn ang="0">
                <a:pos x="connsiteX8779" y="connsiteY8779"/>
              </a:cxn>
              <a:cxn ang="0">
                <a:pos x="connsiteX8780" y="connsiteY8780"/>
              </a:cxn>
              <a:cxn ang="0">
                <a:pos x="connsiteX8781" y="connsiteY8781"/>
              </a:cxn>
              <a:cxn ang="0">
                <a:pos x="connsiteX8782" y="connsiteY8782"/>
              </a:cxn>
              <a:cxn ang="0">
                <a:pos x="connsiteX8783" y="connsiteY8783"/>
              </a:cxn>
              <a:cxn ang="0">
                <a:pos x="connsiteX8784" y="connsiteY8784"/>
              </a:cxn>
              <a:cxn ang="0">
                <a:pos x="connsiteX8785" y="connsiteY8785"/>
              </a:cxn>
              <a:cxn ang="0">
                <a:pos x="connsiteX8786" y="connsiteY8786"/>
              </a:cxn>
              <a:cxn ang="0">
                <a:pos x="connsiteX8787" y="connsiteY8787"/>
              </a:cxn>
              <a:cxn ang="0">
                <a:pos x="connsiteX8788" y="connsiteY8788"/>
              </a:cxn>
              <a:cxn ang="0">
                <a:pos x="connsiteX8789" y="connsiteY8789"/>
              </a:cxn>
              <a:cxn ang="0">
                <a:pos x="connsiteX8790" y="connsiteY8790"/>
              </a:cxn>
              <a:cxn ang="0">
                <a:pos x="connsiteX8791" y="connsiteY8791"/>
              </a:cxn>
              <a:cxn ang="0">
                <a:pos x="connsiteX8792" y="connsiteY8792"/>
              </a:cxn>
              <a:cxn ang="0">
                <a:pos x="connsiteX8793" y="connsiteY8793"/>
              </a:cxn>
              <a:cxn ang="0">
                <a:pos x="connsiteX8794" y="connsiteY8794"/>
              </a:cxn>
              <a:cxn ang="0">
                <a:pos x="connsiteX8795" y="connsiteY8795"/>
              </a:cxn>
              <a:cxn ang="0">
                <a:pos x="connsiteX8796" y="connsiteY8796"/>
              </a:cxn>
              <a:cxn ang="0">
                <a:pos x="connsiteX8797" y="connsiteY8797"/>
              </a:cxn>
              <a:cxn ang="0">
                <a:pos x="connsiteX8798" y="connsiteY8798"/>
              </a:cxn>
              <a:cxn ang="0">
                <a:pos x="connsiteX8799" y="connsiteY8799"/>
              </a:cxn>
              <a:cxn ang="0">
                <a:pos x="connsiteX8800" y="connsiteY8800"/>
              </a:cxn>
              <a:cxn ang="0">
                <a:pos x="connsiteX8801" y="connsiteY8801"/>
              </a:cxn>
              <a:cxn ang="0">
                <a:pos x="connsiteX8802" y="connsiteY8802"/>
              </a:cxn>
              <a:cxn ang="0">
                <a:pos x="connsiteX8803" y="connsiteY8803"/>
              </a:cxn>
              <a:cxn ang="0">
                <a:pos x="connsiteX8804" y="connsiteY8804"/>
              </a:cxn>
              <a:cxn ang="0">
                <a:pos x="connsiteX8805" y="connsiteY8805"/>
              </a:cxn>
              <a:cxn ang="0">
                <a:pos x="connsiteX8806" y="connsiteY8806"/>
              </a:cxn>
              <a:cxn ang="0">
                <a:pos x="connsiteX8807" y="connsiteY8807"/>
              </a:cxn>
              <a:cxn ang="0">
                <a:pos x="connsiteX8808" y="connsiteY8808"/>
              </a:cxn>
              <a:cxn ang="0">
                <a:pos x="connsiteX8809" y="connsiteY8809"/>
              </a:cxn>
              <a:cxn ang="0">
                <a:pos x="connsiteX8810" y="connsiteY8810"/>
              </a:cxn>
              <a:cxn ang="0">
                <a:pos x="connsiteX8811" y="connsiteY8811"/>
              </a:cxn>
              <a:cxn ang="0">
                <a:pos x="connsiteX8812" y="connsiteY8812"/>
              </a:cxn>
              <a:cxn ang="0">
                <a:pos x="connsiteX8813" y="connsiteY8813"/>
              </a:cxn>
              <a:cxn ang="0">
                <a:pos x="connsiteX8814" y="connsiteY8814"/>
              </a:cxn>
              <a:cxn ang="0">
                <a:pos x="connsiteX8815" y="connsiteY8815"/>
              </a:cxn>
              <a:cxn ang="0">
                <a:pos x="connsiteX8816" y="connsiteY8816"/>
              </a:cxn>
              <a:cxn ang="0">
                <a:pos x="connsiteX8817" y="connsiteY8817"/>
              </a:cxn>
              <a:cxn ang="0">
                <a:pos x="connsiteX8818" y="connsiteY8818"/>
              </a:cxn>
              <a:cxn ang="0">
                <a:pos x="connsiteX8819" y="connsiteY8819"/>
              </a:cxn>
              <a:cxn ang="0">
                <a:pos x="connsiteX8820" y="connsiteY8820"/>
              </a:cxn>
              <a:cxn ang="0">
                <a:pos x="connsiteX8821" y="connsiteY8821"/>
              </a:cxn>
              <a:cxn ang="0">
                <a:pos x="connsiteX8822" y="connsiteY8822"/>
              </a:cxn>
              <a:cxn ang="0">
                <a:pos x="connsiteX8823" y="connsiteY8823"/>
              </a:cxn>
              <a:cxn ang="0">
                <a:pos x="connsiteX8824" y="connsiteY8824"/>
              </a:cxn>
              <a:cxn ang="0">
                <a:pos x="connsiteX8825" y="connsiteY8825"/>
              </a:cxn>
              <a:cxn ang="0">
                <a:pos x="connsiteX8826" y="connsiteY8826"/>
              </a:cxn>
              <a:cxn ang="0">
                <a:pos x="connsiteX8827" y="connsiteY8827"/>
              </a:cxn>
              <a:cxn ang="0">
                <a:pos x="connsiteX8828" y="connsiteY8828"/>
              </a:cxn>
              <a:cxn ang="0">
                <a:pos x="connsiteX8829" y="connsiteY8829"/>
              </a:cxn>
              <a:cxn ang="0">
                <a:pos x="connsiteX8830" y="connsiteY8830"/>
              </a:cxn>
              <a:cxn ang="0">
                <a:pos x="connsiteX8831" y="connsiteY8831"/>
              </a:cxn>
              <a:cxn ang="0">
                <a:pos x="connsiteX8832" y="connsiteY8832"/>
              </a:cxn>
              <a:cxn ang="0">
                <a:pos x="connsiteX8833" y="connsiteY8833"/>
              </a:cxn>
              <a:cxn ang="0">
                <a:pos x="connsiteX8834" y="connsiteY8834"/>
              </a:cxn>
              <a:cxn ang="0">
                <a:pos x="connsiteX8835" y="connsiteY8835"/>
              </a:cxn>
              <a:cxn ang="0">
                <a:pos x="connsiteX8836" y="connsiteY8836"/>
              </a:cxn>
              <a:cxn ang="0">
                <a:pos x="connsiteX8837" y="connsiteY8837"/>
              </a:cxn>
              <a:cxn ang="0">
                <a:pos x="connsiteX8838" y="connsiteY8838"/>
              </a:cxn>
              <a:cxn ang="0">
                <a:pos x="connsiteX8839" y="connsiteY8839"/>
              </a:cxn>
              <a:cxn ang="0">
                <a:pos x="connsiteX8840" y="connsiteY8840"/>
              </a:cxn>
              <a:cxn ang="0">
                <a:pos x="connsiteX8841" y="connsiteY8841"/>
              </a:cxn>
              <a:cxn ang="0">
                <a:pos x="connsiteX8842" y="connsiteY8842"/>
              </a:cxn>
              <a:cxn ang="0">
                <a:pos x="connsiteX8843" y="connsiteY8843"/>
              </a:cxn>
              <a:cxn ang="0">
                <a:pos x="connsiteX8844" y="connsiteY8844"/>
              </a:cxn>
              <a:cxn ang="0">
                <a:pos x="connsiteX8845" y="connsiteY8845"/>
              </a:cxn>
              <a:cxn ang="0">
                <a:pos x="connsiteX8846" y="connsiteY8846"/>
              </a:cxn>
              <a:cxn ang="0">
                <a:pos x="connsiteX8847" y="connsiteY8847"/>
              </a:cxn>
              <a:cxn ang="0">
                <a:pos x="connsiteX8848" y="connsiteY8848"/>
              </a:cxn>
              <a:cxn ang="0">
                <a:pos x="connsiteX8849" y="connsiteY8849"/>
              </a:cxn>
              <a:cxn ang="0">
                <a:pos x="connsiteX8850" y="connsiteY8850"/>
              </a:cxn>
              <a:cxn ang="0">
                <a:pos x="connsiteX8851" y="connsiteY8851"/>
              </a:cxn>
              <a:cxn ang="0">
                <a:pos x="connsiteX8852" y="connsiteY8852"/>
              </a:cxn>
              <a:cxn ang="0">
                <a:pos x="connsiteX8853" y="connsiteY8853"/>
              </a:cxn>
              <a:cxn ang="0">
                <a:pos x="connsiteX8854" y="connsiteY8854"/>
              </a:cxn>
              <a:cxn ang="0">
                <a:pos x="connsiteX8855" y="connsiteY8855"/>
              </a:cxn>
              <a:cxn ang="0">
                <a:pos x="connsiteX8856" y="connsiteY8856"/>
              </a:cxn>
              <a:cxn ang="0">
                <a:pos x="connsiteX8857" y="connsiteY8857"/>
              </a:cxn>
              <a:cxn ang="0">
                <a:pos x="connsiteX8858" y="connsiteY8858"/>
              </a:cxn>
              <a:cxn ang="0">
                <a:pos x="connsiteX8859" y="connsiteY8859"/>
              </a:cxn>
              <a:cxn ang="0">
                <a:pos x="connsiteX8860" y="connsiteY8860"/>
              </a:cxn>
              <a:cxn ang="0">
                <a:pos x="connsiteX8861" y="connsiteY8861"/>
              </a:cxn>
              <a:cxn ang="0">
                <a:pos x="connsiteX8862" y="connsiteY8862"/>
              </a:cxn>
              <a:cxn ang="0">
                <a:pos x="connsiteX8863" y="connsiteY8863"/>
              </a:cxn>
              <a:cxn ang="0">
                <a:pos x="connsiteX8864" y="connsiteY8864"/>
              </a:cxn>
              <a:cxn ang="0">
                <a:pos x="connsiteX8865" y="connsiteY8865"/>
              </a:cxn>
              <a:cxn ang="0">
                <a:pos x="connsiteX8866" y="connsiteY8866"/>
              </a:cxn>
              <a:cxn ang="0">
                <a:pos x="connsiteX8867" y="connsiteY8867"/>
              </a:cxn>
              <a:cxn ang="0">
                <a:pos x="connsiteX8868" y="connsiteY8868"/>
              </a:cxn>
              <a:cxn ang="0">
                <a:pos x="connsiteX8869" y="connsiteY8869"/>
              </a:cxn>
              <a:cxn ang="0">
                <a:pos x="connsiteX8870" y="connsiteY8870"/>
              </a:cxn>
              <a:cxn ang="0">
                <a:pos x="connsiteX8871" y="connsiteY8871"/>
              </a:cxn>
              <a:cxn ang="0">
                <a:pos x="connsiteX8872" y="connsiteY8872"/>
              </a:cxn>
              <a:cxn ang="0">
                <a:pos x="connsiteX8873" y="connsiteY8873"/>
              </a:cxn>
              <a:cxn ang="0">
                <a:pos x="connsiteX8874" y="connsiteY8874"/>
              </a:cxn>
              <a:cxn ang="0">
                <a:pos x="connsiteX8875" y="connsiteY8875"/>
              </a:cxn>
              <a:cxn ang="0">
                <a:pos x="connsiteX8876" y="connsiteY8876"/>
              </a:cxn>
              <a:cxn ang="0">
                <a:pos x="connsiteX8877" y="connsiteY8877"/>
              </a:cxn>
              <a:cxn ang="0">
                <a:pos x="connsiteX8878" y="connsiteY8878"/>
              </a:cxn>
              <a:cxn ang="0">
                <a:pos x="connsiteX8879" y="connsiteY8879"/>
              </a:cxn>
              <a:cxn ang="0">
                <a:pos x="connsiteX8880" y="connsiteY8880"/>
              </a:cxn>
              <a:cxn ang="0">
                <a:pos x="connsiteX8881" y="connsiteY8881"/>
              </a:cxn>
              <a:cxn ang="0">
                <a:pos x="connsiteX8882" y="connsiteY8882"/>
              </a:cxn>
              <a:cxn ang="0">
                <a:pos x="connsiteX8883" y="connsiteY8883"/>
              </a:cxn>
              <a:cxn ang="0">
                <a:pos x="connsiteX8884" y="connsiteY8884"/>
              </a:cxn>
              <a:cxn ang="0">
                <a:pos x="connsiteX8885" y="connsiteY8885"/>
              </a:cxn>
              <a:cxn ang="0">
                <a:pos x="connsiteX8886" y="connsiteY8886"/>
              </a:cxn>
              <a:cxn ang="0">
                <a:pos x="connsiteX8887" y="connsiteY8887"/>
              </a:cxn>
              <a:cxn ang="0">
                <a:pos x="connsiteX8888" y="connsiteY8888"/>
              </a:cxn>
              <a:cxn ang="0">
                <a:pos x="connsiteX8889" y="connsiteY8889"/>
              </a:cxn>
              <a:cxn ang="0">
                <a:pos x="connsiteX8890" y="connsiteY8890"/>
              </a:cxn>
              <a:cxn ang="0">
                <a:pos x="connsiteX8891" y="connsiteY8891"/>
              </a:cxn>
              <a:cxn ang="0">
                <a:pos x="connsiteX8892" y="connsiteY8892"/>
              </a:cxn>
              <a:cxn ang="0">
                <a:pos x="connsiteX8893" y="connsiteY8893"/>
              </a:cxn>
              <a:cxn ang="0">
                <a:pos x="connsiteX8894" y="connsiteY8894"/>
              </a:cxn>
              <a:cxn ang="0">
                <a:pos x="connsiteX8895" y="connsiteY8895"/>
              </a:cxn>
              <a:cxn ang="0">
                <a:pos x="connsiteX8896" y="connsiteY8896"/>
              </a:cxn>
              <a:cxn ang="0">
                <a:pos x="connsiteX8897" y="connsiteY8897"/>
              </a:cxn>
              <a:cxn ang="0">
                <a:pos x="connsiteX8898" y="connsiteY8898"/>
              </a:cxn>
              <a:cxn ang="0">
                <a:pos x="connsiteX8899" y="connsiteY8899"/>
              </a:cxn>
              <a:cxn ang="0">
                <a:pos x="connsiteX8900" y="connsiteY8900"/>
              </a:cxn>
              <a:cxn ang="0">
                <a:pos x="connsiteX8901" y="connsiteY8901"/>
              </a:cxn>
              <a:cxn ang="0">
                <a:pos x="connsiteX8902" y="connsiteY8902"/>
              </a:cxn>
              <a:cxn ang="0">
                <a:pos x="connsiteX8903" y="connsiteY8903"/>
              </a:cxn>
              <a:cxn ang="0">
                <a:pos x="connsiteX8904" y="connsiteY8904"/>
              </a:cxn>
              <a:cxn ang="0">
                <a:pos x="connsiteX8905" y="connsiteY8905"/>
              </a:cxn>
              <a:cxn ang="0">
                <a:pos x="connsiteX8906" y="connsiteY8906"/>
              </a:cxn>
              <a:cxn ang="0">
                <a:pos x="connsiteX8907" y="connsiteY8907"/>
              </a:cxn>
              <a:cxn ang="0">
                <a:pos x="connsiteX8908" y="connsiteY8908"/>
              </a:cxn>
              <a:cxn ang="0">
                <a:pos x="connsiteX8909" y="connsiteY8909"/>
              </a:cxn>
              <a:cxn ang="0">
                <a:pos x="connsiteX8910" y="connsiteY8910"/>
              </a:cxn>
              <a:cxn ang="0">
                <a:pos x="connsiteX8911" y="connsiteY8911"/>
              </a:cxn>
              <a:cxn ang="0">
                <a:pos x="connsiteX8912" y="connsiteY8912"/>
              </a:cxn>
              <a:cxn ang="0">
                <a:pos x="connsiteX8913" y="connsiteY8913"/>
              </a:cxn>
              <a:cxn ang="0">
                <a:pos x="connsiteX8914" y="connsiteY8914"/>
              </a:cxn>
              <a:cxn ang="0">
                <a:pos x="connsiteX8915" y="connsiteY8915"/>
              </a:cxn>
              <a:cxn ang="0">
                <a:pos x="connsiteX8916" y="connsiteY8916"/>
              </a:cxn>
              <a:cxn ang="0">
                <a:pos x="connsiteX8917" y="connsiteY8917"/>
              </a:cxn>
              <a:cxn ang="0">
                <a:pos x="connsiteX8918" y="connsiteY8918"/>
              </a:cxn>
              <a:cxn ang="0">
                <a:pos x="connsiteX8919" y="connsiteY8919"/>
              </a:cxn>
              <a:cxn ang="0">
                <a:pos x="connsiteX8920" y="connsiteY8920"/>
              </a:cxn>
              <a:cxn ang="0">
                <a:pos x="connsiteX8921" y="connsiteY8921"/>
              </a:cxn>
              <a:cxn ang="0">
                <a:pos x="connsiteX8922" y="connsiteY8922"/>
              </a:cxn>
              <a:cxn ang="0">
                <a:pos x="connsiteX8923" y="connsiteY8923"/>
              </a:cxn>
              <a:cxn ang="0">
                <a:pos x="connsiteX8924" y="connsiteY8924"/>
              </a:cxn>
              <a:cxn ang="0">
                <a:pos x="connsiteX8925" y="connsiteY8925"/>
              </a:cxn>
              <a:cxn ang="0">
                <a:pos x="connsiteX8926" y="connsiteY8926"/>
              </a:cxn>
              <a:cxn ang="0">
                <a:pos x="connsiteX8927" y="connsiteY8927"/>
              </a:cxn>
              <a:cxn ang="0">
                <a:pos x="connsiteX8928" y="connsiteY8928"/>
              </a:cxn>
              <a:cxn ang="0">
                <a:pos x="connsiteX8929" y="connsiteY8929"/>
              </a:cxn>
              <a:cxn ang="0">
                <a:pos x="connsiteX8930" y="connsiteY8930"/>
              </a:cxn>
              <a:cxn ang="0">
                <a:pos x="connsiteX8931" y="connsiteY8931"/>
              </a:cxn>
              <a:cxn ang="0">
                <a:pos x="connsiteX8932" y="connsiteY8932"/>
              </a:cxn>
              <a:cxn ang="0">
                <a:pos x="connsiteX8933" y="connsiteY8933"/>
              </a:cxn>
              <a:cxn ang="0">
                <a:pos x="connsiteX8934" y="connsiteY8934"/>
              </a:cxn>
              <a:cxn ang="0">
                <a:pos x="connsiteX8935" y="connsiteY8935"/>
              </a:cxn>
              <a:cxn ang="0">
                <a:pos x="connsiteX8936" y="connsiteY8936"/>
              </a:cxn>
              <a:cxn ang="0">
                <a:pos x="connsiteX8937" y="connsiteY8937"/>
              </a:cxn>
              <a:cxn ang="0">
                <a:pos x="connsiteX8938" y="connsiteY8938"/>
              </a:cxn>
              <a:cxn ang="0">
                <a:pos x="connsiteX8939" y="connsiteY8939"/>
              </a:cxn>
              <a:cxn ang="0">
                <a:pos x="connsiteX8940" y="connsiteY8940"/>
              </a:cxn>
              <a:cxn ang="0">
                <a:pos x="connsiteX8941" y="connsiteY8941"/>
              </a:cxn>
              <a:cxn ang="0">
                <a:pos x="connsiteX8942" y="connsiteY8942"/>
              </a:cxn>
              <a:cxn ang="0">
                <a:pos x="connsiteX8943" y="connsiteY8943"/>
              </a:cxn>
              <a:cxn ang="0">
                <a:pos x="connsiteX8944" y="connsiteY8944"/>
              </a:cxn>
              <a:cxn ang="0">
                <a:pos x="connsiteX8945" y="connsiteY8945"/>
              </a:cxn>
              <a:cxn ang="0">
                <a:pos x="connsiteX8946" y="connsiteY8946"/>
              </a:cxn>
              <a:cxn ang="0">
                <a:pos x="connsiteX8947" y="connsiteY8947"/>
              </a:cxn>
              <a:cxn ang="0">
                <a:pos x="connsiteX8948" y="connsiteY8948"/>
              </a:cxn>
              <a:cxn ang="0">
                <a:pos x="connsiteX8949" y="connsiteY8949"/>
              </a:cxn>
              <a:cxn ang="0">
                <a:pos x="connsiteX8950" y="connsiteY8950"/>
              </a:cxn>
              <a:cxn ang="0">
                <a:pos x="connsiteX8951" y="connsiteY8951"/>
              </a:cxn>
              <a:cxn ang="0">
                <a:pos x="connsiteX8952" y="connsiteY8952"/>
              </a:cxn>
              <a:cxn ang="0">
                <a:pos x="connsiteX8953" y="connsiteY8953"/>
              </a:cxn>
              <a:cxn ang="0">
                <a:pos x="connsiteX8954" y="connsiteY8954"/>
              </a:cxn>
              <a:cxn ang="0">
                <a:pos x="connsiteX8955" y="connsiteY8955"/>
              </a:cxn>
              <a:cxn ang="0">
                <a:pos x="connsiteX8956" y="connsiteY8956"/>
              </a:cxn>
              <a:cxn ang="0">
                <a:pos x="connsiteX8957" y="connsiteY8957"/>
              </a:cxn>
              <a:cxn ang="0">
                <a:pos x="connsiteX8958" y="connsiteY8958"/>
              </a:cxn>
              <a:cxn ang="0">
                <a:pos x="connsiteX8959" y="connsiteY8959"/>
              </a:cxn>
              <a:cxn ang="0">
                <a:pos x="connsiteX8960" y="connsiteY8960"/>
              </a:cxn>
              <a:cxn ang="0">
                <a:pos x="connsiteX8961" y="connsiteY8961"/>
              </a:cxn>
              <a:cxn ang="0">
                <a:pos x="connsiteX8962" y="connsiteY8962"/>
              </a:cxn>
              <a:cxn ang="0">
                <a:pos x="connsiteX8963" y="connsiteY8963"/>
              </a:cxn>
              <a:cxn ang="0">
                <a:pos x="connsiteX8964" y="connsiteY8964"/>
              </a:cxn>
              <a:cxn ang="0">
                <a:pos x="connsiteX8965" y="connsiteY8965"/>
              </a:cxn>
              <a:cxn ang="0">
                <a:pos x="connsiteX8966" y="connsiteY8966"/>
              </a:cxn>
              <a:cxn ang="0">
                <a:pos x="connsiteX8967" y="connsiteY8967"/>
              </a:cxn>
              <a:cxn ang="0">
                <a:pos x="connsiteX8968" y="connsiteY8968"/>
              </a:cxn>
              <a:cxn ang="0">
                <a:pos x="connsiteX8969" y="connsiteY8969"/>
              </a:cxn>
              <a:cxn ang="0">
                <a:pos x="connsiteX8970" y="connsiteY8970"/>
              </a:cxn>
              <a:cxn ang="0">
                <a:pos x="connsiteX8971" y="connsiteY8971"/>
              </a:cxn>
              <a:cxn ang="0">
                <a:pos x="connsiteX8972" y="connsiteY8972"/>
              </a:cxn>
              <a:cxn ang="0">
                <a:pos x="connsiteX8973" y="connsiteY8973"/>
              </a:cxn>
              <a:cxn ang="0">
                <a:pos x="connsiteX8974" y="connsiteY8974"/>
              </a:cxn>
              <a:cxn ang="0">
                <a:pos x="connsiteX8975" y="connsiteY8975"/>
              </a:cxn>
              <a:cxn ang="0">
                <a:pos x="connsiteX8976" y="connsiteY8976"/>
              </a:cxn>
              <a:cxn ang="0">
                <a:pos x="connsiteX8977" y="connsiteY8977"/>
              </a:cxn>
              <a:cxn ang="0">
                <a:pos x="connsiteX8978" y="connsiteY8978"/>
              </a:cxn>
              <a:cxn ang="0">
                <a:pos x="connsiteX8979" y="connsiteY8979"/>
              </a:cxn>
              <a:cxn ang="0">
                <a:pos x="connsiteX8980" y="connsiteY8980"/>
              </a:cxn>
              <a:cxn ang="0">
                <a:pos x="connsiteX8981" y="connsiteY8981"/>
              </a:cxn>
              <a:cxn ang="0">
                <a:pos x="connsiteX8982" y="connsiteY8982"/>
              </a:cxn>
              <a:cxn ang="0">
                <a:pos x="connsiteX8983" y="connsiteY8983"/>
              </a:cxn>
              <a:cxn ang="0">
                <a:pos x="connsiteX8984" y="connsiteY8984"/>
              </a:cxn>
              <a:cxn ang="0">
                <a:pos x="connsiteX8985" y="connsiteY8985"/>
              </a:cxn>
              <a:cxn ang="0">
                <a:pos x="connsiteX8986" y="connsiteY8986"/>
              </a:cxn>
              <a:cxn ang="0">
                <a:pos x="connsiteX8987" y="connsiteY8987"/>
              </a:cxn>
              <a:cxn ang="0">
                <a:pos x="connsiteX8988" y="connsiteY8988"/>
              </a:cxn>
              <a:cxn ang="0">
                <a:pos x="connsiteX8989" y="connsiteY8989"/>
              </a:cxn>
              <a:cxn ang="0">
                <a:pos x="connsiteX8990" y="connsiteY8990"/>
              </a:cxn>
              <a:cxn ang="0">
                <a:pos x="connsiteX8991" y="connsiteY8991"/>
              </a:cxn>
              <a:cxn ang="0">
                <a:pos x="connsiteX8992" y="connsiteY8992"/>
              </a:cxn>
              <a:cxn ang="0">
                <a:pos x="connsiteX8993" y="connsiteY8993"/>
              </a:cxn>
              <a:cxn ang="0">
                <a:pos x="connsiteX8994" y="connsiteY8994"/>
              </a:cxn>
              <a:cxn ang="0">
                <a:pos x="connsiteX8995" y="connsiteY8995"/>
              </a:cxn>
              <a:cxn ang="0">
                <a:pos x="connsiteX8996" y="connsiteY8996"/>
              </a:cxn>
              <a:cxn ang="0">
                <a:pos x="connsiteX8997" y="connsiteY8997"/>
              </a:cxn>
              <a:cxn ang="0">
                <a:pos x="connsiteX8998" y="connsiteY8998"/>
              </a:cxn>
              <a:cxn ang="0">
                <a:pos x="connsiteX8999" y="connsiteY8999"/>
              </a:cxn>
              <a:cxn ang="0">
                <a:pos x="connsiteX9000" y="connsiteY9000"/>
              </a:cxn>
              <a:cxn ang="0">
                <a:pos x="connsiteX9001" y="connsiteY9001"/>
              </a:cxn>
              <a:cxn ang="0">
                <a:pos x="connsiteX9002" y="connsiteY9002"/>
              </a:cxn>
              <a:cxn ang="0">
                <a:pos x="connsiteX9003" y="connsiteY9003"/>
              </a:cxn>
              <a:cxn ang="0">
                <a:pos x="connsiteX9004" y="connsiteY9004"/>
              </a:cxn>
              <a:cxn ang="0">
                <a:pos x="connsiteX9005" y="connsiteY9005"/>
              </a:cxn>
              <a:cxn ang="0">
                <a:pos x="connsiteX9006" y="connsiteY9006"/>
              </a:cxn>
              <a:cxn ang="0">
                <a:pos x="connsiteX9007" y="connsiteY9007"/>
              </a:cxn>
              <a:cxn ang="0">
                <a:pos x="connsiteX9008" y="connsiteY9008"/>
              </a:cxn>
              <a:cxn ang="0">
                <a:pos x="connsiteX9009" y="connsiteY9009"/>
              </a:cxn>
              <a:cxn ang="0">
                <a:pos x="connsiteX9010" y="connsiteY9010"/>
              </a:cxn>
              <a:cxn ang="0">
                <a:pos x="connsiteX9011" y="connsiteY9011"/>
              </a:cxn>
              <a:cxn ang="0">
                <a:pos x="connsiteX9012" y="connsiteY9012"/>
              </a:cxn>
              <a:cxn ang="0">
                <a:pos x="connsiteX9013" y="connsiteY9013"/>
              </a:cxn>
              <a:cxn ang="0">
                <a:pos x="connsiteX9014" y="connsiteY9014"/>
              </a:cxn>
              <a:cxn ang="0">
                <a:pos x="connsiteX9015" y="connsiteY9015"/>
              </a:cxn>
              <a:cxn ang="0">
                <a:pos x="connsiteX9016" y="connsiteY9016"/>
              </a:cxn>
              <a:cxn ang="0">
                <a:pos x="connsiteX9017" y="connsiteY9017"/>
              </a:cxn>
              <a:cxn ang="0">
                <a:pos x="connsiteX9018" y="connsiteY9018"/>
              </a:cxn>
              <a:cxn ang="0">
                <a:pos x="connsiteX9019" y="connsiteY9019"/>
              </a:cxn>
              <a:cxn ang="0">
                <a:pos x="connsiteX9020" y="connsiteY9020"/>
              </a:cxn>
              <a:cxn ang="0">
                <a:pos x="connsiteX9021" y="connsiteY9021"/>
              </a:cxn>
              <a:cxn ang="0">
                <a:pos x="connsiteX9022" y="connsiteY9022"/>
              </a:cxn>
              <a:cxn ang="0">
                <a:pos x="connsiteX9023" y="connsiteY9023"/>
              </a:cxn>
              <a:cxn ang="0">
                <a:pos x="connsiteX9024" y="connsiteY9024"/>
              </a:cxn>
              <a:cxn ang="0">
                <a:pos x="connsiteX9025" y="connsiteY9025"/>
              </a:cxn>
              <a:cxn ang="0">
                <a:pos x="connsiteX9026" y="connsiteY9026"/>
              </a:cxn>
              <a:cxn ang="0">
                <a:pos x="connsiteX9027" y="connsiteY9027"/>
              </a:cxn>
              <a:cxn ang="0">
                <a:pos x="connsiteX9028" y="connsiteY9028"/>
              </a:cxn>
              <a:cxn ang="0">
                <a:pos x="connsiteX9029" y="connsiteY9029"/>
              </a:cxn>
              <a:cxn ang="0">
                <a:pos x="connsiteX9030" y="connsiteY9030"/>
              </a:cxn>
              <a:cxn ang="0">
                <a:pos x="connsiteX9031" y="connsiteY9031"/>
              </a:cxn>
              <a:cxn ang="0">
                <a:pos x="connsiteX9032" y="connsiteY9032"/>
              </a:cxn>
              <a:cxn ang="0">
                <a:pos x="connsiteX9033" y="connsiteY9033"/>
              </a:cxn>
              <a:cxn ang="0">
                <a:pos x="connsiteX9034" y="connsiteY9034"/>
              </a:cxn>
              <a:cxn ang="0">
                <a:pos x="connsiteX9035" y="connsiteY9035"/>
              </a:cxn>
              <a:cxn ang="0">
                <a:pos x="connsiteX9036" y="connsiteY9036"/>
              </a:cxn>
              <a:cxn ang="0">
                <a:pos x="connsiteX9037" y="connsiteY9037"/>
              </a:cxn>
              <a:cxn ang="0">
                <a:pos x="connsiteX9038" y="connsiteY9038"/>
              </a:cxn>
              <a:cxn ang="0">
                <a:pos x="connsiteX9039" y="connsiteY9039"/>
              </a:cxn>
              <a:cxn ang="0">
                <a:pos x="connsiteX9040" y="connsiteY9040"/>
              </a:cxn>
              <a:cxn ang="0">
                <a:pos x="connsiteX9041" y="connsiteY9041"/>
              </a:cxn>
              <a:cxn ang="0">
                <a:pos x="connsiteX9042" y="connsiteY9042"/>
              </a:cxn>
              <a:cxn ang="0">
                <a:pos x="connsiteX9043" y="connsiteY9043"/>
              </a:cxn>
              <a:cxn ang="0">
                <a:pos x="connsiteX9044" y="connsiteY9044"/>
              </a:cxn>
              <a:cxn ang="0">
                <a:pos x="connsiteX9045" y="connsiteY9045"/>
              </a:cxn>
              <a:cxn ang="0">
                <a:pos x="connsiteX9046" y="connsiteY9046"/>
              </a:cxn>
              <a:cxn ang="0">
                <a:pos x="connsiteX9047" y="connsiteY9047"/>
              </a:cxn>
              <a:cxn ang="0">
                <a:pos x="connsiteX9048" y="connsiteY9048"/>
              </a:cxn>
              <a:cxn ang="0">
                <a:pos x="connsiteX9049" y="connsiteY9049"/>
              </a:cxn>
              <a:cxn ang="0">
                <a:pos x="connsiteX9050" y="connsiteY9050"/>
              </a:cxn>
              <a:cxn ang="0">
                <a:pos x="connsiteX9051" y="connsiteY9051"/>
              </a:cxn>
              <a:cxn ang="0">
                <a:pos x="connsiteX9052" y="connsiteY9052"/>
              </a:cxn>
              <a:cxn ang="0">
                <a:pos x="connsiteX9053" y="connsiteY9053"/>
              </a:cxn>
              <a:cxn ang="0">
                <a:pos x="connsiteX9054" y="connsiteY9054"/>
              </a:cxn>
              <a:cxn ang="0">
                <a:pos x="connsiteX9055" y="connsiteY9055"/>
              </a:cxn>
              <a:cxn ang="0">
                <a:pos x="connsiteX9056" y="connsiteY9056"/>
              </a:cxn>
              <a:cxn ang="0">
                <a:pos x="connsiteX9057" y="connsiteY9057"/>
              </a:cxn>
              <a:cxn ang="0">
                <a:pos x="connsiteX9058" y="connsiteY9058"/>
              </a:cxn>
              <a:cxn ang="0">
                <a:pos x="connsiteX9059" y="connsiteY9059"/>
              </a:cxn>
              <a:cxn ang="0">
                <a:pos x="connsiteX9060" y="connsiteY9060"/>
              </a:cxn>
              <a:cxn ang="0">
                <a:pos x="connsiteX9061" y="connsiteY9061"/>
              </a:cxn>
              <a:cxn ang="0">
                <a:pos x="connsiteX9062" y="connsiteY9062"/>
              </a:cxn>
              <a:cxn ang="0">
                <a:pos x="connsiteX9063" y="connsiteY9063"/>
              </a:cxn>
              <a:cxn ang="0">
                <a:pos x="connsiteX9064" y="connsiteY9064"/>
              </a:cxn>
              <a:cxn ang="0">
                <a:pos x="connsiteX9065" y="connsiteY9065"/>
              </a:cxn>
              <a:cxn ang="0">
                <a:pos x="connsiteX9066" y="connsiteY9066"/>
              </a:cxn>
              <a:cxn ang="0">
                <a:pos x="connsiteX9067" y="connsiteY9067"/>
              </a:cxn>
              <a:cxn ang="0">
                <a:pos x="connsiteX9068" y="connsiteY9068"/>
              </a:cxn>
              <a:cxn ang="0">
                <a:pos x="connsiteX9069" y="connsiteY9069"/>
              </a:cxn>
              <a:cxn ang="0">
                <a:pos x="connsiteX9070" y="connsiteY9070"/>
              </a:cxn>
              <a:cxn ang="0">
                <a:pos x="connsiteX9071" y="connsiteY9071"/>
              </a:cxn>
              <a:cxn ang="0">
                <a:pos x="connsiteX9072" y="connsiteY9072"/>
              </a:cxn>
              <a:cxn ang="0">
                <a:pos x="connsiteX9073" y="connsiteY9073"/>
              </a:cxn>
              <a:cxn ang="0">
                <a:pos x="connsiteX9074" y="connsiteY9074"/>
              </a:cxn>
              <a:cxn ang="0">
                <a:pos x="connsiteX9075" y="connsiteY9075"/>
              </a:cxn>
              <a:cxn ang="0">
                <a:pos x="connsiteX9076" y="connsiteY9076"/>
              </a:cxn>
              <a:cxn ang="0">
                <a:pos x="connsiteX9077" y="connsiteY9077"/>
              </a:cxn>
              <a:cxn ang="0">
                <a:pos x="connsiteX9078" y="connsiteY9078"/>
              </a:cxn>
              <a:cxn ang="0">
                <a:pos x="connsiteX9079" y="connsiteY9079"/>
              </a:cxn>
              <a:cxn ang="0">
                <a:pos x="connsiteX9080" y="connsiteY9080"/>
              </a:cxn>
              <a:cxn ang="0">
                <a:pos x="connsiteX9081" y="connsiteY9081"/>
              </a:cxn>
              <a:cxn ang="0">
                <a:pos x="connsiteX9082" y="connsiteY9082"/>
              </a:cxn>
              <a:cxn ang="0">
                <a:pos x="connsiteX9083" y="connsiteY9083"/>
              </a:cxn>
              <a:cxn ang="0">
                <a:pos x="connsiteX9084" y="connsiteY9084"/>
              </a:cxn>
              <a:cxn ang="0">
                <a:pos x="connsiteX9085" y="connsiteY9085"/>
              </a:cxn>
              <a:cxn ang="0">
                <a:pos x="connsiteX9086" y="connsiteY9086"/>
              </a:cxn>
              <a:cxn ang="0">
                <a:pos x="connsiteX9087" y="connsiteY9087"/>
              </a:cxn>
              <a:cxn ang="0">
                <a:pos x="connsiteX9088" y="connsiteY9088"/>
              </a:cxn>
              <a:cxn ang="0">
                <a:pos x="connsiteX9089" y="connsiteY9089"/>
              </a:cxn>
              <a:cxn ang="0">
                <a:pos x="connsiteX9090" y="connsiteY9090"/>
              </a:cxn>
              <a:cxn ang="0">
                <a:pos x="connsiteX9091" y="connsiteY9091"/>
              </a:cxn>
              <a:cxn ang="0">
                <a:pos x="connsiteX9092" y="connsiteY9092"/>
              </a:cxn>
              <a:cxn ang="0">
                <a:pos x="connsiteX9093" y="connsiteY9093"/>
              </a:cxn>
              <a:cxn ang="0">
                <a:pos x="connsiteX9094" y="connsiteY9094"/>
              </a:cxn>
              <a:cxn ang="0">
                <a:pos x="connsiteX9095" y="connsiteY9095"/>
              </a:cxn>
              <a:cxn ang="0">
                <a:pos x="connsiteX9096" y="connsiteY9096"/>
              </a:cxn>
              <a:cxn ang="0">
                <a:pos x="connsiteX9097" y="connsiteY9097"/>
              </a:cxn>
              <a:cxn ang="0">
                <a:pos x="connsiteX9098" y="connsiteY9098"/>
              </a:cxn>
              <a:cxn ang="0">
                <a:pos x="connsiteX9099" y="connsiteY9099"/>
              </a:cxn>
              <a:cxn ang="0">
                <a:pos x="connsiteX9100" y="connsiteY9100"/>
              </a:cxn>
              <a:cxn ang="0">
                <a:pos x="connsiteX9101" y="connsiteY9101"/>
              </a:cxn>
              <a:cxn ang="0">
                <a:pos x="connsiteX9102" y="connsiteY9102"/>
              </a:cxn>
              <a:cxn ang="0">
                <a:pos x="connsiteX9103" y="connsiteY9103"/>
              </a:cxn>
              <a:cxn ang="0">
                <a:pos x="connsiteX9104" y="connsiteY9104"/>
              </a:cxn>
              <a:cxn ang="0">
                <a:pos x="connsiteX9105" y="connsiteY9105"/>
              </a:cxn>
              <a:cxn ang="0">
                <a:pos x="connsiteX9106" y="connsiteY9106"/>
              </a:cxn>
              <a:cxn ang="0">
                <a:pos x="connsiteX9107" y="connsiteY9107"/>
              </a:cxn>
              <a:cxn ang="0">
                <a:pos x="connsiteX9108" y="connsiteY9108"/>
              </a:cxn>
              <a:cxn ang="0">
                <a:pos x="connsiteX9109" y="connsiteY9109"/>
              </a:cxn>
              <a:cxn ang="0">
                <a:pos x="connsiteX9110" y="connsiteY9110"/>
              </a:cxn>
              <a:cxn ang="0">
                <a:pos x="connsiteX9111" y="connsiteY9111"/>
              </a:cxn>
              <a:cxn ang="0">
                <a:pos x="connsiteX9112" y="connsiteY9112"/>
              </a:cxn>
              <a:cxn ang="0">
                <a:pos x="connsiteX9113" y="connsiteY9113"/>
              </a:cxn>
              <a:cxn ang="0">
                <a:pos x="connsiteX9114" y="connsiteY9114"/>
              </a:cxn>
              <a:cxn ang="0">
                <a:pos x="connsiteX9115" y="connsiteY9115"/>
              </a:cxn>
              <a:cxn ang="0">
                <a:pos x="connsiteX9116" y="connsiteY9116"/>
              </a:cxn>
              <a:cxn ang="0">
                <a:pos x="connsiteX9117" y="connsiteY9117"/>
              </a:cxn>
              <a:cxn ang="0">
                <a:pos x="connsiteX9118" y="connsiteY9118"/>
              </a:cxn>
              <a:cxn ang="0">
                <a:pos x="connsiteX9119" y="connsiteY9119"/>
              </a:cxn>
              <a:cxn ang="0">
                <a:pos x="connsiteX9120" y="connsiteY9120"/>
              </a:cxn>
              <a:cxn ang="0">
                <a:pos x="connsiteX9121" y="connsiteY9121"/>
              </a:cxn>
              <a:cxn ang="0">
                <a:pos x="connsiteX9122" y="connsiteY9122"/>
              </a:cxn>
              <a:cxn ang="0">
                <a:pos x="connsiteX9123" y="connsiteY9123"/>
              </a:cxn>
              <a:cxn ang="0">
                <a:pos x="connsiteX9124" y="connsiteY9124"/>
              </a:cxn>
              <a:cxn ang="0">
                <a:pos x="connsiteX9125" y="connsiteY9125"/>
              </a:cxn>
              <a:cxn ang="0">
                <a:pos x="connsiteX9126" y="connsiteY9126"/>
              </a:cxn>
              <a:cxn ang="0">
                <a:pos x="connsiteX9127" y="connsiteY9127"/>
              </a:cxn>
              <a:cxn ang="0">
                <a:pos x="connsiteX9128" y="connsiteY9128"/>
              </a:cxn>
              <a:cxn ang="0">
                <a:pos x="connsiteX9129" y="connsiteY9129"/>
              </a:cxn>
              <a:cxn ang="0">
                <a:pos x="connsiteX9130" y="connsiteY9130"/>
              </a:cxn>
              <a:cxn ang="0">
                <a:pos x="connsiteX9131" y="connsiteY9131"/>
              </a:cxn>
              <a:cxn ang="0">
                <a:pos x="connsiteX9132" y="connsiteY9132"/>
              </a:cxn>
              <a:cxn ang="0">
                <a:pos x="connsiteX9133" y="connsiteY9133"/>
              </a:cxn>
              <a:cxn ang="0">
                <a:pos x="connsiteX9134" y="connsiteY9134"/>
              </a:cxn>
              <a:cxn ang="0">
                <a:pos x="connsiteX9135" y="connsiteY9135"/>
              </a:cxn>
              <a:cxn ang="0">
                <a:pos x="connsiteX9136" y="connsiteY9136"/>
              </a:cxn>
              <a:cxn ang="0">
                <a:pos x="connsiteX9137" y="connsiteY9137"/>
              </a:cxn>
              <a:cxn ang="0">
                <a:pos x="connsiteX9138" y="connsiteY9138"/>
              </a:cxn>
              <a:cxn ang="0">
                <a:pos x="connsiteX9139" y="connsiteY9139"/>
              </a:cxn>
              <a:cxn ang="0">
                <a:pos x="connsiteX9140" y="connsiteY9140"/>
              </a:cxn>
              <a:cxn ang="0">
                <a:pos x="connsiteX9141" y="connsiteY9141"/>
              </a:cxn>
              <a:cxn ang="0">
                <a:pos x="connsiteX9142" y="connsiteY9142"/>
              </a:cxn>
              <a:cxn ang="0">
                <a:pos x="connsiteX9143" y="connsiteY9143"/>
              </a:cxn>
              <a:cxn ang="0">
                <a:pos x="connsiteX9144" y="connsiteY9144"/>
              </a:cxn>
              <a:cxn ang="0">
                <a:pos x="connsiteX9145" y="connsiteY9145"/>
              </a:cxn>
              <a:cxn ang="0">
                <a:pos x="connsiteX9146" y="connsiteY9146"/>
              </a:cxn>
              <a:cxn ang="0">
                <a:pos x="connsiteX9147" y="connsiteY9147"/>
              </a:cxn>
              <a:cxn ang="0">
                <a:pos x="connsiteX9148" y="connsiteY9148"/>
              </a:cxn>
              <a:cxn ang="0">
                <a:pos x="connsiteX9149" y="connsiteY9149"/>
              </a:cxn>
              <a:cxn ang="0">
                <a:pos x="connsiteX9150" y="connsiteY9150"/>
              </a:cxn>
              <a:cxn ang="0">
                <a:pos x="connsiteX9151" y="connsiteY9151"/>
              </a:cxn>
              <a:cxn ang="0">
                <a:pos x="connsiteX9152" y="connsiteY9152"/>
              </a:cxn>
              <a:cxn ang="0">
                <a:pos x="connsiteX9153" y="connsiteY9153"/>
              </a:cxn>
              <a:cxn ang="0">
                <a:pos x="connsiteX9154" y="connsiteY9154"/>
              </a:cxn>
              <a:cxn ang="0">
                <a:pos x="connsiteX9155" y="connsiteY9155"/>
              </a:cxn>
              <a:cxn ang="0">
                <a:pos x="connsiteX9156" y="connsiteY9156"/>
              </a:cxn>
              <a:cxn ang="0">
                <a:pos x="connsiteX9157" y="connsiteY9157"/>
              </a:cxn>
              <a:cxn ang="0">
                <a:pos x="connsiteX9158" y="connsiteY9158"/>
              </a:cxn>
              <a:cxn ang="0">
                <a:pos x="connsiteX9159" y="connsiteY9159"/>
              </a:cxn>
              <a:cxn ang="0">
                <a:pos x="connsiteX9160" y="connsiteY9160"/>
              </a:cxn>
              <a:cxn ang="0">
                <a:pos x="connsiteX9161" y="connsiteY9161"/>
              </a:cxn>
              <a:cxn ang="0">
                <a:pos x="connsiteX9162" y="connsiteY9162"/>
              </a:cxn>
              <a:cxn ang="0">
                <a:pos x="connsiteX9163" y="connsiteY9163"/>
              </a:cxn>
              <a:cxn ang="0">
                <a:pos x="connsiteX9164" y="connsiteY9164"/>
              </a:cxn>
              <a:cxn ang="0">
                <a:pos x="connsiteX9165" y="connsiteY9165"/>
              </a:cxn>
              <a:cxn ang="0">
                <a:pos x="connsiteX9166" y="connsiteY9166"/>
              </a:cxn>
              <a:cxn ang="0">
                <a:pos x="connsiteX9167" y="connsiteY9167"/>
              </a:cxn>
              <a:cxn ang="0">
                <a:pos x="connsiteX9168" y="connsiteY9168"/>
              </a:cxn>
              <a:cxn ang="0">
                <a:pos x="connsiteX9169" y="connsiteY9169"/>
              </a:cxn>
              <a:cxn ang="0">
                <a:pos x="connsiteX9170" y="connsiteY9170"/>
              </a:cxn>
              <a:cxn ang="0">
                <a:pos x="connsiteX9171" y="connsiteY9171"/>
              </a:cxn>
              <a:cxn ang="0">
                <a:pos x="connsiteX9172" y="connsiteY9172"/>
              </a:cxn>
              <a:cxn ang="0">
                <a:pos x="connsiteX9173" y="connsiteY9173"/>
              </a:cxn>
              <a:cxn ang="0">
                <a:pos x="connsiteX9174" y="connsiteY9174"/>
              </a:cxn>
              <a:cxn ang="0">
                <a:pos x="connsiteX9175" y="connsiteY9175"/>
              </a:cxn>
              <a:cxn ang="0">
                <a:pos x="connsiteX9176" y="connsiteY9176"/>
              </a:cxn>
              <a:cxn ang="0">
                <a:pos x="connsiteX9177" y="connsiteY9177"/>
              </a:cxn>
              <a:cxn ang="0">
                <a:pos x="connsiteX9178" y="connsiteY9178"/>
              </a:cxn>
              <a:cxn ang="0">
                <a:pos x="connsiteX9179" y="connsiteY9179"/>
              </a:cxn>
              <a:cxn ang="0">
                <a:pos x="connsiteX9180" y="connsiteY9180"/>
              </a:cxn>
              <a:cxn ang="0">
                <a:pos x="connsiteX9181" y="connsiteY9181"/>
              </a:cxn>
              <a:cxn ang="0">
                <a:pos x="connsiteX9182" y="connsiteY9182"/>
              </a:cxn>
              <a:cxn ang="0">
                <a:pos x="connsiteX9183" y="connsiteY9183"/>
              </a:cxn>
              <a:cxn ang="0">
                <a:pos x="connsiteX9184" y="connsiteY9184"/>
              </a:cxn>
              <a:cxn ang="0">
                <a:pos x="connsiteX9185" y="connsiteY9185"/>
              </a:cxn>
              <a:cxn ang="0">
                <a:pos x="connsiteX9186" y="connsiteY9186"/>
              </a:cxn>
              <a:cxn ang="0">
                <a:pos x="connsiteX9187" y="connsiteY9187"/>
              </a:cxn>
              <a:cxn ang="0">
                <a:pos x="connsiteX9188" y="connsiteY9188"/>
              </a:cxn>
              <a:cxn ang="0">
                <a:pos x="connsiteX9189" y="connsiteY9189"/>
              </a:cxn>
              <a:cxn ang="0">
                <a:pos x="connsiteX9190" y="connsiteY9190"/>
              </a:cxn>
              <a:cxn ang="0">
                <a:pos x="connsiteX9191" y="connsiteY9191"/>
              </a:cxn>
              <a:cxn ang="0">
                <a:pos x="connsiteX9192" y="connsiteY9192"/>
              </a:cxn>
              <a:cxn ang="0">
                <a:pos x="connsiteX9193" y="connsiteY9193"/>
              </a:cxn>
              <a:cxn ang="0">
                <a:pos x="connsiteX9194" y="connsiteY9194"/>
              </a:cxn>
              <a:cxn ang="0">
                <a:pos x="connsiteX9195" y="connsiteY9195"/>
              </a:cxn>
              <a:cxn ang="0">
                <a:pos x="connsiteX9196" y="connsiteY9196"/>
              </a:cxn>
              <a:cxn ang="0">
                <a:pos x="connsiteX9197" y="connsiteY9197"/>
              </a:cxn>
              <a:cxn ang="0">
                <a:pos x="connsiteX9198" y="connsiteY9198"/>
              </a:cxn>
              <a:cxn ang="0">
                <a:pos x="connsiteX9199" y="connsiteY9199"/>
              </a:cxn>
              <a:cxn ang="0">
                <a:pos x="connsiteX9200" y="connsiteY9200"/>
              </a:cxn>
              <a:cxn ang="0">
                <a:pos x="connsiteX9201" y="connsiteY9201"/>
              </a:cxn>
              <a:cxn ang="0">
                <a:pos x="connsiteX9202" y="connsiteY9202"/>
              </a:cxn>
              <a:cxn ang="0">
                <a:pos x="connsiteX9203" y="connsiteY9203"/>
              </a:cxn>
              <a:cxn ang="0">
                <a:pos x="connsiteX9204" y="connsiteY9204"/>
              </a:cxn>
              <a:cxn ang="0">
                <a:pos x="connsiteX9205" y="connsiteY9205"/>
              </a:cxn>
              <a:cxn ang="0">
                <a:pos x="connsiteX9206" y="connsiteY9206"/>
              </a:cxn>
              <a:cxn ang="0">
                <a:pos x="connsiteX9207" y="connsiteY9207"/>
              </a:cxn>
              <a:cxn ang="0">
                <a:pos x="connsiteX9208" y="connsiteY9208"/>
              </a:cxn>
              <a:cxn ang="0">
                <a:pos x="connsiteX9209" y="connsiteY9209"/>
              </a:cxn>
              <a:cxn ang="0">
                <a:pos x="connsiteX9210" y="connsiteY9210"/>
              </a:cxn>
              <a:cxn ang="0">
                <a:pos x="connsiteX9211" y="connsiteY9211"/>
              </a:cxn>
              <a:cxn ang="0">
                <a:pos x="connsiteX9212" y="connsiteY9212"/>
              </a:cxn>
              <a:cxn ang="0">
                <a:pos x="connsiteX9213" y="connsiteY9213"/>
              </a:cxn>
              <a:cxn ang="0">
                <a:pos x="connsiteX9214" y="connsiteY9214"/>
              </a:cxn>
              <a:cxn ang="0">
                <a:pos x="connsiteX9215" y="connsiteY9215"/>
              </a:cxn>
              <a:cxn ang="0">
                <a:pos x="connsiteX9216" y="connsiteY9216"/>
              </a:cxn>
              <a:cxn ang="0">
                <a:pos x="connsiteX9217" y="connsiteY9217"/>
              </a:cxn>
              <a:cxn ang="0">
                <a:pos x="connsiteX9218" y="connsiteY9218"/>
              </a:cxn>
              <a:cxn ang="0">
                <a:pos x="connsiteX9219" y="connsiteY9219"/>
              </a:cxn>
              <a:cxn ang="0">
                <a:pos x="connsiteX9220" y="connsiteY9220"/>
              </a:cxn>
              <a:cxn ang="0">
                <a:pos x="connsiteX9221" y="connsiteY9221"/>
              </a:cxn>
              <a:cxn ang="0">
                <a:pos x="connsiteX9222" y="connsiteY9222"/>
              </a:cxn>
              <a:cxn ang="0">
                <a:pos x="connsiteX9223" y="connsiteY9223"/>
              </a:cxn>
              <a:cxn ang="0">
                <a:pos x="connsiteX9224" y="connsiteY9224"/>
              </a:cxn>
              <a:cxn ang="0">
                <a:pos x="connsiteX9225" y="connsiteY9225"/>
              </a:cxn>
              <a:cxn ang="0">
                <a:pos x="connsiteX9226" y="connsiteY9226"/>
              </a:cxn>
              <a:cxn ang="0">
                <a:pos x="connsiteX9227" y="connsiteY9227"/>
              </a:cxn>
              <a:cxn ang="0">
                <a:pos x="connsiteX9228" y="connsiteY9228"/>
              </a:cxn>
              <a:cxn ang="0">
                <a:pos x="connsiteX9229" y="connsiteY9229"/>
              </a:cxn>
              <a:cxn ang="0">
                <a:pos x="connsiteX9230" y="connsiteY9230"/>
              </a:cxn>
              <a:cxn ang="0">
                <a:pos x="connsiteX9231" y="connsiteY9231"/>
              </a:cxn>
              <a:cxn ang="0">
                <a:pos x="connsiteX9232" y="connsiteY9232"/>
              </a:cxn>
              <a:cxn ang="0">
                <a:pos x="connsiteX9233" y="connsiteY9233"/>
              </a:cxn>
              <a:cxn ang="0">
                <a:pos x="connsiteX9234" y="connsiteY9234"/>
              </a:cxn>
              <a:cxn ang="0">
                <a:pos x="connsiteX9235" y="connsiteY9235"/>
              </a:cxn>
              <a:cxn ang="0">
                <a:pos x="connsiteX9236" y="connsiteY9236"/>
              </a:cxn>
              <a:cxn ang="0">
                <a:pos x="connsiteX9237" y="connsiteY9237"/>
              </a:cxn>
              <a:cxn ang="0">
                <a:pos x="connsiteX9238" y="connsiteY9238"/>
              </a:cxn>
              <a:cxn ang="0">
                <a:pos x="connsiteX9239" y="connsiteY9239"/>
              </a:cxn>
              <a:cxn ang="0">
                <a:pos x="connsiteX9240" y="connsiteY9240"/>
              </a:cxn>
              <a:cxn ang="0">
                <a:pos x="connsiteX9241" y="connsiteY9241"/>
              </a:cxn>
              <a:cxn ang="0">
                <a:pos x="connsiteX9242" y="connsiteY9242"/>
              </a:cxn>
              <a:cxn ang="0">
                <a:pos x="connsiteX9243" y="connsiteY9243"/>
              </a:cxn>
              <a:cxn ang="0">
                <a:pos x="connsiteX9244" y="connsiteY9244"/>
              </a:cxn>
              <a:cxn ang="0">
                <a:pos x="connsiteX9245" y="connsiteY9245"/>
              </a:cxn>
              <a:cxn ang="0">
                <a:pos x="connsiteX9246" y="connsiteY9246"/>
              </a:cxn>
              <a:cxn ang="0">
                <a:pos x="connsiteX9247" y="connsiteY9247"/>
              </a:cxn>
              <a:cxn ang="0">
                <a:pos x="connsiteX9248" y="connsiteY9248"/>
              </a:cxn>
              <a:cxn ang="0">
                <a:pos x="connsiteX9249" y="connsiteY9249"/>
              </a:cxn>
              <a:cxn ang="0">
                <a:pos x="connsiteX9250" y="connsiteY9250"/>
              </a:cxn>
              <a:cxn ang="0">
                <a:pos x="connsiteX9251" y="connsiteY9251"/>
              </a:cxn>
              <a:cxn ang="0">
                <a:pos x="connsiteX9252" y="connsiteY9252"/>
              </a:cxn>
              <a:cxn ang="0">
                <a:pos x="connsiteX9253" y="connsiteY9253"/>
              </a:cxn>
              <a:cxn ang="0">
                <a:pos x="connsiteX9254" y="connsiteY9254"/>
              </a:cxn>
              <a:cxn ang="0">
                <a:pos x="connsiteX9255" y="connsiteY9255"/>
              </a:cxn>
              <a:cxn ang="0">
                <a:pos x="connsiteX9256" y="connsiteY9256"/>
              </a:cxn>
              <a:cxn ang="0">
                <a:pos x="connsiteX9257" y="connsiteY9257"/>
              </a:cxn>
              <a:cxn ang="0">
                <a:pos x="connsiteX9258" y="connsiteY9258"/>
              </a:cxn>
              <a:cxn ang="0">
                <a:pos x="connsiteX9259" y="connsiteY9259"/>
              </a:cxn>
              <a:cxn ang="0">
                <a:pos x="connsiteX9260" y="connsiteY9260"/>
              </a:cxn>
              <a:cxn ang="0">
                <a:pos x="connsiteX9261" y="connsiteY9261"/>
              </a:cxn>
              <a:cxn ang="0">
                <a:pos x="connsiteX9262" y="connsiteY9262"/>
              </a:cxn>
              <a:cxn ang="0">
                <a:pos x="connsiteX9263" y="connsiteY9263"/>
              </a:cxn>
              <a:cxn ang="0">
                <a:pos x="connsiteX9264" y="connsiteY9264"/>
              </a:cxn>
              <a:cxn ang="0">
                <a:pos x="connsiteX9265" y="connsiteY9265"/>
              </a:cxn>
              <a:cxn ang="0">
                <a:pos x="connsiteX9266" y="connsiteY9266"/>
              </a:cxn>
              <a:cxn ang="0">
                <a:pos x="connsiteX9267" y="connsiteY9267"/>
              </a:cxn>
              <a:cxn ang="0">
                <a:pos x="connsiteX9268" y="connsiteY9268"/>
              </a:cxn>
              <a:cxn ang="0">
                <a:pos x="connsiteX9269" y="connsiteY9269"/>
              </a:cxn>
              <a:cxn ang="0">
                <a:pos x="connsiteX9270" y="connsiteY9270"/>
              </a:cxn>
              <a:cxn ang="0">
                <a:pos x="connsiteX9271" y="connsiteY9271"/>
              </a:cxn>
              <a:cxn ang="0">
                <a:pos x="connsiteX9272" y="connsiteY9272"/>
              </a:cxn>
              <a:cxn ang="0">
                <a:pos x="connsiteX9273" y="connsiteY9273"/>
              </a:cxn>
              <a:cxn ang="0">
                <a:pos x="connsiteX9274" y="connsiteY9274"/>
              </a:cxn>
              <a:cxn ang="0">
                <a:pos x="connsiteX9275" y="connsiteY9275"/>
              </a:cxn>
              <a:cxn ang="0">
                <a:pos x="connsiteX9276" y="connsiteY9276"/>
              </a:cxn>
              <a:cxn ang="0">
                <a:pos x="connsiteX9277" y="connsiteY9277"/>
              </a:cxn>
              <a:cxn ang="0">
                <a:pos x="connsiteX9278" y="connsiteY9278"/>
              </a:cxn>
              <a:cxn ang="0">
                <a:pos x="connsiteX9279" y="connsiteY9279"/>
              </a:cxn>
              <a:cxn ang="0">
                <a:pos x="connsiteX9280" y="connsiteY9280"/>
              </a:cxn>
              <a:cxn ang="0">
                <a:pos x="connsiteX9281" y="connsiteY9281"/>
              </a:cxn>
              <a:cxn ang="0">
                <a:pos x="connsiteX9282" y="connsiteY9282"/>
              </a:cxn>
              <a:cxn ang="0">
                <a:pos x="connsiteX9283" y="connsiteY9283"/>
              </a:cxn>
              <a:cxn ang="0">
                <a:pos x="connsiteX9284" y="connsiteY9284"/>
              </a:cxn>
              <a:cxn ang="0">
                <a:pos x="connsiteX9285" y="connsiteY9285"/>
              </a:cxn>
              <a:cxn ang="0">
                <a:pos x="connsiteX9286" y="connsiteY9286"/>
              </a:cxn>
              <a:cxn ang="0">
                <a:pos x="connsiteX9287" y="connsiteY9287"/>
              </a:cxn>
              <a:cxn ang="0">
                <a:pos x="connsiteX9288" y="connsiteY9288"/>
              </a:cxn>
              <a:cxn ang="0">
                <a:pos x="connsiteX9289" y="connsiteY9289"/>
              </a:cxn>
              <a:cxn ang="0">
                <a:pos x="connsiteX9290" y="connsiteY9290"/>
              </a:cxn>
              <a:cxn ang="0">
                <a:pos x="connsiteX9291" y="connsiteY9291"/>
              </a:cxn>
              <a:cxn ang="0">
                <a:pos x="connsiteX9292" y="connsiteY9292"/>
              </a:cxn>
              <a:cxn ang="0">
                <a:pos x="connsiteX9293" y="connsiteY9293"/>
              </a:cxn>
              <a:cxn ang="0">
                <a:pos x="connsiteX9294" y="connsiteY9294"/>
              </a:cxn>
              <a:cxn ang="0">
                <a:pos x="connsiteX9295" y="connsiteY9295"/>
              </a:cxn>
              <a:cxn ang="0">
                <a:pos x="connsiteX9296" y="connsiteY9296"/>
              </a:cxn>
              <a:cxn ang="0">
                <a:pos x="connsiteX9297" y="connsiteY9297"/>
              </a:cxn>
              <a:cxn ang="0">
                <a:pos x="connsiteX9298" y="connsiteY9298"/>
              </a:cxn>
              <a:cxn ang="0">
                <a:pos x="connsiteX9299" y="connsiteY9299"/>
              </a:cxn>
              <a:cxn ang="0">
                <a:pos x="connsiteX9300" y="connsiteY9300"/>
              </a:cxn>
              <a:cxn ang="0">
                <a:pos x="connsiteX9301" y="connsiteY9301"/>
              </a:cxn>
              <a:cxn ang="0">
                <a:pos x="connsiteX9302" y="connsiteY9302"/>
              </a:cxn>
              <a:cxn ang="0">
                <a:pos x="connsiteX9303" y="connsiteY9303"/>
              </a:cxn>
              <a:cxn ang="0">
                <a:pos x="connsiteX9304" y="connsiteY9304"/>
              </a:cxn>
              <a:cxn ang="0">
                <a:pos x="connsiteX9305" y="connsiteY9305"/>
              </a:cxn>
              <a:cxn ang="0">
                <a:pos x="connsiteX9306" y="connsiteY9306"/>
              </a:cxn>
              <a:cxn ang="0">
                <a:pos x="connsiteX9307" y="connsiteY9307"/>
              </a:cxn>
              <a:cxn ang="0">
                <a:pos x="connsiteX9308" y="connsiteY9308"/>
              </a:cxn>
              <a:cxn ang="0">
                <a:pos x="connsiteX9309" y="connsiteY9309"/>
              </a:cxn>
              <a:cxn ang="0">
                <a:pos x="connsiteX9310" y="connsiteY9310"/>
              </a:cxn>
              <a:cxn ang="0">
                <a:pos x="connsiteX9311" y="connsiteY9311"/>
              </a:cxn>
              <a:cxn ang="0">
                <a:pos x="connsiteX9312" y="connsiteY9312"/>
              </a:cxn>
              <a:cxn ang="0">
                <a:pos x="connsiteX9313" y="connsiteY9313"/>
              </a:cxn>
              <a:cxn ang="0">
                <a:pos x="connsiteX9314" y="connsiteY9314"/>
              </a:cxn>
              <a:cxn ang="0">
                <a:pos x="connsiteX9315" y="connsiteY9315"/>
              </a:cxn>
              <a:cxn ang="0">
                <a:pos x="connsiteX9316" y="connsiteY9316"/>
              </a:cxn>
              <a:cxn ang="0">
                <a:pos x="connsiteX9317" y="connsiteY9317"/>
              </a:cxn>
              <a:cxn ang="0">
                <a:pos x="connsiteX9318" y="connsiteY9318"/>
              </a:cxn>
              <a:cxn ang="0">
                <a:pos x="connsiteX9319" y="connsiteY9319"/>
              </a:cxn>
              <a:cxn ang="0">
                <a:pos x="connsiteX9320" y="connsiteY9320"/>
              </a:cxn>
              <a:cxn ang="0">
                <a:pos x="connsiteX9321" y="connsiteY9321"/>
              </a:cxn>
              <a:cxn ang="0">
                <a:pos x="connsiteX9322" y="connsiteY9322"/>
              </a:cxn>
              <a:cxn ang="0">
                <a:pos x="connsiteX9323" y="connsiteY9323"/>
              </a:cxn>
              <a:cxn ang="0">
                <a:pos x="connsiteX9324" y="connsiteY9324"/>
              </a:cxn>
              <a:cxn ang="0">
                <a:pos x="connsiteX9325" y="connsiteY9325"/>
              </a:cxn>
              <a:cxn ang="0">
                <a:pos x="connsiteX9326" y="connsiteY9326"/>
              </a:cxn>
              <a:cxn ang="0">
                <a:pos x="connsiteX9327" y="connsiteY9327"/>
              </a:cxn>
              <a:cxn ang="0">
                <a:pos x="connsiteX9328" y="connsiteY9328"/>
              </a:cxn>
              <a:cxn ang="0">
                <a:pos x="connsiteX9329" y="connsiteY9329"/>
              </a:cxn>
              <a:cxn ang="0">
                <a:pos x="connsiteX9330" y="connsiteY9330"/>
              </a:cxn>
              <a:cxn ang="0">
                <a:pos x="connsiteX9331" y="connsiteY9331"/>
              </a:cxn>
              <a:cxn ang="0">
                <a:pos x="connsiteX9332" y="connsiteY9332"/>
              </a:cxn>
              <a:cxn ang="0">
                <a:pos x="connsiteX9333" y="connsiteY9333"/>
              </a:cxn>
              <a:cxn ang="0">
                <a:pos x="connsiteX9334" y="connsiteY9334"/>
              </a:cxn>
              <a:cxn ang="0">
                <a:pos x="connsiteX9335" y="connsiteY9335"/>
              </a:cxn>
              <a:cxn ang="0">
                <a:pos x="connsiteX9336" y="connsiteY9336"/>
              </a:cxn>
              <a:cxn ang="0">
                <a:pos x="connsiteX9337" y="connsiteY9337"/>
              </a:cxn>
              <a:cxn ang="0">
                <a:pos x="connsiteX9338" y="connsiteY9338"/>
              </a:cxn>
              <a:cxn ang="0">
                <a:pos x="connsiteX9339" y="connsiteY9339"/>
              </a:cxn>
              <a:cxn ang="0">
                <a:pos x="connsiteX9340" y="connsiteY9340"/>
              </a:cxn>
              <a:cxn ang="0">
                <a:pos x="connsiteX9341" y="connsiteY9341"/>
              </a:cxn>
              <a:cxn ang="0">
                <a:pos x="connsiteX9342" y="connsiteY9342"/>
              </a:cxn>
              <a:cxn ang="0">
                <a:pos x="connsiteX9343" y="connsiteY9343"/>
              </a:cxn>
              <a:cxn ang="0">
                <a:pos x="connsiteX9344" y="connsiteY9344"/>
              </a:cxn>
              <a:cxn ang="0">
                <a:pos x="connsiteX9345" y="connsiteY9345"/>
              </a:cxn>
              <a:cxn ang="0">
                <a:pos x="connsiteX9346" y="connsiteY9346"/>
              </a:cxn>
              <a:cxn ang="0">
                <a:pos x="connsiteX9347" y="connsiteY9347"/>
              </a:cxn>
              <a:cxn ang="0">
                <a:pos x="connsiteX9348" y="connsiteY9348"/>
              </a:cxn>
              <a:cxn ang="0">
                <a:pos x="connsiteX9349" y="connsiteY9349"/>
              </a:cxn>
              <a:cxn ang="0">
                <a:pos x="connsiteX9350" y="connsiteY9350"/>
              </a:cxn>
              <a:cxn ang="0">
                <a:pos x="connsiteX9351" y="connsiteY9351"/>
              </a:cxn>
              <a:cxn ang="0">
                <a:pos x="connsiteX9352" y="connsiteY9352"/>
              </a:cxn>
              <a:cxn ang="0">
                <a:pos x="connsiteX9353" y="connsiteY9353"/>
              </a:cxn>
              <a:cxn ang="0">
                <a:pos x="connsiteX9354" y="connsiteY9354"/>
              </a:cxn>
              <a:cxn ang="0">
                <a:pos x="connsiteX9355" y="connsiteY9355"/>
              </a:cxn>
              <a:cxn ang="0">
                <a:pos x="connsiteX9356" y="connsiteY9356"/>
              </a:cxn>
              <a:cxn ang="0">
                <a:pos x="connsiteX9357" y="connsiteY9357"/>
              </a:cxn>
              <a:cxn ang="0">
                <a:pos x="connsiteX9358" y="connsiteY9358"/>
              </a:cxn>
              <a:cxn ang="0">
                <a:pos x="connsiteX9359" y="connsiteY9359"/>
              </a:cxn>
              <a:cxn ang="0">
                <a:pos x="connsiteX9360" y="connsiteY9360"/>
              </a:cxn>
              <a:cxn ang="0">
                <a:pos x="connsiteX9361" y="connsiteY9361"/>
              </a:cxn>
              <a:cxn ang="0">
                <a:pos x="connsiteX9362" y="connsiteY9362"/>
              </a:cxn>
              <a:cxn ang="0">
                <a:pos x="connsiteX9363" y="connsiteY9363"/>
              </a:cxn>
              <a:cxn ang="0">
                <a:pos x="connsiteX9364" y="connsiteY9364"/>
              </a:cxn>
              <a:cxn ang="0">
                <a:pos x="connsiteX9365" y="connsiteY9365"/>
              </a:cxn>
              <a:cxn ang="0">
                <a:pos x="connsiteX9366" y="connsiteY9366"/>
              </a:cxn>
              <a:cxn ang="0">
                <a:pos x="connsiteX9367" y="connsiteY9367"/>
              </a:cxn>
              <a:cxn ang="0">
                <a:pos x="connsiteX9368" y="connsiteY9368"/>
              </a:cxn>
              <a:cxn ang="0">
                <a:pos x="connsiteX9369" y="connsiteY9369"/>
              </a:cxn>
              <a:cxn ang="0">
                <a:pos x="connsiteX9370" y="connsiteY9370"/>
              </a:cxn>
              <a:cxn ang="0">
                <a:pos x="connsiteX9371" y="connsiteY9371"/>
              </a:cxn>
              <a:cxn ang="0">
                <a:pos x="connsiteX9372" y="connsiteY9372"/>
              </a:cxn>
              <a:cxn ang="0">
                <a:pos x="connsiteX9373" y="connsiteY9373"/>
              </a:cxn>
              <a:cxn ang="0">
                <a:pos x="connsiteX9374" y="connsiteY9374"/>
              </a:cxn>
              <a:cxn ang="0">
                <a:pos x="connsiteX9375" y="connsiteY9375"/>
              </a:cxn>
              <a:cxn ang="0">
                <a:pos x="connsiteX9376" y="connsiteY9376"/>
              </a:cxn>
              <a:cxn ang="0">
                <a:pos x="connsiteX9377" y="connsiteY9377"/>
              </a:cxn>
              <a:cxn ang="0">
                <a:pos x="connsiteX9378" y="connsiteY9378"/>
              </a:cxn>
              <a:cxn ang="0">
                <a:pos x="connsiteX9379" y="connsiteY9379"/>
              </a:cxn>
              <a:cxn ang="0">
                <a:pos x="connsiteX9380" y="connsiteY9380"/>
              </a:cxn>
              <a:cxn ang="0">
                <a:pos x="connsiteX9381" y="connsiteY9381"/>
              </a:cxn>
              <a:cxn ang="0">
                <a:pos x="connsiteX9382" y="connsiteY9382"/>
              </a:cxn>
              <a:cxn ang="0">
                <a:pos x="connsiteX9383" y="connsiteY9383"/>
              </a:cxn>
              <a:cxn ang="0">
                <a:pos x="connsiteX9384" y="connsiteY9384"/>
              </a:cxn>
              <a:cxn ang="0">
                <a:pos x="connsiteX9385" y="connsiteY9385"/>
              </a:cxn>
              <a:cxn ang="0">
                <a:pos x="connsiteX9386" y="connsiteY9386"/>
              </a:cxn>
              <a:cxn ang="0">
                <a:pos x="connsiteX9387" y="connsiteY9387"/>
              </a:cxn>
              <a:cxn ang="0">
                <a:pos x="connsiteX9388" y="connsiteY9388"/>
              </a:cxn>
              <a:cxn ang="0">
                <a:pos x="connsiteX9389" y="connsiteY9389"/>
              </a:cxn>
              <a:cxn ang="0">
                <a:pos x="connsiteX9390" y="connsiteY9390"/>
              </a:cxn>
              <a:cxn ang="0">
                <a:pos x="connsiteX9391" y="connsiteY9391"/>
              </a:cxn>
              <a:cxn ang="0">
                <a:pos x="connsiteX9392" y="connsiteY9392"/>
              </a:cxn>
              <a:cxn ang="0">
                <a:pos x="connsiteX9393" y="connsiteY9393"/>
              </a:cxn>
              <a:cxn ang="0">
                <a:pos x="connsiteX9394" y="connsiteY9394"/>
              </a:cxn>
              <a:cxn ang="0">
                <a:pos x="connsiteX9395" y="connsiteY9395"/>
              </a:cxn>
              <a:cxn ang="0">
                <a:pos x="connsiteX9396" y="connsiteY9396"/>
              </a:cxn>
              <a:cxn ang="0">
                <a:pos x="connsiteX9397" y="connsiteY9397"/>
              </a:cxn>
              <a:cxn ang="0">
                <a:pos x="connsiteX9398" y="connsiteY9398"/>
              </a:cxn>
              <a:cxn ang="0">
                <a:pos x="connsiteX9399" y="connsiteY9399"/>
              </a:cxn>
              <a:cxn ang="0">
                <a:pos x="connsiteX9400" y="connsiteY9400"/>
              </a:cxn>
              <a:cxn ang="0">
                <a:pos x="connsiteX9401" y="connsiteY9401"/>
              </a:cxn>
              <a:cxn ang="0">
                <a:pos x="connsiteX9402" y="connsiteY9402"/>
              </a:cxn>
              <a:cxn ang="0">
                <a:pos x="connsiteX9403" y="connsiteY9403"/>
              </a:cxn>
              <a:cxn ang="0">
                <a:pos x="connsiteX9404" y="connsiteY9404"/>
              </a:cxn>
              <a:cxn ang="0">
                <a:pos x="connsiteX9405" y="connsiteY9405"/>
              </a:cxn>
              <a:cxn ang="0">
                <a:pos x="connsiteX9406" y="connsiteY9406"/>
              </a:cxn>
              <a:cxn ang="0">
                <a:pos x="connsiteX9407" y="connsiteY9407"/>
              </a:cxn>
              <a:cxn ang="0">
                <a:pos x="connsiteX9408" y="connsiteY9408"/>
              </a:cxn>
              <a:cxn ang="0">
                <a:pos x="connsiteX9409" y="connsiteY9409"/>
              </a:cxn>
              <a:cxn ang="0">
                <a:pos x="connsiteX9410" y="connsiteY9410"/>
              </a:cxn>
              <a:cxn ang="0">
                <a:pos x="connsiteX9411" y="connsiteY9411"/>
              </a:cxn>
              <a:cxn ang="0">
                <a:pos x="connsiteX9412" y="connsiteY9412"/>
              </a:cxn>
              <a:cxn ang="0">
                <a:pos x="connsiteX9413" y="connsiteY9413"/>
              </a:cxn>
              <a:cxn ang="0">
                <a:pos x="connsiteX9414" y="connsiteY9414"/>
              </a:cxn>
              <a:cxn ang="0">
                <a:pos x="connsiteX9415" y="connsiteY9415"/>
              </a:cxn>
              <a:cxn ang="0">
                <a:pos x="connsiteX9416" y="connsiteY9416"/>
              </a:cxn>
              <a:cxn ang="0">
                <a:pos x="connsiteX9417" y="connsiteY9417"/>
              </a:cxn>
              <a:cxn ang="0">
                <a:pos x="connsiteX9418" y="connsiteY9418"/>
              </a:cxn>
              <a:cxn ang="0">
                <a:pos x="connsiteX9419" y="connsiteY9419"/>
              </a:cxn>
              <a:cxn ang="0">
                <a:pos x="connsiteX9420" y="connsiteY9420"/>
              </a:cxn>
              <a:cxn ang="0">
                <a:pos x="connsiteX9421" y="connsiteY9421"/>
              </a:cxn>
              <a:cxn ang="0">
                <a:pos x="connsiteX9422" y="connsiteY9422"/>
              </a:cxn>
              <a:cxn ang="0">
                <a:pos x="connsiteX9423" y="connsiteY9423"/>
              </a:cxn>
              <a:cxn ang="0">
                <a:pos x="connsiteX9424" y="connsiteY9424"/>
              </a:cxn>
              <a:cxn ang="0">
                <a:pos x="connsiteX9425" y="connsiteY9425"/>
              </a:cxn>
              <a:cxn ang="0">
                <a:pos x="connsiteX9426" y="connsiteY9426"/>
              </a:cxn>
              <a:cxn ang="0">
                <a:pos x="connsiteX9427" y="connsiteY9427"/>
              </a:cxn>
              <a:cxn ang="0">
                <a:pos x="connsiteX9428" y="connsiteY9428"/>
              </a:cxn>
              <a:cxn ang="0">
                <a:pos x="connsiteX9429" y="connsiteY9429"/>
              </a:cxn>
              <a:cxn ang="0">
                <a:pos x="connsiteX9430" y="connsiteY9430"/>
              </a:cxn>
              <a:cxn ang="0">
                <a:pos x="connsiteX9431" y="connsiteY9431"/>
              </a:cxn>
              <a:cxn ang="0">
                <a:pos x="connsiteX9432" y="connsiteY9432"/>
              </a:cxn>
              <a:cxn ang="0">
                <a:pos x="connsiteX9433" y="connsiteY9433"/>
              </a:cxn>
              <a:cxn ang="0">
                <a:pos x="connsiteX9434" y="connsiteY9434"/>
              </a:cxn>
              <a:cxn ang="0">
                <a:pos x="connsiteX9435" y="connsiteY9435"/>
              </a:cxn>
              <a:cxn ang="0">
                <a:pos x="connsiteX9436" y="connsiteY9436"/>
              </a:cxn>
              <a:cxn ang="0">
                <a:pos x="connsiteX9437" y="connsiteY9437"/>
              </a:cxn>
              <a:cxn ang="0">
                <a:pos x="connsiteX9438" y="connsiteY9438"/>
              </a:cxn>
              <a:cxn ang="0">
                <a:pos x="connsiteX9439" y="connsiteY9439"/>
              </a:cxn>
              <a:cxn ang="0">
                <a:pos x="connsiteX9440" y="connsiteY9440"/>
              </a:cxn>
              <a:cxn ang="0">
                <a:pos x="connsiteX9441" y="connsiteY9441"/>
              </a:cxn>
              <a:cxn ang="0">
                <a:pos x="connsiteX9442" y="connsiteY9442"/>
              </a:cxn>
              <a:cxn ang="0">
                <a:pos x="connsiteX9443" y="connsiteY9443"/>
              </a:cxn>
              <a:cxn ang="0">
                <a:pos x="connsiteX9444" y="connsiteY9444"/>
              </a:cxn>
              <a:cxn ang="0">
                <a:pos x="connsiteX9445" y="connsiteY9445"/>
              </a:cxn>
              <a:cxn ang="0">
                <a:pos x="connsiteX9446" y="connsiteY9446"/>
              </a:cxn>
              <a:cxn ang="0">
                <a:pos x="connsiteX9447" y="connsiteY9447"/>
              </a:cxn>
              <a:cxn ang="0">
                <a:pos x="connsiteX9448" y="connsiteY9448"/>
              </a:cxn>
              <a:cxn ang="0">
                <a:pos x="connsiteX9449" y="connsiteY9449"/>
              </a:cxn>
              <a:cxn ang="0">
                <a:pos x="connsiteX9450" y="connsiteY9450"/>
              </a:cxn>
              <a:cxn ang="0">
                <a:pos x="connsiteX9451" y="connsiteY9451"/>
              </a:cxn>
              <a:cxn ang="0">
                <a:pos x="connsiteX9452" y="connsiteY9452"/>
              </a:cxn>
              <a:cxn ang="0">
                <a:pos x="connsiteX9453" y="connsiteY9453"/>
              </a:cxn>
              <a:cxn ang="0">
                <a:pos x="connsiteX9454" y="connsiteY9454"/>
              </a:cxn>
              <a:cxn ang="0">
                <a:pos x="connsiteX9455" y="connsiteY9455"/>
              </a:cxn>
              <a:cxn ang="0">
                <a:pos x="connsiteX9456" y="connsiteY9456"/>
              </a:cxn>
              <a:cxn ang="0">
                <a:pos x="connsiteX9457" y="connsiteY9457"/>
              </a:cxn>
              <a:cxn ang="0">
                <a:pos x="connsiteX9458" y="connsiteY9458"/>
              </a:cxn>
              <a:cxn ang="0">
                <a:pos x="connsiteX9459" y="connsiteY9459"/>
              </a:cxn>
              <a:cxn ang="0">
                <a:pos x="connsiteX9460" y="connsiteY9460"/>
              </a:cxn>
              <a:cxn ang="0">
                <a:pos x="connsiteX9461" y="connsiteY9461"/>
              </a:cxn>
              <a:cxn ang="0">
                <a:pos x="connsiteX9462" y="connsiteY9462"/>
              </a:cxn>
              <a:cxn ang="0">
                <a:pos x="connsiteX9463" y="connsiteY9463"/>
              </a:cxn>
              <a:cxn ang="0">
                <a:pos x="connsiteX9464" y="connsiteY9464"/>
              </a:cxn>
              <a:cxn ang="0">
                <a:pos x="connsiteX9465" y="connsiteY9465"/>
              </a:cxn>
              <a:cxn ang="0">
                <a:pos x="connsiteX9466" y="connsiteY9466"/>
              </a:cxn>
              <a:cxn ang="0">
                <a:pos x="connsiteX9467" y="connsiteY9467"/>
              </a:cxn>
              <a:cxn ang="0">
                <a:pos x="connsiteX9468" y="connsiteY9468"/>
              </a:cxn>
              <a:cxn ang="0">
                <a:pos x="connsiteX9469" y="connsiteY9469"/>
              </a:cxn>
              <a:cxn ang="0">
                <a:pos x="connsiteX9470" y="connsiteY9470"/>
              </a:cxn>
              <a:cxn ang="0">
                <a:pos x="connsiteX9471" y="connsiteY9471"/>
              </a:cxn>
              <a:cxn ang="0">
                <a:pos x="connsiteX9472" y="connsiteY9472"/>
              </a:cxn>
              <a:cxn ang="0">
                <a:pos x="connsiteX9473" y="connsiteY9473"/>
              </a:cxn>
              <a:cxn ang="0">
                <a:pos x="connsiteX9474" y="connsiteY9474"/>
              </a:cxn>
              <a:cxn ang="0">
                <a:pos x="connsiteX9475" y="connsiteY9475"/>
              </a:cxn>
              <a:cxn ang="0">
                <a:pos x="connsiteX9476" y="connsiteY9476"/>
              </a:cxn>
              <a:cxn ang="0">
                <a:pos x="connsiteX9477" y="connsiteY9477"/>
              </a:cxn>
              <a:cxn ang="0">
                <a:pos x="connsiteX9478" y="connsiteY9478"/>
              </a:cxn>
              <a:cxn ang="0">
                <a:pos x="connsiteX9479" y="connsiteY9479"/>
              </a:cxn>
              <a:cxn ang="0">
                <a:pos x="connsiteX9480" y="connsiteY9480"/>
              </a:cxn>
              <a:cxn ang="0">
                <a:pos x="connsiteX9481" y="connsiteY9481"/>
              </a:cxn>
              <a:cxn ang="0">
                <a:pos x="connsiteX9482" y="connsiteY9482"/>
              </a:cxn>
              <a:cxn ang="0">
                <a:pos x="connsiteX9483" y="connsiteY9483"/>
              </a:cxn>
              <a:cxn ang="0">
                <a:pos x="connsiteX9484" y="connsiteY9484"/>
              </a:cxn>
              <a:cxn ang="0">
                <a:pos x="connsiteX9485" y="connsiteY9485"/>
              </a:cxn>
              <a:cxn ang="0">
                <a:pos x="connsiteX9486" y="connsiteY9486"/>
              </a:cxn>
              <a:cxn ang="0">
                <a:pos x="connsiteX9487" y="connsiteY9487"/>
              </a:cxn>
              <a:cxn ang="0">
                <a:pos x="connsiteX9488" y="connsiteY9488"/>
              </a:cxn>
              <a:cxn ang="0">
                <a:pos x="connsiteX9489" y="connsiteY9489"/>
              </a:cxn>
              <a:cxn ang="0">
                <a:pos x="connsiteX9490" y="connsiteY9490"/>
              </a:cxn>
              <a:cxn ang="0">
                <a:pos x="connsiteX9491" y="connsiteY9491"/>
              </a:cxn>
              <a:cxn ang="0">
                <a:pos x="connsiteX9492" y="connsiteY9492"/>
              </a:cxn>
              <a:cxn ang="0">
                <a:pos x="connsiteX9493" y="connsiteY9493"/>
              </a:cxn>
              <a:cxn ang="0">
                <a:pos x="connsiteX9494" y="connsiteY9494"/>
              </a:cxn>
              <a:cxn ang="0">
                <a:pos x="connsiteX9495" y="connsiteY9495"/>
              </a:cxn>
              <a:cxn ang="0">
                <a:pos x="connsiteX9496" y="connsiteY9496"/>
              </a:cxn>
              <a:cxn ang="0">
                <a:pos x="connsiteX9497" y="connsiteY9497"/>
              </a:cxn>
              <a:cxn ang="0">
                <a:pos x="connsiteX9498" y="connsiteY9498"/>
              </a:cxn>
              <a:cxn ang="0">
                <a:pos x="connsiteX9499" y="connsiteY9499"/>
              </a:cxn>
              <a:cxn ang="0">
                <a:pos x="connsiteX9500" y="connsiteY9500"/>
              </a:cxn>
              <a:cxn ang="0">
                <a:pos x="connsiteX9501" y="connsiteY9501"/>
              </a:cxn>
              <a:cxn ang="0">
                <a:pos x="connsiteX9502" y="connsiteY9502"/>
              </a:cxn>
              <a:cxn ang="0">
                <a:pos x="connsiteX9503" y="connsiteY9503"/>
              </a:cxn>
              <a:cxn ang="0">
                <a:pos x="connsiteX9504" y="connsiteY9504"/>
              </a:cxn>
              <a:cxn ang="0">
                <a:pos x="connsiteX9505" y="connsiteY9505"/>
              </a:cxn>
              <a:cxn ang="0">
                <a:pos x="connsiteX9506" y="connsiteY9506"/>
              </a:cxn>
              <a:cxn ang="0">
                <a:pos x="connsiteX9507" y="connsiteY9507"/>
              </a:cxn>
              <a:cxn ang="0">
                <a:pos x="connsiteX9508" y="connsiteY9508"/>
              </a:cxn>
              <a:cxn ang="0">
                <a:pos x="connsiteX9509" y="connsiteY9509"/>
              </a:cxn>
              <a:cxn ang="0">
                <a:pos x="connsiteX9510" y="connsiteY9510"/>
              </a:cxn>
              <a:cxn ang="0">
                <a:pos x="connsiteX9511" y="connsiteY9511"/>
              </a:cxn>
              <a:cxn ang="0">
                <a:pos x="connsiteX9512" y="connsiteY9512"/>
              </a:cxn>
              <a:cxn ang="0">
                <a:pos x="connsiteX9513" y="connsiteY9513"/>
              </a:cxn>
              <a:cxn ang="0">
                <a:pos x="connsiteX9514" y="connsiteY9514"/>
              </a:cxn>
              <a:cxn ang="0">
                <a:pos x="connsiteX9515" y="connsiteY9515"/>
              </a:cxn>
              <a:cxn ang="0">
                <a:pos x="connsiteX9516" y="connsiteY9516"/>
              </a:cxn>
              <a:cxn ang="0">
                <a:pos x="connsiteX9517" y="connsiteY9517"/>
              </a:cxn>
              <a:cxn ang="0">
                <a:pos x="connsiteX9518" y="connsiteY9518"/>
              </a:cxn>
              <a:cxn ang="0">
                <a:pos x="connsiteX9519" y="connsiteY9519"/>
              </a:cxn>
              <a:cxn ang="0">
                <a:pos x="connsiteX9520" y="connsiteY9520"/>
              </a:cxn>
              <a:cxn ang="0">
                <a:pos x="connsiteX9521" y="connsiteY9521"/>
              </a:cxn>
              <a:cxn ang="0">
                <a:pos x="connsiteX9522" y="connsiteY9522"/>
              </a:cxn>
              <a:cxn ang="0">
                <a:pos x="connsiteX9523" y="connsiteY9523"/>
              </a:cxn>
              <a:cxn ang="0">
                <a:pos x="connsiteX9524" y="connsiteY9524"/>
              </a:cxn>
              <a:cxn ang="0">
                <a:pos x="connsiteX9525" y="connsiteY9525"/>
              </a:cxn>
              <a:cxn ang="0">
                <a:pos x="connsiteX9526" y="connsiteY9526"/>
              </a:cxn>
              <a:cxn ang="0">
                <a:pos x="connsiteX9527" y="connsiteY9527"/>
              </a:cxn>
              <a:cxn ang="0">
                <a:pos x="connsiteX9528" y="connsiteY9528"/>
              </a:cxn>
              <a:cxn ang="0">
                <a:pos x="connsiteX9529" y="connsiteY9529"/>
              </a:cxn>
              <a:cxn ang="0">
                <a:pos x="connsiteX9530" y="connsiteY9530"/>
              </a:cxn>
              <a:cxn ang="0">
                <a:pos x="connsiteX9531" y="connsiteY9531"/>
              </a:cxn>
              <a:cxn ang="0">
                <a:pos x="connsiteX9532" y="connsiteY9532"/>
              </a:cxn>
              <a:cxn ang="0">
                <a:pos x="connsiteX9533" y="connsiteY9533"/>
              </a:cxn>
              <a:cxn ang="0">
                <a:pos x="connsiteX9534" y="connsiteY9534"/>
              </a:cxn>
              <a:cxn ang="0">
                <a:pos x="connsiteX9535" y="connsiteY9535"/>
              </a:cxn>
              <a:cxn ang="0">
                <a:pos x="connsiteX9536" y="connsiteY9536"/>
              </a:cxn>
              <a:cxn ang="0">
                <a:pos x="connsiteX9537" y="connsiteY9537"/>
              </a:cxn>
              <a:cxn ang="0">
                <a:pos x="connsiteX9538" y="connsiteY9538"/>
              </a:cxn>
              <a:cxn ang="0">
                <a:pos x="connsiteX9539" y="connsiteY9539"/>
              </a:cxn>
              <a:cxn ang="0">
                <a:pos x="connsiteX9540" y="connsiteY9540"/>
              </a:cxn>
              <a:cxn ang="0">
                <a:pos x="connsiteX9541" y="connsiteY9541"/>
              </a:cxn>
              <a:cxn ang="0">
                <a:pos x="connsiteX9542" y="connsiteY9542"/>
              </a:cxn>
              <a:cxn ang="0">
                <a:pos x="connsiteX9543" y="connsiteY9543"/>
              </a:cxn>
              <a:cxn ang="0">
                <a:pos x="connsiteX9544" y="connsiteY9544"/>
              </a:cxn>
              <a:cxn ang="0">
                <a:pos x="connsiteX9545" y="connsiteY9545"/>
              </a:cxn>
              <a:cxn ang="0">
                <a:pos x="connsiteX9546" y="connsiteY9546"/>
              </a:cxn>
              <a:cxn ang="0">
                <a:pos x="connsiteX9547" y="connsiteY9547"/>
              </a:cxn>
              <a:cxn ang="0">
                <a:pos x="connsiteX9548" y="connsiteY9548"/>
              </a:cxn>
              <a:cxn ang="0">
                <a:pos x="connsiteX9549" y="connsiteY9549"/>
              </a:cxn>
              <a:cxn ang="0">
                <a:pos x="connsiteX9550" y="connsiteY9550"/>
              </a:cxn>
              <a:cxn ang="0">
                <a:pos x="connsiteX9551" y="connsiteY9551"/>
              </a:cxn>
              <a:cxn ang="0">
                <a:pos x="connsiteX9552" y="connsiteY9552"/>
              </a:cxn>
              <a:cxn ang="0">
                <a:pos x="connsiteX9553" y="connsiteY9553"/>
              </a:cxn>
              <a:cxn ang="0">
                <a:pos x="connsiteX9554" y="connsiteY9554"/>
              </a:cxn>
              <a:cxn ang="0">
                <a:pos x="connsiteX9555" y="connsiteY9555"/>
              </a:cxn>
              <a:cxn ang="0">
                <a:pos x="connsiteX9556" y="connsiteY9556"/>
              </a:cxn>
              <a:cxn ang="0">
                <a:pos x="connsiteX9557" y="connsiteY9557"/>
              </a:cxn>
              <a:cxn ang="0">
                <a:pos x="connsiteX9558" y="connsiteY9558"/>
              </a:cxn>
              <a:cxn ang="0">
                <a:pos x="connsiteX9559" y="connsiteY9559"/>
              </a:cxn>
              <a:cxn ang="0">
                <a:pos x="connsiteX9560" y="connsiteY9560"/>
              </a:cxn>
              <a:cxn ang="0">
                <a:pos x="connsiteX9561" y="connsiteY9561"/>
              </a:cxn>
              <a:cxn ang="0">
                <a:pos x="connsiteX9562" y="connsiteY9562"/>
              </a:cxn>
              <a:cxn ang="0">
                <a:pos x="connsiteX9563" y="connsiteY9563"/>
              </a:cxn>
              <a:cxn ang="0">
                <a:pos x="connsiteX9564" y="connsiteY9564"/>
              </a:cxn>
              <a:cxn ang="0">
                <a:pos x="connsiteX9565" y="connsiteY9565"/>
              </a:cxn>
              <a:cxn ang="0">
                <a:pos x="connsiteX9566" y="connsiteY9566"/>
              </a:cxn>
              <a:cxn ang="0">
                <a:pos x="connsiteX9567" y="connsiteY9567"/>
              </a:cxn>
              <a:cxn ang="0">
                <a:pos x="connsiteX9568" y="connsiteY9568"/>
              </a:cxn>
              <a:cxn ang="0">
                <a:pos x="connsiteX9569" y="connsiteY9569"/>
              </a:cxn>
              <a:cxn ang="0">
                <a:pos x="connsiteX9570" y="connsiteY9570"/>
              </a:cxn>
              <a:cxn ang="0">
                <a:pos x="connsiteX9571" y="connsiteY9571"/>
              </a:cxn>
              <a:cxn ang="0">
                <a:pos x="connsiteX9572" y="connsiteY9572"/>
              </a:cxn>
              <a:cxn ang="0">
                <a:pos x="connsiteX9573" y="connsiteY9573"/>
              </a:cxn>
              <a:cxn ang="0">
                <a:pos x="connsiteX9574" y="connsiteY9574"/>
              </a:cxn>
              <a:cxn ang="0">
                <a:pos x="connsiteX9575" y="connsiteY9575"/>
              </a:cxn>
              <a:cxn ang="0">
                <a:pos x="connsiteX9576" y="connsiteY9576"/>
              </a:cxn>
              <a:cxn ang="0">
                <a:pos x="connsiteX9577" y="connsiteY9577"/>
              </a:cxn>
              <a:cxn ang="0">
                <a:pos x="connsiteX9578" y="connsiteY9578"/>
              </a:cxn>
              <a:cxn ang="0">
                <a:pos x="connsiteX9579" y="connsiteY9579"/>
              </a:cxn>
              <a:cxn ang="0">
                <a:pos x="connsiteX9580" y="connsiteY9580"/>
              </a:cxn>
              <a:cxn ang="0">
                <a:pos x="connsiteX9581" y="connsiteY9581"/>
              </a:cxn>
              <a:cxn ang="0">
                <a:pos x="connsiteX9582" y="connsiteY9582"/>
              </a:cxn>
              <a:cxn ang="0">
                <a:pos x="connsiteX9583" y="connsiteY9583"/>
              </a:cxn>
              <a:cxn ang="0">
                <a:pos x="connsiteX9584" y="connsiteY9584"/>
              </a:cxn>
              <a:cxn ang="0">
                <a:pos x="connsiteX9585" y="connsiteY9585"/>
              </a:cxn>
              <a:cxn ang="0">
                <a:pos x="connsiteX9586" y="connsiteY9586"/>
              </a:cxn>
              <a:cxn ang="0">
                <a:pos x="connsiteX9587" y="connsiteY9587"/>
              </a:cxn>
              <a:cxn ang="0">
                <a:pos x="connsiteX9588" y="connsiteY9588"/>
              </a:cxn>
              <a:cxn ang="0">
                <a:pos x="connsiteX9589" y="connsiteY9589"/>
              </a:cxn>
              <a:cxn ang="0">
                <a:pos x="connsiteX9590" y="connsiteY9590"/>
              </a:cxn>
              <a:cxn ang="0">
                <a:pos x="connsiteX9591" y="connsiteY9591"/>
              </a:cxn>
              <a:cxn ang="0">
                <a:pos x="connsiteX9592" y="connsiteY9592"/>
              </a:cxn>
              <a:cxn ang="0">
                <a:pos x="connsiteX9593" y="connsiteY9593"/>
              </a:cxn>
              <a:cxn ang="0">
                <a:pos x="connsiteX9594" y="connsiteY9594"/>
              </a:cxn>
              <a:cxn ang="0">
                <a:pos x="connsiteX9595" y="connsiteY9595"/>
              </a:cxn>
              <a:cxn ang="0">
                <a:pos x="connsiteX9596" y="connsiteY9596"/>
              </a:cxn>
              <a:cxn ang="0">
                <a:pos x="connsiteX9597" y="connsiteY9597"/>
              </a:cxn>
              <a:cxn ang="0">
                <a:pos x="connsiteX9598" y="connsiteY9598"/>
              </a:cxn>
              <a:cxn ang="0">
                <a:pos x="connsiteX9599" y="connsiteY9599"/>
              </a:cxn>
              <a:cxn ang="0">
                <a:pos x="connsiteX9600" y="connsiteY9600"/>
              </a:cxn>
              <a:cxn ang="0">
                <a:pos x="connsiteX9601" y="connsiteY9601"/>
              </a:cxn>
              <a:cxn ang="0">
                <a:pos x="connsiteX9602" y="connsiteY9602"/>
              </a:cxn>
              <a:cxn ang="0">
                <a:pos x="connsiteX9603" y="connsiteY9603"/>
              </a:cxn>
              <a:cxn ang="0">
                <a:pos x="connsiteX9604" y="connsiteY9604"/>
              </a:cxn>
              <a:cxn ang="0">
                <a:pos x="connsiteX9605" y="connsiteY9605"/>
              </a:cxn>
              <a:cxn ang="0">
                <a:pos x="connsiteX9606" y="connsiteY9606"/>
              </a:cxn>
              <a:cxn ang="0">
                <a:pos x="connsiteX9607" y="connsiteY9607"/>
              </a:cxn>
              <a:cxn ang="0">
                <a:pos x="connsiteX9608" y="connsiteY9608"/>
              </a:cxn>
              <a:cxn ang="0">
                <a:pos x="connsiteX9609" y="connsiteY9609"/>
              </a:cxn>
              <a:cxn ang="0">
                <a:pos x="connsiteX9610" y="connsiteY9610"/>
              </a:cxn>
              <a:cxn ang="0">
                <a:pos x="connsiteX9611" y="connsiteY9611"/>
              </a:cxn>
              <a:cxn ang="0">
                <a:pos x="connsiteX9612" y="connsiteY9612"/>
              </a:cxn>
              <a:cxn ang="0">
                <a:pos x="connsiteX9613" y="connsiteY9613"/>
              </a:cxn>
              <a:cxn ang="0">
                <a:pos x="connsiteX9614" y="connsiteY9614"/>
              </a:cxn>
              <a:cxn ang="0">
                <a:pos x="connsiteX9615" y="connsiteY9615"/>
              </a:cxn>
              <a:cxn ang="0">
                <a:pos x="connsiteX9616" y="connsiteY9616"/>
              </a:cxn>
              <a:cxn ang="0">
                <a:pos x="connsiteX9617" y="connsiteY9617"/>
              </a:cxn>
              <a:cxn ang="0">
                <a:pos x="connsiteX9618" y="connsiteY9618"/>
              </a:cxn>
              <a:cxn ang="0">
                <a:pos x="connsiteX9619" y="connsiteY9619"/>
              </a:cxn>
              <a:cxn ang="0">
                <a:pos x="connsiteX9620" y="connsiteY9620"/>
              </a:cxn>
              <a:cxn ang="0">
                <a:pos x="connsiteX9621" y="connsiteY9621"/>
              </a:cxn>
              <a:cxn ang="0">
                <a:pos x="connsiteX9622" y="connsiteY9622"/>
              </a:cxn>
              <a:cxn ang="0">
                <a:pos x="connsiteX9623" y="connsiteY9623"/>
              </a:cxn>
              <a:cxn ang="0">
                <a:pos x="connsiteX9624" y="connsiteY9624"/>
              </a:cxn>
              <a:cxn ang="0">
                <a:pos x="connsiteX9625" y="connsiteY9625"/>
              </a:cxn>
              <a:cxn ang="0">
                <a:pos x="connsiteX9626" y="connsiteY9626"/>
              </a:cxn>
              <a:cxn ang="0">
                <a:pos x="connsiteX9627" y="connsiteY9627"/>
              </a:cxn>
              <a:cxn ang="0">
                <a:pos x="connsiteX9628" y="connsiteY9628"/>
              </a:cxn>
              <a:cxn ang="0">
                <a:pos x="connsiteX9629" y="connsiteY9629"/>
              </a:cxn>
              <a:cxn ang="0">
                <a:pos x="connsiteX9630" y="connsiteY9630"/>
              </a:cxn>
              <a:cxn ang="0">
                <a:pos x="connsiteX9631" y="connsiteY9631"/>
              </a:cxn>
              <a:cxn ang="0">
                <a:pos x="connsiteX9632" y="connsiteY9632"/>
              </a:cxn>
              <a:cxn ang="0">
                <a:pos x="connsiteX9633" y="connsiteY9633"/>
              </a:cxn>
              <a:cxn ang="0">
                <a:pos x="connsiteX9634" y="connsiteY9634"/>
              </a:cxn>
              <a:cxn ang="0">
                <a:pos x="connsiteX9635" y="connsiteY9635"/>
              </a:cxn>
              <a:cxn ang="0">
                <a:pos x="connsiteX9636" y="connsiteY9636"/>
              </a:cxn>
              <a:cxn ang="0">
                <a:pos x="connsiteX9637" y="connsiteY9637"/>
              </a:cxn>
              <a:cxn ang="0">
                <a:pos x="connsiteX9638" y="connsiteY9638"/>
              </a:cxn>
              <a:cxn ang="0">
                <a:pos x="connsiteX9639" y="connsiteY9639"/>
              </a:cxn>
              <a:cxn ang="0">
                <a:pos x="connsiteX9640" y="connsiteY9640"/>
              </a:cxn>
              <a:cxn ang="0">
                <a:pos x="connsiteX9641" y="connsiteY9641"/>
              </a:cxn>
              <a:cxn ang="0">
                <a:pos x="connsiteX9642" y="connsiteY9642"/>
              </a:cxn>
              <a:cxn ang="0">
                <a:pos x="connsiteX9643" y="connsiteY9643"/>
              </a:cxn>
              <a:cxn ang="0">
                <a:pos x="connsiteX9644" y="connsiteY9644"/>
              </a:cxn>
              <a:cxn ang="0">
                <a:pos x="connsiteX9645" y="connsiteY9645"/>
              </a:cxn>
              <a:cxn ang="0">
                <a:pos x="connsiteX9646" y="connsiteY9646"/>
              </a:cxn>
              <a:cxn ang="0">
                <a:pos x="connsiteX9647" y="connsiteY9647"/>
              </a:cxn>
              <a:cxn ang="0">
                <a:pos x="connsiteX9648" y="connsiteY9648"/>
              </a:cxn>
              <a:cxn ang="0">
                <a:pos x="connsiteX9649" y="connsiteY9649"/>
              </a:cxn>
              <a:cxn ang="0">
                <a:pos x="connsiteX9650" y="connsiteY9650"/>
              </a:cxn>
              <a:cxn ang="0">
                <a:pos x="connsiteX9651" y="connsiteY9651"/>
              </a:cxn>
              <a:cxn ang="0">
                <a:pos x="connsiteX9652" y="connsiteY9652"/>
              </a:cxn>
              <a:cxn ang="0">
                <a:pos x="connsiteX9653" y="connsiteY9653"/>
              </a:cxn>
              <a:cxn ang="0">
                <a:pos x="connsiteX9654" y="connsiteY9654"/>
              </a:cxn>
              <a:cxn ang="0">
                <a:pos x="connsiteX9655" y="connsiteY9655"/>
              </a:cxn>
              <a:cxn ang="0">
                <a:pos x="connsiteX9656" y="connsiteY9656"/>
              </a:cxn>
              <a:cxn ang="0">
                <a:pos x="connsiteX9657" y="connsiteY9657"/>
              </a:cxn>
              <a:cxn ang="0">
                <a:pos x="connsiteX9658" y="connsiteY9658"/>
              </a:cxn>
              <a:cxn ang="0">
                <a:pos x="connsiteX9659" y="connsiteY9659"/>
              </a:cxn>
              <a:cxn ang="0">
                <a:pos x="connsiteX9660" y="connsiteY9660"/>
              </a:cxn>
              <a:cxn ang="0">
                <a:pos x="connsiteX9661" y="connsiteY9661"/>
              </a:cxn>
              <a:cxn ang="0">
                <a:pos x="connsiteX9662" y="connsiteY9662"/>
              </a:cxn>
              <a:cxn ang="0">
                <a:pos x="connsiteX9663" y="connsiteY9663"/>
              </a:cxn>
              <a:cxn ang="0">
                <a:pos x="connsiteX9664" y="connsiteY9664"/>
              </a:cxn>
              <a:cxn ang="0">
                <a:pos x="connsiteX9665" y="connsiteY9665"/>
              </a:cxn>
              <a:cxn ang="0">
                <a:pos x="connsiteX9666" y="connsiteY9666"/>
              </a:cxn>
              <a:cxn ang="0">
                <a:pos x="connsiteX9667" y="connsiteY9667"/>
              </a:cxn>
              <a:cxn ang="0">
                <a:pos x="connsiteX9668" y="connsiteY9668"/>
              </a:cxn>
              <a:cxn ang="0">
                <a:pos x="connsiteX9669" y="connsiteY9669"/>
              </a:cxn>
              <a:cxn ang="0">
                <a:pos x="connsiteX9670" y="connsiteY9670"/>
              </a:cxn>
              <a:cxn ang="0">
                <a:pos x="connsiteX9671" y="connsiteY9671"/>
              </a:cxn>
              <a:cxn ang="0">
                <a:pos x="connsiteX9672" y="connsiteY9672"/>
              </a:cxn>
              <a:cxn ang="0">
                <a:pos x="connsiteX9673" y="connsiteY9673"/>
              </a:cxn>
              <a:cxn ang="0">
                <a:pos x="connsiteX9674" y="connsiteY9674"/>
              </a:cxn>
              <a:cxn ang="0">
                <a:pos x="connsiteX9675" y="connsiteY9675"/>
              </a:cxn>
              <a:cxn ang="0">
                <a:pos x="connsiteX9676" y="connsiteY9676"/>
              </a:cxn>
              <a:cxn ang="0">
                <a:pos x="connsiteX9677" y="connsiteY9677"/>
              </a:cxn>
              <a:cxn ang="0">
                <a:pos x="connsiteX9678" y="connsiteY9678"/>
              </a:cxn>
              <a:cxn ang="0">
                <a:pos x="connsiteX9679" y="connsiteY9679"/>
              </a:cxn>
              <a:cxn ang="0">
                <a:pos x="connsiteX9680" y="connsiteY9680"/>
              </a:cxn>
              <a:cxn ang="0">
                <a:pos x="connsiteX9681" y="connsiteY9681"/>
              </a:cxn>
              <a:cxn ang="0">
                <a:pos x="connsiteX9682" y="connsiteY9682"/>
              </a:cxn>
              <a:cxn ang="0">
                <a:pos x="connsiteX9683" y="connsiteY9683"/>
              </a:cxn>
              <a:cxn ang="0">
                <a:pos x="connsiteX9684" y="connsiteY9684"/>
              </a:cxn>
              <a:cxn ang="0">
                <a:pos x="connsiteX9685" y="connsiteY9685"/>
              </a:cxn>
              <a:cxn ang="0">
                <a:pos x="connsiteX9686" y="connsiteY9686"/>
              </a:cxn>
              <a:cxn ang="0">
                <a:pos x="connsiteX9687" y="connsiteY9687"/>
              </a:cxn>
              <a:cxn ang="0">
                <a:pos x="connsiteX9688" y="connsiteY9688"/>
              </a:cxn>
              <a:cxn ang="0">
                <a:pos x="connsiteX9689" y="connsiteY9689"/>
              </a:cxn>
              <a:cxn ang="0">
                <a:pos x="connsiteX9690" y="connsiteY9690"/>
              </a:cxn>
              <a:cxn ang="0">
                <a:pos x="connsiteX9691" y="connsiteY9691"/>
              </a:cxn>
              <a:cxn ang="0">
                <a:pos x="connsiteX9692" y="connsiteY9692"/>
              </a:cxn>
              <a:cxn ang="0">
                <a:pos x="connsiteX9693" y="connsiteY9693"/>
              </a:cxn>
              <a:cxn ang="0">
                <a:pos x="connsiteX9694" y="connsiteY9694"/>
              </a:cxn>
              <a:cxn ang="0">
                <a:pos x="connsiteX9695" y="connsiteY9695"/>
              </a:cxn>
              <a:cxn ang="0">
                <a:pos x="connsiteX9696" y="connsiteY9696"/>
              </a:cxn>
              <a:cxn ang="0">
                <a:pos x="connsiteX9697" y="connsiteY9697"/>
              </a:cxn>
              <a:cxn ang="0">
                <a:pos x="connsiteX9698" y="connsiteY9698"/>
              </a:cxn>
              <a:cxn ang="0">
                <a:pos x="connsiteX9699" y="connsiteY9699"/>
              </a:cxn>
              <a:cxn ang="0">
                <a:pos x="connsiteX9700" y="connsiteY9700"/>
              </a:cxn>
              <a:cxn ang="0">
                <a:pos x="connsiteX9701" y="connsiteY9701"/>
              </a:cxn>
              <a:cxn ang="0">
                <a:pos x="connsiteX9702" y="connsiteY9702"/>
              </a:cxn>
              <a:cxn ang="0">
                <a:pos x="connsiteX9703" y="connsiteY9703"/>
              </a:cxn>
              <a:cxn ang="0">
                <a:pos x="connsiteX9704" y="connsiteY9704"/>
              </a:cxn>
              <a:cxn ang="0">
                <a:pos x="connsiteX9705" y="connsiteY9705"/>
              </a:cxn>
              <a:cxn ang="0">
                <a:pos x="connsiteX9706" y="connsiteY9706"/>
              </a:cxn>
              <a:cxn ang="0">
                <a:pos x="connsiteX9707" y="connsiteY9707"/>
              </a:cxn>
              <a:cxn ang="0">
                <a:pos x="connsiteX9708" y="connsiteY9708"/>
              </a:cxn>
              <a:cxn ang="0">
                <a:pos x="connsiteX9709" y="connsiteY9709"/>
              </a:cxn>
              <a:cxn ang="0">
                <a:pos x="connsiteX9710" y="connsiteY9710"/>
              </a:cxn>
              <a:cxn ang="0">
                <a:pos x="connsiteX9711" y="connsiteY9711"/>
              </a:cxn>
              <a:cxn ang="0">
                <a:pos x="connsiteX9712" y="connsiteY9712"/>
              </a:cxn>
              <a:cxn ang="0">
                <a:pos x="connsiteX9713" y="connsiteY9713"/>
              </a:cxn>
              <a:cxn ang="0">
                <a:pos x="connsiteX9714" y="connsiteY9714"/>
              </a:cxn>
              <a:cxn ang="0">
                <a:pos x="connsiteX9715" y="connsiteY9715"/>
              </a:cxn>
              <a:cxn ang="0">
                <a:pos x="connsiteX9716" y="connsiteY9716"/>
              </a:cxn>
              <a:cxn ang="0">
                <a:pos x="connsiteX9717" y="connsiteY9717"/>
              </a:cxn>
              <a:cxn ang="0">
                <a:pos x="connsiteX9718" y="connsiteY9718"/>
              </a:cxn>
              <a:cxn ang="0">
                <a:pos x="connsiteX9719" y="connsiteY9719"/>
              </a:cxn>
              <a:cxn ang="0">
                <a:pos x="connsiteX9720" y="connsiteY9720"/>
              </a:cxn>
              <a:cxn ang="0">
                <a:pos x="connsiteX9721" y="connsiteY9721"/>
              </a:cxn>
              <a:cxn ang="0">
                <a:pos x="connsiteX9722" y="connsiteY9722"/>
              </a:cxn>
              <a:cxn ang="0">
                <a:pos x="connsiteX9723" y="connsiteY9723"/>
              </a:cxn>
              <a:cxn ang="0">
                <a:pos x="connsiteX9724" y="connsiteY9724"/>
              </a:cxn>
              <a:cxn ang="0">
                <a:pos x="connsiteX9725" y="connsiteY9725"/>
              </a:cxn>
              <a:cxn ang="0">
                <a:pos x="connsiteX9726" y="connsiteY9726"/>
              </a:cxn>
              <a:cxn ang="0">
                <a:pos x="connsiteX9727" y="connsiteY9727"/>
              </a:cxn>
              <a:cxn ang="0">
                <a:pos x="connsiteX9728" y="connsiteY9728"/>
              </a:cxn>
              <a:cxn ang="0">
                <a:pos x="connsiteX9729" y="connsiteY9729"/>
              </a:cxn>
              <a:cxn ang="0">
                <a:pos x="connsiteX9730" y="connsiteY9730"/>
              </a:cxn>
              <a:cxn ang="0">
                <a:pos x="connsiteX9731" y="connsiteY9731"/>
              </a:cxn>
              <a:cxn ang="0">
                <a:pos x="connsiteX9732" y="connsiteY9732"/>
              </a:cxn>
              <a:cxn ang="0">
                <a:pos x="connsiteX9733" y="connsiteY9733"/>
              </a:cxn>
              <a:cxn ang="0">
                <a:pos x="connsiteX9734" y="connsiteY9734"/>
              </a:cxn>
              <a:cxn ang="0">
                <a:pos x="connsiteX9735" y="connsiteY9735"/>
              </a:cxn>
              <a:cxn ang="0">
                <a:pos x="connsiteX9736" y="connsiteY9736"/>
              </a:cxn>
              <a:cxn ang="0">
                <a:pos x="connsiteX9737" y="connsiteY9737"/>
              </a:cxn>
              <a:cxn ang="0">
                <a:pos x="connsiteX9738" y="connsiteY9738"/>
              </a:cxn>
              <a:cxn ang="0">
                <a:pos x="connsiteX9739" y="connsiteY9739"/>
              </a:cxn>
              <a:cxn ang="0">
                <a:pos x="connsiteX9740" y="connsiteY9740"/>
              </a:cxn>
              <a:cxn ang="0">
                <a:pos x="connsiteX9741" y="connsiteY9741"/>
              </a:cxn>
              <a:cxn ang="0">
                <a:pos x="connsiteX9742" y="connsiteY9742"/>
              </a:cxn>
              <a:cxn ang="0">
                <a:pos x="connsiteX9743" y="connsiteY9743"/>
              </a:cxn>
              <a:cxn ang="0">
                <a:pos x="connsiteX9744" y="connsiteY9744"/>
              </a:cxn>
              <a:cxn ang="0">
                <a:pos x="connsiteX9745" y="connsiteY9745"/>
              </a:cxn>
              <a:cxn ang="0">
                <a:pos x="connsiteX9746" y="connsiteY9746"/>
              </a:cxn>
              <a:cxn ang="0">
                <a:pos x="connsiteX9747" y="connsiteY9747"/>
              </a:cxn>
              <a:cxn ang="0">
                <a:pos x="connsiteX9748" y="connsiteY9748"/>
              </a:cxn>
              <a:cxn ang="0">
                <a:pos x="connsiteX9749" y="connsiteY9749"/>
              </a:cxn>
              <a:cxn ang="0">
                <a:pos x="connsiteX9750" y="connsiteY9750"/>
              </a:cxn>
              <a:cxn ang="0">
                <a:pos x="connsiteX9751" y="connsiteY9751"/>
              </a:cxn>
              <a:cxn ang="0">
                <a:pos x="connsiteX9752" y="connsiteY9752"/>
              </a:cxn>
              <a:cxn ang="0">
                <a:pos x="connsiteX9753" y="connsiteY9753"/>
              </a:cxn>
              <a:cxn ang="0">
                <a:pos x="connsiteX9754" y="connsiteY9754"/>
              </a:cxn>
              <a:cxn ang="0">
                <a:pos x="connsiteX9755" y="connsiteY9755"/>
              </a:cxn>
              <a:cxn ang="0">
                <a:pos x="connsiteX9756" y="connsiteY9756"/>
              </a:cxn>
              <a:cxn ang="0">
                <a:pos x="connsiteX9757" y="connsiteY9757"/>
              </a:cxn>
              <a:cxn ang="0">
                <a:pos x="connsiteX9758" y="connsiteY9758"/>
              </a:cxn>
              <a:cxn ang="0">
                <a:pos x="connsiteX9759" y="connsiteY9759"/>
              </a:cxn>
              <a:cxn ang="0">
                <a:pos x="connsiteX9760" y="connsiteY9760"/>
              </a:cxn>
              <a:cxn ang="0">
                <a:pos x="connsiteX9761" y="connsiteY9761"/>
              </a:cxn>
              <a:cxn ang="0">
                <a:pos x="connsiteX9762" y="connsiteY9762"/>
              </a:cxn>
              <a:cxn ang="0">
                <a:pos x="connsiteX9763" y="connsiteY9763"/>
              </a:cxn>
              <a:cxn ang="0">
                <a:pos x="connsiteX9764" y="connsiteY9764"/>
              </a:cxn>
              <a:cxn ang="0">
                <a:pos x="connsiteX9765" y="connsiteY9765"/>
              </a:cxn>
              <a:cxn ang="0">
                <a:pos x="connsiteX9766" y="connsiteY9766"/>
              </a:cxn>
              <a:cxn ang="0">
                <a:pos x="connsiteX9767" y="connsiteY9767"/>
              </a:cxn>
              <a:cxn ang="0">
                <a:pos x="connsiteX9768" y="connsiteY9768"/>
              </a:cxn>
              <a:cxn ang="0">
                <a:pos x="connsiteX9769" y="connsiteY9769"/>
              </a:cxn>
              <a:cxn ang="0">
                <a:pos x="connsiteX9770" y="connsiteY9770"/>
              </a:cxn>
              <a:cxn ang="0">
                <a:pos x="connsiteX9771" y="connsiteY9771"/>
              </a:cxn>
              <a:cxn ang="0">
                <a:pos x="connsiteX9772" y="connsiteY9772"/>
              </a:cxn>
              <a:cxn ang="0">
                <a:pos x="connsiteX9773" y="connsiteY9773"/>
              </a:cxn>
              <a:cxn ang="0">
                <a:pos x="connsiteX9774" y="connsiteY9774"/>
              </a:cxn>
              <a:cxn ang="0">
                <a:pos x="connsiteX9775" y="connsiteY9775"/>
              </a:cxn>
              <a:cxn ang="0">
                <a:pos x="connsiteX9776" y="connsiteY9776"/>
              </a:cxn>
              <a:cxn ang="0">
                <a:pos x="connsiteX9777" y="connsiteY9777"/>
              </a:cxn>
              <a:cxn ang="0">
                <a:pos x="connsiteX9778" y="connsiteY9778"/>
              </a:cxn>
              <a:cxn ang="0">
                <a:pos x="connsiteX9779" y="connsiteY9779"/>
              </a:cxn>
              <a:cxn ang="0">
                <a:pos x="connsiteX9780" y="connsiteY9780"/>
              </a:cxn>
              <a:cxn ang="0">
                <a:pos x="connsiteX9781" y="connsiteY9781"/>
              </a:cxn>
              <a:cxn ang="0">
                <a:pos x="connsiteX9782" y="connsiteY9782"/>
              </a:cxn>
              <a:cxn ang="0">
                <a:pos x="connsiteX9783" y="connsiteY9783"/>
              </a:cxn>
              <a:cxn ang="0">
                <a:pos x="connsiteX9784" y="connsiteY9784"/>
              </a:cxn>
              <a:cxn ang="0">
                <a:pos x="connsiteX9785" y="connsiteY9785"/>
              </a:cxn>
              <a:cxn ang="0">
                <a:pos x="connsiteX9786" y="connsiteY9786"/>
              </a:cxn>
              <a:cxn ang="0">
                <a:pos x="connsiteX9787" y="connsiteY9787"/>
              </a:cxn>
              <a:cxn ang="0">
                <a:pos x="connsiteX9788" y="connsiteY9788"/>
              </a:cxn>
              <a:cxn ang="0">
                <a:pos x="connsiteX9789" y="connsiteY9789"/>
              </a:cxn>
              <a:cxn ang="0">
                <a:pos x="connsiteX9790" y="connsiteY9790"/>
              </a:cxn>
              <a:cxn ang="0">
                <a:pos x="connsiteX9791" y="connsiteY9791"/>
              </a:cxn>
              <a:cxn ang="0">
                <a:pos x="connsiteX9792" y="connsiteY9792"/>
              </a:cxn>
              <a:cxn ang="0">
                <a:pos x="connsiteX9793" y="connsiteY9793"/>
              </a:cxn>
              <a:cxn ang="0">
                <a:pos x="connsiteX9794" y="connsiteY9794"/>
              </a:cxn>
              <a:cxn ang="0">
                <a:pos x="connsiteX9795" y="connsiteY9795"/>
              </a:cxn>
              <a:cxn ang="0">
                <a:pos x="connsiteX9796" y="connsiteY9796"/>
              </a:cxn>
              <a:cxn ang="0">
                <a:pos x="connsiteX9797" y="connsiteY9797"/>
              </a:cxn>
              <a:cxn ang="0">
                <a:pos x="connsiteX9798" y="connsiteY9798"/>
              </a:cxn>
              <a:cxn ang="0">
                <a:pos x="connsiteX9799" y="connsiteY9799"/>
              </a:cxn>
              <a:cxn ang="0">
                <a:pos x="connsiteX9800" y="connsiteY9800"/>
              </a:cxn>
              <a:cxn ang="0">
                <a:pos x="connsiteX9801" y="connsiteY9801"/>
              </a:cxn>
              <a:cxn ang="0">
                <a:pos x="connsiteX9802" y="connsiteY9802"/>
              </a:cxn>
              <a:cxn ang="0">
                <a:pos x="connsiteX9803" y="connsiteY9803"/>
              </a:cxn>
              <a:cxn ang="0">
                <a:pos x="connsiteX9804" y="connsiteY9804"/>
              </a:cxn>
              <a:cxn ang="0">
                <a:pos x="connsiteX9805" y="connsiteY9805"/>
              </a:cxn>
              <a:cxn ang="0">
                <a:pos x="connsiteX9806" y="connsiteY9806"/>
              </a:cxn>
              <a:cxn ang="0">
                <a:pos x="connsiteX9807" y="connsiteY9807"/>
              </a:cxn>
              <a:cxn ang="0">
                <a:pos x="connsiteX9808" y="connsiteY9808"/>
              </a:cxn>
              <a:cxn ang="0">
                <a:pos x="connsiteX9809" y="connsiteY9809"/>
              </a:cxn>
              <a:cxn ang="0">
                <a:pos x="connsiteX9810" y="connsiteY9810"/>
              </a:cxn>
              <a:cxn ang="0">
                <a:pos x="connsiteX9811" y="connsiteY9811"/>
              </a:cxn>
              <a:cxn ang="0">
                <a:pos x="connsiteX9812" y="connsiteY9812"/>
              </a:cxn>
              <a:cxn ang="0">
                <a:pos x="connsiteX9813" y="connsiteY9813"/>
              </a:cxn>
              <a:cxn ang="0">
                <a:pos x="connsiteX9814" y="connsiteY9814"/>
              </a:cxn>
              <a:cxn ang="0">
                <a:pos x="connsiteX9815" y="connsiteY9815"/>
              </a:cxn>
              <a:cxn ang="0">
                <a:pos x="connsiteX9816" y="connsiteY9816"/>
              </a:cxn>
              <a:cxn ang="0">
                <a:pos x="connsiteX9817" y="connsiteY9817"/>
              </a:cxn>
              <a:cxn ang="0">
                <a:pos x="connsiteX9818" y="connsiteY9818"/>
              </a:cxn>
              <a:cxn ang="0">
                <a:pos x="connsiteX9819" y="connsiteY9819"/>
              </a:cxn>
              <a:cxn ang="0">
                <a:pos x="connsiteX9820" y="connsiteY9820"/>
              </a:cxn>
              <a:cxn ang="0">
                <a:pos x="connsiteX9821" y="connsiteY9821"/>
              </a:cxn>
              <a:cxn ang="0">
                <a:pos x="connsiteX9822" y="connsiteY9822"/>
              </a:cxn>
              <a:cxn ang="0">
                <a:pos x="connsiteX9823" y="connsiteY9823"/>
              </a:cxn>
              <a:cxn ang="0">
                <a:pos x="connsiteX9824" y="connsiteY9824"/>
              </a:cxn>
              <a:cxn ang="0">
                <a:pos x="connsiteX9825" y="connsiteY9825"/>
              </a:cxn>
              <a:cxn ang="0">
                <a:pos x="connsiteX9826" y="connsiteY9826"/>
              </a:cxn>
              <a:cxn ang="0">
                <a:pos x="connsiteX9827" y="connsiteY9827"/>
              </a:cxn>
              <a:cxn ang="0">
                <a:pos x="connsiteX9828" y="connsiteY9828"/>
              </a:cxn>
              <a:cxn ang="0">
                <a:pos x="connsiteX9829" y="connsiteY9829"/>
              </a:cxn>
              <a:cxn ang="0">
                <a:pos x="connsiteX9830" y="connsiteY9830"/>
              </a:cxn>
              <a:cxn ang="0">
                <a:pos x="connsiteX9831" y="connsiteY9831"/>
              </a:cxn>
              <a:cxn ang="0">
                <a:pos x="connsiteX9832" y="connsiteY9832"/>
              </a:cxn>
              <a:cxn ang="0">
                <a:pos x="connsiteX9833" y="connsiteY9833"/>
              </a:cxn>
              <a:cxn ang="0">
                <a:pos x="connsiteX9834" y="connsiteY9834"/>
              </a:cxn>
              <a:cxn ang="0">
                <a:pos x="connsiteX9835" y="connsiteY9835"/>
              </a:cxn>
              <a:cxn ang="0">
                <a:pos x="connsiteX9836" y="connsiteY9836"/>
              </a:cxn>
              <a:cxn ang="0">
                <a:pos x="connsiteX9837" y="connsiteY9837"/>
              </a:cxn>
              <a:cxn ang="0">
                <a:pos x="connsiteX9838" y="connsiteY9838"/>
              </a:cxn>
              <a:cxn ang="0">
                <a:pos x="connsiteX9839" y="connsiteY9839"/>
              </a:cxn>
              <a:cxn ang="0">
                <a:pos x="connsiteX9840" y="connsiteY9840"/>
              </a:cxn>
              <a:cxn ang="0">
                <a:pos x="connsiteX9841" y="connsiteY9841"/>
              </a:cxn>
              <a:cxn ang="0">
                <a:pos x="connsiteX9842" y="connsiteY9842"/>
              </a:cxn>
              <a:cxn ang="0">
                <a:pos x="connsiteX9843" y="connsiteY9843"/>
              </a:cxn>
              <a:cxn ang="0">
                <a:pos x="connsiteX9844" y="connsiteY9844"/>
              </a:cxn>
              <a:cxn ang="0">
                <a:pos x="connsiteX9845" y="connsiteY9845"/>
              </a:cxn>
              <a:cxn ang="0">
                <a:pos x="connsiteX9846" y="connsiteY9846"/>
              </a:cxn>
              <a:cxn ang="0">
                <a:pos x="connsiteX9847" y="connsiteY9847"/>
              </a:cxn>
              <a:cxn ang="0">
                <a:pos x="connsiteX9848" y="connsiteY9848"/>
              </a:cxn>
              <a:cxn ang="0">
                <a:pos x="connsiteX9849" y="connsiteY9849"/>
              </a:cxn>
              <a:cxn ang="0">
                <a:pos x="connsiteX9850" y="connsiteY9850"/>
              </a:cxn>
              <a:cxn ang="0">
                <a:pos x="connsiteX9851" y="connsiteY9851"/>
              </a:cxn>
              <a:cxn ang="0">
                <a:pos x="connsiteX9852" y="connsiteY9852"/>
              </a:cxn>
              <a:cxn ang="0">
                <a:pos x="connsiteX9853" y="connsiteY9853"/>
              </a:cxn>
              <a:cxn ang="0">
                <a:pos x="connsiteX9854" y="connsiteY9854"/>
              </a:cxn>
              <a:cxn ang="0">
                <a:pos x="connsiteX9855" y="connsiteY9855"/>
              </a:cxn>
              <a:cxn ang="0">
                <a:pos x="connsiteX9856" y="connsiteY9856"/>
              </a:cxn>
              <a:cxn ang="0">
                <a:pos x="connsiteX9857" y="connsiteY9857"/>
              </a:cxn>
              <a:cxn ang="0">
                <a:pos x="connsiteX9858" y="connsiteY9858"/>
              </a:cxn>
              <a:cxn ang="0">
                <a:pos x="connsiteX9859" y="connsiteY9859"/>
              </a:cxn>
              <a:cxn ang="0">
                <a:pos x="connsiteX9860" y="connsiteY9860"/>
              </a:cxn>
              <a:cxn ang="0">
                <a:pos x="connsiteX9861" y="connsiteY9861"/>
              </a:cxn>
              <a:cxn ang="0">
                <a:pos x="connsiteX9862" y="connsiteY9862"/>
              </a:cxn>
              <a:cxn ang="0">
                <a:pos x="connsiteX9863" y="connsiteY9863"/>
              </a:cxn>
              <a:cxn ang="0">
                <a:pos x="connsiteX9864" y="connsiteY9864"/>
              </a:cxn>
              <a:cxn ang="0">
                <a:pos x="connsiteX9865" y="connsiteY9865"/>
              </a:cxn>
              <a:cxn ang="0">
                <a:pos x="connsiteX9866" y="connsiteY9866"/>
              </a:cxn>
              <a:cxn ang="0">
                <a:pos x="connsiteX9867" y="connsiteY9867"/>
              </a:cxn>
              <a:cxn ang="0">
                <a:pos x="connsiteX9868" y="connsiteY9868"/>
              </a:cxn>
              <a:cxn ang="0">
                <a:pos x="connsiteX9869" y="connsiteY9869"/>
              </a:cxn>
              <a:cxn ang="0">
                <a:pos x="connsiteX9870" y="connsiteY9870"/>
              </a:cxn>
              <a:cxn ang="0">
                <a:pos x="connsiteX9871" y="connsiteY9871"/>
              </a:cxn>
              <a:cxn ang="0">
                <a:pos x="connsiteX9872" y="connsiteY9872"/>
              </a:cxn>
              <a:cxn ang="0">
                <a:pos x="connsiteX9873" y="connsiteY9873"/>
              </a:cxn>
              <a:cxn ang="0">
                <a:pos x="connsiteX9874" y="connsiteY9874"/>
              </a:cxn>
              <a:cxn ang="0">
                <a:pos x="connsiteX9875" y="connsiteY9875"/>
              </a:cxn>
              <a:cxn ang="0">
                <a:pos x="connsiteX9876" y="connsiteY9876"/>
              </a:cxn>
              <a:cxn ang="0">
                <a:pos x="connsiteX9877" y="connsiteY9877"/>
              </a:cxn>
              <a:cxn ang="0">
                <a:pos x="connsiteX9878" y="connsiteY9878"/>
              </a:cxn>
              <a:cxn ang="0">
                <a:pos x="connsiteX9879" y="connsiteY9879"/>
              </a:cxn>
              <a:cxn ang="0">
                <a:pos x="connsiteX9880" y="connsiteY9880"/>
              </a:cxn>
              <a:cxn ang="0">
                <a:pos x="connsiteX9881" y="connsiteY9881"/>
              </a:cxn>
              <a:cxn ang="0">
                <a:pos x="connsiteX9882" y="connsiteY9882"/>
              </a:cxn>
              <a:cxn ang="0">
                <a:pos x="connsiteX9883" y="connsiteY9883"/>
              </a:cxn>
              <a:cxn ang="0">
                <a:pos x="connsiteX9884" y="connsiteY9884"/>
              </a:cxn>
              <a:cxn ang="0">
                <a:pos x="connsiteX9885" y="connsiteY9885"/>
              </a:cxn>
              <a:cxn ang="0">
                <a:pos x="connsiteX9886" y="connsiteY9886"/>
              </a:cxn>
              <a:cxn ang="0">
                <a:pos x="connsiteX9887" y="connsiteY9887"/>
              </a:cxn>
              <a:cxn ang="0">
                <a:pos x="connsiteX9888" y="connsiteY9888"/>
              </a:cxn>
              <a:cxn ang="0">
                <a:pos x="connsiteX9889" y="connsiteY9889"/>
              </a:cxn>
              <a:cxn ang="0">
                <a:pos x="connsiteX9890" y="connsiteY9890"/>
              </a:cxn>
              <a:cxn ang="0">
                <a:pos x="connsiteX9891" y="connsiteY9891"/>
              </a:cxn>
              <a:cxn ang="0">
                <a:pos x="connsiteX9892" y="connsiteY9892"/>
              </a:cxn>
              <a:cxn ang="0">
                <a:pos x="connsiteX9893" y="connsiteY9893"/>
              </a:cxn>
              <a:cxn ang="0">
                <a:pos x="connsiteX9894" y="connsiteY9894"/>
              </a:cxn>
              <a:cxn ang="0">
                <a:pos x="connsiteX9895" y="connsiteY9895"/>
              </a:cxn>
              <a:cxn ang="0">
                <a:pos x="connsiteX9896" y="connsiteY9896"/>
              </a:cxn>
              <a:cxn ang="0">
                <a:pos x="connsiteX9897" y="connsiteY9897"/>
              </a:cxn>
              <a:cxn ang="0">
                <a:pos x="connsiteX9898" y="connsiteY9898"/>
              </a:cxn>
              <a:cxn ang="0">
                <a:pos x="connsiteX9899" y="connsiteY9899"/>
              </a:cxn>
              <a:cxn ang="0">
                <a:pos x="connsiteX9900" y="connsiteY9900"/>
              </a:cxn>
              <a:cxn ang="0">
                <a:pos x="connsiteX9901" y="connsiteY9901"/>
              </a:cxn>
              <a:cxn ang="0">
                <a:pos x="connsiteX9902" y="connsiteY9902"/>
              </a:cxn>
              <a:cxn ang="0">
                <a:pos x="connsiteX9903" y="connsiteY9903"/>
              </a:cxn>
              <a:cxn ang="0">
                <a:pos x="connsiteX9904" y="connsiteY9904"/>
              </a:cxn>
              <a:cxn ang="0">
                <a:pos x="connsiteX9905" y="connsiteY9905"/>
              </a:cxn>
              <a:cxn ang="0">
                <a:pos x="connsiteX9906" y="connsiteY9906"/>
              </a:cxn>
              <a:cxn ang="0">
                <a:pos x="connsiteX9907" y="connsiteY9907"/>
              </a:cxn>
              <a:cxn ang="0">
                <a:pos x="connsiteX9908" y="connsiteY9908"/>
              </a:cxn>
              <a:cxn ang="0">
                <a:pos x="connsiteX9909" y="connsiteY9909"/>
              </a:cxn>
              <a:cxn ang="0">
                <a:pos x="connsiteX9910" y="connsiteY9910"/>
              </a:cxn>
              <a:cxn ang="0">
                <a:pos x="connsiteX9911" y="connsiteY9911"/>
              </a:cxn>
              <a:cxn ang="0">
                <a:pos x="connsiteX9912" y="connsiteY9912"/>
              </a:cxn>
              <a:cxn ang="0">
                <a:pos x="connsiteX9913" y="connsiteY9913"/>
              </a:cxn>
              <a:cxn ang="0">
                <a:pos x="connsiteX9914" y="connsiteY9914"/>
              </a:cxn>
              <a:cxn ang="0">
                <a:pos x="connsiteX9915" y="connsiteY9915"/>
              </a:cxn>
              <a:cxn ang="0">
                <a:pos x="connsiteX9916" y="connsiteY9916"/>
              </a:cxn>
              <a:cxn ang="0">
                <a:pos x="connsiteX9917" y="connsiteY9917"/>
              </a:cxn>
              <a:cxn ang="0">
                <a:pos x="connsiteX9918" y="connsiteY9918"/>
              </a:cxn>
              <a:cxn ang="0">
                <a:pos x="connsiteX9919" y="connsiteY9919"/>
              </a:cxn>
              <a:cxn ang="0">
                <a:pos x="connsiteX9920" y="connsiteY9920"/>
              </a:cxn>
              <a:cxn ang="0">
                <a:pos x="connsiteX9921" y="connsiteY9921"/>
              </a:cxn>
              <a:cxn ang="0">
                <a:pos x="connsiteX9922" y="connsiteY9922"/>
              </a:cxn>
              <a:cxn ang="0">
                <a:pos x="connsiteX9923" y="connsiteY9923"/>
              </a:cxn>
              <a:cxn ang="0">
                <a:pos x="connsiteX9924" y="connsiteY9924"/>
              </a:cxn>
              <a:cxn ang="0">
                <a:pos x="connsiteX9925" y="connsiteY9925"/>
              </a:cxn>
              <a:cxn ang="0">
                <a:pos x="connsiteX9926" y="connsiteY9926"/>
              </a:cxn>
              <a:cxn ang="0">
                <a:pos x="connsiteX9927" y="connsiteY9927"/>
              </a:cxn>
              <a:cxn ang="0">
                <a:pos x="connsiteX9928" y="connsiteY9928"/>
              </a:cxn>
              <a:cxn ang="0">
                <a:pos x="connsiteX9929" y="connsiteY9929"/>
              </a:cxn>
              <a:cxn ang="0">
                <a:pos x="connsiteX9930" y="connsiteY9930"/>
              </a:cxn>
              <a:cxn ang="0">
                <a:pos x="connsiteX9931" y="connsiteY9931"/>
              </a:cxn>
              <a:cxn ang="0">
                <a:pos x="connsiteX9932" y="connsiteY9932"/>
              </a:cxn>
              <a:cxn ang="0">
                <a:pos x="connsiteX9933" y="connsiteY9933"/>
              </a:cxn>
              <a:cxn ang="0">
                <a:pos x="connsiteX9934" y="connsiteY9934"/>
              </a:cxn>
              <a:cxn ang="0">
                <a:pos x="connsiteX9935" y="connsiteY9935"/>
              </a:cxn>
              <a:cxn ang="0">
                <a:pos x="connsiteX9936" y="connsiteY9936"/>
              </a:cxn>
              <a:cxn ang="0">
                <a:pos x="connsiteX9937" y="connsiteY9937"/>
              </a:cxn>
              <a:cxn ang="0">
                <a:pos x="connsiteX9938" y="connsiteY9938"/>
              </a:cxn>
              <a:cxn ang="0">
                <a:pos x="connsiteX9939" y="connsiteY9939"/>
              </a:cxn>
              <a:cxn ang="0">
                <a:pos x="connsiteX9940" y="connsiteY9940"/>
              </a:cxn>
              <a:cxn ang="0">
                <a:pos x="connsiteX9941" y="connsiteY9941"/>
              </a:cxn>
              <a:cxn ang="0">
                <a:pos x="connsiteX9942" y="connsiteY9942"/>
              </a:cxn>
              <a:cxn ang="0">
                <a:pos x="connsiteX9943" y="connsiteY9943"/>
              </a:cxn>
              <a:cxn ang="0">
                <a:pos x="connsiteX9944" y="connsiteY9944"/>
              </a:cxn>
              <a:cxn ang="0">
                <a:pos x="connsiteX9945" y="connsiteY9945"/>
              </a:cxn>
              <a:cxn ang="0">
                <a:pos x="connsiteX9946" y="connsiteY9946"/>
              </a:cxn>
              <a:cxn ang="0">
                <a:pos x="connsiteX9947" y="connsiteY9947"/>
              </a:cxn>
              <a:cxn ang="0">
                <a:pos x="connsiteX9948" y="connsiteY9948"/>
              </a:cxn>
              <a:cxn ang="0">
                <a:pos x="connsiteX9949" y="connsiteY9949"/>
              </a:cxn>
              <a:cxn ang="0">
                <a:pos x="connsiteX9950" y="connsiteY9950"/>
              </a:cxn>
              <a:cxn ang="0">
                <a:pos x="connsiteX9951" y="connsiteY9951"/>
              </a:cxn>
              <a:cxn ang="0">
                <a:pos x="connsiteX9952" y="connsiteY9952"/>
              </a:cxn>
              <a:cxn ang="0">
                <a:pos x="connsiteX9953" y="connsiteY9953"/>
              </a:cxn>
              <a:cxn ang="0">
                <a:pos x="connsiteX9954" y="connsiteY9954"/>
              </a:cxn>
              <a:cxn ang="0">
                <a:pos x="connsiteX9955" y="connsiteY9955"/>
              </a:cxn>
              <a:cxn ang="0">
                <a:pos x="connsiteX9956" y="connsiteY9956"/>
              </a:cxn>
              <a:cxn ang="0">
                <a:pos x="connsiteX9957" y="connsiteY9957"/>
              </a:cxn>
              <a:cxn ang="0">
                <a:pos x="connsiteX9958" y="connsiteY9958"/>
              </a:cxn>
              <a:cxn ang="0">
                <a:pos x="connsiteX9959" y="connsiteY9959"/>
              </a:cxn>
              <a:cxn ang="0">
                <a:pos x="connsiteX9960" y="connsiteY9960"/>
              </a:cxn>
              <a:cxn ang="0">
                <a:pos x="connsiteX9961" y="connsiteY9961"/>
              </a:cxn>
              <a:cxn ang="0">
                <a:pos x="connsiteX9962" y="connsiteY9962"/>
              </a:cxn>
              <a:cxn ang="0">
                <a:pos x="connsiteX9963" y="connsiteY9963"/>
              </a:cxn>
              <a:cxn ang="0">
                <a:pos x="connsiteX9964" y="connsiteY9964"/>
              </a:cxn>
              <a:cxn ang="0">
                <a:pos x="connsiteX9965" y="connsiteY9965"/>
              </a:cxn>
              <a:cxn ang="0">
                <a:pos x="connsiteX9966" y="connsiteY9966"/>
              </a:cxn>
              <a:cxn ang="0">
                <a:pos x="connsiteX9967" y="connsiteY9967"/>
              </a:cxn>
              <a:cxn ang="0">
                <a:pos x="connsiteX9968" y="connsiteY9968"/>
              </a:cxn>
              <a:cxn ang="0">
                <a:pos x="connsiteX9969" y="connsiteY9969"/>
              </a:cxn>
              <a:cxn ang="0">
                <a:pos x="connsiteX9970" y="connsiteY9970"/>
              </a:cxn>
              <a:cxn ang="0">
                <a:pos x="connsiteX9971" y="connsiteY9971"/>
              </a:cxn>
              <a:cxn ang="0">
                <a:pos x="connsiteX9972" y="connsiteY9972"/>
              </a:cxn>
              <a:cxn ang="0">
                <a:pos x="connsiteX9973" y="connsiteY9973"/>
              </a:cxn>
              <a:cxn ang="0">
                <a:pos x="connsiteX9974" y="connsiteY9974"/>
              </a:cxn>
              <a:cxn ang="0">
                <a:pos x="connsiteX9975" y="connsiteY9975"/>
              </a:cxn>
              <a:cxn ang="0">
                <a:pos x="connsiteX9976" y="connsiteY9976"/>
              </a:cxn>
              <a:cxn ang="0">
                <a:pos x="connsiteX9977" y="connsiteY9977"/>
              </a:cxn>
              <a:cxn ang="0">
                <a:pos x="connsiteX9978" y="connsiteY9978"/>
              </a:cxn>
              <a:cxn ang="0">
                <a:pos x="connsiteX9979" y="connsiteY9979"/>
              </a:cxn>
              <a:cxn ang="0">
                <a:pos x="connsiteX9980" y="connsiteY9980"/>
              </a:cxn>
              <a:cxn ang="0">
                <a:pos x="connsiteX9981" y="connsiteY9981"/>
              </a:cxn>
              <a:cxn ang="0">
                <a:pos x="connsiteX9982" y="connsiteY9982"/>
              </a:cxn>
              <a:cxn ang="0">
                <a:pos x="connsiteX9983" y="connsiteY9983"/>
              </a:cxn>
              <a:cxn ang="0">
                <a:pos x="connsiteX9984" y="connsiteY9984"/>
              </a:cxn>
              <a:cxn ang="0">
                <a:pos x="connsiteX9985" y="connsiteY9985"/>
              </a:cxn>
              <a:cxn ang="0">
                <a:pos x="connsiteX9986" y="connsiteY9986"/>
              </a:cxn>
              <a:cxn ang="0">
                <a:pos x="connsiteX9987" y="connsiteY9987"/>
              </a:cxn>
              <a:cxn ang="0">
                <a:pos x="connsiteX9988" y="connsiteY9988"/>
              </a:cxn>
              <a:cxn ang="0">
                <a:pos x="connsiteX9989" y="connsiteY9989"/>
              </a:cxn>
              <a:cxn ang="0">
                <a:pos x="connsiteX9990" y="connsiteY9990"/>
              </a:cxn>
              <a:cxn ang="0">
                <a:pos x="connsiteX9991" y="connsiteY9991"/>
              </a:cxn>
              <a:cxn ang="0">
                <a:pos x="connsiteX9992" y="connsiteY9992"/>
              </a:cxn>
              <a:cxn ang="0">
                <a:pos x="connsiteX9993" y="connsiteY9993"/>
              </a:cxn>
              <a:cxn ang="0">
                <a:pos x="connsiteX9994" y="connsiteY9994"/>
              </a:cxn>
              <a:cxn ang="0">
                <a:pos x="connsiteX9995" y="connsiteY9995"/>
              </a:cxn>
              <a:cxn ang="0">
                <a:pos x="connsiteX9996" y="connsiteY9996"/>
              </a:cxn>
              <a:cxn ang="0">
                <a:pos x="connsiteX9997" y="connsiteY9997"/>
              </a:cxn>
              <a:cxn ang="0">
                <a:pos x="connsiteX9998" y="connsiteY9998"/>
              </a:cxn>
              <a:cxn ang="0">
                <a:pos x="connsiteX9999" y="connsiteY9999"/>
              </a:cxn>
              <a:cxn ang="0">
                <a:pos x="connsiteX10000" y="connsiteY10000"/>
              </a:cxn>
              <a:cxn ang="0">
                <a:pos x="connsiteX10001" y="connsiteY10001"/>
              </a:cxn>
              <a:cxn ang="0">
                <a:pos x="connsiteX10002" y="connsiteY10002"/>
              </a:cxn>
              <a:cxn ang="0">
                <a:pos x="connsiteX10003" y="connsiteY10003"/>
              </a:cxn>
              <a:cxn ang="0">
                <a:pos x="connsiteX10004" y="connsiteY10004"/>
              </a:cxn>
              <a:cxn ang="0">
                <a:pos x="connsiteX10005" y="connsiteY10005"/>
              </a:cxn>
              <a:cxn ang="0">
                <a:pos x="connsiteX10006" y="connsiteY10006"/>
              </a:cxn>
              <a:cxn ang="0">
                <a:pos x="connsiteX10007" y="connsiteY10007"/>
              </a:cxn>
              <a:cxn ang="0">
                <a:pos x="connsiteX10008" y="connsiteY10008"/>
              </a:cxn>
              <a:cxn ang="0">
                <a:pos x="connsiteX10009" y="connsiteY10009"/>
              </a:cxn>
              <a:cxn ang="0">
                <a:pos x="connsiteX10010" y="connsiteY10010"/>
              </a:cxn>
              <a:cxn ang="0">
                <a:pos x="connsiteX10011" y="connsiteY10011"/>
              </a:cxn>
              <a:cxn ang="0">
                <a:pos x="connsiteX10012" y="connsiteY10012"/>
              </a:cxn>
              <a:cxn ang="0">
                <a:pos x="connsiteX10013" y="connsiteY10013"/>
              </a:cxn>
              <a:cxn ang="0">
                <a:pos x="connsiteX10014" y="connsiteY10014"/>
              </a:cxn>
              <a:cxn ang="0">
                <a:pos x="connsiteX10015" y="connsiteY10015"/>
              </a:cxn>
              <a:cxn ang="0">
                <a:pos x="connsiteX10016" y="connsiteY10016"/>
              </a:cxn>
              <a:cxn ang="0">
                <a:pos x="connsiteX10017" y="connsiteY10017"/>
              </a:cxn>
              <a:cxn ang="0">
                <a:pos x="connsiteX10018" y="connsiteY10018"/>
              </a:cxn>
              <a:cxn ang="0">
                <a:pos x="connsiteX10019" y="connsiteY10019"/>
              </a:cxn>
              <a:cxn ang="0">
                <a:pos x="connsiteX10020" y="connsiteY10020"/>
              </a:cxn>
              <a:cxn ang="0">
                <a:pos x="connsiteX10021" y="connsiteY10021"/>
              </a:cxn>
              <a:cxn ang="0">
                <a:pos x="connsiteX10022" y="connsiteY10022"/>
              </a:cxn>
              <a:cxn ang="0">
                <a:pos x="connsiteX10023" y="connsiteY10023"/>
              </a:cxn>
              <a:cxn ang="0">
                <a:pos x="connsiteX10024" y="connsiteY10024"/>
              </a:cxn>
              <a:cxn ang="0">
                <a:pos x="connsiteX10025" y="connsiteY10025"/>
              </a:cxn>
              <a:cxn ang="0">
                <a:pos x="connsiteX10026" y="connsiteY10026"/>
              </a:cxn>
              <a:cxn ang="0">
                <a:pos x="connsiteX10027" y="connsiteY10027"/>
              </a:cxn>
              <a:cxn ang="0">
                <a:pos x="connsiteX10028" y="connsiteY10028"/>
              </a:cxn>
              <a:cxn ang="0">
                <a:pos x="connsiteX10029" y="connsiteY10029"/>
              </a:cxn>
              <a:cxn ang="0">
                <a:pos x="connsiteX10030" y="connsiteY10030"/>
              </a:cxn>
              <a:cxn ang="0">
                <a:pos x="connsiteX10031" y="connsiteY10031"/>
              </a:cxn>
              <a:cxn ang="0">
                <a:pos x="connsiteX10032" y="connsiteY10032"/>
              </a:cxn>
              <a:cxn ang="0">
                <a:pos x="connsiteX10033" y="connsiteY10033"/>
              </a:cxn>
              <a:cxn ang="0">
                <a:pos x="connsiteX10034" y="connsiteY10034"/>
              </a:cxn>
              <a:cxn ang="0">
                <a:pos x="connsiteX10035" y="connsiteY10035"/>
              </a:cxn>
              <a:cxn ang="0">
                <a:pos x="connsiteX10036" y="connsiteY10036"/>
              </a:cxn>
              <a:cxn ang="0">
                <a:pos x="connsiteX10037" y="connsiteY10037"/>
              </a:cxn>
              <a:cxn ang="0">
                <a:pos x="connsiteX10038" y="connsiteY10038"/>
              </a:cxn>
              <a:cxn ang="0">
                <a:pos x="connsiteX10039" y="connsiteY10039"/>
              </a:cxn>
              <a:cxn ang="0">
                <a:pos x="connsiteX10040" y="connsiteY10040"/>
              </a:cxn>
              <a:cxn ang="0">
                <a:pos x="connsiteX10041" y="connsiteY10041"/>
              </a:cxn>
              <a:cxn ang="0">
                <a:pos x="connsiteX10042" y="connsiteY10042"/>
              </a:cxn>
              <a:cxn ang="0">
                <a:pos x="connsiteX10043" y="connsiteY10043"/>
              </a:cxn>
              <a:cxn ang="0">
                <a:pos x="connsiteX10044" y="connsiteY10044"/>
              </a:cxn>
              <a:cxn ang="0">
                <a:pos x="connsiteX10045" y="connsiteY10045"/>
              </a:cxn>
              <a:cxn ang="0">
                <a:pos x="connsiteX10046" y="connsiteY10046"/>
              </a:cxn>
              <a:cxn ang="0">
                <a:pos x="connsiteX10047" y="connsiteY10047"/>
              </a:cxn>
              <a:cxn ang="0">
                <a:pos x="connsiteX10048" y="connsiteY10048"/>
              </a:cxn>
              <a:cxn ang="0">
                <a:pos x="connsiteX10049" y="connsiteY10049"/>
              </a:cxn>
              <a:cxn ang="0">
                <a:pos x="connsiteX10050" y="connsiteY10050"/>
              </a:cxn>
              <a:cxn ang="0">
                <a:pos x="connsiteX10051" y="connsiteY10051"/>
              </a:cxn>
              <a:cxn ang="0">
                <a:pos x="connsiteX10052" y="connsiteY10052"/>
              </a:cxn>
              <a:cxn ang="0">
                <a:pos x="connsiteX10053" y="connsiteY10053"/>
              </a:cxn>
              <a:cxn ang="0">
                <a:pos x="connsiteX10054" y="connsiteY10054"/>
              </a:cxn>
              <a:cxn ang="0">
                <a:pos x="connsiteX10055" y="connsiteY10055"/>
              </a:cxn>
              <a:cxn ang="0">
                <a:pos x="connsiteX10056" y="connsiteY10056"/>
              </a:cxn>
              <a:cxn ang="0">
                <a:pos x="connsiteX10057" y="connsiteY10057"/>
              </a:cxn>
              <a:cxn ang="0">
                <a:pos x="connsiteX10058" y="connsiteY10058"/>
              </a:cxn>
              <a:cxn ang="0">
                <a:pos x="connsiteX10059" y="connsiteY10059"/>
              </a:cxn>
              <a:cxn ang="0">
                <a:pos x="connsiteX10060" y="connsiteY10060"/>
              </a:cxn>
              <a:cxn ang="0">
                <a:pos x="connsiteX10061" y="connsiteY10061"/>
              </a:cxn>
              <a:cxn ang="0">
                <a:pos x="connsiteX10062" y="connsiteY10062"/>
              </a:cxn>
              <a:cxn ang="0">
                <a:pos x="connsiteX10063" y="connsiteY10063"/>
              </a:cxn>
              <a:cxn ang="0">
                <a:pos x="connsiteX10064" y="connsiteY10064"/>
              </a:cxn>
              <a:cxn ang="0">
                <a:pos x="connsiteX10065" y="connsiteY10065"/>
              </a:cxn>
              <a:cxn ang="0">
                <a:pos x="connsiteX10066" y="connsiteY10066"/>
              </a:cxn>
              <a:cxn ang="0">
                <a:pos x="connsiteX10067" y="connsiteY10067"/>
              </a:cxn>
              <a:cxn ang="0">
                <a:pos x="connsiteX10068" y="connsiteY10068"/>
              </a:cxn>
              <a:cxn ang="0">
                <a:pos x="connsiteX10069" y="connsiteY10069"/>
              </a:cxn>
              <a:cxn ang="0">
                <a:pos x="connsiteX10070" y="connsiteY10070"/>
              </a:cxn>
              <a:cxn ang="0">
                <a:pos x="connsiteX10071" y="connsiteY10071"/>
              </a:cxn>
              <a:cxn ang="0">
                <a:pos x="connsiteX10072" y="connsiteY10072"/>
              </a:cxn>
              <a:cxn ang="0">
                <a:pos x="connsiteX10073" y="connsiteY10073"/>
              </a:cxn>
              <a:cxn ang="0">
                <a:pos x="connsiteX10074" y="connsiteY10074"/>
              </a:cxn>
              <a:cxn ang="0">
                <a:pos x="connsiteX10075" y="connsiteY10075"/>
              </a:cxn>
              <a:cxn ang="0">
                <a:pos x="connsiteX10076" y="connsiteY10076"/>
              </a:cxn>
              <a:cxn ang="0">
                <a:pos x="connsiteX10077" y="connsiteY10077"/>
              </a:cxn>
              <a:cxn ang="0">
                <a:pos x="connsiteX10078" y="connsiteY10078"/>
              </a:cxn>
              <a:cxn ang="0">
                <a:pos x="connsiteX10079" y="connsiteY10079"/>
              </a:cxn>
              <a:cxn ang="0">
                <a:pos x="connsiteX10080" y="connsiteY10080"/>
              </a:cxn>
              <a:cxn ang="0">
                <a:pos x="connsiteX10081" y="connsiteY10081"/>
              </a:cxn>
              <a:cxn ang="0">
                <a:pos x="connsiteX10082" y="connsiteY10082"/>
              </a:cxn>
              <a:cxn ang="0">
                <a:pos x="connsiteX10083" y="connsiteY10083"/>
              </a:cxn>
              <a:cxn ang="0">
                <a:pos x="connsiteX10084" y="connsiteY10084"/>
              </a:cxn>
              <a:cxn ang="0">
                <a:pos x="connsiteX10085" y="connsiteY10085"/>
              </a:cxn>
              <a:cxn ang="0">
                <a:pos x="connsiteX10086" y="connsiteY10086"/>
              </a:cxn>
              <a:cxn ang="0">
                <a:pos x="connsiteX10087" y="connsiteY10087"/>
              </a:cxn>
              <a:cxn ang="0">
                <a:pos x="connsiteX10088" y="connsiteY10088"/>
              </a:cxn>
              <a:cxn ang="0">
                <a:pos x="connsiteX10089" y="connsiteY10089"/>
              </a:cxn>
              <a:cxn ang="0">
                <a:pos x="connsiteX10090" y="connsiteY10090"/>
              </a:cxn>
              <a:cxn ang="0">
                <a:pos x="connsiteX10091" y="connsiteY10091"/>
              </a:cxn>
              <a:cxn ang="0">
                <a:pos x="connsiteX10092" y="connsiteY10092"/>
              </a:cxn>
              <a:cxn ang="0">
                <a:pos x="connsiteX10093" y="connsiteY10093"/>
              </a:cxn>
              <a:cxn ang="0">
                <a:pos x="connsiteX10094" y="connsiteY10094"/>
              </a:cxn>
              <a:cxn ang="0">
                <a:pos x="connsiteX10095" y="connsiteY10095"/>
              </a:cxn>
              <a:cxn ang="0">
                <a:pos x="connsiteX10096" y="connsiteY10096"/>
              </a:cxn>
              <a:cxn ang="0">
                <a:pos x="connsiteX10097" y="connsiteY10097"/>
              </a:cxn>
              <a:cxn ang="0">
                <a:pos x="connsiteX10098" y="connsiteY10098"/>
              </a:cxn>
              <a:cxn ang="0">
                <a:pos x="connsiteX10099" y="connsiteY10099"/>
              </a:cxn>
              <a:cxn ang="0">
                <a:pos x="connsiteX10100" y="connsiteY10100"/>
              </a:cxn>
              <a:cxn ang="0">
                <a:pos x="connsiteX10101" y="connsiteY10101"/>
              </a:cxn>
              <a:cxn ang="0">
                <a:pos x="connsiteX10102" y="connsiteY10102"/>
              </a:cxn>
              <a:cxn ang="0">
                <a:pos x="connsiteX10103" y="connsiteY10103"/>
              </a:cxn>
              <a:cxn ang="0">
                <a:pos x="connsiteX10104" y="connsiteY10104"/>
              </a:cxn>
              <a:cxn ang="0">
                <a:pos x="connsiteX10105" y="connsiteY10105"/>
              </a:cxn>
              <a:cxn ang="0">
                <a:pos x="connsiteX10106" y="connsiteY10106"/>
              </a:cxn>
              <a:cxn ang="0">
                <a:pos x="connsiteX10107" y="connsiteY10107"/>
              </a:cxn>
              <a:cxn ang="0">
                <a:pos x="connsiteX10108" y="connsiteY10108"/>
              </a:cxn>
              <a:cxn ang="0">
                <a:pos x="connsiteX10109" y="connsiteY10109"/>
              </a:cxn>
              <a:cxn ang="0">
                <a:pos x="connsiteX10110" y="connsiteY10110"/>
              </a:cxn>
              <a:cxn ang="0">
                <a:pos x="connsiteX10111" y="connsiteY10111"/>
              </a:cxn>
              <a:cxn ang="0">
                <a:pos x="connsiteX10112" y="connsiteY10112"/>
              </a:cxn>
              <a:cxn ang="0">
                <a:pos x="connsiteX10113" y="connsiteY10113"/>
              </a:cxn>
              <a:cxn ang="0">
                <a:pos x="connsiteX10114" y="connsiteY10114"/>
              </a:cxn>
              <a:cxn ang="0">
                <a:pos x="connsiteX10115" y="connsiteY10115"/>
              </a:cxn>
              <a:cxn ang="0">
                <a:pos x="connsiteX10116" y="connsiteY10116"/>
              </a:cxn>
              <a:cxn ang="0">
                <a:pos x="connsiteX10117" y="connsiteY10117"/>
              </a:cxn>
              <a:cxn ang="0">
                <a:pos x="connsiteX10118" y="connsiteY10118"/>
              </a:cxn>
              <a:cxn ang="0">
                <a:pos x="connsiteX10119" y="connsiteY10119"/>
              </a:cxn>
              <a:cxn ang="0">
                <a:pos x="connsiteX10120" y="connsiteY10120"/>
              </a:cxn>
              <a:cxn ang="0">
                <a:pos x="connsiteX10121" y="connsiteY10121"/>
              </a:cxn>
              <a:cxn ang="0">
                <a:pos x="connsiteX10122" y="connsiteY10122"/>
              </a:cxn>
              <a:cxn ang="0">
                <a:pos x="connsiteX10123" y="connsiteY10123"/>
              </a:cxn>
              <a:cxn ang="0">
                <a:pos x="connsiteX10124" y="connsiteY10124"/>
              </a:cxn>
              <a:cxn ang="0">
                <a:pos x="connsiteX10125" y="connsiteY10125"/>
              </a:cxn>
              <a:cxn ang="0">
                <a:pos x="connsiteX10126" y="connsiteY10126"/>
              </a:cxn>
              <a:cxn ang="0">
                <a:pos x="connsiteX10127" y="connsiteY10127"/>
              </a:cxn>
              <a:cxn ang="0">
                <a:pos x="connsiteX10128" y="connsiteY10128"/>
              </a:cxn>
              <a:cxn ang="0">
                <a:pos x="connsiteX10129" y="connsiteY10129"/>
              </a:cxn>
              <a:cxn ang="0">
                <a:pos x="connsiteX10130" y="connsiteY10130"/>
              </a:cxn>
              <a:cxn ang="0">
                <a:pos x="connsiteX10131" y="connsiteY10131"/>
              </a:cxn>
              <a:cxn ang="0">
                <a:pos x="connsiteX10132" y="connsiteY10132"/>
              </a:cxn>
              <a:cxn ang="0">
                <a:pos x="connsiteX10133" y="connsiteY10133"/>
              </a:cxn>
              <a:cxn ang="0">
                <a:pos x="connsiteX10134" y="connsiteY10134"/>
              </a:cxn>
              <a:cxn ang="0">
                <a:pos x="connsiteX10135" y="connsiteY10135"/>
              </a:cxn>
              <a:cxn ang="0">
                <a:pos x="connsiteX10136" y="connsiteY10136"/>
              </a:cxn>
              <a:cxn ang="0">
                <a:pos x="connsiteX10137" y="connsiteY10137"/>
              </a:cxn>
              <a:cxn ang="0">
                <a:pos x="connsiteX10138" y="connsiteY10138"/>
              </a:cxn>
              <a:cxn ang="0">
                <a:pos x="connsiteX10139" y="connsiteY10139"/>
              </a:cxn>
              <a:cxn ang="0">
                <a:pos x="connsiteX10140" y="connsiteY10140"/>
              </a:cxn>
              <a:cxn ang="0">
                <a:pos x="connsiteX10141" y="connsiteY10141"/>
              </a:cxn>
              <a:cxn ang="0">
                <a:pos x="connsiteX10142" y="connsiteY10142"/>
              </a:cxn>
              <a:cxn ang="0">
                <a:pos x="connsiteX10143" y="connsiteY10143"/>
              </a:cxn>
              <a:cxn ang="0">
                <a:pos x="connsiteX10144" y="connsiteY10144"/>
              </a:cxn>
              <a:cxn ang="0">
                <a:pos x="connsiteX10145" y="connsiteY10145"/>
              </a:cxn>
              <a:cxn ang="0">
                <a:pos x="connsiteX10146" y="connsiteY10146"/>
              </a:cxn>
              <a:cxn ang="0">
                <a:pos x="connsiteX10147" y="connsiteY10147"/>
              </a:cxn>
              <a:cxn ang="0">
                <a:pos x="connsiteX10148" y="connsiteY10148"/>
              </a:cxn>
              <a:cxn ang="0">
                <a:pos x="connsiteX10149" y="connsiteY10149"/>
              </a:cxn>
              <a:cxn ang="0">
                <a:pos x="connsiteX10150" y="connsiteY10150"/>
              </a:cxn>
              <a:cxn ang="0">
                <a:pos x="connsiteX10151" y="connsiteY10151"/>
              </a:cxn>
              <a:cxn ang="0">
                <a:pos x="connsiteX10152" y="connsiteY10152"/>
              </a:cxn>
              <a:cxn ang="0">
                <a:pos x="connsiteX10153" y="connsiteY10153"/>
              </a:cxn>
              <a:cxn ang="0">
                <a:pos x="connsiteX10154" y="connsiteY10154"/>
              </a:cxn>
              <a:cxn ang="0">
                <a:pos x="connsiteX10155" y="connsiteY10155"/>
              </a:cxn>
              <a:cxn ang="0">
                <a:pos x="connsiteX10156" y="connsiteY10156"/>
              </a:cxn>
              <a:cxn ang="0">
                <a:pos x="connsiteX10157" y="connsiteY10157"/>
              </a:cxn>
              <a:cxn ang="0">
                <a:pos x="connsiteX10158" y="connsiteY10158"/>
              </a:cxn>
              <a:cxn ang="0">
                <a:pos x="connsiteX10159" y="connsiteY10159"/>
              </a:cxn>
              <a:cxn ang="0">
                <a:pos x="connsiteX10160" y="connsiteY10160"/>
              </a:cxn>
              <a:cxn ang="0">
                <a:pos x="connsiteX10161" y="connsiteY10161"/>
              </a:cxn>
              <a:cxn ang="0">
                <a:pos x="connsiteX10162" y="connsiteY10162"/>
              </a:cxn>
              <a:cxn ang="0">
                <a:pos x="connsiteX10163" y="connsiteY10163"/>
              </a:cxn>
              <a:cxn ang="0">
                <a:pos x="connsiteX10164" y="connsiteY10164"/>
              </a:cxn>
              <a:cxn ang="0">
                <a:pos x="connsiteX10165" y="connsiteY10165"/>
              </a:cxn>
              <a:cxn ang="0">
                <a:pos x="connsiteX10166" y="connsiteY10166"/>
              </a:cxn>
              <a:cxn ang="0">
                <a:pos x="connsiteX10167" y="connsiteY10167"/>
              </a:cxn>
              <a:cxn ang="0">
                <a:pos x="connsiteX10168" y="connsiteY10168"/>
              </a:cxn>
              <a:cxn ang="0">
                <a:pos x="connsiteX10169" y="connsiteY10169"/>
              </a:cxn>
              <a:cxn ang="0">
                <a:pos x="connsiteX10170" y="connsiteY10170"/>
              </a:cxn>
              <a:cxn ang="0">
                <a:pos x="connsiteX10171" y="connsiteY10171"/>
              </a:cxn>
              <a:cxn ang="0">
                <a:pos x="connsiteX10172" y="connsiteY10172"/>
              </a:cxn>
              <a:cxn ang="0">
                <a:pos x="connsiteX10173" y="connsiteY10173"/>
              </a:cxn>
              <a:cxn ang="0">
                <a:pos x="connsiteX10174" y="connsiteY10174"/>
              </a:cxn>
              <a:cxn ang="0">
                <a:pos x="connsiteX10175" y="connsiteY10175"/>
              </a:cxn>
              <a:cxn ang="0">
                <a:pos x="connsiteX10176" y="connsiteY10176"/>
              </a:cxn>
              <a:cxn ang="0">
                <a:pos x="connsiteX10177" y="connsiteY10177"/>
              </a:cxn>
              <a:cxn ang="0">
                <a:pos x="connsiteX10178" y="connsiteY10178"/>
              </a:cxn>
              <a:cxn ang="0">
                <a:pos x="connsiteX10179" y="connsiteY10179"/>
              </a:cxn>
              <a:cxn ang="0">
                <a:pos x="connsiteX10180" y="connsiteY10180"/>
              </a:cxn>
              <a:cxn ang="0">
                <a:pos x="connsiteX10181" y="connsiteY10181"/>
              </a:cxn>
              <a:cxn ang="0">
                <a:pos x="connsiteX10182" y="connsiteY10182"/>
              </a:cxn>
              <a:cxn ang="0">
                <a:pos x="connsiteX10183" y="connsiteY10183"/>
              </a:cxn>
              <a:cxn ang="0">
                <a:pos x="connsiteX10184" y="connsiteY10184"/>
              </a:cxn>
              <a:cxn ang="0">
                <a:pos x="connsiteX10185" y="connsiteY10185"/>
              </a:cxn>
              <a:cxn ang="0">
                <a:pos x="connsiteX10186" y="connsiteY10186"/>
              </a:cxn>
              <a:cxn ang="0">
                <a:pos x="connsiteX10187" y="connsiteY10187"/>
              </a:cxn>
              <a:cxn ang="0">
                <a:pos x="connsiteX10188" y="connsiteY10188"/>
              </a:cxn>
              <a:cxn ang="0">
                <a:pos x="connsiteX10189" y="connsiteY10189"/>
              </a:cxn>
              <a:cxn ang="0">
                <a:pos x="connsiteX10190" y="connsiteY10190"/>
              </a:cxn>
              <a:cxn ang="0">
                <a:pos x="connsiteX10191" y="connsiteY10191"/>
              </a:cxn>
              <a:cxn ang="0">
                <a:pos x="connsiteX10192" y="connsiteY10192"/>
              </a:cxn>
              <a:cxn ang="0">
                <a:pos x="connsiteX10193" y="connsiteY10193"/>
              </a:cxn>
              <a:cxn ang="0">
                <a:pos x="connsiteX10194" y="connsiteY10194"/>
              </a:cxn>
              <a:cxn ang="0">
                <a:pos x="connsiteX10195" y="connsiteY10195"/>
              </a:cxn>
              <a:cxn ang="0">
                <a:pos x="connsiteX10196" y="connsiteY10196"/>
              </a:cxn>
              <a:cxn ang="0">
                <a:pos x="connsiteX10197" y="connsiteY10197"/>
              </a:cxn>
              <a:cxn ang="0">
                <a:pos x="connsiteX10198" y="connsiteY10198"/>
              </a:cxn>
              <a:cxn ang="0">
                <a:pos x="connsiteX10199" y="connsiteY10199"/>
              </a:cxn>
              <a:cxn ang="0">
                <a:pos x="connsiteX10200" y="connsiteY10200"/>
              </a:cxn>
              <a:cxn ang="0">
                <a:pos x="connsiteX10201" y="connsiteY10201"/>
              </a:cxn>
              <a:cxn ang="0">
                <a:pos x="connsiteX10202" y="connsiteY10202"/>
              </a:cxn>
              <a:cxn ang="0">
                <a:pos x="connsiteX10203" y="connsiteY10203"/>
              </a:cxn>
              <a:cxn ang="0">
                <a:pos x="connsiteX10204" y="connsiteY10204"/>
              </a:cxn>
              <a:cxn ang="0">
                <a:pos x="connsiteX10205" y="connsiteY10205"/>
              </a:cxn>
              <a:cxn ang="0">
                <a:pos x="connsiteX10206" y="connsiteY10206"/>
              </a:cxn>
              <a:cxn ang="0">
                <a:pos x="connsiteX10207" y="connsiteY10207"/>
              </a:cxn>
              <a:cxn ang="0">
                <a:pos x="connsiteX10208" y="connsiteY10208"/>
              </a:cxn>
              <a:cxn ang="0">
                <a:pos x="connsiteX10209" y="connsiteY10209"/>
              </a:cxn>
              <a:cxn ang="0">
                <a:pos x="connsiteX10210" y="connsiteY10210"/>
              </a:cxn>
              <a:cxn ang="0">
                <a:pos x="connsiteX10211" y="connsiteY10211"/>
              </a:cxn>
              <a:cxn ang="0">
                <a:pos x="connsiteX10212" y="connsiteY10212"/>
              </a:cxn>
              <a:cxn ang="0">
                <a:pos x="connsiteX10213" y="connsiteY10213"/>
              </a:cxn>
              <a:cxn ang="0">
                <a:pos x="connsiteX10214" y="connsiteY10214"/>
              </a:cxn>
              <a:cxn ang="0">
                <a:pos x="connsiteX10215" y="connsiteY10215"/>
              </a:cxn>
              <a:cxn ang="0">
                <a:pos x="connsiteX10216" y="connsiteY10216"/>
              </a:cxn>
              <a:cxn ang="0">
                <a:pos x="connsiteX10217" y="connsiteY10217"/>
              </a:cxn>
              <a:cxn ang="0">
                <a:pos x="connsiteX10218" y="connsiteY10218"/>
              </a:cxn>
              <a:cxn ang="0">
                <a:pos x="connsiteX10219" y="connsiteY10219"/>
              </a:cxn>
              <a:cxn ang="0">
                <a:pos x="connsiteX10220" y="connsiteY10220"/>
              </a:cxn>
              <a:cxn ang="0">
                <a:pos x="connsiteX10221" y="connsiteY10221"/>
              </a:cxn>
              <a:cxn ang="0">
                <a:pos x="connsiteX10222" y="connsiteY10222"/>
              </a:cxn>
              <a:cxn ang="0">
                <a:pos x="connsiteX10223" y="connsiteY10223"/>
              </a:cxn>
              <a:cxn ang="0">
                <a:pos x="connsiteX10224" y="connsiteY10224"/>
              </a:cxn>
              <a:cxn ang="0">
                <a:pos x="connsiteX10225" y="connsiteY10225"/>
              </a:cxn>
              <a:cxn ang="0">
                <a:pos x="connsiteX10226" y="connsiteY10226"/>
              </a:cxn>
              <a:cxn ang="0">
                <a:pos x="connsiteX10227" y="connsiteY10227"/>
              </a:cxn>
              <a:cxn ang="0">
                <a:pos x="connsiteX10228" y="connsiteY10228"/>
              </a:cxn>
              <a:cxn ang="0">
                <a:pos x="connsiteX10229" y="connsiteY10229"/>
              </a:cxn>
              <a:cxn ang="0">
                <a:pos x="connsiteX10230" y="connsiteY10230"/>
              </a:cxn>
              <a:cxn ang="0">
                <a:pos x="connsiteX10231" y="connsiteY10231"/>
              </a:cxn>
              <a:cxn ang="0">
                <a:pos x="connsiteX10232" y="connsiteY10232"/>
              </a:cxn>
              <a:cxn ang="0">
                <a:pos x="connsiteX10233" y="connsiteY10233"/>
              </a:cxn>
              <a:cxn ang="0">
                <a:pos x="connsiteX10234" y="connsiteY10234"/>
              </a:cxn>
              <a:cxn ang="0">
                <a:pos x="connsiteX10235" y="connsiteY10235"/>
              </a:cxn>
              <a:cxn ang="0">
                <a:pos x="connsiteX10236" y="connsiteY10236"/>
              </a:cxn>
              <a:cxn ang="0">
                <a:pos x="connsiteX10237" y="connsiteY10237"/>
              </a:cxn>
              <a:cxn ang="0">
                <a:pos x="connsiteX10238" y="connsiteY10238"/>
              </a:cxn>
              <a:cxn ang="0">
                <a:pos x="connsiteX10239" y="connsiteY10239"/>
              </a:cxn>
              <a:cxn ang="0">
                <a:pos x="connsiteX10240" y="connsiteY10240"/>
              </a:cxn>
              <a:cxn ang="0">
                <a:pos x="connsiteX10241" y="connsiteY10241"/>
              </a:cxn>
              <a:cxn ang="0">
                <a:pos x="connsiteX10242" y="connsiteY10242"/>
              </a:cxn>
              <a:cxn ang="0">
                <a:pos x="connsiteX10243" y="connsiteY10243"/>
              </a:cxn>
              <a:cxn ang="0">
                <a:pos x="connsiteX10244" y="connsiteY10244"/>
              </a:cxn>
              <a:cxn ang="0">
                <a:pos x="connsiteX10245" y="connsiteY10245"/>
              </a:cxn>
              <a:cxn ang="0">
                <a:pos x="connsiteX10246" y="connsiteY10246"/>
              </a:cxn>
              <a:cxn ang="0">
                <a:pos x="connsiteX10247" y="connsiteY10247"/>
              </a:cxn>
              <a:cxn ang="0">
                <a:pos x="connsiteX10248" y="connsiteY10248"/>
              </a:cxn>
              <a:cxn ang="0">
                <a:pos x="connsiteX10249" y="connsiteY10249"/>
              </a:cxn>
              <a:cxn ang="0">
                <a:pos x="connsiteX10250" y="connsiteY10250"/>
              </a:cxn>
              <a:cxn ang="0">
                <a:pos x="connsiteX10251" y="connsiteY10251"/>
              </a:cxn>
              <a:cxn ang="0">
                <a:pos x="connsiteX10252" y="connsiteY10252"/>
              </a:cxn>
              <a:cxn ang="0">
                <a:pos x="connsiteX10253" y="connsiteY10253"/>
              </a:cxn>
              <a:cxn ang="0">
                <a:pos x="connsiteX10254" y="connsiteY10254"/>
              </a:cxn>
              <a:cxn ang="0">
                <a:pos x="connsiteX10255" y="connsiteY10255"/>
              </a:cxn>
              <a:cxn ang="0">
                <a:pos x="connsiteX10256" y="connsiteY10256"/>
              </a:cxn>
              <a:cxn ang="0">
                <a:pos x="connsiteX10257" y="connsiteY10257"/>
              </a:cxn>
              <a:cxn ang="0">
                <a:pos x="connsiteX10258" y="connsiteY10258"/>
              </a:cxn>
              <a:cxn ang="0">
                <a:pos x="connsiteX10259" y="connsiteY10259"/>
              </a:cxn>
              <a:cxn ang="0">
                <a:pos x="connsiteX10260" y="connsiteY10260"/>
              </a:cxn>
              <a:cxn ang="0">
                <a:pos x="connsiteX10261" y="connsiteY10261"/>
              </a:cxn>
              <a:cxn ang="0">
                <a:pos x="connsiteX10262" y="connsiteY10262"/>
              </a:cxn>
              <a:cxn ang="0">
                <a:pos x="connsiteX10263" y="connsiteY10263"/>
              </a:cxn>
              <a:cxn ang="0">
                <a:pos x="connsiteX10264" y="connsiteY10264"/>
              </a:cxn>
              <a:cxn ang="0">
                <a:pos x="connsiteX10265" y="connsiteY10265"/>
              </a:cxn>
              <a:cxn ang="0">
                <a:pos x="connsiteX10266" y="connsiteY10266"/>
              </a:cxn>
              <a:cxn ang="0">
                <a:pos x="connsiteX10267" y="connsiteY10267"/>
              </a:cxn>
              <a:cxn ang="0">
                <a:pos x="connsiteX10268" y="connsiteY10268"/>
              </a:cxn>
              <a:cxn ang="0">
                <a:pos x="connsiteX10269" y="connsiteY10269"/>
              </a:cxn>
              <a:cxn ang="0">
                <a:pos x="connsiteX10270" y="connsiteY10270"/>
              </a:cxn>
              <a:cxn ang="0">
                <a:pos x="connsiteX10271" y="connsiteY10271"/>
              </a:cxn>
              <a:cxn ang="0">
                <a:pos x="connsiteX10272" y="connsiteY10272"/>
              </a:cxn>
              <a:cxn ang="0">
                <a:pos x="connsiteX10273" y="connsiteY10273"/>
              </a:cxn>
              <a:cxn ang="0">
                <a:pos x="connsiteX10274" y="connsiteY10274"/>
              </a:cxn>
              <a:cxn ang="0">
                <a:pos x="connsiteX10275" y="connsiteY10275"/>
              </a:cxn>
              <a:cxn ang="0">
                <a:pos x="connsiteX10276" y="connsiteY10276"/>
              </a:cxn>
              <a:cxn ang="0">
                <a:pos x="connsiteX10277" y="connsiteY10277"/>
              </a:cxn>
              <a:cxn ang="0">
                <a:pos x="connsiteX10278" y="connsiteY10278"/>
              </a:cxn>
              <a:cxn ang="0">
                <a:pos x="connsiteX10279" y="connsiteY10279"/>
              </a:cxn>
              <a:cxn ang="0">
                <a:pos x="connsiteX10280" y="connsiteY10280"/>
              </a:cxn>
              <a:cxn ang="0">
                <a:pos x="connsiteX10281" y="connsiteY10281"/>
              </a:cxn>
              <a:cxn ang="0">
                <a:pos x="connsiteX10282" y="connsiteY10282"/>
              </a:cxn>
              <a:cxn ang="0">
                <a:pos x="connsiteX10283" y="connsiteY10283"/>
              </a:cxn>
              <a:cxn ang="0">
                <a:pos x="connsiteX10284" y="connsiteY10284"/>
              </a:cxn>
              <a:cxn ang="0">
                <a:pos x="connsiteX10285" y="connsiteY10285"/>
              </a:cxn>
              <a:cxn ang="0">
                <a:pos x="connsiteX10286" y="connsiteY10286"/>
              </a:cxn>
              <a:cxn ang="0">
                <a:pos x="connsiteX10287" y="connsiteY10287"/>
              </a:cxn>
              <a:cxn ang="0">
                <a:pos x="connsiteX10288" y="connsiteY10288"/>
              </a:cxn>
              <a:cxn ang="0">
                <a:pos x="connsiteX10289" y="connsiteY10289"/>
              </a:cxn>
              <a:cxn ang="0">
                <a:pos x="connsiteX10290" y="connsiteY10290"/>
              </a:cxn>
              <a:cxn ang="0">
                <a:pos x="connsiteX10291" y="connsiteY10291"/>
              </a:cxn>
              <a:cxn ang="0">
                <a:pos x="connsiteX10292" y="connsiteY10292"/>
              </a:cxn>
              <a:cxn ang="0">
                <a:pos x="connsiteX10293" y="connsiteY10293"/>
              </a:cxn>
              <a:cxn ang="0">
                <a:pos x="connsiteX10294" y="connsiteY10294"/>
              </a:cxn>
              <a:cxn ang="0">
                <a:pos x="connsiteX10295" y="connsiteY10295"/>
              </a:cxn>
              <a:cxn ang="0">
                <a:pos x="connsiteX10296" y="connsiteY10296"/>
              </a:cxn>
              <a:cxn ang="0">
                <a:pos x="connsiteX10297" y="connsiteY10297"/>
              </a:cxn>
              <a:cxn ang="0">
                <a:pos x="connsiteX10298" y="connsiteY10298"/>
              </a:cxn>
              <a:cxn ang="0">
                <a:pos x="connsiteX10299" y="connsiteY10299"/>
              </a:cxn>
              <a:cxn ang="0">
                <a:pos x="connsiteX10300" y="connsiteY10300"/>
              </a:cxn>
              <a:cxn ang="0">
                <a:pos x="connsiteX10301" y="connsiteY10301"/>
              </a:cxn>
              <a:cxn ang="0">
                <a:pos x="connsiteX10302" y="connsiteY10302"/>
              </a:cxn>
              <a:cxn ang="0">
                <a:pos x="connsiteX10303" y="connsiteY10303"/>
              </a:cxn>
              <a:cxn ang="0">
                <a:pos x="connsiteX10304" y="connsiteY10304"/>
              </a:cxn>
              <a:cxn ang="0">
                <a:pos x="connsiteX10305" y="connsiteY10305"/>
              </a:cxn>
              <a:cxn ang="0">
                <a:pos x="connsiteX10306" y="connsiteY10306"/>
              </a:cxn>
              <a:cxn ang="0">
                <a:pos x="connsiteX10307" y="connsiteY10307"/>
              </a:cxn>
              <a:cxn ang="0">
                <a:pos x="connsiteX10308" y="connsiteY10308"/>
              </a:cxn>
              <a:cxn ang="0">
                <a:pos x="connsiteX10309" y="connsiteY10309"/>
              </a:cxn>
              <a:cxn ang="0">
                <a:pos x="connsiteX10310" y="connsiteY10310"/>
              </a:cxn>
              <a:cxn ang="0">
                <a:pos x="connsiteX10311" y="connsiteY10311"/>
              </a:cxn>
              <a:cxn ang="0">
                <a:pos x="connsiteX10312" y="connsiteY10312"/>
              </a:cxn>
              <a:cxn ang="0">
                <a:pos x="connsiteX10313" y="connsiteY10313"/>
              </a:cxn>
              <a:cxn ang="0">
                <a:pos x="connsiteX10314" y="connsiteY10314"/>
              </a:cxn>
              <a:cxn ang="0">
                <a:pos x="connsiteX10315" y="connsiteY10315"/>
              </a:cxn>
              <a:cxn ang="0">
                <a:pos x="connsiteX10316" y="connsiteY10316"/>
              </a:cxn>
              <a:cxn ang="0">
                <a:pos x="connsiteX10317" y="connsiteY10317"/>
              </a:cxn>
              <a:cxn ang="0">
                <a:pos x="connsiteX10318" y="connsiteY10318"/>
              </a:cxn>
              <a:cxn ang="0">
                <a:pos x="connsiteX10319" y="connsiteY10319"/>
              </a:cxn>
              <a:cxn ang="0">
                <a:pos x="connsiteX10320" y="connsiteY10320"/>
              </a:cxn>
              <a:cxn ang="0">
                <a:pos x="connsiteX10321" y="connsiteY10321"/>
              </a:cxn>
              <a:cxn ang="0">
                <a:pos x="connsiteX10322" y="connsiteY10322"/>
              </a:cxn>
              <a:cxn ang="0">
                <a:pos x="connsiteX10323" y="connsiteY10323"/>
              </a:cxn>
              <a:cxn ang="0">
                <a:pos x="connsiteX10324" y="connsiteY10324"/>
              </a:cxn>
              <a:cxn ang="0">
                <a:pos x="connsiteX10325" y="connsiteY10325"/>
              </a:cxn>
              <a:cxn ang="0">
                <a:pos x="connsiteX10326" y="connsiteY10326"/>
              </a:cxn>
              <a:cxn ang="0">
                <a:pos x="connsiteX10327" y="connsiteY10327"/>
              </a:cxn>
              <a:cxn ang="0">
                <a:pos x="connsiteX10328" y="connsiteY10328"/>
              </a:cxn>
              <a:cxn ang="0">
                <a:pos x="connsiteX10329" y="connsiteY10329"/>
              </a:cxn>
              <a:cxn ang="0">
                <a:pos x="connsiteX10330" y="connsiteY10330"/>
              </a:cxn>
              <a:cxn ang="0">
                <a:pos x="connsiteX10331" y="connsiteY10331"/>
              </a:cxn>
              <a:cxn ang="0">
                <a:pos x="connsiteX10332" y="connsiteY10332"/>
              </a:cxn>
              <a:cxn ang="0">
                <a:pos x="connsiteX10333" y="connsiteY10333"/>
              </a:cxn>
              <a:cxn ang="0">
                <a:pos x="connsiteX10334" y="connsiteY10334"/>
              </a:cxn>
              <a:cxn ang="0">
                <a:pos x="connsiteX10335" y="connsiteY10335"/>
              </a:cxn>
              <a:cxn ang="0">
                <a:pos x="connsiteX10336" y="connsiteY10336"/>
              </a:cxn>
              <a:cxn ang="0">
                <a:pos x="connsiteX10337" y="connsiteY10337"/>
              </a:cxn>
              <a:cxn ang="0">
                <a:pos x="connsiteX10338" y="connsiteY10338"/>
              </a:cxn>
              <a:cxn ang="0">
                <a:pos x="connsiteX10339" y="connsiteY10339"/>
              </a:cxn>
              <a:cxn ang="0">
                <a:pos x="connsiteX10340" y="connsiteY10340"/>
              </a:cxn>
              <a:cxn ang="0">
                <a:pos x="connsiteX10341" y="connsiteY10341"/>
              </a:cxn>
              <a:cxn ang="0">
                <a:pos x="connsiteX10342" y="connsiteY10342"/>
              </a:cxn>
              <a:cxn ang="0">
                <a:pos x="connsiteX10343" y="connsiteY10343"/>
              </a:cxn>
              <a:cxn ang="0">
                <a:pos x="connsiteX10344" y="connsiteY10344"/>
              </a:cxn>
              <a:cxn ang="0">
                <a:pos x="connsiteX10345" y="connsiteY10345"/>
              </a:cxn>
              <a:cxn ang="0">
                <a:pos x="connsiteX10346" y="connsiteY10346"/>
              </a:cxn>
              <a:cxn ang="0">
                <a:pos x="connsiteX10347" y="connsiteY10347"/>
              </a:cxn>
              <a:cxn ang="0">
                <a:pos x="connsiteX10348" y="connsiteY10348"/>
              </a:cxn>
              <a:cxn ang="0">
                <a:pos x="connsiteX10349" y="connsiteY10349"/>
              </a:cxn>
              <a:cxn ang="0">
                <a:pos x="connsiteX10350" y="connsiteY10350"/>
              </a:cxn>
              <a:cxn ang="0">
                <a:pos x="connsiteX10351" y="connsiteY10351"/>
              </a:cxn>
              <a:cxn ang="0">
                <a:pos x="connsiteX10352" y="connsiteY10352"/>
              </a:cxn>
              <a:cxn ang="0">
                <a:pos x="connsiteX10353" y="connsiteY10353"/>
              </a:cxn>
              <a:cxn ang="0">
                <a:pos x="connsiteX10354" y="connsiteY10354"/>
              </a:cxn>
              <a:cxn ang="0">
                <a:pos x="connsiteX10355" y="connsiteY10355"/>
              </a:cxn>
              <a:cxn ang="0">
                <a:pos x="connsiteX10356" y="connsiteY10356"/>
              </a:cxn>
              <a:cxn ang="0">
                <a:pos x="connsiteX10357" y="connsiteY10357"/>
              </a:cxn>
              <a:cxn ang="0">
                <a:pos x="connsiteX10358" y="connsiteY10358"/>
              </a:cxn>
              <a:cxn ang="0">
                <a:pos x="connsiteX10359" y="connsiteY10359"/>
              </a:cxn>
              <a:cxn ang="0">
                <a:pos x="connsiteX10360" y="connsiteY10360"/>
              </a:cxn>
              <a:cxn ang="0">
                <a:pos x="connsiteX10361" y="connsiteY10361"/>
              </a:cxn>
              <a:cxn ang="0">
                <a:pos x="connsiteX10362" y="connsiteY10362"/>
              </a:cxn>
              <a:cxn ang="0">
                <a:pos x="connsiteX10363" y="connsiteY10363"/>
              </a:cxn>
              <a:cxn ang="0">
                <a:pos x="connsiteX10364" y="connsiteY10364"/>
              </a:cxn>
              <a:cxn ang="0">
                <a:pos x="connsiteX10365" y="connsiteY10365"/>
              </a:cxn>
              <a:cxn ang="0">
                <a:pos x="connsiteX10366" y="connsiteY10366"/>
              </a:cxn>
              <a:cxn ang="0">
                <a:pos x="connsiteX10367" y="connsiteY10367"/>
              </a:cxn>
              <a:cxn ang="0">
                <a:pos x="connsiteX10368" y="connsiteY10368"/>
              </a:cxn>
              <a:cxn ang="0">
                <a:pos x="connsiteX10369" y="connsiteY10369"/>
              </a:cxn>
              <a:cxn ang="0">
                <a:pos x="connsiteX10370" y="connsiteY10370"/>
              </a:cxn>
              <a:cxn ang="0">
                <a:pos x="connsiteX10371" y="connsiteY10371"/>
              </a:cxn>
              <a:cxn ang="0">
                <a:pos x="connsiteX10372" y="connsiteY10372"/>
              </a:cxn>
              <a:cxn ang="0">
                <a:pos x="connsiteX10373" y="connsiteY10373"/>
              </a:cxn>
              <a:cxn ang="0">
                <a:pos x="connsiteX10374" y="connsiteY10374"/>
              </a:cxn>
              <a:cxn ang="0">
                <a:pos x="connsiteX10375" y="connsiteY10375"/>
              </a:cxn>
              <a:cxn ang="0">
                <a:pos x="connsiteX10376" y="connsiteY10376"/>
              </a:cxn>
              <a:cxn ang="0">
                <a:pos x="connsiteX10377" y="connsiteY10377"/>
              </a:cxn>
              <a:cxn ang="0">
                <a:pos x="connsiteX10378" y="connsiteY10378"/>
              </a:cxn>
              <a:cxn ang="0">
                <a:pos x="connsiteX10379" y="connsiteY10379"/>
              </a:cxn>
              <a:cxn ang="0">
                <a:pos x="connsiteX10380" y="connsiteY10380"/>
              </a:cxn>
              <a:cxn ang="0">
                <a:pos x="connsiteX10381" y="connsiteY10381"/>
              </a:cxn>
              <a:cxn ang="0">
                <a:pos x="connsiteX10382" y="connsiteY10382"/>
              </a:cxn>
              <a:cxn ang="0">
                <a:pos x="connsiteX10383" y="connsiteY10383"/>
              </a:cxn>
              <a:cxn ang="0">
                <a:pos x="connsiteX10384" y="connsiteY10384"/>
              </a:cxn>
              <a:cxn ang="0">
                <a:pos x="connsiteX10385" y="connsiteY10385"/>
              </a:cxn>
              <a:cxn ang="0">
                <a:pos x="connsiteX10386" y="connsiteY10386"/>
              </a:cxn>
              <a:cxn ang="0">
                <a:pos x="connsiteX10387" y="connsiteY10387"/>
              </a:cxn>
              <a:cxn ang="0">
                <a:pos x="connsiteX10388" y="connsiteY10388"/>
              </a:cxn>
              <a:cxn ang="0">
                <a:pos x="connsiteX10389" y="connsiteY10389"/>
              </a:cxn>
              <a:cxn ang="0">
                <a:pos x="connsiteX10390" y="connsiteY10390"/>
              </a:cxn>
              <a:cxn ang="0">
                <a:pos x="connsiteX10391" y="connsiteY10391"/>
              </a:cxn>
              <a:cxn ang="0">
                <a:pos x="connsiteX10392" y="connsiteY10392"/>
              </a:cxn>
              <a:cxn ang="0">
                <a:pos x="connsiteX10393" y="connsiteY10393"/>
              </a:cxn>
              <a:cxn ang="0">
                <a:pos x="connsiteX10394" y="connsiteY10394"/>
              </a:cxn>
              <a:cxn ang="0">
                <a:pos x="connsiteX10395" y="connsiteY10395"/>
              </a:cxn>
              <a:cxn ang="0">
                <a:pos x="connsiteX10396" y="connsiteY10396"/>
              </a:cxn>
              <a:cxn ang="0">
                <a:pos x="connsiteX10397" y="connsiteY10397"/>
              </a:cxn>
              <a:cxn ang="0">
                <a:pos x="connsiteX10398" y="connsiteY10398"/>
              </a:cxn>
              <a:cxn ang="0">
                <a:pos x="connsiteX10399" y="connsiteY10399"/>
              </a:cxn>
              <a:cxn ang="0">
                <a:pos x="connsiteX10400" y="connsiteY10400"/>
              </a:cxn>
              <a:cxn ang="0">
                <a:pos x="connsiteX10401" y="connsiteY10401"/>
              </a:cxn>
              <a:cxn ang="0">
                <a:pos x="connsiteX10402" y="connsiteY10402"/>
              </a:cxn>
              <a:cxn ang="0">
                <a:pos x="connsiteX10403" y="connsiteY10403"/>
              </a:cxn>
              <a:cxn ang="0">
                <a:pos x="connsiteX10404" y="connsiteY10404"/>
              </a:cxn>
              <a:cxn ang="0">
                <a:pos x="connsiteX10405" y="connsiteY10405"/>
              </a:cxn>
              <a:cxn ang="0">
                <a:pos x="connsiteX10406" y="connsiteY10406"/>
              </a:cxn>
              <a:cxn ang="0">
                <a:pos x="connsiteX10407" y="connsiteY10407"/>
              </a:cxn>
              <a:cxn ang="0">
                <a:pos x="connsiteX10408" y="connsiteY10408"/>
              </a:cxn>
              <a:cxn ang="0">
                <a:pos x="connsiteX10409" y="connsiteY10409"/>
              </a:cxn>
              <a:cxn ang="0">
                <a:pos x="connsiteX10410" y="connsiteY10410"/>
              </a:cxn>
              <a:cxn ang="0">
                <a:pos x="connsiteX10411" y="connsiteY10411"/>
              </a:cxn>
              <a:cxn ang="0">
                <a:pos x="connsiteX10412" y="connsiteY10412"/>
              </a:cxn>
              <a:cxn ang="0">
                <a:pos x="connsiteX10413" y="connsiteY10413"/>
              </a:cxn>
              <a:cxn ang="0">
                <a:pos x="connsiteX10414" y="connsiteY10414"/>
              </a:cxn>
              <a:cxn ang="0">
                <a:pos x="connsiteX10415" y="connsiteY10415"/>
              </a:cxn>
              <a:cxn ang="0">
                <a:pos x="connsiteX10416" y="connsiteY10416"/>
              </a:cxn>
              <a:cxn ang="0">
                <a:pos x="connsiteX10417" y="connsiteY10417"/>
              </a:cxn>
              <a:cxn ang="0">
                <a:pos x="connsiteX10418" y="connsiteY10418"/>
              </a:cxn>
              <a:cxn ang="0">
                <a:pos x="connsiteX10419" y="connsiteY10419"/>
              </a:cxn>
              <a:cxn ang="0">
                <a:pos x="connsiteX10420" y="connsiteY10420"/>
              </a:cxn>
              <a:cxn ang="0">
                <a:pos x="connsiteX10421" y="connsiteY10421"/>
              </a:cxn>
              <a:cxn ang="0">
                <a:pos x="connsiteX10422" y="connsiteY10422"/>
              </a:cxn>
              <a:cxn ang="0">
                <a:pos x="connsiteX10423" y="connsiteY10423"/>
              </a:cxn>
              <a:cxn ang="0">
                <a:pos x="connsiteX10424" y="connsiteY10424"/>
              </a:cxn>
              <a:cxn ang="0">
                <a:pos x="connsiteX10425" y="connsiteY10425"/>
              </a:cxn>
              <a:cxn ang="0">
                <a:pos x="connsiteX10426" y="connsiteY10426"/>
              </a:cxn>
              <a:cxn ang="0">
                <a:pos x="connsiteX10427" y="connsiteY10427"/>
              </a:cxn>
              <a:cxn ang="0">
                <a:pos x="connsiteX10428" y="connsiteY10428"/>
              </a:cxn>
              <a:cxn ang="0">
                <a:pos x="connsiteX10429" y="connsiteY10429"/>
              </a:cxn>
              <a:cxn ang="0">
                <a:pos x="connsiteX10430" y="connsiteY10430"/>
              </a:cxn>
              <a:cxn ang="0">
                <a:pos x="connsiteX10431" y="connsiteY10431"/>
              </a:cxn>
              <a:cxn ang="0">
                <a:pos x="connsiteX10432" y="connsiteY10432"/>
              </a:cxn>
              <a:cxn ang="0">
                <a:pos x="connsiteX10433" y="connsiteY10433"/>
              </a:cxn>
              <a:cxn ang="0">
                <a:pos x="connsiteX10434" y="connsiteY10434"/>
              </a:cxn>
              <a:cxn ang="0">
                <a:pos x="connsiteX10435" y="connsiteY10435"/>
              </a:cxn>
              <a:cxn ang="0">
                <a:pos x="connsiteX10436" y="connsiteY10436"/>
              </a:cxn>
              <a:cxn ang="0">
                <a:pos x="connsiteX10437" y="connsiteY10437"/>
              </a:cxn>
              <a:cxn ang="0">
                <a:pos x="connsiteX10438" y="connsiteY10438"/>
              </a:cxn>
              <a:cxn ang="0">
                <a:pos x="connsiteX10439" y="connsiteY10439"/>
              </a:cxn>
              <a:cxn ang="0">
                <a:pos x="connsiteX10440" y="connsiteY10440"/>
              </a:cxn>
              <a:cxn ang="0">
                <a:pos x="connsiteX10441" y="connsiteY10441"/>
              </a:cxn>
              <a:cxn ang="0">
                <a:pos x="connsiteX10442" y="connsiteY10442"/>
              </a:cxn>
              <a:cxn ang="0">
                <a:pos x="connsiteX10443" y="connsiteY10443"/>
              </a:cxn>
              <a:cxn ang="0">
                <a:pos x="connsiteX10444" y="connsiteY10444"/>
              </a:cxn>
              <a:cxn ang="0">
                <a:pos x="connsiteX10445" y="connsiteY10445"/>
              </a:cxn>
              <a:cxn ang="0">
                <a:pos x="connsiteX10446" y="connsiteY10446"/>
              </a:cxn>
              <a:cxn ang="0">
                <a:pos x="connsiteX10447" y="connsiteY10447"/>
              </a:cxn>
              <a:cxn ang="0">
                <a:pos x="connsiteX10448" y="connsiteY10448"/>
              </a:cxn>
              <a:cxn ang="0">
                <a:pos x="connsiteX10449" y="connsiteY10449"/>
              </a:cxn>
              <a:cxn ang="0">
                <a:pos x="connsiteX10450" y="connsiteY10450"/>
              </a:cxn>
              <a:cxn ang="0">
                <a:pos x="connsiteX10451" y="connsiteY10451"/>
              </a:cxn>
              <a:cxn ang="0">
                <a:pos x="connsiteX10452" y="connsiteY10452"/>
              </a:cxn>
              <a:cxn ang="0">
                <a:pos x="connsiteX10453" y="connsiteY10453"/>
              </a:cxn>
              <a:cxn ang="0">
                <a:pos x="connsiteX10454" y="connsiteY10454"/>
              </a:cxn>
              <a:cxn ang="0">
                <a:pos x="connsiteX10455" y="connsiteY10455"/>
              </a:cxn>
              <a:cxn ang="0">
                <a:pos x="connsiteX10456" y="connsiteY10456"/>
              </a:cxn>
              <a:cxn ang="0">
                <a:pos x="connsiteX10457" y="connsiteY10457"/>
              </a:cxn>
              <a:cxn ang="0">
                <a:pos x="connsiteX10458" y="connsiteY10458"/>
              </a:cxn>
              <a:cxn ang="0">
                <a:pos x="connsiteX10459" y="connsiteY10459"/>
              </a:cxn>
              <a:cxn ang="0">
                <a:pos x="connsiteX10460" y="connsiteY10460"/>
              </a:cxn>
              <a:cxn ang="0">
                <a:pos x="connsiteX10461" y="connsiteY10461"/>
              </a:cxn>
              <a:cxn ang="0">
                <a:pos x="connsiteX10462" y="connsiteY10462"/>
              </a:cxn>
              <a:cxn ang="0">
                <a:pos x="connsiteX10463" y="connsiteY10463"/>
              </a:cxn>
              <a:cxn ang="0">
                <a:pos x="connsiteX10464" y="connsiteY10464"/>
              </a:cxn>
              <a:cxn ang="0">
                <a:pos x="connsiteX10465" y="connsiteY10465"/>
              </a:cxn>
              <a:cxn ang="0">
                <a:pos x="connsiteX10466" y="connsiteY10466"/>
              </a:cxn>
              <a:cxn ang="0">
                <a:pos x="connsiteX10467" y="connsiteY10467"/>
              </a:cxn>
              <a:cxn ang="0">
                <a:pos x="connsiteX10468" y="connsiteY10468"/>
              </a:cxn>
              <a:cxn ang="0">
                <a:pos x="connsiteX10469" y="connsiteY10469"/>
              </a:cxn>
              <a:cxn ang="0">
                <a:pos x="connsiteX10470" y="connsiteY10470"/>
              </a:cxn>
              <a:cxn ang="0">
                <a:pos x="connsiteX10471" y="connsiteY10471"/>
              </a:cxn>
              <a:cxn ang="0">
                <a:pos x="connsiteX10472" y="connsiteY10472"/>
              </a:cxn>
              <a:cxn ang="0">
                <a:pos x="connsiteX10473" y="connsiteY10473"/>
              </a:cxn>
              <a:cxn ang="0">
                <a:pos x="connsiteX10474" y="connsiteY10474"/>
              </a:cxn>
              <a:cxn ang="0">
                <a:pos x="connsiteX10475" y="connsiteY10475"/>
              </a:cxn>
              <a:cxn ang="0">
                <a:pos x="connsiteX10476" y="connsiteY10476"/>
              </a:cxn>
              <a:cxn ang="0">
                <a:pos x="connsiteX10477" y="connsiteY10477"/>
              </a:cxn>
              <a:cxn ang="0">
                <a:pos x="connsiteX10478" y="connsiteY10478"/>
              </a:cxn>
              <a:cxn ang="0">
                <a:pos x="connsiteX10479" y="connsiteY10479"/>
              </a:cxn>
              <a:cxn ang="0">
                <a:pos x="connsiteX10480" y="connsiteY10480"/>
              </a:cxn>
              <a:cxn ang="0">
                <a:pos x="connsiteX10481" y="connsiteY10481"/>
              </a:cxn>
              <a:cxn ang="0">
                <a:pos x="connsiteX10482" y="connsiteY10482"/>
              </a:cxn>
              <a:cxn ang="0">
                <a:pos x="connsiteX10483" y="connsiteY10483"/>
              </a:cxn>
              <a:cxn ang="0">
                <a:pos x="connsiteX10484" y="connsiteY10484"/>
              </a:cxn>
              <a:cxn ang="0">
                <a:pos x="connsiteX10485" y="connsiteY10485"/>
              </a:cxn>
              <a:cxn ang="0">
                <a:pos x="connsiteX10486" y="connsiteY10486"/>
              </a:cxn>
              <a:cxn ang="0">
                <a:pos x="connsiteX10487" y="connsiteY10487"/>
              </a:cxn>
              <a:cxn ang="0">
                <a:pos x="connsiteX10488" y="connsiteY10488"/>
              </a:cxn>
              <a:cxn ang="0">
                <a:pos x="connsiteX10489" y="connsiteY10489"/>
              </a:cxn>
              <a:cxn ang="0">
                <a:pos x="connsiteX10490" y="connsiteY10490"/>
              </a:cxn>
              <a:cxn ang="0">
                <a:pos x="connsiteX10491" y="connsiteY10491"/>
              </a:cxn>
              <a:cxn ang="0">
                <a:pos x="connsiteX10492" y="connsiteY10492"/>
              </a:cxn>
              <a:cxn ang="0">
                <a:pos x="connsiteX10493" y="connsiteY10493"/>
              </a:cxn>
              <a:cxn ang="0">
                <a:pos x="connsiteX10494" y="connsiteY10494"/>
              </a:cxn>
              <a:cxn ang="0">
                <a:pos x="connsiteX10495" y="connsiteY10495"/>
              </a:cxn>
              <a:cxn ang="0">
                <a:pos x="connsiteX10496" y="connsiteY10496"/>
              </a:cxn>
              <a:cxn ang="0">
                <a:pos x="connsiteX10497" y="connsiteY10497"/>
              </a:cxn>
              <a:cxn ang="0">
                <a:pos x="connsiteX10498" y="connsiteY10498"/>
              </a:cxn>
              <a:cxn ang="0">
                <a:pos x="connsiteX10499" y="connsiteY10499"/>
              </a:cxn>
              <a:cxn ang="0">
                <a:pos x="connsiteX10500" y="connsiteY10500"/>
              </a:cxn>
              <a:cxn ang="0">
                <a:pos x="connsiteX10501" y="connsiteY10501"/>
              </a:cxn>
              <a:cxn ang="0">
                <a:pos x="connsiteX10502" y="connsiteY10502"/>
              </a:cxn>
              <a:cxn ang="0">
                <a:pos x="connsiteX10503" y="connsiteY10503"/>
              </a:cxn>
              <a:cxn ang="0">
                <a:pos x="connsiteX10504" y="connsiteY10504"/>
              </a:cxn>
              <a:cxn ang="0">
                <a:pos x="connsiteX10505" y="connsiteY10505"/>
              </a:cxn>
              <a:cxn ang="0">
                <a:pos x="connsiteX10506" y="connsiteY10506"/>
              </a:cxn>
              <a:cxn ang="0">
                <a:pos x="connsiteX10507" y="connsiteY10507"/>
              </a:cxn>
              <a:cxn ang="0">
                <a:pos x="connsiteX10508" y="connsiteY10508"/>
              </a:cxn>
              <a:cxn ang="0">
                <a:pos x="connsiteX10509" y="connsiteY10509"/>
              </a:cxn>
              <a:cxn ang="0">
                <a:pos x="connsiteX10510" y="connsiteY10510"/>
              </a:cxn>
              <a:cxn ang="0">
                <a:pos x="connsiteX10511" y="connsiteY10511"/>
              </a:cxn>
              <a:cxn ang="0">
                <a:pos x="connsiteX10512" y="connsiteY10512"/>
              </a:cxn>
              <a:cxn ang="0">
                <a:pos x="connsiteX10513" y="connsiteY10513"/>
              </a:cxn>
              <a:cxn ang="0">
                <a:pos x="connsiteX10514" y="connsiteY10514"/>
              </a:cxn>
              <a:cxn ang="0">
                <a:pos x="connsiteX10515" y="connsiteY10515"/>
              </a:cxn>
              <a:cxn ang="0">
                <a:pos x="connsiteX10516" y="connsiteY10516"/>
              </a:cxn>
              <a:cxn ang="0">
                <a:pos x="connsiteX10517" y="connsiteY10517"/>
              </a:cxn>
              <a:cxn ang="0">
                <a:pos x="connsiteX10518" y="connsiteY10518"/>
              </a:cxn>
              <a:cxn ang="0">
                <a:pos x="connsiteX10519" y="connsiteY10519"/>
              </a:cxn>
              <a:cxn ang="0">
                <a:pos x="connsiteX10520" y="connsiteY10520"/>
              </a:cxn>
              <a:cxn ang="0">
                <a:pos x="connsiteX10521" y="connsiteY10521"/>
              </a:cxn>
              <a:cxn ang="0">
                <a:pos x="connsiteX10522" y="connsiteY10522"/>
              </a:cxn>
              <a:cxn ang="0">
                <a:pos x="connsiteX10523" y="connsiteY10523"/>
              </a:cxn>
              <a:cxn ang="0">
                <a:pos x="connsiteX10524" y="connsiteY10524"/>
              </a:cxn>
              <a:cxn ang="0">
                <a:pos x="connsiteX10525" y="connsiteY10525"/>
              </a:cxn>
              <a:cxn ang="0">
                <a:pos x="connsiteX10526" y="connsiteY10526"/>
              </a:cxn>
              <a:cxn ang="0">
                <a:pos x="connsiteX10527" y="connsiteY10527"/>
              </a:cxn>
              <a:cxn ang="0">
                <a:pos x="connsiteX10528" y="connsiteY10528"/>
              </a:cxn>
              <a:cxn ang="0">
                <a:pos x="connsiteX10529" y="connsiteY10529"/>
              </a:cxn>
              <a:cxn ang="0">
                <a:pos x="connsiteX10530" y="connsiteY10530"/>
              </a:cxn>
              <a:cxn ang="0">
                <a:pos x="connsiteX10531" y="connsiteY10531"/>
              </a:cxn>
              <a:cxn ang="0">
                <a:pos x="connsiteX10532" y="connsiteY10532"/>
              </a:cxn>
              <a:cxn ang="0">
                <a:pos x="connsiteX10533" y="connsiteY10533"/>
              </a:cxn>
              <a:cxn ang="0">
                <a:pos x="connsiteX10534" y="connsiteY10534"/>
              </a:cxn>
              <a:cxn ang="0">
                <a:pos x="connsiteX10535" y="connsiteY10535"/>
              </a:cxn>
              <a:cxn ang="0">
                <a:pos x="connsiteX10536" y="connsiteY10536"/>
              </a:cxn>
              <a:cxn ang="0">
                <a:pos x="connsiteX10537" y="connsiteY10537"/>
              </a:cxn>
              <a:cxn ang="0">
                <a:pos x="connsiteX10538" y="connsiteY10538"/>
              </a:cxn>
              <a:cxn ang="0">
                <a:pos x="connsiteX10539" y="connsiteY10539"/>
              </a:cxn>
              <a:cxn ang="0">
                <a:pos x="connsiteX10540" y="connsiteY10540"/>
              </a:cxn>
              <a:cxn ang="0">
                <a:pos x="connsiteX10541" y="connsiteY10541"/>
              </a:cxn>
              <a:cxn ang="0">
                <a:pos x="connsiteX10542" y="connsiteY10542"/>
              </a:cxn>
              <a:cxn ang="0">
                <a:pos x="connsiteX10543" y="connsiteY10543"/>
              </a:cxn>
              <a:cxn ang="0">
                <a:pos x="connsiteX10544" y="connsiteY10544"/>
              </a:cxn>
              <a:cxn ang="0">
                <a:pos x="connsiteX10545" y="connsiteY10545"/>
              </a:cxn>
              <a:cxn ang="0">
                <a:pos x="connsiteX10546" y="connsiteY10546"/>
              </a:cxn>
              <a:cxn ang="0">
                <a:pos x="connsiteX10547" y="connsiteY10547"/>
              </a:cxn>
              <a:cxn ang="0">
                <a:pos x="connsiteX10548" y="connsiteY10548"/>
              </a:cxn>
              <a:cxn ang="0">
                <a:pos x="connsiteX10549" y="connsiteY10549"/>
              </a:cxn>
              <a:cxn ang="0">
                <a:pos x="connsiteX10550" y="connsiteY10550"/>
              </a:cxn>
              <a:cxn ang="0">
                <a:pos x="connsiteX10551" y="connsiteY10551"/>
              </a:cxn>
              <a:cxn ang="0">
                <a:pos x="connsiteX10552" y="connsiteY10552"/>
              </a:cxn>
              <a:cxn ang="0">
                <a:pos x="connsiteX10553" y="connsiteY10553"/>
              </a:cxn>
              <a:cxn ang="0">
                <a:pos x="connsiteX10554" y="connsiteY10554"/>
              </a:cxn>
              <a:cxn ang="0">
                <a:pos x="connsiteX10555" y="connsiteY10555"/>
              </a:cxn>
              <a:cxn ang="0">
                <a:pos x="connsiteX10556" y="connsiteY10556"/>
              </a:cxn>
              <a:cxn ang="0">
                <a:pos x="connsiteX10557" y="connsiteY10557"/>
              </a:cxn>
              <a:cxn ang="0">
                <a:pos x="connsiteX10558" y="connsiteY10558"/>
              </a:cxn>
              <a:cxn ang="0">
                <a:pos x="connsiteX10559" y="connsiteY10559"/>
              </a:cxn>
              <a:cxn ang="0">
                <a:pos x="connsiteX10560" y="connsiteY10560"/>
              </a:cxn>
              <a:cxn ang="0">
                <a:pos x="connsiteX10561" y="connsiteY10561"/>
              </a:cxn>
              <a:cxn ang="0">
                <a:pos x="connsiteX10562" y="connsiteY10562"/>
              </a:cxn>
              <a:cxn ang="0">
                <a:pos x="connsiteX10563" y="connsiteY10563"/>
              </a:cxn>
              <a:cxn ang="0">
                <a:pos x="connsiteX10564" y="connsiteY10564"/>
              </a:cxn>
              <a:cxn ang="0">
                <a:pos x="connsiteX10565" y="connsiteY10565"/>
              </a:cxn>
              <a:cxn ang="0">
                <a:pos x="connsiteX10566" y="connsiteY10566"/>
              </a:cxn>
              <a:cxn ang="0">
                <a:pos x="connsiteX10567" y="connsiteY10567"/>
              </a:cxn>
              <a:cxn ang="0">
                <a:pos x="connsiteX10568" y="connsiteY10568"/>
              </a:cxn>
              <a:cxn ang="0">
                <a:pos x="connsiteX10569" y="connsiteY10569"/>
              </a:cxn>
              <a:cxn ang="0">
                <a:pos x="connsiteX10570" y="connsiteY10570"/>
              </a:cxn>
              <a:cxn ang="0">
                <a:pos x="connsiteX10571" y="connsiteY10571"/>
              </a:cxn>
              <a:cxn ang="0">
                <a:pos x="connsiteX10572" y="connsiteY10572"/>
              </a:cxn>
              <a:cxn ang="0">
                <a:pos x="connsiteX10573" y="connsiteY10573"/>
              </a:cxn>
              <a:cxn ang="0">
                <a:pos x="connsiteX10574" y="connsiteY10574"/>
              </a:cxn>
              <a:cxn ang="0">
                <a:pos x="connsiteX10575" y="connsiteY10575"/>
              </a:cxn>
              <a:cxn ang="0">
                <a:pos x="connsiteX10576" y="connsiteY10576"/>
              </a:cxn>
              <a:cxn ang="0">
                <a:pos x="connsiteX10577" y="connsiteY10577"/>
              </a:cxn>
              <a:cxn ang="0">
                <a:pos x="connsiteX10578" y="connsiteY10578"/>
              </a:cxn>
              <a:cxn ang="0">
                <a:pos x="connsiteX10579" y="connsiteY10579"/>
              </a:cxn>
              <a:cxn ang="0">
                <a:pos x="connsiteX10580" y="connsiteY10580"/>
              </a:cxn>
              <a:cxn ang="0">
                <a:pos x="connsiteX10581" y="connsiteY10581"/>
              </a:cxn>
              <a:cxn ang="0">
                <a:pos x="connsiteX10582" y="connsiteY10582"/>
              </a:cxn>
              <a:cxn ang="0">
                <a:pos x="connsiteX10583" y="connsiteY10583"/>
              </a:cxn>
              <a:cxn ang="0">
                <a:pos x="connsiteX10584" y="connsiteY10584"/>
              </a:cxn>
              <a:cxn ang="0">
                <a:pos x="connsiteX10585" y="connsiteY10585"/>
              </a:cxn>
              <a:cxn ang="0">
                <a:pos x="connsiteX10586" y="connsiteY10586"/>
              </a:cxn>
              <a:cxn ang="0">
                <a:pos x="connsiteX10587" y="connsiteY10587"/>
              </a:cxn>
              <a:cxn ang="0">
                <a:pos x="connsiteX10588" y="connsiteY10588"/>
              </a:cxn>
              <a:cxn ang="0">
                <a:pos x="connsiteX10589" y="connsiteY10589"/>
              </a:cxn>
              <a:cxn ang="0">
                <a:pos x="connsiteX10590" y="connsiteY10590"/>
              </a:cxn>
              <a:cxn ang="0">
                <a:pos x="connsiteX10591" y="connsiteY10591"/>
              </a:cxn>
              <a:cxn ang="0">
                <a:pos x="connsiteX10592" y="connsiteY10592"/>
              </a:cxn>
              <a:cxn ang="0">
                <a:pos x="connsiteX10593" y="connsiteY10593"/>
              </a:cxn>
              <a:cxn ang="0">
                <a:pos x="connsiteX10594" y="connsiteY10594"/>
              </a:cxn>
              <a:cxn ang="0">
                <a:pos x="connsiteX10595" y="connsiteY10595"/>
              </a:cxn>
              <a:cxn ang="0">
                <a:pos x="connsiteX10596" y="connsiteY10596"/>
              </a:cxn>
              <a:cxn ang="0">
                <a:pos x="connsiteX10597" y="connsiteY10597"/>
              </a:cxn>
              <a:cxn ang="0">
                <a:pos x="connsiteX10598" y="connsiteY10598"/>
              </a:cxn>
              <a:cxn ang="0">
                <a:pos x="connsiteX10599" y="connsiteY10599"/>
              </a:cxn>
              <a:cxn ang="0">
                <a:pos x="connsiteX10600" y="connsiteY10600"/>
              </a:cxn>
              <a:cxn ang="0">
                <a:pos x="connsiteX10601" y="connsiteY10601"/>
              </a:cxn>
              <a:cxn ang="0">
                <a:pos x="connsiteX10602" y="connsiteY10602"/>
              </a:cxn>
              <a:cxn ang="0">
                <a:pos x="connsiteX10603" y="connsiteY10603"/>
              </a:cxn>
              <a:cxn ang="0">
                <a:pos x="connsiteX10604" y="connsiteY10604"/>
              </a:cxn>
              <a:cxn ang="0">
                <a:pos x="connsiteX10605" y="connsiteY10605"/>
              </a:cxn>
              <a:cxn ang="0">
                <a:pos x="connsiteX10606" y="connsiteY10606"/>
              </a:cxn>
              <a:cxn ang="0">
                <a:pos x="connsiteX10607" y="connsiteY10607"/>
              </a:cxn>
              <a:cxn ang="0">
                <a:pos x="connsiteX10608" y="connsiteY10608"/>
              </a:cxn>
              <a:cxn ang="0">
                <a:pos x="connsiteX10609" y="connsiteY10609"/>
              </a:cxn>
              <a:cxn ang="0">
                <a:pos x="connsiteX10610" y="connsiteY10610"/>
              </a:cxn>
              <a:cxn ang="0">
                <a:pos x="connsiteX10611" y="connsiteY10611"/>
              </a:cxn>
              <a:cxn ang="0">
                <a:pos x="connsiteX10612" y="connsiteY10612"/>
              </a:cxn>
              <a:cxn ang="0">
                <a:pos x="connsiteX10613" y="connsiteY10613"/>
              </a:cxn>
              <a:cxn ang="0">
                <a:pos x="connsiteX10614" y="connsiteY10614"/>
              </a:cxn>
              <a:cxn ang="0">
                <a:pos x="connsiteX10615" y="connsiteY10615"/>
              </a:cxn>
              <a:cxn ang="0">
                <a:pos x="connsiteX10616" y="connsiteY10616"/>
              </a:cxn>
              <a:cxn ang="0">
                <a:pos x="connsiteX10617" y="connsiteY10617"/>
              </a:cxn>
              <a:cxn ang="0">
                <a:pos x="connsiteX10618" y="connsiteY10618"/>
              </a:cxn>
              <a:cxn ang="0">
                <a:pos x="connsiteX10619" y="connsiteY10619"/>
              </a:cxn>
              <a:cxn ang="0">
                <a:pos x="connsiteX10620" y="connsiteY10620"/>
              </a:cxn>
              <a:cxn ang="0">
                <a:pos x="connsiteX10621" y="connsiteY10621"/>
              </a:cxn>
              <a:cxn ang="0">
                <a:pos x="connsiteX10622" y="connsiteY10622"/>
              </a:cxn>
              <a:cxn ang="0">
                <a:pos x="connsiteX10623" y="connsiteY10623"/>
              </a:cxn>
              <a:cxn ang="0">
                <a:pos x="connsiteX10624" y="connsiteY10624"/>
              </a:cxn>
              <a:cxn ang="0">
                <a:pos x="connsiteX10625" y="connsiteY10625"/>
              </a:cxn>
              <a:cxn ang="0">
                <a:pos x="connsiteX10626" y="connsiteY10626"/>
              </a:cxn>
              <a:cxn ang="0">
                <a:pos x="connsiteX10627" y="connsiteY10627"/>
              </a:cxn>
              <a:cxn ang="0">
                <a:pos x="connsiteX10628" y="connsiteY10628"/>
              </a:cxn>
              <a:cxn ang="0">
                <a:pos x="connsiteX10629" y="connsiteY10629"/>
              </a:cxn>
              <a:cxn ang="0">
                <a:pos x="connsiteX10630" y="connsiteY10630"/>
              </a:cxn>
              <a:cxn ang="0">
                <a:pos x="connsiteX10631" y="connsiteY10631"/>
              </a:cxn>
              <a:cxn ang="0">
                <a:pos x="connsiteX10632" y="connsiteY10632"/>
              </a:cxn>
              <a:cxn ang="0">
                <a:pos x="connsiteX10633" y="connsiteY10633"/>
              </a:cxn>
              <a:cxn ang="0">
                <a:pos x="connsiteX10634" y="connsiteY10634"/>
              </a:cxn>
              <a:cxn ang="0">
                <a:pos x="connsiteX10635" y="connsiteY10635"/>
              </a:cxn>
              <a:cxn ang="0">
                <a:pos x="connsiteX10636" y="connsiteY10636"/>
              </a:cxn>
              <a:cxn ang="0">
                <a:pos x="connsiteX10637" y="connsiteY10637"/>
              </a:cxn>
              <a:cxn ang="0">
                <a:pos x="connsiteX10638" y="connsiteY10638"/>
              </a:cxn>
              <a:cxn ang="0">
                <a:pos x="connsiteX10639" y="connsiteY10639"/>
              </a:cxn>
              <a:cxn ang="0">
                <a:pos x="connsiteX10640" y="connsiteY10640"/>
              </a:cxn>
              <a:cxn ang="0">
                <a:pos x="connsiteX10641" y="connsiteY10641"/>
              </a:cxn>
              <a:cxn ang="0">
                <a:pos x="connsiteX10642" y="connsiteY10642"/>
              </a:cxn>
              <a:cxn ang="0">
                <a:pos x="connsiteX10643" y="connsiteY10643"/>
              </a:cxn>
              <a:cxn ang="0">
                <a:pos x="connsiteX10644" y="connsiteY10644"/>
              </a:cxn>
              <a:cxn ang="0">
                <a:pos x="connsiteX10645" y="connsiteY10645"/>
              </a:cxn>
              <a:cxn ang="0">
                <a:pos x="connsiteX10646" y="connsiteY10646"/>
              </a:cxn>
              <a:cxn ang="0">
                <a:pos x="connsiteX10647" y="connsiteY10647"/>
              </a:cxn>
              <a:cxn ang="0">
                <a:pos x="connsiteX10648" y="connsiteY10648"/>
              </a:cxn>
              <a:cxn ang="0">
                <a:pos x="connsiteX10649" y="connsiteY10649"/>
              </a:cxn>
              <a:cxn ang="0">
                <a:pos x="connsiteX10650" y="connsiteY10650"/>
              </a:cxn>
              <a:cxn ang="0">
                <a:pos x="connsiteX10651" y="connsiteY10651"/>
              </a:cxn>
              <a:cxn ang="0">
                <a:pos x="connsiteX10652" y="connsiteY10652"/>
              </a:cxn>
              <a:cxn ang="0">
                <a:pos x="connsiteX10653" y="connsiteY10653"/>
              </a:cxn>
              <a:cxn ang="0">
                <a:pos x="connsiteX10654" y="connsiteY10654"/>
              </a:cxn>
              <a:cxn ang="0">
                <a:pos x="connsiteX10655" y="connsiteY10655"/>
              </a:cxn>
              <a:cxn ang="0">
                <a:pos x="connsiteX10656" y="connsiteY10656"/>
              </a:cxn>
              <a:cxn ang="0">
                <a:pos x="connsiteX10657" y="connsiteY10657"/>
              </a:cxn>
              <a:cxn ang="0">
                <a:pos x="connsiteX10658" y="connsiteY10658"/>
              </a:cxn>
              <a:cxn ang="0">
                <a:pos x="connsiteX10659" y="connsiteY10659"/>
              </a:cxn>
              <a:cxn ang="0">
                <a:pos x="connsiteX10660" y="connsiteY10660"/>
              </a:cxn>
              <a:cxn ang="0">
                <a:pos x="connsiteX10661" y="connsiteY10661"/>
              </a:cxn>
              <a:cxn ang="0">
                <a:pos x="connsiteX10662" y="connsiteY10662"/>
              </a:cxn>
              <a:cxn ang="0">
                <a:pos x="connsiteX10663" y="connsiteY10663"/>
              </a:cxn>
              <a:cxn ang="0">
                <a:pos x="connsiteX10664" y="connsiteY10664"/>
              </a:cxn>
              <a:cxn ang="0">
                <a:pos x="connsiteX10665" y="connsiteY10665"/>
              </a:cxn>
              <a:cxn ang="0">
                <a:pos x="connsiteX10666" y="connsiteY10666"/>
              </a:cxn>
              <a:cxn ang="0">
                <a:pos x="connsiteX10667" y="connsiteY10667"/>
              </a:cxn>
              <a:cxn ang="0">
                <a:pos x="connsiteX10668" y="connsiteY10668"/>
              </a:cxn>
              <a:cxn ang="0">
                <a:pos x="connsiteX10669" y="connsiteY10669"/>
              </a:cxn>
              <a:cxn ang="0">
                <a:pos x="connsiteX10670" y="connsiteY10670"/>
              </a:cxn>
              <a:cxn ang="0">
                <a:pos x="connsiteX10671" y="connsiteY10671"/>
              </a:cxn>
              <a:cxn ang="0">
                <a:pos x="connsiteX10672" y="connsiteY10672"/>
              </a:cxn>
              <a:cxn ang="0">
                <a:pos x="connsiteX10673" y="connsiteY10673"/>
              </a:cxn>
              <a:cxn ang="0">
                <a:pos x="connsiteX10674" y="connsiteY10674"/>
              </a:cxn>
              <a:cxn ang="0">
                <a:pos x="connsiteX10675" y="connsiteY10675"/>
              </a:cxn>
              <a:cxn ang="0">
                <a:pos x="connsiteX10676" y="connsiteY10676"/>
              </a:cxn>
              <a:cxn ang="0">
                <a:pos x="connsiteX10677" y="connsiteY10677"/>
              </a:cxn>
              <a:cxn ang="0">
                <a:pos x="connsiteX10678" y="connsiteY10678"/>
              </a:cxn>
              <a:cxn ang="0">
                <a:pos x="connsiteX10679" y="connsiteY10679"/>
              </a:cxn>
              <a:cxn ang="0">
                <a:pos x="connsiteX10680" y="connsiteY10680"/>
              </a:cxn>
              <a:cxn ang="0">
                <a:pos x="connsiteX10681" y="connsiteY10681"/>
              </a:cxn>
              <a:cxn ang="0">
                <a:pos x="connsiteX10682" y="connsiteY10682"/>
              </a:cxn>
              <a:cxn ang="0">
                <a:pos x="connsiteX10683" y="connsiteY10683"/>
              </a:cxn>
              <a:cxn ang="0">
                <a:pos x="connsiteX10684" y="connsiteY10684"/>
              </a:cxn>
              <a:cxn ang="0">
                <a:pos x="connsiteX10685" y="connsiteY10685"/>
              </a:cxn>
              <a:cxn ang="0">
                <a:pos x="connsiteX10686" y="connsiteY10686"/>
              </a:cxn>
              <a:cxn ang="0">
                <a:pos x="connsiteX10687" y="connsiteY10687"/>
              </a:cxn>
              <a:cxn ang="0">
                <a:pos x="connsiteX10688" y="connsiteY10688"/>
              </a:cxn>
              <a:cxn ang="0">
                <a:pos x="connsiteX10689" y="connsiteY10689"/>
              </a:cxn>
              <a:cxn ang="0">
                <a:pos x="connsiteX10690" y="connsiteY10690"/>
              </a:cxn>
              <a:cxn ang="0">
                <a:pos x="connsiteX10691" y="connsiteY10691"/>
              </a:cxn>
              <a:cxn ang="0">
                <a:pos x="connsiteX10692" y="connsiteY10692"/>
              </a:cxn>
              <a:cxn ang="0">
                <a:pos x="connsiteX10693" y="connsiteY10693"/>
              </a:cxn>
              <a:cxn ang="0">
                <a:pos x="connsiteX10694" y="connsiteY10694"/>
              </a:cxn>
              <a:cxn ang="0">
                <a:pos x="connsiteX10695" y="connsiteY10695"/>
              </a:cxn>
              <a:cxn ang="0">
                <a:pos x="connsiteX10696" y="connsiteY10696"/>
              </a:cxn>
              <a:cxn ang="0">
                <a:pos x="connsiteX10697" y="connsiteY10697"/>
              </a:cxn>
              <a:cxn ang="0">
                <a:pos x="connsiteX10698" y="connsiteY10698"/>
              </a:cxn>
              <a:cxn ang="0">
                <a:pos x="connsiteX10699" y="connsiteY10699"/>
              </a:cxn>
              <a:cxn ang="0">
                <a:pos x="connsiteX10700" y="connsiteY10700"/>
              </a:cxn>
              <a:cxn ang="0">
                <a:pos x="connsiteX10701" y="connsiteY10701"/>
              </a:cxn>
              <a:cxn ang="0">
                <a:pos x="connsiteX10702" y="connsiteY10702"/>
              </a:cxn>
              <a:cxn ang="0">
                <a:pos x="connsiteX10703" y="connsiteY10703"/>
              </a:cxn>
              <a:cxn ang="0">
                <a:pos x="connsiteX10704" y="connsiteY10704"/>
              </a:cxn>
              <a:cxn ang="0">
                <a:pos x="connsiteX10705" y="connsiteY10705"/>
              </a:cxn>
              <a:cxn ang="0">
                <a:pos x="connsiteX10706" y="connsiteY10706"/>
              </a:cxn>
              <a:cxn ang="0">
                <a:pos x="connsiteX10707" y="connsiteY10707"/>
              </a:cxn>
              <a:cxn ang="0">
                <a:pos x="connsiteX10708" y="connsiteY10708"/>
              </a:cxn>
              <a:cxn ang="0">
                <a:pos x="connsiteX10709" y="connsiteY10709"/>
              </a:cxn>
              <a:cxn ang="0">
                <a:pos x="connsiteX10710" y="connsiteY10710"/>
              </a:cxn>
              <a:cxn ang="0">
                <a:pos x="connsiteX10711" y="connsiteY10711"/>
              </a:cxn>
              <a:cxn ang="0">
                <a:pos x="connsiteX10712" y="connsiteY10712"/>
              </a:cxn>
              <a:cxn ang="0">
                <a:pos x="connsiteX10713" y="connsiteY10713"/>
              </a:cxn>
              <a:cxn ang="0">
                <a:pos x="connsiteX10714" y="connsiteY10714"/>
              </a:cxn>
              <a:cxn ang="0">
                <a:pos x="connsiteX10715" y="connsiteY10715"/>
              </a:cxn>
              <a:cxn ang="0">
                <a:pos x="connsiteX10716" y="connsiteY10716"/>
              </a:cxn>
              <a:cxn ang="0">
                <a:pos x="connsiteX10717" y="connsiteY10717"/>
              </a:cxn>
              <a:cxn ang="0">
                <a:pos x="connsiteX10718" y="connsiteY10718"/>
              </a:cxn>
              <a:cxn ang="0">
                <a:pos x="connsiteX10719" y="connsiteY10719"/>
              </a:cxn>
              <a:cxn ang="0">
                <a:pos x="connsiteX10720" y="connsiteY10720"/>
              </a:cxn>
              <a:cxn ang="0">
                <a:pos x="connsiteX10721" y="connsiteY10721"/>
              </a:cxn>
              <a:cxn ang="0">
                <a:pos x="connsiteX10722" y="connsiteY10722"/>
              </a:cxn>
              <a:cxn ang="0">
                <a:pos x="connsiteX10723" y="connsiteY10723"/>
              </a:cxn>
              <a:cxn ang="0">
                <a:pos x="connsiteX10724" y="connsiteY10724"/>
              </a:cxn>
              <a:cxn ang="0">
                <a:pos x="connsiteX10725" y="connsiteY10725"/>
              </a:cxn>
              <a:cxn ang="0">
                <a:pos x="connsiteX10726" y="connsiteY10726"/>
              </a:cxn>
              <a:cxn ang="0">
                <a:pos x="connsiteX10727" y="connsiteY10727"/>
              </a:cxn>
              <a:cxn ang="0">
                <a:pos x="connsiteX10728" y="connsiteY10728"/>
              </a:cxn>
              <a:cxn ang="0">
                <a:pos x="connsiteX10729" y="connsiteY10729"/>
              </a:cxn>
              <a:cxn ang="0">
                <a:pos x="connsiteX10730" y="connsiteY10730"/>
              </a:cxn>
              <a:cxn ang="0">
                <a:pos x="connsiteX10731" y="connsiteY10731"/>
              </a:cxn>
              <a:cxn ang="0">
                <a:pos x="connsiteX10732" y="connsiteY10732"/>
              </a:cxn>
              <a:cxn ang="0">
                <a:pos x="connsiteX10733" y="connsiteY10733"/>
              </a:cxn>
              <a:cxn ang="0">
                <a:pos x="connsiteX10734" y="connsiteY10734"/>
              </a:cxn>
              <a:cxn ang="0">
                <a:pos x="connsiteX10735" y="connsiteY10735"/>
              </a:cxn>
              <a:cxn ang="0">
                <a:pos x="connsiteX10736" y="connsiteY10736"/>
              </a:cxn>
              <a:cxn ang="0">
                <a:pos x="connsiteX10737" y="connsiteY10737"/>
              </a:cxn>
              <a:cxn ang="0">
                <a:pos x="connsiteX10738" y="connsiteY10738"/>
              </a:cxn>
              <a:cxn ang="0">
                <a:pos x="connsiteX10739" y="connsiteY10739"/>
              </a:cxn>
              <a:cxn ang="0">
                <a:pos x="connsiteX10740" y="connsiteY10740"/>
              </a:cxn>
              <a:cxn ang="0">
                <a:pos x="connsiteX10741" y="connsiteY10741"/>
              </a:cxn>
              <a:cxn ang="0">
                <a:pos x="connsiteX10742" y="connsiteY10742"/>
              </a:cxn>
              <a:cxn ang="0">
                <a:pos x="connsiteX10743" y="connsiteY10743"/>
              </a:cxn>
              <a:cxn ang="0">
                <a:pos x="connsiteX10744" y="connsiteY10744"/>
              </a:cxn>
              <a:cxn ang="0">
                <a:pos x="connsiteX10745" y="connsiteY10745"/>
              </a:cxn>
              <a:cxn ang="0">
                <a:pos x="connsiteX10746" y="connsiteY10746"/>
              </a:cxn>
              <a:cxn ang="0">
                <a:pos x="connsiteX10747" y="connsiteY10747"/>
              </a:cxn>
              <a:cxn ang="0">
                <a:pos x="connsiteX10748" y="connsiteY10748"/>
              </a:cxn>
              <a:cxn ang="0">
                <a:pos x="connsiteX10749" y="connsiteY10749"/>
              </a:cxn>
              <a:cxn ang="0">
                <a:pos x="connsiteX10750" y="connsiteY10750"/>
              </a:cxn>
              <a:cxn ang="0">
                <a:pos x="connsiteX10751" y="connsiteY10751"/>
              </a:cxn>
              <a:cxn ang="0">
                <a:pos x="connsiteX10752" y="connsiteY10752"/>
              </a:cxn>
              <a:cxn ang="0">
                <a:pos x="connsiteX10753" y="connsiteY10753"/>
              </a:cxn>
              <a:cxn ang="0">
                <a:pos x="connsiteX10754" y="connsiteY10754"/>
              </a:cxn>
              <a:cxn ang="0">
                <a:pos x="connsiteX10755" y="connsiteY10755"/>
              </a:cxn>
              <a:cxn ang="0">
                <a:pos x="connsiteX10756" y="connsiteY10756"/>
              </a:cxn>
              <a:cxn ang="0">
                <a:pos x="connsiteX10757" y="connsiteY10757"/>
              </a:cxn>
              <a:cxn ang="0">
                <a:pos x="connsiteX10758" y="connsiteY10758"/>
              </a:cxn>
              <a:cxn ang="0">
                <a:pos x="connsiteX10759" y="connsiteY10759"/>
              </a:cxn>
              <a:cxn ang="0">
                <a:pos x="connsiteX10760" y="connsiteY10760"/>
              </a:cxn>
              <a:cxn ang="0">
                <a:pos x="connsiteX10761" y="connsiteY10761"/>
              </a:cxn>
              <a:cxn ang="0">
                <a:pos x="connsiteX10762" y="connsiteY10762"/>
              </a:cxn>
              <a:cxn ang="0">
                <a:pos x="connsiteX10763" y="connsiteY10763"/>
              </a:cxn>
              <a:cxn ang="0">
                <a:pos x="connsiteX10764" y="connsiteY10764"/>
              </a:cxn>
              <a:cxn ang="0">
                <a:pos x="connsiteX10765" y="connsiteY10765"/>
              </a:cxn>
              <a:cxn ang="0">
                <a:pos x="connsiteX10766" y="connsiteY10766"/>
              </a:cxn>
              <a:cxn ang="0">
                <a:pos x="connsiteX10767" y="connsiteY10767"/>
              </a:cxn>
              <a:cxn ang="0">
                <a:pos x="connsiteX10768" y="connsiteY10768"/>
              </a:cxn>
              <a:cxn ang="0">
                <a:pos x="connsiteX10769" y="connsiteY10769"/>
              </a:cxn>
              <a:cxn ang="0">
                <a:pos x="connsiteX10770" y="connsiteY10770"/>
              </a:cxn>
              <a:cxn ang="0">
                <a:pos x="connsiteX10771" y="connsiteY10771"/>
              </a:cxn>
              <a:cxn ang="0">
                <a:pos x="connsiteX10772" y="connsiteY10772"/>
              </a:cxn>
              <a:cxn ang="0">
                <a:pos x="connsiteX10773" y="connsiteY10773"/>
              </a:cxn>
              <a:cxn ang="0">
                <a:pos x="connsiteX10774" y="connsiteY10774"/>
              </a:cxn>
              <a:cxn ang="0">
                <a:pos x="connsiteX10775" y="connsiteY10775"/>
              </a:cxn>
              <a:cxn ang="0">
                <a:pos x="connsiteX10776" y="connsiteY10776"/>
              </a:cxn>
              <a:cxn ang="0">
                <a:pos x="connsiteX10777" y="connsiteY10777"/>
              </a:cxn>
              <a:cxn ang="0">
                <a:pos x="connsiteX10778" y="connsiteY10778"/>
              </a:cxn>
              <a:cxn ang="0">
                <a:pos x="connsiteX10779" y="connsiteY10779"/>
              </a:cxn>
              <a:cxn ang="0">
                <a:pos x="connsiteX10780" y="connsiteY10780"/>
              </a:cxn>
              <a:cxn ang="0">
                <a:pos x="connsiteX10781" y="connsiteY10781"/>
              </a:cxn>
              <a:cxn ang="0">
                <a:pos x="connsiteX10782" y="connsiteY10782"/>
              </a:cxn>
              <a:cxn ang="0">
                <a:pos x="connsiteX10783" y="connsiteY10783"/>
              </a:cxn>
              <a:cxn ang="0">
                <a:pos x="connsiteX10784" y="connsiteY10784"/>
              </a:cxn>
              <a:cxn ang="0">
                <a:pos x="connsiteX10785" y="connsiteY10785"/>
              </a:cxn>
              <a:cxn ang="0">
                <a:pos x="connsiteX10786" y="connsiteY10786"/>
              </a:cxn>
              <a:cxn ang="0">
                <a:pos x="connsiteX10787" y="connsiteY10787"/>
              </a:cxn>
              <a:cxn ang="0">
                <a:pos x="connsiteX10788" y="connsiteY10788"/>
              </a:cxn>
              <a:cxn ang="0">
                <a:pos x="connsiteX10789" y="connsiteY10789"/>
              </a:cxn>
              <a:cxn ang="0">
                <a:pos x="connsiteX10790" y="connsiteY10790"/>
              </a:cxn>
              <a:cxn ang="0">
                <a:pos x="connsiteX10791" y="connsiteY10791"/>
              </a:cxn>
              <a:cxn ang="0">
                <a:pos x="connsiteX10792" y="connsiteY10792"/>
              </a:cxn>
              <a:cxn ang="0">
                <a:pos x="connsiteX10793" y="connsiteY10793"/>
              </a:cxn>
              <a:cxn ang="0">
                <a:pos x="connsiteX10794" y="connsiteY10794"/>
              </a:cxn>
              <a:cxn ang="0">
                <a:pos x="connsiteX10795" y="connsiteY10795"/>
              </a:cxn>
              <a:cxn ang="0">
                <a:pos x="connsiteX10796" y="connsiteY10796"/>
              </a:cxn>
              <a:cxn ang="0">
                <a:pos x="connsiteX10797" y="connsiteY10797"/>
              </a:cxn>
              <a:cxn ang="0">
                <a:pos x="connsiteX10798" y="connsiteY10798"/>
              </a:cxn>
              <a:cxn ang="0">
                <a:pos x="connsiteX10799" y="connsiteY10799"/>
              </a:cxn>
              <a:cxn ang="0">
                <a:pos x="connsiteX10800" y="connsiteY10800"/>
              </a:cxn>
              <a:cxn ang="0">
                <a:pos x="connsiteX10801" y="connsiteY10801"/>
              </a:cxn>
              <a:cxn ang="0">
                <a:pos x="connsiteX10802" y="connsiteY10802"/>
              </a:cxn>
              <a:cxn ang="0">
                <a:pos x="connsiteX10803" y="connsiteY10803"/>
              </a:cxn>
              <a:cxn ang="0">
                <a:pos x="connsiteX10804" y="connsiteY10804"/>
              </a:cxn>
              <a:cxn ang="0">
                <a:pos x="connsiteX10805" y="connsiteY10805"/>
              </a:cxn>
              <a:cxn ang="0">
                <a:pos x="connsiteX10806" y="connsiteY10806"/>
              </a:cxn>
              <a:cxn ang="0">
                <a:pos x="connsiteX10807" y="connsiteY10807"/>
              </a:cxn>
              <a:cxn ang="0">
                <a:pos x="connsiteX10808" y="connsiteY10808"/>
              </a:cxn>
              <a:cxn ang="0">
                <a:pos x="connsiteX10809" y="connsiteY10809"/>
              </a:cxn>
              <a:cxn ang="0">
                <a:pos x="connsiteX10810" y="connsiteY10810"/>
              </a:cxn>
              <a:cxn ang="0">
                <a:pos x="connsiteX10811" y="connsiteY10811"/>
              </a:cxn>
              <a:cxn ang="0">
                <a:pos x="connsiteX10812" y="connsiteY10812"/>
              </a:cxn>
              <a:cxn ang="0">
                <a:pos x="connsiteX10813" y="connsiteY10813"/>
              </a:cxn>
              <a:cxn ang="0">
                <a:pos x="connsiteX10814" y="connsiteY10814"/>
              </a:cxn>
              <a:cxn ang="0">
                <a:pos x="connsiteX10815" y="connsiteY10815"/>
              </a:cxn>
              <a:cxn ang="0">
                <a:pos x="connsiteX10816" y="connsiteY10816"/>
              </a:cxn>
              <a:cxn ang="0">
                <a:pos x="connsiteX10817" y="connsiteY10817"/>
              </a:cxn>
              <a:cxn ang="0">
                <a:pos x="connsiteX10818" y="connsiteY10818"/>
              </a:cxn>
              <a:cxn ang="0">
                <a:pos x="connsiteX10819" y="connsiteY10819"/>
              </a:cxn>
              <a:cxn ang="0">
                <a:pos x="connsiteX10820" y="connsiteY10820"/>
              </a:cxn>
              <a:cxn ang="0">
                <a:pos x="connsiteX10821" y="connsiteY10821"/>
              </a:cxn>
              <a:cxn ang="0">
                <a:pos x="connsiteX10822" y="connsiteY10822"/>
              </a:cxn>
              <a:cxn ang="0">
                <a:pos x="connsiteX10823" y="connsiteY10823"/>
              </a:cxn>
              <a:cxn ang="0">
                <a:pos x="connsiteX10824" y="connsiteY10824"/>
              </a:cxn>
              <a:cxn ang="0">
                <a:pos x="connsiteX10825" y="connsiteY10825"/>
              </a:cxn>
              <a:cxn ang="0">
                <a:pos x="connsiteX10826" y="connsiteY10826"/>
              </a:cxn>
              <a:cxn ang="0">
                <a:pos x="connsiteX10827" y="connsiteY10827"/>
              </a:cxn>
              <a:cxn ang="0">
                <a:pos x="connsiteX10828" y="connsiteY10828"/>
              </a:cxn>
              <a:cxn ang="0">
                <a:pos x="connsiteX10829" y="connsiteY10829"/>
              </a:cxn>
              <a:cxn ang="0">
                <a:pos x="connsiteX10830" y="connsiteY10830"/>
              </a:cxn>
              <a:cxn ang="0">
                <a:pos x="connsiteX10831" y="connsiteY10831"/>
              </a:cxn>
              <a:cxn ang="0">
                <a:pos x="connsiteX10832" y="connsiteY10832"/>
              </a:cxn>
              <a:cxn ang="0">
                <a:pos x="connsiteX10833" y="connsiteY10833"/>
              </a:cxn>
              <a:cxn ang="0">
                <a:pos x="connsiteX10834" y="connsiteY10834"/>
              </a:cxn>
              <a:cxn ang="0">
                <a:pos x="connsiteX10835" y="connsiteY10835"/>
              </a:cxn>
              <a:cxn ang="0">
                <a:pos x="connsiteX10836" y="connsiteY10836"/>
              </a:cxn>
              <a:cxn ang="0">
                <a:pos x="connsiteX10837" y="connsiteY10837"/>
              </a:cxn>
              <a:cxn ang="0">
                <a:pos x="connsiteX10838" y="connsiteY10838"/>
              </a:cxn>
              <a:cxn ang="0">
                <a:pos x="connsiteX10839" y="connsiteY10839"/>
              </a:cxn>
              <a:cxn ang="0">
                <a:pos x="connsiteX10840" y="connsiteY10840"/>
              </a:cxn>
              <a:cxn ang="0">
                <a:pos x="connsiteX10841" y="connsiteY10841"/>
              </a:cxn>
              <a:cxn ang="0">
                <a:pos x="connsiteX10842" y="connsiteY10842"/>
              </a:cxn>
              <a:cxn ang="0">
                <a:pos x="connsiteX10843" y="connsiteY10843"/>
              </a:cxn>
              <a:cxn ang="0">
                <a:pos x="connsiteX10844" y="connsiteY10844"/>
              </a:cxn>
              <a:cxn ang="0">
                <a:pos x="connsiteX10845" y="connsiteY10845"/>
              </a:cxn>
              <a:cxn ang="0">
                <a:pos x="connsiteX10846" y="connsiteY10846"/>
              </a:cxn>
              <a:cxn ang="0">
                <a:pos x="connsiteX10847" y="connsiteY10847"/>
              </a:cxn>
              <a:cxn ang="0">
                <a:pos x="connsiteX10848" y="connsiteY10848"/>
              </a:cxn>
              <a:cxn ang="0">
                <a:pos x="connsiteX10849" y="connsiteY10849"/>
              </a:cxn>
              <a:cxn ang="0">
                <a:pos x="connsiteX10850" y="connsiteY10850"/>
              </a:cxn>
              <a:cxn ang="0">
                <a:pos x="connsiteX10851" y="connsiteY10851"/>
              </a:cxn>
              <a:cxn ang="0">
                <a:pos x="connsiteX10852" y="connsiteY10852"/>
              </a:cxn>
              <a:cxn ang="0">
                <a:pos x="connsiteX10853" y="connsiteY10853"/>
              </a:cxn>
              <a:cxn ang="0">
                <a:pos x="connsiteX10854" y="connsiteY10854"/>
              </a:cxn>
              <a:cxn ang="0">
                <a:pos x="connsiteX10855" y="connsiteY10855"/>
              </a:cxn>
              <a:cxn ang="0">
                <a:pos x="connsiteX10856" y="connsiteY10856"/>
              </a:cxn>
              <a:cxn ang="0">
                <a:pos x="connsiteX10857" y="connsiteY10857"/>
              </a:cxn>
              <a:cxn ang="0">
                <a:pos x="connsiteX10858" y="connsiteY10858"/>
              </a:cxn>
              <a:cxn ang="0">
                <a:pos x="connsiteX10859" y="connsiteY10859"/>
              </a:cxn>
              <a:cxn ang="0">
                <a:pos x="connsiteX10860" y="connsiteY10860"/>
              </a:cxn>
              <a:cxn ang="0">
                <a:pos x="connsiteX10861" y="connsiteY10861"/>
              </a:cxn>
              <a:cxn ang="0">
                <a:pos x="connsiteX10862" y="connsiteY10862"/>
              </a:cxn>
              <a:cxn ang="0">
                <a:pos x="connsiteX10863" y="connsiteY10863"/>
              </a:cxn>
              <a:cxn ang="0">
                <a:pos x="connsiteX10864" y="connsiteY10864"/>
              </a:cxn>
              <a:cxn ang="0">
                <a:pos x="connsiteX10865" y="connsiteY10865"/>
              </a:cxn>
              <a:cxn ang="0">
                <a:pos x="connsiteX10866" y="connsiteY10866"/>
              </a:cxn>
              <a:cxn ang="0">
                <a:pos x="connsiteX10867" y="connsiteY10867"/>
              </a:cxn>
              <a:cxn ang="0">
                <a:pos x="connsiteX10868" y="connsiteY10868"/>
              </a:cxn>
              <a:cxn ang="0">
                <a:pos x="connsiteX10869" y="connsiteY10869"/>
              </a:cxn>
              <a:cxn ang="0">
                <a:pos x="connsiteX10870" y="connsiteY10870"/>
              </a:cxn>
              <a:cxn ang="0">
                <a:pos x="connsiteX10871" y="connsiteY10871"/>
              </a:cxn>
              <a:cxn ang="0">
                <a:pos x="connsiteX10872" y="connsiteY10872"/>
              </a:cxn>
              <a:cxn ang="0">
                <a:pos x="connsiteX10873" y="connsiteY10873"/>
              </a:cxn>
              <a:cxn ang="0">
                <a:pos x="connsiteX10874" y="connsiteY10874"/>
              </a:cxn>
              <a:cxn ang="0">
                <a:pos x="connsiteX10875" y="connsiteY10875"/>
              </a:cxn>
              <a:cxn ang="0">
                <a:pos x="connsiteX10876" y="connsiteY10876"/>
              </a:cxn>
              <a:cxn ang="0">
                <a:pos x="connsiteX10877" y="connsiteY10877"/>
              </a:cxn>
              <a:cxn ang="0">
                <a:pos x="connsiteX10878" y="connsiteY10878"/>
              </a:cxn>
              <a:cxn ang="0">
                <a:pos x="connsiteX10879" y="connsiteY10879"/>
              </a:cxn>
              <a:cxn ang="0">
                <a:pos x="connsiteX10880" y="connsiteY10880"/>
              </a:cxn>
              <a:cxn ang="0">
                <a:pos x="connsiteX10881" y="connsiteY10881"/>
              </a:cxn>
              <a:cxn ang="0">
                <a:pos x="connsiteX10882" y="connsiteY10882"/>
              </a:cxn>
              <a:cxn ang="0">
                <a:pos x="connsiteX10883" y="connsiteY10883"/>
              </a:cxn>
              <a:cxn ang="0">
                <a:pos x="connsiteX10884" y="connsiteY10884"/>
              </a:cxn>
              <a:cxn ang="0">
                <a:pos x="connsiteX10885" y="connsiteY10885"/>
              </a:cxn>
              <a:cxn ang="0">
                <a:pos x="connsiteX10886" y="connsiteY10886"/>
              </a:cxn>
              <a:cxn ang="0">
                <a:pos x="connsiteX10887" y="connsiteY10887"/>
              </a:cxn>
              <a:cxn ang="0">
                <a:pos x="connsiteX10888" y="connsiteY10888"/>
              </a:cxn>
              <a:cxn ang="0">
                <a:pos x="connsiteX10889" y="connsiteY10889"/>
              </a:cxn>
              <a:cxn ang="0">
                <a:pos x="connsiteX10890" y="connsiteY10890"/>
              </a:cxn>
              <a:cxn ang="0">
                <a:pos x="connsiteX10891" y="connsiteY10891"/>
              </a:cxn>
              <a:cxn ang="0">
                <a:pos x="connsiteX10892" y="connsiteY10892"/>
              </a:cxn>
              <a:cxn ang="0">
                <a:pos x="connsiteX10893" y="connsiteY10893"/>
              </a:cxn>
              <a:cxn ang="0">
                <a:pos x="connsiteX10894" y="connsiteY10894"/>
              </a:cxn>
              <a:cxn ang="0">
                <a:pos x="connsiteX10895" y="connsiteY10895"/>
              </a:cxn>
              <a:cxn ang="0">
                <a:pos x="connsiteX10896" y="connsiteY10896"/>
              </a:cxn>
              <a:cxn ang="0">
                <a:pos x="connsiteX10897" y="connsiteY10897"/>
              </a:cxn>
              <a:cxn ang="0">
                <a:pos x="connsiteX10898" y="connsiteY10898"/>
              </a:cxn>
              <a:cxn ang="0">
                <a:pos x="connsiteX10899" y="connsiteY10899"/>
              </a:cxn>
              <a:cxn ang="0">
                <a:pos x="connsiteX10900" y="connsiteY10900"/>
              </a:cxn>
              <a:cxn ang="0">
                <a:pos x="connsiteX10901" y="connsiteY10901"/>
              </a:cxn>
              <a:cxn ang="0">
                <a:pos x="connsiteX10902" y="connsiteY10902"/>
              </a:cxn>
              <a:cxn ang="0">
                <a:pos x="connsiteX10903" y="connsiteY10903"/>
              </a:cxn>
              <a:cxn ang="0">
                <a:pos x="connsiteX10904" y="connsiteY10904"/>
              </a:cxn>
              <a:cxn ang="0">
                <a:pos x="connsiteX10905" y="connsiteY10905"/>
              </a:cxn>
              <a:cxn ang="0">
                <a:pos x="connsiteX10906" y="connsiteY10906"/>
              </a:cxn>
              <a:cxn ang="0">
                <a:pos x="connsiteX10907" y="connsiteY10907"/>
              </a:cxn>
              <a:cxn ang="0">
                <a:pos x="connsiteX10908" y="connsiteY10908"/>
              </a:cxn>
              <a:cxn ang="0">
                <a:pos x="connsiteX10909" y="connsiteY10909"/>
              </a:cxn>
              <a:cxn ang="0">
                <a:pos x="connsiteX10910" y="connsiteY10910"/>
              </a:cxn>
              <a:cxn ang="0">
                <a:pos x="connsiteX10911" y="connsiteY10911"/>
              </a:cxn>
              <a:cxn ang="0">
                <a:pos x="connsiteX10912" y="connsiteY10912"/>
              </a:cxn>
              <a:cxn ang="0">
                <a:pos x="connsiteX10913" y="connsiteY10913"/>
              </a:cxn>
              <a:cxn ang="0">
                <a:pos x="connsiteX10914" y="connsiteY10914"/>
              </a:cxn>
              <a:cxn ang="0">
                <a:pos x="connsiteX10915" y="connsiteY10915"/>
              </a:cxn>
              <a:cxn ang="0">
                <a:pos x="connsiteX10916" y="connsiteY10916"/>
              </a:cxn>
              <a:cxn ang="0">
                <a:pos x="connsiteX10917" y="connsiteY10917"/>
              </a:cxn>
              <a:cxn ang="0">
                <a:pos x="connsiteX10918" y="connsiteY10918"/>
              </a:cxn>
              <a:cxn ang="0">
                <a:pos x="connsiteX10919" y="connsiteY10919"/>
              </a:cxn>
              <a:cxn ang="0">
                <a:pos x="connsiteX10920" y="connsiteY10920"/>
              </a:cxn>
              <a:cxn ang="0">
                <a:pos x="connsiteX10921" y="connsiteY10921"/>
              </a:cxn>
              <a:cxn ang="0">
                <a:pos x="connsiteX10922" y="connsiteY10922"/>
              </a:cxn>
              <a:cxn ang="0">
                <a:pos x="connsiteX10923" y="connsiteY10923"/>
              </a:cxn>
              <a:cxn ang="0">
                <a:pos x="connsiteX10924" y="connsiteY10924"/>
              </a:cxn>
              <a:cxn ang="0">
                <a:pos x="connsiteX10925" y="connsiteY10925"/>
              </a:cxn>
              <a:cxn ang="0">
                <a:pos x="connsiteX10926" y="connsiteY10926"/>
              </a:cxn>
              <a:cxn ang="0">
                <a:pos x="connsiteX10927" y="connsiteY10927"/>
              </a:cxn>
              <a:cxn ang="0">
                <a:pos x="connsiteX10928" y="connsiteY10928"/>
              </a:cxn>
              <a:cxn ang="0">
                <a:pos x="connsiteX10929" y="connsiteY10929"/>
              </a:cxn>
              <a:cxn ang="0">
                <a:pos x="connsiteX10930" y="connsiteY10930"/>
              </a:cxn>
              <a:cxn ang="0">
                <a:pos x="connsiteX10931" y="connsiteY10931"/>
              </a:cxn>
              <a:cxn ang="0">
                <a:pos x="connsiteX10932" y="connsiteY10932"/>
              </a:cxn>
              <a:cxn ang="0">
                <a:pos x="connsiteX10933" y="connsiteY10933"/>
              </a:cxn>
              <a:cxn ang="0">
                <a:pos x="connsiteX10934" y="connsiteY10934"/>
              </a:cxn>
              <a:cxn ang="0">
                <a:pos x="connsiteX10935" y="connsiteY10935"/>
              </a:cxn>
              <a:cxn ang="0">
                <a:pos x="connsiteX10936" y="connsiteY10936"/>
              </a:cxn>
              <a:cxn ang="0">
                <a:pos x="connsiteX10937" y="connsiteY10937"/>
              </a:cxn>
              <a:cxn ang="0">
                <a:pos x="connsiteX10938" y="connsiteY10938"/>
              </a:cxn>
              <a:cxn ang="0">
                <a:pos x="connsiteX10939" y="connsiteY10939"/>
              </a:cxn>
              <a:cxn ang="0">
                <a:pos x="connsiteX10940" y="connsiteY10940"/>
              </a:cxn>
              <a:cxn ang="0">
                <a:pos x="connsiteX10941" y="connsiteY10941"/>
              </a:cxn>
              <a:cxn ang="0">
                <a:pos x="connsiteX10942" y="connsiteY10942"/>
              </a:cxn>
              <a:cxn ang="0">
                <a:pos x="connsiteX10943" y="connsiteY10943"/>
              </a:cxn>
              <a:cxn ang="0">
                <a:pos x="connsiteX10944" y="connsiteY10944"/>
              </a:cxn>
              <a:cxn ang="0">
                <a:pos x="connsiteX10945" y="connsiteY10945"/>
              </a:cxn>
              <a:cxn ang="0">
                <a:pos x="connsiteX10946" y="connsiteY10946"/>
              </a:cxn>
              <a:cxn ang="0">
                <a:pos x="connsiteX10947" y="connsiteY10947"/>
              </a:cxn>
              <a:cxn ang="0">
                <a:pos x="connsiteX10948" y="connsiteY10948"/>
              </a:cxn>
              <a:cxn ang="0">
                <a:pos x="connsiteX10949" y="connsiteY10949"/>
              </a:cxn>
              <a:cxn ang="0">
                <a:pos x="connsiteX10950" y="connsiteY10950"/>
              </a:cxn>
              <a:cxn ang="0">
                <a:pos x="connsiteX10951" y="connsiteY10951"/>
              </a:cxn>
              <a:cxn ang="0">
                <a:pos x="connsiteX10952" y="connsiteY10952"/>
              </a:cxn>
              <a:cxn ang="0">
                <a:pos x="connsiteX10953" y="connsiteY10953"/>
              </a:cxn>
              <a:cxn ang="0">
                <a:pos x="connsiteX10954" y="connsiteY10954"/>
              </a:cxn>
              <a:cxn ang="0">
                <a:pos x="connsiteX10955" y="connsiteY10955"/>
              </a:cxn>
              <a:cxn ang="0">
                <a:pos x="connsiteX10956" y="connsiteY10956"/>
              </a:cxn>
              <a:cxn ang="0">
                <a:pos x="connsiteX10957" y="connsiteY10957"/>
              </a:cxn>
              <a:cxn ang="0">
                <a:pos x="connsiteX10958" y="connsiteY10958"/>
              </a:cxn>
              <a:cxn ang="0">
                <a:pos x="connsiteX10959" y="connsiteY10959"/>
              </a:cxn>
              <a:cxn ang="0">
                <a:pos x="connsiteX10960" y="connsiteY10960"/>
              </a:cxn>
              <a:cxn ang="0">
                <a:pos x="connsiteX10961" y="connsiteY10961"/>
              </a:cxn>
              <a:cxn ang="0">
                <a:pos x="connsiteX10962" y="connsiteY10962"/>
              </a:cxn>
              <a:cxn ang="0">
                <a:pos x="connsiteX10963" y="connsiteY10963"/>
              </a:cxn>
              <a:cxn ang="0">
                <a:pos x="connsiteX10964" y="connsiteY10964"/>
              </a:cxn>
              <a:cxn ang="0">
                <a:pos x="connsiteX10965" y="connsiteY10965"/>
              </a:cxn>
              <a:cxn ang="0">
                <a:pos x="connsiteX10966" y="connsiteY10966"/>
              </a:cxn>
              <a:cxn ang="0">
                <a:pos x="connsiteX10967" y="connsiteY10967"/>
              </a:cxn>
              <a:cxn ang="0">
                <a:pos x="connsiteX10968" y="connsiteY10968"/>
              </a:cxn>
              <a:cxn ang="0">
                <a:pos x="connsiteX10969" y="connsiteY10969"/>
              </a:cxn>
              <a:cxn ang="0">
                <a:pos x="connsiteX10970" y="connsiteY10970"/>
              </a:cxn>
              <a:cxn ang="0">
                <a:pos x="connsiteX10971" y="connsiteY10971"/>
              </a:cxn>
              <a:cxn ang="0">
                <a:pos x="connsiteX10972" y="connsiteY10972"/>
              </a:cxn>
              <a:cxn ang="0">
                <a:pos x="connsiteX10973" y="connsiteY10973"/>
              </a:cxn>
              <a:cxn ang="0">
                <a:pos x="connsiteX10974" y="connsiteY10974"/>
              </a:cxn>
              <a:cxn ang="0">
                <a:pos x="connsiteX10975" y="connsiteY10975"/>
              </a:cxn>
              <a:cxn ang="0">
                <a:pos x="connsiteX10976" y="connsiteY10976"/>
              </a:cxn>
              <a:cxn ang="0">
                <a:pos x="connsiteX10977" y="connsiteY10977"/>
              </a:cxn>
              <a:cxn ang="0">
                <a:pos x="connsiteX10978" y="connsiteY10978"/>
              </a:cxn>
              <a:cxn ang="0">
                <a:pos x="connsiteX10979" y="connsiteY10979"/>
              </a:cxn>
              <a:cxn ang="0">
                <a:pos x="connsiteX10980" y="connsiteY10980"/>
              </a:cxn>
              <a:cxn ang="0">
                <a:pos x="connsiteX10981" y="connsiteY10981"/>
              </a:cxn>
              <a:cxn ang="0">
                <a:pos x="connsiteX10982" y="connsiteY10982"/>
              </a:cxn>
              <a:cxn ang="0">
                <a:pos x="connsiteX10983" y="connsiteY10983"/>
              </a:cxn>
              <a:cxn ang="0">
                <a:pos x="connsiteX10984" y="connsiteY10984"/>
              </a:cxn>
              <a:cxn ang="0">
                <a:pos x="connsiteX10985" y="connsiteY10985"/>
              </a:cxn>
              <a:cxn ang="0">
                <a:pos x="connsiteX10986" y="connsiteY10986"/>
              </a:cxn>
              <a:cxn ang="0">
                <a:pos x="connsiteX10987" y="connsiteY10987"/>
              </a:cxn>
              <a:cxn ang="0">
                <a:pos x="connsiteX10988" y="connsiteY10988"/>
              </a:cxn>
              <a:cxn ang="0">
                <a:pos x="connsiteX10989" y="connsiteY10989"/>
              </a:cxn>
              <a:cxn ang="0">
                <a:pos x="connsiteX10990" y="connsiteY10990"/>
              </a:cxn>
              <a:cxn ang="0">
                <a:pos x="connsiteX10991" y="connsiteY10991"/>
              </a:cxn>
              <a:cxn ang="0">
                <a:pos x="connsiteX10992" y="connsiteY10992"/>
              </a:cxn>
              <a:cxn ang="0">
                <a:pos x="connsiteX10993" y="connsiteY10993"/>
              </a:cxn>
              <a:cxn ang="0">
                <a:pos x="connsiteX10994" y="connsiteY10994"/>
              </a:cxn>
              <a:cxn ang="0">
                <a:pos x="connsiteX10995" y="connsiteY10995"/>
              </a:cxn>
              <a:cxn ang="0">
                <a:pos x="connsiteX10996" y="connsiteY10996"/>
              </a:cxn>
              <a:cxn ang="0">
                <a:pos x="connsiteX10997" y="connsiteY10997"/>
              </a:cxn>
              <a:cxn ang="0">
                <a:pos x="connsiteX10998" y="connsiteY10998"/>
              </a:cxn>
              <a:cxn ang="0">
                <a:pos x="connsiteX10999" y="connsiteY10999"/>
              </a:cxn>
              <a:cxn ang="0">
                <a:pos x="connsiteX11000" y="connsiteY11000"/>
              </a:cxn>
              <a:cxn ang="0">
                <a:pos x="connsiteX11001" y="connsiteY11001"/>
              </a:cxn>
              <a:cxn ang="0">
                <a:pos x="connsiteX11002" y="connsiteY11002"/>
              </a:cxn>
              <a:cxn ang="0">
                <a:pos x="connsiteX11003" y="connsiteY11003"/>
              </a:cxn>
              <a:cxn ang="0">
                <a:pos x="connsiteX11004" y="connsiteY11004"/>
              </a:cxn>
              <a:cxn ang="0">
                <a:pos x="connsiteX11005" y="connsiteY11005"/>
              </a:cxn>
              <a:cxn ang="0">
                <a:pos x="connsiteX11006" y="connsiteY11006"/>
              </a:cxn>
              <a:cxn ang="0">
                <a:pos x="connsiteX11007" y="connsiteY11007"/>
              </a:cxn>
              <a:cxn ang="0">
                <a:pos x="connsiteX11008" y="connsiteY11008"/>
              </a:cxn>
              <a:cxn ang="0">
                <a:pos x="connsiteX11009" y="connsiteY11009"/>
              </a:cxn>
              <a:cxn ang="0">
                <a:pos x="connsiteX11010" y="connsiteY11010"/>
              </a:cxn>
              <a:cxn ang="0">
                <a:pos x="connsiteX11011" y="connsiteY11011"/>
              </a:cxn>
              <a:cxn ang="0">
                <a:pos x="connsiteX11012" y="connsiteY11012"/>
              </a:cxn>
              <a:cxn ang="0">
                <a:pos x="connsiteX11013" y="connsiteY11013"/>
              </a:cxn>
              <a:cxn ang="0">
                <a:pos x="connsiteX11014" y="connsiteY11014"/>
              </a:cxn>
              <a:cxn ang="0">
                <a:pos x="connsiteX11015" y="connsiteY11015"/>
              </a:cxn>
              <a:cxn ang="0">
                <a:pos x="connsiteX11016" y="connsiteY11016"/>
              </a:cxn>
              <a:cxn ang="0">
                <a:pos x="connsiteX11017" y="connsiteY11017"/>
              </a:cxn>
              <a:cxn ang="0">
                <a:pos x="connsiteX11018" y="connsiteY11018"/>
              </a:cxn>
              <a:cxn ang="0">
                <a:pos x="connsiteX11019" y="connsiteY11019"/>
              </a:cxn>
              <a:cxn ang="0">
                <a:pos x="connsiteX11020" y="connsiteY11020"/>
              </a:cxn>
              <a:cxn ang="0">
                <a:pos x="connsiteX11021" y="connsiteY11021"/>
              </a:cxn>
              <a:cxn ang="0">
                <a:pos x="connsiteX11022" y="connsiteY11022"/>
              </a:cxn>
              <a:cxn ang="0">
                <a:pos x="connsiteX11023" y="connsiteY11023"/>
              </a:cxn>
              <a:cxn ang="0">
                <a:pos x="connsiteX11024" y="connsiteY11024"/>
              </a:cxn>
              <a:cxn ang="0">
                <a:pos x="connsiteX11025" y="connsiteY11025"/>
              </a:cxn>
              <a:cxn ang="0">
                <a:pos x="connsiteX11026" y="connsiteY11026"/>
              </a:cxn>
              <a:cxn ang="0">
                <a:pos x="connsiteX11027" y="connsiteY11027"/>
              </a:cxn>
              <a:cxn ang="0">
                <a:pos x="connsiteX11028" y="connsiteY11028"/>
              </a:cxn>
              <a:cxn ang="0">
                <a:pos x="connsiteX11029" y="connsiteY11029"/>
              </a:cxn>
              <a:cxn ang="0">
                <a:pos x="connsiteX11030" y="connsiteY11030"/>
              </a:cxn>
              <a:cxn ang="0">
                <a:pos x="connsiteX11031" y="connsiteY11031"/>
              </a:cxn>
              <a:cxn ang="0">
                <a:pos x="connsiteX11032" y="connsiteY11032"/>
              </a:cxn>
              <a:cxn ang="0">
                <a:pos x="connsiteX11033" y="connsiteY11033"/>
              </a:cxn>
              <a:cxn ang="0">
                <a:pos x="connsiteX11034" y="connsiteY11034"/>
              </a:cxn>
              <a:cxn ang="0">
                <a:pos x="connsiteX11035" y="connsiteY11035"/>
              </a:cxn>
              <a:cxn ang="0">
                <a:pos x="connsiteX11036" y="connsiteY11036"/>
              </a:cxn>
              <a:cxn ang="0">
                <a:pos x="connsiteX11037" y="connsiteY11037"/>
              </a:cxn>
              <a:cxn ang="0">
                <a:pos x="connsiteX11038" y="connsiteY11038"/>
              </a:cxn>
              <a:cxn ang="0">
                <a:pos x="connsiteX11039" y="connsiteY11039"/>
              </a:cxn>
              <a:cxn ang="0">
                <a:pos x="connsiteX11040" y="connsiteY11040"/>
              </a:cxn>
              <a:cxn ang="0">
                <a:pos x="connsiteX11041" y="connsiteY11041"/>
              </a:cxn>
              <a:cxn ang="0">
                <a:pos x="connsiteX11042" y="connsiteY11042"/>
              </a:cxn>
              <a:cxn ang="0">
                <a:pos x="connsiteX11043" y="connsiteY11043"/>
              </a:cxn>
              <a:cxn ang="0">
                <a:pos x="connsiteX11044" y="connsiteY11044"/>
              </a:cxn>
              <a:cxn ang="0">
                <a:pos x="connsiteX11045" y="connsiteY11045"/>
              </a:cxn>
              <a:cxn ang="0">
                <a:pos x="connsiteX11046" y="connsiteY11046"/>
              </a:cxn>
              <a:cxn ang="0">
                <a:pos x="connsiteX11047" y="connsiteY11047"/>
              </a:cxn>
              <a:cxn ang="0">
                <a:pos x="connsiteX11048" y="connsiteY11048"/>
              </a:cxn>
              <a:cxn ang="0">
                <a:pos x="connsiteX11049" y="connsiteY11049"/>
              </a:cxn>
              <a:cxn ang="0">
                <a:pos x="connsiteX11050" y="connsiteY11050"/>
              </a:cxn>
              <a:cxn ang="0">
                <a:pos x="connsiteX11051" y="connsiteY11051"/>
              </a:cxn>
              <a:cxn ang="0">
                <a:pos x="connsiteX11052" y="connsiteY11052"/>
              </a:cxn>
              <a:cxn ang="0">
                <a:pos x="connsiteX11053" y="connsiteY11053"/>
              </a:cxn>
              <a:cxn ang="0">
                <a:pos x="connsiteX11054" y="connsiteY11054"/>
              </a:cxn>
              <a:cxn ang="0">
                <a:pos x="connsiteX11055" y="connsiteY11055"/>
              </a:cxn>
              <a:cxn ang="0">
                <a:pos x="connsiteX11056" y="connsiteY11056"/>
              </a:cxn>
              <a:cxn ang="0">
                <a:pos x="connsiteX11057" y="connsiteY11057"/>
              </a:cxn>
              <a:cxn ang="0">
                <a:pos x="connsiteX11058" y="connsiteY11058"/>
              </a:cxn>
              <a:cxn ang="0">
                <a:pos x="connsiteX11059" y="connsiteY11059"/>
              </a:cxn>
              <a:cxn ang="0">
                <a:pos x="connsiteX11060" y="connsiteY11060"/>
              </a:cxn>
              <a:cxn ang="0">
                <a:pos x="connsiteX11061" y="connsiteY11061"/>
              </a:cxn>
              <a:cxn ang="0">
                <a:pos x="connsiteX11062" y="connsiteY11062"/>
              </a:cxn>
              <a:cxn ang="0">
                <a:pos x="connsiteX11063" y="connsiteY11063"/>
              </a:cxn>
              <a:cxn ang="0">
                <a:pos x="connsiteX11064" y="connsiteY11064"/>
              </a:cxn>
              <a:cxn ang="0">
                <a:pos x="connsiteX11065" y="connsiteY11065"/>
              </a:cxn>
              <a:cxn ang="0">
                <a:pos x="connsiteX11066" y="connsiteY11066"/>
              </a:cxn>
              <a:cxn ang="0">
                <a:pos x="connsiteX11067" y="connsiteY11067"/>
              </a:cxn>
              <a:cxn ang="0">
                <a:pos x="connsiteX11068" y="connsiteY11068"/>
              </a:cxn>
              <a:cxn ang="0">
                <a:pos x="connsiteX11069" y="connsiteY11069"/>
              </a:cxn>
              <a:cxn ang="0">
                <a:pos x="connsiteX11070" y="connsiteY11070"/>
              </a:cxn>
              <a:cxn ang="0">
                <a:pos x="connsiteX11071" y="connsiteY11071"/>
              </a:cxn>
              <a:cxn ang="0">
                <a:pos x="connsiteX11072" y="connsiteY11072"/>
              </a:cxn>
              <a:cxn ang="0">
                <a:pos x="connsiteX11073" y="connsiteY11073"/>
              </a:cxn>
              <a:cxn ang="0">
                <a:pos x="connsiteX11074" y="connsiteY11074"/>
              </a:cxn>
              <a:cxn ang="0">
                <a:pos x="connsiteX11075" y="connsiteY11075"/>
              </a:cxn>
              <a:cxn ang="0">
                <a:pos x="connsiteX11076" y="connsiteY11076"/>
              </a:cxn>
              <a:cxn ang="0">
                <a:pos x="connsiteX11077" y="connsiteY11077"/>
              </a:cxn>
              <a:cxn ang="0">
                <a:pos x="connsiteX11078" y="connsiteY11078"/>
              </a:cxn>
              <a:cxn ang="0">
                <a:pos x="connsiteX11079" y="connsiteY11079"/>
              </a:cxn>
              <a:cxn ang="0">
                <a:pos x="connsiteX11080" y="connsiteY11080"/>
              </a:cxn>
              <a:cxn ang="0">
                <a:pos x="connsiteX11081" y="connsiteY11081"/>
              </a:cxn>
              <a:cxn ang="0">
                <a:pos x="connsiteX11082" y="connsiteY11082"/>
              </a:cxn>
              <a:cxn ang="0">
                <a:pos x="connsiteX11083" y="connsiteY11083"/>
              </a:cxn>
              <a:cxn ang="0">
                <a:pos x="connsiteX11084" y="connsiteY11084"/>
              </a:cxn>
              <a:cxn ang="0">
                <a:pos x="connsiteX11085" y="connsiteY11085"/>
              </a:cxn>
              <a:cxn ang="0">
                <a:pos x="connsiteX11086" y="connsiteY11086"/>
              </a:cxn>
              <a:cxn ang="0">
                <a:pos x="connsiteX11087" y="connsiteY11087"/>
              </a:cxn>
              <a:cxn ang="0">
                <a:pos x="connsiteX11088" y="connsiteY11088"/>
              </a:cxn>
              <a:cxn ang="0">
                <a:pos x="connsiteX11089" y="connsiteY11089"/>
              </a:cxn>
              <a:cxn ang="0">
                <a:pos x="connsiteX11090" y="connsiteY11090"/>
              </a:cxn>
              <a:cxn ang="0">
                <a:pos x="connsiteX11091" y="connsiteY11091"/>
              </a:cxn>
              <a:cxn ang="0">
                <a:pos x="connsiteX11092" y="connsiteY11092"/>
              </a:cxn>
              <a:cxn ang="0">
                <a:pos x="connsiteX11093" y="connsiteY11093"/>
              </a:cxn>
              <a:cxn ang="0">
                <a:pos x="connsiteX11094" y="connsiteY11094"/>
              </a:cxn>
              <a:cxn ang="0">
                <a:pos x="connsiteX11095" y="connsiteY11095"/>
              </a:cxn>
              <a:cxn ang="0">
                <a:pos x="connsiteX11096" y="connsiteY11096"/>
              </a:cxn>
              <a:cxn ang="0">
                <a:pos x="connsiteX11097" y="connsiteY11097"/>
              </a:cxn>
              <a:cxn ang="0">
                <a:pos x="connsiteX11098" y="connsiteY11098"/>
              </a:cxn>
              <a:cxn ang="0">
                <a:pos x="connsiteX11099" y="connsiteY11099"/>
              </a:cxn>
              <a:cxn ang="0">
                <a:pos x="connsiteX11100" y="connsiteY11100"/>
              </a:cxn>
              <a:cxn ang="0">
                <a:pos x="connsiteX11101" y="connsiteY11101"/>
              </a:cxn>
              <a:cxn ang="0">
                <a:pos x="connsiteX11102" y="connsiteY11102"/>
              </a:cxn>
              <a:cxn ang="0">
                <a:pos x="connsiteX11103" y="connsiteY11103"/>
              </a:cxn>
              <a:cxn ang="0">
                <a:pos x="connsiteX11104" y="connsiteY11104"/>
              </a:cxn>
              <a:cxn ang="0">
                <a:pos x="connsiteX11105" y="connsiteY11105"/>
              </a:cxn>
              <a:cxn ang="0">
                <a:pos x="connsiteX11106" y="connsiteY11106"/>
              </a:cxn>
              <a:cxn ang="0">
                <a:pos x="connsiteX11107" y="connsiteY11107"/>
              </a:cxn>
              <a:cxn ang="0">
                <a:pos x="connsiteX11108" y="connsiteY11108"/>
              </a:cxn>
              <a:cxn ang="0">
                <a:pos x="connsiteX11109" y="connsiteY11109"/>
              </a:cxn>
              <a:cxn ang="0">
                <a:pos x="connsiteX11110" y="connsiteY11110"/>
              </a:cxn>
              <a:cxn ang="0">
                <a:pos x="connsiteX11111" y="connsiteY11111"/>
              </a:cxn>
              <a:cxn ang="0">
                <a:pos x="connsiteX11112" y="connsiteY11112"/>
              </a:cxn>
              <a:cxn ang="0">
                <a:pos x="connsiteX11113" y="connsiteY11113"/>
              </a:cxn>
              <a:cxn ang="0">
                <a:pos x="connsiteX11114" y="connsiteY11114"/>
              </a:cxn>
              <a:cxn ang="0">
                <a:pos x="connsiteX11115" y="connsiteY11115"/>
              </a:cxn>
              <a:cxn ang="0">
                <a:pos x="connsiteX11116" y="connsiteY11116"/>
              </a:cxn>
              <a:cxn ang="0">
                <a:pos x="connsiteX11117" y="connsiteY11117"/>
              </a:cxn>
              <a:cxn ang="0">
                <a:pos x="connsiteX11118" y="connsiteY11118"/>
              </a:cxn>
              <a:cxn ang="0">
                <a:pos x="connsiteX11119" y="connsiteY11119"/>
              </a:cxn>
              <a:cxn ang="0">
                <a:pos x="connsiteX11120" y="connsiteY11120"/>
              </a:cxn>
              <a:cxn ang="0">
                <a:pos x="connsiteX11121" y="connsiteY11121"/>
              </a:cxn>
              <a:cxn ang="0">
                <a:pos x="connsiteX11122" y="connsiteY11122"/>
              </a:cxn>
              <a:cxn ang="0">
                <a:pos x="connsiteX11123" y="connsiteY11123"/>
              </a:cxn>
              <a:cxn ang="0">
                <a:pos x="connsiteX11124" y="connsiteY11124"/>
              </a:cxn>
              <a:cxn ang="0">
                <a:pos x="connsiteX11125" y="connsiteY11125"/>
              </a:cxn>
              <a:cxn ang="0">
                <a:pos x="connsiteX11126" y="connsiteY11126"/>
              </a:cxn>
              <a:cxn ang="0">
                <a:pos x="connsiteX11127" y="connsiteY11127"/>
              </a:cxn>
              <a:cxn ang="0">
                <a:pos x="connsiteX11128" y="connsiteY11128"/>
              </a:cxn>
              <a:cxn ang="0">
                <a:pos x="connsiteX11129" y="connsiteY11129"/>
              </a:cxn>
              <a:cxn ang="0">
                <a:pos x="connsiteX11130" y="connsiteY11130"/>
              </a:cxn>
              <a:cxn ang="0">
                <a:pos x="connsiteX11131" y="connsiteY11131"/>
              </a:cxn>
              <a:cxn ang="0">
                <a:pos x="connsiteX11132" y="connsiteY11132"/>
              </a:cxn>
              <a:cxn ang="0">
                <a:pos x="connsiteX11133" y="connsiteY11133"/>
              </a:cxn>
              <a:cxn ang="0">
                <a:pos x="connsiteX11134" y="connsiteY11134"/>
              </a:cxn>
              <a:cxn ang="0">
                <a:pos x="connsiteX11135" y="connsiteY11135"/>
              </a:cxn>
              <a:cxn ang="0">
                <a:pos x="connsiteX11136" y="connsiteY11136"/>
              </a:cxn>
              <a:cxn ang="0">
                <a:pos x="connsiteX11137" y="connsiteY11137"/>
              </a:cxn>
              <a:cxn ang="0">
                <a:pos x="connsiteX11138" y="connsiteY11138"/>
              </a:cxn>
              <a:cxn ang="0">
                <a:pos x="connsiteX11139" y="connsiteY11139"/>
              </a:cxn>
              <a:cxn ang="0">
                <a:pos x="connsiteX11140" y="connsiteY11140"/>
              </a:cxn>
              <a:cxn ang="0">
                <a:pos x="connsiteX11141" y="connsiteY11141"/>
              </a:cxn>
              <a:cxn ang="0">
                <a:pos x="connsiteX11142" y="connsiteY11142"/>
              </a:cxn>
              <a:cxn ang="0">
                <a:pos x="connsiteX11143" y="connsiteY11143"/>
              </a:cxn>
              <a:cxn ang="0">
                <a:pos x="connsiteX11144" y="connsiteY11144"/>
              </a:cxn>
              <a:cxn ang="0">
                <a:pos x="connsiteX11145" y="connsiteY11145"/>
              </a:cxn>
              <a:cxn ang="0">
                <a:pos x="connsiteX11146" y="connsiteY11146"/>
              </a:cxn>
              <a:cxn ang="0">
                <a:pos x="connsiteX11147" y="connsiteY11147"/>
              </a:cxn>
              <a:cxn ang="0">
                <a:pos x="connsiteX11148" y="connsiteY11148"/>
              </a:cxn>
              <a:cxn ang="0">
                <a:pos x="connsiteX11149" y="connsiteY11149"/>
              </a:cxn>
              <a:cxn ang="0">
                <a:pos x="connsiteX11150" y="connsiteY11150"/>
              </a:cxn>
              <a:cxn ang="0">
                <a:pos x="connsiteX11151" y="connsiteY11151"/>
              </a:cxn>
              <a:cxn ang="0">
                <a:pos x="connsiteX11152" y="connsiteY11152"/>
              </a:cxn>
              <a:cxn ang="0">
                <a:pos x="connsiteX11153" y="connsiteY11153"/>
              </a:cxn>
              <a:cxn ang="0">
                <a:pos x="connsiteX11154" y="connsiteY11154"/>
              </a:cxn>
              <a:cxn ang="0">
                <a:pos x="connsiteX11155" y="connsiteY11155"/>
              </a:cxn>
              <a:cxn ang="0">
                <a:pos x="connsiteX11156" y="connsiteY11156"/>
              </a:cxn>
              <a:cxn ang="0">
                <a:pos x="connsiteX11157" y="connsiteY11157"/>
              </a:cxn>
              <a:cxn ang="0">
                <a:pos x="connsiteX11158" y="connsiteY11158"/>
              </a:cxn>
              <a:cxn ang="0">
                <a:pos x="connsiteX11159" y="connsiteY11159"/>
              </a:cxn>
              <a:cxn ang="0">
                <a:pos x="connsiteX11160" y="connsiteY11160"/>
              </a:cxn>
              <a:cxn ang="0">
                <a:pos x="connsiteX11161" y="connsiteY11161"/>
              </a:cxn>
              <a:cxn ang="0">
                <a:pos x="connsiteX11162" y="connsiteY11162"/>
              </a:cxn>
              <a:cxn ang="0">
                <a:pos x="connsiteX11163" y="connsiteY11163"/>
              </a:cxn>
              <a:cxn ang="0">
                <a:pos x="connsiteX11164" y="connsiteY11164"/>
              </a:cxn>
              <a:cxn ang="0">
                <a:pos x="connsiteX11165" y="connsiteY11165"/>
              </a:cxn>
              <a:cxn ang="0">
                <a:pos x="connsiteX11166" y="connsiteY11166"/>
              </a:cxn>
              <a:cxn ang="0">
                <a:pos x="connsiteX11167" y="connsiteY11167"/>
              </a:cxn>
              <a:cxn ang="0">
                <a:pos x="connsiteX11168" y="connsiteY11168"/>
              </a:cxn>
              <a:cxn ang="0">
                <a:pos x="connsiteX11169" y="connsiteY11169"/>
              </a:cxn>
              <a:cxn ang="0">
                <a:pos x="connsiteX11170" y="connsiteY11170"/>
              </a:cxn>
              <a:cxn ang="0">
                <a:pos x="connsiteX11171" y="connsiteY11171"/>
              </a:cxn>
              <a:cxn ang="0">
                <a:pos x="connsiteX11172" y="connsiteY11172"/>
              </a:cxn>
              <a:cxn ang="0">
                <a:pos x="connsiteX11173" y="connsiteY11173"/>
              </a:cxn>
              <a:cxn ang="0">
                <a:pos x="connsiteX11174" y="connsiteY11174"/>
              </a:cxn>
              <a:cxn ang="0">
                <a:pos x="connsiteX11175" y="connsiteY11175"/>
              </a:cxn>
              <a:cxn ang="0">
                <a:pos x="connsiteX11176" y="connsiteY11176"/>
              </a:cxn>
              <a:cxn ang="0">
                <a:pos x="connsiteX11177" y="connsiteY11177"/>
              </a:cxn>
              <a:cxn ang="0">
                <a:pos x="connsiteX11178" y="connsiteY11178"/>
              </a:cxn>
              <a:cxn ang="0">
                <a:pos x="connsiteX11179" y="connsiteY11179"/>
              </a:cxn>
              <a:cxn ang="0">
                <a:pos x="connsiteX11180" y="connsiteY11180"/>
              </a:cxn>
              <a:cxn ang="0">
                <a:pos x="connsiteX11181" y="connsiteY11181"/>
              </a:cxn>
              <a:cxn ang="0">
                <a:pos x="connsiteX11182" y="connsiteY11182"/>
              </a:cxn>
              <a:cxn ang="0">
                <a:pos x="connsiteX11183" y="connsiteY11183"/>
              </a:cxn>
              <a:cxn ang="0">
                <a:pos x="connsiteX11184" y="connsiteY11184"/>
              </a:cxn>
              <a:cxn ang="0">
                <a:pos x="connsiteX11185" y="connsiteY11185"/>
              </a:cxn>
              <a:cxn ang="0">
                <a:pos x="connsiteX11186" y="connsiteY11186"/>
              </a:cxn>
              <a:cxn ang="0">
                <a:pos x="connsiteX11187" y="connsiteY11187"/>
              </a:cxn>
              <a:cxn ang="0">
                <a:pos x="connsiteX11188" y="connsiteY11188"/>
              </a:cxn>
              <a:cxn ang="0">
                <a:pos x="connsiteX11189" y="connsiteY11189"/>
              </a:cxn>
              <a:cxn ang="0">
                <a:pos x="connsiteX11190" y="connsiteY11190"/>
              </a:cxn>
              <a:cxn ang="0">
                <a:pos x="connsiteX11191" y="connsiteY11191"/>
              </a:cxn>
              <a:cxn ang="0">
                <a:pos x="connsiteX11192" y="connsiteY11192"/>
              </a:cxn>
              <a:cxn ang="0">
                <a:pos x="connsiteX11193" y="connsiteY11193"/>
              </a:cxn>
              <a:cxn ang="0">
                <a:pos x="connsiteX11194" y="connsiteY11194"/>
              </a:cxn>
              <a:cxn ang="0">
                <a:pos x="connsiteX11195" y="connsiteY11195"/>
              </a:cxn>
              <a:cxn ang="0">
                <a:pos x="connsiteX11196" y="connsiteY11196"/>
              </a:cxn>
              <a:cxn ang="0">
                <a:pos x="connsiteX11197" y="connsiteY11197"/>
              </a:cxn>
              <a:cxn ang="0">
                <a:pos x="connsiteX11198" y="connsiteY11198"/>
              </a:cxn>
              <a:cxn ang="0">
                <a:pos x="connsiteX11199" y="connsiteY11199"/>
              </a:cxn>
              <a:cxn ang="0">
                <a:pos x="connsiteX11200" y="connsiteY11200"/>
              </a:cxn>
              <a:cxn ang="0">
                <a:pos x="connsiteX11201" y="connsiteY11201"/>
              </a:cxn>
              <a:cxn ang="0">
                <a:pos x="connsiteX11202" y="connsiteY11202"/>
              </a:cxn>
              <a:cxn ang="0">
                <a:pos x="connsiteX11203" y="connsiteY11203"/>
              </a:cxn>
              <a:cxn ang="0">
                <a:pos x="connsiteX11204" y="connsiteY11204"/>
              </a:cxn>
              <a:cxn ang="0">
                <a:pos x="connsiteX11205" y="connsiteY11205"/>
              </a:cxn>
              <a:cxn ang="0">
                <a:pos x="connsiteX11206" y="connsiteY11206"/>
              </a:cxn>
              <a:cxn ang="0">
                <a:pos x="connsiteX11207" y="connsiteY11207"/>
              </a:cxn>
              <a:cxn ang="0">
                <a:pos x="connsiteX11208" y="connsiteY11208"/>
              </a:cxn>
              <a:cxn ang="0">
                <a:pos x="connsiteX11209" y="connsiteY11209"/>
              </a:cxn>
              <a:cxn ang="0">
                <a:pos x="connsiteX11210" y="connsiteY11210"/>
              </a:cxn>
              <a:cxn ang="0">
                <a:pos x="connsiteX11211" y="connsiteY11211"/>
              </a:cxn>
              <a:cxn ang="0">
                <a:pos x="connsiteX11212" y="connsiteY11212"/>
              </a:cxn>
              <a:cxn ang="0">
                <a:pos x="connsiteX11213" y="connsiteY11213"/>
              </a:cxn>
              <a:cxn ang="0">
                <a:pos x="connsiteX11214" y="connsiteY11214"/>
              </a:cxn>
              <a:cxn ang="0">
                <a:pos x="connsiteX11215" y="connsiteY11215"/>
              </a:cxn>
              <a:cxn ang="0">
                <a:pos x="connsiteX11216" y="connsiteY11216"/>
              </a:cxn>
              <a:cxn ang="0">
                <a:pos x="connsiteX11217" y="connsiteY11217"/>
              </a:cxn>
              <a:cxn ang="0">
                <a:pos x="connsiteX11218" y="connsiteY11218"/>
              </a:cxn>
              <a:cxn ang="0">
                <a:pos x="connsiteX11219" y="connsiteY11219"/>
              </a:cxn>
              <a:cxn ang="0">
                <a:pos x="connsiteX11220" y="connsiteY11220"/>
              </a:cxn>
              <a:cxn ang="0">
                <a:pos x="connsiteX11221" y="connsiteY11221"/>
              </a:cxn>
              <a:cxn ang="0">
                <a:pos x="connsiteX11222" y="connsiteY11222"/>
              </a:cxn>
              <a:cxn ang="0">
                <a:pos x="connsiteX11223" y="connsiteY11223"/>
              </a:cxn>
              <a:cxn ang="0">
                <a:pos x="connsiteX11224" y="connsiteY11224"/>
              </a:cxn>
              <a:cxn ang="0">
                <a:pos x="connsiteX11225" y="connsiteY11225"/>
              </a:cxn>
              <a:cxn ang="0">
                <a:pos x="connsiteX11226" y="connsiteY11226"/>
              </a:cxn>
              <a:cxn ang="0">
                <a:pos x="connsiteX11227" y="connsiteY11227"/>
              </a:cxn>
              <a:cxn ang="0">
                <a:pos x="connsiteX11228" y="connsiteY11228"/>
              </a:cxn>
              <a:cxn ang="0">
                <a:pos x="connsiteX11229" y="connsiteY11229"/>
              </a:cxn>
              <a:cxn ang="0">
                <a:pos x="connsiteX11230" y="connsiteY11230"/>
              </a:cxn>
              <a:cxn ang="0">
                <a:pos x="connsiteX11231" y="connsiteY11231"/>
              </a:cxn>
              <a:cxn ang="0">
                <a:pos x="connsiteX11232" y="connsiteY11232"/>
              </a:cxn>
              <a:cxn ang="0">
                <a:pos x="connsiteX11233" y="connsiteY11233"/>
              </a:cxn>
              <a:cxn ang="0">
                <a:pos x="connsiteX11234" y="connsiteY11234"/>
              </a:cxn>
              <a:cxn ang="0">
                <a:pos x="connsiteX11235" y="connsiteY11235"/>
              </a:cxn>
              <a:cxn ang="0">
                <a:pos x="connsiteX11236" y="connsiteY11236"/>
              </a:cxn>
              <a:cxn ang="0">
                <a:pos x="connsiteX11237" y="connsiteY11237"/>
              </a:cxn>
              <a:cxn ang="0">
                <a:pos x="connsiteX11238" y="connsiteY11238"/>
              </a:cxn>
              <a:cxn ang="0">
                <a:pos x="connsiteX11239" y="connsiteY11239"/>
              </a:cxn>
              <a:cxn ang="0">
                <a:pos x="connsiteX11240" y="connsiteY11240"/>
              </a:cxn>
              <a:cxn ang="0">
                <a:pos x="connsiteX11241" y="connsiteY11241"/>
              </a:cxn>
              <a:cxn ang="0">
                <a:pos x="connsiteX11242" y="connsiteY11242"/>
              </a:cxn>
              <a:cxn ang="0">
                <a:pos x="connsiteX11243" y="connsiteY11243"/>
              </a:cxn>
              <a:cxn ang="0">
                <a:pos x="connsiteX11244" y="connsiteY11244"/>
              </a:cxn>
              <a:cxn ang="0">
                <a:pos x="connsiteX11245" y="connsiteY11245"/>
              </a:cxn>
              <a:cxn ang="0">
                <a:pos x="connsiteX11246" y="connsiteY11246"/>
              </a:cxn>
              <a:cxn ang="0">
                <a:pos x="connsiteX11247" y="connsiteY11247"/>
              </a:cxn>
              <a:cxn ang="0">
                <a:pos x="connsiteX11248" y="connsiteY11248"/>
              </a:cxn>
              <a:cxn ang="0">
                <a:pos x="connsiteX11249" y="connsiteY11249"/>
              </a:cxn>
              <a:cxn ang="0">
                <a:pos x="connsiteX11250" y="connsiteY11250"/>
              </a:cxn>
              <a:cxn ang="0">
                <a:pos x="connsiteX11251" y="connsiteY11251"/>
              </a:cxn>
              <a:cxn ang="0">
                <a:pos x="connsiteX11252" y="connsiteY11252"/>
              </a:cxn>
              <a:cxn ang="0">
                <a:pos x="connsiteX11253" y="connsiteY11253"/>
              </a:cxn>
              <a:cxn ang="0">
                <a:pos x="connsiteX11254" y="connsiteY11254"/>
              </a:cxn>
              <a:cxn ang="0">
                <a:pos x="connsiteX11255" y="connsiteY11255"/>
              </a:cxn>
              <a:cxn ang="0">
                <a:pos x="connsiteX11256" y="connsiteY11256"/>
              </a:cxn>
              <a:cxn ang="0">
                <a:pos x="connsiteX11257" y="connsiteY11257"/>
              </a:cxn>
              <a:cxn ang="0">
                <a:pos x="connsiteX11258" y="connsiteY11258"/>
              </a:cxn>
              <a:cxn ang="0">
                <a:pos x="connsiteX11259" y="connsiteY11259"/>
              </a:cxn>
              <a:cxn ang="0">
                <a:pos x="connsiteX11260" y="connsiteY11260"/>
              </a:cxn>
              <a:cxn ang="0">
                <a:pos x="connsiteX11261" y="connsiteY11261"/>
              </a:cxn>
              <a:cxn ang="0">
                <a:pos x="connsiteX11262" y="connsiteY11262"/>
              </a:cxn>
              <a:cxn ang="0">
                <a:pos x="connsiteX11263" y="connsiteY11263"/>
              </a:cxn>
              <a:cxn ang="0">
                <a:pos x="connsiteX11264" y="connsiteY11264"/>
              </a:cxn>
              <a:cxn ang="0">
                <a:pos x="connsiteX11265" y="connsiteY11265"/>
              </a:cxn>
              <a:cxn ang="0">
                <a:pos x="connsiteX11266" y="connsiteY11266"/>
              </a:cxn>
              <a:cxn ang="0">
                <a:pos x="connsiteX11267" y="connsiteY11267"/>
              </a:cxn>
              <a:cxn ang="0">
                <a:pos x="connsiteX11268" y="connsiteY11268"/>
              </a:cxn>
              <a:cxn ang="0">
                <a:pos x="connsiteX11269" y="connsiteY11269"/>
              </a:cxn>
              <a:cxn ang="0">
                <a:pos x="connsiteX11270" y="connsiteY11270"/>
              </a:cxn>
              <a:cxn ang="0">
                <a:pos x="connsiteX11271" y="connsiteY11271"/>
              </a:cxn>
              <a:cxn ang="0">
                <a:pos x="connsiteX11272" y="connsiteY11272"/>
              </a:cxn>
              <a:cxn ang="0">
                <a:pos x="connsiteX11273" y="connsiteY11273"/>
              </a:cxn>
              <a:cxn ang="0">
                <a:pos x="connsiteX11274" y="connsiteY11274"/>
              </a:cxn>
              <a:cxn ang="0">
                <a:pos x="connsiteX11275" y="connsiteY11275"/>
              </a:cxn>
              <a:cxn ang="0">
                <a:pos x="connsiteX11276" y="connsiteY11276"/>
              </a:cxn>
              <a:cxn ang="0">
                <a:pos x="connsiteX11277" y="connsiteY11277"/>
              </a:cxn>
              <a:cxn ang="0">
                <a:pos x="connsiteX11278" y="connsiteY11278"/>
              </a:cxn>
              <a:cxn ang="0">
                <a:pos x="connsiteX11279" y="connsiteY11279"/>
              </a:cxn>
              <a:cxn ang="0">
                <a:pos x="connsiteX11280" y="connsiteY11280"/>
              </a:cxn>
              <a:cxn ang="0">
                <a:pos x="connsiteX11281" y="connsiteY11281"/>
              </a:cxn>
              <a:cxn ang="0">
                <a:pos x="connsiteX11282" y="connsiteY11282"/>
              </a:cxn>
              <a:cxn ang="0">
                <a:pos x="connsiteX11283" y="connsiteY11283"/>
              </a:cxn>
              <a:cxn ang="0">
                <a:pos x="connsiteX11284" y="connsiteY11284"/>
              </a:cxn>
              <a:cxn ang="0">
                <a:pos x="connsiteX11285" y="connsiteY11285"/>
              </a:cxn>
              <a:cxn ang="0">
                <a:pos x="connsiteX11286" y="connsiteY11286"/>
              </a:cxn>
              <a:cxn ang="0">
                <a:pos x="connsiteX11287" y="connsiteY11287"/>
              </a:cxn>
              <a:cxn ang="0">
                <a:pos x="connsiteX11288" y="connsiteY11288"/>
              </a:cxn>
              <a:cxn ang="0">
                <a:pos x="connsiteX11289" y="connsiteY11289"/>
              </a:cxn>
              <a:cxn ang="0">
                <a:pos x="connsiteX11290" y="connsiteY11290"/>
              </a:cxn>
              <a:cxn ang="0">
                <a:pos x="connsiteX11291" y="connsiteY11291"/>
              </a:cxn>
              <a:cxn ang="0">
                <a:pos x="connsiteX11292" y="connsiteY11292"/>
              </a:cxn>
              <a:cxn ang="0">
                <a:pos x="connsiteX11293" y="connsiteY11293"/>
              </a:cxn>
              <a:cxn ang="0">
                <a:pos x="connsiteX11294" y="connsiteY11294"/>
              </a:cxn>
              <a:cxn ang="0">
                <a:pos x="connsiteX11295" y="connsiteY11295"/>
              </a:cxn>
              <a:cxn ang="0">
                <a:pos x="connsiteX11296" y="connsiteY11296"/>
              </a:cxn>
              <a:cxn ang="0">
                <a:pos x="connsiteX11297" y="connsiteY11297"/>
              </a:cxn>
              <a:cxn ang="0">
                <a:pos x="connsiteX11298" y="connsiteY11298"/>
              </a:cxn>
              <a:cxn ang="0">
                <a:pos x="connsiteX11299" y="connsiteY11299"/>
              </a:cxn>
              <a:cxn ang="0">
                <a:pos x="connsiteX11300" y="connsiteY11300"/>
              </a:cxn>
              <a:cxn ang="0">
                <a:pos x="connsiteX11301" y="connsiteY11301"/>
              </a:cxn>
              <a:cxn ang="0">
                <a:pos x="connsiteX11302" y="connsiteY11302"/>
              </a:cxn>
              <a:cxn ang="0">
                <a:pos x="connsiteX11303" y="connsiteY11303"/>
              </a:cxn>
              <a:cxn ang="0">
                <a:pos x="connsiteX11304" y="connsiteY11304"/>
              </a:cxn>
              <a:cxn ang="0">
                <a:pos x="connsiteX11305" y="connsiteY11305"/>
              </a:cxn>
              <a:cxn ang="0">
                <a:pos x="connsiteX11306" y="connsiteY11306"/>
              </a:cxn>
              <a:cxn ang="0">
                <a:pos x="connsiteX11307" y="connsiteY11307"/>
              </a:cxn>
              <a:cxn ang="0">
                <a:pos x="connsiteX11308" y="connsiteY11308"/>
              </a:cxn>
              <a:cxn ang="0">
                <a:pos x="connsiteX11309" y="connsiteY11309"/>
              </a:cxn>
              <a:cxn ang="0">
                <a:pos x="connsiteX11310" y="connsiteY11310"/>
              </a:cxn>
              <a:cxn ang="0">
                <a:pos x="connsiteX11311" y="connsiteY11311"/>
              </a:cxn>
              <a:cxn ang="0">
                <a:pos x="connsiteX11312" y="connsiteY11312"/>
              </a:cxn>
              <a:cxn ang="0">
                <a:pos x="connsiteX11313" y="connsiteY11313"/>
              </a:cxn>
              <a:cxn ang="0">
                <a:pos x="connsiteX11314" y="connsiteY11314"/>
              </a:cxn>
              <a:cxn ang="0">
                <a:pos x="connsiteX11315" y="connsiteY11315"/>
              </a:cxn>
              <a:cxn ang="0">
                <a:pos x="connsiteX11316" y="connsiteY11316"/>
              </a:cxn>
              <a:cxn ang="0">
                <a:pos x="connsiteX11317" y="connsiteY11317"/>
              </a:cxn>
              <a:cxn ang="0">
                <a:pos x="connsiteX11318" y="connsiteY11318"/>
              </a:cxn>
              <a:cxn ang="0">
                <a:pos x="connsiteX11319" y="connsiteY11319"/>
              </a:cxn>
              <a:cxn ang="0">
                <a:pos x="connsiteX11320" y="connsiteY11320"/>
              </a:cxn>
              <a:cxn ang="0">
                <a:pos x="connsiteX11321" y="connsiteY11321"/>
              </a:cxn>
              <a:cxn ang="0">
                <a:pos x="connsiteX11322" y="connsiteY11322"/>
              </a:cxn>
              <a:cxn ang="0">
                <a:pos x="connsiteX11323" y="connsiteY11323"/>
              </a:cxn>
              <a:cxn ang="0">
                <a:pos x="connsiteX11324" y="connsiteY11324"/>
              </a:cxn>
              <a:cxn ang="0">
                <a:pos x="connsiteX11325" y="connsiteY11325"/>
              </a:cxn>
              <a:cxn ang="0">
                <a:pos x="connsiteX11326" y="connsiteY11326"/>
              </a:cxn>
              <a:cxn ang="0">
                <a:pos x="connsiteX11327" y="connsiteY11327"/>
              </a:cxn>
              <a:cxn ang="0">
                <a:pos x="connsiteX11328" y="connsiteY11328"/>
              </a:cxn>
              <a:cxn ang="0">
                <a:pos x="connsiteX11329" y="connsiteY11329"/>
              </a:cxn>
              <a:cxn ang="0">
                <a:pos x="connsiteX11330" y="connsiteY11330"/>
              </a:cxn>
              <a:cxn ang="0">
                <a:pos x="connsiteX11331" y="connsiteY11331"/>
              </a:cxn>
              <a:cxn ang="0">
                <a:pos x="connsiteX11332" y="connsiteY11332"/>
              </a:cxn>
              <a:cxn ang="0">
                <a:pos x="connsiteX11333" y="connsiteY11333"/>
              </a:cxn>
              <a:cxn ang="0">
                <a:pos x="connsiteX11334" y="connsiteY11334"/>
              </a:cxn>
              <a:cxn ang="0">
                <a:pos x="connsiteX11335" y="connsiteY11335"/>
              </a:cxn>
              <a:cxn ang="0">
                <a:pos x="connsiteX11336" y="connsiteY11336"/>
              </a:cxn>
              <a:cxn ang="0">
                <a:pos x="connsiteX11337" y="connsiteY11337"/>
              </a:cxn>
              <a:cxn ang="0">
                <a:pos x="connsiteX11338" y="connsiteY11338"/>
              </a:cxn>
              <a:cxn ang="0">
                <a:pos x="connsiteX11339" y="connsiteY11339"/>
              </a:cxn>
              <a:cxn ang="0">
                <a:pos x="connsiteX11340" y="connsiteY11340"/>
              </a:cxn>
              <a:cxn ang="0">
                <a:pos x="connsiteX11341" y="connsiteY11341"/>
              </a:cxn>
              <a:cxn ang="0">
                <a:pos x="connsiteX11342" y="connsiteY11342"/>
              </a:cxn>
              <a:cxn ang="0">
                <a:pos x="connsiteX11343" y="connsiteY11343"/>
              </a:cxn>
              <a:cxn ang="0">
                <a:pos x="connsiteX11344" y="connsiteY11344"/>
              </a:cxn>
              <a:cxn ang="0">
                <a:pos x="connsiteX11345" y="connsiteY11345"/>
              </a:cxn>
              <a:cxn ang="0">
                <a:pos x="connsiteX11346" y="connsiteY11346"/>
              </a:cxn>
              <a:cxn ang="0">
                <a:pos x="connsiteX11347" y="connsiteY11347"/>
              </a:cxn>
              <a:cxn ang="0">
                <a:pos x="connsiteX11348" y="connsiteY11348"/>
              </a:cxn>
              <a:cxn ang="0">
                <a:pos x="connsiteX11349" y="connsiteY11349"/>
              </a:cxn>
              <a:cxn ang="0">
                <a:pos x="connsiteX11350" y="connsiteY11350"/>
              </a:cxn>
              <a:cxn ang="0">
                <a:pos x="connsiteX11351" y="connsiteY11351"/>
              </a:cxn>
              <a:cxn ang="0">
                <a:pos x="connsiteX11352" y="connsiteY11352"/>
              </a:cxn>
              <a:cxn ang="0">
                <a:pos x="connsiteX11353" y="connsiteY11353"/>
              </a:cxn>
              <a:cxn ang="0">
                <a:pos x="connsiteX11354" y="connsiteY11354"/>
              </a:cxn>
              <a:cxn ang="0">
                <a:pos x="connsiteX11355" y="connsiteY11355"/>
              </a:cxn>
              <a:cxn ang="0">
                <a:pos x="connsiteX11356" y="connsiteY11356"/>
              </a:cxn>
              <a:cxn ang="0">
                <a:pos x="connsiteX11357" y="connsiteY11357"/>
              </a:cxn>
              <a:cxn ang="0">
                <a:pos x="connsiteX11358" y="connsiteY11358"/>
              </a:cxn>
              <a:cxn ang="0">
                <a:pos x="connsiteX11359" y="connsiteY11359"/>
              </a:cxn>
              <a:cxn ang="0">
                <a:pos x="connsiteX11360" y="connsiteY11360"/>
              </a:cxn>
              <a:cxn ang="0">
                <a:pos x="connsiteX11361" y="connsiteY11361"/>
              </a:cxn>
              <a:cxn ang="0">
                <a:pos x="connsiteX11362" y="connsiteY11362"/>
              </a:cxn>
              <a:cxn ang="0">
                <a:pos x="connsiteX11363" y="connsiteY11363"/>
              </a:cxn>
              <a:cxn ang="0">
                <a:pos x="connsiteX11364" y="connsiteY11364"/>
              </a:cxn>
              <a:cxn ang="0">
                <a:pos x="connsiteX11365" y="connsiteY11365"/>
              </a:cxn>
              <a:cxn ang="0">
                <a:pos x="connsiteX11366" y="connsiteY11366"/>
              </a:cxn>
              <a:cxn ang="0">
                <a:pos x="connsiteX11367" y="connsiteY11367"/>
              </a:cxn>
              <a:cxn ang="0">
                <a:pos x="connsiteX11368" y="connsiteY11368"/>
              </a:cxn>
              <a:cxn ang="0">
                <a:pos x="connsiteX11369" y="connsiteY11369"/>
              </a:cxn>
              <a:cxn ang="0">
                <a:pos x="connsiteX11370" y="connsiteY11370"/>
              </a:cxn>
              <a:cxn ang="0">
                <a:pos x="connsiteX11371" y="connsiteY11371"/>
              </a:cxn>
              <a:cxn ang="0">
                <a:pos x="connsiteX11372" y="connsiteY11372"/>
              </a:cxn>
              <a:cxn ang="0">
                <a:pos x="connsiteX11373" y="connsiteY11373"/>
              </a:cxn>
              <a:cxn ang="0">
                <a:pos x="connsiteX11374" y="connsiteY11374"/>
              </a:cxn>
              <a:cxn ang="0">
                <a:pos x="connsiteX11375" y="connsiteY11375"/>
              </a:cxn>
              <a:cxn ang="0">
                <a:pos x="connsiteX11376" y="connsiteY11376"/>
              </a:cxn>
              <a:cxn ang="0">
                <a:pos x="connsiteX11377" y="connsiteY11377"/>
              </a:cxn>
              <a:cxn ang="0">
                <a:pos x="connsiteX11378" y="connsiteY11378"/>
              </a:cxn>
              <a:cxn ang="0">
                <a:pos x="connsiteX11379" y="connsiteY11379"/>
              </a:cxn>
              <a:cxn ang="0">
                <a:pos x="connsiteX11380" y="connsiteY11380"/>
              </a:cxn>
              <a:cxn ang="0">
                <a:pos x="connsiteX11381" y="connsiteY11381"/>
              </a:cxn>
              <a:cxn ang="0">
                <a:pos x="connsiteX11382" y="connsiteY11382"/>
              </a:cxn>
              <a:cxn ang="0">
                <a:pos x="connsiteX11383" y="connsiteY11383"/>
              </a:cxn>
              <a:cxn ang="0">
                <a:pos x="connsiteX11384" y="connsiteY11384"/>
              </a:cxn>
              <a:cxn ang="0">
                <a:pos x="connsiteX11385" y="connsiteY11385"/>
              </a:cxn>
              <a:cxn ang="0">
                <a:pos x="connsiteX11386" y="connsiteY11386"/>
              </a:cxn>
              <a:cxn ang="0">
                <a:pos x="connsiteX11387" y="connsiteY11387"/>
              </a:cxn>
              <a:cxn ang="0">
                <a:pos x="connsiteX11388" y="connsiteY11388"/>
              </a:cxn>
              <a:cxn ang="0">
                <a:pos x="connsiteX11389" y="connsiteY11389"/>
              </a:cxn>
              <a:cxn ang="0">
                <a:pos x="connsiteX11390" y="connsiteY11390"/>
              </a:cxn>
              <a:cxn ang="0">
                <a:pos x="connsiteX11391" y="connsiteY11391"/>
              </a:cxn>
              <a:cxn ang="0">
                <a:pos x="connsiteX11392" y="connsiteY11392"/>
              </a:cxn>
              <a:cxn ang="0">
                <a:pos x="connsiteX11393" y="connsiteY11393"/>
              </a:cxn>
              <a:cxn ang="0">
                <a:pos x="connsiteX11394" y="connsiteY11394"/>
              </a:cxn>
              <a:cxn ang="0">
                <a:pos x="connsiteX11395" y="connsiteY11395"/>
              </a:cxn>
              <a:cxn ang="0">
                <a:pos x="connsiteX11396" y="connsiteY11396"/>
              </a:cxn>
              <a:cxn ang="0">
                <a:pos x="connsiteX11397" y="connsiteY11397"/>
              </a:cxn>
              <a:cxn ang="0">
                <a:pos x="connsiteX11398" y="connsiteY11398"/>
              </a:cxn>
              <a:cxn ang="0">
                <a:pos x="connsiteX11399" y="connsiteY11399"/>
              </a:cxn>
              <a:cxn ang="0">
                <a:pos x="connsiteX11400" y="connsiteY11400"/>
              </a:cxn>
              <a:cxn ang="0">
                <a:pos x="connsiteX11401" y="connsiteY11401"/>
              </a:cxn>
              <a:cxn ang="0">
                <a:pos x="connsiteX11402" y="connsiteY11402"/>
              </a:cxn>
              <a:cxn ang="0">
                <a:pos x="connsiteX11403" y="connsiteY11403"/>
              </a:cxn>
              <a:cxn ang="0">
                <a:pos x="connsiteX11404" y="connsiteY11404"/>
              </a:cxn>
              <a:cxn ang="0">
                <a:pos x="connsiteX11405" y="connsiteY11405"/>
              </a:cxn>
              <a:cxn ang="0">
                <a:pos x="connsiteX11406" y="connsiteY11406"/>
              </a:cxn>
              <a:cxn ang="0">
                <a:pos x="connsiteX11407" y="connsiteY11407"/>
              </a:cxn>
              <a:cxn ang="0">
                <a:pos x="connsiteX11408" y="connsiteY11408"/>
              </a:cxn>
              <a:cxn ang="0">
                <a:pos x="connsiteX11409" y="connsiteY11409"/>
              </a:cxn>
              <a:cxn ang="0">
                <a:pos x="connsiteX11410" y="connsiteY11410"/>
              </a:cxn>
              <a:cxn ang="0">
                <a:pos x="connsiteX11411" y="connsiteY11411"/>
              </a:cxn>
              <a:cxn ang="0">
                <a:pos x="connsiteX11412" y="connsiteY11412"/>
              </a:cxn>
              <a:cxn ang="0">
                <a:pos x="connsiteX11413" y="connsiteY11413"/>
              </a:cxn>
              <a:cxn ang="0">
                <a:pos x="connsiteX11414" y="connsiteY11414"/>
              </a:cxn>
              <a:cxn ang="0">
                <a:pos x="connsiteX11415" y="connsiteY11415"/>
              </a:cxn>
              <a:cxn ang="0">
                <a:pos x="connsiteX11416" y="connsiteY11416"/>
              </a:cxn>
              <a:cxn ang="0">
                <a:pos x="connsiteX11417" y="connsiteY11417"/>
              </a:cxn>
              <a:cxn ang="0">
                <a:pos x="connsiteX11418" y="connsiteY11418"/>
              </a:cxn>
              <a:cxn ang="0">
                <a:pos x="connsiteX11419" y="connsiteY11419"/>
              </a:cxn>
              <a:cxn ang="0">
                <a:pos x="connsiteX11420" y="connsiteY11420"/>
              </a:cxn>
              <a:cxn ang="0">
                <a:pos x="connsiteX11421" y="connsiteY11421"/>
              </a:cxn>
              <a:cxn ang="0">
                <a:pos x="connsiteX11422" y="connsiteY11422"/>
              </a:cxn>
              <a:cxn ang="0">
                <a:pos x="connsiteX11423" y="connsiteY11423"/>
              </a:cxn>
              <a:cxn ang="0">
                <a:pos x="connsiteX11424" y="connsiteY11424"/>
              </a:cxn>
              <a:cxn ang="0">
                <a:pos x="connsiteX11425" y="connsiteY11425"/>
              </a:cxn>
              <a:cxn ang="0">
                <a:pos x="connsiteX11426" y="connsiteY11426"/>
              </a:cxn>
              <a:cxn ang="0">
                <a:pos x="connsiteX11427" y="connsiteY11427"/>
              </a:cxn>
              <a:cxn ang="0">
                <a:pos x="connsiteX11428" y="connsiteY11428"/>
              </a:cxn>
              <a:cxn ang="0">
                <a:pos x="connsiteX11429" y="connsiteY11429"/>
              </a:cxn>
              <a:cxn ang="0">
                <a:pos x="connsiteX11430" y="connsiteY11430"/>
              </a:cxn>
              <a:cxn ang="0">
                <a:pos x="connsiteX11431" y="connsiteY11431"/>
              </a:cxn>
              <a:cxn ang="0">
                <a:pos x="connsiteX11432" y="connsiteY11432"/>
              </a:cxn>
              <a:cxn ang="0">
                <a:pos x="connsiteX11433" y="connsiteY11433"/>
              </a:cxn>
              <a:cxn ang="0">
                <a:pos x="connsiteX11434" y="connsiteY11434"/>
              </a:cxn>
              <a:cxn ang="0">
                <a:pos x="connsiteX11435" y="connsiteY11435"/>
              </a:cxn>
              <a:cxn ang="0">
                <a:pos x="connsiteX11436" y="connsiteY11436"/>
              </a:cxn>
              <a:cxn ang="0">
                <a:pos x="connsiteX11437" y="connsiteY11437"/>
              </a:cxn>
              <a:cxn ang="0">
                <a:pos x="connsiteX11438" y="connsiteY11438"/>
              </a:cxn>
              <a:cxn ang="0">
                <a:pos x="connsiteX11439" y="connsiteY11439"/>
              </a:cxn>
              <a:cxn ang="0">
                <a:pos x="connsiteX11440" y="connsiteY11440"/>
              </a:cxn>
              <a:cxn ang="0">
                <a:pos x="connsiteX11441" y="connsiteY11441"/>
              </a:cxn>
              <a:cxn ang="0">
                <a:pos x="connsiteX11442" y="connsiteY11442"/>
              </a:cxn>
              <a:cxn ang="0">
                <a:pos x="connsiteX11443" y="connsiteY11443"/>
              </a:cxn>
              <a:cxn ang="0">
                <a:pos x="connsiteX11444" y="connsiteY11444"/>
              </a:cxn>
              <a:cxn ang="0">
                <a:pos x="connsiteX11445" y="connsiteY11445"/>
              </a:cxn>
              <a:cxn ang="0">
                <a:pos x="connsiteX11446" y="connsiteY11446"/>
              </a:cxn>
              <a:cxn ang="0">
                <a:pos x="connsiteX11447" y="connsiteY11447"/>
              </a:cxn>
              <a:cxn ang="0">
                <a:pos x="connsiteX11448" y="connsiteY11448"/>
              </a:cxn>
              <a:cxn ang="0">
                <a:pos x="connsiteX11449" y="connsiteY11449"/>
              </a:cxn>
              <a:cxn ang="0">
                <a:pos x="connsiteX11450" y="connsiteY11450"/>
              </a:cxn>
              <a:cxn ang="0">
                <a:pos x="connsiteX11451" y="connsiteY11451"/>
              </a:cxn>
              <a:cxn ang="0">
                <a:pos x="connsiteX11452" y="connsiteY11452"/>
              </a:cxn>
              <a:cxn ang="0">
                <a:pos x="connsiteX11453" y="connsiteY11453"/>
              </a:cxn>
              <a:cxn ang="0">
                <a:pos x="connsiteX11454" y="connsiteY11454"/>
              </a:cxn>
              <a:cxn ang="0">
                <a:pos x="connsiteX11455" y="connsiteY11455"/>
              </a:cxn>
              <a:cxn ang="0">
                <a:pos x="connsiteX11456" y="connsiteY11456"/>
              </a:cxn>
              <a:cxn ang="0">
                <a:pos x="connsiteX11457" y="connsiteY11457"/>
              </a:cxn>
              <a:cxn ang="0">
                <a:pos x="connsiteX11458" y="connsiteY11458"/>
              </a:cxn>
              <a:cxn ang="0">
                <a:pos x="connsiteX11459" y="connsiteY11459"/>
              </a:cxn>
              <a:cxn ang="0">
                <a:pos x="connsiteX11460" y="connsiteY11460"/>
              </a:cxn>
              <a:cxn ang="0">
                <a:pos x="connsiteX11461" y="connsiteY11461"/>
              </a:cxn>
              <a:cxn ang="0">
                <a:pos x="connsiteX11462" y="connsiteY11462"/>
              </a:cxn>
              <a:cxn ang="0">
                <a:pos x="connsiteX11463" y="connsiteY11463"/>
              </a:cxn>
              <a:cxn ang="0">
                <a:pos x="connsiteX11464" y="connsiteY11464"/>
              </a:cxn>
              <a:cxn ang="0">
                <a:pos x="connsiteX11465" y="connsiteY11465"/>
              </a:cxn>
              <a:cxn ang="0">
                <a:pos x="connsiteX11466" y="connsiteY11466"/>
              </a:cxn>
              <a:cxn ang="0">
                <a:pos x="connsiteX11467" y="connsiteY11467"/>
              </a:cxn>
              <a:cxn ang="0">
                <a:pos x="connsiteX11468" y="connsiteY11468"/>
              </a:cxn>
              <a:cxn ang="0">
                <a:pos x="connsiteX11469" y="connsiteY11469"/>
              </a:cxn>
              <a:cxn ang="0">
                <a:pos x="connsiteX11470" y="connsiteY11470"/>
              </a:cxn>
              <a:cxn ang="0">
                <a:pos x="connsiteX11471" y="connsiteY11471"/>
              </a:cxn>
              <a:cxn ang="0">
                <a:pos x="connsiteX11472" y="connsiteY11472"/>
              </a:cxn>
              <a:cxn ang="0">
                <a:pos x="connsiteX11473" y="connsiteY11473"/>
              </a:cxn>
              <a:cxn ang="0">
                <a:pos x="connsiteX11474" y="connsiteY11474"/>
              </a:cxn>
              <a:cxn ang="0">
                <a:pos x="connsiteX11475" y="connsiteY11475"/>
              </a:cxn>
              <a:cxn ang="0">
                <a:pos x="connsiteX11476" y="connsiteY11476"/>
              </a:cxn>
              <a:cxn ang="0">
                <a:pos x="connsiteX11477" y="connsiteY11477"/>
              </a:cxn>
              <a:cxn ang="0">
                <a:pos x="connsiteX11478" y="connsiteY11478"/>
              </a:cxn>
              <a:cxn ang="0">
                <a:pos x="connsiteX11479" y="connsiteY11479"/>
              </a:cxn>
              <a:cxn ang="0">
                <a:pos x="connsiteX11480" y="connsiteY11480"/>
              </a:cxn>
              <a:cxn ang="0">
                <a:pos x="connsiteX11481" y="connsiteY11481"/>
              </a:cxn>
              <a:cxn ang="0">
                <a:pos x="connsiteX11482" y="connsiteY11482"/>
              </a:cxn>
              <a:cxn ang="0">
                <a:pos x="connsiteX11483" y="connsiteY11483"/>
              </a:cxn>
              <a:cxn ang="0">
                <a:pos x="connsiteX11484" y="connsiteY11484"/>
              </a:cxn>
              <a:cxn ang="0">
                <a:pos x="connsiteX11485" y="connsiteY11485"/>
              </a:cxn>
              <a:cxn ang="0">
                <a:pos x="connsiteX11486" y="connsiteY11486"/>
              </a:cxn>
              <a:cxn ang="0">
                <a:pos x="connsiteX11487" y="connsiteY11487"/>
              </a:cxn>
              <a:cxn ang="0">
                <a:pos x="connsiteX11488" y="connsiteY11488"/>
              </a:cxn>
              <a:cxn ang="0">
                <a:pos x="connsiteX11489" y="connsiteY11489"/>
              </a:cxn>
              <a:cxn ang="0">
                <a:pos x="connsiteX11490" y="connsiteY11490"/>
              </a:cxn>
              <a:cxn ang="0">
                <a:pos x="connsiteX11491" y="connsiteY11491"/>
              </a:cxn>
              <a:cxn ang="0">
                <a:pos x="connsiteX11492" y="connsiteY11492"/>
              </a:cxn>
              <a:cxn ang="0">
                <a:pos x="connsiteX11493" y="connsiteY11493"/>
              </a:cxn>
              <a:cxn ang="0">
                <a:pos x="connsiteX11494" y="connsiteY11494"/>
              </a:cxn>
              <a:cxn ang="0">
                <a:pos x="connsiteX11495" y="connsiteY11495"/>
              </a:cxn>
              <a:cxn ang="0">
                <a:pos x="connsiteX11496" y="connsiteY11496"/>
              </a:cxn>
              <a:cxn ang="0">
                <a:pos x="connsiteX11497" y="connsiteY11497"/>
              </a:cxn>
              <a:cxn ang="0">
                <a:pos x="connsiteX11498" y="connsiteY11498"/>
              </a:cxn>
              <a:cxn ang="0">
                <a:pos x="connsiteX11499" y="connsiteY11499"/>
              </a:cxn>
              <a:cxn ang="0">
                <a:pos x="connsiteX11500" y="connsiteY11500"/>
              </a:cxn>
              <a:cxn ang="0">
                <a:pos x="connsiteX11501" y="connsiteY11501"/>
              </a:cxn>
              <a:cxn ang="0">
                <a:pos x="connsiteX11502" y="connsiteY11502"/>
              </a:cxn>
              <a:cxn ang="0">
                <a:pos x="connsiteX11503" y="connsiteY11503"/>
              </a:cxn>
              <a:cxn ang="0">
                <a:pos x="connsiteX11504" y="connsiteY11504"/>
              </a:cxn>
              <a:cxn ang="0">
                <a:pos x="connsiteX11505" y="connsiteY11505"/>
              </a:cxn>
              <a:cxn ang="0">
                <a:pos x="connsiteX11506" y="connsiteY11506"/>
              </a:cxn>
              <a:cxn ang="0">
                <a:pos x="connsiteX11507" y="connsiteY11507"/>
              </a:cxn>
              <a:cxn ang="0">
                <a:pos x="connsiteX11508" y="connsiteY11508"/>
              </a:cxn>
              <a:cxn ang="0">
                <a:pos x="connsiteX11509" y="connsiteY11509"/>
              </a:cxn>
              <a:cxn ang="0">
                <a:pos x="connsiteX11510" y="connsiteY11510"/>
              </a:cxn>
              <a:cxn ang="0">
                <a:pos x="connsiteX11511" y="connsiteY11511"/>
              </a:cxn>
              <a:cxn ang="0">
                <a:pos x="connsiteX11512" y="connsiteY11512"/>
              </a:cxn>
              <a:cxn ang="0">
                <a:pos x="connsiteX11513" y="connsiteY11513"/>
              </a:cxn>
              <a:cxn ang="0">
                <a:pos x="connsiteX11514" y="connsiteY11514"/>
              </a:cxn>
              <a:cxn ang="0">
                <a:pos x="connsiteX11515" y="connsiteY11515"/>
              </a:cxn>
              <a:cxn ang="0">
                <a:pos x="connsiteX11516" y="connsiteY11516"/>
              </a:cxn>
              <a:cxn ang="0">
                <a:pos x="connsiteX11517" y="connsiteY11517"/>
              </a:cxn>
              <a:cxn ang="0">
                <a:pos x="connsiteX11518" y="connsiteY11518"/>
              </a:cxn>
              <a:cxn ang="0">
                <a:pos x="connsiteX11519" y="connsiteY11519"/>
              </a:cxn>
              <a:cxn ang="0">
                <a:pos x="connsiteX11520" y="connsiteY11520"/>
              </a:cxn>
              <a:cxn ang="0">
                <a:pos x="connsiteX11521" y="connsiteY11521"/>
              </a:cxn>
              <a:cxn ang="0">
                <a:pos x="connsiteX11522" y="connsiteY11522"/>
              </a:cxn>
              <a:cxn ang="0">
                <a:pos x="connsiteX11523" y="connsiteY11523"/>
              </a:cxn>
              <a:cxn ang="0">
                <a:pos x="connsiteX11524" y="connsiteY11524"/>
              </a:cxn>
              <a:cxn ang="0">
                <a:pos x="connsiteX11525" y="connsiteY11525"/>
              </a:cxn>
              <a:cxn ang="0">
                <a:pos x="connsiteX11526" y="connsiteY11526"/>
              </a:cxn>
              <a:cxn ang="0">
                <a:pos x="connsiteX11527" y="connsiteY11527"/>
              </a:cxn>
              <a:cxn ang="0">
                <a:pos x="connsiteX11528" y="connsiteY11528"/>
              </a:cxn>
              <a:cxn ang="0">
                <a:pos x="connsiteX11529" y="connsiteY11529"/>
              </a:cxn>
              <a:cxn ang="0">
                <a:pos x="connsiteX11530" y="connsiteY11530"/>
              </a:cxn>
              <a:cxn ang="0">
                <a:pos x="connsiteX11531" y="connsiteY11531"/>
              </a:cxn>
              <a:cxn ang="0">
                <a:pos x="connsiteX11532" y="connsiteY11532"/>
              </a:cxn>
              <a:cxn ang="0">
                <a:pos x="connsiteX11533" y="connsiteY11533"/>
              </a:cxn>
              <a:cxn ang="0">
                <a:pos x="connsiteX11534" y="connsiteY11534"/>
              </a:cxn>
              <a:cxn ang="0">
                <a:pos x="connsiteX11535" y="connsiteY11535"/>
              </a:cxn>
              <a:cxn ang="0">
                <a:pos x="connsiteX11536" y="connsiteY11536"/>
              </a:cxn>
              <a:cxn ang="0">
                <a:pos x="connsiteX11537" y="connsiteY11537"/>
              </a:cxn>
              <a:cxn ang="0">
                <a:pos x="connsiteX11538" y="connsiteY11538"/>
              </a:cxn>
              <a:cxn ang="0">
                <a:pos x="connsiteX11539" y="connsiteY11539"/>
              </a:cxn>
              <a:cxn ang="0">
                <a:pos x="connsiteX11540" y="connsiteY11540"/>
              </a:cxn>
              <a:cxn ang="0">
                <a:pos x="connsiteX11541" y="connsiteY11541"/>
              </a:cxn>
              <a:cxn ang="0">
                <a:pos x="connsiteX11542" y="connsiteY11542"/>
              </a:cxn>
              <a:cxn ang="0">
                <a:pos x="connsiteX11543" y="connsiteY11543"/>
              </a:cxn>
              <a:cxn ang="0">
                <a:pos x="connsiteX11544" y="connsiteY11544"/>
              </a:cxn>
              <a:cxn ang="0">
                <a:pos x="connsiteX11545" y="connsiteY11545"/>
              </a:cxn>
              <a:cxn ang="0">
                <a:pos x="connsiteX11546" y="connsiteY11546"/>
              </a:cxn>
              <a:cxn ang="0">
                <a:pos x="connsiteX11547" y="connsiteY11547"/>
              </a:cxn>
              <a:cxn ang="0">
                <a:pos x="connsiteX11548" y="connsiteY11548"/>
              </a:cxn>
              <a:cxn ang="0">
                <a:pos x="connsiteX11549" y="connsiteY11549"/>
              </a:cxn>
              <a:cxn ang="0">
                <a:pos x="connsiteX11550" y="connsiteY11550"/>
              </a:cxn>
              <a:cxn ang="0">
                <a:pos x="connsiteX11551" y="connsiteY11551"/>
              </a:cxn>
              <a:cxn ang="0">
                <a:pos x="connsiteX11552" y="connsiteY11552"/>
              </a:cxn>
              <a:cxn ang="0">
                <a:pos x="connsiteX11553" y="connsiteY11553"/>
              </a:cxn>
              <a:cxn ang="0">
                <a:pos x="connsiteX11554" y="connsiteY11554"/>
              </a:cxn>
              <a:cxn ang="0">
                <a:pos x="connsiteX11555" y="connsiteY11555"/>
              </a:cxn>
              <a:cxn ang="0">
                <a:pos x="connsiteX11556" y="connsiteY11556"/>
              </a:cxn>
              <a:cxn ang="0">
                <a:pos x="connsiteX11557" y="connsiteY11557"/>
              </a:cxn>
              <a:cxn ang="0">
                <a:pos x="connsiteX11558" y="connsiteY11558"/>
              </a:cxn>
              <a:cxn ang="0">
                <a:pos x="connsiteX11559" y="connsiteY11559"/>
              </a:cxn>
              <a:cxn ang="0">
                <a:pos x="connsiteX11560" y="connsiteY11560"/>
              </a:cxn>
              <a:cxn ang="0">
                <a:pos x="connsiteX11561" y="connsiteY11561"/>
              </a:cxn>
              <a:cxn ang="0">
                <a:pos x="connsiteX11562" y="connsiteY11562"/>
              </a:cxn>
              <a:cxn ang="0">
                <a:pos x="connsiteX11563" y="connsiteY11563"/>
              </a:cxn>
              <a:cxn ang="0">
                <a:pos x="connsiteX11564" y="connsiteY11564"/>
              </a:cxn>
              <a:cxn ang="0">
                <a:pos x="connsiteX11565" y="connsiteY11565"/>
              </a:cxn>
              <a:cxn ang="0">
                <a:pos x="connsiteX11566" y="connsiteY11566"/>
              </a:cxn>
              <a:cxn ang="0">
                <a:pos x="connsiteX11567" y="connsiteY11567"/>
              </a:cxn>
              <a:cxn ang="0">
                <a:pos x="connsiteX11568" y="connsiteY11568"/>
              </a:cxn>
              <a:cxn ang="0">
                <a:pos x="connsiteX11569" y="connsiteY11569"/>
              </a:cxn>
              <a:cxn ang="0">
                <a:pos x="connsiteX11570" y="connsiteY11570"/>
              </a:cxn>
              <a:cxn ang="0">
                <a:pos x="connsiteX11571" y="connsiteY11571"/>
              </a:cxn>
              <a:cxn ang="0">
                <a:pos x="connsiteX11572" y="connsiteY11572"/>
              </a:cxn>
              <a:cxn ang="0">
                <a:pos x="connsiteX11573" y="connsiteY11573"/>
              </a:cxn>
              <a:cxn ang="0">
                <a:pos x="connsiteX11574" y="connsiteY11574"/>
              </a:cxn>
              <a:cxn ang="0">
                <a:pos x="connsiteX11575" y="connsiteY11575"/>
              </a:cxn>
              <a:cxn ang="0">
                <a:pos x="connsiteX11576" y="connsiteY11576"/>
              </a:cxn>
              <a:cxn ang="0">
                <a:pos x="connsiteX11577" y="connsiteY11577"/>
              </a:cxn>
              <a:cxn ang="0">
                <a:pos x="connsiteX11578" y="connsiteY11578"/>
              </a:cxn>
              <a:cxn ang="0">
                <a:pos x="connsiteX11579" y="connsiteY11579"/>
              </a:cxn>
              <a:cxn ang="0">
                <a:pos x="connsiteX11580" y="connsiteY11580"/>
              </a:cxn>
              <a:cxn ang="0">
                <a:pos x="connsiteX11581" y="connsiteY11581"/>
              </a:cxn>
              <a:cxn ang="0">
                <a:pos x="connsiteX11582" y="connsiteY11582"/>
              </a:cxn>
              <a:cxn ang="0">
                <a:pos x="connsiteX11583" y="connsiteY11583"/>
              </a:cxn>
              <a:cxn ang="0">
                <a:pos x="connsiteX11584" y="connsiteY11584"/>
              </a:cxn>
              <a:cxn ang="0">
                <a:pos x="connsiteX11585" y="connsiteY11585"/>
              </a:cxn>
              <a:cxn ang="0">
                <a:pos x="connsiteX11586" y="connsiteY11586"/>
              </a:cxn>
              <a:cxn ang="0">
                <a:pos x="connsiteX11587" y="connsiteY11587"/>
              </a:cxn>
              <a:cxn ang="0">
                <a:pos x="connsiteX11588" y="connsiteY11588"/>
              </a:cxn>
              <a:cxn ang="0">
                <a:pos x="connsiteX11589" y="connsiteY11589"/>
              </a:cxn>
              <a:cxn ang="0">
                <a:pos x="connsiteX11590" y="connsiteY11590"/>
              </a:cxn>
              <a:cxn ang="0">
                <a:pos x="connsiteX11591" y="connsiteY11591"/>
              </a:cxn>
              <a:cxn ang="0">
                <a:pos x="connsiteX11592" y="connsiteY11592"/>
              </a:cxn>
              <a:cxn ang="0">
                <a:pos x="connsiteX11593" y="connsiteY11593"/>
              </a:cxn>
              <a:cxn ang="0">
                <a:pos x="connsiteX11594" y="connsiteY11594"/>
              </a:cxn>
              <a:cxn ang="0">
                <a:pos x="connsiteX11595" y="connsiteY11595"/>
              </a:cxn>
              <a:cxn ang="0">
                <a:pos x="connsiteX11596" y="connsiteY11596"/>
              </a:cxn>
              <a:cxn ang="0">
                <a:pos x="connsiteX11597" y="connsiteY11597"/>
              </a:cxn>
              <a:cxn ang="0">
                <a:pos x="connsiteX11598" y="connsiteY11598"/>
              </a:cxn>
              <a:cxn ang="0">
                <a:pos x="connsiteX11599" y="connsiteY11599"/>
              </a:cxn>
              <a:cxn ang="0">
                <a:pos x="connsiteX11600" y="connsiteY11600"/>
              </a:cxn>
              <a:cxn ang="0">
                <a:pos x="connsiteX11601" y="connsiteY11601"/>
              </a:cxn>
              <a:cxn ang="0">
                <a:pos x="connsiteX11602" y="connsiteY11602"/>
              </a:cxn>
              <a:cxn ang="0">
                <a:pos x="connsiteX11603" y="connsiteY11603"/>
              </a:cxn>
              <a:cxn ang="0">
                <a:pos x="connsiteX11604" y="connsiteY11604"/>
              </a:cxn>
              <a:cxn ang="0">
                <a:pos x="connsiteX11605" y="connsiteY11605"/>
              </a:cxn>
              <a:cxn ang="0">
                <a:pos x="connsiteX11606" y="connsiteY11606"/>
              </a:cxn>
              <a:cxn ang="0">
                <a:pos x="connsiteX11607" y="connsiteY11607"/>
              </a:cxn>
              <a:cxn ang="0">
                <a:pos x="connsiteX11608" y="connsiteY11608"/>
              </a:cxn>
              <a:cxn ang="0">
                <a:pos x="connsiteX11609" y="connsiteY11609"/>
              </a:cxn>
              <a:cxn ang="0">
                <a:pos x="connsiteX11610" y="connsiteY11610"/>
              </a:cxn>
              <a:cxn ang="0">
                <a:pos x="connsiteX11611" y="connsiteY11611"/>
              </a:cxn>
              <a:cxn ang="0">
                <a:pos x="connsiteX11612" y="connsiteY11612"/>
              </a:cxn>
              <a:cxn ang="0">
                <a:pos x="connsiteX11613" y="connsiteY11613"/>
              </a:cxn>
              <a:cxn ang="0">
                <a:pos x="connsiteX11614" y="connsiteY11614"/>
              </a:cxn>
              <a:cxn ang="0">
                <a:pos x="connsiteX11615" y="connsiteY11615"/>
              </a:cxn>
              <a:cxn ang="0">
                <a:pos x="connsiteX11616" y="connsiteY11616"/>
              </a:cxn>
              <a:cxn ang="0">
                <a:pos x="connsiteX11617" y="connsiteY11617"/>
              </a:cxn>
              <a:cxn ang="0">
                <a:pos x="connsiteX11618" y="connsiteY11618"/>
              </a:cxn>
              <a:cxn ang="0">
                <a:pos x="connsiteX11619" y="connsiteY11619"/>
              </a:cxn>
              <a:cxn ang="0">
                <a:pos x="connsiteX11620" y="connsiteY11620"/>
              </a:cxn>
              <a:cxn ang="0">
                <a:pos x="connsiteX11621" y="connsiteY11621"/>
              </a:cxn>
              <a:cxn ang="0">
                <a:pos x="connsiteX11622" y="connsiteY11622"/>
              </a:cxn>
              <a:cxn ang="0">
                <a:pos x="connsiteX11623" y="connsiteY11623"/>
              </a:cxn>
              <a:cxn ang="0">
                <a:pos x="connsiteX11624" y="connsiteY11624"/>
              </a:cxn>
              <a:cxn ang="0">
                <a:pos x="connsiteX11625" y="connsiteY11625"/>
              </a:cxn>
              <a:cxn ang="0">
                <a:pos x="connsiteX11626" y="connsiteY11626"/>
              </a:cxn>
              <a:cxn ang="0">
                <a:pos x="connsiteX11627" y="connsiteY11627"/>
              </a:cxn>
              <a:cxn ang="0">
                <a:pos x="connsiteX11628" y="connsiteY11628"/>
              </a:cxn>
              <a:cxn ang="0">
                <a:pos x="connsiteX11629" y="connsiteY11629"/>
              </a:cxn>
              <a:cxn ang="0">
                <a:pos x="connsiteX11630" y="connsiteY11630"/>
              </a:cxn>
              <a:cxn ang="0">
                <a:pos x="connsiteX11631" y="connsiteY11631"/>
              </a:cxn>
              <a:cxn ang="0">
                <a:pos x="connsiteX11632" y="connsiteY11632"/>
              </a:cxn>
              <a:cxn ang="0">
                <a:pos x="connsiteX11633" y="connsiteY11633"/>
              </a:cxn>
              <a:cxn ang="0">
                <a:pos x="connsiteX11634" y="connsiteY11634"/>
              </a:cxn>
              <a:cxn ang="0">
                <a:pos x="connsiteX11635" y="connsiteY11635"/>
              </a:cxn>
              <a:cxn ang="0">
                <a:pos x="connsiteX11636" y="connsiteY11636"/>
              </a:cxn>
              <a:cxn ang="0">
                <a:pos x="connsiteX11637" y="connsiteY11637"/>
              </a:cxn>
              <a:cxn ang="0">
                <a:pos x="connsiteX11638" y="connsiteY11638"/>
              </a:cxn>
              <a:cxn ang="0">
                <a:pos x="connsiteX11639" y="connsiteY11639"/>
              </a:cxn>
              <a:cxn ang="0">
                <a:pos x="connsiteX11640" y="connsiteY11640"/>
              </a:cxn>
              <a:cxn ang="0">
                <a:pos x="connsiteX11641" y="connsiteY11641"/>
              </a:cxn>
              <a:cxn ang="0">
                <a:pos x="connsiteX11642" y="connsiteY11642"/>
              </a:cxn>
              <a:cxn ang="0">
                <a:pos x="connsiteX11643" y="connsiteY11643"/>
              </a:cxn>
              <a:cxn ang="0">
                <a:pos x="connsiteX11644" y="connsiteY11644"/>
              </a:cxn>
              <a:cxn ang="0">
                <a:pos x="connsiteX11645" y="connsiteY11645"/>
              </a:cxn>
              <a:cxn ang="0">
                <a:pos x="connsiteX11646" y="connsiteY11646"/>
              </a:cxn>
              <a:cxn ang="0">
                <a:pos x="connsiteX11647" y="connsiteY11647"/>
              </a:cxn>
              <a:cxn ang="0">
                <a:pos x="connsiteX11648" y="connsiteY11648"/>
              </a:cxn>
              <a:cxn ang="0">
                <a:pos x="connsiteX11649" y="connsiteY11649"/>
              </a:cxn>
              <a:cxn ang="0">
                <a:pos x="connsiteX11650" y="connsiteY11650"/>
              </a:cxn>
              <a:cxn ang="0">
                <a:pos x="connsiteX11651" y="connsiteY11651"/>
              </a:cxn>
              <a:cxn ang="0">
                <a:pos x="connsiteX11652" y="connsiteY11652"/>
              </a:cxn>
              <a:cxn ang="0">
                <a:pos x="connsiteX11653" y="connsiteY11653"/>
              </a:cxn>
              <a:cxn ang="0">
                <a:pos x="connsiteX11654" y="connsiteY11654"/>
              </a:cxn>
              <a:cxn ang="0">
                <a:pos x="connsiteX11655" y="connsiteY11655"/>
              </a:cxn>
              <a:cxn ang="0">
                <a:pos x="connsiteX11656" y="connsiteY11656"/>
              </a:cxn>
              <a:cxn ang="0">
                <a:pos x="connsiteX11657" y="connsiteY11657"/>
              </a:cxn>
              <a:cxn ang="0">
                <a:pos x="connsiteX11658" y="connsiteY11658"/>
              </a:cxn>
              <a:cxn ang="0">
                <a:pos x="connsiteX11659" y="connsiteY11659"/>
              </a:cxn>
              <a:cxn ang="0">
                <a:pos x="connsiteX11660" y="connsiteY11660"/>
              </a:cxn>
              <a:cxn ang="0">
                <a:pos x="connsiteX11661" y="connsiteY11661"/>
              </a:cxn>
              <a:cxn ang="0">
                <a:pos x="connsiteX11662" y="connsiteY11662"/>
              </a:cxn>
              <a:cxn ang="0">
                <a:pos x="connsiteX11663" y="connsiteY11663"/>
              </a:cxn>
              <a:cxn ang="0">
                <a:pos x="connsiteX11664" y="connsiteY11664"/>
              </a:cxn>
              <a:cxn ang="0">
                <a:pos x="connsiteX11665" y="connsiteY11665"/>
              </a:cxn>
              <a:cxn ang="0">
                <a:pos x="connsiteX11666" y="connsiteY11666"/>
              </a:cxn>
              <a:cxn ang="0">
                <a:pos x="connsiteX11667" y="connsiteY11667"/>
              </a:cxn>
              <a:cxn ang="0">
                <a:pos x="connsiteX11668" y="connsiteY11668"/>
              </a:cxn>
              <a:cxn ang="0">
                <a:pos x="connsiteX11669" y="connsiteY11669"/>
              </a:cxn>
              <a:cxn ang="0">
                <a:pos x="connsiteX11670" y="connsiteY11670"/>
              </a:cxn>
              <a:cxn ang="0">
                <a:pos x="connsiteX11671" y="connsiteY11671"/>
              </a:cxn>
              <a:cxn ang="0">
                <a:pos x="connsiteX11672" y="connsiteY11672"/>
              </a:cxn>
              <a:cxn ang="0">
                <a:pos x="connsiteX11673" y="connsiteY11673"/>
              </a:cxn>
              <a:cxn ang="0">
                <a:pos x="connsiteX11674" y="connsiteY11674"/>
              </a:cxn>
              <a:cxn ang="0">
                <a:pos x="connsiteX11675" y="connsiteY11675"/>
              </a:cxn>
              <a:cxn ang="0">
                <a:pos x="connsiteX11676" y="connsiteY11676"/>
              </a:cxn>
              <a:cxn ang="0">
                <a:pos x="connsiteX11677" y="connsiteY11677"/>
              </a:cxn>
              <a:cxn ang="0">
                <a:pos x="connsiteX11678" y="connsiteY11678"/>
              </a:cxn>
              <a:cxn ang="0">
                <a:pos x="connsiteX11679" y="connsiteY11679"/>
              </a:cxn>
              <a:cxn ang="0">
                <a:pos x="connsiteX11680" y="connsiteY11680"/>
              </a:cxn>
              <a:cxn ang="0">
                <a:pos x="connsiteX11681" y="connsiteY11681"/>
              </a:cxn>
              <a:cxn ang="0">
                <a:pos x="connsiteX11682" y="connsiteY11682"/>
              </a:cxn>
              <a:cxn ang="0">
                <a:pos x="connsiteX11683" y="connsiteY11683"/>
              </a:cxn>
              <a:cxn ang="0">
                <a:pos x="connsiteX11684" y="connsiteY11684"/>
              </a:cxn>
              <a:cxn ang="0">
                <a:pos x="connsiteX11685" y="connsiteY11685"/>
              </a:cxn>
              <a:cxn ang="0">
                <a:pos x="connsiteX11686" y="connsiteY11686"/>
              </a:cxn>
              <a:cxn ang="0">
                <a:pos x="connsiteX11687" y="connsiteY11687"/>
              </a:cxn>
              <a:cxn ang="0">
                <a:pos x="connsiteX11688" y="connsiteY11688"/>
              </a:cxn>
              <a:cxn ang="0">
                <a:pos x="connsiteX11689" y="connsiteY11689"/>
              </a:cxn>
              <a:cxn ang="0">
                <a:pos x="connsiteX11690" y="connsiteY11690"/>
              </a:cxn>
              <a:cxn ang="0">
                <a:pos x="connsiteX11691" y="connsiteY11691"/>
              </a:cxn>
              <a:cxn ang="0">
                <a:pos x="connsiteX11692" y="connsiteY11692"/>
              </a:cxn>
              <a:cxn ang="0">
                <a:pos x="connsiteX11693" y="connsiteY11693"/>
              </a:cxn>
              <a:cxn ang="0">
                <a:pos x="connsiteX11694" y="connsiteY11694"/>
              </a:cxn>
              <a:cxn ang="0">
                <a:pos x="connsiteX11695" y="connsiteY11695"/>
              </a:cxn>
              <a:cxn ang="0">
                <a:pos x="connsiteX11696" y="connsiteY11696"/>
              </a:cxn>
              <a:cxn ang="0">
                <a:pos x="connsiteX11697" y="connsiteY11697"/>
              </a:cxn>
              <a:cxn ang="0">
                <a:pos x="connsiteX11698" y="connsiteY11698"/>
              </a:cxn>
              <a:cxn ang="0">
                <a:pos x="connsiteX11699" y="connsiteY11699"/>
              </a:cxn>
              <a:cxn ang="0">
                <a:pos x="connsiteX11700" y="connsiteY11700"/>
              </a:cxn>
              <a:cxn ang="0">
                <a:pos x="connsiteX11701" y="connsiteY11701"/>
              </a:cxn>
              <a:cxn ang="0">
                <a:pos x="connsiteX11702" y="connsiteY11702"/>
              </a:cxn>
              <a:cxn ang="0">
                <a:pos x="connsiteX11703" y="connsiteY11703"/>
              </a:cxn>
              <a:cxn ang="0">
                <a:pos x="connsiteX11704" y="connsiteY11704"/>
              </a:cxn>
              <a:cxn ang="0">
                <a:pos x="connsiteX11705" y="connsiteY11705"/>
              </a:cxn>
              <a:cxn ang="0">
                <a:pos x="connsiteX11706" y="connsiteY11706"/>
              </a:cxn>
              <a:cxn ang="0">
                <a:pos x="connsiteX11707" y="connsiteY11707"/>
              </a:cxn>
              <a:cxn ang="0">
                <a:pos x="connsiteX11708" y="connsiteY11708"/>
              </a:cxn>
              <a:cxn ang="0">
                <a:pos x="connsiteX11709" y="connsiteY11709"/>
              </a:cxn>
              <a:cxn ang="0">
                <a:pos x="connsiteX11710" y="connsiteY11710"/>
              </a:cxn>
              <a:cxn ang="0">
                <a:pos x="connsiteX11711" y="connsiteY11711"/>
              </a:cxn>
              <a:cxn ang="0">
                <a:pos x="connsiteX11712" y="connsiteY11712"/>
              </a:cxn>
              <a:cxn ang="0">
                <a:pos x="connsiteX11713" y="connsiteY11713"/>
              </a:cxn>
              <a:cxn ang="0">
                <a:pos x="connsiteX11714" y="connsiteY11714"/>
              </a:cxn>
              <a:cxn ang="0">
                <a:pos x="connsiteX11715" y="connsiteY11715"/>
              </a:cxn>
              <a:cxn ang="0">
                <a:pos x="connsiteX11716" y="connsiteY11716"/>
              </a:cxn>
              <a:cxn ang="0">
                <a:pos x="connsiteX11717" y="connsiteY11717"/>
              </a:cxn>
              <a:cxn ang="0">
                <a:pos x="connsiteX11718" y="connsiteY11718"/>
              </a:cxn>
              <a:cxn ang="0">
                <a:pos x="connsiteX11719" y="connsiteY11719"/>
              </a:cxn>
              <a:cxn ang="0">
                <a:pos x="connsiteX11720" y="connsiteY11720"/>
              </a:cxn>
              <a:cxn ang="0">
                <a:pos x="connsiteX11721" y="connsiteY11721"/>
              </a:cxn>
              <a:cxn ang="0">
                <a:pos x="connsiteX11722" y="connsiteY11722"/>
              </a:cxn>
              <a:cxn ang="0">
                <a:pos x="connsiteX11723" y="connsiteY11723"/>
              </a:cxn>
              <a:cxn ang="0">
                <a:pos x="connsiteX11724" y="connsiteY11724"/>
              </a:cxn>
              <a:cxn ang="0">
                <a:pos x="connsiteX11725" y="connsiteY11725"/>
              </a:cxn>
              <a:cxn ang="0">
                <a:pos x="connsiteX11726" y="connsiteY11726"/>
              </a:cxn>
              <a:cxn ang="0">
                <a:pos x="connsiteX11727" y="connsiteY11727"/>
              </a:cxn>
              <a:cxn ang="0">
                <a:pos x="connsiteX11728" y="connsiteY11728"/>
              </a:cxn>
              <a:cxn ang="0">
                <a:pos x="connsiteX11729" y="connsiteY11729"/>
              </a:cxn>
              <a:cxn ang="0">
                <a:pos x="connsiteX11730" y="connsiteY11730"/>
              </a:cxn>
              <a:cxn ang="0">
                <a:pos x="connsiteX11731" y="connsiteY11731"/>
              </a:cxn>
              <a:cxn ang="0">
                <a:pos x="connsiteX11732" y="connsiteY11732"/>
              </a:cxn>
              <a:cxn ang="0">
                <a:pos x="connsiteX11733" y="connsiteY11733"/>
              </a:cxn>
              <a:cxn ang="0">
                <a:pos x="connsiteX11734" y="connsiteY11734"/>
              </a:cxn>
              <a:cxn ang="0">
                <a:pos x="connsiteX11735" y="connsiteY11735"/>
              </a:cxn>
              <a:cxn ang="0">
                <a:pos x="connsiteX11736" y="connsiteY11736"/>
              </a:cxn>
              <a:cxn ang="0">
                <a:pos x="connsiteX11737" y="connsiteY11737"/>
              </a:cxn>
              <a:cxn ang="0">
                <a:pos x="connsiteX11738" y="connsiteY11738"/>
              </a:cxn>
              <a:cxn ang="0">
                <a:pos x="connsiteX11739" y="connsiteY11739"/>
              </a:cxn>
              <a:cxn ang="0">
                <a:pos x="connsiteX11740" y="connsiteY11740"/>
              </a:cxn>
              <a:cxn ang="0">
                <a:pos x="connsiteX11741" y="connsiteY11741"/>
              </a:cxn>
              <a:cxn ang="0">
                <a:pos x="connsiteX11742" y="connsiteY11742"/>
              </a:cxn>
              <a:cxn ang="0">
                <a:pos x="connsiteX11743" y="connsiteY11743"/>
              </a:cxn>
              <a:cxn ang="0">
                <a:pos x="connsiteX11744" y="connsiteY11744"/>
              </a:cxn>
              <a:cxn ang="0">
                <a:pos x="connsiteX11745" y="connsiteY11745"/>
              </a:cxn>
              <a:cxn ang="0">
                <a:pos x="connsiteX11746" y="connsiteY11746"/>
              </a:cxn>
              <a:cxn ang="0">
                <a:pos x="connsiteX11747" y="connsiteY11747"/>
              </a:cxn>
              <a:cxn ang="0">
                <a:pos x="connsiteX11748" y="connsiteY11748"/>
              </a:cxn>
              <a:cxn ang="0">
                <a:pos x="connsiteX11749" y="connsiteY11749"/>
              </a:cxn>
              <a:cxn ang="0">
                <a:pos x="connsiteX11750" y="connsiteY11750"/>
              </a:cxn>
              <a:cxn ang="0">
                <a:pos x="connsiteX11751" y="connsiteY11751"/>
              </a:cxn>
              <a:cxn ang="0">
                <a:pos x="connsiteX11752" y="connsiteY11752"/>
              </a:cxn>
              <a:cxn ang="0">
                <a:pos x="connsiteX11753" y="connsiteY11753"/>
              </a:cxn>
              <a:cxn ang="0">
                <a:pos x="connsiteX11754" y="connsiteY11754"/>
              </a:cxn>
              <a:cxn ang="0">
                <a:pos x="connsiteX11755" y="connsiteY11755"/>
              </a:cxn>
              <a:cxn ang="0">
                <a:pos x="connsiteX11756" y="connsiteY11756"/>
              </a:cxn>
              <a:cxn ang="0">
                <a:pos x="connsiteX11757" y="connsiteY11757"/>
              </a:cxn>
              <a:cxn ang="0">
                <a:pos x="connsiteX11758" y="connsiteY11758"/>
              </a:cxn>
              <a:cxn ang="0">
                <a:pos x="connsiteX11759" y="connsiteY11759"/>
              </a:cxn>
              <a:cxn ang="0">
                <a:pos x="connsiteX11760" y="connsiteY11760"/>
              </a:cxn>
              <a:cxn ang="0">
                <a:pos x="connsiteX11761" y="connsiteY11761"/>
              </a:cxn>
              <a:cxn ang="0">
                <a:pos x="connsiteX11762" y="connsiteY11762"/>
              </a:cxn>
              <a:cxn ang="0">
                <a:pos x="connsiteX11763" y="connsiteY11763"/>
              </a:cxn>
              <a:cxn ang="0">
                <a:pos x="connsiteX11764" y="connsiteY11764"/>
              </a:cxn>
              <a:cxn ang="0">
                <a:pos x="connsiteX11765" y="connsiteY11765"/>
              </a:cxn>
              <a:cxn ang="0">
                <a:pos x="connsiteX11766" y="connsiteY11766"/>
              </a:cxn>
              <a:cxn ang="0">
                <a:pos x="connsiteX11767" y="connsiteY11767"/>
              </a:cxn>
              <a:cxn ang="0">
                <a:pos x="connsiteX11768" y="connsiteY11768"/>
              </a:cxn>
              <a:cxn ang="0">
                <a:pos x="connsiteX11769" y="connsiteY11769"/>
              </a:cxn>
              <a:cxn ang="0">
                <a:pos x="connsiteX11770" y="connsiteY11770"/>
              </a:cxn>
              <a:cxn ang="0">
                <a:pos x="connsiteX11771" y="connsiteY11771"/>
              </a:cxn>
              <a:cxn ang="0">
                <a:pos x="connsiteX11772" y="connsiteY11772"/>
              </a:cxn>
              <a:cxn ang="0">
                <a:pos x="connsiteX11773" y="connsiteY11773"/>
              </a:cxn>
              <a:cxn ang="0">
                <a:pos x="connsiteX11774" y="connsiteY11774"/>
              </a:cxn>
              <a:cxn ang="0">
                <a:pos x="connsiteX11775" y="connsiteY11775"/>
              </a:cxn>
              <a:cxn ang="0">
                <a:pos x="connsiteX11776" y="connsiteY11776"/>
              </a:cxn>
              <a:cxn ang="0">
                <a:pos x="connsiteX11777" y="connsiteY11777"/>
              </a:cxn>
              <a:cxn ang="0">
                <a:pos x="connsiteX11778" y="connsiteY11778"/>
              </a:cxn>
              <a:cxn ang="0">
                <a:pos x="connsiteX11779" y="connsiteY11779"/>
              </a:cxn>
              <a:cxn ang="0">
                <a:pos x="connsiteX11780" y="connsiteY11780"/>
              </a:cxn>
              <a:cxn ang="0">
                <a:pos x="connsiteX11781" y="connsiteY11781"/>
              </a:cxn>
              <a:cxn ang="0">
                <a:pos x="connsiteX11782" y="connsiteY11782"/>
              </a:cxn>
              <a:cxn ang="0">
                <a:pos x="connsiteX11783" y="connsiteY11783"/>
              </a:cxn>
              <a:cxn ang="0">
                <a:pos x="connsiteX11784" y="connsiteY11784"/>
              </a:cxn>
              <a:cxn ang="0">
                <a:pos x="connsiteX11785" y="connsiteY11785"/>
              </a:cxn>
              <a:cxn ang="0">
                <a:pos x="connsiteX11786" y="connsiteY11786"/>
              </a:cxn>
              <a:cxn ang="0">
                <a:pos x="connsiteX11787" y="connsiteY11787"/>
              </a:cxn>
              <a:cxn ang="0">
                <a:pos x="connsiteX11788" y="connsiteY11788"/>
              </a:cxn>
              <a:cxn ang="0">
                <a:pos x="connsiteX11789" y="connsiteY11789"/>
              </a:cxn>
              <a:cxn ang="0">
                <a:pos x="connsiteX11790" y="connsiteY11790"/>
              </a:cxn>
              <a:cxn ang="0">
                <a:pos x="connsiteX11791" y="connsiteY11791"/>
              </a:cxn>
              <a:cxn ang="0">
                <a:pos x="connsiteX11792" y="connsiteY11792"/>
              </a:cxn>
              <a:cxn ang="0">
                <a:pos x="connsiteX11793" y="connsiteY11793"/>
              </a:cxn>
              <a:cxn ang="0">
                <a:pos x="connsiteX11794" y="connsiteY11794"/>
              </a:cxn>
              <a:cxn ang="0">
                <a:pos x="connsiteX11795" y="connsiteY11795"/>
              </a:cxn>
              <a:cxn ang="0">
                <a:pos x="connsiteX11796" y="connsiteY11796"/>
              </a:cxn>
              <a:cxn ang="0">
                <a:pos x="connsiteX11797" y="connsiteY11797"/>
              </a:cxn>
              <a:cxn ang="0">
                <a:pos x="connsiteX11798" y="connsiteY11798"/>
              </a:cxn>
              <a:cxn ang="0">
                <a:pos x="connsiteX11799" y="connsiteY11799"/>
              </a:cxn>
              <a:cxn ang="0">
                <a:pos x="connsiteX11800" y="connsiteY11800"/>
              </a:cxn>
              <a:cxn ang="0">
                <a:pos x="connsiteX11801" y="connsiteY11801"/>
              </a:cxn>
              <a:cxn ang="0">
                <a:pos x="connsiteX11802" y="connsiteY11802"/>
              </a:cxn>
              <a:cxn ang="0">
                <a:pos x="connsiteX11803" y="connsiteY11803"/>
              </a:cxn>
              <a:cxn ang="0">
                <a:pos x="connsiteX11804" y="connsiteY11804"/>
              </a:cxn>
              <a:cxn ang="0">
                <a:pos x="connsiteX11805" y="connsiteY11805"/>
              </a:cxn>
              <a:cxn ang="0">
                <a:pos x="connsiteX11806" y="connsiteY11806"/>
              </a:cxn>
              <a:cxn ang="0">
                <a:pos x="connsiteX11807" y="connsiteY11807"/>
              </a:cxn>
              <a:cxn ang="0">
                <a:pos x="connsiteX11808" y="connsiteY11808"/>
              </a:cxn>
              <a:cxn ang="0">
                <a:pos x="connsiteX11809" y="connsiteY11809"/>
              </a:cxn>
              <a:cxn ang="0">
                <a:pos x="connsiteX11810" y="connsiteY11810"/>
              </a:cxn>
              <a:cxn ang="0">
                <a:pos x="connsiteX11811" y="connsiteY11811"/>
              </a:cxn>
              <a:cxn ang="0">
                <a:pos x="connsiteX11812" y="connsiteY11812"/>
              </a:cxn>
              <a:cxn ang="0">
                <a:pos x="connsiteX11813" y="connsiteY11813"/>
              </a:cxn>
              <a:cxn ang="0">
                <a:pos x="connsiteX11814" y="connsiteY11814"/>
              </a:cxn>
              <a:cxn ang="0">
                <a:pos x="connsiteX11815" y="connsiteY11815"/>
              </a:cxn>
              <a:cxn ang="0">
                <a:pos x="connsiteX11816" y="connsiteY11816"/>
              </a:cxn>
              <a:cxn ang="0">
                <a:pos x="connsiteX11817" y="connsiteY11817"/>
              </a:cxn>
              <a:cxn ang="0">
                <a:pos x="connsiteX11818" y="connsiteY11818"/>
              </a:cxn>
              <a:cxn ang="0">
                <a:pos x="connsiteX11819" y="connsiteY11819"/>
              </a:cxn>
              <a:cxn ang="0">
                <a:pos x="connsiteX11820" y="connsiteY11820"/>
              </a:cxn>
              <a:cxn ang="0">
                <a:pos x="connsiteX11821" y="connsiteY11821"/>
              </a:cxn>
              <a:cxn ang="0">
                <a:pos x="connsiteX11822" y="connsiteY11822"/>
              </a:cxn>
              <a:cxn ang="0">
                <a:pos x="connsiteX11823" y="connsiteY11823"/>
              </a:cxn>
              <a:cxn ang="0">
                <a:pos x="connsiteX11824" y="connsiteY11824"/>
              </a:cxn>
              <a:cxn ang="0">
                <a:pos x="connsiteX11825" y="connsiteY11825"/>
              </a:cxn>
              <a:cxn ang="0">
                <a:pos x="connsiteX11826" y="connsiteY11826"/>
              </a:cxn>
              <a:cxn ang="0">
                <a:pos x="connsiteX11827" y="connsiteY11827"/>
              </a:cxn>
              <a:cxn ang="0">
                <a:pos x="connsiteX11828" y="connsiteY11828"/>
              </a:cxn>
              <a:cxn ang="0">
                <a:pos x="connsiteX11829" y="connsiteY11829"/>
              </a:cxn>
              <a:cxn ang="0">
                <a:pos x="connsiteX11830" y="connsiteY11830"/>
              </a:cxn>
              <a:cxn ang="0">
                <a:pos x="connsiteX11831" y="connsiteY11831"/>
              </a:cxn>
              <a:cxn ang="0">
                <a:pos x="connsiteX11832" y="connsiteY11832"/>
              </a:cxn>
              <a:cxn ang="0">
                <a:pos x="connsiteX11833" y="connsiteY11833"/>
              </a:cxn>
              <a:cxn ang="0">
                <a:pos x="connsiteX11834" y="connsiteY11834"/>
              </a:cxn>
              <a:cxn ang="0">
                <a:pos x="connsiteX11835" y="connsiteY11835"/>
              </a:cxn>
              <a:cxn ang="0">
                <a:pos x="connsiteX11836" y="connsiteY11836"/>
              </a:cxn>
              <a:cxn ang="0">
                <a:pos x="connsiteX11837" y="connsiteY11837"/>
              </a:cxn>
              <a:cxn ang="0">
                <a:pos x="connsiteX11838" y="connsiteY11838"/>
              </a:cxn>
              <a:cxn ang="0">
                <a:pos x="connsiteX11839" y="connsiteY11839"/>
              </a:cxn>
              <a:cxn ang="0">
                <a:pos x="connsiteX11840" y="connsiteY11840"/>
              </a:cxn>
              <a:cxn ang="0">
                <a:pos x="connsiteX11841" y="connsiteY11841"/>
              </a:cxn>
              <a:cxn ang="0">
                <a:pos x="connsiteX11842" y="connsiteY11842"/>
              </a:cxn>
              <a:cxn ang="0">
                <a:pos x="connsiteX11843" y="connsiteY11843"/>
              </a:cxn>
              <a:cxn ang="0">
                <a:pos x="connsiteX11844" y="connsiteY11844"/>
              </a:cxn>
              <a:cxn ang="0">
                <a:pos x="connsiteX11845" y="connsiteY11845"/>
              </a:cxn>
              <a:cxn ang="0">
                <a:pos x="connsiteX11846" y="connsiteY11846"/>
              </a:cxn>
              <a:cxn ang="0">
                <a:pos x="connsiteX11847" y="connsiteY11847"/>
              </a:cxn>
              <a:cxn ang="0">
                <a:pos x="connsiteX11848" y="connsiteY11848"/>
              </a:cxn>
              <a:cxn ang="0">
                <a:pos x="connsiteX11849" y="connsiteY11849"/>
              </a:cxn>
              <a:cxn ang="0">
                <a:pos x="connsiteX11850" y="connsiteY11850"/>
              </a:cxn>
              <a:cxn ang="0">
                <a:pos x="connsiteX11851" y="connsiteY11851"/>
              </a:cxn>
              <a:cxn ang="0">
                <a:pos x="connsiteX11852" y="connsiteY11852"/>
              </a:cxn>
              <a:cxn ang="0">
                <a:pos x="connsiteX11853" y="connsiteY11853"/>
              </a:cxn>
              <a:cxn ang="0">
                <a:pos x="connsiteX11854" y="connsiteY11854"/>
              </a:cxn>
              <a:cxn ang="0">
                <a:pos x="connsiteX11855" y="connsiteY11855"/>
              </a:cxn>
              <a:cxn ang="0">
                <a:pos x="connsiteX11856" y="connsiteY11856"/>
              </a:cxn>
              <a:cxn ang="0">
                <a:pos x="connsiteX11857" y="connsiteY11857"/>
              </a:cxn>
              <a:cxn ang="0">
                <a:pos x="connsiteX11858" y="connsiteY11858"/>
              </a:cxn>
              <a:cxn ang="0">
                <a:pos x="connsiteX11859" y="connsiteY11859"/>
              </a:cxn>
              <a:cxn ang="0">
                <a:pos x="connsiteX11860" y="connsiteY11860"/>
              </a:cxn>
              <a:cxn ang="0">
                <a:pos x="connsiteX11861" y="connsiteY11861"/>
              </a:cxn>
              <a:cxn ang="0">
                <a:pos x="connsiteX11862" y="connsiteY11862"/>
              </a:cxn>
              <a:cxn ang="0">
                <a:pos x="connsiteX11863" y="connsiteY11863"/>
              </a:cxn>
              <a:cxn ang="0">
                <a:pos x="connsiteX11864" y="connsiteY11864"/>
              </a:cxn>
              <a:cxn ang="0">
                <a:pos x="connsiteX11865" y="connsiteY11865"/>
              </a:cxn>
              <a:cxn ang="0">
                <a:pos x="connsiteX11866" y="connsiteY11866"/>
              </a:cxn>
              <a:cxn ang="0">
                <a:pos x="connsiteX11867" y="connsiteY11867"/>
              </a:cxn>
              <a:cxn ang="0">
                <a:pos x="connsiteX11868" y="connsiteY11868"/>
              </a:cxn>
              <a:cxn ang="0">
                <a:pos x="connsiteX11869" y="connsiteY11869"/>
              </a:cxn>
              <a:cxn ang="0">
                <a:pos x="connsiteX11870" y="connsiteY11870"/>
              </a:cxn>
              <a:cxn ang="0">
                <a:pos x="connsiteX11871" y="connsiteY11871"/>
              </a:cxn>
              <a:cxn ang="0">
                <a:pos x="connsiteX11872" y="connsiteY11872"/>
              </a:cxn>
              <a:cxn ang="0">
                <a:pos x="connsiteX11873" y="connsiteY11873"/>
              </a:cxn>
              <a:cxn ang="0">
                <a:pos x="connsiteX11874" y="connsiteY11874"/>
              </a:cxn>
              <a:cxn ang="0">
                <a:pos x="connsiteX11875" y="connsiteY11875"/>
              </a:cxn>
              <a:cxn ang="0">
                <a:pos x="connsiteX11876" y="connsiteY11876"/>
              </a:cxn>
              <a:cxn ang="0">
                <a:pos x="connsiteX11877" y="connsiteY11877"/>
              </a:cxn>
              <a:cxn ang="0">
                <a:pos x="connsiteX11878" y="connsiteY11878"/>
              </a:cxn>
              <a:cxn ang="0">
                <a:pos x="connsiteX11879" y="connsiteY11879"/>
              </a:cxn>
              <a:cxn ang="0">
                <a:pos x="connsiteX11880" y="connsiteY11880"/>
              </a:cxn>
              <a:cxn ang="0">
                <a:pos x="connsiteX11881" y="connsiteY11881"/>
              </a:cxn>
              <a:cxn ang="0">
                <a:pos x="connsiteX11882" y="connsiteY11882"/>
              </a:cxn>
              <a:cxn ang="0">
                <a:pos x="connsiteX11883" y="connsiteY11883"/>
              </a:cxn>
              <a:cxn ang="0">
                <a:pos x="connsiteX11884" y="connsiteY11884"/>
              </a:cxn>
              <a:cxn ang="0">
                <a:pos x="connsiteX11885" y="connsiteY11885"/>
              </a:cxn>
              <a:cxn ang="0">
                <a:pos x="connsiteX11886" y="connsiteY11886"/>
              </a:cxn>
              <a:cxn ang="0">
                <a:pos x="connsiteX11887" y="connsiteY11887"/>
              </a:cxn>
              <a:cxn ang="0">
                <a:pos x="connsiteX11888" y="connsiteY11888"/>
              </a:cxn>
              <a:cxn ang="0">
                <a:pos x="connsiteX11889" y="connsiteY11889"/>
              </a:cxn>
              <a:cxn ang="0">
                <a:pos x="connsiteX11890" y="connsiteY11890"/>
              </a:cxn>
              <a:cxn ang="0">
                <a:pos x="connsiteX11891" y="connsiteY11891"/>
              </a:cxn>
              <a:cxn ang="0">
                <a:pos x="connsiteX11892" y="connsiteY11892"/>
              </a:cxn>
              <a:cxn ang="0">
                <a:pos x="connsiteX11893" y="connsiteY11893"/>
              </a:cxn>
              <a:cxn ang="0">
                <a:pos x="connsiteX11894" y="connsiteY11894"/>
              </a:cxn>
              <a:cxn ang="0">
                <a:pos x="connsiteX11895" y="connsiteY11895"/>
              </a:cxn>
              <a:cxn ang="0">
                <a:pos x="connsiteX11896" y="connsiteY11896"/>
              </a:cxn>
              <a:cxn ang="0">
                <a:pos x="connsiteX11897" y="connsiteY11897"/>
              </a:cxn>
              <a:cxn ang="0">
                <a:pos x="connsiteX11898" y="connsiteY11898"/>
              </a:cxn>
              <a:cxn ang="0">
                <a:pos x="connsiteX11899" y="connsiteY11899"/>
              </a:cxn>
              <a:cxn ang="0">
                <a:pos x="connsiteX11900" y="connsiteY11900"/>
              </a:cxn>
              <a:cxn ang="0">
                <a:pos x="connsiteX11901" y="connsiteY11901"/>
              </a:cxn>
              <a:cxn ang="0">
                <a:pos x="connsiteX11902" y="connsiteY11902"/>
              </a:cxn>
              <a:cxn ang="0">
                <a:pos x="connsiteX11903" y="connsiteY11903"/>
              </a:cxn>
              <a:cxn ang="0">
                <a:pos x="connsiteX11904" y="connsiteY11904"/>
              </a:cxn>
              <a:cxn ang="0">
                <a:pos x="connsiteX11905" y="connsiteY11905"/>
              </a:cxn>
              <a:cxn ang="0">
                <a:pos x="connsiteX11906" y="connsiteY11906"/>
              </a:cxn>
              <a:cxn ang="0">
                <a:pos x="connsiteX11907" y="connsiteY11907"/>
              </a:cxn>
              <a:cxn ang="0">
                <a:pos x="connsiteX11908" y="connsiteY11908"/>
              </a:cxn>
              <a:cxn ang="0">
                <a:pos x="connsiteX11909" y="connsiteY11909"/>
              </a:cxn>
              <a:cxn ang="0">
                <a:pos x="connsiteX11910" y="connsiteY11910"/>
              </a:cxn>
              <a:cxn ang="0">
                <a:pos x="connsiteX11911" y="connsiteY11911"/>
              </a:cxn>
              <a:cxn ang="0">
                <a:pos x="connsiteX11912" y="connsiteY11912"/>
              </a:cxn>
              <a:cxn ang="0">
                <a:pos x="connsiteX11913" y="connsiteY11913"/>
              </a:cxn>
              <a:cxn ang="0">
                <a:pos x="connsiteX11914" y="connsiteY11914"/>
              </a:cxn>
              <a:cxn ang="0">
                <a:pos x="connsiteX11915" y="connsiteY11915"/>
              </a:cxn>
              <a:cxn ang="0">
                <a:pos x="connsiteX11916" y="connsiteY11916"/>
              </a:cxn>
              <a:cxn ang="0">
                <a:pos x="connsiteX11917" y="connsiteY11917"/>
              </a:cxn>
              <a:cxn ang="0">
                <a:pos x="connsiteX11918" y="connsiteY11918"/>
              </a:cxn>
              <a:cxn ang="0">
                <a:pos x="connsiteX11919" y="connsiteY11919"/>
              </a:cxn>
              <a:cxn ang="0">
                <a:pos x="connsiteX11920" y="connsiteY11920"/>
              </a:cxn>
              <a:cxn ang="0">
                <a:pos x="connsiteX11921" y="connsiteY11921"/>
              </a:cxn>
              <a:cxn ang="0">
                <a:pos x="connsiteX11922" y="connsiteY11922"/>
              </a:cxn>
              <a:cxn ang="0">
                <a:pos x="connsiteX11923" y="connsiteY11923"/>
              </a:cxn>
              <a:cxn ang="0">
                <a:pos x="connsiteX11924" y="connsiteY11924"/>
              </a:cxn>
              <a:cxn ang="0">
                <a:pos x="connsiteX11925" y="connsiteY11925"/>
              </a:cxn>
              <a:cxn ang="0">
                <a:pos x="connsiteX11926" y="connsiteY11926"/>
              </a:cxn>
              <a:cxn ang="0">
                <a:pos x="connsiteX11927" y="connsiteY11927"/>
              </a:cxn>
              <a:cxn ang="0">
                <a:pos x="connsiteX11928" y="connsiteY11928"/>
              </a:cxn>
              <a:cxn ang="0">
                <a:pos x="connsiteX11929" y="connsiteY11929"/>
              </a:cxn>
              <a:cxn ang="0">
                <a:pos x="connsiteX11930" y="connsiteY11930"/>
              </a:cxn>
              <a:cxn ang="0">
                <a:pos x="connsiteX11931" y="connsiteY11931"/>
              </a:cxn>
              <a:cxn ang="0">
                <a:pos x="connsiteX11932" y="connsiteY11932"/>
              </a:cxn>
              <a:cxn ang="0">
                <a:pos x="connsiteX11933" y="connsiteY11933"/>
              </a:cxn>
              <a:cxn ang="0">
                <a:pos x="connsiteX11934" y="connsiteY11934"/>
              </a:cxn>
              <a:cxn ang="0">
                <a:pos x="connsiteX11935" y="connsiteY11935"/>
              </a:cxn>
              <a:cxn ang="0">
                <a:pos x="connsiteX11936" y="connsiteY11936"/>
              </a:cxn>
              <a:cxn ang="0">
                <a:pos x="connsiteX11937" y="connsiteY11937"/>
              </a:cxn>
              <a:cxn ang="0">
                <a:pos x="connsiteX11938" y="connsiteY11938"/>
              </a:cxn>
              <a:cxn ang="0">
                <a:pos x="connsiteX11939" y="connsiteY11939"/>
              </a:cxn>
              <a:cxn ang="0">
                <a:pos x="connsiteX11940" y="connsiteY11940"/>
              </a:cxn>
              <a:cxn ang="0">
                <a:pos x="connsiteX11941" y="connsiteY11941"/>
              </a:cxn>
              <a:cxn ang="0">
                <a:pos x="connsiteX11942" y="connsiteY11942"/>
              </a:cxn>
              <a:cxn ang="0">
                <a:pos x="connsiteX11943" y="connsiteY11943"/>
              </a:cxn>
              <a:cxn ang="0">
                <a:pos x="connsiteX11944" y="connsiteY11944"/>
              </a:cxn>
              <a:cxn ang="0">
                <a:pos x="connsiteX11945" y="connsiteY11945"/>
              </a:cxn>
              <a:cxn ang="0">
                <a:pos x="connsiteX11946" y="connsiteY11946"/>
              </a:cxn>
              <a:cxn ang="0">
                <a:pos x="connsiteX11947" y="connsiteY11947"/>
              </a:cxn>
              <a:cxn ang="0">
                <a:pos x="connsiteX11948" y="connsiteY11948"/>
              </a:cxn>
              <a:cxn ang="0">
                <a:pos x="connsiteX11949" y="connsiteY11949"/>
              </a:cxn>
              <a:cxn ang="0">
                <a:pos x="connsiteX11950" y="connsiteY11950"/>
              </a:cxn>
              <a:cxn ang="0">
                <a:pos x="connsiteX11951" y="connsiteY11951"/>
              </a:cxn>
              <a:cxn ang="0">
                <a:pos x="connsiteX11952" y="connsiteY11952"/>
              </a:cxn>
              <a:cxn ang="0">
                <a:pos x="connsiteX11953" y="connsiteY11953"/>
              </a:cxn>
              <a:cxn ang="0">
                <a:pos x="connsiteX11954" y="connsiteY11954"/>
              </a:cxn>
              <a:cxn ang="0">
                <a:pos x="connsiteX11955" y="connsiteY11955"/>
              </a:cxn>
              <a:cxn ang="0">
                <a:pos x="connsiteX11956" y="connsiteY11956"/>
              </a:cxn>
              <a:cxn ang="0">
                <a:pos x="connsiteX11957" y="connsiteY11957"/>
              </a:cxn>
              <a:cxn ang="0">
                <a:pos x="connsiteX11958" y="connsiteY11958"/>
              </a:cxn>
              <a:cxn ang="0">
                <a:pos x="connsiteX11959" y="connsiteY11959"/>
              </a:cxn>
              <a:cxn ang="0">
                <a:pos x="connsiteX11960" y="connsiteY11960"/>
              </a:cxn>
              <a:cxn ang="0">
                <a:pos x="connsiteX11961" y="connsiteY11961"/>
              </a:cxn>
              <a:cxn ang="0">
                <a:pos x="connsiteX11962" y="connsiteY11962"/>
              </a:cxn>
              <a:cxn ang="0">
                <a:pos x="connsiteX11963" y="connsiteY11963"/>
              </a:cxn>
              <a:cxn ang="0">
                <a:pos x="connsiteX11964" y="connsiteY11964"/>
              </a:cxn>
              <a:cxn ang="0">
                <a:pos x="connsiteX11965" y="connsiteY11965"/>
              </a:cxn>
              <a:cxn ang="0">
                <a:pos x="connsiteX11966" y="connsiteY11966"/>
              </a:cxn>
              <a:cxn ang="0">
                <a:pos x="connsiteX11967" y="connsiteY11967"/>
              </a:cxn>
              <a:cxn ang="0">
                <a:pos x="connsiteX11968" y="connsiteY11968"/>
              </a:cxn>
              <a:cxn ang="0">
                <a:pos x="connsiteX11969" y="connsiteY11969"/>
              </a:cxn>
              <a:cxn ang="0">
                <a:pos x="connsiteX11970" y="connsiteY11970"/>
              </a:cxn>
              <a:cxn ang="0">
                <a:pos x="connsiteX11971" y="connsiteY11971"/>
              </a:cxn>
              <a:cxn ang="0">
                <a:pos x="connsiteX11972" y="connsiteY11972"/>
              </a:cxn>
              <a:cxn ang="0">
                <a:pos x="connsiteX11973" y="connsiteY11973"/>
              </a:cxn>
              <a:cxn ang="0">
                <a:pos x="connsiteX11974" y="connsiteY11974"/>
              </a:cxn>
              <a:cxn ang="0">
                <a:pos x="connsiteX11975" y="connsiteY11975"/>
              </a:cxn>
              <a:cxn ang="0">
                <a:pos x="connsiteX11976" y="connsiteY11976"/>
              </a:cxn>
              <a:cxn ang="0">
                <a:pos x="connsiteX11977" y="connsiteY11977"/>
              </a:cxn>
              <a:cxn ang="0">
                <a:pos x="connsiteX11978" y="connsiteY11978"/>
              </a:cxn>
              <a:cxn ang="0">
                <a:pos x="connsiteX11979" y="connsiteY11979"/>
              </a:cxn>
              <a:cxn ang="0">
                <a:pos x="connsiteX11980" y="connsiteY11980"/>
              </a:cxn>
              <a:cxn ang="0">
                <a:pos x="connsiteX11981" y="connsiteY11981"/>
              </a:cxn>
              <a:cxn ang="0">
                <a:pos x="connsiteX11982" y="connsiteY11982"/>
              </a:cxn>
              <a:cxn ang="0">
                <a:pos x="connsiteX11983" y="connsiteY11983"/>
              </a:cxn>
              <a:cxn ang="0">
                <a:pos x="connsiteX11984" y="connsiteY11984"/>
              </a:cxn>
              <a:cxn ang="0">
                <a:pos x="connsiteX11985" y="connsiteY11985"/>
              </a:cxn>
              <a:cxn ang="0">
                <a:pos x="connsiteX11986" y="connsiteY11986"/>
              </a:cxn>
              <a:cxn ang="0">
                <a:pos x="connsiteX11987" y="connsiteY11987"/>
              </a:cxn>
              <a:cxn ang="0">
                <a:pos x="connsiteX11988" y="connsiteY11988"/>
              </a:cxn>
              <a:cxn ang="0">
                <a:pos x="connsiteX11989" y="connsiteY11989"/>
              </a:cxn>
              <a:cxn ang="0">
                <a:pos x="connsiteX11990" y="connsiteY11990"/>
              </a:cxn>
              <a:cxn ang="0">
                <a:pos x="connsiteX11991" y="connsiteY11991"/>
              </a:cxn>
              <a:cxn ang="0">
                <a:pos x="connsiteX11992" y="connsiteY11992"/>
              </a:cxn>
              <a:cxn ang="0">
                <a:pos x="connsiteX11993" y="connsiteY11993"/>
              </a:cxn>
              <a:cxn ang="0">
                <a:pos x="connsiteX11994" y="connsiteY11994"/>
              </a:cxn>
              <a:cxn ang="0">
                <a:pos x="connsiteX11995" y="connsiteY11995"/>
              </a:cxn>
              <a:cxn ang="0">
                <a:pos x="connsiteX11996" y="connsiteY11996"/>
              </a:cxn>
              <a:cxn ang="0">
                <a:pos x="connsiteX11997" y="connsiteY11997"/>
              </a:cxn>
              <a:cxn ang="0">
                <a:pos x="connsiteX11998" y="connsiteY11998"/>
              </a:cxn>
              <a:cxn ang="0">
                <a:pos x="connsiteX11999" y="connsiteY11999"/>
              </a:cxn>
              <a:cxn ang="0">
                <a:pos x="connsiteX12000" y="connsiteY12000"/>
              </a:cxn>
              <a:cxn ang="0">
                <a:pos x="connsiteX12001" y="connsiteY12001"/>
              </a:cxn>
              <a:cxn ang="0">
                <a:pos x="connsiteX12002" y="connsiteY12002"/>
              </a:cxn>
              <a:cxn ang="0">
                <a:pos x="connsiteX12003" y="connsiteY12003"/>
              </a:cxn>
              <a:cxn ang="0">
                <a:pos x="connsiteX12004" y="connsiteY12004"/>
              </a:cxn>
              <a:cxn ang="0">
                <a:pos x="connsiteX12005" y="connsiteY12005"/>
              </a:cxn>
              <a:cxn ang="0">
                <a:pos x="connsiteX12006" y="connsiteY12006"/>
              </a:cxn>
              <a:cxn ang="0">
                <a:pos x="connsiteX12007" y="connsiteY12007"/>
              </a:cxn>
              <a:cxn ang="0">
                <a:pos x="connsiteX12008" y="connsiteY12008"/>
              </a:cxn>
              <a:cxn ang="0">
                <a:pos x="connsiteX12009" y="connsiteY12009"/>
              </a:cxn>
              <a:cxn ang="0">
                <a:pos x="connsiteX12010" y="connsiteY12010"/>
              </a:cxn>
              <a:cxn ang="0">
                <a:pos x="connsiteX12011" y="connsiteY12011"/>
              </a:cxn>
              <a:cxn ang="0">
                <a:pos x="connsiteX12012" y="connsiteY12012"/>
              </a:cxn>
              <a:cxn ang="0">
                <a:pos x="connsiteX12013" y="connsiteY12013"/>
              </a:cxn>
              <a:cxn ang="0">
                <a:pos x="connsiteX12014" y="connsiteY12014"/>
              </a:cxn>
              <a:cxn ang="0">
                <a:pos x="connsiteX12015" y="connsiteY12015"/>
              </a:cxn>
              <a:cxn ang="0">
                <a:pos x="connsiteX12016" y="connsiteY12016"/>
              </a:cxn>
              <a:cxn ang="0">
                <a:pos x="connsiteX12017" y="connsiteY12017"/>
              </a:cxn>
              <a:cxn ang="0">
                <a:pos x="connsiteX12018" y="connsiteY12018"/>
              </a:cxn>
              <a:cxn ang="0">
                <a:pos x="connsiteX12019" y="connsiteY12019"/>
              </a:cxn>
              <a:cxn ang="0">
                <a:pos x="connsiteX12020" y="connsiteY12020"/>
              </a:cxn>
              <a:cxn ang="0">
                <a:pos x="connsiteX12021" y="connsiteY12021"/>
              </a:cxn>
              <a:cxn ang="0">
                <a:pos x="connsiteX12022" y="connsiteY12022"/>
              </a:cxn>
              <a:cxn ang="0">
                <a:pos x="connsiteX12023" y="connsiteY12023"/>
              </a:cxn>
              <a:cxn ang="0">
                <a:pos x="connsiteX12024" y="connsiteY12024"/>
              </a:cxn>
              <a:cxn ang="0">
                <a:pos x="connsiteX12025" y="connsiteY12025"/>
              </a:cxn>
              <a:cxn ang="0">
                <a:pos x="connsiteX12026" y="connsiteY12026"/>
              </a:cxn>
              <a:cxn ang="0">
                <a:pos x="connsiteX12027" y="connsiteY12027"/>
              </a:cxn>
              <a:cxn ang="0">
                <a:pos x="connsiteX12028" y="connsiteY12028"/>
              </a:cxn>
              <a:cxn ang="0">
                <a:pos x="connsiteX12029" y="connsiteY12029"/>
              </a:cxn>
              <a:cxn ang="0">
                <a:pos x="connsiteX12030" y="connsiteY12030"/>
              </a:cxn>
              <a:cxn ang="0">
                <a:pos x="connsiteX12031" y="connsiteY12031"/>
              </a:cxn>
              <a:cxn ang="0">
                <a:pos x="connsiteX12032" y="connsiteY12032"/>
              </a:cxn>
              <a:cxn ang="0">
                <a:pos x="connsiteX12033" y="connsiteY12033"/>
              </a:cxn>
              <a:cxn ang="0">
                <a:pos x="connsiteX12034" y="connsiteY12034"/>
              </a:cxn>
              <a:cxn ang="0">
                <a:pos x="connsiteX12035" y="connsiteY12035"/>
              </a:cxn>
              <a:cxn ang="0">
                <a:pos x="connsiteX12036" y="connsiteY12036"/>
              </a:cxn>
              <a:cxn ang="0">
                <a:pos x="connsiteX12037" y="connsiteY12037"/>
              </a:cxn>
              <a:cxn ang="0">
                <a:pos x="connsiteX12038" y="connsiteY12038"/>
              </a:cxn>
              <a:cxn ang="0">
                <a:pos x="connsiteX12039" y="connsiteY12039"/>
              </a:cxn>
              <a:cxn ang="0">
                <a:pos x="connsiteX12040" y="connsiteY12040"/>
              </a:cxn>
              <a:cxn ang="0">
                <a:pos x="connsiteX12041" y="connsiteY12041"/>
              </a:cxn>
              <a:cxn ang="0">
                <a:pos x="connsiteX12042" y="connsiteY12042"/>
              </a:cxn>
              <a:cxn ang="0">
                <a:pos x="connsiteX12043" y="connsiteY12043"/>
              </a:cxn>
              <a:cxn ang="0">
                <a:pos x="connsiteX12044" y="connsiteY12044"/>
              </a:cxn>
              <a:cxn ang="0">
                <a:pos x="connsiteX12045" y="connsiteY12045"/>
              </a:cxn>
              <a:cxn ang="0">
                <a:pos x="connsiteX12046" y="connsiteY12046"/>
              </a:cxn>
              <a:cxn ang="0">
                <a:pos x="connsiteX12047" y="connsiteY12047"/>
              </a:cxn>
              <a:cxn ang="0">
                <a:pos x="connsiteX12048" y="connsiteY12048"/>
              </a:cxn>
              <a:cxn ang="0">
                <a:pos x="connsiteX12049" y="connsiteY12049"/>
              </a:cxn>
              <a:cxn ang="0">
                <a:pos x="connsiteX12050" y="connsiteY12050"/>
              </a:cxn>
              <a:cxn ang="0">
                <a:pos x="connsiteX12051" y="connsiteY12051"/>
              </a:cxn>
              <a:cxn ang="0">
                <a:pos x="connsiteX12052" y="connsiteY12052"/>
              </a:cxn>
              <a:cxn ang="0">
                <a:pos x="connsiteX12053" y="connsiteY12053"/>
              </a:cxn>
              <a:cxn ang="0">
                <a:pos x="connsiteX12054" y="connsiteY12054"/>
              </a:cxn>
              <a:cxn ang="0">
                <a:pos x="connsiteX12055" y="connsiteY12055"/>
              </a:cxn>
              <a:cxn ang="0">
                <a:pos x="connsiteX12056" y="connsiteY12056"/>
              </a:cxn>
              <a:cxn ang="0">
                <a:pos x="connsiteX12057" y="connsiteY12057"/>
              </a:cxn>
              <a:cxn ang="0">
                <a:pos x="connsiteX12058" y="connsiteY12058"/>
              </a:cxn>
              <a:cxn ang="0">
                <a:pos x="connsiteX12059" y="connsiteY12059"/>
              </a:cxn>
              <a:cxn ang="0">
                <a:pos x="connsiteX12060" y="connsiteY12060"/>
              </a:cxn>
              <a:cxn ang="0">
                <a:pos x="connsiteX12061" y="connsiteY12061"/>
              </a:cxn>
              <a:cxn ang="0">
                <a:pos x="connsiteX12062" y="connsiteY12062"/>
              </a:cxn>
              <a:cxn ang="0">
                <a:pos x="connsiteX12063" y="connsiteY12063"/>
              </a:cxn>
              <a:cxn ang="0">
                <a:pos x="connsiteX12064" y="connsiteY12064"/>
              </a:cxn>
              <a:cxn ang="0">
                <a:pos x="connsiteX12065" y="connsiteY12065"/>
              </a:cxn>
              <a:cxn ang="0">
                <a:pos x="connsiteX12066" y="connsiteY12066"/>
              </a:cxn>
              <a:cxn ang="0">
                <a:pos x="connsiteX12067" y="connsiteY12067"/>
              </a:cxn>
              <a:cxn ang="0">
                <a:pos x="connsiteX12068" y="connsiteY12068"/>
              </a:cxn>
              <a:cxn ang="0">
                <a:pos x="connsiteX12069" y="connsiteY12069"/>
              </a:cxn>
              <a:cxn ang="0">
                <a:pos x="connsiteX12070" y="connsiteY12070"/>
              </a:cxn>
              <a:cxn ang="0">
                <a:pos x="connsiteX12071" y="connsiteY12071"/>
              </a:cxn>
              <a:cxn ang="0">
                <a:pos x="connsiteX12072" y="connsiteY12072"/>
              </a:cxn>
              <a:cxn ang="0">
                <a:pos x="connsiteX12073" y="connsiteY12073"/>
              </a:cxn>
              <a:cxn ang="0">
                <a:pos x="connsiteX12074" y="connsiteY12074"/>
              </a:cxn>
              <a:cxn ang="0">
                <a:pos x="connsiteX12075" y="connsiteY12075"/>
              </a:cxn>
              <a:cxn ang="0">
                <a:pos x="connsiteX12076" y="connsiteY12076"/>
              </a:cxn>
              <a:cxn ang="0">
                <a:pos x="connsiteX12077" y="connsiteY12077"/>
              </a:cxn>
              <a:cxn ang="0">
                <a:pos x="connsiteX12078" y="connsiteY12078"/>
              </a:cxn>
              <a:cxn ang="0">
                <a:pos x="connsiteX12079" y="connsiteY12079"/>
              </a:cxn>
              <a:cxn ang="0">
                <a:pos x="connsiteX12080" y="connsiteY12080"/>
              </a:cxn>
              <a:cxn ang="0">
                <a:pos x="connsiteX12081" y="connsiteY12081"/>
              </a:cxn>
              <a:cxn ang="0">
                <a:pos x="connsiteX12082" y="connsiteY12082"/>
              </a:cxn>
              <a:cxn ang="0">
                <a:pos x="connsiteX12083" y="connsiteY12083"/>
              </a:cxn>
              <a:cxn ang="0">
                <a:pos x="connsiteX12084" y="connsiteY12084"/>
              </a:cxn>
              <a:cxn ang="0">
                <a:pos x="connsiteX12085" y="connsiteY12085"/>
              </a:cxn>
              <a:cxn ang="0">
                <a:pos x="connsiteX12086" y="connsiteY12086"/>
              </a:cxn>
              <a:cxn ang="0">
                <a:pos x="connsiteX12087" y="connsiteY12087"/>
              </a:cxn>
              <a:cxn ang="0">
                <a:pos x="connsiteX12088" y="connsiteY12088"/>
              </a:cxn>
              <a:cxn ang="0">
                <a:pos x="connsiteX12089" y="connsiteY12089"/>
              </a:cxn>
              <a:cxn ang="0">
                <a:pos x="connsiteX12090" y="connsiteY12090"/>
              </a:cxn>
              <a:cxn ang="0">
                <a:pos x="connsiteX12091" y="connsiteY12091"/>
              </a:cxn>
              <a:cxn ang="0">
                <a:pos x="connsiteX12092" y="connsiteY12092"/>
              </a:cxn>
              <a:cxn ang="0">
                <a:pos x="connsiteX12093" y="connsiteY12093"/>
              </a:cxn>
              <a:cxn ang="0">
                <a:pos x="connsiteX12094" y="connsiteY12094"/>
              </a:cxn>
              <a:cxn ang="0">
                <a:pos x="connsiteX12095" y="connsiteY12095"/>
              </a:cxn>
              <a:cxn ang="0">
                <a:pos x="connsiteX12096" y="connsiteY12096"/>
              </a:cxn>
              <a:cxn ang="0">
                <a:pos x="connsiteX12097" y="connsiteY12097"/>
              </a:cxn>
              <a:cxn ang="0">
                <a:pos x="connsiteX12098" y="connsiteY12098"/>
              </a:cxn>
              <a:cxn ang="0">
                <a:pos x="connsiteX12099" y="connsiteY12099"/>
              </a:cxn>
              <a:cxn ang="0">
                <a:pos x="connsiteX12100" y="connsiteY12100"/>
              </a:cxn>
              <a:cxn ang="0">
                <a:pos x="connsiteX12101" y="connsiteY12101"/>
              </a:cxn>
              <a:cxn ang="0">
                <a:pos x="connsiteX12102" y="connsiteY12102"/>
              </a:cxn>
              <a:cxn ang="0">
                <a:pos x="connsiteX12103" y="connsiteY12103"/>
              </a:cxn>
              <a:cxn ang="0">
                <a:pos x="connsiteX12104" y="connsiteY12104"/>
              </a:cxn>
              <a:cxn ang="0">
                <a:pos x="connsiteX12105" y="connsiteY12105"/>
              </a:cxn>
              <a:cxn ang="0">
                <a:pos x="connsiteX12106" y="connsiteY12106"/>
              </a:cxn>
              <a:cxn ang="0">
                <a:pos x="connsiteX12107" y="connsiteY12107"/>
              </a:cxn>
              <a:cxn ang="0">
                <a:pos x="connsiteX12108" y="connsiteY12108"/>
              </a:cxn>
              <a:cxn ang="0">
                <a:pos x="connsiteX12109" y="connsiteY12109"/>
              </a:cxn>
              <a:cxn ang="0">
                <a:pos x="connsiteX12110" y="connsiteY12110"/>
              </a:cxn>
              <a:cxn ang="0">
                <a:pos x="connsiteX12111" y="connsiteY12111"/>
              </a:cxn>
              <a:cxn ang="0">
                <a:pos x="connsiteX12112" y="connsiteY12112"/>
              </a:cxn>
              <a:cxn ang="0">
                <a:pos x="connsiteX12113" y="connsiteY12113"/>
              </a:cxn>
              <a:cxn ang="0">
                <a:pos x="connsiteX12114" y="connsiteY12114"/>
              </a:cxn>
              <a:cxn ang="0">
                <a:pos x="connsiteX12115" y="connsiteY12115"/>
              </a:cxn>
              <a:cxn ang="0">
                <a:pos x="connsiteX12116" y="connsiteY12116"/>
              </a:cxn>
              <a:cxn ang="0">
                <a:pos x="connsiteX12117" y="connsiteY12117"/>
              </a:cxn>
              <a:cxn ang="0">
                <a:pos x="connsiteX12118" y="connsiteY12118"/>
              </a:cxn>
              <a:cxn ang="0">
                <a:pos x="connsiteX12119" y="connsiteY12119"/>
              </a:cxn>
              <a:cxn ang="0">
                <a:pos x="connsiteX12120" y="connsiteY12120"/>
              </a:cxn>
              <a:cxn ang="0">
                <a:pos x="connsiteX12121" y="connsiteY12121"/>
              </a:cxn>
              <a:cxn ang="0">
                <a:pos x="connsiteX12122" y="connsiteY12122"/>
              </a:cxn>
              <a:cxn ang="0">
                <a:pos x="connsiteX12123" y="connsiteY12123"/>
              </a:cxn>
              <a:cxn ang="0">
                <a:pos x="connsiteX12124" y="connsiteY12124"/>
              </a:cxn>
              <a:cxn ang="0">
                <a:pos x="connsiteX12125" y="connsiteY12125"/>
              </a:cxn>
              <a:cxn ang="0">
                <a:pos x="connsiteX12126" y="connsiteY12126"/>
              </a:cxn>
              <a:cxn ang="0">
                <a:pos x="connsiteX12127" y="connsiteY12127"/>
              </a:cxn>
              <a:cxn ang="0">
                <a:pos x="connsiteX12128" y="connsiteY12128"/>
              </a:cxn>
              <a:cxn ang="0">
                <a:pos x="connsiteX12129" y="connsiteY12129"/>
              </a:cxn>
              <a:cxn ang="0">
                <a:pos x="connsiteX12130" y="connsiteY12130"/>
              </a:cxn>
              <a:cxn ang="0">
                <a:pos x="connsiteX12131" y="connsiteY12131"/>
              </a:cxn>
              <a:cxn ang="0">
                <a:pos x="connsiteX12132" y="connsiteY12132"/>
              </a:cxn>
              <a:cxn ang="0">
                <a:pos x="connsiteX12133" y="connsiteY12133"/>
              </a:cxn>
              <a:cxn ang="0">
                <a:pos x="connsiteX12134" y="connsiteY12134"/>
              </a:cxn>
              <a:cxn ang="0">
                <a:pos x="connsiteX12135" y="connsiteY12135"/>
              </a:cxn>
              <a:cxn ang="0">
                <a:pos x="connsiteX12136" y="connsiteY12136"/>
              </a:cxn>
              <a:cxn ang="0">
                <a:pos x="connsiteX12137" y="connsiteY12137"/>
              </a:cxn>
              <a:cxn ang="0">
                <a:pos x="connsiteX12138" y="connsiteY12138"/>
              </a:cxn>
              <a:cxn ang="0">
                <a:pos x="connsiteX12139" y="connsiteY12139"/>
              </a:cxn>
              <a:cxn ang="0">
                <a:pos x="connsiteX12140" y="connsiteY12140"/>
              </a:cxn>
              <a:cxn ang="0">
                <a:pos x="connsiteX12141" y="connsiteY12141"/>
              </a:cxn>
              <a:cxn ang="0">
                <a:pos x="connsiteX12142" y="connsiteY12142"/>
              </a:cxn>
              <a:cxn ang="0">
                <a:pos x="connsiteX12143" y="connsiteY12143"/>
              </a:cxn>
              <a:cxn ang="0">
                <a:pos x="connsiteX12144" y="connsiteY12144"/>
              </a:cxn>
              <a:cxn ang="0">
                <a:pos x="connsiteX12145" y="connsiteY12145"/>
              </a:cxn>
              <a:cxn ang="0">
                <a:pos x="connsiteX12146" y="connsiteY12146"/>
              </a:cxn>
              <a:cxn ang="0">
                <a:pos x="connsiteX12147" y="connsiteY12147"/>
              </a:cxn>
              <a:cxn ang="0">
                <a:pos x="connsiteX12148" y="connsiteY12148"/>
              </a:cxn>
              <a:cxn ang="0">
                <a:pos x="connsiteX12149" y="connsiteY12149"/>
              </a:cxn>
              <a:cxn ang="0">
                <a:pos x="connsiteX12150" y="connsiteY12150"/>
              </a:cxn>
              <a:cxn ang="0">
                <a:pos x="connsiteX12151" y="connsiteY12151"/>
              </a:cxn>
              <a:cxn ang="0">
                <a:pos x="connsiteX12152" y="connsiteY12152"/>
              </a:cxn>
              <a:cxn ang="0">
                <a:pos x="connsiteX12153" y="connsiteY12153"/>
              </a:cxn>
              <a:cxn ang="0">
                <a:pos x="connsiteX12154" y="connsiteY12154"/>
              </a:cxn>
              <a:cxn ang="0">
                <a:pos x="connsiteX12155" y="connsiteY12155"/>
              </a:cxn>
              <a:cxn ang="0">
                <a:pos x="connsiteX12156" y="connsiteY12156"/>
              </a:cxn>
              <a:cxn ang="0">
                <a:pos x="connsiteX12157" y="connsiteY12157"/>
              </a:cxn>
              <a:cxn ang="0">
                <a:pos x="connsiteX12158" y="connsiteY12158"/>
              </a:cxn>
              <a:cxn ang="0">
                <a:pos x="connsiteX12159" y="connsiteY12159"/>
              </a:cxn>
              <a:cxn ang="0">
                <a:pos x="connsiteX12160" y="connsiteY12160"/>
              </a:cxn>
              <a:cxn ang="0">
                <a:pos x="connsiteX12161" y="connsiteY12161"/>
              </a:cxn>
              <a:cxn ang="0">
                <a:pos x="connsiteX12162" y="connsiteY12162"/>
              </a:cxn>
              <a:cxn ang="0">
                <a:pos x="connsiteX12163" y="connsiteY12163"/>
              </a:cxn>
              <a:cxn ang="0">
                <a:pos x="connsiteX12164" y="connsiteY12164"/>
              </a:cxn>
              <a:cxn ang="0">
                <a:pos x="connsiteX12165" y="connsiteY12165"/>
              </a:cxn>
              <a:cxn ang="0">
                <a:pos x="connsiteX12166" y="connsiteY12166"/>
              </a:cxn>
              <a:cxn ang="0">
                <a:pos x="connsiteX12167" y="connsiteY12167"/>
              </a:cxn>
              <a:cxn ang="0">
                <a:pos x="connsiteX12168" y="connsiteY12168"/>
              </a:cxn>
              <a:cxn ang="0">
                <a:pos x="connsiteX12169" y="connsiteY12169"/>
              </a:cxn>
              <a:cxn ang="0">
                <a:pos x="connsiteX12170" y="connsiteY12170"/>
              </a:cxn>
              <a:cxn ang="0">
                <a:pos x="connsiteX12171" y="connsiteY12171"/>
              </a:cxn>
              <a:cxn ang="0">
                <a:pos x="connsiteX12172" y="connsiteY12172"/>
              </a:cxn>
              <a:cxn ang="0">
                <a:pos x="connsiteX12173" y="connsiteY12173"/>
              </a:cxn>
              <a:cxn ang="0">
                <a:pos x="connsiteX12174" y="connsiteY12174"/>
              </a:cxn>
              <a:cxn ang="0">
                <a:pos x="connsiteX12175" y="connsiteY12175"/>
              </a:cxn>
              <a:cxn ang="0">
                <a:pos x="connsiteX12176" y="connsiteY12176"/>
              </a:cxn>
              <a:cxn ang="0">
                <a:pos x="connsiteX12177" y="connsiteY12177"/>
              </a:cxn>
              <a:cxn ang="0">
                <a:pos x="connsiteX12178" y="connsiteY12178"/>
              </a:cxn>
              <a:cxn ang="0">
                <a:pos x="connsiteX12179" y="connsiteY12179"/>
              </a:cxn>
              <a:cxn ang="0">
                <a:pos x="connsiteX12180" y="connsiteY12180"/>
              </a:cxn>
              <a:cxn ang="0">
                <a:pos x="connsiteX12181" y="connsiteY12181"/>
              </a:cxn>
              <a:cxn ang="0">
                <a:pos x="connsiteX12182" y="connsiteY12182"/>
              </a:cxn>
              <a:cxn ang="0">
                <a:pos x="connsiteX12183" y="connsiteY12183"/>
              </a:cxn>
              <a:cxn ang="0">
                <a:pos x="connsiteX12184" y="connsiteY12184"/>
              </a:cxn>
              <a:cxn ang="0">
                <a:pos x="connsiteX12185" y="connsiteY12185"/>
              </a:cxn>
              <a:cxn ang="0">
                <a:pos x="connsiteX12186" y="connsiteY12186"/>
              </a:cxn>
              <a:cxn ang="0">
                <a:pos x="connsiteX12187" y="connsiteY12187"/>
              </a:cxn>
              <a:cxn ang="0">
                <a:pos x="connsiteX12188" y="connsiteY12188"/>
              </a:cxn>
              <a:cxn ang="0">
                <a:pos x="connsiteX12189" y="connsiteY12189"/>
              </a:cxn>
              <a:cxn ang="0">
                <a:pos x="connsiteX12190" y="connsiteY12190"/>
              </a:cxn>
              <a:cxn ang="0">
                <a:pos x="connsiteX12191" y="connsiteY12191"/>
              </a:cxn>
              <a:cxn ang="0">
                <a:pos x="connsiteX12192" y="connsiteY12192"/>
              </a:cxn>
              <a:cxn ang="0">
                <a:pos x="connsiteX12193" y="connsiteY12193"/>
              </a:cxn>
              <a:cxn ang="0">
                <a:pos x="connsiteX12194" y="connsiteY12194"/>
              </a:cxn>
              <a:cxn ang="0">
                <a:pos x="connsiteX12195" y="connsiteY12195"/>
              </a:cxn>
              <a:cxn ang="0">
                <a:pos x="connsiteX12196" y="connsiteY12196"/>
              </a:cxn>
              <a:cxn ang="0">
                <a:pos x="connsiteX12197" y="connsiteY12197"/>
              </a:cxn>
              <a:cxn ang="0">
                <a:pos x="connsiteX12198" y="connsiteY12198"/>
              </a:cxn>
              <a:cxn ang="0">
                <a:pos x="connsiteX12199" y="connsiteY12199"/>
              </a:cxn>
              <a:cxn ang="0">
                <a:pos x="connsiteX12200" y="connsiteY12200"/>
              </a:cxn>
              <a:cxn ang="0">
                <a:pos x="connsiteX12201" y="connsiteY12201"/>
              </a:cxn>
              <a:cxn ang="0">
                <a:pos x="connsiteX12202" y="connsiteY12202"/>
              </a:cxn>
              <a:cxn ang="0">
                <a:pos x="connsiteX12203" y="connsiteY12203"/>
              </a:cxn>
              <a:cxn ang="0">
                <a:pos x="connsiteX12204" y="connsiteY12204"/>
              </a:cxn>
              <a:cxn ang="0">
                <a:pos x="connsiteX12205" y="connsiteY12205"/>
              </a:cxn>
              <a:cxn ang="0">
                <a:pos x="connsiteX12206" y="connsiteY12206"/>
              </a:cxn>
              <a:cxn ang="0">
                <a:pos x="connsiteX12207" y="connsiteY12207"/>
              </a:cxn>
              <a:cxn ang="0">
                <a:pos x="connsiteX12208" y="connsiteY12208"/>
              </a:cxn>
              <a:cxn ang="0">
                <a:pos x="connsiteX12209" y="connsiteY12209"/>
              </a:cxn>
              <a:cxn ang="0">
                <a:pos x="connsiteX12210" y="connsiteY12210"/>
              </a:cxn>
              <a:cxn ang="0">
                <a:pos x="connsiteX12211" y="connsiteY12211"/>
              </a:cxn>
              <a:cxn ang="0">
                <a:pos x="connsiteX12212" y="connsiteY12212"/>
              </a:cxn>
              <a:cxn ang="0">
                <a:pos x="connsiteX12213" y="connsiteY12213"/>
              </a:cxn>
              <a:cxn ang="0">
                <a:pos x="connsiteX12214" y="connsiteY12214"/>
              </a:cxn>
              <a:cxn ang="0">
                <a:pos x="connsiteX12215" y="connsiteY12215"/>
              </a:cxn>
              <a:cxn ang="0">
                <a:pos x="connsiteX12216" y="connsiteY12216"/>
              </a:cxn>
              <a:cxn ang="0">
                <a:pos x="connsiteX12217" y="connsiteY12217"/>
              </a:cxn>
              <a:cxn ang="0">
                <a:pos x="connsiteX12218" y="connsiteY12218"/>
              </a:cxn>
              <a:cxn ang="0">
                <a:pos x="connsiteX12219" y="connsiteY12219"/>
              </a:cxn>
              <a:cxn ang="0">
                <a:pos x="connsiteX12220" y="connsiteY12220"/>
              </a:cxn>
              <a:cxn ang="0">
                <a:pos x="connsiteX12221" y="connsiteY12221"/>
              </a:cxn>
              <a:cxn ang="0">
                <a:pos x="connsiteX12222" y="connsiteY12222"/>
              </a:cxn>
              <a:cxn ang="0">
                <a:pos x="connsiteX12223" y="connsiteY12223"/>
              </a:cxn>
              <a:cxn ang="0">
                <a:pos x="connsiteX12224" y="connsiteY12224"/>
              </a:cxn>
              <a:cxn ang="0">
                <a:pos x="connsiteX12225" y="connsiteY12225"/>
              </a:cxn>
              <a:cxn ang="0">
                <a:pos x="connsiteX12226" y="connsiteY12226"/>
              </a:cxn>
              <a:cxn ang="0">
                <a:pos x="connsiteX12227" y="connsiteY12227"/>
              </a:cxn>
              <a:cxn ang="0">
                <a:pos x="connsiteX12228" y="connsiteY12228"/>
              </a:cxn>
              <a:cxn ang="0">
                <a:pos x="connsiteX12229" y="connsiteY12229"/>
              </a:cxn>
              <a:cxn ang="0">
                <a:pos x="connsiteX12230" y="connsiteY12230"/>
              </a:cxn>
              <a:cxn ang="0">
                <a:pos x="connsiteX12231" y="connsiteY12231"/>
              </a:cxn>
              <a:cxn ang="0">
                <a:pos x="connsiteX12232" y="connsiteY12232"/>
              </a:cxn>
              <a:cxn ang="0">
                <a:pos x="connsiteX12233" y="connsiteY12233"/>
              </a:cxn>
              <a:cxn ang="0">
                <a:pos x="connsiteX12234" y="connsiteY12234"/>
              </a:cxn>
              <a:cxn ang="0">
                <a:pos x="connsiteX12235" y="connsiteY12235"/>
              </a:cxn>
              <a:cxn ang="0">
                <a:pos x="connsiteX12236" y="connsiteY12236"/>
              </a:cxn>
              <a:cxn ang="0">
                <a:pos x="connsiteX12237" y="connsiteY12237"/>
              </a:cxn>
              <a:cxn ang="0">
                <a:pos x="connsiteX12238" y="connsiteY12238"/>
              </a:cxn>
              <a:cxn ang="0">
                <a:pos x="connsiteX12239" y="connsiteY12239"/>
              </a:cxn>
              <a:cxn ang="0">
                <a:pos x="connsiteX12240" y="connsiteY12240"/>
              </a:cxn>
              <a:cxn ang="0">
                <a:pos x="connsiteX12241" y="connsiteY12241"/>
              </a:cxn>
              <a:cxn ang="0">
                <a:pos x="connsiteX12242" y="connsiteY12242"/>
              </a:cxn>
              <a:cxn ang="0">
                <a:pos x="connsiteX12243" y="connsiteY12243"/>
              </a:cxn>
              <a:cxn ang="0">
                <a:pos x="connsiteX12244" y="connsiteY12244"/>
              </a:cxn>
              <a:cxn ang="0">
                <a:pos x="connsiteX12245" y="connsiteY12245"/>
              </a:cxn>
              <a:cxn ang="0">
                <a:pos x="connsiteX12246" y="connsiteY12246"/>
              </a:cxn>
              <a:cxn ang="0">
                <a:pos x="connsiteX12247" y="connsiteY12247"/>
              </a:cxn>
              <a:cxn ang="0">
                <a:pos x="connsiteX12248" y="connsiteY12248"/>
              </a:cxn>
              <a:cxn ang="0">
                <a:pos x="connsiteX12249" y="connsiteY12249"/>
              </a:cxn>
              <a:cxn ang="0">
                <a:pos x="connsiteX12250" y="connsiteY12250"/>
              </a:cxn>
              <a:cxn ang="0">
                <a:pos x="connsiteX12251" y="connsiteY12251"/>
              </a:cxn>
              <a:cxn ang="0">
                <a:pos x="connsiteX12252" y="connsiteY12252"/>
              </a:cxn>
              <a:cxn ang="0">
                <a:pos x="connsiteX12253" y="connsiteY12253"/>
              </a:cxn>
              <a:cxn ang="0">
                <a:pos x="connsiteX12254" y="connsiteY12254"/>
              </a:cxn>
              <a:cxn ang="0">
                <a:pos x="connsiteX12255" y="connsiteY12255"/>
              </a:cxn>
              <a:cxn ang="0">
                <a:pos x="connsiteX12256" y="connsiteY12256"/>
              </a:cxn>
              <a:cxn ang="0">
                <a:pos x="connsiteX12257" y="connsiteY12257"/>
              </a:cxn>
              <a:cxn ang="0">
                <a:pos x="connsiteX12258" y="connsiteY12258"/>
              </a:cxn>
              <a:cxn ang="0">
                <a:pos x="connsiteX12259" y="connsiteY12259"/>
              </a:cxn>
              <a:cxn ang="0">
                <a:pos x="connsiteX12260" y="connsiteY12260"/>
              </a:cxn>
              <a:cxn ang="0">
                <a:pos x="connsiteX12261" y="connsiteY12261"/>
              </a:cxn>
              <a:cxn ang="0">
                <a:pos x="connsiteX12262" y="connsiteY12262"/>
              </a:cxn>
              <a:cxn ang="0">
                <a:pos x="connsiteX12263" y="connsiteY12263"/>
              </a:cxn>
              <a:cxn ang="0">
                <a:pos x="connsiteX12264" y="connsiteY12264"/>
              </a:cxn>
              <a:cxn ang="0">
                <a:pos x="connsiteX12265" y="connsiteY12265"/>
              </a:cxn>
              <a:cxn ang="0">
                <a:pos x="connsiteX12266" y="connsiteY12266"/>
              </a:cxn>
              <a:cxn ang="0">
                <a:pos x="connsiteX12267" y="connsiteY12267"/>
              </a:cxn>
              <a:cxn ang="0">
                <a:pos x="connsiteX12268" y="connsiteY12268"/>
              </a:cxn>
              <a:cxn ang="0">
                <a:pos x="connsiteX12269" y="connsiteY12269"/>
              </a:cxn>
              <a:cxn ang="0">
                <a:pos x="connsiteX12270" y="connsiteY12270"/>
              </a:cxn>
              <a:cxn ang="0">
                <a:pos x="connsiteX12271" y="connsiteY12271"/>
              </a:cxn>
              <a:cxn ang="0">
                <a:pos x="connsiteX12272" y="connsiteY12272"/>
              </a:cxn>
              <a:cxn ang="0">
                <a:pos x="connsiteX12273" y="connsiteY12273"/>
              </a:cxn>
              <a:cxn ang="0">
                <a:pos x="connsiteX12274" y="connsiteY12274"/>
              </a:cxn>
              <a:cxn ang="0">
                <a:pos x="connsiteX12275" y="connsiteY12275"/>
              </a:cxn>
              <a:cxn ang="0">
                <a:pos x="connsiteX12276" y="connsiteY12276"/>
              </a:cxn>
              <a:cxn ang="0">
                <a:pos x="connsiteX12277" y="connsiteY12277"/>
              </a:cxn>
              <a:cxn ang="0">
                <a:pos x="connsiteX12278" y="connsiteY12278"/>
              </a:cxn>
              <a:cxn ang="0">
                <a:pos x="connsiteX12279" y="connsiteY12279"/>
              </a:cxn>
              <a:cxn ang="0">
                <a:pos x="connsiteX12280" y="connsiteY12280"/>
              </a:cxn>
              <a:cxn ang="0">
                <a:pos x="connsiteX12281" y="connsiteY12281"/>
              </a:cxn>
              <a:cxn ang="0">
                <a:pos x="connsiteX12282" y="connsiteY12282"/>
              </a:cxn>
              <a:cxn ang="0">
                <a:pos x="connsiteX12283" y="connsiteY12283"/>
              </a:cxn>
              <a:cxn ang="0">
                <a:pos x="connsiteX12284" y="connsiteY12284"/>
              </a:cxn>
              <a:cxn ang="0">
                <a:pos x="connsiteX12285" y="connsiteY12285"/>
              </a:cxn>
              <a:cxn ang="0">
                <a:pos x="connsiteX12286" y="connsiteY12286"/>
              </a:cxn>
              <a:cxn ang="0">
                <a:pos x="connsiteX12287" y="connsiteY12287"/>
              </a:cxn>
              <a:cxn ang="0">
                <a:pos x="connsiteX12288" y="connsiteY12288"/>
              </a:cxn>
              <a:cxn ang="0">
                <a:pos x="connsiteX12289" y="connsiteY12289"/>
              </a:cxn>
              <a:cxn ang="0">
                <a:pos x="connsiteX12290" y="connsiteY12290"/>
              </a:cxn>
              <a:cxn ang="0">
                <a:pos x="connsiteX12291" y="connsiteY12291"/>
              </a:cxn>
              <a:cxn ang="0">
                <a:pos x="connsiteX12292" y="connsiteY12292"/>
              </a:cxn>
              <a:cxn ang="0">
                <a:pos x="connsiteX12293" y="connsiteY12293"/>
              </a:cxn>
              <a:cxn ang="0">
                <a:pos x="connsiteX12294" y="connsiteY12294"/>
              </a:cxn>
              <a:cxn ang="0">
                <a:pos x="connsiteX12295" y="connsiteY12295"/>
              </a:cxn>
              <a:cxn ang="0">
                <a:pos x="connsiteX12296" y="connsiteY12296"/>
              </a:cxn>
              <a:cxn ang="0">
                <a:pos x="connsiteX12297" y="connsiteY12297"/>
              </a:cxn>
              <a:cxn ang="0">
                <a:pos x="connsiteX12298" y="connsiteY12298"/>
              </a:cxn>
              <a:cxn ang="0">
                <a:pos x="connsiteX12299" y="connsiteY12299"/>
              </a:cxn>
              <a:cxn ang="0">
                <a:pos x="connsiteX12300" y="connsiteY12300"/>
              </a:cxn>
              <a:cxn ang="0">
                <a:pos x="connsiteX12301" y="connsiteY12301"/>
              </a:cxn>
              <a:cxn ang="0">
                <a:pos x="connsiteX12302" y="connsiteY12302"/>
              </a:cxn>
              <a:cxn ang="0">
                <a:pos x="connsiteX12303" y="connsiteY12303"/>
              </a:cxn>
              <a:cxn ang="0">
                <a:pos x="connsiteX12304" y="connsiteY12304"/>
              </a:cxn>
              <a:cxn ang="0">
                <a:pos x="connsiteX12305" y="connsiteY12305"/>
              </a:cxn>
              <a:cxn ang="0">
                <a:pos x="connsiteX12306" y="connsiteY12306"/>
              </a:cxn>
              <a:cxn ang="0">
                <a:pos x="connsiteX12307" y="connsiteY12307"/>
              </a:cxn>
              <a:cxn ang="0">
                <a:pos x="connsiteX12308" y="connsiteY12308"/>
              </a:cxn>
              <a:cxn ang="0">
                <a:pos x="connsiteX12309" y="connsiteY12309"/>
              </a:cxn>
              <a:cxn ang="0">
                <a:pos x="connsiteX12310" y="connsiteY12310"/>
              </a:cxn>
              <a:cxn ang="0">
                <a:pos x="connsiteX12311" y="connsiteY12311"/>
              </a:cxn>
              <a:cxn ang="0">
                <a:pos x="connsiteX12312" y="connsiteY12312"/>
              </a:cxn>
              <a:cxn ang="0">
                <a:pos x="connsiteX12313" y="connsiteY12313"/>
              </a:cxn>
              <a:cxn ang="0">
                <a:pos x="connsiteX12314" y="connsiteY12314"/>
              </a:cxn>
              <a:cxn ang="0">
                <a:pos x="connsiteX12315" y="connsiteY12315"/>
              </a:cxn>
              <a:cxn ang="0">
                <a:pos x="connsiteX12316" y="connsiteY12316"/>
              </a:cxn>
              <a:cxn ang="0">
                <a:pos x="connsiteX12317" y="connsiteY12317"/>
              </a:cxn>
              <a:cxn ang="0">
                <a:pos x="connsiteX12318" y="connsiteY12318"/>
              </a:cxn>
              <a:cxn ang="0">
                <a:pos x="connsiteX12319" y="connsiteY12319"/>
              </a:cxn>
              <a:cxn ang="0">
                <a:pos x="connsiteX12320" y="connsiteY12320"/>
              </a:cxn>
              <a:cxn ang="0">
                <a:pos x="connsiteX12321" y="connsiteY12321"/>
              </a:cxn>
              <a:cxn ang="0">
                <a:pos x="connsiteX12322" y="connsiteY12322"/>
              </a:cxn>
              <a:cxn ang="0">
                <a:pos x="connsiteX12323" y="connsiteY12323"/>
              </a:cxn>
              <a:cxn ang="0">
                <a:pos x="connsiteX12324" y="connsiteY12324"/>
              </a:cxn>
              <a:cxn ang="0">
                <a:pos x="connsiteX12325" y="connsiteY12325"/>
              </a:cxn>
              <a:cxn ang="0">
                <a:pos x="connsiteX12326" y="connsiteY12326"/>
              </a:cxn>
              <a:cxn ang="0">
                <a:pos x="connsiteX12327" y="connsiteY12327"/>
              </a:cxn>
              <a:cxn ang="0">
                <a:pos x="connsiteX12328" y="connsiteY12328"/>
              </a:cxn>
              <a:cxn ang="0">
                <a:pos x="connsiteX12329" y="connsiteY12329"/>
              </a:cxn>
              <a:cxn ang="0">
                <a:pos x="connsiteX12330" y="connsiteY12330"/>
              </a:cxn>
              <a:cxn ang="0">
                <a:pos x="connsiteX12331" y="connsiteY12331"/>
              </a:cxn>
              <a:cxn ang="0">
                <a:pos x="connsiteX12332" y="connsiteY12332"/>
              </a:cxn>
              <a:cxn ang="0">
                <a:pos x="connsiteX12333" y="connsiteY12333"/>
              </a:cxn>
              <a:cxn ang="0">
                <a:pos x="connsiteX12334" y="connsiteY12334"/>
              </a:cxn>
              <a:cxn ang="0">
                <a:pos x="connsiteX12335" y="connsiteY12335"/>
              </a:cxn>
              <a:cxn ang="0">
                <a:pos x="connsiteX12336" y="connsiteY12336"/>
              </a:cxn>
              <a:cxn ang="0">
                <a:pos x="connsiteX12337" y="connsiteY12337"/>
              </a:cxn>
              <a:cxn ang="0">
                <a:pos x="connsiteX12338" y="connsiteY12338"/>
              </a:cxn>
              <a:cxn ang="0">
                <a:pos x="connsiteX12339" y="connsiteY12339"/>
              </a:cxn>
              <a:cxn ang="0">
                <a:pos x="connsiteX12340" y="connsiteY12340"/>
              </a:cxn>
              <a:cxn ang="0">
                <a:pos x="connsiteX12341" y="connsiteY12341"/>
              </a:cxn>
              <a:cxn ang="0">
                <a:pos x="connsiteX12342" y="connsiteY12342"/>
              </a:cxn>
              <a:cxn ang="0">
                <a:pos x="connsiteX12343" y="connsiteY12343"/>
              </a:cxn>
              <a:cxn ang="0">
                <a:pos x="connsiteX12344" y="connsiteY12344"/>
              </a:cxn>
              <a:cxn ang="0">
                <a:pos x="connsiteX12345" y="connsiteY12345"/>
              </a:cxn>
              <a:cxn ang="0">
                <a:pos x="connsiteX12346" y="connsiteY12346"/>
              </a:cxn>
              <a:cxn ang="0">
                <a:pos x="connsiteX12347" y="connsiteY12347"/>
              </a:cxn>
              <a:cxn ang="0">
                <a:pos x="connsiteX12348" y="connsiteY12348"/>
              </a:cxn>
              <a:cxn ang="0">
                <a:pos x="connsiteX12349" y="connsiteY12349"/>
              </a:cxn>
              <a:cxn ang="0">
                <a:pos x="connsiteX12350" y="connsiteY12350"/>
              </a:cxn>
              <a:cxn ang="0">
                <a:pos x="connsiteX12351" y="connsiteY12351"/>
              </a:cxn>
              <a:cxn ang="0">
                <a:pos x="connsiteX12352" y="connsiteY12352"/>
              </a:cxn>
              <a:cxn ang="0">
                <a:pos x="connsiteX12353" y="connsiteY12353"/>
              </a:cxn>
              <a:cxn ang="0">
                <a:pos x="connsiteX12354" y="connsiteY12354"/>
              </a:cxn>
              <a:cxn ang="0">
                <a:pos x="connsiteX12355" y="connsiteY12355"/>
              </a:cxn>
              <a:cxn ang="0">
                <a:pos x="connsiteX12356" y="connsiteY12356"/>
              </a:cxn>
              <a:cxn ang="0">
                <a:pos x="connsiteX12357" y="connsiteY12357"/>
              </a:cxn>
              <a:cxn ang="0">
                <a:pos x="connsiteX12358" y="connsiteY12358"/>
              </a:cxn>
              <a:cxn ang="0">
                <a:pos x="connsiteX12359" y="connsiteY12359"/>
              </a:cxn>
              <a:cxn ang="0">
                <a:pos x="connsiteX12360" y="connsiteY12360"/>
              </a:cxn>
              <a:cxn ang="0">
                <a:pos x="connsiteX12361" y="connsiteY12361"/>
              </a:cxn>
              <a:cxn ang="0">
                <a:pos x="connsiteX12362" y="connsiteY12362"/>
              </a:cxn>
              <a:cxn ang="0">
                <a:pos x="connsiteX12363" y="connsiteY12363"/>
              </a:cxn>
              <a:cxn ang="0">
                <a:pos x="connsiteX12364" y="connsiteY12364"/>
              </a:cxn>
              <a:cxn ang="0">
                <a:pos x="connsiteX12365" y="connsiteY12365"/>
              </a:cxn>
              <a:cxn ang="0">
                <a:pos x="connsiteX12366" y="connsiteY12366"/>
              </a:cxn>
              <a:cxn ang="0">
                <a:pos x="connsiteX12367" y="connsiteY12367"/>
              </a:cxn>
              <a:cxn ang="0">
                <a:pos x="connsiteX12368" y="connsiteY12368"/>
              </a:cxn>
              <a:cxn ang="0">
                <a:pos x="connsiteX12369" y="connsiteY12369"/>
              </a:cxn>
              <a:cxn ang="0">
                <a:pos x="connsiteX12370" y="connsiteY12370"/>
              </a:cxn>
              <a:cxn ang="0">
                <a:pos x="connsiteX12371" y="connsiteY12371"/>
              </a:cxn>
              <a:cxn ang="0">
                <a:pos x="connsiteX12372" y="connsiteY12372"/>
              </a:cxn>
              <a:cxn ang="0">
                <a:pos x="connsiteX12373" y="connsiteY12373"/>
              </a:cxn>
              <a:cxn ang="0">
                <a:pos x="connsiteX12374" y="connsiteY12374"/>
              </a:cxn>
              <a:cxn ang="0">
                <a:pos x="connsiteX12375" y="connsiteY12375"/>
              </a:cxn>
              <a:cxn ang="0">
                <a:pos x="connsiteX12376" y="connsiteY12376"/>
              </a:cxn>
              <a:cxn ang="0">
                <a:pos x="connsiteX12377" y="connsiteY12377"/>
              </a:cxn>
              <a:cxn ang="0">
                <a:pos x="connsiteX12378" y="connsiteY12378"/>
              </a:cxn>
              <a:cxn ang="0">
                <a:pos x="connsiteX12379" y="connsiteY12379"/>
              </a:cxn>
              <a:cxn ang="0">
                <a:pos x="connsiteX12380" y="connsiteY12380"/>
              </a:cxn>
              <a:cxn ang="0">
                <a:pos x="connsiteX12381" y="connsiteY12381"/>
              </a:cxn>
              <a:cxn ang="0">
                <a:pos x="connsiteX12382" y="connsiteY12382"/>
              </a:cxn>
              <a:cxn ang="0">
                <a:pos x="connsiteX12383" y="connsiteY12383"/>
              </a:cxn>
              <a:cxn ang="0">
                <a:pos x="connsiteX12384" y="connsiteY12384"/>
              </a:cxn>
              <a:cxn ang="0">
                <a:pos x="connsiteX12385" y="connsiteY12385"/>
              </a:cxn>
              <a:cxn ang="0">
                <a:pos x="connsiteX12386" y="connsiteY12386"/>
              </a:cxn>
              <a:cxn ang="0">
                <a:pos x="connsiteX12387" y="connsiteY12387"/>
              </a:cxn>
              <a:cxn ang="0">
                <a:pos x="connsiteX12388" y="connsiteY12388"/>
              </a:cxn>
              <a:cxn ang="0">
                <a:pos x="connsiteX12389" y="connsiteY12389"/>
              </a:cxn>
              <a:cxn ang="0">
                <a:pos x="connsiteX12390" y="connsiteY12390"/>
              </a:cxn>
              <a:cxn ang="0">
                <a:pos x="connsiteX12391" y="connsiteY12391"/>
              </a:cxn>
              <a:cxn ang="0">
                <a:pos x="connsiteX12392" y="connsiteY12392"/>
              </a:cxn>
              <a:cxn ang="0">
                <a:pos x="connsiteX12393" y="connsiteY12393"/>
              </a:cxn>
              <a:cxn ang="0">
                <a:pos x="connsiteX12394" y="connsiteY12394"/>
              </a:cxn>
              <a:cxn ang="0">
                <a:pos x="connsiteX12395" y="connsiteY12395"/>
              </a:cxn>
              <a:cxn ang="0">
                <a:pos x="connsiteX12396" y="connsiteY12396"/>
              </a:cxn>
              <a:cxn ang="0">
                <a:pos x="connsiteX12397" y="connsiteY12397"/>
              </a:cxn>
              <a:cxn ang="0">
                <a:pos x="connsiteX12398" y="connsiteY12398"/>
              </a:cxn>
              <a:cxn ang="0">
                <a:pos x="connsiteX12399" y="connsiteY12399"/>
              </a:cxn>
              <a:cxn ang="0">
                <a:pos x="connsiteX12400" y="connsiteY12400"/>
              </a:cxn>
              <a:cxn ang="0">
                <a:pos x="connsiteX12401" y="connsiteY12401"/>
              </a:cxn>
              <a:cxn ang="0">
                <a:pos x="connsiteX12402" y="connsiteY12402"/>
              </a:cxn>
              <a:cxn ang="0">
                <a:pos x="connsiteX12403" y="connsiteY12403"/>
              </a:cxn>
              <a:cxn ang="0">
                <a:pos x="connsiteX12404" y="connsiteY12404"/>
              </a:cxn>
              <a:cxn ang="0">
                <a:pos x="connsiteX12405" y="connsiteY12405"/>
              </a:cxn>
              <a:cxn ang="0">
                <a:pos x="connsiteX12406" y="connsiteY12406"/>
              </a:cxn>
              <a:cxn ang="0">
                <a:pos x="connsiteX12407" y="connsiteY12407"/>
              </a:cxn>
              <a:cxn ang="0">
                <a:pos x="connsiteX12408" y="connsiteY12408"/>
              </a:cxn>
              <a:cxn ang="0">
                <a:pos x="connsiteX12409" y="connsiteY12409"/>
              </a:cxn>
              <a:cxn ang="0">
                <a:pos x="connsiteX12410" y="connsiteY12410"/>
              </a:cxn>
              <a:cxn ang="0">
                <a:pos x="connsiteX12411" y="connsiteY12411"/>
              </a:cxn>
              <a:cxn ang="0">
                <a:pos x="connsiteX12412" y="connsiteY12412"/>
              </a:cxn>
              <a:cxn ang="0">
                <a:pos x="connsiteX12413" y="connsiteY12413"/>
              </a:cxn>
              <a:cxn ang="0">
                <a:pos x="connsiteX12414" y="connsiteY12414"/>
              </a:cxn>
              <a:cxn ang="0">
                <a:pos x="connsiteX12415" y="connsiteY12415"/>
              </a:cxn>
              <a:cxn ang="0">
                <a:pos x="connsiteX12416" y="connsiteY12416"/>
              </a:cxn>
              <a:cxn ang="0">
                <a:pos x="connsiteX12417" y="connsiteY12417"/>
              </a:cxn>
              <a:cxn ang="0">
                <a:pos x="connsiteX12418" y="connsiteY12418"/>
              </a:cxn>
              <a:cxn ang="0">
                <a:pos x="connsiteX12419" y="connsiteY12419"/>
              </a:cxn>
              <a:cxn ang="0">
                <a:pos x="connsiteX12420" y="connsiteY12420"/>
              </a:cxn>
              <a:cxn ang="0">
                <a:pos x="connsiteX12421" y="connsiteY12421"/>
              </a:cxn>
              <a:cxn ang="0">
                <a:pos x="connsiteX12422" y="connsiteY12422"/>
              </a:cxn>
              <a:cxn ang="0">
                <a:pos x="connsiteX12423" y="connsiteY12423"/>
              </a:cxn>
              <a:cxn ang="0">
                <a:pos x="connsiteX12424" y="connsiteY12424"/>
              </a:cxn>
              <a:cxn ang="0">
                <a:pos x="connsiteX12425" y="connsiteY12425"/>
              </a:cxn>
              <a:cxn ang="0">
                <a:pos x="connsiteX12426" y="connsiteY12426"/>
              </a:cxn>
              <a:cxn ang="0">
                <a:pos x="connsiteX12427" y="connsiteY12427"/>
              </a:cxn>
              <a:cxn ang="0">
                <a:pos x="connsiteX12428" y="connsiteY12428"/>
              </a:cxn>
              <a:cxn ang="0">
                <a:pos x="connsiteX12429" y="connsiteY12429"/>
              </a:cxn>
              <a:cxn ang="0">
                <a:pos x="connsiteX12430" y="connsiteY12430"/>
              </a:cxn>
              <a:cxn ang="0">
                <a:pos x="connsiteX12431" y="connsiteY12431"/>
              </a:cxn>
              <a:cxn ang="0">
                <a:pos x="connsiteX12432" y="connsiteY12432"/>
              </a:cxn>
              <a:cxn ang="0">
                <a:pos x="connsiteX12433" y="connsiteY12433"/>
              </a:cxn>
              <a:cxn ang="0">
                <a:pos x="connsiteX12434" y="connsiteY12434"/>
              </a:cxn>
              <a:cxn ang="0">
                <a:pos x="connsiteX12435" y="connsiteY12435"/>
              </a:cxn>
              <a:cxn ang="0">
                <a:pos x="connsiteX12436" y="connsiteY12436"/>
              </a:cxn>
              <a:cxn ang="0">
                <a:pos x="connsiteX12437" y="connsiteY12437"/>
              </a:cxn>
              <a:cxn ang="0">
                <a:pos x="connsiteX12438" y="connsiteY12438"/>
              </a:cxn>
              <a:cxn ang="0">
                <a:pos x="connsiteX12439" y="connsiteY12439"/>
              </a:cxn>
              <a:cxn ang="0">
                <a:pos x="connsiteX12440" y="connsiteY12440"/>
              </a:cxn>
              <a:cxn ang="0">
                <a:pos x="connsiteX12441" y="connsiteY12441"/>
              </a:cxn>
              <a:cxn ang="0">
                <a:pos x="connsiteX12442" y="connsiteY12442"/>
              </a:cxn>
              <a:cxn ang="0">
                <a:pos x="connsiteX12443" y="connsiteY12443"/>
              </a:cxn>
              <a:cxn ang="0">
                <a:pos x="connsiteX12444" y="connsiteY12444"/>
              </a:cxn>
              <a:cxn ang="0">
                <a:pos x="connsiteX12445" y="connsiteY12445"/>
              </a:cxn>
              <a:cxn ang="0">
                <a:pos x="connsiteX12446" y="connsiteY12446"/>
              </a:cxn>
              <a:cxn ang="0">
                <a:pos x="connsiteX12447" y="connsiteY12447"/>
              </a:cxn>
              <a:cxn ang="0">
                <a:pos x="connsiteX12448" y="connsiteY12448"/>
              </a:cxn>
              <a:cxn ang="0">
                <a:pos x="connsiteX12449" y="connsiteY12449"/>
              </a:cxn>
              <a:cxn ang="0">
                <a:pos x="connsiteX12450" y="connsiteY12450"/>
              </a:cxn>
              <a:cxn ang="0">
                <a:pos x="connsiteX12451" y="connsiteY12451"/>
              </a:cxn>
              <a:cxn ang="0">
                <a:pos x="connsiteX12452" y="connsiteY12452"/>
              </a:cxn>
              <a:cxn ang="0">
                <a:pos x="connsiteX12453" y="connsiteY12453"/>
              </a:cxn>
              <a:cxn ang="0">
                <a:pos x="connsiteX12454" y="connsiteY12454"/>
              </a:cxn>
              <a:cxn ang="0">
                <a:pos x="connsiteX12455" y="connsiteY12455"/>
              </a:cxn>
              <a:cxn ang="0">
                <a:pos x="connsiteX12456" y="connsiteY12456"/>
              </a:cxn>
              <a:cxn ang="0">
                <a:pos x="connsiteX12457" y="connsiteY12457"/>
              </a:cxn>
              <a:cxn ang="0">
                <a:pos x="connsiteX12458" y="connsiteY12458"/>
              </a:cxn>
              <a:cxn ang="0">
                <a:pos x="connsiteX12459" y="connsiteY12459"/>
              </a:cxn>
              <a:cxn ang="0">
                <a:pos x="connsiteX12460" y="connsiteY12460"/>
              </a:cxn>
              <a:cxn ang="0">
                <a:pos x="connsiteX12461" y="connsiteY12461"/>
              </a:cxn>
              <a:cxn ang="0">
                <a:pos x="connsiteX12462" y="connsiteY12462"/>
              </a:cxn>
              <a:cxn ang="0">
                <a:pos x="connsiteX12463" y="connsiteY12463"/>
              </a:cxn>
              <a:cxn ang="0">
                <a:pos x="connsiteX12464" y="connsiteY12464"/>
              </a:cxn>
              <a:cxn ang="0">
                <a:pos x="connsiteX12465" y="connsiteY12465"/>
              </a:cxn>
              <a:cxn ang="0">
                <a:pos x="connsiteX12466" y="connsiteY12466"/>
              </a:cxn>
              <a:cxn ang="0">
                <a:pos x="connsiteX12467" y="connsiteY12467"/>
              </a:cxn>
              <a:cxn ang="0">
                <a:pos x="connsiteX12468" y="connsiteY12468"/>
              </a:cxn>
              <a:cxn ang="0">
                <a:pos x="connsiteX12469" y="connsiteY12469"/>
              </a:cxn>
              <a:cxn ang="0">
                <a:pos x="connsiteX12470" y="connsiteY12470"/>
              </a:cxn>
              <a:cxn ang="0">
                <a:pos x="connsiteX12471" y="connsiteY12471"/>
              </a:cxn>
              <a:cxn ang="0">
                <a:pos x="connsiteX12472" y="connsiteY12472"/>
              </a:cxn>
              <a:cxn ang="0">
                <a:pos x="connsiteX12473" y="connsiteY12473"/>
              </a:cxn>
              <a:cxn ang="0">
                <a:pos x="connsiteX12474" y="connsiteY12474"/>
              </a:cxn>
              <a:cxn ang="0">
                <a:pos x="connsiteX12475" y="connsiteY12475"/>
              </a:cxn>
              <a:cxn ang="0">
                <a:pos x="connsiteX12476" y="connsiteY12476"/>
              </a:cxn>
              <a:cxn ang="0">
                <a:pos x="connsiteX12477" y="connsiteY12477"/>
              </a:cxn>
              <a:cxn ang="0">
                <a:pos x="connsiteX12478" y="connsiteY12478"/>
              </a:cxn>
              <a:cxn ang="0">
                <a:pos x="connsiteX12479" y="connsiteY12479"/>
              </a:cxn>
              <a:cxn ang="0">
                <a:pos x="connsiteX12480" y="connsiteY12480"/>
              </a:cxn>
              <a:cxn ang="0">
                <a:pos x="connsiteX12481" y="connsiteY12481"/>
              </a:cxn>
              <a:cxn ang="0">
                <a:pos x="connsiteX12482" y="connsiteY12482"/>
              </a:cxn>
              <a:cxn ang="0">
                <a:pos x="connsiteX12483" y="connsiteY12483"/>
              </a:cxn>
              <a:cxn ang="0">
                <a:pos x="connsiteX12484" y="connsiteY12484"/>
              </a:cxn>
              <a:cxn ang="0">
                <a:pos x="connsiteX12485" y="connsiteY12485"/>
              </a:cxn>
              <a:cxn ang="0">
                <a:pos x="connsiteX12486" y="connsiteY12486"/>
              </a:cxn>
              <a:cxn ang="0">
                <a:pos x="connsiteX12487" y="connsiteY12487"/>
              </a:cxn>
              <a:cxn ang="0">
                <a:pos x="connsiteX12488" y="connsiteY12488"/>
              </a:cxn>
              <a:cxn ang="0">
                <a:pos x="connsiteX12489" y="connsiteY12489"/>
              </a:cxn>
              <a:cxn ang="0">
                <a:pos x="connsiteX12490" y="connsiteY12490"/>
              </a:cxn>
              <a:cxn ang="0">
                <a:pos x="connsiteX12491" y="connsiteY12491"/>
              </a:cxn>
              <a:cxn ang="0">
                <a:pos x="connsiteX12492" y="connsiteY12492"/>
              </a:cxn>
              <a:cxn ang="0">
                <a:pos x="connsiteX12493" y="connsiteY12493"/>
              </a:cxn>
              <a:cxn ang="0">
                <a:pos x="connsiteX12494" y="connsiteY12494"/>
              </a:cxn>
              <a:cxn ang="0">
                <a:pos x="connsiteX12495" y="connsiteY12495"/>
              </a:cxn>
              <a:cxn ang="0">
                <a:pos x="connsiteX12496" y="connsiteY12496"/>
              </a:cxn>
              <a:cxn ang="0">
                <a:pos x="connsiteX12497" y="connsiteY12497"/>
              </a:cxn>
              <a:cxn ang="0">
                <a:pos x="connsiteX12498" y="connsiteY12498"/>
              </a:cxn>
              <a:cxn ang="0">
                <a:pos x="connsiteX12499" y="connsiteY12499"/>
              </a:cxn>
              <a:cxn ang="0">
                <a:pos x="connsiteX12500" y="connsiteY12500"/>
              </a:cxn>
              <a:cxn ang="0">
                <a:pos x="connsiteX12501" y="connsiteY12501"/>
              </a:cxn>
              <a:cxn ang="0">
                <a:pos x="connsiteX12502" y="connsiteY12502"/>
              </a:cxn>
              <a:cxn ang="0">
                <a:pos x="connsiteX12503" y="connsiteY12503"/>
              </a:cxn>
              <a:cxn ang="0">
                <a:pos x="connsiteX12504" y="connsiteY12504"/>
              </a:cxn>
              <a:cxn ang="0">
                <a:pos x="connsiteX12505" y="connsiteY12505"/>
              </a:cxn>
              <a:cxn ang="0">
                <a:pos x="connsiteX12506" y="connsiteY12506"/>
              </a:cxn>
              <a:cxn ang="0">
                <a:pos x="connsiteX12507" y="connsiteY12507"/>
              </a:cxn>
              <a:cxn ang="0">
                <a:pos x="connsiteX12508" y="connsiteY12508"/>
              </a:cxn>
              <a:cxn ang="0">
                <a:pos x="connsiteX12509" y="connsiteY12509"/>
              </a:cxn>
              <a:cxn ang="0">
                <a:pos x="connsiteX12510" y="connsiteY12510"/>
              </a:cxn>
              <a:cxn ang="0">
                <a:pos x="connsiteX12511" y="connsiteY12511"/>
              </a:cxn>
              <a:cxn ang="0">
                <a:pos x="connsiteX12512" y="connsiteY12512"/>
              </a:cxn>
              <a:cxn ang="0">
                <a:pos x="connsiteX12513" y="connsiteY12513"/>
              </a:cxn>
              <a:cxn ang="0">
                <a:pos x="connsiteX12514" y="connsiteY12514"/>
              </a:cxn>
              <a:cxn ang="0">
                <a:pos x="connsiteX12515" y="connsiteY12515"/>
              </a:cxn>
              <a:cxn ang="0">
                <a:pos x="connsiteX12516" y="connsiteY12516"/>
              </a:cxn>
              <a:cxn ang="0">
                <a:pos x="connsiteX12517" y="connsiteY12517"/>
              </a:cxn>
              <a:cxn ang="0">
                <a:pos x="connsiteX12518" y="connsiteY12518"/>
              </a:cxn>
              <a:cxn ang="0">
                <a:pos x="connsiteX12519" y="connsiteY12519"/>
              </a:cxn>
              <a:cxn ang="0">
                <a:pos x="connsiteX12520" y="connsiteY12520"/>
              </a:cxn>
              <a:cxn ang="0">
                <a:pos x="connsiteX12521" y="connsiteY12521"/>
              </a:cxn>
              <a:cxn ang="0">
                <a:pos x="connsiteX12522" y="connsiteY12522"/>
              </a:cxn>
              <a:cxn ang="0">
                <a:pos x="connsiteX12523" y="connsiteY12523"/>
              </a:cxn>
              <a:cxn ang="0">
                <a:pos x="connsiteX12524" y="connsiteY12524"/>
              </a:cxn>
              <a:cxn ang="0">
                <a:pos x="connsiteX12525" y="connsiteY12525"/>
              </a:cxn>
              <a:cxn ang="0">
                <a:pos x="connsiteX12526" y="connsiteY12526"/>
              </a:cxn>
              <a:cxn ang="0">
                <a:pos x="connsiteX12527" y="connsiteY12527"/>
              </a:cxn>
              <a:cxn ang="0">
                <a:pos x="connsiteX12528" y="connsiteY12528"/>
              </a:cxn>
              <a:cxn ang="0">
                <a:pos x="connsiteX12529" y="connsiteY12529"/>
              </a:cxn>
              <a:cxn ang="0">
                <a:pos x="connsiteX12530" y="connsiteY12530"/>
              </a:cxn>
              <a:cxn ang="0">
                <a:pos x="connsiteX12531" y="connsiteY12531"/>
              </a:cxn>
              <a:cxn ang="0">
                <a:pos x="connsiteX12532" y="connsiteY12532"/>
              </a:cxn>
              <a:cxn ang="0">
                <a:pos x="connsiteX12533" y="connsiteY12533"/>
              </a:cxn>
              <a:cxn ang="0">
                <a:pos x="connsiteX12534" y="connsiteY12534"/>
              </a:cxn>
              <a:cxn ang="0">
                <a:pos x="connsiteX12535" y="connsiteY12535"/>
              </a:cxn>
              <a:cxn ang="0">
                <a:pos x="connsiteX12536" y="connsiteY12536"/>
              </a:cxn>
              <a:cxn ang="0">
                <a:pos x="connsiteX12537" y="connsiteY12537"/>
              </a:cxn>
              <a:cxn ang="0">
                <a:pos x="connsiteX12538" y="connsiteY12538"/>
              </a:cxn>
              <a:cxn ang="0">
                <a:pos x="connsiteX12539" y="connsiteY12539"/>
              </a:cxn>
              <a:cxn ang="0">
                <a:pos x="connsiteX12540" y="connsiteY12540"/>
              </a:cxn>
              <a:cxn ang="0">
                <a:pos x="connsiteX12541" y="connsiteY12541"/>
              </a:cxn>
              <a:cxn ang="0">
                <a:pos x="connsiteX12542" y="connsiteY12542"/>
              </a:cxn>
              <a:cxn ang="0">
                <a:pos x="connsiteX12543" y="connsiteY12543"/>
              </a:cxn>
              <a:cxn ang="0">
                <a:pos x="connsiteX12544" y="connsiteY12544"/>
              </a:cxn>
              <a:cxn ang="0">
                <a:pos x="connsiteX12545" y="connsiteY12545"/>
              </a:cxn>
              <a:cxn ang="0">
                <a:pos x="connsiteX12546" y="connsiteY12546"/>
              </a:cxn>
              <a:cxn ang="0">
                <a:pos x="connsiteX12547" y="connsiteY12547"/>
              </a:cxn>
              <a:cxn ang="0">
                <a:pos x="connsiteX12548" y="connsiteY12548"/>
              </a:cxn>
              <a:cxn ang="0">
                <a:pos x="connsiteX12549" y="connsiteY12549"/>
              </a:cxn>
              <a:cxn ang="0">
                <a:pos x="connsiteX12550" y="connsiteY12550"/>
              </a:cxn>
              <a:cxn ang="0">
                <a:pos x="connsiteX12551" y="connsiteY12551"/>
              </a:cxn>
              <a:cxn ang="0">
                <a:pos x="connsiteX12552" y="connsiteY12552"/>
              </a:cxn>
              <a:cxn ang="0">
                <a:pos x="connsiteX12553" y="connsiteY12553"/>
              </a:cxn>
              <a:cxn ang="0">
                <a:pos x="connsiteX12554" y="connsiteY12554"/>
              </a:cxn>
              <a:cxn ang="0">
                <a:pos x="connsiteX12555" y="connsiteY12555"/>
              </a:cxn>
              <a:cxn ang="0">
                <a:pos x="connsiteX12556" y="connsiteY12556"/>
              </a:cxn>
              <a:cxn ang="0">
                <a:pos x="connsiteX12557" y="connsiteY12557"/>
              </a:cxn>
              <a:cxn ang="0">
                <a:pos x="connsiteX12558" y="connsiteY12558"/>
              </a:cxn>
              <a:cxn ang="0">
                <a:pos x="connsiteX12559" y="connsiteY12559"/>
              </a:cxn>
              <a:cxn ang="0">
                <a:pos x="connsiteX12560" y="connsiteY12560"/>
              </a:cxn>
              <a:cxn ang="0">
                <a:pos x="connsiteX12561" y="connsiteY12561"/>
              </a:cxn>
              <a:cxn ang="0">
                <a:pos x="connsiteX12562" y="connsiteY12562"/>
              </a:cxn>
              <a:cxn ang="0">
                <a:pos x="connsiteX12563" y="connsiteY12563"/>
              </a:cxn>
              <a:cxn ang="0">
                <a:pos x="connsiteX12564" y="connsiteY12564"/>
              </a:cxn>
              <a:cxn ang="0">
                <a:pos x="connsiteX12565" y="connsiteY12565"/>
              </a:cxn>
              <a:cxn ang="0">
                <a:pos x="connsiteX12566" y="connsiteY12566"/>
              </a:cxn>
              <a:cxn ang="0">
                <a:pos x="connsiteX12567" y="connsiteY12567"/>
              </a:cxn>
              <a:cxn ang="0">
                <a:pos x="connsiteX12568" y="connsiteY12568"/>
              </a:cxn>
              <a:cxn ang="0">
                <a:pos x="connsiteX12569" y="connsiteY12569"/>
              </a:cxn>
              <a:cxn ang="0">
                <a:pos x="connsiteX12570" y="connsiteY12570"/>
              </a:cxn>
              <a:cxn ang="0">
                <a:pos x="connsiteX12571" y="connsiteY12571"/>
              </a:cxn>
              <a:cxn ang="0">
                <a:pos x="connsiteX12572" y="connsiteY12572"/>
              </a:cxn>
              <a:cxn ang="0">
                <a:pos x="connsiteX12573" y="connsiteY12573"/>
              </a:cxn>
              <a:cxn ang="0">
                <a:pos x="connsiteX12574" y="connsiteY12574"/>
              </a:cxn>
              <a:cxn ang="0">
                <a:pos x="connsiteX12575" y="connsiteY12575"/>
              </a:cxn>
              <a:cxn ang="0">
                <a:pos x="connsiteX12576" y="connsiteY12576"/>
              </a:cxn>
              <a:cxn ang="0">
                <a:pos x="connsiteX12577" y="connsiteY12577"/>
              </a:cxn>
              <a:cxn ang="0">
                <a:pos x="connsiteX12578" y="connsiteY12578"/>
              </a:cxn>
              <a:cxn ang="0">
                <a:pos x="connsiteX12579" y="connsiteY12579"/>
              </a:cxn>
              <a:cxn ang="0">
                <a:pos x="connsiteX12580" y="connsiteY12580"/>
              </a:cxn>
              <a:cxn ang="0">
                <a:pos x="connsiteX12581" y="connsiteY12581"/>
              </a:cxn>
              <a:cxn ang="0">
                <a:pos x="connsiteX12582" y="connsiteY12582"/>
              </a:cxn>
              <a:cxn ang="0">
                <a:pos x="connsiteX12583" y="connsiteY12583"/>
              </a:cxn>
              <a:cxn ang="0">
                <a:pos x="connsiteX12584" y="connsiteY12584"/>
              </a:cxn>
              <a:cxn ang="0">
                <a:pos x="connsiteX12585" y="connsiteY12585"/>
              </a:cxn>
              <a:cxn ang="0">
                <a:pos x="connsiteX12586" y="connsiteY12586"/>
              </a:cxn>
              <a:cxn ang="0">
                <a:pos x="connsiteX12587" y="connsiteY12587"/>
              </a:cxn>
              <a:cxn ang="0">
                <a:pos x="connsiteX12588" y="connsiteY12588"/>
              </a:cxn>
              <a:cxn ang="0">
                <a:pos x="connsiteX12589" y="connsiteY12589"/>
              </a:cxn>
              <a:cxn ang="0">
                <a:pos x="connsiteX12590" y="connsiteY12590"/>
              </a:cxn>
              <a:cxn ang="0">
                <a:pos x="connsiteX12591" y="connsiteY12591"/>
              </a:cxn>
              <a:cxn ang="0">
                <a:pos x="connsiteX12592" y="connsiteY12592"/>
              </a:cxn>
              <a:cxn ang="0">
                <a:pos x="connsiteX12593" y="connsiteY12593"/>
              </a:cxn>
              <a:cxn ang="0">
                <a:pos x="connsiteX12594" y="connsiteY12594"/>
              </a:cxn>
              <a:cxn ang="0">
                <a:pos x="connsiteX12595" y="connsiteY12595"/>
              </a:cxn>
              <a:cxn ang="0">
                <a:pos x="connsiteX12596" y="connsiteY12596"/>
              </a:cxn>
              <a:cxn ang="0">
                <a:pos x="connsiteX12597" y="connsiteY12597"/>
              </a:cxn>
              <a:cxn ang="0">
                <a:pos x="connsiteX12598" y="connsiteY12598"/>
              </a:cxn>
              <a:cxn ang="0">
                <a:pos x="connsiteX12599" y="connsiteY12599"/>
              </a:cxn>
              <a:cxn ang="0">
                <a:pos x="connsiteX12600" y="connsiteY12600"/>
              </a:cxn>
              <a:cxn ang="0">
                <a:pos x="connsiteX12601" y="connsiteY12601"/>
              </a:cxn>
              <a:cxn ang="0">
                <a:pos x="connsiteX12602" y="connsiteY12602"/>
              </a:cxn>
              <a:cxn ang="0">
                <a:pos x="connsiteX12603" y="connsiteY12603"/>
              </a:cxn>
              <a:cxn ang="0">
                <a:pos x="connsiteX12604" y="connsiteY12604"/>
              </a:cxn>
              <a:cxn ang="0">
                <a:pos x="connsiteX12605" y="connsiteY12605"/>
              </a:cxn>
              <a:cxn ang="0">
                <a:pos x="connsiteX12606" y="connsiteY12606"/>
              </a:cxn>
              <a:cxn ang="0">
                <a:pos x="connsiteX12607" y="connsiteY12607"/>
              </a:cxn>
              <a:cxn ang="0">
                <a:pos x="connsiteX12608" y="connsiteY12608"/>
              </a:cxn>
              <a:cxn ang="0">
                <a:pos x="connsiteX12609" y="connsiteY12609"/>
              </a:cxn>
              <a:cxn ang="0">
                <a:pos x="connsiteX12610" y="connsiteY12610"/>
              </a:cxn>
              <a:cxn ang="0">
                <a:pos x="connsiteX12611" y="connsiteY12611"/>
              </a:cxn>
              <a:cxn ang="0">
                <a:pos x="connsiteX12612" y="connsiteY12612"/>
              </a:cxn>
              <a:cxn ang="0">
                <a:pos x="connsiteX12613" y="connsiteY12613"/>
              </a:cxn>
              <a:cxn ang="0">
                <a:pos x="connsiteX12614" y="connsiteY12614"/>
              </a:cxn>
              <a:cxn ang="0">
                <a:pos x="connsiteX12615" y="connsiteY12615"/>
              </a:cxn>
              <a:cxn ang="0">
                <a:pos x="connsiteX12616" y="connsiteY12616"/>
              </a:cxn>
              <a:cxn ang="0">
                <a:pos x="connsiteX12617" y="connsiteY12617"/>
              </a:cxn>
              <a:cxn ang="0">
                <a:pos x="connsiteX12618" y="connsiteY12618"/>
              </a:cxn>
              <a:cxn ang="0">
                <a:pos x="connsiteX12619" y="connsiteY12619"/>
              </a:cxn>
              <a:cxn ang="0">
                <a:pos x="connsiteX12620" y="connsiteY12620"/>
              </a:cxn>
              <a:cxn ang="0">
                <a:pos x="connsiteX12621" y="connsiteY12621"/>
              </a:cxn>
              <a:cxn ang="0">
                <a:pos x="connsiteX12622" y="connsiteY12622"/>
              </a:cxn>
              <a:cxn ang="0">
                <a:pos x="connsiteX12623" y="connsiteY12623"/>
              </a:cxn>
              <a:cxn ang="0">
                <a:pos x="connsiteX12624" y="connsiteY12624"/>
              </a:cxn>
              <a:cxn ang="0">
                <a:pos x="connsiteX12625" y="connsiteY12625"/>
              </a:cxn>
              <a:cxn ang="0">
                <a:pos x="connsiteX12626" y="connsiteY12626"/>
              </a:cxn>
              <a:cxn ang="0">
                <a:pos x="connsiteX12627" y="connsiteY12627"/>
              </a:cxn>
              <a:cxn ang="0">
                <a:pos x="connsiteX12628" y="connsiteY12628"/>
              </a:cxn>
              <a:cxn ang="0">
                <a:pos x="connsiteX12629" y="connsiteY12629"/>
              </a:cxn>
              <a:cxn ang="0">
                <a:pos x="connsiteX12630" y="connsiteY12630"/>
              </a:cxn>
              <a:cxn ang="0">
                <a:pos x="connsiteX12631" y="connsiteY12631"/>
              </a:cxn>
              <a:cxn ang="0">
                <a:pos x="connsiteX12632" y="connsiteY12632"/>
              </a:cxn>
              <a:cxn ang="0">
                <a:pos x="connsiteX12633" y="connsiteY12633"/>
              </a:cxn>
              <a:cxn ang="0">
                <a:pos x="connsiteX12634" y="connsiteY12634"/>
              </a:cxn>
              <a:cxn ang="0">
                <a:pos x="connsiteX12635" y="connsiteY12635"/>
              </a:cxn>
              <a:cxn ang="0">
                <a:pos x="connsiteX12636" y="connsiteY12636"/>
              </a:cxn>
              <a:cxn ang="0">
                <a:pos x="connsiteX12637" y="connsiteY12637"/>
              </a:cxn>
              <a:cxn ang="0">
                <a:pos x="connsiteX12638" y="connsiteY12638"/>
              </a:cxn>
              <a:cxn ang="0">
                <a:pos x="connsiteX12639" y="connsiteY12639"/>
              </a:cxn>
              <a:cxn ang="0">
                <a:pos x="connsiteX12640" y="connsiteY12640"/>
              </a:cxn>
              <a:cxn ang="0">
                <a:pos x="connsiteX12641" y="connsiteY12641"/>
              </a:cxn>
              <a:cxn ang="0">
                <a:pos x="connsiteX12642" y="connsiteY12642"/>
              </a:cxn>
              <a:cxn ang="0">
                <a:pos x="connsiteX12643" y="connsiteY12643"/>
              </a:cxn>
              <a:cxn ang="0">
                <a:pos x="connsiteX12644" y="connsiteY12644"/>
              </a:cxn>
              <a:cxn ang="0">
                <a:pos x="connsiteX12645" y="connsiteY12645"/>
              </a:cxn>
              <a:cxn ang="0">
                <a:pos x="connsiteX12646" y="connsiteY12646"/>
              </a:cxn>
              <a:cxn ang="0">
                <a:pos x="connsiteX12647" y="connsiteY12647"/>
              </a:cxn>
              <a:cxn ang="0">
                <a:pos x="connsiteX12648" y="connsiteY12648"/>
              </a:cxn>
              <a:cxn ang="0">
                <a:pos x="connsiteX12649" y="connsiteY12649"/>
              </a:cxn>
              <a:cxn ang="0">
                <a:pos x="connsiteX12650" y="connsiteY12650"/>
              </a:cxn>
              <a:cxn ang="0">
                <a:pos x="connsiteX12651" y="connsiteY12651"/>
              </a:cxn>
              <a:cxn ang="0">
                <a:pos x="connsiteX12652" y="connsiteY12652"/>
              </a:cxn>
              <a:cxn ang="0">
                <a:pos x="connsiteX12653" y="connsiteY12653"/>
              </a:cxn>
              <a:cxn ang="0">
                <a:pos x="connsiteX12654" y="connsiteY12654"/>
              </a:cxn>
              <a:cxn ang="0">
                <a:pos x="connsiteX12655" y="connsiteY12655"/>
              </a:cxn>
              <a:cxn ang="0">
                <a:pos x="connsiteX12656" y="connsiteY12656"/>
              </a:cxn>
              <a:cxn ang="0">
                <a:pos x="connsiteX12657" y="connsiteY12657"/>
              </a:cxn>
              <a:cxn ang="0">
                <a:pos x="connsiteX12658" y="connsiteY12658"/>
              </a:cxn>
              <a:cxn ang="0">
                <a:pos x="connsiteX12659" y="connsiteY12659"/>
              </a:cxn>
              <a:cxn ang="0">
                <a:pos x="connsiteX12660" y="connsiteY12660"/>
              </a:cxn>
              <a:cxn ang="0">
                <a:pos x="connsiteX12661" y="connsiteY12661"/>
              </a:cxn>
              <a:cxn ang="0">
                <a:pos x="connsiteX12662" y="connsiteY12662"/>
              </a:cxn>
              <a:cxn ang="0">
                <a:pos x="connsiteX12663" y="connsiteY12663"/>
              </a:cxn>
              <a:cxn ang="0">
                <a:pos x="connsiteX12664" y="connsiteY12664"/>
              </a:cxn>
              <a:cxn ang="0">
                <a:pos x="connsiteX12665" y="connsiteY12665"/>
              </a:cxn>
              <a:cxn ang="0">
                <a:pos x="connsiteX12666" y="connsiteY12666"/>
              </a:cxn>
              <a:cxn ang="0">
                <a:pos x="connsiteX12667" y="connsiteY12667"/>
              </a:cxn>
              <a:cxn ang="0">
                <a:pos x="connsiteX12668" y="connsiteY12668"/>
              </a:cxn>
              <a:cxn ang="0">
                <a:pos x="connsiteX12669" y="connsiteY12669"/>
              </a:cxn>
              <a:cxn ang="0">
                <a:pos x="connsiteX12670" y="connsiteY12670"/>
              </a:cxn>
              <a:cxn ang="0">
                <a:pos x="connsiteX12671" y="connsiteY12671"/>
              </a:cxn>
              <a:cxn ang="0">
                <a:pos x="connsiteX12672" y="connsiteY12672"/>
              </a:cxn>
              <a:cxn ang="0">
                <a:pos x="connsiteX12673" y="connsiteY12673"/>
              </a:cxn>
              <a:cxn ang="0">
                <a:pos x="connsiteX12674" y="connsiteY12674"/>
              </a:cxn>
              <a:cxn ang="0">
                <a:pos x="connsiteX12675" y="connsiteY12675"/>
              </a:cxn>
              <a:cxn ang="0">
                <a:pos x="connsiteX12676" y="connsiteY12676"/>
              </a:cxn>
              <a:cxn ang="0">
                <a:pos x="connsiteX12677" y="connsiteY12677"/>
              </a:cxn>
              <a:cxn ang="0">
                <a:pos x="connsiteX12678" y="connsiteY12678"/>
              </a:cxn>
              <a:cxn ang="0">
                <a:pos x="connsiteX12679" y="connsiteY12679"/>
              </a:cxn>
              <a:cxn ang="0">
                <a:pos x="connsiteX12680" y="connsiteY12680"/>
              </a:cxn>
              <a:cxn ang="0">
                <a:pos x="connsiteX12681" y="connsiteY12681"/>
              </a:cxn>
              <a:cxn ang="0">
                <a:pos x="connsiteX12682" y="connsiteY12682"/>
              </a:cxn>
              <a:cxn ang="0">
                <a:pos x="connsiteX12683" y="connsiteY12683"/>
              </a:cxn>
              <a:cxn ang="0">
                <a:pos x="connsiteX12684" y="connsiteY12684"/>
              </a:cxn>
              <a:cxn ang="0">
                <a:pos x="connsiteX12685" y="connsiteY12685"/>
              </a:cxn>
              <a:cxn ang="0">
                <a:pos x="connsiteX12686" y="connsiteY12686"/>
              </a:cxn>
              <a:cxn ang="0">
                <a:pos x="connsiteX12687" y="connsiteY12687"/>
              </a:cxn>
              <a:cxn ang="0">
                <a:pos x="connsiteX12688" y="connsiteY12688"/>
              </a:cxn>
              <a:cxn ang="0">
                <a:pos x="connsiteX12689" y="connsiteY12689"/>
              </a:cxn>
              <a:cxn ang="0">
                <a:pos x="connsiteX12690" y="connsiteY12690"/>
              </a:cxn>
              <a:cxn ang="0">
                <a:pos x="connsiteX12691" y="connsiteY12691"/>
              </a:cxn>
              <a:cxn ang="0">
                <a:pos x="connsiteX12692" y="connsiteY12692"/>
              </a:cxn>
              <a:cxn ang="0">
                <a:pos x="connsiteX12693" y="connsiteY12693"/>
              </a:cxn>
              <a:cxn ang="0">
                <a:pos x="connsiteX12694" y="connsiteY12694"/>
              </a:cxn>
              <a:cxn ang="0">
                <a:pos x="connsiteX12695" y="connsiteY12695"/>
              </a:cxn>
              <a:cxn ang="0">
                <a:pos x="connsiteX12696" y="connsiteY12696"/>
              </a:cxn>
              <a:cxn ang="0">
                <a:pos x="connsiteX12697" y="connsiteY12697"/>
              </a:cxn>
              <a:cxn ang="0">
                <a:pos x="connsiteX12698" y="connsiteY12698"/>
              </a:cxn>
              <a:cxn ang="0">
                <a:pos x="connsiteX12699" y="connsiteY12699"/>
              </a:cxn>
              <a:cxn ang="0">
                <a:pos x="connsiteX12700" y="connsiteY12700"/>
              </a:cxn>
              <a:cxn ang="0">
                <a:pos x="connsiteX12701" y="connsiteY12701"/>
              </a:cxn>
              <a:cxn ang="0">
                <a:pos x="connsiteX12702" y="connsiteY12702"/>
              </a:cxn>
              <a:cxn ang="0">
                <a:pos x="connsiteX12703" y="connsiteY12703"/>
              </a:cxn>
              <a:cxn ang="0">
                <a:pos x="connsiteX12704" y="connsiteY12704"/>
              </a:cxn>
              <a:cxn ang="0">
                <a:pos x="connsiteX12705" y="connsiteY12705"/>
              </a:cxn>
              <a:cxn ang="0">
                <a:pos x="connsiteX12706" y="connsiteY12706"/>
              </a:cxn>
              <a:cxn ang="0">
                <a:pos x="connsiteX12707" y="connsiteY12707"/>
              </a:cxn>
              <a:cxn ang="0">
                <a:pos x="connsiteX12708" y="connsiteY12708"/>
              </a:cxn>
              <a:cxn ang="0">
                <a:pos x="connsiteX12709" y="connsiteY12709"/>
              </a:cxn>
              <a:cxn ang="0">
                <a:pos x="connsiteX12710" y="connsiteY12710"/>
              </a:cxn>
              <a:cxn ang="0">
                <a:pos x="connsiteX12711" y="connsiteY12711"/>
              </a:cxn>
              <a:cxn ang="0">
                <a:pos x="connsiteX12712" y="connsiteY12712"/>
              </a:cxn>
              <a:cxn ang="0">
                <a:pos x="connsiteX12713" y="connsiteY12713"/>
              </a:cxn>
              <a:cxn ang="0">
                <a:pos x="connsiteX12714" y="connsiteY12714"/>
              </a:cxn>
              <a:cxn ang="0">
                <a:pos x="connsiteX12715" y="connsiteY12715"/>
              </a:cxn>
              <a:cxn ang="0">
                <a:pos x="connsiteX12716" y="connsiteY12716"/>
              </a:cxn>
              <a:cxn ang="0">
                <a:pos x="connsiteX12717" y="connsiteY12717"/>
              </a:cxn>
              <a:cxn ang="0">
                <a:pos x="connsiteX12718" y="connsiteY12718"/>
              </a:cxn>
              <a:cxn ang="0">
                <a:pos x="connsiteX12719" y="connsiteY12719"/>
              </a:cxn>
              <a:cxn ang="0">
                <a:pos x="connsiteX12720" y="connsiteY12720"/>
              </a:cxn>
              <a:cxn ang="0">
                <a:pos x="connsiteX12721" y="connsiteY12721"/>
              </a:cxn>
              <a:cxn ang="0">
                <a:pos x="connsiteX12722" y="connsiteY12722"/>
              </a:cxn>
              <a:cxn ang="0">
                <a:pos x="connsiteX12723" y="connsiteY12723"/>
              </a:cxn>
              <a:cxn ang="0">
                <a:pos x="connsiteX12724" y="connsiteY12724"/>
              </a:cxn>
              <a:cxn ang="0">
                <a:pos x="connsiteX12725" y="connsiteY12725"/>
              </a:cxn>
              <a:cxn ang="0">
                <a:pos x="connsiteX12726" y="connsiteY12726"/>
              </a:cxn>
              <a:cxn ang="0">
                <a:pos x="connsiteX12727" y="connsiteY12727"/>
              </a:cxn>
              <a:cxn ang="0">
                <a:pos x="connsiteX12728" y="connsiteY12728"/>
              </a:cxn>
              <a:cxn ang="0">
                <a:pos x="connsiteX12729" y="connsiteY12729"/>
              </a:cxn>
              <a:cxn ang="0">
                <a:pos x="connsiteX12730" y="connsiteY12730"/>
              </a:cxn>
              <a:cxn ang="0">
                <a:pos x="connsiteX12731" y="connsiteY12731"/>
              </a:cxn>
              <a:cxn ang="0">
                <a:pos x="connsiteX12732" y="connsiteY12732"/>
              </a:cxn>
              <a:cxn ang="0">
                <a:pos x="connsiteX12733" y="connsiteY12733"/>
              </a:cxn>
              <a:cxn ang="0">
                <a:pos x="connsiteX12734" y="connsiteY12734"/>
              </a:cxn>
              <a:cxn ang="0">
                <a:pos x="connsiteX12735" y="connsiteY12735"/>
              </a:cxn>
              <a:cxn ang="0">
                <a:pos x="connsiteX12736" y="connsiteY12736"/>
              </a:cxn>
              <a:cxn ang="0">
                <a:pos x="connsiteX12737" y="connsiteY12737"/>
              </a:cxn>
              <a:cxn ang="0">
                <a:pos x="connsiteX12738" y="connsiteY12738"/>
              </a:cxn>
              <a:cxn ang="0">
                <a:pos x="connsiteX12739" y="connsiteY12739"/>
              </a:cxn>
              <a:cxn ang="0">
                <a:pos x="connsiteX12740" y="connsiteY12740"/>
              </a:cxn>
              <a:cxn ang="0">
                <a:pos x="connsiteX12741" y="connsiteY12741"/>
              </a:cxn>
              <a:cxn ang="0">
                <a:pos x="connsiteX12742" y="connsiteY12742"/>
              </a:cxn>
              <a:cxn ang="0">
                <a:pos x="connsiteX12743" y="connsiteY12743"/>
              </a:cxn>
              <a:cxn ang="0">
                <a:pos x="connsiteX12744" y="connsiteY12744"/>
              </a:cxn>
              <a:cxn ang="0">
                <a:pos x="connsiteX12745" y="connsiteY12745"/>
              </a:cxn>
              <a:cxn ang="0">
                <a:pos x="connsiteX12746" y="connsiteY12746"/>
              </a:cxn>
              <a:cxn ang="0">
                <a:pos x="connsiteX12747" y="connsiteY12747"/>
              </a:cxn>
              <a:cxn ang="0">
                <a:pos x="connsiteX12748" y="connsiteY12748"/>
              </a:cxn>
              <a:cxn ang="0">
                <a:pos x="connsiteX12749" y="connsiteY12749"/>
              </a:cxn>
              <a:cxn ang="0">
                <a:pos x="connsiteX12750" y="connsiteY12750"/>
              </a:cxn>
              <a:cxn ang="0">
                <a:pos x="connsiteX12751" y="connsiteY12751"/>
              </a:cxn>
              <a:cxn ang="0">
                <a:pos x="connsiteX12752" y="connsiteY12752"/>
              </a:cxn>
              <a:cxn ang="0">
                <a:pos x="connsiteX12753" y="connsiteY12753"/>
              </a:cxn>
              <a:cxn ang="0">
                <a:pos x="connsiteX12754" y="connsiteY12754"/>
              </a:cxn>
              <a:cxn ang="0">
                <a:pos x="connsiteX12755" y="connsiteY12755"/>
              </a:cxn>
              <a:cxn ang="0">
                <a:pos x="connsiteX12756" y="connsiteY12756"/>
              </a:cxn>
              <a:cxn ang="0">
                <a:pos x="connsiteX12757" y="connsiteY12757"/>
              </a:cxn>
              <a:cxn ang="0">
                <a:pos x="connsiteX12758" y="connsiteY12758"/>
              </a:cxn>
              <a:cxn ang="0">
                <a:pos x="connsiteX12759" y="connsiteY12759"/>
              </a:cxn>
              <a:cxn ang="0">
                <a:pos x="connsiteX12760" y="connsiteY12760"/>
              </a:cxn>
              <a:cxn ang="0">
                <a:pos x="connsiteX12761" y="connsiteY12761"/>
              </a:cxn>
              <a:cxn ang="0">
                <a:pos x="connsiteX12762" y="connsiteY12762"/>
              </a:cxn>
              <a:cxn ang="0">
                <a:pos x="connsiteX12763" y="connsiteY12763"/>
              </a:cxn>
              <a:cxn ang="0">
                <a:pos x="connsiteX12764" y="connsiteY12764"/>
              </a:cxn>
              <a:cxn ang="0">
                <a:pos x="connsiteX12765" y="connsiteY12765"/>
              </a:cxn>
              <a:cxn ang="0">
                <a:pos x="connsiteX12766" y="connsiteY12766"/>
              </a:cxn>
              <a:cxn ang="0">
                <a:pos x="connsiteX12767" y="connsiteY12767"/>
              </a:cxn>
              <a:cxn ang="0">
                <a:pos x="connsiteX12768" y="connsiteY12768"/>
              </a:cxn>
              <a:cxn ang="0">
                <a:pos x="connsiteX12769" y="connsiteY12769"/>
              </a:cxn>
              <a:cxn ang="0">
                <a:pos x="connsiteX12770" y="connsiteY12770"/>
              </a:cxn>
              <a:cxn ang="0">
                <a:pos x="connsiteX12771" y="connsiteY12771"/>
              </a:cxn>
              <a:cxn ang="0">
                <a:pos x="connsiteX12772" y="connsiteY12772"/>
              </a:cxn>
              <a:cxn ang="0">
                <a:pos x="connsiteX12773" y="connsiteY12773"/>
              </a:cxn>
              <a:cxn ang="0">
                <a:pos x="connsiteX12774" y="connsiteY12774"/>
              </a:cxn>
              <a:cxn ang="0">
                <a:pos x="connsiteX12775" y="connsiteY12775"/>
              </a:cxn>
              <a:cxn ang="0">
                <a:pos x="connsiteX12776" y="connsiteY12776"/>
              </a:cxn>
              <a:cxn ang="0">
                <a:pos x="connsiteX12777" y="connsiteY12777"/>
              </a:cxn>
              <a:cxn ang="0">
                <a:pos x="connsiteX12778" y="connsiteY12778"/>
              </a:cxn>
              <a:cxn ang="0">
                <a:pos x="connsiteX12779" y="connsiteY12779"/>
              </a:cxn>
              <a:cxn ang="0">
                <a:pos x="connsiteX12780" y="connsiteY12780"/>
              </a:cxn>
              <a:cxn ang="0">
                <a:pos x="connsiteX12781" y="connsiteY12781"/>
              </a:cxn>
              <a:cxn ang="0">
                <a:pos x="connsiteX12782" y="connsiteY12782"/>
              </a:cxn>
              <a:cxn ang="0">
                <a:pos x="connsiteX12783" y="connsiteY12783"/>
              </a:cxn>
              <a:cxn ang="0">
                <a:pos x="connsiteX12784" y="connsiteY12784"/>
              </a:cxn>
              <a:cxn ang="0">
                <a:pos x="connsiteX12785" y="connsiteY12785"/>
              </a:cxn>
              <a:cxn ang="0">
                <a:pos x="connsiteX12786" y="connsiteY12786"/>
              </a:cxn>
              <a:cxn ang="0">
                <a:pos x="connsiteX12787" y="connsiteY12787"/>
              </a:cxn>
              <a:cxn ang="0">
                <a:pos x="connsiteX12788" y="connsiteY12788"/>
              </a:cxn>
              <a:cxn ang="0">
                <a:pos x="connsiteX12789" y="connsiteY12789"/>
              </a:cxn>
              <a:cxn ang="0">
                <a:pos x="connsiteX12790" y="connsiteY12790"/>
              </a:cxn>
              <a:cxn ang="0">
                <a:pos x="connsiteX12791" y="connsiteY12791"/>
              </a:cxn>
              <a:cxn ang="0">
                <a:pos x="connsiteX12792" y="connsiteY12792"/>
              </a:cxn>
              <a:cxn ang="0">
                <a:pos x="connsiteX12793" y="connsiteY12793"/>
              </a:cxn>
              <a:cxn ang="0">
                <a:pos x="connsiteX12794" y="connsiteY12794"/>
              </a:cxn>
              <a:cxn ang="0">
                <a:pos x="connsiteX12795" y="connsiteY12795"/>
              </a:cxn>
              <a:cxn ang="0">
                <a:pos x="connsiteX12796" y="connsiteY12796"/>
              </a:cxn>
              <a:cxn ang="0">
                <a:pos x="connsiteX12797" y="connsiteY12797"/>
              </a:cxn>
              <a:cxn ang="0">
                <a:pos x="connsiteX12798" y="connsiteY12798"/>
              </a:cxn>
              <a:cxn ang="0">
                <a:pos x="connsiteX12799" y="connsiteY12799"/>
              </a:cxn>
              <a:cxn ang="0">
                <a:pos x="connsiteX12800" y="connsiteY12800"/>
              </a:cxn>
              <a:cxn ang="0">
                <a:pos x="connsiteX12801" y="connsiteY12801"/>
              </a:cxn>
              <a:cxn ang="0">
                <a:pos x="connsiteX12802" y="connsiteY12802"/>
              </a:cxn>
              <a:cxn ang="0">
                <a:pos x="connsiteX12803" y="connsiteY12803"/>
              </a:cxn>
              <a:cxn ang="0">
                <a:pos x="connsiteX12804" y="connsiteY12804"/>
              </a:cxn>
              <a:cxn ang="0">
                <a:pos x="connsiteX12805" y="connsiteY12805"/>
              </a:cxn>
              <a:cxn ang="0">
                <a:pos x="connsiteX12806" y="connsiteY12806"/>
              </a:cxn>
              <a:cxn ang="0">
                <a:pos x="connsiteX12807" y="connsiteY12807"/>
              </a:cxn>
              <a:cxn ang="0">
                <a:pos x="connsiteX12808" y="connsiteY12808"/>
              </a:cxn>
              <a:cxn ang="0">
                <a:pos x="connsiteX12809" y="connsiteY12809"/>
              </a:cxn>
              <a:cxn ang="0">
                <a:pos x="connsiteX12810" y="connsiteY12810"/>
              </a:cxn>
              <a:cxn ang="0">
                <a:pos x="connsiteX12811" y="connsiteY12811"/>
              </a:cxn>
              <a:cxn ang="0">
                <a:pos x="connsiteX12812" y="connsiteY12812"/>
              </a:cxn>
              <a:cxn ang="0">
                <a:pos x="connsiteX12813" y="connsiteY12813"/>
              </a:cxn>
              <a:cxn ang="0">
                <a:pos x="connsiteX12814" y="connsiteY12814"/>
              </a:cxn>
              <a:cxn ang="0">
                <a:pos x="connsiteX12815" y="connsiteY12815"/>
              </a:cxn>
              <a:cxn ang="0">
                <a:pos x="connsiteX12816" y="connsiteY12816"/>
              </a:cxn>
              <a:cxn ang="0">
                <a:pos x="connsiteX12817" y="connsiteY12817"/>
              </a:cxn>
              <a:cxn ang="0">
                <a:pos x="connsiteX12818" y="connsiteY12818"/>
              </a:cxn>
              <a:cxn ang="0">
                <a:pos x="connsiteX12819" y="connsiteY12819"/>
              </a:cxn>
              <a:cxn ang="0">
                <a:pos x="connsiteX12820" y="connsiteY12820"/>
              </a:cxn>
              <a:cxn ang="0">
                <a:pos x="connsiteX12821" y="connsiteY12821"/>
              </a:cxn>
              <a:cxn ang="0">
                <a:pos x="connsiteX12822" y="connsiteY12822"/>
              </a:cxn>
              <a:cxn ang="0">
                <a:pos x="connsiteX12823" y="connsiteY12823"/>
              </a:cxn>
              <a:cxn ang="0">
                <a:pos x="connsiteX12824" y="connsiteY12824"/>
              </a:cxn>
              <a:cxn ang="0">
                <a:pos x="connsiteX12825" y="connsiteY12825"/>
              </a:cxn>
              <a:cxn ang="0">
                <a:pos x="connsiteX12826" y="connsiteY12826"/>
              </a:cxn>
              <a:cxn ang="0">
                <a:pos x="connsiteX12827" y="connsiteY12827"/>
              </a:cxn>
              <a:cxn ang="0">
                <a:pos x="connsiteX12828" y="connsiteY12828"/>
              </a:cxn>
              <a:cxn ang="0">
                <a:pos x="connsiteX12829" y="connsiteY12829"/>
              </a:cxn>
              <a:cxn ang="0">
                <a:pos x="connsiteX12830" y="connsiteY12830"/>
              </a:cxn>
              <a:cxn ang="0">
                <a:pos x="connsiteX12831" y="connsiteY12831"/>
              </a:cxn>
              <a:cxn ang="0">
                <a:pos x="connsiteX12832" y="connsiteY12832"/>
              </a:cxn>
              <a:cxn ang="0">
                <a:pos x="connsiteX12833" y="connsiteY12833"/>
              </a:cxn>
              <a:cxn ang="0">
                <a:pos x="connsiteX12834" y="connsiteY12834"/>
              </a:cxn>
              <a:cxn ang="0">
                <a:pos x="connsiteX12835" y="connsiteY12835"/>
              </a:cxn>
              <a:cxn ang="0">
                <a:pos x="connsiteX12836" y="connsiteY12836"/>
              </a:cxn>
              <a:cxn ang="0">
                <a:pos x="connsiteX12837" y="connsiteY12837"/>
              </a:cxn>
              <a:cxn ang="0">
                <a:pos x="connsiteX12838" y="connsiteY12838"/>
              </a:cxn>
              <a:cxn ang="0">
                <a:pos x="connsiteX12839" y="connsiteY12839"/>
              </a:cxn>
              <a:cxn ang="0">
                <a:pos x="connsiteX12840" y="connsiteY12840"/>
              </a:cxn>
              <a:cxn ang="0">
                <a:pos x="connsiteX12841" y="connsiteY12841"/>
              </a:cxn>
              <a:cxn ang="0">
                <a:pos x="connsiteX12842" y="connsiteY12842"/>
              </a:cxn>
              <a:cxn ang="0">
                <a:pos x="connsiteX12843" y="connsiteY12843"/>
              </a:cxn>
              <a:cxn ang="0">
                <a:pos x="connsiteX12844" y="connsiteY12844"/>
              </a:cxn>
              <a:cxn ang="0">
                <a:pos x="connsiteX12845" y="connsiteY12845"/>
              </a:cxn>
              <a:cxn ang="0">
                <a:pos x="connsiteX12846" y="connsiteY12846"/>
              </a:cxn>
              <a:cxn ang="0">
                <a:pos x="connsiteX12847" y="connsiteY12847"/>
              </a:cxn>
              <a:cxn ang="0">
                <a:pos x="connsiteX12848" y="connsiteY12848"/>
              </a:cxn>
              <a:cxn ang="0">
                <a:pos x="connsiteX12849" y="connsiteY12849"/>
              </a:cxn>
              <a:cxn ang="0">
                <a:pos x="connsiteX12850" y="connsiteY12850"/>
              </a:cxn>
              <a:cxn ang="0">
                <a:pos x="connsiteX12851" y="connsiteY12851"/>
              </a:cxn>
              <a:cxn ang="0">
                <a:pos x="connsiteX12852" y="connsiteY12852"/>
              </a:cxn>
              <a:cxn ang="0">
                <a:pos x="connsiteX12853" y="connsiteY12853"/>
              </a:cxn>
              <a:cxn ang="0">
                <a:pos x="connsiteX12854" y="connsiteY12854"/>
              </a:cxn>
              <a:cxn ang="0">
                <a:pos x="connsiteX12855" y="connsiteY12855"/>
              </a:cxn>
              <a:cxn ang="0">
                <a:pos x="connsiteX12856" y="connsiteY12856"/>
              </a:cxn>
              <a:cxn ang="0">
                <a:pos x="connsiteX12857" y="connsiteY12857"/>
              </a:cxn>
              <a:cxn ang="0">
                <a:pos x="connsiteX12858" y="connsiteY12858"/>
              </a:cxn>
              <a:cxn ang="0">
                <a:pos x="connsiteX12859" y="connsiteY12859"/>
              </a:cxn>
              <a:cxn ang="0">
                <a:pos x="connsiteX12860" y="connsiteY12860"/>
              </a:cxn>
              <a:cxn ang="0">
                <a:pos x="connsiteX12861" y="connsiteY12861"/>
              </a:cxn>
              <a:cxn ang="0">
                <a:pos x="connsiteX12862" y="connsiteY12862"/>
              </a:cxn>
              <a:cxn ang="0">
                <a:pos x="connsiteX12863" y="connsiteY12863"/>
              </a:cxn>
              <a:cxn ang="0">
                <a:pos x="connsiteX12864" y="connsiteY12864"/>
              </a:cxn>
              <a:cxn ang="0">
                <a:pos x="connsiteX12865" y="connsiteY12865"/>
              </a:cxn>
              <a:cxn ang="0">
                <a:pos x="connsiteX12866" y="connsiteY12866"/>
              </a:cxn>
              <a:cxn ang="0">
                <a:pos x="connsiteX12867" y="connsiteY12867"/>
              </a:cxn>
              <a:cxn ang="0">
                <a:pos x="connsiteX12868" y="connsiteY12868"/>
              </a:cxn>
              <a:cxn ang="0">
                <a:pos x="connsiteX12869" y="connsiteY12869"/>
              </a:cxn>
              <a:cxn ang="0">
                <a:pos x="connsiteX12870" y="connsiteY12870"/>
              </a:cxn>
              <a:cxn ang="0">
                <a:pos x="connsiteX12871" y="connsiteY12871"/>
              </a:cxn>
              <a:cxn ang="0">
                <a:pos x="connsiteX12872" y="connsiteY12872"/>
              </a:cxn>
              <a:cxn ang="0">
                <a:pos x="connsiteX12873" y="connsiteY12873"/>
              </a:cxn>
              <a:cxn ang="0">
                <a:pos x="connsiteX12874" y="connsiteY12874"/>
              </a:cxn>
              <a:cxn ang="0">
                <a:pos x="connsiteX12875" y="connsiteY12875"/>
              </a:cxn>
              <a:cxn ang="0">
                <a:pos x="connsiteX12876" y="connsiteY12876"/>
              </a:cxn>
              <a:cxn ang="0">
                <a:pos x="connsiteX12877" y="connsiteY12877"/>
              </a:cxn>
              <a:cxn ang="0">
                <a:pos x="connsiteX12878" y="connsiteY12878"/>
              </a:cxn>
              <a:cxn ang="0">
                <a:pos x="connsiteX12879" y="connsiteY12879"/>
              </a:cxn>
              <a:cxn ang="0">
                <a:pos x="connsiteX12880" y="connsiteY12880"/>
              </a:cxn>
              <a:cxn ang="0">
                <a:pos x="connsiteX12881" y="connsiteY12881"/>
              </a:cxn>
              <a:cxn ang="0">
                <a:pos x="connsiteX12882" y="connsiteY12882"/>
              </a:cxn>
              <a:cxn ang="0">
                <a:pos x="connsiteX12883" y="connsiteY12883"/>
              </a:cxn>
              <a:cxn ang="0">
                <a:pos x="connsiteX12884" y="connsiteY12884"/>
              </a:cxn>
              <a:cxn ang="0">
                <a:pos x="connsiteX12885" y="connsiteY12885"/>
              </a:cxn>
              <a:cxn ang="0">
                <a:pos x="connsiteX12886" y="connsiteY12886"/>
              </a:cxn>
              <a:cxn ang="0">
                <a:pos x="connsiteX12887" y="connsiteY12887"/>
              </a:cxn>
              <a:cxn ang="0">
                <a:pos x="connsiteX12888" y="connsiteY12888"/>
              </a:cxn>
              <a:cxn ang="0">
                <a:pos x="connsiteX12889" y="connsiteY12889"/>
              </a:cxn>
              <a:cxn ang="0">
                <a:pos x="connsiteX12890" y="connsiteY12890"/>
              </a:cxn>
              <a:cxn ang="0">
                <a:pos x="connsiteX12891" y="connsiteY12891"/>
              </a:cxn>
              <a:cxn ang="0">
                <a:pos x="connsiteX12892" y="connsiteY12892"/>
              </a:cxn>
              <a:cxn ang="0">
                <a:pos x="connsiteX12893" y="connsiteY12893"/>
              </a:cxn>
              <a:cxn ang="0">
                <a:pos x="connsiteX12894" y="connsiteY12894"/>
              </a:cxn>
              <a:cxn ang="0">
                <a:pos x="connsiteX12895" y="connsiteY12895"/>
              </a:cxn>
              <a:cxn ang="0">
                <a:pos x="connsiteX12896" y="connsiteY12896"/>
              </a:cxn>
              <a:cxn ang="0">
                <a:pos x="connsiteX12897" y="connsiteY12897"/>
              </a:cxn>
              <a:cxn ang="0">
                <a:pos x="connsiteX12898" y="connsiteY12898"/>
              </a:cxn>
              <a:cxn ang="0">
                <a:pos x="connsiteX12899" y="connsiteY12899"/>
              </a:cxn>
              <a:cxn ang="0">
                <a:pos x="connsiteX12900" y="connsiteY12900"/>
              </a:cxn>
              <a:cxn ang="0">
                <a:pos x="connsiteX12901" y="connsiteY12901"/>
              </a:cxn>
              <a:cxn ang="0">
                <a:pos x="connsiteX12902" y="connsiteY12902"/>
              </a:cxn>
              <a:cxn ang="0">
                <a:pos x="connsiteX12903" y="connsiteY12903"/>
              </a:cxn>
              <a:cxn ang="0">
                <a:pos x="connsiteX12904" y="connsiteY12904"/>
              </a:cxn>
              <a:cxn ang="0">
                <a:pos x="connsiteX12905" y="connsiteY12905"/>
              </a:cxn>
              <a:cxn ang="0">
                <a:pos x="connsiteX12906" y="connsiteY12906"/>
              </a:cxn>
              <a:cxn ang="0">
                <a:pos x="connsiteX12907" y="connsiteY12907"/>
              </a:cxn>
              <a:cxn ang="0">
                <a:pos x="connsiteX12908" y="connsiteY12908"/>
              </a:cxn>
              <a:cxn ang="0">
                <a:pos x="connsiteX12909" y="connsiteY12909"/>
              </a:cxn>
              <a:cxn ang="0">
                <a:pos x="connsiteX12910" y="connsiteY12910"/>
              </a:cxn>
              <a:cxn ang="0">
                <a:pos x="connsiteX12911" y="connsiteY12911"/>
              </a:cxn>
              <a:cxn ang="0">
                <a:pos x="connsiteX12912" y="connsiteY12912"/>
              </a:cxn>
              <a:cxn ang="0">
                <a:pos x="connsiteX12913" y="connsiteY12913"/>
              </a:cxn>
              <a:cxn ang="0">
                <a:pos x="connsiteX12914" y="connsiteY12914"/>
              </a:cxn>
              <a:cxn ang="0">
                <a:pos x="connsiteX12915" y="connsiteY12915"/>
              </a:cxn>
              <a:cxn ang="0">
                <a:pos x="connsiteX12916" y="connsiteY12916"/>
              </a:cxn>
              <a:cxn ang="0">
                <a:pos x="connsiteX12917" y="connsiteY12917"/>
              </a:cxn>
              <a:cxn ang="0">
                <a:pos x="connsiteX12918" y="connsiteY12918"/>
              </a:cxn>
              <a:cxn ang="0">
                <a:pos x="connsiteX12919" y="connsiteY12919"/>
              </a:cxn>
              <a:cxn ang="0">
                <a:pos x="connsiteX12920" y="connsiteY12920"/>
              </a:cxn>
              <a:cxn ang="0">
                <a:pos x="connsiteX12921" y="connsiteY12921"/>
              </a:cxn>
              <a:cxn ang="0">
                <a:pos x="connsiteX12922" y="connsiteY12922"/>
              </a:cxn>
              <a:cxn ang="0">
                <a:pos x="connsiteX12923" y="connsiteY12923"/>
              </a:cxn>
              <a:cxn ang="0">
                <a:pos x="connsiteX12924" y="connsiteY12924"/>
              </a:cxn>
              <a:cxn ang="0">
                <a:pos x="connsiteX12925" y="connsiteY12925"/>
              </a:cxn>
              <a:cxn ang="0">
                <a:pos x="connsiteX12926" y="connsiteY12926"/>
              </a:cxn>
              <a:cxn ang="0">
                <a:pos x="connsiteX12927" y="connsiteY12927"/>
              </a:cxn>
              <a:cxn ang="0">
                <a:pos x="connsiteX12928" y="connsiteY12928"/>
              </a:cxn>
              <a:cxn ang="0">
                <a:pos x="connsiteX12929" y="connsiteY12929"/>
              </a:cxn>
              <a:cxn ang="0">
                <a:pos x="connsiteX12930" y="connsiteY12930"/>
              </a:cxn>
              <a:cxn ang="0">
                <a:pos x="connsiteX12931" y="connsiteY12931"/>
              </a:cxn>
              <a:cxn ang="0">
                <a:pos x="connsiteX12932" y="connsiteY12932"/>
              </a:cxn>
              <a:cxn ang="0">
                <a:pos x="connsiteX12933" y="connsiteY12933"/>
              </a:cxn>
              <a:cxn ang="0">
                <a:pos x="connsiteX12934" y="connsiteY12934"/>
              </a:cxn>
              <a:cxn ang="0">
                <a:pos x="connsiteX12935" y="connsiteY12935"/>
              </a:cxn>
              <a:cxn ang="0">
                <a:pos x="connsiteX12936" y="connsiteY12936"/>
              </a:cxn>
              <a:cxn ang="0">
                <a:pos x="connsiteX12937" y="connsiteY12937"/>
              </a:cxn>
              <a:cxn ang="0">
                <a:pos x="connsiteX12938" y="connsiteY12938"/>
              </a:cxn>
              <a:cxn ang="0">
                <a:pos x="connsiteX12939" y="connsiteY12939"/>
              </a:cxn>
              <a:cxn ang="0">
                <a:pos x="connsiteX12940" y="connsiteY12940"/>
              </a:cxn>
              <a:cxn ang="0">
                <a:pos x="connsiteX12941" y="connsiteY12941"/>
              </a:cxn>
              <a:cxn ang="0">
                <a:pos x="connsiteX12942" y="connsiteY12942"/>
              </a:cxn>
              <a:cxn ang="0">
                <a:pos x="connsiteX12943" y="connsiteY12943"/>
              </a:cxn>
              <a:cxn ang="0">
                <a:pos x="connsiteX12944" y="connsiteY12944"/>
              </a:cxn>
              <a:cxn ang="0">
                <a:pos x="connsiteX12945" y="connsiteY12945"/>
              </a:cxn>
              <a:cxn ang="0">
                <a:pos x="connsiteX12946" y="connsiteY12946"/>
              </a:cxn>
              <a:cxn ang="0">
                <a:pos x="connsiteX12947" y="connsiteY12947"/>
              </a:cxn>
              <a:cxn ang="0">
                <a:pos x="connsiteX12948" y="connsiteY12948"/>
              </a:cxn>
              <a:cxn ang="0">
                <a:pos x="connsiteX12949" y="connsiteY12949"/>
              </a:cxn>
              <a:cxn ang="0">
                <a:pos x="connsiteX12950" y="connsiteY12950"/>
              </a:cxn>
              <a:cxn ang="0">
                <a:pos x="connsiteX12951" y="connsiteY12951"/>
              </a:cxn>
              <a:cxn ang="0">
                <a:pos x="connsiteX12952" y="connsiteY12952"/>
              </a:cxn>
              <a:cxn ang="0">
                <a:pos x="connsiteX12953" y="connsiteY12953"/>
              </a:cxn>
              <a:cxn ang="0">
                <a:pos x="connsiteX12954" y="connsiteY12954"/>
              </a:cxn>
              <a:cxn ang="0">
                <a:pos x="connsiteX12955" y="connsiteY12955"/>
              </a:cxn>
              <a:cxn ang="0">
                <a:pos x="connsiteX12956" y="connsiteY12956"/>
              </a:cxn>
              <a:cxn ang="0">
                <a:pos x="connsiteX12957" y="connsiteY12957"/>
              </a:cxn>
              <a:cxn ang="0">
                <a:pos x="connsiteX12958" y="connsiteY12958"/>
              </a:cxn>
              <a:cxn ang="0">
                <a:pos x="connsiteX12959" y="connsiteY12959"/>
              </a:cxn>
              <a:cxn ang="0">
                <a:pos x="connsiteX12960" y="connsiteY12960"/>
              </a:cxn>
              <a:cxn ang="0">
                <a:pos x="connsiteX12961" y="connsiteY12961"/>
              </a:cxn>
              <a:cxn ang="0">
                <a:pos x="connsiteX12962" y="connsiteY12962"/>
              </a:cxn>
              <a:cxn ang="0">
                <a:pos x="connsiteX12963" y="connsiteY12963"/>
              </a:cxn>
              <a:cxn ang="0">
                <a:pos x="connsiteX12964" y="connsiteY12964"/>
              </a:cxn>
              <a:cxn ang="0">
                <a:pos x="connsiteX12965" y="connsiteY12965"/>
              </a:cxn>
              <a:cxn ang="0">
                <a:pos x="connsiteX12966" y="connsiteY12966"/>
              </a:cxn>
              <a:cxn ang="0">
                <a:pos x="connsiteX12967" y="connsiteY12967"/>
              </a:cxn>
              <a:cxn ang="0">
                <a:pos x="connsiteX12968" y="connsiteY12968"/>
              </a:cxn>
              <a:cxn ang="0">
                <a:pos x="connsiteX12969" y="connsiteY12969"/>
              </a:cxn>
              <a:cxn ang="0">
                <a:pos x="connsiteX12970" y="connsiteY12970"/>
              </a:cxn>
              <a:cxn ang="0">
                <a:pos x="connsiteX12971" y="connsiteY12971"/>
              </a:cxn>
              <a:cxn ang="0">
                <a:pos x="connsiteX12972" y="connsiteY12972"/>
              </a:cxn>
              <a:cxn ang="0">
                <a:pos x="connsiteX12973" y="connsiteY12973"/>
              </a:cxn>
              <a:cxn ang="0">
                <a:pos x="connsiteX12974" y="connsiteY12974"/>
              </a:cxn>
              <a:cxn ang="0">
                <a:pos x="connsiteX12975" y="connsiteY12975"/>
              </a:cxn>
              <a:cxn ang="0">
                <a:pos x="connsiteX12976" y="connsiteY12976"/>
              </a:cxn>
              <a:cxn ang="0">
                <a:pos x="connsiteX12977" y="connsiteY12977"/>
              </a:cxn>
              <a:cxn ang="0">
                <a:pos x="connsiteX12978" y="connsiteY12978"/>
              </a:cxn>
              <a:cxn ang="0">
                <a:pos x="connsiteX12979" y="connsiteY12979"/>
              </a:cxn>
              <a:cxn ang="0">
                <a:pos x="connsiteX12980" y="connsiteY12980"/>
              </a:cxn>
              <a:cxn ang="0">
                <a:pos x="connsiteX12981" y="connsiteY12981"/>
              </a:cxn>
              <a:cxn ang="0">
                <a:pos x="connsiteX12982" y="connsiteY12982"/>
              </a:cxn>
              <a:cxn ang="0">
                <a:pos x="connsiteX12983" y="connsiteY12983"/>
              </a:cxn>
              <a:cxn ang="0">
                <a:pos x="connsiteX12984" y="connsiteY12984"/>
              </a:cxn>
              <a:cxn ang="0">
                <a:pos x="connsiteX12985" y="connsiteY12985"/>
              </a:cxn>
              <a:cxn ang="0">
                <a:pos x="connsiteX12986" y="connsiteY12986"/>
              </a:cxn>
              <a:cxn ang="0">
                <a:pos x="connsiteX12987" y="connsiteY12987"/>
              </a:cxn>
              <a:cxn ang="0">
                <a:pos x="connsiteX12988" y="connsiteY12988"/>
              </a:cxn>
              <a:cxn ang="0">
                <a:pos x="connsiteX12989" y="connsiteY12989"/>
              </a:cxn>
              <a:cxn ang="0">
                <a:pos x="connsiteX12990" y="connsiteY12990"/>
              </a:cxn>
              <a:cxn ang="0">
                <a:pos x="connsiteX12991" y="connsiteY12991"/>
              </a:cxn>
              <a:cxn ang="0">
                <a:pos x="connsiteX12992" y="connsiteY12992"/>
              </a:cxn>
              <a:cxn ang="0">
                <a:pos x="connsiteX12993" y="connsiteY12993"/>
              </a:cxn>
              <a:cxn ang="0">
                <a:pos x="connsiteX12994" y="connsiteY12994"/>
              </a:cxn>
              <a:cxn ang="0">
                <a:pos x="connsiteX12995" y="connsiteY12995"/>
              </a:cxn>
              <a:cxn ang="0">
                <a:pos x="connsiteX12996" y="connsiteY12996"/>
              </a:cxn>
              <a:cxn ang="0">
                <a:pos x="connsiteX12997" y="connsiteY12997"/>
              </a:cxn>
              <a:cxn ang="0">
                <a:pos x="connsiteX12998" y="connsiteY12998"/>
              </a:cxn>
              <a:cxn ang="0">
                <a:pos x="connsiteX12999" y="connsiteY12999"/>
              </a:cxn>
              <a:cxn ang="0">
                <a:pos x="connsiteX13000" y="connsiteY13000"/>
              </a:cxn>
              <a:cxn ang="0">
                <a:pos x="connsiteX13001" y="connsiteY13001"/>
              </a:cxn>
              <a:cxn ang="0">
                <a:pos x="connsiteX13002" y="connsiteY13002"/>
              </a:cxn>
              <a:cxn ang="0">
                <a:pos x="connsiteX13003" y="connsiteY13003"/>
              </a:cxn>
              <a:cxn ang="0">
                <a:pos x="connsiteX13004" y="connsiteY13004"/>
              </a:cxn>
              <a:cxn ang="0">
                <a:pos x="connsiteX13005" y="connsiteY13005"/>
              </a:cxn>
              <a:cxn ang="0">
                <a:pos x="connsiteX13006" y="connsiteY13006"/>
              </a:cxn>
              <a:cxn ang="0">
                <a:pos x="connsiteX13007" y="connsiteY13007"/>
              </a:cxn>
              <a:cxn ang="0">
                <a:pos x="connsiteX13008" y="connsiteY13008"/>
              </a:cxn>
              <a:cxn ang="0">
                <a:pos x="connsiteX13009" y="connsiteY13009"/>
              </a:cxn>
              <a:cxn ang="0">
                <a:pos x="connsiteX13010" y="connsiteY13010"/>
              </a:cxn>
              <a:cxn ang="0">
                <a:pos x="connsiteX13011" y="connsiteY13011"/>
              </a:cxn>
              <a:cxn ang="0">
                <a:pos x="connsiteX13012" y="connsiteY13012"/>
              </a:cxn>
              <a:cxn ang="0">
                <a:pos x="connsiteX13013" y="connsiteY13013"/>
              </a:cxn>
              <a:cxn ang="0">
                <a:pos x="connsiteX13014" y="connsiteY13014"/>
              </a:cxn>
              <a:cxn ang="0">
                <a:pos x="connsiteX13015" y="connsiteY13015"/>
              </a:cxn>
              <a:cxn ang="0">
                <a:pos x="connsiteX13016" y="connsiteY13016"/>
              </a:cxn>
              <a:cxn ang="0">
                <a:pos x="connsiteX13017" y="connsiteY13017"/>
              </a:cxn>
              <a:cxn ang="0">
                <a:pos x="connsiteX13018" y="connsiteY13018"/>
              </a:cxn>
              <a:cxn ang="0">
                <a:pos x="connsiteX13019" y="connsiteY13019"/>
              </a:cxn>
              <a:cxn ang="0">
                <a:pos x="connsiteX13020" y="connsiteY13020"/>
              </a:cxn>
              <a:cxn ang="0">
                <a:pos x="connsiteX13021" y="connsiteY13021"/>
              </a:cxn>
              <a:cxn ang="0">
                <a:pos x="connsiteX13022" y="connsiteY13022"/>
              </a:cxn>
              <a:cxn ang="0">
                <a:pos x="connsiteX13023" y="connsiteY13023"/>
              </a:cxn>
              <a:cxn ang="0">
                <a:pos x="connsiteX13024" y="connsiteY13024"/>
              </a:cxn>
              <a:cxn ang="0">
                <a:pos x="connsiteX13025" y="connsiteY13025"/>
              </a:cxn>
              <a:cxn ang="0">
                <a:pos x="connsiteX13026" y="connsiteY13026"/>
              </a:cxn>
              <a:cxn ang="0">
                <a:pos x="connsiteX13027" y="connsiteY13027"/>
              </a:cxn>
              <a:cxn ang="0">
                <a:pos x="connsiteX13028" y="connsiteY13028"/>
              </a:cxn>
              <a:cxn ang="0">
                <a:pos x="connsiteX13029" y="connsiteY13029"/>
              </a:cxn>
              <a:cxn ang="0">
                <a:pos x="connsiteX13030" y="connsiteY13030"/>
              </a:cxn>
              <a:cxn ang="0">
                <a:pos x="connsiteX13031" y="connsiteY13031"/>
              </a:cxn>
              <a:cxn ang="0">
                <a:pos x="connsiteX13032" y="connsiteY13032"/>
              </a:cxn>
              <a:cxn ang="0">
                <a:pos x="connsiteX13033" y="connsiteY13033"/>
              </a:cxn>
              <a:cxn ang="0">
                <a:pos x="connsiteX13034" y="connsiteY13034"/>
              </a:cxn>
              <a:cxn ang="0">
                <a:pos x="connsiteX13035" y="connsiteY13035"/>
              </a:cxn>
              <a:cxn ang="0">
                <a:pos x="connsiteX13036" y="connsiteY13036"/>
              </a:cxn>
              <a:cxn ang="0">
                <a:pos x="connsiteX13037" y="connsiteY13037"/>
              </a:cxn>
              <a:cxn ang="0">
                <a:pos x="connsiteX13038" y="connsiteY13038"/>
              </a:cxn>
              <a:cxn ang="0">
                <a:pos x="connsiteX13039" y="connsiteY13039"/>
              </a:cxn>
              <a:cxn ang="0">
                <a:pos x="connsiteX13040" y="connsiteY13040"/>
              </a:cxn>
              <a:cxn ang="0">
                <a:pos x="connsiteX13041" y="connsiteY13041"/>
              </a:cxn>
              <a:cxn ang="0">
                <a:pos x="connsiteX13042" y="connsiteY13042"/>
              </a:cxn>
              <a:cxn ang="0">
                <a:pos x="connsiteX13043" y="connsiteY13043"/>
              </a:cxn>
              <a:cxn ang="0">
                <a:pos x="connsiteX13044" y="connsiteY13044"/>
              </a:cxn>
              <a:cxn ang="0">
                <a:pos x="connsiteX13045" y="connsiteY13045"/>
              </a:cxn>
              <a:cxn ang="0">
                <a:pos x="connsiteX13046" y="connsiteY13046"/>
              </a:cxn>
              <a:cxn ang="0">
                <a:pos x="connsiteX13047" y="connsiteY13047"/>
              </a:cxn>
              <a:cxn ang="0">
                <a:pos x="connsiteX13048" y="connsiteY13048"/>
              </a:cxn>
              <a:cxn ang="0">
                <a:pos x="connsiteX13049" y="connsiteY13049"/>
              </a:cxn>
              <a:cxn ang="0">
                <a:pos x="connsiteX13050" y="connsiteY13050"/>
              </a:cxn>
              <a:cxn ang="0">
                <a:pos x="connsiteX13051" y="connsiteY13051"/>
              </a:cxn>
              <a:cxn ang="0">
                <a:pos x="connsiteX13052" y="connsiteY13052"/>
              </a:cxn>
              <a:cxn ang="0">
                <a:pos x="connsiteX13053" y="connsiteY13053"/>
              </a:cxn>
              <a:cxn ang="0">
                <a:pos x="connsiteX13054" y="connsiteY13054"/>
              </a:cxn>
              <a:cxn ang="0">
                <a:pos x="connsiteX13055" y="connsiteY13055"/>
              </a:cxn>
              <a:cxn ang="0">
                <a:pos x="connsiteX13056" y="connsiteY13056"/>
              </a:cxn>
              <a:cxn ang="0">
                <a:pos x="connsiteX13057" y="connsiteY13057"/>
              </a:cxn>
              <a:cxn ang="0">
                <a:pos x="connsiteX13058" y="connsiteY13058"/>
              </a:cxn>
              <a:cxn ang="0">
                <a:pos x="connsiteX13059" y="connsiteY13059"/>
              </a:cxn>
              <a:cxn ang="0">
                <a:pos x="connsiteX13060" y="connsiteY13060"/>
              </a:cxn>
              <a:cxn ang="0">
                <a:pos x="connsiteX13061" y="connsiteY13061"/>
              </a:cxn>
              <a:cxn ang="0">
                <a:pos x="connsiteX13062" y="connsiteY13062"/>
              </a:cxn>
              <a:cxn ang="0">
                <a:pos x="connsiteX13063" y="connsiteY13063"/>
              </a:cxn>
              <a:cxn ang="0">
                <a:pos x="connsiteX13064" y="connsiteY13064"/>
              </a:cxn>
              <a:cxn ang="0">
                <a:pos x="connsiteX13065" y="connsiteY13065"/>
              </a:cxn>
              <a:cxn ang="0">
                <a:pos x="connsiteX13066" y="connsiteY13066"/>
              </a:cxn>
              <a:cxn ang="0">
                <a:pos x="connsiteX13067" y="connsiteY13067"/>
              </a:cxn>
              <a:cxn ang="0">
                <a:pos x="connsiteX13068" y="connsiteY13068"/>
              </a:cxn>
              <a:cxn ang="0">
                <a:pos x="connsiteX13069" y="connsiteY13069"/>
              </a:cxn>
              <a:cxn ang="0">
                <a:pos x="connsiteX13070" y="connsiteY13070"/>
              </a:cxn>
              <a:cxn ang="0">
                <a:pos x="connsiteX13071" y="connsiteY13071"/>
              </a:cxn>
              <a:cxn ang="0">
                <a:pos x="connsiteX13072" y="connsiteY13072"/>
              </a:cxn>
              <a:cxn ang="0">
                <a:pos x="connsiteX13073" y="connsiteY13073"/>
              </a:cxn>
              <a:cxn ang="0">
                <a:pos x="connsiteX13074" y="connsiteY13074"/>
              </a:cxn>
              <a:cxn ang="0">
                <a:pos x="connsiteX13075" y="connsiteY13075"/>
              </a:cxn>
              <a:cxn ang="0">
                <a:pos x="connsiteX13076" y="connsiteY13076"/>
              </a:cxn>
              <a:cxn ang="0">
                <a:pos x="connsiteX13077" y="connsiteY13077"/>
              </a:cxn>
              <a:cxn ang="0">
                <a:pos x="connsiteX13078" y="connsiteY13078"/>
              </a:cxn>
              <a:cxn ang="0">
                <a:pos x="connsiteX13079" y="connsiteY13079"/>
              </a:cxn>
              <a:cxn ang="0">
                <a:pos x="connsiteX13080" y="connsiteY13080"/>
              </a:cxn>
              <a:cxn ang="0">
                <a:pos x="connsiteX13081" y="connsiteY13081"/>
              </a:cxn>
              <a:cxn ang="0">
                <a:pos x="connsiteX13082" y="connsiteY13082"/>
              </a:cxn>
              <a:cxn ang="0">
                <a:pos x="connsiteX13083" y="connsiteY13083"/>
              </a:cxn>
              <a:cxn ang="0">
                <a:pos x="connsiteX13084" y="connsiteY13084"/>
              </a:cxn>
              <a:cxn ang="0">
                <a:pos x="connsiteX13085" y="connsiteY13085"/>
              </a:cxn>
              <a:cxn ang="0">
                <a:pos x="connsiteX13086" y="connsiteY13086"/>
              </a:cxn>
              <a:cxn ang="0">
                <a:pos x="connsiteX13087" y="connsiteY13087"/>
              </a:cxn>
              <a:cxn ang="0">
                <a:pos x="connsiteX13088" y="connsiteY13088"/>
              </a:cxn>
              <a:cxn ang="0">
                <a:pos x="connsiteX13089" y="connsiteY13089"/>
              </a:cxn>
              <a:cxn ang="0">
                <a:pos x="connsiteX13090" y="connsiteY13090"/>
              </a:cxn>
              <a:cxn ang="0">
                <a:pos x="connsiteX13091" y="connsiteY13091"/>
              </a:cxn>
              <a:cxn ang="0">
                <a:pos x="connsiteX13092" y="connsiteY13092"/>
              </a:cxn>
              <a:cxn ang="0">
                <a:pos x="connsiteX13093" y="connsiteY13093"/>
              </a:cxn>
              <a:cxn ang="0">
                <a:pos x="connsiteX13094" y="connsiteY13094"/>
              </a:cxn>
              <a:cxn ang="0">
                <a:pos x="connsiteX13095" y="connsiteY13095"/>
              </a:cxn>
              <a:cxn ang="0">
                <a:pos x="connsiteX13096" y="connsiteY13096"/>
              </a:cxn>
              <a:cxn ang="0">
                <a:pos x="connsiteX13097" y="connsiteY13097"/>
              </a:cxn>
              <a:cxn ang="0">
                <a:pos x="connsiteX13098" y="connsiteY13098"/>
              </a:cxn>
              <a:cxn ang="0">
                <a:pos x="connsiteX13099" y="connsiteY13099"/>
              </a:cxn>
              <a:cxn ang="0">
                <a:pos x="connsiteX13100" y="connsiteY13100"/>
              </a:cxn>
              <a:cxn ang="0">
                <a:pos x="connsiteX13101" y="connsiteY13101"/>
              </a:cxn>
              <a:cxn ang="0">
                <a:pos x="connsiteX13102" y="connsiteY13102"/>
              </a:cxn>
              <a:cxn ang="0">
                <a:pos x="connsiteX13103" y="connsiteY13103"/>
              </a:cxn>
              <a:cxn ang="0">
                <a:pos x="connsiteX13104" y="connsiteY13104"/>
              </a:cxn>
              <a:cxn ang="0">
                <a:pos x="connsiteX13105" y="connsiteY13105"/>
              </a:cxn>
              <a:cxn ang="0">
                <a:pos x="connsiteX13106" y="connsiteY13106"/>
              </a:cxn>
              <a:cxn ang="0">
                <a:pos x="connsiteX13107" y="connsiteY13107"/>
              </a:cxn>
              <a:cxn ang="0">
                <a:pos x="connsiteX13108" y="connsiteY13108"/>
              </a:cxn>
              <a:cxn ang="0">
                <a:pos x="connsiteX13109" y="connsiteY13109"/>
              </a:cxn>
              <a:cxn ang="0">
                <a:pos x="connsiteX13110" y="connsiteY13110"/>
              </a:cxn>
              <a:cxn ang="0">
                <a:pos x="connsiteX13111" y="connsiteY13111"/>
              </a:cxn>
              <a:cxn ang="0">
                <a:pos x="connsiteX13112" y="connsiteY13112"/>
              </a:cxn>
              <a:cxn ang="0">
                <a:pos x="connsiteX13113" y="connsiteY13113"/>
              </a:cxn>
              <a:cxn ang="0">
                <a:pos x="connsiteX13114" y="connsiteY13114"/>
              </a:cxn>
              <a:cxn ang="0">
                <a:pos x="connsiteX13115" y="connsiteY13115"/>
              </a:cxn>
              <a:cxn ang="0">
                <a:pos x="connsiteX13116" y="connsiteY13116"/>
              </a:cxn>
              <a:cxn ang="0">
                <a:pos x="connsiteX13117" y="connsiteY13117"/>
              </a:cxn>
              <a:cxn ang="0">
                <a:pos x="connsiteX13118" y="connsiteY13118"/>
              </a:cxn>
              <a:cxn ang="0">
                <a:pos x="connsiteX13119" y="connsiteY13119"/>
              </a:cxn>
              <a:cxn ang="0">
                <a:pos x="connsiteX13120" y="connsiteY13120"/>
              </a:cxn>
              <a:cxn ang="0">
                <a:pos x="connsiteX13121" y="connsiteY13121"/>
              </a:cxn>
              <a:cxn ang="0">
                <a:pos x="connsiteX13122" y="connsiteY13122"/>
              </a:cxn>
              <a:cxn ang="0">
                <a:pos x="connsiteX13123" y="connsiteY13123"/>
              </a:cxn>
              <a:cxn ang="0">
                <a:pos x="connsiteX13124" y="connsiteY13124"/>
              </a:cxn>
              <a:cxn ang="0">
                <a:pos x="connsiteX13125" y="connsiteY13125"/>
              </a:cxn>
              <a:cxn ang="0">
                <a:pos x="connsiteX13126" y="connsiteY13126"/>
              </a:cxn>
              <a:cxn ang="0">
                <a:pos x="connsiteX13127" y="connsiteY13127"/>
              </a:cxn>
              <a:cxn ang="0">
                <a:pos x="connsiteX13128" y="connsiteY13128"/>
              </a:cxn>
              <a:cxn ang="0">
                <a:pos x="connsiteX13129" y="connsiteY13129"/>
              </a:cxn>
              <a:cxn ang="0">
                <a:pos x="connsiteX13130" y="connsiteY13130"/>
              </a:cxn>
              <a:cxn ang="0">
                <a:pos x="connsiteX13131" y="connsiteY13131"/>
              </a:cxn>
              <a:cxn ang="0">
                <a:pos x="connsiteX13132" y="connsiteY13132"/>
              </a:cxn>
              <a:cxn ang="0">
                <a:pos x="connsiteX13133" y="connsiteY13133"/>
              </a:cxn>
              <a:cxn ang="0">
                <a:pos x="connsiteX13134" y="connsiteY13134"/>
              </a:cxn>
              <a:cxn ang="0">
                <a:pos x="connsiteX13135" y="connsiteY13135"/>
              </a:cxn>
              <a:cxn ang="0">
                <a:pos x="connsiteX13136" y="connsiteY13136"/>
              </a:cxn>
              <a:cxn ang="0">
                <a:pos x="connsiteX13137" y="connsiteY13137"/>
              </a:cxn>
              <a:cxn ang="0">
                <a:pos x="connsiteX13138" y="connsiteY13138"/>
              </a:cxn>
              <a:cxn ang="0">
                <a:pos x="connsiteX13139" y="connsiteY13139"/>
              </a:cxn>
              <a:cxn ang="0">
                <a:pos x="connsiteX13140" y="connsiteY13140"/>
              </a:cxn>
              <a:cxn ang="0">
                <a:pos x="connsiteX13141" y="connsiteY13141"/>
              </a:cxn>
              <a:cxn ang="0">
                <a:pos x="connsiteX13142" y="connsiteY13142"/>
              </a:cxn>
              <a:cxn ang="0">
                <a:pos x="connsiteX13143" y="connsiteY13143"/>
              </a:cxn>
              <a:cxn ang="0">
                <a:pos x="connsiteX13144" y="connsiteY13144"/>
              </a:cxn>
              <a:cxn ang="0">
                <a:pos x="connsiteX13145" y="connsiteY13145"/>
              </a:cxn>
              <a:cxn ang="0">
                <a:pos x="connsiteX13146" y="connsiteY13146"/>
              </a:cxn>
              <a:cxn ang="0">
                <a:pos x="connsiteX13147" y="connsiteY13147"/>
              </a:cxn>
              <a:cxn ang="0">
                <a:pos x="connsiteX13148" y="connsiteY13148"/>
              </a:cxn>
              <a:cxn ang="0">
                <a:pos x="connsiteX13149" y="connsiteY13149"/>
              </a:cxn>
              <a:cxn ang="0">
                <a:pos x="connsiteX13150" y="connsiteY13150"/>
              </a:cxn>
              <a:cxn ang="0">
                <a:pos x="connsiteX13151" y="connsiteY13151"/>
              </a:cxn>
              <a:cxn ang="0">
                <a:pos x="connsiteX13152" y="connsiteY13152"/>
              </a:cxn>
              <a:cxn ang="0">
                <a:pos x="connsiteX13153" y="connsiteY13153"/>
              </a:cxn>
              <a:cxn ang="0">
                <a:pos x="connsiteX13154" y="connsiteY13154"/>
              </a:cxn>
              <a:cxn ang="0">
                <a:pos x="connsiteX13155" y="connsiteY13155"/>
              </a:cxn>
              <a:cxn ang="0">
                <a:pos x="connsiteX13156" y="connsiteY13156"/>
              </a:cxn>
              <a:cxn ang="0">
                <a:pos x="connsiteX13157" y="connsiteY13157"/>
              </a:cxn>
              <a:cxn ang="0">
                <a:pos x="connsiteX13158" y="connsiteY13158"/>
              </a:cxn>
              <a:cxn ang="0">
                <a:pos x="connsiteX13159" y="connsiteY13159"/>
              </a:cxn>
              <a:cxn ang="0">
                <a:pos x="connsiteX13160" y="connsiteY13160"/>
              </a:cxn>
              <a:cxn ang="0">
                <a:pos x="connsiteX13161" y="connsiteY13161"/>
              </a:cxn>
              <a:cxn ang="0">
                <a:pos x="connsiteX13162" y="connsiteY13162"/>
              </a:cxn>
              <a:cxn ang="0">
                <a:pos x="connsiteX13163" y="connsiteY13163"/>
              </a:cxn>
              <a:cxn ang="0">
                <a:pos x="connsiteX13164" y="connsiteY13164"/>
              </a:cxn>
              <a:cxn ang="0">
                <a:pos x="connsiteX13165" y="connsiteY13165"/>
              </a:cxn>
              <a:cxn ang="0">
                <a:pos x="connsiteX13166" y="connsiteY13166"/>
              </a:cxn>
              <a:cxn ang="0">
                <a:pos x="connsiteX13167" y="connsiteY13167"/>
              </a:cxn>
              <a:cxn ang="0">
                <a:pos x="connsiteX13168" y="connsiteY13168"/>
              </a:cxn>
              <a:cxn ang="0">
                <a:pos x="connsiteX13169" y="connsiteY13169"/>
              </a:cxn>
              <a:cxn ang="0">
                <a:pos x="connsiteX13170" y="connsiteY13170"/>
              </a:cxn>
              <a:cxn ang="0">
                <a:pos x="connsiteX13171" y="connsiteY13171"/>
              </a:cxn>
              <a:cxn ang="0">
                <a:pos x="connsiteX13172" y="connsiteY13172"/>
              </a:cxn>
              <a:cxn ang="0">
                <a:pos x="connsiteX13173" y="connsiteY13173"/>
              </a:cxn>
              <a:cxn ang="0">
                <a:pos x="connsiteX13174" y="connsiteY13174"/>
              </a:cxn>
              <a:cxn ang="0">
                <a:pos x="connsiteX13175" y="connsiteY13175"/>
              </a:cxn>
              <a:cxn ang="0">
                <a:pos x="connsiteX13176" y="connsiteY13176"/>
              </a:cxn>
              <a:cxn ang="0">
                <a:pos x="connsiteX13177" y="connsiteY13177"/>
              </a:cxn>
              <a:cxn ang="0">
                <a:pos x="connsiteX13178" y="connsiteY13178"/>
              </a:cxn>
              <a:cxn ang="0">
                <a:pos x="connsiteX13179" y="connsiteY13179"/>
              </a:cxn>
              <a:cxn ang="0">
                <a:pos x="connsiteX13180" y="connsiteY13180"/>
              </a:cxn>
              <a:cxn ang="0">
                <a:pos x="connsiteX13181" y="connsiteY13181"/>
              </a:cxn>
              <a:cxn ang="0">
                <a:pos x="connsiteX13182" y="connsiteY13182"/>
              </a:cxn>
              <a:cxn ang="0">
                <a:pos x="connsiteX13183" y="connsiteY13183"/>
              </a:cxn>
              <a:cxn ang="0">
                <a:pos x="connsiteX13184" y="connsiteY13184"/>
              </a:cxn>
              <a:cxn ang="0">
                <a:pos x="connsiteX13185" y="connsiteY13185"/>
              </a:cxn>
              <a:cxn ang="0">
                <a:pos x="connsiteX13186" y="connsiteY13186"/>
              </a:cxn>
              <a:cxn ang="0">
                <a:pos x="connsiteX13187" y="connsiteY13187"/>
              </a:cxn>
              <a:cxn ang="0">
                <a:pos x="connsiteX13188" y="connsiteY13188"/>
              </a:cxn>
              <a:cxn ang="0">
                <a:pos x="connsiteX13189" y="connsiteY13189"/>
              </a:cxn>
              <a:cxn ang="0">
                <a:pos x="connsiteX13190" y="connsiteY13190"/>
              </a:cxn>
              <a:cxn ang="0">
                <a:pos x="connsiteX13191" y="connsiteY13191"/>
              </a:cxn>
              <a:cxn ang="0">
                <a:pos x="connsiteX13192" y="connsiteY13192"/>
              </a:cxn>
              <a:cxn ang="0">
                <a:pos x="connsiteX13193" y="connsiteY13193"/>
              </a:cxn>
              <a:cxn ang="0">
                <a:pos x="connsiteX13194" y="connsiteY13194"/>
              </a:cxn>
              <a:cxn ang="0">
                <a:pos x="connsiteX13195" y="connsiteY13195"/>
              </a:cxn>
              <a:cxn ang="0">
                <a:pos x="connsiteX13196" y="connsiteY13196"/>
              </a:cxn>
              <a:cxn ang="0">
                <a:pos x="connsiteX13197" y="connsiteY13197"/>
              </a:cxn>
              <a:cxn ang="0">
                <a:pos x="connsiteX13198" y="connsiteY13198"/>
              </a:cxn>
              <a:cxn ang="0">
                <a:pos x="connsiteX13199" y="connsiteY13199"/>
              </a:cxn>
              <a:cxn ang="0">
                <a:pos x="connsiteX13200" y="connsiteY13200"/>
              </a:cxn>
              <a:cxn ang="0">
                <a:pos x="connsiteX13201" y="connsiteY13201"/>
              </a:cxn>
              <a:cxn ang="0">
                <a:pos x="connsiteX13202" y="connsiteY13202"/>
              </a:cxn>
              <a:cxn ang="0">
                <a:pos x="connsiteX13203" y="connsiteY13203"/>
              </a:cxn>
              <a:cxn ang="0">
                <a:pos x="connsiteX13204" y="connsiteY13204"/>
              </a:cxn>
              <a:cxn ang="0">
                <a:pos x="connsiteX13205" y="connsiteY13205"/>
              </a:cxn>
              <a:cxn ang="0">
                <a:pos x="connsiteX13206" y="connsiteY13206"/>
              </a:cxn>
              <a:cxn ang="0">
                <a:pos x="connsiteX13207" y="connsiteY13207"/>
              </a:cxn>
              <a:cxn ang="0">
                <a:pos x="connsiteX13208" y="connsiteY13208"/>
              </a:cxn>
              <a:cxn ang="0">
                <a:pos x="connsiteX13209" y="connsiteY13209"/>
              </a:cxn>
              <a:cxn ang="0">
                <a:pos x="connsiteX13210" y="connsiteY13210"/>
              </a:cxn>
              <a:cxn ang="0">
                <a:pos x="connsiteX13211" y="connsiteY13211"/>
              </a:cxn>
              <a:cxn ang="0">
                <a:pos x="connsiteX13212" y="connsiteY13212"/>
              </a:cxn>
              <a:cxn ang="0">
                <a:pos x="connsiteX13213" y="connsiteY13213"/>
              </a:cxn>
              <a:cxn ang="0">
                <a:pos x="connsiteX13214" y="connsiteY13214"/>
              </a:cxn>
              <a:cxn ang="0">
                <a:pos x="connsiteX13215" y="connsiteY13215"/>
              </a:cxn>
              <a:cxn ang="0">
                <a:pos x="connsiteX13216" y="connsiteY13216"/>
              </a:cxn>
              <a:cxn ang="0">
                <a:pos x="connsiteX13217" y="connsiteY13217"/>
              </a:cxn>
              <a:cxn ang="0">
                <a:pos x="connsiteX13218" y="connsiteY13218"/>
              </a:cxn>
              <a:cxn ang="0">
                <a:pos x="connsiteX13219" y="connsiteY13219"/>
              </a:cxn>
              <a:cxn ang="0">
                <a:pos x="connsiteX13220" y="connsiteY13220"/>
              </a:cxn>
              <a:cxn ang="0">
                <a:pos x="connsiteX13221" y="connsiteY13221"/>
              </a:cxn>
              <a:cxn ang="0">
                <a:pos x="connsiteX13222" y="connsiteY13222"/>
              </a:cxn>
              <a:cxn ang="0">
                <a:pos x="connsiteX13223" y="connsiteY13223"/>
              </a:cxn>
              <a:cxn ang="0">
                <a:pos x="connsiteX13224" y="connsiteY13224"/>
              </a:cxn>
              <a:cxn ang="0">
                <a:pos x="connsiteX13225" y="connsiteY13225"/>
              </a:cxn>
              <a:cxn ang="0">
                <a:pos x="connsiteX13226" y="connsiteY13226"/>
              </a:cxn>
              <a:cxn ang="0">
                <a:pos x="connsiteX13227" y="connsiteY13227"/>
              </a:cxn>
              <a:cxn ang="0">
                <a:pos x="connsiteX13228" y="connsiteY13228"/>
              </a:cxn>
              <a:cxn ang="0">
                <a:pos x="connsiteX13229" y="connsiteY13229"/>
              </a:cxn>
              <a:cxn ang="0">
                <a:pos x="connsiteX13230" y="connsiteY13230"/>
              </a:cxn>
              <a:cxn ang="0">
                <a:pos x="connsiteX13231" y="connsiteY13231"/>
              </a:cxn>
              <a:cxn ang="0">
                <a:pos x="connsiteX13232" y="connsiteY13232"/>
              </a:cxn>
              <a:cxn ang="0">
                <a:pos x="connsiteX13233" y="connsiteY13233"/>
              </a:cxn>
              <a:cxn ang="0">
                <a:pos x="connsiteX13234" y="connsiteY13234"/>
              </a:cxn>
              <a:cxn ang="0">
                <a:pos x="connsiteX13235" y="connsiteY13235"/>
              </a:cxn>
              <a:cxn ang="0">
                <a:pos x="connsiteX13236" y="connsiteY13236"/>
              </a:cxn>
              <a:cxn ang="0">
                <a:pos x="connsiteX13237" y="connsiteY13237"/>
              </a:cxn>
              <a:cxn ang="0">
                <a:pos x="connsiteX13238" y="connsiteY13238"/>
              </a:cxn>
              <a:cxn ang="0">
                <a:pos x="connsiteX13239" y="connsiteY13239"/>
              </a:cxn>
              <a:cxn ang="0">
                <a:pos x="connsiteX13240" y="connsiteY13240"/>
              </a:cxn>
              <a:cxn ang="0">
                <a:pos x="connsiteX13241" y="connsiteY13241"/>
              </a:cxn>
              <a:cxn ang="0">
                <a:pos x="connsiteX13242" y="connsiteY13242"/>
              </a:cxn>
              <a:cxn ang="0">
                <a:pos x="connsiteX13243" y="connsiteY13243"/>
              </a:cxn>
              <a:cxn ang="0">
                <a:pos x="connsiteX13244" y="connsiteY13244"/>
              </a:cxn>
              <a:cxn ang="0">
                <a:pos x="connsiteX13245" y="connsiteY13245"/>
              </a:cxn>
              <a:cxn ang="0">
                <a:pos x="connsiteX13246" y="connsiteY13246"/>
              </a:cxn>
              <a:cxn ang="0">
                <a:pos x="connsiteX13247" y="connsiteY13247"/>
              </a:cxn>
              <a:cxn ang="0">
                <a:pos x="connsiteX13248" y="connsiteY13248"/>
              </a:cxn>
              <a:cxn ang="0">
                <a:pos x="connsiteX13249" y="connsiteY13249"/>
              </a:cxn>
              <a:cxn ang="0">
                <a:pos x="connsiteX13250" y="connsiteY13250"/>
              </a:cxn>
              <a:cxn ang="0">
                <a:pos x="connsiteX13251" y="connsiteY13251"/>
              </a:cxn>
              <a:cxn ang="0">
                <a:pos x="connsiteX13252" y="connsiteY13252"/>
              </a:cxn>
              <a:cxn ang="0">
                <a:pos x="connsiteX13253" y="connsiteY13253"/>
              </a:cxn>
              <a:cxn ang="0">
                <a:pos x="connsiteX13254" y="connsiteY13254"/>
              </a:cxn>
              <a:cxn ang="0">
                <a:pos x="connsiteX13255" y="connsiteY13255"/>
              </a:cxn>
              <a:cxn ang="0">
                <a:pos x="connsiteX13256" y="connsiteY13256"/>
              </a:cxn>
              <a:cxn ang="0">
                <a:pos x="connsiteX13257" y="connsiteY13257"/>
              </a:cxn>
              <a:cxn ang="0">
                <a:pos x="connsiteX13258" y="connsiteY13258"/>
              </a:cxn>
              <a:cxn ang="0">
                <a:pos x="connsiteX13259" y="connsiteY13259"/>
              </a:cxn>
              <a:cxn ang="0">
                <a:pos x="connsiteX13260" y="connsiteY13260"/>
              </a:cxn>
              <a:cxn ang="0">
                <a:pos x="connsiteX13261" y="connsiteY13261"/>
              </a:cxn>
              <a:cxn ang="0">
                <a:pos x="connsiteX13262" y="connsiteY13262"/>
              </a:cxn>
              <a:cxn ang="0">
                <a:pos x="connsiteX13263" y="connsiteY13263"/>
              </a:cxn>
              <a:cxn ang="0">
                <a:pos x="connsiteX13264" y="connsiteY13264"/>
              </a:cxn>
              <a:cxn ang="0">
                <a:pos x="connsiteX13265" y="connsiteY13265"/>
              </a:cxn>
              <a:cxn ang="0">
                <a:pos x="connsiteX13266" y="connsiteY13266"/>
              </a:cxn>
              <a:cxn ang="0">
                <a:pos x="connsiteX13267" y="connsiteY13267"/>
              </a:cxn>
              <a:cxn ang="0">
                <a:pos x="connsiteX13268" y="connsiteY13268"/>
              </a:cxn>
              <a:cxn ang="0">
                <a:pos x="connsiteX13269" y="connsiteY13269"/>
              </a:cxn>
              <a:cxn ang="0">
                <a:pos x="connsiteX13270" y="connsiteY13270"/>
              </a:cxn>
              <a:cxn ang="0">
                <a:pos x="connsiteX13271" y="connsiteY13271"/>
              </a:cxn>
              <a:cxn ang="0">
                <a:pos x="connsiteX13272" y="connsiteY13272"/>
              </a:cxn>
              <a:cxn ang="0">
                <a:pos x="connsiteX13273" y="connsiteY13273"/>
              </a:cxn>
              <a:cxn ang="0">
                <a:pos x="connsiteX13274" y="connsiteY13274"/>
              </a:cxn>
              <a:cxn ang="0">
                <a:pos x="connsiteX13275" y="connsiteY13275"/>
              </a:cxn>
              <a:cxn ang="0">
                <a:pos x="connsiteX13276" y="connsiteY13276"/>
              </a:cxn>
              <a:cxn ang="0">
                <a:pos x="connsiteX13277" y="connsiteY13277"/>
              </a:cxn>
              <a:cxn ang="0">
                <a:pos x="connsiteX13278" y="connsiteY13278"/>
              </a:cxn>
              <a:cxn ang="0">
                <a:pos x="connsiteX13279" y="connsiteY13279"/>
              </a:cxn>
              <a:cxn ang="0">
                <a:pos x="connsiteX13280" y="connsiteY13280"/>
              </a:cxn>
              <a:cxn ang="0">
                <a:pos x="connsiteX13281" y="connsiteY13281"/>
              </a:cxn>
              <a:cxn ang="0">
                <a:pos x="connsiteX13282" y="connsiteY13282"/>
              </a:cxn>
              <a:cxn ang="0">
                <a:pos x="connsiteX13283" y="connsiteY13283"/>
              </a:cxn>
              <a:cxn ang="0">
                <a:pos x="connsiteX13284" y="connsiteY13284"/>
              </a:cxn>
              <a:cxn ang="0">
                <a:pos x="connsiteX13285" y="connsiteY13285"/>
              </a:cxn>
              <a:cxn ang="0">
                <a:pos x="connsiteX13286" y="connsiteY13286"/>
              </a:cxn>
              <a:cxn ang="0">
                <a:pos x="connsiteX13287" y="connsiteY13287"/>
              </a:cxn>
              <a:cxn ang="0">
                <a:pos x="connsiteX13288" y="connsiteY13288"/>
              </a:cxn>
              <a:cxn ang="0">
                <a:pos x="connsiteX13289" y="connsiteY13289"/>
              </a:cxn>
              <a:cxn ang="0">
                <a:pos x="connsiteX13290" y="connsiteY13290"/>
              </a:cxn>
              <a:cxn ang="0">
                <a:pos x="connsiteX13291" y="connsiteY13291"/>
              </a:cxn>
              <a:cxn ang="0">
                <a:pos x="connsiteX13292" y="connsiteY13292"/>
              </a:cxn>
              <a:cxn ang="0">
                <a:pos x="connsiteX13293" y="connsiteY13293"/>
              </a:cxn>
              <a:cxn ang="0">
                <a:pos x="connsiteX13294" y="connsiteY13294"/>
              </a:cxn>
              <a:cxn ang="0">
                <a:pos x="connsiteX13295" y="connsiteY13295"/>
              </a:cxn>
              <a:cxn ang="0">
                <a:pos x="connsiteX13296" y="connsiteY13296"/>
              </a:cxn>
              <a:cxn ang="0">
                <a:pos x="connsiteX13297" y="connsiteY13297"/>
              </a:cxn>
              <a:cxn ang="0">
                <a:pos x="connsiteX13298" y="connsiteY13298"/>
              </a:cxn>
              <a:cxn ang="0">
                <a:pos x="connsiteX13299" y="connsiteY13299"/>
              </a:cxn>
              <a:cxn ang="0">
                <a:pos x="connsiteX13300" y="connsiteY13300"/>
              </a:cxn>
              <a:cxn ang="0">
                <a:pos x="connsiteX13301" y="connsiteY13301"/>
              </a:cxn>
              <a:cxn ang="0">
                <a:pos x="connsiteX13302" y="connsiteY13302"/>
              </a:cxn>
              <a:cxn ang="0">
                <a:pos x="connsiteX13303" y="connsiteY13303"/>
              </a:cxn>
              <a:cxn ang="0">
                <a:pos x="connsiteX13304" y="connsiteY13304"/>
              </a:cxn>
              <a:cxn ang="0">
                <a:pos x="connsiteX13305" y="connsiteY13305"/>
              </a:cxn>
              <a:cxn ang="0">
                <a:pos x="connsiteX13306" y="connsiteY13306"/>
              </a:cxn>
              <a:cxn ang="0">
                <a:pos x="connsiteX13307" y="connsiteY13307"/>
              </a:cxn>
              <a:cxn ang="0">
                <a:pos x="connsiteX13308" y="connsiteY13308"/>
              </a:cxn>
              <a:cxn ang="0">
                <a:pos x="connsiteX13309" y="connsiteY13309"/>
              </a:cxn>
              <a:cxn ang="0">
                <a:pos x="connsiteX13310" y="connsiteY13310"/>
              </a:cxn>
              <a:cxn ang="0">
                <a:pos x="connsiteX13311" y="connsiteY13311"/>
              </a:cxn>
              <a:cxn ang="0">
                <a:pos x="connsiteX13312" y="connsiteY13312"/>
              </a:cxn>
              <a:cxn ang="0">
                <a:pos x="connsiteX13313" y="connsiteY13313"/>
              </a:cxn>
              <a:cxn ang="0">
                <a:pos x="connsiteX13314" y="connsiteY13314"/>
              </a:cxn>
              <a:cxn ang="0">
                <a:pos x="connsiteX13315" y="connsiteY13315"/>
              </a:cxn>
              <a:cxn ang="0">
                <a:pos x="connsiteX13316" y="connsiteY13316"/>
              </a:cxn>
              <a:cxn ang="0">
                <a:pos x="connsiteX13317" y="connsiteY13317"/>
              </a:cxn>
              <a:cxn ang="0">
                <a:pos x="connsiteX13318" y="connsiteY13318"/>
              </a:cxn>
              <a:cxn ang="0">
                <a:pos x="connsiteX13319" y="connsiteY13319"/>
              </a:cxn>
              <a:cxn ang="0">
                <a:pos x="connsiteX13320" y="connsiteY13320"/>
              </a:cxn>
              <a:cxn ang="0">
                <a:pos x="connsiteX13321" y="connsiteY13321"/>
              </a:cxn>
              <a:cxn ang="0">
                <a:pos x="connsiteX13322" y="connsiteY13322"/>
              </a:cxn>
              <a:cxn ang="0">
                <a:pos x="connsiteX13323" y="connsiteY13323"/>
              </a:cxn>
              <a:cxn ang="0">
                <a:pos x="connsiteX13324" y="connsiteY13324"/>
              </a:cxn>
              <a:cxn ang="0">
                <a:pos x="connsiteX13325" y="connsiteY13325"/>
              </a:cxn>
              <a:cxn ang="0">
                <a:pos x="connsiteX13326" y="connsiteY13326"/>
              </a:cxn>
              <a:cxn ang="0">
                <a:pos x="connsiteX13327" y="connsiteY13327"/>
              </a:cxn>
              <a:cxn ang="0">
                <a:pos x="connsiteX13328" y="connsiteY13328"/>
              </a:cxn>
              <a:cxn ang="0">
                <a:pos x="connsiteX13329" y="connsiteY13329"/>
              </a:cxn>
              <a:cxn ang="0">
                <a:pos x="connsiteX13330" y="connsiteY13330"/>
              </a:cxn>
              <a:cxn ang="0">
                <a:pos x="connsiteX13331" y="connsiteY13331"/>
              </a:cxn>
              <a:cxn ang="0">
                <a:pos x="connsiteX13332" y="connsiteY13332"/>
              </a:cxn>
              <a:cxn ang="0">
                <a:pos x="connsiteX13333" y="connsiteY13333"/>
              </a:cxn>
              <a:cxn ang="0">
                <a:pos x="connsiteX13334" y="connsiteY13334"/>
              </a:cxn>
              <a:cxn ang="0">
                <a:pos x="connsiteX13335" y="connsiteY13335"/>
              </a:cxn>
              <a:cxn ang="0">
                <a:pos x="connsiteX13336" y="connsiteY13336"/>
              </a:cxn>
              <a:cxn ang="0">
                <a:pos x="connsiteX13337" y="connsiteY13337"/>
              </a:cxn>
              <a:cxn ang="0">
                <a:pos x="connsiteX13338" y="connsiteY13338"/>
              </a:cxn>
              <a:cxn ang="0">
                <a:pos x="connsiteX13339" y="connsiteY13339"/>
              </a:cxn>
              <a:cxn ang="0">
                <a:pos x="connsiteX13340" y="connsiteY13340"/>
              </a:cxn>
              <a:cxn ang="0">
                <a:pos x="connsiteX13341" y="connsiteY13341"/>
              </a:cxn>
              <a:cxn ang="0">
                <a:pos x="connsiteX13342" y="connsiteY13342"/>
              </a:cxn>
              <a:cxn ang="0">
                <a:pos x="connsiteX13343" y="connsiteY13343"/>
              </a:cxn>
              <a:cxn ang="0">
                <a:pos x="connsiteX13344" y="connsiteY13344"/>
              </a:cxn>
              <a:cxn ang="0">
                <a:pos x="connsiteX13345" y="connsiteY13345"/>
              </a:cxn>
              <a:cxn ang="0">
                <a:pos x="connsiteX13346" y="connsiteY13346"/>
              </a:cxn>
              <a:cxn ang="0">
                <a:pos x="connsiteX13347" y="connsiteY13347"/>
              </a:cxn>
              <a:cxn ang="0">
                <a:pos x="connsiteX13348" y="connsiteY13348"/>
              </a:cxn>
              <a:cxn ang="0">
                <a:pos x="connsiteX13349" y="connsiteY13349"/>
              </a:cxn>
              <a:cxn ang="0">
                <a:pos x="connsiteX13350" y="connsiteY13350"/>
              </a:cxn>
              <a:cxn ang="0">
                <a:pos x="connsiteX13351" y="connsiteY13351"/>
              </a:cxn>
              <a:cxn ang="0">
                <a:pos x="connsiteX13352" y="connsiteY13352"/>
              </a:cxn>
              <a:cxn ang="0">
                <a:pos x="connsiteX13353" y="connsiteY13353"/>
              </a:cxn>
              <a:cxn ang="0">
                <a:pos x="connsiteX13354" y="connsiteY13354"/>
              </a:cxn>
              <a:cxn ang="0">
                <a:pos x="connsiteX13355" y="connsiteY13355"/>
              </a:cxn>
              <a:cxn ang="0">
                <a:pos x="connsiteX13356" y="connsiteY13356"/>
              </a:cxn>
              <a:cxn ang="0">
                <a:pos x="connsiteX13357" y="connsiteY13357"/>
              </a:cxn>
              <a:cxn ang="0">
                <a:pos x="connsiteX13358" y="connsiteY13358"/>
              </a:cxn>
              <a:cxn ang="0">
                <a:pos x="connsiteX13359" y="connsiteY13359"/>
              </a:cxn>
              <a:cxn ang="0">
                <a:pos x="connsiteX13360" y="connsiteY13360"/>
              </a:cxn>
              <a:cxn ang="0">
                <a:pos x="connsiteX13361" y="connsiteY13361"/>
              </a:cxn>
              <a:cxn ang="0">
                <a:pos x="connsiteX13362" y="connsiteY13362"/>
              </a:cxn>
              <a:cxn ang="0">
                <a:pos x="connsiteX13363" y="connsiteY13363"/>
              </a:cxn>
              <a:cxn ang="0">
                <a:pos x="connsiteX13364" y="connsiteY13364"/>
              </a:cxn>
              <a:cxn ang="0">
                <a:pos x="connsiteX13365" y="connsiteY13365"/>
              </a:cxn>
              <a:cxn ang="0">
                <a:pos x="connsiteX13366" y="connsiteY13366"/>
              </a:cxn>
              <a:cxn ang="0">
                <a:pos x="connsiteX13367" y="connsiteY13367"/>
              </a:cxn>
              <a:cxn ang="0">
                <a:pos x="connsiteX13368" y="connsiteY13368"/>
              </a:cxn>
              <a:cxn ang="0">
                <a:pos x="connsiteX13369" y="connsiteY13369"/>
              </a:cxn>
              <a:cxn ang="0">
                <a:pos x="connsiteX13370" y="connsiteY13370"/>
              </a:cxn>
              <a:cxn ang="0">
                <a:pos x="connsiteX13371" y="connsiteY13371"/>
              </a:cxn>
              <a:cxn ang="0">
                <a:pos x="connsiteX13372" y="connsiteY13372"/>
              </a:cxn>
              <a:cxn ang="0">
                <a:pos x="connsiteX13373" y="connsiteY13373"/>
              </a:cxn>
              <a:cxn ang="0">
                <a:pos x="connsiteX13374" y="connsiteY13374"/>
              </a:cxn>
              <a:cxn ang="0">
                <a:pos x="connsiteX13375" y="connsiteY13375"/>
              </a:cxn>
              <a:cxn ang="0">
                <a:pos x="connsiteX13376" y="connsiteY13376"/>
              </a:cxn>
              <a:cxn ang="0">
                <a:pos x="connsiteX13377" y="connsiteY13377"/>
              </a:cxn>
              <a:cxn ang="0">
                <a:pos x="connsiteX13378" y="connsiteY13378"/>
              </a:cxn>
              <a:cxn ang="0">
                <a:pos x="connsiteX13379" y="connsiteY13379"/>
              </a:cxn>
              <a:cxn ang="0">
                <a:pos x="connsiteX13380" y="connsiteY13380"/>
              </a:cxn>
              <a:cxn ang="0">
                <a:pos x="connsiteX13381" y="connsiteY13381"/>
              </a:cxn>
              <a:cxn ang="0">
                <a:pos x="connsiteX13382" y="connsiteY13382"/>
              </a:cxn>
              <a:cxn ang="0">
                <a:pos x="connsiteX13383" y="connsiteY13383"/>
              </a:cxn>
              <a:cxn ang="0">
                <a:pos x="connsiteX13384" y="connsiteY13384"/>
              </a:cxn>
              <a:cxn ang="0">
                <a:pos x="connsiteX13385" y="connsiteY13385"/>
              </a:cxn>
              <a:cxn ang="0">
                <a:pos x="connsiteX13386" y="connsiteY13386"/>
              </a:cxn>
              <a:cxn ang="0">
                <a:pos x="connsiteX13387" y="connsiteY13387"/>
              </a:cxn>
              <a:cxn ang="0">
                <a:pos x="connsiteX13388" y="connsiteY13388"/>
              </a:cxn>
              <a:cxn ang="0">
                <a:pos x="connsiteX13389" y="connsiteY13389"/>
              </a:cxn>
              <a:cxn ang="0">
                <a:pos x="connsiteX13390" y="connsiteY13390"/>
              </a:cxn>
              <a:cxn ang="0">
                <a:pos x="connsiteX13391" y="connsiteY13391"/>
              </a:cxn>
              <a:cxn ang="0">
                <a:pos x="connsiteX13392" y="connsiteY13392"/>
              </a:cxn>
              <a:cxn ang="0">
                <a:pos x="connsiteX13393" y="connsiteY13393"/>
              </a:cxn>
              <a:cxn ang="0">
                <a:pos x="connsiteX13394" y="connsiteY13394"/>
              </a:cxn>
              <a:cxn ang="0">
                <a:pos x="connsiteX13395" y="connsiteY13395"/>
              </a:cxn>
              <a:cxn ang="0">
                <a:pos x="connsiteX13396" y="connsiteY13396"/>
              </a:cxn>
              <a:cxn ang="0">
                <a:pos x="connsiteX13397" y="connsiteY13397"/>
              </a:cxn>
              <a:cxn ang="0">
                <a:pos x="connsiteX13398" y="connsiteY13398"/>
              </a:cxn>
              <a:cxn ang="0">
                <a:pos x="connsiteX13399" y="connsiteY13399"/>
              </a:cxn>
              <a:cxn ang="0">
                <a:pos x="connsiteX13400" y="connsiteY13400"/>
              </a:cxn>
              <a:cxn ang="0">
                <a:pos x="connsiteX13401" y="connsiteY13401"/>
              </a:cxn>
              <a:cxn ang="0">
                <a:pos x="connsiteX13402" y="connsiteY13402"/>
              </a:cxn>
              <a:cxn ang="0">
                <a:pos x="connsiteX13403" y="connsiteY13403"/>
              </a:cxn>
              <a:cxn ang="0">
                <a:pos x="connsiteX13404" y="connsiteY13404"/>
              </a:cxn>
              <a:cxn ang="0">
                <a:pos x="connsiteX13405" y="connsiteY13405"/>
              </a:cxn>
              <a:cxn ang="0">
                <a:pos x="connsiteX13406" y="connsiteY13406"/>
              </a:cxn>
              <a:cxn ang="0">
                <a:pos x="connsiteX13407" y="connsiteY13407"/>
              </a:cxn>
              <a:cxn ang="0">
                <a:pos x="connsiteX13408" y="connsiteY13408"/>
              </a:cxn>
              <a:cxn ang="0">
                <a:pos x="connsiteX13409" y="connsiteY13409"/>
              </a:cxn>
              <a:cxn ang="0">
                <a:pos x="connsiteX13410" y="connsiteY13410"/>
              </a:cxn>
              <a:cxn ang="0">
                <a:pos x="connsiteX13411" y="connsiteY13411"/>
              </a:cxn>
              <a:cxn ang="0">
                <a:pos x="connsiteX13412" y="connsiteY13412"/>
              </a:cxn>
              <a:cxn ang="0">
                <a:pos x="connsiteX13413" y="connsiteY13413"/>
              </a:cxn>
              <a:cxn ang="0">
                <a:pos x="connsiteX13414" y="connsiteY13414"/>
              </a:cxn>
              <a:cxn ang="0">
                <a:pos x="connsiteX13415" y="connsiteY13415"/>
              </a:cxn>
              <a:cxn ang="0">
                <a:pos x="connsiteX13416" y="connsiteY13416"/>
              </a:cxn>
              <a:cxn ang="0">
                <a:pos x="connsiteX13417" y="connsiteY13417"/>
              </a:cxn>
              <a:cxn ang="0">
                <a:pos x="connsiteX13418" y="connsiteY13418"/>
              </a:cxn>
              <a:cxn ang="0">
                <a:pos x="connsiteX13419" y="connsiteY13419"/>
              </a:cxn>
              <a:cxn ang="0">
                <a:pos x="connsiteX13420" y="connsiteY13420"/>
              </a:cxn>
              <a:cxn ang="0">
                <a:pos x="connsiteX13421" y="connsiteY13421"/>
              </a:cxn>
              <a:cxn ang="0">
                <a:pos x="connsiteX13422" y="connsiteY13422"/>
              </a:cxn>
              <a:cxn ang="0">
                <a:pos x="connsiteX13423" y="connsiteY13423"/>
              </a:cxn>
              <a:cxn ang="0">
                <a:pos x="connsiteX13424" y="connsiteY13424"/>
              </a:cxn>
              <a:cxn ang="0">
                <a:pos x="connsiteX13425" y="connsiteY13425"/>
              </a:cxn>
              <a:cxn ang="0">
                <a:pos x="connsiteX13426" y="connsiteY13426"/>
              </a:cxn>
              <a:cxn ang="0">
                <a:pos x="connsiteX13427" y="connsiteY13427"/>
              </a:cxn>
              <a:cxn ang="0">
                <a:pos x="connsiteX13428" y="connsiteY13428"/>
              </a:cxn>
              <a:cxn ang="0">
                <a:pos x="connsiteX13429" y="connsiteY13429"/>
              </a:cxn>
              <a:cxn ang="0">
                <a:pos x="connsiteX13430" y="connsiteY13430"/>
              </a:cxn>
              <a:cxn ang="0">
                <a:pos x="connsiteX13431" y="connsiteY13431"/>
              </a:cxn>
              <a:cxn ang="0">
                <a:pos x="connsiteX13432" y="connsiteY13432"/>
              </a:cxn>
              <a:cxn ang="0">
                <a:pos x="connsiteX13433" y="connsiteY13433"/>
              </a:cxn>
              <a:cxn ang="0">
                <a:pos x="connsiteX13434" y="connsiteY13434"/>
              </a:cxn>
              <a:cxn ang="0">
                <a:pos x="connsiteX13435" y="connsiteY13435"/>
              </a:cxn>
              <a:cxn ang="0">
                <a:pos x="connsiteX13436" y="connsiteY13436"/>
              </a:cxn>
              <a:cxn ang="0">
                <a:pos x="connsiteX13437" y="connsiteY13437"/>
              </a:cxn>
              <a:cxn ang="0">
                <a:pos x="connsiteX13438" y="connsiteY13438"/>
              </a:cxn>
              <a:cxn ang="0">
                <a:pos x="connsiteX13439" y="connsiteY13439"/>
              </a:cxn>
              <a:cxn ang="0">
                <a:pos x="connsiteX13440" y="connsiteY13440"/>
              </a:cxn>
              <a:cxn ang="0">
                <a:pos x="connsiteX13441" y="connsiteY13441"/>
              </a:cxn>
              <a:cxn ang="0">
                <a:pos x="connsiteX13442" y="connsiteY13442"/>
              </a:cxn>
              <a:cxn ang="0">
                <a:pos x="connsiteX13443" y="connsiteY13443"/>
              </a:cxn>
              <a:cxn ang="0">
                <a:pos x="connsiteX13444" y="connsiteY13444"/>
              </a:cxn>
              <a:cxn ang="0">
                <a:pos x="connsiteX13445" y="connsiteY13445"/>
              </a:cxn>
              <a:cxn ang="0">
                <a:pos x="connsiteX13446" y="connsiteY13446"/>
              </a:cxn>
              <a:cxn ang="0">
                <a:pos x="connsiteX13447" y="connsiteY13447"/>
              </a:cxn>
              <a:cxn ang="0">
                <a:pos x="connsiteX13448" y="connsiteY13448"/>
              </a:cxn>
              <a:cxn ang="0">
                <a:pos x="connsiteX13449" y="connsiteY13449"/>
              </a:cxn>
              <a:cxn ang="0">
                <a:pos x="connsiteX13450" y="connsiteY13450"/>
              </a:cxn>
              <a:cxn ang="0">
                <a:pos x="connsiteX13451" y="connsiteY13451"/>
              </a:cxn>
              <a:cxn ang="0">
                <a:pos x="connsiteX13452" y="connsiteY13452"/>
              </a:cxn>
              <a:cxn ang="0">
                <a:pos x="connsiteX13453" y="connsiteY13453"/>
              </a:cxn>
              <a:cxn ang="0">
                <a:pos x="connsiteX13454" y="connsiteY13454"/>
              </a:cxn>
              <a:cxn ang="0">
                <a:pos x="connsiteX13455" y="connsiteY13455"/>
              </a:cxn>
              <a:cxn ang="0">
                <a:pos x="connsiteX13456" y="connsiteY13456"/>
              </a:cxn>
              <a:cxn ang="0">
                <a:pos x="connsiteX13457" y="connsiteY13457"/>
              </a:cxn>
              <a:cxn ang="0">
                <a:pos x="connsiteX13458" y="connsiteY13458"/>
              </a:cxn>
              <a:cxn ang="0">
                <a:pos x="connsiteX13459" y="connsiteY13459"/>
              </a:cxn>
              <a:cxn ang="0">
                <a:pos x="connsiteX13460" y="connsiteY13460"/>
              </a:cxn>
              <a:cxn ang="0">
                <a:pos x="connsiteX13461" y="connsiteY13461"/>
              </a:cxn>
              <a:cxn ang="0">
                <a:pos x="connsiteX13462" y="connsiteY13462"/>
              </a:cxn>
              <a:cxn ang="0">
                <a:pos x="connsiteX13463" y="connsiteY13463"/>
              </a:cxn>
              <a:cxn ang="0">
                <a:pos x="connsiteX13464" y="connsiteY13464"/>
              </a:cxn>
              <a:cxn ang="0">
                <a:pos x="connsiteX13465" y="connsiteY13465"/>
              </a:cxn>
              <a:cxn ang="0">
                <a:pos x="connsiteX13466" y="connsiteY13466"/>
              </a:cxn>
              <a:cxn ang="0">
                <a:pos x="connsiteX13467" y="connsiteY13467"/>
              </a:cxn>
              <a:cxn ang="0">
                <a:pos x="connsiteX13468" y="connsiteY13468"/>
              </a:cxn>
              <a:cxn ang="0">
                <a:pos x="connsiteX13469" y="connsiteY13469"/>
              </a:cxn>
              <a:cxn ang="0">
                <a:pos x="connsiteX13470" y="connsiteY13470"/>
              </a:cxn>
              <a:cxn ang="0">
                <a:pos x="connsiteX13471" y="connsiteY13471"/>
              </a:cxn>
              <a:cxn ang="0">
                <a:pos x="connsiteX13472" y="connsiteY13472"/>
              </a:cxn>
              <a:cxn ang="0">
                <a:pos x="connsiteX13473" y="connsiteY13473"/>
              </a:cxn>
              <a:cxn ang="0">
                <a:pos x="connsiteX13474" y="connsiteY13474"/>
              </a:cxn>
              <a:cxn ang="0">
                <a:pos x="connsiteX13475" y="connsiteY13475"/>
              </a:cxn>
              <a:cxn ang="0">
                <a:pos x="connsiteX13476" y="connsiteY13476"/>
              </a:cxn>
              <a:cxn ang="0">
                <a:pos x="connsiteX13477" y="connsiteY13477"/>
              </a:cxn>
              <a:cxn ang="0">
                <a:pos x="connsiteX13478" y="connsiteY13478"/>
              </a:cxn>
              <a:cxn ang="0">
                <a:pos x="connsiteX13479" y="connsiteY13479"/>
              </a:cxn>
              <a:cxn ang="0">
                <a:pos x="connsiteX13480" y="connsiteY13480"/>
              </a:cxn>
              <a:cxn ang="0">
                <a:pos x="connsiteX13481" y="connsiteY13481"/>
              </a:cxn>
              <a:cxn ang="0">
                <a:pos x="connsiteX13482" y="connsiteY13482"/>
              </a:cxn>
              <a:cxn ang="0">
                <a:pos x="connsiteX13483" y="connsiteY13483"/>
              </a:cxn>
              <a:cxn ang="0">
                <a:pos x="connsiteX13484" y="connsiteY13484"/>
              </a:cxn>
              <a:cxn ang="0">
                <a:pos x="connsiteX13485" y="connsiteY13485"/>
              </a:cxn>
              <a:cxn ang="0">
                <a:pos x="connsiteX13486" y="connsiteY13486"/>
              </a:cxn>
              <a:cxn ang="0">
                <a:pos x="connsiteX13487" y="connsiteY13487"/>
              </a:cxn>
              <a:cxn ang="0">
                <a:pos x="connsiteX13488" y="connsiteY13488"/>
              </a:cxn>
              <a:cxn ang="0">
                <a:pos x="connsiteX13489" y="connsiteY13489"/>
              </a:cxn>
              <a:cxn ang="0">
                <a:pos x="connsiteX13490" y="connsiteY13490"/>
              </a:cxn>
              <a:cxn ang="0">
                <a:pos x="connsiteX13491" y="connsiteY13491"/>
              </a:cxn>
              <a:cxn ang="0">
                <a:pos x="connsiteX13492" y="connsiteY13492"/>
              </a:cxn>
              <a:cxn ang="0">
                <a:pos x="connsiteX13493" y="connsiteY13493"/>
              </a:cxn>
              <a:cxn ang="0">
                <a:pos x="connsiteX13494" y="connsiteY13494"/>
              </a:cxn>
              <a:cxn ang="0">
                <a:pos x="connsiteX13495" y="connsiteY13495"/>
              </a:cxn>
              <a:cxn ang="0">
                <a:pos x="connsiteX13496" y="connsiteY13496"/>
              </a:cxn>
              <a:cxn ang="0">
                <a:pos x="connsiteX13497" y="connsiteY13497"/>
              </a:cxn>
              <a:cxn ang="0">
                <a:pos x="connsiteX13498" y="connsiteY13498"/>
              </a:cxn>
              <a:cxn ang="0">
                <a:pos x="connsiteX13499" y="connsiteY13499"/>
              </a:cxn>
              <a:cxn ang="0">
                <a:pos x="connsiteX13500" y="connsiteY13500"/>
              </a:cxn>
              <a:cxn ang="0">
                <a:pos x="connsiteX13501" y="connsiteY13501"/>
              </a:cxn>
              <a:cxn ang="0">
                <a:pos x="connsiteX13502" y="connsiteY13502"/>
              </a:cxn>
              <a:cxn ang="0">
                <a:pos x="connsiteX13503" y="connsiteY13503"/>
              </a:cxn>
              <a:cxn ang="0">
                <a:pos x="connsiteX13504" y="connsiteY13504"/>
              </a:cxn>
              <a:cxn ang="0">
                <a:pos x="connsiteX13505" y="connsiteY13505"/>
              </a:cxn>
              <a:cxn ang="0">
                <a:pos x="connsiteX13506" y="connsiteY13506"/>
              </a:cxn>
              <a:cxn ang="0">
                <a:pos x="connsiteX13507" y="connsiteY13507"/>
              </a:cxn>
              <a:cxn ang="0">
                <a:pos x="connsiteX13508" y="connsiteY13508"/>
              </a:cxn>
              <a:cxn ang="0">
                <a:pos x="connsiteX13509" y="connsiteY13509"/>
              </a:cxn>
              <a:cxn ang="0">
                <a:pos x="connsiteX13510" y="connsiteY13510"/>
              </a:cxn>
              <a:cxn ang="0">
                <a:pos x="connsiteX13511" y="connsiteY13511"/>
              </a:cxn>
              <a:cxn ang="0">
                <a:pos x="connsiteX13512" y="connsiteY13512"/>
              </a:cxn>
              <a:cxn ang="0">
                <a:pos x="connsiteX13513" y="connsiteY13513"/>
              </a:cxn>
              <a:cxn ang="0">
                <a:pos x="connsiteX13514" y="connsiteY13514"/>
              </a:cxn>
              <a:cxn ang="0">
                <a:pos x="connsiteX13515" y="connsiteY13515"/>
              </a:cxn>
              <a:cxn ang="0">
                <a:pos x="connsiteX13516" y="connsiteY13516"/>
              </a:cxn>
              <a:cxn ang="0">
                <a:pos x="connsiteX13517" y="connsiteY13517"/>
              </a:cxn>
              <a:cxn ang="0">
                <a:pos x="connsiteX13518" y="connsiteY13518"/>
              </a:cxn>
              <a:cxn ang="0">
                <a:pos x="connsiteX13519" y="connsiteY13519"/>
              </a:cxn>
              <a:cxn ang="0">
                <a:pos x="connsiteX13520" y="connsiteY13520"/>
              </a:cxn>
              <a:cxn ang="0">
                <a:pos x="connsiteX13521" y="connsiteY13521"/>
              </a:cxn>
              <a:cxn ang="0">
                <a:pos x="connsiteX13522" y="connsiteY13522"/>
              </a:cxn>
              <a:cxn ang="0">
                <a:pos x="connsiteX13523" y="connsiteY13523"/>
              </a:cxn>
              <a:cxn ang="0">
                <a:pos x="connsiteX13524" y="connsiteY13524"/>
              </a:cxn>
              <a:cxn ang="0">
                <a:pos x="connsiteX13525" y="connsiteY13525"/>
              </a:cxn>
              <a:cxn ang="0">
                <a:pos x="connsiteX13526" y="connsiteY13526"/>
              </a:cxn>
              <a:cxn ang="0">
                <a:pos x="connsiteX13527" y="connsiteY13527"/>
              </a:cxn>
              <a:cxn ang="0">
                <a:pos x="connsiteX13528" y="connsiteY13528"/>
              </a:cxn>
              <a:cxn ang="0">
                <a:pos x="connsiteX13529" y="connsiteY13529"/>
              </a:cxn>
              <a:cxn ang="0">
                <a:pos x="connsiteX13530" y="connsiteY13530"/>
              </a:cxn>
              <a:cxn ang="0">
                <a:pos x="connsiteX13531" y="connsiteY13531"/>
              </a:cxn>
              <a:cxn ang="0">
                <a:pos x="connsiteX13532" y="connsiteY13532"/>
              </a:cxn>
              <a:cxn ang="0">
                <a:pos x="connsiteX13533" y="connsiteY13533"/>
              </a:cxn>
              <a:cxn ang="0">
                <a:pos x="connsiteX13534" y="connsiteY13534"/>
              </a:cxn>
              <a:cxn ang="0">
                <a:pos x="connsiteX13535" y="connsiteY13535"/>
              </a:cxn>
              <a:cxn ang="0">
                <a:pos x="connsiteX13536" y="connsiteY13536"/>
              </a:cxn>
              <a:cxn ang="0">
                <a:pos x="connsiteX13537" y="connsiteY13537"/>
              </a:cxn>
              <a:cxn ang="0">
                <a:pos x="connsiteX13538" y="connsiteY13538"/>
              </a:cxn>
              <a:cxn ang="0">
                <a:pos x="connsiteX13539" y="connsiteY13539"/>
              </a:cxn>
              <a:cxn ang="0">
                <a:pos x="connsiteX13540" y="connsiteY13540"/>
              </a:cxn>
              <a:cxn ang="0">
                <a:pos x="connsiteX13541" y="connsiteY13541"/>
              </a:cxn>
              <a:cxn ang="0">
                <a:pos x="connsiteX13542" y="connsiteY13542"/>
              </a:cxn>
              <a:cxn ang="0">
                <a:pos x="connsiteX13543" y="connsiteY13543"/>
              </a:cxn>
              <a:cxn ang="0">
                <a:pos x="connsiteX13544" y="connsiteY13544"/>
              </a:cxn>
              <a:cxn ang="0">
                <a:pos x="connsiteX13545" y="connsiteY13545"/>
              </a:cxn>
              <a:cxn ang="0">
                <a:pos x="connsiteX13546" y="connsiteY13546"/>
              </a:cxn>
              <a:cxn ang="0">
                <a:pos x="connsiteX13547" y="connsiteY13547"/>
              </a:cxn>
              <a:cxn ang="0">
                <a:pos x="connsiteX13548" y="connsiteY13548"/>
              </a:cxn>
              <a:cxn ang="0">
                <a:pos x="connsiteX13549" y="connsiteY13549"/>
              </a:cxn>
              <a:cxn ang="0">
                <a:pos x="connsiteX13550" y="connsiteY13550"/>
              </a:cxn>
              <a:cxn ang="0">
                <a:pos x="connsiteX13551" y="connsiteY13551"/>
              </a:cxn>
              <a:cxn ang="0">
                <a:pos x="connsiteX13552" y="connsiteY13552"/>
              </a:cxn>
              <a:cxn ang="0">
                <a:pos x="connsiteX13553" y="connsiteY13553"/>
              </a:cxn>
              <a:cxn ang="0">
                <a:pos x="connsiteX13554" y="connsiteY13554"/>
              </a:cxn>
              <a:cxn ang="0">
                <a:pos x="connsiteX13555" y="connsiteY13555"/>
              </a:cxn>
              <a:cxn ang="0">
                <a:pos x="connsiteX13556" y="connsiteY13556"/>
              </a:cxn>
              <a:cxn ang="0">
                <a:pos x="connsiteX13557" y="connsiteY13557"/>
              </a:cxn>
              <a:cxn ang="0">
                <a:pos x="connsiteX13558" y="connsiteY13558"/>
              </a:cxn>
              <a:cxn ang="0">
                <a:pos x="connsiteX13559" y="connsiteY13559"/>
              </a:cxn>
              <a:cxn ang="0">
                <a:pos x="connsiteX13560" y="connsiteY13560"/>
              </a:cxn>
              <a:cxn ang="0">
                <a:pos x="connsiteX13561" y="connsiteY13561"/>
              </a:cxn>
              <a:cxn ang="0">
                <a:pos x="connsiteX13562" y="connsiteY13562"/>
              </a:cxn>
              <a:cxn ang="0">
                <a:pos x="connsiteX13563" y="connsiteY13563"/>
              </a:cxn>
              <a:cxn ang="0">
                <a:pos x="connsiteX13564" y="connsiteY13564"/>
              </a:cxn>
              <a:cxn ang="0">
                <a:pos x="connsiteX13565" y="connsiteY13565"/>
              </a:cxn>
              <a:cxn ang="0">
                <a:pos x="connsiteX13566" y="connsiteY13566"/>
              </a:cxn>
              <a:cxn ang="0">
                <a:pos x="connsiteX13567" y="connsiteY13567"/>
              </a:cxn>
              <a:cxn ang="0">
                <a:pos x="connsiteX13568" y="connsiteY13568"/>
              </a:cxn>
              <a:cxn ang="0">
                <a:pos x="connsiteX13569" y="connsiteY13569"/>
              </a:cxn>
              <a:cxn ang="0">
                <a:pos x="connsiteX13570" y="connsiteY13570"/>
              </a:cxn>
              <a:cxn ang="0">
                <a:pos x="connsiteX13571" y="connsiteY13571"/>
              </a:cxn>
              <a:cxn ang="0">
                <a:pos x="connsiteX13572" y="connsiteY13572"/>
              </a:cxn>
              <a:cxn ang="0">
                <a:pos x="connsiteX13573" y="connsiteY13573"/>
              </a:cxn>
              <a:cxn ang="0">
                <a:pos x="connsiteX13574" y="connsiteY13574"/>
              </a:cxn>
              <a:cxn ang="0">
                <a:pos x="connsiteX13575" y="connsiteY13575"/>
              </a:cxn>
              <a:cxn ang="0">
                <a:pos x="connsiteX13576" y="connsiteY13576"/>
              </a:cxn>
              <a:cxn ang="0">
                <a:pos x="connsiteX13577" y="connsiteY13577"/>
              </a:cxn>
              <a:cxn ang="0">
                <a:pos x="connsiteX13578" y="connsiteY13578"/>
              </a:cxn>
              <a:cxn ang="0">
                <a:pos x="connsiteX13579" y="connsiteY13579"/>
              </a:cxn>
              <a:cxn ang="0">
                <a:pos x="connsiteX13580" y="connsiteY13580"/>
              </a:cxn>
              <a:cxn ang="0">
                <a:pos x="connsiteX13581" y="connsiteY13581"/>
              </a:cxn>
              <a:cxn ang="0">
                <a:pos x="connsiteX13582" y="connsiteY13582"/>
              </a:cxn>
              <a:cxn ang="0">
                <a:pos x="connsiteX13583" y="connsiteY13583"/>
              </a:cxn>
              <a:cxn ang="0">
                <a:pos x="connsiteX13584" y="connsiteY13584"/>
              </a:cxn>
              <a:cxn ang="0">
                <a:pos x="connsiteX13585" y="connsiteY13585"/>
              </a:cxn>
              <a:cxn ang="0">
                <a:pos x="connsiteX13586" y="connsiteY13586"/>
              </a:cxn>
              <a:cxn ang="0">
                <a:pos x="connsiteX13587" y="connsiteY13587"/>
              </a:cxn>
              <a:cxn ang="0">
                <a:pos x="connsiteX13588" y="connsiteY13588"/>
              </a:cxn>
              <a:cxn ang="0">
                <a:pos x="connsiteX13589" y="connsiteY13589"/>
              </a:cxn>
              <a:cxn ang="0">
                <a:pos x="connsiteX13590" y="connsiteY13590"/>
              </a:cxn>
              <a:cxn ang="0">
                <a:pos x="connsiteX13591" y="connsiteY13591"/>
              </a:cxn>
              <a:cxn ang="0">
                <a:pos x="connsiteX13592" y="connsiteY13592"/>
              </a:cxn>
              <a:cxn ang="0">
                <a:pos x="connsiteX13593" y="connsiteY13593"/>
              </a:cxn>
              <a:cxn ang="0">
                <a:pos x="connsiteX13594" y="connsiteY13594"/>
              </a:cxn>
              <a:cxn ang="0">
                <a:pos x="connsiteX13595" y="connsiteY13595"/>
              </a:cxn>
              <a:cxn ang="0">
                <a:pos x="connsiteX13596" y="connsiteY13596"/>
              </a:cxn>
              <a:cxn ang="0">
                <a:pos x="connsiteX13597" y="connsiteY13597"/>
              </a:cxn>
              <a:cxn ang="0">
                <a:pos x="connsiteX13598" y="connsiteY13598"/>
              </a:cxn>
              <a:cxn ang="0">
                <a:pos x="connsiteX13599" y="connsiteY13599"/>
              </a:cxn>
              <a:cxn ang="0">
                <a:pos x="connsiteX13600" y="connsiteY13600"/>
              </a:cxn>
              <a:cxn ang="0">
                <a:pos x="connsiteX13601" y="connsiteY13601"/>
              </a:cxn>
              <a:cxn ang="0">
                <a:pos x="connsiteX13602" y="connsiteY13602"/>
              </a:cxn>
              <a:cxn ang="0">
                <a:pos x="connsiteX13603" y="connsiteY13603"/>
              </a:cxn>
              <a:cxn ang="0">
                <a:pos x="connsiteX13604" y="connsiteY13604"/>
              </a:cxn>
              <a:cxn ang="0">
                <a:pos x="connsiteX13605" y="connsiteY13605"/>
              </a:cxn>
              <a:cxn ang="0">
                <a:pos x="connsiteX13606" y="connsiteY13606"/>
              </a:cxn>
              <a:cxn ang="0">
                <a:pos x="connsiteX13607" y="connsiteY13607"/>
              </a:cxn>
              <a:cxn ang="0">
                <a:pos x="connsiteX13608" y="connsiteY13608"/>
              </a:cxn>
              <a:cxn ang="0">
                <a:pos x="connsiteX13609" y="connsiteY13609"/>
              </a:cxn>
              <a:cxn ang="0">
                <a:pos x="connsiteX13610" y="connsiteY13610"/>
              </a:cxn>
              <a:cxn ang="0">
                <a:pos x="connsiteX13611" y="connsiteY13611"/>
              </a:cxn>
              <a:cxn ang="0">
                <a:pos x="connsiteX13612" y="connsiteY13612"/>
              </a:cxn>
              <a:cxn ang="0">
                <a:pos x="connsiteX13613" y="connsiteY13613"/>
              </a:cxn>
              <a:cxn ang="0">
                <a:pos x="connsiteX13614" y="connsiteY13614"/>
              </a:cxn>
              <a:cxn ang="0">
                <a:pos x="connsiteX13615" y="connsiteY13615"/>
              </a:cxn>
              <a:cxn ang="0">
                <a:pos x="connsiteX13616" y="connsiteY13616"/>
              </a:cxn>
              <a:cxn ang="0">
                <a:pos x="connsiteX13617" y="connsiteY13617"/>
              </a:cxn>
              <a:cxn ang="0">
                <a:pos x="connsiteX13618" y="connsiteY13618"/>
              </a:cxn>
              <a:cxn ang="0">
                <a:pos x="connsiteX13619" y="connsiteY13619"/>
              </a:cxn>
              <a:cxn ang="0">
                <a:pos x="connsiteX13620" y="connsiteY13620"/>
              </a:cxn>
              <a:cxn ang="0">
                <a:pos x="connsiteX13621" y="connsiteY13621"/>
              </a:cxn>
              <a:cxn ang="0">
                <a:pos x="connsiteX13622" y="connsiteY13622"/>
              </a:cxn>
              <a:cxn ang="0">
                <a:pos x="connsiteX13623" y="connsiteY13623"/>
              </a:cxn>
              <a:cxn ang="0">
                <a:pos x="connsiteX13624" y="connsiteY13624"/>
              </a:cxn>
              <a:cxn ang="0">
                <a:pos x="connsiteX13625" y="connsiteY13625"/>
              </a:cxn>
              <a:cxn ang="0">
                <a:pos x="connsiteX13626" y="connsiteY13626"/>
              </a:cxn>
              <a:cxn ang="0">
                <a:pos x="connsiteX13627" y="connsiteY13627"/>
              </a:cxn>
              <a:cxn ang="0">
                <a:pos x="connsiteX13628" y="connsiteY13628"/>
              </a:cxn>
              <a:cxn ang="0">
                <a:pos x="connsiteX13629" y="connsiteY13629"/>
              </a:cxn>
              <a:cxn ang="0">
                <a:pos x="connsiteX13630" y="connsiteY13630"/>
              </a:cxn>
              <a:cxn ang="0">
                <a:pos x="connsiteX13631" y="connsiteY13631"/>
              </a:cxn>
              <a:cxn ang="0">
                <a:pos x="connsiteX13632" y="connsiteY13632"/>
              </a:cxn>
              <a:cxn ang="0">
                <a:pos x="connsiteX13633" y="connsiteY13633"/>
              </a:cxn>
              <a:cxn ang="0">
                <a:pos x="connsiteX13634" y="connsiteY13634"/>
              </a:cxn>
              <a:cxn ang="0">
                <a:pos x="connsiteX13635" y="connsiteY13635"/>
              </a:cxn>
              <a:cxn ang="0">
                <a:pos x="connsiteX13636" y="connsiteY13636"/>
              </a:cxn>
              <a:cxn ang="0">
                <a:pos x="connsiteX13637" y="connsiteY13637"/>
              </a:cxn>
              <a:cxn ang="0">
                <a:pos x="connsiteX13638" y="connsiteY13638"/>
              </a:cxn>
              <a:cxn ang="0">
                <a:pos x="connsiteX13639" y="connsiteY13639"/>
              </a:cxn>
              <a:cxn ang="0">
                <a:pos x="connsiteX13640" y="connsiteY13640"/>
              </a:cxn>
              <a:cxn ang="0">
                <a:pos x="connsiteX13641" y="connsiteY13641"/>
              </a:cxn>
              <a:cxn ang="0">
                <a:pos x="connsiteX13642" y="connsiteY13642"/>
              </a:cxn>
              <a:cxn ang="0">
                <a:pos x="connsiteX13643" y="connsiteY13643"/>
              </a:cxn>
              <a:cxn ang="0">
                <a:pos x="connsiteX13644" y="connsiteY13644"/>
              </a:cxn>
              <a:cxn ang="0">
                <a:pos x="connsiteX13645" y="connsiteY13645"/>
              </a:cxn>
              <a:cxn ang="0">
                <a:pos x="connsiteX13646" y="connsiteY13646"/>
              </a:cxn>
              <a:cxn ang="0">
                <a:pos x="connsiteX13647" y="connsiteY13647"/>
              </a:cxn>
              <a:cxn ang="0">
                <a:pos x="connsiteX13648" y="connsiteY13648"/>
              </a:cxn>
              <a:cxn ang="0">
                <a:pos x="connsiteX13649" y="connsiteY13649"/>
              </a:cxn>
              <a:cxn ang="0">
                <a:pos x="connsiteX13650" y="connsiteY13650"/>
              </a:cxn>
              <a:cxn ang="0">
                <a:pos x="connsiteX13651" y="connsiteY13651"/>
              </a:cxn>
              <a:cxn ang="0">
                <a:pos x="connsiteX13652" y="connsiteY13652"/>
              </a:cxn>
              <a:cxn ang="0">
                <a:pos x="connsiteX13653" y="connsiteY13653"/>
              </a:cxn>
              <a:cxn ang="0">
                <a:pos x="connsiteX13654" y="connsiteY13654"/>
              </a:cxn>
              <a:cxn ang="0">
                <a:pos x="connsiteX13655" y="connsiteY13655"/>
              </a:cxn>
              <a:cxn ang="0">
                <a:pos x="connsiteX13656" y="connsiteY13656"/>
              </a:cxn>
              <a:cxn ang="0">
                <a:pos x="connsiteX13657" y="connsiteY13657"/>
              </a:cxn>
              <a:cxn ang="0">
                <a:pos x="connsiteX13658" y="connsiteY13658"/>
              </a:cxn>
              <a:cxn ang="0">
                <a:pos x="connsiteX13659" y="connsiteY13659"/>
              </a:cxn>
              <a:cxn ang="0">
                <a:pos x="connsiteX13660" y="connsiteY13660"/>
              </a:cxn>
              <a:cxn ang="0">
                <a:pos x="connsiteX13661" y="connsiteY13661"/>
              </a:cxn>
              <a:cxn ang="0">
                <a:pos x="connsiteX13662" y="connsiteY13662"/>
              </a:cxn>
              <a:cxn ang="0">
                <a:pos x="connsiteX13663" y="connsiteY13663"/>
              </a:cxn>
              <a:cxn ang="0">
                <a:pos x="connsiteX13664" y="connsiteY13664"/>
              </a:cxn>
              <a:cxn ang="0">
                <a:pos x="connsiteX13665" y="connsiteY13665"/>
              </a:cxn>
              <a:cxn ang="0">
                <a:pos x="connsiteX13666" y="connsiteY13666"/>
              </a:cxn>
              <a:cxn ang="0">
                <a:pos x="connsiteX13667" y="connsiteY13667"/>
              </a:cxn>
              <a:cxn ang="0">
                <a:pos x="connsiteX13668" y="connsiteY13668"/>
              </a:cxn>
              <a:cxn ang="0">
                <a:pos x="connsiteX13669" y="connsiteY13669"/>
              </a:cxn>
              <a:cxn ang="0">
                <a:pos x="connsiteX13670" y="connsiteY13670"/>
              </a:cxn>
              <a:cxn ang="0">
                <a:pos x="connsiteX13671" y="connsiteY13671"/>
              </a:cxn>
              <a:cxn ang="0">
                <a:pos x="connsiteX13672" y="connsiteY13672"/>
              </a:cxn>
              <a:cxn ang="0">
                <a:pos x="connsiteX13673" y="connsiteY13673"/>
              </a:cxn>
              <a:cxn ang="0">
                <a:pos x="connsiteX13674" y="connsiteY13674"/>
              </a:cxn>
              <a:cxn ang="0">
                <a:pos x="connsiteX13675" y="connsiteY13675"/>
              </a:cxn>
              <a:cxn ang="0">
                <a:pos x="connsiteX13676" y="connsiteY13676"/>
              </a:cxn>
              <a:cxn ang="0">
                <a:pos x="connsiteX13677" y="connsiteY13677"/>
              </a:cxn>
              <a:cxn ang="0">
                <a:pos x="connsiteX13678" y="connsiteY13678"/>
              </a:cxn>
              <a:cxn ang="0">
                <a:pos x="connsiteX13679" y="connsiteY13679"/>
              </a:cxn>
              <a:cxn ang="0">
                <a:pos x="connsiteX13680" y="connsiteY13680"/>
              </a:cxn>
              <a:cxn ang="0">
                <a:pos x="connsiteX13681" y="connsiteY13681"/>
              </a:cxn>
              <a:cxn ang="0">
                <a:pos x="connsiteX13682" y="connsiteY13682"/>
              </a:cxn>
              <a:cxn ang="0">
                <a:pos x="connsiteX13683" y="connsiteY13683"/>
              </a:cxn>
              <a:cxn ang="0">
                <a:pos x="connsiteX13684" y="connsiteY13684"/>
              </a:cxn>
              <a:cxn ang="0">
                <a:pos x="connsiteX13685" y="connsiteY13685"/>
              </a:cxn>
              <a:cxn ang="0">
                <a:pos x="connsiteX13686" y="connsiteY13686"/>
              </a:cxn>
              <a:cxn ang="0">
                <a:pos x="connsiteX13687" y="connsiteY13687"/>
              </a:cxn>
              <a:cxn ang="0">
                <a:pos x="connsiteX13688" y="connsiteY13688"/>
              </a:cxn>
              <a:cxn ang="0">
                <a:pos x="connsiteX13689" y="connsiteY13689"/>
              </a:cxn>
              <a:cxn ang="0">
                <a:pos x="connsiteX13690" y="connsiteY13690"/>
              </a:cxn>
              <a:cxn ang="0">
                <a:pos x="connsiteX13691" y="connsiteY13691"/>
              </a:cxn>
              <a:cxn ang="0">
                <a:pos x="connsiteX13692" y="connsiteY13692"/>
              </a:cxn>
              <a:cxn ang="0">
                <a:pos x="connsiteX13693" y="connsiteY13693"/>
              </a:cxn>
              <a:cxn ang="0">
                <a:pos x="connsiteX13694" y="connsiteY13694"/>
              </a:cxn>
              <a:cxn ang="0">
                <a:pos x="connsiteX13695" y="connsiteY13695"/>
              </a:cxn>
              <a:cxn ang="0">
                <a:pos x="connsiteX13696" y="connsiteY13696"/>
              </a:cxn>
              <a:cxn ang="0">
                <a:pos x="connsiteX13697" y="connsiteY13697"/>
              </a:cxn>
              <a:cxn ang="0">
                <a:pos x="connsiteX13698" y="connsiteY13698"/>
              </a:cxn>
              <a:cxn ang="0">
                <a:pos x="connsiteX13699" y="connsiteY13699"/>
              </a:cxn>
              <a:cxn ang="0">
                <a:pos x="connsiteX13700" y="connsiteY13700"/>
              </a:cxn>
              <a:cxn ang="0">
                <a:pos x="connsiteX13701" y="connsiteY13701"/>
              </a:cxn>
              <a:cxn ang="0">
                <a:pos x="connsiteX13702" y="connsiteY13702"/>
              </a:cxn>
              <a:cxn ang="0">
                <a:pos x="connsiteX13703" y="connsiteY13703"/>
              </a:cxn>
              <a:cxn ang="0">
                <a:pos x="connsiteX13704" y="connsiteY13704"/>
              </a:cxn>
              <a:cxn ang="0">
                <a:pos x="connsiteX13705" y="connsiteY13705"/>
              </a:cxn>
              <a:cxn ang="0">
                <a:pos x="connsiteX13706" y="connsiteY13706"/>
              </a:cxn>
              <a:cxn ang="0">
                <a:pos x="connsiteX13707" y="connsiteY13707"/>
              </a:cxn>
              <a:cxn ang="0">
                <a:pos x="connsiteX13708" y="connsiteY13708"/>
              </a:cxn>
              <a:cxn ang="0">
                <a:pos x="connsiteX13709" y="connsiteY13709"/>
              </a:cxn>
              <a:cxn ang="0">
                <a:pos x="connsiteX13710" y="connsiteY13710"/>
              </a:cxn>
              <a:cxn ang="0">
                <a:pos x="connsiteX13711" y="connsiteY13711"/>
              </a:cxn>
              <a:cxn ang="0">
                <a:pos x="connsiteX13712" y="connsiteY13712"/>
              </a:cxn>
              <a:cxn ang="0">
                <a:pos x="connsiteX13713" y="connsiteY13713"/>
              </a:cxn>
              <a:cxn ang="0">
                <a:pos x="connsiteX13714" y="connsiteY13714"/>
              </a:cxn>
              <a:cxn ang="0">
                <a:pos x="connsiteX13715" y="connsiteY13715"/>
              </a:cxn>
              <a:cxn ang="0">
                <a:pos x="connsiteX13716" y="connsiteY13716"/>
              </a:cxn>
              <a:cxn ang="0">
                <a:pos x="connsiteX13717" y="connsiteY13717"/>
              </a:cxn>
              <a:cxn ang="0">
                <a:pos x="connsiteX13718" y="connsiteY13718"/>
              </a:cxn>
              <a:cxn ang="0">
                <a:pos x="connsiteX13719" y="connsiteY13719"/>
              </a:cxn>
              <a:cxn ang="0">
                <a:pos x="connsiteX13720" y="connsiteY13720"/>
              </a:cxn>
              <a:cxn ang="0">
                <a:pos x="connsiteX13721" y="connsiteY13721"/>
              </a:cxn>
              <a:cxn ang="0">
                <a:pos x="connsiteX13722" y="connsiteY13722"/>
              </a:cxn>
              <a:cxn ang="0">
                <a:pos x="connsiteX13723" y="connsiteY13723"/>
              </a:cxn>
              <a:cxn ang="0">
                <a:pos x="connsiteX13724" y="connsiteY13724"/>
              </a:cxn>
              <a:cxn ang="0">
                <a:pos x="connsiteX13725" y="connsiteY13725"/>
              </a:cxn>
              <a:cxn ang="0">
                <a:pos x="connsiteX13726" y="connsiteY13726"/>
              </a:cxn>
              <a:cxn ang="0">
                <a:pos x="connsiteX13727" y="connsiteY13727"/>
              </a:cxn>
              <a:cxn ang="0">
                <a:pos x="connsiteX13728" y="connsiteY13728"/>
              </a:cxn>
              <a:cxn ang="0">
                <a:pos x="connsiteX13729" y="connsiteY13729"/>
              </a:cxn>
              <a:cxn ang="0">
                <a:pos x="connsiteX13730" y="connsiteY13730"/>
              </a:cxn>
              <a:cxn ang="0">
                <a:pos x="connsiteX13731" y="connsiteY13731"/>
              </a:cxn>
              <a:cxn ang="0">
                <a:pos x="connsiteX13732" y="connsiteY13732"/>
              </a:cxn>
              <a:cxn ang="0">
                <a:pos x="connsiteX13733" y="connsiteY13733"/>
              </a:cxn>
              <a:cxn ang="0">
                <a:pos x="connsiteX13734" y="connsiteY13734"/>
              </a:cxn>
              <a:cxn ang="0">
                <a:pos x="connsiteX13735" y="connsiteY13735"/>
              </a:cxn>
              <a:cxn ang="0">
                <a:pos x="connsiteX13736" y="connsiteY13736"/>
              </a:cxn>
              <a:cxn ang="0">
                <a:pos x="connsiteX13737" y="connsiteY13737"/>
              </a:cxn>
              <a:cxn ang="0">
                <a:pos x="connsiteX13738" y="connsiteY13738"/>
              </a:cxn>
              <a:cxn ang="0">
                <a:pos x="connsiteX13739" y="connsiteY13739"/>
              </a:cxn>
              <a:cxn ang="0">
                <a:pos x="connsiteX13740" y="connsiteY13740"/>
              </a:cxn>
              <a:cxn ang="0">
                <a:pos x="connsiteX13741" y="connsiteY13741"/>
              </a:cxn>
              <a:cxn ang="0">
                <a:pos x="connsiteX13742" y="connsiteY13742"/>
              </a:cxn>
              <a:cxn ang="0">
                <a:pos x="connsiteX13743" y="connsiteY13743"/>
              </a:cxn>
              <a:cxn ang="0">
                <a:pos x="connsiteX13744" y="connsiteY13744"/>
              </a:cxn>
              <a:cxn ang="0">
                <a:pos x="connsiteX13745" y="connsiteY13745"/>
              </a:cxn>
              <a:cxn ang="0">
                <a:pos x="connsiteX13746" y="connsiteY13746"/>
              </a:cxn>
              <a:cxn ang="0">
                <a:pos x="connsiteX13747" y="connsiteY13747"/>
              </a:cxn>
              <a:cxn ang="0">
                <a:pos x="connsiteX13748" y="connsiteY13748"/>
              </a:cxn>
              <a:cxn ang="0">
                <a:pos x="connsiteX13749" y="connsiteY13749"/>
              </a:cxn>
              <a:cxn ang="0">
                <a:pos x="connsiteX13750" y="connsiteY13750"/>
              </a:cxn>
              <a:cxn ang="0">
                <a:pos x="connsiteX13751" y="connsiteY13751"/>
              </a:cxn>
              <a:cxn ang="0">
                <a:pos x="connsiteX13752" y="connsiteY13752"/>
              </a:cxn>
              <a:cxn ang="0">
                <a:pos x="connsiteX13753" y="connsiteY13753"/>
              </a:cxn>
              <a:cxn ang="0">
                <a:pos x="connsiteX13754" y="connsiteY13754"/>
              </a:cxn>
              <a:cxn ang="0">
                <a:pos x="connsiteX13755" y="connsiteY13755"/>
              </a:cxn>
              <a:cxn ang="0">
                <a:pos x="connsiteX13756" y="connsiteY13756"/>
              </a:cxn>
              <a:cxn ang="0">
                <a:pos x="connsiteX13757" y="connsiteY13757"/>
              </a:cxn>
              <a:cxn ang="0">
                <a:pos x="connsiteX13758" y="connsiteY13758"/>
              </a:cxn>
              <a:cxn ang="0">
                <a:pos x="connsiteX13759" y="connsiteY13759"/>
              </a:cxn>
              <a:cxn ang="0">
                <a:pos x="connsiteX13760" y="connsiteY13760"/>
              </a:cxn>
              <a:cxn ang="0">
                <a:pos x="connsiteX13761" y="connsiteY13761"/>
              </a:cxn>
              <a:cxn ang="0">
                <a:pos x="connsiteX13762" y="connsiteY13762"/>
              </a:cxn>
              <a:cxn ang="0">
                <a:pos x="connsiteX13763" y="connsiteY13763"/>
              </a:cxn>
              <a:cxn ang="0">
                <a:pos x="connsiteX13764" y="connsiteY13764"/>
              </a:cxn>
              <a:cxn ang="0">
                <a:pos x="connsiteX13765" y="connsiteY13765"/>
              </a:cxn>
              <a:cxn ang="0">
                <a:pos x="connsiteX13766" y="connsiteY13766"/>
              </a:cxn>
              <a:cxn ang="0">
                <a:pos x="connsiteX13767" y="connsiteY13767"/>
              </a:cxn>
              <a:cxn ang="0">
                <a:pos x="connsiteX13768" y="connsiteY13768"/>
              </a:cxn>
              <a:cxn ang="0">
                <a:pos x="connsiteX13769" y="connsiteY13769"/>
              </a:cxn>
              <a:cxn ang="0">
                <a:pos x="connsiteX13770" y="connsiteY13770"/>
              </a:cxn>
              <a:cxn ang="0">
                <a:pos x="connsiteX13771" y="connsiteY13771"/>
              </a:cxn>
              <a:cxn ang="0">
                <a:pos x="connsiteX13772" y="connsiteY13772"/>
              </a:cxn>
              <a:cxn ang="0">
                <a:pos x="connsiteX13773" y="connsiteY13773"/>
              </a:cxn>
              <a:cxn ang="0">
                <a:pos x="connsiteX13774" y="connsiteY13774"/>
              </a:cxn>
              <a:cxn ang="0">
                <a:pos x="connsiteX13775" y="connsiteY13775"/>
              </a:cxn>
              <a:cxn ang="0">
                <a:pos x="connsiteX13776" y="connsiteY13776"/>
              </a:cxn>
              <a:cxn ang="0">
                <a:pos x="connsiteX13777" y="connsiteY13777"/>
              </a:cxn>
              <a:cxn ang="0">
                <a:pos x="connsiteX13778" y="connsiteY13778"/>
              </a:cxn>
              <a:cxn ang="0">
                <a:pos x="connsiteX13779" y="connsiteY13779"/>
              </a:cxn>
              <a:cxn ang="0">
                <a:pos x="connsiteX13780" y="connsiteY13780"/>
              </a:cxn>
              <a:cxn ang="0">
                <a:pos x="connsiteX13781" y="connsiteY13781"/>
              </a:cxn>
              <a:cxn ang="0">
                <a:pos x="connsiteX13782" y="connsiteY13782"/>
              </a:cxn>
              <a:cxn ang="0">
                <a:pos x="connsiteX13783" y="connsiteY13783"/>
              </a:cxn>
              <a:cxn ang="0">
                <a:pos x="connsiteX13784" y="connsiteY13784"/>
              </a:cxn>
              <a:cxn ang="0">
                <a:pos x="connsiteX13785" y="connsiteY13785"/>
              </a:cxn>
              <a:cxn ang="0">
                <a:pos x="connsiteX13786" y="connsiteY13786"/>
              </a:cxn>
              <a:cxn ang="0">
                <a:pos x="connsiteX13787" y="connsiteY13787"/>
              </a:cxn>
              <a:cxn ang="0">
                <a:pos x="connsiteX13788" y="connsiteY13788"/>
              </a:cxn>
              <a:cxn ang="0">
                <a:pos x="connsiteX13789" y="connsiteY13789"/>
              </a:cxn>
              <a:cxn ang="0">
                <a:pos x="connsiteX13790" y="connsiteY13790"/>
              </a:cxn>
              <a:cxn ang="0">
                <a:pos x="connsiteX13791" y="connsiteY13791"/>
              </a:cxn>
              <a:cxn ang="0">
                <a:pos x="connsiteX13792" y="connsiteY13792"/>
              </a:cxn>
              <a:cxn ang="0">
                <a:pos x="connsiteX13793" y="connsiteY13793"/>
              </a:cxn>
              <a:cxn ang="0">
                <a:pos x="connsiteX13794" y="connsiteY13794"/>
              </a:cxn>
              <a:cxn ang="0">
                <a:pos x="connsiteX13795" y="connsiteY13795"/>
              </a:cxn>
              <a:cxn ang="0">
                <a:pos x="connsiteX13796" y="connsiteY13796"/>
              </a:cxn>
              <a:cxn ang="0">
                <a:pos x="connsiteX13797" y="connsiteY13797"/>
              </a:cxn>
              <a:cxn ang="0">
                <a:pos x="connsiteX13798" y="connsiteY13798"/>
              </a:cxn>
              <a:cxn ang="0">
                <a:pos x="connsiteX13799" y="connsiteY13799"/>
              </a:cxn>
              <a:cxn ang="0">
                <a:pos x="connsiteX13800" y="connsiteY13800"/>
              </a:cxn>
              <a:cxn ang="0">
                <a:pos x="connsiteX13801" y="connsiteY13801"/>
              </a:cxn>
              <a:cxn ang="0">
                <a:pos x="connsiteX13802" y="connsiteY13802"/>
              </a:cxn>
              <a:cxn ang="0">
                <a:pos x="connsiteX13803" y="connsiteY13803"/>
              </a:cxn>
              <a:cxn ang="0">
                <a:pos x="connsiteX13804" y="connsiteY13804"/>
              </a:cxn>
              <a:cxn ang="0">
                <a:pos x="connsiteX13805" y="connsiteY13805"/>
              </a:cxn>
              <a:cxn ang="0">
                <a:pos x="connsiteX13806" y="connsiteY13806"/>
              </a:cxn>
              <a:cxn ang="0">
                <a:pos x="connsiteX13807" y="connsiteY13807"/>
              </a:cxn>
              <a:cxn ang="0">
                <a:pos x="connsiteX13808" y="connsiteY13808"/>
              </a:cxn>
              <a:cxn ang="0">
                <a:pos x="connsiteX13809" y="connsiteY13809"/>
              </a:cxn>
              <a:cxn ang="0">
                <a:pos x="connsiteX13810" y="connsiteY13810"/>
              </a:cxn>
              <a:cxn ang="0">
                <a:pos x="connsiteX13811" y="connsiteY13811"/>
              </a:cxn>
              <a:cxn ang="0">
                <a:pos x="connsiteX13812" y="connsiteY13812"/>
              </a:cxn>
              <a:cxn ang="0">
                <a:pos x="connsiteX13813" y="connsiteY13813"/>
              </a:cxn>
              <a:cxn ang="0">
                <a:pos x="connsiteX13814" y="connsiteY13814"/>
              </a:cxn>
              <a:cxn ang="0">
                <a:pos x="connsiteX13815" y="connsiteY13815"/>
              </a:cxn>
              <a:cxn ang="0">
                <a:pos x="connsiteX13816" y="connsiteY13816"/>
              </a:cxn>
              <a:cxn ang="0">
                <a:pos x="connsiteX13817" y="connsiteY13817"/>
              </a:cxn>
              <a:cxn ang="0">
                <a:pos x="connsiteX13818" y="connsiteY13818"/>
              </a:cxn>
              <a:cxn ang="0">
                <a:pos x="connsiteX13819" y="connsiteY13819"/>
              </a:cxn>
              <a:cxn ang="0">
                <a:pos x="connsiteX13820" y="connsiteY13820"/>
              </a:cxn>
              <a:cxn ang="0">
                <a:pos x="connsiteX13821" y="connsiteY13821"/>
              </a:cxn>
              <a:cxn ang="0">
                <a:pos x="connsiteX13822" y="connsiteY13822"/>
              </a:cxn>
              <a:cxn ang="0">
                <a:pos x="connsiteX13823" y="connsiteY13823"/>
              </a:cxn>
              <a:cxn ang="0">
                <a:pos x="connsiteX13824" y="connsiteY13824"/>
              </a:cxn>
              <a:cxn ang="0">
                <a:pos x="connsiteX13825" y="connsiteY13825"/>
              </a:cxn>
              <a:cxn ang="0">
                <a:pos x="connsiteX13826" y="connsiteY13826"/>
              </a:cxn>
              <a:cxn ang="0">
                <a:pos x="connsiteX13827" y="connsiteY13827"/>
              </a:cxn>
              <a:cxn ang="0">
                <a:pos x="connsiteX13828" y="connsiteY13828"/>
              </a:cxn>
              <a:cxn ang="0">
                <a:pos x="connsiteX13829" y="connsiteY13829"/>
              </a:cxn>
              <a:cxn ang="0">
                <a:pos x="connsiteX13830" y="connsiteY13830"/>
              </a:cxn>
              <a:cxn ang="0">
                <a:pos x="connsiteX13831" y="connsiteY13831"/>
              </a:cxn>
              <a:cxn ang="0">
                <a:pos x="connsiteX13832" y="connsiteY13832"/>
              </a:cxn>
              <a:cxn ang="0">
                <a:pos x="connsiteX13833" y="connsiteY13833"/>
              </a:cxn>
              <a:cxn ang="0">
                <a:pos x="connsiteX13834" y="connsiteY13834"/>
              </a:cxn>
              <a:cxn ang="0">
                <a:pos x="connsiteX13835" y="connsiteY13835"/>
              </a:cxn>
              <a:cxn ang="0">
                <a:pos x="connsiteX13836" y="connsiteY13836"/>
              </a:cxn>
              <a:cxn ang="0">
                <a:pos x="connsiteX13837" y="connsiteY13837"/>
              </a:cxn>
              <a:cxn ang="0">
                <a:pos x="connsiteX13838" y="connsiteY13838"/>
              </a:cxn>
              <a:cxn ang="0">
                <a:pos x="connsiteX13839" y="connsiteY13839"/>
              </a:cxn>
              <a:cxn ang="0">
                <a:pos x="connsiteX13840" y="connsiteY13840"/>
              </a:cxn>
              <a:cxn ang="0">
                <a:pos x="connsiteX13841" y="connsiteY13841"/>
              </a:cxn>
              <a:cxn ang="0">
                <a:pos x="connsiteX13842" y="connsiteY13842"/>
              </a:cxn>
              <a:cxn ang="0">
                <a:pos x="connsiteX13843" y="connsiteY13843"/>
              </a:cxn>
              <a:cxn ang="0">
                <a:pos x="connsiteX13844" y="connsiteY13844"/>
              </a:cxn>
              <a:cxn ang="0">
                <a:pos x="connsiteX13845" y="connsiteY13845"/>
              </a:cxn>
              <a:cxn ang="0">
                <a:pos x="connsiteX13846" y="connsiteY13846"/>
              </a:cxn>
              <a:cxn ang="0">
                <a:pos x="connsiteX13847" y="connsiteY13847"/>
              </a:cxn>
              <a:cxn ang="0">
                <a:pos x="connsiteX13848" y="connsiteY13848"/>
              </a:cxn>
              <a:cxn ang="0">
                <a:pos x="connsiteX13849" y="connsiteY13849"/>
              </a:cxn>
              <a:cxn ang="0">
                <a:pos x="connsiteX13850" y="connsiteY13850"/>
              </a:cxn>
              <a:cxn ang="0">
                <a:pos x="connsiteX13851" y="connsiteY13851"/>
              </a:cxn>
              <a:cxn ang="0">
                <a:pos x="connsiteX13852" y="connsiteY13852"/>
              </a:cxn>
              <a:cxn ang="0">
                <a:pos x="connsiteX13853" y="connsiteY13853"/>
              </a:cxn>
              <a:cxn ang="0">
                <a:pos x="connsiteX13854" y="connsiteY13854"/>
              </a:cxn>
              <a:cxn ang="0">
                <a:pos x="connsiteX13855" y="connsiteY13855"/>
              </a:cxn>
              <a:cxn ang="0">
                <a:pos x="connsiteX13856" y="connsiteY13856"/>
              </a:cxn>
              <a:cxn ang="0">
                <a:pos x="connsiteX13857" y="connsiteY13857"/>
              </a:cxn>
              <a:cxn ang="0">
                <a:pos x="connsiteX13858" y="connsiteY13858"/>
              </a:cxn>
              <a:cxn ang="0">
                <a:pos x="connsiteX13859" y="connsiteY13859"/>
              </a:cxn>
              <a:cxn ang="0">
                <a:pos x="connsiteX13860" y="connsiteY13860"/>
              </a:cxn>
              <a:cxn ang="0">
                <a:pos x="connsiteX13861" y="connsiteY13861"/>
              </a:cxn>
              <a:cxn ang="0">
                <a:pos x="connsiteX13862" y="connsiteY13862"/>
              </a:cxn>
              <a:cxn ang="0">
                <a:pos x="connsiteX13863" y="connsiteY13863"/>
              </a:cxn>
              <a:cxn ang="0">
                <a:pos x="connsiteX13864" y="connsiteY13864"/>
              </a:cxn>
              <a:cxn ang="0">
                <a:pos x="connsiteX13865" y="connsiteY13865"/>
              </a:cxn>
              <a:cxn ang="0">
                <a:pos x="connsiteX13866" y="connsiteY13866"/>
              </a:cxn>
              <a:cxn ang="0">
                <a:pos x="connsiteX13867" y="connsiteY13867"/>
              </a:cxn>
              <a:cxn ang="0">
                <a:pos x="connsiteX13868" y="connsiteY13868"/>
              </a:cxn>
              <a:cxn ang="0">
                <a:pos x="connsiteX13869" y="connsiteY13869"/>
              </a:cxn>
              <a:cxn ang="0">
                <a:pos x="connsiteX13870" y="connsiteY13870"/>
              </a:cxn>
              <a:cxn ang="0">
                <a:pos x="connsiteX13871" y="connsiteY13871"/>
              </a:cxn>
              <a:cxn ang="0">
                <a:pos x="connsiteX13872" y="connsiteY13872"/>
              </a:cxn>
              <a:cxn ang="0">
                <a:pos x="connsiteX13873" y="connsiteY13873"/>
              </a:cxn>
              <a:cxn ang="0">
                <a:pos x="connsiteX13874" y="connsiteY13874"/>
              </a:cxn>
              <a:cxn ang="0">
                <a:pos x="connsiteX13875" y="connsiteY13875"/>
              </a:cxn>
              <a:cxn ang="0">
                <a:pos x="connsiteX13876" y="connsiteY13876"/>
              </a:cxn>
              <a:cxn ang="0">
                <a:pos x="connsiteX13877" y="connsiteY13877"/>
              </a:cxn>
              <a:cxn ang="0">
                <a:pos x="connsiteX13878" y="connsiteY13878"/>
              </a:cxn>
              <a:cxn ang="0">
                <a:pos x="connsiteX13879" y="connsiteY13879"/>
              </a:cxn>
              <a:cxn ang="0">
                <a:pos x="connsiteX13880" y="connsiteY13880"/>
              </a:cxn>
              <a:cxn ang="0">
                <a:pos x="connsiteX13881" y="connsiteY13881"/>
              </a:cxn>
              <a:cxn ang="0">
                <a:pos x="connsiteX13882" y="connsiteY13882"/>
              </a:cxn>
              <a:cxn ang="0">
                <a:pos x="connsiteX13883" y="connsiteY13883"/>
              </a:cxn>
              <a:cxn ang="0">
                <a:pos x="connsiteX13884" y="connsiteY13884"/>
              </a:cxn>
              <a:cxn ang="0">
                <a:pos x="connsiteX13885" y="connsiteY13885"/>
              </a:cxn>
              <a:cxn ang="0">
                <a:pos x="connsiteX13886" y="connsiteY13886"/>
              </a:cxn>
              <a:cxn ang="0">
                <a:pos x="connsiteX13887" y="connsiteY13887"/>
              </a:cxn>
              <a:cxn ang="0">
                <a:pos x="connsiteX13888" y="connsiteY13888"/>
              </a:cxn>
              <a:cxn ang="0">
                <a:pos x="connsiteX13889" y="connsiteY13889"/>
              </a:cxn>
              <a:cxn ang="0">
                <a:pos x="connsiteX13890" y="connsiteY13890"/>
              </a:cxn>
              <a:cxn ang="0">
                <a:pos x="connsiteX13891" y="connsiteY13891"/>
              </a:cxn>
              <a:cxn ang="0">
                <a:pos x="connsiteX13892" y="connsiteY13892"/>
              </a:cxn>
              <a:cxn ang="0">
                <a:pos x="connsiteX13893" y="connsiteY13893"/>
              </a:cxn>
              <a:cxn ang="0">
                <a:pos x="connsiteX13894" y="connsiteY13894"/>
              </a:cxn>
              <a:cxn ang="0">
                <a:pos x="connsiteX13895" y="connsiteY13895"/>
              </a:cxn>
              <a:cxn ang="0">
                <a:pos x="connsiteX13896" y="connsiteY13896"/>
              </a:cxn>
              <a:cxn ang="0">
                <a:pos x="connsiteX13897" y="connsiteY13897"/>
              </a:cxn>
              <a:cxn ang="0">
                <a:pos x="connsiteX13898" y="connsiteY13898"/>
              </a:cxn>
              <a:cxn ang="0">
                <a:pos x="connsiteX13899" y="connsiteY13899"/>
              </a:cxn>
              <a:cxn ang="0">
                <a:pos x="connsiteX13900" y="connsiteY13900"/>
              </a:cxn>
              <a:cxn ang="0">
                <a:pos x="connsiteX13901" y="connsiteY13901"/>
              </a:cxn>
              <a:cxn ang="0">
                <a:pos x="connsiteX13902" y="connsiteY13902"/>
              </a:cxn>
              <a:cxn ang="0">
                <a:pos x="connsiteX13903" y="connsiteY13903"/>
              </a:cxn>
              <a:cxn ang="0">
                <a:pos x="connsiteX13904" y="connsiteY13904"/>
              </a:cxn>
              <a:cxn ang="0">
                <a:pos x="connsiteX13905" y="connsiteY13905"/>
              </a:cxn>
              <a:cxn ang="0">
                <a:pos x="connsiteX13906" y="connsiteY13906"/>
              </a:cxn>
              <a:cxn ang="0">
                <a:pos x="connsiteX13907" y="connsiteY13907"/>
              </a:cxn>
              <a:cxn ang="0">
                <a:pos x="connsiteX13908" y="connsiteY13908"/>
              </a:cxn>
              <a:cxn ang="0">
                <a:pos x="connsiteX13909" y="connsiteY13909"/>
              </a:cxn>
              <a:cxn ang="0">
                <a:pos x="connsiteX13910" y="connsiteY13910"/>
              </a:cxn>
              <a:cxn ang="0">
                <a:pos x="connsiteX13911" y="connsiteY13911"/>
              </a:cxn>
              <a:cxn ang="0">
                <a:pos x="connsiteX13912" y="connsiteY13912"/>
              </a:cxn>
              <a:cxn ang="0">
                <a:pos x="connsiteX13913" y="connsiteY13913"/>
              </a:cxn>
              <a:cxn ang="0">
                <a:pos x="connsiteX13914" y="connsiteY13914"/>
              </a:cxn>
              <a:cxn ang="0">
                <a:pos x="connsiteX13915" y="connsiteY13915"/>
              </a:cxn>
              <a:cxn ang="0">
                <a:pos x="connsiteX13916" y="connsiteY13916"/>
              </a:cxn>
              <a:cxn ang="0">
                <a:pos x="connsiteX13917" y="connsiteY13917"/>
              </a:cxn>
              <a:cxn ang="0">
                <a:pos x="connsiteX13918" y="connsiteY13918"/>
              </a:cxn>
              <a:cxn ang="0">
                <a:pos x="connsiteX13919" y="connsiteY13919"/>
              </a:cxn>
              <a:cxn ang="0">
                <a:pos x="connsiteX13920" y="connsiteY13920"/>
              </a:cxn>
              <a:cxn ang="0">
                <a:pos x="connsiteX13921" y="connsiteY13921"/>
              </a:cxn>
              <a:cxn ang="0">
                <a:pos x="connsiteX13922" y="connsiteY13922"/>
              </a:cxn>
              <a:cxn ang="0">
                <a:pos x="connsiteX13923" y="connsiteY13923"/>
              </a:cxn>
              <a:cxn ang="0">
                <a:pos x="connsiteX13924" y="connsiteY13924"/>
              </a:cxn>
              <a:cxn ang="0">
                <a:pos x="connsiteX13925" y="connsiteY13925"/>
              </a:cxn>
              <a:cxn ang="0">
                <a:pos x="connsiteX13926" y="connsiteY13926"/>
              </a:cxn>
              <a:cxn ang="0">
                <a:pos x="connsiteX13927" y="connsiteY13927"/>
              </a:cxn>
              <a:cxn ang="0">
                <a:pos x="connsiteX13928" y="connsiteY13928"/>
              </a:cxn>
              <a:cxn ang="0">
                <a:pos x="connsiteX13929" y="connsiteY13929"/>
              </a:cxn>
              <a:cxn ang="0">
                <a:pos x="connsiteX13930" y="connsiteY13930"/>
              </a:cxn>
              <a:cxn ang="0">
                <a:pos x="connsiteX13931" y="connsiteY13931"/>
              </a:cxn>
              <a:cxn ang="0">
                <a:pos x="connsiteX13932" y="connsiteY13932"/>
              </a:cxn>
              <a:cxn ang="0">
                <a:pos x="connsiteX13933" y="connsiteY13933"/>
              </a:cxn>
              <a:cxn ang="0">
                <a:pos x="connsiteX13934" y="connsiteY13934"/>
              </a:cxn>
              <a:cxn ang="0">
                <a:pos x="connsiteX13935" y="connsiteY13935"/>
              </a:cxn>
              <a:cxn ang="0">
                <a:pos x="connsiteX13936" y="connsiteY13936"/>
              </a:cxn>
              <a:cxn ang="0">
                <a:pos x="connsiteX13937" y="connsiteY13937"/>
              </a:cxn>
              <a:cxn ang="0">
                <a:pos x="connsiteX13938" y="connsiteY13938"/>
              </a:cxn>
              <a:cxn ang="0">
                <a:pos x="connsiteX13939" y="connsiteY13939"/>
              </a:cxn>
              <a:cxn ang="0">
                <a:pos x="connsiteX13940" y="connsiteY13940"/>
              </a:cxn>
              <a:cxn ang="0">
                <a:pos x="connsiteX13941" y="connsiteY13941"/>
              </a:cxn>
              <a:cxn ang="0">
                <a:pos x="connsiteX13942" y="connsiteY13942"/>
              </a:cxn>
              <a:cxn ang="0">
                <a:pos x="connsiteX13943" y="connsiteY13943"/>
              </a:cxn>
              <a:cxn ang="0">
                <a:pos x="connsiteX13944" y="connsiteY13944"/>
              </a:cxn>
              <a:cxn ang="0">
                <a:pos x="connsiteX13945" y="connsiteY13945"/>
              </a:cxn>
              <a:cxn ang="0">
                <a:pos x="connsiteX13946" y="connsiteY13946"/>
              </a:cxn>
              <a:cxn ang="0">
                <a:pos x="connsiteX13947" y="connsiteY13947"/>
              </a:cxn>
              <a:cxn ang="0">
                <a:pos x="connsiteX13948" y="connsiteY13948"/>
              </a:cxn>
              <a:cxn ang="0">
                <a:pos x="connsiteX13949" y="connsiteY13949"/>
              </a:cxn>
              <a:cxn ang="0">
                <a:pos x="connsiteX13950" y="connsiteY13950"/>
              </a:cxn>
              <a:cxn ang="0">
                <a:pos x="connsiteX13951" y="connsiteY13951"/>
              </a:cxn>
              <a:cxn ang="0">
                <a:pos x="connsiteX13952" y="connsiteY13952"/>
              </a:cxn>
              <a:cxn ang="0">
                <a:pos x="connsiteX13953" y="connsiteY13953"/>
              </a:cxn>
              <a:cxn ang="0">
                <a:pos x="connsiteX13954" y="connsiteY13954"/>
              </a:cxn>
              <a:cxn ang="0">
                <a:pos x="connsiteX13955" y="connsiteY13955"/>
              </a:cxn>
              <a:cxn ang="0">
                <a:pos x="connsiteX13956" y="connsiteY13956"/>
              </a:cxn>
              <a:cxn ang="0">
                <a:pos x="connsiteX13957" y="connsiteY13957"/>
              </a:cxn>
              <a:cxn ang="0">
                <a:pos x="connsiteX13958" y="connsiteY13958"/>
              </a:cxn>
              <a:cxn ang="0">
                <a:pos x="connsiteX13959" y="connsiteY13959"/>
              </a:cxn>
              <a:cxn ang="0">
                <a:pos x="connsiteX13960" y="connsiteY13960"/>
              </a:cxn>
              <a:cxn ang="0">
                <a:pos x="connsiteX13961" y="connsiteY13961"/>
              </a:cxn>
              <a:cxn ang="0">
                <a:pos x="connsiteX13962" y="connsiteY13962"/>
              </a:cxn>
              <a:cxn ang="0">
                <a:pos x="connsiteX13963" y="connsiteY13963"/>
              </a:cxn>
              <a:cxn ang="0">
                <a:pos x="connsiteX13964" y="connsiteY13964"/>
              </a:cxn>
              <a:cxn ang="0">
                <a:pos x="connsiteX13965" y="connsiteY13965"/>
              </a:cxn>
              <a:cxn ang="0">
                <a:pos x="connsiteX13966" y="connsiteY13966"/>
              </a:cxn>
              <a:cxn ang="0">
                <a:pos x="connsiteX13967" y="connsiteY13967"/>
              </a:cxn>
              <a:cxn ang="0">
                <a:pos x="connsiteX13968" y="connsiteY13968"/>
              </a:cxn>
              <a:cxn ang="0">
                <a:pos x="connsiteX13969" y="connsiteY13969"/>
              </a:cxn>
              <a:cxn ang="0">
                <a:pos x="connsiteX13970" y="connsiteY13970"/>
              </a:cxn>
              <a:cxn ang="0">
                <a:pos x="connsiteX13971" y="connsiteY13971"/>
              </a:cxn>
              <a:cxn ang="0">
                <a:pos x="connsiteX13972" y="connsiteY13972"/>
              </a:cxn>
              <a:cxn ang="0">
                <a:pos x="connsiteX13973" y="connsiteY13973"/>
              </a:cxn>
              <a:cxn ang="0">
                <a:pos x="connsiteX13974" y="connsiteY13974"/>
              </a:cxn>
              <a:cxn ang="0">
                <a:pos x="connsiteX13975" y="connsiteY13975"/>
              </a:cxn>
              <a:cxn ang="0">
                <a:pos x="connsiteX13976" y="connsiteY13976"/>
              </a:cxn>
              <a:cxn ang="0">
                <a:pos x="connsiteX13977" y="connsiteY13977"/>
              </a:cxn>
              <a:cxn ang="0">
                <a:pos x="connsiteX13978" y="connsiteY13978"/>
              </a:cxn>
              <a:cxn ang="0">
                <a:pos x="connsiteX13979" y="connsiteY13979"/>
              </a:cxn>
              <a:cxn ang="0">
                <a:pos x="connsiteX13980" y="connsiteY13980"/>
              </a:cxn>
              <a:cxn ang="0">
                <a:pos x="connsiteX13981" y="connsiteY13981"/>
              </a:cxn>
              <a:cxn ang="0">
                <a:pos x="connsiteX13982" y="connsiteY13982"/>
              </a:cxn>
              <a:cxn ang="0">
                <a:pos x="connsiteX13983" y="connsiteY13983"/>
              </a:cxn>
              <a:cxn ang="0">
                <a:pos x="connsiteX13984" y="connsiteY13984"/>
              </a:cxn>
              <a:cxn ang="0">
                <a:pos x="connsiteX13985" y="connsiteY13985"/>
              </a:cxn>
              <a:cxn ang="0">
                <a:pos x="connsiteX13986" y="connsiteY13986"/>
              </a:cxn>
              <a:cxn ang="0">
                <a:pos x="connsiteX13987" y="connsiteY13987"/>
              </a:cxn>
              <a:cxn ang="0">
                <a:pos x="connsiteX13988" y="connsiteY13988"/>
              </a:cxn>
              <a:cxn ang="0">
                <a:pos x="connsiteX13989" y="connsiteY13989"/>
              </a:cxn>
              <a:cxn ang="0">
                <a:pos x="connsiteX13990" y="connsiteY13990"/>
              </a:cxn>
              <a:cxn ang="0">
                <a:pos x="connsiteX13991" y="connsiteY13991"/>
              </a:cxn>
              <a:cxn ang="0">
                <a:pos x="connsiteX13992" y="connsiteY13992"/>
              </a:cxn>
              <a:cxn ang="0">
                <a:pos x="connsiteX13993" y="connsiteY13993"/>
              </a:cxn>
              <a:cxn ang="0">
                <a:pos x="connsiteX13994" y="connsiteY13994"/>
              </a:cxn>
              <a:cxn ang="0">
                <a:pos x="connsiteX13995" y="connsiteY13995"/>
              </a:cxn>
              <a:cxn ang="0">
                <a:pos x="connsiteX13996" y="connsiteY13996"/>
              </a:cxn>
              <a:cxn ang="0">
                <a:pos x="connsiteX13997" y="connsiteY13997"/>
              </a:cxn>
              <a:cxn ang="0">
                <a:pos x="connsiteX13998" y="connsiteY13998"/>
              </a:cxn>
              <a:cxn ang="0">
                <a:pos x="connsiteX13999" y="connsiteY13999"/>
              </a:cxn>
              <a:cxn ang="0">
                <a:pos x="connsiteX14000" y="connsiteY14000"/>
              </a:cxn>
              <a:cxn ang="0">
                <a:pos x="connsiteX14001" y="connsiteY14001"/>
              </a:cxn>
              <a:cxn ang="0">
                <a:pos x="connsiteX14002" y="connsiteY14002"/>
              </a:cxn>
              <a:cxn ang="0">
                <a:pos x="connsiteX14003" y="connsiteY14003"/>
              </a:cxn>
              <a:cxn ang="0">
                <a:pos x="connsiteX14004" y="connsiteY14004"/>
              </a:cxn>
              <a:cxn ang="0">
                <a:pos x="connsiteX14005" y="connsiteY14005"/>
              </a:cxn>
              <a:cxn ang="0">
                <a:pos x="connsiteX14006" y="connsiteY14006"/>
              </a:cxn>
              <a:cxn ang="0">
                <a:pos x="connsiteX14007" y="connsiteY14007"/>
              </a:cxn>
              <a:cxn ang="0">
                <a:pos x="connsiteX14008" y="connsiteY14008"/>
              </a:cxn>
              <a:cxn ang="0">
                <a:pos x="connsiteX14009" y="connsiteY14009"/>
              </a:cxn>
              <a:cxn ang="0">
                <a:pos x="connsiteX14010" y="connsiteY14010"/>
              </a:cxn>
              <a:cxn ang="0">
                <a:pos x="connsiteX14011" y="connsiteY14011"/>
              </a:cxn>
              <a:cxn ang="0">
                <a:pos x="connsiteX14012" y="connsiteY14012"/>
              </a:cxn>
              <a:cxn ang="0">
                <a:pos x="connsiteX14013" y="connsiteY14013"/>
              </a:cxn>
              <a:cxn ang="0">
                <a:pos x="connsiteX14014" y="connsiteY14014"/>
              </a:cxn>
              <a:cxn ang="0">
                <a:pos x="connsiteX14015" y="connsiteY14015"/>
              </a:cxn>
              <a:cxn ang="0">
                <a:pos x="connsiteX14016" y="connsiteY14016"/>
              </a:cxn>
              <a:cxn ang="0">
                <a:pos x="connsiteX14017" y="connsiteY14017"/>
              </a:cxn>
              <a:cxn ang="0">
                <a:pos x="connsiteX14018" y="connsiteY14018"/>
              </a:cxn>
              <a:cxn ang="0">
                <a:pos x="connsiteX14019" y="connsiteY14019"/>
              </a:cxn>
              <a:cxn ang="0">
                <a:pos x="connsiteX14020" y="connsiteY14020"/>
              </a:cxn>
              <a:cxn ang="0">
                <a:pos x="connsiteX14021" y="connsiteY14021"/>
              </a:cxn>
              <a:cxn ang="0">
                <a:pos x="connsiteX14022" y="connsiteY14022"/>
              </a:cxn>
              <a:cxn ang="0">
                <a:pos x="connsiteX14023" y="connsiteY14023"/>
              </a:cxn>
              <a:cxn ang="0">
                <a:pos x="connsiteX14024" y="connsiteY14024"/>
              </a:cxn>
              <a:cxn ang="0">
                <a:pos x="connsiteX14025" y="connsiteY14025"/>
              </a:cxn>
              <a:cxn ang="0">
                <a:pos x="connsiteX14026" y="connsiteY14026"/>
              </a:cxn>
              <a:cxn ang="0">
                <a:pos x="connsiteX14027" y="connsiteY14027"/>
              </a:cxn>
              <a:cxn ang="0">
                <a:pos x="connsiteX14028" y="connsiteY14028"/>
              </a:cxn>
              <a:cxn ang="0">
                <a:pos x="connsiteX14029" y="connsiteY14029"/>
              </a:cxn>
              <a:cxn ang="0">
                <a:pos x="connsiteX14030" y="connsiteY14030"/>
              </a:cxn>
              <a:cxn ang="0">
                <a:pos x="connsiteX14031" y="connsiteY14031"/>
              </a:cxn>
              <a:cxn ang="0">
                <a:pos x="connsiteX14032" y="connsiteY14032"/>
              </a:cxn>
              <a:cxn ang="0">
                <a:pos x="connsiteX14033" y="connsiteY14033"/>
              </a:cxn>
              <a:cxn ang="0">
                <a:pos x="connsiteX14034" y="connsiteY14034"/>
              </a:cxn>
              <a:cxn ang="0">
                <a:pos x="connsiteX14035" y="connsiteY14035"/>
              </a:cxn>
              <a:cxn ang="0">
                <a:pos x="connsiteX14036" y="connsiteY14036"/>
              </a:cxn>
              <a:cxn ang="0">
                <a:pos x="connsiteX14037" y="connsiteY14037"/>
              </a:cxn>
              <a:cxn ang="0">
                <a:pos x="connsiteX14038" y="connsiteY14038"/>
              </a:cxn>
              <a:cxn ang="0">
                <a:pos x="connsiteX14039" y="connsiteY14039"/>
              </a:cxn>
              <a:cxn ang="0">
                <a:pos x="connsiteX14040" y="connsiteY14040"/>
              </a:cxn>
              <a:cxn ang="0">
                <a:pos x="connsiteX14041" y="connsiteY14041"/>
              </a:cxn>
              <a:cxn ang="0">
                <a:pos x="connsiteX14042" y="connsiteY14042"/>
              </a:cxn>
              <a:cxn ang="0">
                <a:pos x="connsiteX14043" y="connsiteY14043"/>
              </a:cxn>
              <a:cxn ang="0">
                <a:pos x="connsiteX14044" y="connsiteY14044"/>
              </a:cxn>
              <a:cxn ang="0">
                <a:pos x="connsiteX14045" y="connsiteY14045"/>
              </a:cxn>
              <a:cxn ang="0">
                <a:pos x="connsiteX14046" y="connsiteY14046"/>
              </a:cxn>
              <a:cxn ang="0">
                <a:pos x="connsiteX14047" y="connsiteY14047"/>
              </a:cxn>
              <a:cxn ang="0">
                <a:pos x="connsiteX14048" y="connsiteY14048"/>
              </a:cxn>
              <a:cxn ang="0">
                <a:pos x="connsiteX14049" y="connsiteY14049"/>
              </a:cxn>
              <a:cxn ang="0">
                <a:pos x="connsiteX14050" y="connsiteY14050"/>
              </a:cxn>
              <a:cxn ang="0">
                <a:pos x="connsiteX14051" y="connsiteY14051"/>
              </a:cxn>
              <a:cxn ang="0">
                <a:pos x="connsiteX14052" y="connsiteY14052"/>
              </a:cxn>
              <a:cxn ang="0">
                <a:pos x="connsiteX14053" y="connsiteY14053"/>
              </a:cxn>
              <a:cxn ang="0">
                <a:pos x="connsiteX14054" y="connsiteY14054"/>
              </a:cxn>
              <a:cxn ang="0">
                <a:pos x="connsiteX14055" y="connsiteY14055"/>
              </a:cxn>
              <a:cxn ang="0">
                <a:pos x="connsiteX14056" y="connsiteY14056"/>
              </a:cxn>
              <a:cxn ang="0">
                <a:pos x="connsiteX14057" y="connsiteY14057"/>
              </a:cxn>
              <a:cxn ang="0">
                <a:pos x="connsiteX14058" y="connsiteY14058"/>
              </a:cxn>
              <a:cxn ang="0">
                <a:pos x="connsiteX14059" y="connsiteY14059"/>
              </a:cxn>
              <a:cxn ang="0">
                <a:pos x="connsiteX14060" y="connsiteY14060"/>
              </a:cxn>
              <a:cxn ang="0">
                <a:pos x="connsiteX14061" y="connsiteY14061"/>
              </a:cxn>
              <a:cxn ang="0">
                <a:pos x="connsiteX14062" y="connsiteY14062"/>
              </a:cxn>
              <a:cxn ang="0">
                <a:pos x="connsiteX14063" y="connsiteY14063"/>
              </a:cxn>
              <a:cxn ang="0">
                <a:pos x="connsiteX14064" y="connsiteY14064"/>
              </a:cxn>
              <a:cxn ang="0">
                <a:pos x="connsiteX14065" y="connsiteY14065"/>
              </a:cxn>
              <a:cxn ang="0">
                <a:pos x="connsiteX14066" y="connsiteY14066"/>
              </a:cxn>
              <a:cxn ang="0">
                <a:pos x="connsiteX14067" y="connsiteY14067"/>
              </a:cxn>
              <a:cxn ang="0">
                <a:pos x="connsiteX14068" y="connsiteY14068"/>
              </a:cxn>
              <a:cxn ang="0">
                <a:pos x="connsiteX14069" y="connsiteY14069"/>
              </a:cxn>
              <a:cxn ang="0">
                <a:pos x="connsiteX14070" y="connsiteY14070"/>
              </a:cxn>
              <a:cxn ang="0">
                <a:pos x="connsiteX14071" y="connsiteY14071"/>
              </a:cxn>
              <a:cxn ang="0">
                <a:pos x="connsiteX14072" y="connsiteY14072"/>
              </a:cxn>
              <a:cxn ang="0">
                <a:pos x="connsiteX14073" y="connsiteY14073"/>
              </a:cxn>
              <a:cxn ang="0">
                <a:pos x="connsiteX14074" y="connsiteY14074"/>
              </a:cxn>
              <a:cxn ang="0">
                <a:pos x="connsiteX14075" y="connsiteY14075"/>
              </a:cxn>
              <a:cxn ang="0">
                <a:pos x="connsiteX14076" y="connsiteY14076"/>
              </a:cxn>
              <a:cxn ang="0">
                <a:pos x="connsiteX14077" y="connsiteY14077"/>
              </a:cxn>
              <a:cxn ang="0">
                <a:pos x="connsiteX14078" y="connsiteY14078"/>
              </a:cxn>
              <a:cxn ang="0">
                <a:pos x="connsiteX14079" y="connsiteY14079"/>
              </a:cxn>
              <a:cxn ang="0">
                <a:pos x="connsiteX14080" y="connsiteY14080"/>
              </a:cxn>
              <a:cxn ang="0">
                <a:pos x="connsiteX14081" y="connsiteY14081"/>
              </a:cxn>
              <a:cxn ang="0">
                <a:pos x="connsiteX14082" y="connsiteY14082"/>
              </a:cxn>
              <a:cxn ang="0">
                <a:pos x="connsiteX14083" y="connsiteY14083"/>
              </a:cxn>
              <a:cxn ang="0">
                <a:pos x="connsiteX14084" y="connsiteY14084"/>
              </a:cxn>
              <a:cxn ang="0">
                <a:pos x="connsiteX14085" y="connsiteY14085"/>
              </a:cxn>
              <a:cxn ang="0">
                <a:pos x="connsiteX14086" y="connsiteY14086"/>
              </a:cxn>
              <a:cxn ang="0">
                <a:pos x="connsiteX14087" y="connsiteY14087"/>
              </a:cxn>
              <a:cxn ang="0">
                <a:pos x="connsiteX14088" y="connsiteY14088"/>
              </a:cxn>
              <a:cxn ang="0">
                <a:pos x="connsiteX14089" y="connsiteY14089"/>
              </a:cxn>
              <a:cxn ang="0">
                <a:pos x="connsiteX14090" y="connsiteY14090"/>
              </a:cxn>
              <a:cxn ang="0">
                <a:pos x="connsiteX14091" y="connsiteY14091"/>
              </a:cxn>
              <a:cxn ang="0">
                <a:pos x="connsiteX14092" y="connsiteY14092"/>
              </a:cxn>
              <a:cxn ang="0">
                <a:pos x="connsiteX14093" y="connsiteY14093"/>
              </a:cxn>
              <a:cxn ang="0">
                <a:pos x="connsiteX14094" y="connsiteY14094"/>
              </a:cxn>
              <a:cxn ang="0">
                <a:pos x="connsiteX14095" y="connsiteY14095"/>
              </a:cxn>
              <a:cxn ang="0">
                <a:pos x="connsiteX14096" y="connsiteY14096"/>
              </a:cxn>
              <a:cxn ang="0">
                <a:pos x="connsiteX14097" y="connsiteY14097"/>
              </a:cxn>
              <a:cxn ang="0">
                <a:pos x="connsiteX14098" y="connsiteY14098"/>
              </a:cxn>
              <a:cxn ang="0">
                <a:pos x="connsiteX14099" y="connsiteY14099"/>
              </a:cxn>
              <a:cxn ang="0">
                <a:pos x="connsiteX14100" y="connsiteY14100"/>
              </a:cxn>
              <a:cxn ang="0">
                <a:pos x="connsiteX14101" y="connsiteY14101"/>
              </a:cxn>
              <a:cxn ang="0">
                <a:pos x="connsiteX14102" y="connsiteY14102"/>
              </a:cxn>
              <a:cxn ang="0">
                <a:pos x="connsiteX14103" y="connsiteY14103"/>
              </a:cxn>
              <a:cxn ang="0">
                <a:pos x="connsiteX14104" y="connsiteY14104"/>
              </a:cxn>
              <a:cxn ang="0">
                <a:pos x="connsiteX14105" y="connsiteY14105"/>
              </a:cxn>
              <a:cxn ang="0">
                <a:pos x="connsiteX14106" y="connsiteY14106"/>
              </a:cxn>
              <a:cxn ang="0">
                <a:pos x="connsiteX14107" y="connsiteY14107"/>
              </a:cxn>
              <a:cxn ang="0">
                <a:pos x="connsiteX14108" y="connsiteY14108"/>
              </a:cxn>
              <a:cxn ang="0">
                <a:pos x="connsiteX14109" y="connsiteY14109"/>
              </a:cxn>
              <a:cxn ang="0">
                <a:pos x="connsiteX14110" y="connsiteY14110"/>
              </a:cxn>
              <a:cxn ang="0">
                <a:pos x="connsiteX14111" y="connsiteY14111"/>
              </a:cxn>
              <a:cxn ang="0">
                <a:pos x="connsiteX14112" y="connsiteY14112"/>
              </a:cxn>
              <a:cxn ang="0">
                <a:pos x="connsiteX14113" y="connsiteY14113"/>
              </a:cxn>
              <a:cxn ang="0">
                <a:pos x="connsiteX14114" y="connsiteY14114"/>
              </a:cxn>
              <a:cxn ang="0">
                <a:pos x="connsiteX14115" y="connsiteY14115"/>
              </a:cxn>
              <a:cxn ang="0">
                <a:pos x="connsiteX14116" y="connsiteY14116"/>
              </a:cxn>
              <a:cxn ang="0">
                <a:pos x="connsiteX14117" y="connsiteY14117"/>
              </a:cxn>
              <a:cxn ang="0">
                <a:pos x="connsiteX14118" y="connsiteY14118"/>
              </a:cxn>
              <a:cxn ang="0">
                <a:pos x="connsiteX14119" y="connsiteY14119"/>
              </a:cxn>
              <a:cxn ang="0">
                <a:pos x="connsiteX14120" y="connsiteY14120"/>
              </a:cxn>
              <a:cxn ang="0">
                <a:pos x="connsiteX14121" y="connsiteY14121"/>
              </a:cxn>
              <a:cxn ang="0">
                <a:pos x="connsiteX14122" y="connsiteY14122"/>
              </a:cxn>
              <a:cxn ang="0">
                <a:pos x="connsiteX14123" y="connsiteY14123"/>
              </a:cxn>
              <a:cxn ang="0">
                <a:pos x="connsiteX14124" y="connsiteY14124"/>
              </a:cxn>
              <a:cxn ang="0">
                <a:pos x="connsiteX14125" y="connsiteY14125"/>
              </a:cxn>
              <a:cxn ang="0">
                <a:pos x="connsiteX14126" y="connsiteY14126"/>
              </a:cxn>
              <a:cxn ang="0">
                <a:pos x="connsiteX14127" y="connsiteY14127"/>
              </a:cxn>
              <a:cxn ang="0">
                <a:pos x="connsiteX14128" y="connsiteY14128"/>
              </a:cxn>
              <a:cxn ang="0">
                <a:pos x="connsiteX14129" y="connsiteY14129"/>
              </a:cxn>
              <a:cxn ang="0">
                <a:pos x="connsiteX14130" y="connsiteY14130"/>
              </a:cxn>
              <a:cxn ang="0">
                <a:pos x="connsiteX14131" y="connsiteY14131"/>
              </a:cxn>
              <a:cxn ang="0">
                <a:pos x="connsiteX14132" y="connsiteY14132"/>
              </a:cxn>
              <a:cxn ang="0">
                <a:pos x="connsiteX14133" y="connsiteY14133"/>
              </a:cxn>
              <a:cxn ang="0">
                <a:pos x="connsiteX14134" y="connsiteY14134"/>
              </a:cxn>
              <a:cxn ang="0">
                <a:pos x="connsiteX14135" y="connsiteY14135"/>
              </a:cxn>
              <a:cxn ang="0">
                <a:pos x="connsiteX14136" y="connsiteY14136"/>
              </a:cxn>
              <a:cxn ang="0">
                <a:pos x="connsiteX14137" y="connsiteY14137"/>
              </a:cxn>
              <a:cxn ang="0">
                <a:pos x="connsiteX14138" y="connsiteY14138"/>
              </a:cxn>
              <a:cxn ang="0">
                <a:pos x="connsiteX14139" y="connsiteY14139"/>
              </a:cxn>
              <a:cxn ang="0">
                <a:pos x="connsiteX14140" y="connsiteY14140"/>
              </a:cxn>
              <a:cxn ang="0">
                <a:pos x="connsiteX14141" y="connsiteY14141"/>
              </a:cxn>
              <a:cxn ang="0">
                <a:pos x="connsiteX14142" y="connsiteY14142"/>
              </a:cxn>
              <a:cxn ang="0">
                <a:pos x="connsiteX14143" y="connsiteY14143"/>
              </a:cxn>
              <a:cxn ang="0">
                <a:pos x="connsiteX14144" y="connsiteY14144"/>
              </a:cxn>
              <a:cxn ang="0">
                <a:pos x="connsiteX14145" y="connsiteY14145"/>
              </a:cxn>
              <a:cxn ang="0">
                <a:pos x="connsiteX14146" y="connsiteY14146"/>
              </a:cxn>
              <a:cxn ang="0">
                <a:pos x="connsiteX14147" y="connsiteY14147"/>
              </a:cxn>
              <a:cxn ang="0">
                <a:pos x="connsiteX14148" y="connsiteY14148"/>
              </a:cxn>
              <a:cxn ang="0">
                <a:pos x="connsiteX14149" y="connsiteY14149"/>
              </a:cxn>
              <a:cxn ang="0">
                <a:pos x="connsiteX14150" y="connsiteY14150"/>
              </a:cxn>
              <a:cxn ang="0">
                <a:pos x="connsiteX14151" y="connsiteY14151"/>
              </a:cxn>
              <a:cxn ang="0">
                <a:pos x="connsiteX14152" y="connsiteY14152"/>
              </a:cxn>
              <a:cxn ang="0">
                <a:pos x="connsiteX14153" y="connsiteY14153"/>
              </a:cxn>
              <a:cxn ang="0">
                <a:pos x="connsiteX14154" y="connsiteY14154"/>
              </a:cxn>
              <a:cxn ang="0">
                <a:pos x="connsiteX14155" y="connsiteY14155"/>
              </a:cxn>
              <a:cxn ang="0">
                <a:pos x="connsiteX14156" y="connsiteY14156"/>
              </a:cxn>
              <a:cxn ang="0">
                <a:pos x="connsiteX14157" y="connsiteY14157"/>
              </a:cxn>
              <a:cxn ang="0">
                <a:pos x="connsiteX14158" y="connsiteY14158"/>
              </a:cxn>
              <a:cxn ang="0">
                <a:pos x="connsiteX14159" y="connsiteY14159"/>
              </a:cxn>
              <a:cxn ang="0">
                <a:pos x="connsiteX14160" y="connsiteY14160"/>
              </a:cxn>
              <a:cxn ang="0">
                <a:pos x="connsiteX14161" y="connsiteY14161"/>
              </a:cxn>
              <a:cxn ang="0">
                <a:pos x="connsiteX14162" y="connsiteY14162"/>
              </a:cxn>
              <a:cxn ang="0">
                <a:pos x="connsiteX14163" y="connsiteY14163"/>
              </a:cxn>
              <a:cxn ang="0">
                <a:pos x="connsiteX14164" y="connsiteY14164"/>
              </a:cxn>
              <a:cxn ang="0">
                <a:pos x="connsiteX14165" y="connsiteY14165"/>
              </a:cxn>
              <a:cxn ang="0">
                <a:pos x="connsiteX14166" y="connsiteY14166"/>
              </a:cxn>
              <a:cxn ang="0">
                <a:pos x="connsiteX14167" y="connsiteY14167"/>
              </a:cxn>
              <a:cxn ang="0">
                <a:pos x="connsiteX14168" y="connsiteY14168"/>
              </a:cxn>
              <a:cxn ang="0">
                <a:pos x="connsiteX14169" y="connsiteY14169"/>
              </a:cxn>
              <a:cxn ang="0">
                <a:pos x="connsiteX14170" y="connsiteY14170"/>
              </a:cxn>
              <a:cxn ang="0">
                <a:pos x="connsiteX14171" y="connsiteY14171"/>
              </a:cxn>
              <a:cxn ang="0">
                <a:pos x="connsiteX14172" y="connsiteY14172"/>
              </a:cxn>
              <a:cxn ang="0">
                <a:pos x="connsiteX14173" y="connsiteY14173"/>
              </a:cxn>
              <a:cxn ang="0">
                <a:pos x="connsiteX14174" y="connsiteY14174"/>
              </a:cxn>
              <a:cxn ang="0">
                <a:pos x="connsiteX14175" y="connsiteY14175"/>
              </a:cxn>
              <a:cxn ang="0">
                <a:pos x="connsiteX14176" y="connsiteY14176"/>
              </a:cxn>
              <a:cxn ang="0">
                <a:pos x="connsiteX14177" y="connsiteY14177"/>
              </a:cxn>
              <a:cxn ang="0">
                <a:pos x="connsiteX14178" y="connsiteY14178"/>
              </a:cxn>
              <a:cxn ang="0">
                <a:pos x="connsiteX14179" y="connsiteY14179"/>
              </a:cxn>
              <a:cxn ang="0">
                <a:pos x="connsiteX14180" y="connsiteY14180"/>
              </a:cxn>
              <a:cxn ang="0">
                <a:pos x="connsiteX14181" y="connsiteY14181"/>
              </a:cxn>
              <a:cxn ang="0">
                <a:pos x="connsiteX14182" y="connsiteY14182"/>
              </a:cxn>
              <a:cxn ang="0">
                <a:pos x="connsiteX14183" y="connsiteY14183"/>
              </a:cxn>
              <a:cxn ang="0">
                <a:pos x="connsiteX14184" y="connsiteY14184"/>
              </a:cxn>
              <a:cxn ang="0">
                <a:pos x="connsiteX14185" y="connsiteY14185"/>
              </a:cxn>
              <a:cxn ang="0">
                <a:pos x="connsiteX14186" y="connsiteY14186"/>
              </a:cxn>
              <a:cxn ang="0">
                <a:pos x="connsiteX14187" y="connsiteY14187"/>
              </a:cxn>
              <a:cxn ang="0">
                <a:pos x="connsiteX14188" y="connsiteY14188"/>
              </a:cxn>
              <a:cxn ang="0">
                <a:pos x="connsiteX14189" y="connsiteY14189"/>
              </a:cxn>
              <a:cxn ang="0">
                <a:pos x="connsiteX14190" y="connsiteY14190"/>
              </a:cxn>
              <a:cxn ang="0">
                <a:pos x="connsiteX14191" y="connsiteY14191"/>
              </a:cxn>
              <a:cxn ang="0">
                <a:pos x="connsiteX14192" y="connsiteY14192"/>
              </a:cxn>
              <a:cxn ang="0">
                <a:pos x="connsiteX14193" y="connsiteY14193"/>
              </a:cxn>
              <a:cxn ang="0">
                <a:pos x="connsiteX14194" y="connsiteY14194"/>
              </a:cxn>
              <a:cxn ang="0">
                <a:pos x="connsiteX14195" y="connsiteY14195"/>
              </a:cxn>
              <a:cxn ang="0">
                <a:pos x="connsiteX14196" y="connsiteY14196"/>
              </a:cxn>
              <a:cxn ang="0">
                <a:pos x="connsiteX14197" y="connsiteY14197"/>
              </a:cxn>
              <a:cxn ang="0">
                <a:pos x="connsiteX14198" y="connsiteY14198"/>
              </a:cxn>
              <a:cxn ang="0">
                <a:pos x="connsiteX14199" y="connsiteY14199"/>
              </a:cxn>
              <a:cxn ang="0">
                <a:pos x="connsiteX14200" y="connsiteY14200"/>
              </a:cxn>
              <a:cxn ang="0">
                <a:pos x="connsiteX14201" y="connsiteY14201"/>
              </a:cxn>
              <a:cxn ang="0">
                <a:pos x="connsiteX14202" y="connsiteY14202"/>
              </a:cxn>
              <a:cxn ang="0">
                <a:pos x="connsiteX14203" y="connsiteY14203"/>
              </a:cxn>
              <a:cxn ang="0">
                <a:pos x="connsiteX14204" y="connsiteY14204"/>
              </a:cxn>
              <a:cxn ang="0">
                <a:pos x="connsiteX14205" y="connsiteY14205"/>
              </a:cxn>
              <a:cxn ang="0">
                <a:pos x="connsiteX14206" y="connsiteY14206"/>
              </a:cxn>
              <a:cxn ang="0">
                <a:pos x="connsiteX14207" y="connsiteY14207"/>
              </a:cxn>
              <a:cxn ang="0">
                <a:pos x="connsiteX14208" y="connsiteY14208"/>
              </a:cxn>
              <a:cxn ang="0">
                <a:pos x="connsiteX14209" y="connsiteY14209"/>
              </a:cxn>
              <a:cxn ang="0">
                <a:pos x="connsiteX14210" y="connsiteY14210"/>
              </a:cxn>
              <a:cxn ang="0">
                <a:pos x="connsiteX14211" y="connsiteY14211"/>
              </a:cxn>
              <a:cxn ang="0">
                <a:pos x="connsiteX14212" y="connsiteY14212"/>
              </a:cxn>
              <a:cxn ang="0">
                <a:pos x="connsiteX14213" y="connsiteY14213"/>
              </a:cxn>
              <a:cxn ang="0">
                <a:pos x="connsiteX14214" y="connsiteY14214"/>
              </a:cxn>
              <a:cxn ang="0">
                <a:pos x="connsiteX14215" y="connsiteY14215"/>
              </a:cxn>
              <a:cxn ang="0">
                <a:pos x="connsiteX14216" y="connsiteY14216"/>
              </a:cxn>
              <a:cxn ang="0">
                <a:pos x="connsiteX14217" y="connsiteY14217"/>
              </a:cxn>
              <a:cxn ang="0">
                <a:pos x="connsiteX14218" y="connsiteY14218"/>
              </a:cxn>
              <a:cxn ang="0">
                <a:pos x="connsiteX14219" y="connsiteY14219"/>
              </a:cxn>
              <a:cxn ang="0">
                <a:pos x="connsiteX14220" y="connsiteY14220"/>
              </a:cxn>
              <a:cxn ang="0">
                <a:pos x="connsiteX14221" y="connsiteY14221"/>
              </a:cxn>
              <a:cxn ang="0">
                <a:pos x="connsiteX14222" y="connsiteY14222"/>
              </a:cxn>
              <a:cxn ang="0">
                <a:pos x="connsiteX14223" y="connsiteY14223"/>
              </a:cxn>
              <a:cxn ang="0">
                <a:pos x="connsiteX14224" y="connsiteY14224"/>
              </a:cxn>
              <a:cxn ang="0">
                <a:pos x="connsiteX14225" y="connsiteY14225"/>
              </a:cxn>
              <a:cxn ang="0">
                <a:pos x="connsiteX14226" y="connsiteY14226"/>
              </a:cxn>
              <a:cxn ang="0">
                <a:pos x="connsiteX14227" y="connsiteY14227"/>
              </a:cxn>
              <a:cxn ang="0">
                <a:pos x="connsiteX14228" y="connsiteY14228"/>
              </a:cxn>
              <a:cxn ang="0">
                <a:pos x="connsiteX14229" y="connsiteY14229"/>
              </a:cxn>
              <a:cxn ang="0">
                <a:pos x="connsiteX14230" y="connsiteY14230"/>
              </a:cxn>
              <a:cxn ang="0">
                <a:pos x="connsiteX14231" y="connsiteY14231"/>
              </a:cxn>
              <a:cxn ang="0">
                <a:pos x="connsiteX14232" y="connsiteY14232"/>
              </a:cxn>
              <a:cxn ang="0">
                <a:pos x="connsiteX14233" y="connsiteY14233"/>
              </a:cxn>
              <a:cxn ang="0">
                <a:pos x="connsiteX14234" y="connsiteY14234"/>
              </a:cxn>
              <a:cxn ang="0">
                <a:pos x="connsiteX14235" y="connsiteY14235"/>
              </a:cxn>
              <a:cxn ang="0">
                <a:pos x="connsiteX14236" y="connsiteY14236"/>
              </a:cxn>
              <a:cxn ang="0">
                <a:pos x="connsiteX14237" y="connsiteY14237"/>
              </a:cxn>
              <a:cxn ang="0">
                <a:pos x="connsiteX14238" y="connsiteY14238"/>
              </a:cxn>
              <a:cxn ang="0">
                <a:pos x="connsiteX14239" y="connsiteY14239"/>
              </a:cxn>
              <a:cxn ang="0">
                <a:pos x="connsiteX14240" y="connsiteY14240"/>
              </a:cxn>
              <a:cxn ang="0">
                <a:pos x="connsiteX14241" y="connsiteY14241"/>
              </a:cxn>
              <a:cxn ang="0">
                <a:pos x="connsiteX14242" y="connsiteY14242"/>
              </a:cxn>
              <a:cxn ang="0">
                <a:pos x="connsiteX14243" y="connsiteY14243"/>
              </a:cxn>
              <a:cxn ang="0">
                <a:pos x="connsiteX14244" y="connsiteY14244"/>
              </a:cxn>
              <a:cxn ang="0">
                <a:pos x="connsiteX14245" y="connsiteY14245"/>
              </a:cxn>
              <a:cxn ang="0">
                <a:pos x="connsiteX14246" y="connsiteY14246"/>
              </a:cxn>
              <a:cxn ang="0">
                <a:pos x="connsiteX14247" y="connsiteY14247"/>
              </a:cxn>
              <a:cxn ang="0">
                <a:pos x="connsiteX14248" y="connsiteY14248"/>
              </a:cxn>
              <a:cxn ang="0">
                <a:pos x="connsiteX14249" y="connsiteY14249"/>
              </a:cxn>
              <a:cxn ang="0">
                <a:pos x="connsiteX14250" y="connsiteY14250"/>
              </a:cxn>
              <a:cxn ang="0">
                <a:pos x="connsiteX14251" y="connsiteY14251"/>
              </a:cxn>
              <a:cxn ang="0">
                <a:pos x="connsiteX14252" y="connsiteY14252"/>
              </a:cxn>
              <a:cxn ang="0">
                <a:pos x="connsiteX14253" y="connsiteY14253"/>
              </a:cxn>
              <a:cxn ang="0">
                <a:pos x="connsiteX14254" y="connsiteY14254"/>
              </a:cxn>
              <a:cxn ang="0">
                <a:pos x="connsiteX14255" y="connsiteY14255"/>
              </a:cxn>
              <a:cxn ang="0">
                <a:pos x="connsiteX14256" y="connsiteY14256"/>
              </a:cxn>
              <a:cxn ang="0">
                <a:pos x="connsiteX14257" y="connsiteY14257"/>
              </a:cxn>
              <a:cxn ang="0">
                <a:pos x="connsiteX14258" y="connsiteY14258"/>
              </a:cxn>
              <a:cxn ang="0">
                <a:pos x="connsiteX14259" y="connsiteY14259"/>
              </a:cxn>
              <a:cxn ang="0">
                <a:pos x="connsiteX14260" y="connsiteY14260"/>
              </a:cxn>
              <a:cxn ang="0">
                <a:pos x="connsiteX14261" y="connsiteY14261"/>
              </a:cxn>
              <a:cxn ang="0">
                <a:pos x="connsiteX14262" y="connsiteY14262"/>
              </a:cxn>
              <a:cxn ang="0">
                <a:pos x="connsiteX14263" y="connsiteY14263"/>
              </a:cxn>
              <a:cxn ang="0">
                <a:pos x="connsiteX14264" y="connsiteY14264"/>
              </a:cxn>
              <a:cxn ang="0">
                <a:pos x="connsiteX14265" y="connsiteY14265"/>
              </a:cxn>
              <a:cxn ang="0">
                <a:pos x="connsiteX14266" y="connsiteY14266"/>
              </a:cxn>
              <a:cxn ang="0">
                <a:pos x="connsiteX14267" y="connsiteY14267"/>
              </a:cxn>
              <a:cxn ang="0">
                <a:pos x="connsiteX14268" y="connsiteY14268"/>
              </a:cxn>
              <a:cxn ang="0">
                <a:pos x="connsiteX14269" y="connsiteY14269"/>
              </a:cxn>
              <a:cxn ang="0">
                <a:pos x="connsiteX14270" y="connsiteY14270"/>
              </a:cxn>
              <a:cxn ang="0">
                <a:pos x="connsiteX14271" y="connsiteY14271"/>
              </a:cxn>
              <a:cxn ang="0">
                <a:pos x="connsiteX14272" y="connsiteY14272"/>
              </a:cxn>
              <a:cxn ang="0">
                <a:pos x="connsiteX14273" y="connsiteY14273"/>
              </a:cxn>
              <a:cxn ang="0">
                <a:pos x="connsiteX14274" y="connsiteY14274"/>
              </a:cxn>
              <a:cxn ang="0">
                <a:pos x="connsiteX14275" y="connsiteY14275"/>
              </a:cxn>
              <a:cxn ang="0">
                <a:pos x="connsiteX14276" y="connsiteY14276"/>
              </a:cxn>
              <a:cxn ang="0">
                <a:pos x="connsiteX14277" y="connsiteY14277"/>
              </a:cxn>
              <a:cxn ang="0">
                <a:pos x="connsiteX14278" y="connsiteY14278"/>
              </a:cxn>
              <a:cxn ang="0">
                <a:pos x="connsiteX14279" y="connsiteY14279"/>
              </a:cxn>
              <a:cxn ang="0">
                <a:pos x="connsiteX14280" y="connsiteY14280"/>
              </a:cxn>
              <a:cxn ang="0">
                <a:pos x="connsiteX14281" y="connsiteY14281"/>
              </a:cxn>
              <a:cxn ang="0">
                <a:pos x="connsiteX14282" y="connsiteY14282"/>
              </a:cxn>
              <a:cxn ang="0">
                <a:pos x="connsiteX14283" y="connsiteY14283"/>
              </a:cxn>
              <a:cxn ang="0">
                <a:pos x="connsiteX14284" y="connsiteY14284"/>
              </a:cxn>
              <a:cxn ang="0">
                <a:pos x="connsiteX14285" y="connsiteY14285"/>
              </a:cxn>
              <a:cxn ang="0">
                <a:pos x="connsiteX14286" y="connsiteY14286"/>
              </a:cxn>
              <a:cxn ang="0">
                <a:pos x="connsiteX14287" y="connsiteY14287"/>
              </a:cxn>
              <a:cxn ang="0">
                <a:pos x="connsiteX14288" y="connsiteY14288"/>
              </a:cxn>
              <a:cxn ang="0">
                <a:pos x="connsiteX14289" y="connsiteY14289"/>
              </a:cxn>
              <a:cxn ang="0">
                <a:pos x="connsiteX14290" y="connsiteY14290"/>
              </a:cxn>
              <a:cxn ang="0">
                <a:pos x="connsiteX14291" y="connsiteY14291"/>
              </a:cxn>
              <a:cxn ang="0">
                <a:pos x="connsiteX14292" y="connsiteY14292"/>
              </a:cxn>
              <a:cxn ang="0">
                <a:pos x="connsiteX14293" y="connsiteY14293"/>
              </a:cxn>
              <a:cxn ang="0">
                <a:pos x="connsiteX14294" y="connsiteY14294"/>
              </a:cxn>
              <a:cxn ang="0">
                <a:pos x="connsiteX14295" y="connsiteY14295"/>
              </a:cxn>
              <a:cxn ang="0">
                <a:pos x="connsiteX14296" y="connsiteY14296"/>
              </a:cxn>
              <a:cxn ang="0">
                <a:pos x="connsiteX14297" y="connsiteY14297"/>
              </a:cxn>
              <a:cxn ang="0">
                <a:pos x="connsiteX14298" y="connsiteY14298"/>
              </a:cxn>
              <a:cxn ang="0">
                <a:pos x="connsiteX14299" y="connsiteY14299"/>
              </a:cxn>
              <a:cxn ang="0">
                <a:pos x="connsiteX14300" y="connsiteY14300"/>
              </a:cxn>
              <a:cxn ang="0">
                <a:pos x="connsiteX14301" y="connsiteY14301"/>
              </a:cxn>
              <a:cxn ang="0">
                <a:pos x="connsiteX14302" y="connsiteY14302"/>
              </a:cxn>
              <a:cxn ang="0">
                <a:pos x="connsiteX14303" y="connsiteY14303"/>
              </a:cxn>
              <a:cxn ang="0">
                <a:pos x="connsiteX14304" y="connsiteY14304"/>
              </a:cxn>
              <a:cxn ang="0">
                <a:pos x="connsiteX14305" y="connsiteY14305"/>
              </a:cxn>
              <a:cxn ang="0">
                <a:pos x="connsiteX14306" y="connsiteY14306"/>
              </a:cxn>
              <a:cxn ang="0">
                <a:pos x="connsiteX14307" y="connsiteY14307"/>
              </a:cxn>
              <a:cxn ang="0">
                <a:pos x="connsiteX14308" y="connsiteY14308"/>
              </a:cxn>
              <a:cxn ang="0">
                <a:pos x="connsiteX14309" y="connsiteY14309"/>
              </a:cxn>
              <a:cxn ang="0">
                <a:pos x="connsiteX14310" y="connsiteY14310"/>
              </a:cxn>
              <a:cxn ang="0">
                <a:pos x="connsiteX14311" y="connsiteY14311"/>
              </a:cxn>
              <a:cxn ang="0">
                <a:pos x="connsiteX14312" y="connsiteY14312"/>
              </a:cxn>
              <a:cxn ang="0">
                <a:pos x="connsiteX14313" y="connsiteY14313"/>
              </a:cxn>
              <a:cxn ang="0">
                <a:pos x="connsiteX14314" y="connsiteY14314"/>
              </a:cxn>
              <a:cxn ang="0">
                <a:pos x="connsiteX14315" y="connsiteY14315"/>
              </a:cxn>
              <a:cxn ang="0">
                <a:pos x="connsiteX14316" y="connsiteY14316"/>
              </a:cxn>
              <a:cxn ang="0">
                <a:pos x="connsiteX14317" y="connsiteY14317"/>
              </a:cxn>
              <a:cxn ang="0">
                <a:pos x="connsiteX14318" y="connsiteY14318"/>
              </a:cxn>
              <a:cxn ang="0">
                <a:pos x="connsiteX14319" y="connsiteY14319"/>
              </a:cxn>
              <a:cxn ang="0">
                <a:pos x="connsiteX14320" y="connsiteY14320"/>
              </a:cxn>
              <a:cxn ang="0">
                <a:pos x="connsiteX14321" y="connsiteY14321"/>
              </a:cxn>
              <a:cxn ang="0">
                <a:pos x="connsiteX14322" y="connsiteY14322"/>
              </a:cxn>
              <a:cxn ang="0">
                <a:pos x="connsiteX14323" y="connsiteY14323"/>
              </a:cxn>
              <a:cxn ang="0">
                <a:pos x="connsiteX14324" y="connsiteY14324"/>
              </a:cxn>
              <a:cxn ang="0">
                <a:pos x="connsiteX14325" y="connsiteY14325"/>
              </a:cxn>
              <a:cxn ang="0">
                <a:pos x="connsiteX14326" y="connsiteY14326"/>
              </a:cxn>
              <a:cxn ang="0">
                <a:pos x="connsiteX14327" y="connsiteY14327"/>
              </a:cxn>
              <a:cxn ang="0">
                <a:pos x="connsiteX14328" y="connsiteY14328"/>
              </a:cxn>
              <a:cxn ang="0">
                <a:pos x="connsiteX14329" y="connsiteY14329"/>
              </a:cxn>
              <a:cxn ang="0">
                <a:pos x="connsiteX14330" y="connsiteY14330"/>
              </a:cxn>
              <a:cxn ang="0">
                <a:pos x="connsiteX14331" y="connsiteY14331"/>
              </a:cxn>
              <a:cxn ang="0">
                <a:pos x="connsiteX14332" y="connsiteY14332"/>
              </a:cxn>
              <a:cxn ang="0">
                <a:pos x="connsiteX14333" y="connsiteY14333"/>
              </a:cxn>
              <a:cxn ang="0">
                <a:pos x="connsiteX14334" y="connsiteY14334"/>
              </a:cxn>
              <a:cxn ang="0">
                <a:pos x="connsiteX14335" y="connsiteY14335"/>
              </a:cxn>
              <a:cxn ang="0">
                <a:pos x="connsiteX14336" y="connsiteY14336"/>
              </a:cxn>
              <a:cxn ang="0">
                <a:pos x="connsiteX14337" y="connsiteY14337"/>
              </a:cxn>
              <a:cxn ang="0">
                <a:pos x="connsiteX14338" y="connsiteY14338"/>
              </a:cxn>
              <a:cxn ang="0">
                <a:pos x="connsiteX14339" y="connsiteY14339"/>
              </a:cxn>
              <a:cxn ang="0">
                <a:pos x="connsiteX14340" y="connsiteY14340"/>
              </a:cxn>
              <a:cxn ang="0">
                <a:pos x="connsiteX14341" y="connsiteY14341"/>
              </a:cxn>
              <a:cxn ang="0">
                <a:pos x="connsiteX14342" y="connsiteY14342"/>
              </a:cxn>
              <a:cxn ang="0">
                <a:pos x="connsiteX14343" y="connsiteY14343"/>
              </a:cxn>
              <a:cxn ang="0">
                <a:pos x="connsiteX14344" y="connsiteY14344"/>
              </a:cxn>
              <a:cxn ang="0">
                <a:pos x="connsiteX14345" y="connsiteY14345"/>
              </a:cxn>
              <a:cxn ang="0">
                <a:pos x="connsiteX14346" y="connsiteY14346"/>
              </a:cxn>
              <a:cxn ang="0">
                <a:pos x="connsiteX14347" y="connsiteY14347"/>
              </a:cxn>
              <a:cxn ang="0">
                <a:pos x="connsiteX14348" y="connsiteY14348"/>
              </a:cxn>
              <a:cxn ang="0">
                <a:pos x="connsiteX14349" y="connsiteY14349"/>
              </a:cxn>
              <a:cxn ang="0">
                <a:pos x="connsiteX14350" y="connsiteY14350"/>
              </a:cxn>
              <a:cxn ang="0">
                <a:pos x="connsiteX14351" y="connsiteY14351"/>
              </a:cxn>
              <a:cxn ang="0">
                <a:pos x="connsiteX14352" y="connsiteY14352"/>
              </a:cxn>
              <a:cxn ang="0">
                <a:pos x="connsiteX14353" y="connsiteY14353"/>
              </a:cxn>
              <a:cxn ang="0">
                <a:pos x="connsiteX14354" y="connsiteY14354"/>
              </a:cxn>
              <a:cxn ang="0">
                <a:pos x="connsiteX14355" y="connsiteY14355"/>
              </a:cxn>
              <a:cxn ang="0">
                <a:pos x="connsiteX14356" y="connsiteY14356"/>
              </a:cxn>
              <a:cxn ang="0">
                <a:pos x="connsiteX14357" y="connsiteY14357"/>
              </a:cxn>
              <a:cxn ang="0">
                <a:pos x="connsiteX14358" y="connsiteY14358"/>
              </a:cxn>
              <a:cxn ang="0">
                <a:pos x="connsiteX14359" y="connsiteY14359"/>
              </a:cxn>
              <a:cxn ang="0">
                <a:pos x="connsiteX14360" y="connsiteY14360"/>
              </a:cxn>
              <a:cxn ang="0">
                <a:pos x="connsiteX14361" y="connsiteY14361"/>
              </a:cxn>
              <a:cxn ang="0">
                <a:pos x="connsiteX14362" y="connsiteY14362"/>
              </a:cxn>
              <a:cxn ang="0">
                <a:pos x="connsiteX14363" y="connsiteY14363"/>
              </a:cxn>
              <a:cxn ang="0">
                <a:pos x="connsiteX14364" y="connsiteY14364"/>
              </a:cxn>
              <a:cxn ang="0">
                <a:pos x="connsiteX14365" y="connsiteY14365"/>
              </a:cxn>
              <a:cxn ang="0">
                <a:pos x="connsiteX14366" y="connsiteY14366"/>
              </a:cxn>
              <a:cxn ang="0">
                <a:pos x="connsiteX14367" y="connsiteY14367"/>
              </a:cxn>
              <a:cxn ang="0">
                <a:pos x="connsiteX14368" y="connsiteY14368"/>
              </a:cxn>
              <a:cxn ang="0">
                <a:pos x="connsiteX14369" y="connsiteY14369"/>
              </a:cxn>
              <a:cxn ang="0">
                <a:pos x="connsiteX14370" y="connsiteY14370"/>
              </a:cxn>
              <a:cxn ang="0">
                <a:pos x="connsiteX14371" y="connsiteY14371"/>
              </a:cxn>
              <a:cxn ang="0">
                <a:pos x="connsiteX14372" y="connsiteY14372"/>
              </a:cxn>
              <a:cxn ang="0">
                <a:pos x="connsiteX14373" y="connsiteY14373"/>
              </a:cxn>
              <a:cxn ang="0">
                <a:pos x="connsiteX14374" y="connsiteY14374"/>
              </a:cxn>
              <a:cxn ang="0">
                <a:pos x="connsiteX14375" y="connsiteY14375"/>
              </a:cxn>
              <a:cxn ang="0">
                <a:pos x="connsiteX14376" y="connsiteY14376"/>
              </a:cxn>
              <a:cxn ang="0">
                <a:pos x="connsiteX14377" y="connsiteY14377"/>
              </a:cxn>
              <a:cxn ang="0">
                <a:pos x="connsiteX14378" y="connsiteY14378"/>
              </a:cxn>
              <a:cxn ang="0">
                <a:pos x="connsiteX14379" y="connsiteY14379"/>
              </a:cxn>
              <a:cxn ang="0">
                <a:pos x="connsiteX14380" y="connsiteY14380"/>
              </a:cxn>
              <a:cxn ang="0">
                <a:pos x="connsiteX14381" y="connsiteY14381"/>
              </a:cxn>
              <a:cxn ang="0">
                <a:pos x="connsiteX14382" y="connsiteY14382"/>
              </a:cxn>
              <a:cxn ang="0">
                <a:pos x="connsiteX14383" y="connsiteY14383"/>
              </a:cxn>
              <a:cxn ang="0">
                <a:pos x="connsiteX14384" y="connsiteY14384"/>
              </a:cxn>
              <a:cxn ang="0">
                <a:pos x="connsiteX14385" y="connsiteY14385"/>
              </a:cxn>
              <a:cxn ang="0">
                <a:pos x="connsiteX14386" y="connsiteY14386"/>
              </a:cxn>
              <a:cxn ang="0">
                <a:pos x="connsiteX14387" y="connsiteY14387"/>
              </a:cxn>
              <a:cxn ang="0">
                <a:pos x="connsiteX14388" y="connsiteY14388"/>
              </a:cxn>
              <a:cxn ang="0">
                <a:pos x="connsiteX14389" y="connsiteY14389"/>
              </a:cxn>
              <a:cxn ang="0">
                <a:pos x="connsiteX14390" y="connsiteY14390"/>
              </a:cxn>
              <a:cxn ang="0">
                <a:pos x="connsiteX14391" y="connsiteY14391"/>
              </a:cxn>
              <a:cxn ang="0">
                <a:pos x="connsiteX14392" y="connsiteY14392"/>
              </a:cxn>
              <a:cxn ang="0">
                <a:pos x="connsiteX14393" y="connsiteY14393"/>
              </a:cxn>
              <a:cxn ang="0">
                <a:pos x="connsiteX14394" y="connsiteY14394"/>
              </a:cxn>
              <a:cxn ang="0">
                <a:pos x="connsiteX14395" y="connsiteY14395"/>
              </a:cxn>
              <a:cxn ang="0">
                <a:pos x="connsiteX14396" y="connsiteY14396"/>
              </a:cxn>
              <a:cxn ang="0">
                <a:pos x="connsiteX14397" y="connsiteY14397"/>
              </a:cxn>
              <a:cxn ang="0">
                <a:pos x="connsiteX14398" y="connsiteY14398"/>
              </a:cxn>
              <a:cxn ang="0">
                <a:pos x="connsiteX14399" y="connsiteY14399"/>
              </a:cxn>
              <a:cxn ang="0">
                <a:pos x="connsiteX14400" y="connsiteY14400"/>
              </a:cxn>
              <a:cxn ang="0">
                <a:pos x="connsiteX14401" y="connsiteY14401"/>
              </a:cxn>
              <a:cxn ang="0">
                <a:pos x="connsiteX14402" y="connsiteY14402"/>
              </a:cxn>
              <a:cxn ang="0">
                <a:pos x="connsiteX14403" y="connsiteY14403"/>
              </a:cxn>
              <a:cxn ang="0">
                <a:pos x="connsiteX14404" y="connsiteY14404"/>
              </a:cxn>
              <a:cxn ang="0">
                <a:pos x="connsiteX14405" y="connsiteY14405"/>
              </a:cxn>
              <a:cxn ang="0">
                <a:pos x="connsiteX14406" y="connsiteY14406"/>
              </a:cxn>
              <a:cxn ang="0">
                <a:pos x="connsiteX14407" y="connsiteY14407"/>
              </a:cxn>
              <a:cxn ang="0">
                <a:pos x="connsiteX14408" y="connsiteY14408"/>
              </a:cxn>
              <a:cxn ang="0">
                <a:pos x="connsiteX14409" y="connsiteY14409"/>
              </a:cxn>
              <a:cxn ang="0">
                <a:pos x="connsiteX14410" y="connsiteY14410"/>
              </a:cxn>
              <a:cxn ang="0">
                <a:pos x="connsiteX14411" y="connsiteY14411"/>
              </a:cxn>
              <a:cxn ang="0">
                <a:pos x="connsiteX14412" y="connsiteY14412"/>
              </a:cxn>
              <a:cxn ang="0">
                <a:pos x="connsiteX14413" y="connsiteY14413"/>
              </a:cxn>
              <a:cxn ang="0">
                <a:pos x="connsiteX14414" y="connsiteY14414"/>
              </a:cxn>
              <a:cxn ang="0">
                <a:pos x="connsiteX14415" y="connsiteY14415"/>
              </a:cxn>
              <a:cxn ang="0">
                <a:pos x="connsiteX14416" y="connsiteY14416"/>
              </a:cxn>
              <a:cxn ang="0">
                <a:pos x="connsiteX14417" y="connsiteY14417"/>
              </a:cxn>
              <a:cxn ang="0">
                <a:pos x="connsiteX14418" y="connsiteY14418"/>
              </a:cxn>
              <a:cxn ang="0">
                <a:pos x="connsiteX14419" y="connsiteY14419"/>
              </a:cxn>
              <a:cxn ang="0">
                <a:pos x="connsiteX14420" y="connsiteY14420"/>
              </a:cxn>
              <a:cxn ang="0">
                <a:pos x="connsiteX14421" y="connsiteY14421"/>
              </a:cxn>
              <a:cxn ang="0">
                <a:pos x="connsiteX14422" y="connsiteY14422"/>
              </a:cxn>
              <a:cxn ang="0">
                <a:pos x="connsiteX14423" y="connsiteY14423"/>
              </a:cxn>
              <a:cxn ang="0">
                <a:pos x="connsiteX14424" y="connsiteY14424"/>
              </a:cxn>
              <a:cxn ang="0">
                <a:pos x="connsiteX14425" y="connsiteY14425"/>
              </a:cxn>
              <a:cxn ang="0">
                <a:pos x="connsiteX14426" y="connsiteY14426"/>
              </a:cxn>
              <a:cxn ang="0">
                <a:pos x="connsiteX14427" y="connsiteY14427"/>
              </a:cxn>
              <a:cxn ang="0">
                <a:pos x="connsiteX14428" y="connsiteY14428"/>
              </a:cxn>
              <a:cxn ang="0">
                <a:pos x="connsiteX14429" y="connsiteY14429"/>
              </a:cxn>
              <a:cxn ang="0">
                <a:pos x="connsiteX14430" y="connsiteY14430"/>
              </a:cxn>
              <a:cxn ang="0">
                <a:pos x="connsiteX14431" y="connsiteY14431"/>
              </a:cxn>
              <a:cxn ang="0">
                <a:pos x="connsiteX14432" y="connsiteY14432"/>
              </a:cxn>
              <a:cxn ang="0">
                <a:pos x="connsiteX14433" y="connsiteY14433"/>
              </a:cxn>
              <a:cxn ang="0">
                <a:pos x="connsiteX14434" y="connsiteY14434"/>
              </a:cxn>
              <a:cxn ang="0">
                <a:pos x="connsiteX14435" y="connsiteY14435"/>
              </a:cxn>
              <a:cxn ang="0">
                <a:pos x="connsiteX14436" y="connsiteY14436"/>
              </a:cxn>
              <a:cxn ang="0">
                <a:pos x="connsiteX14437" y="connsiteY14437"/>
              </a:cxn>
              <a:cxn ang="0">
                <a:pos x="connsiteX14438" y="connsiteY14438"/>
              </a:cxn>
              <a:cxn ang="0">
                <a:pos x="connsiteX14439" y="connsiteY14439"/>
              </a:cxn>
              <a:cxn ang="0">
                <a:pos x="connsiteX14440" y="connsiteY14440"/>
              </a:cxn>
              <a:cxn ang="0">
                <a:pos x="connsiteX14441" y="connsiteY14441"/>
              </a:cxn>
              <a:cxn ang="0">
                <a:pos x="connsiteX14442" y="connsiteY14442"/>
              </a:cxn>
              <a:cxn ang="0">
                <a:pos x="connsiteX14443" y="connsiteY14443"/>
              </a:cxn>
              <a:cxn ang="0">
                <a:pos x="connsiteX14444" y="connsiteY14444"/>
              </a:cxn>
              <a:cxn ang="0">
                <a:pos x="connsiteX14445" y="connsiteY14445"/>
              </a:cxn>
              <a:cxn ang="0">
                <a:pos x="connsiteX14446" y="connsiteY14446"/>
              </a:cxn>
              <a:cxn ang="0">
                <a:pos x="connsiteX14447" y="connsiteY14447"/>
              </a:cxn>
              <a:cxn ang="0">
                <a:pos x="connsiteX14448" y="connsiteY14448"/>
              </a:cxn>
              <a:cxn ang="0">
                <a:pos x="connsiteX14449" y="connsiteY14449"/>
              </a:cxn>
              <a:cxn ang="0">
                <a:pos x="connsiteX14450" y="connsiteY14450"/>
              </a:cxn>
              <a:cxn ang="0">
                <a:pos x="connsiteX14451" y="connsiteY14451"/>
              </a:cxn>
              <a:cxn ang="0">
                <a:pos x="connsiteX14452" y="connsiteY14452"/>
              </a:cxn>
              <a:cxn ang="0">
                <a:pos x="connsiteX14453" y="connsiteY14453"/>
              </a:cxn>
              <a:cxn ang="0">
                <a:pos x="connsiteX14454" y="connsiteY14454"/>
              </a:cxn>
              <a:cxn ang="0">
                <a:pos x="connsiteX14455" y="connsiteY14455"/>
              </a:cxn>
              <a:cxn ang="0">
                <a:pos x="connsiteX14456" y="connsiteY14456"/>
              </a:cxn>
              <a:cxn ang="0">
                <a:pos x="connsiteX14457" y="connsiteY14457"/>
              </a:cxn>
              <a:cxn ang="0">
                <a:pos x="connsiteX14458" y="connsiteY14458"/>
              </a:cxn>
              <a:cxn ang="0">
                <a:pos x="connsiteX14459" y="connsiteY14459"/>
              </a:cxn>
              <a:cxn ang="0">
                <a:pos x="connsiteX14460" y="connsiteY14460"/>
              </a:cxn>
              <a:cxn ang="0">
                <a:pos x="connsiteX14461" y="connsiteY14461"/>
              </a:cxn>
              <a:cxn ang="0">
                <a:pos x="connsiteX14462" y="connsiteY14462"/>
              </a:cxn>
              <a:cxn ang="0">
                <a:pos x="connsiteX14463" y="connsiteY14463"/>
              </a:cxn>
              <a:cxn ang="0">
                <a:pos x="connsiteX14464" y="connsiteY14464"/>
              </a:cxn>
              <a:cxn ang="0">
                <a:pos x="connsiteX14465" y="connsiteY14465"/>
              </a:cxn>
              <a:cxn ang="0">
                <a:pos x="connsiteX14466" y="connsiteY14466"/>
              </a:cxn>
              <a:cxn ang="0">
                <a:pos x="connsiteX14467" y="connsiteY14467"/>
              </a:cxn>
              <a:cxn ang="0">
                <a:pos x="connsiteX14468" y="connsiteY14468"/>
              </a:cxn>
              <a:cxn ang="0">
                <a:pos x="connsiteX14469" y="connsiteY14469"/>
              </a:cxn>
              <a:cxn ang="0">
                <a:pos x="connsiteX14470" y="connsiteY14470"/>
              </a:cxn>
              <a:cxn ang="0">
                <a:pos x="connsiteX14471" y="connsiteY14471"/>
              </a:cxn>
              <a:cxn ang="0">
                <a:pos x="connsiteX14472" y="connsiteY14472"/>
              </a:cxn>
              <a:cxn ang="0">
                <a:pos x="connsiteX14473" y="connsiteY14473"/>
              </a:cxn>
              <a:cxn ang="0">
                <a:pos x="connsiteX14474" y="connsiteY14474"/>
              </a:cxn>
              <a:cxn ang="0">
                <a:pos x="connsiteX14475" y="connsiteY14475"/>
              </a:cxn>
              <a:cxn ang="0">
                <a:pos x="connsiteX14476" y="connsiteY14476"/>
              </a:cxn>
              <a:cxn ang="0">
                <a:pos x="connsiteX14477" y="connsiteY14477"/>
              </a:cxn>
              <a:cxn ang="0">
                <a:pos x="connsiteX14478" y="connsiteY14478"/>
              </a:cxn>
              <a:cxn ang="0">
                <a:pos x="connsiteX14479" y="connsiteY14479"/>
              </a:cxn>
              <a:cxn ang="0">
                <a:pos x="connsiteX14480" y="connsiteY14480"/>
              </a:cxn>
              <a:cxn ang="0">
                <a:pos x="connsiteX14481" y="connsiteY14481"/>
              </a:cxn>
              <a:cxn ang="0">
                <a:pos x="connsiteX14482" y="connsiteY14482"/>
              </a:cxn>
              <a:cxn ang="0">
                <a:pos x="connsiteX14483" y="connsiteY14483"/>
              </a:cxn>
              <a:cxn ang="0">
                <a:pos x="connsiteX14484" y="connsiteY14484"/>
              </a:cxn>
              <a:cxn ang="0">
                <a:pos x="connsiteX14485" y="connsiteY14485"/>
              </a:cxn>
              <a:cxn ang="0">
                <a:pos x="connsiteX14486" y="connsiteY14486"/>
              </a:cxn>
              <a:cxn ang="0">
                <a:pos x="connsiteX14487" y="connsiteY14487"/>
              </a:cxn>
              <a:cxn ang="0">
                <a:pos x="connsiteX14488" y="connsiteY14488"/>
              </a:cxn>
              <a:cxn ang="0">
                <a:pos x="connsiteX14489" y="connsiteY14489"/>
              </a:cxn>
              <a:cxn ang="0">
                <a:pos x="connsiteX14490" y="connsiteY14490"/>
              </a:cxn>
              <a:cxn ang="0">
                <a:pos x="connsiteX14491" y="connsiteY14491"/>
              </a:cxn>
              <a:cxn ang="0">
                <a:pos x="connsiteX14492" y="connsiteY14492"/>
              </a:cxn>
              <a:cxn ang="0">
                <a:pos x="connsiteX14493" y="connsiteY14493"/>
              </a:cxn>
              <a:cxn ang="0">
                <a:pos x="connsiteX14494" y="connsiteY14494"/>
              </a:cxn>
              <a:cxn ang="0">
                <a:pos x="connsiteX14495" y="connsiteY14495"/>
              </a:cxn>
              <a:cxn ang="0">
                <a:pos x="connsiteX14496" y="connsiteY14496"/>
              </a:cxn>
              <a:cxn ang="0">
                <a:pos x="connsiteX14497" y="connsiteY14497"/>
              </a:cxn>
              <a:cxn ang="0">
                <a:pos x="connsiteX14498" y="connsiteY14498"/>
              </a:cxn>
              <a:cxn ang="0">
                <a:pos x="connsiteX14499" y="connsiteY14499"/>
              </a:cxn>
              <a:cxn ang="0">
                <a:pos x="connsiteX14500" y="connsiteY14500"/>
              </a:cxn>
              <a:cxn ang="0">
                <a:pos x="connsiteX14501" y="connsiteY14501"/>
              </a:cxn>
              <a:cxn ang="0">
                <a:pos x="connsiteX14502" y="connsiteY14502"/>
              </a:cxn>
              <a:cxn ang="0">
                <a:pos x="connsiteX14503" y="connsiteY14503"/>
              </a:cxn>
              <a:cxn ang="0">
                <a:pos x="connsiteX14504" y="connsiteY14504"/>
              </a:cxn>
              <a:cxn ang="0">
                <a:pos x="connsiteX14505" y="connsiteY14505"/>
              </a:cxn>
              <a:cxn ang="0">
                <a:pos x="connsiteX14506" y="connsiteY14506"/>
              </a:cxn>
              <a:cxn ang="0">
                <a:pos x="connsiteX14507" y="connsiteY14507"/>
              </a:cxn>
              <a:cxn ang="0">
                <a:pos x="connsiteX14508" y="connsiteY14508"/>
              </a:cxn>
              <a:cxn ang="0">
                <a:pos x="connsiteX14509" y="connsiteY14509"/>
              </a:cxn>
              <a:cxn ang="0">
                <a:pos x="connsiteX14510" y="connsiteY14510"/>
              </a:cxn>
              <a:cxn ang="0">
                <a:pos x="connsiteX14511" y="connsiteY14511"/>
              </a:cxn>
              <a:cxn ang="0">
                <a:pos x="connsiteX14512" y="connsiteY14512"/>
              </a:cxn>
              <a:cxn ang="0">
                <a:pos x="connsiteX14513" y="connsiteY14513"/>
              </a:cxn>
              <a:cxn ang="0">
                <a:pos x="connsiteX14514" y="connsiteY14514"/>
              </a:cxn>
              <a:cxn ang="0">
                <a:pos x="connsiteX14515" y="connsiteY14515"/>
              </a:cxn>
              <a:cxn ang="0">
                <a:pos x="connsiteX14516" y="connsiteY14516"/>
              </a:cxn>
              <a:cxn ang="0">
                <a:pos x="connsiteX14517" y="connsiteY14517"/>
              </a:cxn>
              <a:cxn ang="0">
                <a:pos x="connsiteX14518" y="connsiteY14518"/>
              </a:cxn>
              <a:cxn ang="0">
                <a:pos x="connsiteX14519" y="connsiteY14519"/>
              </a:cxn>
              <a:cxn ang="0">
                <a:pos x="connsiteX14520" y="connsiteY14520"/>
              </a:cxn>
              <a:cxn ang="0">
                <a:pos x="connsiteX14521" y="connsiteY14521"/>
              </a:cxn>
              <a:cxn ang="0">
                <a:pos x="connsiteX14522" y="connsiteY14522"/>
              </a:cxn>
              <a:cxn ang="0">
                <a:pos x="connsiteX14523" y="connsiteY14523"/>
              </a:cxn>
              <a:cxn ang="0">
                <a:pos x="connsiteX14524" y="connsiteY14524"/>
              </a:cxn>
              <a:cxn ang="0">
                <a:pos x="connsiteX14525" y="connsiteY14525"/>
              </a:cxn>
              <a:cxn ang="0">
                <a:pos x="connsiteX14526" y="connsiteY14526"/>
              </a:cxn>
              <a:cxn ang="0">
                <a:pos x="connsiteX14527" y="connsiteY14527"/>
              </a:cxn>
              <a:cxn ang="0">
                <a:pos x="connsiteX14528" y="connsiteY14528"/>
              </a:cxn>
              <a:cxn ang="0">
                <a:pos x="connsiteX14529" y="connsiteY14529"/>
              </a:cxn>
              <a:cxn ang="0">
                <a:pos x="connsiteX14530" y="connsiteY14530"/>
              </a:cxn>
              <a:cxn ang="0">
                <a:pos x="connsiteX14531" y="connsiteY14531"/>
              </a:cxn>
              <a:cxn ang="0">
                <a:pos x="connsiteX14532" y="connsiteY14532"/>
              </a:cxn>
              <a:cxn ang="0">
                <a:pos x="connsiteX14533" y="connsiteY14533"/>
              </a:cxn>
              <a:cxn ang="0">
                <a:pos x="connsiteX14534" y="connsiteY14534"/>
              </a:cxn>
              <a:cxn ang="0">
                <a:pos x="connsiteX14535" y="connsiteY14535"/>
              </a:cxn>
              <a:cxn ang="0">
                <a:pos x="connsiteX14536" y="connsiteY14536"/>
              </a:cxn>
              <a:cxn ang="0">
                <a:pos x="connsiteX14537" y="connsiteY14537"/>
              </a:cxn>
              <a:cxn ang="0">
                <a:pos x="connsiteX14538" y="connsiteY14538"/>
              </a:cxn>
              <a:cxn ang="0">
                <a:pos x="connsiteX14539" y="connsiteY14539"/>
              </a:cxn>
              <a:cxn ang="0">
                <a:pos x="connsiteX14540" y="connsiteY14540"/>
              </a:cxn>
              <a:cxn ang="0">
                <a:pos x="connsiteX14541" y="connsiteY14541"/>
              </a:cxn>
              <a:cxn ang="0">
                <a:pos x="connsiteX14542" y="connsiteY14542"/>
              </a:cxn>
              <a:cxn ang="0">
                <a:pos x="connsiteX14543" y="connsiteY14543"/>
              </a:cxn>
              <a:cxn ang="0">
                <a:pos x="connsiteX14544" y="connsiteY14544"/>
              </a:cxn>
              <a:cxn ang="0">
                <a:pos x="connsiteX14545" y="connsiteY14545"/>
              </a:cxn>
              <a:cxn ang="0">
                <a:pos x="connsiteX14546" y="connsiteY14546"/>
              </a:cxn>
              <a:cxn ang="0">
                <a:pos x="connsiteX14547" y="connsiteY14547"/>
              </a:cxn>
              <a:cxn ang="0">
                <a:pos x="connsiteX14548" y="connsiteY14548"/>
              </a:cxn>
              <a:cxn ang="0">
                <a:pos x="connsiteX14549" y="connsiteY14549"/>
              </a:cxn>
              <a:cxn ang="0">
                <a:pos x="connsiteX14550" y="connsiteY14550"/>
              </a:cxn>
              <a:cxn ang="0">
                <a:pos x="connsiteX14551" y="connsiteY14551"/>
              </a:cxn>
              <a:cxn ang="0">
                <a:pos x="connsiteX14552" y="connsiteY14552"/>
              </a:cxn>
              <a:cxn ang="0">
                <a:pos x="connsiteX14553" y="connsiteY14553"/>
              </a:cxn>
              <a:cxn ang="0">
                <a:pos x="connsiteX14554" y="connsiteY14554"/>
              </a:cxn>
              <a:cxn ang="0">
                <a:pos x="connsiteX14555" y="connsiteY14555"/>
              </a:cxn>
              <a:cxn ang="0">
                <a:pos x="connsiteX14556" y="connsiteY14556"/>
              </a:cxn>
              <a:cxn ang="0">
                <a:pos x="connsiteX14557" y="connsiteY14557"/>
              </a:cxn>
              <a:cxn ang="0">
                <a:pos x="connsiteX14558" y="connsiteY14558"/>
              </a:cxn>
              <a:cxn ang="0">
                <a:pos x="connsiteX14559" y="connsiteY14559"/>
              </a:cxn>
              <a:cxn ang="0">
                <a:pos x="connsiteX14560" y="connsiteY14560"/>
              </a:cxn>
              <a:cxn ang="0">
                <a:pos x="connsiteX14561" y="connsiteY14561"/>
              </a:cxn>
              <a:cxn ang="0">
                <a:pos x="connsiteX14562" y="connsiteY14562"/>
              </a:cxn>
              <a:cxn ang="0">
                <a:pos x="connsiteX14563" y="connsiteY14563"/>
              </a:cxn>
              <a:cxn ang="0">
                <a:pos x="connsiteX14564" y="connsiteY14564"/>
              </a:cxn>
              <a:cxn ang="0">
                <a:pos x="connsiteX14565" y="connsiteY14565"/>
              </a:cxn>
              <a:cxn ang="0">
                <a:pos x="connsiteX14566" y="connsiteY14566"/>
              </a:cxn>
              <a:cxn ang="0">
                <a:pos x="connsiteX14567" y="connsiteY14567"/>
              </a:cxn>
              <a:cxn ang="0">
                <a:pos x="connsiteX14568" y="connsiteY14568"/>
              </a:cxn>
              <a:cxn ang="0">
                <a:pos x="connsiteX14569" y="connsiteY14569"/>
              </a:cxn>
              <a:cxn ang="0">
                <a:pos x="connsiteX14570" y="connsiteY14570"/>
              </a:cxn>
              <a:cxn ang="0">
                <a:pos x="connsiteX14571" y="connsiteY14571"/>
              </a:cxn>
              <a:cxn ang="0">
                <a:pos x="connsiteX14572" y="connsiteY14572"/>
              </a:cxn>
              <a:cxn ang="0">
                <a:pos x="connsiteX14573" y="connsiteY14573"/>
              </a:cxn>
              <a:cxn ang="0">
                <a:pos x="connsiteX14574" y="connsiteY14574"/>
              </a:cxn>
              <a:cxn ang="0">
                <a:pos x="connsiteX14575" y="connsiteY14575"/>
              </a:cxn>
              <a:cxn ang="0">
                <a:pos x="connsiteX14576" y="connsiteY14576"/>
              </a:cxn>
              <a:cxn ang="0">
                <a:pos x="connsiteX14577" y="connsiteY14577"/>
              </a:cxn>
              <a:cxn ang="0">
                <a:pos x="connsiteX14578" y="connsiteY14578"/>
              </a:cxn>
              <a:cxn ang="0">
                <a:pos x="connsiteX14579" y="connsiteY14579"/>
              </a:cxn>
              <a:cxn ang="0">
                <a:pos x="connsiteX14580" y="connsiteY14580"/>
              </a:cxn>
              <a:cxn ang="0">
                <a:pos x="connsiteX14581" y="connsiteY14581"/>
              </a:cxn>
              <a:cxn ang="0">
                <a:pos x="connsiteX14582" y="connsiteY14582"/>
              </a:cxn>
              <a:cxn ang="0">
                <a:pos x="connsiteX14583" y="connsiteY14583"/>
              </a:cxn>
              <a:cxn ang="0">
                <a:pos x="connsiteX14584" y="connsiteY14584"/>
              </a:cxn>
              <a:cxn ang="0">
                <a:pos x="connsiteX14585" y="connsiteY14585"/>
              </a:cxn>
              <a:cxn ang="0">
                <a:pos x="connsiteX14586" y="connsiteY14586"/>
              </a:cxn>
              <a:cxn ang="0">
                <a:pos x="connsiteX14587" y="connsiteY14587"/>
              </a:cxn>
              <a:cxn ang="0">
                <a:pos x="connsiteX14588" y="connsiteY14588"/>
              </a:cxn>
              <a:cxn ang="0">
                <a:pos x="connsiteX14589" y="connsiteY14589"/>
              </a:cxn>
              <a:cxn ang="0">
                <a:pos x="connsiteX14590" y="connsiteY14590"/>
              </a:cxn>
              <a:cxn ang="0">
                <a:pos x="connsiteX14591" y="connsiteY14591"/>
              </a:cxn>
              <a:cxn ang="0">
                <a:pos x="connsiteX14592" y="connsiteY14592"/>
              </a:cxn>
              <a:cxn ang="0">
                <a:pos x="connsiteX14593" y="connsiteY14593"/>
              </a:cxn>
              <a:cxn ang="0">
                <a:pos x="connsiteX14594" y="connsiteY14594"/>
              </a:cxn>
              <a:cxn ang="0">
                <a:pos x="connsiteX14595" y="connsiteY14595"/>
              </a:cxn>
              <a:cxn ang="0">
                <a:pos x="connsiteX14596" y="connsiteY14596"/>
              </a:cxn>
              <a:cxn ang="0">
                <a:pos x="connsiteX14597" y="connsiteY14597"/>
              </a:cxn>
              <a:cxn ang="0">
                <a:pos x="connsiteX14598" y="connsiteY14598"/>
              </a:cxn>
              <a:cxn ang="0">
                <a:pos x="connsiteX14599" y="connsiteY14599"/>
              </a:cxn>
              <a:cxn ang="0">
                <a:pos x="connsiteX14600" y="connsiteY14600"/>
              </a:cxn>
              <a:cxn ang="0">
                <a:pos x="connsiteX14601" y="connsiteY14601"/>
              </a:cxn>
              <a:cxn ang="0">
                <a:pos x="connsiteX14602" y="connsiteY14602"/>
              </a:cxn>
              <a:cxn ang="0">
                <a:pos x="connsiteX14603" y="connsiteY14603"/>
              </a:cxn>
              <a:cxn ang="0">
                <a:pos x="connsiteX14604" y="connsiteY14604"/>
              </a:cxn>
              <a:cxn ang="0">
                <a:pos x="connsiteX14605" y="connsiteY14605"/>
              </a:cxn>
              <a:cxn ang="0">
                <a:pos x="connsiteX14606" y="connsiteY14606"/>
              </a:cxn>
              <a:cxn ang="0">
                <a:pos x="connsiteX14607" y="connsiteY14607"/>
              </a:cxn>
              <a:cxn ang="0">
                <a:pos x="connsiteX14608" y="connsiteY14608"/>
              </a:cxn>
              <a:cxn ang="0">
                <a:pos x="connsiteX14609" y="connsiteY14609"/>
              </a:cxn>
              <a:cxn ang="0">
                <a:pos x="connsiteX14610" y="connsiteY14610"/>
              </a:cxn>
              <a:cxn ang="0">
                <a:pos x="connsiteX14611" y="connsiteY14611"/>
              </a:cxn>
              <a:cxn ang="0">
                <a:pos x="connsiteX14612" y="connsiteY14612"/>
              </a:cxn>
              <a:cxn ang="0">
                <a:pos x="connsiteX14613" y="connsiteY14613"/>
              </a:cxn>
              <a:cxn ang="0">
                <a:pos x="connsiteX14614" y="connsiteY14614"/>
              </a:cxn>
              <a:cxn ang="0">
                <a:pos x="connsiteX14615" y="connsiteY14615"/>
              </a:cxn>
              <a:cxn ang="0">
                <a:pos x="connsiteX14616" y="connsiteY14616"/>
              </a:cxn>
              <a:cxn ang="0">
                <a:pos x="connsiteX14617" y="connsiteY14617"/>
              </a:cxn>
              <a:cxn ang="0">
                <a:pos x="connsiteX14618" y="connsiteY14618"/>
              </a:cxn>
              <a:cxn ang="0">
                <a:pos x="connsiteX14619" y="connsiteY14619"/>
              </a:cxn>
              <a:cxn ang="0">
                <a:pos x="connsiteX14620" y="connsiteY14620"/>
              </a:cxn>
              <a:cxn ang="0">
                <a:pos x="connsiteX14621" y="connsiteY14621"/>
              </a:cxn>
              <a:cxn ang="0">
                <a:pos x="connsiteX14622" y="connsiteY14622"/>
              </a:cxn>
              <a:cxn ang="0">
                <a:pos x="connsiteX14623" y="connsiteY14623"/>
              </a:cxn>
              <a:cxn ang="0">
                <a:pos x="connsiteX14624" y="connsiteY14624"/>
              </a:cxn>
              <a:cxn ang="0">
                <a:pos x="connsiteX14625" y="connsiteY14625"/>
              </a:cxn>
              <a:cxn ang="0">
                <a:pos x="connsiteX14626" y="connsiteY14626"/>
              </a:cxn>
              <a:cxn ang="0">
                <a:pos x="connsiteX14627" y="connsiteY14627"/>
              </a:cxn>
              <a:cxn ang="0">
                <a:pos x="connsiteX14628" y="connsiteY14628"/>
              </a:cxn>
              <a:cxn ang="0">
                <a:pos x="connsiteX14629" y="connsiteY14629"/>
              </a:cxn>
              <a:cxn ang="0">
                <a:pos x="connsiteX14630" y="connsiteY14630"/>
              </a:cxn>
              <a:cxn ang="0">
                <a:pos x="connsiteX14631" y="connsiteY14631"/>
              </a:cxn>
              <a:cxn ang="0">
                <a:pos x="connsiteX14632" y="connsiteY14632"/>
              </a:cxn>
              <a:cxn ang="0">
                <a:pos x="connsiteX14633" y="connsiteY14633"/>
              </a:cxn>
              <a:cxn ang="0">
                <a:pos x="connsiteX14634" y="connsiteY14634"/>
              </a:cxn>
              <a:cxn ang="0">
                <a:pos x="connsiteX14635" y="connsiteY14635"/>
              </a:cxn>
              <a:cxn ang="0">
                <a:pos x="connsiteX14636" y="connsiteY14636"/>
              </a:cxn>
              <a:cxn ang="0">
                <a:pos x="connsiteX14637" y="connsiteY14637"/>
              </a:cxn>
              <a:cxn ang="0">
                <a:pos x="connsiteX14638" y="connsiteY14638"/>
              </a:cxn>
              <a:cxn ang="0">
                <a:pos x="connsiteX14639" y="connsiteY14639"/>
              </a:cxn>
              <a:cxn ang="0">
                <a:pos x="connsiteX14640" y="connsiteY14640"/>
              </a:cxn>
              <a:cxn ang="0">
                <a:pos x="connsiteX14641" y="connsiteY14641"/>
              </a:cxn>
              <a:cxn ang="0">
                <a:pos x="connsiteX14642" y="connsiteY14642"/>
              </a:cxn>
              <a:cxn ang="0">
                <a:pos x="connsiteX14643" y="connsiteY14643"/>
              </a:cxn>
              <a:cxn ang="0">
                <a:pos x="connsiteX14644" y="connsiteY14644"/>
              </a:cxn>
              <a:cxn ang="0">
                <a:pos x="connsiteX14645" y="connsiteY14645"/>
              </a:cxn>
              <a:cxn ang="0">
                <a:pos x="connsiteX14646" y="connsiteY14646"/>
              </a:cxn>
              <a:cxn ang="0">
                <a:pos x="connsiteX14647" y="connsiteY14647"/>
              </a:cxn>
              <a:cxn ang="0">
                <a:pos x="connsiteX14648" y="connsiteY14648"/>
              </a:cxn>
              <a:cxn ang="0">
                <a:pos x="connsiteX14649" y="connsiteY14649"/>
              </a:cxn>
              <a:cxn ang="0">
                <a:pos x="connsiteX14650" y="connsiteY14650"/>
              </a:cxn>
              <a:cxn ang="0">
                <a:pos x="connsiteX14651" y="connsiteY14651"/>
              </a:cxn>
              <a:cxn ang="0">
                <a:pos x="connsiteX14652" y="connsiteY14652"/>
              </a:cxn>
              <a:cxn ang="0">
                <a:pos x="connsiteX14653" y="connsiteY14653"/>
              </a:cxn>
              <a:cxn ang="0">
                <a:pos x="connsiteX14654" y="connsiteY14654"/>
              </a:cxn>
              <a:cxn ang="0">
                <a:pos x="connsiteX14655" y="connsiteY14655"/>
              </a:cxn>
              <a:cxn ang="0">
                <a:pos x="connsiteX14656" y="connsiteY14656"/>
              </a:cxn>
              <a:cxn ang="0">
                <a:pos x="connsiteX14657" y="connsiteY14657"/>
              </a:cxn>
              <a:cxn ang="0">
                <a:pos x="connsiteX14658" y="connsiteY14658"/>
              </a:cxn>
              <a:cxn ang="0">
                <a:pos x="connsiteX14659" y="connsiteY14659"/>
              </a:cxn>
              <a:cxn ang="0">
                <a:pos x="connsiteX14660" y="connsiteY14660"/>
              </a:cxn>
              <a:cxn ang="0">
                <a:pos x="connsiteX14661" y="connsiteY14661"/>
              </a:cxn>
              <a:cxn ang="0">
                <a:pos x="connsiteX14662" y="connsiteY14662"/>
              </a:cxn>
              <a:cxn ang="0">
                <a:pos x="connsiteX14663" y="connsiteY14663"/>
              </a:cxn>
              <a:cxn ang="0">
                <a:pos x="connsiteX14664" y="connsiteY14664"/>
              </a:cxn>
              <a:cxn ang="0">
                <a:pos x="connsiteX14665" y="connsiteY14665"/>
              </a:cxn>
              <a:cxn ang="0">
                <a:pos x="connsiteX14666" y="connsiteY14666"/>
              </a:cxn>
              <a:cxn ang="0">
                <a:pos x="connsiteX14667" y="connsiteY14667"/>
              </a:cxn>
              <a:cxn ang="0">
                <a:pos x="connsiteX14668" y="connsiteY14668"/>
              </a:cxn>
              <a:cxn ang="0">
                <a:pos x="connsiteX14669" y="connsiteY14669"/>
              </a:cxn>
              <a:cxn ang="0">
                <a:pos x="connsiteX14670" y="connsiteY14670"/>
              </a:cxn>
              <a:cxn ang="0">
                <a:pos x="connsiteX14671" y="connsiteY14671"/>
              </a:cxn>
              <a:cxn ang="0">
                <a:pos x="connsiteX14672" y="connsiteY14672"/>
              </a:cxn>
              <a:cxn ang="0">
                <a:pos x="connsiteX14673" y="connsiteY14673"/>
              </a:cxn>
              <a:cxn ang="0">
                <a:pos x="connsiteX14674" y="connsiteY14674"/>
              </a:cxn>
              <a:cxn ang="0">
                <a:pos x="connsiteX14675" y="connsiteY14675"/>
              </a:cxn>
              <a:cxn ang="0">
                <a:pos x="connsiteX14676" y="connsiteY14676"/>
              </a:cxn>
              <a:cxn ang="0">
                <a:pos x="connsiteX14677" y="connsiteY14677"/>
              </a:cxn>
              <a:cxn ang="0">
                <a:pos x="connsiteX14678" y="connsiteY14678"/>
              </a:cxn>
              <a:cxn ang="0">
                <a:pos x="connsiteX14679" y="connsiteY14679"/>
              </a:cxn>
              <a:cxn ang="0">
                <a:pos x="connsiteX14680" y="connsiteY14680"/>
              </a:cxn>
              <a:cxn ang="0">
                <a:pos x="connsiteX14681" y="connsiteY14681"/>
              </a:cxn>
              <a:cxn ang="0">
                <a:pos x="connsiteX14682" y="connsiteY14682"/>
              </a:cxn>
              <a:cxn ang="0">
                <a:pos x="connsiteX14683" y="connsiteY14683"/>
              </a:cxn>
              <a:cxn ang="0">
                <a:pos x="connsiteX14684" y="connsiteY14684"/>
              </a:cxn>
              <a:cxn ang="0">
                <a:pos x="connsiteX14685" y="connsiteY14685"/>
              </a:cxn>
              <a:cxn ang="0">
                <a:pos x="connsiteX14686" y="connsiteY14686"/>
              </a:cxn>
              <a:cxn ang="0">
                <a:pos x="connsiteX14687" y="connsiteY14687"/>
              </a:cxn>
              <a:cxn ang="0">
                <a:pos x="connsiteX14688" y="connsiteY14688"/>
              </a:cxn>
              <a:cxn ang="0">
                <a:pos x="connsiteX14689" y="connsiteY14689"/>
              </a:cxn>
              <a:cxn ang="0">
                <a:pos x="connsiteX14690" y="connsiteY14690"/>
              </a:cxn>
              <a:cxn ang="0">
                <a:pos x="connsiteX14691" y="connsiteY14691"/>
              </a:cxn>
              <a:cxn ang="0">
                <a:pos x="connsiteX14692" y="connsiteY14692"/>
              </a:cxn>
              <a:cxn ang="0">
                <a:pos x="connsiteX14693" y="connsiteY14693"/>
              </a:cxn>
              <a:cxn ang="0">
                <a:pos x="connsiteX14694" y="connsiteY14694"/>
              </a:cxn>
              <a:cxn ang="0">
                <a:pos x="connsiteX14695" y="connsiteY14695"/>
              </a:cxn>
              <a:cxn ang="0">
                <a:pos x="connsiteX14696" y="connsiteY14696"/>
              </a:cxn>
              <a:cxn ang="0">
                <a:pos x="connsiteX14697" y="connsiteY14697"/>
              </a:cxn>
              <a:cxn ang="0">
                <a:pos x="connsiteX14698" y="connsiteY14698"/>
              </a:cxn>
              <a:cxn ang="0">
                <a:pos x="connsiteX14699" y="connsiteY14699"/>
              </a:cxn>
              <a:cxn ang="0">
                <a:pos x="connsiteX14700" y="connsiteY14700"/>
              </a:cxn>
              <a:cxn ang="0">
                <a:pos x="connsiteX14701" y="connsiteY14701"/>
              </a:cxn>
              <a:cxn ang="0">
                <a:pos x="connsiteX14702" y="connsiteY14702"/>
              </a:cxn>
              <a:cxn ang="0">
                <a:pos x="connsiteX14703" y="connsiteY14703"/>
              </a:cxn>
              <a:cxn ang="0">
                <a:pos x="connsiteX14704" y="connsiteY14704"/>
              </a:cxn>
              <a:cxn ang="0">
                <a:pos x="connsiteX14705" y="connsiteY14705"/>
              </a:cxn>
              <a:cxn ang="0">
                <a:pos x="connsiteX14706" y="connsiteY14706"/>
              </a:cxn>
              <a:cxn ang="0">
                <a:pos x="connsiteX14707" y="connsiteY14707"/>
              </a:cxn>
              <a:cxn ang="0">
                <a:pos x="connsiteX14708" y="connsiteY14708"/>
              </a:cxn>
              <a:cxn ang="0">
                <a:pos x="connsiteX14709" y="connsiteY14709"/>
              </a:cxn>
              <a:cxn ang="0">
                <a:pos x="connsiteX14710" y="connsiteY14710"/>
              </a:cxn>
              <a:cxn ang="0">
                <a:pos x="connsiteX14711" y="connsiteY14711"/>
              </a:cxn>
              <a:cxn ang="0">
                <a:pos x="connsiteX14712" y="connsiteY14712"/>
              </a:cxn>
              <a:cxn ang="0">
                <a:pos x="connsiteX14713" y="connsiteY14713"/>
              </a:cxn>
              <a:cxn ang="0">
                <a:pos x="connsiteX14714" y="connsiteY14714"/>
              </a:cxn>
              <a:cxn ang="0">
                <a:pos x="connsiteX14715" y="connsiteY14715"/>
              </a:cxn>
              <a:cxn ang="0">
                <a:pos x="connsiteX14716" y="connsiteY14716"/>
              </a:cxn>
              <a:cxn ang="0">
                <a:pos x="connsiteX14717" y="connsiteY14717"/>
              </a:cxn>
              <a:cxn ang="0">
                <a:pos x="connsiteX14718" y="connsiteY14718"/>
              </a:cxn>
              <a:cxn ang="0">
                <a:pos x="connsiteX14719" y="connsiteY14719"/>
              </a:cxn>
              <a:cxn ang="0">
                <a:pos x="connsiteX14720" y="connsiteY14720"/>
              </a:cxn>
              <a:cxn ang="0">
                <a:pos x="connsiteX14721" y="connsiteY14721"/>
              </a:cxn>
              <a:cxn ang="0">
                <a:pos x="connsiteX14722" y="connsiteY14722"/>
              </a:cxn>
              <a:cxn ang="0">
                <a:pos x="connsiteX14723" y="connsiteY14723"/>
              </a:cxn>
              <a:cxn ang="0">
                <a:pos x="connsiteX14724" y="connsiteY14724"/>
              </a:cxn>
              <a:cxn ang="0">
                <a:pos x="connsiteX14725" y="connsiteY14725"/>
              </a:cxn>
              <a:cxn ang="0">
                <a:pos x="connsiteX14726" y="connsiteY14726"/>
              </a:cxn>
              <a:cxn ang="0">
                <a:pos x="connsiteX14727" y="connsiteY14727"/>
              </a:cxn>
              <a:cxn ang="0">
                <a:pos x="connsiteX14728" y="connsiteY14728"/>
              </a:cxn>
              <a:cxn ang="0">
                <a:pos x="connsiteX14729" y="connsiteY14729"/>
              </a:cxn>
              <a:cxn ang="0">
                <a:pos x="connsiteX14730" y="connsiteY14730"/>
              </a:cxn>
              <a:cxn ang="0">
                <a:pos x="connsiteX14731" y="connsiteY14731"/>
              </a:cxn>
              <a:cxn ang="0">
                <a:pos x="connsiteX14732" y="connsiteY14732"/>
              </a:cxn>
              <a:cxn ang="0">
                <a:pos x="connsiteX14733" y="connsiteY14733"/>
              </a:cxn>
              <a:cxn ang="0">
                <a:pos x="connsiteX14734" y="connsiteY14734"/>
              </a:cxn>
              <a:cxn ang="0">
                <a:pos x="connsiteX14735" y="connsiteY14735"/>
              </a:cxn>
              <a:cxn ang="0">
                <a:pos x="connsiteX14736" y="connsiteY14736"/>
              </a:cxn>
              <a:cxn ang="0">
                <a:pos x="connsiteX14737" y="connsiteY14737"/>
              </a:cxn>
              <a:cxn ang="0">
                <a:pos x="connsiteX14738" y="connsiteY14738"/>
              </a:cxn>
              <a:cxn ang="0">
                <a:pos x="connsiteX14739" y="connsiteY14739"/>
              </a:cxn>
              <a:cxn ang="0">
                <a:pos x="connsiteX14740" y="connsiteY14740"/>
              </a:cxn>
              <a:cxn ang="0">
                <a:pos x="connsiteX14741" y="connsiteY14741"/>
              </a:cxn>
              <a:cxn ang="0">
                <a:pos x="connsiteX14742" y="connsiteY14742"/>
              </a:cxn>
              <a:cxn ang="0">
                <a:pos x="connsiteX14743" y="connsiteY14743"/>
              </a:cxn>
              <a:cxn ang="0">
                <a:pos x="connsiteX14744" y="connsiteY14744"/>
              </a:cxn>
              <a:cxn ang="0">
                <a:pos x="connsiteX14745" y="connsiteY14745"/>
              </a:cxn>
              <a:cxn ang="0">
                <a:pos x="connsiteX14746" y="connsiteY14746"/>
              </a:cxn>
              <a:cxn ang="0">
                <a:pos x="connsiteX14747" y="connsiteY14747"/>
              </a:cxn>
              <a:cxn ang="0">
                <a:pos x="connsiteX14748" y="connsiteY14748"/>
              </a:cxn>
              <a:cxn ang="0">
                <a:pos x="connsiteX14749" y="connsiteY14749"/>
              </a:cxn>
              <a:cxn ang="0">
                <a:pos x="connsiteX14750" y="connsiteY14750"/>
              </a:cxn>
              <a:cxn ang="0">
                <a:pos x="connsiteX14751" y="connsiteY14751"/>
              </a:cxn>
              <a:cxn ang="0">
                <a:pos x="connsiteX14752" y="connsiteY14752"/>
              </a:cxn>
              <a:cxn ang="0">
                <a:pos x="connsiteX14753" y="connsiteY14753"/>
              </a:cxn>
              <a:cxn ang="0">
                <a:pos x="connsiteX14754" y="connsiteY14754"/>
              </a:cxn>
              <a:cxn ang="0">
                <a:pos x="connsiteX14755" y="connsiteY14755"/>
              </a:cxn>
              <a:cxn ang="0">
                <a:pos x="connsiteX14756" y="connsiteY14756"/>
              </a:cxn>
              <a:cxn ang="0">
                <a:pos x="connsiteX14757" y="connsiteY14757"/>
              </a:cxn>
              <a:cxn ang="0">
                <a:pos x="connsiteX14758" y="connsiteY14758"/>
              </a:cxn>
              <a:cxn ang="0">
                <a:pos x="connsiteX14759" y="connsiteY14759"/>
              </a:cxn>
              <a:cxn ang="0">
                <a:pos x="connsiteX14760" y="connsiteY14760"/>
              </a:cxn>
              <a:cxn ang="0">
                <a:pos x="connsiteX14761" y="connsiteY14761"/>
              </a:cxn>
              <a:cxn ang="0">
                <a:pos x="connsiteX14762" y="connsiteY14762"/>
              </a:cxn>
              <a:cxn ang="0">
                <a:pos x="connsiteX14763" y="connsiteY14763"/>
              </a:cxn>
              <a:cxn ang="0">
                <a:pos x="connsiteX14764" y="connsiteY14764"/>
              </a:cxn>
              <a:cxn ang="0">
                <a:pos x="connsiteX14765" y="connsiteY14765"/>
              </a:cxn>
              <a:cxn ang="0">
                <a:pos x="connsiteX14766" y="connsiteY14766"/>
              </a:cxn>
              <a:cxn ang="0">
                <a:pos x="connsiteX14767" y="connsiteY14767"/>
              </a:cxn>
              <a:cxn ang="0">
                <a:pos x="connsiteX14768" y="connsiteY14768"/>
              </a:cxn>
              <a:cxn ang="0">
                <a:pos x="connsiteX14769" y="connsiteY14769"/>
              </a:cxn>
              <a:cxn ang="0">
                <a:pos x="connsiteX14770" y="connsiteY14770"/>
              </a:cxn>
              <a:cxn ang="0">
                <a:pos x="connsiteX14771" y="connsiteY14771"/>
              </a:cxn>
              <a:cxn ang="0">
                <a:pos x="connsiteX14772" y="connsiteY14772"/>
              </a:cxn>
              <a:cxn ang="0">
                <a:pos x="connsiteX14773" y="connsiteY14773"/>
              </a:cxn>
              <a:cxn ang="0">
                <a:pos x="connsiteX14774" y="connsiteY14774"/>
              </a:cxn>
              <a:cxn ang="0">
                <a:pos x="connsiteX14775" y="connsiteY14775"/>
              </a:cxn>
              <a:cxn ang="0">
                <a:pos x="connsiteX14776" y="connsiteY14776"/>
              </a:cxn>
              <a:cxn ang="0">
                <a:pos x="connsiteX14777" y="connsiteY14777"/>
              </a:cxn>
              <a:cxn ang="0">
                <a:pos x="connsiteX14778" y="connsiteY14778"/>
              </a:cxn>
              <a:cxn ang="0">
                <a:pos x="connsiteX14779" y="connsiteY14779"/>
              </a:cxn>
              <a:cxn ang="0">
                <a:pos x="connsiteX14780" y="connsiteY14780"/>
              </a:cxn>
              <a:cxn ang="0">
                <a:pos x="connsiteX14781" y="connsiteY14781"/>
              </a:cxn>
              <a:cxn ang="0">
                <a:pos x="connsiteX14782" y="connsiteY14782"/>
              </a:cxn>
              <a:cxn ang="0">
                <a:pos x="connsiteX14783" y="connsiteY14783"/>
              </a:cxn>
              <a:cxn ang="0">
                <a:pos x="connsiteX14784" y="connsiteY14784"/>
              </a:cxn>
              <a:cxn ang="0">
                <a:pos x="connsiteX14785" y="connsiteY14785"/>
              </a:cxn>
              <a:cxn ang="0">
                <a:pos x="connsiteX14786" y="connsiteY14786"/>
              </a:cxn>
              <a:cxn ang="0">
                <a:pos x="connsiteX14787" y="connsiteY14787"/>
              </a:cxn>
              <a:cxn ang="0">
                <a:pos x="connsiteX14788" y="connsiteY14788"/>
              </a:cxn>
              <a:cxn ang="0">
                <a:pos x="connsiteX14789" y="connsiteY14789"/>
              </a:cxn>
              <a:cxn ang="0">
                <a:pos x="connsiteX14790" y="connsiteY14790"/>
              </a:cxn>
              <a:cxn ang="0">
                <a:pos x="connsiteX14791" y="connsiteY14791"/>
              </a:cxn>
              <a:cxn ang="0">
                <a:pos x="connsiteX14792" y="connsiteY14792"/>
              </a:cxn>
              <a:cxn ang="0">
                <a:pos x="connsiteX14793" y="connsiteY14793"/>
              </a:cxn>
              <a:cxn ang="0">
                <a:pos x="connsiteX14794" y="connsiteY14794"/>
              </a:cxn>
              <a:cxn ang="0">
                <a:pos x="connsiteX14795" y="connsiteY14795"/>
              </a:cxn>
              <a:cxn ang="0">
                <a:pos x="connsiteX14796" y="connsiteY14796"/>
              </a:cxn>
              <a:cxn ang="0">
                <a:pos x="connsiteX14797" y="connsiteY14797"/>
              </a:cxn>
              <a:cxn ang="0">
                <a:pos x="connsiteX14798" y="connsiteY14798"/>
              </a:cxn>
              <a:cxn ang="0">
                <a:pos x="connsiteX14799" y="connsiteY14799"/>
              </a:cxn>
              <a:cxn ang="0">
                <a:pos x="connsiteX14800" y="connsiteY14800"/>
              </a:cxn>
              <a:cxn ang="0">
                <a:pos x="connsiteX14801" y="connsiteY14801"/>
              </a:cxn>
              <a:cxn ang="0">
                <a:pos x="connsiteX14802" y="connsiteY14802"/>
              </a:cxn>
              <a:cxn ang="0">
                <a:pos x="connsiteX14803" y="connsiteY14803"/>
              </a:cxn>
              <a:cxn ang="0">
                <a:pos x="connsiteX14804" y="connsiteY14804"/>
              </a:cxn>
              <a:cxn ang="0">
                <a:pos x="connsiteX14805" y="connsiteY14805"/>
              </a:cxn>
              <a:cxn ang="0">
                <a:pos x="connsiteX14806" y="connsiteY14806"/>
              </a:cxn>
              <a:cxn ang="0">
                <a:pos x="connsiteX14807" y="connsiteY14807"/>
              </a:cxn>
              <a:cxn ang="0">
                <a:pos x="connsiteX14808" y="connsiteY14808"/>
              </a:cxn>
              <a:cxn ang="0">
                <a:pos x="connsiteX14809" y="connsiteY14809"/>
              </a:cxn>
              <a:cxn ang="0">
                <a:pos x="connsiteX14810" y="connsiteY14810"/>
              </a:cxn>
              <a:cxn ang="0">
                <a:pos x="connsiteX14811" y="connsiteY14811"/>
              </a:cxn>
              <a:cxn ang="0">
                <a:pos x="connsiteX14812" y="connsiteY14812"/>
              </a:cxn>
              <a:cxn ang="0">
                <a:pos x="connsiteX14813" y="connsiteY14813"/>
              </a:cxn>
              <a:cxn ang="0">
                <a:pos x="connsiteX14814" y="connsiteY14814"/>
              </a:cxn>
              <a:cxn ang="0">
                <a:pos x="connsiteX14815" y="connsiteY14815"/>
              </a:cxn>
              <a:cxn ang="0">
                <a:pos x="connsiteX14816" y="connsiteY14816"/>
              </a:cxn>
              <a:cxn ang="0">
                <a:pos x="connsiteX14817" y="connsiteY14817"/>
              </a:cxn>
              <a:cxn ang="0">
                <a:pos x="connsiteX14818" y="connsiteY14818"/>
              </a:cxn>
              <a:cxn ang="0">
                <a:pos x="connsiteX14819" y="connsiteY14819"/>
              </a:cxn>
              <a:cxn ang="0">
                <a:pos x="connsiteX14820" y="connsiteY14820"/>
              </a:cxn>
              <a:cxn ang="0">
                <a:pos x="connsiteX14821" y="connsiteY14821"/>
              </a:cxn>
              <a:cxn ang="0">
                <a:pos x="connsiteX14822" y="connsiteY14822"/>
              </a:cxn>
              <a:cxn ang="0">
                <a:pos x="connsiteX14823" y="connsiteY14823"/>
              </a:cxn>
              <a:cxn ang="0">
                <a:pos x="connsiteX14824" y="connsiteY14824"/>
              </a:cxn>
              <a:cxn ang="0">
                <a:pos x="connsiteX14825" y="connsiteY14825"/>
              </a:cxn>
              <a:cxn ang="0">
                <a:pos x="connsiteX14826" y="connsiteY14826"/>
              </a:cxn>
              <a:cxn ang="0">
                <a:pos x="connsiteX14827" y="connsiteY14827"/>
              </a:cxn>
              <a:cxn ang="0">
                <a:pos x="connsiteX14828" y="connsiteY14828"/>
              </a:cxn>
              <a:cxn ang="0">
                <a:pos x="connsiteX14829" y="connsiteY14829"/>
              </a:cxn>
              <a:cxn ang="0">
                <a:pos x="connsiteX14830" y="connsiteY14830"/>
              </a:cxn>
              <a:cxn ang="0">
                <a:pos x="connsiteX14831" y="connsiteY14831"/>
              </a:cxn>
              <a:cxn ang="0">
                <a:pos x="connsiteX14832" y="connsiteY14832"/>
              </a:cxn>
              <a:cxn ang="0">
                <a:pos x="connsiteX14833" y="connsiteY14833"/>
              </a:cxn>
              <a:cxn ang="0">
                <a:pos x="connsiteX14834" y="connsiteY14834"/>
              </a:cxn>
              <a:cxn ang="0">
                <a:pos x="connsiteX14835" y="connsiteY14835"/>
              </a:cxn>
              <a:cxn ang="0">
                <a:pos x="connsiteX14836" y="connsiteY14836"/>
              </a:cxn>
              <a:cxn ang="0">
                <a:pos x="connsiteX14837" y="connsiteY14837"/>
              </a:cxn>
              <a:cxn ang="0">
                <a:pos x="connsiteX14838" y="connsiteY14838"/>
              </a:cxn>
              <a:cxn ang="0">
                <a:pos x="connsiteX14839" y="connsiteY14839"/>
              </a:cxn>
              <a:cxn ang="0">
                <a:pos x="connsiteX14840" y="connsiteY14840"/>
              </a:cxn>
              <a:cxn ang="0">
                <a:pos x="connsiteX14841" y="connsiteY14841"/>
              </a:cxn>
              <a:cxn ang="0">
                <a:pos x="connsiteX14842" y="connsiteY14842"/>
              </a:cxn>
              <a:cxn ang="0">
                <a:pos x="connsiteX14843" y="connsiteY14843"/>
              </a:cxn>
              <a:cxn ang="0">
                <a:pos x="connsiteX14844" y="connsiteY14844"/>
              </a:cxn>
              <a:cxn ang="0">
                <a:pos x="connsiteX14845" y="connsiteY14845"/>
              </a:cxn>
              <a:cxn ang="0">
                <a:pos x="connsiteX14846" y="connsiteY14846"/>
              </a:cxn>
              <a:cxn ang="0">
                <a:pos x="connsiteX14847" y="connsiteY14847"/>
              </a:cxn>
              <a:cxn ang="0">
                <a:pos x="connsiteX14848" y="connsiteY14848"/>
              </a:cxn>
              <a:cxn ang="0">
                <a:pos x="connsiteX14849" y="connsiteY14849"/>
              </a:cxn>
              <a:cxn ang="0">
                <a:pos x="connsiteX14850" y="connsiteY14850"/>
              </a:cxn>
              <a:cxn ang="0">
                <a:pos x="connsiteX14851" y="connsiteY14851"/>
              </a:cxn>
              <a:cxn ang="0">
                <a:pos x="connsiteX14852" y="connsiteY14852"/>
              </a:cxn>
              <a:cxn ang="0">
                <a:pos x="connsiteX14853" y="connsiteY14853"/>
              </a:cxn>
              <a:cxn ang="0">
                <a:pos x="connsiteX14854" y="connsiteY14854"/>
              </a:cxn>
              <a:cxn ang="0">
                <a:pos x="connsiteX14855" y="connsiteY14855"/>
              </a:cxn>
              <a:cxn ang="0">
                <a:pos x="connsiteX14856" y="connsiteY14856"/>
              </a:cxn>
              <a:cxn ang="0">
                <a:pos x="connsiteX14857" y="connsiteY14857"/>
              </a:cxn>
              <a:cxn ang="0">
                <a:pos x="connsiteX14858" y="connsiteY14858"/>
              </a:cxn>
              <a:cxn ang="0">
                <a:pos x="connsiteX14859" y="connsiteY14859"/>
              </a:cxn>
              <a:cxn ang="0">
                <a:pos x="connsiteX14860" y="connsiteY14860"/>
              </a:cxn>
              <a:cxn ang="0">
                <a:pos x="connsiteX14861" y="connsiteY14861"/>
              </a:cxn>
              <a:cxn ang="0">
                <a:pos x="connsiteX14862" y="connsiteY14862"/>
              </a:cxn>
              <a:cxn ang="0">
                <a:pos x="connsiteX14863" y="connsiteY14863"/>
              </a:cxn>
              <a:cxn ang="0">
                <a:pos x="connsiteX14864" y="connsiteY14864"/>
              </a:cxn>
              <a:cxn ang="0">
                <a:pos x="connsiteX14865" y="connsiteY14865"/>
              </a:cxn>
              <a:cxn ang="0">
                <a:pos x="connsiteX14866" y="connsiteY14866"/>
              </a:cxn>
              <a:cxn ang="0">
                <a:pos x="connsiteX14867" y="connsiteY14867"/>
              </a:cxn>
              <a:cxn ang="0">
                <a:pos x="connsiteX14868" y="connsiteY14868"/>
              </a:cxn>
              <a:cxn ang="0">
                <a:pos x="connsiteX14869" y="connsiteY14869"/>
              </a:cxn>
              <a:cxn ang="0">
                <a:pos x="connsiteX14870" y="connsiteY14870"/>
              </a:cxn>
              <a:cxn ang="0">
                <a:pos x="connsiteX14871" y="connsiteY14871"/>
              </a:cxn>
              <a:cxn ang="0">
                <a:pos x="connsiteX14872" y="connsiteY14872"/>
              </a:cxn>
              <a:cxn ang="0">
                <a:pos x="connsiteX14873" y="connsiteY14873"/>
              </a:cxn>
              <a:cxn ang="0">
                <a:pos x="connsiteX14874" y="connsiteY14874"/>
              </a:cxn>
              <a:cxn ang="0">
                <a:pos x="connsiteX14875" y="connsiteY14875"/>
              </a:cxn>
              <a:cxn ang="0">
                <a:pos x="connsiteX14876" y="connsiteY14876"/>
              </a:cxn>
              <a:cxn ang="0">
                <a:pos x="connsiteX14877" y="connsiteY14877"/>
              </a:cxn>
              <a:cxn ang="0">
                <a:pos x="connsiteX14878" y="connsiteY14878"/>
              </a:cxn>
              <a:cxn ang="0">
                <a:pos x="connsiteX14879" y="connsiteY14879"/>
              </a:cxn>
              <a:cxn ang="0">
                <a:pos x="connsiteX14880" y="connsiteY14880"/>
              </a:cxn>
              <a:cxn ang="0">
                <a:pos x="connsiteX14881" y="connsiteY14881"/>
              </a:cxn>
              <a:cxn ang="0">
                <a:pos x="connsiteX14882" y="connsiteY14882"/>
              </a:cxn>
              <a:cxn ang="0">
                <a:pos x="connsiteX14883" y="connsiteY14883"/>
              </a:cxn>
              <a:cxn ang="0">
                <a:pos x="connsiteX14884" y="connsiteY14884"/>
              </a:cxn>
              <a:cxn ang="0">
                <a:pos x="connsiteX14885" y="connsiteY14885"/>
              </a:cxn>
              <a:cxn ang="0">
                <a:pos x="connsiteX14886" y="connsiteY14886"/>
              </a:cxn>
              <a:cxn ang="0">
                <a:pos x="connsiteX14887" y="connsiteY14887"/>
              </a:cxn>
              <a:cxn ang="0">
                <a:pos x="connsiteX14888" y="connsiteY14888"/>
              </a:cxn>
              <a:cxn ang="0">
                <a:pos x="connsiteX14889" y="connsiteY14889"/>
              </a:cxn>
              <a:cxn ang="0">
                <a:pos x="connsiteX14890" y="connsiteY14890"/>
              </a:cxn>
              <a:cxn ang="0">
                <a:pos x="connsiteX14891" y="connsiteY14891"/>
              </a:cxn>
              <a:cxn ang="0">
                <a:pos x="connsiteX14892" y="connsiteY14892"/>
              </a:cxn>
              <a:cxn ang="0">
                <a:pos x="connsiteX14893" y="connsiteY14893"/>
              </a:cxn>
              <a:cxn ang="0">
                <a:pos x="connsiteX14894" y="connsiteY14894"/>
              </a:cxn>
              <a:cxn ang="0">
                <a:pos x="connsiteX14895" y="connsiteY14895"/>
              </a:cxn>
              <a:cxn ang="0">
                <a:pos x="connsiteX14896" y="connsiteY14896"/>
              </a:cxn>
              <a:cxn ang="0">
                <a:pos x="connsiteX14897" y="connsiteY14897"/>
              </a:cxn>
              <a:cxn ang="0">
                <a:pos x="connsiteX14898" y="connsiteY14898"/>
              </a:cxn>
              <a:cxn ang="0">
                <a:pos x="connsiteX14899" y="connsiteY14899"/>
              </a:cxn>
              <a:cxn ang="0">
                <a:pos x="connsiteX14900" y="connsiteY14900"/>
              </a:cxn>
              <a:cxn ang="0">
                <a:pos x="connsiteX14901" y="connsiteY14901"/>
              </a:cxn>
              <a:cxn ang="0">
                <a:pos x="connsiteX14902" y="connsiteY14902"/>
              </a:cxn>
              <a:cxn ang="0">
                <a:pos x="connsiteX14903" y="connsiteY14903"/>
              </a:cxn>
              <a:cxn ang="0">
                <a:pos x="connsiteX14904" y="connsiteY14904"/>
              </a:cxn>
              <a:cxn ang="0">
                <a:pos x="connsiteX14905" y="connsiteY14905"/>
              </a:cxn>
              <a:cxn ang="0">
                <a:pos x="connsiteX14906" y="connsiteY14906"/>
              </a:cxn>
              <a:cxn ang="0">
                <a:pos x="connsiteX14907" y="connsiteY14907"/>
              </a:cxn>
              <a:cxn ang="0">
                <a:pos x="connsiteX14908" y="connsiteY14908"/>
              </a:cxn>
              <a:cxn ang="0">
                <a:pos x="connsiteX14909" y="connsiteY14909"/>
              </a:cxn>
              <a:cxn ang="0">
                <a:pos x="connsiteX14910" y="connsiteY14910"/>
              </a:cxn>
              <a:cxn ang="0">
                <a:pos x="connsiteX14911" y="connsiteY14911"/>
              </a:cxn>
              <a:cxn ang="0">
                <a:pos x="connsiteX14912" y="connsiteY14912"/>
              </a:cxn>
              <a:cxn ang="0">
                <a:pos x="connsiteX14913" y="connsiteY14913"/>
              </a:cxn>
              <a:cxn ang="0">
                <a:pos x="connsiteX14914" y="connsiteY14914"/>
              </a:cxn>
              <a:cxn ang="0">
                <a:pos x="connsiteX14915" y="connsiteY14915"/>
              </a:cxn>
              <a:cxn ang="0">
                <a:pos x="connsiteX14916" y="connsiteY14916"/>
              </a:cxn>
              <a:cxn ang="0">
                <a:pos x="connsiteX14917" y="connsiteY14917"/>
              </a:cxn>
              <a:cxn ang="0">
                <a:pos x="connsiteX14918" y="connsiteY14918"/>
              </a:cxn>
              <a:cxn ang="0">
                <a:pos x="connsiteX14919" y="connsiteY14919"/>
              </a:cxn>
              <a:cxn ang="0">
                <a:pos x="connsiteX14920" y="connsiteY14920"/>
              </a:cxn>
              <a:cxn ang="0">
                <a:pos x="connsiteX14921" y="connsiteY14921"/>
              </a:cxn>
              <a:cxn ang="0">
                <a:pos x="connsiteX14922" y="connsiteY14922"/>
              </a:cxn>
              <a:cxn ang="0">
                <a:pos x="connsiteX14923" y="connsiteY14923"/>
              </a:cxn>
              <a:cxn ang="0">
                <a:pos x="connsiteX14924" y="connsiteY14924"/>
              </a:cxn>
              <a:cxn ang="0">
                <a:pos x="connsiteX14925" y="connsiteY14925"/>
              </a:cxn>
              <a:cxn ang="0">
                <a:pos x="connsiteX14926" y="connsiteY14926"/>
              </a:cxn>
              <a:cxn ang="0">
                <a:pos x="connsiteX14927" y="connsiteY14927"/>
              </a:cxn>
              <a:cxn ang="0">
                <a:pos x="connsiteX14928" y="connsiteY14928"/>
              </a:cxn>
              <a:cxn ang="0">
                <a:pos x="connsiteX14929" y="connsiteY14929"/>
              </a:cxn>
              <a:cxn ang="0">
                <a:pos x="connsiteX14930" y="connsiteY14930"/>
              </a:cxn>
              <a:cxn ang="0">
                <a:pos x="connsiteX14931" y="connsiteY14931"/>
              </a:cxn>
              <a:cxn ang="0">
                <a:pos x="connsiteX14932" y="connsiteY14932"/>
              </a:cxn>
              <a:cxn ang="0">
                <a:pos x="connsiteX14933" y="connsiteY14933"/>
              </a:cxn>
              <a:cxn ang="0">
                <a:pos x="connsiteX14934" y="connsiteY14934"/>
              </a:cxn>
              <a:cxn ang="0">
                <a:pos x="connsiteX14935" y="connsiteY14935"/>
              </a:cxn>
              <a:cxn ang="0">
                <a:pos x="connsiteX14936" y="connsiteY14936"/>
              </a:cxn>
              <a:cxn ang="0">
                <a:pos x="connsiteX14937" y="connsiteY14937"/>
              </a:cxn>
              <a:cxn ang="0">
                <a:pos x="connsiteX14938" y="connsiteY14938"/>
              </a:cxn>
              <a:cxn ang="0">
                <a:pos x="connsiteX14939" y="connsiteY14939"/>
              </a:cxn>
              <a:cxn ang="0">
                <a:pos x="connsiteX14940" y="connsiteY14940"/>
              </a:cxn>
              <a:cxn ang="0">
                <a:pos x="connsiteX14941" y="connsiteY14941"/>
              </a:cxn>
              <a:cxn ang="0">
                <a:pos x="connsiteX14942" y="connsiteY14942"/>
              </a:cxn>
              <a:cxn ang="0">
                <a:pos x="connsiteX14943" y="connsiteY14943"/>
              </a:cxn>
              <a:cxn ang="0">
                <a:pos x="connsiteX14944" y="connsiteY14944"/>
              </a:cxn>
              <a:cxn ang="0">
                <a:pos x="connsiteX14945" y="connsiteY14945"/>
              </a:cxn>
              <a:cxn ang="0">
                <a:pos x="connsiteX14946" y="connsiteY14946"/>
              </a:cxn>
              <a:cxn ang="0">
                <a:pos x="connsiteX14947" y="connsiteY14947"/>
              </a:cxn>
              <a:cxn ang="0">
                <a:pos x="connsiteX14948" y="connsiteY14948"/>
              </a:cxn>
              <a:cxn ang="0">
                <a:pos x="connsiteX14949" y="connsiteY14949"/>
              </a:cxn>
              <a:cxn ang="0">
                <a:pos x="connsiteX14950" y="connsiteY14950"/>
              </a:cxn>
              <a:cxn ang="0">
                <a:pos x="connsiteX14951" y="connsiteY14951"/>
              </a:cxn>
              <a:cxn ang="0">
                <a:pos x="connsiteX14952" y="connsiteY14952"/>
              </a:cxn>
              <a:cxn ang="0">
                <a:pos x="connsiteX14953" y="connsiteY14953"/>
              </a:cxn>
              <a:cxn ang="0">
                <a:pos x="connsiteX14954" y="connsiteY14954"/>
              </a:cxn>
              <a:cxn ang="0">
                <a:pos x="connsiteX14955" y="connsiteY14955"/>
              </a:cxn>
              <a:cxn ang="0">
                <a:pos x="connsiteX14956" y="connsiteY14956"/>
              </a:cxn>
              <a:cxn ang="0">
                <a:pos x="connsiteX14957" y="connsiteY14957"/>
              </a:cxn>
              <a:cxn ang="0">
                <a:pos x="connsiteX14958" y="connsiteY14958"/>
              </a:cxn>
              <a:cxn ang="0">
                <a:pos x="connsiteX14959" y="connsiteY14959"/>
              </a:cxn>
              <a:cxn ang="0">
                <a:pos x="connsiteX14960" y="connsiteY14960"/>
              </a:cxn>
              <a:cxn ang="0">
                <a:pos x="connsiteX14961" y="connsiteY14961"/>
              </a:cxn>
              <a:cxn ang="0">
                <a:pos x="connsiteX14962" y="connsiteY14962"/>
              </a:cxn>
              <a:cxn ang="0">
                <a:pos x="connsiteX14963" y="connsiteY14963"/>
              </a:cxn>
              <a:cxn ang="0">
                <a:pos x="connsiteX14964" y="connsiteY14964"/>
              </a:cxn>
              <a:cxn ang="0">
                <a:pos x="connsiteX14965" y="connsiteY14965"/>
              </a:cxn>
              <a:cxn ang="0">
                <a:pos x="connsiteX14966" y="connsiteY14966"/>
              </a:cxn>
              <a:cxn ang="0">
                <a:pos x="connsiteX14967" y="connsiteY14967"/>
              </a:cxn>
              <a:cxn ang="0">
                <a:pos x="connsiteX14968" y="connsiteY14968"/>
              </a:cxn>
              <a:cxn ang="0">
                <a:pos x="connsiteX14969" y="connsiteY14969"/>
              </a:cxn>
              <a:cxn ang="0">
                <a:pos x="connsiteX14970" y="connsiteY14970"/>
              </a:cxn>
              <a:cxn ang="0">
                <a:pos x="connsiteX14971" y="connsiteY14971"/>
              </a:cxn>
              <a:cxn ang="0">
                <a:pos x="connsiteX14972" y="connsiteY14972"/>
              </a:cxn>
              <a:cxn ang="0">
                <a:pos x="connsiteX14973" y="connsiteY14973"/>
              </a:cxn>
              <a:cxn ang="0">
                <a:pos x="connsiteX14974" y="connsiteY14974"/>
              </a:cxn>
              <a:cxn ang="0">
                <a:pos x="connsiteX14975" y="connsiteY14975"/>
              </a:cxn>
              <a:cxn ang="0">
                <a:pos x="connsiteX14976" y="connsiteY14976"/>
              </a:cxn>
              <a:cxn ang="0">
                <a:pos x="connsiteX14977" y="connsiteY14977"/>
              </a:cxn>
              <a:cxn ang="0">
                <a:pos x="connsiteX14978" y="connsiteY14978"/>
              </a:cxn>
              <a:cxn ang="0">
                <a:pos x="connsiteX14979" y="connsiteY14979"/>
              </a:cxn>
              <a:cxn ang="0">
                <a:pos x="connsiteX14980" y="connsiteY14980"/>
              </a:cxn>
              <a:cxn ang="0">
                <a:pos x="connsiteX14981" y="connsiteY14981"/>
              </a:cxn>
              <a:cxn ang="0">
                <a:pos x="connsiteX14982" y="connsiteY14982"/>
              </a:cxn>
              <a:cxn ang="0">
                <a:pos x="connsiteX14983" y="connsiteY14983"/>
              </a:cxn>
              <a:cxn ang="0">
                <a:pos x="connsiteX14984" y="connsiteY14984"/>
              </a:cxn>
              <a:cxn ang="0">
                <a:pos x="connsiteX14985" y="connsiteY14985"/>
              </a:cxn>
              <a:cxn ang="0">
                <a:pos x="connsiteX14986" y="connsiteY14986"/>
              </a:cxn>
              <a:cxn ang="0">
                <a:pos x="connsiteX14987" y="connsiteY14987"/>
              </a:cxn>
              <a:cxn ang="0">
                <a:pos x="connsiteX14988" y="connsiteY14988"/>
              </a:cxn>
              <a:cxn ang="0">
                <a:pos x="connsiteX14989" y="connsiteY14989"/>
              </a:cxn>
              <a:cxn ang="0">
                <a:pos x="connsiteX14990" y="connsiteY14990"/>
              </a:cxn>
              <a:cxn ang="0">
                <a:pos x="connsiteX14991" y="connsiteY14991"/>
              </a:cxn>
              <a:cxn ang="0">
                <a:pos x="connsiteX14992" y="connsiteY14992"/>
              </a:cxn>
              <a:cxn ang="0">
                <a:pos x="connsiteX14993" y="connsiteY14993"/>
              </a:cxn>
              <a:cxn ang="0">
                <a:pos x="connsiteX14994" y="connsiteY14994"/>
              </a:cxn>
              <a:cxn ang="0">
                <a:pos x="connsiteX14995" y="connsiteY14995"/>
              </a:cxn>
              <a:cxn ang="0">
                <a:pos x="connsiteX14996" y="connsiteY14996"/>
              </a:cxn>
              <a:cxn ang="0">
                <a:pos x="connsiteX14997" y="connsiteY14997"/>
              </a:cxn>
              <a:cxn ang="0">
                <a:pos x="connsiteX14998" y="connsiteY14998"/>
              </a:cxn>
              <a:cxn ang="0">
                <a:pos x="connsiteX14999" y="connsiteY14999"/>
              </a:cxn>
              <a:cxn ang="0">
                <a:pos x="connsiteX15000" y="connsiteY15000"/>
              </a:cxn>
              <a:cxn ang="0">
                <a:pos x="connsiteX15001" y="connsiteY15001"/>
              </a:cxn>
              <a:cxn ang="0">
                <a:pos x="connsiteX15002" y="connsiteY15002"/>
              </a:cxn>
              <a:cxn ang="0">
                <a:pos x="connsiteX15003" y="connsiteY15003"/>
              </a:cxn>
              <a:cxn ang="0">
                <a:pos x="connsiteX15004" y="connsiteY15004"/>
              </a:cxn>
              <a:cxn ang="0">
                <a:pos x="connsiteX15005" y="connsiteY15005"/>
              </a:cxn>
              <a:cxn ang="0">
                <a:pos x="connsiteX15006" y="connsiteY15006"/>
              </a:cxn>
              <a:cxn ang="0">
                <a:pos x="connsiteX15007" y="connsiteY15007"/>
              </a:cxn>
              <a:cxn ang="0">
                <a:pos x="connsiteX15008" y="connsiteY15008"/>
              </a:cxn>
              <a:cxn ang="0">
                <a:pos x="connsiteX15009" y="connsiteY15009"/>
              </a:cxn>
              <a:cxn ang="0">
                <a:pos x="connsiteX15010" y="connsiteY15010"/>
              </a:cxn>
              <a:cxn ang="0">
                <a:pos x="connsiteX15011" y="connsiteY15011"/>
              </a:cxn>
              <a:cxn ang="0">
                <a:pos x="connsiteX15012" y="connsiteY15012"/>
              </a:cxn>
              <a:cxn ang="0">
                <a:pos x="connsiteX15013" y="connsiteY15013"/>
              </a:cxn>
              <a:cxn ang="0">
                <a:pos x="connsiteX15014" y="connsiteY15014"/>
              </a:cxn>
              <a:cxn ang="0">
                <a:pos x="connsiteX15015" y="connsiteY15015"/>
              </a:cxn>
              <a:cxn ang="0">
                <a:pos x="connsiteX15016" y="connsiteY15016"/>
              </a:cxn>
              <a:cxn ang="0">
                <a:pos x="connsiteX15017" y="connsiteY15017"/>
              </a:cxn>
              <a:cxn ang="0">
                <a:pos x="connsiteX15018" y="connsiteY15018"/>
              </a:cxn>
              <a:cxn ang="0">
                <a:pos x="connsiteX15019" y="connsiteY15019"/>
              </a:cxn>
              <a:cxn ang="0">
                <a:pos x="connsiteX15020" y="connsiteY15020"/>
              </a:cxn>
              <a:cxn ang="0">
                <a:pos x="connsiteX15021" y="connsiteY15021"/>
              </a:cxn>
              <a:cxn ang="0">
                <a:pos x="connsiteX15022" y="connsiteY15022"/>
              </a:cxn>
              <a:cxn ang="0">
                <a:pos x="connsiteX15023" y="connsiteY15023"/>
              </a:cxn>
              <a:cxn ang="0">
                <a:pos x="connsiteX15024" y="connsiteY15024"/>
              </a:cxn>
              <a:cxn ang="0">
                <a:pos x="connsiteX15025" y="connsiteY15025"/>
              </a:cxn>
              <a:cxn ang="0">
                <a:pos x="connsiteX15026" y="connsiteY15026"/>
              </a:cxn>
              <a:cxn ang="0">
                <a:pos x="connsiteX15027" y="connsiteY15027"/>
              </a:cxn>
              <a:cxn ang="0">
                <a:pos x="connsiteX15028" y="connsiteY15028"/>
              </a:cxn>
              <a:cxn ang="0">
                <a:pos x="connsiteX15029" y="connsiteY15029"/>
              </a:cxn>
              <a:cxn ang="0">
                <a:pos x="connsiteX15030" y="connsiteY15030"/>
              </a:cxn>
              <a:cxn ang="0">
                <a:pos x="connsiteX15031" y="connsiteY15031"/>
              </a:cxn>
              <a:cxn ang="0">
                <a:pos x="connsiteX15032" y="connsiteY15032"/>
              </a:cxn>
              <a:cxn ang="0">
                <a:pos x="connsiteX15033" y="connsiteY15033"/>
              </a:cxn>
              <a:cxn ang="0">
                <a:pos x="connsiteX15034" y="connsiteY15034"/>
              </a:cxn>
              <a:cxn ang="0">
                <a:pos x="connsiteX15035" y="connsiteY15035"/>
              </a:cxn>
              <a:cxn ang="0">
                <a:pos x="connsiteX15036" y="connsiteY15036"/>
              </a:cxn>
              <a:cxn ang="0">
                <a:pos x="connsiteX15037" y="connsiteY15037"/>
              </a:cxn>
              <a:cxn ang="0">
                <a:pos x="connsiteX15038" y="connsiteY15038"/>
              </a:cxn>
              <a:cxn ang="0">
                <a:pos x="connsiteX15039" y="connsiteY15039"/>
              </a:cxn>
              <a:cxn ang="0">
                <a:pos x="connsiteX15040" y="connsiteY15040"/>
              </a:cxn>
              <a:cxn ang="0">
                <a:pos x="connsiteX15041" y="connsiteY15041"/>
              </a:cxn>
              <a:cxn ang="0">
                <a:pos x="connsiteX15042" y="connsiteY15042"/>
              </a:cxn>
              <a:cxn ang="0">
                <a:pos x="connsiteX15043" y="connsiteY15043"/>
              </a:cxn>
              <a:cxn ang="0">
                <a:pos x="connsiteX15044" y="connsiteY15044"/>
              </a:cxn>
              <a:cxn ang="0">
                <a:pos x="connsiteX15045" y="connsiteY15045"/>
              </a:cxn>
              <a:cxn ang="0">
                <a:pos x="connsiteX15046" y="connsiteY15046"/>
              </a:cxn>
              <a:cxn ang="0">
                <a:pos x="connsiteX15047" y="connsiteY15047"/>
              </a:cxn>
              <a:cxn ang="0">
                <a:pos x="connsiteX15048" y="connsiteY15048"/>
              </a:cxn>
              <a:cxn ang="0">
                <a:pos x="connsiteX15049" y="connsiteY15049"/>
              </a:cxn>
              <a:cxn ang="0">
                <a:pos x="connsiteX15050" y="connsiteY15050"/>
              </a:cxn>
              <a:cxn ang="0">
                <a:pos x="connsiteX15051" y="connsiteY15051"/>
              </a:cxn>
              <a:cxn ang="0">
                <a:pos x="connsiteX15052" y="connsiteY15052"/>
              </a:cxn>
              <a:cxn ang="0">
                <a:pos x="connsiteX15053" y="connsiteY15053"/>
              </a:cxn>
              <a:cxn ang="0">
                <a:pos x="connsiteX15054" y="connsiteY15054"/>
              </a:cxn>
              <a:cxn ang="0">
                <a:pos x="connsiteX15055" y="connsiteY15055"/>
              </a:cxn>
              <a:cxn ang="0">
                <a:pos x="connsiteX15056" y="connsiteY15056"/>
              </a:cxn>
              <a:cxn ang="0">
                <a:pos x="connsiteX15057" y="connsiteY15057"/>
              </a:cxn>
              <a:cxn ang="0">
                <a:pos x="connsiteX15058" y="connsiteY15058"/>
              </a:cxn>
              <a:cxn ang="0">
                <a:pos x="connsiteX15059" y="connsiteY15059"/>
              </a:cxn>
              <a:cxn ang="0">
                <a:pos x="connsiteX15060" y="connsiteY15060"/>
              </a:cxn>
              <a:cxn ang="0">
                <a:pos x="connsiteX15061" y="connsiteY15061"/>
              </a:cxn>
              <a:cxn ang="0">
                <a:pos x="connsiteX15062" y="connsiteY15062"/>
              </a:cxn>
              <a:cxn ang="0">
                <a:pos x="connsiteX15063" y="connsiteY15063"/>
              </a:cxn>
              <a:cxn ang="0">
                <a:pos x="connsiteX15064" y="connsiteY15064"/>
              </a:cxn>
              <a:cxn ang="0">
                <a:pos x="connsiteX15065" y="connsiteY15065"/>
              </a:cxn>
              <a:cxn ang="0">
                <a:pos x="connsiteX15066" y="connsiteY15066"/>
              </a:cxn>
              <a:cxn ang="0">
                <a:pos x="connsiteX15067" y="connsiteY15067"/>
              </a:cxn>
              <a:cxn ang="0">
                <a:pos x="connsiteX15068" y="connsiteY15068"/>
              </a:cxn>
              <a:cxn ang="0">
                <a:pos x="connsiteX15069" y="connsiteY15069"/>
              </a:cxn>
              <a:cxn ang="0">
                <a:pos x="connsiteX15070" y="connsiteY15070"/>
              </a:cxn>
              <a:cxn ang="0">
                <a:pos x="connsiteX15071" y="connsiteY15071"/>
              </a:cxn>
              <a:cxn ang="0">
                <a:pos x="connsiteX15072" y="connsiteY15072"/>
              </a:cxn>
              <a:cxn ang="0">
                <a:pos x="connsiteX15073" y="connsiteY15073"/>
              </a:cxn>
              <a:cxn ang="0">
                <a:pos x="connsiteX15074" y="connsiteY15074"/>
              </a:cxn>
              <a:cxn ang="0">
                <a:pos x="connsiteX15075" y="connsiteY15075"/>
              </a:cxn>
              <a:cxn ang="0">
                <a:pos x="connsiteX15076" y="connsiteY15076"/>
              </a:cxn>
              <a:cxn ang="0">
                <a:pos x="connsiteX15077" y="connsiteY15077"/>
              </a:cxn>
              <a:cxn ang="0">
                <a:pos x="connsiteX15078" y="connsiteY15078"/>
              </a:cxn>
              <a:cxn ang="0">
                <a:pos x="connsiteX15079" y="connsiteY15079"/>
              </a:cxn>
              <a:cxn ang="0">
                <a:pos x="connsiteX15080" y="connsiteY15080"/>
              </a:cxn>
              <a:cxn ang="0">
                <a:pos x="connsiteX15081" y="connsiteY15081"/>
              </a:cxn>
              <a:cxn ang="0">
                <a:pos x="connsiteX15082" y="connsiteY15082"/>
              </a:cxn>
              <a:cxn ang="0">
                <a:pos x="connsiteX15083" y="connsiteY15083"/>
              </a:cxn>
              <a:cxn ang="0">
                <a:pos x="connsiteX15084" y="connsiteY15084"/>
              </a:cxn>
              <a:cxn ang="0">
                <a:pos x="connsiteX15085" y="connsiteY15085"/>
              </a:cxn>
              <a:cxn ang="0">
                <a:pos x="connsiteX15086" y="connsiteY15086"/>
              </a:cxn>
              <a:cxn ang="0">
                <a:pos x="connsiteX15087" y="connsiteY15087"/>
              </a:cxn>
              <a:cxn ang="0">
                <a:pos x="connsiteX15088" y="connsiteY15088"/>
              </a:cxn>
              <a:cxn ang="0">
                <a:pos x="connsiteX15089" y="connsiteY15089"/>
              </a:cxn>
              <a:cxn ang="0">
                <a:pos x="connsiteX15090" y="connsiteY15090"/>
              </a:cxn>
              <a:cxn ang="0">
                <a:pos x="connsiteX15091" y="connsiteY15091"/>
              </a:cxn>
              <a:cxn ang="0">
                <a:pos x="connsiteX15092" y="connsiteY15092"/>
              </a:cxn>
              <a:cxn ang="0">
                <a:pos x="connsiteX15093" y="connsiteY15093"/>
              </a:cxn>
              <a:cxn ang="0">
                <a:pos x="connsiteX15094" y="connsiteY15094"/>
              </a:cxn>
              <a:cxn ang="0">
                <a:pos x="connsiteX15095" y="connsiteY15095"/>
              </a:cxn>
              <a:cxn ang="0">
                <a:pos x="connsiteX15096" y="connsiteY15096"/>
              </a:cxn>
              <a:cxn ang="0">
                <a:pos x="connsiteX15097" y="connsiteY15097"/>
              </a:cxn>
              <a:cxn ang="0">
                <a:pos x="connsiteX15098" y="connsiteY15098"/>
              </a:cxn>
              <a:cxn ang="0">
                <a:pos x="connsiteX15099" y="connsiteY15099"/>
              </a:cxn>
              <a:cxn ang="0">
                <a:pos x="connsiteX15100" y="connsiteY15100"/>
              </a:cxn>
              <a:cxn ang="0">
                <a:pos x="connsiteX15101" y="connsiteY15101"/>
              </a:cxn>
              <a:cxn ang="0">
                <a:pos x="connsiteX15102" y="connsiteY15102"/>
              </a:cxn>
              <a:cxn ang="0">
                <a:pos x="connsiteX15103" y="connsiteY15103"/>
              </a:cxn>
              <a:cxn ang="0">
                <a:pos x="connsiteX15104" y="connsiteY15104"/>
              </a:cxn>
              <a:cxn ang="0">
                <a:pos x="connsiteX15105" y="connsiteY15105"/>
              </a:cxn>
              <a:cxn ang="0">
                <a:pos x="connsiteX15106" y="connsiteY15106"/>
              </a:cxn>
              <a:cxn ang="0">
                <a:pos x="connsiteX15107" y="connsiteY15107"/>
              </a:cxn>
              <a:cxn ang="0">
                <a:pos x="connsiteX15108" y="connsiteY15108"/>
              </a:cxn>
              <a:cxn ang="0">
                <a:pos x="connsiteX15109" y="connsiteY15109"/>
              </a:cxn>
              <a:cxn ang="0">
                <a:pos x="connsiteX15110" y="connsiteY15110"/>
              </a:cxn>
              <a:cxn ang="0">
                <a:pos x="connsiteX15111" y="connsiteY15111"/>
              </a:cxn>
              <a:cxn ang="0">
                <a:pos x="connsiteX15112" y="connsiteY15112"/>
              </a:cxn>
              <a:cxn ang="0">
                <a:pos x="connsiteX15113" y="connsiteY15113"/>
              </a:cxn>
              <a:cxn ang="0">
                <a:pos x="connsiteX15114" y="connsiteY15114"/>
              </a:cxn>
              <a:cxn ang="0">
                <a:pos x="connsiteX15115" y="connsiteY15115"/>
              </a:cxn>
              <a:cxn ang="0">
                <a:pos x="connsiteX15116" y="connsiteY15116"/>
              </a:cxn>
              <a:cxn ang="0">
                <a:pos x="connsiteX15117" y="connsiteY15117"/>
              </a:cxn>
              <a:cxn ang="0">
                <a:pos x="connsiteX15118" y="connsiteY15118"/>
              </a:cxn>
              <a:cxn ang="0">
                <a:pos x="connsiteX15119" y="connsiteY15119"/>
              </a:cxn>
              <a:cxn ang="0">
                <a:pos x="connsiteX15120" y="connsiteY15120"/>
              </a:cxn>
              <a:cxn ang="0">
                <a:pos x="connsiteX15121" y="connsiteY15121"/>
              </a:cxn>
              <a:cxn ang="0">
                <a:pos x="connsiteX15122" y="connsiteY15122"/>
              </a:cxn>
              <a:cxn ang="0">
                <a:pos x="connsiteX15123" y="connsiteY15123"/>
              </a:cxn>
              <a:cxn ang="0">
                <a:pos x="connsiteX15124" y="connsiteY15124"/>
              </a:cxn>
              <a:cxn ang="0">
                <a:pos x="connsiteX15125" y="connsiteY15125"/>
              </a:cxn>
              <a:cxn ang="0">
                <a:pos x="connsiteX15126" y="connsiteY15126"/>
              </a:cxn>
              <a:cxn ang="0">
                <a:pos x="connsiteX15127" y="connsiteY15127"/>
              </a:cxn>
              <a:cxn ang="0">
                <a:pos x="connsiteX15128" y="connsiteY15128"/>
              </a:cxn>
              <a:cxn ang="0">
                <a:pos x="connsiteX15129" y="connsiteY15129"/>
              </a:cxn>
              <a:cxn ang="0">
                <a:pos x="connsiteX15130" y="connsiteY15130"/>
              </a:cxn>
              <a:cxn ang="0">
                <a:pos x="connsiteX15131" y="connsiteY15131"/>
              </a:cxn>
              <a:cxn ang="0">
                <a:pos x="connsiteX15132" y="connsiteY15132"/>
              </a:cxn>
              <a:cxn ang="0">
                <a:pos x="connsiteX15133" y="connsiteY15133"/>
              </a:cxn>
              <a:cxn ang="0">
                <a:pos x="connsiteX15134" y="connsiteY15134"/>
              </a:cxn>
              <a:cxn ang="0">
                <a:pos x="connsiteX15135" y="connsiteY15135"/>
              </a:cxn>
              <a:cxn ang="0">
                <a:pos x="connsiteX15136" y="connsiteY15136"/>
              </a:cxn>
              <a:cxn ang="0">
                <a:pos x="connsiteX15137" y="connsiteY15137"/>
              </a:cxn>
              <a:cxn ang="0">
                <a:pos x="connsiteX15138" y="connsiteY15138"/>
              </a:cxn>
              <a:cxn ang="0">
                <a:pos x="connsiteX15139" y="connsiteY15139"/>
              </a:cxn>
              <a:cxn ang="0">
                <a:pos x="connsiteX15140" y="connsiteY15140"/>
              </a:cxn>
              <a:cxn ang="0">
                <a:pos x="connsiteX15141" y="connsiteY15141"/>
              </a:cxn>
              <a:cxn ang="0">
                <a:pos x="connsiteX15142" y="connsiteY15142"/>
              </a:cxn>
              <a:cxn ang="0">
                <a:pos x="connsiteX15143" y="connsiteY15143"/>
              </a:cxn>
              <a:cxn ang="0">
                <a:pos x="connsiteX15144" y="connsiteY15144"/>
              </a:cxn>
              <a:cxn ang="0">
                <a:pos x="connsiteX15145" y="connsiteY15145"/>
              </a:cxn>
              <a:cxn ang="0">
                <a:pos x="connsiteX15146" y="connsiteY15146"/>
              </a:cxn>
              <a:cxn ang="0">
                <a:pos x="connsiteX15147" y="connsiteY15147"/>
              </a:cxn>
              <a:cxn ang="0">
                <a:pos x="connsiteX15148" y="connsiteY15148"/>
              </a:cxn>
              <a:cxn ang="0">
                <a:pos x="connsiteX15149" y="connsiteY15149"/>
              </a:cxn>
              <a:cxn ang="0">
                <a:pos x="connsiteX15150" y="connsiteY15150"/>
              </a:cxn>
              <a:cxn ang="0">
                <a:pos x="connsiteX15151" y="connsiteY15151"/>
              </a:cxn>
              <a:cxn ang="0">
                <a:pos x="connsiteX15152" y="connsiteY15152"/>
              </a:cxn>
              <a:cxn ang="0">
                <a:pos x="connsiteX15153" y="connsiteY15153"/>
              </a:cxn>
              <a:cxn ang="0">
                <a:pos x="connsiteX15154" y="connsiteY15154"/>
              </a:cxn>
              <a:cxn ang="0">
                <a:pos x="connsiteX15155" y="connsiteY15155"/>
              </a:cxn>
              <a:cxn ang="0">
                <a:pos x="connsiteX15156" y="connsiteY15156"/>
              </a:cxn>
              <a:cxn ang="0">
                <a:pos x="connsiteX15157" y="connsiteY15157"/>
              </a:cxn>
              <a:cxn ang="0">
                <a:pos x="connsiteX15158" y="connsiteY15158"/>
              </a:cxn>
              <a:cxn ang="0">
                <a:pos x="connsiteX15159" y="connsiteY15159"/>
              </a:cxn>
              <a:cxn ang="0">
                <a:pos x="connsiteX15160" y="connsiteY15160"/>
              </a:cxn>
              <a:cxn ang="0">
                <a:pos x="connsiteX15161" y="connsiteY15161"/>
              </a:cxn>
              <a:cxn ang="0">
                <a:pos x="connsiteX15162" y="connsiteY15162"/>
              </a:cxn>
              <a:cxn ang="0">
                <a:pos x="connsiteX15163" y="connsiteY15163"/>
              </a:cxn>
              <a:cxn ang="0">
                <a:pos x="connsiteX15164" y="connsiteY15164"/>
              </a:cxn>
              <a:cxn ang="0">
                <a:pos x="connsiteX15165" y="connsiteY15165"/>
              </a:cxn>
              <a:cxn ang="0">
                <a:pos x="connsiteX15166" y="connsiteY15166"/>
              </a:cxn>
              <a:cxn ang="0">
                <a:pos x="connsiteX15167" y="connsiteY15167"/>
              </a:cxn>
              <a:cxn ang="0">
                <a:pos x="connsiteX15168" y="connsiteY15168"/>
              </a:cxn>
              <a:cxn ang="0">
                <a:pos x="connsiteX15169" y="connsiteY15169"/>
              </a:cxn>
              <a:cxn ang="0">
                <a:pos x="connsiteX15170" y="connsiteY15170"/>
              </a:cxn>
              <a:cxn ang="0">
                <a:pos x="connsiteX15171" y="connsiteY15171"/>
              </a:cxn>
              <a:cxn ang="0">
                <a:pos x="connsiteX15172" y="connsiteY15172"/>
              </a:cxn>
              <a:cxn ang="0">
                <a:pos x="connsiteX15173" y="connsiteY15173"/>
              </a:cxn>
              <a:cxn ang="0">
                <a:pos x="connsiteX15174" y="connsiteY15174"/>
              </a:cxn>
              <a:cxn ang="0">
                <a:pos x="connsiteX15175" y="connsiteY15175"/>
              </a:cxn>
              <a:cxn ang="0">
                <a:pos x="connsiteX15176" y="connsiteY15176"/>
              </a:cxn>
              <a:cxn ang="0">
                <a:pos x="connsiteX15177" y="connsiteY15177"/>
              </a:cxn>
              <a:cxn ang="0">
                <a:pos x="connsiteX15178" y="connsiteY15178"/>
              </a:cxn>
              <a:cxn ang="0">
                <a:pos x="connsiteX15179" y="connsiteY15179"/>
              </a:cxn>
              <a:cxn ang="0">
                <a:pos x="connsiteX15180" y="connsiteY15180"/>
              </a:cxn>
              <a:cxn ang="0">
                <a:pos x="connsiteX15181" y="connsiteY15181"/>
              </a:cxn>
              <a:cxn ang="0">
                <a:pos x="connsiteX15182" y="connsiteY15182"/>
              </a:cxn>
              <a:cxn ang="0">
                <a:pos x="connsiteX15183" y="connsiteY15183"/>
              </a:cxn>
              <a:cxn ang="0">
                <a:pos x="connsiteX15184" y="connsiteY15184"/>
              </a:cxn>
              <a:cxn ang="0">
                <a:pos x="connsiteX15185" y="connsiteY15185"/>
              </a:cxn>
              <a:cxn ang="0">
                <a:pos x="connsiteX15186" y="connsiteY15186"/>
              </a:cxn>
              <a:cxn ang="0">
                <a:pos x="connsiteX15187" y="connsiteY15187"/>
              </a:cxn>
              <a:cxn ang="0">
                <a:pos x="connsiteX15188" y="connsiteY15188"/>
              </a:cxn>
              <a:cxn ang="0">
                <a:pos x="connsiteX15189" y="connsiteY15189"/>
              </a:cxn>
              <a:cxn ang="0">
                <a:pos x="connsiteX15190" y="connsiteY15190"/>
              </a:cxn>
              <a:cxn ang="0">
                <a:pos x="connsiteX15191" y="connsiteY15191"/>
              </a:cxn>
              <a:cxn ang="0">
                <a:pos x="connsiteX15192" y="connsiteY15192"/>
              </a:cxn>
              <a:cxn ang="0">
                <a:pos x="connsiteX15193" y="connsiteY15193"/>
              </a:cxn>
              <a:cxn ang="0">
                <a:pos x="connsiteX15194" y="connsiteY15194"/>
              </a:cxn>
              <a:cxn ang="0">
                <a:pos x="connsiteX15195" y="connsiteY15195"/>
              </a:cxn>
              <a:cxn ang="0">
                <a:pos x="connsiteX15196" y="connsiteY15196"/>
              </a:cxn>
              <a:cxn ang="0">
                <a:pos x="connsiteX15197" y="connsiteY15197"/>
              </a:cxn>
              <a:cxn ang="0">
                <a:pos x="connsiteX15198" y="connsiteY15198"/>
              </a:cxn>
              <a:cxn ang="0">
                <a:pos x="connsiteX15199" y="connsiteY15199"/>
              </a:cxn>
              <a:cxn ang="0">
                <a:pos x="connsiteX15200" y="connsiteY15200"/>
              </a:cxn>
              <a:cxn ang="0">
                <a:pos x="connsiteX15201" y="connsiteY15201"/>
              </a:cxn>
              <a:cxn ang="0">
                <a:pos x="connsiteX15202" y="connsiteY15202"/>
              </a:cxn>
              <a:cxn ang="0">
                <a:pos x="connsiteX15203" y="connsiteY15203"/>
              </a:cxn>
              <a:cxn ang="0">
                <a:pos x="connsiteX15204" y="connsiteY15204"/>
              </a:cxn>
              <a:cxn ang="0">
                <a:pos x="connsiteX15205" y="connsiteY15205"/>
              </a:cxn>
              <a:cxn ang="0">
                <a:pos x="connsiteX15206" y="connsiteY15206"/>
              </a:cxn>
              <a:cxn ang="0">
                <a:pos x="connsiteX15207" y="connsiteY15207"/>
              </a:cxn>
              <a:cxn ang="0">
                <a:pos x="connsiteX15208" y="connsiteY15208"/>
              </a:cxn>
              <a:cxn ang="0">
                <a:pos x="connsiteX15209" y="connsiteY15209"/>
              </a:cxn>
              <a:cxn ang="0">
                <a:pos x="connsiteX15210" y="connsiteY15210"/>
              </a:cxn>
              <a:cxn ang="0">
                <a:pos x="connsiteX15211" y="connsiteY15211"/>
              </a:cxn>
              <a:cxn ang="0">
                <a:pos x="connsiteX15212" y="connsiteY15212"/>
              </a:cxn>
              <a:cxn ang="0">
                <a:pos x="connsiteX15213" y="connsiteY15213"/>
              </a:cxn>
              <a:cxn ang="0">
                <a:pos x="connsiteX15214" y="connsiteY15214"/>
              </a:cxn>
              <a:cxn ang="0">
                <a:pos x="connsiteX15215" y="connsiteY15215"/>
              </a:cxn>
              <a:cxn ang="0">
                <a:pos x="connsiteX15216" y="connsiteY15216"/>
              </a:cxn>
              <a:cxn ang="0">
                <a:pos x="connsiteX15217" y="connsiteY15217"/>
              </a:cxn>
              <a:cxn ang="0">
                <a:pos x="connsiteX15218" y="connsiteY15218"/>
              </a:cxn>
              <a:cxn ang="0">
                <a:pos x="connsiteX15219" y="connsiteY15219"/>
              </a:cxn>
              <a:cxn ang="0">
                <a:pos x="connsiteX15220" y="connsiteY15220"/>
              </a:cxn>
              <a:cxn ang="0">
                <a:pos x="connsiteX15221" y="connsiteY15221"/>
              </a:cxn>
              <a:cxn ang="0">
                <a:pos x="connsiteX15222" y="connsiteY15222"/>
              </a:cxn>
              <a:cxn ang="0">
                <a:pos x="connsiteX15223" y="connsiteY15223"/>
              </a:cxn>
              <a:cxn ang="0">
                <a:pos x="connsiteX15224" y="connsiteY15224"/>
              </a:cxn>
              <a:cxn ang="0">
                <a:pos x="connsiteX15225" y="connsiteY15225"/>
              </a:cxn>
              <a:cxn ang="0">
                <a:pos x="connsiteX15226" y="connsiteY15226"/>
              </a:cxn>
              <a:cxn ang="0">
                <a:pos x="connsiteX15227" y="connsiteY15227"/>
              </a:cxn>
              <a:cxn ang="0">
                <a:pos x="connsiteX15228" y="connsiteY15228"/>
              </a:cxn>
              <a:cxn ang="0">
                <a:pos x="connsiteX15229" y="connsiteY15229"/>
              </a:cxn>
              <a:cxn ang="0">
                <a:pos x="connsiteX15230" y="connsiteY15230"/>
              </a:cxn>
              <a:cxn ang="0">
                <a:pos x="connsiteX15231" y="connsiteY15231"/>
              </a:cxn>
              <a:cxn ang="0">
                <a:pos x="connsiteX15232" y="connsiteY15232"/>
              </a:cxn>
              <a:cxn ang="0">
                <a:pos x="connsiteX15233" y="connsiteY15233"/>
              </a:cxn>
              <a:cxn ang="0">
                <a:pos x="connsiteX15234" y="connsiteY15234"/>
              </a:cxn>
              <a:cxn ang="0">
                <a:pos x="connsiteX15235" y="connsiteY15235"/>
              </a:cxn>
              <a:cxn ang="0">
                <a:pos x="connsiteX15236" y="connsiteY15236"/>
              </a:cxn>
              <a:cxn ang="0">
                <a:pos x="connsiteX15237" y="connsiteY15237"/>
              </a:cxn>
              <a:cxn ang="0">
                <a:pos x="connsiteX15238" y="connsiteY15238"/>
              </a:cxn>
              <a:cxn ang="0">
                <a:pos x="connsiteX15239" y="connsiteY15239"/>
              </a:cxn>
              <a:cxn ang="0">
                <a:pos x="connsiteX15240" y="connsiteY15240"/>
              </a:cxn>
              <a:cxn ang="0">
                <a:pos x="connsiteX15241" y="connsiteY15241"/>
              </a:cxn>
              <a:cxn ang="0">
                <a:pos x="connsiteX15242" y="connsiteY15242"/>
              </a:cxn>
              <a:cxn ang="0">
                <a:pos x="connsiteX15243" y="connsiteY15243"/>
              </a:cxn>
              <a:cxn ang="0">
                <a:pos x="connsiteX15244" y="connsiteY15244"/>
              </a:cxn>
              <a:cxn ang="0">
                <a:pos x="connsiteX15245" y="connsiteY15245"/>
              </a:cxn>
              <a:cxn ang="0">
                <a:pos x="connsiteX15246" y="connsiteY15246"/>
              </a:cxn>
              <a:cxn ang="0">
                <a:pos x="connsiteX15247" y="connsiteY15247"/>
              </a:cxn>
              <a:cxn ang="0">
                <a:pos x="connsiteX15248" y="connsiteY15248"/>
              </a:cxn>
              <a:cxn ang="0">
                <a:pos x="connsiteX15249" y="connsiteY15249"/>
              </a:cxn>
              <a:cxn ang="0">
                <a:pos x="connsiteX15250" y="connsiteY15250"/>
              </a:cxn>
              <a:cxn ang="0">
                <a:pos x="connsiteX15251" y="connsiteY15251"/>
              </a:cxn>
              <a:cxn ang="0">
                <a:pos x="connsiteX15252" y="connsiteY15252"/>
              </a:cxn>
              <a:cxn ang="0">
                <a:pos x="connsiteX15253" y="connsiteY15253"/>
              </a:cxn>
              <a:cxn ang="0">
                <a:pos x="connsiteX15254" y="connsiteY15254"/>
              </a:cxn>
              <a:cxn ang="0">
                <a:pos x="connsiteX15255" y="connsiteY15255"/>
              </a:cxn>
              <a:cxn ang="0">
                <a:pos x="connsiteX15256" y="connsiteY15256"/>
              </a:cxn>
              <a:cxn ang="0">
                <a:pos x="connsiteX15257" y="connsiteY15257"/>
              </a:cxn>
              <a:cxn ang="0">
                <a:pos x="connsiteX15258" y="connsiteY15258"/>
              </a:cxn>
              <a:cxn ang="0">
                <a:pos x="connsiteX15259" y="connsiteY15259"/>
              </a:cxn>
              <a:cxn ang="0">
                <a:pos x="connsiteX15260" y="connsiteY15260"/>
              </a:cxn>
              <a:cxn ang="0">
                <a:pos x="connsiteX15261" y="connsiteY15261"/>
              </a:cxn>
              <a:cxn ang="0">
                <a:pos x="connsiteX15262" y="connsiteY15262"/>
              </a:cxn>
              <a:cxn ang="0">
                <a:pos x="connsiteX15263" y="connsiteY15263"/>
              </a:cxn>
              <a:cxn ang="0">
                <a:pos x="connsiteX15264" y="connsiteY15264"/>
              </a:cxn>
              <a:cxn ang="0">
                <a:pos x="connsiteX15265" y="connsiteY15265"/>
              </a:cxn>
              <a:cxn ang="0">
                <a:pos x="connsiteX15266" y="connsiteY15266"/>
              </a:cxn>
              <a:cxn ang="0">
                <a:pos x="connsiteX15267" y="connsiteY15267"/>
              </a:cxn>
              <a:cxn ang="0">
                <a:pos x="connsiteX15268" y="connsiteY15268"/>
              </a:cxn>
              <a:cxn ang="0">
                <a:pos x="connsiteX15269" y="connsiteY15269"/>
              </a:cxn>
              <a:cxn ang="0">
                <a:pos x="connsiteX15270" y="connsiteY15270"/>
              </a:cxn>
              <a:cxn ang="0">
                <a:pos x="connsiteX15271" y="connsiteY15271"/>
              </a:cxn>
              <a:cxn ang="0">
                <a:pos x="connsiteX15272" y="connsiteY15272"/>
              </a:cxn>
              <a:cxn ang="0">
                <a:pos x="connsiteX15273" y="connsiteY15273"/>
              </a:cxn>
              <a:cxn ang="0">
                <a:pos x="connsiteX15274" y="connsiteY15274"/>
              </a:cxn>
              <a:cxn ang="0">
                <a:pos x="connsiteX15275" y="connsiteY15275"/>
              </a:cxn>
              <a:cxn ang="0">
                <a:pos x="connsiteX15276" y="connsiteY15276"/>
              </a:cxn>
              <a:cxn ang="0">
                <a:pos x="connsiteX15277" y="connsiteY15277"/>
              </a:cxn>
              <a:cxn ang="0">
                <a:pos x="connsiteX15278" y="connsiteY15278"/>
              </a:cxn>
              <a:cxn ang="0">
                <a:pos x="connsiteX15279" y="connsiteY15279"/>
              </a:cxn>
              <a:cxn ang="0">
                <a:pos x="connsiteX15280" y="connsiteY15280"/>
              </a:cxn>
              <a:cxn ang="0">
                <a:pos x="connsiteX15281" y="connsiteY15281"/>
              </a:cxn>
              <a:cxn ang="0">
                <a:pos x="connsiteX15282" y="connsiteY15282"/>
              </a:cxn>
              <a:cxn ang="0">
                <a:pos x="connsiteX15283" y="connsiteY15283"/>
              </a:cxn>
              <a:cxn ang="0">
                <a:pos x="connsiteX15284" y="connsiteY15284"/>
              </a:cxn>
              <a:cxn ang="0">
                <a:pos x="connsiteX15285" y="connsiteY15285"/>
              </a:cxn>
              <a:cxn ang="0">
                <a:pos x="connsiteX15286" y="connsiteY15286"/>
              </a:cxn>
              <a:cxn ang="0">
                <a:pos x="connsiteX15287" y="connsiteY15287"/>
              </a:cxn>
              <a:cxn ang="0">
                <a:pos x="connsiteX15288" y="connsiteY15288"/>
              </a:cxn>
              <a:cxn ang="0">
                <a:pos x="connsiteX15289" y="connsiteY15289"/>
              </a:cxn>
              <a:cxn ang="0">
                <a:pos x="connsiteX15290" y="connsiteY15290"/>
              </a:cxn>
              <a:cxn ang="0">
                <a:pos x="connsiteX15291" y="connsiteY15291"/>
              </a:cxn>
              <a:cxn ang="0">
                <a:pos x="connsiteX15292" y="connsiteY15292"/>
              </a:cxn>
              <a:cxn ang="0">
                <a:pos x="connsiteX15293" y="connsiteY15293"/>
              </a:cxn>
              <a:cxn ang="0">
                <a:pos x="connsiteX15294" y="connsiteY15294"/>
              </a:cxn>
              <a:cxn ang="0">
                <a:pos x="connsiteX15295" y="connsiteY15295"/>
              </a:cxn>
              <a:cxn ang="0">
                <a:pos x="connsiteX15296" y="connsiteY15296"/>
              </a:cxn>
              <a:cxn ang="0">
                <a:pos x="connsiteX15297" y="connsiteY15297"/>
              </a:cxn>
              <a:cxn ang="0">
                <a:pos x="connsiteX15298" y="connsiteY15298"/>
              </a:cxn>
              <a:cxn ang="0">
                <a:pos x="connsiteX15299" y="connsiteY15299"/>
              </a:cxn>
              <a:cxn ang="0">
                <a:pos x="connsiteX15300" y="connsiteY15300"/>
              </a:cxn>
              <a:cxn ang="0">
                <a:pos x="connsiteX15301" y="connsiteY15301"/>
              </a:cxn>
              <a:cxn ang="0">
                <a:pos x="connsiteX15302" y="connsiteY15302"/>
              </a:cxn>
              <a:cxn ang="0">
                <a:pos x="connsiteX15303" y="connsiteY15303"/>
              </a:cxn>
              <a:cxn ang="0">
                <a:pos x="connsiteX15304" y="connsiteY15304"/>
              </a:cxn>
              <a:cxn ang="0">
                <a:pos x="connsiteX15305" y="connsiteY15305"/>
              </a:cxn>
              <a:cxn ang="0">
                <a:pos x="connsiteX15306" y="connsiteY15306"/>
              </a:cxn>
              <a:cxn ang="0">
                <a:pos x="connsiteX15307" y="connsiteY15307"/>
              </a:cxn>
              <a:cxn ang="0">
                <a:pos x="connsiteX15308" y="connsiteY15308"/>
              </a:cxn>
              <a:cxn ang="0">
                <a:pos x="connsiteX15309" y="connsiteY15309"/>
              </a:cxn>
              <a:cxn ang="0">
                <a:pos x="connsiteX15310" y="connsiteY15310"/>
              </a:cxn>
              <a:cxn ang="0">
                <a:pos x="connsiteX15311" y="connsiteY15311"/>
              </a:cxn>
              <a:cxn ang="0">
                <a:pos x="connsiteX15312" y="connsiteY15312"/>
              </a:cxn>
              <a:cxn ang="0">
                <a:pos x="connsiteX15313" y="connsiteY15313"/>
              </a:cxn>
              <a:cxn ang="0">
                <a:pos x="connsiteX15314" y="connsiteY15314"/>
              </a:cxn>
              <a:cxn ang="0">
                <a:pos x="connsiteX15315" y="connsiteY15315"/>
              </a:cxn>
              <a:cxn ang="0">
                <a:pos x="connsiteX15316" y="connsiteY15316"/>
              </a:cxn>
              <a:cxn ang="0">
                <a:pos x="connsiteX15317" y="connsiteY15317"/>
              </a:cxn>
              <a:cxn ang="0">
                <a:pos x="connsiteX15318" y="connsiteY15318"/>
              </a:cxn>
              <a:cxn ang="0">
                <a:pos x="connsiteX15319" y="connsiteY15319"/>
              </a:cxn>
              <a:cxn ang="0">
                <a:pos x="connsiteX15320" y="connsiteY15320"/>
              </a:cxn>
              <a:cxn ang="0">
                <a:pos x="connsiteX15321" y="connsiteY15321"/>
              </a:cxn>
              <a:cxn ang="0">
                <a:pos x="connsiteX15322" y="connsiteY15322"/>
              </a:cxn>
              <a:cxn ang="0">
                <a:pos x="connsiteX15323" y="connsiteY15323"/>
              </a:cxn>
              <a:cxn ang="0">
                <a:pos x="connsiteX15324" y="connsiteY15324"/>
              </a:cxn>
              <a:cxn ang="0">
                <a:pos x="connsiteX15325" y="connsiteY15325"/>
              </a:cxn>
              <a:cxn ang="0">
                <a:pos x="connsiteX15326" y="connsiteY15326"/>
              </a:cxn>
              <a:cxn ang="0">
                <a:pos x="connsiteX15327" y="connsiteY15327"/>
              </a:cxn>
              <a:cxn ang="0">
                <a:pos x="connsiteX15328" y="connsiteY15328"/>
              </a:cxn>
              <a:cxn ang="0">
                <a:pos x="connsiteX15329" y="connsiteY15329"/>
              </a:cxn>
              <a:cxn ang="0">
                <a:pos x="connsiteX15330" y="connsiteY15330"/>
              </a:cxn>
              <a:cxn ang="0">
                <a:pos x="connsiteX15331" y="connsiteY15331"/>
              </a:cxn>
              <a:cxn ang="0">
                <a:pos x="connsiteX15332" y="connsiteY15332"/>
              </a:cxn>
              <a:cxn ang="0">
                <a:pos x="connsiteX15333" y="connsiteY15333"/>
              </a:cxn>
              <a:cxn ang="0">
                <a:pos x="connsiteX15334" y="connsiteY15334"/>
              </a:cxn>
              <a:cxn ang="0">
                <a:pos x="connsiteX15335" y="connsiteY15335"/>
              </a:cxn>
              <a:cxn ang="0">
                <a:pos x="connsiteX15336" y="connsiteY15336"/>
              </a:cxn>
              <a:cxn ang="0">
                <a:pos x="connsiteX15337" y="connsiteY15337"/>
              </a:cxn>
              <a:cxn ang="0">
                <a:pos x="connsiteX15338" y="connsiteY15338"/>
              </a:cxn>
              <a:cxn ang="0">
                <a:pos x="connsiteX15339" y="connsiteY15339"/>
              </a:cxn>
              <a:cxn ang="0">
                <a:pos x="connsiteX15340" y="connsiteY15340"/>
              </a:cxn>
              <a:cxn ang="0">
                <a:pos x="connsiteX15341" y="connsiteY15341"/>
              </a:cxn>
              <a:cxn ang="0">
                <a:pos x="connsiteX15342" y="connsiteY15342"/>
              </a:cxn>
              <a:cxn ang="0">
                <a:pos x="connsiteX15343" y="connsiteY15343"/>
              </a:cxn>
              <a:cxn ang="0">
                <a:pos x="connsiteX15344" y="connsiteY15344"/>
              </a:cxn>
              <a:cxn ang="0">
                <a:pos x="connsiteX15345" y="connsiteY15345"/>
              </a:cxn>
              <a:cxn ang="0">
                <a:pos x="connsiteX15346" y="connsiteY15346"/>
              </a:cxn>
              <a:cxn ang="0">
                <a:pos x="connsiteX15347" y="connsiteY15347"/>
              </a:cxn>
              <a:cxn ang="0">
                <a:pos x="connsiteX15348" y="connsiteY15348"/>
              </a:cxn>
              <a:cxn ang="0">
                <a:pos x="connsiteX15349" y="connsiteY15349"/>
              </a:cxn>
              <a:cxn ang="0">
                <a:pos x="connsiteX15350" y="connsiteY15350"/>
              </a:cxn>
              <a:cxn ang="0">
                <a:pos x="connsiteX15351" y="connsiteY15351"/>
              </a:cxn>
              <a:cxn ang="0">
                <a:pos x="connsiteX15352" y="connsiteY15352"/>
              </a:cxn>
              <a:cxn ang="0">
                <a:pos x="connsiteX15353" y="connsiteY15353"/>
              </a:cxn>
              <a:cxn ang="0">
                <a:pos x="connsiteX15354" y="connsiteY15354"/>
              </a:cxn>
              <a:cxn ang="0">
                <a:pos x="connsiteX15355" y="connsiteY15355"/>
              </a:cxn>
              <a:cxn ang="0">
                <a:pos x="connsiteX15356" y="connsiteY15356"/>
              </a:cxn>
              <a:cxn ang="0">
                <a:pos x="connsiteX15357" y="connsiteY15357"/>
              </a:cxn>
              <a:cxn ang="0">
                <a:pos x="connsiteX15358" y="connsiteY15358"/>
              </a:cxn>
              <a:cxn ang="0">
                <a:pos x="connsiteX15359" y="connsiteY15359"/>
              </a:cxn>
              <a:cxn ang="0">
                <a:pos x="connsiteX15360" y="connsiteY15360"/>
              </a:cxn>
              <a:cxn ang="0">
                <a:pos x="connsiteX15361" y="connsiteY15361"/>
              </a:cxn>
              <a:cxn ang="0">
                <a:pos x="connsiteX15362" y="connsiteY15362"/>
              </a:cxn>
              <a:cxn ang="0">
                <a:pos x="connsiteX15363" y="connsiteY15363"/>
              </a:cxn>
              <a:cxn ang="0">
                <a:pos x="connsiteX15364" y="connsiteY15364"/>
              </a:cxn>
              <a:cxn ang="0">
                <a:pos x="connsiteX15365" y="connsiteY15365"/>
              </a:cxn>
              <a:cxn ang="0">
                <a:pos x="connsiteX15366" y="connsiteY15366"/>
              </a:cxn>
              <a:cxn ang="0">
                <a:pos x="connsiteX15367" y="connsiteY15367"/>
              </a:cxn>
              <a:cxn ang="0">
                <a:pos x="connsiteX15368" y="connsiteY15368"/>
              </a:cxn>
              <a:cxn ang="0">
                <a:pos x="connsiteX15369" y="connsiteY15369"/>
              </a:cxn>
              <a:cxn ang="0">
                <a:pos x="connsiteX15370" y="connsiteY15370"/>
              </a:cxn>
              <a:cxn ang="0">
                <a:pos x="connsiteX15371" y="connsiteY15371"/>
              </a:cxn>
              <a:cxn ang="0">
                <a:pos x="connsiteX15372" y="connsiteY15372"/>
              </a:cxn>
              <a:cxn ang="0">
                <a:pos x="connsiteX15373" y="connsiteY15373"/>
              </a:cxn>
              <a:cxn ang="0">
                <a:pos x="connsiteX15374" y="connsiteY15374"/>
              </a:cxn>
              <a:cxn ang="0">
                <a:pos x="connsiteX15375" y="connsiteY15375"/>
              </a:cxn>
              <a:cxn ang="0">
                <a:pos x="connsiteX15376" y="connsiteY15376"/>
              </a:cxn>
              <a:cxn ang="0">
                <a:pos x="connsiteX15377" y="connsiteY15377"/>
              </a:cxn>
              <a:cxn ang="0">
                <a:pos x="connsiteX15378" y="connsiteY15378"/>
              </a:cxn>
              <a:cxn ang="0">
                <a:pos x="connsiteX15379" y="connsiteY15379"/>
              </a:cxn>
              <a:cxn ang="0">
                <a:pos x="connsiteX15380" y="connsiteY15380"/>
              </a:cxn>
              <a:cxn ang="0">
                <a:pos x="connsiteX15381" y="connsiteY15381"/>
              </a:cxn>
              <a:cxn ang="0">
                <a:pos x="connsiteX15382" y="connsiteY15382"/>
              </a:cxn>
              <a:cxn ang="0">
                <a:pos x="connsiteX15383" y="connsiteY15383"/>
              </a:cxn>
              <a:cxn ang="0">
                <a:pos x="connsiteX15384" y="connsiteY15384"/>
              </a:cxn>
              <a:cxn ang="0">
                <a:pos x="connsiteX15385" y="connsiteY15385"/>
              </a:cxn>
              <a:cxn ang="0">
                <a:pos x="connsiteX15386" y="connsiteY15386"/>
              </a:cxn>
              <a:cxn ang="0">
                <a:pos x="connsiteX15387" y="connsiteY15387"/>
              </a:cxn>
              <a:cxn ang="0">
                <a:pos x="connsiteX15388" y="connsiteY15388"/>
              </a:cxn>
              <a:cxn ang="0">
                <a:pos x="connsiteX15389" y="connsiteY15389"/>
              </a:cxn>
              <a:cxn ang="0">
                <a:pos x="connsiteX15390" y="connsiteY15390"/>
              </a:cxn>
              <a:cxn ang="0">
                <a:pos x="connsiteX15391" y="connsiteY15391"/>
              </a:cxn>
              <a:cxn ang="0">
                <a:pos x="connsiteX15392" y="connsiteY15392"/>
              </a:cxn>
              <a:cxn ang="0">
                <a:pos x="connsiteX15393" y="connsiteY15393"/>
              </a:cxn>
              <a:cxn ang="0">
                <a:pos x="connsiteX15394" y="connsiteY15394"/>
              </a:cxn>
              <a:cxn ang="0">
                <a:pos x="connsiteX15395" y="connsiteY15395"/>
              </a:cxn>
              <a:cxn ang="0">
                <a:pos x="connsiteX15396" y="connsiteY15396"/>
              </a:cxn>
              <a:cxn ang="0">
                <a:pos x="connsiteX15397" y="connsiteY15397"/>
              </a:cxn>
              <a:cxn ang="0">
                <a:pos x="connsiteX15398" y="connsiteY15398"/>
              </a:cxn>
              <a:cxn ang="0">
                <a:pos x="connsiteX15399" y="connsiteY15399"/>
              </a:cxn>
              <a:cxn ang="0">
                <a:pos x="connsiteX15400" y="connsiteY15400"/>
              </a:cxn>
              <a:cxn ang="0">
                <a:pos x="connsiteX15401" y="connsiteY15401"/>
              </a:cxn>
              <a:cxn ang="0">
                <a:pos x="connsiteX15402" y="connsiteY15402"/>
              </a:cxn>
              <a:cxn ang="0">
                <a:pos x="connsiteX15403" y="connsiteY15403"/>
              </a:cxn>
              <a:cxn ang="0">
                <a:pos x="connsiteX15404" y="connsiteY15404"/>
              </a:cxn>
              <a:cxn ang="0">
                <a:pos x="connsiteX15405" y="connsiteY15405"/>
              </a:cxn>
              <a:cxn ang="0">
                <a:pos x="connsiteX15406" y="connsiteY15406"/>
              </a:cxn>
              <a:cxn ang="0">
                <a:pos x="connsiteX15407" y="connsiteY15407"/>
              </a:cxn>
              <a:cxn ang="0">
                <a:pos x="connsiteX15408" y="connsiteY15408"/>
              </a:cxn>
              <a:cxn ang="0">
                <a:pos x="connsiteX15409" y="connsiteY15409"/>
              </a:cxn>
              <a:cxn ang="0">
                <a:pos x="connsiteX15410" y="connsiteY15410"/>
              </a:cxn>
              <a:cxn ang="0">
                <a:pos x="connsiteX15411" y="connsiteY15411"/>
              </a:cxn>
              <a:cxn ang="0">
                <a:pos x="connsiteX15412" y="connsiteY15412"/>
              </a:cxn>
              <a:cxn ang="0">
                <a:pos x="connsiteX15413" y="connsiteY15413"/>
              </a:cxn>
              <a:cxn ang="0">
                <a:pos x="connsiteX15414" y="connsiteY15414"/>
              </a:cxn>
              <a:cxn ang="0">
                <a:pos x="connsiteX15415" y="connsiteY15415"/>
              </a:cxn>
              <a:cxn ang="0">
                <a:pos x="connsiteX15416" y="connsiteY15416"/>
              </a:cxn>
              <a:cxn ang="0">
                <a:pos x="connsiteX15417" y="connsiteY15417"/>
              </a:cxn>
              <a:cxn ang="0">
                <a:pos x="connsiteX15418" y="connsiteY15418"/>
              </a:cxn>
              <a:cxn ang="0">
                <a:pos x="connsiteX15419" y="connsiteY15419"/>
              </a:cxn>
              <a:cxn ang="0">
                <a:pos x="connsiteX15420" y="connsiteY15420"/>
              </a:cxn>
              <a:cxn ang="0">
                <a:pos x="connsiteX15421" y="connsiteY15421"/>
              </a:cxn>
              <a:cxn ang="0">
                <a:pos x="connsiteX15422" y="connsiteY15422"/>
              </a:cxn>
              <a:cxn ang="0">
                <a:pos x="connsiteX15423" y="connsiteY15423"/>
              </a:cxn>
              <a:cxn ang="0">
                <a:pos x="connsiteX15424" y="connsiteY15424"/>
              </a:cxn>
              <a:cxn ang="0">
                <a:pos x="connsiteX15425" y="connsiteY15425"/>
              </a:cxn>
              <a:cxn ang="0">
                <a:pos x="connsiteX15426" y="connsiteY15426"/>
              </a:cxn>
              <a:cxn ang="0">
                <a:pos x="connsiteX15427" y="connsiteY15427"/>
              </a:cxn>
              <a:cxn ang="0">
                <a:pos x="connsiteX15428" y="connsiteY15428"/>
              </a:cxn>
              <a:cxn ang="0">
                <a:pos x="connsiteX15429" y="connsiteY15429"/>
              </a:cxn>
              <a:cxn ang="0">
                <a:pos x="connsiteX15430" y="connsiteY15430"/>
              </a:cxn>
              <a:cxn ang="0">
                <a:pos x="connsiteX15431" y="connsiteY15431"/>
              </a:cxn>
              <a:cxn ang="0">
                <a:pos x="connsiteX15432" y="connsiteY15432"/>
              </a:cxn>
              <a:cxn ang="0">
                <a:pos x="connsiteX15433" y="connsiteY15433"/>
              </a:cxn>
              <a:cxn ang="0">
                <a:pos x="connsiteX15434" y="connsiteY15434"/>
              </a:cxn>
              <a:cxn ang="0">
                <a:pos x="connsiteX15435" y="connsiteY15435"/>
              </a:cxn>
              <a:cxn ang="0">
                <a:pos x="connsiteX15436" y="connsiteY15436"/>
              </a:cxn>
              <a:cxn ang="0">
                <a:pos x="connsiteX15437" y="connsiteY15437"/>
              </a:cxn>
              <a:cxn ang="0">
                <a:pos x="connsiteX15438" y="connsiteY15438"/>
              </a:cxn>
              <a:cxn ang="0">
                <a:pos x="connsiteX15439" y="connsiteY15439"/>
              </a:cxn>
              <a:cxn ang="0">
                <a:pos x="connsiteX15440" y="connsiteY15440"/>
              </a:cxn>
              <a:cxn ang="0">
                <a:pos x="connsiteX15441" y="connsiteY15441"/>
              </a:cxn>
              <a:cxn ang="0">
                <a:pos x="connsiteX15442" y="connsiteY15442"/>
              </a:cxn>
              <a:cxn ang="0">
                <a:pos x="connsiteX15443" y="connsiteY15443"/>
              </a:cxn>
              <a:cxn ang="0">
                <a:pos x="connsiteX15444" y="connsiteY15444"/>
              </a:cxn>
              <a:cxn ang="0">
                <a:pos x="connsiteX15445" y="connsiteY15445"/>
              </a:cxn>
              <a:cxn ang="0">
                <a:pos x="connsiteX15446" y="connsiteY15446"/>
              </a:cxn>
              <a:cxn ang="0">
                <a:pos x="connsiteX15447" y="connsiteY15447"/>
              </a:cxn>
              <a:cxn ang="0">
                <a:pos x="connsiteX15448" y="connsiteY15448"/>
              </a:cxn>
              <a:cxn ang="0">
                <a:pos x="connsiteX15449" y="connsiteY15449"/>
              </a:cxn>
              <a:cxn ang="0">
                <a:pos x="connsiteX15450" y="connsiteY15450"/>
              </a:cxn>
              <a:cxn ang="0">
                <a:pos x="connsiteX15451" y="connsiteY15451"/>
              </a:cxn>
              <a:cxn ang="0">
                <a:pos x="connsiteX15452" y="connsiteY15452"/>
              </a:cxn>
              <a:cxn ang="0">
                <a:pos x="connsiteX15453" y="connsiteY15453"/>
              </a:cxn>
              <a:cxn ang="0">
                <a:pos x="connsiteX15454" y="connsiteY15454"/>
              </a:cxn>
              <a:cxn ang="0">
                <a:pos x="connsiteX15455" y="connsiteY15455"/>
              </a:cxn>
              <a:cxn ang="0">
                <a:pos x="connsiteX15456" y="connsiteY15456"/>
              </a:cxn>
              <a:cxn ang="0">
                <a:pos x="connsiteX15457" y="connsiteY15457"/>
              </a:cxn>
              <a:cxn ang="0">
                <a:pos x="connsiteX15458" y="connsiteY15458"/>
              </a:cxn>
              <a:cxn ang="0">
                <a:pos x="connsiteX15459" y="connsiteY15459"/>
              </a:cxn>
              <a:cxn ang="0">
                <a:pos x="connsiteX15460" y="connsiteY15460"/>
              </a:cxn>
              <a:cxn ang="0">
                <a:pos x="connsiteX15461" y="connsiteY15461"/>
              </a:cxn>
              <a:cxn ang="0">
                <a:pos x="connsiteX15462" y="connsiteY15462"/>
              </a:cxn>
              <a:cxn ang="0">
                <a:pos x="connsiteX15463" y="connsiteY15463"/>
              </a:cxn>
              <a:cxn ang="0">
                <a:pos x="connsiteX15464" y="connsiteY15464"/>
              </a:cxn>
              <a:cxn ang="0">
                <a:pos x="connsiteX15465" y="connsiteY15465"/>
              </a:cxn>
              <a:cxn ang="0">
                <a:pos x="connsiteX15466" y="connsiteY15466"/>
              </a:cxn>
              <a:cxn ang="0">
                <a:pos x="connsiteX15467" y="connsiteY15467"/>
              </a:cxn>
              <a:cxn ang="0">
                <a:pos x="connsiteX15468" y="connsiteY15468"/>
              </a:cxn>
              <a:cxn ang="0">
                <a:pos x="connsiteX15469" y="connsiteY15469"/>
              </a:cxn>
              <a:cxn ang="0">
                <a:pos x="connsiteX15470" y="connsiteY15470"/>
              </a:cxn>
              <a:cxn ang="0">
                <a:pos x="connsiteX15471" y="connsiteY15471"/>
              </a:cxn>
              <a:cxn ang="0">
                <a:pos x="connsiteX15472" y="connsiteY15472"/>
              </a:cxn>
              <a:cxn ang="0">
                <a:pos x="connsiteX15473" y="connsiteY15473"/>
              </a:cxn>
              <a:cxn ang="0">
                <a:pos x="connsiteX15474" y="connsiteY15474"/>
              </a:cxn>
              <a:cxn ang="0">
                <a:pos x="connsiteX15475" y="connsiteY15475"/>
              </a:cxn>
              <a:cxn ang="0">
                <a:pos x="connsiteX15476" y="connsiteY15476"/>
              </a:cxn>
              <a:cxn ang="0">
                <a:pos x="connsiteX15477" y="connsiteY15477"/>
              </a:cxn>
              <a:cxn ang="0">
                <a:pos x="connsiteX15478" y="connsiteY15478"/>
              </a:cxn>
              <a:cxn ang="0">
                <a:pos x="connsiteX15479" y="connsiteY15479"/>
              </a:cxn>
              <a:cxn ang="0">
                <a:pos x="connsiteX15480" y="connsiteY15480"/>
              </a:cxn>
              <a:cxn ang="0">
                <a:pos x="connsiteX15481" y="connsiteY15481"/>
              </a:cxn>
              <a:cxn ang="0">
                <a:pos x="connsiteX15482" y="connsiteY15482"/>
              </a:cxn>
              <a:cxn ang="0">
                <a:pos x="connsiteX15483" y="connsiteY15483"/>
              </a:cxn>
              <a:cxn ang="0">
                <a:pos x="connsiteX15484" y="connsiteY15484"/>
              </a:cxn>
              <a:cxn ang="0">
                <a:pos x="connsiteX15485" y="connsiteY15485"/>
              </a:cxn>
              <a:cxn ang="0">
                <a:pos x="connsiteX15486" y="connsiteY15486"/>
              </a:cxn>
              <a:cxn ang="0">
                <a:pos x="connsiteX15487" y="connsiteY15487"/>
              </a:cxn>
              <a:cxn ang="0">
                <a:pos x="connsiteX15488" y="connsiteY15488"/>
              </a:cxn>
              <a:cxn ang="0">
                <a:pos x="connsiteX15489" y="connsiteY15489"/>
              </a:cxn>
              <a:cxn ang="0">
                <a:pos x="connsiteX15490" y="connsiteY15490"/>
              </a:cxn>
              <a:cxn ang="0">
                <a:pos x="connsiteX15491" y="connsiteY15491"/>
              </a:cxn>
              <a:cxn ang="0">
                <a:pos x="connsiteX15492" y="connsiteY15492"/>
              </a:cxn>
              <a:cxn ang="0">
                <a:pos x="connsiteX15493" y="connsiteY15493"/>
              </a:cxn>
              <a:cxn ang="0">
                <a:pos x="connsiteX15494" y="connsiteY15494"/>
              </a:cxn>
              <a:cxn ang="0">
                <a:pos x="connsiteX15495" y="connsiteY15495"/>
              </a:cxn>
              <a:cxn ang="0">
                <a:pos x="connsiteX15496" y="connsiteY15496"/>
              </a:cxn>
              <a:cxn ang="0">
                <a:pos x="connsiteX15497" y="connsiteY15497"/>
              </a:cxn>
              <a:cxn ang="0">
                <a:pos x="connsiteX15498" y="connsiteY15498"/>
              </a:cxn>
              <a:cxn ang="0">
                <a:pos x="connsiteX15499" y="connsiteY15499"/>
              </a:cxn>
              <a:cxn ang="0">
                <a:pos x="connsiteX15500" y="connsiteY15500"/>
              </a:cxn>
              <a:cxn ang="0">
                <a:pos x="connsiteX15501" y="connsiteY15501"/>
              </a:cxn>
              <a:cxn ang="0">
                <a:pos x="connsiteX15502" y="connsiteY15502"/>
              </a:cxn>
              <a:cxn ang="0">
                <a:pos x="connsiteX15503" y="connsiteY15503"/>
              </a:cxn>
              <a:cxn ang="0">
                <a:pos x="connsiteX15504" y="connsiteY15504"/>
              </a:cxn>
              <a:cxn ang="0">
                <a:pos x="connsiteX15505" y="connsiteY15505"/>
              </a:cxn>
              <a:cxn ang="0">
                <a:pos x="connsiteX15506" y="connsiteY15506"/>
              </a:cxn>
              <a:cxn ang="0">
                <a:pos x="connsiteX15507" y="connsiteY15507"/>
              </a:cxn>
              <a:cxn ang="0">
                <a:pos x="connsiteX15508" y="connsiteY15508"/>
              </a:cxn>
              <a:cxn ang="0">
                <a:pos x="connsiteX15509" y="connsiteY15509"/>
              </a:cxn>
              <a:cxn ang="0">
                <a:pos x="connsiteX15510" y="connsiteY15510"/>
              </a:cxn>
              <a:cxn ang="0">
                <a:pos x="connsiteX15511" y="connsiteY15511"/>
              </a:cxn>
              <a:cxn ang="0">
                <a:pos x="connsiteX15512" y="connsiteY15512"/>
              </a:cxn>
              <a:cxn ang="0">
                <a:pos x="connsiteX15513" y="connsiteY15513"/>
              </a:cxn>
              <a:cxn ang="0">
                <a:pos x="connsiteX15514" y="connsiteY15514"/>
              </a:cxn>
              <a:cxn ang="0">
                <a:pos x="connsiteX15515" y="connsiteY15515"/>
              </a:cxn>
              <a:cxn ang="0">
                <a:pos x="connsiteX15516" y="connsiteY15516"/>
              </a:cxn>
              <a:cxn ang="0">
                <a:pos x="connsiteX15517" y="connsiteY15517"/>
              </a:cxn>
              <a:cxn ang="0">
                <a:pos x="connsiteX15518" y="connsiteY15518"/>
              </a:cxn>
              <a:cxn ang="0">
                <a:pos x="connsiteX15519" y="connsiteY15519"/>
              </a:cxn>
              <a:cxn ang="0">
                <a:pos x="connsiteX15520" y="connsiteY15520"/>
              </a:cxn>
              <a:cxn ang="0">
                <a:pos x="connsiteX15521" y="connsiteY15521"/>
              </a:cxn>
              <a:cxn ang="0">
                <a:pos x="connsiteX15522" y="connsiteY15522"/>
              </a:cxn>
              <a:cxn ang="0">
                <a:pos x="connsiteX15523" y="connsiteY15523"/>
              </a:cxn>
              <a:cxn ang="0">
                <a:pos x="connsiteX15524" y="connsiteY15524"/>
              </a:cxn>
              <a:cxn ang="0">
                <a:pos x="connsiteX15525" y="connsiteY15525"/>
              </a:cxn>
              <a:cxn ang="0">
                <a:pos x="connsiteX15526" y="connsiteY15526"/>
              </a:cxn>
              <a:cxn ang="0">
                <a:pos x="connsiteX15527" y="connsiteY15527"/>
              </a:cxn>
              <a:cxn ang="0">
                <a:pos x="connsiteX15528" y="connsiteY15528"/>
              </a:cxn>
              <a:cxn ang="0">
                <a:pos x="connsiteX15529" y="connsiteY15529"/>
              </a:cxn>
              <a:cxn ang="0">
                <a:pos x="connsiteX15530" y="connsiteY15530"/>
              </a:cxn>
              <a:cxn ang="0">
                <a:pos x="connsiteX15531" y="connsiteY15531"/>
              </a:cxn>
              <a:cxn ang="0">
                <a:pos x="connsiteX15532" y="connsiteY15532"/>
              </a:cxn>
              <a:cxn ang="0">
                <a:pos x="connsiteX15533" y="connsiteY15533"/>
              </a:cxn>
              <a:cxn ang="0">
                <a:pos x="connsiteX15534" y="connsiteY15534"/>
              </a:cxn>
              <a:cxn ang="0">
                <a:pos x="connsiteX15535" y="connsiteY15535"/>
              </a:cxn>
              <a:cxn ang="0">
                <a:pos x="connsiteX15536" y="connsiteY15536"/>
              </a:cxn>
              <a:cxn ang="0">
                <a:pos x="connsiteX15537" y="connsiteY15537"/>
              </a:cxn>
              <a:cxn ang="0">
                <a:pos x="connsiteX15538" y="connsiteY15538"/>
              </a:cxn>
              <a:cxn ang="0">
                <a:pos x="connsiteX15539" y="connsiteY15539"/>
              </a:cxn>
              <a:cxn ang="0">
                <a:pos x="connsiteX15540" y="connsiteY15540"/>
              </a:cxn>
              <a:cxn ang="0">
                <a:pos x="connsiteX15541" y="connsiteY15541"/>
              </a:cxn>
              <a:cxn ang="0">
                <a:pos x="connsiteX15542" y="connsiteY15542"/>
              </a:cxn>
              <a:cxn ang="0">
                <a:pos x="connsiteX15543" y="connsiteY15543"/>
              </a:cxn>
              <a:cxn ang="0">
                <a:pos x="connsiteX15544" y="connsiteY15544"/>
              </a:cxn>
              <a:cxn ang="0">
                <a:pos x="connsiteX15545" y="connsiteY15545"/>
              </a:cxn>
              <a:cxn ang="0">
                <a:pos x="connsiteX15546" y="connsiteY15546"/>
              </a:cxn>
              <a:cxn ang="0">
                <a:pos x="connsiteX15547" y="connsiteY15547"/>
              </a:cxn>
              <a:cxn ang="0">
                <a:pos x="connsiteX15548" y="connsiteY15548"/>
              </a:cxn>
              <a:cxn ang="0">
                <a:pos x="connsiteX15549" y="connsiteY15549"/>
              </a:cxn>
              <a:cxn ang="0">
                <a:pos x="connsiteX15550" y="connsiteY15550"/>
              </a:cxn>
              <a:cxn ang="0">
                <a:pos x="connsiteX15551" y="connsiteY15551"/>
              </a:cxn>
              <a:cxn ang="0">
                <a:pos x="connsiteX15552" y="connsiteY15552"/>
              </a:cxn>
              <a:cxn ang="0">
                <a:pos x="connsiteX15553" y="connsiteY15553"/>
              </a:cxn>
              <a:cxn ang="0">
                <a:pos x="connsiteX15554" y="connsiteY15554"/>
              </a:cxn>
              <a:cxn ang="0">
                <a:pos x="connsiteX15555" y="connsiteY15555"/>
              </a:cxn>
              <a:cxn ang="0">
                <a:pos x="connsiteX15556" y="connsiteY15556"/>
              </a:cxn>
              <a:cxn ang="0">
                <a:pos x="connsiteX15557" y="connsiteY15557"/>
              </a:cxn>
              <a:cxn ang="0">
                <a:pos x="connsiteX15558" y="connsiteY15558"/>
              </a:cxn>
              <a:cxn ang="0">
                <a:pos x="connsiteX15559" y="connsiteY15559"/>
              </a:cxn>
              <a:cxn ang="0">
                <a:pos x="connsiteX15560" y="connsiteY15560"/>
              </a:cxn>
              <a:cxn ang="0">
                <a:pos x="connsiteX15561" y="connsiteY15561"/>
              </a:cxn>
              <a:cxn ang="0">
                <a:pos x="connsiteX15562" y="connsiteY15562"/>
              </a:cxn>
              <a:cxn ang="0">
                <a:pos x="connsiteX15563" y="connsiteY15563"/>
              </a:cxn>
              <a:cxn ang="0">
                <a:pos x="connsiteX15564" y="connsiteY15564"/>
              </a:cxn>
              <a:cxn ang="0">
                <a:pos x="connsiteX15565" y="connsiteY15565"/>
              </a:cxn>
              <a:cxn ang="0">
                <a:pos x="connsiteX15566" y="connsiteY15566"/>
              </a:cxn>
              <a:cxn ang="0">
                <a:pos x="connsiteX15567" y="connsiteY15567"/>
              </a:cxn>
              <a:cxn ang="0">
                <a:pos x="connsiteX15568" y="connsiteY15568"/>
              </a:cxn>
              <a:cxn ang="0">
                <a:pos x="connsiteX15569" y="connsiteY15569"/>
              </a:cxn>
              <a:cxn ang="0">
                <a:pos x="connsiteX15570" y="connsiteY15570"/>
              </a:cxn>
              <a:cxn ang="0">
                <a:pos x="connsiteX15571" y="connsiteY15571"/>
              </a:cxn>
              <a:cxn ang="0">
                <a:pos x="connsiteX15572" y="connsiteY15572"/>
              </a:cxn>
              <a:cxn ang="0">
                <a:pos x="connsiteX15573" y="connsiteY15573"/>
              </a:cxn>
              <a:cxn ang="0">
                <a:pos x="connsiteX15574" y="connsiteY15574"/>
              </a:cxn>
              <a:cxn ang="0">
                <a:pos x="connsiteX15575" y="connsiteY15575"/>
              </a:cxn>
              <a:cxn ang="0">
                <a:pos x="connsiteX15576" y="connsiteY15576"/>
              </a:cxn>
              <a:cxn ang="0">
                <a:pos x="connsiteX15577" y="connsiteY15577"/>
              </a:cxn>
              <a:cxn ang="0">
                <a:pos x="connsiteX15578" y="connsiteY15578"/>
              </a:cxn>
              <a:cxn ang="0">
                <a:pos x="connsiteX15579" y="connsiteY15579"/>
              </a:cxn>
              <a:cxn ang="0">
                <a:pos x="connsiteX15580" y="connsiteY15580"/>
              </a:cxn>
              <a:cxn ang="0">
                <a:pos x="connsiteX15581" y="connsiteY15581"/>
              </a:cxn>
              <a:cxn ang="0">
                <a:pos x="connsiteX15582" y="connsiteY15582"/>
              </a:cxn>
              <a:cxn ang="0">
                <a:pos x="connsiteX15583" y="connsiteY15583"/>
              </a:cxn>
              <a:cxn ang="0">
                <a:pos x="connsiteX15584" y="connsiteY15584"/>
              </a:cxn>
              <a:cxn ang="0">
                <a:pos x="connsiteX15585" y="connsiteY15585"/>
              </a:cxn>
              <a:cxn ang="0">
                <a:pos x="connsiteX15586" y="connsiteY15586"/>
              </a:cxn>
              <a:cxn ang="0">
                <a:pos x="connsiteX15587" y="connsiteY15587"/>
              </a:cxn>
              <a:cxn ang="0">
                <a:pos x="connsiteX15588" y="connsiteY15588"/>
              </a:cxn>
              <a:cxn ang="0">
                <a:pos x="connsiteX15589" y="connsiteY15589"/>
              </a:cxn>
              <a:cxn ang="0">
                <a:pos x="connsiteX15590" y="connsiteY15590"/>
              </a:cxn>
              <a:cxn ang="0">
                <a:pos x="connsiteX15591" y="connsiteY15591"/>
              </a:cxn>
              <a:cxn ang="0">
                <a:pos x="connsiteX15592" y="connsiteY15592"/>
              </a:cxn>
              <a:cxn ang="0">
                <a:pos x="connsiteX15593" y="connsiteY15593"/>
              </a:cxn>
              <a:cxn ang="0">
                <a:pos x="connsiteX15594" y="connsiteY15594"/>
              </a:cxn>
              <a:cxn ang="0">
                <a:pos x="connsiteX15595" y="connsiteY15595"/>
              </a:cxn>
              <a:cxn ang="0">
                <a:pos x="connsiteX15596" y="connsiteY15596"/>
              </a:cxn>
              <a:cxn ang="0">
                <a:pos x="connsiteX15597" y="connsiteY15597"/>
              </a:cxn>
              <a:cxn ang="0">
                <a:pos x="connsiteX15598" y="connsiteY15598"/>
              </a:cxn>
              <a:cxn ang="0">
                <a:pos x="connsiteX15599" y="connsiteY15599"/>
              </a:cxn>
              <a:cxn ang="0">
                <a:pos x="connsiteX15600" y="connsiteY15600"/>
              </a:cxn>
              <a:cxn ang="0">
                <a:pos x="connsiteX15601" y="connsiteY15601"/>
              </a:cxn>
              <a:cxn ang="0">
                <a:pos x="connsiteX15602" y="connsiteY15602"/>
              </a:cxn>
              <a:cxn ang="0">
                <a:pos x="connsiteX15603" y="connsiteY15603"/>
              </a:cxn>
              <a:cxn ang="0">
                <a:pos x="connsiteX15604" y="connsiteY15604"/>
              </a:cxn>
              <a:cxn ang="0">
                <a:pos x="connsiteX15605" y="connsiteY15605"/>
              </a:cxn>
              <a:cxn ang="0">
                <a:pos x="connsiteX15606" y="connsiteY15606"/>
              </a:cxn>
              <a:cxn ang="0">
                <a:pos x="connsiteX15607" y="connsiteY15607"/>
              </a:cxn>
              <a:cxn ang="0">
                <a:pos x="connsiteX15608" y="connsiteY15608"/>
              </a:cxn>
              <a:cxn ang="0">
                <a:pos x="connsiteX15609" y="connsiteY15609"/>
              </a:cxn>
              <a:cxn ang="0">
                <a:pos x="connsiteX15610" y="connsiteY15610"/>
              </a:cxn>
              <a:cxn ang="0">
                <a:pos x="connsiteX15611" y="connsiteY15611"/>
              </a:cxn>
              <a:cxn ang="0">
                <a:pos x="connsiteX15612" y="connsiteY15612"/>
              </a:cxn>
              <a:cxn ang="0">
                <a:pos x="connsiteX15613" y="connsiteY15613"/>
              </a:cxn>
              <a:cxn ang="0">
                <a:pos x="connsiteX15614" y="connsiteY15614"/>
              </a:cxn>
              <a:cxn ang="0">
                <a:pos x="connsiteX15615" y="connsiteY15615"/>
              </a:cxn>
              <a:cxn ang="0">
                <a:pos x="connsiteX15616" y="connsiteY15616"/>
              </a:cxn>
              <a:cxn ang="0">
                <a:pos x="connsiteX15617" y="connsiteY15617"/>
              </a:cxn>
              <a:cxn ang="0">
                <a:pos x="connsiteX15618" y="connsiteY15618"/>
              </a:cxn>
              <a:cxn ang="0">
                <a:pos x="connsiteX15619" y="connsiteY15619"/>
              </a:cxn>
              <a:cxn ang="0">
                <a:pos x="connsiteX15620" y="connsiteY15620"/>
              </a:cxn>
              <a:cxn ang="0">
                <a:pos x="connsiteX15621" y="connsiteY15621"/>
              </a:cxn>
              <a:cxn ang="0">
                <a:pos x="connsiteX15622" y="connsiteY15622"/>
              </a:cxn>
              <a:cxn ang="0">
                <a:pos x="connsiteX15623" y="connsiteY15623"/>
              </a:cxn>
              <a:cxn ang="0">
                <a:pos x="connsiteX15624" y="connsiteY15624"/>
              </a:cxn>
              <a:cxn ang="0">
                <a:pos x="connsiteX15625" y="connsiteY15625"/>
              </a:cxn>
              <a:cxn ang="0">
                <a:pos x="connsiteX15626" y="connsiteY15626"/>
              </a:cxn>
              <a:cxn ang="0">
                <a:pos x="connsiteX15627" y="connsiteY15627"/>
              </a:cxn>
              <a:cxn ang="0">
                <a:pos x="connsiteX15628" y="connsiteY15628"/>
              </a:cxn>
              <a:cxn ang="0">
                <a:pos x="connsiteX15629" y="connsiteY15629"/>
              </a:cxn>
              <a:cxn ang="0">
                <a:pos x="connsiteX15630" y="connsiteY15630"/>
              </a:cxn>
              <a:cxn ang="0">
                <a:pos x="connsiteX15631" y="connsiteY15631"/>
              </a:cxn>
              <a:cxn ang="0">
                <a:pos x="connsiteX15632" y="connsiteY15632"/>
              </a:cxn>
              <a:cxn ang="0">
                <a:pos x="connsiteX15633" y="connsiteY15633"/>
              </a:cxn>
              <a:cxn ang="0">
                <a:pos x="connsiteX15634" y="connsiteY15634"/>
              </a:cxn>
              <a:cxn ang="0">
                <a:pos x="connsiteX15635" y="connsiteY15635"/>
              </a:cxn>
              <a:cxn ang="0">
                <a:pos x="connsiteX15636" y="connsiteY15636"/>
              </a:cxn>
              <a:cxn ang="0">
                <a:pos x="connsiteX15637" y="connsiteY15637"/>
              </a:cxn>
              <a:cxn ang="0">
                <a:pos x="connsiteX15638" y="connsiteY15638"/>
              </a:cxn>
              <a:cxn ang="0">
                <a:pos x="connsiteX15639" y="connsiteY15639"/>
              </a:cxn>
              <a:cxn ang="0">
                <a:pos x="connsiteX15640" y="connsiteY15640"/>
              </a:cxn>
              <a:cxn ang="0">
                <a:pos x="connsiteX15641" y="connsiteY15641"/>
              </a:cxn>
              <a:cxn ang="0">
                <a:pos x="connsiteX15642" y="connsiteY15642"/>
              </a:cxn>
              <a:cxn ang="0">
                <a:pos x="connsiteX15643" y="connsiteY15643"/>
              </a:cxn>
              <a:cxn ang="0">
                <a:pos x="connsiteX15644" y="connsiteY15644"/>
              </a:cxn>
              <a:cxn ang="0">
                <a:pos x="connsiteX15645" y="connsiteY15645"/>
              </a:cxn>
              <a:cxn ang="0">
                <a:pos x="connsiteX15646" y="connsiteY15646"/>
              </a:cxn>
              <a:cxn ang="0">
                <a:pos x="connsiteX15647" y="connsiteY15647"/>
              </a:cxn>
              <a:cxn ang="0">
                <a:pos x="connsiteX15648" y="connsiteY15648"/>
              </a:cxn>
              <a:cxn ang="0">
                <a:pos x="connsiteX15649" y="connsiteY15649"/>
              </a:cxn>
              <a:cxn ang="0">
                <a:pos x="connsiteX15650" y="connsiteY15650"/>
              </a:cxn>
              <a:cxn ang="0">
                <a:pos x="connsiteX15651" y="connsiteY15651"/>
              </a:cxn>
              <a:cxn ang="0">
                <a:pos x="connsiteX15652" y="connsiteY15652"/>
              </a:cxn>
              <a:cxn ang="0">
                <a:pos x="connsiteX15653" y="connsiteY15653"/>
              </a:cxn>
              <a:cxn ang="0">
                <a:pos x="connsiteX15654" y="connsiteY15654"/>
              </a:cxn>
              <a:cxn ang="0">
                <a:pos x="connsiteX15655" y="connsiteY15655"/>
              </a:cxn>
              <a:cxn ang="0">
                <a:pos x="connsiteX15656" y="connsiteY15656"/>
              </a:cxn>
              <a:cxn ang="0">
                <a:pos x="connsiteX15657" y="connsiteY15657"/>
              </a:cxn>
              <a:cxn ang="0">
                <a:pos x="connsiteX15658" y="connsiteY15658"/>
              </a:cxn>
              <a:cxn ang="0">
                <a:pos x="connsiteX15659" y="connsiteY15659"/>
              </a:cxn>
              <a:cxn ang="0">
                <a:pos x="connsiteX15660" y="connsiteY15660"/>
              </a:cxn>
              <a:cxn ang="0">
                <a:pos x="connsiteX15661" y="connsiteY15661"/>
              </a:cxn>
              <a:cxn ang="0">
                <a:pos x="connsiteX15662" y="connsiteY15662"/>
              </a:cxn>
              <a:cxn ang="0">
                <a:pos x="connsiteX15663" y="connsiteY15663"/>
              </a:cxn>
              <a:cxn ang="0">
                <a:pos x="connsiteX15664" y="connsiteY15664"/>
              </a:cxn>
              <a:cxn ang="0">
                <a:pos x="connsiteX15665" y="connsiteY15665"/>
              </a:cxn>
              <a:cxn ang="0">
                <a:pos x="connsiteX15666" y="connsiteY15666"/>
              </a:cxn>
              <a:cxn ang="0">
                <a:pos x="connsiteX15667" y="connsiteY15667"/>
              </a:cxn>
              <a:cxn ang="0">
                <a:pos x="connsiteX15668" y="connsiteY15668"/>
              </a:cxn>
              <a:cxn ang="0">
                <a:pos x="connsiteX15669" y="connsiteY15669"/>
              </a:cxn>
              <a:cxn ang="0">
                <a:pos x="connsiteX15670" y="connsiteY15670"/>
              </a:cxn>
              <a:cxn ang="0">
                <a:pos x="connsiteX15671" y="connsiteY15671"/>
              </a:cxn>
              <a:cxn ang="0">
                <a:pos x="connsiteX15672" y="connsiteY15672"/>
              </a:cxn>
              <a:cxn ang="0">
                <a:pos x="connsiteX15673" y="connsiteY15673"/>
              </a:cxn>
              <a:cxn ang="0">
                <a:pos x="connsiteX15674" y="connsiteY15674"/>
              </a:cxn>
              <a:cxn ang="0">
                <a:pos x="connsiteX15675" y="connsiteY15675"/>
              </a:cxn>
              <a:cxn ang="0">
                <a:pos x="connsiteX15676" y="connsiteY15676"/>
              </a:cxn>
              <a:cxn ang="0">
                <a:pos x="connsiteX15677" y="connsiteY15677"/>
              </a:cxn>
              <a:cxn ang="0">
                <a:pos x="connsiteX15678" y="connsiteY15678"/>
              </a:cxn>
              <a:cxn ang="0">
                <a:pos x="connsiteX15679" y="connsiteY15679"/>
              </a:cxn>
              <a:cxn ang="0">
                <a:pos x="connsiteX15680" y="connsiteY15680"/>
              </a:cxn>
              <a:cxn ang="0">
                <a:pos x="connsiteX15681" y="connsiteY15681"/>
              </a:cxn>
              <a:cxn ang="0">
                <a:pos x="connsiteX15682" y="connsiteY15682"/>
              </a:cxn>
              <a:cxn ang="0">
                <a:pos x="connsiteX15683" y="connsiteY15683"/>
              </a:cxn>
              <a:cxn ang="0">
                <a:pos x="connsiteX15684" y="connsiteY15684"/>
              </a:cxn>
              <a:cxn ang="0">
                <a:pos x="connsiteX15685" y="connsiteY15685"/>
              </a:cxn>
              <a:cxn ang="0">
                <a:pos x="connsiteX15686" y="connsiteY15686"/>
              </a:cxn>
              <a:cxn ang="0">
                <a:pos x="connsiteX15687" y="connsiteY15687"/>
              </a:cxn>
              <a:cxn ang="0">
                <a:pos x="connsiteX15688" y="connsiteY15688"/>
              </a:cxn>
              <a:cxn ang="0">
                <a:pos x="connsiteX15689" y="connsiteY15689"/>
              </a:cxn>
              <a:cxn ang="0">
                <a:pos x="connsiteX15690" y="connsiteY15690"/>
              </a:cxn>
              <a:cxn ang="0">
                <a:pos x="connsiteX15691" y="connsiteY15691"/>
              </a:cxn>
              <a:cxn ang="0">
                <a:pos x="connsiteX15692" y="connsiteY15692"/>
              </a:cxn>
              <a:cxn ang="0">
                <a:pos x="connsiteX15693" y="connsiteY15693"/>
              </a:cxn>
              <a:cxn ang="0">
                <a:pos x="connsiteX15694" y="connsiteY15694"/>
              </a:cxn>
              <a:cxn ang="0">
                <a:pos x="connsiteX15695" y="connsiteY15695"/>
              </a:cxn>
              <a:cxn ang="0">
                <a:pos x="connsiteX15696" y="connsiteY15696"/>
              </a:cxn>
              <a:cxn ang="0">
                <a:pos x="connsiteX15697" y="connsiteY15697"/>
              </a:cxn>
              <a:cxn ang="0">
                <a:pos x="connsiteX15698" y="connsiteY15698"/>
              </a:cxn>
              <a:cxn ang="0">
                <a:pos x="connsiteX15699" y="connsiteY15699"/>
              </a:cxn>
              <a:cxn ang="0">
                <a:pos x="connsiteX15700" y="connsiteY15700"/>
              </a:cxn>
              <a:cxn ang="0">
                <a:pos x="connsiteX15701" y="connsiteY15701"/>
              </a:cxn>
              <a:cxn ang="0">
                <a:pos x="connsiteX15702" y="connsiteY15702"/>
              </a:cxn>
              <a:cxn ang="0">
                <a:pos x="connsiteX15703" y="connsiteY15703"/>
              </a:cxn>
              <a:cxn ang="0">
                <a:pos x="connsiteX15704" y="connsiteY15704"/>
              </a:cxn>
              <a:cxn ang="0">
                <a:pos x="connsiteX15705" y="connsiteY15705"/>
              </a:cxn>
              <a:cxn ang="0">
                <a:pos x="connsiteX15706" y="connsiteY15706"/>
              </a:cxn>
              <a:cxn ang="0">
                <a:pos x="connsiteX15707" y="connsiteY15707"/>
              </a:cxn>
              <a:cxn ang="0">
                <a:pos x="connsiteX15708" y="connsiteY15708"/>
              </a:cxn>
              <a:cxn ang="0">
                <a:pos x="connsiteX15709" y="connsiteY15709"/>
              </a:cxn>
              <a:cxn ang="0">
                <a:pos x="connsiteX15710" y="connsiteY15710"/>
              </a:cxn>
              <a:cxn ang="0">
                <a:pos x="connsiteX15711" y="connsiteY15711"/>
              </a:cxn>
              <a:cxn ang="0">
                <a:pos x="connsiteX15712" y="connsiteY15712"/>
              </a:cxn>
              <a:cxn ang="0">
                <a:pos x="connsiteX15713" y="connsiteY15713"/>
              </a:cxn>
              <a:cxn ang="0">
                <a:pos x="connsiteX15714" y="connsiteY15714"/>
              </a:cxn>
              <a:cxn ang="0">
                <a:pos x="connsiteX15715" y="connsiteY15715"/>
              </a:cxn>
              <a:cxn ang="0">
                <a:pos x="connsiteX15716" y="connsiteY15716"/>
              </a:cxn>
              <a:cxn ang="0">
                <a:pos x="connsiteX15717" y="connsiteY15717"/>
              </a:cxn>
              <a:cxn ang="0">
                <a:pos x="connsiteX15718" y="connsiteY15718"/>
              </a:cxn>
              <a:cxn ang="0">
                <a:pos x="connsiteX15719" y="connsiteY15719"/>
              </a:cxn>
              <a:cxn ang="0">
                <a:pos x="connsiteX15720" y="connsiteY15720"/>
              </a:cxn>
              <a:cxn ang="0">
                <a:pos x="connsiteX15721" y="connsiteY15721"/>
              </a:cxn>
              <a:cxn ang="0">
                <a:pos x="connsiteX15722" y="connsiteY15722"/>
              </a:cxn>
              <a:cxn ang="0">
                <a:pos x="connsiteX15723" y="connsiteY15723"/>
              </a:cxn>
              <a:cxn ang="0">
                <a:pos x="connsiteX15724" y="connsiteY15724"/>
              </a:cxn>
              <a:cxn ang="0">
                <a:pos x="connsiteX15725" y="connsiteY15725"/>
              </a:cxn>
              <a:cxn ang="0">
                <a:pos x="connsiteX15726" y="connsiteY15726"/>
              </a:cxn>
              <a:cxn ang="0">
                <a:pos x="connsiteX15727" y="connsiteY15727"/>
              </a:cxn>
              <a:cxn ang="0">
                <a:pos x="connsiteX15728" y="connsiteY15728"/>
              </a:cxn>
              <a:cxn ang="0">
                <a:pos x="connsiteX15729" y="connsiteY15729"/>
              </a:cxn>
              <a:cxn ang="0">
                <a:pos x="connsiteX15730" y="connsiteY15730"/>
              </a:cxn>
              <a:cxn ang="0">
                <a:pos x="connsiteX15731" y="connsiteY15731"/>
              </a:cxn>
              <a:cxn ang="0">
                <a:pos x="connsiteX15732" y="connsiteY15732"/>
              </a:cxn>
              <a:cxn ang="0">
                <a:pos x="connsiteX15733" y="connsiteY15733"/>
              </a:cxn>
              <a:cxn ang="0">
                <a:pos x="connsiteX15734" y="connsiteY15734"/>
              </a:cxn>
              <a:cxn ang="0">
                <a:pos x="connsiteX15735" y="connsiteY15735"/>
              </a:cxn>
              <a:cxn ang="0">
                <a:pos x="connsiteX15736" y="connsiteY15736"/>
              </a:cxn>
              <a:cxn ang="0">
                <a:pos x="connsiteX15737" y="connsiteY15737"/>
              </a:cxn>
              <a:cxn ang="0">
                <a:pos x="connsiteX15738" y="connsiteY15738"/>
              </a:cxn>
              <a:cxn ang="0">
                <a:pos x="connsiteX15739" y="connsiteY15739"/>
              </a:cxn>
              <a:cxn ang="0">
                <a:pos x="connsiteX15740" y="connsiteY15740"/>
              </a:cxn>
              <a:cxn ang="0">
                <a:pos x="connsiteX15741" y="connsiteY15741"/>
              </a:cxn>
              <a:cxn ang="0">
                <a:pos x="connsiteX15742" y="connsiteY15742"/>
              </a:cxn>
              <a:cxn ang="0">
                <a:pos x="connsiteX15743" y="connsiteY15743"/>
              </a:cxn>
              <a:cxn ang="0">
                <a:pos x="connsiteX15744" y="connsiteY15744"/>
              </a:cxn>
              <a:cxn ang="0">
                <a:pos x="connsiteX15745" y="connsiteY15745"/>
              </a:cxn>
              <a:cxn ang="0">
                <a:pos x="connsiteX15746" y="connsiteY15746"/>
              </a:cxn>
              <a:cxn ang="0">
                <a:pos x="connsiteX15747" y="connsiteY15747"/>
              </a:cxn>
              <a:cxn ang="0">
                <a:pos x="connsiteX15748" y="connsiteY15748"/>
              </a:cxn>
              <a:cxn ang="0">
                <a:pos x="connsiteX15749" y="connsiteY15749"/>
              </a:cxn>
              <a:cxn ang="0">
                <a:pos x="connsiteX15750" y="connsiteY15750"/>
              </a:cxn>
              <a:cxn ang="0">
                <a:pos x="connsiteX15751" y="connsiteY15751"/>
              </a:cxn>
              <a:cxn ang="0">
                <a:pos x="connsiteX15752" y="connsiteY15752"/>
              </a:cxn>
              <a:cxn ang="0">
                <a:pos x="connsiteX15753" y="connsiteY15753"/>
              </a:cxn>
              <a:cxn ang="0">
                <a:pos x="connsiteX15754" y="connsiteY15754"/>
              </a:cxn>
              <a:cxn ang="0">
                <a:pos x="connsiteX15755" y="connsiteY15755"/>
              </a:cxn>
              <a:cxn ang="0">
                <a:pos x="connsiteX15756" y="connsiteY15756"/>
              </a:cxn>
              <a:cxn ang="0">
                <a:pos x="connsiteX15757" y="connsiteY15757"/>
              </a:cxn>
              <a:cxn ang="0">
                <a:pos x="connsiteX15758" y="connsiteY15758"/>
              </a:cxn>
              <a:cxn ang="0">
                <a:pos x="connsiteX15759" y="connsiteY15759"/>
              </a:cxn>
              <a:cxn ang="0">
                <a:pos x="connsiteX15760" y="connsiteY15760"/>
              </a:cxn>
              <a:cxn ang="0">
                <a:pos x="connsiteX15761" y="connsiteY15761"/>
              </a:cxn>
              <a:cxn ang="0">
                <a:pos x="connsiteX15762" y="connsiteY15762"/>
              </a:cxn>
              <a:cxn ang="0">
                <a:pos x="connsiteX15763" y="connsiteY15763"/>
              </a:cxn>
              <a:cxn ang="0">
                <a:pos x="connsiteX15764" y="connsiteY15764"/>
              </a:cxn>
              <a:cxn ang="0">
                <a:pos x="connsiteX15765" y="connsiteY15765"/>
              </a:cxn>
              <a:cxn ang="0">
                <a:pos x="connsiteX15766" y="connsiteY15766"/>
              </a:cxn>
              <a:cxn ang="0">
                <a:pos x="connsiteX15767" y="connsiteY15767"/>
              </a:cxn>
              <a:cxn ang="0">
                <a:pos x="connsiteX15768" y="connsiteY15768"/>
              </a:cxn>
              <a:cxn ang="0">
                <a:pos x="connsiteX15769" y="connsiteY15769"/>
              </a:cxn>
              <a:cxn ang="0">
                <a:pos x="connsiteX15770" y="connsiteY15770"/>
              </a:cxn>
              <a:cxn ang="0">
                <a:pos x="connsiteX15771" y="connsiteY15771"/>
              </a:cxn>
              <a:cxn ang="0">
                <a:pos x="connsiteX15772" y="connsiteY15772"/>
              </a:cxn>
              <a:cxn ang="0">
                <a:pos x="connsiteX15773" y="connsiteY15773"/>
              </a:cxn>
              <a:cxn ang="0">
                <a:pos x="connsiteX15774" y="connsiteY15774"/>
              </a:cxn>
              <a:cxn ang="0">
                <a:pos x="connsiteX15775" y="connsiteY15775"/>
              </a:cxn>
              <a:cxn ang="0">
                <a:pos x="connsiteX15776" y="connsiteY15776"/>
              </a:cxn>
              <a:cxn ang="0">
                <a:pos x="connsiteX15777" y="connsiteY15777"/>
              </a:cxn>
              <a:cxn ang="0">
                <a:pos x="connsiteX15778" y="connsiteY15778"/>
              </a:cxn>
              <a:cxn ang="0">
                <a:pos x="connsiteX15779" y="connsiteY15779"/>
              </a:cxn>
              <a:cxn ang="0">
                <a:pos x="connsiteX15780" y="connsiteY15780"/>
              </a:cxn>
              <a:cxn ang="0">
                <a:pos x="connsiteX15781" y="connsiteY15781"/>
              </a:cxn>
              <a:cxn ang="0">
                <a:pos x="connsiteX15782" y="connsiteY15782"/>
              </a:cxn>
              <a:cxn ang="0">
                <a:pos x="connsiteX15783" y="connsiteY15783"/>
              </a:cxn>
              <a:cxn ang="0">
                <a:pos x="connsiteX15784" y="connsiteY15784"/>
              </a:cxn>
              <a:cxn ang="0">
                <a:pos x="connsiteX15785" y="connsiteY15785"/>
              </a:cxn>
              <a:cxn ang="0">
                <a:pos x="connsiteX15786" y="connsiteY15786"/>
              </a:cxn>
              <a:cxn ang="0">
                <a:pos x="connsiteX15787" y="connsiteY15787"/>
              </a:cxn>
              <a:cxn ang="0">
                <a:pos x="connsiteX15788" y="connsiteY15788"/>
              </a:cxn>
              <a:cxn ang="0">
                <a:pos x="connsiteX15789" y="connsiteY15789"/>
              </a:cxn>
              <a:cxn ang="0">
                <a:pos x="connsiteX15790" y="connsiteY15790"/>
              </a:cxn>
              <a:cxn ang="0">
                <a:pos x="connsiteX15791" y="connsiteY15791"/>
              </a:cxn>
              <a:cxn ang="0">
                <a:pos x="connsiteX15792" y="connsiteY15792"/>
              </a:cxn>
              <a:cxn ang="0">
                <a:pos x="connsiteX15793" y="connsiteY15793"/>
              </a:cxn>
              <a:cxn ang="0">
                <a:pos x="connsiteX15794" y="connsiteY15794"/>
              </a:cxn>
              <a:cxn ang="0">
                <a:pos x="connsiteX15795" y="connsiteY15795"/>
              </a:cxn>
              <a:cxn ang="0">
                <a:pos x="connsiteX15796" y="connsiteY15796"/>
              </a:cxn>
              <a:cxn ang="0">
                <a:pos x="connsiteX15797" y="connsiteY15797"/>
              </a:cxn>
              <a:cxn ang="0">
                <a:pos x="connsiteX15798" y="connsiteY15798"/>
              </a:cxn>
              <a:cxn ang="0">
                <a:pos x="connsiteX15799" y="connsiteY15799"/>
              </a:cxn>
              <a:cxn ang="0">
                <a:pos x="connsiteX15800" y="connsiteY15800"/>
              </a:cxn>
              <a:cxn ang="0">
                <a:pos x="connsiteX15801" y="connsiteY15801"/>
              </a:cxn>
              <a:cxn ang="0">
                <a:pos x="connsiteX15802" y="connsiteY15802"/>
              </a:cxn>
              <a:cxn ang="0">
                <a:pos x="connsiteX15803" y="connsiteY15803"/>
              </a:cxn>
              <a:cxn ang="0">
                <a:pos x="connsiteX15804" y="connsiteY15804"/>
              </a:cxn>
              <a:cxn ang="0">
                <a:pos x="connsiteX15805" y="connsiteY15805"/>
              </a:cxn>
              <a:cxn ang="0">
                <a:pos x="connsiteX15806" y="connsiteY15806"/>
              </a:cxn>
              <a:cxn ang="0">
                <a:pos x="connsiteX15807" y="connsiteY15807"/>
              </a:cxn>
              <a:cxn ang="0">
                <a:pos x="connsiteX15808" y="connsiteY15808"/>
              </a:cxn>
              <a:cxn ang="0">
                <a:pos x="connsiteX15809" y="connsiteY15809"/>
              </a:cxn>
              <a:cxn ang="0">
                <a:pos x="connsiteX15810" y="connsiteY15810"/>
              </a:cxn>
              <a:cxn ang="0">
                <a:pos x="connsiteX15811" y="connsiteY15811"/>
              </a:cxn>
              <a:cxn ang="0">
                <a:pos x="connsiteX15812" y="connsiteY15812"/>
              </a:cxn>
              <a:cxn ang="0">
                <a:pos x="connsiteX15813" y="connsiteY15813"/>
              </a:cxn>
              <a:cxn ang="0">
                <a:pos x="connsiteX15814" y="connsiteY15814"/>
              </a:cxn>
              <a:cxn ang="0">
                <a:pos x="connsiteX15815" y="connsiteY15815"/>
              </a:cxn>
              <a:cxn ang="0">
                <a:pos x="connsiteX15816" y="connsiteY15816"/>
              </a:cxn>
              <a:cxn ang="0">
                <a:pos x="connsiteX15817" y="connsiteY15817"/>
              </a:cxn>
              <a:cxn ang="0">
                <a:pos x="connsiteX15818" y="connsiteY15818"/>
              </a:cxn>
              <a:cxn ang="0">
                <a:pos x="connsiteX15819" y="connsiteY15819"/>
              </a:cxn>
              <a:cxn ang="0">
                <a:pos x="connsiteX15820" y="connsiteY15820"/>
              </a:cxn>
              <a:cxn ang="0">
                <a:pos x="connsiteX15821" y="connsiteY15821"/>
              </a:cxn>
              <a:cxn ang="0">
                <a:pos x="connsiteX15822" y="connsiteY15822"/>
              </a:cxn>
              <a:cxn ang="0">
                <a:pos x="connsiteX15823" y="connsiteY15823"/>
              </a:cxn>
              <a:cxn ang="0">
                <a:pos x="connsiteX15824" y="connsiteY15824"/>
              </a:cxn>
              <a:cxn ang="0">
                <a:pos x="connsiteX15825" y="connsiteY15825"/>
              </a:cxn>
              <a:cxn ang="0">
                <a:pos x="connsiteX15826" y="connsiteY15826"/>
              </a:cxn>
              <a:cxn ang="0">
                <a:pos x="connsiteX15827" y="connsiteY15827"/>
              </a:cxn>
              <a:cxn ang="0">
                <a:pos x="connsiteX15828" y="connsiteY15828"/>
              </a:cxn>
              <a:cxn ang="0">
                <a:pos x="connsiteX15829" y="connsiteY15829"/>
              </a:cxn>
              <a:cxn ang="0">
                <a:pos x="connsiteX15830" y="connsiteY15830"/>
              </a:cxn>
              <a:cxn ang="0">
                <a:pos x="connsiteX15831" y="connsiteY15831"/>
              </a:cxn>
              <a:cxn ang="0">
                <a:pos x="connsiteX15832" y="connsiteY15832"/>
              </a:cxn>
              <a:cxn ang="0">
                <a:pos x="connsiteX15833" y="connsiteY15833"/>
              </a:cxn>
              <a:cxn ang="0">
                <a:pos x="connsiteX15834" y="connsiteY15834"/>
              </a:cxn>
              <a:cxn ang="0">
                <a:pos x="connsiteX15835" y="connsiteY15835"/>
              </a:cxn>
              <a:cxn ang="0">
                <a:pos x="connsiteX15836" y="connsiteY15836"/>
              </a:cxn>
              <a:cxn ang="0">
                <a:pos x="connsiteX15837" y="connsiteY15837"/>
              </a:cxn>
              <a:cxn ang="0">
                <a:pos x="connsiteX15838" y="connsiteY15838"/>
              </a:cxn>
              <a:cxn ang="0">
                <a:pos x="connsiteX15839" y="connsiteY15839"/>
              </a:cxn>
              <a:cxn ang="0">
                <a:pos x="connsiteX15840" y="connsiteY15840"/>
              </a:cxn>
              <a:cxn ang="0">
                <a:pos x="connsiteX15841" y="connsiteY15841"/>
              </a:cxn>
              <a:cxn ang="0">
                <a:pos x="connsiteX15842" y="connsiteY15842"/>
              </a:cxn>
              <a:cxn ang="0">
                <a:pos x="connsiteX15843" y="connsiteY15843"/>
              </a:cxn>
              <a:cxn ang="0">
                <a:pos x="connsiteX15844" y="connsiteY15844"/>
              </a:cxn>
              <a:cxn ang="0">
                <a:pos x="connsiteX15845" y="connsiteY15845"/>
              </a:cxn>
              <a:cxn ang="0">
                <a:pos x="connsiteX15846" y="connsiteY15846"/>
              </a:cxn>
              <a:cxn ang="0">
                <a:pos x="connsiteX15847" y="connsiteY15847"/>
              </a:cxn>
              <a:cxn ang="0">
                <a:pos x="connsiteX15848" y="connsiteY15848"/>
              </a:cxn>
              <a:cxn ang="0">
                <a:pos x="connsiteX15849" y="connsiteY15849"/>
              </a:cxn>
              <a:cxn ang="0">
                <a:pos x="connsiteX15850" y="connsiteY15850"/>
              </a:cxn>
              <a:cxn ang="0">
                <a:pos x="connsiteX15851" y="connsiteY15851"/>
              </a:cxn>
              <a:cxn ang="0">
                <a:pos x="connsiteX15852" y="connsiteY15852"/>
              </a:cxn>
              <a:cxn ang="0">
                <a:pos x="connsiteX15853" y="connsiteY15853"/>
              </a:cxn>
              <a:cxn ang="0">
                <a:pos x="connsiteX15854" y="connsiteY15854"/>
              </a:cxn>
              <a:cxn ang="0">
                <a:pos x="connsiteX15855" y="connsiteY15855"/>
              </a:cxn>
              <a:cxn ang="0">
                <a:pos x="connsiteX15856" y="connsiteY15856"/>
              </a:cxn>
              <a:cxn ang="0">
                <a:pos x="connsiteX15857" y="connsiteY15857"/>
              </a:cxn>
              <a:cxn ang="0">
                <a:pos x="connsiteX15858" y="connsiteY15858"/>
              </a:cxn>
              <a:cxn ang="0">
                <a:pos x="connsiteX15859" y="connsiteY15859"/>
              </a:cxn>
              <a:cxn ang="0">
                <a:pos x="connsiteX15860" y="connsiteY15860"/>
              </a:cxn>
              <a:cxn ang="0">
                <a:pos x="connsiteX15861" y="connsiteY15861"/>
              </a:cxn>
              <a:cxn ang="0">
                <a:pos x="connsiteX15862" y="connsiteY15862"/>
              </a:cxn>
              <a:cxn ang="0">
                <a:pos x="connsiteX15863" y="connsiteY15863"/>
              </a:cxn>
              <a:cxn ang="0">
                <a:pos x="connsiteX15864" y="connsiteY15864"/>
              </a:cxn>
              <a:cxn ang="0">
                <a:pos x="connsiteX15865" y="connsiteY15865"/>
              </a:cxn>
              <a:cxn ang="0">
                <a:pos x="connsiteX15866" y="connsiteY15866"/>
              </a:cxn>
              <a:cxn ang="0">
                <a:pos x="connsiteX15867" y="connsiteY15867"/>
              </a:cxn>
              <a:cxn ang="0">
                <a:pos x="connsiteX15868" y="connsiteY15868"/>
              </a:cxn>
              <a:cxn ang="0">
                <a:pos x="connsiteX15869" y="connsiteY15869"/>
              </a:cxn>
              <a:cxn ang="0">
                <a:pos x="connsiteX15870" y="connsiteY15870"/>
              </a:cxn>
              <a:cxn ang="0">
                <a:pos x="connsiteX15871" y="connsiteY15871"/>
              </a:cxn>
              <a:cxn ang="0">
                <a:pos x="connsiteX15872" y="connsiteY15872"/>
              </a:cxn>
              <a:cxn ang="0">
                <a:pos x="connsiteX15873" y="connsiteY15873"/>
              </a:cxn>
              <a:cxn ang="0">
                <a:pos x="connsiteX15874" y="connsiteY15874"/>
              </a:cxn>
              <a:cxn ang="0">
                <a:pos x="connsiteX15875" y="connsiteY15875"/>
              </a:cxn>
              <a:cxn ang="0">
                <a:pos x="connsiteX15876" y="connsiteY15876"/>
              </a:cxn>
              <a:cxn ang="0">
                <a:pos x="connsiteX15877" y="connsiteY15877"/>
              </a:cxn>
              <a:cxn ang="0">
                <a:pos x="connsiteX15878" y="connsiteY15878"/>
              </a:cxn>
              <a:cxn ang="0">
                <a:pos x="connsiteX15879" y="connsiteY15879"/>
              </a:cxn>
              <a:cxn ang="0">
                <a:pos x="connsiteX15880" y="connsiteY15880"/>
              </a:cxn>
              <a:cxn ang="0">
                <a:pos x="connsiteX15881" y="connsiteY15881"/>
              </a:cxn>
              <a:cxn ang="0">
                <a:pos x="connsiteX15882" y="connsiteY15882"/>
              </a:cxn>
              <a:cxn ang="0">
                <a:pos x="connsiteX15883" y="connsiteY15883"/>
              </a:cxn>
              <a:cxn ang="0">
                <a:pos x="connsiteX15884" y="connsiteY15884"/>
              </a:cxn>
              <a:cxn ang="0">
                <a:pos x="connsiteX15885" y="connsiteY15885"/>
              </a:cxn>
              <a:cxn ang="0">
                <a:pos x="connsiteX15886" y="connsiteY15886"/>
              </a:cxn>
              <a:cxn ang="0">
                <a:pos x="connsiteX15887" y="connsiteY15887"/>
              </a:cxn>
              <a:cxn ang="0">
                <a:pos x="connsiteX15888" y="connsiteY15888"/>
              </a:cxn>
              <a:cxn ang="0">
                <a:pos x="connsiteX15889" y="connsiteY15889"/>
              </a:cxn>
              <a:cxn ang="0">
                <a:pos x="connsiteX15890" y="connsiteY15890"/>
              </a:cxn>
              <a:cxn ang="0">
                <a:pos x="connsiteX15891" y="connsiteY15891"/>
              </a:cxn>
              <a:cxn ang="0">
                <a:pos x="connsiteX15892" y="connsiteY15892"/>
              </a:cxn>
              <a:cxn ang="0">
                <a:pos x="connsiteX15893" y="connsiteY15893"/>
              </a:cxn>
              <a:cxn ang="0">
                <a:pos x="connsiteX15894" y="connsiteY15894"/>
              </a:cxn>
              <a:cxn ang="0">
                <a:pos x="connsiteX15895" y="connsiteY15895"/>
              </a:cxn>
              <a:cxn ang="0">
                <a:pos x="connsiteX15896" y="connsiteY15896"/>
              </a:cxn>
              <a:cxn ang="0">
                <a:pos x="connsiteX15897" y="connsiteY15897"/>
              </a:cxn>
              <a:cxn ang="0">
                <a:pos x="connsiteX15898" y="connsiteY15898"/>
              </a:cxn>
              <a:cxn ang="0">
                <a:pos x="connsiteX15899" y="connsiteY15899"/>
              </a:cxn>
              <a:cxn ang="0">
                <a:pos x="connsiteX15900" y="connsiteY15900"/>
              </a:cxn>
              <a:cxn ang="0">
                <a:pos x="connsiteX15901" y="connsiteY15901"/>
              </a:cxn>
              <a:cxn ang="0">
                <a:pos x="connsiteX15902" y="connsiteY15902"/>
              </a:cxn>
              <a:cxn ang="0">
                <a:pos x="connsiteX15903" y="connsiteY15903"/>
              </a:cxn>
              <a:cxn ang="0">
                <a:pos x="connsiteX15904" y="connsiteY15904"/>
              </a:cxn>
              <a:cxn ang="0">
                <a:pos x="connsiteX15905" y="connsiteY15905"/>
              </a:cxn>
              <a:cxn ang="0">
                <a:pos x="connsiteX15906" y="connsiteY15906"/>
              </a:cxn>
              <a:cxn ang="0">
                <a:pos x="connsiteX15907" y="connsiteY15907"/>
              </a:cxn>
              <a:cxn ang="0">
                <a:pos x="connsiteX15908" y="connsiteY15908"/>
              </a:cxn>
              <a:cxn ang="0">
                <a:pos x="connsiteX15909" y="connsiteY15909"/>
              </a:cxn>
              <a:cxn ang="0">
                <a:pos x="connsiteX15910" y="connsiteY15910"/>
              </a:cxn>
              <a:cxn ang="0">
                <a:pos x="connsiteX15911" y="connsiteY15911"/>
              </a:cxn>
              <a:cxn ang="0">
                <a:pos x="connsiteX15912" y="connsiteY15912"/>
              </a:cxn>
              <a:cxn ang="0">
                <a:pos x="connsiteX15913" y="connsiteY15913"/>
              </a:cxn>
              <a:cxn ang="0">
                <a:pos x="connsiteX15914" y="connsiteY15914"/>
              </a:cxn>
              <a:cxn ang="0">
                <a:pos x="connsiteX15915" y="connsiteY15915"/>
              </a:cxn>
              <a:cxn ang="0">
                <a:pos x="connsiteX15916" y="connsiteY15916"/>
              </a:cxn>
              <a:cxn ang="0">
                <a:pos x="connsiteX15917" y="connsiteY15917"/>
              </a:cxn>
              <a:cxn ang="0">
                <a:pos x="connsiteX15918" y="connsiteY15918"/>
              </a:cxn>
              <a:cxn ang="0">
                <a:pos x="connsiteX15919" y="connsiteY15919"/>
              </a:cxn>
              <a:cxn ang="0">
                <a:pos x="connsiteX15920" y="connsiteY15920"/>
              </a:cxn>
              <a:cxn ang="0">
                <a:pos x="connsiteX15921" y="connsiteY15921"/>
              </a:cxn>
              <a:cxn ang="0">
                <a:pos x="connsiteX15922" y="connsiteY15922"/>
              </a:cxn>
              <a:cxn ang="0">
                <a:pos x="connsiteX15923" y="connsiteY15923"/>
              </a:cxn>
              <a:cxn ang="0">
                <a:pos x="connsiteX15924" y="connsiteY15924"/>
              </a:cxn>
              <a:cxn ang="0">
                <a:pos x="connsiteX15925" y="connsiteY15925"/>
              </a:cxn>
              <a:cxn ang="0">
                <a:pos x="connsiteX15926" y="connsiteY15926"/>
              </a:cxn>
              <a:cxn ang="0">
                <a:pos x="connsiteX15927" y="connsiteY15927"/>
              </a:cxn>
              <a:cxn ang="0">
                <a:pos x="connsiteX15928" y="connsiteY15928"/>
              </a:cxn>
              <a:cxn ang="0">
                <a:pos x="connsiteX15929" y="connsiteY15929"/>
              </a:cxn>
              <a:cxn ang="0">
                <a:pos x="connsiteX15930" y="connsiteY15930"/>
              </a:cxn>
              <a:cxn ang="0">
                <a:pos x="connsiteX15931" y="connsiteY15931"/>
              </a:cxn>
              <a:cxn ang="0">
                <a:pos x="connsiteX15932" y="connsiteY15932"/>
              </a:cxn>
              <a:cxn ang="0">
                <a:pos x="connsiteX15933" y="connsiteY15933"/>
              </a:cxn>
              <a:cxn ang="0">
                <a:pos x="connsiteX15934" y="connsiteY15934"/>
              </a:cxn>
              <a:cxn ang="0">
                <a:pos x="connsiteX15935" y="connsiteY15935"/>
              </a:cxn>
              <a:cxn ang="0">
                <a:pos x="connsiteX15936" y="connsiteY15936"/>
              </a:cxn>
              <a:cxn ang="0">
                <a:pos x="connsiteX15937" y="connsiteY15937"/>
              </a:cxn>
              <a:cxn ang="0">
                <a:pos x="connsiteX15938" y="connsiteY15938"/>
              </a:cxn>
              <a:cxn ang="0">
                <a:pos x="connsiteX15939" y="connsiteY15939"/>
              </a:cxn>
              <a:cxn ang="0">
                <a:pos x="connsiteX15940" y="connsiteY15940"/>
              </a:cxn>
              <a:cxn ang="0">
                <a:pos x="connsiteX15941" y="connsiteY15941"/>
              </a:cxn>
              <a:cxn ang="0">
                <a:pos x="connsiteX15942" y="connsiteY15942"/>
              </a:cxn>
              <a:cxn ang="0">
                <a:pos x="connsiteX15943" y="connsiteY15943"/>
              </a:cxn>
              <a:cxn ang="0">
                <a:pos x="connsiteX15944" y="connsiteY15944"/>
              </a:cxn>
              <a:cxn ang="0">
                <a:pos x="connsiteX15945" y="connsiteY15945"/>
              </a:cxn>
              <a:cxn ang="0">
                <a:pos x="connsiteX15946" y="connsiteY15946"/>
              </a:cxn>
              <a:cxn ang="0">
                <a:pos x="connsiteX15947" y="connsiteY15947"/>
              </a:cxn>
              <a:cxn ang="0">
                <a:pos x="connsiteX15948" y="connsiteY15948"/>
              </a:cxn>
              <a:cxn ang="0">
                <a:pos x="connsiteX15949" y="connsiteY15949"/>
              </a:cxn>
              <a:cxn ang="0">
                <a:pos x="connsiteX15950" y="connsiteY15950"/>
              </a:cxn>
              <a:cxn ang="0">
                <a:pos x="connsiteX15951" y="connsiteY15951"/>
              </a:cxn>
              <a:cxn ang="0">
                <a:pos x="connsiteX15952" y="connsiteY15952"/>
              </a:cxn>
              <a:cxn ang="0">
                <a:pos x="connsiteX15953" y="connsiteY15953"/>
              </a:cxn>
              <a:cxn ang="0">
                <a:pos x="connsiteX15954" y="connsiteY15954"/>
              </a:cxn>
              <a:cxn ang="0">
                <a:pos x="connsiteX15955" y="connsiteY15955"/>
              </a:cxn>
              <a:cxn ang="0">
                <a:pos x="connsiteX15956" y="connsiteY15956"/>
              </a:cxn>
              <a:cxn ang="0">
                <a:pos x="connsiteX15957" y="connsiteY15957"/>
              </a:cxn>
              <a:cxn ang="0">
                <a:pos x="connsiteX15958" y="connsiteY15958"/>
              </a:cxn>
              <a:cxn ang="0">
                <a:pos x="connsiteX15959" y="connsiteY15959"/>
              </a:cxn>
              <a:cxn ang="0">
                <a:pos x="connsiteX15960" y="connsiteY15960"/>
              </a:cxn>
              <a:cxn ang="0">
                <a:pos x="connsiteX15961" y="connsiteY15961"/>
              </a:cxn>
              <a:cxn ang="0">
                <a:pos x="connsiteX15962" y="connsiteY15962"/>
              </a:cxn>
              <a:cxn ang="0">
                <a:pos x="connsiteX15963" y="connsiteY15963"/>
              </a:cxn>
              <a:cxn ang="0">
                <a:pos x="connsiteX15964" y="connsiteY15964"/>
              </a:cxn>
              <a:cxn ang="0">
                <a:pos x="connsiteX15965" y="connsiteY15965"/>
              </a:cxn>
              <a:cxn ang="0">
                <a:pos x="connsiteX15966" y="connsiteY15966"/>
              </a:cxn>
              <a:cxn ang="0">
                <a:pos x="connsiteX15967" y="connsiteY15967"/>
              </a:cxn>
              <a:cxn ang="0">
                <a:pos x="connsiteX15968" y="connsiteY15968"/>
              </a:cxn>
              <a:cxn ang="0">
                <a:pos x="connsiteX15969" y="connsiteY15969"/>
              </a:cxn>
              <a:cxn ang="0">
                <a:pos x="connsiteX15970" y="connsiteY15970"/>
              </a:cxn>
              <a:cxn ang="0">
                <a:pos x="connsiteX15971" y="connsiteY15971"/>
              </a:cxn>
              <a:cxn ang="0">
                <a:pos x="connsiteX15972" y="connsiteY15972"/>
              </a:cxn>
              <a:cxn ang="0">
                <a:pos x="connsiteX15973" y="connsiteY15973"/>
              </a:cxn>
              <a:cxn ang="0">
                <a:pos x="connsiteX15974" y="connsiteY15974"/>
              </a:cxn>
              <a:cxn ang="0">
                <a:pos x="connsiteX15975" y="connsiteY15975"/>
              </a:cxn>
              <a:cxn ang="0">
                <a:pos x="connsiteX15976" y="connsiteY15976"/>
              </a:cxn>
              <a:cxn ang="0">
                <a:pos x="connsiteX15977" y="connsiteY15977"/>
              </a:cxn>
              <a:cxn ang="0">
                <a:pos x="connsiteX15978" y="connsiteY15978"/>
              </a:cxn>
              <a:cxn ang="0">
                <a:pos x="connsiteX15979" y="connsiteY15979"/>
              </a:cxn>
              <a:cxn ang="0">
                <a:pos x="connsiteX15980" y="connsiteY15980"/>
              </a:cxn>
              <a:cxn ang="0">
                <a:pos x="connsiteX15981" y="connsiteY15981"/>
              </a:cxn>
              <a:cxn ang="0">
                <a:pos x="connsiteX15982" y="connsiteY15982"/>
              </a:cxn>
              <a:cxn ang="0">
                <a:pos x="connsiteX15983" y="connsiteY15983"/>
              </a:cxn>
              <a:cxn ang="0">
                <a:pos x="connsiteX15984" y="connsiteY15984"/>
              </a:cxn>
              <a:cxn ang="0">
                <a:pos x="connsiteX15985" y="connsiteY15985"/>
              </a:cxn>
              <a:cxn ang="0">
                <a:pos x="connsiteX15986" y="connsiteY15986"/>
              </a:cxn>
              <a:cxn ang="0">
                <a:pos x="connsiteX15987" y="connsiteY15987"/>
              </a:cxn>
              <a:cxn ang="0">
                <a:pos x="connsiteX15988" y="connsiteY15988"/>
              </a:cxn>
              <a:cxn ang="0">
                <a:pos x="connsiteX15989" y="connsiteY15989"/>
              </a:cxn>
              <a:cxn ang="0">
                <a:pos x="connsiteX15990" y="connsiteY15990"/>
              </a:cxn>
              <a:cxn ang="0">
                <a:pos x="connsiteX15991" y="connsiteY15991"/>
              </a:cxn>
              <a:cxn ang="0">
                <a:pos x="connsiteX15992" y="connsiteY15992"/>
              </a:cxn>
              <a:cxn ang="0">
                <a:pos x="connsiteX15993" y="connsiteY15993"/>
              </a:cxn>
              <a:cxn ang="0">
                <a:pos x="connsiteX15994" y="connsiteY15994"/>
              </a:cxn>
              <a:cxn ang="0">
                <a:pos x="connsiteX15995" y="connsiteY15995"/>
              </a:cxn>
              <a:cxn ang="0">
                <a:pos x="connsiteX15996" y="connsiteY15996"/>
              </a:cxn>
              <a:cxn ang="0">
                <a:pos x="connsiteX15997" y="connsiteY15997"/>
              </a:cxn>
              <a:cxn ang="0">
                <a:pos x="connsiteX15998" y="connsiteY15998"/>
              </a:cxn>
              <a:cxn ang="0">
                <a:pos x="connsiteX15999" y="connsiteY15999"/>
              </a:cxn>
              <a:cxn ang="0">
                <a:pos x="connsiteX16000" y="connsiteY16000"/>
              </a:cxn>
              <a:cxn ang="0">
                <a:pos x="connsiteX16001" y="connsiteY16001"/>
              </a:cxn>
              <a:cxn ang="0">
                <a:pos x="connsiteX16002" y="connsiteY16002"/>
              </a:cxn>
              <a:cxn ang="0">
                <a:pos x="connsiteX16003" y="connsiteY16003"/>
              </a:cxn>
              <a:cxn ang="0">
                <a:pos x="connsiteX16004" y="connsiteY16004"/>
              </a:cxn>
              <a:cxn ang="0">
                <a:pos x="connsiteX16005" y="connsiteY16005"/>
              </a:cxn>
              <a:cxn ang="0">
                <a:pos x="connsiteX16006" y="connsiteY16006"/>
              </a:cxn>
              <a:cxn ang="0">
                <a:pos x="connsiteX16007" y="connsiteY16007"/>
              </a:cxn>
              <a:cxn ang="0">
                <a:pos x="connsiteX16008" y="connsiteY16008"/>
              </a:cxn>
              <a:cxn ang="0">
                <a:pos x="connsiteX16009" y="connsiteY16009"/>
              </a:cxn>
              <a:cxn ang="0">
                <a:pos x="connsiteX16010" y="connsiteY16010"/>
              </a:cxn>
              <a:cxn ang="0">
                <a:pos x="connsiteX16011" y="connsiteY16011"/>
              </a:cxn>
              <a:cxn ang="0">
                <a:pos x="connsiteX16012" y="connsiteY16012"/>
              </a:cxn>
              <a:cxn ang="0">
                <a:pos x="connsiteX16013" y="connsiteY16013"/>
              </a:cxn>
              <a:cxn ang="0">
                <a:pos x="connsiteX16014" y="connsiteY16014"/>
              </a:cxn>
              <a:cxn ang="0">
                <a:pos x="connsiteX16015" y="connsiteY16015"/>
              </a:cxn>
              <a:cxn ang="0">
                <a:pos x="connsiteX16016" y="connsiteY16016"/>
              </a:cxn>
              <a:cxn ang="0">
                <a:pos x="connsiteX16017" y="connsiteY16017"/>
              </a:cxn>
              <a:cxn ang="0">
                <a:pos x="connsiteX16018" y="connsiteY16018"/>
              </a:cxn>
              <a:cxn ang="0">
                <a:pos x="connsiteX16019" y="connsiteY16019"/>
              </a:cxn>
              <a:cxn ang="0">
                <a:pos x="connsiteX16020" y="connsiteY16020"/>
              </a:cxn>
              <a:cxn ang="0">
                <a:pos x="connsiteX16021" y="connsiteY16021"/>
              </a:cxn>
              <a:cxn ang="0">
                <a:pos x="connsiteX16022" y="connsiteY16022"/>
              </a:cxn>
              <a:cxn ang="0">
                <a:pos x="connsiteX16023" y="connsiteY16023"/>
              </a:cxn>
              <a:cxn ang="0">
                <a:pos x="connsiteX16024" y="connsiteY16024"/>
              </a:cxn>
              <a:cxn ang="0">
                <a:pos x="connsiteX16025" y="connsiteY16025"/>
              </a:cxn>
              <a:cxn ang="0">
                <a:pos x="connsiteX16026" y="connsiteY16026"/>
              </a:cxn>
              <a:cxn ang="0">
                <a:pos x="connsiteX16027" y="connsiteY16027"/>
              </a:cxn>
              <a:cxn ang="0">
                <a:pos x="connsiteX16028" y="connsiteY16028"/>
              </a:cxn>
              <a:cxn ang="0">
                <a:pos x="connsiteX16029" y="connsiteY16029"/>
              </a:cxn>
              <a:cxn ang="0">
                <a:pos x="connsiteX16030" y="connsiteY16030"/>
              </a:cxn>
              <a:cxn ang="0">
                <a:pos x="connsiteX16031" y="connsiteY16031"/>
              </a:cxn>
              <a:cxn ang="0">
                <a:pos x="connsiteX16032" y="connsiteY16032"/>
              </a:cxn>
              <a:cxn ang="0">
                <a:pos x="connsiteX16033" y="connsiteY16033"/>
              </a:cxn>
              <a:cxn ang="0">
                <a:pos x="connsiteX16034" y="connsiteY16034"/>
              </a:cxn>
              <a:cxn ang="0">
                <a:pos x="connsiteX16035" y="connsiteY16035"/>
              </a:cxn>
              <a:cxn ang="0">
                <a:pos x="connsiteX16036" y="connsiteY16036"/>
              </a:cxn>
              <a:cxn ang="0">
                <a:pos x="connsiteX16037" y="connsiteY16037"/>
              </a:cxn>
              <a:cxn ang="0">
                <a:pos x="connsiteX16038" y="connsiteY16038"/>
              </a:cxn>
              <a:cxn ang="0">
                <a:pos x="connsiteX16039" y="connsiteY16039"/>
              </a:cxn>
              <a:cxn ang="0">
                <a:pos x="connsiteX16040" y="connsiteY16040"/>
              </a:cxn>
              <a:cxn ang="0">
                <a:pos x="connsiteX16041" y="connsiteY16041"/>
              </a:cxn>
              <a:cxn ang="0">
                <a:pos x="connsiteX16042" y="connsiteY16042"/>
              </a:cxn>
              <a:cxn ang="0">
                <a:pos x="connsiteX16043" y="connsiteY16043"/>
              </a:cxn>
              <a:cxn ang="0">
                <a:pos x="connsiteX16044" y="connsiteY16044"/>
              </a:cxn>
              <a:cxn ang="0">
                <a:pos x="connsiteX16045" y="connsiteY16045"/>
              </a:cxn>
              <a:cxn ang="0">
                <a:pos x="connsiteX16046" y="connsiteY16046"/>
              </a:cxn>
              <a:cxn ang="0">
                <a:pos x="connsiteX16047" y="connsiteY16047"/>
              </a:cxn>
              <a:cxn ang="0">
                <a:pos x="connsiteX16048" y="connsiteY16048"/>
              </a:cxn>
              <a:cxn ang="0">
                <a:pos x="connsiteX16049" y="connsiteY16049"/>
              </a:cxn>
              <a:cxn ang="0">
                <a:pos x="connsiteX16050" y="connsiteY16050"/>
              </a:cxn>
              <a:cxn ang="0">
                <a:pos x="connsiteX16051" y="connsiteY16051"/>
              </a:cxn>
              <a:cxn ang="0">
                <a:pos x="connsiteX16052" y="connsiteY16052"/>
              </a:cxn>
              <a:cxn ang="0">
                <a:pos x="connsiteX16053" y="connsiteY16053"/>
              </a:cxn>
              <a:cxn ang="0">
                <a:pos x="connsiteX16054" y="connsiteY16054"/>
              </a:cxn>
              <a:cxn ang="0">
                <a:pos x="connsiteX16055" y="connsiteY16055"/>
              </a:cxn>
              <a:cxn ang="0">
                <a:pos x="connsiteX16056" y="connsiteY16056"/>
              </a:cxn>
              <a:cxn ang="0">
                <a:pos x="connsiteX16057" y="connsiteY16057"/>
              </a:cxn>
              <a:cxn ang="0">
                <a:pos x="connsiteX16058" y="connsiteY16058"/>
              </a:cxn>
              <a:cxn ang="0">
                <a:pos x="connsiteX16059" y="connsiteY16059"/>
              </a:cxn>
              <a:cxn ang="0">
                <a:pos x="connsiteX16060" y="connsiteY16060"/>
              </a:cxn>
              <a:cxn ang="0">
                <a:pos x="connsiteX16061" y="connsiteY16061"/>
              </a:cxn>
              <a:cxn ang="0">
                <a:pos x="connsiteX16062" y="connsiteY16062"/>
              </a:cxn>
              <a:cxn ang="0">
                <a:pos x="connsiteX16063" y="connsiteY16063"/>
              </a:cxn>
              <a:cxn ang="0">
                <a:pos x="connsiteX16064" y="connsiteY16064"/>
              </a:cxn>
              <a:cxn ang="0">
                <a:pos x="connsiteX16065" y="connsiteY16065"/>
              </a:cxn>
              <a:cxn ang="0">
                <a:pos x="connsiteX16066" y="connsiteY16066"/>
              </a:cxn>
              <a:cxn ang="0">
                <a:pos x="connsiteX16067" y="connsiteY16067"/>
              </a:cxn>
              <a:cxn ang="0">
                <a:pos x="connsiteX16068" y="connsiteY16068"/>
              </a:cxn>
              <a:cxn ang="0">
                <a:pos x="connsiteX16069" y="connsiteY16069"/>
              </a:cxn>
              <a:cxn ang="0">
                <a:pos x="connsiteX16070" y="connsiteY16070"/>
              </a:cxn>
              <a:cxn ang="0">
                <a:pos x="connsiteX16071" y="connsiteY16071"/>
              </a:cxn>
              <a:cxn ang="0">
                <a:pos x="connsiteX16072" y="connsiteY16072"/>
              </a:cxn>
              <a:cxn ang="0">
                <a:pos x="connsiteX16073" y="connsiteY16073"/>
              </a:cxn>
              <a:cxn ang="0">
                <a:pos x="connsiteX16074" y="connsiteY16074"/>
              </a:cxn>
              <a:cxn ang="0">
                <a:pos x="connsiteX16075" y="connsiteY16075"/>
              </a:cxn>
              <a:cxn ang="0">
                <a:pos x="connsiteX16076" y="connsiteY16076"/>
              </a:cxn>
              <a:cxn ang="0">
                <a:pos x="connsiteX16077" y="connsiteY16077"/>
              </a:cxn>
              <a:cxn ang="0">
                <a:pos x="connsiteX16078" y="connsiteY16078"/>
              </a:cxn>
              <a:cxn ang="0">
                <a:pos x="connsiteX16079" y="connsiteY16079"/>
              </a:cxn>
              <a:cxn ang="0">
                <a:pos x="connsiteX16080" y="connsiteY16080"/>
              </a:cxn>
              <a:cxn ang="0">
                <a:pos x="connsiteX16081" y="connsiteY16081"/>
              </a:cxn>
              <a:cxn ang="0">
                <a:pos x="connsiteX16082" y="connsiteY16082"/>
              </a:cxn>
              <a:cxn ang="0">
                <a:pos x="connsiteX16083" y="connsiteY16083"/>
              </a:cxn>
              <a:cxn ang="0">
                <a:pos x="connsiteX16084" y="connsiteY16084"/>
              </a:cxn>
              <a:cxn ang="0">
                <a:pos x="connsiteX16085" y="connsiteY16085"/>
              </a:cxn>
              <a:cxn ang="0">
                <a:pos x="connsiteX16086" y="connsiteY16086"/>
              </a:cxn>
              <a:cxn ang="0">
                <a:pos x="connsiteX16087" y="connsiteY16087"/>
              </a:cxn>
              <a:cxn ang="0">
                <a:pos x="connsiteX16088" y="connsiteY16088"/>
              </a:cxn>
              <a:cxn ang="0">
                <a:pos x="connsiteX16089" y="connsiteY16089"/>
              </a:cxn>
              <a:cxn ang="0">
                <a:pos x="connsiteX16090" y="connsiteY16090"/>
              </a:cxn>
              <a:cxn ang="0">
                <a:pos x="connsiteX16091" y="connsiteY16091"/>
              </a:cxn>
              <a:cxn ang="0">
                <a:pos x="connsiteX16092" y="connsiteY16092"/>
              </a:cxn>
              <a:cxn ang="0">
                <a:pos x="connsiteX16093" y="connsiteY16093"/>
              </a:cxn>
              <a:cxn ang="0">
                <a:pos x="connsiteX16094" y="connsiteY16094"/>
              </a:cxn>
              <a:cxn ang="0">
                <a:pos x="connsiteX16095" y="connsiteY16095"/>
              </a:cxn>
              <a:cxn ang="0">
                <a:pos x="connsiteX16096" y="connsiteY16096"/>
              </a:cxn>
              <a:cxn ang="0">
                <a:pos x="connsiteX16097" y="connsiteY16097"/>
              </a:cxn>
              <a:cxn ang="0">
                <a:pos x="connsiteX16098" y="connsiteY16098"/>
              </a:cxn>
              <a:cxn ang="0">
                <a:pos x="connsiteX16099" y="connsiteY16099"/>
              </a:cxn>
              <a:cxn ang="0">
                <a:pos x="connsiteX16100" y="connsiteY16100"/>
              </a:cxn>
              <a:cxn ang="0">
                <a:pos x="connsiteX16101" y="connsiteY16101"/>
              </a:cxn>
              <a:cxn ang="0">
                <a:pos x="connsiteX16102" y="connsiteY16102"/>
              </a:cxn>
              <a:cxn ang="0">
                <a:pos x="connsiteX16103" y="connsiteY16103"/>
              </a:cxn>
              <a:cxn ang="0">
                <a:pos x="connsiteX16104" y="connsiteY16104"/>
              </a:cxn>
              <a:cxn ang="0">
                <a:pos x="connsiteX16105" y="connsiteY16105"/>
              </a:cxn>
              <a:cxn ang="0">
                <a:pos x="connsiteX16106" y="connsiteY16106"/>
              </a:cxn>
              <a:cxn ang="0">
                <a:pos x="connsiteX16107" y="connsiteY16107"/>
              </a:cxn>
              <a:cxn ang="0">
                <a:pos x="connsiteX16108" y="connsiteY16108"/>
              </a:cxn>
              <a:cxn ang="0">
                <a:pos x="connsiteX16109" y="connsiteY16109"/>
              </a:cxn>
              <a:cxn ang="0">
                <a:pos x="connsiteX16110" y="connsiteY16110"/>
              </a:cxn>
              <a:cxn ang="0">
                <a:pos x="connsiteX16111" y="connsiteY16111"/>
              </a:cxn>
              <a:cxn ang="0">
                <a:pos x="connsiteX16112" y="connsiteY16112"/>
              </a:cxn>
              <a:cxn ang="0">
                <a:pos x="connsiteX16113" y="connsiteY16113"/>
              </a:cxn>
              <a:cxn ang="0">
                <a:pos x="connsiteX16114" y="connsiteY16114"/>
              </a:cxn>
              <a:cxn ang="0">
                <a:pos x="connsiteX16115" y="connsiteY16115"/>
              </a:cxn>
              <a:cxn ang="0">
                <a:pos x="connsiteX16116" y="connsiteY16116"/>
              </a:cxn>
              <a:cxn ang="0">
                <a:pos x="connsiteX16117" y="connsiteY16117"/>
              </a:cxn>
              <a:cxn ang="0">
                <a:pos x="connsiteX16118" y="connsiteY16118"/>
              </a:cxn>
              <a:cxn ang="0">
                <a:pos x="connsiteX16119" y="connsiteY16119"/>
              </a:cxn>
              <a:cxn ang="0">
                <a:pos x="connsiteX16120" y="connsiteY16120"/>
              </a:cxn>
              <a:cxn ang="0">
                <a:pos x="connsiteX16121" y="connsiteY16121"/>
              </a:cxn>
              <a:cxn ang="0">
                <a:pos x="connsiteX16122" y="connsiteY16122"/>
              </a:cxn>
              <a:cxn ang="0">
                <a:pos x="connsiteX16123" y="connsiteY16123"/>
              </a:cxn>
              <a:cxn ang="0">
                <a:pos x="connsiteX16124" y="connsiteY16124"/>
              </a:cxn>
              <a:cxn ang="0">
                <a:pos x="connsiteX16125" y="connsiteY16125"/>
              </a:cxn>
              <a:cxn ang="0">
                <a:pos x="connsiteX16126" y="connsiteY16126"/>
              </a:cxn>
              <a:cxn ang="0">
                <a:pos x="connsiteX16127" y="connsiteY16127"/>
              </a:cxn>
              <a:cxn ang="0">
                <a:pos x="connsiteX16128" y="connsiteY16128"/>
              </a:cxn>
              <a:cxn ang="0">
                <a:pos x="connsiteX16129" y="connsiteY16129"/>
              </a:cxn>
              <a:cxn ang="0">
                <a:pos x="connsiteX16130" y="connsiteY16130"/>
              </a:cxn>
              <a:cxn ang="0">
                <a:pos x="connsiteX16131" y="connsiteY16131"/>
              </a:cxn>
              <a:cxn ang="0">
                <a:pos x="connsiteX16132" y="connsiteY16132"/>
              </a:cxn>
              <a:cxn ang="0">
                <a:pos x="connsiteX16133" y="connsiteY16133"/>
              </a:cxn>
              <a:cxn ang="0">
                <a:pos x="connsiteX16134" y="connsiteY16134"/>
              </a:cxn>
              <a:cxn ang="0">
                <a:pos x="connsiteX16135" y="connsiteY16135"/>
              </a:cxn>
              <a:cxn ang="0">
                <a:pos x="connsiteX16136" y="connsiteY16136"/>
              </a:cxn>
              <a:cxn ang="0">
                <a:pos x="connsiteX16137" y="connsiteY16137"/>
              </a:cxn>
              <a:cxn ang="0">
                <a:pos x="connsiteX16138" y="connsiteY16138"/>
              </a:cxn>
              <a:cxn ang="0">
                <a:pos x="connsiteX16139" y="connsiteY16139"/>
              </a:cxn>
              <a:cxn ang="0">
                <a:pos x="connsiteX16140" y="connsiteY16140"/>
              </a:cxn>
              <a:cxn ang="0">
                <a:pos x="connsiteX16141" y="connsiteY16141"/>
              </a:cxn>
              <a:cxn ang="0">
                <a:pos x="connsiteX16142" y="connsiteY16142"/>
              </a:cxn>
              <a:cxn ang="0">
                <a:pos x="connsiteX16143" y="connsiteY16143"/>
              </a:cxn>
              <a:cxn ang="0">
                <a:pos x="connsiteX16144" y="connsiteY16144"/>
              </a:cxn>
              <a:cxn ang="0">
                <a:pos x="connsiteX16145" y="connsiteY16145"/>
              </a:cxn>
              <a:cxn ang="0">
                <a:pos x="connsiteX16146" y="connsiteY16146"/>
              </a:cxn>
              <a:cxn ang="0">
                <a:pos x="connsiteX16147" y="connsiteY16147"/>
              </a:cxn>
              <a:cxn ang="0">
                <a:pos x="connsiteX16148" y="connsiteY16148"/>
              </a:cxn>
              <a:cxn ang="0">
                <a:pos x="connsiteX16149" y="connsiteY16149"/>
              </a:cxn>
              <a:cxn ang="0">
                <a:pos x="connsiteX16150" y="connsiteY16150"/>
              </a:cxn>
              <a:cxn ang="0">
                <a:pos x="connsiteX16151" y="connsiteY16151"/>
              </a:cxn>
              <a:cxn ang="0">
                <a:pos x="connsiteX16152" y="connsiteY16152"/>
              </a:cxn>
              <a:cxn ang="0">
                <a:pos x="connsiteX16153" y="connsiteY16153"/>
              </a:cxn>
              <a:cxn ang="0">
                <a:pos x="connsiteX16154" y="connsiteY16154"/>
              </a:cxn>
              <a:cxn ang="0">
                <a:pos x="connsiteX16155" y="connsiteY16155"/>
              </a:cxn>
              <a:cxn ang="0">
                <a:pos x="connsiteX16156" y="connsiteY16156"/>
              </a:cxn>
              <a:cxn ang="0">
                <a:pos x="connsiteX16157" y="connsiteY16157"/>
              </a:cxn>
              <a:cxn ang="0">
                <a:pos x="connsiteX16158" y="connsiteY16158"/>
              </a:cxn>
              <a:cxn ang="0">
                <a:pos x="connsiteX16159" y="connsiteY16159"/>
              </a:cxn>
              <a:cxn ang="0">
                <a:pos x="connsiteX16160" y="connsiteY16160"/>
              </a:cxn>
              <a:cxn ang="0">
                <a:pos x="connsiteX16161" y="connsiteY16161"/>
              </a:cxn>
              <a:cxn ang="0">
                <a:pos x="connsiteX16162" y="connsiteY16162"/>
              </a:cxn>
              <a:cxn ang="0">
                <a:pos x="connsiteX16163" y="connsiteY16163"/>
              </a:cxn>
              <a:cxn ang="0">
                <a:pos x="connsiteX16164" y="connsiteY16164"/>
              </a:cxn>
              <a:cxn ang="0">
                <a:pos x="connsiteX16165" y="connsiteY16165"/>
              </a:cxn>
              <a:cxn ang="0">
                <a:pos x="connsiteX16166" y="connsiteY16166"/>
              </a:cxn>
              <a:cxn ang="0">
                <a:pos x="connsiteX16167" y="connsiteY16167"/>
              </a:cxn>
              <a:cxn ang="0">
                <a:pos x="connsiteX16168" y="connsiteY16168"/>
              </a:cxn>
              <a:cxn ang="0">
                <a:pos x="connsiteX16169" y="connsiteY16169"/>
              </a:cxn>
              <a:cxn ang="0">
                <a:pos x="connsiteX16170" y="connsiteY16170"/>
              </a:cxn>
              <a:cxn ang="0">
                <a:pos x="connsiteX16171" y="connsiteY16171"/>
              </a:cxn>
              <a:cxn ang="0">
                <a:pos x="connsiteX16172" y="connsiteY16172"/>
              </a:cxn>
              <a:cxn ang="0">
                <a:pos x="connsiteX16173" y="connsiteY16173"/>
              </a:cxn>
              <a:cxn ang="0">
                <a:pos x="connsiteX16174" y="connsiteY16174"/>
              </a:cxn>
              <a:cxn ang="0">
                <a:pos x="connsiteX16175" y="connsiteY16175"/>
              </a:cxn>
              <a:cxn ang="0">
                <a:pos x="connsiteX16176" y="connsiteY16176"/>
              </a:cxn>
              <a:cxn ang="0">
                <a:pos x="connsiteX16177" y="connsiteY16177"/>
              </a:cxn>
              <a:cxn ang="0">
                <a:pos x="connsiteX16178" y="connsiteY16178"/>
              </a:cxn>
              <a:cxn ang="0">
                <a:pos x="connsiteX16179" y="connsiteY16179"/>
              </a:cxn>
              <a:cxn ang="0">
                <a:pos x="connsiteX16180" y="connsiteY16180"/>
              </a:cxn>
              <a:cxn ang="0">
                <a:pos x="connsiteX16181" y="connsiteY16181"/>
              </a:cxn>
              <a:cxn ang="0">
                <a:pos x="connsiteX16182" y="connsiteY16182"/>
              </a:cxn>
              <a:cxn ang="0">
                <a:pos x="connsiteX16183" y="connsiteY16183"/>
              </a:cxn>
              <a:cxn ang="0">
                <a:pos x="connsiteX16184" y="connsiteY16184"/>
              </a:cxn>
              <a:cxn ang="0">
                <a:pos x="connsiteX16185" y="connsiteY16185"/>
              </a:cxn>
              <a:cxn ang="0">
                <a:pos x="connsiteX16186" y="connsiteY16186"/>
              </a:cxn>
              <a:cxn ang="0">
                <a:pos x="connsiteX16187" y="connsiteY16187"/>
              </a:cxn>
              <a:cxn ang="0">
                <a:pos x="connsiteX16188" y="connsiteY16188"/>
              </a:cxn>
              <a:cxn ang="0">
                <a:pos x="connsiteX16189" y="connsiteY16189"/>
              </a:cxn>
              <a:cxn ang="0">
                <a:pos x="connsiteX16190" y="connsiteY16190"/>
              </a:cxn>
              <a:cxn ang="0">
                <a:pos x="connsiteX16191" y="connsiteY16191"/>
              </a:cxn>
              <a:cxn ang="0">
                <a:pos x="connsiteX16192" y="connsiteY16192"/>
              </a:cxn>
              <a:cxn ang="0">
                <a:pos x="connsiteX16193" y="connsiteY16193"/>
              </a:cxn>
              <a:cxn ang="0">
                <a:pos x="connsiteX16194" y="connsiteY16194"/>
              </a:cxn>
              <a:cxn ang="0">
                <a:pos x="connsiteX16195" y="connsiteY16195"/>
              </a:cxn>
              <a:cxn ang="0">
                <a:pos x="connsiteX16196" y="connsiteY16196"/>
              </a:cxn>
              <a:cxn ang="0">
                <a:pos x="connsiteX16197" y="connsiteY16197"/>
              </a:cxn>
              <a:cxn ang="0">
                <a:pos x="connsiteX16198" y="connsiteY16198"/>
              </a:cxn>
              <a:cxn ang="0">
                <a:pos x="connsiteX16199" y="connsiteY16199"/>
              </a:cxn>
              <a:cxn ang="0">
                <a:pos x="connsiteX16200" y="connsiteY16200"/>
              </a:cxn>
              <a:cxn ang="0">
                <a:pos x="connsiteX16201" y="connsiteY16201"/>
              </a:cxn>
              <a:cxn ang="0">
                <a:pos x="connsiteX16202" y="connsiteY16202"/>
              </a:cxn>
              <a:cxn ang="0">
                <a:pos x="connsiteX16203" y="connsiteY16203"/>
              </a:cxn>
              <a:cxn ang="0">
                <a:pos x="connsiteX16204" y="connsiteY16204"/>
              </a:cxn>
              <a:cxn ang="0">
                <a:pos x="connsiteX16205" y="connsiteY16205"/>
              </a:cxn>
              <a:cxn ang="0">
                <a:pos x="connsiteX16206" y="connsiteY16206"/>
              </a:cxn>
              <a:cxn ang="0">
                <a:pos x="connsiteX16207" y="connsiteY16207"/>
              </a:cxn>
              <a:cxn ang="0">
                <a:pos x="connsiteX16208" y="connsiteY16208"/>
              </a:cxn>
              <a:cxn ang="0">
                <a:pos x="connsiteX16209" y="connsiteY16209"/>
              </a:cxn>
              <a:cxn ang="0">
                <a:pos x="connsiteX16210" y="connsiteY16210"/>
              </a:cxn>
              <a:cxn ang="0">
                <a:pos x="connsiteX16211" y="connsiteY16211"/>
              </a:cxn>
              <a:cxn ang="0">
                <a:pos x="connsiteX16212" y="connsiteY16212"/>
              </a:cxn>
              <a:cxn ang="0">
                <a:pos x="connsiteX16213" y="connsiteY16213"/>
              </a:cxn>
              <a:cxn ang="0">
                <a:pos x="connsiteX16214" y="connsiteY16214"/>
              </a:cxn>
              <a:cxn ang="0">
                <a:pos x="connsiteX16215" y="connsiteY16215"/>
              </a:cxn>
              <a:cxn ang="0">
                <a:pos x="connsiteX16216" y="connsiteY16216"/>
              </a:cxn>
              <a:cxn ang="0">
                <a:pos x="connsiteX16217" y="connsiteY16217"/>
              </a:cxn>
              <a:cxn ang="0">
                <a:pos x="connsiteX16218" y="connsiteY16218"/>
              </a:cxn>
              <a:cxn ang="0">
                <a:pos x="connsiteX16219" y="connsiteY16219"/>
              </a:cxn>
              <a:cxn ang="0">
                <a:pos x="connsiteX16220" y="connsiteY16220"/>
              </a:cxn>
              <a:cxn ang="0">
                <a:pos x="connsiteX16221" y="connsiteY16221"/>
              </a:cxn>
              <a:cxn ang="0">
                <a:pos x="connsiteX16222" y="connsiteY16222"/>
              </a:cxn>
              <a:cxn ang="0">
                <a:pos x="connsiteX16223" y="connsiteY16223"/>
              </a:cxn>
              <a:cxn ang="0">
                <a:pos x="connsiteX16224" y="connsiteY16224"/>
              </a:cxn>
              <a:cxn ang="0">
                <a:pos x="connsiteX16225" y="connsiteY16225"/>
              </a:cxn>
              <a:cxn ang="0">
                <a:pos x="connsiteX16226" y="connsiteY16226"/>
              </a:cxn>
              <a:cxn ang="0">
                <a:pos x="connsiteX16227" y="connsiteY16227"/>
              </a:cxn>
              <a:cxn ang="0">
                <a:pos x="connsiteX16228" y="connsiteY16228"/>
              </a:cxn>
              <a:cxn ang="0">
                <a:pos x="connsiteX16229" y="connsiteY16229"/>
              </a:cxn>
              <a:cxn ang="0">
                <a:pos x="connsiteX16230" y="connsiteY16230"/>
              </a:cxn>
              <a:cxn ang="0">
                <a:pos x="connsiteX16231" y="connsiteY16231"/>
              </a:cxn>
              <a:cxn ang="0">
                <a:pos x="connsiteX16232" y="connsiteY16232"/>
              </a:cxn>
              <a:cxn ang="0">
                <a:pos x="connsiteX16233" y="connsiteY16233"/>
              </a:cxn>
              <a:cxn ang="0">
                <a:pos x="connsiteX16234" y="connsiteY16234"/>
              </a:cxn>
              <a:cxn ang="0">
                <a:pos x="connsiteX16235" y="connsiteY16235"/>
              </a:cxn>
              <a:cxn ang="0">
                <a:pos x="connsiteX16236" y="connsiteY16236"/>
              </a:cxn>
              <a:cxn ang="0">
                <a:pos x="connsiteX16237" y="connsiteY16237"/>
              </a:cxn>
              <a:cxn ang="0">
                <a:pos x="connsiteX16238" y="connsiteY16238"/>
              </a:cxn>
              <a:cxn ang="0">
                <a:pos x="connsiteX16239" y="connsiteY16239"/>
              </a:cxn>
              <a:cxn ang="0">
                <a:pos x="connsiteX16240" y="connsiteY16240"/>
              </a:cxn>
              <a:cxn ang="0">
                <a:pos x="connsiteX16241" y="connsiteY16241"/>
              </a:cxn>
              <a:cxn ang="0">
                <a:pos x="connsiteX16242" y="connsiteY16242"/>
              </a:cxn>
              <a:cxn ang="0">
                <a:pos x="connsiteX16243" y="connsiteY16243"/>
              </a:cxn>
              <a:cxn ang="0">
                <a:pos x="connsiteX16244" y="connsiteY16244"/>
              </a:cxn>
              <a:cxn ang="0">
                <a:pos x="connsiteX16245" y="connsiteY16245"/>
              </a:cxn>
              <a:cxn ang="0">
                <a:pos x="connsiteX16246" y="connsiteY16246"/>
              </a:cxn>
              <a:cxn ang="0">
                <a:pos x="connsiteX16247" y="connsiteY16247"/>
              </a:cxn>
              <a:cxn ang="0">
                <a:pos x="connsiteX16248" y="connsiteY16248"/>
              </a:cxn>
              <a:cxn ang="0">
                <a:pos x="connsiteX16249" y="connsiteY16249"/>
              </a:cxn>
              <a:cxn ang="0">
                <a:pos x="connsiteX16250" y="connsiteY16250"/>
              </a:cxn>
              <a:cxn ang="0">
                <a:pos x="connsiteX16251" y="connsiteY16251"/>
              </a:cxn>
              <a:cxn ang="0">
                <a:pos x="connsiteX16252" y="connsiteY16252"/>
              </a:cxn>
              <a:cxn ang="0">
                <a:pos x="connsiteX16253" y="connsiteY16253"/>
              </a:cxn>
              <a:cxn ang="0">
                <a:pos x="connsiteX16254" y="connsiteY16254"/>
              </a:cxn>
              <a:cxn ang="0">
                <a:pos x="connsiteX16255" y="connsiteY16255"/>
              </a:cxn>
              <a:cxn ang="0">
                <a:pos x="connsiteX16256" y="connsiteY16256"/>
              </a:cxn>
              <a:cxn ang="0">
                <a:pos x="connsiteX16257" y="connsiteY16257"/>
              </a:cxn>
              <a:cxn ang="0">
                <a:pos x="connsiteX16258" y="connsiteY16258"/>
              </a:cxn>
              <a:cxn ang="0">
                <a:pos x="connsiteX16259" y="connsiteY16259"/>
              </a:cxn>
              <a:cxn ang="0">
                <a:pos x="connsiteX16260" y="connsiteY16260"/>
              </a:cxn>
              <a:cxn ang="0">
                <a:pos x="connsiteX16261" y="connsiteY16261"/>
              </a:cxn>
              <a:cxn ang="0">
                <a:pos x="connsiteX16262" y="connsiteY16262"/>
              </a:cxn>
              <a:cxn ang="0">
                <a:pos x="connsiteX16263" y="connsiteY16263"/>
              </a:cxn>
              <a:cxn ang="0">
                <a:pos x="connsiteX16264" y="connsiteY16264"/>
              </a:cxn>
              <a:cxn ang="0">
                <a:pos x="connsiteX16265" y="connsiteY16265"/>
              </a:cxn>
              <a:cxn ang="0">
                <a:pos x="connsiteX16266" y="connsiteY16266"/>
              </a:cxn>
              <a:cxn ang="0">
                <a:pos x="connsiteX16267" y="connsiteY16267"/>
              </a:cxn>
              <a:cxn ang="0">
                <a:pos x="connsiteX16268" y="connsiteY16268"/>
              </a:cxn>
              <a:cxn ang="0">
                <a:pos x="connsiteX16269" y="connsiteY16269"/>
              </a:cxn>
              <a:cxn ang="0">
                <a:pos x="connsiteX16270" y="connsiteY16270"/>
              </a:cxn>
              <a:cxn ang="0">
                <a:pos x="connsiteX16271" y="connsiteY16271"/>
              </a:cxn>
              <a:cxn ang="0">
                <a:pos x="connsiteX16272" y="connsiteY16272"/>
              </a:cxn>
              <a:cxn ang="0">
                <a:pos x="connsiteX16273" y="connsiteY16273"/>
              </a:cxn>
              <a:cxn ang="0">
                <a:pos x="connsiteX16274" y="connsiteY16274"/>
              </a:cxn>
              <a:cxn ang="0">
                <a:pos x="connsiteX16275" y="connsiteY16275"/>
              </a:cxn>
              <a:cxn ang="0">
                <a:pos x="connsiteX16276" y="connsiteY16276"/>
              </a:cxn>
              <a:cxn ang="0">
                <a:pos x="connsiteX16277" y="connsiteY16277"/>
              </a:cxn>
              <a:cxn ang="0">
                <a:pos x="connsiteX16278" y="connsiteY16278"/>
              </a:cxn>
              <a:cxn ang="0">
                <a:pos x="connsiteX16279" y="connsiteY16279"/>
              </a:cxn>
              <a:cxn ang="0">
                <a:pos x="connsiteX16280" y="connsiteY16280"/>
              </a:cxn>
              <a:cxn ang="0">
                <a:pos x="connsiteX16281" y="connsiteY16281"/>
              </a:cxn>
              <a:cxn ang="0">
                <a:pos x="connsiteX16282" y="connsiteY16282"/>
              </a:cxn>
              <a:cxn ang="0">
                <a:pos x="connsiteX16283" y="connsiteY16283"/>
              </a:cxn>
              <a:cxn ang="0">
                <a:pos x="connsiteX16284" y="connsiteY16284"/>
              </a:cxn>
              <a:cxn ang="0">
                <a:pos x="connsiteX16285" y="connsiteY16285"/>
              </a:cxn>
              <a:cxn ang="0">
                <a:pos x="connsiteX16286" y="connsiteY16286"/>
              </a:cxn>
              <a:cxn ang="0">
                <a:pos x="connsiteX16287" y="connsiteY16287"/>
              </a:cxn>
              <a:cxn ang="0">
                <a:pos x="connsiteX16288" y="connsiteY16288"/>
              </a:cxn>
              <a:cxn ang="0">
                <a:pos x="connsiteX16289" y="connsiteY16289"/>
              </a:cxn>
              <a:cxn ang="0">
                <a:pos x="connsiteX16290" y="connsiteY16290"/>
              </a:cxn>
              <a:cxn ang="0">
                <a:pos x="connsiteX16291" y="connsiteY16291"/>
              </a:cxn>
              <a:cxn ang="0">
                <a:pos x="connsiteX16292" y="connsiteY16292"/>
              </a:cxn>
              <a:cxn ang="0">
                <a:pos x="connsiteX16293" y="connsiteY16293"/>
              </a:cxn>
              <a:cxn ang="0">
                <a:pos x="connsiteX16294" y="connsiteY16294"/>
              </a:cxn>
              <a:cxn ang="0">
                <a:pos x="connsiteX16295" y="connsiteY16295"/>
              </a:cxn>
              <a:cxn ang="0">
                <a:pos x="connsiteX16296" y="connsiteY16296"/>
              </a:cxn>
              <a:cxn ang="0">
                <a:pos x="connsiteX16297" y="connsiteY16297"/>
              </a:cxn>
              <a:cxn ang="0">
                <a:pos x="connsiteX16298" y="connsiteY16298"/>
              </a:cxn>
              <a:cxn ang="0">
                <a:pos x="connsiteX16299" y="connsiteY16299"/>
              </a:cxn>
              <a:cxn ang="0">
                <a:pos x="connsiteX16300" y="connsiteY16300"/>
              </a:cxn>
              <a:cxn ang="0">
                <a:pos x="connsiteX16301" y="connsiteY16301"/>
              </a:cxn>
              <a:cxn ang="0">
                <a:pos x="connsiteX16302" y="connsiteY16302"/>
              </a:cxn>
              <a:cxn ang="0">
                <a:pos x="connsiteX16303" y="connsiteY16303"/>
              </a:cxn>
              <a:cxn ang="0">
                <a:pos x="connsiteX16304" y="connsiteY16304"/>
              </a:cxn>
              <a:cxn ang="0">
                <a:pos x="connsiteX16305" y="connsiteY16305"/>
              </a:cxn>
              <a:cxn ang="0">
                <a:pos x="connsiteX16306" y="connsiteY16306"/>
              </a:cxn>
              <a:cxn ang="0">
                <a:pos x="connsiteX16307" y="connsiteY16307"/>
              </a:cxn>
              <a:cxn ang="0">
                <a:pos x="connsiteX16308" y="connsiteY16308"/>
              </a:cxn>
              <a:cxn ang="0">
                <a:pos x="connsiteX16309" y="connsiteY16309"/>
              </a:cxn>
              <a:cxn ang="0">
                <a:pos x="connsiteX16310" y="connsiteY16310"/>
              </a:cxn>
              <a:cxn ang="0">
                <a:pos x="connsiteX16311" y="connsiteY16311"/>
              </a:cxn>
              <a:cxn ang="0">
                <a:pos x="connsiteX16312" y="connsiteY16312"/>
              </a:cxn>
              <a:cxn ang="0">
                <a:pos x="connsiteX16313" y="connsiteY16313"/>
              </a:cxn>
              <a:cxn ang="0">
                <a:pos x="connsiteX16314" y="connsiteY16314"/>
              </a:cxn>
              <a:cxn ang="0">
                <a:pos x="connsiteX16315" y="connsiteY16315"/>
              </a:cxn>
              <a:cxn ang="0">
                <a:pos x="connsiteX16316" y="connsiteY16316"/>
              </a:cxn>
              <a:cxn ang="0">
                <a:pos x="connsiteX16317" y="connsiteY16317"/>
              </a:cxn>
              <a:cxn ang="0">
                <a:pos x="connsiteX16318" y="connsiteY16318"/>
              </a:cxn>
              <a:cxn ang="0">
                <a:pos x="connsiteX16319" y="connsiteY16319"/>
              </a:cxn>
              <a:cxn ang="0">
                <a:pos x="connsiteX16320" y="connsiteY16320"/>
              </a:cxn>
              <a:cxn ang="0">
                <a:pos x="connsiteX16321" y="connsiteY16321"/>
              </a:cxn>
              <a:cxn ang="0">
                <a:pos x="connsiteX16322" y="connsiteY16322"/>
              </a:cxn>
              <a:cxn ang="0">
                <a:pos x="connsiteX16323" y="connsiteY16323"/>
              </a:cxn>
              <a:cxn ang="0">
                <a:pos x="connsiteX16324" y="connsiteY16324"/>
              </a:cxn>
              <a:cxn ang="0">
                <a:pos x="connsiteX16325" y="connsiteY16325"/>
              </a:cxn>
              <a:cxn ang="0">
                <a:pos x="connsiteX16326" y="connsiteY16326"/>
              </a:cxn>
              <a:cxn ang="0">
                <a:pos x="connsiteX16327" y="connsiteY16327"/>
              </a:cxn>
              <a:cxn ang="0">
                <a:pos x="connsiteX16328" y="connsiteY16328"/>
              </a:cxn>
              <a:cxn ang="0">
                <a:pos x="connsiteX16329" y="connsiteY16329"/>
              </a:cxn>
              <a:cxn ang="0">
                <a:pos x="connsiteX16330" y="connsiteY16330"/>
              </a:cxn>
              <a:cxn ang="0">
                <a:pos x="connsiteX16331" y="connsiteY16331"/>
              </a:cxn>
              <a:cxn ang="0">
                <a:pos x="connsiteX16332" y="connsiteY16332"/>
              </a:cxn>
              <a:cxn ang="0">
                <a:pos x="connsiteX16333" y="connsiteY16333"/>
              </a:cxn>
              <a:cxn ang="0">
                <a:pos x="connsiteX16334" y="connsiteY16334"/>
              </a:cxn>
              <a:cxn ang="0">
                <a:pos x="connsiteX16335" y="connsiteY16335"/>
              </a:cxn>
              <a:cxn ang="0">
                <a:pos x="connsiteX16336" y="connsiteY16336"/>
              </a:cxn>
              <a:cxn ang="0">
                <a:pos x="connsiteX16337" y="connsiteY16337"/>
              </a:cxn>
              <a:cxn ang="0">
                <a:pos x="connsiteX16338" y="connsiteY16338"/>
              </a:cxn>
              <a:cxn ang="0">
                <a:pos x="connsiteX16339" y="connsiteY16339"/>
              </a:cxn>
              <a:cxn ang="0">
                <a:pos x="connsiteX16340" y="connsiteY16340"/>
              </a:cxn>
              <a:cxn ang="0">
                <a:pos x="connsiteX16341" y="connsiteY16341"/>
              </a:cxn>
              <a:cxn ang="0">
                <a:pos x="connsiteX16342" y="connsiteY16342"/>
              </a:cxn>
              <a:cxn ang="0">
                <a:pos x="connsiteX16343" y="connsiteY16343"/>
              </a:cxn>
              <a:cxn ang="0">
                <a:pos x="connsiteX16344" y="connsiteY16344"/>
              </a:cxn>
              <a:cxn ang="0">
                <a:pos x="connsiteX16345" y="connsiteY16345"/>
              </a:cxn>
              <a:cxn ang="0">
                <a:pos x="connsiteX16346" y="connsiteY16346"/>
              </a:cxn>
              <a:cxn ang="0">
                <a:pos x="connsiteX16347" y="connsiteY16347"/>
              </a:cxn>
              <a:cxn ang="0">
                <a:pos x="connsiteX16348" y="connsiteY16348"/>
              </a:cxn>
              <a:cxn ang="0">
                <a:pos x="connsiteX16349" y="connsiteY16349"/>
              </a:cxn>
              <a:cxn ang="0">
                <a:pos x="connsiteX16350" y="connsiteY16350"/>
              </a:cxn>
              <a:cxn ang="0">
                <a:pos x="connsiteX16351" y="connsiteY16351"/>
              </a:cxn>
              <a:cxn ang="0">
                <a:pos x="connsiteX16352" y="connsiteY16352"/>
              </a:cxn>
              <a:cxn ang="0">
                <a:pos x="connsiteX16353" y="connsiteY16353"/>
              </a:cxn>
              <a:cxn ang="0">
                <a:pos x="connsiteX16354" y="connsiteY16354"/>
              </a:cxn>
              <a:cxn ang="0">
                <a:pos x="connsiteX16355" y="connsiteY16355"/>
              </a:cxn>
              <a:cxn ang="0">
                <a:pos x="connsiteX16356" y="connsiteY16356"/>
              </a:cxn>
              <a:cxn ang="0">
                <a:pos x="connsiteX16357" y="connsiteY16357"/>
              </a:cxn>
              <a:cxn ang="0">
                <a:pos x="connsiteX16358" y="connsiteY16358"/>
              </a:cxn>
              <a:cxn ang="0">
                <a:pos x="connsiteX16359" y="connsiteY16359"/>
              </a:cxn>
              <a:cxn ang="0">
                <a:pos x="connsiteX16360" y="connsiteY16360"/>
              </a:cxn>
              <a:cxn ang="0">
                <a:pos x="connsiteX16361" y="connsiteY16361"/>
              </a:cxn>
              <a:cxn ang="0">
                <a:pos x="connsiteX16362" y="connsiteY16362"/>
              </a:cxn>
              <a:cxn ang="0">
                <a:pos x="connsiteX16363" y="connsiteY16363"/>
              </a:cxn>
              <a:cxn ang="0">
                <a:pos x="connsiteX16364" y="connsiteY16364"/>
              </a:cxn>
              <a:cxn ang="0">
                <a:pos x="connsiteX16365" y="connsiteY16365"/>
              </a:cxn>
              <a:cxn ang="0">
                <a:pos x="connsiteX16366" y="connsiteY16366"/>
              </a:cxn>
              <a:cxn ang="0">
                <a:pos x="connsiteX16367" y="connsiteY16367"/>
              </a:cxn>
              <a:cxn ang="0">
                <a:pos x="connsiteX16368" y="connsiteY16368"/>
              </a:cxn>
              <a:cxn ang="0">
                <a:pos x="connsiteX16369" y="connsiteY16369"/>
              </a:cxn>
              <a:cxn ang="0">
                <a:pos x="connsiteX16370" y="connsiteY16370"/>
              </a:cxn>
              <a:cxn ang="0">
                <a:pos x="connsiteX16371" y="connsiteY16371"/>
              </a:cxn>
              <a:cxn ang="0">
                <a:pos x="connsiteX16372" y="connsiteY16372"/>
              </a:cxn>
              <a:cxn ang="0">
                <a:pos x="connsiteX16373" y="connsiteY16373"/>
              </a:cxn>
              <a:cxn ang="0">
                <a:pos x="connsiteX16374" y="connsiteY16374"/>
              </a:cxn>
              <a:cxn ang="0">
                <a:pos x="connsiteX16375" y="connsiteY16375"/>
              </a:cxn>
              <a:cxn ang="0">
                <a:pos x="connsiteX16376" y="connsiteY16376"/>
              </a:cxn>
              <a:cxn ang="0">
                <a:pos x="connsiteX16377" y="connsiteY16377"/>
              </a:cxn>
              <a:cxn ang="0">
                <a:pos x="connsiteX16378" y="connsiteY16378"/>
              </a:cxn>
              <a:cxn ang="0">
                <a:pos x="connsiteX16379" y="connsiteY16379"/>
              </a:cxn>
              <a:cxn ang="0">
                <a:pos x="connsiteX16380" y="connsiteY16380"/>
              </a:cxn>
              <a:cxn ang="0">
                <a:pos x="connsiteX16381" y="connsiteY16381"/>
              </a:cxn>
              <a:cxn ang="0">
                <a:pos x="connsiteX16382" y="connsiteY16382"/>
              </a:cxn>
              <a:cxn ang="0">
                <a:pos x="connsiteX16383" y="connsiteY16383"/>
              </a:cxn>
              <a:cxn ang="0">
                <a:pos x="connsiteX16384" y="connsiteY16384"/>
              </a:cxn>
              <a:cxn ang="0">
                <a:pos x="connsiteX16385" y="connsiteY16385"/>
              </a:cxn>
              <a:cxn ang="0">
                <a:pos x="connsiteX16386" y="connsiteY16386"/>
              </a:cxn>
              <a:cxn ang="0">
                <a:pos x="connsiteX16387" y="connsiteY16387"/>
              </a:cxn>
              <a:cxn ang="0">
                <a:pos x="connsiteX16388" y="connsiteY16388"/>
              </a:cxn>
              <a:cxn ang="0">
                <a:pos x="connsiteX16389" y="connsiteY16389"/>
              </a:cxn>
              <a:cxn ang="0">
                <a:pos x="connsiteX16390" y="connsiteY16390"/>
              </a:cxn>
              <a:cxn ang="0">
                <a:pos x="connsiteX16391" y="connsiteY16391"/>
              </a:cxn>
              <a:cxn ang="0">
                <a:pos x="connsiteX16392" y="connsiteY16392"/>
              </a:cxn>
              <a:cxn ang="0">
                <a:pos x="connsiteX16393" y="connsiteY16393"/>
              </a:cxn>
              <a:cxn ang="0">
                <a:pos x="connsiteX16394" y="connsiteY16394"/>
              </a:cxn>
              <a:cxn ang="0">
                <a:pos x="connsiteX16395" y="connsiteY16395"/>
              </a:cxn>
              <a:cxn ang="0">
                <a:pos x="connsiteX16396" y="connsiteY16396"/>
              </a:cxn>
              <a:cxn ang="0">
                <a:pos x="connsiteX16397" y="connsiteY16397"/>
              </a:cxn>
              <a:cxn ang="0">
                <a:pos x="connsiteX16398" y="connsiteY16398"/>
              </a:cxn>
              <a:cxn ang="0">
                <a:pos x="connsiteX16399" y="connsiteY16399"/>
              </a:cxn>
              <a:cxn ang="0">
                <a:pos x="connsiteX16400" y="connsiteY16400"/>
              </a:cxn>
              <a:cxn ang="0">
                <a:pos x="connsiteX16401" y="connsiteY16401"/>
              </a:cxn>
              <a:cxn ang="0">
                <a:pos x="connsiteX16402" y="connsiteY16402"/>
              </a:cxn>
              <a:cxn ang="0">
                <a:pos x="connsiteX16403" y="connsiteY16403"/>
              </a:cxn>
              <a:cxn ang="0">
                <a:pos x="connsiteX16404" y="connsiteY16404"/>
              </a:cxn>
              <a:cxn ang="0">
                <a:pos x="connsiteX16405" y="connsiteY16405"/>
              </a:cxn>
              <a:cxn ang="0">
                <a:pos x="connsiteX16406" y="connsiteY16406"/>
              </a:cxn>
              <a:cxn ang="0">
                <a:pos x="connsiteX16407" y="connsiteY16407"/>
              </a:cxn>
              <a:cxn ang="0">
                <a:pos x="connsiteX16408" y="connsiteY16408"/>
              </a:cxn>
              <a:cxn ang="0">
                <a:pos x="connsiteX16409" y="connsiteY16409"/>
              </a:cxn>
              <a:cxn ang="0">
                <a:pos x="connsiteX16410" y="connsiteY16410"/>
              </a:cxn>
              <a:cxn ang="0">
                <a:pos x="connsiteX16411" y="connsiteY16411"/>
              </a:cxn>
              <a:cxn ang="0">
                <a:pos x="connsiteX16412" y="connsiteY16412"/>
              </a:cxn>
              <a:cxn ang="0">
                <a:pos x="connsiteX16413" y="connsiteY16413"/>
              </a:cxn>
              <a:cxn ang="0">
                <a:pos x="connsiteX16414" y="connsiteY16414"/>
              </a:cxn>
              <a:cxn ang="0">
                <a:pos x="connsiteX16415" y="connsiteY16415"/>
              </a:cxn>
              <a:cxn ang="0">
                <a:pos x="connsiteX16416" y="connsiteY16416"/>
              </a:cxn>
              <a:cxn ang="0">
                <a:pos x="connsiteX16417" y="connsiteY16417"/>
              </a:cxn>
              <a:cxn ang="0">
                <a:pos x="connsiteX16418" y="connsiteY16418"/>
              </a:cxn>
              <a:cxn ang="0">
                <a:pos x="connsiteX16419" y="connsiteY16419"/>
              </a:cxn>
              <a:cxn ang="0">
                <a:pos x="connsiteX16420" y="connsiteY16420"/>
              </a:cxn>
              <a:cxn ang="0">
                <a:pos x="connsiteX16421" y="connsiteY16421"/>
              </a:cxn>
              <a:cxn ang="0">
                <a:pos x="connsiteX16422" y="connsiteY16422"/>
              </a:cxn>
              <a:cxn ang="0">
                <a:pos x="connsiteX16423" y="connsiteY16423"/>
              </a:cxn>
              <a:cxn ang="0">
                <a:pos x="connsiteX16424" y="connsiteY16424"/>
              </a:cxn>
              <a:cxn ang="0">
                <a:pos x="connsiteX16425" y="connsiteY16425"/>
              </a:cxn>
              <a:cxn ang="0">
                <a:pos x="connsiteX16426" y="connsiteY16426"/>
              </a:cxn>
              <a:cxn ang="0">
                <a:pos x="connsiteX16427" y="connsiteY16427"/>
              </a:cxn>
              <a:cxn ang="0">
                <a:pos x="connsiteX16428" y="connsiteY16428"/>
              </a:cxn>
              <a:cxn ang="0">
                <a:pos x="connsiteX16429" y="connsiteY16429"/>
              </a:cxn>
              <a:cxn ang="0">
                <a:pos x="connsiteX16430" y="connsiteY16430"/>
              </a:cxn>
              <a:cxn ang="0">
                <a:pos x="connsiteX16431" y="connsiteY16431"/>
              </a:cxn>
              <a:cxn ang="0">
                <a:pos x="connsiteX16432" y="connsiteY16432"/>
              </a:cxn>
              <a:cxn ang="0">
                <a:pos x="connsiteX16433" y="connsiteY16433"/>
              </a:cxn>
              <a:cxn ang="0">
                <a:pos x="connsiteX16434" y="connsiteY16434"/>
              </a:cxn>
              <a:cxn ang="0">
                <a:pos x="connsiteX16435" y="connsiteY16435"/>
              </a:cxn>
              <a:cxn ang="0">
                <a:pos x="connsiteX16436" y="connsiteY16436"/>
              </a:cxn>
              <a:cxn ang="0">
                <a:pos x="connsiteX16437" y="connsiteY16437"/>
              </a:cxn>
              <a:cxn ang="0">
                <a:pos x="connsiteX16438" y="connsiteY16438"/>
              </a:cxn>
              <a:cxn ang="0">
                <a:pos x="connsiteX16439" y="connsiteY16439"/>
              </a:cxn>
              <a:cxn ang="0">
                <a:pos x="connsiteX16440" y="connsiteY16440"/>
              </a:cxn>
              <a:cxn ang="0">
                <a:pos x="connsiteX16441" y="connsiteY16441"/>
              </a:cxn>
              <a:cxn ang="0">
                <a:pos x="connsiteX16442" y="connsiteY16442"/>
              </a:cxn>
              <a:cxn ang="0">
                <a:pos x="connsiteX16443" y="connsiteY16443"/>
              </a:cxn>
              <a:cxn ang="0">
                <a:pos x="connsiteX16444" y="connsiteY16444"/>
              </a:cxn>
              <a:cxn ang="0">
                <a:pos x="connsiteX16445" y="connsiteY16445"/>
              </a:cxn>
              <a:cxn ang="0">
                <a:pos x="connsiteX16446" y="connsiteY16446"/>
              </a:cxn>
              <a:cxn ang="0">
                <a:pos x="connsiteX16447" y="connsiteY16447"/>
              </a:cxn>
              <a:cxn ang="0">
                <a:pos x="connsiteX16448" y="connsiteY16448"/>
              </a:cxn>
              <a:cxn ang="0">
                <a:pos x="connsiteX16449" y="connsiteY16449"/>
              </a:cxn>
              <a:cxn ang="0">
                <a:pos x="connsiteX16450" y="connsiteY16450"/>
              </a:cxn>
              <a:cxn ang="0">
                <a:pos x="connsiteX16451" y="connsiteY16451"/>
              </a:cxn>
              <a:cxn ang="0">
                <a:pos x="connsiteX16452" y="connsiteY16452"/>
              </a:cxn>
              <a:cxn ang="0">
                <a:pos x="connsiteX16453" y="connsiteY16453"/>
              </a:cxn>
              <a:cxn ang="0">
                <a:pos x="connsiteX16454" y="connsiteY16454"/>
              </a:cxn>
              <a:cxn ang="0">
                <a:pos x="connsiteX16455" y="connsiteY16455"/>
              </a:cxn>
              <a:cxn ang="0">
                <a:pos x="connsiteX16456" y="connsiteY16456"/>
              </a:cxn>
              <a:cxn ang="0">
                <a:pos x="connsiteX16457" y="connsiteY16457"/>
              </a:cxn>
              <a:cxn ang="0">
                <a:pos x="connsiteX16458" y="connsiteY16458"/>
              </a:cxn>
              <a:cxn ang="0">
                <a:pos x="connsiteX16459" y="connsiteY16459"/>
              </a:cxn>
              <a:cxn ang="0">
                <a:pos x="connsiteX16460" y="connsiteY16460"/>
              </a:cxn>
              <a:cxn ang="0">
                <a:pos x="connsiteX16461" y="connsiteY16461"/>
              </a:cxn>
              <a:cxn ang="0">
                <a:pos x="connsiteX16462" y="connsiteY16462"/>
              </a:cxn>
              <a:cxn ang="0">
                <a:pos x="connsiteX16463" y="connsiteY16463"/>
              </a:cxn>
              <a:cxn ang="0">
                <a:pos x="connsiteX16464" y="connsiteY16464"/>
              </a:cxn>
              <a:cxn ang="0">
                <a:pos x="connsiteX16465" y="connsiteY16465"/>
              </a:cxn>
              <a:cxn ang="0">
                <a:pos x="connsiteX16466" y="connsiteY16466"/>
              </a:cxn>
              <a:cxn ang="0">
                <a:pos x="connsiteX16467" y="connsiteY16467"/>
              </a:cxn>
              <a:cxn ang="0">
                <a:pos x="connsiteX16468" y="connsiteY16468"/>
              </a:cxn>
              <a:cxn ang="0">
                <a:pos x="connsiteX16469" y="connsiteY16469"/>
              </a:cxn>
              <a:cxn ang="0">
                <a:pos x="connsiteX16470" y="connsiteY16470"/>
              </a:cxn>
              <a:cxn ang="0">
                <a:pos x="connsiteX16471" y="connsiteY16471"/>
              </a:cxn>
              <a:cxn ang="0">
                <a:pos x="connsiteX16472" y="connsiteY16472"/>
              </a:cxn>
              <a:cxn ang="0">
                <a:pos x="connsiteX16473" y="connsiteY16473"/>
              </a:cxn>
              <a:cxn ang="0">
                <a:pos x="connsiteX16474" y="connsiteY16474"/>
              </a:cxn>
              <a:cxn ang="0">
                <a:pos x="connsiteX16475" y="connsiteY16475"/>
              </a:cxn>
              <a:cxn ang="0">
                <a:pos x="connsiteX16476" y="connsiteY16476"/>
              </a:cxn>
              <a:cxn ang="0">
                <a:pos x="connsiteX16477" y="connsiteY16477"/>
              </a:cxn>
              <a:cxn ang="0">
                <a:pos x="connsiteX16478" y="connsiteY16478"/>
              </a:cxn>
              <a:cxn ang="0">
                <a:pos x="connsiteX16479" y="connsiteY16479"/>
              </a:cxn>
              <a:cxn ang="0">
                <a:pos x="connsiteX16480" y="connsiteY16480"/>
              </a:cxn>
              <a:cxn ang="0">
                <a:pos x="connsiteX16481" y="connsiteY16481"/>
              </a:cxn>
              <a:cxn ang="0">
                <a:pos x="connsiteX16482" y="connsiteY16482"/>
              </a:cxn>
              <a:cxn ang="0">
                <a:pos x="connsiteX16483" y="connsiteY16483"/>
              </a:cxn>
              <a:cxn ang="0">
                <a:pos x="connsiteX16484" y="connsiteY16484"/>
              </a:cxn>
              <a:cxn ang="0">
                <a:pos x="connsiteX16485" y="connsiteY16485"/>
              </a:cxn>
              <a:cxn ang="0">
                <a:pos x="connsiteX16486" y="connsiteY16486"/>
              </a:cxn>
              <a:cxn ang="0">
                <a:pos x="connsiteX16487" y="connsiteY16487"/>
              </a:cxn>
              <a:cxn ang="0">
                <a:pos x="connsiteX16488" y="connsiteY16488"/>
              </a:cxn>
              <a:cxn ang="0">
                <a:pos x="connsiteX16489" y="connsiteY16489"/>
              </a:cxn>
              <a:cxn ang="0">
                <a:pos x="connsiteX16490" y="connsiteY16490"/>
              </a:cxn>
              <a:cxn ang="0">
                <a:pos x="connsiteX16491" y="connsiteY16491"/>
              </a:cxn>
              <a:cxn ang="0">
                <a:pos x="connsiteX16492" y="connsiteY16492"/>
              </a:cxn>
              <a:cxn ang="0">
                <a:pos x="connsiteX16493" y="connsiteY16493"/>
              </a:cxn>
              <a:cxn ang="0">
                <a:pos x="connsiteX16494" y="connsiteY16494"/>
              </a:cxn>
              <a:cxn ang="0">
                <a:pos x="connsiteX16495" y="connsiteY16495"/>
              </a:cxn>
              <a:cxn ang="0">
                <a:pos x="connsiteX16496" y="connsiteY16496"/>
              </a:cxn>
              <a:cxn ang="0">
                <a:pos x="connsiteX16497" y="connsiteY16497"/>
              </a:cxn>
              <a:cxn ang="0">
                <a:pos x="connsiteX16498" y="connsiteY16498"/>
              </a:cxn>
              <a:cxn ang="0">
                <a:pos x="connsiteX16499" y="connsiteY16499"/>
              </a:cxn>
              <a:cxn ang="0">
                <a:pos x="connsiteX16500" y="connsiteY16500"/>
              </a:cxn>
              <a:cxn ang="0">
                <a:pos x="connsiteX16501" y="connsiteY16501"/>
              </a:cxn>
              <a:cxn ang="0">
                <a:pos x="connsiteX16502" y="connsiteY16502"/>
              </a:cxn>
              <a:cxn ang="0">
                <a:pos x="connsiteX16503" y="connsiteY16503"/>
              </a:cxn>
              <a:cxn ang="0">
                <a:pos x="connsiteX16504" y="connsiteY16504"/>
              </a:cxn>
              <a:cxn ang="0">
                <a:pos x="connsiteX16505" y="connsiteY16505"/>
              </a:cxn>
              <a:cxn ang="0">
                <a:pos x="connsiteX16506" y="connsiteY16506"/>
              </a:cxn>
              <a:cxn ang="0">
                <a:pos x="connsiteX16507" y="connsiteY16507"/>
              </a:cxn>
              <a:cxn ang="0">
                <a:pos x="connsiteX16508" y="connsiteY16508"/>
              </a:cxn>
              <a:cxn ang="0">
                <a:pos x="connsiteX16509" y="connsiteY16509"/>
              </a:cxn>
              <a:cxn ang="0">
                <a:pos x="connsiteX16510" y="connsiteY16510"/>
              </a:cxn>
              <a:cxn ang="0">
                <a:pos x="connsiteX16511" y="connsiteY16511"/>
              </a:cxn>
              <a:cxn ang="0">
                <a:pos x="connsiteX16512" y="connsiteY16512"/>
              </a:cxn>
              <a:cxn ang="0">
                <a:pos x="connsiteX16513" y="connsiteY16513"/>
              </a:cxn>
              <a:cxn ang="0">
                <a:pos x="connsiteX16514" y="connsiteY16514"/>
              </a:cxn>
              <a:cxn ang="0">
                <a:pos x="connsiteX16515" y="connsiteY16515"/>
              </a:cxn>
              <a:cxn ang="0">
                <a:pos x="connsiteX16516" y="connsiteY16516"/>
              </a:cxn>
              <a:cxn ang="0">
                <a:pos x="connsiteX16517" y="connsiteY16517"/>
              </a:cxn>
              <a:cxn ang="0">
                <a:pos x="connsiteX16518" y="connsiteY16518"/>
              </a:cxn>
              <a:cxn ang="0">
                <a:pos x="connsiteX16519" y="connsiteY16519"/>
              </a:cxn>
              <a:cxn ang="0">
                <a:pos x="connsiteX16520" y="connsiteY16520"/>
              </a:cxn>
              <a:cxn ang="0">
                <a:pos x="connsiteX16521" y="connsiteY16521"/>
              </a:cxn>
              <a:cxn ang="0">
                <a:pos x="connsiteX16522" y="connsiteY16522"/>
              </a:cxn>
              <a:cxn ang="0">
                <a:pos x="connsiteX16523" y="connsiteY16523"/>
              </a:cxn>
              <a:cxn ang="0">
                <a:pos x="connsiteX16524" y="connsiteY16524"/>
              </a:cxn>
              <a:cxn ang="0">
                <a:pos x="connsiteX16525" y="connsiteY16525"/>
              </a:cxn>
              <a:cxn ang="0">
                <a:pos x="connsiteX16526" y="connsiteY16526"/>
              </a:cxn>
              <a:cxn ang="0">
                <a:pos x="connsiteX16527" y="connsiteY16527"/>
              </a:cxn>
              <a:cxn ang="0">
                <a:pos x="connsiteX16528" y="connsiteY16528"/>
              </a:cxn>
              <a:cxn ang="0">
                <a:pos x="connsiteX16529" y="connsiteY16529"/>
              </a:cxn>
              <a:cxn ang="0">
                <a:pos x="connsiteX16530" y="connsiteY16530"/>
              </a:cxn>
              <a:cxn ang="0">
                <a:pos x="connsiteX16531" y="connsiteY16531"/>
              </a:cxn>
              <a:cxn ang="0">
                <a:pos x="connsiteX16532" y="connsiteY16532"/>
              </a:cxn>
              <a:cxn ang="0">
                <a:pos x="connsiteX16533" y="connsiteY16533"/>
              </a:cxn>
              <a:cxn ang="0">
                <a:pos x="connsiteX16534" y="connsiteY16534"/>
              </a:cxn>
              <a:cxn ang="0">
                <a:pos x="connsiteX16535" y="connsiteY16535"/>
              </a:cxn>
              <a:cxn ang="0">
                <a:pos x="connsiteX16536" y="connsiteY16536"/>
              </a:cxn>
              <a:cxn ang="0">
                <a:pos x="connsiteX16537" y="connsiteY16537"/>
              </a:cxn>
              <a:cxn ang="0">
                <a:pos x="connsiteX16538" y="connsiteY16538"/>
              </a:cxn>
              <a:cxn ang="0">
                <a:pos x="connsiteX16539" y="connsiteY16539"/>
              </a:cxn>
              <a:cxn ang="0">
                <a:pos x="connsiteX16540" y="connsiteY16540"/>
              </a:cxn>
              <a:cxn ang="0">
                <a:pos x="connsiteX16541" y="connsiteY16541"/>
              </a:cxn>
              <a:cxn ang="0">
                <a:pos x="connsiteX16542" y="connsiteY16542"/>
              </a:cxn>
              <a:cxn ang="0">
                <a:pos x="connsiteX16543" y="connsiteY16543"/>
              </a:cxn>
              <a:cxn ang="0">
                <a:pos x="connsiteX16544" y="connsiteY16544"/>
              </a:cxn>
              <a:cxn ang="0">
                <a:pos x="connsiteX16545" y="connsiteY16545"/>
              </a:cxn>
              <a:cxn ang="0">
                <a:pos x="connsiteX16546" y="connsiteY16546"/>
              </a:cxn>
              <a:cxn ang="0">
                <a:pos x="connsiteX16547" y="connsiteY16547"/>
              </a:cxn>
              <a:cxn ang="0">
                <a:pos x="connsiteX16548" y="connsiteY16548"/>
              </a:cxn>
              <a:cxn ang="0">
                <a:pos x="connsiteX16549" y="connsiteY16549"/>
              </a:cxn>
              <a:cxn ang="0">
                <a:pos x="connsiteX16550" y="connsiteY16550"/>
              </a:cxn>
              <a:cxn ang="0">
                <a:pos x="connsiteX16551" y="connsiteY16551"/>
              </a:cxn>
              <a:cxn ang="0">
                <a:pos x="connsiteX16552" y="connsiteY16552"/>
              </a:cxn>
              <a:cxn ang="0">
                <a:pos x="connsiteX16553" y="connsiteY16553"/>
              </a:cxn>
              <a:cxn ang="0">
                <a:pos x="connsiteX16554" y="connsiteY16554"/>
              </a:cxn>
              <a:cxn ang="0">
                <a:pos x="connsiteX16555" y="connsiteY16555"/>
              </a:cxn>
              <a:cxn ang="0">
                <a:pos x="connsiteX16556" y="connsiteY16556"/>
              </a:cxn>
              <a:cxn ang="0">
                <a:pos x="connsiteX16557" y="connsiteY16557"/>
              </a:cxn>
              <a:cxn ang="0">
                <a:pos x="connsiteX16558" y="connsiteY16558"/>
              </a:cxn>
              <a:cxn ang="0">
                <a:pos x="connsiteX16559" y="connsiteY16559"/>
              </a:cxn>
              <a:cxn ang="0">
                <a:pos x="connsiteX16560" y="connsiteY16560"/>
              </a:cxn>
              <a:cxn ang="0">
                <a:pos x="connsiteX16561" y="connsiteY16561"/>
              </a:cxn>
              <a:cxn ang="0">
                <a:pos x="connsiteX16562" y="connsiteY16562"/>
              </a:cxn>
              <a:cxn ang="0">
                <a:pos x="connsiteX16563" y="connsiteY16563"/>
              </a:cxn>
              <a:cxn ang="0">
                <a:pos x="connsiteX16564" y="connsiteY16564"/>
              </a:cxn>
              <a:cxn ang="0">
                <a:pos x="connsiteX16565" y="connsiteY16565"/>
              </a:cxn>
              <a:cxn ang="0">
                <a:pos x="connsiteX16566" y="connsiteY16566"/>
              </a:cxn>
              <a:cxn ang="0">
                <a:pos x="connsiteX16567" y="connsiteY16567"/>
              </a:cxn>
              <a:cxn ang="0">
                <a:pos x="connsiteX16568" y="connsiteY16568"/>
              </a:cxn>
              <a:cxn ang="0">
                <a:pos x="connsiteX16569" y="connsiteY16569"/>
              </a:cxn>
              <a:cxn ang="0">
                <a:pos x="connsiteX16570" y="connsiteY16570"/>
              </a:cxn>
              <a:cxn ang="0">
                <a:pos x="connsiteX16571" y="connsiteY16571"/>
              </a:cxn>
              <a:cxn ang="0">
                <a:pos x="connsiteX16572" y="connsiteY16572"/>
              </a:cxn>
              <a:cxn ang="0">
                <a:pos x="connsiteX16573" y="connsiteY16573"/>
              </a:cxn>
              <a:cxn ang="0">
                <a:pos x="connsiteX16574" y="connsiteY16574"/>
              </a:cxn>
              <a:cxn ang="0">
                <a:pos x="connsiteX16575" y="connsiteY16575"/>
              </a:cxn>
              <a:cxn ang="0">
                <a:pos x="connsiteX16576" y="connsiteY16576"/>
              </a:cxn>
              <a:cxn ang="0">
                <a:pos x="connsiteX16577" y="connsiteY16577"/>
              </a:cxn>
              <a:cxn ang="0">
                <a:pos x="connsiteX16578" y="connsiteY16578"/>
              </a:cxn>
              <a:cxn ang="0">
                <a:pos x="connsiteX16579" y="connsiteY16579"/>
              </a:cxn>
              <a:cxn ang="0">
                <a:pos x="connsiteX16580" y="connsiteY16580"/>
              </a:cxn>
              <a:cxn ang="0">
                <a:pos x="connsiteX16581" y="connsiteY16581"/>
              </a:cxn>
              <a:cxn ang="0">
                <a:pos x="connsiteX16582" y="connsiteY16582"/>
              </a:cxn>
              <a:cxn ang="0">
                <a:pos x="connsiteX16583" y="connsiteY16583"/>
              </a:cxn>
              <a:cxn ang="0">
                <a:pos x="connsiteX16584" y="connsiteY16584"/>
              </a:cxn>
              <a:cxn ang="0">
                <a:pos x="connsiteX16585" y="connsiteY16585"/>
              </a:cxn>
              <a:cxn ang="0">
                <a:pos x="connsiteX16586" y="connsiteY16586"/>
              </a:cxn>
              <a:cxn ang="0">
                <a:pos x="connsiteX16587" y="connsiteY16587"/>
              </a:cxn>
              <a:cxn ang="0">
                <a:pos x="connsiteX16588" y="connsiteY16588"/>
              </a:cxn>
              <a:cxn ang="0">
                <a:pos x="connsiteX16589" y="connsiteY16589"/>
              </a:cxn>
              <a:cxn ang="0">
                <a:pos x="connsiteX16590" y="connsiteY16590"/>
              </a:cxn>
              <a:cxn ang="0">
                <a:pos x="connsiteX16591" y="connsiteY16591"/>
              </a:cxn>
              <a:cxn ang="0">
                <a:pos x="connsiteX16592" y="connsiteY16592"/>
              </a:cxn>
              <a:cxn ang="0">
                <a:pos x="connsiteX16593" y="connsiteY16593"/>
              </a:cxn>
              <a:cxn ang="0">
                <a:pos x="connsiteX16594" y="connsiteY16594"/>
              </a:cxn>
              <a:cxn ang="0">
                <a:pos x="connsiteX16595" y="connsiteY16595"/>
              </a:cxn>
              <a:cxn ang="0">
                <a:pos x="connsiteX16596" y="connsiteY16596"/>
              </a:cxn>
              <a:cxn ang="0">
                <a:pos x="connsiteX16597" y="connsiteY16597"/>
              </a:cxn>
              <a:cxn ang="0">
                <a:pos x="connsiteX16598" y="connsiteY16598"/>
              </a:cxn>
              <a:cxn ang="0">
                <a:pos x="connsiteX16599" y="connsiteY16599"/>
              </a:cxn>
              <a:cxn ang="0">
                <a:pos x="connsiteX16600" y="connsiteY16600"/>
              </a:cxn>
              <a:cxn ang="0">
                <a:pos x="connsiteX16601" y="connsiteY16601"/>
              </a:cxn>
              <a:cxn ang="0">
                <a:pos x="connsiteX16602" y="connsiteY16602"/>
              </a:cxn>
              <a:cxn ang="0">
                <a:pos x="connsiteX16603" y="connsiteY16603"/>
              </a:cxn>
              <a:cxn ang="0">
                <a:pos x="connsiteX16604" y="connsiteY16604"/>
              </a:cxn>
              <a:cxn ang="0">
                <a:pos x="connsiteX16605" y="connsiteY16605"/>
              </a:cxn>
              <a:cxn ang="0">
                <a:pos x="connsiteX16606" y="connsiteY16606"/>
              </a:cxn>
              <a:cxn ang="0">
                <a:pos x="connsiteX16607" y="connsiteY16607"/>
              </a:cxn>
              <a:cxn ang="0">
                <a:pos x="connsiteX16608" y="connsiteY16608"/>
              </a:cxn>
              <a:cxn ang="0">
                <a:pos x="connsiteX16609" y="connsiteY16609"/>
              </a:cxn>
              <a:cxn ang="0">
                <a:pos x="connsiteX16610" y="connsiteY16610"/>
              </a:cxn>
              <a:cxn ang="0">
                <a:pos x="connsiteX16611" y="connsiteY16611"/>
              </a:cxn>
              <a:cxn ang="0">
                <a:pos x="connsiteX16612" y="connsiteY16612"/>
              </a:cxn>
              <a:cxn ang="0">
                <a:pos x="connsiteX16613" y="connsiteY16613"/>
              </a:cxn>
              <a:cxn ang="0">
                <a:pos x="connsiteX16614" y="connsiteY16614"/>
              </a:cxn>
              <a:cxn ang="0">
                <a:pos x="connsiteX16615" y="connsiteY16615"/>
              </a:cxn>
              <a:cxn ang="0">
                <a:pos x="connsiteX16616" y="connsiteY16616"/>
              </a:cxn>
              <a:cxn ang="0">
                <a:pos x="connsiteX16617" y="connsiteY16617"/>
              </a:cxn>
              <a:cxn ang="0">
                <a:pos x="connsiteX16618" y="connsiteY16618"/>
              </a:cxn>
              <a:cxn ang="0">
                <a:pos x="connsiteX16619" y="connsiteY16619"/>
              </a:cxn>
              <a:cxn ang="0">
                <a:pos x="connsiteX16620" y="connsiteY16620"/>
              </a:cxn>
              <a:cxn ang="0">
                <a:pos x="connsiteX16621" y="connsiteY16621"/>
              </a:cxn>
              <a:cxn ang="0">
                <a:pos x="connsiteX16622" y="connsiteY16622"/>
              </a:cxn>
              <a:cxn ang="0">
                <a:pos x="connsiteX16623" y="connsiteY16623"/>
              </a:cxn>
              <a:cxn ang="0">
                <a:pos x="connsiteX16624" y="connsiteY16624"/>
              </a:cxn>
              <a:cxn ang="0">
                <a:pos x="connsiteX16625" y="connsiteY16625"/>
              </a:cxn>
              <a:cxn ang="0">
                <a:pos x="connsiteX16626" y="connsiteY16626"/>
              </a:cxn>
              <a:cxn ang="0">
                <a:pos x="connsiteX16627" y="connsiteY16627"/>
              </a:cxn>
              <a:cxn ang="0">
                <a:pos x="connsiteX16628" y="connsiteY16628"/>
              </a:cxn>
              <a:cxn ang="0">
                <a:pos x="connsiteX16629" y="connsiteY16629"/>
              </a:cxn>
              <a:cxn ang="0">
                <a:pos x="connsiteX16630" y="connsiteY16630"/>
              </a:cxn>
              <a:cxn ang="0">
                <a:pos x="connsiteX16631" y="connsiteY16631"/>
              </a:cxn>
              <a:cxn ang="0">
                <a:pos x="connsiteX16632" y="connsiteY16632"/>
              </a:cxn>
              <a:cxn ang="0">
                <a:pos x="connsiteX16633" y="connsiteY16633"/>
              </a:cxn>
              <a:cxn ang="0">
                <a:pos x="connsiteX16634" y="connsiteY16634"/>
              </a:cxn>
              <a:cxn ang="0">
                <a:pos x="connsiteX16635" y="connsiteY16635"/>
              </a:cxn>
              <a:cxn ang="0">
                <a:pos x="connsiteX16636" y="connsiteY16636"/>
              </a:cxn>
              <a:cxn ang="0">
                <a:pos x="connsiteX16637" y="connsiteY16637"/>
              </a:cxn>
              <a:cxn ang="0">
                <a:pos x="connsiteX16638" y="connsiteY16638"/>
              </a:cxn>
              <a:cxn ang="0">
                <a:pos x="connsiteX16639" y="connsiteY16639"/>
              </a:cxn>
              <a:cxn ang="0">
                <a:pos x="connsiteX16640" y="connsiteY16640"/>
              </a:cxn>
              <a:cxn ang="0">
                <a:pos x="connsiteX16641" y="connsiteY16641"/>
              </a:cxn>
              <a:cxn ang="0">
                <a:pos x="connsiteX16642" y="connsiteY16642"/>
              </a:cxn>
              <a:cxn ang="0">
                <a:pos x="connsiteX16643" y="connsiteY16643"/>
              </a:cxn>
              <a:cxn ang="0">
                <a:pos x="connsiteX16644" y="connsiteY16644"/>
              </a:cxn>
              <a:cxn ang="0">
                <a:pos x="connsiteX16645" y="connsiteY16645"/>
              </a:cxn>
              <a:cxn ang="0">
                <a:pos x="connsiteX16646" y="connsiteY16646"/>
              </a:cxn>
              <a:cxn ang="0">
                <a:pos x="connsiteX16647" y="connsiteY16647"/>
              </a:cxn>
              <a:cxn ang="0">
                <a:pos x="connsiteX16648" y="connsiteY16648"/>
              </a:cxn>
              <a:cxn ang="0">
                <a:pos x="connsiteX16649" y="connsiteY16649"/>
              </a:cxn>
              <a:cxn ang="0">
                <a:pos x="connsiteX16650" y="connsiteY16650"/>
              </a:cxn>
              <a:cxn ang="0">
                <a:pos x="connsiteX16651" y="connsiteY16651"/>
              </a:cxn>
              <a:cxn ang="0">
                <a:pos x="connsiteX16652" y="connsiteY16652"/>
              </a:cxn>
              <a:cxn ang="0">
                <a:pos x="connsiteX16653" y="connsiteY16653"/>
              </a:cxn>
              <a:cxn ang="0">
                <a:pos x="connsiteX16654" y="connsiteY16654"/>
              </a:cxn>
              <a:cxn ang="0">
                <a:pos x="connsiteX16655" y="connsiteY16655"/>
              </a:cxn>
              <a:cxn ang="0">
                <a:pos x="connsiteX16656" y="connsiteY16656"/>
              </a:cxn>
              <a:cxn ang="0">
                <a:pos x="connsiteX16657" y="connsiteY16657"/>
              </a:cxn>
              <a:cxn ang="0">
                <a:pos x="connsiteX16658" y="connsiteY16658"/>
              </a:cxn>
              <a:cxn ang="0">
                <a:pos x="connsiteX16659" y="connsiteY16659"/>
              </a:cxn>
              <a:cxn ang="0">
                <a:pos x="connsiteX16660" y="connsiteY16660"/>
              </a:cxn>
              <a:cxn ang="0">
                <a:pos x="connsiteX16661" y="connsiteY16661"/>
              </a:cxn>
              <a:cxn ang="0">
                <a:pos x="connsiteX16662" y="connsiteY16662"/>
              </a:cxn>
              <a:cxn ang="0">
                <a:pos x="connsiteX16663" y="connsiteY16663"/>
              </a:cxn>
              <a:cxn ang="0">
                <a:pos x="connsiteX16664" y="connsiteY16664"/>
              </a:cxn>
              <a:cxn ang="0">
                <a:pos x="connsiteX16665" y="connsiteY16665"/>
              </a:cxn>
              <a:cxn ang="0">
                <a:pos x="connsiteX16666" y="connsiteY16666"/>
              </a:cxn>
              <a:cxn ang="0">
                <a:pos x="connsiteX16667" y="connsiteY16667"/>
              </a:cxn>
              <a:cxn ang="0">
                <a:pos x="connsiteX16668" y="connsiteY16668"/>
              </a:cxn>
              <a:cxn ang="0">
                <a:pos x="connsiteX16669" y="connsiteY16669"/>
              </a:cxn>
              <a:cxn ang="0">
                <a:pos x="connsiteX16670" y="connsiteY16670"/>
              </a:cxn>
              <a:cxn ang="0">
                <a:pos x="connsiteX16671" y="connsiteY16671"/>
              </a:cxn>
              <a:cxn ang="0">
                <a:pos x="connsiteX16672" y="connsiteY16672"/>
              </a:cxn>
              <a:cxn ang="0">
                <a:pos x="connsiteX16673" y="connsiteY16673"/>
              </a:cxn>
              <a:cxn ang="0">
                <a:pos x="connsiteX16674" y="connsiteY16674"/>
              </a:cxn>
              <a:cxn ang="0">
                <a:pos x="connsiteX16675" y="connsiteY16675"/>
              </a:cxn>
              <a:cxn ang="0">
                <a:pos x="connsiteX16676" y="connsiteY16676"/>
              </a:cxn>
              <a:cxn ang="0">
                <a:pos x="connsiteX16677" y="connsiteY16677"/>
              </a:cxn>
              <a:cxn ang="0">
                <a:pos x="connsiteX16678" y="connsiteY16678"/>
              </a:cxn>
              <a:cxn ang="0">
                <a:pos x="connsiteX16679" y="connsiteY16679"/>
              </a:cxn>
              <a:cxn ang="0">
                <a:pos x="connsiteX16680" y="connsiteY16680"/>
              </a:cxn>
              <a:cxn ang="0">
                <a:pos x="connsiteX16681" y="connsiteY16681"/>
              </a:cxn>
              <a:cxn ang="0">
                <a:pos x="connsiteX16682" y="connsiteY16682"/>
              </a:cxn>
              <a:cxn ang="0">
                <a:pos x="connsiteX16683" y="connsiteY16683"/>
              </a:cxn>
              <a:cxn ang="0">
                <a:pos x="connsiteX16684" y="connsiteY16684"/>
              </a:cxn>
              <a:cxn ang="0">
                <a:pos x="connsiteX16685" y="connsiteY16685"/>
              </a:cxn>
              <a:cxn ang="0">
                <a:pos x="connsiteX16686" y="connsiteY16686"/>
              </a:cxn>
              <a:cxn ang="0">
                <a:pos x="connsiteX16687" y="connsiteY16687"/>
              </a:cxn>
              <a:cxn ang="0">
                <a:pos x="connsiteX16688" y="connsiteY16688"/>
              </a:cxn>
              <a:cxn ang="0">
                <a:pos x="connsiteX16689" y="connsiteY16689"/>
              </a:cxn>
              <a:cxn ang="0">
                <a:pos x="connsiteX16690" y="connsiteY16690"/>
              </a:cxn>
              <a:cxn ang="0">
                <a:pos x="connsiteX16691" y="connsiteY16691"/>
              </a:cxn>
              <a:cxn ang="0">
                <a:pos x="connsiteX16692" y="connsiteY16692"/>
              </a:cxn>
              <a:cxn ang="0">
                <a:pos x="connsiteX16693" y="connsiteY16693"/>
              </a:cxn>
              <a:cxn ang="0">
                <a:pos x="connsiteX16694" y="connsiteY16694"/>
              </a:cxn>
              <a:cxn ang="0">
                <a:pos x="connsiteX16695" y="connsiteY16695"/>
              </a:cxn>
              <a:cxn ang="0">
                <a:pos x="connsiteX16696" y="connsiteY16696"/>
              </a:cxn>
              <a:cxn ang="0">
                <a:pos x="connsiteX16697" y="connsiteY16697"/>
              </a:cxn>
              <a:cxn ang="0">
                <a:pos x="connsiteX16698" y="connsiteY16698"/>
              </a:cxn>
              <a:cxn ang="0">
                <a:pos x="connsiteX16699" y="connsiteY16699"/>
              </a:cxn>
              <a:cxn ang="0">
                <a:pos x="connsiteX16700" y="connsiteY16700"/>
              </a:cxn>
              <a:cxn ang="0">
                <a:pos x="connsiteX16701" y="connsiteY16701"/>
              </a:cxn>
              <a:cxn ang="0">
                <a:pos x="connsiteX16702" y="connsiteY16702"/>
              </a:cxn>
              <a:cxn ang="0">
                <a:pos x="connsiteX16703" y="connsiteY16703"/>
              </a:cxn>
              <a:cxn ang="0">
                <a:pos x="connsiteX16704" y="connsiteY16704"/>
              </a:cxn>
              <a:cxn ang="0">
                <a:pos x="connsiteX16705" y="connsiteY16705"/>
              </a:cxn>
              <a:cxn ang="0">
                <a:pos x="connsiteX16706" y="connsiteY16706"/>
              </a:cxn>
              <a:cxn ang="0">
                <a:pos x="connsiteX16707" y="connsiteY16707"/>
              </a:cxn>
              <a:cxn ang="0">
                <a:pos x="connsiteX16708" y="connsiteY16708"/>
              </a:cxn>
              <a:cxn ang="0">
                <a:pos x="connsiteX16709" y="connsiteY16709"/>
              </a:cxn>
              <a:cxn ang="0">
                <a:pos x="connsiteX16710" y="connsiteY16710"/>
              </a:cxn>
              <a:cxn ang="0">
                <a:pos x="connsiteX16711" y="connsiteY16711"/>
              </a:cxn>
              <a:cxn ang="0">
                <a:pos x="connsiteX16712" y="connsiteY16712"/>
              </a:cxn>
              <a:cxn ang="0">
                <a:pos x="connsiteX16713" y="connsiteY16713"/>
              </a:cxn>
              <a:cxn ang="0">
                <a:pos x="connsiteX16714" y="connsiteY16714"/>
              </a:cxn>
              <a:cxn ang="0">
                <a:pos x="connsiteX16715" y="connsiteY16715"/>
              </a:cxn>
              <a:cxn ang="0">
                <a:pos x="connsiteX16716" y="connsiteY16716"/>
              </a:cxn>
              <a:cxn ang="0">
                <a:pos x="connsiteX16717" y="connsiteY16717"/>
              </a:cxn>
              <a:cxn ang="0">
                <a:pos x="connsiteX16718" y="connsiteY16718"/>
              </a:cxn>
              <a:cxn ang="0">
                <a:pos x="connsiteX16719" y="connsiteY16719"/>
              </a:cxn>
              <a:cxn ang="0">
                <a:pos x="connsiteX16720" y="connsiteY16720"/>
              </a:cxn>
              <a:cxn ang="0">
                <a:pos x="connsiteX16721" y="connsiteY16721"/>
              </a:cxn>
              <a:cxn ang="0">
                <a:pos x="connsiteX16722" y="connsiteY16722"/>
              </a:cxn>
              <a:cxn ang="0">
                <a:pos x="connsiteX16723" y="connsiteY16723"/>
              </a:cxn>
              <a:cxn ang="0">
                <a:pos x="connsiteX16724" y="connsiteY16724"/>
              </a:cxn>
              <a:cxn ang="0">
                <a:pos x="connsiteX16725" y="connsiteY16725"/>
              </a:cxn>
              <a:cxn ang="0">
                <a:pos x="connsiteX16726" y="connsiteY16726"/>
              </a:cxn>
              <a:cxn ang="0">
                <a:pos x="connsiteX16727" y="connsiteY16727"/>
              </a:cxn>
              <a:cxn ang="0">
                <a:pos x="connsiteX16728" y="connsiteY16728"/>
              </a:cxn>
              <a:cxn ang="0">
                <a:pos x="connsiteX16729" y="connsiteY16729"/>
              </a:cxn>
              <a:cxn ang="0">
                <a:pos x="connsiteX16730" y="connsiteY16730"/>
              </a:cxn>
              <a:cxn ang="0">
                <a:pos x="connsiteX16731" y="connsiteY16731"/>
              </a:cxn>
              <a:cxn ang="0">
                <a:pos x="connsiteX16732" y="connsiteY16732"/>
              </a:cxn>
              <a:cxn ang="0">
                <a:pos x="connsiteX16733" y="connsiteY16733"/>
              </a:cxn>
              <a:cxn ang="0">
                <a:pos x="connsiteX16734" y="connsiteY16734"/>
              </a:cxn>
              <a:cxn ang="0">
                <a:pos x="connsiteX16735" y="connsiteY16735"/>
              </a:cxn>
              <a:cxn ang="0">
                <a:pos x="connsiteX16736" y="connsiteY16736"/>
              </a:cxn>
              <a:cxn ang="0">
                <a:pos x="connsiteX16737" y="connsiteY16737"/>
              </a:cxn>
              <a:cxn ang="0">
                <a:pos x="connsiteX16738" y="connsiteY16738"/>
              </a:cxn>
              <a:cxn ang="0">
                <a:pos x="connsiteX16739" y="connsiteY16739"/>
              </a:cxn>
              <a:cxn ang="0">
                <a:pos x="connsiteX16740" y="connsiteY16740"/>
              </a:cxn>
              <a:cxn ang="0">
                <a:pos x="connsiteX16741" y="connsiteY16741"/>
              </a:cxn>
              <a:cxn ang="0">
                <a:pos x="connsiteX16742" y="connsiteY16742"/>
              </a:cxn>
              <a:cxn ang="0">
                <a:pos x="connsiteX16743" y="connsiteY16743"/>
              </a:cxn>
              <a:cxn ang="0">
                <a:pos x="connsiteX16744" y="connsiteY16744"/>
              </a:cxn>
              <a:cxn ang="0">
                <a:pos x="connsiteX16745" y="connsiteY16745"/>
              </a:cxn>
              <a:cxn ang="0">
                <a:pos x="connsiteX16746" y="connsiteY16746"/>
              </a:cxn>
              <a:cxn ang="0">
                <a:pos x="connsiteX16747" y="connsiteY16747"/>
              </a:cxn>
              <a:cxn ang="0">
                <a:pos x="connsiteX16748" y="connsiteY16748"/>
              </a:cxn>
              <a:cxn ang="0">
                <a:pos x="connsiteX16749" y="connsiteY16749"/>
              </a:cxn>
              <a:cxn ang="0">
                <a:pos x="connsiteX16750" y="connsiteY16750"/>
              </a:cxn>
              <a:cxn ang="0">
                <a:pos x="connsiteX16751" y="connsiteY16751"/>
              </a:cxn>
              <a:cxn ang="0">
                <a:pos x="connsiteX16752" y="connsiteY16752"/>
              </a:cxn>
              <a:cxn ang="0">
                <a:pos x="connsiteX16753" y="connsiteY16753"/>
              </a:cxn>
              <a:cxn ang="0">
                <a:pos x="connsiteX16754" y="connsiteY16754"/>
              </a:cxn>
              <a:cxn ang="0">
                <a:pos x="connsiteX16755" y="connsiteY16755"/>
              </a:cxn>
              <a:cxn ang="0">
                <a:pos x="connsiteX16756" y="connsiteY16756"/>
              </a:cxn>
              <a:cxn ang="0">
                <a:pos x="connsiteX16757" y="connsiteY16757"/>
              </a:cxn>
              <a:cxn ang="0">
                <a:pos x="connsiteX16758" y="connsiteY16758"/>
              </a:cxn>
              <a:cxn ang="0">
                <a:pos x="connsiteX16759" y="connsiteY16759"/>
              </a:cxn>
              <a:cxn ang="0">
                <a:pos x="connsiteX16760" y="connsiteY16760"/>
              </a:cxn>
              <a:cxn ang="0">
                <a:pos x="connsiteX16761" y="connsiteY16761"/>
              </a:cxn>
              <a:cxn ang="0">
                <a:pos x="connsiteX16762" y="connsiteY16762"/>
              </a:cxn>
              <a:cxn ang="0">
                <a:pos x="connsiteX16763" y="connsiteY16763"/>
              </a:cxn>
              <a:cxn ang="0">
                <a:pos x="connsiteX16764" y="connsiteY16764"/>
              </a:cxn>
              <a:cxn ang="0">
                <a:pos x="connsiteX16765" y="connsiteY16765"/>
              </a:cxn>
              <a:cxn ang="0">
                <a:pos x="connsiteX16766" y="connsiteY16766"/>
              </a:cxn>
              <a:cxn ang="0">
                <a:pos x="connsiteX16767" y="connsiteY16767"/>
              </a:cxn>
              <a:cxn ang="0">
                <a:pos x="connsiteX16768" y="connsiteY16768"/>
              </a:cxn>
              <a:cxn ang="0">
                <a:pos x="connsiteX16769" y="connsiteY16769"/>
              </a:cxn>
              <a:cxn ang="0">
                <a:pos x="connsiteX16770" y="connsiteY16770"/>
              </a:cxn>
              <a:cxn ang="0">
                <a:pos x="connsiteX16771" y="connsiteY16771"/>
              </a:cxn>
              <a:cxn ang="0">
                <a:pos x="connsiteX16772" y="connsiteY16772"/>
              </a:cxn>
              <a:cxn ang="0">
                <a:pos x="connsiteX16773" y="connsiteY16773"/>
              </a:cxn>
              <a:cxn ang="0">
                <a:pos x="connsiteX16774" y="connsiteY16774"/>
              </a:cxn>
              <a:cxn ang="0">
                <a:pos x="connsiteX16775" y="connsiteY16775"/>
              </a:cxn>
              <a:cxn ang="0">
                <a:pos x="connsiteX16776" y="connsiteY16776"/>
              </a:cxn>
              <a:cxn ang="0">
                <a:pos x="connsiteX16777" y="connsiteY16777"/>
              </a:cxn>
              <a:cxn ang="0">
                <a:pos x="connsiteX16778" y="connsiteY16778"/>
              </a:cxn>
              <a:cxn ang="0">
                <a:pos x="connsiteX16779" y="connsiteY16779"/>
              </a:cxn>
              <a:cxn ang="0">
                <a:pos x="connsiteX16780" y="connsiteY16780"/>
              </a:cxn>
              <a:cxn ang="0">
                <a:pos x="connsiteX16781" y="connsiteY16781"/>
              </a:cxn>
              <a:cxn ang="0">
                <a:pos x="connsiteX16782" y="connsiteY16782"/>
              </a:cxn>
              <a:cxn ang="0">
                <a:pos x="connsiteX16783" y="connsiteY16783"/>
              </a:cxn>
              <a:cxn ang="0">
                <a:pos x="connsiteX16784" y="connsiteY16784"/>
              </a:cxn>
              <a:cxn ang="0">
                <a:pos x="connsiteX16785" y="connsiteY16785"/>
              </a:cxn>
              <a:cxn ang="0">
                <a:pos x="connsiteX16786" y="connsiteY16786"/>
              </a:cxn>
              <a:cxn ang="0">
                <a:pos x="connsiteX16787" y="connsiteY16787"/>
              </a:cxn>
              <a:cxn ang="0">
                <a:pos x="connsiteX16788" y="connsiteY16788"/>
              </a:cxn>
              <a:cxn ang="0">
                <a:pos x="connsiteX16789" y="connsiteY16789"/>
              </a:cxn>
              <a:cxn ang="0">
                <a:pos x="connsiteX16790" y="connsiteY16790"/>
              </a:cxn>
              <a:cxn ang="0">
                <a:pos x="connsiteX16791" y="connsiteY16791"/>
              </a:cxn>
              <a:cxn ang="0">
                <a:pos x="connsiteX16792" y="connsiteY16792"/>
              </a:cxn>
              <a:cxn ang="0">
                <a:pos x="connsiteX16793" y="connsiteY16793"/>
              </a:cxn>
              <a:cxn ang="0">
                <a:pos x="connsiteX16794" y="connsiteY16794"/>
              </a:cxn>
              <a:cxn ang="0">
                <a:pos x="connsiteX16795" y="connsiteY16795"/>
              </a:cxn>
              <a:cxn ang="0">
                <a:pos x="connsiteX16796" y="connsiteY16796"/>
              </a:cxn>
              <a:cxn ang="0">
                <a:pos x="connsiteX16797" y="connsiteY16797"/>
              </a:cxn>
              <a:cxn ang="0">
                <a:pos x="connsiteX16798" y="connsiteY16798"/>
              </a:cxn>
              <a:cxn ang="0">
                <a:pos x="connsiteX16799" y="connsiteY16799"/>
              </a:cxn>
              <a:cxn ang="0">
                <a:pos x="connsiteX16800" y="connsiteY16800"/>
              </a:cxn>
              <a:cxn ang="0">
                <a:pos x="connsiteX16801" y="connsiteY16801"/>
              </a:cxn>
              <a:cxn ang="0">
                <a:pos x="connsiteX16802" y="connsiteY16802"/>
              </a:cxn>
              <a:cxn ang="0">
                <a:pos x="connsiteX16803" y="connsiteY16803"/>
              </a:cxn>
              <a:cxn ang="0">
                <a:pos x="connsiteX16804" y="connsiteY16804"/>
              </a:cxn>
              <a:cxn ang="0">
                <a:pos x="connsiteX16805" y="connsiteY16805"/>
              </a:cxn>
              <a:cxn ang="0">
                <a:pos x="connsiteX16806" y="connsiteY16806"/>
              </a:cxn>
              <a:cxn ang="0">
                <a:pos x="connsiteX16807" y="connsiteY16807"/>
              </a:cxn>
              <a:cxn ang="0">
                <a:pos x="connsiteX16808" y="connsiteY16808"/>
              </a:cxn>
              <a:cxn ang="0">
                <a:pos x="connsiteX16809" y="connsiteY16809"/>
              </a:cxn>
              <a:cxn ang="0">
                <a:pos x="connsiteX16810" y="connsiteY16810"/>
              </a:cxn>
              <a:cxn ang="0">
                <a:pos x="connsiteX16811" y="connsiteY16811"/>
              </a:cxn>
              <a:cxn ang="0">
                <a:pos x="connsiteX16812" y="connsiteY16812"/>
              </a:cxn>
              <a:cxn ang="0">
                <a:pos x="connsiteX16813" y="connsiteY16813"/>
              </a:cxn>
              <a:cxn ang="0">
                <a:pos x="connsiteX16814" y="connsiteY16814"/>
              </a:cxn>
              <a:cxn ang="0">
                <a:pos x="connsiteX16815" y="connsiteY16815"/>
              </a:cxn>
              <a:cxn ang="0">
                <a:pos x="connsiteX16816" y="connsiteY16816"/>
              </a:cxn>
              <a:cxn ang="0">
                <a:pos x="connsiteX16817" y="connsiteY16817"/>
              </a:cxn>
              <a:cxn ang="0">
                <a:pos x="connsiteX16818" y="connsiteY16818"/>
              </a:cxn>
              <a:cxn ang="0">
                <a:pos x="connsiteX16819" y="connsiteY16819"/>
              </a:cxn>
              <a:cxn ang="0">
                <a:pos x="connsiteX16820" y="connsiteY16820"/>
              </a:cxn>
              <a:cxn ang="0">
                <a:pos x="connsiteX16821" y="connsiteY16821"/>
              </a:cxn>
              <a:cxn ang="0">
                <a:pos x="connsiteX16822" y="connsiteY16822"/>
              </a:cxn>
              <a:cxn ang="0">
                <a:pos x="connsiteX16823" y="connsiteY16823"/>
              </a:cxn>
              <a:cxn ang="0">
                <a:pos x="connsiteX16824" y="connsiteY16824"/>
              </a:cxn>
              <a:cxn ang="0">
                <a:pos x="connsiteX16825" y="connsiteY16825"/>
              </a:cxn>
              <a:cxn ang="0">
                <a:pos x="connsiteX16826" y="connsiteY16826"/>
              </a:cxn>
              <a:cxn ang="0">
                <a:pos x="connsiteX16827" y="connsiteY16827"/>
              </a:cxn>
              <a:cxn ang="0">
                <a:pos x="connsiteX16828" y="connsiteY16828"/>
              </a:cxn>
              <a:cxn ang="0">
                <a:pos x="connsiteX16829" y="connsiteY16829"/>
              </a:cxn>
              <a:cxn ang="0">
                <a:pos x="connsiteX16830" y="connsiteY16830"/>
              </a:cxn>
              <a:cxn ang="0">
                <a:pos x="connsiteX16831" y="connsiteY16831"/>
              </a:cxn>
              <a:cxn ang="0">
                <a:pos x="connsiteX16832" y="connsiteY16832"/>
              </a:cxn>
              <a:cxn ang="0">
                <a:pos x="connsiteX16833" y="connsiteY16833"/>
              </a:cxn>
              <a:cxn ang="0">
                <a:pos x="connsiteX16834" y="connsiteY16834"/>
              </a:cxn>
              <a:cxn ang="0">
                <a:pos x="connsiteX16835" y="connsiteY16835"/>
              </a:cxn>
              <a:cxn ang="0">
                <a:pos x="connsiteX16836" y="connsiteY16836"/>
              </a:cxn>
              <a:cxn ang="0">
                <a:pos x="connsiteX16837" y="connsiteY16837"/>
              </a:cxn>
              <a:cxn ang="0">
                <a:pos x="connsiteX16838" y="connsiteY16838"/>
              </a:cxn>
              <a:cxn ang="0">
                <a:pos x="connsiteX16839" y="connsiteY16839"/>
              </a:cxn>
              <a:cxn ang="0">
                <a:pos x="connsiteX16840" y="connsiteY16840"/>
              </a:cxn>
              <a:cxn ang="0">
                <a:pos x="connsiteX16841" y="connsiteY16841"/>
              </a:cxn>
              <a:cxn ang="0">
                <a:pos x="connsiteX16842" y="connsiteY16842"/>
              </a:cxn>
              <a:cxn ang="0">
                <a:pos x="connsiteX16843" y="connsiteY16843"/>
              </a:cxn>
              <a:cxn ang="0">
                <a:pos x="connsiteX16844" y="connsiteY16844"/>
              </a:cxn>
              <a:cxn ang="0">
                <a:pos x="connsiteX16845" y="connsiteY16845"/>
              </a:cxn>
              <a:cxn ang="0">
                <a:pos x="connsiteX16846" y="connsiteY16846"/>
              </a:cxn>
              <a:cxn ang="0">
                <a:pos x="connsiteX16847" y="connsiteY16847"/>
              </a:cxn>
              <a:cxn ang="0">
                <a:pos x="connsiteX16848" y="connsiteY16848"/>
              </a:cxn>
              <a:cxn ang="0">
                <a:pos x="connsiteX16849" y="connsiteY16849"/>
              </a:cxn>
              <a:cxn ang="0">
                <a:pos x="connsiteX16850" y="connsiteY16850"/>
              </a:cxn>
              <a:cxn ang="0">
                <a:pos x="connsiteX16851" y="connsiteY16851"/>
              </a:cxn>
              <a:cxn ang="0">
                <a:pos x="connsiteX16852" y="connsiteY16852"/>
              </a:cxn>
              <a:cxn ang="0">
                <a:pos x="connsiteX16853" y="connsiteY16853"/>
              </a:cxn>
              <a:cxn ang="0">
                <a:pos x="connsiteX16854" y="connsiteY16854"/>
              </a:cxn>
              <a:cxn ang="0">
                <a:pos x="connsiteX16855" y="connsiteY16855"/>
              </a:cxn>
              <a:cxn ang="0">
                <a:pos x="connsiteX16856" y="connsiteY16856"/>
              </a:cxn>
              <a:cxn ang="0">
                <a:pos x="connsiteX16857" y="connsiteY16857"/>
              </a:cxn>
              <a:cxn ang="0">
                <a:pos x="connsiteX16858" y="connsiteY16858"/>
              </a:cxn>
              <a:cxn ang="0">
                <a:pos x="connsiteX16859" y="connsiteY16859"/>
              </a:cxn>
              <a:cxn ang="0">
                <a:pos x="connsiteX16860" y="connsiteY16860"/>
              </a:cxn>
              <a:cxn ang="0">
                <a:pos x="connsiteX16861" y="connsiteY16861"/>
              </a:cxn>
              <a:cxn ang="0">
                <a:pos x="connsiteX16862" y="connsiteY16862"/>
              </a:cxn>
              <a:cxn ang="0">
                <a:pos x="connsiteX16863" y="connsiteY16863"/>
              </a:cxn>
              <a:cxn ang="0">
                <a:pos x="connsiteX16864" y="connsiteY16864"/>
              </a:cxn>
              <a:cxn ang="0">
                <a:pos x="connsiteX16865" y="connsiteY16865"/>
              </a:cxn>
              <a:cxn ang="0">
                <a:pos x="connsiteX16866" y="connsiteY16866"/>
              </a:cxn>
              <a:cxn ang="0">
                <a:pos x="connsiteX16867" y="connsiteY16867"/>
              </a:cxn>
              <a:cxn ang="0">
                <a:pos x="connsiteX16868" y="connsiteY16868"/>
              </a:cxn>
              <a:cxn ang="0">
                <a:pos x="connsiteX16869" y="connsiteY16869"/>
              </a:cxn>
              <a:cxn ang="0">
                <a:pos x="connsiteX16870" y="connsiteY16870"/>
              </a:cxn>
              <a:cxn ang="0">
                <a:pos x="connsiteX16871" y="connsiteY16871"/>
              </a:cxn>
              <a:cxn ang="0">
                <a:pos x="connsiteX16872" y="connsiteY16872"/>
              </a:cxn>
              <a:cxn ang="0">
                <a:pos x="connsiteX16873" y="connsiteY16873"/>
              </a:cxn>
              <a:cxn ang="0">
                <a:pos x="connsiteX16874" y="connsiteY16874"/>
              </a:cxn>
              <a:cxn ang="0">
                <a:pos x="connsiteX16875" y="connsiteY16875"/>
              </a:cxn>
              <a:cxn ang="0">
                <a:pos x="connsiteX16876" y="connsiteY16876"/>
              </a:cxn>
              <a:cxn ang="0">
                <a:pos x="connsiteX16877" y="connsiteY16877"/>
              </a:cxn>
              <a:cxn ang="0">
                <a:pos x="connsiteX16878" y="connsiteY16878"/>
              </a:cxn>
              <a:cxn ang="0">
                <a:pos x="connsiteX16879" y="connsiteY16879"/>
              </a:cxn>
              <a:cxn ang="0">
                <a:pos x="connsiteX16880" y="connsiteY16880"/>
              </a:cxn>
              <a:cxn ang="0">
                <a:pos x="connsiteX16881" y="connsiteY16881"/>
              </a:cxn>
              <a:cxn ang="0">
                <a:pos x="connsiteX16882" y="connsiteY16882"/>
              </a:cxn>
              <a:cxn ang="0">
                <a:pos x="connsiteX16883" y="connsiteY16883"/>
              </a:cxn>
              <a:cxn ang="0">
                <a:pos x="connsiteX16884" y="connsiteY16884"/>
              </a:cxn>
              <a:cxn ang="0">
                <a:pos x="connsiteX16885" y="connsiteY16885"/>
              </a:cxn>
              <a:cxn ang="0">
                <a:pos x="connsiteX16886" y="connsiteY16886"/>
              </a:cxn>
              <a:cxn ang="0">
                <a:pos x="connsiteX16887" y="connsiteY16887"/>
              </a:cxn>
              <a:cxn ang="0">
                <a:pos x="connsiteX16888" y="connsiteY16888"/>
              </a:cxn>
              <a:cxn ang="0">
                <a:pos x="connsiteX16889" y="connsiteY16889"/>
              </a:cxn>
              <a:cxn ang="0">
                <a:pos x="connsiteX16890" y="connsiteY16890"/>
              </a:cxn>
              <a:cxn ang="0">
                <a:pos x="connsiteX16891" y="connsiteY16891"/>
              </a:cxn>
              <a:cxn ang="0">
                <a:pos x="connsiteX16892" y="connsiteY16892"/>
              </a:cxn>
              <a:cxn ang="0">
                <a:pos x="connsiteX16893" y="connsiteY16893"/>
              </a:cxn>
              <a:cxn ang="0">
                <a:pos x="connsiteX16894" y="connsiteY16894"/>
              </a:cxn>
              <a:cxn ang="0">
                <a:pos x="connsiteX16895" y="connsiteY16895"/>
              </a:cxn>
              <a:cxn ang="0">
                <a:pos x="connsiteX16896" y="connsiteY16896"/>
              </a:cxn>
              <a:cxn ang="0">
                <a:pos x="connsiteX16897" y="connsiteY16897"/>
              </a:cxn>
              <a:cxn ang="0">
                <a:pos x="connsiteX16898" y="connsiteY16898"/>
              </a:cxn>
              <a:cxn ang="0">
                <a:pos x="connsiteX16899" y="connsiteY16899"/>
              </a:cxn>
              <a:cxn ang="0">
                <a:pos x="connsiteX16900" y="connsiteY16900"/>
              </a:cxn>
              <a:cxn ang="0">
                <a:pos x="connsiteX16901" y="connsiteY16901"/>
              </a:cxn>
              <a:cxn ang="0">
                <a:pos x="connsiteX16902" y="connsiteY16902"/>
              </a:cxn>
              <a:cxn ang="0">
                <a:pos x="connsiteX16903" y="connsiteY16903"/>
              </a:cxn>
              <a:cxn ang="0">
                <a:pos x="connsiteX16904" y="connsiteY16904"/>
              </a:cxn>
              <a:cxn ang="0">
                <a:pos x="connsiteX16905" y="connsiteY16905"/>
              </a:cxn>
              <a:cxn ang="0">
                <a:pos x="connsiteX16906" y="connsiteY16906"/>
              </a:cxn>
              <a:cxn ang="0">
                <a:pos x="connsiteX16907" y="connsiteY16907"/>
              </a:cxn>
              <a:cxn ang="0">
                <a:pos x="connsiteX16908" y="connsiteY16908"/>
              </a:cxn>
              <a:cxn ang="0">
                <a:pos x="connsiteX16909" y="connsiteY16909"/>
              </a:cxn>
              <a:cxn ang="0">
                <a:pos x="connsiteX16910" y="connsiteY16910"/>
              </a:cxn>
              <a:cxn ang="0">
                <a:pos x="connsiteX16911" y="connsiteY16911"/>
              </a:cxn>
              <a:cxn ang="0">
                <a:pos x="connsiteX16912" y="connsiteY16912"/>
              </a:cxn>
              <a:cxn ang="0">
                <a:pos x="connsiteX16913" y="connsiteY16913"/>
              </a:cxn>
              <a:cxn ang="0">
                <a:pos x="connsiteX16914" y="connsiteY16914"/>
              </a:cxn>
              <a:cxn ang="0">
                <a:pos x="connsiteX16915" y="connsiteY16915"/>
              </a:cxn>
              <a:cxn ang="0">
                <a:pos x="connsiteX16916" y="connsiteY16916"/>
              </a:cxn>
              <a:cxn ang="0">
                <a:pos x="connsiteX16917" y="connsiteY16917"/>
              </a:cxn>
              <a:cxn ang="0">
                <a:pos x="connsiteX16918" y="connsiteY16918"/>
              </a:cxn>
              <a:cxn ang="0">
                <a:pos x="connsiteX16919" y="connsiteY16919"/>
              </a:cxn>
              <a:cxn ang="0">
                <a:pos x="connsiteX16920" y="connsiteY16920"/>
              </a:cxn>
              <a:cxn ang="0">
                <a:pos x="connsiteX16921" y="connsiteY16921"/>
              </a:cxn>
              <a:cxn ang="0">
                <a:pos x="connsiteX16922" y="connsiteY16922"/>
              </a:cxn>
              <a:cxn ang="0">
                <a:pos x="connsiteX16923" y="connsiteY16923"/>
              </a:cxn>
              <a:cxn ang="0">
                <a:pos x="connsiteX16924" y="connsiteY16924"/>
              </a:cxn>
              <a:cxn ang="0">
                <a:pos x="connsiteX16925" y="connsiteY16925"/>
              </a:cxn>
              <a:cxn ang="0">
                <a:pos x="connsiteX16926" y="connsiteY16926"/>
              </a:cxn>
              <a:cxn ang="0">
                <a:pos x="connsiteX16927" y="connsiteY16927"/>
              </a:cxn>
              <a:cxn ang="0">
                <a:pos x="connsiteX16928" y="connsiteY16928"/>
              </a:cxn>
              <a:cxn ang="0">
                <a:pos x="connsiteX16929" y="connsiteY16929"/>
              </a:cxn>
              <a:cxn ang="0">
                <a:pos x="connsiteX16930" y="connsiteY16930"/>
              </a:cxn>
              <a:cxn ang="0">
                <a:pos x="connsiteX16931" y="connsiteY16931"/>
              </a:cxn>
              <a:cxn ang="0">
                <a:pos x="connsiteX16932" y="connsiteY16932"/>
              </a:cxn>
              <a:cxn ang="0">
                <a:pos x="connsiteX16933" y="connsiteY16933"/>
              </a:cxn>
              <a:cxn ang="0">
                <a:pos x="connsiteX16934" y="connsiteY16934"/>
              </a:cxn>
              <a:cxn ang="0">
                <a:pos x="connsiteX16935" y="connsiteY16935"/>
              </a:cxn>
              <a:cxn ang="0">
                <a:pos x="connsiteX16936" y="connsiteY16936"/>
              </a:cxn>
              <a:cxn ang="0">
                <a:pos x="connsiteX16937" y="connsiteY16937"/>
              </a:cxn>
              <a:cxn ang="0">
                <a:pos x="connsiteX16938" y="connsiteY16938"/>
              </a:cxn>
              <a:cxn ang="0">
                <a:pos x="connsiteX16939" y="connsiteY16939"/>
              </a:cxn>
              <a:cxn ang="0">
                <a:pos x="connsiteX16940" y="connsiteY16940"/>
              </a:cxn>
              <a:cxn ang="0">
                <a:pos x="connsiteX16941" y="connsiteY16941"/>
              </a:cxn>
              <a:cxn ang="0">
                <a:pos x="connsiteX16942" y="connsiteY16942"/>
              </a:cxn>
              <a:cxn ang="0">
                <a:pos x="connsiteX16943" y="connsiteY16943"/>
              </a:cxn>
              <a:cxn ang="0">
                <a:pos x="connsiteX16944" y="connsiteY16944"/>
              </a:cxn>
              <a:cxn ang="0">
                <a:pos x="connsiteX16945" y="connsiteY16945"/>
              </a:cxn>
              <a:cxn ang="0">
                <a:pos x="connsiteX16946" y="connsiteY16946"/>
              </a:cxn>
              <a:cxn ang="0">
                <a:pos x="connsiteX16947" y="connsiteY16947"/>
              </a:cxn>
              <a:cxn ang="0">
                <a:pos x="connsiteX16948" y="connsiteY16948"/>
              </a:cxn>
              <a:cxn ang="0">
                <a:pos x="connsiteX16949" y="connsiteY16949"/>
              </a:cxn>
              <a:cxn ang="0">
                <a:pos x="connsiteX16950" y="connsiteY16950"/>
              </a:cxn>
              <a:cxn ang="0">
                <a:pos x="connsiteX16951" y="connsiteY16951"/>
              </a:cxn>
              <a:cxn ang="0">
                <a:pos x="connsiteX16952" y="connsiteY16952"/>
              </a:cxn>
              <a:cxn ang="0">
                <a:pos x="connsiteX16953" y="connsiteY16953"/>
              </a:cxn>
              <a:cxn ang="0">
                <a:pos x="connsiteX16954" y="connsiteY16954"/>
              </a:cxn>
              <a:cxn ang="0">
                <a:pos x="connsiteX16955" y="connsiteY16955"/>
              </a:cxn>
              <a:cxn ang="0">
                <a:pos x="connsiteX16956" y="connsiteY16956"/>
              </a:cxn>
              <a:cxn ang="0">
                <a:pos x="connsiteX16957" y="connsiteY16957"/>
              </a:cxn>
              <a:cxn ang="0">
                <a:pos x="connsiteX16958" y="connsiteY16958"/>
              </a:cxn>
              <a:cxn ang="0">
                <a:pos x="connsiteX16959" y="connsiteY16959"/>
              </a:cxn>
              <a:cxn ang="0">
                <a:pos x="connsiteX16960" y="connsiteY16960"/>
              </a:cxn>
              <a:cxn ang="0">
                <a:pos x="connsiteX16961" y="connsiteY16961"/>
              </a:cxn>
              <a:cxn ang="0">
                <a:pos x="connsiteX16962" y="connsiteY16962"/>
              </a:cxn>
              <a:cxn ang="0">
                <a:pos x="connsiteX16963" y="connsiteY16963"/>
              </a:cxn>
              <a:cxn ang="0">
                <a:pos x="connsiteX16964" y="connsiteY16964"/>
              </a:cxn>
              <a:cxn ang="0">
                <a:pos x="connsiteX16965" y="connsiteY16965"/>
              </a:cxn>
              <a:cxn ang="0">
                <a:pos x="connsiteX16966" y="connsiteY16966"/>
              </a:cxn>
              <a:cxn ang="0">
                <a:pos x="connsiteX16967" y="connsiteY16967"/>
              </a:cxn>
              <a:cxn ang="0">
                <a:pos x="connsiteX16968" y="connsiteY16968"/>
              </a:cxn>
              <a:cxn ang="0">
                <a:pos x="connsiteX16969" y="connsiteY16969"/>
              </a:cxn>
              <a:cxn ang="0">
                <a:pos x="connsiteX16970" y="connsiteY16970"/>
              </a:cxn>
              <a:cxn ang="0">
                <a:pos x="connsiteX16971" y="connsiteY16971"/>
              </a:cxn>
              <a:cxn ang="0">
                <a:pos x="connsiteX16972" y="connsiteY16972"/>
              </a:cxn>
              <a:cxn ang="0">
                <a:pos x="connsiteX16973" y="connsiteY16973"/>
              </a:cxn>
              <a:cxn ang="0">
                <a:pos x="connsiteX16974" y="connsiteY16974"/>
              </a:cxn>
              <a:cxn ang="0">
                <a:pos x="connsiteX16975" y="connsiteY16975"/>
              </a:cxn>
              <a:cxn ang="0">
                <a:pos x="connsiteX16976" y="connsiteY16976"/>
              </a:cxn>
              <a:cxn ang="0">
                <a:pos x="connsiteX16977" y="connsiteY16977"/>
              </a:cxn>
              <a:cxn ang="0">
                <a:pos x="connsiteX16978" y="connsiteY16978"/>
              </a:cxn>
              <a:cxn ang="0">
                <a:pos x="connsiteX16979" y="connsiteY16979"/>
              </a:cxn>
              <a:cxn ang="0">
                <a:pos x="connsiteX16980" y="connsiteY16980"/>
              </a:cxn>
              <a:cxn ang="0">
                <a:pos x="connsiteX16981" y="connsiteY16981"/>
              </a:cxn>
              <a:cxn ang="0">
                <a:pos x="connsiteX16982" y="connsiteY16982"/>
              </a:cxn>
              <a:cxn ang="0">
                <a:pos x="connsiteX16983" y="connsiteY16983"/>
              </a:cxn>
              <a:cxn ang="0">
                <a:pos x="connsiteX16984" y="connsiteY16984"/>
              </a:cxn>
              <a:cxn ang="0">
                <a:pos x="connsiteX16985" y="connsiteY16985"/>
              </a:cxn>
              <a:cxn ang="0">
                <a:pos x="connsiteX16986" y="connsiteY16986"/>
              </a:cxn>
              <a:cxn ang="0">
                <a:pos x="connsiteX16987" y="connsiteY16987"/>
              </a:cxn>
              <a:cxn ang="0">
                <a:pos x="connsiteX16988" y="connsiteY16988"/>
              </a:cxn>
              <a:cxn ang="0">
                <a:pos x="connsiteX16989" y="connsiteY16989"/>
              </a:cxn>
              <a:cxn ang="0">
                <a:pos x="connsiteX16990" y="connsiteY16990"/>
              </a:cxn>
              <a:cxn ang="0">
                <a:pos x="connsiteX16991" y="connsiteY16991"/>
              </a:cxn>
              <a:cxn ang="0">
                <a:pos x="connsiteX16992" y="connsiteY16992"/>
              </a:cxn>
              <a:cxn ang="0">
                <a:pos x="connsiteX16993" y="connsiteY16993"/>
              </a:cxn>
              <a:cxn ang="0">
                <a:pos x="connsiteX16994" y="connsiteY16994"/>
              </a:cxn>
              <a:cxn ang="0">
                <a:pos x="connsiteX16995" y="connsiteY16995"/>
              </a:cxn>
              <a:cxn ang="0">
                <a:pos x="connsiteX16996" y="connsiteY16996"/>
              </a:cxn>
              <a:cxn ang="0">
                <a:pos x="connsiteX16997" y="connsiteY16997"/>
              </a:cxn>
              <a:cxn ang="0">
                <a:pos x="connsiteX16998" y="connsiteY16998"/>
              </a:cxn>
              <a:cxn ang="0">
                <a:pos x="connsiteX16999" y="connsiteY16999"/>
              </a:cxn>
              <a:cxn ang="0">
                <a:pos x="connsiteX17000" y="connsiteY17000"/>
              </a:cxn>
              <a:cxn ang="0">
                <a:pos x="connsiteX17001" y="connsiteY17001"/>
              </a:cxn>
              <a:cxn ang="0">
                <a:pos x="connsiteX17002" y="connsiteY17002"/>
              </a:cxn>
              <a:cxn ang="0">
                <a:pos x="connsiteX17003" y="connsiteY17003"/>
              </a:cxn>
              <a:cxn ang="0">
                <a:pos x="connsiteX17004" y="connsiteY17004"/>
              </a:cxn>
              <a:cxn ang="0">
                <a:pos x="connsiteX17005" y="connsiteY17005"/>
              </a:cxn>
              <a:cxn ang="0">
                <a:pos x="connsiteX17006" y="connsiteY17006"/>
              </a:cxn>
              <a:cxn ang="0">
                <a:pos x="connsiteX17007" y="connsiteY17007"/>
              </a:cxn>
              <a:cxn ang="0">
                <a:pos x="connsiteX17008" y="connsiteY17008"/>
              </a:cxn>
              <a:cxn ang="0">
                <a:pos x="connsiteX17009" y="connsiteY17009"/>
              </a:cxn>
              <a:cxn ang="0">
                <a:pos x="connsiteX17010" y="connsiteY17010"/>
              </a:cxn>
              <a:cxn ang="0">
                <a:pos x="connsiteX17011" y="connsiteY17011"/>
              </a:cxn>
              <a:cxn ang="0">
                <a:pos x="connsiteX17012" y="connsiteY17012"/>
              </a:cxn>
              <a:cxn ang="0">
                <a:pos x="connsiteX17013" y="connsiteY17013"/>
              </a:cxn>
              <a:cxn ang="0">
                <a:pos x="connsiteX17014" y="connsiteY17014"/>
              </a:cxn>
              <a:cxn ang="0">
                <a:pos x="connsiteX17015" y="connsiteY17015"/>
              </a:cxn>
              <a:cxn ang="0">
                <a:pos x="connsiteX17016" y="connsiteY17016"/>
              </a:cxn>
              <a:cxn ang="0">
                <a:pos x="connsiteX17017" y="connsiteY17017"/>
              </a:cxn>
              <a:cxn ang="0">
                <a:pos x="connsiteX17018" y="connsiteY17018"/>
              </a:cxn>
              <a:cxn ang="0">
                <a:pos x="connsiteX17019" y="connsiteY17019"/>
              </a:cxn>
              <a:cxn ang="0">
                <a:pos x="connsiteX17020" y="connsiteY17020"/>
              </a:cxn>
              <a:cxn ang="0">
                <a:pos x="connsiteX17021" y="connsiteY17021"/>
              </a:cxn>
              <a:cxn ang="0">
                <a:pos x="connsiteX17022" y="connsiteY17022"/>
              </a:cxn>
              <a:cxn ang="0">
                <a:pos x="connsiteX17023" y="connsiteY17023"/>
              </a:cxn>
              <a:cxn ang="0">
                <a:pos x="connsiteX17024" y="connsiteY17024"/>
              </a:cxn>
              <a:cxn ang="0">
                <a:pos x="connsiteX17025" y="connsiteY17025"/>
              </a:cxn>
              <a:cxn ang="0">
                <a:pos x="connsiteX17026" y="connsiteY17026"/>
              </a:cxn>
              <a:cxn ang="0">
                <a:pos x="connsiteX17027" y="connsiteY17027"/>
              </a:cxn>
              <a:cxn ang="0">
                <a:pos x="connsiteX17028" y="connsiteY17028"/>
              </a:cxn>
              <a:cxn ang="0">
                <a:pos x="connsiteX17029" y="connsiteY17029"/>
              </a:cxn>
              <a:cxn ang="0">
                <a:pos x="connsiteX17030" y="connsiteY17030"/>
              </a:cxn>
              <a:cxn ang="0">
                <a:pos x="connsiteX17031" y="connsiteY17031"/>
              </a:cxn>
              <a:cxn ang="0">
                <a:pos x="connsiteX17032" y="connsiteY17032"/>
              </a:cxn>
              <a:cxn ang="0">
                <a:pos x="connsiteX17033" y="connsiteY17033"/>
              </a:cxn>
              <a:cxn ang="0">
                <a:pos x="connsiteX17034" y="connsiteY17034"/>
              </a:cxn>
              <a:cxn ang="0">
                <a:pos x="connsiteX17035" y="connsiteY17035"/>
              </a:cxn>
              <a:cxn ang="0">
                <a:pos x="connsiteX17036" y="connsiteY17036"/>
              </a:cxn>
              <a:cxn ang="0">
                <a:pos x="connsiteX17037" y="connsiteY17037"/>
              </a:cxn>
              <a:cxn ang="0">
                <a:pos x="connsiteX17038" y="connsiteY17038"/>
              </a:cxn>
              <a:cxn ang="0">
                <a:pos x="connsiteX17039" y="connsiteY17039"/>
              </a:cxn>
              <a:cxn ang="0">
                <a:pos x="connsiteX17040" y="connsiteY17040"/>
              </a:cxn>
              <a:cxn ang="0">
                <a:pos x="connsiteX17041" y="connsiteY17041"/>
              </a:cxn>
              <a:cxn ang="0">
                <a:pos x="connsiteX17042" y="connsiteY17042"/>
              </a:cxn>
              <a:cxn ang="0">
                <a:pos x="connsiteX17043" y="connsiteY17043"/>
              </a:cxn>
              <a:cxn ang="0">
                <a:pos x="connsiteX17044" y="connsiteY17044"/>
              </a:cxn>
              <a:cxn ang="0">
                <a:pos x="connsiteX17045" y="connsiteY17045"/>
              </a:cxn>
              <a:cxn ang="0">
                <a:pos x="connsiteX17046" y="connsiteY17046"/>
              </a:cxn>
              <a:cxn ang="0">
                <a:pos x="connsiteX17047" y="connsiteY17047"/>
              </a:cxn>
              <a:cxn ang="0">
                <a:pos x="connsiteX17048" y="connsiteY17048"/>
              </a:cxn>
              <a:cxn ang="0">
                <a:pos x="connsiteX17049" y="connsiteY17049"/>
              </a:cxn>
              <a:cxn ang="0">
                <a:pos x="connsiteX17050" y="connsiteY17050"/>
              </a:cxn>
              <a:cxn ang="0">
                <a:pos x="connsiteX17051" y="connsiteY17051"/>
              </a:cxn>
              <a:cxn ang="0">
                <a:pos x="connsiteX17052" y="connsiteY17052"/>
              </a:cxn>
              <a:cxn ang="0">
                <a:pos x="connsiteX17053" y="connsiteY17053"/>
              </a:cxn>
              <a:cxn ang="0">
                <a:pos x="connsiteX17054" y="connsiteY17054"/>
              </a:cxn>
              <a:cxn ang="0">
                <a:pos x="connsiteX17055" y="connsiteY17055"/>
              </a:cxn>
              <a:cxn ang="0">
                <a:pos x="connsiteX17056" y="connsiteY17056"/>
              </a:cxn>
              <a:cxn ang="0">
                <a:pos x="connsiteX17057" y="connsiteY17057"/>
              </a:cxn>
              <a:cxn ang="0">
                <a:pos x="connsiteX17058" y="connsiteY17058"/>
              </a:cxn>
              <a:cxn ang="0">
                <a:pos x="connsiteX17059" y="connsiteY17059"/>
              </a:cxn>
              <a:cxn ang="0">
                <a:pos x="connsiteX17060" y="connsiteY17060"/>
              </a:cxn>
              <a:cxn ang="0">
                <a:pos x="connsiteX17061" y="connsiteY17061"/>
              </a:cxn>
              <a:cxn ang="0">
                <a:pos x="connsiteX17062" y="connsiteY17062"/>
              </a:cxn>
              <a:cxn ang="0">
                <a:pos x="connsiteX17063" y="connsiteY17063"/>
              </a:cxn>
              <a:cxn ang="0">
                <a:pos x="connsiteX17064" y="connsiteY17064"/>
              </a:cxn>
              <a:cxn ang="0">
                <a:pos x="connsiteX17065" y="connsiteY17065"/>
              </a:cxn>
              <a:cxn ang="0">
                <a:pos x="connsiteX17066" y="connsiteY17066"/>
              </a:cxn>
              <a:cxn ang="0">
                <a:pos x="connsiteX17067" y="connsiteY17067"/>
              </a:cxn>
              <a:cxn ang="0">
                <a:pos x="connsiteX17068" y="connsiteY17068"/>
              </a:cxn>
              <a:cxn ang="0">
                <a:pos x="connsiteX17069" y="connsiteY17069"/>
              </a:cxn>
              <a:cxn ang="0">
                <a:pos x="connsiteX17070" y="connsiteY17070"/>
              </a:cxn>
              <a:cxn ang="0">
                <a:pos x="connsiteX17071" y="connsiteY17071"/>
              </a:cxn>
              <a:cxn ang="0">
                <a:pos x="connsiteX17072" y="connsiteY17072"/>
              </a:cxn>
              <a:cxn ang="0">
                <a:pos x="connsiteX17073" y="connsiteY17073"/>
              </a:cxn>
              <a:cxn ang="0">
                <a:pos x="connsiteX17074" y="connsiteY17074"/>
              </a:cxn>
              <a:cxn ang="0">
                <a:pos x="connsiteX17075" y="connsiteY17075"/>
              </a:cxn>
              <a:cxn ang="0">
                <a:pos x="connsiteX17076" y="connsiteY17076"/>
              </a:cxn>
              <a:cxn ang="0">
                <a:pos x="connsiteX17077" y="connsiteY17077"/>
              </a:cxn>
              <a:cxn ang="0">
                <a:pos x="connsiteX17078" y="connsiteY17078"/>
              </a:cxn>
              <a:cxn ang="0">
                <a:pos x="connsiteX17079" y="connsiteY17079"/>
              </a:cxn>
              <a:cxn ang="0">
                <a:pos x="connsiteX17080" y="connsiteY17080"/>
              </a:cxn>
              <a:cxn ang="0">
                <a:pos x="connsiteX17081" y="connsiteY17081"/>
              </a:cxn>
              <a:cxn ang="0">
                <a:pos x="connsiteX17082" y="connsiteY17082"/>
              </a:cxn>
              <a:cxn ang="0">
                <a:pos x="connsiteX17083" y="connsiteY17083"/>
              </a:cxn>
              <a:cxn ang="0">
                <a:pos x="connsiteX17084" y="connsiteY17084"/>
              </a:cxn>
              <a:cxn ang="0">
                <a:pos x="connsiteX17085" y="connsiteY17085"/>
              </a:cxn>
              <a:cxn ang="0">
                <a:pos x="connsiteX17086" y="connsiteY17086"/>
              </a:cxn>
              <a:cxn ang="0">
                <a:pos x="connsiteX17087" y="connsiteY17087"/>
              </a:cxn>
              <a:cxn ang="0">
                <a:pos x="connsiteX17088" y="connsiteY17088"/>
              </a:cxn>
              <a:cxn ang="0">
                <a:pos x="connsiteX17089" y="connsiteY17089"/>
              </a:cxn>
              <a:cxn ang="0">
                <a:pos x="connsiteX17090" y="connsiteY17090"/>
              </a:cxn>
              <a:cxn ang="0">
                <a:pos x="connsiteX17091" y="connsiteY17091"/>
              </a:cxn>
              <a:cxn ang="0">
                <a:pos x="connsiteX17092" y="connsiteY17092"/>
              </a:cxn>
              <a:cxn ang="0">
                <a:pos x="connsiteX17093" y="connsiteY17093"/>
              </a:cxn>
              <a:cxn ang="0">
                <a:pos x="connsiteX17094" y="connsiteY17094"/>
              </a:cxn>
              <a:cxn ang="0">
                <a:pos x="connsiteX17095" y="connsiteY17095"/>
              </a:cxn>
              <a:cxn ang="0">
                <a:pos x="connsiteX17096" y="connsiteY17096"/>
              </a:cxn>
              <a:cxn ang="0">
                <a:pos x="connsiteX17097" y="connsiteY17097"/>
              </a:cxn>
              <a:cxn ang="0">
                <a:pos x="connsiteX17098" y="connsiteY17098"/>
              </a:cxn>
              <a:cxn ang="0">
                <a:pos x="connsiteX17099" y="connsiteY17099"/>
              </a:cxn>
              <a:cxn ang="0">
                <a:pos x="connsiteX17100" y="connsiteY17100"/>
              </a:cxn>
              <a:cxn ang="0">
                <a:pos x="connsiteX17101" y="connsiteY17101"/>
              </a:cxn>
              <a:cxn ang="0">
                <a:pos x="connsiteX17102" y="connsiteY17102"/>
              </a:cxn>
              <a:cxn ang="0">
                <a:pos x="connsiteX17103" y="connsiteY17103"/>
              </a:cxn>
              <a:cxn ang="0">
                <a:pos x="connsiteX17104" y="connsiteY17104"/>
              </a:cxn>
              <a:cxn ang="0">
                <a:pos x="connsiteX17105" y="connsiteY17105"/>
              </a:cxn>
              <a:cxn ang="0">
                <a:pos x="connsiteX17106" y="connsiteY17106"/>
              </a:cxn>
              <a:cxn ang="0">
                <a:pos x="connsiteX17107" y="connsiteY17107"/>
              </a:cxn>
              <a:cxn ang="0">
                <a:pos x="connsiteX17108" y="connsiteY17108"/>
              </a:cxn>
              <a:cxn ang="0">
                <a:pos x="connsiteX17109" y="connsiteY17109"/>
              </a:cxn>
              <a:cxn ang="0">
                <a:pos x="connsiteX17110" y="connsiteY17110"/>
              </a:cxn>
              <a:cxn ang="0">
                <a:pos x="connsiteX17111" y="connsiteY17111"/>
              </a:cxn>
              <a:cxn ang="0">
                <a:pos x="connsiteX17112" y="connsiteY17112"/>
              </a:cxn>
              <a:cxn ang="0">
                <a:pos x="connsiteX17113" y="connsiteY17113"/>
              </a:cxn>
              <a:cxn ang="0">
                <a:pos x="connsiteX17114" y="connsiteY17114"/>
              </a:cxn>
              <a:cxn ang="0">
                <a:pos x="connsiteX17115" y="connsiteY17115"/>
              </a:cxn>
              <a:cxn ang="0">
                <a:pos x="connsiteX17116" y="connsiteY17116"/>
              </a:cxn>
              <a:cxn ang="0">
                <a:pos x="connsiteX17117" y="connsiteY17117"/>
              </a:cxn>
              <a:cxn ang="0">
                <a:pos x="connsiteX17118" y="connsiteY17118"/>
              </a:cxn>
              <a:cxn ang="0">
                <a:pos x="connsiteX17119" y="connsiteY17119"/>
              </a:cxn>
              <a:cxn ang="0">
                <a:pos x="connsiteX17120" y="connsiteY17120"/>
              </a:cxn>
              <a:cxn ang="0">
                <a:pos x="connsiteX17121" y="connsiteY17121"/>
              </a:cxn>
              <a:cxn ang="0">
                <a:pos x="connsiteX17122" y="connsiteY17122"/>
              </a:cxn>
              <a:cxn ang="0">
                <a:pos x="connsiteX17123" y="connsiteY17123"/>
              </a:cxn>
              <a:cxn ang="0">
                <a:pos x="connsiteX17124" y="connsiteY17124"/>
              </a:cxn>
              <a:cxn ang="0">
                <a:pos x="connsiteX17125" y="connsiteY17125"/>
              </a:cxn>
              <a:cxn ang="0">
                <a:pos x="connsiteX17126" y="connsiteY17126"/>
              </a:cxn>
              <a:cxn ang="0">
                <a:pos x="connsiteX17127" y="connsiteY17127"/>
              </a:cxn>
              <a:cxn ang="0">
                <a:pos x="connsiteX17128" y="connsiteY17128"/>
              </a:cxn>
              <a:cxn ang="0">
                <a:pos x="connsiteX17129" y="connsiteY17129"/>
              </a:cxn>
              <a:cxn ang="0">
                <a:pos x="connsiteX17130" y="connsiteY17130"/>
              </a:cxn>
              <a:cxn ang="0">
                <a:pos x="connsiteX17131" y="connsiteY17131"/>
              </a:cxn>
              <a:cxn ang="0">
                <a:pos x="connsiteX17132" y="connsiteY17132"/>
              </a:cxn>
              <a:cxn ang="0">
                <a:pos x="connsiteX17133" y="connsiteY17133"/>
              </a:cxn>
              <a:cxn ang="0">
                <a:pos x="connsiteX17134" y="connsiteY17134"/>
              </a:cxn>
              <a:cxn ang="0">
                <a:pos x="connsiteX17135" y="connsiteY17135"/>
              </a:cxn>
              <a:cxn ang="0">
                <a:pos x="connsiteX17136" y="connsiteY17136"/>
              </a:cxn>
              <a:cxn ang="0">
                <a:pos x="connsiteX17137" y="connsiteY17137"/>
              </a:cxn>
              <a:cxn ang="0">
                <a:pos x="connsiteX17138" y="connsiteY17138"/>
              </a:cxn>
              <a:cxn ang="0">
                <a:pos x="connsiteX17139" y="connsiteY17139"/>
              </a:cxn>
              <a:cxn ang="0">
                <a:pos x="connsiteX17140" y="connsiteY17140"/>
              </a:cxn>
              <a:cxn ang="0">
                <a:pos x="connsiteX17141" y="connsiteY17141"/>
              </a:cxn>
              <a:cxn ang="0">
                <a:pos x="connsiteX17142" y="connsiteY17142"/>
              </a:cxn>
              <a:cxn ang="0">
                <a:pos x="connsiteX17143" y="connsiteY17143"/>
              </a:cxn>
              <a:cxn ang="0">
                <a:pos x="connsiteX17144" y="connsiteY17144"/>
              </a:cxn>
              <a:cxn ang="0">
                <a:pos x="connsiteX17145" y="connsiteY17145"/>
              </a:cxn>
              <a:cxn ang="0">
                <a:pos x="connsiteX17146" y="connsiteY17146"/>
              </a:cxn>
              <a:cxn ang="0">
                <a:pos x="connsiteX17147" y="connsiteY17147"/>
              </a:cxn>
              <a:cxn ang="0">
                <a:pos x="connsiteX17148" y="connsiteY17148"/>
              </a:cxn>
              <a:cxn ang="0">
                <a:pos x="connsiteX17149" y="connsiteY17149"/>
              </a:cxn>
              <a:cxn ang="0">
                <a:pos x="connsiteX17150" y="connsiteY17150"/>
              </a:cxn>
              <a:cxn ang="0">
                <a:pos x="connsiteX17151" y="connsiteY17151"/>
              </a:cxn>
              <a:cxn ang="0">
                <a:pos x="connsiteX17152" y="connsiteY17152"/>
              </a:cxn>
              <a:cxn ang="0">
                <a:pos x="connsiteX17153" y="connsiteY17153"/>
              </a:cxn>
              <a:cxn ang="0">
                <a:pos x="connsiteX17154" y="connsiteY17154"/>
              </a:cxn>
              <a:cxn ang="0">
                <a:pos x="connsiteX17155" y="connsiteY17155"/>
              </a:cxn>
              <a:cxn ang="0">
                <a:pos x="connsiteX17156" y="connsiteY17156"/>
              </a:cxn>
              <a:cxn ang="0">
                <a:pos x="connsiteX17157" y="connsiteY17157"/>
              </a:cxn>
              <a:cxn ang="0">
                <a:pos x="connsiteX17158" y="connsiteY17158"/>
              </a:cxn>
              <a:cxn ang="0">
                <a:pos x="connsiteX17159" y="connsiteY17159"/>
              </a:cxn>
              <a:cxn ang="0">
                <a:pos x="connsiteX17160" y="connsiteY17160"/>
              </a:cxn>
              <a:cxn ang="0">
                <a:pos x="connsiteX17161" y="connsiteY17161"/>
              </a:cxn>
              <a:cxn ang="0">
                <a:pos x="connsiteX17162" y="connsiteY17162"/>
              </a:cxn>
              <a:cxn ang="0">
                <a:pos x="connsiteX17163" y="connsiteY17163"/>
              </a:cxn>
              <a:cxn ang="0">
                <a:pos x="connsiteX17164" y="connsiteY17164"/>
              </a:cxn>
              <a:cxn ang="0">
                <a:pos x="connsiteX17165" y="connsiteY17165"/>
              </a:cxn>
              <a:cxn ang="0">
                <a:pos x="connsiteX17166" y="connsiteY17166"/>
              </a:cxn>
              <a:cxn ang="0">
                <a:pos x="connsiteX17167" y="connsiteY17167"/>
              </a:cxn>
              <a:cxn ang="0">
                <a:pos x="connsiteX17168" y="connsiteY17168"/>
              </a:cxn>
              <a:cxn ang="0">
                <a:pos x="connsiteX17169" y="connsiteY17169"/>
              </a:cxn>
              <a:cxn ang="0">
                <a:pos x="connsiteX17170" y="connsiteY17170"/>
              </a:cxn>
              <a:cxn ang="0">
                <a:pos x="connsiteX17171" y="connsiteY17171"/>
              </a:cxn>
              <a:cxn ang="0">
                <a:pos x="connsiteX17172" y="connsiteY17172"/>
              </a:cxn>
              <a:cxn ang="0">
                <a:pos x="connsiteX17173" y="connsiteY17173"/>
              </a:cxn>
              <a:cxn ang="0">
                <a:pos x="connsiteX17174" y="connsiteY17174"/>
              </a:cxn>
              <a:cxn ang="0">
                <a:pos x="connsiteX17175" y="connsiteY17175"/>
              </a:cxn>
              <a:cxn ang="0">
                <a:pos x="connsiteX17176" y="connsiteY17176"/>
              </a:cxn>
              <a:cxn ang="0">
                <a:pos x="connsiteX17177" y="connsiteY17177"/>
              </a:cxn>
              <a:cxn ang="0">
                <a:pos x="connsiteX17178" y="connsiteY17178"/>
              </a:cxn>
              <a:cxn ang="0">
                <a:pos x="connsiteX17179" y="connsiteY17179"/>
              </a:cxn>
              <a:cxn ang="0">
                <a:pos x="connsiteX17180" y="connsiteY17180"/>
              </a:cxn>
              <a:cxn ang="0">
                <a:pos x="connsiteX17181" y="connsiteY17181"/>
              </a:cxn>
              <a:cxn ang="0">
                <a:pos x="connsiteX17182" y="connsiteY17182"/>
              </a:cxn>
              <a:cxn ang="0">
                <a:pos x="connsiteX17183" y="connsiteY17183"/>
              </a:cxn>
              <a:cxn ang="0">
                <a:pos x="connsiteX17184" y="connsiteY17184"/>
              </a:cxn>
              <a:cxn ang="0">
                <a:pos x="connsiteX17185" y="connsiteY17185"/>
              </a:cxn>
              <a:cxn ang="0">
                <a:pos x="connsiteX17186" y="connsiteY17186"/>
              </a:cxn>
              <a:cxn ang="0">
                <a:pos x="connsiteX17187" y="connsiteY17187"/>
              </a:cxn>
              <a:cxn ang="0">
                <a:pos x="connsiteX17188" y="connsiteY17188"/>
              </a:cxn>
              <a:cxn ang="0">
                <a:pos x="connsiteX17189" y="connsiteY17189"/>
              </a:cxn>
              <a:cxn ang="0">
                <a:pos x="connsiteX17190" y="connsiteY17190"/>
              </a:cxn>
              <a:cxn ang="0">
                <a:pos x="connsiteX17191" y="connsiteY17191"/>
              </a:cxn>
              <a:cxn ang="0">
                <a:pos x="connsiteX17192" y="connsiteY17192"/>
              </a:cxn>
              <a:cxn ang="0">
                <a:pos x="connsiteX17193" y="connsiteY17193"/>
              </a:cxn>
              <a:cxn ang="0">
                <a:pos x="connsiteX17194" y="connsiteY17194"/>
              </a:cxn>
              <a:cxn ang="0">
                <a:pos x="connsiteX17195" y="connsiteY17195"/>
              </a:cxn>
              <a:cxn ang="0">
                <a:pos x="connsiteX17196" y="connsiteY17196"/>
              </a:cxn>
              <a:cxn ang="0">
                <a:pos x="connsiteX17197" y="connsiteY17197"/>
              </a:cxn>
              <a:cxn ang="0">
                <a:pos x="connsiteX17198" y="connsiteY17198"/>
              </a:cxn>
              <a:cxn ang="0">
                <a:pos x="connsiteX17199" y="connsiteY17199"/>
              </a:cxn>
              <a:cxn ang="0">
                <a:pos x="connsiteX17200" y="connsiteY17200"/>
              </a:cxn>
              <a:cxn ang="0">
                <a:pos x="connsiteX17201" y="connsiteY17201"/>
              </a:cxn>
              <a:cxn ang="0">
                <a:pos x="connsiteX17202" y="connsiteY17202"/>
              </a:cxn>
              <a:cxn ang="0">
                <a:pos x="connsiteX17203" y="connsiteY17203"/>
              </a:cxn>
              <a:cxn ang="0">
                <a:pos x="connsiteX17204" y="connsiteY17204"/>
              </a:cxn>
              <a:cxn ang="0">
                <a:pos x="connsiteX17205" y="connsiteY17205"/>
              </a:cxn>
              <a:cxn ang="0">
                <a:pos x="connsiteX17206" y="connsiteY17206"/>
              </a:cxn>
              <a:cxn ang="0">
                <a:pos x="connsiteX17207" y="connsiteY17207"/>
              </a:cxn>
              <a:cxn ang="0">
                <a:pos x="connsiteX17208" y="connsiteY17208"/>
              </a:cxn>
              <a:cxn ang="0">
                <a:pos x="connsiteX17209" y="connsiteY17209"/>
              </a:cxn>
              <a:cxn ang="0">
                <a:pos x="connsiteX17210" y="connsiteY17210"/>
              </a:cxn>
              <a:cxn ang="0">
                <a:pos x="connsiteX17211" y="connsiteY17211"/>
              </a:cxn>
              <a:cxn ang="0">
                <a:pos x="connsiteX17212" y="connsiteY17212"/>
              </a:cxn>
              <a:cxn ang="0">
                <a:pos x="connsiteX17213" y="connsiteY17213"/>
              </a:cxn>
              <a:cxn ang="0">
                <a:pos x="connsiteX17214" y="connsiteY17214"/>
              </a:cxn>
              <a:cxn ang="0">
                <a:pos x="connsiteX17215" y="connsiteY17215"/>
              </a:cxn>
              <a:cxn ang="0">
                <a:pos x="connsiteX17216" y="connsiteY17216"/>
              </a:cxn>
              <a:cxn ang="0">
                <a:pos x="connsiteX17217" y="connsiteY17217"/>
              </a:cxn>
              <a:cxn ang="0">
                <a:pos x="connsiteX17218" y="connsiteY17218"/>
              </a:cxn>
              <a:cxn ang="0">
                <a:pos x="connsiteX17219" y="connsiteY17219"/>
              </a:cxn>
              <a:cxn ang="0">
                <a:pos x="connsiteX17220" y="connsiteY17220"/>
              </a:cxn>
              <a:cxn ang="0">
                <a:pos x="connsiteX17221" y="connsiteY17221"/>
              </a:cxn>
              <a:cxn ang="0">
                <a:pos x="connsiteX17222" y="connsiteY17222"/>
              </a:cxn>
              <a:cxn ang="0">
                <a:pos x="connsiteX17223" y="connsiteY17223"/>
              </a:cxn>
              <a:cxn ang="0">
                <a:pos x="connsiteX17224" y="connsiteY17224"/>
              </a:cxn>
              <a:cxn ang="0">
                <a:pos x="connsiteX17225" y="connsiteY17225"/>
              </a:cxn>
              <a:cxn ang="0">
                <a:pos x="connsiteX17226" y="connsiteY17226"/>
              </a:cxn>
              <a:cxn ang="0">
                <a:pos x="connsiteX17227" y="connsiteY17227"/>
              </a:cxn>
              <a:cxn ang="0">
                <a:pos x="connsiteX17228" y="connsiteY17228"/>
              </a:cxn>
              <a:cxn ang="0">
                <a:pos x="connsiteX17229" y="connsiteY17229"/>
              </a:cxn>
              <a:cxn ang="0">
                <a:pos x="connsiteX17230" y="connsiteY17230"/>
              </a:cxn>
              <a:cxn ang="0">
                <a:pos x="connsiteX17231" y="connsiteY17231"/>
              </a:cxn>
              <a:cxn ang="0">
                <a:pos x="connsiteX17232" y="connsiteY17232"/>
              </a:cxn>
              <a:cxn ang="0">
                <a:pos x="connsiteX17233" y="connsiteY17233"/>
              </a:cxn>
              <a:cxn ang="0">
                <a:pos x="connsiteX17234" y="connsiteY17234"/>
              </a:cxn>
              <a:cxn ang="0">
                <a:pos x="connsiteX17235" y="connsiteY17235"/>
              </a:cxn>
              <a:cxn ang="0">
                <a:pos x="connsiteX17236" y="connsiteY17236"/>
              </a:cxn>
              <a:cxn ang="0">
                <a:pos x="connsiteX17237" y="connsiteY17237"/>
              </a:cxn>
              <a:cxn ang="0">
                <a:pos x="connsiteX17238" y="connsiteY17238"/>
              </a:cxn>
              <a:cxn ang="0">
                <a:pos x="connsiteX17239" y="connsiteY17239"/>
              </a:cxn>
              <a:cxn ang="0">
                <a:pos x="connsiteX17240" y="connsiteY17240"/>
              </a:cxn>
              <a:cxn ang="0">
                <a:pos x="connsiteX17241" y="connsiteY17241"/>
              </a:cxn>
              <a:cxn ang="0">
                <a:pos x="connsiteX17242" y="connsiteY17242"/>
              </a:cxn>
              <a:cxn ang="0">
                <a:pos x="connsiteX17243" y="connsiteY17243"/>
              </a:cxn>
              <a:cxn ang="0">
                <a:pos x="connsiteX17244" y="connsiteY17244"/>
              </a:cxn>
              <a:cxn ang="0">
                <a:pos x="connsiteX17245" y="connsiteY17245"/>
              </a:cxn>
              <a:cxn ang="0">
                <a:pos x="connsiteX17246" y="connsiteY17246"/>
              </a:cxn>
              <a:cxn ang="0">
                <a:pos x="connsiteX17247" y="connsiteY17247"/>
              </a:cxn>
              <a:cxn ang="0">
                <a:pos x="connsiteX17248" y="connsiteY17248"/>
              </a:cxn>
              <a:cxn ang="0">
                <a:pos x="connsiteX17249" y="connsiteY17249"/>
              </a:cxn>
              <a:cxn ang="0">
                <a:pos x="connsiteX17250" y="connsiteY17250"/>
              </a:cxn>
              <a:cxn ang="0">
                <a:pos x="connsiteX17251" y="connsiteY17251"/>
              </a:cxn>
              <a:cxn ang="0">
                <a:pos x="connsiteX17252" y="connsiteY17252"/>
              </a:cxn>
              <a:cxn ang="0">
                <a:pos x="connsiteX17253" y="connsiteY17253"/>
              </a:cxn>
              <a:cxn ang="0">
                <a:pos x="connsiteX17254" y="connsiteY17254"/>
              </a:cxn>
              <a:cxn ang="0">
                <a:pos x="connsiteX17255" y="connsiteY17255"/>
              </a:cxn>
              <a:cxn ang="0">
                <a:pos x="connsiteX17256" y="connsiteY17256"/>
              </a:cxn>
              <a:cxn ang="0">
                <a:pos x="connsiteX17257" y="connsiteY17257"/>
              </a:cxn>
              <a:cxn ang="0">
                <a:pos x="connsiteX17258" y="connsiteY17258"/>
              </a:cxn>
              <a:cxn ang="0">
                <a:pos x="connsiteX17259" y="connsiteY17259"/>
              </a:cxn>
              <a:cxn ang="0">
                <a:pos x="connsiteX17260" y="connsiteY17260"/>
              </a:cxn>
              <a:cxn ang="0">
                <a:pos x="connsiteX17261" y="connsiteY17261"/>
              </a:cxn>
              <a:cxn ang="0">
                <a:pos x="connsiteX17262" y="connsiteY17262"/>
              </a:cxn>
              <a:cxn ang="0">
                <a:pos x="connsiteX17263" y="connsiteY17263"/>
              </a:cxn>
              <a:cxn ang="0">
                <a:pos x="connsiteX17264" y="connsiteY17264"/>
              </a:cxn>
              <a:cxn ang="0">
                <a:pos x="connsiteX17265" y="connsiteY17265"/>
              </a:cxn>
              <a:cxn ang="0">
                <a:pos x="connsiteX17266" y="connsiteY17266"/>
              </a:cxn>
              <a:cxn ang="0">
                <a:pos x="connsiteX17267" y="connsiteY17267"/>
              </a:cxn>
              <a:cxn ang="0">
                <a:pos x="connsiteX17268" y="connsiteY17268"/>
              </a:cxn>
              <a:cxn ang="0">
                <a:pos x="connsiteX17269" y="connsiteY17269"/>
              </a:cxn>
              <a:cxn ang="0">
                <a:pos x="connsiteX17270" y="connsiteY17270"/>
              </a:cxn>
              <a:cxn ang="0">
                <a:pos x="connsiteX17271" y="connsiteY17271"/>
              </a:cxn>
              <a:cxn ang="0">
                <a:pos x="connsiteX17272" y="connsiteY17272"/>
              </a:cxn>
              <a:cxn ang="0">
                <a:pos x="connsiteX17273" y="connsiteY17273"/>
              </a:cxn>
              <a:cxn ang="0">
                <a:pos x="connsiteX17274" y="connsiteY17274"/>
              </a:cxn>
              <a:cxn ang="0">
                <a:pos x="connsiteX17275" y="connsiteY17275"/>
              </a:cxn>
              <a:cxn ang="0">
                <a:pos x="connsiteX17276" y="connsiteY17276"/>
              </a:cxn>
              <a:cxn ang="0">
                <a:pos x="connsiteX17277" y="connsiteY17277"/>
              </a:cxn>
              <a:cxn ang="0">
                <a:pos x="connsiteX17278" y="connsiteY17278"/>
              </a:cxn>
              <a:cxn ang="0">
                <a:pos x="connsiteX17279" y="connsiteY17279"/>
              </a:cxn>
              <a:cxn ang="0">
                <a:pos x="connsiteX17280" y="connsiteY17280"/>
              </a:cxn>
              <a:cxn ang="0">
                <a:pos x="connsiteX17281" y="connsiteY17281"/>
              </a:cxn>
              <a:cxn ang="0">
                <a:pos x="connsiteX17282" y="connsiteY17282"/>
              </a:cxn>
              <a:cxn ang="0">
                <a:pos x="connsiteX17283" y="connsiteY17283"/>
              </a:cxn>
              <a:cxn ang="0">
                <a:pos x="connsiteX17284" y="connsiteY17284"/>
              </a:cxn>
              <a:cxn ang="0">
                <a:pos x="connsiteX17285" y="connsiteY17285"/>
              </a:cxn>
              <a:cxn ang="0">
                <a:pos x="connsiteX17286" y="connsiteY17286"/>
              </a:cxn>
              <a:cxn ang="0">
                <a:pos x="connsiteX17287" y="connsiteY17287"/>
              </a:cxn>
              <a:cxn ang="0">
                <a:pos x="connsiteX17288" y="connsiteY17288"/>
              </a:cxn>
              <a:cxn ang="0">
                <a:pos x="connsiteX17289" y="connsiteY17289"/>
              </a:cxn>
              <a:cxn ang="0">
                <a:pos x="connsiteX17290" y="connsiteY17290"/>
              </a:cxn>
              <a:cxn ang="0">
                <a:pos x="connsiteX17291" y="connsiteY17291"/>
              </a:cxn>
              <a:cxn ang="0">
                <a:pos x="connsiteX17292" y="connsiteY17292"/>
              </a:cxn>
              <a:cxn ang="0">
                <a:pos x="connsiteX17293" y="connsiteY17293"/>
              </a:cxn>
              <a:cxn ang="0">
                <a:pos x="connsiteX17294" y="connsiteY17294"/>
              </a:cxn>
              <a:cxn ang="0">
                <a:pos x="connsiteX17295" y="connsiteY17295"/>
              </a:cxn>
              <a:cxn ang="0">
                <a:pos x="connsiteX17296" y="connsiteY17296"/>
              </a:cxn>
              <a:cxn ang="0">
                <a:pos x="connsiteX17297" y="connsiteY17297"/>
              </a:cxn>
              <a:cxn ang="0">
                <a:pos x="connsiteX17298" y="connsiteY17298"/>
              </a:cxn>
              <a:cxn ang="0">
                <a:pos x="connsiteX17299" y="connsiteY17299"/>
              </a:cxn>
              <a:cxn ang="0">
                <a:pos x="connsiteX17300" y="connsiteY17300"/>
              </a:cxn>
              <a:cxn ang="0">
                <a:pos x="connsiteX17301" y="connsiteY17301"/>
              </a:cxn>
              <a:cxn ang="0">
                <a:pos x="connsiteX17302" y="connsiteY17302"/>
              </a:cxn>
              <a:cxn ang="0">
                <a:pos x="connsiteX17303" y="connsiteY17303"/>
              </a:cxn>
              <a:cxn ang="0">
                <a:pos x="connsiteX17304" y="connsiteY17304"/>
              </a:cxn>
              <a:cxn ang="0">
                <a:pos x="connsiteX17305" y="connsiteY17305"/>
              </a:cxn>
              <a:cxn ang="0">
                <a:pos x="connsiteX17306" y="connsiteY17306"/>
              </a:cxn>
              <a:cxn ang="0">
                <a:pos x="connsiteX17307" y="connsiteY17307"/>
              </a:cxn>
              <a:cxn ang="0">
                <a:pos x="connsiteX17308" y="connsiteY17308"/>
              </a:cxn>
              <a:cxn ang="0">
                <a:pos x="connsiteX17309" y="connsiteY17309"/>
              </a:cxn>
              <a:cxn ang="0">
                <a:pos x="connsiteX17310" y="connsiteY17310"/>
              </a:cxn>
              <a:cxn ang="0">
                <a:pos x="connsiteX17311" y="connsiteY17311"/>
              </a:cxn>
              <a:cxn ang="0">
                <a:pos x="connsiteX17312" y="connsiteY17312"/>
              </a:cxn>
              <a:cxn ang="0">
                <a:pos x="connsiteX17313" y="connsiteY17313"/>
              </a:cxn>
              <a:cxn ang="0">
                <a:pos x="connsiteX17314" y="connsiteY17314"/>
              </a:cxn>
              <a:cxn ang="0">
                <a:pos x="connsiteX17315" y="connsiteY17315"/>
              </a:cxn>
              <a:cxn ang="0">
                <a:pos x="connsiteX17316" y="connsiteY17316"/>
              </a:cxn>
              <a:cxn ang="0">
                <a:pos x="connsiteX17317" y="connsiteY17317"/>
              </a:cxn>
              <a:cxn ang="0">
                <a:pos x="connsiteX17318" y="connsiteY17318"/>
              </a:cxn>
              <a:cxn ang="0">
                <a:pos x="connsiteX17319" y="connsiteY17319"/>
              </a:cxn>
              <a:cxn ang="0">
                <a:pos x="connsiteX17320" y="connsiteY17320"/>
              </a:cxn>
              <a:cxn ang="0">
                <a:pos x="connsiteX17321" y="connsiteY17321"/>
              </a:cxn>
              <a:cxn ang="0">
                <a:pos x="connsiteX17322" y="connsiteY17322"/>
              </a:cxn>
              <a:cxn ang="0">
                <a:pos x="connsiteX17323" y="connsiteY17323"/>
              </a:cxn>
              <a:cxn ang="0">
                <a:pos x="connsiteX17324" y="connsiteY17324"/>
              </a:cxn>
              <a:cxn ang="0">
                <a:pos x="connsiteX17325" y="connsiteY17325"/>
              </a:cxn>
              <a:cxn ang="0">
                <a:pos x="connsiteX17326" y="connsiteY17326"/>
              </a:cxn>
              <a:cxn ang="0">
                <a:pos x="connsiteX17327" y="connsiteY17327"/>
              </a:cxn>
              <a:cxn ang="0">
                <a:pos x="connsiteX17328" y="connsiteY17328"/>
              </a:cxn>
              <a:cxn ang="0">
                <a:pos x="connsiteX17329" y="connsiteY17329"/>
              </a:cxn>
              <a:cxn ang="0">
                <a:pos x="connsiteX17330" y="connsiteY17330"/>
              </a:cxn>
              <a:cxn ang="0">
                <a:pos x="connsiteX17331" y="connsiteY17331"/>
              </a:cxn>
              <a:cxn ang="0">
                <a:pos x="connsiteX17332" y="connsiteY17332"/>
              </a:cxn>
              <a:cxn ang="0">
                <a:pos x="connsiteX17333" y="connsiteY17333"/>
              </a:cxn>
              <a:cxn ang="0">
                <a:pos x="connsiteX17334" y="connsiteY17334"/>
              </a:cxn>
              <a:cxn ang="0">
                <a:pos x="connsiteX17335" y="connsiteY17335"/>
              </a:cxn>
              <a:cxn ang="0">
                <a:pos x="connsiteX17336" y="connsiteY17336"/>
              </a:cxn>
              <a:cxn ang="0">
                <a:pos x="connsiteX17337" y="connsiteY17337"/>
              </a:cxn>
              <a:cxn ang="0">
                <a:pos x="connsiteX17338" y="connsiteY17338"/>
              </a:cxn>
              <a:cxn ang="0">
                <a:pos x="connsiteX17339" y="connsiteY17339"/>
              </a:cxn>
              <a:cxn ang="0">
                <a:pos x="connsiteX17340" y="connsiteY17340"/>
              </a:cxn>
              <a:cxn ang="0">
                <a:pos x="connsiteX17341" y="connsiteY17341"/>
              </a:cxn>
              <a:cxn ang="0">
                <a:pos x="connsiteX17342" y="connsiteY17342"/>
              </a:cxn>
              <a:cxn ang="0">
                <a:pos x="connsiteX17343" y="connsiteY17343"/>
              </a:cxn>
              <a:cxn ang="0">
                <a:pos x="connsiteX17344" y="connsiteY17344"/>
              </a:cxn>
              <a:cxn ang="0">
                <a:pos x="connsiteX17345" y="connsiteY17345"/>
              </a:cxn>
              <a:cxn ang="0">
                <a:pos x="connsiteX17346" y="connsiteY17346"/>
              </a:cxn>
              <a:cxn ang="0">
                <a:pos x="connsiteX17347" y="connsiteY17347"/>
              </a:cxn>
              <a:cxn ang="0">
                <a:pos x="connsiteX17348" y="connsiteY17348"/>
              </a:cxn>
              <a:cxn ang="0">
                <a:pos x="connsiteX17349" y="connsiteY17349"/>
              </a:cxn>
              <a:cxn ang="0">
                <a:pos x="connsiteX17350" y="connsiteY17350"/>
              </a:cxn>
              <a:cxn ang="0">
                <a:pos x="connsiteX17351" y="connsiteY17351"/>
              </a:cxn>
              <a:cxn ang="0">
                <a:pos x="connsiteX17352" y="connsiteY17352"/>
              </a:cxn>
              <a:cxn ang="0">
                <a:pos x="connsiteX17353" y="connsiteY17353"/>
              </a:cxn>
              <a:cxn ang="0">
                <a:pos x="connsiteX17354" y="connsiteY17354"/>
              </a:cxn>
              <a:cxn ang="0">
                <a:pos x="connsiteX17355" y="connsiteY17355"/>
              </a:cxn>
              <a:cxn ang="0">
                <a:pos x="connsiteX17356" y="connsiteY17356"/>
              </a:cxn>
              <a:cxn ang="0">
                <a:pos x="connsiteX17357" y="connsiteY17357"/>
              </a:cxn>
              <a:cxn ang="0">
                <a:pos x="connsiteX17358" y="connsiteY17358"/>
              </a:cxn>
              <a:cxn ang="0">
                <a:pos x="connsiteX17359" y="connsiteY17359"/>
              </a:cxn>
              <a:cxn ang="0">
                <a:pos x="connsiteX17360" y="connsiteY17360"/>
              </a:cxn>
              <a:cxn ang="0">
                <a:pos x="connsiteX17361" y="connsiteY17361"/>
              </a:cxn>
              <a:cxn ang="0">
                <a:pos x="connsiteX17362" y="connsiteY17362"/>
              </a:cxn>
              <a:cxn ang="0">
                <a:pos x="connsiteX17363" y="connsiteY17363"/>
              </a:cxn>
              <a:cxn ang="0">
                <a:pos x="connsiteX17364" y="connsiteY17364"/>
              </a:cxn>
              <a:cxn ang="0">
                <a:pos x="connsiteX17365" y="connsiteY17365"/>
              </a:cxn>
              <a:cxn ang="0">
                <a:pos x="connsiteX17366" y="connsiteY17366"/>
              </a:cxn>
              <a:cxn ang="0">
                <a:pos x="connsiteX17367" y="connsiteY17367"/>
              </a:cxn>
              <a:cxn ang="0">
                <a:pos x="connsiteX17368" y="connsiteY17368"/>
              </a:cxn>
              <a:cxn ang="0">
                <a:pos x="connsiteX17369" y="connsiteY17369"/>
              </a:cxn>
              <a:cxn ang="0">
                <a:pos x="connsiteX17370" y="connsiteY17370"/>
              </a:cxn>
              <a:cxn ang="0">
                <a:pos x="connsiteX17371" y="connsiteY17371"/>
              </a:cxn>
              <a:cxn ang="0">
                <a:pos x="connsiteX17372" y="connsiteY17372"/>
              </a:cxn>
              <a:cxn ang="0">
                <a:pos x="connsiteX17373" y="connsiteY17373"/>
              </a:cxn>
              <a:cxn ang="0">
                <a:pos x="connsiteX17374" y="connsiteY17374"/>
              </a:cxn>
              <a:cxn ang="0">
                <a:pos x="connsiteX17375" y="connsiteY17375"/>
              </a:cxn>
              <a:cxn ang="0">
                <a:pos x="connsiteX17376" y="connsiteY17376"/>
              </a:cxn>
              <a:cxn ang="0">
                <a:pos x="connsiteX17377" y="connsiteY17377"/>
              </a:cxn>
              <a:cxn ang="0">
                <a:pos x="connsiteX17378" y="connsiteY17378"/>
              </a:cxn>
              <a:cxn ang="0">
                <a:pos x="connsiteX17379" y="connsiteY17379"/>
              </a:cxn>
              <a:cxn ang="0">
                <a:pos x="connsiteX17380" y="connsiteY17380"/>
              </a:cxn>
              <a:cxn ang="0">
                <a:pos x="connsiteX17381" y="connsiteY17381"/>
              </a:cxn>
              <a:cxn ang="0">
                <a:pos x="connsiteX17382" y="connsiteY17382"/>
              </a:cxn>
              <a:cxn ang="0">
                <a:pos x="connsiteX17383" y="connsiteY17383"/>
              </a:cxn>
              <a:cxn ang="0">
                <a:pos x="connsiteX17384" y="connsiteY17384"/>
              </a:cxn>
              <a:cxn ang="0">
                <a:pos x="connsiteX17385" y="connsiteY17385"/>
              </a:cxn>
              <a:cxn ang="0">
                <a:pos x="connsiteX17386" y="connsiteY17386"/>
              </a:cxn>
              <a:cxn ang="0">
                <a:pos x="connsiteX17387" y="connsiteY17387"/>
              </a:cxn>
              <a:cxn ang="0">
                <a:pos x="connsiteX17388" y="connsiteY17388"/>
              </a:cxn>
              <a:cxn ang="0">
                <a:pos x="connsiteX17389" y="connsiteY17389"/>
              </a:cxn>
              <a:cxn ang="0">
                <a:pos x="connsiteX17390" y="connsiteY17390"/>
              </a:cxn>
              <a:cxn ang="0">
                <a:pos x="connsiteX17391" y="connsiteY17391"/>
              </a:cxn>
              <a:cxn ang="0">
                <a:pos x="connsiteX17392" y="connsiteY17392"/>
              </a:cxn>
              <a:cxn ang="0">
                <a:pos x="connsiteX17393" y="connsiteY17393"/>
              </a:cxn>
              <a:cxn ang="0">
                <a:pos x="connsiteX17394" y="connsiteY17394"/>
              </a:cxn>
              <a:cxn ang="0">
                <a:pos x="connsiteX17395" y="connsiteY17395"/>
              </a:cxn>
              <a:cxn ang="0">
                <a:pos x="connsiteX17396" y="connsiteY17396"/>
              </a:cxn>
              <a:cxn ang="0">
                <a:pos x="connsiteX17397" y="connsiteY17397"/>
              </a:cxn>
              <a:cxn ang="0">
                <a:pos x="connsiteX17398" y="connsiteY17398"/>
              </a:cxn>
              <a:cxn ang="0">
                <a:pos x="connsiteX17399" y="connsiteY17399"/>
              </a:cxn>
              <a:cxn ang="0">
                <a:pos x="connsiteX17400" y="connsiteY17400"/>
              </a:cxn>
              <a:cxn ang="0">
                <a:pos x="connsiteX17401" y="connsiteY17401"/>
              </a:cxn>
              <a:cxn ang="0">
                <a:pos x="connsiteX17402" y="connsiteY17402"/>
              </a:cxn>
              <a:cxn ang="0">
                <a:pos x="connsiteX17403" y="connsiteY17403"/>
              </a:cxn>
              <a:cxn ang="0">
                <a:pos x="connsiteX17404" y="connsiteY17404"/>
              </a:cxn>
              <a:cxn ang="0">
                <a:pos x="connsiteX17405" y="connsiteY17405"/>
              </a:cxn>
              <a:cxn ang="0">
                <a:pos x="connsiteX17406" y="connsiteY17406"/>
              </a:cxn>
              <a:cxn ang="0">
                <a:pos x="connsiteX17407" y="connsiteY17407"/>
              </a:cxn>
              <a:cxn ang="0">
                <a:pos x="connsiteX17408" y="connsiteY17408"/>
              </a:cxn>
              <a:cxn ang="0">
                <a:pos x="connsiteX17409" y="connsiteY17409"/>
              </a:cxn>
              <a:cxn ang="0">
                <a:pos x="connsiteX17410" y="connsiteY17410"/>
              </a:cxn>
              <a:cxn ang="0">
                <a:pos x="connsiteX17411" y="connsiteY17411"/>
              </a:cxn>
              <a:cxn ang="0">
                <a:pos x="connsiteX17412" y="connsiteY17412"/>
              </a:cxn>
              <a:cxn ang="0">
                <a:pos x="connsiteX17413" y="connsiteY17413"/>
              </a:cxn>
              <a:cxn ang="0">
                <a:pos x="connsiteX17414" y="connsiteY17414"/>
              </a:cxn>
              <a:cxn ang="0">
                <a:pos x="connsiteX17415" y="connsiteY17415"/>
              </a:cxn>
              <a:cxn ang="0">
                <a:pos x="connsiteX17416" y="connsiteY17416"/>
              </a:cxn>
              <a:cxn ang="0">
                <a:pos x="connsiteX17417" y="connsiteY17417"/>
              </a:cxn>
              <a:cxn ang="0">
                <a:pos x="connsiteX17418" y="connsiteY17418"/>
              </a:cxn>
              <a:cxn ang="0">
                <a:pos x="connsiteX17419" y="connsiteY17419"/>
              </a:cxn>
              <a:cxn ang="0">
                <a:pos x="connsiteX17420" y="connsiteY17420"/>
              </a:cxn>
              <a:cxn ang="0">
                <a:pos x="connsiteX17421" y="connsiteY17421"/>
              </a:cxn>
              <a:cxn ang="0">
                <a:pos x="connsiteX17422" y="connsiteY17422"/>
              </a:cxn>
              <a:cxn ang="0">
                <a:pos x="connsiteX17423" y="connsiteY17423"/>
              </a:cxn>
              <a:cxn ang="0">
                <a:pos x="connsiteX17424" y="connsiteY17424"/>
              </a:cxn>
              <a:cxn ang="0">
                <a:pos x="connsiteX17425" y="connsiteY17425"/>
              </a:cxn>
              <a:cxn ang="0">
                <a:pos x="connsiteX17426" y="connsiteY17426"/>
              </a:cxn>
              <a:cxn ang="0">
                <a:pos x="connsiteX17427" y="connsiteY17427"/>
              </a:cxn>
              <a:cxn ang="0">
                <a:pos x="connsiteX17428" y="connsiteY17428"/>
              </a:cxn>
              <a:cxn ang="0">
                <a:pos x="connsiteX17429" y="connsiteY17429"/>
              </a:cxn>
              <a:cxn ang="0">
                <a:pos x="connsiteX17430" y="connsiteY17430"/>
              </a:cxn>
              <a:cxn ang="0">
                <a:pos x="connsiteX17431" y="connsiteY17431"/>
              </a:cxn>
              <a:cxn ang="0">
                <a:pos x="connsiteX17432" y="connsiteY17432"/>
              </a:cxn>
              <a:cxn ang="0">
                <a:pos x="connsiteX17433" y="connsiteY17433"/>
              </a:cxn>
              <a:cxn ang="0">
                <a:pos x="connsiteX17434" y="connsiteY17434"/>
              </a:cxn>
              <a:cxn ang="0">
                <a:pos x="connsiteX17435" y="connsiteY17435"/>
              </a:cxn>
              <a:cxn ang="0">
                <a:pos x="connsiteX17436" y="connsiteY17436"/>
              </a:cxn>
              <a:cxn ang="0">
                <a:pos x="connsiteX17437" y="connsiteY17437"/>
              </a:cxn>
              <a:cxn ang="0">
                <a:pos x="connsiteX17438" y="connsiteY17438"/>
              </a:cxn>
              <a:cxn ang="0">
                <a:pos x="connsiteX17439" y="connsiteY17439"/>
              </a:cxn>
              <a:cxn ang="0">
                <a:pos x="connsiteX17440" y="connsiteY17440"/>
              </a:cxn>
              <a:cxn ang="0">
                <a:pos x="connsiteX17441" y="connsiteY17441"/>
              </a:cxn>
              <a:cxn ang="0">
                <a:pos x="connsiteX17442" y="connsiteY17442"/>
              </a:cxn>
              <a:cxn ang="0">
                <a:pos x="connsiteX17443" y="connsiteY17443"/>
              </a:cxn>
              <a:cxn ang="0">
                <a:pos x="connsiteX17444" y="connsiteY17444"/>
              </a:cxn>
              <a:cxn ang="0">
                <a:pos x="connsiteX17445" y="connsiteY17445"/>
              </a:cxn>
              <a:cxn ang="0">
                <a:pos x="connsiteX17446" y="connsiteY17446"/>
              </a:cxn>
              <a:cxn ang="0">
                <a:pos x="connsiteX17447" y="connsiteY17447"/>
              </a:cxn>
              <a:cxn ang="0">
                <a:pos x="connsiteX17448" y="connsiteY17448"/>
              </a:cxn>
              <a:cxn ang="0">
                <a:pos x="connsiteX17449" y="connsiteY17449"/>
              </a:cxn>
              <a:cxn ang="0">
                <a:pos x="connsiteX17450" y="connsiteY17450"/>
              </a:cxn>
              <a:cxn ang="0">
                <a:pos x="connsiteX17451" y="connsiteY17451"/>
              </a:cxn>
              <a:cxn ang="0">
                <a:pos x="connsiteX17452" y="connsiteY17452"/>
              </a:cxn>
              <a:cxn ang="0">
                <a:pos x="connsiteX17453" y="connsiteY17453"/>
              </a:cxn>
              <a:cxn ang="0">
                <a:pos x="connsiteX17454" y="connsiteY17454"/>
              </a:cxn>
              <a:cxn ang="0">
                <a:pos x="connsiteX17455" y="connsiteY17455"/>
              </a:cxn>
              <a:cxn ang="0">
                <a:pos x="connsiteX17456" y="connsiteY17456"/>
              </a:cxn>
              <a:cxn ang="0">
                <a:pos x="connsiteX17457" y="connsiteY17457"/>
              </a:cxn>
              <a:cxn ang="0">
                <a:pos x="connsiteX17458" y="connsiteY17458"/>
              </a:cxn>
              <a:cxn ang="0">
                <a:pos x="connsiteX17459" y="connsiteY17459"/>
              </a:cxn>
              <a:cxn ang="0">
                <a:pos x="connsiteX17460" y="connsiteY17460"/>
              </a:cxn>
              <a:cxn ang="0">
                <a:pos x="connsiteX17461" y="connsiteY17461"/>
              </a:cxn>
              <a:cxn ang="0">
                <a:pos x="connsiteX17462" y="connsiteY17462"/>
              </a:cxn>
              <a:cxn ang="0">
                <a:pos x="connsiteX17463" y="connsiteY17463"/>
              </a:cxn>
              <a:cxn ang="0">
                <a:pos x="connsiteX17464" y="connsiteY17464"/>
              </a:cxn>
              <a:cxn ang="0">
                <a:pos x="connsiteX17465" y="connsiteY17465"/>
              </a:cxn>
              <a:cxn ang="0">
                <a:pos x="connsiteX17466" y="connsiteY17466"/>
              </a:cxn>
              <a:cxn ang="0">
                <a:pos x="connsiteX17467" y="connsiteY17467"/>
              </a:cxn>
              <a:cxn ang="0">
                <a:pos x="connsiteX17468" y="connsiteY17468"/>
              </a:cxn>
              <a:cxn ang="0">
                <a:pos x="connsiteX17469" y="connsiteY17469"/>
              </a:cxn>
              <a:cxn ang="0">
                <a:pos x="connsiteX17470" y="connsiteY17470"/>
              </a:cxn>
              <a:cxn ang="0">
                <a:pos x="connsiteX17471" y="connsiteY17471"/>
              </a:cxn>
              <a:cxn ang="0">
                <a:pos x="connsiteX17472" y="connsiteY17472"/>
              </a:cxn>
              <a:cxn ang="0">
                <a:pos x="connsiteX17473" y="connsiteY17473"/>
              </a:cxn>
              <a:cxn ang="0">
                <a:pos x="connsiteX17474" y="connsiteY17474"/>
              </a:cxn>
              <a:cxn ang="0">
                <a:pos x="connsiteX17475" y="connsiteY17475"/>
              </a:cxn>
              <a:cxn ang="0">
                <a:pos x="connsiteX17476" y="connsiteY17476"/>
              </a:cxn>
              <a:cxn ang="0">
                <a:pos x="connsiteX17477" y="connsiteY17477"/>
              </a:cxn>
              <a:cxn ang="0">
                <a:pos x="connsiteX17478" y="connsiteY17478"/>
              </a:cxn>
              <a:cxn ang="0">
                <a:pos x="connsiteX17479" y="connsiteY17479"/>
              </a:cxn>
              <a:cxn ang="0">
                <a:pos x="connsiteX17480" y="connsiteY17480"/>
              </a:cxn>
              <a:cxn ang="0">
                <a:pos x="connsiteX17481" y="connsiteY17481"/>
              </a:cxn>
              <a:cxn ang="0">
                <a:pos x="connsiteX17482" y="connsiteY17482"/>
              </a:cxn>
              <a:cxn ang="0">
                <a:pos x="connsiteX17483" y="connsiteY17483"/>
              </a:cxn>
              <a:cxn ang="0">
                <a:pos x="connsiteX17484" y="connsiteY17484"/>
              </a:cxn>
              <a:cxn ang="0">
                <a:pos x="connsiteX17485" y="connsiteY17485"/>
              </a:cxn>
              <a:cxn ang="0">
                <a:pos x="connsiteX17486" y="connsiteY17486"/>
              </a:cxn>
              <a:cxn ang="0">
                <a:pos x="connsiteX17487" y="connsiteY17487"/>
              </a:cxn>
              <a:cxn ang="0">
                <a:pos x="connsiteX17488" y="connsiteY17488"/>
              </a:cxn>
              <a:cxn ang="0">
                <a:pos x="connsiteX17489" y="connsiteY17489"/>
              </a:cxn>
              <a:cxn ang="0">
                <a:pos x="connsiteX17490" y="connsiteY17490"/>
              </a:cxn>
              <a:cxn ang="0">
                <a:pos x="connsiteX17491" y="connsiteY17491"/>
              </a:cxn>
              <a:cxn ang="0">
                <a:pos x="connsiteX17492" y="connsiteY17492"/>
              </a:cxn>
              <a:cxn ang="0">
                <a:pos x="connsiteX17493" y="connsiteY17493"/>
              </a:cxn>
              <a:cxn ang="0">
                <a:pos x="connsiteX17494" y="connsiteY17494"/>
              </a:cxn>
              <a:cxn ang="0">
                <a:pos x="connsiteX17495" y="connsiteY17495"/>
              </a:cxn>
              <a:cxn ang="0">
                <a:pos x="connsiteX17496" y="connsiteY17496"/>
              </a:cxn>
              <a:cxn ang="0">
                <a:pos x="connsiteX17497" y="connsiteY17497"/>
              </a:cxn>
              <a:cxn ang="0">
                <a:pos x="connsiteX17498" y="connsiteY17498"/>
              </a:cxn>
              <a:cxn ang="0">
                <a:pos x="connsiteX17499" y="connsiteY17499"/>
              </a:cxn>
              <a:cxn ang="0">
                <a:pos x="connsiteX17500" y="connsiteY17500"/>
              </a:cxn>
              <a:cxn ang="0">
                <a:pos x="connsiteX17501" y="connsiteY17501"/>
              </a:cxn>
              <a:cxn ang="0">
                <a:pos x="connsiteX17502" y="connsiteY17502"/>
              </a:cxn>
              <a:cxn ang="0">
                <a:pos x="connsiteX17503" y="connsiteY17503"/>
              </a:cxn>
              <a:cxn ang="0">
                <a:pos x="connsiteX17504" y="connsiteY17504"/>
              </a:cxn>
              <a:cxn ang="0">
                <a:pos x="connsiteX17505" y="connsiteY17505"/>
              </a:cxn>
              <a:cxn ang="0">
                <a:pos x="connsiteX17506" y="connsiteY17506"/>
              </a:cxn>
              <a:cxn ang="0">
                <a:pos x="connsiteX17507" y="connsiteY17507"/>
              </a:cxn>
              <a:cxn ang="0">
                <a:pos x="connsiteX17508" y="connsiteY17508"/>
              </a:cxn>
              <a:cxn ang="0">
                <a:pos x="connsiteX17509" y="connsiteY17509"/>
              </a:cxn>
              <a:cxn ang="0">
                <a:pos x="connsiteX17510" y="connsiteY17510"/>
              </a:cxn>
              <a:cxn ang="0">
                <a:pos x="connsiteX17511" y="connsiteY17511"/>
              </a:cxn>
              <a:cxn ang="0">
                <a:pos x="connsiteX17512" y="connsiteY17512"/>
              </a:cxn>
              <a:cxn ang="0">
                <a:pos x="connsiteX17513" y="connsiteY17513"/>
              </a:cxn>
              <a:cxn ang="0">
                <a:pos x="connsiteX17514" y="connsiteY17514"/>
              </a:cxn>
              <a:cxn ang="0">
                <a:pos x="connsiteX17515" y="connsiteY17515"/>
              </a:cxn>
              <a:cxn ang="0">
                <a:pos x="connsiteX17516" y="connsiteY17516"/>
              </a:cxn>
              <a:cxn ang="0">
                <a:pos x="connsiteX17517" y="connsiteY17517"/>
              </a:cxn>
              <a:cxn ang="0">
                <a:pos x="connsiteX17518" y="connsiteY17518"/>
              </a:cxn>
              <a:cxn ang="0">
                <a:pos x="connsiteX17519" y="connsiteY17519"/>
              </a:cxn>
              <a:cxn ang="0">
                <a:pos x="connsiteX17520" y="connsiteY17520"/>
              </a:cxn>
              <a:cxn ang="0">
                <a:pos x="connsiteX17521" y="connsiteY17521"/>
              </a:cxn>
              <a:cxn ang="0">
                <a:pos x="connsiteX17522" y="connsiteY17522"/>
              </a:cxn>
              <a:cxn ang="0">
                <a:pos x="connsiteX17523" y="connsiteY17523"/>
              </a:cxn>
              <a:cxn ang="0">
                <a:pos x="connsiteX17524" y="connsiteY17524"/>
              </a:cxn>
              <a:cxn ang="0">
                <a:pos x="connsiteX17525" y="connsiteY17525"/>
              </a:cxn>
              <a:cxn ang="0">
                <a:pos x="connsiteX17526" y="connsiteY17526"/>
              </a:cxn>
              <a:cxn ang="0">
                <a:pos x="connsiteX17527" y="connsiteY17527"/>
              </a:cxn>
              <a:cxn ang="0">
                <a:pos x="connsiteX17528" y="connsiteY17528"/>
              </a:cxn>
              <a:cxn ang="0">
                <a:pos x="connsiteX17529" y="connsiteY17529"/>
              </a:cxn>
              <a:cxn ang="0">
                <a:pos x="connsiteX17530" y="connsiteY17530"/>
              </a:cxn>
              <a:cxn ang="0">
                <a:pos x="connsiteX17531" y="connsiteY17531"/>
              </a:cxn>
              <a:cxn ang="0">
                <a:pos x="connsiteX17532" y="connsiteY17532"/>
              </a:cxn>
              <a:cxn ang="0">
                <a:pos x="connsiteX17533" y="connsiteY17533"/>
              </a:cxn>
              <a:cxn ang="0">
                <a:pos x="connsiteX17534" y="connsiteY17534"/>
              </a:cxn>
              <a:cxn ang="0">
                <a:pos x="connsiteX17535" y="connsiteY17535"/>
              </a:cxn>
              <a:cxn ang="0">
                <a:pos x="connsiteX17536" y="connsiteY17536"/>
              </a:cxn>
              <a:cxn ang="0">
                <a:pos x="connsiteX17537" y="connsiteY17537"/>
              </a:cxn>
              <a:cxn ang="0">
                <a:pos x="connsiteX17538" y="connsiteY17538"/>
              </a:cxn>
              <a:cxn ang="0">
                <a:pos x="connsiteX17539" y="connsiteY17539"/>
              </a:cxn>
              <a:cxn ang="0">
                <a:pos x="connsiteX17540" y="connsiteY17540"/>
              </a:cxn>
              <a:cxn ang="0">
                <a:pos x="connsiteX17541" y="connsiteY17541"/>
              </a:cxn>
              <a:cxn ang="0">
                <a:pos x="connsiteX17542" y="connsiteY17542"/>
              </a:cxn>
              <a:cxn ang="0">
                <a:pos x="connsiteX17543" y="connsiteY17543"/>
              </a:cxn>
              <a:cxn ang="0">
                <a:pos x="connsiteX17544" y="connsiteY17544"/>
              </a:cxn>
              <a:cxn ang="0">
                <a:pos x="connsiteX17545" y="connsiteY17545"/>
              </a:cxn>
              <a:cxn ang="0">
                <a:pos x="connsiteX17546" y="connsiteY17546"/>
              </a:cxn>
              <a:cxn ang="0">
                <a:pos x="connsiteX17547" y="connsiteY17547"/>
              </a:cxn>
              <a:cxn ang="0">
                <a:pos x="connsiteX17548" y="connsiteY17548"/>
              </a:cxn>
              <a:cxn ang="0">
                <a:pos x="connsiteX17549" y="connsiteY17549"/>
              </a:cxn>
              <a:cxn ang="0">
                <a:pos x="connsiteX17550" y="connsiteY17550"/>
              </a:cxn>
              <a:cxn ang="0">
                <a:pos x="connsiteX17551" y="connsiteY17551"/>
              </a:cxn>
              <a:cxn ang="0">
                <a:pos x="connsiteX17552" y="connsiteY17552"/>
              </a:cxn>
              <a:cxn ang="0">
                <a:pos x="connsiteX17553" y="connsiteY17553"/>
              </a:cxn>
              <a:cxn ang="0">
                <a:pos x="connsiteX17554" y="connsiteY17554"/>
              </a:cxn>
              <a:cxn ang="0">
                <a:pos x="connsiteX17555" y="connsiteY17555"/>
              </a:cxn>
              <a:cxn ang="0">
                <a:pos x="connsiteX17556" y="connsiteY17556"/>
              </a:cxn>
              <a:cxn ang="0">
                <a:pos x="connsiteX17557" y="connsiteY17557"/>
              </a:cxn>
              <a:cxn ang="0">
                <a:pos x="connsiteX17558" y="connsiteY17558"/>
              </a:cxn>
              <a:cxn ang="0">
                <a:pos x="connsiteX17559" y="connsiteY17559"/>
              </a:cxn>
              <a:cxn ang="0">
                <a:pos x="connsiteX17560" y="connsiteY17560"/>
              </a:cxn>
              <a:cxn ang="0">
                <a:pos x="connsiteX17561" y="connsiteY17561"/>
              </a:cxn>
              <a:cxn ang="0">
                <a:pos x="connsiteX17562" y="connsiteY17562"/>
              </a:cxn>
              <a:cxn ang="0">
                <a:pos x="connsiteX17563" y="connsiteY17563"/>
              </a:cxn>
              <a:cxn ang="0">
                <a:pos x="connsiteX17564" y="connsiteY17564"/>
              </a:cxn>
              <a:cxn ang="0">
                <a:pos x="connsiteX17565" y="connsiteY17565"/>
              </a:cxn>
              <a:cxn ang="0">
                <a:pos x="connsiteX17566" y="connsiteY17566"/>
              </a:cxn>
              <a:cxn ang="0">
                <a:pos x="connsiteX17567" y="connsiteY17567"/>
              </a:cxn>
              <a:cxn ang="0">
                <a:pos x="connsiteX17568" y="connsiteY17568"/>
              </a:cxn>
              <a:cxn ang="0">
                <a:pos x="connsiteX17569" y="connsiteY17569"/>
              </a:cxn>
              <a:cxn ang="0">
                <a:pos x="connsiteX17570" y="connsiteY17570"/>
              </a:cxn>
              <a:cxn ang="0">
                <a:pos x="connsiteX17571" y="connsiteY17571"/>
              </a:cxn>
              <a:cxn ang="0">
                <a:pos x="connsiteX17572" y="connsiteY17572"/>
              </a:cxn>
              <a:cxn ang="0">
                <a:pos x="connsiteX17573" y="connsiteY17573"/>
              </a:cxn>
              <a:cxn ang="0">
                <a:pos x="connsiteX17574" y="connsiteY17574"/>
              </a:cxn>
              <a:cxn ang="0">
                <a:pos x="connsiteX17575" y="connsiteY17575"/>
              </a:cxn>
              <a:cxn ang="0">
                <a:pos x="connsiteX17576" y="connsiteY17576"/>
              </a:cxn>
              <a:cxn ang="0">
                <a:pos x="connsiteX17577" y="connsiteY17577"/>
              </a:cxn>
              <a:cxn ang="0">
                <a:pos x="connsiteX17578" y="connsiteY17578"/>
              </a:cxn>
              <a:cxn ang="0">
                <a:pos x="connsiteX17579" y="connsiteY17579"/>
              </a:cxn>
              <a:cxn ang="0">
                <a:pos x="connsiteX17580" y="connsiteY17580"/>
              </a:cxn>
              <a:cxn ang="0">
                <a:pos x="connsiteX17581" y="connsiteY17581"/>
              </a:cxn>
              <a:cxn ang="0">
                <a:pos x="connsiteX17582" y="connsiteY17582"/>
              </a:cxn>
              <a:cxn ang="0">
                <a:pos x="connsiteX17583" y="connsiteY17583"/>
              </a:cxn>
              <a:cxn ang="0">
                <a:pos x="connsiteX17584" y="connsiteY17584"/>
              </a:cxn>
              <a:cxn ang="0">
                <a:pos x="connsiteX17585" y="connsiteY17585"/>
              </a:cxn>
              <a:cxn ang="0">
                <a:pos x="connsiteX17586" y="connsiteY17586"/>
              </a:cxn>
              <a:cxn ang="0">
                <a:pos x="connsiteX17587" y="connsiteY17587"/>
              </a:cxn>
              <a:cxn ang="0">
                <a:pos x="connsiteX17588" y="connsiteY17588"/>
              </a:cxn>
              <a:cxn ang="0">
                <a:pos x="connsiteX17589" y="connsiteY17589"/>
              </a:cxn>
              <a:cxn ang="0">
                <a:pos x="connsiteX17590" y="connsiteY17590"/>
              </a:cxn>
              <a:cxn ang="0">
                <a:pos x="connsiteX17591" y="connsiteY17591"/>
              </a:cxn>
              <a:cxn ang="0">
                <a:pos x="connsiteX17592" y="connsiteY17592"/>
              </a:cxn>
              <a:cxn ang="0">
                <a:pos x="connsiteX17593" y="connsiteY17593"/>
              </a:cxn>
              <a:cxn ang="0">
                <a:pos x="connsiteX17594" y="connsiteY17594"/>
              </a:cxn>
              <a:cxn ang="0">
                <a:pos x="connsiteX17595" y="connsiteY17595"/>
              </a:cxn>
              <a:cxn ang="0">
                <a:pos x="connsiteX17596" y="connsiteY17596"/>
              </a:cxn>
              <a:cxn ang="0">
                <a:pos x="connsiteX17597" y="connsiteY17597"/>
              </a:cxn>
              <a:cxn ang="0">
                <a:pos x="connsiteX17598" y="connsiteY17598"/>
              </a:cxn>
              <a:cxn ang="0">
                <a:pos x="connsiteX17599" y="connsiteY17599"/>
              </a:cxn>
              <a:cxn ang="0">
                <a:pos x="connsiteX17600" y="connsiteY17600"/>
              </a:cxn>
              <a:cxn ang="0">
                <a:pos x="connsiteX17601" y="connsiteY17601"/>
              </a:cxn>
              <a:cxn ang="0">
                <a:pos x="connsiteX17602" y="connsiteY17602"/>
              </a:cxn>
              <a:cxn ang="0">
                <a:pos x="connsiteX17603" y="connsiteY17603"/>
              </a:cxn>
              <a:cxn ang="0">
                <a:pos x="connsiteX17604" y="connsiteY17604"/>
              </a:cxn>
              <a:cxn ang="0">
                <a:pos x="connsiteX17605" y="connsiteY17605"/>
              </a:cxn>
              <a:cxn ang="0">
                <a:pos x="connsiteX17606" y="connsiteY17606"/>
              </a:cxn>
              <a:cxn ang="0">
                <a:pos x="connsiteX17607" y="connsiteY17607"/>
              </a:cxn>
              <a:cxn ang="0">
                <a:pos x="connsiteX17608" y="connsiteY17608"/>
              </a:cxn>
              <a:cxn ang="0">
                <a:pos x="connsiteX17609" y="connsiteY17609"/>
              </a:cxn>
              <a:cxn ang="0">
                <a:pos x="connsiteX17610" y="connsiteY17610"/>
              </a:cxn>
              <a:cxn ang="0">
                <a:pos x="connsiteX17611" y="connsiteY17611"/>
              </a:cxn>
              <a:cxn ang="0">
                <a:pos x="connsiteX17612" y="connsiteY17612"/>
              </a:cxn>
              <a:cxn ang="0">
                <a:pos x="connsiteX17613" y="connsiteY17613"/>
              </a:cxn>
              <a:cxn ang="0">
                <a:pos x="connsiteX17614" y="connsiteY17614"/>
              </a:cxn>
              <a:cxn ang="0">
                <a:pos x="connsiteX17615" y="connsiteY17615"/>
              </a:cxn>
              <a:cxn ang="0">
                <a:pos x="connsiteX17616" y="connsiteY17616"/>
              </a:cxn>
              <a:cxn ang="0">
                <a:pos x="connsiteX17617" y="connsiteY17617"/>
              </a:cxn>
              <a:cxn ang="0">
                <a:pos x="connsiteX17618" y="connsiteY17618"/>
              </a:cxn>
              <a:cxn ang="0">
                <a:pos x="connsiteX17619" y="connsiteY17619"/>
              </a:cxn>
              <a:cxn ang="0">
                <a:pos x="connsiteX17620" y="connsiteY17620"/>
              </a:cxn>
              <a:cxn ang="0">
                <a:pos x="connsiteX17621" y="connsiteY17621"/>
              </a:cxn>
              <a:cxn ang="0">
                <a:pos x="connsiteX17622" y="connsiteY17622"/>
              </a:cxn>
              <a:cxn ang="0">
                <a:pos x="connsiteX17623" y="connsiteY17623"/>
              </a:cxn>
              <a:cxn ang="0">
                <a:pos x="connsiteX17624" y="connsiteY17624"/>
              </a:cxn>
              <a:cxn ang="0">
                <a:pos x="connsiteX17625" y="connsiteY17625"/>
              </a:cxn>
              <a:cxn ang="0">
                <a:pos x="connsiteX17626" y="connsiteY17626"/>
              </a:cxn>
              <a:cxn ang="0">
                <a:pos x="connsiteX17627" y="connsiteY17627"/>
              </a:cxn>
              <a:cxn ang="0">
                <a:pos x="connsiteX17628" y="connsiteY17628"/>
              </a:cxn>
              <a:cxn ang="0">
                <a:pos x="connsiteX17629" y="connsiteY17629"/>
              </a:cxn>
              <a:cxn ang="0">
                <a:pos x="connsiteX17630" y="connsiteY17630"/>
              </a:cxn>
              <a:cxn ang="0">
                <a:pos x="connsiteX17631" y="connsiteY17631"/>
              </a:cxn>
              <a:cxn ang="0">
                <a:pos x="connsiteX17632" y="connsiteY17632"/>
              </a:cxn>
              <a:cxn ang="0">
                <a:pos x="connsiteX17633" y="connsiteY17633"/>
              </a:cxn>
              <a:cxn ang="0">
                <a:pos x="connsiteX17634" y="connsiteY17634"/>
              </a:cxn>
              <a:cxn ang="0">
                <a:pos x="connsiteX17635" y="connsiteY17635"/>
              </a:cxn>
              <a:cxn ang="0">
                <a:pos x="connsiteX17636" y="connsiteY17636"/>
              </a:cxn>
              <a:cxn ang="0">
                <a:pos x="connsiteX17637" y="connsiteY17637"/>
              </a:cxn>
              <a:cxn ang="0">
                <a:pos x="connsiteX17638" y="connsiteY17638"/>
              </a:cxn>
              <a:cxn ang="0">
                <a:pos x="connsiteX17639" y="connsiteY17639"/>
              </a:cxn>
              <a:cxn ang="0">
                <a:pos x="connsiteX17640" y="connsiteY17640"/>
              </a:cxn>
              <a:cxn ang="0">
                <a:pos x="connsiteX17641" y="connsiteY17641"/>
              </a:cxn>
              <a:cxn ang="0">
                <a:pos x="connsiteX17642" y="connsiteY17642"/>
              </a:cxn>
              <a:cxn ang="0">
                <a:pos x="connsiteX17643" y="connsiteY17643"/>
              </a:cxn>
              <a:cxn ang="0">
                <a:pos x="connsiteX17644" y="connsiteY17644"/>
              </a:cxn>
              <a:cxn ang="0">
                <a:pos x="connsiteX17645" y="connsiteY17645"/>
              </a:cxn>
              <a:cxn ang="0">
                <a:pos x="connsiteX17646" y="connsiteY17646"/>
              </a:cxn>
              <a:cxn ang="0">
                <a:pos x="connsiteX17647" y="connsiteY17647"/>
              </a:cxn>
              <a:cxn ang="0">
                <a:pos x="connsiteX17648" y="connsiteY17648"/>
              </a:cxn>
              <a:cxn ang="0">
                <a:pos x="connsiteX17649" y="connsiteY17649"/>
              </a:cxn>
              <a:cxn ang="0">
                <a:pos x="connsiteX17650" y="connsiteY17650"/>
              </a:cxn>
              <a:cxn ang="0">
                <a:pos x="connsiteX17651" y="connsiteY17651"/>
              </a:cxn>
              <a:cxn ang="0">
                <a:pos x="connsiteX17652" y="connsiteY17652"/>
              </a:cxn>
              <a:cxn ang="0">
                <a:pos x="connsiteX17653" y="connsiteY17653"/>
              </a:cxn>
              <a:cxn ang="0">
                <a:pos x="connsiteX17654" y="connsiteY17654"/>
              </a:cxn>
              <a:cxn ang="0">
                <a:pos x="connsiteX17655" y="connsiteY17655"/>
              </a:cxn>
              <a:cxn ang="0">
                <a:pos x="connsiteX17656" y="connsiteY17656"/>
              </a:cxn>
              <a:cxn ang="0">
                <a:pos x="connsiteX17657" y="connsiteY17657"/>
              </a:cxn>
              <a:cxn ang="0">
                <a:pos x="connsiteX17658" y="connsiteY17658"/>
              </a:cxn>
              <a:cxn ang="0">
                <a:pos x="connsiteX17659" y="connsiteY17659"/>
              </a:cxn>
              <a:cxn ang="0">
                <a:pos x="connsiteX17660" y="connsiteY17660"/>
              </a:cxn>
              <a:cxn ang="0">
                <a:pos x="connsiteX17661" y="connsiteY17661"/>
              </a:cxn>
              <a:cxn ang="0">
                <a:pos x="connsiteX17662" y="connsiteY17662"/>
              </a:cxn>
              <a:cxn ang="0">
                <a:pos x="connsiteX17663" y="connsiteY17663"/>
              </a:cxn>
              <a:cxn ang="0">
                <a:pos x="connsiteX17664" y="connsiteY17664"/>
              </a:cxn>
              <a:cxn ang="0">
                <a:pos x="connsiteX17665" y="connsiteY17665"/>
              </a:cxn>
              <a:cxn ang="0">
                <a:pos x="connsiteX17666" y="connsiteY17666"/>
              </a:cxn>
              <a:cxn ang="0">
                <a:pos x="connsiteX17667" y="connsiteY17667"/>
              </a:cxn>
              <a:cxn ang="0">
                <a:pos x="connsiteX17668" y="connsiteY17668"/>
              </a:cxn>
              <a:cxn ang="0">
                <a:pos x="connsiteX17669" y="connsiteY17669"/>
              </a:cxn>
              <a:cxn ang="0">
                <a:pos x="connsiteX17670" y="connsiteY17670"/>
              </a:cxn>
              <a:cxn ang="0">
                <a:pos x="connsiteX17671" y="connsiteY17671"/>
              </a:cxn>
              <a:cxn ang="0">
                <a:pos x="connsiteX17672" y="connsiteY17672"/>
              </a:cxn>
              <a:cxn ang="0">
                <a:pos x="connsiteX17673" y="connsiteY17673"/>
              </a:cxn>
              <a:cxn ang="0">
                <a:pos x="connsiteX17674" y="connsiteY17674"/>
              </a:cxn>
              <a:cxn ang="0">
                <a:pos x="connsiteX17675" y="connsiteY17675"/>
              </a:cxn>
              <a:cxn ang="0">
                <a:pos x="connsiteX17676" y="connsiteY17676"/>
              </a:cxn>
              <a:cxn ang="0">
                <a:pos x="connsiteX17677" y="connsiteY17677"/>
              </a:cxn>
              <a:cxn ang="0">
                <a:pos x="connsiteX17678" y="connsiteY17678"/>
              </a:cxn>
              <a:cxn ang="0">
                <a:pos x="connsiteX17679" y="connsiteY17679"/>
              </a:cxn>
              <a:cxn ang="0">
                <a:pos x="connsiteX17680" y="connsiteY17680"/>
              </a:cxn>
              <a:cxn ang="0">
                <a:pos x="connsiteX17681" y="connsiteY17681"/>
              </a:cxn>
              <a:cxn ang="0">
                <a:pos x="connsiteX17682" y="connsiteY17682"/>
              </a:cxn>
              <a:cxn ang="0">
                <a:pos x="connsiteX17683" y="connsiteY17683"/>
              </a:cxn>
              <a:cxn ang="0">
                <a:pos x="connsiteX17684" y="connsiteY17684"/>
              </a:cxn>
              <a:cxn ang="0">
                <a:pos x="connsiteX17685" y="connsiteY17685"/>
              </a:cxn>
              <a:cxn ang="0">
                <a:pos x="connsiteX17686" y="connsiteY17686"/>
              </a:cxn>
              <a:cxn ang="0">
                <a:pos x="connsiteX17687" y="connsiteY17687"/>
              </a:cxn>
              <a:cxn ang="0">
                <a:pos x="connsiteX17688" y="connsiteY17688"/>
              </a:cxn>
              <a:cxn ang="0">
                <a:pos x="connsiteX17689" y="connsiteY17689"/>
              </a:cxn>
              <a:cxn ang="0">
                <a:pos x="connsiteX17690" y="connsiteY17690"/>
              </a:cxn>
              <a:cxn ang="0">
                <a:pos x="connsiteX17691" y="connsiteY17691"/>
              </a:cxn>
              <a:cxn ang="0">
                <a:pos x="connsiteX17692" y="connsiteY17692"/>
              </a:cxn>
              <a:cxn ang="0">
                <a:pos x="connsiteX17693" y="connsiteY17693"/>
              </a:cxn>
              <a:cxn ang="0">
                <a:pos x="connsiteX17694" y="connsiteY17694"/>
              </a:cxn>
              <a:cxn ang="0">
                <a:pos x="connsiteX17695" y="connsiteY17695"/>
              </a:cxn>
              <a:cxn ang="0">
                <a:pos x="connsiteX17696" y="connsiteY17696"/>
              </a:cxn>
              <a:cxn ang="0">
                <a:pos x="connsiteX17697" y="connsiteY17697"/>
              </a:cxn>
              <a:cxn ang="0">
                <a:pos x="connsiteX17698" y="connsiteY17698"/>
              </a:cxn>
              <a:cxn ang="0">
                <a:pos x="connsiteX17699" y="connsiteY17699"/>
              </a:cxn>
              <a:cxn ang="0">
                <a:pos x="connsiteX17700" y="connsiteY17700"/>
              </a:cxn>
              <a:cxn ang="0">
                <a:pos x="connsiteX17701" y="connsiteY17701"/>
              </a:cxn>
              <a:cxn ang="0">
                <a:pos x="connsiteX17702" y="connsiteY17702"/>
              </a:cxn>
              <a:cxn ang="0">
                <a:pos x="connsiteX17703" y="connsiteY17703"/>
              </a:cxn>
              <a:cxn ang="0">
                <a:pos x="connsiteX17704" y="connsiteY17704"/>
              </a:cxn>
              <a:cxn ang="0">
                <a:pos x="connsiteX17705" y="connsiteY17705"/>
              </a:cxn>
              <a:cxn ang="0">
                <a:pos x="connsiteX17706" y="connsiteY17706"/>
              </a:cxn>
              <a:cxn ang="0">
                <a:pos x="connsiteX17707" y="connsiteY17707"/>
              </a:cxn>
              <a:cxn ang="0">
                <a:pos x="connsiteX17708" y="connsiteY17708"/>
              </a:cxn>
              <a:cxn ang="0">
                <a:pos x="connsiteX17709" y="connsiteY17709"/>
              </a:cxn>
              <a:cxn ang="0">
                <a:pos x="connsiteX17710" y="connsiteY17710"/>
              </a:cxn>
              <a:cxn ang="0">
                <a:pos x="connsiteX17711" y="connsiteY17711"/>
              </a:cxn>
              <a:cxn ang="0">
                <a:pos x="connsiteX17712" y="connsiteY17712"/>
              </a:cxn>
              <a:cxn ang="0">
                <a:pos x="connsiteX17713" y="connsiteY17713"/>
              </a:cxn>
              <a:cxn ang="0">
                <a:pos x="connsiteX17714" y="connsiteY17714"/>
              </a:cxn>
              <a:cxn ang="0">
                <a:pos x="connsiteX17715" y="connsiteY17715"/>
              </a:cxn>
              <a:cxn ang="0">
                <a:pos x="connsiteX17716" y="connsiteY17716"/>
              </a:cxn>
              <a:cxn ang="0">
                <a:pos x="connsiteX17717" y="connsiteY17717"/>
              </a:cxn>
              <a:cxn ang="0">
                <a:pos x="connsiteX17718" y="connsiteY17718"/>
              </a:cxn>
              <a:cxn ang="0">
                <a:pos x="connsiteX17719" y="connsiteY17719"/>
              </a:cxn>
              <a:cxn ang="0">
                <a:pos x="connsiteX17720" y="connsiteY17720"/>
              </a:cxn>
              <a:cxn ang="0">
                <a:pos x="connsiteX17721" y="connsiteY17721"/>
              </a:cxn>
              <a:cxn ang="0">
                <a:pos x="connsiteX17722" y="connsiteY17722"/>
              </a:cxn>
              <a:cxn ang="0">
                <a:pos x="connsiteX17723" y="connsiteY17723"/>
              </a:cxn>
              <a:cxn ang="0">
                <a:pos x="connsiteX17724" y="connsiteY17724"/>
              </a:cxn>
              <a:cxn ang="0">
                <a:pos x="connsiteX17725" y="connsiteY17725"/>
              </a:cxn>
              <a:cxn ang="0">
                <a:pos x="connsiteX17726" y="connsiteY17726"/>
              </a:cxn>
              <a:cxn ang="0">
                <a:pos x="connsiteX17727" y="connsiteY17727"/>
              </a:cxn>
              <a:cxn ang="0">
                <a:pos x="connsiteX17728" y="connsiteY17728"/>
              </a:cxn>
              <a:cxn ang="0">
                <a:pos x="connsiteX17729" y="connsiteY17729"/>
              </a:cxn>
              <a:cxn ang="0">
                <a:pos x="connsiteX17730" y="connsiteY17730"/>
              </a:cxn>
              <a:cxn ang="0">
                <a:pos x="connsiteX17731" y="connsiteY17731"/>
              </a:cxn>
              <a:cxn ang="0">
                <a:pos x="connsiteX17732" y="connsiteY17732"/>
              </a:cxn>
              <a:cxn ang="0">
                <a:pos x="connsiteX17733" y="connsiteY17733"/>
              </a:cxn>
              <a:cxn ang="0">
                <a:pos x="connsiteX17734" y="connsiteY17734"/>
              </a:cxn>
              <a:cxn ang="0">
                <a:pos x="connsiteX17735" y="connsiteY17735"/>
              </a:cxn>
              <a:cxn ang="0">
                <a:pos x="connsiteX17736" y="connsiteY17736"/>
              </a:cxn>
              <a:cxn ang="0">
                <a:pos x="connsiteX17737" y="connsiteY17737"/>
              </a:cxn>
              <a:cxn ang="0">
                <a:pos x="connsiteX17738" y="connsiteY17738"/>
              </a:cxn>
              <a:cxn ang="0">
                <a:pos x="connsiteX17739" y="connsiteY17739"/>
              </a:cxn>
              <a:cxn ang="0">
                <a:pos x="connsiteX17740" y="connsiteY17740"/>
              </a:cxn>
              <a:cxn ang="0">
                <a:pos x="connsiteX17741" y="connsiteY17741"/>
              </a:cxn>
              <a:cxn ang="0">
                <a:pos x="connsiteX17742" y="connsiteY17742"/>
              </a:cxn>
              <a:cxn ang="0">
                <a:pos x="connsiteX17743" y="connsiteY17743"/>
              </a:cxn>
              <a:cxn ang="0">
                <a:pos x="connsiteX17744" y="connsiteY17744"/>
              </a:cxn>
              <a:cxn ang="0">
                <a:pos x="connsiteX17745" y="connsiteY17745"/>
              </a:cxn>
              <a:cxn ang="0">
                <a:pos x="connsiteX17746" y="connsiteY17746"/>
              </a:cxn>
              <a:cxn ang="0">
                <a:pos x="connsiteX17747" y="connsiteY17747"/>
              </a:cxn>
              <a:cxn ang="0">
                <a:pos x="connsiteX17748" y="connsiteY17748"/>
              </a:cxn>
              <a:cxn ang="0">
                <a:pos x="connsiteX17749" y="connsiteY17749"/>
              </a:cxn>
              <a:cxn ang="0">
                <a:pos x="connsiteX17750" y="connsiteY17750"/>
              </a:cxn>
              <a:cxn ang="0">
                <a:pos x="connsiteX17751" y="connsiteY17751"/>
              </a:cxn>
              <a:cxn ang="0">
                <a:pos x="connsiteX17752" y="connsiteY17752"/>
              </a:cxn>
              <a:cxn ang="0">
                <a:pos x="connsiteX17753" y="connsiteY17753"/>
              </a:cxn>
              <a:cxn ang="0">
                <a:pos x="connsiteX17754" y="connsiteY17754"/>
              </a:cxn>
              <a:cxn ang="0">
                <a:pos x="connsiteX17755" y="connsiteY17755"/>
              </a:cxn>
              <a:cxn ang="0">
                <a:pos x="connsiteX17756" y="connsiteY17756"/>
              </a:cxn>
              <a:cxn ang="0">
                <a:pos x="connsiteX17757" y="connsiteY17757"/>
              </a:cxn>
              <a:cxn ang="0">
                <a:pos x="connsiteX17758" y="connsiteY17758"/>
              </a:cxn>
              <a:cxn ang="0">
                <a:pos x="connsiteX17759" y="connsiteY17759"/>
              </a:cxn>
              <a:cxn ang="0">
                <a:pos x="connsiteX17760" y="connsiteY17760"/>
              </a:cxn>
              <a:cxn ang="0">
                <a:pos x="connsiteX17761" y="connsiteY17761"/>
              </a:cxn>
              <a:cxn ang="0">
                <a:pos x="connsiteX17762" y="connsiteY17762"/>
              </a:cxn>
              <a:cxn ang="0">
                <a:pos x="connsiteX17763" y="connsiteY17763"/>
              </a:cxn>
              <a:cxn ang="0">
                <a:pos x="connsiteX17764" y="connsiteY17764"/>
              </a:cxn>
              <a:cxn ang="0">
                <a:pos x="connsiteX17765" y="connsiteY17765"/>
              </a:cxn>
              <a:cxn ang="0">
                <a:pos x="connsiteX17766" y="connsiteY17766"/>
              </a:cxn>
              <a:cxn ang="0">
                <a:pos x="connsiteX17767" y="connsiteY17767"/>
              </a:cxn>
              <a:cxn ang="0">
                <a:pos x="connsiteX17768" y="connsiteY17768"/>
              </a:cxn>
              <a:cxn ang="0">
                <a:pos x="connsiteX17769" y="connsiteY17769"/>
              </a:cxn>
              <a:cxn ang="0">
                <a:pos x="connsiteX17770" y="connsiteY17770"/>
              </a:cxn>
              <a:cxn ang="0">
                <a:pos x="connsiteX17771" y="connsiteY17771"/>
              </a:cxn>
              <a:cxn ang="0">
                <a:pos x="connsiteX17772" y="connsiteY17772"/>
              </a:cxn>
              <a:cxn ang="0">
                <a:pos x="connsiteX17773" y="connsiteY17773"/>
              </a:cxn>
              <a:cxn ang="0">
                <a:pos x="connsiteX17774" y="connsiteY17774"/>
              </a:cxn>
              <a:cxn ang="0">
                <a:pos x="connsiteX17775" y="connsiteY17775"/>
              </a:cxn>
              <a:cxn ang="0">
                <a:pos x="connsiteX17776" y="connsiteY17776"/>
              </a:cxn>
              <a:cxn ang="0">
                <a:pos x="connsiteX17777" y="connsiteY17777"/>
              </a:cxn>
              <a:cxn ang="0">
                <a:pos x="connsiteX17778" y="connsiteY17778"/>
              </a:cxn>
              <a:cxn ang="0">
                <a:pos x="connsiteX17779" y="connsiteY17779"/>
              </a:cxn>
              <a:cxn ang="0">
                <a:pos x="connsiteX17780" y="connsiteY17780"/>
              </a:cxn>
              <a:cxn ang="0">
                <a:pos x="connsiteX17781" y="connsiteY17781"/>
              </a:cxn>
              <a:cxn ang="0">
                <a:pos x="connsiteX17782" y="connsiteY17782"/>
              </a:cxn>
              <a:cxn ang="0">
                <a:pos x="connsiteX17783" y="connsiteY17783"/>
              </a:cxn>
              <a:cxn ang="0">
                <a:pos x="connsiteX17784" y="connsiteY17784"/>
              </a:cxn>
              <a:cxn ang="0">
                <a:pos x="connsiteX17785" y="connsiteY17785"/>
              </a:cxn>
              <a:cxn ang="0">
                <a:pos x="connsiteX17786" y="connsiteY17786"/>
              </a:cxn>
              <a:cxn ang="0">
                <a:pos x="connsiteX17787" y="connsiteY17787"/>
              </a:cxn>
              <a:cxn ang="0">
                <a:pos x="connsiteX17788" y="connsiteY17788"/>
              </a:cxn>
              <a:cxn ang="0">
                <a:pos x="connsiteX17789" y="connsiteY17789"/>
              </a:cxn>
              <a:cxn ang="0">
                <a:pos x="connsiteX17790" y="connsiteY17790"/>
              </a:cxn>
              <a:cxn ang="0">
                <a:pos x="connsiteX17791" y="connsiteY17791"/>
              </a:cxn>
              <a:cxn ang="0">
                <a:pos x="connsiteX17792" y="connsiteY17792"/>
              </a:cxn>
              <a:cxn ang="0">
                <a:pos x="connsiteX17793" y="connsiteY17793"/>
              </a:cxn>
              <a:cxn ang="0">
                <a:pos x="connsiteX17794" y="connsiteY17794"/>
              </a:cxn>
              <a:cxn ang="0">
                <a:pos x="connsiteX17795" y="connsiteY17795"/>
              </a:cxn>
              <a:cxn ang="0">
                <a:pos x="connsiteX17796" y="connsiteY17796"/>
              </a:cxn>
              <a:cxn ang="0">
                <a:pos x="connsiteX17797" y="connsiteY17797"/>
              </a:cxn>
              <a:cxn ang="0">
                <a:pos x="connsiteX17798" y="connsiteY17798"/>
              </a:cxn>
              <a:cxn ang="0">
                <a:pos x="connsiteX17799" y="connsiteY17799"/>
              </a:cxn>
              <a:cxn ang="0">
                <a:pos x="connsiteX17800" y="connsiteY17800"/>
              </a:cxn>
              <a:cxn ang="0">
                <a:pos x="connsiteX17801" y="connsiteY17801"/>
              </a:cxn>
              <a:cxn ang="0">
                <a:pos x="connsiteX17802" y="connsiteY17802"/>
              </a:cxn>
              <a:cxn ang="0">
                <a:pos x="connsiteX17803" y="connsiteY17803"/>
              </a:cxn>
              <a:cxn ang="0">
                <a:pos x="connsiteX17804" y="connsiteY17804"/>
              </a:cxn>
              <a:cxn ang="0">
                <a:pos x="connsiteX17805" y="connsiteY17805"/>
              </a:cxn>
              <a:cxn ang="0">
                <a:pos x="connsiteX17806" y="connsiteY17806"/>
              </a:cxn>
              <a:cxn ang="0">
                <a:pos x="connsiteX17807" y="connsiteY17807"/>
              </a:cxn>
              <a:cxn ang="0">
                <a:pos x="connsiteX17808" y="connsiteY17808"/>
              </a:cxn>
              <a:cxn ang="0">
                <a:pos x="connsiteX17809" y="connsiteY17809"/>
              </a:cxn>
              <a:cxn ang="0">
                <a:pos x="connsiteX17810" y="connsiteY17810"/>
              </a:cxn>
              <a:cxn ang="0">
                <a:pos x="connsiteX17811" y="connsiteY17811"/>
              </a:cxn>
              <a:cxn ang="0">
                <a:pos x="connsiteX17812" y="connsiteY17812"/>
              </a:cxn>
              <a:cxn ang="0">
                <a:pos x="connsiteX17813" y="connsiteY17813"/>
              </a:cxn>
              <a:cxn ang="0">
                <a:pos x="connsiteX17814" y="connsiteY17814"/>
              </a:cxn>
              <a:cxn ang="0">
                <a:pos x="connsiteX17815" y="connsiteY17815"/>
              </a:cxn>
              <a:cxn ang="0">
                <a:pos x="connsiteX17816" y="connsiteY17816"/>
              </a:cxn>
              <a:cxn ang="0">
                <a:pos x="connsiteX17817" y="connsiteY17817"/>
              </a:cxn>
              <a:cxn ang="0">
                <a:pos x="connsiteX17818" y="connsiteY17818"/>
              </a:cxn>
              <a:cxn ang="0">
                <a:pos x="connsiteX17819" y="connsiteY17819"/>
              </a:cxn>
              <a:cxn ang="0">
                <a:pos x="connsiteX17820" y="connsiteY17820"/>
              </a:cxn>
              <a:cxn ang="0">
                <a:pos x="connsiteX17821" y="connsiteY17821"/>
              </a:cxn>
              <a:cxn ang="0">
                <a:pos x="connsiteX17822" y="connsiteY17822"/>
              </a:cxn>
              <a:cxn ang="0">
                <a:pos x="connsiteX17823" y="connsiteY17823"/>
              </a:cxn>
              <a:cxn ang="0">
                <a:pos x="connsiteX17824" y="connsiteY17824"/>
              </a:cxn>
              <a:cxn ang="0">
                <a:pos x="connsiteX17825" y="connsiteY17825"/>
              </a:cxn>
              <a:cxn ang="0">
                <a:pos x="connsiteX17826" y="connsiteY17826"/>
              </a:cxn>
              <a:cxn ang="0">
                <a:pos x="connsiteX17827" y="connsiteY17827"/>
              </a:cxn>
              <a:cxn ang="0">
                <a:pos x="connsiteX17828" y="connsiteY17828"/>
              </a:cxn>
              <a:cxn ang="0">
                <a:pos x="connsiteX17829" y="connsiteY17829"/>
              </a:cxn>
              <a:cxn ang="0">
                <a:pos x="connsiteX17830" y="connsiteY17830"/>
              </a:cxn>
              <a:cxn ang="0">
                <a:pos x="connsiteX17831" y="connsiteY17831"/>
              </a:cxn>
              <a:cxn ang="0">
                <a:pos x="connsiteX17832" y="connsiteY17832"/>
              </a:cxn>
              <a:cxn ang="0">
                <a:pos x="connsiteX17833" y="connsiteY17833"/>
              </a:cxn>
              <a:cxn ang="0">
                <a:pos x="connsiteX17834" y="connsiteY17834"/>
              </a:cxn>
              <a:cxn ang="0">
                <a:pos x="connsiteX17835" y="connsiteY17835"/>
              </a:cxn>
              <a:cxn ang="0">
                <a:pos x="connsiteX17836" y="connsiteY17836"/>
              </a:cxn>
              <a:cxn ang="0">
                <a:pos x="connsiteX17837" y="connsiteY17837"/>
              </a:cxn>
              <a:cxn ang="0">
                <a:pos x="connsiteX17838" y="connsiteY17838"/>
              </a:cxn>
              <a:cxn ang="0">
                <a:pos x="connsiteX17839" y="connsiteY17839"/>
              </a:cxn>
              <a:cxn ang="0">
                <a:pos x="connsiteX17840" y="connsiteY17840"/>
              </a:cxn>
              <a:cxn ang="0">
                <a:pos x="connsiteX17841" y="connsiteY17841"/>
              </a:cxn>
              <a:cxn ang="0">
                <a:pos x="connsiteX17842" y="connsiteY17842"/>
              </a:cxn>
              <a:cxn ang="0">
                <a:pos x="connsiteX17843" y="connsiteY17843"/>
              </a:cxn>
              <a:cxn ang="0">
                <a:pos x="connsiteX17844" y="connsiteY17844"/>
              </a:cxn>
              <a:cxn ang="0">
                <a:pos x="connsiteX17845" y="connsiteY17845"/>
              </a:cxn>
              <a:cxn ang="0">
                <a:pos x="connsiteX17846" y="connsiteY17846"/>
              </a:cxn>
              <a:cxn ang="0">
                <a:pos x="connsiteX17847" y="connsiteY17847"/>
              </a:cxn>
              <a:cxn ang="0">
                <a:pos x="connsiteX17848" y="connsiteY17848"/>
              </a:cxn>
              <a:cxn ang="0">
                <a:pos x="connsiteX17849" y="connsiteY17849"/>
              </a:cxn>
              <a:cxn ang="0">
                <a:pos x="connsiteX17850" y="connsiteY17850"/>
              </a:cxn>
              <a:cxn ang="0">
                <a:pos x="connsiteX17851" y="connsiteY17851"/>
              </a:cxn>
              <a:cxn ang="0">
                <a:pos x="connsiteX17852" y="connsiteY17852"/>
              </a:cxn>
              <a:cxn ang="0">
                <a:pos x="connsiteX17853" y="connsiteY17853"/>
              </a:cxn>
              <a:cxn ang="0">
                <a:pos x="connsiteX17854" y="connsiteY17854"/>
              </a:cxn>
              <a:cxn ang="0">
                <a:pos x="connsiteX17855" y="connsiteY17855"/>
              </a:cxn>
              <a:cxn ang="0">
                <a:pos x="connsiteX17856" y="connsiteY17856"/>
              </a:cxn>
              <a:cxn ang="0">
                <a:pos x="connsiteX17857" y="connsiteY17857"/>
              </a:cxn>
              <a:cxn ang="0">
                <a:pos x="connsiteX17858" y="connsiteY17858"/>
              </a:cxn>
              <a:cxn ang="0">
                <a:pos x="connsiteX17859" y="connsiteY17859"/>
              </a:cxn>
              <a:cxn ang="0">
                <a:pos x="connsiteX17860" y="connsiteY17860"/>
              </a:cxn>
              <a:cxn ang="0">
                <a:pos x="connsiteX17861" y="connsiteY17861"/>
              </a:cxn>
              <a:cxn ang="0">
                <a:pos x="connsiteX17862" y="connsiteY17862"/>
              </a:cxn>
              <a:cxn ang="0">
                <a:pos x="connsiteX17863" y="connsiteY17863"/>
              </a:cxn>
              <a:cxn ang="0">
                <a:pos x="connsiteX17864" y="connsiteY17864"/>
              </a:cxn>
              <a:cxn ang="0">
                <a:pos x="connsiteX17865" y="connsiteY17865"/>
              </a:cxn>
              <a:cxn ang="0">
                <a:pos x="connsiteX17866" y="connsiteY17866"/>
              </a:cxn>
              <a:cxn ang="0">
                <a:pos x="connsiteX17867" y="connsiteY17867"/>
              </a:cxn>
              <a:cxn ang="0">
                <a:pos x="connsiteX17868" y="connsiteY17868"/>
              </a:cxn>
              <a:cxn ang="0">
                <a:pos x="connsiteX17869" y="connsiteY17869"/>
              </a:cxn>
              <a:cxn ang="0">
                <a:pos x="connsiteX17870" y="connsiteY17870"/>
              </a:cxn>
              <a:cxn ang="0">
                <a:pos x="connsiteX17871" y="connsiteY17871"/>
              </a:cxn>
              <a:cxn ang="0">
                <a:pos x="connsiteX17872" y="connsiteY17872"/>
              </a:cxn>
              <a:cxn ang="0">
                <a:pos x="connsiteX17873" y="connsiteY17873"/>
              </a:cxn>
              <a:cxn ang="0">
                <a:pos x="connsiteX17874" y="connsiteY17874"/>
              </a:cxn>
              <a:cxn ang="0">
                <a:pos x="connsiteX17875" y="connsiteY17875"/>
              </a:cxn>
              <a:cxn ang="0">
                <a:pos x="connsiteX17876" y="connsiteY17876"/>
              </a:cxn>
              <a:cxn ang="0">
                <a:pos x="connsiteX17877" y="connsiteY17877"/>
              </a:cxn>
              <a:cxn ang="0">
                <a:pos x="connsiteX17878" y="connsiteY17878"/>
              </a:cxn>
              <a:cxn ang="0">
                <a:pos x="connsiteX17879" y="connsiteY17879"/>
              </a:cxn>
              <a:cxn ang="0">
                <a:pos x="connsiteX17880" y="connsiteY17880"/>
              </a:cxn>
              <a:cxn ang="0">
                <a:pos x="connsiteX17881" y="connsiteY17881"/>
              </a:cxn>
              <a:cxn ang="0">
                <a:pos x="connsiteX17882" y="connsiteY17882"/>
              </a:cxn>
              <a:cxn ang="0">
                <a:pos x="connsiteX17883" y="connsiteY17883"/>
              </a:cxn>
              <a:cxn ang="0">
                <a:pos x="connsiteX17884" y="connsiteY17884"/>
              </a:cxn>
              <a:cxn ang="0">
                <a:pos x="connsiteX17885" y="connsiteY17885"/>
              </a:cxn>
              <a:cxn ang="0">
                <a:pos x="connsiteX17886" y="connsiteY17886"/>
              </a:cxn>
              <a:cxn ang="0">
                <a:pos x="connsiteX17887" y="connsiteY17887"/>
              </a:cxn>
              <a:cxn ang="0">
                <a:pos x="connsiteX17888" y="connsiteY17888"/>
              </a:cxn>
              <a:cxn ang="0">
                <a:pos x="connsiteX17889" y="connsiteY17889"/>
              </a:cxn>
              <a:cxn ang="0">
                <a:pos x="connsiteX17890" y="connsiteY17890"/>
              </a:cxn>
              <a:cxn ang="0">
                <a:pos x="connsiteX17891" y="connsiteY17891"/>
              </a:cxn>
              <a:cxn ang="0">
                <a:pos x="connsiteX17892" y="connsiteY17892"/>
              </a:cxn>
              <a:cxn ang="0">
                <a:pos x="connsiteX17893" y="connsiteY17893"/>
              </a:cxn>
              <a:cxn ang="0">
                <a:pos x="connsiteX17894" y="connsiteY17894"/>
              </a:cxn>
              <a:cxn ang="0">
                <a:pos x="connsiteX17895" y="connsiteY17895"/>
              </a:cxn>
              <a:cxn ang="0">
                <a:pos x="connsiteX17896" y="connsiteY17896"/>
              </a:cxn>
              <a:cxn ang="0">
                <a:pos x="connsiteX17897" y="connsiteY17897"/>
              </a:cxn>
              <a:cxn ang="0">
                <a:pos x="connsiteX17898" y="connsiteY17898"/>
              </a:cxn>
              <a:cxn ang="0">
                <a:pos x="connsiteX17899" y="connsiteY17899"/>
              </a:cxn>
              <a:cxn ang="0">
                <a:pos x="connsiteX17900" y="connsiteY17900"/>
              </a:cxn>
              <a:cxn ang="0">
                <a:pos x="connsiteX17901" y="connsiteY17901"/>
              </a:cxn>
              <a:cxn ang="0">
                <a:pos x="connsiteX17902" y="connsiteY17902"/>
              </a:cxn>
              <a:cxn ang="0">
                <a:pos x="connsiteX17903" y="connsiteY17903"/>
              </a:cxn>
              <a:cxn ang="0">
                <a:pos x="connsiteX17904" y="connsiteY17904"/>
              </a:cxn>
              <a:cxn ang="0">
                <a:pos x="connsiteX17905" y="connsiteY17905"/>
              </a:cxn>
              <a:cxn ang="0">
                <a:pos x="connsiteX17906" y="connsiteY17906"/>
              </a:cxn>
              <a:cxn ang="0">
                <a:pos x="connsiteX17907" y="connsiteY17907"/>
              </a:cxn>
              <a:cxn ang="0">
                <a:pos x="connsiteX17908" y="connsiteY17908"/>
              </a:cxn>
              <a:cxn ang="0">
                <a:pos x="connsiteX17909" y="connsiteY17909"/>
              </a:cxn>
              <a:cxn ang="0">
                <a:pos x="connsiteX17910" y="connsiteY17910"/>
              </a:cxn>
              <a:cxn ang="0">
                <a:pos x="connsiteX17911" y="connsiteY17911"/>
              </a:cxn>
              <a:cxn ang="0">
                <a:pos x="connsiteX17912" y="connsiteY17912"/>
              </a:cxn>
              <a:cxn ang="0">
                <a:pos x="connsiteX17913" y="connsiteY17913"/>
              </a:cxn>
              <a:cxn ang="0">
                <a:pos x="connsiteX17914" y="connsiteY17914"/>
              </a:cxn>
              <a:cxn ang="0">
                <a:pos x="connsiteX17915" y="connsiteY17915"/>
              </a:cxn>
              <a:cxn ang="0">
                <a:pos x="connsiteX17916" y="connsiteY17916"/>
              </a:cxn>
              <a:cxn ang="0">
                <a:pos x="connsiteX17917" y="connsiteY17917"/>
              </a:cxn>
              <a:cxn ang="0">
                <a:pos x="connsiteX17918" y="connsiteY17918"/>
              </a:cxn>
              <a:cxn ang="0">
                <a:pos x="connsiteX17919" y="connsiteY17919"/>
              </a:cxn>
              <a:cxn ang="0">
                <a:pos x="connsiteX17920" y="connsiteY17920"/>
              </a:cxn>
              <a:cxn ang="0">
                <a:pos x="connsiteX17921" y="connsiteY17921"/>
              </a:cxn>
              <a:cxn ang="0">
                <a:pos x="connsiteX17922" y="connsiteY17922"/>
              </a:cxn>
              <a:cxn ang="0">
                <a:pos x="connsiteX17923" y="connsiteY17923"/>
              </a:cxn>
              <a:cxn ang="0">
                <a:pos x="connsiteX17924" y="connsiteY17924"/>
              </a:cxn>
              <a:cxn ang="0">
                <a:pos x="connsiteX17925" y="connsiteY17925"/>
              </a:cxn>
              <a:cxn ang="0">
                <a:pos x="connsiteX17926" y="connsiteY17926"/>
              </a:cxn>
              <a:cxn ang="0">
                <a:pos x="connsiteX17927" y="connsiteY17927"/>
              </a:cxn>
              <a:cxn ang="0">
                <a:pos x="connsiteX17928" y="connsiteY17928"/>
              </a:cxn>
              <a:cxn ang="0">
                <a:pos x="connsiteX17929" y="connsiteY17929"/>
              </a:cxn>
              <a:cxn ang="0">
                <a:pos x="connsiteX17930" y="connsiteY17930"/>
              </a:cxn>
              <a:cxn ang="0">
                <a:pos x="connsiteX17931" y="connsiteY17931"/>
              </a:cxn>
              <a:cxn ang="0">
                <a:pos x="connsiteX17932" y="connsiteY17932"/>
              </a:cxn>
              <a:cxn ang="0">
                <a:pos x="connsiteX17933" y="connsiteY17933"/>
              </a:cxn>
              <a:cxn ang="0">
                <a:pos x="connsiteX17934" y="connsiteY17934"/>
              </a:cxn>
              <a:cxn ang="0">
                <a:pos x="connsiteX17935" y="connsiteY17935"/>
              </a:cxn>
              <a:cxn ang="0">
                <a:pos x="connsiteX17936" y="connsiteY17936"/>
              </a:cxn>
              <a:cxn ang="0">
                <a:pos x="connsiteX17937" y="connsiteY17937"/>
              </a:cxn>
              <a:cxn ang="0">
                <a:pos x="connsiteX17938" y="connsiteY17938"/>
              </a:cxn>
              <a:cxn ang="0">
                <a:pos x="connsiteX17939" y="connsiteY17939"/>
              </a:cxn>
              <a:cxn ang="0">
                <a:pos x="connsiteX17940" y="connsiteY17940"/>
              </a:cxn>
              <a:cxn ang="0">
                <a:pos x="connsiteX17941" y="connsiteY17941"/>
              </a:cxn>
              <a:cxn ang="0">
                <a:pos x="connsiteX17942" y="connsiteY17942"/>
              </a:cxn>
              <a:cxn ang="0">
                <a:pos x="connsiteX17943" y="connsiteY17943"/>
              </a:cxn>
              <a:cxn ang="0">
                <a:pos x="connsiteX17944" y="connsiteY17944"/>
              </a:cxn>
              <a:cxn ang="0">
                <a:pos x="connsiteX17945" y="connsiteY17945"/>
              </a:cxn>
              <a:cxn ang="0">
                <a:pos x="connsiteX17946" y="connsiteY17946"/>
              </a:cxn>
              <a:cxn ang="0">
                <a:pos x="connsiteX17947" y="connsiteY17947"/>
              </a:cxn>
              <a:cxn ang="0">
                <a:pos x="connsiteX17948" y="connsiteY17948"/>
              </a:cxn>
              <a:cxn ang="0">
                <a:pos x="connsiteX17949" y="connsiteY17949"/>
              </a:cxn>
              <a:cxn ang="0">
                <a:pos x="connsiteX17950" y="connsiteY17950"/>
              </a:cxn>
              <a:cxn ang="0">
                <a:pos x="connsiteX17951" y="connsiteY17951"/>
              </a:cxn>
              <a:cxn ang="0">
                <a:pos x="connsiteX17952" y="connsiteY17952"/>
              </a:cxn>
              <a:cxn ang="0">
                <a:pos x="connsiteX17953" y="connsiteY17953"/>
              </a:cxn>
              <a:cxn ang="0">
                <a:pos x="connsiteX17954" y="connsiteY17954"/>
              </a:cxn>
              <a:cxn ang="0">
                <a:pos x="connsiteX17955" y="connsiteY17955"/>
              </a:cxn>
              <a:cxn ang="0">
                <a:pos x="connsiteX17956" y="connsiteY17956"/>
              </a:cxn>
              <a:cxn ang="0">
                <a:pos x="connsiteX17957" y="connsiteY17957"/>
              </a:cxn>
              <a:cxn ang="0">
                <a:pos x="connsiteX17958" y="connsiteY17958"/>
              </a:cxn>
              <a:cxn ang="0">
                <a:pos x="connsiteX17959" y="connsiteY17959"/>
              </a:cxn>
              <a:cxn ang="0">
                <a:pos x="connsiteX17960" y="connsiteY17960"/>
              </a:cxn>
              <a:cxn ang="0">
                <a:pos x="connsiteX17961" y="connsiteY17961"/>
              </a:cxn>
              <a:cxn ang="0">
                <a:pos x="connsiteX17962" y="connsiteY17962"/>
              </a:cxn>
              <a:cxn ang="0">
                <a:pos x="connsiteX17963" y="connsiteY17963"/>
              </a:cxn>
              <a:cxn ang="0">
                <a:pos x="connsiteX17964" y="connsiteY17964"/>
              </a:cxn>
              <a:cxn ang="0">
                <a:pos x="connsiteX17965" y="connsiteY17965"/>
              </a:cxn>
              <a:cxn ang="0">
                <a:pos x="connsiteX17966" y="connsiteY17966"/>
              </a:cxn>
              <a:cxn ang="0">
                <a:pos x="connsiteX17967" y="connsiteY17967"/>
              </a:cxn>
              <a:cxn ang="0">
                <a:pos x="connsiteX17968" y="connsiteY17968"/>
              </a:cxn>
              <a:cxn ang="0">
                <a:pos x="connsiteX17969" y="connsiteY17969"/>
              </a:cxn>
              <a:cxn ang="0">
                <a:pos x="connsiteX17970" y="connsiteY17970"/>
              </a:cxn>
              <a:cxn ang="0">
                <a:pos x="connsiteX17971" y="connsiteY17971"/>
              </a:cxn>
              <a:cxn ang="0">
                <a:pos x="connsiteX17972" y="connsiteY17972"/>
              </a:cxn>
              <a:cxn ang="0">
                <a:pos x="connsiteX17973" y="connsiteY17973"/>
              </a:cxn>
              <a:cxn ang="0">
                <a:pos x="connsiteX17974" y="connsiteY17974"/>
              </a:cxn>
              <a:cxn ang="0">
                <a:pos x="connsiteX17975" y="connsiteY17975"/>
              </a:cxn>
              <a:cxn ang="0">
                <a:pos x="connsiteX17976" y="connsiteY17976"/>
              </a:cxn>
              <a:cxn ang="0">
                <a:pos x="connsiteX17977" y="connsiteY17977"/>
              </a:cxn>
              <a:cxn ang="0">
                <a:pos x="connsiteX17978" y="connsiteY17978"/>
              </a:cxn>
              <a:cxn ang="0">
                <a:pos x="connsiteX17979" y="connsiteY17979"/>
              </a:cxn>
              <a:cxn ang="0">
                <a:pos x="connsiteX17980" y="connsiteY17980"/>
              </a:cxn>
              <a:cxn ang="0">
                <a:pos x="connsiteX17981" y="connsiteY17981"/>
              </a:cxn>
              <a:cxn ang="0">
                <a:pos x="connsiteX17982" y="connsiteY17982"/>
              </a:cxn>
              <a:cxn ang="0">
                <a:pos x="connsiteX17983" y="connsiteY17983"/>
              </a:cxn>
              <a:cxn ang="0">
                <a:pos x="connsiteX17984" y="connsiteY17984"/>
              </a:cxn>
              <a:cxn ang="0">
                <a:pos x="connsiteX17985" y="connsiteY17985"/>
              </a:cxn>
              <a:cxn ang="0">
                <a:pos x="connsiteX17986" y="connsiteY17986"/>
              </a:cxn>
              <a:cxn ang="0">
                <a:pos x="connsiteX17987" y="connsiteY17987"/>
              </a:cxn>
              <a:cxn ang="0">
                <a:pos x="connsiteX17988" y="connsiteY17988"/>
              </a:cxn>
              <a:cxn ang="0">
                <a:pos x="connsiteX17989" y="connsiteY17989"/>
              </a:cxn>
              <a:cxn ang="0">
                <a:pos x="connsiteX17990" y="connsiteY17990"/>
              </a:cxn>
              <a:cxn ang="0">
                <a:pos x="connsiteX17991" y="connsiteY17991"/>
              </a:cxn>
              <a:cxn ang="0">
                <a:pos x="connsiteX17992" y="connsiteY17992"/>
              </a:cxn>
              <a:cxn ang="0">
                <a:pos x="connsiteX17993" y="connsiteY17993"/>
              </a:cxn>
              <a:cxn ang="0">
                <a:pos x="connsiteX17994" y="connsiteY17994"/>
              </a:cxn>
              <a:cxn ang="0">
                <a:pos x="connsiteX17995" y="connsiteY17995"/>
              </a:cxn>
              <a:cxn ang="0">
                <a:pos x="connsiteX17996" y="connsiteY17996"/>
              </a:cxn>
              <a:cxn ang="0">
                <a:pos x="connsiteX17997" y="connsiteY17997"/>
              </a:cxn>
              <a:cxn ang="0">
                <a:pos x="connsiteX17998" y="connsiteY17998"/>
              </a:cxn>
              <a:cxn ang="0">
                <a:pos x="connsiteX17999" y="connsiteY17999"/>
              </a:cxn>
              <a:cxn ang="0">
                <a:pos x="connsiteX18000" y="connsiteY18000"/>
              </a:cxn>
              <a:cxn ang="0">
                <a:pos x="connsiteX18001" y="connsiteY18001"/>
              </a:cxn>
              <a:cxn ang="0">
                <a:pos x="connsiteX18002" y="connsiteY18002"/>
              </a:cxn>
              <a:cxn ang="0">
                <a:pos x="connsiteX18003" y="connsiteY18003"/>
              </a:cxn>
              <a:cxn ang="0">
                <a:pos x="connsiteX18004" y="connsiteY18004"/>
              </a:cxn>
              <a:cxn ang="0">
                <a:pos x="connsiteX18005" y="connsiteY18005"/>
              </a:cxn>
              <a:cxn ang="0">
                <a:pos x="connsiteX18006" y="connsiteY18006"/>
              </a:cxn>
              <a:cxn ang="0">
                <a:pos x="connsiteX18007" y="connsiteY18007"/>
              </a:cxn>
              <a:cxn ang="0">
                <a:pos x="connsiteX18008" y="connsiteY18008"/>
              </a:cxn>
              <a:cxn ang="0">
                <a:pos x="connsiteX18009" y="connsiteY18009"/>
              </a:cxn>
              <a:cxn ang="0">
                <a:pos x="connsiteX18010" y="connsiteY18010"/>
              </a:cxn>
              <a:cxn ang="0">
                <a:pos x="connsiteX18011" y="connsiteY18011"/>
              </a:cxn>
              <a:cxn ang="0">
                <a:pos x="connsiteX18012" y="connsiteY18012"/>
              </a:cxn>
              <a:cxn ang="0">
                <a:pos x="connsiteX18013" y="connsiteY18013"/>
              </a:cxn>
              <a:cxn ang="0">
                <a:pos x="connsiteX18014" y="connsiteY18014"/>
              </a:cxn>
              <a:cxn ang="0">
                <a:pos x="connsiteX18015" y="connsiteY18015"/>
              </a:cxn>
              <a:cxn ang="0">
                <a:pos x="connsiteX18016" y="connsiteY18016"/>
              </a:cxn>
              <a:cxn ang="0">
                <a:pos x="connsiteX18017" y="connsiteY18017"/>
              </a:cxn>
              <a:cxn ang="0">
                <a:pos x="connsiteX18018" y="connsiteY18018"/>
              </a:cxn>
              <a:cxn ang="0">
                <a:pos x="connsiteX18019" y="connsiteY18019"/>
              </a:cxn>
              <a:cxn ang="0">
                <a:pos x="connsiteX18020" y="connsiteY18020"/>
              </a:cxn>
              <a:cxn ang="0">
                <a:pos x="connsiteX18021" y="connsiteY18021"/>
              </a:cxn>
              <a:cxn ang="0">
                <a:pos x="connsiteX18022" y="connsiteY18022"/>
              </a:cxn>
              <a:cxn ang="0">
                <a:pos x="connsiteX18023" y="connsiteY18023"/>
              </a:cxn>
              <a:cxn ang="0">
                <a:pos x="connsiteX18024" y="connsiteY18024"/>
              </a:cxn>
              <a:cxn ang="0">
                <a:pos x="connsiteX18025" y="connsiteY18025"/>
              </a:cxn>
              <a:cxn ang="0">
                <a:pos x="connsiteX18026" y="connsiteY18026"/>
              </a:cxn>
              <a:cxn ang="0">
                <a:pos x="connsiteX18027" y="connsiteY18027"/>
              </a:cxn>
              <a:cxn ang="0">
                <a:pos x="connsiteX18028" y="connsiteY18028"/>
              </a:cxn>
              <a:cxn ang="0">
                <a:pos x="connsiteX18029" y="connsiteY18029"/>
              </a:cxn>
              <a:cxn ang="0">
                <a:pos x="connsiteX18030" y="connsiteY18030"/>
              </a:cxn>
              <a:cxn ang="0">
                <a:pos x="connsiteX18031" y="connsiteY18031"/>
              </a:cxn>
              <a:cxn ang="0">
                <a:pos x="connsiteX18032" y="connsiteY18032"/>
              </a:cxn>
              <a:cxn ang="0">
                <a:pos x="connsiteX18033" y="connsiteY18033"/>
              </a:cxn>
              <a:cxn ang="0">
                <a:pos x="connsiteX18034" y="connsiteY18034"/>
              </a:cxn>
              <a:cxn ang="0">
                <a:pos x="connsiteX18035" y="connsiteY18035"/>
              </a:cxn>
              <a:cxn ang="0">
                <a:pos x="connsiteX18036" y="connsiteY18036"/>
              </a:cxn>
              <a:cxn ang="0">
                <a:pos x="connsiteX18037" y="connsiteY18037"/>
              </a:cxn>
              <a:cxn ang="0">
                <a:pos x="connsiteX18038" y="connsiteY18038"/>
              </a:cxn>
              <a:cxn ang="0">
                <a:pos x="connsiteX18039" y="connsiteY18039"/>
              </a:cxn>
              <a:cxn ang="0">
                <a:pos x="connsiteX18040" y="connsiteY18040"/>
              </a:cxn>
              <a:cxn ang="0">
                <a:pos x="connsiteX18041" y="connsiteY18041"/>
              </a:cxn>
              <a:cxn ang="0">
                <a:pos x="connsiteX18042" y="connsiteY18042"/>
              </a:cxn>
              <a:cxn ang="0">
                <a:pos x="connsiteX18043" y="connsiteY18043"/>
              </a:cxn>
              <a:cxn ang="0">
                <a:pos x="connsiteX18044" y="connsiteY18044"/>
              </a:cxn>
              <a:cxn ang="0">
                <a:pos x="connsiteX18045" y="connsiteY18045"/>
              </a:cxn>
              <a:cxn ang="0">
                <a:pos x="connsiteX18046" y="connsiteY18046"/>
              </a:cxn>
              <a:cxn ang="0">
                <a:pos x="connsiteX18047" y="connsiteY18047"/>
              </a:cxn>
              <a:cxn ang="0">
                <a:pos x="connsiteX18048" y="connsiteY18048"/>
              </a:cxn>
              <a:cxn ang="0">
                <a:pos x="connsiteX18049" y="connsiteY18049"/>
              </a:cxn>
              <a:cxn ang="0">
                <a:pos x="connsiteX18050" y="connsiteY18050"/>
              </a:cxn>
              <a:cxn ang="0">
                <a:pos x="connsiteX18051" y="connsiteY18051"/>
              </a:cxn>
              <a:cxn ang="0">
                <a:pos x="connsiteX18052" y="connsiteY18052"/>
              </a:cxn>
              <a:cxn ang="0">
                <a:pos x="connsiteX18053" y="connsiteY18053"/>
              </a:cxn>
              <a:cxn ang="0">
                <a:pos x="connsiteX18054" y="connsiteY18054"/>
              </a:cxn>
              <a:cxn ang="0">
                <a:pos x="connsiteX18055" y="connsiteY18055"/>
              </a:cxn>
              <a:cxn ang="0">
                <a:pos x="connsiteX18056" y="connsiteY18056"/>
              </a:cxn>
              <a:cxn ang="0">
                <a:pos x="connsiteX18057" y="connsiteY18057"/>
              </a:cxn>
              <a:cxn ang="0">
                <a:pos x="connsiteX18058" y="connsiteY18058"/>
              </a:cxn>
              <a:cxn ang="0">
                <a:pos x="connsiteX18059" y="connsiteY18059"/>
              </a:cxn>
              <a:cxn ang="0">
                <a:pos x="connsiteX18060" y="connsiteY18060"/>
              </a:cxn>
              <a:cxn ang="0">
                <a:pos x="connsiteX18061" y="connsiteY18061"/>
              </a:cxn>
              <a:cxn ang="0">
                <a:pos x="connsiteX18062" y="connsiteY18062"/>
              </a:cxn>
              <a:cxn ang="0">
                <a:pos x="connsiteX18063" y="connsiteY18063"/>
              </a:cxn>
              <a:cxn ang="0">
                <a:pos x="connsiteX18064" y="connsiteY18064"/>
              </a:cxn>
              <a:cxn ang="0">
                <a:pos x="connsiteX18065" y="connsiteY18065"/>
              </a:cxn>
              <a:cxn ang="0">
                <a:pos x="connsiteX18066" y="connsiteY18066"/>
              </a:cxn>
              <a:cxn ang="0">
                <a:pos x="connsiteX18067" y="connsiteY18067"/>
              </a:cxn>
              <a:cxn ang="0">
                <a:pos x="connsiteX18068" y="connsiteY18068"/>
              </a:cxn>
              <a:cxn ang="0">
                <a:pos x="connsiteX18069" y="connsiteY18069"/>
              </a:cxn>
              <a:cxn ang="0">
                <a:pos x="connsiteX18070" y="connsiteY18070"/>
              </a:cxn>
              <a:cxn ang="0">
                <a:pos x="connsiteX18071" y="connsiteY18071"/>
              </a:cxn>
              <a:cxn ang="0">
                <a:pos x="connsiteX18072" y="connsiteY18072"/>
              </a:cxn>
              <a:cxn ang="0">
                <a:pos x="connsiteX18073" y="connsiteY18073"/>
              </a:cxn>
              <a:cxn ang="0">
                <a:pos x="connsiteX18074" y="connsiteY18074"/>
              </a:cxn>
              <a:cxn ang="0">
                <a:pos x="connsiteX18075" y="connsiteY18075"/>
              </a:cxn>
              <a:cxn ang="0">
                <a:pos x="connsiteX18076" y="connsiteY18076"/>
              </a:cxn>
              <a:cxn ang="0">
                <a:pos x="connsiteX18077" y="connsiteY18077"/>
              </a:cxn>
              <a:cxn ang="0">
                <a:pos x="connsiteX18078" y="connsiteY18078"/>
              </a:cxn>
              <a:cxn ang="0">
                <a:pos x="connsiteX18079" y="connsiteY18079"/>
              </a:cxn>
              <a:cxn ang="0">
                <a:pos x="connsiteX18080" y="connsiteY18080"/>
              </a:cxn>
              <a:cxn ang="0">
                <a:pos x="connsiteX18081" y="connsiteY18081"/>
              </a:cxn>
              <a:cxn ang="0">
                <a:pos x="connsiteX18082" y="connsiteY18082"/>
              </a:cxn>
              <a:cxn ang="0">
                <a:pos x="connsiteX18083" y="connsiteY18083"/>
              </a:cxn>
              <a:cxn ang="0">
                <a:pos x="connsiteX18084" y="connsiteY18084"/>
              </a:cxn>
              <a:cxn ang="0">
                <a:pos x="connsiteX18085" y="connsiteY18085"/>
              </a:cxn>
              <a:cxn ang="0">
                <a:pos x="connsiteX18086" y="connsiteY18086"/>
              </a:cxn>
              <a:cxn ang="0">
                <a:pos x="connsiteX18087" y="connsiteY18087"/>
              </a:cxn>
              <a:cxn ang="0">
                <a:pos x="connsiteX18088" y="connsiteY18088"/>
              </a:cxn>
              <a:cxn ang="0">
                <a:pos x="connsiteX18089" y="connsiteY18089"/>
              </a:cxn>
              <a:cxn ang="0">
                <a:pos x="connsiteX18090" y="connsiteY18090"/>
              </a:cxn>
              <a:cxn ang="0">
                <a:pos x="connsiteX18091" y="connsiteY18091"/>
              </a:cxn>
              <a:cxn ang="0">
                <a:pos x="connsiteX18092" y="connsiteY18092"/>
              </a:cxn>
              <a:cxn ang="0">
                <a:pos x="connsiteX18093" y="connsiteY18093"/>
              </a:cxn>
              <a:cxn ang="0">
                <a:pos x="connsiteX18094" y="connsiteY18094"/>
              </a:cxn>
              <a:cxn ang="0">
                <a:pos x="connsiteX18095" y="connsiteY18095"/>
              </a:cxn>
              <a:cxn ang="0">
                <a:pos x="connsiteX18096" y="connsiteY18096"/>
              </a:cxn>
              <a:cxn ang="0">
                <a:pos x="connsiteX18097" y="connsiteY18097"/>
              </a:cxn>
              <a:cxn ang="0">
                <a:pos x="connsiteX18098" y="connsiteY18098"/>
              </a:cxn>
              <a:cxn ang="0">
                <a:pos x="connsiteX18099" y="connsiteY18099"/>
              </a:cxn>
              <a:cxn ang="0">
                <a:pos x="connsiteX18100" y="connsiteY18100"/>
              </a:cxn>
              <a:cxn ang="0">
                <a:pos x="connsiteX18101" y="connsiteY18101"/>
              </a:cxn>
              <a:cxn ang="0">
                <a:pos x="connsiteX18102" y="connsiteY18102"/>
              </a:cxn>
              <a:cxn ang="0">
                <a:pos x="connsiteX18103" y="connsiteY18103"/>
              </a:cxn>
              <a:cxn ang="0">
                <a:pos x="connsiteX18104" y="connsiteY18104"/>
              </a:cxn>
              <a:cxn ang="0">
                <a:pos x="connsiteX18105" y="connsiteY18105"/>
              </a:cxn>
              <a:cxn ang="0">
                <a:pos x="connsiteX18106" y="connsiteY18106"/>
              </a:cxn>
              <a:cxn ang="0">
                <a:pos x="connsiteX18107" y="connsiteY18107"/>
              </a:cxn>
              <a:cxn ang="0">
                <a:pos x="connsiteX18108" y="connsiteY18108"/>
              </a:cxn>
              <a:cxn ang="0">
                <a:pos x="connsiteX18109" y="connsiteY18109"/>
              </a:cxn>
              <a:cxn ang="0">
                <a:pos x="connsiteX18110" y="connsiteY18110"/>
              </a:cxn>
              <a:cxn ang="0">
                <a:pos x="connsiteX18111" y="connsiteY18111"/>
              </a:cxn>
              <a:cxn ang="0">
                <a:pos x="connsiteX18112" y="connsiteY18112"/>
              </a:cxn>
              <a:cxn ang="0">
                <a:pos x="connsiteX18113" y="connsiteY18113"/>
              </a:cxn>
              <a:cxn ang="0">
                <a:pos x="connsiteX18114" y="connsiteY18114"/>
              </a:cxn>
              <a:cxn ang="0">
                <a:pos x="connsiteX18115" y="connsiteY18115"/>
              </a:cxn>
              <a:cxn ang="0">
                <a:pos x="connsiteX18116" y="connsiteY18116"/>
              </a:cxn>
              <a:cxn ang="0">
                <a:pos x="connsiteX18117" y="connsiteY18117"/>
              </a:cxn>
              <a:cxn ang="0">
                <a:pos x="connsiteX18118" y="connsiteY18118"/>
              </a:cxn>
              <a:cxn ang="0">
                <a:pos x="connsiteX18119" y="connsiteY18119"/>
              </a:cxn>
              <a:cxn ang="0">
                <a:pos x="connsiteX18120" y="connsiteY18120"/>
              </a:cxn>
              <a:cxn ang="0">
                <a:pos x="connsiteX18121" y="connsiteY18121"/>
              </a:cxn>
              <a:cxn ang="0">
                <a:pos x="connsiteX18122" y="connsiteY18122"/>
              </a:cxn>
              <a:cxn ang="0">
                <a:pos x="connsiteX18123" y="connsiteY18123"/>
              </a:cxn>
              <a:cxn ang="0">
                <a:pos x="connsiteX18124" y="connsiteY18124"/>
              </a:cxn>
              <a:cxn ang="0">
                <a:pos x="connsiteX18125" y="connsiteY18125"/>
              </a:cxn>
              <a:cxn ang="0">
                <a:pos x="connsiteX18126" y="connsiteY18126"/>
              </a:cxn>
              <a:cxn ang="0">
                <a:pos x="connsiteX18127" y="connsiteY18127"/>
              </a:cxn>
              <a:cxn ang="0">
                <a:pos x="connsiteX18128" y="connsiteY18128"/>
              </a:cxn>
              <a:cxn ang="0">
                <a:pos x="connsiteX18129" y="connsiteY18129"/>
              </a:cxn>
              <a:cxn ang="0">
                <a:pos x="connsiteX18130" y="connsiteY18130"/>
              </a:cxn>
              <a:cxn ang="0">
                <a:pos x="connsiteX18131" y="connsiteY18131"/>
              </a:cxn>
              <a:cxn ang="0">
                <a:pos x="connsiteX18132" y="connsiteY18132"/>
              </a:cxn>
              <a:cxn ang="0">
                <a:pos x="connsiteX18133" y="connsiteY18133"/>
              </a:cxn>
              <a:cxn ang="0">
                <a:pos x="connsiteX18134" y="connsiteY18134"/>
              </a:cxn>
              <a:cxn ang="0">
                <a:pos x="connsiteX18135" y="connsiteY18135"/>
              </a:cxn>
              <a:cxn ang="0">
                <a:pos x="connsiteX18136" y="connsiteY18136"/>
              </a:cxn>
              <a:cxn ang="0">
                <a:pos x="connsiteX18137" y="connsiteY18137"/>
              </a:cxn>
              <a:cxn ang="0">
                <a:pos x="connsiteX18138" y="connsiteY18138"/>
              </a:cxn>
              <a:cxn ang="0">
                <a:pos x="connsiteX18139" y="connsiteY18139"/>
              </a:cxn>
              <a:cxn ang="0">
                <a:pos x="connsiteX18140" y="connsiteY18140"/>
              </a:cxn>
              <a:cxn ang="0">
                <a:pos x="connsiteX18141" y="connsiteY18141"/>
              </a:cxn>
              <a:cxn ang="0">
                <a:pos x="connsiteX18142" y="connsiteY18142"/>
              </a:cxn>
              <a:cxn ang="0">
                <a:pos x="connsiteX18143" y="connsiteY18143"/>
              </a:cxn>
              <a:cxn ang="0">
                <a:pos x="connsiteX18144" y="connsiteY18144"/>
              </a:cxn>
              <a:cxn ang="0">
                <a:pos x="connsiteX18145" y="connsiteY18145"/>
              </a:cxn>
              <a:cxn ang="0">
                <a:pos x="connsiteX18146" y="connsiteY18146"/>
              </a:cxn>
              <a:cxn ang="0">
                <a:pos x="connsiteX18147" y="connsiteY18147"/>
              </a:cxn>
              <a:cxn ang="0">
                <a:pos x="connsiteX18148" y="connsiteY18148"/>
              </a:cxn>
              <a:cxn ang="0">
                <a:pos x="connsiteX18149" y="connsiteY18149"/>
              </a:cxn>
              <a:cxn ang="0">
                <a:pos x="connsiteX18150" y="connsiteY18150"/>
              </a:cxn>
              <a:cxn ang="0">
                <a:pos x="connsiteX18151" y="connsiteY18151"/>
              </a:cxn>
              <a:cxn ang="0">
                <a:pos x="connsiteX18152" y="connsiteY18152"/>
              </a:cxn>
              <a:cxn ang="0">
                <a:pos x="connsiteX18153" y="connsiteY18153"/>
              </a:cxn>
              <a:cxn ang="0">
                <a:pos x="connsiteX18154" y="connsiteY18154"/>
              </a:cxn>
              <a:cxn ang="0">
                <a:pos x="connsiteX18155" y="connsiteY18155"/>
              </a:cxn>
              <a:cxn ang="0">
                <a:pos x="connsiteX18156" y="connsiteY18156"/>
              </a:cxn>
              <a:cxn ang="0">
                <a:pos x="connsiteX18157" y="connsiteY18157"/>
              </a:cxn>
              <a:cxn ang="0">
                <a:pos x="connsiteX18158" y="connsiteY18158"/>
              </a:cxn>
              <a:cxn ang="0">
                <a:pos x="connsiteX18159" y="connsiteY18159"/>
              </a:cxn>
              <a:cxn ang="0">
                <a:pos x="connsiteX18160" y="connsiteY18160"/>
              </a:cxn>
              <a:cxn ang="0">
                <a:pos x="connsiteX18161" y="connsiteY18161"/>
              </a:cxn>
              <a:cxn ang="0">
                <a:pos x="connsiteX18162" y="connsiteY18162"/>
              </a:cxn>
              <a:cxn ang="0">
                <a:pos x="connsiteX18163" y="connsiteY18163"/>
              </a:cxn>
              <a:cxn ang="0">
                <a:pos x="connsiteX18164" y="connsiteY18164"/>
              </a:cxn>
              <a:cxn ang="0">
                <a:pos x="connsiteX18165" y="connsiteY18165"/>
              </a:cxn>
              <a:cxn ang="0">
                <a:pos x="connsiteX18166" y="connsiteY18166"/>
              </a:cxn>
              <a:cxn ang="0">
                <a:pos x="connsiteX18167" y="connsiteY18167"/>
              </a:cxn>
              <a:cxn ang="0">
                <a:pos x="connsiteX18168" y="connsiteY18168"/>
              </a:cxn>
              <a:cxn ang="0">
                <a:pos x="connsiteX18169" y="connsiteY18169"/>
              </a:cxn>
              <a:cxn ang="0">
                <a:pos x="connsiteX18170" y="connsiteY18170"/>
              </a:cxn>
              <a:cxn ang="0">
                <a:pos x="connsiteX18171" y="connsiteY18171"/>
              </a:cxn>
              <a:cxn ang="0">
                <a:pos x="connsiteX18172" y="connsiteY18172"/>
              </a:cxn>
              <a:cxn ang="0">
                <a:pos x="connsiteX18173" y="connsiteY18173"/>
              </a:cxn>
              <a:cxn ang="0">
                <a:pos x="connsiteX18174" y="connsiteY18174"/>
              </a:cxn>
              <a:cxn ang="0">
                <a:pos x="connsiteX18175" y="connsiteY18175"/>
              </a:cxn>
              <a:cxn ang="0">
                <a:pos x="connsiteX18176" y="connsiteY18176"/>
              </a:cxn>
              <a:cxn ang="0">
                <a:pos x="connsiteX18177" y="connsiteY18177"/>
              </a:cxn>
              <a:cxn ang="0">
                <a:pos x="connsiteX18178" y="connsiteY18178"/>
              </a:cxn>
              <a:cxn ang="0">
                <a:pos x="connsiteX18179" y="connsiteY18179"/>
              </a:cxn>
              <a:cxn ang="0">
                <a:pos x="connsiteX18180" y="connsiteY18180"/>
              </a:cxn>
              <a:cxn ang="0">
                <a:pos x="connsiteX18181" y="connsiteY18181"/>
              </a:cxn>
              <a:cxn ang="0">
                <a:pos x="connsiteX18182" y="connsiteY18182"/>
              </a:cxn>
              <a:cxn ang="0">
                <a:pos x="connsiteX18183" y="connsiteY18183"/>
              </a:cxn>
              <a:cxn ang="0">
                <a:pos x="connsiteX18184" y="connsiteY18184"/>
              </a:cxn>
              <a:cxn ang="0">
                <a:pos x="connsiteX18185" y="connsiteY18185"/>
              </a:cxn>
              <a:cxn ang="0">
                <a:pos x="connsiteX18186" y="connsiteY18186"/>
              </a:cxn>
              <a:cxn ang="0">
                <a:pos x="connsiteX18187" y="connsiteY18187"/>
              </a:cxn>
              <a:cxn ang="0">
                <a:pos x="connsiteX18188" y="connsiteY18188"/>
              </a:cxn>
              <a:cxn ang="0">
                <a:pos x="connsiteX18189" y="connsiteY18189"/>
              </a:cxn>
              <a:cxn ang="0">
                <a:pos x="connsiteX18190" y="connsiteY18190"/>
              </a:cxn>
              <a:cxn ang="0">
                <a:pos x="connsiteX18191" y="connsiteY18191"/>
              </a:cxn>
              <a:cxn ang="0">
                <a:pos x="connsiteX18192" y="connsiteY18192"/>
              </a:cxn>
              <a:cxn ang="0">
                <a:pos x="connsiteX18193" y="connsiteY18193"/>
              </a:cxn>
              <a:cxn ang="0">
                <a:pos x="connsiteX18194" y="connsiteY18194"/>
              </a:cxn>
              <a:cxn ang="0">
                <a:pos x="connsiteX18195" y="connsiteY18195"/>
              </a:cxn>
              <a:cxn ang="0">
                <a:pos x="connsiteX18196" y="connsiteY18196"/>
              </a:cxn>
              <a:cxn ang="0">
                <a:pos x="connsiteX18197" y="connsiteY18197"/>
              </a:cxn>
              <a:cxn ang="0">
                <a:pos x="connsiteX18198" y="connsiteY18198"/>
              </a:cxn>
              <a:cxn ang="0">
                <a:pos x="connsiteX18199" y="connsiteY18199"/>
              </a:cxn>
              <a:cxn ang="0">
                <a:pos x="connsiteX18200" y="connsiteY18200"/>
              </a:cxn>
              <a:cxn ang="0">
                <a:pos x="connsiteX18201" y="connsiteY18201"/>
              </a:cxn>
              <a:cxn ang="0">
                <a:pos x="connsiteX18202" y="connsiteY18202"/>
              </a:cxn>
              <a:cxn ang="0">
                <a:pos x="connsiteX18203" y="connsiteY18203"/>
              </a:cxn>
              <a:cxn ang="0">
                <a:pos x="connsiteX18204" y="connsiteY18204"/>
              </a:cxn>
              <a:cxn ang="0">
                <a:pos x="connsiteX18205" y="connsiteY18205"/>
              </a:cxn>
              <a:cxn ang="0">
                <a:pos x="connsiteX18206" y="connsiteY18206"/>
              </a:cxn>
              <a:cxn ang="0">
                <a:pos x="connsiteX18207" y="connsiteY18207"/>
              </a:cxn>
              <a:cxn ang="0">
                <a:pos x="connsiteX18208" y="connsiteY18208"/>
              </a:cxn>
              <a:cxn ang="0">
                <a:pos x="connsiteX18209" y="connsiteY18209"/>
              </a:cxn>
              <a:cxn ang="0">
                <a:pos x="connsiteX18210" y="connsiteY18210"/>
              </a:cxn>
              <a:cxn ang="0">
                <a:pos x="connsiteX18211" y="connsiteY18211"/>
              </a:cxn>
              <a:cxn ang="0">
                <a:pos x="connsiteX18212" y="connsiteY18212"/>
              </a:cxn>
              <a:cxn ang="0">
                <a:pos x="connsiteX18213" y="connsiteY18213"/>
              </a:cxn>
              <a:cxn ang="0">
                <a:pos x="connsiteX18214" y="connsiteY18214"/>
              </a:cxn>
              <a:cxn ang="0">
                <a:pos x="connsiteX18215" y="connsiteY18215"/>
              </a:cxn>
              <a:cxn ang="0">
                <a:pos x="connsiteX18216" y="connsiteY18216"/>
              </a:cxn>
              <a:cxn ang="0">
                <a:pos x="connsiteX18217" y="connsiteY18217"/>
              </a:cxn>
              <a:cxn ang="0">
                <a:pos x="connsiteX18218" y="connsiteY18218"/>
              </a:cxn>
              <a:cxn ang="0">
                <a:pos x="connsiteX18219" y="connsiteY18219"/>
              </a:cxn>
              <a:cxn ang="0">
                <a:pos x="connsiteX18220" y="connsiteY18220"/>
              </a:cxn>
              <a:cxn ang="0">
                <a:pos x="connsiteX18221" y="connsiteY18221"/>
              </a:cxn>
              <a:cxn ang="0">
                <a:pos x="connsiteX18222" y="connsiteY18222"/>
              </a:cxn>
              <a:cxn ang="0">
                <a:pos x="connsiteX18223" y="connsiteY18223"/>
              </a:cxn>
              <a:cxn ang="0">
                <a:pos x="connsiteX18224" y="connsiteY18224"/>
              </a:cxn>
              <a:cxn ang="0">
                <a:pos x="connsiteX18225" y="connsiteY18225"/>
              </a:cxn>
              <a:cxn ang="0">
                <a:pos x="connsiteX18226" y="connsiteY18226"/>
              </a:cxn>
              <a:cxn ang="0">
                <a:pos x="connsiteX18227" y="connsiteY18227"/>
              </a:cxn>
              <a:cxn ang="0">
                <a:pos x="connsiteX18228" y="connsiteY18228"/>
              </a:cxn>
              <a:cxn ang="0">
                <a:pos x="connsiteX18229" y="connsiteY18229"/>
              </a:cxn>
              <a:cxn ang="0">
                <a:pos x="connsiteX18230" y="connsiteY18230"/>
              </a:cxn>
              <a:cxn ang="0">
                <a:pos x="connsiteX18231" y="connsiteY18231"/>
              </a:cxn>
              <a:cxn ang="0">
                <a:pos x="connsiteX18232" y="connsiteY18232"/>
              </a:cxn>
              <a:cxn ang="0">
                <a:pos x="connsiteX18233" y="connsiteY18233"/>
              </a:cxn>
              <a:cxn ang="0">
                <a:pos x="connsiteX18234" y="connsiteY18234"/>
              </a:cxn>
              <a:cxn ang="0">
                <a:pos x="connsiteX18235" y="connsiteY18235"/>
              </a:cxn>
              <a:cxn ang="0">
                <a:pos x="connsiteX18236" y="connsiteY18236"/>
              </a:cxn>
              <a:cxn ang="0">
                <a:pos x="connsiteX18237" y="connsiteY18237"/>
              </a:cxn>
              <a:cxn ang="0">
                <a:pos x="connsiteX18238" y="connsiteY18238"/>
              </a:cxn>
              <a:cxn ang="0">
                <a:pos x="connsiteX18239" y="connsiteY18239"/>
              </a:cxn>
              <a:cxn ang="0">
                <a:pos x="connsiteX18240" y="connsiteY18240"/>
              </a:cxn>
              <a:cxn ang="0">
                <a:pos x="connsiteX18241" y="connsiteY18241"/>
              </a:cxn>
              <a:cxn ang="0">
                <a:pos x="connsiteX18242" y="connsiteY18242"/>
              </a:cxn>
              <a:cxn ang="0">
                <a:pos x="connsiteX18243" y="connsiteY18243"/>
              </a:cxn>
              <a:cxn ang="0">
                <a:pos x="connsiteX18244" y="connsiteY18244"/>
              </a:cxn>
              <a:cxn ang="0">
                <a:pos x="connsiteX18245" y="connsiteY18245"/>
              </a:cxn>
              <a:cxn ang="0">
                <a:pos x="connsiteX18246" y="connsiteY18246"/>
              </a:cxn>
              <a:cxn ang="0">
                <a:pos x="connsiteX18247" y="connsiteY18247"/>
              </a:cxn>
              <a:cxn ang="0">
                <a:pos x="connsiteX18248" y="connsiteY18248"/>
              </a:cxn>
              <a:cxn ang="0">
                <a:pos x="connsiteX18249" y="connsiteY18249"/>
              </a:cxn>
              <a:cxn ang="0">
                <a:pos x="connsiteX18250" y="connsiteY18250"/>
              </a:cxn>
              <a:cxn ang="0">
                <a:pos x="connsiteX18251" y="connsiteY18251"/>
              </a:cxn>
              <a:cxn ang="0">
                <a:pos x="connsiteX18252" y="connsiteY18252"/>
              </a:cxn>
              <a:cxn ang="0">
                <a:pos x="connsiteX18253" y="connsiteY18253"/>
              </a:cxn>
              <a:cxn ang="0">
                <a:pos x="connsiteX18254" y="connsiteY18254"/>
              </a:cxn>
              <a:cxn ang="0">
                <a:pos x="connsiteX18255" y="connsiteY18255"/>
              </a:cxn>
              <a:cxn ang="0">
                <a:pos x="connsiteX18256" y="connsiteY18256"/>
              </a:cxn>
              <a:cxn ang="0">
                <a:pos x="connsiteX18257" y="connsiteY18257"/>
              </a:cxn>
              <a:cxn ang="0">
                <a:pos x="connsiteX18258" y="connsiteY18258"/>
              </a:cxn>
              <a:cxn ang="0">
                <a:pos x="connsiteX18259" y="connsiteY18259"/>
              </a:cxn>
              <a:cxn ang="0">
                <a:pos x="connsiteX18260" y="connsiteY18260"/>
              </a:cxn>
              <a:cxn ang="0">
                <a:pos x="connsiteX18261" y="connsiteY18261"/>
              </a:cxn>
              <a:cxn ang="0">
                <a:pos x="connsiteX18262" y="connsiteY18262"/>
              </a:cxn>
              <a:cxn ang="0">
                <a:pos x="connsiteX18263" y="connsiteY18263"/>
              </a:cxn>
              <a:cxn ang="0">
                <a:pos x="connsiteX18264" y="connsiteY18264"/>
              </a:cxn>
              <a:cxn ang="0">
                <a:pos x="connsiteX18265" y="connsiteY18265"/>
              </a:cxn>
              <a:cxn ang="0">
                <a:pos x="connsiteX18266" y="connsiteY18266"/>
              </a:cxn>
              <a:cxn ang="0">
                <a:pos x="connsiteX18267" y="connsiteY18267"/>
              </a:cxn>
              <a:cxn ang="0">
                <a:pos x="connsiteX18268" y="connsiteY18268"/>
              </a:cxn>
              <a:cxn ang="0">
                <a:pos x="connsiteX18269" y="connsiteY18269"/>
              </a:cxn>
              <a:cxn ang="0">
                <a:pos x="connsiteX18270" y="connsiteY18270"/>
              </a:cxn>
              <a:cxn ang="0">
                <a:pos x="connsiteX18271" y="connsiteY18271"/>
              </a:cxn>
              <a:cxn ang="0">
                <a:pos x="connsiteX18272" y="connsiteY18272"/>
              </a:cxn>
              <a:cxn ang="0">
                <a:pos x="connsiteX18273" y="connsiteY18273"/>
              </a:cxn>
              <a:cxn ang="0">
                <a:pos x="connsiteX18274" y="connsiteY18274"/>
              </a:cxn>
              <a:cxn ang="0">
                <a:pos x="connsiteX18275" y="connsiteY18275"/>
              </a:cxn>
              <a:cxn ang="0">
                <a:pos x="connsiteX18276" y="connsiteY18276"/>
              </a:cxn>
              <a:cxn ang="0">
                <a:pos x="connsiteX18277" y="connsiteY18277"/>
              </a:cxn>
              <a:cxn ang="0">
                <a:pos x="connsiteX18278" y="connsiteY18278"/>
              </a:cxn>
              <a:cxn ang="0">
                <a:pos x="connsiteX18279" y="connsiteY18279"/>
              </a:cxn>
              <a:cxn ang="0">
                <a:pos x="connsiteX18280" y="connsiteY18280"/>
              </a:cxn>
              <a:cxn ang="0">
                <a:pos x="connsiteX18281" y="connsiteY18281"/>
              </a:cxn>
              <a:cxn ang="0">
                <a:pos x="connsiteX18282" y="connsiteY18282"/>
              </a:cxn>
              <a:cxn ang="0">
                <a:pos x="connsiteX18283" y="connsiteY18283"/>
              </a:cxn>
              <a:cxn ang="0">
                <a:pos x="connsiteX18284" y="connsiteY18284"/>
              </a:cxn>
              <a:cxn ang="0">
                <a:pos x="connsiteX18285" y="connsiteY18285"/>
              </a:cxn>
              <a:cxn ang="0">
                <a:pos x="connsiteX18286" y="connsiteY18286"/>
              </a:cxn>
              <a:cxn ang="0">
                <a:pos x="connsiteX18287" y="connsiteY18287"/>
              </a:cxn>
              <a:cxn ang="0">
                <a:pos x="connsiteX18288" y="connsiteY18288"/>
              </a:cxn>
              <a:cxn ang="0">
                <a:pos x="connsiteX18289" y="connsiteY18289"/>
              </a:cxn>
              <a:cxn ang="0">
                <a:pos x="connsiteX18290" y="connsiteY18290"/>
              </a:cxn>
              <a:cxn ang="0">
                <a:pos x="connsiteX18291" y="connsiteY18291"/>
              </a:cxn>
              <a:cxn ang="0">
                <a:pos x="connsiteX18292" y="connsiteY18292"/>
              </a:cxn>
              <a:cxn ang="0">
                <a:pos x="connsiteX18293" y="connsiteY18293"/>
              </a:cxn>
              <a:cxn ang="0">
                <a:pos x="connsiteX18294" y="connsiteY18294"/>
              </a:cxn>
              <a:cxn ang="0">
                <a:pos x="connsiteX18295" y="connsiteY18295"/>
              </a:cxn>
              <a:cxn ang="0">
                <a:pos x="connsiteX18296" y="connsiteY18296"/>
              </a:cxn>
              <a:cxn ang="0">
                <a:pos x="connsiteX18297" y="connsiteY18297"/>
              </a:cxn>
              <a:cxn ang="0">
                <a:pos x="connsiteX18298" y="connsiteY18298"/>
              </a:cxn>
              <a:cxn ang="0">
                <a:pos x="connsiteX18299" y="connsiteY18299"/>
              </a:cxn>
              <a:cxn ang="0">
                <a:pos x="connsiteX18300" y="connsiteY18300"/>
              </a:cxn>
              <a:cxn ang="0">
                <a:pos x="connsiteX18301" y="connsiteY18301"/>
              </a:cxn>
              <a:cxn ang="0">
                <a:pos x="connsiteX18302" y="connsiteY18302"/>
              </a:cxn>
              <a:cxn ang="0">
                <a:pos x="connsiteX18303" y="connsiteY18303"/>
              </a:cxn>
              <a:cxn ang="0">
                <a:pos x="connsiteX18304" y="connsiteY18304"/>
              </a:cxn>
              <a:cxn ang="0">
                <a:pos x="connsiteX18305" y="connsiteY18305"/>
              </a:cxn>
              <a:cxn ang="0">
                <a:pos x="connsiteX18306" y="connsiteY18306"/>
              </a:cxn>
              <a:cxn ang="0">
                <a:pos x="connsiteX18307" y="connsiteY18307"/>
              </a:cxn>
              <a:cxn ang="0">
                <a:pos x="connsiteX18308" y="connsiteY18308"/>
              </a:cxn>
              <a:cxn ang="0">
                <a:pos x="connsiteX18309" y="connsiteY18309"/>
              </a:cxn>
              <a:cxn ang="0">
                <a:pos x="connsiteX18310" y="connsiteY18310"/>
              </a:cxn>
              <a:cxn ang="0">
                <a:pos x="connsiteX18311" y="connsiteY18311"/>
              </a:cxn>
              <a:cxn ang="0">
                <a:pos x="connsiteX18312" y="connsiteY18312"/>
              </a:cxn>
              <a:cxn ang="0">
                <a:pos x="connsiteX18313" y="connsiteY18313"/>
              </a:cxn>
              <a:cxn ang="0">
                <a:pos x="connsiteX18314" y="connsiteY18314"/>
              </a:cxn>
              <a:cxn ang="0">
                <a:pos x="connsiteX18315" y="connsiteY18315"/>
              </a:cxn>
              <a:cxn ang="0">
                <a:pos x="connsiteX18316" y="connsiteY18316"/>
              </a:cxn>
              <a:cxn ang="0">
                <a:pos x="connsiteX18317" y="connsiteY18317"/>
              </a:cxn>
              <a:cxn ang="0">
                <a:pos x="connsiteX18318" y="connsiteY18318"/>
              </a:cxn>
              <a:cxn ang="0">
                <a:pos x="connsiteX18319" y="connsiteY18319"/>
              </a:cxn>
              <a:cxn ang="0">
                <a:pos x="connsiteX18320" y="connsiteY18320"/>
              </a:cxn>
              <a:cxn ang="0">
                <a:pos x="connsiteX18321" y="connsiteY18321"/>
              </a:cxn>
              <a:cxn ang="0">
                <a:pos x="connsiteX18322" y="connsiteY18322"/>
              </a:cxn>
              <a:cxn ang="0">
                <a:pos x="connsiteX18323" y="connsiteY18323"/>
              </a:cxn>
              <a:cxn ang="0">
                <a:pos x="connsiteX18324" y="connsiteY18324"/>
              </a:cxn>
              <a:cxn ang="0">
                <a:pos x="connsiteX18325" y="connsiteY18325"/>
              </a:cxn>
              <a:cxn ang="0">
                <a:pos x="connsiteX18326" y="connsiteY18326"/>
              </a:cxn>
              <a:cxn ang="0">
                <a:pos x="connsiteX18327" y="connsiteY18327"/>
              </a:cxn>
              <a:cxn ang="0">
                <a:pos x="connsiteX18328" y="connsiteY18328"/>
              </a:cxn>
              <a:cxn ang="0">
                <a:pos x="connsiteX18329" y="connsiteY18329"/>
              </a:cxn>
              <a:cxn ang="0">
                <a:pos x="connsiteX18330" y="connsiteY18330"/>
              </a:cxn>
              <a:cxn ang="0">
                <a:pos x="connsiteX18331" y="connsiteY18331"/>
              </a:cxn>
              <a:cxn ang="0">
                <a:pos x="connsiteX18332" y="connsiteY18332"/>
              </a:cxn>
              <a:cxn ang="0">
                <a:pos x="connsiteX18333" y="connsiteY18333"/>
              </a:cxn>
              <a:cxn ang="0">
                <a:pos x="connsiteX18334" y="connsiteY18334"/>
              </a:cxn>
              <a:cxn ang="0">
                <a:pos x="connsiteX18335" y="connsiteY18335"/>
              </a:cxn>
              <a:cxn ang="0">
                <a:pos x="connsiteX18336" y="connsiteY18336"/>
              </a:cxn>
              <a:cxn ang="0">
                <a:pos x="connsiteX18337" y="connsiteY18337"/>
              </a:cxn>
              <a:cxn ang="0">
                <a:pos x="connsiteX18338" y="connsiteY18338"/>
              </a:cxn>
              <a:cxn ang="0">
                <a:pos x="connsiteX18339" y="connsiteY18339"/>
              </a:cxn>
              <a:cxn ang="0">
                <a:pos x="connsiteX18340" y="connsiteY18340"/>
              </a:cxn>
              <a:cxn ang="0">
                <a:pos x="connsiteX18341" y="connsiteY18341"/>
              </a:cxn>
              <a:cxn ang="0">
                <a:pos x="connsiteX18342" y="connsiteY18342"/>
              </a:cxn>
              <a:cxn ang="0">
                <a:pos x="connsiteX18343" y="connsiteY18343"/>
              </a:cxn>
              <a:cxn ang="0">
                <a:pos x="connsiteX18344" y="connsiteY18344"/>
              </a:cxn>
              <a:cxn ang="0">
                <a:pos x="connsiteX18345" y="connsiteY18345"/>
              </a:cxn>
              <a:cxn ang="0">
                <a:pos x="connsiteX18346" y="connsiteY18346"/>
              </a:cxn>
              <a:cxn ang="0">
                <a:pos x="connsiteX18347" y="connsiteY18347"/>
              </a:cxn>
              <a:cxn ang="0">
                <a:pos x="connsiteX18348" y="connsiteY18348"/>
              </a:cxn>
              <a:cxn ang="0">
                <a:pos x="connsiteX18349" y="connsiteY18349"/>
              </a:cxn>
              <a:cxn ang="0">
                <a:pos x="connsiteX18350" y="connsiteY18350"/>
              </a:cxn>
              <a:cxn ang="0">
                <a:pos x="connsiteX18351" y="connsiteY18351"/>
              </a:cxn>
              <a:cxn ang="0">
                <a:pos x="connsiteX18352" y="connsiteY18352"/>
              </a:cxn>
              <a:cxn ang="0">
                <a:pos x="connsiteX18353" y="connsiteY18353"/>
              </a:cxn>
              <a:cxn ang="0">
                <a:pos x="connsiteX18354" y="connsiteY18354"/>
              </a:cxn>
              <a:cxn ang="0">
                <a:pos x="connsiteX18355" y="connsiteY18355"/>
              </a:cxn>
              <a:cxn ang="0">
                <a:pos x="connsiteX18356" y="connsiteY18356"/>
              </a:cxn>
              <a:cxn ang="0">
                <a:pos x="connsiteX18357" y="connsiteY18357"/>
              </a:cxn>
              <a:cxn ang="0">
                <a:pos x="connsiteX18358" y="connsiteY18358"/>
              </a:cxn>
              <a:cxn ang="0">
                <a:pos x="connsiteX18359" y="connsiteY18359"/>
              </a:cxn>
              <a:cxn ang="0">
                <a:pos x="connsiteX18360" y="connsiteY18360"/>
              </a:cxn>
              <a:cxn ang="0">
                <a:pos x="connsiteX18361" y="connsiteY18361"/>
              </a:cxn>
              <a:cxn ang="0">
                <a:pos x="connsiteX18362" y="connsiteY18362"/>
              </a:cxn>
              <a:cxn ang="0">
                <a:pos x="connsiteX18363" y="connsiteY18363"/>
              </a:cxn>
              <a:cxn ang="0">
                <a:pos x="connsiteX18364" y="connsiteY18364"/>
              </a:cxn>
              <a:cxn ang="0">
                <a:pos x="connsiteX18365" y="connsiteY18365"/>
              </a:cxn>
              <a:cxn ang="0">
                <a:pos x="connsiteX18366" y="connsiteY18366"/>
              </a:cxn>
              <a:cxn ang="0">
                <a:pos x="connsiteX18367" y="connsiteY18367"/>
              </a:cxn>
              <a:cxn ang="0">
                <a:pos x="connsiteX18368" y="connsiteY18368"/>
              </a:cxn>
              <a:cxn ang="0">
                <a:pos x="connsiteX18369" y="connsiteY18369"/>
              </a:cxn>
              <a:cxn ang="0">
                <a:pos x="connsiteX18370" y="connsiteY18370"/>
              </a:cxn>
              <a:cxn ang="0">
                <a:pos x="connsiteX18371" y="connsiteY18371"/>
              </a:cxn>
              <a:cxn ang="0">
                <a:pos x="connsiteX18372" y="connsiteY18372"/>
              </a:cxn>
              <a:cxn ang="0">
                <a:pos x="connsiteX18373" y="connsiteY18373"/>
              </a:cxn>
              <a:cxn ang="0">
                <a:pos x="connsiteX18374" y="connsiteY18374"/>
              </a:cxn>
              <a:cxn ang="0">
                <a:pos x="connsiteX18375" y="connsiteY18375"/>
              </a:cxn>
              <a:cxn ang="0">
                <a:pos x="connsiteX18376" y="connsiteY18376"/>
              </a:cxn>
              <a:cxn ang="0">
                <a:pos x="connsiteX18377" y="connsiteY18377"/>
              </a:cxn>
              <a:cxn ang="0">
                <a:pos x="connsiteX18378" y="connsiteY18378"/>
              </a:cxn>
              <a:cxn ang="0">
                <a:pos x="connsiteX18379" y="connsiteY18379"/>
              </a:cxn>
              <a:cxn ang="0">
                <a:pos x="connsiteX18380" y="connsiteY18380"/>
              </a:cxn>
              <a:cxn ang="0">
                <a:pos x="connsiteX18381" y="connsiteY18381"/>
              </a:cxn>
              <a:cxn ang="0">
                <a:pos x="connsiteX18382" y="connsiteY18382"/>
              </a:cxn>
              <a:cxn ang="0">
                <a:pos x="connsiteX18383" y="connsiteY18383"/>
              </a:cxn>
              <a:cxn ang="0">
                <a:pos x="connsiteX18384" y="connsiteY18384"/>
              </a:cxn>
              <a:cxn ang="0">
                <a:pos x="connsiteX18385" y="connsiteY18385"/>
              </a:cxn>
              <a:cxn ang="0">
                <a:pos x="connsiteX18386" y="connsiteY18386"/>
              </a:cxn>
              <a:cxn ang="0">
                <a:pos x="connsiteX18387" y="connsiteY18387"/>
              </a:cxn>
              <a:cxn ang="0">
                <a:pos x="connsiteX18388" y="connsiteY18388"/>
              </a:cxn>
              <a:cxn ang="0">
                <a:pos x="connsiteX18389" y="connsiteY18389"/>
              </a:cxn>
              <a:cxn ang="0">
                <a:pos x="connsiteX18390" y="connsiteY18390"/>
              </a:cxn>
              <a:cxn ang="0">
                <a:pos x="connsiteX18391" y="connsiteY18391"/>
              </a:cxn>
              <a:cxn ang="0">
                <a:pos x="connsiteX18392" y="connsiteY18392"/>
              </a:cxn>
              <a:cxn ang="0">
                <a:pos x="connsiteX18393" y="connsiteY18393"/>
              </a:cxn>
              <a:cxn ang="0">
                <a:pos x="connsiteX18394" y="connsiteY18394"/>
              </a:cxn>
              <a:cxn ang="0">
                <a:pos x="connsiteX18395" y="connsiteY18395"/>
              </a:cxn>
              <a:cxn ang="0">
                <a:pos x="connsiteX18396" y="connsiteY18396"/>
              </a:cxn>
              <a:cxn ang="0">
                <a:pos x="connsiteX18397" y="connsiteY18397"/>
              </a:cxn>
              <a:cxn ang="0">
                <a:pos x="connsiteX18398" y="connsiteY18398"/>
              </a:cxn>
              <a:cxn ang="0">
                <a:pos x="connsiteX18399" y="connsiteY18399"/>
              </a:cxn>
              <a:cxn ang="0">
                <a:pos x="connsiteX18400" y="connsiteY18400"/>
              </a:cxn>
              <a:cxn ang="0">
                <a:pos x="connsiteX18401" y="connsiteY18401"/>
              </a:cxn>
              <a:cxn ang="0">
                <a:pos x="connsiteX18402" y="connsiteY18402"/>
              </a:cxn>
              <a:cxn ang="0">
                <a:pos x="connsiteX18403" y="connsiteY18403"/>
              </a:cxn>
              <a:cxn ang="0">
                <a:pos x="connsiteX18404" y="connsiteY18404"/>
              </a:cxn>
              <a:cxn ang="0">
                <a:pos x="connsiteX18405" y="connsiteY18405"/>
              </a:cxn>
              <a:cxn ang="0">
                <a:pos x="connsiteX18406" y="connsiteY18406"/>
              </a:cxn>
              <a:cxn ang="0">
                <a:pos x="connsiteX18407" y="connsiteY18407"/>
              </a:cxn>
              <a:cxn ang="0">
                <a:pos x="connsiteX18408" y="connsiteY18408"/>
              </a:cxn>
              <a:cxn ang="0">
                <a:pos x="connsiteX18409" y="connsiteY18409"/>
              </a:cxn>
              <a:cxn ang="0">
                <a:pos x="connsiteX18410" y="connsiteY18410"/>
              </a:cxn>
              <a:cxn ang="0">
                <a:pos x="connsiteX18411" y="connsiteY18411"/>
              </a:cxn>
              <a:cxn ang="0">
                <a:pos x="connsiteX18412" y="connsiteY18412"/>
              </a:cxn>
              <a:cxn ang="0">
                <a:pos x="connsiteX18413" y="connsiteY18413"/>
              </a:cxn>
              <a:cxn ang="0">
                <a:pos x="connsiteX18414" y="connsiteY18414"/>
              </a:cxn>
              <a:cxn ang="0">
                <a:pos x="connsiteX18415" y="connsiteY18415"/>
              </a:cxn>
              <a:cxn ang="0">
                <a:pos x="connsiteX18416" y="connsiteY18416"/>
              </a:cxn>
              <a:cxn ang="0">
                <a:pos x="connsiteX18417" y="connsiteY18417"/>
              </a:cxn>
              <a:cxn ang="0">
                <a:pos x="connsiteX18418" y="connsiteY18418"/>
              </a:cxn>
              <a:cxn ang="0">
                <a:pos x="connsiteX18419" y="connsiteY18419"/>
              </a:cxn>
              <a:cxn ang="0">
                <a:pos x="connsiteX18420" y="connsiteY18420"/>
              </a:cxn>
              <a:cxn ang="0">
                <a:pos x="connsiteX18421" y="connsiteY18421"/>
              </a:cxn>
              <a:cxn ang="0">
                <a:pos x="connsiteX18422" y="connsiteY18422"/>
              </a:cxn>
              <a:cxn ang="0">
                <a:pos x="connsiteX18423" y="connsiteY18423"/>
              </a:cxn>
              <a:cxn ang="0">
                <a:pos x="connsiteX18424" y="connsiteY18424"/>
              </a:cxn>
              <a:cxn ang="0">
                <a:pos x="connsiteX18425" y="connsiteY18425"/>
              </a:cxn>
              <a:cxn ang="0">
                <a:pos x="connsiteX18426" y="connsiteY18426"/>
              </a:cxn>
              <a:cxn ang="0">
                <a:pos x="connsiteX18427" y="connsiteY18427"/>
              </a:cxn>
              <a:cxn ang="0">
                <a:pos x="connsiteX18428" y="connsiteY18428"/>
              </a:cxn>
              <a:cxn ang="0">
                <a:pos x="connsiteX18429" y="connsiteY18429"/>
              </a:cxn>
              <a:cxn ang="0">
                <a:pos x="connsiteX18430" y="connsiteY18430"/>
              </a:cxn>
              <a:cxn ang="0">
                <a:pos x="connsiteX18431" y="connsiteY18431"/>
              </a:cxn>
              <a:cxn ang="0">
                <a:pos x="connsiteX18432" y="connsiteY18432"/>
              </a:cxn>
              <a:cxn ang="0">
                <a:pos x="connsiteX18433" y="connsiteY18433"/>
              </a:cxn>
              <a:cxn ang="0">
                <a:pos x="connsiteX18434" y="connsiteY18434"/>
              </a:cxn>
              <a:cxn ang="0">
                <a:pos x="connsiteX18435" y="connsiteY18435"/>
              </a:cxn>
              <a:cxn ang="0">
                <a:pos x="connsiteX18436" y="connsiteY18436"/>
              </a:cxn>
              <a:cxn ang="0">
                <a:pos x="connsiteX18437" y="connsiteY18437"/>
              </a:cxn>
              <a:cxn ang="0">
                <a:pos x="connsiteX18438" y="connsiteY18438"/>
              </a:cxn>
              <a:cxn ang="0">
                <a:pos x="connsiteX18439" y="connsiteY18439"/>
              </a:cxn>
              <a:cxn ang="0">
                <a:pos x="connsiteX18440" y="connsiteY18440"/>
              </a:cxn>
              <a:cxn ang="0">
                <a:pos x="connsiteX18441" y="connsiteY18441"/>
              </a:cxn>
              <a:cxn ang="0">
                <a:pos x="connsiteX18442" y="connsiteY18442"/>
              </a:cxn>
              <a:cxn ang="0">
                <a:pos x="connsiteX18443" y="connsiteY18443"/>
              </a:cxn>
              <a:cxn ang="0">
                <a:pos x="connsiteX18444" y="connsiteY18444"/>
              </a:cxn>
              <a:cxn ang="0">
                <a:pos x="connsiteX18445" y="connsiteY18445"/>
              </a:cxn>
              <a:cxn ang="0">
                <a:pos x="connsiteX18446" y="connsiteY18446"/>
              </a:cxn>
              <a:cxn ang="0">
                <a:pos x="connsiteX18447" y="connsiteY18447"/>
              </a:cxn>
              <a:cxn ang="0">
                <a:pos x="connsiteX18448" y="connsiteY18448"/>
              </a:cxn>
              <a:cxn ang="0">
                <a:pos x="connsiteX18449" y="connsiteY18449"/>
              </a:cxn>
              <a:cxn ang="0">
                <a:pos x="connsiteX18450" y="connsiteY18450"/>
              </a:cxn>
              <a:cxn ang="0">
                <a:pos x="connsiteX18451" y="connsiteY18451"/>
              </a:cxn>
              <a:cxn ang="0">
                <a:pos x="connsiteX18452" y="connsiteY18452"/>
              </a:cxn>
              <a:cxn ang="0">
                <a:pos x="connsiteX18453" y="connsiteY18453"/>
              </a:cxn>
              <a:cxn ang="0">
                <a:pos x="connsiteX18454" y="connsiteY18454"/>
              </a:cxn>
              <a:cxn ang="0">
                <a:pos x="connsiteX18455" y="connsiteY18455"/>
              </a:cxn>
              <a:cxn ang="0">
                <a:pos x="connsiteX18456" y="connsiteY18456"/>
              </a:cxn>
              <a:cxn ang="0">
                <a:pos x="connsiteX18457" y="connsiteY18457"/>
              </a:cxn>
              <a:cxn ang="0">
                <a:pos x="connsiteX18458" y="connsiteY18458"/>
              </a:cxn>
              <a:cxn ang="0">
                <a:pos x="connsiteX18459" y="connsiteY18459"/>
              </a:cxn>
              <a:cxn ang="0">
                <a:pos x="connsiteX18460" y="connsiteY18460"/>
              </a:cxn>
              <a:cxn ang="0">
                <a:pos x="connsiteX18461" y="connsiteY18461"/>
              </a:cxn>
              <a:cxn ang="0">
                <a:pos x="connsiteX18462" y="connsiteY18462"/>
              </a:cxn>
              <a:cxn ang="0">
                <a:pos x="connsiteX18463" y="connsiteY18463"/>
              </a:cxn>
              <a:cxn ang="0">
                <a:pos x="connsiteX18464" y="connsiteY18464"/>
              </a:cxn>
              <a:cxn ang="0">
                <a:pos x="connsiteX18465" y="connsiteY18465"/>
              </a:cxn>
              <a:cxn ang="0">
                <a:pos x="connsiteX18466" y="connsiteY18466"/>
              </a:cxn>
              <a:cxn ang="0">
                <a:pos x="connsiteX18467" y="connsiteY18467"/>
              </a:cxn>
              <a:cxn ang="0">
                <a:pos x="connsiteX18468" y="connsiteY18468"/>
              </a:cxn>
              <a:cxn ang="0">
                <a:pos x="connsiteX18469" y="connsiteY18469"/>
              </a:cxn>
              <a:cxn ang="0">
                <a:pos x="connsiteX18470" y="connsiteY18470"/>
              </a:cxn>
              <a:cxn ang="0">
                <a:pos x="connsiteX18471" y="connsiteY18471"/>
              </a:cxn>
              <a:cxn ang="0">
                <a:pos x="connsiteX18472" y="connsiteY18472"/>
              </a:cxn>
              <a:cxn ang="0">
                <a:pos x="connsiteX18473" y="connsiteY18473"/>
              </a:cxn>
              <a:cxn ang="0">
                <a:pos x="connsiteX18474" y="connsiteY18474"/>
              </a:cxn>
              <a:cxn ang="0">
                <a:pos x="connsiteX18475" y="connsiteY18475"/>
              </a:cxn>
              <a:cxn ang="0">
                <a:pos x="connsiteX18476" y="connsiteY18476"/>
              </a:cxn>
              <a:cxn ang="0">
                <a:pos x="connsiteX18477" y="connsiteY18477"/>
              </a:cxn>
              <a:cxn ang="0">
                <a:pos x="connsiteX18478" y="connsiteY18478"/>
              </a:cxn>
              <a:cxn ang="0">
                <a:pos x="connsiteX18479" y="connsiteY18479"/>
              </a:cxn>
              <a:cxn ang="0">
                <a:pos x="connsiteX18480" y="connsiteY18480"/>
              </a:cxn>
              <a:cxn ang="0">
                <a:pos x="connsiteX18481" y="connsiteY18481"/>
              </a:cxn>
              <a:cxn ang="0">
                <a:pos x="connsiteX18482" y="connsiteY18482"/>
              </a:cxn>
              <a:cxn ang="0">
                <a:pos x="connsiteX18483" y="connsiteY18483"/>
              </a:cxn>
              <a:cxn ang="0">
                <a:pos x="connsiteX18484" y="connsiteY18484"/>
              </a:cxn>
              <a:cxn ang="0">
                <a:pos x="connsiteX18485" y="connsiteY18485"/>
              </a:cxn>
              <a:cxn ang="0">
                <a:pos x="connsiteX18486" y="connsiteY18486"/>
              </a:cxn>
              <a:cxn ang="0">
                <a:pos x="connsiteX18487" y="connsiteY18487"/>
              </a:cxn>
              <a:cxn ang="0">
                <a:pos x="connsiteX18488" y="connsiteY18488"/>
              </a:cxn>
              <a:cxn ang="0">
                <a:pos x="connsiteX18489" y="connsiteY18489"/>
              </a:cxn>
              <a:cxn ang="0">
                <a:pos x="connsiteX18490" y="connsiteY18490"/>
              </a:cxn>
              <a:cxn ang="0">
                <a:pos x="connsiteX18491" y="connsiteY18491"/>
              </a:cxn>
              <a:cxn ang="0">
                <a:pos x="connsiteX18492" y="connsiteY18492"/>
              </a:cxn>
              <a:cxn ang="0">
                <a:pos x="connsiteX18493" y="connsiteY18493"/>
              </a:cxn>
              <a:cxn ang="0">
                <a:pos x="connsiteX18494" y="connsiteY18494"/>
              </a:cxn>
              <a:cxn ang="0">
                <a:pos x="connsiteX18495" y="connsiteY18495"/>
              </a:cxn>
              <a:cxn ang="0">
                <a:pos x="connsiteX18496" y="connsiteY18496"/>
              </a:cxn>
              <a:cxn ang="0">
                <a:pos x="connsiteX18497" y="connsiteY18497"/>
              </a:cxn>
              <a:cxn ang="0">
                <a:pos x="connsiteX18498" y="connsiteY18498"/>
              </a:cxn>
              <a:cxn ang="0">
                <a:pos x="connsiteX18499" y="connsiteY18499"/>
              </a:cxn>
              <a:cxn ang="0">
                <a:pos x="connsiteX18500" y="connsiteY18500"/>
              </a:cxn>
              <a:cxn ang="0">
                <a:pos x="connsiteX18501" y="connsiteY18501"/>
              </a:cxn>
              <a:cxn ang="0">
                <a:pos x="connsiteX18502" y="connsiteY18502"/>
              </a:cxn>
              <a:cxn ang="0">
                <a:pos x="connsiteX18503" y="connsiteY18503"/>
              </a:cxn>
              <a:cxn ang="0">
                <a:pos x="connsiteX18504" y="connsiteY18504"/>
              </a:cxn>
              <a:cxn ang="0">
                <a:pos x="connsiteX18505" y="connsiteY18505"/>
              </a:cxn>
              <a:cxn ang="0">
                <a:pos x="connsiteX18506" y="connsiteY18506"/>
              </a:cxn>
              <a:cxn ang="0">
                <a:pos x="connsiteX18507" y="connsiteY18507"/>
              </a:cxn>
              <a:cxn ang="0">
                <a:pos x="connsiteX18508" y="connsiteY18508"/>
              </a:cxn>
              <a:cxn ang="0">
                <a:pos x="connsiteX18509" y="connsiteY18509"/>
              </a:cxn>
              <a:cxn ang="0">
                <a:pos x="connsiteX18510" y="connsiteY18510"/>
              </a:cxn>
              <a:cxn ang="0">
                <a:pos x="connsiteX18511" y="connsiteY18511"/>
              </a:cxn>
              <a:cxn ang="0">
                <a:pos x="connsiteX18512" y="connsiteY18512"/>
              </a:cxn>
              <a:cxn ang="0">
                <a:pos x="connsiteX18513" y="connsiteY18513"/>
              </a:cxn>
              <a:cxn ang="0">
                <a:pos x="connsiteX18514" y="connsiteY18514"/>
              </a:cxn>
              <a:cxn ang="0">
                <a:pos x="connsiteX18515" y="connsiteY18515"/>
              </a:cxn>
              <a:cxn ang="0">
                <a:pos x="connsiteX18516" y="connsiteY18516"/>
              </a:cxn>
              <a:cxn ang="0">
                <a:pos x="connsiteX18517" y="connsiteY18517"/>
              </a:cxn>
              <a:cxn ang="0">
                <a:pos x="connsiteX18518" y="connsiteY18518"/>
              </a:cxn>
              <a:cxn ang="0">
                <a:pos x="connsiteX18519" y="connsiteY18519"/>
              </a:cxn>
              <a:cxn ang="0">
                <a:pos x="connsiteX18520" y="connsiteY18520"/>
              </a:cxn>
              <a:cxn ang="0">
                <a:pos x="connsiteX18521" y="connsiteY18521"/>
              </a:cxn>
              <a:cxn ang="0">
                <a:pos x="connsiteX18522" y="connsiteY18522"/>
              </a:cxn>
              <a:cxn ang="0">
                <a:pos x="connsiteX18523" y="connsiteY18523"/>
              </a:cxn>
              <a:cxn ang="0">
                <a:pos x="connsiteX18524" y="connsiteY18524"/>
              </a:cxn>
              <a:cxn ang="0">
                <a:pos x="connsiteX18525" y="connsiteY18525"/>
              </a:cxn>
              <a:cxn ang="0">
                <a:pos x="connsiteX18526" y="connsiteY18526"/>
              </a:cxn>
              <a:cxn ang="0">
                <a:pos x="connsiteX18527" y="connsiteY18527"/>
              </a:cxn>
              <a:cxn ang="0">
                <a:pos x="connsiteX18528" y="connsiteY18528"/>
              </a:cxn>
              <a:cxn ang="0">
                <a:pos x="connsiteX18529" y="connsiteY18529"/>
              </a:cxn>
              <a:cxn ang="0">
                <a:pos x="connsiteX18530" y="connsiteY18530"/>
              </a:cxn>
              <a:cxn ang="0">
                <a:pos x="connsiteX18531" y="connsiteY18531"/>
              </a:cxn>
              <a:cxn ang="0">
                <a:pos x="connsiteX18532" y="connsiteY18532"/>
              </a:cxn>
              <a:cxn ang="0">
                <a:pos x="connsiteX18533" y="connsiteY18533"/>
              </a:cxn>
              <a:cxn ang="0">
                <a:pos x="connsiteX18534" y="connsiteY18534"/>
              </a:cxn>
              <a:cxn ang="0">
                <a:pos x="connsiteX18535" y="connsiteY18535"/>
              </a:cxn>
              <a:cxn ang="0">
                <a:pos x="connsiteX18536" y="connsiteY18536"/>
              </a:cxn>
              <a:cxn ang="0">
                <a:pos x="connsiteX18537" y="connsiteY18537"/>
              </a:cxn>
              <a:cxn ang="0">
                <a:pos x="connsiteX18538" y="connsiteY18538"/>
              </a:cxn>
              <a:cxn ang="0">
                <a:pos x="connsiteX18539" y="connsiteY18539"/>
              </a:cxn>
              <a:cxn ang="0">
                <a:pos x="connsiteX18540" y="connsiteY18540"/>
              </a:cxn>
              <a:cxn ang="0">
                <a:pos x="connsiteX18541" y="connsiteY18541"/>
              </a:cxn>
              <a:cxn ang="0">
                <a:pos x="connsiteX18542" y="connsiteY18542"/>
              </a:cxn>
              <a:cxn ang="0">
                <a:pos x="connsiteX18543" y="connsiteY18543"/>
              </a:cxn>
              <a:cxn ang="0">
                <a:pos x="connsiteX18544" y="connsiteY18544"/>
              </a:cxn>
              <a:cxn ang="0">
                <a:pos x="connsiteX18545" y="connsiteY18545"/>
              </a:cxn>
              <a:cxn ang="0">
                <a:pos x="connsiteX18546" y="connsiteY18546"/>
              </a:cxn>
              <a:cxn ang="0">
                <a:pos x="connsiteX18547" y="connsiteY18547"/>
              </a:cxn>
              <a:cxn ang="0">
                <a:pos x="connsiteX18548" y="connsiteY18548"/>
              </a:cxn>
              <a:cxn ang="0">
                <a:pos x="connsiteX18549" y="connsiteY18549"/>
              </a:cxn>
              <a:cxn ang="0">
                <a:pos x="connsiteX18550" y="connsiteY18550"/>
              </a:cxn>
              <a:cxn ang="0">
                <a:pos x="connsiteX18551" y="connsiteY18551"/>
              </a:cxn>
              <a:cxn ang="0">
                <a:pos x="connsiteX18552" y="connsiteY18552"/>
              </a:cxn>
              <a:cxn ang="0">
                <a:pos x="connsiteX18553" y="connsiteY18553"/>
              </a:cxn>
              <a:cxn ang="0">
                <a:pos x="connsiteX18554" y="connsiteY18554"/>
              </a:cxn>
              <a:cxn ang="0">
                <a:pos x="connsiteX18555" y="connsiteY18555"/>
              </a:cxn>
              <a:cxn ang="0">
                <a:pos x="connsiteX18556" y="connsiteY18556"/>
              </a:cxn>
              <a:cxn ang="0">
                <a:pos x="connsiteX18557" y="connsiteY18557"/>
              </a:cxn>
              <a:cxn ang="0">
                <a:pos x="connsiteX18558" y="connsiteY18558"/>
              </a:cxn>
              <a:cxn ang="0">
                <a:pos x="connsiteX18559" y="connsiteY18559"/>
              </a:cxn>
              <a:cxn ang="0">
                <a:pos x="connsiteX18560" y="connsiteY18560"/>
              </a:cxn>
              <a:cxn ang="0">
                <a:pos x="connsiteX18561" y="connsiteY18561"/>
              </a:cxn>
              <a:cxn ang="0">
                <a:pos x="connsiteX18562" y="connsiteY18562"/>
              </a:cxn>
              <a:cxn ang="0">
                <a:pos x="connsiteX18563" y="connsiteY18563"/>
              </a:cxn>
              <a:cxn ang="0">
                <a:pos x="connsiteX18564" y="connsiteY18564"/>
              </a:cxn>
              <a:cxn ang="0">
                <a:pos x="connsiteX18565" y="connsiteY18565"/>
              </a:cxn>
              <a:cxn ang="0">
                <a:pos x="connsiteX18566" y="connsiteY18566"/>
              </a:cxn>
              <a:cxn ang="0">
                <a:pos x="connsiteX18567" y="connsiteY18567"/>
              </a:cxn>
              <a:cxn ang="0">
                <a:pos x="connsiteX18568" y="connsiteY18568"/>
              </a:cxn>
              <a:cxn ang="0">
                <a:pos x="connsiteX18569" y="connsiteY18569"/>
              </a:cxn>
              <a:cxn ang="0">
                <a:pos x="connsiteX18570" y="connsiteY18570"/>
              </a:cxn>
              <a:cxn ang="0">
                <a:pos x="connsiteX18571" y="connsiteY18571"/>
              </a:cxn>
              <a:cxn ang="0">
                <a:pos x="connsiteX18572" y="connsiteY18572"/>
              </a:cxn>
              <a:cxn ang="0">
                <a:pos x="connsiteX18573" y="connsiteY18573"/>
              </a:cxn>
              <a:cxn ang="0">
                <a:pos x="connsiteX18574" y="connsiteY18574"/>
              </a:cxn>
              <a:cxn ang="0">
                <a:pos x="connsiteX18575" y="connsiteY18575"/>
              </a:cxn>
              <a:cxn ang="0">
                <a:pos x="connsiteX18576" y="connsiteY18576"/>
              </a:cxn>
              <a:cxn ang="0">
                <a:pos x="connsiteX18577" y="connsiteY18577"/>
              </a:cxn>
              <a:cxn ang="0">
                <a:pos x="connsiteX18578" y="connsiteY18578"/>
              </a:cxn>
              <a:cxn ang="0">
                <a:pos x="connsiteX18579" y="connsiteY18579"/>
              </a:cxn>
              <a:cxn ang="0">
                <a:pos x="connsiteX18580" y="connsiteY18580"/>
              </a:cxn>
              <a:cxn ang="0">
                <a:pos x="connsiteX18581" y="connsiteY18581"/>
              </a:cxn>
              <a:cxn ang="0">
                <a:pos x="connsiteX18582" y="connsiteY18582"/>
              </a:cxn>
              <a:cxn ang="0">
                <a:pos x="connsiteX18583" y="connsiteY18583"/>
              </a:cxn>
              <a:cxn ang="0">
                <a:pos x="connsiteX18584" y="connsiteY18584"/>
              </a:cxn>
              <a:cxn ang="0">
                <a:pos x="connsiteX18585" y="connsiteY18585"/>
              </a:cxn>
              <a:cxn ang="0">
                <a:pos x="connsiteX18586" y="connsiteY18586"/>
              </a:cxn>
              <a:cxn ang="0">
                <a:pos x="connsiteX18587" y="connsiteY18587"/>
              </a:cxn>
              <a:cxn ang="0">
                <a:pos x="connsiteX18588" y="connsiteY18588"/>
              </a:cxn>
              <a:cxn ang="0">
                <a:pos x="connsiteX18589" y="connsiteY18589"/>
              </a:cxn>
              <a:cxn ang="0">
                <a:pos x="connsiteX18590" y="connsiteY18590"/>
              </a:cxn>
              <a:cxn ang="0">
                <a:pos x="connsiteX18591" y="connsiteY18591"/>
              </a:cxn>
              <a:cxn ang="0">
                <a:pos x="connsiteX18592" y="connsiteY18592"/>
              </a:cxn>
              <a:cxn ang="0">
                <a:pos x="connsiteX18593" y="connsiteY18593"/>
              </a:cxn>
              <a:cxn ang="0">
                <a:pos x="connsiteX18594" y="connsiteY18594"/>
              </a:cxn>
              <a:cxn ang="0">
                <a:pos x="connsiteX18595" y="connsiteY18595"/>
              </a:cxn>
              <a:cxn ang="0">
                <a:pos x="connsiteX18596" y="connsiteY18596"/>
              </a:cxn>
              <a:cxn ang="0">
                <a:pos x="connsiteX18597" y="connsiteY18597"/>
              </a:cxn>
              <a:cxn ang="0">
                <a:pos x="connsiteX18598" y="connsiteY18598"/>
              </a:cxn>
              <a:cxn ang="0">
                <a:pos x="connsiteX18599" y="connsiteY18599"/>
              </a:cxn>
              <a:cxn ang="0">
                <a:pos x="connsiteX18600" y="connsiteY18600"/>
              </a:cxn>
              <a:cxn ang="0">
                <a:pos x="connsiteX18601" y="connsiteY18601"/>
              </a:cxn>
              <a:cxn ang="0">
                <a:pos x="connsiteX18602" y="connsiteY18602"/>
              </a:cxn>
              <a:cxn ang="0">
                <a:pos x="connsiteX18603" y="connsiteY18603"/>
              </a:cxn>
              <a:cxn ang="0">
                <a:pos x="connsiteX18604" y="connsiteY18604"/>
              </a:cxn>
              <a:cxn ang="0">
                <a:pos x="connsiteX18605" y="connsiteY18605"/>
              </a:cxn>
              <a:cxn ang="0">
                <a:pos x="connsiteX18606" y="connsiteY18606"/>
              </a:cxn>
              <a:cxn ang="0">
                <a:pos x="connsiteX18607" y="connsiteY18607"/>
              </a:cxn>
              <a:cxn ang="0">
                <a:pos x="connsiteX18608" y="connsiteY18608"/>
              </a:cxn>
              <a:cxn ang="0">
                <a:pos x="connsiteX18609" y="connsiteY18609"/>
              </a:cxn>
              <a:cxn ang="0">
                <a:pos x="connsiteX18610" y="connsiteY18610"/>
              </a:cxn>
              <a:cxn ang="0">
                <a:pos x="connsiteX18611" y="connsiteY18611"/>
              </a:cxn>
              <a:cxn ang="0">
                <a:pos x="connsiteX18612" y="connsiteY18612"/>
              </a:cxn>
              <a:cxn ang="0">
                <a:pos x="connsiteX18613" y="connsiteY18613"/>
              </a:cxn>
              <a:cxn ang="0">
                <a:pos x="connsiteX18614" y="connsiteY18614"/>
              </a:cxn>
              <a:cxn ang="0">
                <a:pos x="connsiteX18615" y="connsiteY18615"/>
              </a:cxn>
              <a:cxn ang="0">
                <a:pos x="connsiteX18616" y="connsiteY18616"/>
              </a:cxn>
              <a:cxn ang="0">
                <a:pos x="connsiteX18617" y="connsiteY18617"/>
              </a:cxn>
              <a:cxn ang="0">
                <a:pos x="connsiteX18618" y="connsiteY18618"/>
              </a:cxn>
              <a:cxn ang="0">
                <a:pos x="connsiteX18619" y="connsiteY18619"/>
              </a:cxn>
              <a:cxn ang="0">
                <a:pos x="connsiteX18620" y="connsiteY18620"/>
              </a:cxn>
              <a:cxn ang="0">
                <a:pos x="connsiteX18621" y="connsiteY18621"/>
              </a:cxn>
              <a:cxn ang="0">
                <a:pos x="connsiteX18622" y="connsiteY18622"/>
              </a:cxn>
              <a:cxn ang="0">
                <a:pos x="connsiteX18623" y="connsiteY18623"/>
              </a:cxn>
              <a:cxn ang="0">
                <a:pos x="connsiteX18624" y="connsiteY18624"/>
              </a:cxn>
              <a:cxn ang="0">
                <a:pos x="connsiteX18625" y="connsiteY18625"/>
              </a:cxn>
              <a:cxn ang="0">
                <a:pos x="connsiteX18626" y="connsiteY18626"/>
              </a:cxn>
              <a:cxn ang="0">
                <a:pos x="connsiteX18627" y="connsiteY18627"/>
              </a:cxn>
              <a:cxn ang="0">
                <a:pos x="connsiteX18628" y="connsiteY18628"/>
              </a:cxn>
              <a:cxn ang="0">
                <a:pos x="connsiteX18629" y="connsiteY18629"/>
              </a:cxn>
              <a:cxn ang="0">
                <a:pos x="connsiteX18630" y="connsiteY18630"/>
              </a:cxn>
              <a:cxn ang="0">
                <a:pos x="connsiteX18631" y="connsiteY18631"/>
              </a:cxn>
              <a:cxn ang="0">
                <a:pos x="connsiteX18632" y="connsiteY18632"/>
              </a:cxn>
              <a:cxn ang="0">
                <a:pos x="connsiteX18633" y="connsiteY18633"/>
              </a:cxn>
              <a:cxn ang="0">
                <a:pos x="connsiteX18634" y="connsiteY18634"/>
              </a:cxn>
              <a:cxn ang="0">
                <a:pos x="connsiteX18635" y="connsiteY18635"/>
              </a:cxn>
              <a:cxn ang="0">
                <a:pos x="connsiteX18636" y="connsiteY18636"/>
              </a:cxn>
              <a:cxn ang="0">
                <a:pos x="connsiteX18637" y="connsiteY18637"/>
              </a:cxn>
              <a:cxn ang="0">
                <a:pos x="connsiteX18638" y="connsiteY18638"/>
              </a:cxn>
              <a:cxn ang="0">
                <a:pos x="connsiteX18639" y="connsiteY18639"/>
              </a:cxn>
              <a:cxn ang="0">
                <a:pos x="connsiteX18640" y="connsiteY18640"/>
              </a:cxn>
              <a:cxn ang="0">
                <a:pos x="connsiteX18641" y="connsiteY18641"/>
              </a:cxn>
              <a:cxn ang="0">
                <a:pos x="connsiteX18642" y="connsiteY18642"/>
              </a:cxn>
              <a:cxn ang="0">
                <a:pos x="connsiteX18643" y="connsiteY18643"/>
              </a:cxn>
              <a:cxn ang="0">
                <a:pos x="connsiteX18644" y="connsiteY18644"/>
              </a:cxn>
              <a:cxn ang="0">
                <a:pos x="connsiteX18645" y="connsiteY18645"/>
              </a:cxn>
              <a:cxn ang="0">
                <a:pos x="connsiteX18646" y="connsiteY18646"/>
              </a:cxn>
              <a:cxn ang="0">
                <a:pos x="connsiteX18647" y="connsiteY18647"/>
              </a:cxn>
              <a:cxn ang="0">
                <a:pos x="connsiteX18648" y="connsiteY18648"/>
              </a:cxn>
              <a:cxn ang="0">
                <a:pos x="connsiteX18649" y="connsiteY18649"/>
              </a:cxn>
              <a:cxn ang="0">
                <a:pos x="connsiteX18650" y="connsiteY18650"/>
              </a:cxn>
              <a:cxn ang="0">
                <a:pos x="connsiteX18651" y="connsiteY18651"/>
              </a:cxn>
              <a:cxn ang="0">
                <a:pos x="connsiteX18652" y="connsiteY18652"/>
              </a:cxn>
              <a:cxn ang="0">
                <a:pos x="connsiteX18653" y="connsiteY18653"/>
              </a:cxn>
              <a:cxn ang="0">
                <a:pos x="connsiteX18654" y="connsiteY18654"/>
              </a:cxn>
              <a:cxn ang="0">
                <a:pos x="connsiteX18655" y="connsiteY18655"/>
              </a:cxn>
              <a:cxn ang="0">
                <a:pos x="connsiteX18656" y="connsiteY18656"/>
              </a:cxn>
              <a:cxn ang="0">
                <a:pos x="connsiteX18657" y="connsiteY18657"/>
              </a:cxn>
              <a:cxn ang="0">
                <a:pos x="connsiteX18658" y="connsiteY18658"/>
              </a:cxn>
              <a:cxn ang="0">
                <a:pos x="connsiteX18659" y="connsiteY18659"/>
              </a:cxn>
              <a:cxn ang="0">
                <a:pos x="connsiteX18660" y="connsiteY18660"/>
              </a:cxn>
              <a:cxn ang="0">
                <a:pos x="connsiteX18661" y="connsiteY18661"/>
              </a:cxn>
              <a:cxn ang="0">
                <a:pos x="connsiteX18662" y="connsiteY18662"/>
              </a:cxn>
              <a:cxn ang="0">
                <a:pos x="connsiteX18663" y="connsiteY18663"/>
              </a:cxn>
              <a:cxn ang="0">
                <a:pos x="connsiteX18664" y="connsiteY18664"/>
              </a:cxn>
              <a:cxn ang="0">
                <a:pos x="connsiteX18665" y="connsiteY18665"/>
              </a:cxn>
              <a:cxn ang="0">
                <a:pos x="connsiteX18666" y="connsiteY18666"/>
              </a:cxn>
              <a:cxn ang="0">
                <a:pos x="connsiteX18667" y="connsiteY18667"/>
              </a:cxn>
              <a:cxn ang="0">
                <a:pos x="connsiteX18668" y="connsiteY18668"/>
              </a:cxn>
              <a:cxn ang="0">
                <a:pos x="connsiteX18669" y="connsiteY18669"/>
              </a:cxn>
              <a:cxn ang="0">
                <a:pos x="connsiteX18670" y="connsiteY18670"/>
              </a:cxn>
              <a:cxn ang="0">
                <a:pos x="connsiteX18671" y="connsiteY18671"/>
              </a:cxn>
              <a:cxn ang="0">
                <a:pos x="connsiteX18672" y="connsiteY18672"/>
              </a:cxn>
              <a:cxn ang="0">
                <a:pos x="connsiteX18673" y="connsiteY18673"/>
              </a:cxn>
              <a:cxn ang="0">
                <a:pos x="connsiteX18674" y="connsiteY18674"/>
              </a:cxn>
              <a:cxn ang="0">
                <a:pos x="connsiteX18675" y="connsiteY18675"/>
              </a:cxn>
              <a:cxn ang="0">
                <a:pos x="connsiteX18676" y="connsiteY18676"/>
              </a:cxn>
              <a:cxn ang="0">
                <a:pos x="connsiteX18677" y="connsiteY18677"/>
              </a:cxn>
              <a:cxn ang="0">
                <a:pos x="connsiteX18678" y="connsiteY18678"/>
              </a:cxn>
              <a:cxn ang="0">
                <a:pos x="connsiteX18679" y="connsiteY18679"/>
              </a:cxn>
              <a:cxn ang="0">
                <a:pos x="connsiteX18680" y="connsiteY18680"/>
              </a:cxn>
              <a:cxn ang="0">
                <a:pos x="connsiteX18681" y="connsiteY18681"/>
              </a:cxn>
              <a:cxn ang="0">
                <a:pos x="connsiteX18682" y="connsiteY18682"/>
              </a:cxn>
              <a:cxn ang="0">
                <a:pos x="connsiteX18683" y="connsiteY18683"/>
              </a:cxn>
              <a:cxn ang="0">
                <a:pos x="connsiteX18684" y="connsiteY18684"/>
              </a:cxn>
              <a:cxn ang="0">
                <a:pos x="connsiteX18685" y="connsiteY18685"/>
              </a:cxn>
              <a:cxn ang="0">
                <a:pos x="connsiteX18686" y="connsiteY18686"/>
              </a:cxn>
              <a:cxn ang="0">
                <a:pos x="connsiteX18687" y="connsiteY18687"/>
              </a:cxn>
              <a:cxn ang="0">
                <a:pos x="connsiteX18688" y="connsiteY18688"/>
              </a:cxn>
              <a:cxn ang="0">
                <a:pos x="connsiteX18689" y="connsiteY18689"/>
              </a:cxn>
              <a:cxn ang="0">
                <a:pos x="connsiteX18690" y="connsiteY18690"/>
              </a:cxn>
              <a:cxn ang="0">
                <a:pos x="connsiteX18691" y="connsiteY18691"/>
              </a:cxn>
              <a:cxn ang="0">
                <a:pos x="connsiteX18692" y="connsiteY18692"/>
              </a:cxn>
              <a:cxn ang="0">
                <a:pos x="connsiteX18693" y="connsiteY18693"/>
              </a:cxn>
              <a:cxn ang="0">
                <a:pos x="connsiteX18694" y="connsiteY18694"/>
              </a:cxn>
              <a:cxn ang="0">
                <a:pos x="connsiteX18695" y="connsiteY18695"/>
              </a:cxn>
              <a:cxn ang="0">
                <a:pos x="connsiteX18696" y="connsiteY18696"/>
              </a:cxn>
              <a:cxn ang="0">
                <a:pos x="connsiteX18697" y="connsiteY18697"/>
              </a:cxn>
              <a:cxn ang="0">
                <a:pos x="connsiteX18698" y="connsiteY18698"/>
              </a:cxn>
              <a:cxn ang="0">
                <a:pos x="connsiteX18699" y="connsiteY18699"/>
              </a:cxn>
              <a:cxn ang="0">
                <a:pos x="connsiteX18700" y="connsiteY18700"/>
              </a:cxn>
              <a:cxn ang="0">
                <a:pos x="connsiteX18701" y="connsiteY18701"/>
              </a:cxn>
              <a:cxn ang="0">
                <a:pos x="connsiteX18702" y="connsiteY18702"/>
              </a:cxn>
              <a:cxn ang="0">
                <a:pos x="connsiteX18703" y="connsiteY18703"/>
              </a:cxn>
              <a:cxn ang="0">
                <a:pos x="connsiteX18704" y="connsiteY18704"/>
              </a:cxn>
              <a:cxn ang="0">
                <a:pos x="connsiteX18705" y="connsiteY18705"/>
              </a:cxn>
              <a:cxn ang="0">
                <a:pos x="connsiteX18706" y="connsiteY18706"/>
              </a:cxn>
              <a:cxn ang="0">
                <a:pos x="connsiteX18707" y="connsiteY18707"/>
              </a:cxn>
              <a:cxn ang="0">
                <a:pos x="connsiteX18708" y="connsiteY18708"/>
              </a:cxn>
              <a:cxn ang="0">
                <a:pos x="connsiteX18709" y="connsiteY18709"/>
              </a:cxn>
              <a:cxn ang="0">
                <a:pos x="connsiteX18710" y="connsiteY18710"/>
              </a:cxn>
              <a:cxn ang="0">
                <a:pos x="connsiteX18711" y="connsiteY18711"/>
              </a:cxn>
              <a:cxn ang="0">
                <a:pos x="connsiteX18712" y="connsiteY18712"/>
              </a:cxn>
              <a:cxn ang="0">
                <a:pos x="connsiteX18713" y="connsiteY18713"/>
              </a:cxn>
              <a:cxn ang="0">
                <a:pos x="connsiteX18714" y="connsiteY18714"/>
              </a:cxn>
              <a:cxn ang="0">
                <a:pos x="connsiteX18715" y="connsiteY18715"/>
              </a:cxn>
              <a:cxn ang="0">
                <a:pos x="connsiteX18716" y="connsiteY18716"/>
              </a:cxn>
              <a:cxn ang="0">
                <a:pos x="connsiteX18717" y="connsiteY18717"/>
              </a:cxn>
              <a:cxn ang="0">
                <a:pos x="connsiteX18718" y="connsiteY18718"/>
              </a:cxn>
              <a:cxn ang="0">
                <a:pos x="connsiteX18719" y="connsiteY18719"/>
              </a:cxn>
              <a:cxn ang="0">
                <a:pos x="connsiteX18720" y="connsiteY18720"/>
              </a:cxn>
              <a:cxn ang="0">
                <a:pos x="connsiteX18721" y="connsiteY18721"/>
              </a:cxn>
              <a:cxn ang="0">
                <a:pos x="connsiteX18722" y="connsiteY18722"/>
              </a:cxn>
              <a:cxn ang="0">
                <a:pos x="connsiteX18723" y="connsiteY18723"/>
              </a:cxn>
              <a:cxn ang="0">
                <a:pos x="connsiteX18724" y="connsiteY18724"/>
              </a:cxn>
              <a:cxn ang="0">
                <a:pos x="connsiteX18725" y="connsiteY18725"/>
              </a:cxn>
              <a:cxn ang="0">
                <a:pos x="connsiteX18726" y="connsiteY18726"/>
              </a:cxn>
              <a:cxn ang="0">
                <a:pos x="connsiteX18727" y="connsiteY18727"/>
              </a:cxn>
              <a:cxn ang="0">
                <a:pos x="connsiteX18728" y="connsiteY18728"/>
              </a:cxn>
              <a:cxn ang="0">
                <a:pos x="connsiteX18729" y="connsiteY18729"/>
              </a:cxn>
              <a:cxn ang="0">
                <a:pos x="connsiteX18730" y="connsiteY18730"/>
              </a:cxn>
              <a:cxn ang="0">
                <a:pos x="connsiteX18731" y="connsiteY18731"/>
              </a:cxn>
              <a:cxn ang="0">
                <a:pos x="connsiteX18732" y="connsiteY18732"/>
              </a:cxn>
              <a:cxn ang="0">
                <a:pos x="connsiteX18733" y="connsiteY18733"/>
              </a:cxn>
              <a:cxn ang="0">
                <a:pos x="connsiteX18734" y="connsiteY18734"/>
              </a:cxn>
              <a:cxn ang="0">
                <a:pos x="connsiteX18735" y="connsiteY18735"/>
              </a:cxn>
              <a:cxn ang="0">
                <a:pos x="connsiteX18736" y="connsiteY18736"/>
              </a:cxn>
              <a:cxn ang="0">
                <a:pos x="connsiteX18737" y="connsiteY18737"/>
              </a:cxn>
              <a:cxn ang="0">
                <a:pos x="connsiteX18738" y="connsiteY18738"/>
              </a:cxn>
              <a:cxn ang="0">
                <a:pos x="connsiteX18739" y="connsiteY18739"/>
              </a:cxn>
              <a:cxn ang="0">
                <a:pos x="connsiteX18740" y="connsiteY18740"/>
              </a:cxn>
              <a:cxn ang="0">
                <a:pos x="connsiteX18741" y="connsiteY18741"/>
              </a:cxn>
              <a:cxn ang="0">
                <a:pos x="connsiteX18742" y="connsiteY18742"/>
              </a:cxn>
              <a:cxn ang="0">
                <a:pos x="connsiteX18743" y="connsiteY18743"/>
              </a:cxn>
              <a:cxn ang="0">
                <a:pos x="connsiteX18744" y="connsiteY18744"/>
              </a:cxn>
              <a:cxn ang="0">
                <a:pos x="connsiteX18745" y="connsiteY18745"/>
              </a:cxn>
              <a:cxn ang="0">
                <a:pos x="connsiteX18746" y="connsiteY18746"/>
              </a:cxn>
              <a:cxn ang="0">
                <a:pos x="connsiteX18747" y="connsiteY18747"/>
              </a:cxn>
              <a:cxn ang="0">
                <a:pos x="connsiteX18748" y="connsiteY18748"/>
              </a:cxn>
              <a:cxn ang="0">
                <a:pos x="connsiteX18749" y="connsiteY18749"/>
              </a:cxn>
              <a:cxn ang="0">
                <a:pos x="connsiteX18750" y="connsiteY18750"/>
              </a:cxn>
              <a:cxn ang="0">
                <a:pos x="connsiteX18751" y="connsiteY18751"/>
              </a:cxn>
              <a:cxn ang="0">
                <a:pos x="connsiteX18752" y="connsiteY18752"/>
              </a:cxn>
              <a:cxn ang="0">
                <a:pos x="connsiteX18753" y="connsiteY18753"/>
              </a:cxn>
              <a:cxn ang="0">
                <a:pos x="connsiteX18754" y="connsiteY18754"/>
              </a:cxn>
              <a:cxn ang="0">
                <a:pos x="connsiteX18755" y="connsiteY18755"/>
              </a:cxn>
              <a:cxn ang="0">
                <a:pos x="connsiteX18756" y="connsiteY18756"/>
              </a:cxn>
              <a:cxn ang="0">
                <a:pos x="connsiteX18757" y="connsiteY18757"/>
              </a:cxn>
              <a:cxn ang="0">
                <a:pos x="connsiteX18758" y="connsiteY18758"/>
              </a:cxn>
              <a:cxn ang="0">
                <a:pos x="connsiteX18759" y="connsiteY18759"/>
              </a:cxn>
              <a:cxn ang="0">
                <a:pos x="connsiteX18760" y="connsiteY18760"/>
              </a:cxn>
              <a:cxn ang="0">
                <a:pos x="connsiteX18761" y="connsiteY18761"/>
              </a:cxn>
              <a:cxn ang="0">
                <a:pos x="connsiteX18762" y="connsiteY18762"/>
              </a:cxn>
              <a:cxn ang="0">
                <a:pos x="connsiteX18763" y="connsiteY18763"/>
              </a:cxn>
              <a:cxn ang="0">
                <a:pos x="connsiteX18764" y="connsiteY18764"/>
              </a:cxn>
              <a:cxn ang="0">
                <a:pos x="connsiteX18765" y="connsiteY18765"/>
              </a:cxn>
              <a:cxn ang="0">
                <a:pos x="connsiteX18766" y="connsiteY18766"/>
              </a:cxn>
              <a:cxn ang="0">
                <a:pos x="connsiteX18767" y="connsiteY18767"/>
              </a:cxn>
              <a:cxn ang="0">
                <a:pos x="connsiteX18768" y="connsiteY18768"/>
              </a:cxn>
              <a:cxn ang="0">
                <a:pos x="connsiteX18769" y="connsiteY18769"/>
              </a:cxn>
              <a:cxn ang="0">
                <a:pos x="connsiteX18770" y="connsiteY18770"/>
              </a:cxn>
              <a:cxn ang="0">
                <a:pos x="connsiteX18771" y="connsiteY18771"/>
              </a:cxn>
              <a:cxn ang="0">
                <a:pos x="connsiteX18772" y="connsiteY18772"/>
              </a:cxn>
              <a:cxn ang="0">
                <a:pos x="connsiteX18773" y="connsiteY18773"/>
              </a:cxn>
              <a:cxn ang="0">
                <a:pos x="connsiteX18774" y="connsiteY18774"/>
              </a:cxn>
              <a:cxn ang="0">
                <a:pos x="connsiteX18775" y="connsiteY18775"/>
              </a:cxn>
              <a:cxn ang="0">
                <a:pos x="connsiteX18776" y="connsiteY18776"/>
              </a:cxn>
              <a:cxn ang="0">
                <a:pos x="connsiteX18777" y="connsiteY18777"/>
              </a:cxn>
              <a:cxn ang="0">
                <a:pos x="connsiteX18778" y="connsiteY18778"/>
              </a:cxn>
              <a:cxn ang="0">
                <a:pos x="connsiteX18779" y="connsiteY18779"/>
              </a:cxn>
              <a:cxn ang="0">
                <a:pos x="connsiteX18780" y="connsiteY18780"/>
              </a:cxn>
              <a:cxn ang="0">
                <a:pos x="connsiteX18781" y="connsiteY18781"/>
              </a:cxn>
              <a:cxn ang="0">
                <a:pos x="connsiteX18782" y="connsiteY18782"/>
              </a:cxn>
              <a:cxn ang="0">
                <a:pos x="connsiteX18783" y="connsiteY18783"/>
              </a:cxn>
              <a:cxn ang="0">
                <a:pos x="connsiteX18784" y="connsiteY18784"/>
              </a:cxn>
              <a:cxn ang="0">
                <a:pos x="connsiteX18785" y="connsiteY18785"/>
              </a:cxn>
              <a:cxn ang="0">
                <a:pos x="connsiteX18786" y="connsiteY18786"/>
              </a:cxn>
              <a:cxn ang="0">
                <a:pos x="connsiteX18787" y="connsiteY18787"/>
              </a:cxn>
              <a:cxn ang="0">
                <a:pos x="connsiteX18788" y="connsiteY18788"/>
              </a:cxn>
              <a:cxn ang="0">
                <a:pos x="connsiteX18789" y="connsiteY18789"/>
              </a:cxn>
              <a:cxn ang="0">
                <a:pos x="connsiteX18790" y="connsiteY18790"/>
              </a:cxn>
              <a:cxn ang="0">
                <a:pos x="connsiteX18791" y="connsiteY18791"/>
              </a:cxn>
              <a:cxn ang="0">
                <a:pos x="connsiteX18792" y="connsiteY18792"/>
              </a:cxn>
              <a:cxn ang="0">
                <a:pos x="connsiteX18793" y="connsiteY18793"/>
              </a:cxn>
              <a:cxn ang="0">
                <a:pos x="connsiteX18794" y="connsiteY18794"/>
              </a:cxn>
              <a:cxn ang="0">
                <a:pos x="connsiteX18795" y="connsiteY18795"/>
              </a:cxn>
              <a:cxn ang="0">
                <a:pos x="connsiteX18796" y="connsiteY18796"/>
              </a:cxn>
              <a:cxn ang="0">
                <a:pos x="connsiteX18797" y="connsiteY18797"/>
              </a:cxn>
              <a:cxn ang="0">
                <a:pos x="connsiteX18798" y="connsiteY18798"/>
              </a:cxn>
              <a:cxn ang="0">
                <a:pos x="connsiteX18799" y="connsiteY18799"/>
              </a:cxn>
              <a:cxn ang="0">
                <a:pos x="connsiteX18800" y="connsiteY18800"/>
              </a:cxn>
              <a:cxn ang="0">
                <a:pos x="connsiteX18801" y="connsiteY18801"/>
              </a:cxn>
              <a:cxn ang="0">
                <a:pos x="connsiteX18802" y="connsiteY18802"/>
              </a:cxn>
              <a:cxn ang="0">
                <a:pos x="connsiteX18803" y="connsiteY18803"/>
              </a:cxn>
              <a:cxn ang="0">
                <a:pos x="connsiteX18804" y="connsiteY18804"/>
              </a:cxn>
              <a:cxn ang="0">
                <a:pos x="connsiteX18805" y="connsiteY18805"/>
              </a:cxn>
              <a:cxn ang="0">
                <a:pos x="connsiteX18806" y="connsiteY18806"/>
              </a:cxn>
              <a:cxn ang="0">
                <a:pos x="connsiteX18807" y="connsiteY18807"/>
              </a:cxn>
              <a:cxn ang="0">
                <a:pos x="connsiteX18808" y="connsiteY18808"/>
              </a:cxn>
              <a:cxn ang="0">
                <a:pos x="connsiteX18809" y="connsiteY18809"/>
              </a:cxn>
              <a:cxn ang="0">
                <a:pos x="connsiteX18810" y="connsiteY18810"/>
              </a:cxn>
              <a:cxn ang="0">
                <a:pos x="connsiteX18811" y="connsiteY18811"/>
              </a:cxn>
              <a:cxn ang="0">
                <a:pos x="connsiteX18812" y="connsiteY18812"/>
              </a:cxn>
              <a:cxn ang="0">
                <a:pos x="connsiteX18813" y="connsiteY18813"/>
              </a:cxn>
              <a:cxn ang="0">
                <a:pos x="connsiteX18814" y="connsiteY18814"/>
              </a:cxn>
              <a:cxn ang="0">
                <a:pos x="connsiteX18815" y="connsiteY18815"/>
              </a:cxn>
              <a:cxn ang="0">
                <a:pos x="connsiteX18816" y="connsiteY18816"/>
              </a:cxn>
              <a:cxn ang="0">
                <a:pos x="connsiteX18817" y="connsiteY18817"/>
              </a:cxn>
              <a:cxn ang="0">
                <a:pos x="connsiteX18818" y="connsiteY18818"/>
              </a:cxn>
              <a:cxn ang="0">
                <a:pos x="connsiteX18819" y="connsiteY18819"/>
              </a:cxn>
              <a:cxn ang="0">
                <a:pos x="connsiteX18820" y="connsiteY18820"/>
              </a:cxn>
              <a:cxn ang="0">
                <a:pos x="connsiteX18821" y="connsiteY18821"/>
              </a:cxn>
              <a:cxn ang="0">
                <a:pos x="connsiteX18822" y="connsiteY18822"/>
              </a:cxn>
              <a:cxn ang="0">
                <a:pos x="connsiteX18823" y="connsiteY18823"/>
              </a:cxn>
              <a:cxn ang="0">
                <a:pos x="connsiteX18824" y="connsiteY18824"/>
              </a:cxn>
              <a:cxn ang="0">
                <a:pos x="connsiteX18825" y="connsiteY18825"/>
              </a:cxn>
              <a:cxn ang="0">
                <a:pos x="connsiteX18826" y="connsiteY18826"/>
              </a:cxn>
              <a:cxn ang="0">
                <a:pos x="connsiteX18827" y="connsiteY18827"/>
              </a:cxn>
              <a:cxn ang="0">
                <a:pos x="connsiteX18828" y="connsiteY18828"/>
              </a:cxn>
              <a:cxn ang="0">
                <a:pos x="connsiteX18829" y="connsiteY18829"/>
              </a:cxn>
              <a:cxn ang="0">
                <a:pos x="connsiteX18830" y="connsiteY18830"/>
              </a:cxn>
              <a:cxn ang="0">
                <a:pos x="connsiteX18831" y="connsiteY18831"/>
              </a:cxn>
              <a:cxn ang="0">
                <a:pos x="connsiteX18832" y="connsiteY18832"/>
              </a:cxn>
              <a:cxn ang="0">
                <a:pos x="connsiteX18833" y="connsiteY18833"/>
              </a:cxn>
              <a:cxn ang="0">
                <a:pos x="connsiteX18834" y="connsiteY18834"/>
              </a:cxn>
              <a:cxn ang="0">
                <a:pos x="connsiteX18835" y="connsiteY18835"/>
              </a:cxn>
              <a:cxn ang="0">
                <a:pos x="connsiteX18836" y="connsiteY18836"/>
              </a:cxn>
              <a:cxn ang="0">
                <a:pos x="connsiteX18837" y="connsiteY18837"/>
              </a:cxn>
              <a:cxn ang="0">
                <a:pos x="connsiteX18838" y="connsiteY18838"/>
              </a:cxn>
              <a:cxn ang="0">
                <a:pos x="connsiteX18839" y="connsiteY18839"/>
              </a:cxn>
              <a:cxn ang="0">
                <a:pos x="connsiteX18840" y="connsiteY18840"/>
              </a:cxn>
              <a:cxn ang="0">
                <a:pos x="connsiteX18841" y="connsiteY18841"/>
              </a:cxn>
              <a:cxn ang="0">
                <a:pos x="connsiteX18842" y="connsiteY18842"/>
              </a:cxn>
              <a:cxn ang="0">
                <a:pos x="connsiteX18843" y="connsiteY18843"/>
              </a:cxn>
              <a:cxn ang="0">
                <a:pos x="connsiteX18844" y="connsiteY18844"/>
              </a:cxn>
              <a:cxn ang="0">
                <a:pos x="connsiteX18845" y="connsiteY18845"/>
              </a:cxn>
              <a:cxn ang="0">
                <a:pos x="connsiteX18846" y="connsiteY18846"/>
              </a:cxn>
              <a:cxn ang="0">
                <a:pos x="connsiteX18847" y="connsiteY18847"/>
              </a:cxn>
              <a:cxn ang="0">
                <a:pos x="connsiteX18848" y="connsiteY18848"/>
              </a:cxn>
              <a:cxn ang="0">
                <a:pos x="connsiteX18849" y="connsiteY18849"/>
              </a:cxn>
              <a:cxn ang="0">
                <a:pos x="connsiteX18850" y="connsiteY18850"/>
              </a:cxn>
              <a:cxn ang="0">
                <a:pos x="connsiteX18851" y="connsiteY18851"/>
              </a:cxn>
              <a:cxn ang="0">
                <a:pos x="connsiteX18852" y="connsiteY18852"/>
              </a:cxn>
              <a:cxn ang="0">
                <a:pos x="connsiteX18853" y="connsiteY18853"/>
              </a:cxn>
              <a:cxn ang="0">
                <a:pos x="connsiteX18854" y="connsiteY18854"/>
              </a:cxn>
              <a:cxn ang="0">
                <a:pos x="connsiteX18855" y="connsiteY18855"/>
              </a:cxn>
              <a:cxn ang="0">
                <a:pos x="connsiteX18856" y="connsiteY18856"/>
              </a:cxn>
              <a:cxn ang="0">
                <a:pos x="connsiteX18857" y="connsiteY18857"/>
              </a:cxn>
              <a:cxn ang="0">
                <a:pos x="connsiteX18858" y="connsiteY18858"/>
              </a:cxn>
              <a:cxn ang="0">
                <a:pos x="connsiteX18859" y="connsiteY18859"/>
              </a:cxn>
              <a:cxn ang="0">
                <a:pos x="connsiteX18860" y="connsiteY18860"/>
              </a:cxn>
              <a:cxn ang="0">
                <a:pos x="connsiteX18861" y="connsiteY18861"/>
              </a:cxn>
              <a:cxn ang="0">
                <a:pos x="connsiteX18862" y="connsiteY18862"/>
              </a:cxn>
              <a:cxn ang="0">
                <a:pos x="connsiteX18863" y="connsiteY18863"/>
              </a:cxn>
              <a:cxn ang="0">
                <a:pos x="connsiteX18864" y="connsiteY18864"/>
              </a:cxn>
              <a:cxn ang="0">
                <a:pos x="connsiteX18865" y="connsiteY18865"/>
              </a:cxn>
              <a:cxn ang="0">
                <a:pos x="connsiteX18866" y="connsiteY18866"/>
              </a:cxn>
              <a:cxn ang="0">
                <a:pos x="connsiteX18867" y="connsiteY18867"/>
              </a:cxn>
              <a:cxn ang="0">
                <a:pos x="connsiteX18868" y="connsiteY18868"/>
              </a:cxn>
              <a:cxn ang="0">
                <a:pos x="connsiteX18869" y="connsiteY18869"/>
              </a:cxn>
              <a:cxn ang="0">
                <a:pos x="connsiteX18870" y="connsiteY18870"/>
              </a:cxn>
              <a:cxn ang="0">
                <a:pos x="connsiteX18871" y="connsiteY18871"/>
              </a:cxn>
              <a:cxn ang="0">
                <a:pos x="connsiteX18872" y="connsiteY18872"/>
              </a:cxn>
              <a:cxn ang="0">
                <a:pos x="connsiteX18873" y="connsiteY18873"/>
              </a:cxn>
              <a:cxn ang="0">
                <a:pos x="connsiteX18874" y="connsiteY18874"/>
              </a:cxn>
              <a:cxn ang="0">
                <a:pos x="connsiteX18875" y="connsiteY18875"/>
              </a:cxn>
              <a:cxn ang="0">
                <a:pos x="connsiteX18876" y="connsiteY18876"/>
              </a:cxn>
              <a:cxn ang="0">
                <a:pos x="connsiteX18877" y="connsiteY18877"/>
              </a:cxn>
              <a:cxn ang="0">
                <a:pos x="connsiteX18878" y="connsiteY18878"/>
              </a:cxn>
              <a:cxn ang="0">
                <a:pos x="connsiteX18879" y="connsiteY18879"/>
              </a:cxn>
              <a:cxn ang="0">
                <a:pos x="connsiteX18880" y="connsiteY18880"/>
              </a:cxn>
              <a:cxn ang="0">
                <a:pos x="connsiteX18881" y="connsiteY18881"/>
              </a:cxn>
              <a:cxn ang="0">
                <a:pos x="connsiteX18882" y="connsiteY18882"/>
              </a:cxn>
              <a:cxn ang="0">
                <a:pos x="connsiteX18883" y="connsiteY18883"/>
              </a:cxn>
              <a:cxn ang="0">
                <a:pos x="connsiteX18884" y="connsiteY18884"/>
              </a:cxn>
              <a:cxn ang="0">
                <a:pos x="connsiteX18885" y="connsiteY18885"/>
              </a:cxn>
              <a:cxn ang="0">
                <a:pos x="connsiteX18886" y="connsiteY18886"/>
              </a:cxn>
              <a:cxn ang="0">
                <a:pos x="connsiteX18887" y="connsiteY18887"/>
              </a:cxn>
              <a:cxn ang="0">
                <a:pos x="connsiteX18888" y="connsiteY18888"/>
              </a:cxn>
              <a:cxn ang="0">
                <a:pos x="connsiteX18889" y="connsiteY18889"/>
              </a:cxn>
              <a:cxn ang="0">
                <a:pos x="connsiteX18890" y="connsiteY18890"/>
              </a:cxn>
              <a:cxn ang="0">
                <a:pos x="connsiteX18891" y="connsiteY18891"/>
              </a:cxn>
              <a:cxn ang="0">
                <a:pos x="connsiteX18892" y="connsiteY18892"/>
              </a:cxn>
              <a:cxn ang="0">
                <a:pos x="connsiteX18893" y="connsiteY18893"/>
              </a:cxn>
              <a:cxn ang="0">
                <a:pos x="connsiteX18894" y="connsiteY18894"/>
              </a:cxn>
              <a:cxn ang="0">
                <a:pos x="connsiteX18895" y="connsiteY18895"/>
              </a:cxn>
              <a:cxn ang="0">
                <a:pos x="connsiteX18896" y="connsiteY18896"/>
              </a:cxn>
              <a:cxn ang="0">
                <a:pos x="connsiteX18897" y="connsiteY18897"/>
              </a:cxn>
              <a:cxn ang="0">
                <a:pos x="connsiteX18898" y="connsiteY18898"/>
              </a:cxn>
              <a:cxn ang="0">
                <a:pos x="connsiteX18899" y="connsiteY18899"/>
              </a:cxn>
              <a:cxn ang="0">
                <a:pos x="connsiteX18900" y="connsiteY18900"/>
              </a:cxn>
              <a:cxn ang="0">
                <a:pos x="connsiteX18901" y="connsiteY18901"/>
              </a:cxn>
              <a:cxn ang="0">
                <a:pos x="connsiteX18902" y="connsiteY18902"/>
              </a:cxn>
              <a:cxn ang="0">
                <a:pos x="connsiteX18903" y="connsiteY18903"/>
              </a:cxn>
              <a:cxn ang="0">
                <a:pos x="connsiteX18904" y="connsiteY18904"/>
              </a:cxn>
              <a:cxn ang="0">
                <a:pos x="connsiteX18905" y="connsiteY18905"/>
              </a:cxn>
              <a:cxn ang="0">
                <a:pos x="connsiteX18906" y="connsiteY18906"/>
              </a:cxn>
              <a:cxn ang="0">
                <a:pos x="connsiteX18907" y="connsiteY18907"/>
              </a:cxn>
              <a:cxn ang="0">
                <a:pos x="connsiteX18908" y="connsiteY18908"/>
              </a:cxn>
              <a:cxn ang="0">
                <a:pos x="connsiteX18909" y="connsiteY18909"/>
              </a:cxn>
              <a:cxn ang="0">
                <a:pos x="connsiteX18910" y="connsiteY18910"/>
              </a:cxn>
              <a:cxn ang="0">
                <a:pos x="connsiteX18911" y="connsiteY18911"/>
              </a:cxn>
              <a:cxn ang="0">
                <a:pos x="connsiteX18912" y="connsiteY18912"/>
              </a:cxn>
              <a:cxn ang="0">
                <a:pos x="connsiteX18913" y="connsiteY18913"/>
              </a:cxn>
              <a:cxn ang="0">
                <a:pos x="connsiteX18914" y="connsiteY18914"/>
              </a:cxn>
              <a:cxn ang="0">
                <a:pos x="connsiteX18915" y="connsiteY18915"/>
              </a:cxn>
              <a:cxn ang="0">
                <a:pos x="connsiteX18916" y="connsiteY18916"/>
              </a:cxn>
              <a:cxn ang="0">
                <a:pos x="connsiteX18917" y="connsiteY18917"/>
              </a:cxn>
              <a:cxn ang="0">
                <a:pos x="connsiteX18918" y="connsiteY18918"/>
              </a:cxn>
              <a:cxn ang="0">
                <a:pos x="connsiteX18919" y="connsiteY18919"/>
              </a:cxn>
              <a:cxn ang="0">
                <a:pos x="connsiteX18920" y="connsiteY18920"/>
              </a:cxn>
              <a:cxn ang="0">
                <a:pos x="connsiteX18921" y="connsiteY18921"/>
              </a:cxn>
              <a:cxn ang="0">
                <a:pos x="connsiteX18922" y="connsiteY18922"/>
              </a:cxn>
              <a:cxn ang="0">
                <a:pos x="connsiteX18923" y="connsiteY18923"/>
              </a:cxn>
              <a:cxn ang="0">
                <a:pos x="connsiteX18924" y="connsiteY18924"/>
              </a:cxn>
              <a:cxn ang="0">
                <a:pos x="connsiteX18925" y="connsiteY18925"/>
              </a:cxn>
              <a:cxn ang="0">
                <a:pos x="connsiteX18926" y="connsiteY18926"/>
              </a:cxn>
              <a:cxn ang="0">
                <a:pos x="connsiteX18927" y="connsiteY18927"/>
              </a:cxn>
              <a:cxn ang="0">
                <a:pos x="connsiteX18928" y="connsiteY18928"/>
              </a:cxn>
              <a:cxn ang="0">
                <a:pos x="connsiteX18929" y="connsiteY18929"/>
              </a:cxn>
              <a:cxn ang="0">
                <a:pos x="connsiteX18930" y="connsiteY18930"/>
              </a:cxn>
              <a:cxn ang="0">
                <a:pos x="connsiteX18931" y="connsiteY18931"/>
              </a:cxn>
              <a:cxn ang="0">
                <a:pos x="connsiteX18932" y="connsiteY18932"/>
              </a:cxn>
              <a:cxn ang="0">
                <a:pos x="connsiteX18933" y="connsiteY18933"/>
              </a:cxn>
              <a:cxn ang="0">
                <a:pos x="connsiteX18934" y="connsiteY18934"/>
              </a:cxn>
              <a:cxn ang="0">
                <a:pos x="connsiteX18935" y="connsiteY18935"/>
              </a:cxn>
              <a:cxn ang="0">
                <a:pos x="connsiteX18936" y="connsiteY18936"/>
              </a:cxn>
              <a:cxn ang="0">
                <a:pos x="connsiteX18937" y="connsiteY18937"/>
              </a:cxn>
              <a:cxn ang="0">
                <a:pos x="connsiteX18938" y="connsiteY18938"/>
              </a:cxn>
              <a:cxn ang="0">
                <a:pos x="connsiteX18939" y="connsiteY18939"/>
              </a:cxn>
              <a:cxn ang="0">
                <a:pos x="connsiteX18940" y="connsiteY18940"/>
              </a:cxn>
              <a:cxn ang="0">
                <a:pos x="connsiteX18941" y="connsiteY18941"/>
              </a:cxn>
              <a:cxn ang="0">
                <a:pos x="connsiteX18942" y="connsiteY18942"/>
              </a:cxn>
              <a:cxn ang="0">
                <a:pos x="connsiteX18943" y="connsiteY18943"/>
              </a:cxn>
              <a:cxn ang="0">
                <a:pos x="connsiteX18944" y="connsiteY18944"/>
              </a:cxn>
              <a:cxn ang="0">
                <a:pos x="connsiteX18945" y="connsiteY18945"/>
              </a:cxn>
              <a:cxn ang="0">
                <a:pos x="connsiteX18946" y="connsiteY18946"/>
              </a:cxn>
              <a:cxn ang="0">
                <a:pos x="connsiteX18947" y="connsiteY18947"/>
              </a:cxn>
              <a:cxn ang="0">
                <a:pos x="connsiteX18948" y="connsiteY18948"/>
              </a:cxn>
              <a:cxn ang="0">
                <a:pos x="connsiteX18949" y="connsiteY18949"/>
              </a:cxn>
              <a:cxn ang="0">
                <a:pos x="connsiteX18950" y="connsiteY18950"/>
              </a:cxn>
              <a:cxn ang="0">
                <a:pos x="connsiteX18951" y="connsiteY18951"/>
              </a:cxn>
              <a:cxn ang="0">
                <a:pos x="connsiteX18952" y="connsiteY18952"/>
              </a:cxn>
              <a:cxn ang="0">
                <a:pos x="connsiteX18953" y="connsiteY18953"/>
              </a:cxn>
              <a:cxn ang="0">
                <a:pos x="connsiteX18954" y="connsiteY18954"/>
              </a:cxn>
              <a:cxn ang="0">
                <a:pos x="connsiteX18955" y="connsiteY18955"/>
              </a:cxn>
              <a:cxn ang="0">
                <a:pos x="connsiteX18956" y="connsiteY18956"/>
              </a:cxn>
              <a:cxn ang="0">
                <a:pos x="connsiteX18957" y="connsiteY18957"/>
              </a:cxn>
              <a:cxn ang="0">
                <a:pos x="connsiteX18958" y="connsiteY18958"/>
              </a:cxn>
              <a:cxn ang="0">
                <a:pos x="connsiteX18959" y="connsiteY18959"/>
              </a:cxn>
              <a:cxn ang="0">
                <a:pos x="connsiteX18960" y="connsiteY18960"/>
              </a:cxn>
              <a:cxn ang="0">
                <a:pos x="connsiteX18961" y="connsiteY18961"/>
              </a:cxn>
              <a:cxn ang="0">
                <a:pos x="connsiteX18962" y="connsiteY18962"/>
              </a:cxn>
              <a:cxn ang="0">
                <a:pos x="connsiteX18963" y="connsiteY18963"/>
              </a:cxn>
              <a:cxn ang="0">
                <a:pos x="connsiteX18964" y="connsiteY18964"/>
              </a:cxn>
              <a:cxn ang="0">
                <a:pos x="connsiteX18965" y="connsiteY18965"/>
              </a:cxn>
              <a:cxn ang="0">
                <a:pos x="connsiteX18966" y="connsiteY18966"/>
              </a:cxn>
              <a:cxn ang="0">
                <a:pos x="connsiteX18967" y="connsiteY18967"/>
              </a:cxn>
              <a:cxn ang="0">
                <a:pos x="connsiteX18968" y="connsiteY18968"/>
              </a:cxn>
              <a:cxn ang="0">
                <a:pos x="connsiteX18969" y="connsiteY18969"/>
              </a:cxn>
              <a:cxn ang="0">
                <a:pos x="connsiteX18970" y="connsiteY18970"/>
              </a:cxn>
              <a:cxn ang="0">
                <a:pos x="connsiteX18971" y="connsiteY18971"/>
              </a:cxn>
              <a:cxn ang="0">
                <a:pos x="connsiteX18972" y="connsiteY18972"/>
              </a:cxn>
              <a:cxn ang="0">
                <a:pos x="connsiteX18973" y="connsiteY18973"/>
              </a:cxn>
              <a:cxn ang="0">
                <a:pos x="connsiteX18974" y="connsiteY18974"/>
              </a:cxn>
              <a:cxn ang="0">
                <a:pos x="connsiteX18975" y="connsiteY18975"/>
              </a:cxn>
              <a:cxn ang="0">
                <a:pos x="connsiteX18976" y="connsiteY18976"/>
              </a:cxn>
              <a:cxn ang="0">
                <a:pos x="connsiteX18977" y="connsiteY18977"/>
              </a:cxn>
              <a:cxn ang="0">
                <a:pos x="connsiteX18978" y="connsiteY18978"/>
              </a:cxn>
              <a:cxn ang="0">
                <a:pos x="connsiteX18979" y="connsiteY18979"/>
              </a:cxn>
              <a:cxn ang="0">
                <a:pos x="connsiteX18980" y="connsiteY18980"/>
              </a:cxn>
              <a:cxn ang="0">
                <a:pos x="connsiteX18981" y="connsiteY18981"/>
              </a:cxn>
              <a:cxn ang="0">
                <a:pos x="connsiteX18982" y="connsiteY18982"/>
              </a:cxn>
              <a:cxn ang="0">
                <a:pos x="connsiteX18983" y="connsiteY18983"/>
              </a:cxn>
              <a:cxn ang="0">
                <a:pos x="connsiteX18984" y="connsiteY18984"/>
              </a:cxn>
              <a:cxn ang="0">
                <a:pos x="connsiteX18985" y="connsiteY18985"/>
              </a:cxn>
              <a:cxn ang="0">
                <a:pos x="connsiteX18986" y="connsiteY18986"/>
              </a:cxn>
              <a:cxn ang="0">
                <a:pos x="connsiteX18987" y="connsiteY18987"/>
              </a:cxn>
              <a:cxn ang="0">
                <a:pos x="connsiteX18988" y="connsiteY18988"/>
              </a:cxn>
              <a:cxn ang="0">
                <a:pos x="connsiteX18989" y="connsiteY18989"/>
              </a:cxn>
              <a:cxn ang="0">
                <a:pos x="connsiteX18990" y="connsiteY18990"/>
              </a:cxn>
              <a:cxn ang="0">
                <a:pos x="connsiteX18991" y="connsiteY18991"/>
              </a:cxn>
              <a:cxn ang="0">
                <a:pos x="connsiteX18992" y="connsiteY18992"/>
              </a:cxn>
              <a:cxn ang="0">
                <a:pos x="connsiteX18993" y="connsiteY18993"/>
              </a:cxn>
              <a:cxn ang="0">
                <a:pos x="connsiteX18994" y="connsiteY18994"/>
              </a:cxn>
              <a:cxn ang="0">
                <a:pos x="connsiteX18995" y="connsiteY18995"/>
              </a:cxn>
              <a:cxn ang="0">
                <a:pos x="connsiteX18996" y="connsiteY18996"/>
              </a:cxn>
              <a:cxn ang="0">
                <a:pos x="connsiteX18997" y="connsiteY18997"/>
              </a:cxn>
              <a:cxn ang="0">
                <a:pos x="connsiteX18998" y="connsiteY18998"/>
              </a:cxn>
              <a:cxn ang="0">
                <a:pos x="connsiteX18999" y="connsiteY18999"/>
              </a:cxn>
              <a:cxn ang="0">
                <a:pos x="connsiteX19000" y="connsiteY19000"/>
              </a:cxn>
              <a:cxn ang="0">
                <a:pos x="connsiteX19001" y="connsiteY19001"/>
              </a:cxn>
              <a:cxn ang="0">
                <a:pos x="connsiteX19002" y="connsiteY19002"/>
              </a:cxn>
              <a:cxn ang="0">
                <a:pos x="connsiteX19003" y="connsiteY19003"/>
              </a:cxn>
              <a:cxn ang="0">
                <a:pos x="connsiteX19004" y="connsiteY19004"/>
              </a:cxn>
              <a:cxn ang="0">
                <a:pos x="connsiteX19005" y="connsiteY19005"/>
              </a:cxn>
              <a:cxn ang="0">
                <a:pos x="connsiteX19006" y="connsiteY19006"/>
              </a:cxn>
              <a:cxn ang="0">
                <a:pos x="connsiteX19007" y="connsiteY19007"/>
              </a:cxn>
              <a:cxn ang="0">
                <a:pos x="connsiteX19008" y="connsiteY19008"/>
              </a:cxn>
              <a:cxn ang="0">
                <a:pos x="connsiteX19009" y="connsiteY19009"/>
              </a:cxn>
              <a:cxn ang="0">
                <a:pos x="connsiteX19010" y="connsiteY19010"/>
              </a:cxn>
              <a:cxn ang="0">
                <a:pos x="connsiteX19011" y="connsiteY19011"/>
              </a:cxn>
              <a:cxn ang="0">
                <a:pos x="connsiteX19012" y="connsiteY19012"/>
              </a:cxn>
              <a:cxn ang="0">
                <a:pos x="connsiteX19013" y="connsiteY19013"/>
              </a:cxn>
              <a:cxn ang="0">
                <a:pos x="connsiteX19014" y="connsiteY19014"/>
              </a:cxn>
              <a:cxn ang="0">
                <a:pos x="connsiteX19015" y="connsiteY19015"/>
              </a:cxn>
              <a:cxn ang="0">
                <a:pos x="connsiteX19016" y="connsiteY19016"/>
              </a:cxn>
              <a:cxn ang="0">
                <a:pos x="connsiteX19017" y="connsiteY19017"/>
              </a:cxn>
              <a:cxn ang="0">
                <a:pos x="connsiteX19018" y="connsiteY19018"/>
              </a:cxn>
              <a:cxn ang="0">
                <a:pos x="connsiteX19019" y="connsiteY19019"/>
              </a:cxn>
              <a:cxn ang="0">
                <a:pos x="connsiteX19020" y="connsiteY19020"/>
              </a:cxn>
              <a:cxn ang="0">
                <a:pos x="connsiteX19021" y="connsiteY19021"/>
              </a:cxn>
              <a:cxn ang="0">
                <a:pos x="connsiteX19022" y="connsiteY19022"/>
              </a:cxn>
              <a:cxn ang="0">
                <a:pos x="connsiteX19023" y="connsiteY19023"/>
              </a:cxn>
              <a:cxn ang="0">
                <a:pos x="connsiteX19024" y="connsiteY19024"/>
              </a:cxn>
              <a:cxn ang="0">
                <a:pos x="connsiteX19025" y="connsiteY19025"/>
              </a:cxn>
              <a:cxn ang="0">
                <a:pos x="connsiteX19026" y="connsiteY19026"/>
              </a:cxn>
              <a:cxn ang="0">
                <a:pos x="connsiteX19027" y="connsiteY19027"/>
              </a:cxn>
              <a:cxn ang="0">
                <a:pos x="connsiteX19028" y="connsiteY19028"/>
              </a:cxn>
              <a:cxn ang="0">
                <a:pos x="connsiteX19029" y="connsiteY19029"/>
              </a:cxn>
              <a:cxn ang="0">
                <a:pos x="connsiteX19030" y="connsiteY19030"/>
              </a:cxn>
              <a:cxn ang="0">
                <a:pos x="connsiteX19031" y="connsiteY19031"/>
              </a:cxn>
              <a:cxn ang="0">
                <a:pos x="connsiteX19032" y="connsiteY19032"/>
              </a:cxn>
              <a:cxn ang="0">
                <a:pos x="connsiteX19033" y="connsiteY19033"/>
              </a:cxn>
              <a:cxn ang="0">
                <a:pos x="connsiteX19034" y="connsiteY19034"/>
              </a:cxn>
              <a:cxn ang="0">
                <a:pos x="connsiteX19035" y="connsiteY19035"/>
              </a:cxn>
              <a:cxn ang="0">
                <a:pos x="connsiteX19036" y="connsiteY19036"/>
              </a:cxn>
              <a:cxn ang="0">
                <a:pos x="connsiteX19037" y="connsiteY19037"/>
              </a:cxn>
              <a:cxn ang="0">
                <a:pos x="connsiteX19038" y="connsiteY19038"/>
              </a:cxn>
              <a:cxn ang="0">
                <a:pos x="connsiteX19039" y="connsiteY19039"/>
              </a:cxn>
              <a:cxn ang="0">
                <a:pos x="connsiteX19040" y="connsiteY19040"/>
              </a:cxn>
              <a:cxn ang="0">
                <a:pos x="connsiteX19041" y="connsiteY19041"/>
              </a:cxn>
              <a:cxn ang="0">
                <a:pos x="connsiteX19042" y="connsiteY19042"/>
              </a:cxn>
              <a:cxn ang="0">
                <a:pos x="connsiteX19043" y="connsiteY19043"/>
              </a:cxn>
              <a:cxn ang="0">
                <a:pos x="connsiteX19044" y="connsiteY19044"/>
              </a:cxn>
              <a:cxn ang="0">
                <a:pos x="connsiteX19045" y="connsiteY19045"/>
              </a:cxn>
              <a:cxn ang="0">
                <a:pos x="connsiteX19046" y="connsiteY19046"/>
              </a:cxn>
              <a:cxn ang="0">
                <a:pos x="connsiteX19047" y="connsiteY19047"/>
              </a:cxn>
              <a:cxn ang="0">
                <a:pos x="connsiteX19048" y="connsiteY19048"/>
              </a:cxn>
              <a:cxn ang="0">
                <a:pos x="connsiteX19049" y="connsiteY19049"/>
              </a:cxn>
              <a:cxn ang="0">
                <a:pos x="connsiteX19050" y="connsiteY19050"/>
              </a:cxn>
              <a:cxn ang="0">
                <a:pos x="connsiteX19051" y="connsiteY19051"/>
              </a:cxn>
              <a:cxn ang="0">
                <a:pos x="connsiteX19052" y="connsiteY19052"/>
              </a:cxn>
              <a:cxn ang="0">
                <a:pos x="connsiteX19053" y="connsiteY19053"/>
              </a:cxn>
              <a:cxn ang="0">
                <a:pos x="connsiteX19054" y="connsiteY19054"/>
              </a:cxn>
              <a:cxn ang="0">
                <a:pos x="connsiteX19055" y="connsiteY19055"/>
              </a:cxn>
              <a:cxn ang="0">
                <a:pos x="connsiteX19056" y="connsiteY19056"/>
              </a:cxn>
              <a:cxn ang="0">
                <a:pos x="connsiteX19057" y="connsiteY19057"/>
              </a:cxn>
              <a:cxn ang="0">
                <a:pos x="connsiteX19058" y="connsiteY19058"/>
              </a:cxn>
              <a:cxn ang="0">
                <a:pos x="connsiteX19059" y="connsiteY19059"/>
              </a:cxn>
              <a:cxn ang="0">
                <a:pos x="connsiteX19060" y="connsiteY19060"/>
              </a:cxn>
              <a:cxn ang="0">
                <a:pos x="connsiteX19061" y="connsiteY19061"/>
              </a:cxn>
              <a:cxn ang="0">
                <a:pos x="connsiteX19062" y="connsiteY19062"/>
              </a:cxn>
              <a:cxn ang="0">
                <a:pos x="connsiteX19063" y="connsiteY19063"/>
              </a:cxn>
              <a:cxn ang="0">
                <a:pos x="connsiteX19064" y="connsiteY19064"/>
              </a:cxn>
              <a:cxn ang="0">
                <a:pos x="connsiteX19065" y="connsiteY19065"/>
              </a:cxn>
              <a:cxn ang="0">
                <a:pos x="connsiteX19066" y="connsiteY19066"/>
              </a:cxn>
              <a:cxn ang="0">
                <a:pos x="connsiteX19067" y="connsiteY19067"/>
              </a:cxn>
              <a:cxn ang="0">
                <a:pos x="connsiteX19068" y="connsiteY19068"/>
              </a:cxn>
              <a:cxn ang="0">
                <a:pos x="connsiteX19069" y="connsiteY19069"/>
              </a:cxn>
              <a:cxn ang="0">
                <a:pos x="connsiteX19070" y="connsiteY19070"/>
              </a:cxn>
              <a:cxn ang="0">
                <a:pos x="connsiteX19071" y="connsiteY19071"/>
              </a:cxn>
              <a:cxn ang="0">
                <a:pos x="connsiteX19072" y="connsiteY19072"/>
              </a:cxn>
              <a:cxn ang="0">
                <a:pos x="connsiteX19073" y="connsiteY19073"/>
              </a:cxn>
              <a:cxn ang="0">
                <a:pos x="connsiteX19074" y="connsiteY19074"/>
              </a:cxn>
              <a:cxn ang="0">
                <a:pos x="connsiteX19075" y="connsiteY19075"/>
              </a:cxn>
              <a:cxn ang="0">
                <a:pos x="connsiteX19076" y="connsiteY19076"/>
              </a:cxn>
              <a:cxn ang="0">
                <a:pos x="connsiteX19077" y="connsiteY19077"/>
              </a:cxn>
              <a:cxn ang="0">
                <a:pos x="connsiteX19078" y="connsiteY19078"/>
              </a:cxn>
              <a:cxn ang="0">
                <a:pos x="connsiteX19079" y="connsiteY19079"/>
              </a:cxn>
              <a:cxn ang="0">
                <a:pos x="connsiteX19080" y="connsiteY19080"/>
              </a:cxn>
              <a:cxn ang="0">
                <a:pos x="connsiteX19081" y="connsiteY19081"/>
              </a:cxn>
              <a:cxn ang="0">
                <a:pos x="connsiteX19082" y="connsiteY19082"/>
              </a:cxn>
              <a:cxn ang="0">
                <a:pos x="connsiteX19083" y="connsiteY19083"/>
              </a:cxn>
              <a:cxn ang="0">
                <a:pos x="connsiteX19084" y="connsiteY19084"/>
              </a:cxn>
              <a:cxn ang="0">
                <a:pos x="connsiteX19085" y="connsiteY19085"/>
              </a:cxn>
              <a:cxn ang="0">
                <a:pos x="connsiteX19086" y="connsiteY19086"/>
              </a:cxn>
              <a:cxn ang="0">
                <a:pos x="connsiteX19087" y="connsiteY19087"/>
              </a:cxn>
              <a:cxn ang="0">
                <a:pos x="connsiteX19088" y="connsiteY19088"/>
              </a:cxn>
              <a:cxn ang="0">
                <a:pos x="connsiteX19089" y="connsiteY19089"/>
              </a:cxn>
              <a:cxn ang="0">
                <a:pos x="connsiteX19090" y="connsiteY19090"/>
              </a:cxn>
              <a:cxn ang="0">
                <a:pos x="connsiteX19091" y="connsiteY19091"/>
              </a:cxn>
              <a:cxn ang="0">
                <a:pos x="connsiteX19092" y="connsiteY19092"/>
              </a:cxn>
              <a:cxn ang="0">
                <a:pos x="connsiteX19093" y="connsiteY19093"/>
              </a:cxn>
              <a:cxn ang="0">
                <a:pos x="connsiteX19094" y="connsiteY19094"/>
              </a:cxn>
              <a:cxn ang="0">
                <a:pos x="connsiteX19095" y="connsiteY19095"/>
              </a:cxn>
              <a:cxn ang="0">
                <a:pos x="connsiteX19096" y="connsiteY19096"/>
              </a:cxn>
              <a:cxn ang="0">
                <a:pos x="connsiteX19097" y="connsiteY19097"/>
              </a:cxn>
              <a:cxn ang="0">
                <a:pos x="connsiteX19098" y="connsiteY19098"/>
              </a:cxn>
              <a:cxn ang="0">
                <a:pos x="connsiteX19099" y="connsiteY19099"/>
              </a:cxn>
              <a:cxn ang="0">
                <a:pos x="connsiteX19100" y="connsiteY19100"/>
              </a:cxn>
              <a:cxn ang="0">
                <a:pos x="connsiteX19101" y="connsiteY19101"/>
              </a:cxn>
              <a:cxn ang="0">
                <a:pos x="connsiteX19102" y="connsiteY19102"/>
              </a:cxn>
              <a:cxn ang="0">
                <a:pos x="connsiteX19103" y="connsiteY19103"/>
              </a:cxn>
              <a:cxn ang="0">
                <a:pos x="connsiteX19104" y="connsiteY19104"/>
              </a:cxn>
              <a:cxn ang="0">
                <a:pos x="connsiteX19105" y="connsiteY19105"/>
              </a:cxn>
              <a:cxn ang="0">
                <a:pos x="connsiteX19106" y="connsiteY19106"/>
              </a:cxn>
              <a:cxn ang="0">
                <a:pos x="connsiteX19107" y="connsiteY19107"/>
              </a:cxn>
              <a:cxn ang="0">
                <a:pos x="connsiteX19108" y="connsiteY19108"/>
              </a:cxn>
              <a:cxn ang="0">
                <a:pos x="connsiteX19109" y="connsiteY19109"/>
              </a:cxn>
              <a:cxn ang="0">
                <a:pos x="connsiteX19110" y="connsiteY19110"/>
              </a:cxn>
              <a:cxn ang="0">
                <a:pos x="connsiteX19111" y="connsiteY19111"/>
              </a:cxn>
              <a:cxn ang="0">
                <a:pos x="connsiteX19112" y="connsiteY19112"/>
              </a:cxn>
              <a:cxn ang="0">
                <a:pos x="connsiteX19113" y="connsiteY19113"/>
              </a:cxn>
              <a:cxn ang="0">
                <a:pos x="connsiteX19114" y="connsiteY19114"/>
              </a:cxn>
              <a:cxn ang="0">
                <a:pos x="connsiteX19115" y="connsiteY19115"/>
              </a:cxn>
              <a:cxn ang="0">
                <a:pos x="connsiteX19116" y="connsiteY19116"/>
              </a:cxn>
              <a:cxn ang="0">
                <a:pos x="connsiteX19117" y="connsiteY19117"/>
              </a:cxn>
              <a:cxn ang="0">
                <a:pos x="connsiteX19118" y="connsiteY19118"/>
              </a:cxn>
              <a:cxn ang="0">
                <a:pos x="connsiteX19119" y="connsiteY19119"/>
              </a:cxn>
              <a:cxn ang="0">
                <a:pos x="connsiteX19120" y="connsiteY19120"/>
              </a:cxn>
              <a:cxn ang="0">
                <a:pos x="connsiteX19121" y="connsiteY19121"/>
              </a:cxn>
              <a:cxn ang="0">
                <a:pos x="connsiteX19122" y="connsiteY19122"/>
              </a:cxn>
              <a:cxn ang="0">
                <a:pos x="connsiteX19123" y="connsiteY19123"/>
              </a:cxn>
              <a:cxn ang="0">
                <a:pos x="connsiteX19124" y="connsiteY19124"/>
              </a:cxn>
              <a:cxn ang="0">
                <a:pos x="connsiteX19125" y="connsiteY19125"/>
              </a:cxn>
              <a:cxn ang="0">
                <a:pos x="connsiteX19126" y="connsiteY19126"/>
              </a:cxn>
              <a:cxn ang="0">
                <a:pos x="connsiteX19127" y="connsiteY19127"/>
              </a:cxn>
              <a:cxn ang="0">
                <a:pos x="connsiteX19128" y="connsiteY19128"/>
              </a:cxn>
              <a:cxn ang="0">
                <a:pos x="connsiteX19129" y="connsiteY19129"/>
              </a:cxn>
              <a:cxn ang="0">
                <a:pos x="connsiteX19130" y="connsiteY19130"/>
              </a:cxn>
              <a:cxn ang="0">
                <a:pos x="connsiteX19131" y="connsiteY19131"/>
              </a:cxn>
              <a:cxn ang="0">
                <a:pos x="connsiteX19132" y="connsiteY19132"/>
              </a:cxn>
              <a:cxn ang="0">
                <a:pos x="connsiteX19133" y="connsiteY19133"/>
              </a:cxn>
              <a:cxn ang="0">
                <a:pos x="connsiteX19134" y="connsiteY19134"/>
              </a:cxn>
              <a:cxn ang="0">
                <a:pos x="connsiteX19135" y="connsiteY19135"/>
              </a:cxn>
              <a:cxn ang="0">
                <a:pos x="connsiteX19136" y="connsiteY19136"/>
              </a:cxn>
              <a:cxn ang="0">
                <a:pos x="connsiteX19137" y="connsiteY19137"/>
              </a:cxn>
              <a:cxn ang="0">
                <a:pos x="connsiteX19138" y="connsiteY19138"/>
              </a:cxn>
              <a:cxn ang="0">
                <a:pos x="connsiteX19139" y="connsiteY19139"/>
              </a:cxn>
              <a:cxn ang="0">
                <a:pos x="connsiteX19140" y="connsiteY19140"/>
              </a:cxn>
              <a:cxn ang="0">
                <a:pos x="connsiteX19141" y="connsiteY19141"/>
              </a:cxn>
              <a:cxn ang="0">
                <a:pos x="connsiteX19142" y="connsiteY19142"/>
              </a:cxn>
              <a:cxn ang="0">
                <a:pos x="connsiteX19143" y="connsiteY19143"/>
              </a:cxn>
              <a:cxn ang="0">
                <a:pos x="connsiteX19144" y="connsiteY19144"/>
              </a:cxn>
              <a:cxn ang="0">
                <a:pos x="connsiteX19145" y="connsiteY19145"/>
              </a:cxn>
              <a:cxn ang="0">
                <a:pos x="connsiteX19146" y="connsiteY19146"/>
              </a:cxn>
              <a:cxn ang="0">
                <a:pos x="connsiteX19147" y="connsiteY19147"/>
              </a:cxn>
              <a:cxn ang="0">
                <a:pos x="connsiteX19148" y="connsiteY19148"/>
              </a:cxn>
              <a:cxn ang="0">
                <a:pos x="connsiteX19149" y="connsiteY19149"/>
              </a:cxn>
              <a:cxn ang="0">
                <a:pos x="connsiteX19150" y="connsiteY19150"/>
              </a:cxn>
              <a:cxn ang="0">
                <a:pos x="connsiteX19151" y="connsiteY19151"/>
              </a:cxn>
              <a:cxn ang="0">
                <a:pos x="connsiteX19152" y="connsiteY19152"/>
              </a:cxn>
              <a:cxn ang="0">
                <a:pos x="connsiteX19153" y="connsiteY19153"/>
              </a:cxn>
              <a:cxn ang="0">
                <a:pos x="connsiteX19154" y="connsiteY19154"/>
              </a:cxn>
              <a:cxn ang="0">
                <a:pos x="connsiteX19155" y="connsiteY19155"/>
              </a:cxn>
              <a:cxn ang="0">
                <a:pos x="connsiteX19156" y="connsiteY19156"/>
              </a:cxn>
              <a:cxn ang="0">
                <a:pos x="connsiteX19157" y="connsiteY19157"/>
              </a:cxn>
              <a:cxn ang="0">
                <a:pos x="connsiteX19158" y="connsiteY19158"/>
              </a:cxn>
              <a:cxn ang="0">
                <a:pos x="connsiteX19159" y="connsiteY19159"/>
              </a:cxn>
              <a:cxn ang="0">
                <a:pos x="connsiteX19160" y="connsiteY19160"/>
              </a:cxn>
              <a:cxn ang="0">
                <a:pos x="connsiteX19161" y="connsiteY19161"/>
              </a:cxn>
              <a:cxn ang="0">
                <a:pos x="connsiteX19162" y="connsiteY19162"/>
              </a:cxn>
              <a:cxn ang="0">
                <a:pos x="connsiteX19163" y="connsiteY19163"/>
              </a:cxn>
              <a:cxn ang="0">
                <a:pos x="connsiteX19164" y="connsiteY19164"/>
              </a:cxn>
              <a:cxn ang="0">
                <a:pos x="connsiteX19165" y="connsiteY19165"/>
              </a:cxn>
              <a:cxn ang="0">
                <a:pos x="connsiteX19166" y="connsiteY19166"/>
              </a:cxn>
              <a:cxn ang="0">
                <a:pos x="connsiteX19167" y="connsiteY19167"/>
              </a:cxn>
              <a:cxn ang="0">
                <a:pos x="connsiteX19168" y="connsiteY19168"/>
              </a:cxn>
              <a:cxn ang="0">
                <a:pos x="connsiteX19169" y="connsiteY19169"/>
              </a:cxn>
              <a:cxn ang="0">
                <a:pos x="connsiteX19170" y="connsiteY19170"/>
              </a:cxn>
              <a:cxn ang="0">
                <a:pos x="connsiteX19171" y="connsiteY19171"/>
              </a:cxn>
              <a:cxn ang="0">
                <a:pos x="connsiteX19172" y="connsiteY19172"/>
              </a:cxn>
              <a:cxn ang="0">
                <a:pos x="connsiteX19173" y="connsiteY19173"/>
              </a:cxn>
              <a:cxn ang="0">
                <a:pos x="connsiteX19174" y="connsiteY19174"/>
              </a:cxn>
              <a:cxn ang="0">
                <a:pos x="connsiteX19175" y="connsiteY19175"/>
              </a:cxn>
              <a:cxn ang="0">
                <a:pos x="connsiteX19176" y="connsiteY19176"/>
              </a:cxn>
              <a:cxn ang="0">
                <a:pos x="connsiteX19177" y="connsiteY19177"/>
              </a:cxn>
              <a:cxn ang="0">
                <a:pos x="connsiteX19178" y="connsiteY19178"/>
              </a:cxn>
              <a:cxn ang="0">
                <a:pos x="connsiteX19179" y="connsiteY19179"/>
              </a:cxn>
              <a:cxn ang="0">
                <a:pos x="connsiteX19180" y="connsiteY19180"/>
              </a:cxn>
              <a:cxn ang="0">
                <a:pos x="connsiteX19181" y="connsiteY19181"/>
              </a:cxn>
              <a:cxn ang="0">
                <a:pos x="connsiteX19182" y="connsiteY19182"/>
              </a:cxn>
              <a:cxn ang="0">
                <a:pos x="connsiteX19183" y="connsiteY19183"/>
              </a:cxn>
              <a:cxn ang="0">
                <a:pos x="connsiteX19184" y="connsiteY19184"/>
              </a:cxn>
              <a:cxn ang="0">
                <a:pos x="connsiteX19185" y="connsiteY19185"/>
              </a:cxn>
              <a:cxn ang="0">
                <a:pos x="connsiteX19186" y="connsiteY19186"/>
              </a:cxn>
              <a:cxn ang="0">
                <a:pos x="connsiteX19187" y="connsiteY19187"/>
              </a:cxn>
              <a:cxn ang="0">
                <a:pos x="connsiteX19188" y="connsiteY19188"/>
              </a:cxn>
              <a:cxn ang="0">
                <a:pos x="connsiteX19189" y="connsiteY19189"/>
              </a:cxn>
              <a:cxn ang="0">
                <a:pos x="connsiteX19190" y="connsiteY19190"/>
              </a:cxn>
              <a:cxn ang="0">
                <a:pos x="connsiteX19191" y="connsiteY19191"/>
              </a:cxn>
              <a:cxn ang="0">
                <a:pos x="connsiteX19192" y="connsiteY19192"/>
              </a:cxn>
              <a:cxn ang="0">
                <a:pos x="connsiteX19193" y="connsiteY19193"/>
              </a:cxn>
              <a:cxn ang="0">
                <a:pos x="connsiteX19194" y="connsiteY19194"/>
              </a:cxn>
              <a:cxn ang="0">
                <a:pos x="connsiteX19195" y="connsiteY19195"/>
              </a:cxn>
              <a:cxn ang="0">
                <a:pos x="connsiteX19196" y="connsiteY19196"/>
              </a:cxn>
              <a:cxn ang="0">
                <a:pos x="connsiteX19197" y="connsiteY19197"/>
              </a:cxn>
              <a:cxn ang="0">
                <a:pos x="connsiteX19198" y="connsiteY19198"/>
              </a:cxn>
              <a:cxn ang="0">
                <a:pos x="connsiteX19199" y="connsiteY19199"/>
              </a:cxn>
              <a:cxn ang="0">
                <a:pos x="connsiteX19200" y="connsiteY19200"/>
              </a:cxn>
              <a:cxn ang="0">
                <a:pos x="connsiteX19201" y="connsiteY19201"/>
              </a:cxn>
              <a:cxn ang="0">
                <a:pos x="connsiteX19202" y="connsiteY19202"/>
              </a:cxn>
              <a:cxn ang="0">
                <a:pos x="connsiteX19203" y="connsiteY19203"/>
              </a:cxn>
              <a:cxn ang="0">
                <a:pos x="connsiteX19204" y="connsiteY19204"/>
              </a:cxn>
              <a:cxn ang="0">
                <a:pos x="connsiteX19205" y="connsiteY19205"/>
              </a:cxn>
              <a:cxn ang="0">
                <a:pos x="connsiteX19206" y="connsiteY19206"/>
              </a:cxn>
              <a:cxn ang="0">
                <a:pos x="connsiteX19207" y="connsiteY19207"/>
              </a:cxn>
              <a:cxn ang="0">
                <a:pos x="connsiteX19208" y="connsiteY19208"/>
              </a:cxn>
              <a:cxn ang="0">
                <a:pos x="connsiteX19209" y="connsiteY19209"/>
              </a:cxn>
              <a:cxn ang="0">
                <a:pos x="connsiteX19210" y="connsiteY19210"/>
              </a:cxn>
              <a:cxn ang="0">
                <a:pos x="connsiteX19211" y="connsiteY19211"/>
              </a:cxn>
              <a:cxn ang="0">
                <a:pos x="connsiteX19212" y="connsiteY19212"/>
              </a:cxn>
              <a:cxn ang="0">
                <a:pos x="connsiteX19213" y="connsiteY19213"/>
              </a:cxn>
              <a:cxn ang="0">
                <a:pos x="connsiteX19214" y="connsiteY19214"/>
              </a:cxn>
              <a:cxn ang="0">
                <a:pos x="connsiteX19215" y="connsiteY19215"/>
              </a:cxn>
              <a:cxn ang="0">
                <a:pos x="connsiteX19216" y="connsiteY19216"/>
              </a:cxn>
              <a:cxn ang="0">
                <a:pos x="connsiteX19217" y="connsiteY19217"/>
              </a:cxn>
              <a:cxn ang="0">
                <a:pos x="connsiteX19218" y="connsiteY19218"/>
              </a:cxn>
              <a:cxn ang="0">
                <a:pos x="connsiteX19219" y="connsiteY19219"/>
              </a:cxn>
              <a:cxn ang="0">
                <a:pos x="connsiteX19220" y="connsiteY19220"/>
              </a:cxn>
              <a:cxn ang="0">
                <a:pos x="connsiteX19221" y="connsiteY19221"/>
              </a:cxn>
              <a:cxn ang="0">
                <a:pos x="connsiteX19222" y="connsiteY19222"/>
              </a:cxn>
              <a:cxn ang="0">
                <a:pos x="connsiteX19223" y="connsiteY19223"/>
              </a:cxn>
              <a:cxn ang="0">
                <a:pos x="connsiteX19224" y="connsiteY19224"/>
              </a:cxn>
              <a:cxn ang="0">
                <a:pos x="connsiteX19225" y="connsiteY19225"/>
              </a:cxn>
              <a:cxn ang="0">
                <a:pos x="connsiteX19226" y="connsiteY19226"/>
              </a:cxn>
              <a:cxn ang="0">
                <a:pos x="connsiteX19227" y="connsiteY19227"/>
              </a:cxn>
              <a:cxn ang="0">
                <a:pos x="connsiteX19228" y="connsiteY19228"/>
              </a:cxn>
              <a:cxn ang="0">
                <a:pos x="connsiteX19229" y="connsiteY19229"/>
              </a:cxn>
              <a:cxn ang="0">
                <a:pos x="connsiteX19230" y="connsiteY19230"/>
              </a:cxn>
              <a:cxn ang="0">
                <a:pos x="connsiteX19231" y="connsiteY19231"/>
              </a:cxn>
              <a:cxn ang="0">
                <a:pos x="connsiteX19232" y="connsiteY19232"/>
              </a:cxn>
              <a:cxn ang="0">
                <a:pos x="connsiteX19233" y="connsiteY19233"/>
              </a:cxn>
              <a:cxn ang="0">
                <a:pos x="connsiteX19234" y="connsiteY19234"/>
              </a:cxn>
              <a:cxn ang="0">
                <a:pos x="connsiteX19235" y="connsiteY19235"/>
              </a:cxn>
              <a:cxn ang="0">
                <a:pos x="connsiteX19236" y="connsiteY19236"/>
              </a:cxn>
              <a:cxn ang="0">
                <a:pos x="connsiteX19237" y="connsiteY19237"/>
              </a:cxn>
              <a:cxn ang="0">
                <a:pos x="connsiteX19238" y="connsiteY19238"/>
              </a:cxn>
              <a:cxn ang="0">
                <a:pos x="connsiteX19239" y="connsiteY19239"/>
              </a:cxn>
              <a:cxn ang="0">
                <a:pos x="connsiteX19240" y="connsiteY19240"/>
              </a:cxn>
              <a:cxn ang="0">
                <a:pos x="connsiteX19241" y="connsiteY19241"/>
              </a:cxn>
              <a:cxn ang="0">
                <a:pos x="connsiteX19242" y="connsiteY19242"/>
              </a:cxn>
              <a:cxn ang="0">
                <a:pos x="connsiteX19243" y="connsiteY19243"/>
              </a:cxn>
              <a:cxn ang="0">
                <a:pos x="connsiteX19244" y="connsiteY19244"/>
              </a:cxn>
              <a:cxn ang="0">
                <a:pos x="connsiteX19245" y="connsiteY19245"/>
              </a:cxn>
              <a:cxn ang="0">
                <a:pos x="connsiteX19246" y="connsiteY19246"/>
              </a:cxn>
              <a:cxn ang="0">
                <a:pos x="connsiteX19247" y="connsiteY19247"/>
              </a:cxn>
              <a:cxn ang="0">
                <a:pos x="connsiteX19248" y="connsiteY19248"/>
              </a:cxn>
              <a:cxn ang="0">
                <a:pos x="connsiteX19249" y="connsiteY19249"/>
              </a:cxn>
              <a:cxn ang="0">
                <a:pos x="connsiteX19250" y="connsiteY19250"/>
              </a:cxn>
              <a:cxn ang="0">
                <a:pos x="connsiteX19251" y="connsiteY19251"/>
              </a:cxn>
              <a:cxn ang="0">
                <a:pos x="connsiteX19252" y="connsiteY19252"/>
              </a:cxn>
              <a:cxn ang="0">
                <a:pos x="connsiteX19253" y="connsiteY19253"/>
              </a:cxn>
              <a:cxn ang="0">
                <a:pos x="connsiteX19254" y="connsiteY19254"/>
              </a:cxn>
              <a:cxn ang="0">
                <a:pos x="connsiteX19255" y="connsiteY19255"/>
              </a:cxn>
              <a:cxn ang="0">
                <a:pos x="connsiteX19256" y="connsiteY19256"/>
              </a:cxn>
              <a:cxn ang="0">
                <a:pos x="connsiteX19257" y="connsiteY19257"/>
              </a:cxn>
              <a:cxn ang="0">
                <a:pos x="connsiteX19258" y="connsiteY19258"/>
              </a:cxn>
              <a:cxn ang="0">
                <a:pos x="connsiteX19259" y="connsiteY19259"/>
              </a:cxn>
              <a:cxn ang="0">
                <a:pos x="connsiteX19260" y="connsiteY19260"/>
              </a:cxn>
              <a:cxn ang="0">
                <a:pos x="connsiteX19261" y="connsiteY19261"/>
              </a:cxn>
              <a:cxn ang="0">
                <a:pos x="connsiteX19262" y="connsiteY19262"/>
              </a:cxn>
              <a:cxn ang="0">
                <a:pos x="connsiteX19263" y="connsiteY19263"/>
              </a:cxn>
              <a:cxn ang="0">
                <a:pos x="connsiteX19264" y="connsiteY19264"/>
              </a:cxn>
              <a:cxn ang="0">
                <a:pos x="connsiteX19265" y="connsiteY19265"/>
              </a:cxn>
              <a:cxn ang="0">
                <a:pos x="connsiteX19266" y="connsiteY19266"/>
              </a:cxn>
              <a:cxn ang="0">
                <a:pos x="connsiteX19267" y="connsiteY19267"/>
              </a:cxn>
              <a:cxn ang="0">
                <a:pos x="connsiteX19268" y="connsiteY19268"/>
              </a:cxn>
              <a:cxn ang="0">
                <a:pos x="connsiteX19269" y="connsiteY19269"/>
              </a:cxn>
              <a:cxn ang="0">
                <a:pos x="connsiteX19270" y="connsiteY19270"/>
              </a:cxn>
              <a:cxn ang="0">
                <a:pos x="connsiteX19271" y="connsiteY19271"/>
              </a:cxn>
              <a:cxn ang="0">
                <a:pos x="connsiteX19272" y="connsiteY19272"/>
              </a:cxn>
              <a:cxn ang="0">
                <a:pos x="connsiteX19273" y="connsiteY19273"/>
              </a:cxn>
              <a:cxn ang="0">
                <a:pos x="connsiteX19274" y="connsiteY19274"/>
              </a:cxn>
              <a:cxn ang="0">
                <a:pos x="connsiteX19275" y="connsiteY19275"/>
              </a:cxn>
              <a:cxn ang="0">
                <a:pos x="connsiteX19276" y="connsiteY19276"/>
              </a:cxn>
              <a:cxn ang="0">
                <a:pos x="connsiteX19277" y="connsiteY19277"/>
              </a:cxn>
              <a:cxn ang="0">
                <a:pos x="connsiteX19278" y="connsiteY19278"/>
              </a:cxn>
              <a:cxn ang="0">
                <a:pos x="connsiteX19279" y="connsiteY19279"/>
              </a:cxn>
              <a:cxn ang="0">
                <a:pos x="connsiteX19280" y="connsiteY19280"/>
              </a:cxn>
              <a:cxn ang="0">
                <a:pos x="connsiteX19281" y="connsiteY19281"/>
              </a:cxn>
              <a:cxn ang="0">
                <a:pos x="connsiteX19282" y="connsiteY19282"/>
              </a:cxn>
              <a:cxn ang="0">
                <a:pos x="connsiteX19283" y="connsiteY19283"/>
              </a:cxn>
              <a:cxn ang="0">
                <a:pos x="connsiteX19284" y="connsiteY19284"/>
              </a:cxn>
              <a:cxn ang="0">
                <a:pos x="connsiteX19285" y="connsiteY19285"/>
              </a:cxn>
              <a:cxn ang="0">
                <a:pos x="connsiteX19286" y="connsiteY19286"/>
              </a:cxn>
              <a:cxn ang="0">
                <a:pos x="connsiteX19287" y="connsiteY19287"/>
              </a:cxn>
              <a:cxn ang="0">
                <a:pos x="connsiteX19288" y="connsiteY19288"/>
              </a:cxn>
              <a:cxn ang="0">
                <a:pos x="connsiteX19289" y="connsiteY19289"/>
              </a:cxn>
              <a:cxn ang="0">
                <a:pos x="connsiteX19290" y="connsiteY19290"/>
              </a:cxn>
              <a:cxn ang="0">
                <a:pos x="connsiteX19291" y="connsiteY19291"/>
              </a:cxn>
              <a:cxn ang="0">
                <a:pos x="connsiteX19292" y="connsiteY19292"/>
              </a:cxn>
              <a:cxn ang="0">
                <a:pos x="connsiteX19293" y="connsiteY19293"/>
              </a:cxn>
              <a:cxn ang="0">
                <a:pos x="connsiteX19294" y="connsiteY19294"/>
              </a:cxn>
              <a:cxn ang="0">
                <a:pos x="connsiteX19295" y="connsiteY19295"/>
              </a:cxn>
              <a:cxn ang="0">
                <a:pos x="connsiteX19296" y="connsiteY19296"/>
              </a:cxn>
              <a:cxn ang="0">
                <a:pos x="connsiteX19297" y="connsiteY19297"/>
              </a:cxn>
              <a:cxn ang="0">
                <a:pos x="connsiteX19298" y="connsiteY19298"/>
              </a:cxn>
              <a:cxn ang="0">
                <a:pos x="connsiteX19299" y="connsiteY19299"/>
              </a:cxn>
              <a:cxn ang="0">
                <a:pos x="connsiteX19300" y="connsiteY19300"/>
              </a:cxn>
              <a:cxn ang="0">
                <a:pos x="connsiteX19301" y="connsiteY19301"/>
              </a:cxn>
              <a:cxn ang="0">
                <a:pos x="connsiteX19302" y="connsiteY19302"/>
              </a:cxn>
              <a:cxn ang="0">
                <a:pos x="connsiteX19303" y="connsiteY19303"/>
              </a:cxn>
              <a:cxn ang="0">
                <a:pos x="connsiteX19304" y="connsiteY19304"/>
              </a:cxn>
              <a:cxn ang="0">
                <a:pos x="connsiteX19305" y="connsiteY19305"/>
              </a:cxn>
              <a:cxn ang="0">
                <a:pos x="connsiteX19306" y="connsiteY19306"/>
              </a:cxn>
              <a:cxn ang="0">
                <a:pos x="connsiteX19307" y="connsiteY19307"/>
              </a:cxn>
              <a:cxn ang="0">
                <a:pos x="connsiteX19308" y="connsiteY19308"/>
              </a:cxn>
              <a:cxn ang="0">
                <a:pos x="connsiteX19309" y="connsiteY19309"/>
              </a:cxn>
              <a:cxn ang="0">
                <a:pos x="connsiteX19310" y="connsiteY19310"/>
              </a:cxn>
              <a:cxn ang="0">
                <a:pos x="connsiteX19311" y="connsiteY19311"/>
              </a:cxn>
              <a:cxn ang="0">
                <a:pos x="connsiteX19312" y="connsiteY19312"/>
              </a:cxn>
              <a:cxn ang="0">
                <a:pos x="connsiteX19313" y="connsiteY19313"/>
              </a:cxn>
              <a:cxn ang="0">
                <a:pos x="connsiteX19314" y="connsiteY19314"/>
              </a:cxn>
              <a:cxn ang="0">
                <a:pos x="connsiteX19315" y="connsiteY19315"/>
              </a:cxn>
              <a:cxn ang="0">
                <a:pos x="connsiteX19316" y="connsiteY19316"/>
              </a:cxn>
              <a:cxn ang="0">
                <a:pos x="connsiteX19317" y="connsiteY19317"/>
              </a:cxn>
              <a:cxn ang="0">
                <a:pos x="connsiteX19318" y="connsiteY19318"/>
              </a:cxn>
              <a:cxn ang="0">
                <a:pos x="connsiteX19319" y="connsiteY19319"/>
              </a:cxn>
              <a:cxn ang="0">
                <a:pos x="connsiteX19320" y="connsiteY19320"/>
              </a:cxn>
              <a:cxn ang="0">
                <a:pos x="connsiteX19321" y="connsiteY19321"/>
              </a:cxn>
              <a:cxn ang="0">
                <a:pos x="connsiteX19322" y="connsiteY19322"/>
              </a:cxn>
              <a:cxn ang="0">
                <a:pos x="connsiteX19323" y="connsiteY19323"/>
              </a:cxn>
              <a:cxn ang="0">
                <a:pos x="connsiteX19324" y="connsiteY19324"/>
              </a:cxn>
              <a:cxn ang="0">
                <a:pos x="connsiteX19325" y="connsiteY19325"/>
              </a:cxn>
              <a:cxn ang="0">
                <a:pos x="connsiteX19326" y="connsiteY19326"/>
              </a:cxn>
              <a:cxn ang="0">
                <a:pos x="connsiteX19327" y="connsiteY19327"/>
              </a:cxn>
              <a:cxn ang="0">
                <a:pos x="connsiteX19328" y="connsiteY19328"/>
              </a:cxn>
              <a:cxn ang="0">
                <a:pos x="connsiteX19329" y="connsiteY19329"/>
              </a:cxn>
              <a:cxn ang="0">
                <a:pos x="connsiteX19330" y="connsiteY19330"/>
              </a:cxn>
              <a:cxn ang="0">
                <a:pos x="connsiteX19331" y="connsiteY19331"/>
              </a:cxn>
              <a:cxn ang="0">
                <a:pos x="connsiteX19332" y="connsiteY19332"/>
              </a:cxn>
              <a:cxn ang="0">
                <a:pos x="connsiteX19333" y="connsiteY19333"/>
              </a:cxn>
              <a:cxn ang="0">
                <a:pos x="connsiteX19334" y="connsiteY19334"/>
              </a:cxn>
              <a:cxn ang="0">
                <a:pos x="connsiteX19335" y="connsiteY19335"/>
              </a:cxn>
              <a:cxn ang="0">
                <a:pos x="connsiteX19336" y="connsiteY19336"/>
              </a:cxn>
              <a:cxn ang="0">
                <a:pos x="connsiteX19337" y="connsiteY19337"/>
              </a:cxn>
              <a:cxn ang="0">
                <a:pos x="connsiteX19338" y="connsiteY19338"/>
              </a:cxn>
              <a:cxn ang="0">
                <a:pos x="connsiteX19339" y="connsiteY19339"/>
              </a:cxn>
              <a:cxn ang="0">
                <a:pos x="connsiteX19340" y="connsiteY19340"/>
              </a:cxn>
              <a:cxn ang="0">
                <a:pos x="connsiteX19341" y="connsiteY19341"/>
              </a:cxn>
              <a:cxn ang="0">
                <a:pos x="connsiteX19342" y="connsiteY19342"/>
              </a:cxn>
              <a:cxn ang="0">
                <a:pos x="connsiteX19343" y="connsiteY19343"/>
              </a:cxn>
              <a:cxn ang="0">
                <a:pos x="connsiteX19344" y="connsiteY19344"/>
              </a:cxn>
              <a:cxn ang="0">
                <a:pos x="connsiteX19345" y="connsiteY19345"/>
              </a:cxn>
              <a:cxn ang="0">
                <a:pos x="connsiteX19346" y="connsiteY19346"/>
              </a:cxn>
              <a:cxn ang="0">
                <a:pos x="connsiteX19347" y="connsiteY19347"/>
              </a:cxn>
              <a:cxn ang="0">
                <a:pos x="connsiteX19348" y="connsiteY19348"/>
              </a:cxn>
              <a:cxn ang="0">
                <a:pos x="connsiteX19349" y="connsiteY19349"/>
              </a:cxn>
              <a:cxn ang="0">
                <a:pos x="connsiteX19350" y="connsiteY19350"/>
              </a:cxn>
              <a:cxn ang="0">
                <a:pos x="connsiteX19351" y="connsiteY19351"/>
              </a:cxn>
              <a:cxn ang="0">
                <a:pos x="connsiteX19352" y="connsiteY19352"/>
              </a:cxn>
              <a:cxn ang="0">
                <a:pos x="connsiteX19353" y="connsiteY19353"/>
              </a:cxn>
              <a:cxn ang="0">
                <a:pos x="connsiteX19354" y="connsiteY19354"/>
              </a:cxn>
              <a:cxn ang="0">
                <a:pos x="connsiteX19355" y="connsiteY19355"/>
              </a:cxn>
              <a:cxn ang="0">
                <a:pos x="connsiteX19356" y="connsiteY19356"/>
              </a:cxn>
              <a:cxn ang="0">
                <a:pos x="connsiteX19357" y="connsiteY19357"/>
              </a:cxn>
              <a:cxn ang="0">
                <a:pos x="connsiteX19358" y="connsiteY19358"/>
              </a:cxn>
              <a:cxn ang="0">
                <a:pos x="connsiteX19359" y="connsiteY19359"/>
              </a:cxn>
              <a:cxn ang="0">
                <a:pos x="connsiteX19360" y="connsiteY19360"/>
              </a:cxn>
              <a:cxn ang="0">
                <a:pos x="connsiteX19361" y="connsiteY19361"/>
              </a:cxn>
              <a:cxn ang="0">
                <a:pos x="connsiteX19362" y="connsiteY19362"/>
              </a:cxn>
              <a:cxn ang="0">
                <a:pos x="connsiteX19363" y="connsiteY19363"/>
              </a:cxn>
              <a:cxn ang="0">
                <a:pos x="connsiteX19364" y="connsiteY19364"/>
              </a:cxn>
              <a:cxn ang="0">
                <a:pos x="connsiteX19365" y="connsiteY19365"/>
              </a:cxn>
              <a:cxn ang="0">
                <a:pos x="connsiteX19366" y="connsiteY19366"/>
              </a:cxn>
              <a:cxn ang="0">
                <a:pos x="connsiteX19367" y="connsiteY19367"/>
              </a:cxn>
              <a:cxn ang="0">
                <a:pos x="connsiteX19368" y="connsiteY19368"/>
              </a:cxn>
              <a:cxn ang="0">
                <a:pos x="connsiteX19369" y="connsiteY19369"/>
              </a:cxn>
              <a:cxn ang="0">
                <a:pos x="connsiteX19370" y="connsiteY19370"/>
              </a:cxn>
              <a:cxn ang="0">
                <a:pos x="connsiteX19371" y="connsiteY19371"/>
              </a:cxn>
              <a:cxn ang="0">
                <a:pos x="connsiteX19372" y="connsiteY19372"/>
              </a:cxn>
              <a:cxn ang="0">
                <a:pos x="connsiteX19373" y="connsiteY19373"/>
              </a:cxn>
              <a:cxn ang="0">
                <a:pos x="connsiteX19374" y="connsiteY19374"/>
              </a:cxn>
              <a:cxn ang="0">
                <a:pos x="connsiteX19375" y="connsiteY19375"/>
              </a:cxn>
              <a:cxn ang="0">
                <a:pos x="connsiteX19376" y="connsiteY19376"/>
              </a:cxn>
              <a:cxn ang="0">
                <a:pos x="connsiteX19377" y="connsiteY19377"/>
              </a:cxn>
              <a:cxn ang="0">
                <a:pos x="connsiteX19378" y="connsiteY19378"/>
              </a:cxn>
              <a:cxn ang="0">
                <a:pos x="connsiteX19379" y="connsiteY19379"/>
              </a:cxn>
              <a:cxn ang="0">
                <a:pos x="connsiteX19380" y="connsiteY19380"/>
              </a:cxn>
              <a:cxn ang="0">
                <a:pos x="connsiteX19381" y="connsiteY19381"/>
              </a:cxn>
              <a:cxn ang="0">
                <a:pos x="connsiteX19382" y="connsiteY19382"/>
              </a:cxn>
              <a:cxn ang="0">
                <a:pos x="connsiteX19383" y="connsiteY19383"/>
              </a:cxn>
              <a:cxn ang="0">
                <a:pos x="connsiteX19384" y="connsiteY19384"/>
              </a:cxn>
              <a:cxn ang="0">
                <a:pos x="connsiteX19385" y="connsiteY19385"/>
              </a:cxn>
              <a:cxn ang="0">
                <a:pos x="connsiteX19386" y="connsiteY19386"/>
              </a:cxn>
              <a:cxn ang="0">
                <a:pos x="connsiteX19387" y="connsiteY19387"/>
              </a:cxn>
              <a:cxn ang="0">
                <a:pos x="connsiteX19388" y="connsiteY19388"/>
              </a:cxn>
              <a:cxn ang="0">
                <a:pos x="connsiteX19389" y="connsiteY19389"/>
              </a:cxn>
              <a:cxn ang="0">
                <a:pos x="connsiteX19390" y="connsiteY19390"/>
              </a:cxn>
              <a:cxn ang="0">
                <a:pos x="connsiteX19391" y="connsiteY19391"/>
              </a:cxn>
              <a:cxn ang="0">
                <a:pos x="connsiteX19392" y="connsiteY19392"/>
              </a:cxn>
              <a:cxn ang="0">
                <a:pos x="connsiteX19393" y="connsiteY19393"/>
              </a:cxn>
              <a:cxn ang="0">
                <a:pos x="connsiteX19394" y="connsiteY19394"/>
              </a:cxn>
              <a:cxn ang="0">
                <a:pos x="connsiteX19395" y="connsiteY19395"/>
              </a:cxn>
              <a:cxn ang="0">
                <a:pos x="connsiteX19396" y="connsiteY19396"/>
              </a:cxn>
              <a:cxn ang="0">
                <a:pos x="connsiteX19397" y="connsiteY19397"/>
              </a:cxn>
              <a:cxn ang="0">
                <a:pos x="connsiteX19398" y="connsiteY19398"/>
              </a:cxn>
              <a:cxn ang="0">
                <a:pos x="connsiteX19399" y="connsiteY19399"/>
              </a:cxn>
              <a:cxn ang="0">
                <a:pos x="connsiteX19400" y="connsiteY19400"/>
              </a:cxn>
              <a:cxn ang="0">
                <a:pos x="connsiteX19401" y="connsiteY19401"/>
              </a:cxn>
              <a:cxn ang="0">
                <a:pos x="connsiteX19402" y="connsiteY19402"/>
              </a:cxn>
              <a:cxn ang="0">
                <a:pos x="connsiteX19403" y="connsiteY19403"/>
              </a:cxn>
              <a:cxn ang="0">
                <a:pos x="connsiteX19404" y="connsiteY19404"/>
              </a:cxn>
              <a:cxn ang="0">
                <a:pos x="connsiteX19405" y="connsiteY19405"/>
              </a:cxn>
              <a:cxn ang="0">
                <a:pos x="connsiteX19406" y="connsiteY19406"/>
              </a:cxn>
              <a:cxn ang="0">
                <a:pos x="connsiteX19407" y="connsiteY19407"/>
              </a:cxn>
              <a:cxn ang="0">
                <a:pos x="connsiteX19408" y="connsiteY19408"/>
              </a:cxn>
              <a:cxn ang="0">
                <a:pos x="connsiteX19409" y="connsiteY19409"/>
              </a:cxn>
              <a:cxn ang="0">
                <a:pos x="connsiteX19410" y="connsiteY19410"/>
              </a:cxn>
              <a:cxn ang="0">
                <a:pos x="connsiteX19411" y="connsiteY19411"/>
              </a:cxn>
              <a:cxn ang="0">
                <a:pos x="connsiteX19412" y="connsiteY19412"/>
              </a:cxn>
              <a:cxn ang="0">
                <a:pos x="connsiteX19413" y="connsiteY19413"/>
              </a:cxn>
              <a:cxn ang="0">
                <a:pos x="connsiteX19414" y="connsiteY19414"/>
              </a:cxn>
              <a:cxn ang="0">
                <a:pos x="connsiteX19415" y="connsiteY19415"/>
              </a:cxn>
              <a:cxn ang="0">
                <a:pos x="connsiteX19416" y="connsiteY19416"/>
              </a:cxn>
              <a:cxn ang="0">
                <a:pos x="connsiteX19417" y="connsiteY19417"/>
              </a:cxn>
              <a:cxn ang="0">
                <a:pos x="connsiteX19418" y="connsiteY19418"/>
              </a:cxn>
              <a:cxn ang="0">
                <a:pos x="connsiteX19419" y="connsiteY19419"/>
              </a:cxn>
              <a:cxn ang="0">
                <a:pos x="connsiteX19420" y="connsiteY19420"/>
              </a:cxn>
              <a:cxn ang="0">
                <a:pos x="connsiteX19421" y="connsiteY19421"/>
              </a:cxn>
              <a:cxn ang="0">
                <a:pos x="connsiteX19422" y="connsiteY19422"/>
              </a:cxn>
              <a:cxn ang="0">
                <a:pos x="connsiteX19423" y="connsiteY19423"/>
              </a:cxn>
              <a:cxn ang="0">
                <a:pos x="connsiteX19424" y="connsiteY19424"/>
              </a:cxn>
              <a:cxn ang="0">
                <a:pos x="connsiteX19425" y="connsiteY19425"/>
              </a:cxn>
              <a:cxn ang="0">
                <a:pos x="connsiteX19426" y="connsiteY19426"/>
              </a:cxn>
              <a:cxn ang="0">
                <a:pos x="connsiteX19427" y="connsiteY19427"/>
              </a:cxn>
              <a:cxn ang="0">
                <a:pos x="connsiteX19428" y="connsiteY19428"/>
              </a:cxn>
              <a:cxn ang="0">
                <a:pos x="connsiteX19429" y="connsiteY19429"/>
              </a:cxn>
              <a:cxn ang="0">
                <a:pos x="connsiteX19430" y="connsiteY19430"/>
              </a:cxn>
              <a:cxn ang="0">
                <a:pos x="connsiteX19431" y="connsiteY19431"/>
              </a:cxn>
              <a:cxn ang="0">
                <a:pos x="connsiteX19432" y="connsiteY19432"/>
              </a:cxn>
              <a:cxn ang="0">
                <a:pos x="connsiteX19433" y="connsiteY19433"/>
              </a:cxn>
              <a:cxn ang="0">
                <a:pos x="connsiteX19434" y="connsiteY19434"/>
              </a:cxn>
              <a:cxn ang="0">
                <a:pos x="connsiteX19435" y="connsiteY19435"/>
              </a:cxn>
              <a:cxn ang="0">
                <a:pos x="connsiteX19436" y="connsiteY19436"/>
              </a:cxn>
              <a:cxn ang="0">
                <a:pos x="connsiteX19437" y="connsiteY19437"/>
              </a:cxn>
              <a:cxn ang="0">
                <a:pos x="connsiteX19438" y="connsiteY19438"/>
              </a:cxn>
              <a:cxn ang="0">
                <a:pos x="connsiteX19439" y="connsiteY19439"/>
              </a:cxn>
              <a:cxn ang="0">
                <a:pos x="connsiteX19440" y="connsiteY19440"/>
              </a:cxn>
              <a:cxn ang="0">
                <a:pos x="connsiteX19441" y="connsiteY19441"/>
              </a:cxn>
              <a:cxn ang="0">
                <a:pos x="connsiteX19442" y="connsiteY19442"/>
              </a:cxn>
              <a:cxn ang="0">
                <a:pos x="connsiteX19443" y="connsiteY19443"/>
              </a:cxn>
              <a:cxn ang="0">
                <a:pos x="connsiteX19444" y="connsiteY19444"/>
              </a:cxn>
              <a:cxn ang="0">
                <a:pos x="connsiteX19445" y="connsiteY19445"/>
              </a:cxn>
              <a:cxn ang="0">
                <a:pos x="connsiteX19446" y="connsiteY19446"/>
              </a:cxn>
              <a:cxn ang="0">
                <a:pos x="connsiteX19447" y="connsiteY19447"/>
              </a:cxn>
              <a:cxn ang="0">
                <a:pos x="connsiteX19448" y="connsiteY19448"/>
              </a:cxn>
              <a:cxn ang="0">
                <a:pos x="connsiteX19449" y="connsiteY19449"/>
              </a:cxn>
              <a:cxn ang="0">
                <a:pos x="connsiteX19450" y="connsiteY19450"/>
              </a:cxn>
              <a:cxn ang="0">
                <a:pos x="connsiteX19451" y="connsiteY19451"/>
              </a:cxn>
              <a:cxn ang="0">
                <a:pos x="connsiteX19452" y="connsiteY19452"/>
              </a:cxn>
              <a:cxn ang="0">
                <a:pos x="connsiteX19453" y="connsiteY19453"/>
              </a:cxn>
              <a:cxn ang="0">
                <a:pos x="connsiteX19454" y="connsiteY19454"/>
              </a:cxn>
              <a:cxn ang="0">
                <a:pos x="connsiteX19455" y="connsiteY19455"/>
              </a:cxn>
              <a:cxn ang="0">
                <a:pos x="connsiteX19456" y="connsiteY19456"/>
              </a:cxn>
              <a:cxn ang="0">
                <a:pos x="connsiteX19457" y="connsiteY19457"/>
              </a:cxn>
              <a:cxn ang="0">
                <a:pos x="connsiteX19458" y="connsiteY19458"/>
              </a:cxn>
              <a:cxn ang="0">
                <a:pos x="connsiteX19459" y="connsiteY19459"/>
              </a:cxn>
              <a:cxn ang="0">
                <a:pos x="connsiteX19460" y="connsiteY19460"/>
              </a:cxn>
              <a:cxn ang="0">
                <a:pos x="connsiteX19461" y="connsiteY19461"/>
              </a:cxn>
              <a:cxn ang="0">
                <a:pos x="connsiteX19462" y="connsiteY19462"/>
              </a:cxn>
              <a:cxn ang="0">
                <a:pos x="connsiteX19463" y="connsiteY19463"/>
              </a:cxn>
              <a:cxn ang="0">
                <a:pos x="connsiteX19464" y="connsiteY19464"/>
              </a:cxn>
              <a:cxn ang="0">
                <a:pos x="connsiteX19465" y="connsiteY19465"/>
              </a:cxn>
              <a:cxn ang="0">
                <a:pos x="connsiteX19466" y="connsiteY19466"/>
              </a:cxn>
              <a:cxn ang="0">
                <a:pos x="connsiteX19467" y="connsiteY19467"/>
              </a:cxn>
              <a:cxn ang="0">
                <a:pos x="connsiteX19468" y="connsiteY19468"/>
              </a:cxn>
              <a:cxn ang="0">
                <a:pos x="connsiteX19469" y="connsiteY19469"/>
              </a:cxn>
              <a:cxn ang="0">
                <a:pos x="connsiteX19470" y="connsiteY19470"/>
              </a:cxn>
              <a:cxn ang="0">
                <a:pos x="connsiteX19471" y="connsiteY19471"/>
              </a:cxn>
              <a:cxn ang="0">
                <a:pos x="connsiteX19472" y="connsiteY19472"/>
              </a:cxn>
              <a:cxn ang="0">
                <a:pos x="connsiteX19473" y="connsiteY19473"/>
              </a:cxn>
              <a:cxn ang="0">
                <a:pos x="connsiteX19474" y="connsiteY19474"/>
              </a:cxn>
              <a:cxn ang="0">
                <a:pos x="connsiteX19475" y="connsiteY19475"/>
              </a:cxn>
              <a:cxn ang="0">
                <a:pos x="connsiteX19476" y="connsiteY19476"/>
              </a:cxn>
              <a:cxn ang="0">
                <a:pos x="connsiteX19477" y="connsiteY19477"/>
              </a:cxn>
              <a:cxn ang="0">
                <a:pos x="connsiteX19478" y="connsiteY19478"/>
              </a:cxn>
              <a:cxn ang="0">
                <a:pos x="connsiteX19479" y="connsiteY19479"/>
              </a:cxn>
              <a:cxn ang="0">
                <a:pos x="connsiteX19480" y="connsiteY19480"/>
              </a:cxn>
              <a:cxn ang="0">
                <a:pos x="connsiteX19481" y="connsiteY19481"/>
              </a:cxn>
              <a:cxn ang="0">
                <a:pos x="connsiteX19482" y="connsiteY19482"/>
              </a:cxn>
              <a:cxn ang="0">
                <a:pos x="connsiteX19483" y="connsiteY19483"/>
              </a:cxn>
              <a:cxn ang="0">
                <a:pos x="connsiteX19484" y="connsiteY19484"/>
              </a:cxn>
              <a:cxn ang="0">
                <a:pos x="connsiteX19485" y="connsiteY19485"/>
              </a:cxn>
              <a:cxn ang="0">
                <a:pos x="connsiteX19486" y="connsiteY19486"/>
              </a:cxn>
              <a:cxn ang="0">
                <a:pos x="connsiteX19487" y="connsiteY19487"/>
              </a:cxn>
              <a:cxn ang="0">
                <a:pos x="connsiteX19488" y="connsiteY19488"/>
              </a:cxn>
              <a:cxn ang="0">
                <a:pos x="connsiteX19489" y="connsiteY19489"/>
              </a:cxn>
              <a:cxn ang="0">
                <a:pos x="connsiteX19490" y="connsiteY19490"/>
              </a:cxn>
              <a:cxn ang="0">
                <a:pos x="connsiteX19491" y="connsiteY19491"/>
              </a:cxn>
              <a:cxn ang="0">
                <a:pos x="connsiteX19492" y="connsiteY19492"/>
              </a:cxn>
              <a:cxn ang="0">
                <a:pos x="connsiteX19493" y="connsiteY19493"/>
              </a:cxn>
              <a:cxn ang="0">
                <a:pos x="connsiteX19494" y="connsiteY19494"/>
              </a:cxn>
              <a:cxn ang="0">
                <a:pos x="connsiteX19495" y="connsiteY19495"/>
              </a:cxn>
              <a:cxn ang="0">
                <a:pos x="connsiteX19496" y="connsiteY19496"/>
              </a:cxn>
              <a:cxn ang="0">
                <a:pos x="connsiteX19497" y="connsiteY19497"/>
              </a:cxn>
              <a:cxn ang="0">
                <a:pos x="connsiteX19498" y="connsiteY19498"/>
              </a:cxn>
              <a:cxn ang="0">
                <a:pos x="connsiteX19499" y="connsiteY19499"/>
              </a:cxn>
              <a:cxn ang="0">
                <a:pos x="connsiteX19500" y="connsiteY19500"/>
              </a:cxn>
              <a:cxn ang="0">
                <a:pos x="connsiteX19501" y="connsiteY19501"/>
              </a:cxn>
              <a:cxn ang="0">
                <a:pos x="connsiteX19502" y="connsiteY19502"/>
              </a:cxn>
              <a:cxn ang="0">
                <a:pos x="connsiteX19503" y="connsiteY19503"/>
              </a:cxn>
              <a:cxn ang="0">
                <a:pos x="connsiteX19504" y="connsiteY19504"/>
              </a:cxn>
              <a:cxn ang="0">
                <a:pos x="connsiteX19505" y="connsiteY19505"/>
              </a:cxn>
              <a:cxn ang="0">
                <a:pos x="connsiteX19506" y="connsiteY19506"/>
              </a:cxn>
              <a:cxn ang="0">
                <a:pos x="connsiteX19507" y="connsiteY19507"/>
              </a:cxn>
              <a:cxn ang="0">
                <a:pos x="connsiteX19508" y="connsiteY19508"/>
              </a:cxn>
              <a:cxn ang="0">
                <a:pos x="connsiteX19509" y="connsiteY19509"/>
              </a:cxn>
              <a:cxn ang="0">
                <a:pos x="connsiteX19510" y="connsiteY19510"/>
              </a:cxn>
              <a:cxn ang="0">
                <a:pos x="connsiteX19511" y="connsiteY19511"/>
              </a:cxn>
              <a:cxn ang="0">
                <a:pos x="connsiteX19512" y="connsiteY19512"/>
              </a:cxn>
              <a:cxn ang="0">
                <a:pos x="connsiteX19513" y="connsiteY19513"/>
              </a:cxn>
              <a:cxn ang="0">
                <a:pos x="connsiteX19514" y="connsiteY19514"/>
              </a:cxn>
              <a:cxn ang="0">
                <a:pos x="connsiteX19515" y="connsiteY19515"/>
              </a:cxn>
              <a:cxn ang="0">
                <a:pos x="connsiteX19516" y="connsiteY19516"/>
              </a:cxn>
              <a:cxn ang="0">
                <a:pos x="connsiteX19517" y="connsiteY19517"/>
              </a:cxn>
              <a:cxn ang="0">
                <a:pos x="connsiteX19518" y="connsiteY19518"/>
              </a:cxn>
              <a:cxn ang="0">
                <a:pos x="connsiteX19519" y="connsiteY19519"/>
              </a:cxn>
              <a:cxn ang="0">
                <a:pos x="connsiteX19520" y="connsiteY19520"/>
              </a:cxn>
              <a:cxn ang="0">
                <a:pos x="connsiteX19521" y="connsiteY19521"/>
              </a:cxn>
              <a:cxn ang="0">
                <a:pos x="connsiteX19522" y="connsiteY19522"/>
              </a:cxn>
              <a:cxn ang="0">
                <a:pos x="connsiteX19523" y="connsiteY19523"/>
              </a:cxn>
              <a:cxn ang="0">
                <a:pos x="connsiteX19524" y="connsiteY19524"/>
              </a:cxn>
              <a:cxn ang="0">
                <a:pos x="connsiteX19525" y="connsiteY19525"/>
              </a:cxn>
              <a:cxn ang="0">
                <a:pos x="connsiteX19526" y="connsiteY19526"/>
              </a:cxn>
              <a:cxn ang="0">
                <a:pos x="connsiteX19527" y="connsiteY19527"/>
              </a:cxn>
              <a:cxn ang="0">
                <a:pos x="connsiteX19528" y="connsiteY19528"/>
              </a:cxn>
              <a:cxn ang="0">
                <a:pos x="connsiteX19529" y="connsiteY19529"/>
              </a:cxn>
              <a:cxn ang="0">
                <a:pos x="connsiteX19530" y="connsiteY19530"/>
              </a:cxn>
              <a:cxn ang="0">
                <a:pos x="connsiteX19531" y="connsiteY19531"/>
              </a:cxn>
              <a:cxn ang="0">
                <a:pos x="connsiteX19532" y="connsiteY19532"/>
              </a:cxn>
              <a:cxn ang="0">
                <a:pos x="connsiteX19533" y="connsiteY19533"/>
              </a:cxn>
              <a:cxn ang="0">
                <a:pos x="connsiteX19534" y="connsiteY19534"/>
              </a:cxn>
              <a:cxn ang="0">
                <a:pos x="connsiteX19535" y="connsiteY19535"/>
              </a:cxn>
              <a:cxn ang="0">
                <a:pos x="connsiteX19536" y="connsiteY19536"/>
              </a:cxn>
              <a:cxn ang="0">
                <a:pos x="connsiteX19537" y="connsiteY19537"/>
              </a:cxn>
              <a:cxn ang="0">
                <a:pos x="connsiteX19538" y="connsiteY19538"/>
              </a:cxn>
              <a:cxn ang="0">
                <a:pos x="connsiteX19539" y="connsiteY19539"/>
              </a:cxn>
              <a:cxn ang="0">
                <a:pos x="connsiteX19540" y="connsiteY19540"/>
              </a:cxn>
              <a:cxn ang="0">
                <a:pos x="connsiteX19541" y="connsiteY19541"/>
              </a:cxn>
              <a:cxn ang="0">
                <a:pos x="connsiteX19542" y="connsiteY19542"/>
              </a:cxn>
              <a:cxn ang="0">
                <a:pos x="connsiteX19543" y="connsiteY19543"/>
              </a:cxn>
              <a:cxn ang="0">
                <a:pos x="connsiteX19544" y="connsiteY19544"/>
              </a:cxn>
              <a:cxn ang="0">
                <a:pos x="connsiteX19545" y="connsiteY19545"/>
              </a:cxn>
              <a:cxn ang="0">
                <a:pos x="connsiteX19546" y="connsiteY19546"/>
              </a:cxn>
              <a:cxn ang="0">
                <a:pos x="connsiteX19547" y="connsiteY19547"/>
              </a:cxn>
              <a:cxn ang="0">
                <a:pos x="connsiteX19548" y="connsiteY19548"/>
              </a:cxn>
              <a:cxn ang="0">
                <a:pos x="connsiteX19549" y="connsiteY19549"/>
              </a:cxn>
              <a:cxn ang="0">
                <a:pos x="connsiteX19550" y="connsiteY19550"/>
              </a:cxn>
              <a:cxn ang="0">
                <a:pos x="connsiteX19551" y="connsiteY19551"/>
              </a:cxn>
              <a:cxn ang="0">
                <a:pos x="connsiteX19552" y="connsiteY19552"/>
              </a:cxn>
              <a:cxn ang="0">
                <a:pos x="connsiteX19553" y="connsiteY19553"/>
              </a:cxn>
              <a:cxn ang="0">
                <a:pos x="connsiteX19554" y="connsiteY19554"/>
              </a:cxn>
              <a:cxn ang="0">
                <a:pos x="connsiteX19555" y="connsiteY19555"/>
              </a:cxn>
              <a:cxn ang="0">
                <a:pos x="connsiteX19556" y="connsiteY19556"/>
              </a:cxn>
              <a:cxn ang="0">
                <a:pos x="connsiteX19557" y="connsiteY19557"/>
              </a:cxn>
              <a:cxn ang="0">
                <a:pos x="connsiteX19558" y="connsiteY19558"/>
              </a:cxn>
              <a:cxn ang="0">
                <a:pos x="connsiteX19559" y="connsiteY19559"/>
              </a:cxn>
              <a:cxn ang="0">
                <a:pos x="connsiteX19560" y="connsiteY19560"/>
              </a:cxn>
              <a:cxn ang="0">
                <a:pos x="connsiteX19561" y="connsiteY19561"/>
              </a:cxn>
              <a:cxn ang="0">
                <a:pos x="connsiteX19562" y="connsiteY19562"/>
              </a:cxn>
              <a:cxn ang="0">
                <a:pos x="connsiteX19563" y="connsiteY19563"/>
              </a:cxn>
              <a:cxn ang="0">
                <a:pos x="connsiteX19564" y="connsiteY19564"/>
              </a:cxn>
              <a:cxn ang="0">
                <a:pos x="connsiteX19565" y="connsiteY19565"/>
              </a:cxn>
              <a:cxn ang="0">
                <a:pos x="connsiteX19566" y="connsiteY19566"/>
              </a:cxn>
              <a:cxn ang="0">
                <a:pos x="connsiteX19567" y="connsiteY19567"/>
              </a:cxn>
              <a:cxn ang="0">
                <a:pos x="connsiteX19568" y="connsiteY19568"/>
              </a:cxn>
              <a:cxn ang="0">
                <a:pos x="connsiteX19569" y="connsiteY19569"/>
              </a:cxn>
              <a:cxn ang="0">
                <a:pos x="connsiteX19570" y="connsiteY19570"/>
              </a:cxn>
              <a:cxn ang="0">
                <a:pos x="connsiteX19571" y="connsiteY19571"/>
              </a:cxn>
              <a:cxn ang="0">
                <a:pos x="connsiteX19572" y="connsiteY19572"/>
              </a:cxn>
              <a:cxn ang="0">
                <a:pos x="connsiteX19573" y="connsiteY19573"/>
              </a:cxn>
              <a:cxn ang="0">
                <a:pos x="connsiteX19574" y="connsiteY19574"/>
              </a:cxn>
              <a:cxn ang="0">
                <a:pos x="connsiteX19575" y="connsiteY19575"/>
              </a:cxn>
              <a:cxn ang="0">
                <a:pos x="connsiteX19576" y="connsiteY19576"/>
              </a:cxn>
              <a:cxn ang="0">
                <a:pos x="connsiteX19577" y="connsiteY19577"/>
              </a:cxn>
              <a:cxn ang="0">
                <a:pos x="connsiteX19578" y="connsiteY19578"/>
              </a:cxn>
              <a:cxn ang="0">
                <a:pos x="connsiteX19579" y="connsiteY19579"/>
              </a:cxn>
              <a:cxn ang="0">
                <a:pos x="connsiteX19580" y="connsiteY19580"/>
              </a:cxn>
              <a:cxn ang="0">
                <a:pos x="connsiteX19581" y="connsiteY19581"/>
              </a:cxn>
              <a:cxn ang="0">
                <a:pos x="connsiteX19582" y="connsiteY19582"/>
              </a:cxn>
              <a:cxn ang="0">
                <a:pos x="connsiteX19583" y="connsiteY19583"/>
              </a:cxn>
              <a:cxn ang="0">
                <a:pos x="connsiteX19584" y="connsiteY19584"/>
              </a:cxn>
              <a:cxn ang="0">
                <a:pos x="connsiteX19585" y="connsiteY19585"/>
              </a:cxn>
              <a:cxn ang="0">
                <a:pos x="connsiteX19586" y="connsiteY19586"/>
              </a:cxn>
              <a:cxn ang="0">
                <a:pos x="connsiteX19587" y="connsiteY19587"/>
              </a:cxn>
              <a:cxn ang="0">
                <a:pos x="connsiteX19588" y="connsiteY19588"/>
              </a:cxn>
              <a:cxn ang="0">
                <a:pos x="connsiteX19589" y="connsiteY19589"/>
              </a:cxn>
              <a:cxn ang="0">
                <a:pos x="connsiteX19590" y="connsiteY19590"/>
              </a:cxn>
              <a:cxn ang="0">
                <a:pos x="connsiteX19591" y="connsiteY19591"/>
              </a:cxn>
              <a:cxn ang="0">
                <a:pos x="connsiteX19592" y="connsiteY19592"/>
              </a:cxn>
              <a:cxn ang="0">
                <a:pos x="connsiteX19593" y="connsiteY19593"/>
              </a:cxn>
              <a:cxn ang="0">
                <a:pos x="connsiteX19594" y="connsiteY19594"/>
              </a:cxn>
              <a:cxn ang="0">
                <a:pos x="connsiteX19595" y="connsiteY19595"/>
              </a:cxn>
              <a:cxn ang="0">
                <a:pos x="connsiteX19596" y="connsiteY19596"/>
              </a:cxn>
              <a:cxn ang="0">
                <a:pos x="connsiteX19597" y="connsiteY19597"/>
              </a:cxn>
              <a:cxn ang="0">
                <a:pos x="connsiteX19598" y="connsiteY19598"/>
              </a:cxn>
              <a:cxn ang="0">
                <a:pos x="connsiteX19599" y="connsiteY19599"/>
              </a:cxn>
              <a:cxn ang="0">
                <a:pos x="connsiteX19600" y="connsiteY19600"/>
              </a:cxn>
              <a:cxn ang="0">
                <a:pos x="connsiteX19601" y="connsiteY19601"/>
              </a:cxn>
              <a:cxn ang="0">
                <a:pos x="connsiteX19602" y="connsiteY19602"/>
              </a:cxn>
              <a:cxn ang="0">
                <a:pos x="connsiteX19603" y="connsiteY19603"/>
              </a:cxn>
              <a:cxn ang="0">
                <a:pos x="connsiteX19604" y="connsiteY19604"/>
              </a:cxn>
              <a:cxn ang="0">
                <a:pos x="connsiteX19605" y="connsiteY19605"/>
              </a:cxn>
              <a:cxn ang="0">
                <a:pos x="connsiteX19606" y="connsiteY19606"/>
              </a:cxn>
              <a:cxn ang="0">
                <a:pos x="connsiteX19607" y="connsiteY19607"/>
              </a:cxn>
              <a:cxn ang="0">
                <a:pos x="connsiteX19608" y="connsiteY19608"/>
              </a:cxn>
              <a:cxn ang="0">
                <a:pos x="connsiteX19609" y="connsiteY19609"/>
              </a:cxn>
              <a:cxn ang="0">
                <a:pos x="connsiteX19610" y="connsiteY19610"/>
              </a:cxn>
              <a:cxn ang="0">
                <a:pos x="connsiteX19611" y="connsiteY19611"/>
              </a:cxn>
              <a:cxn ang="0">
                <a:pos x="connsiteX19612" y="connsiteY19612"/>
              </a:cxn>
              <a:cxn ang="0">
                <a:pos x="connsiteX19613" y="connsiteY19613"/>
              </a:cxn>
              <a:cxn ang="0">
                <a:pos x="connsiteX19614" y="connsiteY19614"/>
              </a:cxn>
              <a:cxn ang="0">
                <a:pos x="connsiteX19615" y="connsiteY19615"/>
              </a:cxn>
              <a:cxn ang="0">
                <a:pos x="connsiteX19616" y="connsiteY19616"/>
              </a:cxn>
              <a:cxn ang="0">
                <a:pos x="connsiteX19617" y="connsiteY19617"/>
              </a:cxn>
              <a:cxn ang="0">
                <a:pos x="connsiteX19618" y="connsiteY19618"/>
              </a:cxn>
              <a:cxn ang="0">
                <a:pos x="connsiteX19619" y="connsiteY19619"/>
              </a:cxn>
              <a:cxn ang="0">
                <a:pos x="connsiteX19620" y="connsiteY19620"/>
              </a:cxn>
              <a:cxn ang="0">
                <a:pos x="connsiteX19621" y="connsiteY19621"/>
              </a:cxn>
              <a:cxn ang="0">
                <a:pos x="connsiteX19622" y="connsiteY19622"/>
              </a:cxn>
              <a:cxn ang="0">
                <a:pos x="connsiteX19623" y="connsiteY19623"/>
              </a:cxn>
              <a:cxn ang="0">
                <a:pos x="connsiteX19624" y="connsiteY19624"/>
              </a:cxn>
              <a:cxn ang="0">
                <a:pos x="connsiteX19625" y="connsiteY19625"/>
              </a:cxn>
              <a:cxn ang="0">
                <a:pos x="connsiteX19626" y="connsiteY19626"/>
              </a:cxn>
              <a:cxn ang="0">
                <a:pos x="connsiteX19627" y="connsiteY19627"/>
              </a:cxn>
              <a:cxn ang="0">
                <a:pos x="connsiteX19628" y="connsiteY19628"/>
              </a:cxn>
              <a:cxn ang="0">
                <a:pos x="connsiteX19629" y="connsiteY19629"/>
              </a:cxn>
              <a:cxn ang="0">
                <a:pos x="connsiteX19630" y="connsiteY19630"/>
              </a:cxn>
              <a:cxn ang="0">
                <a:pos x="connsiteX19631" y="connsiteY19631"/>
              </a:cxn>
              <a:cxn ang="0">
                <a:pos x="connsiteX19632" y="connsiteY19632"/>
              </a:cxn>
              <a:cxn ang="0">
                <a:pos x="connsiteX19633" y="connsiteY19633"/>
              </a:cxn>
              <a:cxn ang="0">
                <a:pos x="connsiteX19634" y="connsiteY19634"/>
              </a:cxn>
              <a:cxn ang="0">
                <a:pos x="connsiteX19635" y="connsiteY19635"/>
              </a:cxn>
              <a:cxn ang="0">
                <a:pos x="connsiteX19636" y="connsiteY19636"/>
              </a:cxn>
              <a:cxn ang="0">
                <a:pos x="connsiteX19637" y="connsiteY19637"/>
              </a:cxn>
              <a:cxn ang="0">
                <a:pos x="connsiteX19638" y="connsiteY19638"/>
              </a:cxn>
              <a:cxn ang="0">
                <a:pos x="connsiteX19639" y="connsiteY19639"/>
              </a:cxn>
              <a:cxn ang="0">
                <a:pos x="connsiteX19640" y="connsiteY19640"/>
              </a:cxn>
              <a:cxn ang="0">
                <a:pos x="connsiteX19641" y="connsiteY19641"/>
              </a:cxn>
              <a:cxn ang="0">
                <a:pos x="connsiteX19642" y="connsiteY19642"/>
              </a:cxn>
              <a:cxn ang="0">
                <a:pos x="connsiteX19643" y="connsiteY19643"/>
              </a:cxn>
              <a:cxn ang="0">
                <a:pos x="connsiteX19644" y="connsiteY19644"/>
              </a:cxn>
              <a:cxn ang="0">
                <a:pos x="connsiteX19645" y="connsiteY19645"/>
              </a:cxn>
              <a:cxn ang="0">
                <a:pos x="connsiteX19646" y="connsiteY19646"/>
              </a:cxn>
              <a:cxn ang="0">
                <a:pos x="connsiteX19647" y="connsiteY19647"/>
              </a:cxn>
              <a:cxn ang="0">
                <a:pos x="connsiteX19648" y="connsiteY19648"/>
              </a:cxn>
              <a:cxn ang="0">
                <a:pos x="connsiteX19649" y="connsiteY19649"/>
              </a:cxn>
              <a:cxn ang="0">
                <a:pos x="connsiteX19650" y="connsiteY19650"/>
              </a:cxn>
              <a:cxn ang="0">
                <a:pos x="connsiteX19651" y="connsiteY19651"/>
              </a:cxn>
              <a:cxn ang="0">
                <a:pos x="connsiteX19652" y="connsiteY19652"/>
              </a:cxn>
              <a:cxn ang="0">
                <a:pos x="connsiteX19653" y="connsiteY19653"/>
              </a:cxn>
              <a:cxn ang="0">
                <a:pos x="connsiteX19654" y="connsiteY19654"/>
              </a:cxn>
              <a:cxn ang="0">
                <a:pos x="connsiteX19655" y="connsiteY19655"/>
              </a:cxn>
              <a:cxn ang="0">
                <a:pos x="connsiteX19656" y="connsiteY19656"/>
              </a:cxn>
              <a:cxn ang="0">
                <a:pos x="connsiteX19657" y="connsiteY19657"/>
              </a:cxn>
              <a:cxn ang="0">
                <a:pos x="connsiteX19658" y="connsiteY19658"/>
              </a:cxn>
              <a:cxn ang="0">
                <a:pos x="connsiteX19659" y="connsiteY19659"/>
              </a:cxn>
              <a:cxn ang="0">
                <a:pos x="connsiteX19660" y="connsiteY19660"/>
              </a:cxn>
              <a:cxn ang="0">
                <a:pos x="connsiteX19661" y="connsiteY19661"/>
              </a:cxn>
              <a:cxn ang="0">
                <a:pos x="connsiteX19662" y="connsiteY19662"/>
              </a:cxn>
              <a:cxn ang="0">
                <a:pos x="connsiteX19663" y="connsiteY19663"/>
              </a:cxn>
              <a:cxn ang="0">
                <a:pos x="connsiteX19664" y="connsiteY19664"/>
              </a:cxn>
              <a:cxn ang="0">
                <a:pos x="connsiteX19665" y="connsiteY19665"/>
              </a:cxn>
              <a:cxn ang="0">
                <a:pos x="connsiteX19666" y="connsiteY19666"/>
              </a:cxn>
              <a:cxn ang="0">
                <a:pos x="connsiteX19667" y="connsiteY19667"/>
              </a:cxn>
              <a:cxn ang="0">
                <a:pos x="connsiteX19668" y="connsiteY19668"/>
              </a:cxn>
              <a:cxn ang="0">
                <a:pos x="connsiteX19669" y="connsiteY19669"/>
              </a:cxn>
              <a:cxn ang="0">
                <a:pos x="connsiteX19670" y="connsiteY19670"/>
              </a:cxn>
              <a:cxn ang="0">
                <a:pos x="connsiteX19671" y="connsiteY19671"/>
              </a:cxn>
              <a:cxn ang="0">
                <a:pos x="connsiteX19672" y="connsiteY19672"/>
              </a:cxn>
              <a:cxn ang="0">
                <a:pos x="connsiteX19673" y="connsiteY19673"/>
              </a:cxn>
              <a:cxn ang="0">
                <a:pos x="connsiteX19674" y="connsiteY19674"/>
              </a:cxn>
              <a:cxn ang="0">
                <a:pos x="connsiteX19675" y="connsiteY19675"/>
              </a:cxn>
              <a:cxn ang="0">
                <a:pos x="connsiteX19676" y="connsiteY19676"/>
              </a:cxn>
              <a:cxn ang="0">
                <a:pos x="connsiteX19677" y="connsiteY19677"/>
              </a:cxn>
              <a:cxn ang="0">
                <a:pos x="connsiteX19678" y="connsiteY19678"/>
              </a:cxn>
              <a:cxn ang="0">
                <a:pos x="connsiteX19679" y="connsiteY19679"/>
              </a:cxn>
              <a:cxn ang="0">
                <a:pos x="connsiteX19680" y="connsiteY19680"/>
              </a:cxn>
              <a:cxn ang="0">
                <a:pos x="connsiteX19681" y="connsiteY19681"/>
              </a:cxn>
              <a:cxn ang="0">
                <a:pos x="connsiteX19682" y="connsiteY19682"/>
              </a:cxn>
              <a:cxn ang="0">
                <a:pos x="connsiteX19683" y="connsiteY19683"/>
              </a:cxn>
              <a:cxn ang="0">
                <a:pos x="connsiteX19684" y="connsiteY19684"/>
              </a:cxn>
              <a:cxn ang="0">
                <a:pos x="connsiteX19685" y="connsiteY19685"/>
              </a:cxn>
              <a:cxn ang="0">
                <a:pos x="connsiteX19686" y="connsiteY19686"/>
              </a:cxn>
              <a:cxn ang="0">
                <a:pos x="connsiteX19687" y="connsiteY19687"/>
              </a:cxn>
              <a:cxn ang="0">
                <a:pos x="connsiteX19688" y="connsiteY19688"/>
              </a:cxn>
              <a:cxn ang="0">
                <a:pos x="connsiteX19689" y="connsiteY19689"/>
              </a:cxn>
              <a:cxn ang="0">
                <a:pos x="connsiteX19690" y="connsiteY19690"/>
              </a:cxn>
              <a:cxn ang="0">
                <a:pos x="connsiteX19691" y="connsiteY19691"/>
              </a:cxn>
              <a:cxn ang="0">
                <a:pos x="connsiteX19692" y="connsiteY19692"/>
              </a:cxn>
              <a:cxn ang="0">
                <a:pos x="connsiteX19693" y="connsiteY19693"/>
              </a:cxn>
              <a:cxn ang="0">
                <a:pos x="connsiteX19694" y="connsiteY19694"/>
              </a:cxn>
              <a:cxn ang="0">
                <a:pos x="connsiteX19695" y="connsiteY19695"/>
              </a:cxn>
              <a:cxn ang="0">
                <a:pos x="connsiteX19696" y="connsiteY19696"/>
              </a:cxn>
              <a:cxn ang="0">
                <a:pos x="connsiteX19697" y="connsiteY19697"/>
              </a:cxn>
              <a:cxn ang="0">
                <a:pos x="connsiteX19698" y="connsiteY19698"/>
              </a:cxn>
              <a:cxn ang="0">
                <a:pos x="connsiteX19699" y="connsiteY19699"/>
              </a:cxn>
              <a:cxn ang="0">
                <a:pos x="connsiteX19700" y="connsiteY19700"/>
              </a:cxn>
              <a:cxn ang="0">
                <a:pos x="connsiteX19701" y="connsiteY19701"/>
              </a:cxn>
              <a:cxn ang="0">
                <a:pos x="connsiteX19702" y="connsiteY19702"/>
              </a:cxn>
              <a:cxn ang="0">
                <a:pos x="connsiteX19703" y="connsiteY19703"/>
              </a:cxn>
              <a:cxn ang="0">
                <a:pos x="connsiteX19704" y="connsiteY19704"/>
              </a:cxn>
              <a:cxn ang="0">
                <a:pos x="connsiteX19705" y="connsiteY19705"/>
              </a:cxn>
              <a:cxn ang="0">
                <a:pos x="connsiteX19706" y="connsiteY19706"/>
              </a:cxn>
              <a:cxn ang="0">
                <a:pos x="connsiteX19707" y="connsiteY19707"/>
              </a:cxn>
              <a:cxn ang="0">
                <a:pos x="connsiteX19708" y="connsiteY19708"/>
              </a:cxn>
              <a:cxn ang="0">
                <a:pos x="connsiteX19709" y="connsiteY19709"/>
              </a:cxn>
              <a:cxn ang="0">
                <a:pos x="connsiteX19710" y="connsiteY19710"/>
              </a:cxn>
              <a:cxn ang="0">
                <a:pos x="connsiteX19711" y="connsiteY19711"/>
              </a:cxn>
              <a:cxn ang="0">
                <a:pos x="connsiteX19712" y="connsiteY19712"/>
              </a:cxn>
              <a:cxn ang="0">
                <a:pos x="connsiteX19713" y="connsiteY19713"/>
              </a:cxn>
              <a:cxn ang="0">
                <a:pos x="connsiteX19714" y="connsiteY19714"/>
              </a:cxn>
              <a:cxn ang="0">
                <a:pos x="connsiteX19715" y="connsiteY19715"/>
              </a:cxn>
              <a:cxn ang="0">
                <a:pos x="connsiteX19716" y="connsiteY19716"/>
              </a:cxn>
              <a:cxn ang="0">
                <a:pos x="connsiteX19717" y="connsiteY19717"/>
              </a:cxn>
              <a:cxn ang="0">
                <a:pos x="connsiteX19718" y="connsiteY19718"/>
              </a:cxn>
              <a:cxn ang="0">
                <a:pos x="connsiteX19719" y="connsiteY19719"/>
              </a:cxn>
              <a:cxn ang="0">
                <a:pos x="connsiteX19720" y="connsiteY19720"/>
              </a:cxn>
              <a:cxn ang="0">
                <a:pos x="connsiteX19721" y="connsiteY19721"/>
              </a:cxn>
              <a:cxn ang="0">
                <a:pos x="connsiteX19722" y="connsiteY19722"/>
              </a:cxn>
              <a:cxn ang="0">
                <a:pos x="connsiteX19723" y="connsiteY19723"/>
              </a:cxn>
              <a:cxn ang="0">
                <a:pos x="connsiteX19724" y="connsiteY19724"/>
              </a:cxn>
              <a:cxn ang="0">
                <a:pos x="connsiteX19725" y="connsiteY19725"/>
              </a:cxn>
              <a:cxn ang="0">
                <a:pos x="connsiteX19726" y="connsiteY19726"/>
              </a:cxn>
              <a:cxn ang="0">
                <a:pos x="connsiteX19727" y="connsiteY19727"/>
              </a:cxn>
              <a:cxn ang="0">
                <a:pos x="connsiteX19728" y="connsiteY19728"/>
              </a:cxn>
              <a:cxn ang="0">
                <a:pos x="connsiteX19729" y="connsiteY19729"/>
              </a:cxn>
              <a:cxn ang="0">
                <a:pos x="connsiteX19730" y="connsiteY19730"/>
              </a:cxn>
              <a:cxn ang="0">
                <a:pos x="connsiteX19731" y="connsiteY19731"/>
              </a:cxn>
              <a:cxn ang="0">
                <a:pos x="connsiteX19732" y="connsiteY19732"/>
              </a:cxn>
              <a:cxn ang="0">
                <a:pos x="connsiteX19733" y="connsiteY19733"/>
              </a:cxn>
              <a:cxn ang="0">
                <a:pos x="connsiteX19734" y="connsiteY19734"/>
              </a:cxn>
              <a:cxn ang="0">
                <a:pos x="connsiteX19735" y="connsiteY19735"/>
              </a:cxn>
              <a:cxn ang="0">
                <a:pos x="connsiteX19736" y="connsiteY19736"/>
              </a:cxn>
              <a:cxn ang="0">
                <a:pos x="connsiteX19737" y="connsiteY19737"/>
              </a:cxn>
              <a:cxn ang="0">
                <a:pos x="connsiteX19738" y="connsiteY19738"/>
              </a:cxn>
              <a:cxn ang="0">
                <a:pos x="connsiteX19739" y="connsiteY19739"/>
              </a:cxn>
              <a:cxn ang="0">
                <a:pos x="connsiteX19740" y="connsiteY19740"/>
              </a:cxn>
              <a:cxn ang="0">
                <a:pos x="connsiteX19741" y="connsiteY19741"/>
              </a:cxn>
              <a:cxn ang="0">
                <a:pos x="connsiteX19742" y="connsiteY19742"/>
              </a:cxn>
              <a:cxn ang="0">
                <a:pos x="connsiteX19743" y="connsiteY19743"/>
              </a:cxn>
              <a:cxn ang="0">
                <a:pos x="connsiteX19744" y="connsiteY19744"/>
              </a:cxn>
              <a:cxn ang="0">
                <a:pos x="connsiteX19745" y="connsiteY19745"/>
              </a:cxn>
              <a:cxn ang="0">
                <a:pos x="connsiteX19746" y="connsiteY19746"/>
              </a:cxn>
              <a:cxn ang="0">
                <a:pos x="connsiteX19747" y="connsiteY19747"/>
              </a:cxn>
              <a:cxn ang="0">
                <a:pos x="connsiteX19748" y="connsiteY19748"/>
              </a:cxn>
              <a:cxn ang="0">
                <a:pos x="connsiteX19749" y="connsiteY19749"/>
              </a:cxn>
              <a:cxn ang="0">
                <a:pos x="connsiteX19750" y="connsiteY19750"/>
              </a:cxn>
              <a:cxn ang="0">
                <a:pos x="connsiteX19751" y="connsiteY19751"/>
              </a:cxn>
              <a:cxn ang="0">
                <a:pos x="connsiteX19752" y="connsiteY19752"/>
              </a:cxn>
              <a:cxn ang="0">
                <a:pos x="connsiteX19753" y="connsiteY19753"/>
              </a:cxn>
              <a:cxn ang="0">
                <a:pos x="connsiteX19754" y="connsiteY19754"/>
              </a:cxn>
              <a:cxn ang="0">
                <a:pos x="connsiteX19755" y="connsiteY19755"/>
              </a:cxn>
              <a:cxn ang="0">
                <a:pos x="connsiteX19756" y="connsiteY19756"/>
              </a:cxn>
              <a:cxn ang="0">
                <a:pos x="connsiteX19757" y="connsiteY19757"/>
              </a:cxn>
              <a:cxn ang="0">
                <a:pos x="connsiteX19758" y="connsiteY19758"/>
              </a:cxn>
              <a:cxn ang="0">
                <a:pos x="connsiteX19759" y="connsiteY19759"/>
              </a:cxn>
              <a:cxn ang="0">
                <a:pos x="connsiteX19760" y="connsiteY19760"/>
              </a:cxn>
              <a:cxn ang="0">
                <a:pos x="connsiteX19761" y="connsiteY19761"/>
              </a:cxn>
              <a:cxn ang="0">
                <a:pos x="connsiteX19762" y="connsiteY19762"/>
              </a:cxn>
              <a:cxn ang="0">
                <a:pos x="connsiteX19763" y="connsiteY19763"/>
              </a:cxn>
              <a:cxn ang="0">
                <a:pos x="connsiteX19764" y="connsiteY19764"/>
              </a:cxn>
              <a:cxn ang="0">
                <a:pos x="connsiteX19765" y="connsiteY19765"/>
              </a:cxn>
              <a:cxn ang="0">
                <a:pos x="connsiteX19766" y="connsiteY19766"/>
              </a:cxn>
              <a:cxn ang="0">
                <a:pos x="connsiteX19767" y="connsiteY19767"/>
              </a:cxn>
              <a:cxn ang="0">
                <a:pos x="connsiteX19768" y="connsiteY19768"/>
              </a:cxn>
              <a:cxn ang="0">
                <a:pos x="connsiteX19769" y="connsiteY19769"/>
              </a:cxn>
              <a:cxn ang="0">
                <a:pos x="connsiteX19770" y="connsiteY19770"/>
              </a:cxn>
              <a:cxn ang="0">
                <a:pos x="connsiteX19771" y="connsiteY19771"/>
              </a:cxn>
              <a:cxn ang="0">
                <a:pos x="connsiteX19772" y="connsiteY19772"/>
              </a:cxn>
              <a:cxn ang="0">
                <a:pos x="connsiteX19773" y="connsiteY19773"/>
              </a:cxn>
              <a:cxn ang="0">
                <a:pos x="connsiteX19774" y="connsiteY19774"/>
              </a:cxn>
              <a:cxn ang="0">
                <a:pos x="connsiteX19775" y="connsiteY19775"/>
              </a:cxn>
              <a:cxn ang="0">
                <a:pos x="connsiteX19776" y="connsiteY19776"/>
              </a:cxn>
              <a:cxn ang="0">
                <a:pos x="connsiteX19777" y="connsiteY19777"/>
              </a:cxn>
              <a:cxn ang="0">
                <a:pos x="connsiteX19778" y="connsiteY19778"/>
              </a:cxn>
              <a:cxn ang="0">
                <a:pos x="connsiteX19779" y="connsiteY19779"/>
              </a:cxn>
              <a:cxn ang="0">
                <a:pos x="connsiteX19780" y="connsiteY19780"/>
              </a:cxn>
              <a:cxn ang="0">
                <a:pos x="connsiteX19781" y="connsiteY19781"/>
              </a:cxn>
              <a:cxn ang="0">
                <a:pos x="connsiteX19782" y="connsiteY19782"/>
              </a:cxn>
              <a:cxn ang="0">
                <a:pos x="connsiteX19783" y="connsiteY19783"/>
              </a:cxn>
              <a:cxn ang="0">
                <a:pos x="connsiteX19784" y="connsiteY19784"/>
              </a:cxn>
              <a:cxn ang="0">
                <a:pos x="connsiteX19785" y="connsiteY19785"/>
              </a:cxn>
              <a:cxn ang="0">
                <a:pos x="connsiteX19786" y="connsiteY19786"/>
              </a:cxn>
              <a:cxn ang="0">
                <a:pos x="connsiteX19787" y="connsiteY19787"/>
              </a:cxn>
              <a:cxn ang="0">
                <a:pos x="connsiteX19788" y="connsiteY19788"/>
              </a:cxn>
              <a:cxn ang="0">
                <a:pos x="connsiteX19789" y="connsiteY19789"/>
              </a:cxn>
              <a:cxn ang="0">
                <a:pos x="connsiteX19790" y="connsiteY19790"/>
              </a:cxn>
              <a:cxn ang="0">
                <a:pos x="connsiteX19791" y="connsiteY19791"/>
              </a:cxn>
              <a:cxn ang="0">
                <a:pos x="connsiteX19792" y="connsiteY19792"/>
              </a:cxn>
              <a:cxn ang="0">
                <a:pos x="connsiteX19793" y="connsiteY19793"/>
              </a:cxn>
              <a:cxn ang="0">
                <a:pos x="connsiteX19794" y="connsiteY19794"/>
              </a:cxn>
              <a:cxn ang="0">
                <a:pos x="connsiteX19795" y="connsiteY19795"/>
              </a:cxn>
              <a:cxn ang="0">
                <a:pos x="connsiteX19796" y="connsiteY19796"/>
              </a:cxn>
              <a:cxn ang="0">
                <a:pos x="connsiteX19797" y="connsiteY19797"/>
              </a:cxn>
              <a:cxn ang="0">
                <a:pos x="connsiteX19798" y="connsiteY19798"/>
              </a:cxn>
              <a:cxn ang="0">
                <a:pos x="connsiteX19799" y="connsiteY19799"/>
              </a:cxn>
              <a:cxn ang="0">
                <a:pos x="connsiteX19800" y="connsiteY19800"/>
              </a:cxn>
              <a:cxn ang="0">
                <a:pos x="connsiteX19801" y="connsiteY19801"/>
              </a:cxn>
              <a:cxn ang="0">
                <a:pos x="connsiteX19802" y="connsiteY19802"/>
              </a:cxn>
              <a:cxn ang="0">
                <a:pos x="connsiteX19803" y="connsiteY19803"/>
              </a:cxn>
              <a:cxn ang="0">
                <a:pos x="connsiteX19804" y="connsiteY19804"/>
              </a:cxn>
              <a:cxn ang="0">
                <a:pos x="connsiteX19805" y="connsiteY19805"/>
              </a:cxn>
              <a:cxn ang="0">
                <a:pos x="connsiteX19806" y="connsiteY19806"/>
              </a:cxn>
              <a:cxn ang="0">
                <a:pos x="connsiteX19807" y="connsiteY19807"/>
              </a:cxn>
              <a:cxn ang="0">
                <a:pos x="connsiteX19808" y="connsiteY19808"/>
              </a:cxn>
              <a:cxn ang="0">
                <a:pos x="connsiteX19809" y="connsiteY19809"/>
              </a:cxn>
              <a:cxn ang="0">
                <a:pos x="connsiteX19810" y="connsiteY19810"/>
              </a:cxn>
              <a:cxn ang="0">
                <a:pos x="connsiteX19811" y="connsiteY19811"/>
              </a:cxn>
              <a:cxn ang="0">
                <a:pos x="connsiteX19812" y="connsiteY19812"/>
              </a:cxn>
              <a:cxn ang="0">
                <a:pos x="connsiteX19813" y="connsiteY19813"/>
              </a:cxn>
              <a:cxn ang="0">
                <a:pos x="connsiteX19814" y="connsiteY19814"/>
              </a:cxn>
              <a:cxn ang="0">
                <a:pos x="connsiteX19815" y="connsiteY19815"/>
              </a:cxn>
              <a:cxn ang="0">
                <a:pos x="connsiteX19816" y="connsiteY19816"/>
              </a:cxn>
              <a:cxn ang="0">
                <a:pos x="connsiteX19817" y="connsiteY19817"/>
              </a:cxn>
              <a:cxn ang="0">
                <a:pos x="connsiteX19818" y="connsiteY19818"/>
              </a:cxn>
              <a:cxn ang="0">
                <a:pos x="connsiteX19819" y="connsiteY19819"/>
              </a:cxn>
              <a:cxn ang="0">
                <a:pos x="connsiteX19820" y="connsiteY19820"/>
              </a:cxn>
              <a:cxn ang="0">
                <a:pos x="connsiteX19821" y="connsiteY19821"/>
              </a:cxn>
              <a:cxn ang="0">
                <a:pos x="connsiteX19822" y="connsiteY19822"/>
              </a:cxn>
              <a:cxn ang="0">
                <a:pos x="connsiteX19823" y="connsiteY19823"/>
              </a:cxn>
              <a:cxn ang="0">
                <a:pos x="connsiteX19824" y="connsiteY19824"/>
              </a:cxn>
              <a:cxn ang="0">
                <a:pos x="connsiteX19825" y="connsiteY19825"/>
              </a:cxn>
              <a:cxn ang="0">
                <a:pos x="connsiteX19826" y="connsiteY19826"/>
              </a:cxn>
              <a:cxn ang="0">
                <a:pos x="connsiteX19827" y="connsiteY19827"/>
              </a:cxn>
              <a:cxn ang="0">
                <a:pos x="connsiteX19828" y="connsiteY19828"/>
              </a:cxn>
              <a:cxn ang="0">
                <a:pos x="connsiteX19829" y="connsiteY19829"/>
              </a:cxn>
              <a:cxn ang="0">
                <a:pos x="connsiteX19830" y="connsiteY19830"/>
              </a:cxn>
              <a:cxn ang="0">
                <a:pos x="connsiteX19831" y="connsiteY19831"/>
              </a:cxn>
            </a:cxnLst>
            <a:rect l="l" t="t" r="r" b="b"/>
            <a:pathLst>
              <a:path w="12193268" h="6852115">
                <a:moveTo>
                  <a:pt x="12176180" y="6813761"/>
                </a:moveTo>
                <a:lnTo>
                  <a:pt x="12149872" y="6838061"/>
                </a:lnTo>
                <a:lnTo>
                  <a:pt x="12176180" y="6838061"/>
                </a:lnTo>
                <a:close/>
                <a:moveTo>
                  <a:pt x="10521100" y="6812648"/>
                </a:moveTo>
                <a:lnTo>
                  <a:pt x="10483172" y="6849999"/>
                </a:lnTo>
                <a:lnTo>
                  <a:pt x="10559028" y="6849999"/>
                </a:lnTo>
                <a:close/>
                <a:moveTo>
                  <a:pt x="9988575" y="6810325"/>
                </a:moveTo>
                <a:lnTo>
                  <a:pt x="9985412" y="6813247"/>
                </a:lnTo>
                <a:lnTo>
                  <a:pt x="9983660" y="6811629"/>
                </a:lnTo>
                <a:lnTo>
                  <a:pt x="9983660" y="6814866"/>
                </a:lnTo>
                <a:lnTo>
                  <a:pt x="9962267" y="6834625"/>
                </a:lnTo>
                <a:lnTo>
                  <a:pt x="9983660" y="6834625"/>
                </a:lnTo>
                <a:lnTo>
                  <a:pt x="9983660" y="6849999"/>
                </a:lnTo>
                <a:lnTo>
                  <a:pt x="10025202" y="6849999"/>
                </a:lnTo>
                <a:lnTo>
                  <a:pt x="9988575" y="6816168"/>
                </a:lnTo>
                <a:close/>
                <a:moveTo>
                  <a:pt x="6145176" y="6813699"/>
                </a:moveTo>
                <a:lnTo>
                  <a:pt x="6107248" y="6851050"/>
                </a:lnTo>
                <a:lnTo>
                  <a:pt x="6183104" y="6851049"/>
                </a:lnTo>
                <a:close/>
                <a:moveTo>
                  <a:pt x="8333495" y="6809213"/>
                </a:moveTo>
                <a:lnTo>
                  <a:pt x="8295567" y="6846563"/>
                </a:lnTo>
                <a:lnTo>
                  <a:pt x="8371424" y="6846564"/>
                </a:lnTo>
                <a:close/>
                <a:moveTo>
                  <a:pt x="3413699" y="6815877"/>
                </a:moveTo>
                <a:lnTo>
                  <a:pt x="3387392" y="6840177"/>
                </a:lnTo>
                <a:lnTo>
                  <a:pt x="3413700" y="6840177"/>
                </a:lnTo>
                <a:close/>
                <a:moveTo>
                  <a:pt x="11637277" y="6804324"/>
                </a:moveTo>
                <a:lnTo>
                  <a:pt x="11603019" y="6838061"/>
                </a:lnTo>
                <a:lnTo>
                  <a:pt x="11671535" y="6838060"/>
                </a:lnTo>
                <a:close/>
                <a:moveTo>
                  <a:pt x="5612652" y="6811376"/>
                </a:moveTo>
                <a:lnTo>
                  <a:pt x="5609489" y="6814297"/>
                </a:lnTo>
                <a:lnTo>
                  <a:pt x="5607737" y="6812679"/>
                </a:lnTo>
                <a:lnTo>
                  <a:pt x="5607736" y="6815916"/>
                </a:lnTo>
                <a:lnTo>
                  <a:pt x="5586344" y="6835676"/>
                </a:lnTo>
                <a:lnTo>
                  <a:pt x="5607736" y="6835675"/>
                </a:lnTo>
                <a:lnTo>
                  <a:pt x="5607737" y="6851049"/>
                </a:lnTo>
                <a:lnTo>
                  <a:pt x="5649279" y="6851050"/>
                </a:lnTo>
                <a:lnTo>
                  <a:pt x="5612651" y="6817219"/>
                </a:lnTo>
                <a:close/>
                <a:moveTo>
                  <a:pt x="7796056" y="6808194"/>
                </a:moveTo>
                <a:lnTo>
                  <a:pt x="7796056" y="6818691"/>
                </a:lnTo>
                <a:lnTo>
                  <a:pt x="7773948" y="6839111"/>
                </a:lnTo>
                <a:lnTo>
                  <a:pt x="7796055" y="6839111"/>
                </a:lnTo>
                <a:lnTo>
                  <a:pt x="7796056" y="6846564"/>
                </a:lnTo>
                <a:lnTo>
                  <a:pt x="7837597" y="6846563"/>
                </a:lnTo>
                <a:close/>
                <a:moveTo>
                  <a:pt x="1758620" y="6814764"/>
                </a:moveTo>
                <a:lnTo>
                  <a:pt x="1720692" y="6852115"/>
                </a:lnTo>
                <a:lnTo>
                  <a:pt x="1796548" y="6852115"/>
                </a:lnTo>
                <a:close/>
                <a:moveTo>
                  <a:pt x="3957572" y="6810263"/>
                </a:moveTo>
                <a:lnTo>
                  <a:pt x="3919644" y="6847614"/>
                </a:lnTo>
                <a:lnTo>
                  <a:pt x="3995500" y="6847614"/>
                </a:lnTo>
                <a:close/>
                <a:moveTo>
                  <a:pt x="7261354" y="6805375"/>
                </a:moveTo>
                <a:lnTo>
                  <a:pt x="7227096" y="6839111"/>
                </a:lnTo>
                <a:lnTo>
                  <a:pt x="7295611" y="6839111"/>
                </a:lnTo>
                <a:close/>
                <a:moveTo>
                  <a:pt x="1226095" y="6812441"/>
                </a:moveTo>
                <a:lnTo>
                  <a:pt x="1222932" y="6815363"/>
                </a:lnTo>
                <a:lnTo>
                  <a:pt x="1221180" y="6813745"/>
                </a:lnTo>
                <a:lnTo>
                  <a:pt x="1221180" y="6816982"/>
                </a:lnTo>
                <a:lnTo>
                  <a:pt x="1199787" y="6836741"/>
                </a:lnTo>
                <a:lnTo>
                  <a:pt x="1221180" y="6836741"/>
                </a:lnTo>
                <a:lnTo>
                  <a:pt x="1221180" y="6852115"/>
                </a:lnTo>
                <a:lnTo>
                  <a:pt x="1262722" y="6852115"/>
                </a:lnTo>
                <a:lnTo>
                  <a:pt x="1226095" y="6818284"/>
                </a:lnTo>
                <a:close/>
                <a:moveTo>
                  <a:pt x="9449673" y="6800889"/>
                </a:moveTo>
                <a:lnTo>
                  <a:pt x="9415415" y="6834625"/>
                </a:lnTo>
                <a:lnTo>
                  <a:pt x="9483930" y="6834625"/>
                </a:lnTo>
                <a:close/>
                <a:moveTo>
                  <a:pt x="3420132" y="6809244"/>
                </a:moveTo>
                <a:lnTo>
                  <a:pt x="3420132" y="6847614"/>
                </a:lnTo>
                <a:lnTo>
                  <a:pt x="3461674" y="6847614"/>
                </a:lnTo>
                <a:close/>
                <a:moveTo>
                  <a:pt x="2874797" y="6806440"/>
                </a:moveTo>
                <a:lnTo>
                  <a:pt x="2840539" y="6840177"/>
                </a:lnTo>
                <a:lnTo>
                  <a:pt x="2909054" y="6840176"/>
                </a:lnTo>
                <a:close/>
                <a:moveTo>
                  <a:pt x="5073749" y="6801939"/>
                </a:moveTo>
                <a:lnTo>
                  <a:pt x="5039492" y="6835675"/>
                </a:lnTo>
                <a:lnTo>
                  <a:pt x="5108007" y="6835676"/>
                </a:lnTo>
                <a:close/>
                <a:moveTo>
                  <a:pt x="687193" y="6803005"/>
                </a:moveTo>
                <a:lnTo>
                  <a:pt x="652934" y="6836741"/>
                </a:lnTo>
                <a:lnTo>
                  <a:pt x="721449" y="6836741"/>
                </a:lnTo>
                <a:close/>
                <a:moveTo>
                  <a:pt x="11079920" y="6784272"/>
                </a:moveTo>
                <a:lnTo>
                  <a:pt x="11079920" y="6786721"/>
                </a:lnTo>
                <a:lnTo>
                  <a:pt x="11011409" y="6849999"/>
                </a:lnTo>
                <a:lnTo>
                  <a:pt x="11079920" y="6849999"/>
                </a:lnTo>
                <a:lnTo>
                  <a:pt x="11079920" y="6838060"/>
                </a:lnTo>
                <a:lnTo>
                  <a:pt x="11138155" y="6838060"/>
                </a:lnTo>
                <a:close/>
                <a:moveTo>
                  <a:pt x="6703996" y="6785323"/>
                </a:moveTo>
                <a:lnTo>
                  <a:pt x="6703996" y="6787772"/>
                </a:lnTo>
                <a:lnTo>
                  <a:pt x="6635485" y="6851050"/>
                </a:lnTo>
                <a:lnTo>
                  <a:pt x="6703997" y="6851050"/>
                </a:lnTo>
                <a:lnTo>
                  <a:pt x="6703997" y="6839111"/>
                </a:lnTo>
                <a:lnTo>
                  <a:pt x="6762232" y="6839111"/>
                </a:lnTo>
                <a:close/>
                <a:moveTo>
                  <a:pt x="8892315" y="6780836"/>
                </a:moveTo>
                <a:lnTo>
                  <a:pt x="8892315" y="6783285"/>
                </a:lnTo>
                <a:lnTo>
                  <a:pt x="8823805" y="6846563"/>
                </a:lnTo>
                <a:lnTo>
                  <a:pt x="8892316" y="6846563"/>
                </a:lnTo>
                <a:lnTo>
                  <a:pt x="8892316" y="6834625"/>
                </a:lnTo>
                <a:lnTo>
                  <a:pt x="8950549" y="6834625"/>
                </a:lnTo>
                <a:close/>
                <a:moveTo>
                  <a:pt x="2317439" y="6786388"/>
                </a:moveTo>
                <a:lnTo>
                  <a:pt x="2317439" y="6788837"/>
                </a:lnTo>
                <a:lnTo>
                  <a:pt x="2248929" y="6852115"/>
                </a:lnTo>
                <a:lnTo>
                  <a:pt x="2317440" y="6852115"/>
                </a:lnTo>
                <a:lnTo>
                  <a:pt x="2317441" y="6840176"/>
                </a:lnTo>
                <a:lnTo>
                  <a:pt x="2375675" y="6840177"/>
                </a:lnTo>
                <a:close/>
                <a:moveTo>
                  <a:pt x="4516391" y="6781887"/>
                </a:moveTo>
                <a:lnTo>
                  <a:pt x="4516391" y="6784335"/>
                </a:lnTo>
                <a:lnTo>
                  <a:pt x="4447882" y="6847614"/>
                </a:lnTo>
                <a:lnTo>
                  <a:pt x="4516393" y="6847614"/>
                </a:lnTo>
                <a:lnTo>
                  <a:pt x="4516393" y="6835675"/>
                </a:lnTo>
                <a:lnTo>
                  <a:pt x="4574626" y="6835675"/>
                </a:lnTo>
                <a:close/>
                <a:moveTo>
                  <a:pt x="129835" y="6782952"/>
                </a:moveTo>
                <a:lnTo>
                  <a:pt x="129835" y="6785401"/>
                </a:lnTo>
                <a:lnTo>
                  <a:pt x="61325" y="6848680"/>
                </a:lnTo>
                <a:lnTo>
                  <a:pt x="129835" y="6848679"/>
                </a:lnTo>
                <a:lnTo>
                  <a:pt x="129836" y="6836741"/>
                </a:lnTo>
                <a:lnTo>
                  <a:pt x="188070" y="6836741"/>
                </a:lnTo>
                <a:close/>
                <a:moveTo>
                  <a:pt x="12176180" y="6705502"/>
                </a:moveTo>
                <a:lnTo>
                  <a:pt x="12032662" y="6838060"/>
                </a:lnTo>
                <a:lnTo>
                  <a:pt x="12093308" y="6838060"/>
                </a:lnTo>
                <a:lnTo>
                  <a:pt x="12176180" y="6761517"/>
                </a:lnTo>
                <a:close/>
                <a:moveTo>
                  <a:pt x="9988575" y="6702066"/>
                </a:moveTo>
                <a:lnTo>
                  <a:pt x="9985413" y="6704987"/>
                </a:lnTo>
                <a:lnTo>
                  <a:pt x="9983661" y="6703368"/>
                </a:lnTo>
                <a:lnTo>
                  <a:pt x="9983660" y="6706606"/>
                </a:lnTo>
                <a:lnTo>
                  <a:pt x="9845057" y="6834625"/>
                </a:lnTo>
                <a:lnTo>
                  <a:pt x="9905703" y="6834625"/>
                </a:lnTo>
                <a:lnTo>
                  <a:pt x="9985413" y="6761002"/>
                </a:lnTo>
                <a:lnTo>
                  <a:pt x="10081767" y="6849999"/>
                </a:lnTo>
                <a:lnTo>
                  <a:pt x="10142412" y="6849999"/>
                </a:lnTo>
                <a:lnTo>
                  <a:pt x="9988575" y="6707908"/>
                </a:lnTo>
                <a:close/>
                <a:moveTo>
                  <a:pt x="11639427" y="6697195"/>
                </a:moveTo>
                <a:lnTo>
                  <a:pt x="11492388" y="6838060"/>
                </a:lnTo>
                <a:lnTo>
                  <a:pt x="11560413" y="6838060"/>
                </a:lnTo>
                <a:lnTo>
                  <a:pt x="11637277" y="6762366"/>
                </a:lnTo>
                <a:lnTo>
                  <a:pt x="11714141" y="6838061"/>
                </a:lnTo>
                <a:lnTo>
                  <a:pt x="11786466" y="6838061"/>
                </a:lnTo>
                <a:close/>
                <a:moveTo>
                  <a:pt x="3413700" y="6707618"/>
                </a:moveTo>
                <a:lnTo>
                  <a:pt x="3270182" y="6840177"/>
                </a:lnTo>
                <a:lnTo>
                  <a:pt x="3330828" y="6840176"/>
                </a:lnTo>
                <a:lnTo>
                  <a:pt x="3413699" y="6763633"/>
                </a:lnTo>
                <a:close/>
                <a:moveTo>
                  <a:pt x="5612652" y="6703117"/>
                </a:moveTo>
                <a:lnTo>
                  <a:pt x="5609488" y="6706037"/>
                </a:lnTo>
                <a:lnTo>
                  <a:pt x="5607737" y="6704419"/>
                </a:lnTo>
                <a:lnTo>
                  <a:pt x="5607737" y="6707657"/>
                </a:lnTo>
                <a:lnTo>
                  <a:pt x="5469133" y="6835675"/>
                </a:lnTo>
                <a:lnTo>
                  <a:pt x="5529779" y="6835676"/>
                </a:lnTo>
                <a:lnTo>
                  <a:pt x="5609489" y="6762052"/>
                </a:lnTo>
                <a:lnTo>
                  <a:pt x="5705843" y="6851050"/>
                </a:lnTo>
                <a:lnTo>
                  <a:pt x="5766489" y="6851050"/>
                </a:lnTo>
                <a:lnTo>
                  <a:pt x="5612652" y="6708959"/>
                </a:lnTo>
                <a:close/>
                <a:moveTo>
                  <a:pt x="7796056" y="6699932"/>
                </a:moveTo>
                <a:lnTo>
                  <a:pt x="7796056" y="6710432"/>
                </a:lnTo>
                <a:lnTo>
                  <a:pt x="7656739" y="6839111"/>
                </a:lnTo>
                <a:lnTo>
                  <a:pt x="7717384" y="6839111"/>
                </a:lnTo>
                <a:lnTo>
                  <a:pt x="7800256" y="6762568"/>
                </a:lnTo>
                <a:lnTo>
                  <a:pt x="7800256" y="6759828"/>
                </a:lnTo>
                <a:lnTo>
                  <a:pt x="7894162" y="6846563"/>
                </a:lnTo>
                <a:lnTo>
                  <a:pt x="7954808" y="6846563"/>
                </a:lnTo>
                <a:close/>
                <a:moveTo>
                  <a:pt x="7263503" y="6698246"/>
                </a:moveTo>
                <a:lnTo>
                  <a:pt x="7116465" y="6839111"/>
                </a:lnTo>
                <a:lnTo>
                  <a:pt x="7184489" y="6839111"/>
                </a:lnTo>
                <a:lnTo>
                  <a:pt x="7261354" y="6763416"/>
                </a:lnTo>
                <a:lnTo>
                  <a:pt x="7338218" y="6839111"/>
                </a:lnTo>
                <a:lnTo>
                  <a:pt x="7410542" y="6839111"/>
                </a:lnTo>
                <a:close/>
                <a:moveTo>
                  <a:pt x="9451822" y="6693760"/>
                </a:moveTo>
                <a:lnTo>
                  <a:pt x="9304784" y="6834625"/>
                </a:lnTo>
                <a:lnTo>
                  <a:pt x="9372808" y="6834625"/>
                </a:lnTo>
                <a:lnTo>
                  <a:pt x="9449672" y="6758930"/>
                </a:lnTo>
                <a:lnTo>
                  <a:pt x="9526537" y="6834625"/>
                </a:lnTo>
                <a:lnTo>
                  <a:pt x="9598861" y="6834625"/>
                </a:lnTo>
                <a:close/>
                <a:moveTo>
                  <a:pt x="1226095" y="6704182"/>
                </a:moveTo>
                <a:lnTo>
                  <a:pt x="1222933" y="6707103"/>
                </a:lnTo>
                <a:lnTo>
                  <a:pt x="1221181" y="6705484"/>
                </a:lnTo>
                <a:lnTo>
                  <a:pt x="1221180" y="6708722"/>
                </a:lnTo>
                <a:lnTo>
                  <a:pt x="1082577" y="6836741"/>
                </a:lnTo>
                <a:lnTo>
                  <a:pt x="1143223" y="6836741"/>
                </a:lnTo>
                <a:lnTo>
                  <a:pt x="1222933" y="6763118"/>
                </a:lnTo>
                <a:lnTo>
                  <a:pt x="1319287" y="6852115"/>
                </a:lnTo>
                <a:lnTo>
                  <a:pt x="1379932" y="6852115"/>
                </a:lnTo>
                <a:lnTo>
                  <a:pt x="1226095" y="6710024"/>
                </a:lnTo>
                <a:close/>
                <a:moveTo>
                  <a:pt x="3420132" y="6700983"/>
                </a:moveTo>
                <a:lnTo>
                  <a:pt x="3420132" y="6756999"/>
                </a:lnTo>
                <a:lnTo>
                  <a:pt x="3518238" y="6847614"/>
                </a:lnTo>
                <a:lnTo>
                  <a:pt x="3578884" y="6847614"/>
                </a:lnTo>
                <a:close/>
                <a:moveTo>
                  <a:pt x="2876947" y="6699311"/>
                </a:moveTo>
                <a:lnTo>
                  <a:pt x="2729908" y="6840176"/>
                </a:lnTo>
                <a:lnTo>
                  <a:pt x="2797932" y="6840176"/>
                </a:lnTo>
                <a:lnTo>
                  <a:pt x="2874797" y="6764482"/>
                </a:lnTo>
                <a:lnTo>
                  <a:pt x="2951661" y="6840177"/>
                </a:lnTo>
                <a:lnTo>
                  <a:pt x="3023985" y="6840177"/>
                </a:lnTo>
                <a:close/>
                <a:moveTo>
                  <a:pt x="5075899" y="6694811"/>
                </a:moveTo>
                <a:lnTo>
                  <a:pt x="4928860" y="6835676"/>
                </a:lnTo>
                <a:lnTo>
                  <a:pt x="4996885" y="6835676"/>
                </a:lnTo>
                <a:lnTo>
                  <a:pt x="5073749" y="6759981"/>
                </a:lnTo>
                <a:lnTo>
                  <a:pt x="5150613" y="6835676"/>
                </a:lnTo>
                <a:lnTo>
                  <a:pt x="5222938" y="6835676"/>
                </a:lnTo>
                <a:close/>
                <a:moveTo>
                  <a:pt x="689342" y="6695876"/>
                </a:moveTo>
                <a:lnTo>
                  <a:pt x="542303" y="6836741"/>
                </a:lnTo>
                <a:lnTo>
                  <a:pt x="610328" y="6836741"/>
                </a:lnTo>
                <a:lnTo>
                  <a:pt x="687192" y="6761046"/>
                </a:lnTo>
                <a:lnTo>
                  <a:pt x="764056" y="6836741"/>
                </a:lnTo>
                <a:lnTo>
                  <a:pt x="836381" y="6836741"/>
                </a:lnTo>
                <a:close/>
                <a:moveTo>
                  <a:pt x="11079919" y="6676012"/>
                </a:moveTo>
                <a:lnTo>
                  <a:pt x="11079920" y="6678460"/>
                </a:lnTo>
                <a:lnTo>
                  <a:pt x="10894199" y="6849999"/>
                </a:lnTo>
                <a:lnTo>
                  <a:pt x="10954845" y="6849999"/>
                </a:lnTo>
                <a:lnTo>
                  <a:pt x="11079920" y="6734474"/>
                </a:lnTo>
                <a:lnTo>
                  <a:pt x="11079920" y="6732027"/>
                </a:lnTo>
                <a:lnTo>
                  <a:pt x="11194719" y="6838060"/>
                </a:lnTo>
                <a:lnTo>
                  <a:pt x="11255364" y="6838061"/>
                </a:lnTo>
                <a:close/>
                <a:moveTo>
                  <a:pt x="6703996" y="6677062"/>
                </a:moveTo>
                <a:lnTo>
                  <a:pt x="6703996" y="6679510"/>
                </a:lnTo>
                <a:lnTo>
                  <a:pt x="6518275" y="6851050"/>
                </a:lnTo>
                <a:lnTo>
                  <a:pt x="6578922" y="6851049"/>
                </a:lnTo>
                <a:lnTo>
                  <a:pt x="6703997" y="6735525"/>
                </a:lnTo>
                <a:lnTo>
                  <a:pt x="6703997" y="6733077"/>
                </a:lnTo>
                <a:lnTo>
                  <a:pt x="6818796" y="6839111"/>
                </a:lnTo>
                <a:lnTo>
                  <a:pt x="6879440" y="6839111"/>
                </a:lnTo>
                <a:close/>
                <a:moveTo>
                  <a:pt x="8892315" y="6672577"/>
                </a:moveTo>
                <a:lnTo>
                  <a:pt x="8892315" y="6675025"/>
                </a:lnTo>
                <a:lnTo>
                  <a:pt x="8706595" y="6846563"/>
                </a:lnTo>
                <a:lnTo>
                  <a:pt x="8767241" y="6846564"/>
                </a:lnTo>
                <a:lnTo>
                  <a:pt x="8892316" y="6731039"/>
                </a:lnTo>
                <a:lnTo>
                  <a:pt x="8892316" y="6728592"/>
                </a:lnTo>
                <a:lnTo>
                  <a:pt x="9007115" y="6834625"/>
                </a:lnTo>
                <a:lnTo>
                  <a:pt x="9067760" y="6834625"/>
                </a:lnTo>
                <a:close/>
                <a:moveTo>
                  <a:pt x="2317440" y="6678128"/>
                </a:moveTo>
                <a:lnTo>
                  <a:pt x="2317440" y="6680576"/>
                </a:lnTo>
                <a:lnTo>
                  <a:pt x="2131719" y="6852115"/>
                </a:lnTo>
                <a:lnTo>
                  <a:pt x="2192365" y="6852115"/>
                </a:lnTo>
                <a:lnTo>
                  <a:pt x="2317440" y="6736590"/>
                </a:lnTo>
                <a:lnTo>
                  <a:pt x="2317440" y="6734143"/>
                </a:lnTo>
                <a:lnTo>
                  <a:pt x="2432239" y="6840176"/>
                </a:lnTo>
                <a:lnTo>
                  <a:pt x="2492884" y="6840177"/>
                </a:lnTo>
                <a:close/>
                <a:moveTo>
                  <a:pt x="4516391" y="6673627"/>
                </a:moveTo>
                <a:lnTo>
                  <a:pt x="4516391" y="6676075"/>
                </a:lnTo>
                <a:lnTo>
                  <a:pt x="4330671" y="6847614"/>
                </a:lnTo>
                <a:lnTo>
                  <a:pt x="4391317" y="6847614"/>
                </a:lnTo>
                <a:lnTo>
                  <a:pt x="4516393" y="6732090"/>
                </a:lnTo>
                <a:lnTo>
                  <a:pt x="4516392" y="6729642"/>
                </a:lnTo>
                <a:lnTo>
                  <a:pt x="4631191" y="6835675"/>
                </a:lnTo>
                <a:lnTo>
                  <a:pt x="4691836" y="6835676"/>
                </a:lnTo>
                <a:close/>
                <a:moveTo>
                  <a:pt x="129835" y="6674693"/>
                </a:moveTo>
                <a:lnTo>
                  <a:pt x="129835" y="6677141"/>
                </a:lnTo>
                <a:lnTo>
                  <a:pt x="9414" y="6788366"/>
                </a:lnTo>
                <a:lnTo>
                  <a:pt x="9491" y="6844310"/>
                </a:lnTo>
                <a:lnTo>
                  <a:pt x="129836" y="6733155"/>
                </a:lnTo>
                <a:lnTo>
                  <a:pt x="129836" y="6730708"/>
                </a:lnTo>
                <a:lnTo>
                  <a:pt x="244635" y="6836741"/>
                </a:lnTo>
                <a:lnTo>
                  <a:pt x="305280" y="6836741"/>
                </a:lnTo>
                <a:close/>
                <a:moveTo>
                  <a:pt x="12176180" y="6588175"/>
                </a:moveTo>
                <a:lnTo>
                  <a:pt x="11905636" y="6838060"/>
                </a:lnTo>
                <a:lnTo>
                  <a:pt x="11976098" y="6838061"/>
                </a:lnTo>
                <a:lnTo>
                  <a:pt x="12176180" y="6653256"/>
                </a:lnTo>
                <a:close/>
                <a:moveTo>
                  <a:pt x="9988575" y="6584740"/>
                </a:moveTo>
                <a:lnTo>
                  <a:pt x="9985413" y="6587661"/>
                </a:lnTo>
                <a:lnTo>
                  <a:pt x="9983660" y="6586042"/>
                </a:lnTo>
                <a:lnTo>
                  <a:pt x="9983660" y="6589279"/>
                </a:lnTo>
                <a:lnTo>
                  <a:pt x="9718032" y="6834625"/>
                </a:lnTo>
                <a:lnTo>
                  <a:pt x="9788493" y="6834625"/>
                </a:lnTo>
                <a:lnTo>
                  <a:pt x="9985412" y="6652742"/>
                </a:lnTo>
                <a:lnTo>
                  <a:pt x="10198977" y="6849999"/>
                </a:lnTo>
                <a:lnTo>
                  <a:pt x="10269438" y="6849999"/>
                </a:lnTo>
                <a:lnTo>
                  <a:pt x="9988575" y="6590581"/>
                </a:lnTo>
                <a:close/>
                <a:moveTo>
                  <a:pt x="3413700" y="6590291"/>
                </a:moveTo>
                <a:lnTo>
                  <a:pt x="3143157" y="6840177"/>
                </a:lnTo>
                <a:lnTo>
                  <a:pt x="3213618" y="6840177"/>
                </a:lnTo>
                <a:lnTo>
                  <a:pt x="3413699" y="6655372"/>
                </a:lnTo>
                <a:close/>
                <a:moveTo>
                  <a:pt x="5612652" y="6585790"/>
                </a:moveTo>
                <a:lnTo>
                  <a:pt x="5609489" y="6588712"/>
                </a:lnTo>
                <a:lnTo>
                  <a:pt x="5607737" y="6587093"/>
                </a:lnTo>
                <a:lnTo>
                  <a:pt x="5607737" y="6590330"/>
                </a:lnTo>
                <a:lnTo>
                  <a:pt x="5342108" y="6835675"/>
                </a:lnTo>
                <a:lnTo>
                  <a:pt x="5412570" y="6835676"/>
                </a:lnTo>
                <a:lnTo>
                  <a:pt x="5609489" y="6653792"/>
                </a:lnTo>
                <a:lnTo>
                  <a:pt x="5823054" y="6851050"/>
                </a:lnTo>
                <a:lnTo>
                  <a:pt x="5893514" y="6851050"/>
                </a:lnTo>
                <a:lnTo>
                  <a:pt x="5612651" y="6591632"/>
                </a:lnTo>
                <a:close/>
                <a:moveTo>
                  <a:pt x="7796056" y="6582606"/>
                </a:moveTo>
                <a:lnTo>
                  <a:pt x="7796056" y="6593105"/>
                </a:lnTo>
                <a:lnTo>
                  <a:pt x="7529713" y="6839111"/>
                </a:lnTo>
                <a:lnTo>
                  <a:pt x="7600174" y="6839111"/>
                </a:lnTo>
                <a:lnTo>
                  <a:pt x="7800256" y="6654307"/>
                </a:lnTo>
                <a:lnTo>
                  <a:pt x="7800256" y="6651568"/>
                </a:lnTo>
                <a:lnTo>
                  <a:pt x="8011372" y="6846563"/>
                </a:lnTo>
                <a:lnTo>
                  <a:pt x="8081833" y="6846563"/>
                </a:lnTo>
                <a:close/>
                <a:moveTo>
                  <a:pt x="1226095" y="6586856"/>
                </a:moveTo>
                <a:lnTo>
                  <a:pt x="1222933" y="6589777"/>
                </a:lnTo>
                <a:lnTo>
                  <a:pt x="1221180" y="6588158"/>
                </a:lnTo>
                <a:lnTo>
                  <a:pt x="1221180" y="6591395"/>
                </a:lnTo>
                <a:lnTo>
                  <a:pt x="955552" y="6836741"/>
                </a:lnTo>
                <a:lnTo>
                  <a:pt x="1026013" y="6836741"/>
                </a:lnTo>
                <a:lnTo>
                  <a:pt x="1222932" y="6654858"/>
                </a:lnTo>
                <a:lnTo>
                  <a:pt x="1436497" y="6852115"/>
                </a:lnTo>
                <a:lnTo>
                  <a:pt x="1506958" y="6852115"/>
                </a:lnTo>
                <a:lnTo>
                  <a:pt x="1226095" y="6592697"/>
                </a:lnTo>
                <a:close/>
                <a:moveTo>
                  <a:pt x="3420132" y="6583657"/>
                </a:moveTo>
                <a:lnTo>
                  <a:pt x="3420132" y="6648739"/>
                </a:lnTo>
                <a:lnTo>
                  <a:pt x="3635448" y="6847614"/>
                </a:lnTo>
                <a:lnTo>
                  <a:pt x="3705909" y="6847614"/>
                </a:lnTo>
                <a:close/>
                <a:moveTo>
                  <a:pt x="11079920" y="6558686"/>
                </a:moveTo>
                <a:lnTo>
                  <a:pt x="11079920" y="6561134"/>
                </a:lnTo>
                <a:lnTo>
                  <a:pt x="10767173" y="6849999"/>
                </a:lnTo>
                <a:lnTo>
                  <a:pt x="10837635" y="6849999"/>
                </a:lnTo>
                <a:lnTo>
                  <a:pt x="11079920" y="6626214"/>
                </a:lnTo>
                <a:lnTo>
                  <a:pt x="11079920" y="6623767"/>
                </a:lnTo>
                <a:lnTo>
                  <a:pt x="11311929" y="6838060"/>
                </a:lnTo>
                <a:lnTo>
                  <a:pt x="11382391" y="6838061"/>
                </a:lnTo>
                <a:close/>
                <a:moveTo>
                  <a:pt x="6703996" y="6559736"/>
                </a:moveTo>
                <a:lnTo>
                  <a:pt x="6703996" y="6562185"/>
                </a:lnTo>
                <a:lnTo>
                  <a:pt x="6391250" y="6851050"/>
                </a:lnTo>
                <a:lnTo>
                  <a:pt x="6461711" y="6851050"/>
                </a:lnTo>
                <a:lnTo>
                  <a:pt x="6703997" y="6627265"/>
                </a:lnTo>
                <a:lnTo>
                  <a:pt x="6703996" y="6624817"/>
                </a:lnTo>
                <a:lnTo>
                  <a:pt x="6936006" y="6839111"/>
                </a:lnTo>
                <a:lnTo>
                  <a:pt x="7006467" y="6839111"/>
                </a:lnTo>
                <a:close/>
                <a:moveTo>
                  <a:pt x="8892315" y="6555250"/>
                </a:moveTo>
                <a:lnTo>
                  <a:pt x="8892315" y="6557698"/>
                </a:lnTo>
                <a:lnTo>
                  <a:pt x="8579569" y="6846563"/>
                </a:lnTo>
                <a:lnTo>
                  <a:pt x="8650030" y="6846563"/>
                </a:lnTo>
                <a:lnTo>
                  <a:pt x="8892315" y="6622779"/>
                </a:lnTo>
                <a:lnTo>
                  <a:pt x="8892316" y="6620332"/>
                </a:lnTo>
                <a:lnTo>
                  <a:pt x="9124325" y="6834625"/>
                </a:lnTo>
                <a:lnTo>
                  <a:pt x="9194786" y="6834625"/>
                </a:lnTo>
                <a:close/>
                <a:moveTo>
                  <a:pt x="2317440" y="6560802"/>
                </a:moveTo>
                <a:lnTo>
                  <a:pt x="2317440" y="6563250"/>
                </a:lnTo>
                <a:lnTo>
                  <a:pt x="2004693" y="6852115"/>
                </a:lnTo>
                <a:lnTo>
                  <a:pt x="2075155" y="6852115"/>
                </a:lnTo>
                <a:lnTo>
                  <a:pt x="2317440" y="6628330"/>
                </a:lnTo>
                <a:lnTo>
                  <a:pt x="2317440" y="6625883"/>
                </a:lnTo>
                <a:lnTo>
                  <a:pt x="2549449" y="6840177"/>
                </a:lnTo>
                <a:lnTo>
                  <a:pt x="2619911" y="6840177"/>
                </a:lnTo>
                <a:close/>
                <a:moveTo>
                  <a:pt x="4516391" y="6556301"/>
                </a:moveTo>
                <a:lnTo>
                  <a:pt x="4516391" y="6558749"/>
                </a:lnTo>
                <a:lnTo>
                  <a:pt x="4203645" y="6847614"/>
                </a:lnTo>
                <a:lnTo>
                  <a:pt x="4274107" y="6847614"/>
                </a:lnTo>
                <a:lnTo>
                  <a:pt x="4516392" y="6623830"/>
                </a:lnTo>
                <a:lnTo>
                  <a:pt x="4516392" y="6621382"/>
                </a:lnTo>
                <a:lnTo>
                  <a:pt x="4748401" y="6835675"/>
                </a:lnTo>
                <a:lnTo>
                  <a:pt x="4818863" y="6835676"/>
                </a:lnTo>
                <a:close/>
                <a:moveTo>
                  <a:pt x="129835" y="6557366"/>
                </a:moveTo>
                <a:lnTo>
                  <a:pt x="129835" y="6559815"/>
                </a:lnTo>
                <a:lnTo>
                  <a:pt x="9251" y="6671191"/>
                </a:lnTo>
                <a:lnTo>
                  <a:pt x="9341" y="6736188"/>
                </a:lnTo>
                <a:lnTo>
                  <a:pt x="129834" y="6624895"/>
                </a:lnTo>
                <a:lnTo>
                  <a:pt x="129836" y="6622448"/>
                </a:lnTo>
                <a:lnTo>
                  <a:pt x="361845" y="6836741"/>
                </a:lnTo>
                <a:lnTo>
                  <a:pt x="432306" y="6836741"/>
                </a:lnTo>
                <a:close/>
                <a:moveTo>
                  <a:pt x="10520641" y="6436226"/>
                </a:moveTo>
                <a:lnTo>
                  <a:pt x="10548122" y="6463290"/>
                </a:lnTo>
                <a:lnTo>
                  <a:pt x="10520640" y="6490351"/>
                </a:lnTo>
                <a:lnTo>
                  <a:pt x="10493159" y="6463290"/>
                </a:lnTo>
                <a:close/>
                <a:moveTo>
                  <a:pt x="6144718" y="6437277"/>
                </a:moveTo>
                <a:lnTo>
                  <a:pt x="6172198" y="6464341"/>
                </a:lnTo>
                <a:lnTo>
                  <a:pt x="6144717" y="6491402"/>
                </a:lnTo>
                <a:lnTo>
                  <a:pt x="6117236" y="6464341"/>
                </a:lnTo>
                <a:close/>
                <a:moveTo>
                  <a:pt x="11639199" y="6428600"/>
                </a:moveTo>
                <a:lnTo>
                  <a:pt x="11666680" y="6455663"/>
                </a:lnTo>
                <a:lnTo>
                  <a:pt x="11639199" y="6482726"/>
                </a:lnTo>
                <a:lnTo>
                  <a:pt x="11611718" y="6455663"/>
                </a:lnTo>
                <a:close/>
                <a:moveTo>
                  <a:pt x="8333037" y="6432791"/>
                </a:moveTo>
                <a:lnTo>
                  <a:pt x="8360518" y="6459854"/>
                </a:lnTo>
                <a:lnTo>
                  <a:pt x="8333037" y="6486916"/>
                </a:lnTo>
                <a:lnTo>
                  <a:pt x="8305555" y="6459854"/>
                </a:lnTo>
                <a:close/>
                <a:moveTo>
                  <a:pt x="1758161" y="6438342"/>
                </a:moveTo>
                <a:lnTo>
                  <a:pt x="1785642" y="6465406"/>
                </a:lnTo>
                <a:lnTo>
                  <a:pt x="1758160" y="6492467"/>
                </a:lnTo>
                <a:lnTo>
                  <a:pt x="1730679" y="6465406"/>
                </a:lnTo>
                <a:close/>
                <a:moveTo>
                  <a:pt x="7263275" y="6429651"/>
                </a:moveTo>
                <a:lnTo>
                  <a:pt x="7290756" y="6456714"/>
                </a:lnTo>
                <a:lnTo>
                  <a:pt x="7263275" y="6483777"/>
                </a:lnTo>
                <a:lnTo>
                  <a:pt x="7235794" y="6456713"/>
                </a:lnTo>
                <a:close/>
                <a:moveTo>
                  <a:pt x="3957113" y="6433842"/>
                </a:moveTo>
                <a:lnTo>
                  <a:pt x="3984594" y="6460905"/>
                </a:lnTo>
                <a:lnTo>
                  <a:pt x="3957113" y="6487967"/>
                </a:lnTo>
                <a:lnTo>
                  <a:pt x="3929631" y="6460905"/>
                </a:lnTo>
                <a:close/>
                <a:moveTo>
                  <a:pt x="9451594" y="6425165"/>
                </a:moveTo>
                <a:lnTo>
                  <a:pt x="9479075" y="6452228"/>
                </a:lnTo>
                <a:lnTo>
                  <a:pt x="9451594" y="6479290"/>
                </a:lnTo>
                <a:lnTo>
                  <a:pt x="9424113" y="6452227"/>
                </a:lnTo>
                <a:close/>
                <a:moveTo>
                  <a:pt x="2876718" y="6430716"/>
                </a:moveTo>
                <a:lnTo>
                  <a:pt x="2904200" y="6457779"/>
                </a:lnTo>
                <a:lnTo>
                  <a:pt x="2876719" y="6484842"/>
                </a:lnTo>
                <a:lnTo>
                  <a:pt x="2849238" y="6457779"/>
                </a:lnTo>
                <a:close/>
                <a:moveTo>
                  <a:pt x="5075671" y="6426215"/>
                </a:moveTo>
                <a:lnTo>
                  <a:pt x="5103152" y="6453279"/>
                </a:lnTo>
                <a:lnTo>
                  <a:pt x="5075670" y="6480341"/>
                </a:lnTo>
                <a:lnTo>
                  <a:pt x="5048190" y="6453278"/>
                </a:lnTo>
                <a:close/>
                <a:moveTo>
                  <a:pt x="689113" y="6427281"/>
                </a:moveTo>
                <a:lnTo>
                  <a:pt x="716595" y="6454344"/>
                </a:lnTo>
                <a:lnTo>
                  <a:pt x="689114" y="6481406"/>
                </a:lnTo>
                <a:lnTo>
                  <a:pt x="661633" y="6454343"/>
                </a:lnTo>
                <a:close/>
                <a:moveTo>
                  <a:pt x="10955545" y="6389839"/>
                </a:moveTo>
                <a:lnTo>
                  <a:pt x="10878770" y="6465446"/>
                </a:lnTo>
                <a:lnTo>
                  <a:pt x="10955545" y="6541052"/>
                </a:lnTo>
                <a:lnTo>
                  <a:pt x="11032320" y="6465445"/>
                </a:lnTo>
                <a:close/>
                <a:moveTo>
                  <a:pt x="10081832" y="6387683"/>
                </a:moveTo>
                <a:lnTo>
                  <a:pt x="10005057" y="6463290"/>
                </a:lnTo>
                <a:lnTo>
                  <a:pt x="10081832" y="6538897"/>
                </a:lnTo>
                <a:lnTo>
                  <a:pt x="10158608" y="6463290"/>
                </a:lnTo>
                <a:close/>
                <a:moveTo>
                  <a:pt x="6579622" y="6390889"/>
                </a:moveTo>
                <a:lnTo>
                  <a:pt x="6502845" y="6466496"/>
                </a:lnTo>
                <a:lnTo>
                  <a:pt x="6579621" y="6542103"/>
                </a:lnTo>
                <a:lnTo>
                  <a:pt x="6656396" y="6466496"/>
                </a:lnTo>
                <a:close/>
                <a:moveTo>
                  <a:pt x="8767940" y="6386404"/>
                </a:moveTo>
                <a:lnTo>
                  <a:pt x="8691164" y="6462010"/>
                </a:lnTo>
                <a:lnTo>
                  <a:pt x="8767939" y="6537616"/>
                </a:lnTo>
                <a:lnTo>
                  <a:pt x="8844715" y="6462010"/>
                </a:lnTo>
                <a:close/>
                <a:moveTo>
                  <a:pt x="12078008" y="6380056"/>
                </a:moveTo>
                <a:lnTo>
                  <a:pt x="12001233" y="6455662"/>
                </a:lnTo>
                <a:lnTo>
                  <a:pt x="12078008" y="6531268"/>
                </a:lnTo>
                <a:lnTo>
                  <a:pt x="12154783" y="6455662"/>
                </a:lnTo>
                <a:close/>
                <a:moveTo>
                  <a:pt x="5705909" y="6388734"/>
                </a:moveTo>
                <a:lnTo>
                  <a:pt x="5629134" y="6464341"/>
                </a:lnTo>
                <a:lnTo>
                  <a:pt x="5705908" y="6539947"/>
                </a:lnTo>
                <a:lnTo>
                  <a:pt x="5782684" y="6464340"/>
                </a:lnTo>
                <a:close/>
                <a:moveTo>
                  <a:pt x="7894227" y="6384248"/>
                </a:moveTo>
                <a:lnTo>
                  <a:pt x="7817450" y="6459854"/>
                </a:lnTo>
                <a:lnTo>
                  <a:pt x="7894227" y="6535461"/>
                </a:lnTo>
                <a:lnTo>
                  <a:pt x="7971002" y="6459855"/>
                </a:lnTo>
                <a:close/>
                <a:moveTo>
                  <a:pt x="2193065" y="6391955"/>
                </a:moveTo>
                <a:lnTo>
                  <a:pt x="2116290" y="6467562"/>
                </a:lnTo>
                <a:lnTo>
                  <a:pt x="2193065" y="6543168"/>
                </a:lnTo>
                <a:lnTo>
                  <a:pt x="2269840" y="6467561"/>
                </a:lnTo>
                <a:close/>
                <a:moveTo>
                  <a:pt x="4392017" y="6387454"/>
                </a:moveTo>
                <a:lnTo>
                  <a:pt x="4315241" y="6463061"/>
                </a:lnTo>
                <a:lnTo>
                  <a:pt x="4392016" y="6538667"/>
                </a:lnTo>
                <a:lnTo>
                  <a:pt x="4468792" y="6463061"/>
                </a:lnTo>
                <a:close/>
                <a:moveTo>
                  <a:pt x="11204295" y="6377901"/>
                </a:moveTo>
                <a:lnTo>
                  <a:pt x="11127520" y="6453507"/>
                </a:lnTo>
                <a:lnTo>
                  <a:pt x="11204295" y="6529113"/>
                </a:lnTo>
                <a:lnTo>
                  <a:pt x="11281071" y="6453507"/>
                </a:lnTo>
                <a:close/>
                <a:moveTo>
                  <a:pt x="8863" y="6391871"/>
                </a:moveTo>
                <a:lnTo>
                  <a:pt x="9063" y="6536183"/>
                </a:lnTo>
                <a:lnTo>
                  <a:pt x="82235" y="6464126"/>
                </a:lnTo>
                <a:close/>
                <a:moveTo>
                  <a:pt x="7702085" y="6381107"/>
                </a:moveTo>
                <a:lnTo>
                  <a:pt x="7625310" y="6456713"/>
                </a:lnTo>
                <a:lnTo>
                  <a:pt x="7702085" y="6532319"/>
                </a:lnTo>
                <a:lnTo>
                  <a:pt x="7778858" y="6456713"/>
                </a:lnTo>
                <a:close/>
                <a:moveTo>
                  <a:pt x="1319352" y="6389799"/>
                </a:moveTo>
                <a:lnTo>
                  <a:pt x="1242577" y="6465406"/>
                </a:lnTo>
                <a:lnTo>
                  <a:pt x="1319352" y="6541013"/>
                </a:lnTo>
                <a:lnTo>
                  <a:pt x="1396128" y="6465406"/>
                </a:lnTo>
                <a:close/>
                <a:moveTo>
                  <a:pt x="10520642" y="6376611"/>
                </a:moveTo>
                <a:lnTo>
                  <a:pt x="10430434" y="6465446"/>
                </a:lnTo>
                <a:lnTo>
                  <a:pt x="10520641" y="6554279"/>
                </a:lnTo>
                <a:lnTo>
                  <a:pt x="10610849" y="6465445"/>
                </a:lnTo>
                <a:close/>
                <a:moveTo>
                  <a:pt x="9890403" y="6376620"/>
                </a:moveTo>
                <a:lnTo>
                  <a:pt x="9813627" y="6452227"/>
                </a:lnTo>
                <a:lnTo>
                  <a:pt x="9890403" y="6527833"/>
                </a:lnTo>
                <a:lnTo>
                  <a:pt x="9967179" y="6452227"/>
                </a:lnTo>
                <a:close/>
                <a:moveTo>
                  <a:pt x="3518304" y="6385298"/>
                </a:moveTo>
                <a:lnTo>
                  <a:pt x="3441528" y="6460905"/>
                </a:lnTo>
                <a:lnTo>
                  <a:pt x="3518304" y="6536512"/>
                </a:lnTo>
                <a:lnTo>
                  <a:pt x="3595079" y="6460905"/>
                </a:lnTo>
                <a:close/>
                <a:moveTo>
                  <a:pt x="6828371" y="6378951"/>
                </a:moveTo>
                <a:lnTo>
                  <a:pt x="6751597" y="6454558"/>
                </a:lnTo>
                <a:lnTo>
                  <a:pt x="6828372" y="6530163"/>
                </a:lnTo>
                <a:lnTo>
                  <a:pt x="6905148" y="6454558"/>
                </a:lnTo>
                <a:close/>
                <a:moveTo>
                  <a:pt x="9016691" y="6374465"/>
                </a:moveTo>
                <a:lnTo>
                  <a:pt x="8939915" y="6450071"/>
                </a:lnTo>
                <a:lnTo>
                  <a:pt x="9016690" y="6525678"/>
                </a:lnTo>
                <a:lnTo>
                  <a:pt x="9093465" y="6450071"/>
                </a:lnTo>
                <a:close/>
                <a:moveTo>
                  <a:pt x="3315528" y="6382172"/>
                </a:moveTo>
                <a:lnTo>
                  <a:pt x="3238753" y="6457778"/>
                </a:lnTo>
                <a:lnTo>
                  <a:pt x="3315528" y="6533384"/>
                </a:lnTo>
                <a:lnTo>
                  <a:pt x="3392303" y="6457779"/>
                </a:lnTo>
                <a:close/>
                <a:moveTo>
                  <a:pt x="6144718" y="6377662"/>
                </a:moveTo>
                <a:lnTo>
                  <a:pt x="6054511" y="6466496"/>
                </a:lnTo>
                <a:lnTo>
                  <a:pt x="6144718" y="6555329"/>
                </a:lnTo>
                <a:lnTo>
                  <a:pt x="6234925" y="6466496"/>
                </a:lnTo>
                <a:close/>
                <a:moveTo>
                  <a:pt x="5514479" y="6377671"/>
                </a:moveTo>
                <a:lnTo>
                  <a:pt x="5437704" y="6453278"/>
                </a:lnTo>
                <a:lnTo>
                  <a:pt x="5514480" y="6528884"/>
                </a:lnTo>
                <a:lnTo>
                  <a:pt x="5591255" y="6453277"/>
                </a:lnTo>
                <a:close/>
                <a:moveTo>
                  <a:pt x="8333037" y="6373175"/>
                </a:moveTo>
                <a:lnTo>
                  <a:pt x="8242829" y="6462010"/>
                </a:lnTo>
                <a:lnTo>
                  <a:pt x="8333037" y="6550844"/>
                </a:lnTo>
                <a:lnTo>
                  <a:pt x="8423244" y="6462010"/>
                </a:lnTo>
                <a:close/>
                <a:moveTo>
                  <a:pt x="2441815" y="6380017"/>
                </a:moveTo>
                <a:lnTo>
                  <a:pt x="2365040" y="6455623"/>
                </a:lnTo>
                <a:lnTo>
                  <a:pt x="2441815" y="6531229"/>
                </a:lnTo>
                <a:lnTo>
                  <a:pt x="2518591" y="6455623"/>
                </a:lnTo>
                <a:close/>
                <a:moveTo>
                  <a:pt x="4640767" y="6375516"/>
                </a:moveTo>
                <a:lnTo>
                  <a:pt x="4563992" y="6451122"/>
                </a:lnTo>
                <a:lnTo>
                  <a:pt x="4640767" y="6526728"/>
                </a:lnTo>
                <a:lnTo>
                  <a:pt x="4717542" y="6451122"/>
                </a:lnTo>
                <a:close/>
                <a:moveTo>
                  <a:pt x="1758161" y="6378727"/>
                </a:moveTo>
                <a:lnTo>
                  <a:pt x="1667953" y="6467562"/>
                </a:lnTo>
                <a:lnTo>
                  <a:pt x="1758161" y="6556395"/>
                </a:lnTo>
                <a:lnTo>
                  <a:pt x="1848369" y="6467561"/>
                </a:lnTo>
                <a:close/>
                <a:moveTo>
                  <a:pt x="11639199" y="6364673"/>
                </a:moveTo>
                <a:lnTo>
                  <a:pt x="11548991" y="6453507"/>
                </a:lnTo>
                <a:lnTo>
                  <a:pt x="11639199" y="6542341"/>
                </a:lnTo>
                <a:lnTo>
                  <a:pt x="11729405" y="6453507"/>
                </a:lnTo>
                <a:close/>
                <a:moveTo>
                  <a:pt x="1127923" y="6378736"/>
                </a:moveTo>
                <a:lnTo>
                  <a:pt x="1051147" y="6454343"/>
                </a:lnTo>
                <a:lnTo>
                  <a:pt x="1127924" y="6529949"/>
                </a:lnTo>
                <a:lnTo>
                  <a:pt x="1204699" y="6454343"/>
                </a:lnTo>
                <a:close/>
                <a:moveTo>
                  <a:pt x="3957113" y="6374226"/>
                </a:moveTo>
                <a:lnTo>
                  <a:pt x="3866906" y="6463061"/>
                </a:lnTo>
                <a:lnTo>
                  <a:pt x="3957113" y="6551894"/>
                </a:lnTo>
                <a:lnTo>
                  <a:pt x="4047321" y="6463060"/>
                </a:lnTo>
                <a:close/>
                <a:moveTo>
                  <a:pt x="254211" y="6376581"/>
                </a:moveTo>
                <a:lnTo>
                  <a:pt x="177436" y="6452187"/>
                </a:lnTo>
                <a:lnTo>
                  <a:pt x="254211" y="6527794"/>
                </a:lnTo>
                <a:lnTo>
                  <a:pt x="330986" y="6452187"/>
                </a:lnTo>
                <a:close/>
                <a:moveTo>
                  <a:pt x="7263274" y="6365724"/>
                </a:moveTo>
                <a:lnTo>
                  <a:pt x="7173068" y="6454557"/>
                </a:lnTo>
                <a:lnTo>
                  <a:pt x="7263275" y="6543392"/>
                </a:lnTo>
                <a:lnTo>
                  <a:pt x="7353482" y="6454558"/>
                </a:lnTo>
                <a:close/>
                <a:moveTo>
                  <a:pt x="9451593" y="6361238"/>
                </a:moveTo>
                <a:lnTo>
                  <a:pt x="9361387" y="6450072"/>
                </a:lnTo>
                <a:lnTo>
                  <a:pt x="9451593" y="6538905"/>
                </a:lnTo>
                <a:lnTo>
                  <a:pt x="9541800" y="6450071"/>
                </a:lnTo>
                <a:close/>
                <a:moveTo>
                  <a:pt x="2876718" y="6366789"/>
                </a:moveTo>
                <a:lnTo>
                  <a:pt x="2786511" y="6455623"/>
                </a:lnTo>
                <a:lnTo>
                  <a:pt x="2876718" y="6544457"/>
                </a:lnTo>
                <a:lnTo>
                  <a:pt x="2966925" y="6455623"/>
                </a:lnTo>
                <a:close/>
                <a:moveTo>
                  <a:pt x="10955545" y="6354128"/>
                </a:moveTo>
                <a:lnTo>
                  <a:pt x="11068582" y="6465445"/>
                </a:lnTo>
                <a:lnTo>
                  <a:pt x="10955545" y="6576762"/>
                </a:lnTo>
                <a:lnTo>
                  <a:pt x="10842507" y="6465445"/>
                </a:lnTo>
                <a:close/>
                <a:moveTo>
                  <a:pt x="5075670" y="6362289"/>
                </a:moveTo>
                <a:lnTo>
                  <a:pt x="4985463" y="6451122"/>
                </a:lnTo>
                <a:lnTo>
                  <a:pt x="5075670" y="6539956"/>
                </a:lnTo>
                <a:lnTo>
                  <a:pt x="5165877" y="6451122"/>
                </a:lnTo>
                <a:close/>
                <a:moveTo>
                  <a:pt x="6579621" y="6355178"/>
                </a:moveTo>
                <a:lnTo>
                  <a:pt x="6692658" y="6466496"/>
                </a:lnTo>
                <a:lnTo>
                  <a:pt x="6579621" y="6577813"/>
                </a:lnTo>
                <a:lnTo>
                  <a:pt x="6466583" y="6466496"/>
                </a:lnTo>
                <a:close/>
                <a:moveTo>
                  <a:pt x="689113" y="6363354"/>
                </a:moveTo>
                <a:lnTo>
                  <a:pt x="598907" y="6452188"/>
                </a:lnTo>
                <a:lnTo>
                  <a:pt x="689112" y="6541021"/>
                </a:lnTo>
                <a:lnTo>
                  <a:pt x="779320" y="6452187"/>
                </a:lnTo>
                <a:close/>
                <a:moveTo>
                  <a:pt x="8767940" y="6350693"/>
                </a:moveTo>
                <a:lnTo>
                  <a:pt x="8880977" y="6462010"/>
                </a:lnTo>
                <a:lnTo>
                  <a:pt x="8767939" y="6573326"/>
                </a:lnTo>
                <a:lnTo>
                  <a:pt x="8654902" y="6462010"/>
                </a:lnTo>
                <a:close/>
                <a:moveTo>
                  <a:pt x="2193065" y="6356244"/>
                </a:moveTo>
                <a:lnTo>
                  <a:pt x="2306102" y="6467561"/>
                </a:lnTo>
                <a:lnTo>
                  <a:pt x="2193065" y="6578878"/>
                </a:lnTo>
                <a:lnTo>
                  <a:pt x="2080027" y="6467562"/>
                </a:lnTo>
                <a:close/>
                <a:moveTo>
                  <a:pt x="4392017" y="6351743"/>
                </a:moveTo>
                <a:lnTo>
                  <a:pt x="4505054" y="6463061"/>
                </a:lnTo>
                <a:lnTo>
                  <a:pt x="4392016" y="6574377"/>
                </a:lnTo>
                <a:lnTo>
                  <a:pt x="4278979" y="6463060"/>
                </a:lnTo>
                <a:close/>
                <a:moveTo>
                  <a:pt x="11204295" y="6342191"/>
                </a:moveTo>
                <a:lnTo>
                  <a:pt x="11317333" y="6453507"/>
                </a:lnTo>
                <a:lnTo>
                  <a:pt x="11204295" y="6564824"/>
                </a:lnTo>
                <a:lnTo>
                  <a:pt x="11091257" y="6453507"/>
                </a:lnTo>
                <a:close/>
                <a:moveTo>
                  <a:pt x="7702085" y="6345396"/>
                </a:moveTo>
                <a:lnTo>
                  <a:pt x="7796055" y="6437937"/>
                </a:lnTo>
                <a:lnTo>
                  <a:pt x="7796056" y="6445215"/>
                </a:lnTo>
                <a:lnTo>
                  <a:pt x="7799752" y="6441576"/>
                </a:lnTo>
                <a:lnTo>
                  <a:pt x="7800256" y="6442073"/>
                </a:lnTo>
                <a:lnTo>
                  <a:pt x="7800256" y="6441079"/>
                </a:lnTo>
                <a:lnTo>
                  <a:pt x="7894227" y="6348538"/>
                </a:lnTo>
                <a:lnTo>
                  <a:pt x="8007265" y="6459854"/>
                </a:lnTo>
                <a:lnTo>
                  <a:pt x="7894227" y="6571171"/>
                </a:lnTo>
                <a:lnTo>
                  <a:pt x="7800256" y="6478630"/>
                </a:lnTo>
                <a:lnTo>
                  <a:pt x="7800255" y="6471352"/>
                </a:lnTo>
                <a:lnTo>
                  <a:pt x="7796559" y="6474991"/>
                </a:lnTo>
                <a:lnTo>
                  <a:pt x="7796055" y="6474494"/>
                </a:lnTo>
                <a:lnTo>
                  <a:pt x="7796056" y="6475488"/>
                </a:lnTo>
                <a:lnTo>
                  <a:pt x="7702085" y="6568030"/>
                </a:lnTo>
                <a:lnTo>
                  <a:pt x="7589047" y="6456713"/>
                </a:lnTo>
                <a:close/>
                <a:moveTo>
                  <a:pt x="9890403" y="6340909"/>
                </a:moveTo>
                <a:lnTo>
                  <a:pt x="9983660" y="6432748"/>
                </a:lnTo>
                <a:lnTo>
                  <a:pt x="9983661" y="6448651"/>
                </a:lnTo>
                <a:lnTo>
                  <a:pt x="10081832" y="6351973"/>
                </a:lnTo>
                <a:lnTo>
                  <a:pt x="10194870" y="6463290"/>
                </a:lnTo>
                <a:lnTo>
                  <a:pt x="10081832" y="6574607"/>
                </a:lnTo>
                <a:lnTo>
                  <a:pt x="9988575" y="6482770"/>
                </a:lnTo>
                <a:lnTo>
                  <a:pt x="9988575" y="6466866"/>
                </a:lnTo>
                <a:lnTo>
                  <a:pt x="9890404" y="6563544"/>
                </a:lnTo>
                <a:lnTo>
                  <a:pt x="9777366" y="6452227"/>
                </a:lnTo>
                <a:close/>
                <a:moveTo>
                  <a:pt x="6828371" y="6343241"/>
                </a:moveTo>
                <a:lnTo>
                  <a:pt x="6941409" y="6454558"/>
                </a:lnTo>
                <a:lnTo>
                  <a:pt x="6828372" y="6565874"/>
                </a:lnTo>
                <a:lnTo>
                  <a:pt x="6715334" y="6454557"/>
                </a:lnTo>
                <a:close/>
                <a:moveTo>
                  <a:pt x="9016690" y="6338755"/>
                </a:moveTo>
                <a:lnTo>
                  <a:pt x="9129728" y="6450071"/>
                </a:lnTo>
                <a:lnTo>
                  <a:pt x="9016690" y="6561389"/>
                </a:lnTo>
                <a:lnTo>
                  <a:pt x="8903653" y="6450072"/>
                </a:lnTo>
                <a:close/>
                <a:moveTo>
                  <a:pt x="5514479" y="6341960"/>
                </a:moveTo>
                <a:lnTo>
                  <a:pt x="5607736" y="6433798"/>
                </a:lnTo>
                <a:lnTo>
                  <a:pt x="5607737" y="6449702"/>
                </a:lnTo>
                <a:lnTo>
                  <a:pt x="5705908" y="6353024"/>
                </a:lnTo>
                <a:lnTo>
                  <a:pt x="5818946" y="6464341"/>
                </a:lnTo>
                <a:lnTo>
                  <a:pt x="5705908" y="6575658"/>
                </a:lnTo>
                <a:lnTo>
                  <a:pt x="5612652" y="6483821"/>
                </a:lnTo>
                <a:lnTo>
                  <a:pt x="5612652" y="6467917"/>
                </a:lnTo>
                <a:lnTo>
                  <a:pt x="5514480" y="6564595"/>
                </a:lnTo>
                <a:lnTo>
                  <a:pt x="5401442" y="6453278"/>
                </a:lnTo>
                <a:close/>
                <a:moveTo>
                  <a:pt x="10520641" y="6334654"/>
                </a:moveTo>
                <a:lnTo>
                  <a:pt x="10653456" y="6465446"/>
                </a:lnTo>
                <a:lnTo>
                  <a:pt x="10520642" y="6596238"/>
                </a:lnTo>
                <a:lnTo>
                  <a:pt x="10387828" y="6465445"/>
                </a:lnTo>
                <a:close/>
                <a:moveTo>
                  <a:pt x="2441815" y="6344307"/>
                </a:moveTo>
                <a:lnTo>
                  <a:pt x="2554853" y="6455623"/>
                </a:lnTo>
                <a:lnTo>
                  <a:pt x="2441815" y="6566940"/>
                </a:lnTo>
                <a:lnTo>
                  <a:pt x="2328777" y="6455623"/>
                </a:lnTo>
                <a:close/>
                <a:moveTo>
                  <a:pt x="4640767" y="6339806"/>
                </a:moveTo>
                <a:lnTo>
                  <a:pt x="4753805" y="6451122"/>
                </a:lnTo>
                <a:lnTo>
                  <a:pt x="4640767" y="6562439"/>
                </a:lnTo>
                <a:lnTo>
                  <a:pt x="4527729" y="6451122"/>
                </a:lnTo>
                <a:close/>
                <a:moveTo>
                  <a:pt x="1127924" y="6343025"/>
                </a:moveTo>
                <a:lnTo>
                  <a:pt x="1221180" y="6434864"/>
                </a:lnTo>
                <a:lnTo>
                  <a:pt x="1221181" y="6450767"/>
                </a:lnTo>
                <a:lnTo>
                  <a:pt x="1319351" y="6354089"/>
                </a:lnTo>
                <a:lnTo>
                  <a:pt x="1432390" y="6465406"/>
                </a:lnTo>
                <a:lnTo>
                  <a:pt x="1319352" y="6576723"/>
                </a:lnTo>
                <a:lnTo>
                  <a:pt x="1226095" y="6484886"/>
                </a:lnTo>
                <a:lnTo>
                  <a:pt x="1226095" y="6468982"/>
                </a:lnTo>
                <a:lnTo>
                  <a:pt x="1127923" y="6565660"/>
                </a:lnTo>
                <a:lnTo>
                  <a:pt x="1014885" y="6454343"/>
                </a:lnTo>
                <a:close/>
                <a:moveTo>
                  <a:pt x="6144717" y="6335705"/>
                </a:moveTo>
                <a:lnTo>
                  <a:pt x="6277532" y="6466496"/>
                </a:lnTo>
                <a:lnTo>
                  <a:pt x="6144718" y="6597288"/>
                </a:lnTo>
                <a:lnTo>
                  <a:pt x="6011905" y="6466496"/>
                </a:lnTo>
                <a:close/>
                <a:moveTo>
                  <a:pt x="8333037" y="6331218"/>
                </a:moveTo>
                <a:lnTo>
                  <a:pt x="8465851" y="6462010"/>
                </a:lnTo>
                <a:lnTo>
                  <a:pt x="8333037" y="6592803"/>
                </a:lnTo>
                <a:lnTo>
                  <a:pt x="8200222" y="6462011"/>
                </a:lnTo>
                <a:close/>
                <a:moveTo>
                  <a:pt x="254210" y="6340871"/>
                </a:moveTo>
                <a:lnTo>
                  <a:pt x="367249" y="6452188"/>
                </a:lnTo>
                <a:lnTo>
                  <a:pt x="254210" y="6563505"/>
                </a:lnTo>
                <a:lnTo>
                  <a:pt x="141173" y="6452188"/>
                </a:lnTo>
                <a:close/>
                <a:moveTo>
                  <a:pt x="1758162" y="6336770"/>
                </a:moveTo>
                <a:lnTo>
                  <a:pt x="1890976" y="6467562"/>
                </a:lnTo>
                <a:lnTo>
                  <a:pt x="1758161" y="6598354"/>
                </a:lnTo>
                <a:lnTo>
                  <a:pt x="1625348" y="6467561"/>
                </a:lnTo>
                <a:close/>
                <a:moveTo>
                  <a:pt x="11639199" y="6322714"/>
                </a:moveTo>
                <a:lnTo>
                  <a:pt x="11772012" y="6453507"/>
                </a:lnTo>
                <a:lnTo>
                  <a:pt x="11639198" y="6584298"/>
                </a:lnTo>
                <a:lnTo>
                  <a:pt x="11506384" y="6453507"/>
                </a:lnTo>
                <a:close/>
                <a:moveTo>
                  <a:pt x="3957114" y="6332269"/>
                </a:moveTo>
                <a:lnTo>
                  <a:pt x="4089927" y="6463061"/>
                </a:lnTo>
                <a:lnTo>
                  <a:pt x="3957114" y="6593853"/>
                </a:lnTo>
                <a:lnTo>
                  <a:pt x="3824299" y="6463062"/>
                </a:lnTo>
                <a:close/>
                <a:moveTo>
                  <a:pt x="7263275" y="6323765"/>
                </a:moveTo>
                <a:lnTo>
                  <a:pt x="7396088" y="6454557"/>
                </a:lnTo>
                <a:lnTo>
                  <a:pt x="7263274" y="6585349"/>
                </a:lnTo>
                <a:lnTo>
                  <a:pt x="7130461" y="6454558"/>
                </a:lnTo>
                <a:close/>
                <a:moveTo>
                  <a:pt x="9451594" y="6319279"/>
                </a:moveTo>
                <a:lnTo>
                  <a:pt x="9584407" y="6450072"/>
                </a:lnTo>
                <a:lnTo>
                  <a:pt x="9451593" y="6580863"/>
                </a:lnTo>
                <a:lnTo>
                  <a:pt x="9318780" y="6450071"/>
                </a:lnTo>
                <a:close/>
                <a:moveTo>
                  <a:pt x="2876718" y="6324830"/>
                </a:moveTo>
                <a:lnTo>
                  <a:pt x="3009532" y="6455623"/>
                </a:lnTo>
                <a:lnTo>
                  <a:pt x="2876718" y="6586415"/>
                </a:lnTo>
                <a:lnTo>
                  <a:pt x="2743904" y="6455623"/>
                </a:lnTo>
                <a:close/>
                <a:moveTo>
                  <a:pt x="5075671" y="6320330"/>
                </a:moveTo>
                <a:lnTo>
                  <a:pt x="5208484" y="6451122"/>
                </a:lnTo>
                <a:lnTo>
                  <a:pt x="5075670" y="6581913"/>
                </a:lnTo>
                <a:lnTo>
                  <a:pt x="4942856" y="6451122"/>
                </a:lnTo>
                <a:close/>
                <a:moveTo>
                  <a:pt x="689114" y="6321395"/>
                </a:moveTo>
                <a:lnTo>
                  <a:pt x="821927" y="6452188"/>
                </a:lnTo>
                <a:lnTo>
                  <a:pt x="689113" y="6582979"/>
                </a:lnTo>
                <a:lnTo>
                  <a:pt x="556300" y="6452187"/>
                </a:lnTo>
                <a:close/>
                <a:moveTo>
                  <a:pt x="10520413" y="6274920"/>
                </a:moveTo>
                <a:cubicBezTo>
                  <a:pt x="10505953" y="6288773"/>
                  <a:pt x="10491495" y="6302626"/>
                  <a:pt x="10477034" y="6316477"/>
                </a:cubicBezTo>
                <a:lnTo>
                  <a:pt x="10327953" y="6463289"/>
                </a:lnTo>
                <a:lnTo>
                  <a:pt x="10520641" y="6653045"/>
                </a:lnTo>
                <a:lnTo>
                  <a:pt x="10713331" y="6463290"/>
                </a:lnTo>
                <a:lnTo>
                  <a:pt x="10580614" y="6332594"/>
                </a:lnTo>
                <a:close/>
                <a:moveTo>
                  <a:pt x="6144489" y="6275971"/>
                </a:moveTo>
                <a:cubicBezTo>
                  <a:pt x="6130029" y="6289824"/>
                  <a:pt x="6115571" y="6303676"/>
                  <a:pt x="6101110" y="6317528"/>
                </a:cubicBezTo>
                <a:lnTo>
                  <a:pt x="5952030" y="6464340"/>
                </a:lnTo>
                <a:lnTo>
                  <a:pt x="6144717" y="6654096"/>
                </a:lnTo>
                <a:lnTo>
                  <a:pt x="6337407" y="6464341"/>
                </a:lnTo>
                <a:lnTo>
                  <a:pt x="6204691" y="6333645"/>
                </a:lnTo>
                <a:close/>
                <a:moveTo>
                  <a:pt x="8332809" y="6271485"/>
                </a:moveTo>
                <a:cubicBezTo>
                  <a:pt x="8318348" y="6285337"/>
                  <a:pt x="8303889" y="6299190"/>
                  <a:pt x="8289430" y="6313041"/>
                </a:cubicBezTo>
                <a:lnTo>
                  <a:pt x="8140348" y="6459854"/>
                </a:lnTo>
                <a:lnTo>
                  <a:pt x="8333037" y="6649609"/>
                </a:lnTo>
                <a:lnTo>
                  <a:pt x="8525726" y="6459854"/>
                </a:lnTo>
                <a:lnTo>
                  <a:pt x="8393010" y="6329159"/>
                </a:lnTo>
                <a:close/>
                <a:moveTo>
                  <a:pt x="11639199" y="6265907"/>
                </a:moveTo>
                <a:lnTo>
                  <a:pt x="11446509" y="6455663"/>
                </a:lnTo>
                <a:lnTo>
                  <a:pt x="11579225" y="6586357"/>
                </a:lnTo>
                <a:lnTo>
                  <a:pt x="11639427" y="6644031"/>
                </a:lnTo>
                <a:cubicBezTo>
                  <a:pt x="11653887" y="6630179"/>
                  <a:pt x="11668345" y="6616327"/>
                  <a:pt x="11682806" y="6602475"/>
                </a:cubicBezTo>
                <a:lnTo>
                  <a:pt x="11831887" y="6455664"/>
                </a:lnTo>
                <a:close/>
                <a:moveTo>
                  <a:pt x="1757933" y="6277036"/>
                </a:moveTo>
                <a:cubicBezTo>
                  <a:pt x="1743473" y="6290889"/>
                  <a:pt x="1729014" y="6304742"/>
                  <a:pt x="1714554" y="6318593"/>
                </a:cubicBezTo>
                <a:lnTo>
                  <a:pt x="1565473" y="6465405"/>
                </a:lnTo>
                <a:lnTo>
                  <a:pt x="1758161" y="6655161"/>
                </a:lnTo>
                <a:lnTo>
                  <a:pt x="1950851" y="6465406"/>
                </a:lnTo>
                <a:lnTo>
                  <a:pt x="1818134" y="6334710"/>
                </a:lnTo>
                <a:close/>
                <a:moveTo>
                  <a:pt x="3956885" y="6272535"/>
                </a:moveTo>
                <a:cubicBezTo>
                  <a:pt x="3942425" y="6286388"/>
                  <a:pt x="3927966" y="6300241"/>
                  <a:pt x="3913506" y="6314092"/>
                </a:cubicBezTo>
                <a:lnTo>
                  <a:pt x="3764425" y="6460905"/>
                </a:lnTo>
                <a:lnTo>
                  <a:pt x="3957113" y="6650660"/>
                </a:lnTo>
                <a:lnTo>
                  <a:pt x="4149802" y="6460905"/>
                </a:lnTo>
                <a:lnTo>
                  <a:pt x="4017086" y="6330210"/>
                </a:lnTo>
                <a:close/>
                <a:moveTo>
                  <a:pt x="7263275" y="6266957"/>
                </a:moveTo>
                <a:lnTo>
                  <a:pt x="7070586" y="6456713"/>
                </a:lnTo>
                <a:lnTo>
                  <a:pt x="7203302" y="6587408"/>
                </a:lnTo>
                <a:lnTo>
                  <a:pt x="7263503" y="6645082"/>
                </a:lnTo>
                <a:cubicBezTo>
                  <a:pt x="7277964" y="6631230"/>
                  <a:pt x="7292422" y="6617377"/>
                  <a:pt x="7306882" y="6603526"/>
                </a:cubicBezTo>
                <a:lnTo>
                  <a:pt x="7455963" y="6456714"/>
                </a:lnTo>
                <a:close/>
                <a:moveTo>
                  <a:pt x="9451593" y="6262472"/>
                </a:moveTo>
                <a:lnTo>
                  <a:pt x="9258905" y="6452227"/>
                </a:lnTo>
                <a:lnTo>
                  <a:pt x="9391620" y="6582922"/>
                </a:lnTo>
                <a:lnTo>
                  <a:pt x="9451822" y="6640596"/>
                </a:lnTo>
                <a:cubicBezTo>
                  <a:pt x="9466281" y="6626743"/>
                  <a:pt x="9480741" y="6612891"/>
                  <a:pt x="9495201" y="6599039"/>
                </a:cubicBezTo>
                <a:lnTo>
                  <a:pt x="9644282" y="6452228"/>
                </a:lnTo>
                <a:close/>
                <a:moveTo>
                  <a:pt x="2876718" y="6268023"/>
                </a:moveTo>
                <a:lnTo>
                  <a:pt x="2684030" y="6457779"/>
                </a:lnTo>
                <a:lnTo>
                  <a:pt x="2816744" y="6588473"/>
                </a:lnTo>
                <a:lnTo>
                  <a:pt x="2876947" y="6646147"/>
                </a:lnTo>
                <a:cubicBezTo>
                  <a:pt x="2891407" y="6632295"/>
                  <a:pt x="2905865" y="6618443"/>
                  <a:pt x="2920326" y="6604591"/>
                </a:cubicBezTo>
                <a:lnTo>
                  <a:pt x="3069407" y="6457780"/>
                </a:lnTo>
                <a:close/>
                <a:moveTo>
                  <a:pt x="5075670" y="6263522"/>
                </a:moveTo>
                <a:lnTo>
                  <a:pt x="4882982" y="6453278"/>
                </a:lnTo>
                <a:lnTo>
                  <a:pt x="5015697" y="6583972"/>
                </a:lnTo>
                <a:lnTo>
                  <a:pt x="5075899" y="6641647"/>
                </a:lnTo>
                <a:cubicBezTo>
                  <a:pt x="5090358" y="6627794"/>
                  <a:pt x="5104818" y="6613942"/>
                  <a:pt x="5119278" y="6600090"/>
                </a:cubicBezTo>
                <a:lnTo>
                  <a:pt x="5268359" y="6453279"/>
                </a:lnTo>
                <a:close/>
                <a:moveTo>
                  <a:pt x="689113" y="6264588"/>
                </a:moveTo>
                <a:lnTo>
                  <a:pt x="496425" y="6454343"/>
                </a:lnTo>
                <a:lnTo>
                  <a:pt x="629141" y="6585038"/>
                </a:lnTo>
                <a:lnTo>
                  <a:pt x="689342" y="6642712"/>
                </a:lnTo>
                <a:cubicBezTo>
                  <a:pt x="703802" y="6628860"/>
                  <a:pt x="718260" y="6615007"/>
                  <a:pt x="732721" y="6601155"/>
                </a:cubicBezTo>
                <a:lnTo>
                  <a:pt x="881802" y="6454344"/>
                </a:lnTo>
                <a:close/>
                <a:moveTo>
                  <a:pt x="10488305" y="6080892"/>
                </a:moveTo>
                <a:lnTo>
                  <a:pt x="10522563" y="6114628"/>
                </a:lnTo>
                <a:lnTo>
                  <a:pt x="10556821" y="6080892"/>
                </a:lnTo>
                <a:close/>
                <a:moveTo>
                  <a:pt x="10373374" y="6080892"/>
                </a:moveTo>
                <a:lnTo>
                  <a:pt x="10520413" y="6221757"/>
                </a:lnTo>
                <a:lnTo>
                  <a:pt x="10667452" y="6080892"/>
                </a:lnTo>
                <a:lnTo>
                  <a:pt x="10599427" y="6080892"/>
                </a:lnTo>
                <a:lnTo>
                  <a:pt x="10522563" y="6156586"/>
                </a:lnTo>
                <a:lnTo>
                  <a:pt x="10445699" y="6080892"/>
                </a:lnTo>
                <a:close/>
                <a:moveTo>
                  <a:pt x="6112382" y="6081942"/>
                </a:moveTo>
                <a:lnTo>
                  <a:pt x="6146638" y="6115678"/>
                </a:lnTo>
                <a:lnTo>
                  <a:pt x="6180897" y="6081943"/>
                </a:lnTo>
                <a:close/>
                <a:moveTo>
                  <a:pt x="5997451" y="6081943"/>
                </a:moveTo>
                <a:lnTo>
                  <a:pt x="6144490" y="6222807"/>
                </a:lnTo>
                <a:lnTo>
                  <a:pt x="6291528" y="6081942"/>
                </a:lnTo>
                <a:lnTo>
                  <a:pt x="6223504" y="6081942"/>
                </a:lnTo>
                <a:lnTo>
                  <a:pt x="6146640" y="6157637"/>
                </a:lnTo>
                <a:lnTo>
                  <a:pt x="6069775" y="6081943"/>
                </a:lnTo>
                <a:close/>
                <a:moveTo>
                  <a:pt x="8300701" y="6077457"/>
                </a:moveTo>
                <a:lnTo>
                  <a:pt x="8334958" y="6111193"/>
                </a:lnTo>
                <a:lnTo>
                  <a:pt x="8369216" y="6077456"/>
                </a:lnTo>
                <a:close/>
                <a:moveTo>
                  <a:pt x="8185769" y="6077456"/>
                </a:moveTo>
                <a:lnTo>
                  <a:pt x="8332808" y="6218322"/>
                </a:lnTo>
                <a:lnTo>
                  <a:pt x="8479847" y="6077457"/>
                </a:lnTo>
                <a:lnTo>
                  <a:pt x="8411823" y="6077456"/>
                </a:lnTo>
                <a:lnTo>
                  <a:pt x="8334958" y="6153151"/>
                </a:lnTo>
                <a:lnTo>
                  <a:pt x="8258094" y="6077456"/>
                </a:lnTo>
                <a:close/>
                <a:moveTo>
                  <a:pt x="12134638" y="6068954"/>
                </a:moveTo>
                <a:lnTo>
                  <a:pt x="12176180" y="6107323"/>
                </a:lnTo>
                <a:lnTo>
                  <a:pt x="12176180" y="6068953"/>
                </a:lnTo>
                <a:close/>
                <a:moveTo>
                  <a:pt x="12017428" y="6068953"/>
                </a:moveTo>
                <a:lnTo>
                  <a:pt x="12176180" y="6215584"/>
                </a:lnTo>
                <a:lnTo>
                  <a:pt x="12176180" y="6159568"/>
                </a:lnTo>
                <a:lnTo>
                  <a:pt x="12078073" y="6068954"/>
                </a:lnTo>
                <a:close/>
                <a:moveTo>
                  <a:pt x="11890402" y="6068953"/>
                </a:moveTo>
                <a:lnTo>
                  <a:pt x="12176180" y="6332911"/>
                </a:lnTo>
                <a:lnTo>
                  <a:pt x="12176180" y="6267829"/>
                </a:lnTo>
                <a:lnTo>
                  <a:pt x="11960864" y="6068954"/>
                </a:lnTo>
                <a:close/>
                <a:moveTo>
                  <a:pt x="1725825" y="6083008"/>
                </a:moveTo>
                <a:lnTo>
                  <a:pt x="1760083" y="6116744"/>
                </a:lnTo>
                <a:lnTo>
                  <a:pt x="1794340" y="6083008"/>
                </a:lnTo>
                <a:close/>
                <a:moveTo>
                  <a:pt x="11788207" y="6068953"/>
                </a:moveTo>
                <a:lnTo>
                  <a:pt x="11814882" y="6095957"/>
                </a:lnTo>
                <a:lnTo>
                  <a:pt x="11667174" y="6237463"/>
                </a:lnTo>
                <a:lnTo>
                  <a:pt x="11754750" y="6321361"/>
                </a:lnTo>
                <a:lnTo>
                  <a:pt x="11877548" y="6207939"/>
                </a:lnTo>
                <a:lnTo>
                  <a:pt x="11843499" y="6176491"/>
                </a:lnTo>
                <a:lnTo>
                  <a:pt x="11756723" y="6256642"/>
                </a:lnTo>
                <a:lnTo>
                  <a:pt x="11730250" y="6228848"/>
                </a:lnTo>
                <a:cubicBezTo>
                  <a:pt x="11767535" y="6193551"/>
                  <a:pt x="11804820" y="6158255"/>
                  <a:pt x="11842105" y="6122958"/>
                </a:cubicBezTo>
                <a:lnTo>
                  <a:pt x="11933656" y="6207518"/>
                </a:lnTo>
                <a:lnTo>
                  <a:pt x="11782515" y="6347962"/>
                </a:lnTo>
                <a:lnTo>
                  <a:pt x="11865495" y="6427456"/>
                </a:lnTo>
                <a:lnTo>
                  <a:pt x="11987051" y="6311004"/>
                </a:lnTo>
                <a:lnTo>
                  <a:pt x="11962428" y="6288262"/>
                </a:lnTo>
                <a:lnTo>
                  <a:pt x="11872876" y="6370975"/>
                </a:lnTo>
                <a:lnTo>
                  <a:pt x="11846404" y="6343180"/>
                </a:lnTo>
                <a:cubicBezTo>
                  <a:pt x="11885251" y="6307617"/>
                  <a:pt x="11924098" y="6272055"/>
                  <a:pt x="11962944" y="6236492"/>
                </a:cubicBezTo>
                <a:lnTo>
                  <a:pt x="12045179" y="6312448"/>
                </a:lnTo>
                <a:lnTo>
                  <a:pt x="11893241" y="6454038"/>
                </a:lnTo>
                <a:lnTo>
                  <a:pt x="12044135" y="6594834"/>
                </a:lnTo>
                <a:lnTo>
                  <a:pt x="11961900" y="6670790"/>
                </a:lnTo>
                <a:lnTo>
                  <a:pt x="11955376" y="6663940"/>
                </a:lnTo>
                <a:cubicBezTo>
                  <a:pt x="11955077" y="6664255"/>
                  <a:pt x="11954777" y="6664571"/>
                  <a:pt x="11954477" y="6664885"/>
                </a:cubicBezTo>
                <a:lnTo>
                  <a:pt x="11845361" y="6564102"/>
                </a:lnTo>
                <a:lnTo>
                  <a:pt x="11871834" y="6536307"/>
                </a:lnTo>
                <a:lnTo>
                  <a:pt x="11961386" y="6619021"/>
                </a:lnTo>
                <a:lnTo>
                  <a:pt x="11986117" y="6596177"/>
                </a:lnTo>
                <a:lnTo>
                  <a:pt x="11865495" y="6480621"/>
                </a:lnTo>
                <a:lnTo>
                  <a:pt x="11782425" y="6560202"/>
                </a:lnTo>
                <a:lnTo>
                  <a:pt x="11932613" y="6699765"/>
                </a:lnTo>
                <a:lnTo>
                  <a:pt x="11841062" y="6784324"/>
                </a:lnTo>
                <a:lnTo>
                  <a:pt x="11729207" y="6678435"/>
                </a:lnTo>
                <a:lnTo>
                  <a:pt x="11755679" y="6650640"/>
                </a:lnTo>
                <a:lnTo>
                  <a:pt x="11842456" y="6730791"/>
                </a:lnTo>
                <a:lnTo>
                  <a:pt x="11876505" y="6699343"/>
                </a:lnTo>
                <a:lnTo>
                  <a:pt x="11754659" y="6586802"/>
                </a:lnTo>
                <a:lnTo>
                  <a:pt x="11667174" y="6670613"/>
                </a:lnTo>
                <a:lnTo>
                  <a:pt x="11817949" y="6815058"/>
                </a:lnTo>
                <a:lnTo>
                  <a:pt x="11795225" y="6838060"/>
                </a:lnTo>
                <a:lnTo>
                  <a:pt x="11849072" y="6838061"/>
                </a:lnTo>
                <a:lnTo>
                  <a:pt x="12176180" y="6535930"/>
                </a:lnTo>
                <a:lnTo>
                  <a:pt x="12176180" y="6470301"/>
                </a:lnTo>
                <a:lnTo>
                  <a:pt x="12078008" y="6566979"/>
                </a:lnTo>
                <a:lnTo>
                  <a:pt x="11964970" y="6455662"/>
                </a:lnTo>
                <a:lnTo>
                  <a:pt x="12078008" y="6344345"/>
                </a:lnTo>
                <a:lnTo>
                  <a:pt x="12176180" y="6441022"/>
                </a:lnTo>
                <a:lnTo>
                  <a:pt x="12176180" y="6385156"/>
                </a:lnTo>
                <a:lnTo>
                  <a:pt x="11833837" y="6068954"/>
                </a:lnTo>
                <a:close/>
                <a:moveTo>
                  <a:pt x="1610894" y="6083008"/>
                </a:moveTo>
                <a:lnTo>
                  <a:pt x="1757933" y="6223873"/>
                </a:lnTo>
                <a:lnTo>
                  <a:pt x="1904972" y="6083008"/>
                </a:lnTo>
                <a:lnTo>
                  <a:pt x="1836947" y="6083008"/>
                </a:lnTo>
                <a:lnTo>
                  <a:pt x="1760083" y="6158702"/>
                </a:lnTo>
                <a:lnTo>
                  <a:pt x="1683219" y="6083008"/>
                </a:lnTo>
                <a:close/>
                <a:moveTo>
                  <a:pt x="11600812" y="6068953"/>
                </a:moveTo>
                <a:lnTo>
                  <a:pt x="11638740" y="6106304"/>
                </a:lnTo>
                <a:lnTo>
                  <a:pt x="11676668" y="6068953"/>
                </a:lnTo>
                <a:close/>
                <a:moveTo>
                  <a:pt x="11449231" y="6068953"/>
                </a:moveTo>
                <a:lnTo>
                  <a:pt x="11079920" y="6410064"/>
                </a:lnTo>
                <a:lnTo>
                  <a:pt x="11079920" y="6412511"/>
                </a:lnTo>
                <a:lnTo>
                  <a:pt x="10720885" y="6080892"/>
                </a:lnTo>
                <a:lnTo>
                  <a:pt x="10671134" y="6080892"/>
                </a:lnTo>
                <a:lnTo>
                  <a:pt x="10696326" y="6106394"/>
                </a:lnTo>
                <a:lnTo>
                  <a:pt x="10548160" y="6248338"/>
                </a:lnTo>
                <a:lnTo>
                  <a:pt x="10635295" y="6331815"/>
                </a:lnTo>
                <a:lnTo>
                  <a:pt x="10756661" y="6219716"/>
                </a:lnTo>
                <a:lnTo>
                  <a:pt x="10722613" y="6188268"/>
                </a:lnTo>
                <a:cubicBezTo>
                  <a:pt x="10693686" y="6214985"/>
                  <a:pt x="10664761" y="6241702"/>
                  <a:pt x="10635835" y="6268418"/>
                </a:cubicBezTo>
                <a:lnTo>
                  <a:pt x="10609364" y="6240624"/>
                </a:lnTo>
                <a:cubicBezTo>
                  <a:pt x="10646649" y="6205327"/>
                  <a:pt x="10683933" y="6170031"/>
                  <a:pt x="10721218" y="6134735"/>
                </a:cubicBezTo>
                <a:lnTo>
                  <a:pt x="10812769" y="6219295"/>
                </a:lnTo>
                <a:cubicBezTo>
                  <a:pt x="10762866" y="6265668"/>
                  <a:pt x="10712964" y="6312041"/>
                  <a:pt x="10663060" y="6358415"/>
                </a:cubicBezTo>
                <a:lnTo>
                  <a:pt x="10746480" y="6438332"/>
                </a:lnTo>
                <a:lnTo>
                  <a:pt x="10866638" y="6323220"/>
                </a:lnTo>
                <a:lnTo>
                  <a:pt x="10841541" y="6300040"/>
                </a:lnTo>
                <a:lnTo>
                  <a:pt x="10751990" y="6382753"/>
                </a:lnTo>
                <a:lnTo>
                  <a:pt x="10725517" y="6354958"/>
                </a:lnTo>
                <a:cubicBezTo>
                  <a:pt x="10764364" y="6319395"/>
                  <a:pt x="10803210" y="6283832"/>
                  <a:pt x="10842056" y="6248270"/>
                </a:cubicBezTo>
                <a:lnTo>
                  <a:pt x="10924291" y="6324224"/>
                </a:lnTo>
                <a:cubicBezTo>
                  <a:pt x="10874270" y="6371121"/>
                  <a:pt x="10824249" y="6418018"/>
                  <a:pt x="10774228" y="6464913"/>
                </a:cubicBezTo>
                <a:lnTo>
                  <a:pt x="10923247" y="6606397"/>
                </a:lnTo>
                <a:lnTo>
                  <a:pt x="10841013" y="6682352"/>
                </a:lnTo>
                <a:lnTo>
                  <a:pt x="10724474" y="6575665"/>
                </a:lnTo>
                <a:lnTo>
                  <a:pt x="10750946" y="6547869"/>
                </a:lnTo>
                <a:lnTo>
                  <a:pt x="10840498" y="6630583"/>
                </a:lnTo>
                <a:lnTo>
                  <a:pt x="10866548" y="6606522"/>
                </a:lnTo>
                <a:lnTo>
                  <a:pt x="10746480" y="6491496"/>
                </a:lnTo>
                <a:lnTo>
                  <a:pt x="10662126" y="6572308"/>
                </a:lnTo>
                <a:lnTo>
                  <a:pt x="10811726" y="6711327"/>
                </a:lnTo>
                <a:lnTo>
                  <a:pt x="10720175" y="6795887"/>
                </a:lnTo>
                <a:lnTo>
                  <a:pt x="10608320" y="6689998"/>
                </a:lnTo>
                <a:lnTo>
                  <a:pt x="10634792" y="6662202"/>
                </a:lnTo>
                <a:lnTo>
                  <a:pt x="10721570" y="6742354"/>
                </a:lnTo>
                <a:lnTo>
                  <a:pt x="10755617" y="6710905"/>
                </a:lnTo>
                <a:lnTo>
                  <a:pt x="10634360" y="6598908"/>
                </a:lnTo>
                <a:lnTo>
                  <a:pt x="10548160" y="6681489"/>
                </a:lnTo>
                <a:lnTo>
                  <a:pt x="10693259" y="6820496"/>
                </a:lnTo>
                <a:lnTo>
                  <a:pt x="10666277" y="6847810"/>
                </a:lnTo>
                <a:lnTo>
                  <a:pt x="10520413" y="6708070"/>
                </a:lnTo>
                <a:lnTo>
                  <a:pt x="10372264" y="6849999"/>
                </a:lnTo>
                <a:lnTo>
                  <a:pt x="10440565" y="6849999"/>
                </a:lnTo>
                <a:lnTo>
                  <a:pt x="10521101" y="6770690"/>
                </a:lnTo>
                <a:lnTo>
                  <a:pt x="10601635" y="6849999"/>
                </a:lnTo>
                <a:lnTo>
                  <a:pt x="10710608" y="6849999"/>
                </a:lnTo>
                <a:lnTo>
                  <a:pt x="11079920" y="6508888"/>
                </a:lnTo>
                <a:lnTo>
                  <a:pt x="11079921" y="6506441"/>
                </a:lnTo>
                <a:lnTo>
                  <a:pt x="11438955" y="6838060"/>
                </a:lnTo>
                <a:lnTo>
                  <a:pt x="11488706" y="6838060"/>
                </a:lnTo>
                <a:lnTo>
                  <a:pt x="11463514" y="6812557"/>
                </a:lnTo>
                <a:lnTo>
                  <a:pt x="11611680" y="6670614"/>
                </a:lnTo>
                <a:lnTo>
                  <a:pt x="11524545" y="6587137"/>
                </a:lnTo>
                <a:lnTo>
                  <a:pt x="11403179" y="6699236"/>
                </a:lnTo>
                <a:lnTo>
                  <a:pt x="11437227" y="6730684"/>
                </a:lnTo>
                <a:cubicBezTo>
                  <a:pt x="11466153" y="6703967"/>
                  <a:pt x="11495079" y="6677251"/>
                  <a:pt x="11524004" y="6650534"/>
                </a:cubicBezTo>
                <a:lnTo>
                  <a:pt x="11550476" y="6678328"/>
                </a:lnTo>
                <a:cubicBezTo>
                  <a:pt x="11513191" y="6713625"/>
                  <a:pt x="11475907" y="6748921"/>
                  <a:pt x="11438622" y="6784217"/>
                </a:cubicBezTo>
                <a:lnTo>
                  <a:pt x="11347071" y="6699657"/>
                </a:lnTo>
                <a:cubicBezTo>
                  <a:pt x="11396974" y="6653284"/>
                  <a:pt x="11446876" y="6606910"/>
                  <a:pt x="11496780" y="6560537"/>
                </a:cubicBezTo>
                <a:lnTo>
                  <a:pt x="11413360" y="6480620"/>
                </a:lnTo>
                <a:lnTo>
                  <a:pt x="11293202" y="6595732"/>
                </a:lnTo>
                <a:lnTo>
                  <a:pt x="11318299" y="6618913"/>
                </a:lnTo>
                <a:lnTo>
                  <a:pt x="11407850" y="6536199"/>
                </a:lnTo>
                <a:lnTo>
                  <a:pt x="11434323" y="6563994"/>
                </a:lnTo>
                <a:cubicBezTo>
                  <a:pt x="11395476" y="6599557"/>
                  <a:pt x="11356630" y="6635120"/>
                  <a:pt x="11317784" y="6670682"/>
                </a:cubicBezTo>
                <a:lnTo>
                  <a:pt x="11235549" y="6594727"/>
                </a:lnTo>
                <a:cubicBezTo>
                  <a:pt x="11285570" y="6547831"/>
                  <a:pt x="11335591" y="6500934"/>
                  <a:pt x="11385612" y="6454038"/>
                </a:cubicBezTo>
                <a:lnTo>
                  <a:pt x="11236592" y="6312555"/>
                </a:lnTo>
                <a:lnTo>
                  <a:pt x="11318827" y="6236600"/>
                </a:lnTo>
                <a:lnTo>
                  <a:pt x="11435366" y="6343288"/>
                </a:lnTo>
                <a:lnTo>
                  <a:pt x="11408894" y="6371083"/>
                </a:lnTo>
                <a:lnTo>
                  <a:pt x="11319342" y="6288368"/>
                </a:lnTo>
                <a:lnTo>
                  <a:pt x="11293291" y="6312431"/>
                </a:lnTo>
                <a:lnTo>
                  <a:pt x="11413360" y="6427456"/>
                </a:lnTo>
                <a:lnTo>
                  <a:pt x="11497714" y="6346644"/>
                </a:lnTo>
                <a:lnTo>
                  <a:pt x="11348114" y="6207626"/>
                </a:lnTo>
                <a:lnTo>
                  <a:pt x="11439665" y="6123065"/>
                </a:lnTo>
                <a:lnTo>
                  <a:pt x="11551519" y="6228954"/>
                </a:lnTo>
                <a:lnTo>
                  <a:pt x="11525048" y="6256749"/>
                </a:lnTo>
                <a:lnTo>
                  <a:pt x="11438270" y="6176599"/>
                </a:lnTo>
                <a:lnTo>
                  <a:pt x="11404222" y="6208047"/>
                </a:lnTo>
                <a:lnTo>
                  <a:pt x="11525480" y="6320044"/>
                </a:lnTo>
                <a:lnTo>
                  <a:pt x="11611681" y="6237463"/>
                </a:lnTo>
                <a:lnTo>
                  <a:pt x="11466581" y="6098456"/>
                </a:lnTo>
                <a:lnTo>
                  <a:pt x="11493563" y="6071142"/>
                </a:lnTo>
                <a:lnTo>
                  <a:pt x="11639427" y="6210882"/>
                </a:lnTo>
                <a:lnTo>
                  <a:pt x="11787576" y="6068953"/>
                </a:lnTo>
                <a:lnTo>
                  <a:pt x="11719275" y="6068953"/>
                </a:lnTo>
                <a:lnTo>
                  <a:pt x="11638739" y="6148263"/>
                </a:lnTo>
                <a:lnTo>
                  <a:pt x="11558204" y="6068954"/>
                </a:lnTo>
                <a:close/>
                <a:moveTo>
                  <a:pt x="11322205" y="6068953"/>
                </a:moveTo>
                <a:lnTo>
                  <a:pt x="11079920" y="6292737"/>
                </a:lnTo>
                <a:lnTo>
                  <a:pt x="11079920" y="6295185"/>
                </a:lnTo>
                <a:lnTo>
                  <a:pt x="10847911" y="6080892"/>
                </a:lnTo>
                <a:lnTo>
                  <a:pt x="10777449" y="6080892"/>
                </a:lnTo>
                <a:lnTo>
                  <a:pt x="11079920" y="6360267"/>
                </a:lnTo>
                <a:lnTo>
                  <a:pt x="11079920" y="6357818"/>
                </a:lnTo>
                <a:lnTo>
                  <a:pt x="11392667" y="6068954"/>
                </a:lnTo>
                <a:close/>
                <a:moveTo>
                  <a:pt x="11204995" y="6068953"/>
                </a:moveTo>
                <a:lnTo>
                  <a:pt x="11079920" y="6184477"/>
                </a:lnTo>
                <a:lnTo>
                  <a:pt x="11079920" y="6186925"/>
                </a:lnTo>
                <a:lnTo>
                  <a:pt x="10965121" y="6080892"/>
                </a:lnTo>
                <a:lnTo>
                  <a:pt x="10904475" y="6080892"/>
                </a:lnTo>
                <a:lnTo>
                  <a:pt x="11079920" y="6242940"/>
                </a:lnTo>
                <a:lnTo>
                  <a:pt x="11079920" y="6240492"/>
                </a:lnTo>
                <a:lnTo>
                  <a:pt x="11265640" y="6068954"/>
                </a:lnTo>
                <a:close/>
                <a:moveTo>
                  <a:pt x="11079920" y="6068954"/>
                </a:moveTo>
                <a:lnTo>
                  <a:pt x="11079920" y="6080892"/>
                </a:lnTo>
                <a:lnTo>
                  <a:pt x="11021685" y="6080892"/>
                </a:lnTo>
                <a:lnTo>
                  <a:pt x="11079920" y="6134680"/>
                </a:lnTo>
                <a:lnTo>
                  <a:pt x="11079920" y="6132231"/>
                </a:lnTo>
                <a:lnTo>
                  <a:pt x="11148430" y="6068953"/>
                </a:lnTo>
                <a:close/>
                <a:moveTo>
                  <a:pt x="3924777" y="6078507"/>
                </a:moveTo>
                <a:lnTo>
                  <a:pt x="3959035" y="6112243"/>
                </a:lnTo>
                <a:lnTo>
                  <a:pt x="3993292" y="6078507"/>
                </a:lnTo>
                <a:close/>
                <a:moveTo>
                  <a:pt x="3809846" y="6078507"/>
                </a:moveTo>
                <a:lnTo>
                  <a:pt x="3956885" y="6219372"/>
                </a:lnTo>
                <a:lnTo>
                  <a:pt x="4103924" y="6078507"/>
                </a:lnTo>
                <a:lnTo>
                  <a:pt x="4035900" y="6078507"/>
                </a:lnTo>
                <a:lnTo>
                  <a:pt x="3959035" y="6154202"/>
                </a:lnTo>
                <a:lnTo>
                  <a:pt x="3882170" y="6078507"/>
                </a:lnTo>
                <a:close/>
                <a:moveTo>
                  <a:pt x="3747240" y="6078507"/>
                </a:moveTo>
                <a:lnTo>
                  <a:pt x="3420132" y="6380638"/>
                </a:lnTo>
                <a:lnTo>
                  <a:pt x="3420132" y="6446266"/>
                </a:lnTo>
                <a:lnTo>
                  <a:pt x="3518304" y="6349588"/>
                </a:lnTo>
                <a:lnTo>
                  <a:pt x="3631342" y="6460905"/>
                </a:lnTo>
                <a:lnTo>
                  <a:pt x="3518304" y="6572222"/>
                </a:lnTo>
                <a:lnTo>
                  <a:pt x="3420132" y="6475545"/>
                </a:lnTo>
                <a:lnTo>
                  <a:pt x="3420132" y="6531412"/>
                </a:lnTo>
                <a:lnTo>
                  <a:pt x="3762474" y="6847614"/>
                </a:lnTo>
                <a:lnTo>
                  <a:pt x="3808106" y="6847614"/>
                </a:lnTo>
                <a:lnTo>
                  <a:pt x="3781430" y="6820611"/>
                </a:lnTo>
                <a:lnTo>
                  <a:pt x="3929138" y="6679104"/>
                </a:lnTo>
                <a:lnTo>
                  <a:pt x="3841562" y="6595206"/>
                </a:lnTo>
                <a:lnTo>
                  <a:pt x="3718764" y="6708629"/>
                </a:lnTo>
                <a:lnTo>
                  <a:pt x="3752812" y="6740076"/>
                </a:lnTo>
                <a:lnTo>
                  <a:pt x="3839589" y="6659926"/>
                </a:lnTo>
                <a:lnTo>
                  <a:pt x="3866061" y="6687719"/>
                </a:lnTo>
                <a:cubicBezTo>
                  <a:pt x="3828776" y="6723017"/>
                  <a:pt x="3791491" y="6758313"/>
                  <a:pt x="3754206" y="6793609"/>
                </a:cubicBezTo>
                <a:lnTo>
                  <a:pt x="3662656" y="6709049"/>
                </a:lnTo>
                <a:lnTo>
                  <a:pt x="3813797" y="6568606"/>
                </a:lnTo>
                <a:lnTo>
                  <a:pt x="3730817" y="6489111"/>
                </a:lnTo>
                <a:lnTo>
                  <a:pt x="3609261" y="6605563"/>
                </a:lnTo>
                <a:lnTo>
                  <a:pt x="3633884" y="6628305"/>
                </a:lnTo>
                <a:lnTo>
                  <a:pt x="3723436" y="6545592"/>
                </a:lnTo>
                <a:lnTo>
                  <a:pt x="3749906" y="6573387"/>
                </a:lnTo>
                <a:cubicBezTo>
                  <a:pt x="3711061" y="6608950"/>
                  <a:pt x="3672214" y="6644512"/>
                  <a:pt x="3633368" y="6680075"/>
                </a:cubicBezTo>
                <a:lnTo>
                  <a:pt x="3551133" y="6604119"/>
                </a:lnTo>
                <a:lnTo>
                  <a:pt x="3703070" y="6462529"/>
                </a:lnTo>
                <a:lnTo>
                  <a:pt x="3552177" y="6321733"/>
                </a:lnTo>
                <a:lnTo>
                  <a:pt x="3634411" y="6245777"/>
                </a:lnTo>
                <a:lnTo>
                  <a:pt x="3640935" y="6252626"/>
                </a:lnTo>
                <a:cubicBezTo>
                  <a:pt x="3641235" y="6252312"/>
                  <a:pt x="3641535" y="6251996"/>
                  <a:pt x="3641835" y="6251682"/>
                </a:cubicBezTo>
                <a:lnTo>
                  <a:pt x="3750950" y="6352466"/>
                </a:lnTo>
                <a:lnTo>
                  <a:pt x="3724478" y="6380260"/>
                </a:lnTo>
                <a:lnTo>
                  <a:pt x="3634926" y="6297547"/>
                </a:lnTo>
                <a:lnTo>
                  <a:pt x="3610196" y="6320390"/>
                </a:lnTo>
                <a:lnTo>
                  <a:pt x="3730817" y="6435947"/>
                </a:lnTo>
                <a:lnTo>
                  <a:pt x="3813886" y="6356365"/>
                </a:lnTo>
                <a:lnTo>
                  <a:pt x="3663699" y="6216803"/>
                </a:lnTo>
                <a:lnTo>
                  <a:pt x="3755249" y="6132242"/>
                </a:lnTo>
                <a:lnTo>
                  <a:pt x="3867105" y="6238133"/>
                </a:lnTo>
                <a:lnTo>
                  <a:pt x="3840633" y="6265927"/>
                </a:lnTo>
                <a:lnTo>
                  <a:pt x="3753855" y="6185776"/>
                </a:lnTo>
                <a:lnTo>
                  <a:pt x="3719807" y="6217224"/>
                </a:lnTo>
                <a:lnTo>
                  <a:pt x="3841653" y="6329766"/>
                </a:lnTo>
                <a:lnTo>
                  <a:pt x="3929138" y="6245954"/>
                </a:lnTo>
                <a:lnTo>
                  <a:pt x="3778364" y="6101510"/>
                </a:lnTo>
                <a:lnTo>
                  <a:pt x="3801088" y="6078507"/>
                </a:lnTo>
                <a:close/>
                <a:moveTo>
                  <a:pt x="3620215" y="6078507"/>
                </a:moveTo>
                <a:lnTo>
                  <a:pt x="3420132" y="6263311"/>
                </a:lnTo>
                <a:lnTo>
                  <a:pt x="3420133" y="6328393"/>
                </a:lnTo>
                <a:lnTo>
                  <a:pt x="3690676" y="6078507"/>
                </a:lnTo>
                <a:close/>
                <a:moveTo>
                  <a:pt x="3503003" y="6078507"/>
                </a:moveTo>
                <a:lnTo>
                  <a:pt x="3420132" y="6155051"/>
                </a:lnTo>
                <a:lnTo>
                  <a:pt x="3420133" y="6211066"/>
                </a:lnTo>
                <a:lnTo>
                  <a:pt x="3563651" y="6078507"/>
                </a:lnTo>
                <a:close/>
                <a:moveTo>
                  <a:pt x="3420131" y="6078507"/>
                </a:moveTo>
                <a:lnTo>
                  <a:pt x="3420131" y="6102807"/>
                </a:lnTo>
                <a:lnTo>
                  <a:pt x="3446439" y="6078507"/>
                </a:lnTo>
                <a:close/>
                <a:moveTo>
                  <a:pt x="7641504" y="6070004"/>
                </a:moveTo>
                <a:lnTo>
                  <a:pt x="7800256" y="6216635"/>
                </a:lnTo>
                <a:lnTo>
                  <a:pt x="7800256" y="6206136"/>
                </a:lnTo>
                <a:lnTo>
                  <a:pt x="7939573" y="6077456"/>
                </a:lnTo>
                <a:lnTo>
                  <a:pt x="7878927" y="6077456"/>
                </a:lnTo>
                <a:lnTo>
                  <a:pt x="7796055" y="6154000"/>
                </a:lnTo>
                <a:lnTo>
                  <a:pt x="7796055" y="6156739"/>
                </a:lnTo>
                <a:lnTo>
                  <a:pt x="7702149" y="6070004"/>
                </a:lnTo>
                <a:close/>
                <a:moveTo>
                  <a:pt x="7514479" y="6070004"/>
                </a:moveTo>
                <a:lnTo>
                  <a:pt x="7800256" y="6333961"/>
                </a:lnTo>
                <a:lnTo>
                  <a:pt x="7800256" y="6323463"/>
                </a:lnTo>
                <a:lnTo>
                  <a:pt x="8066599" y="6077456"/>
                </a:lnTo>
                <a:lnTo>
                  <a:pt x="7996138" y="6077456"/>
                </a:lnTo>
                <a:lnTo>
                  <a:pt x="7796056" y="6262260"/>
                </a:lnTo>
                <a:lnTo>
                  <a:pt x="7796056" y="6265000"/>
                </a:lnTo>
                <a:lnTo>
                  <a:pt x="7584939" y="6070004"/>
                </a:lnTo>
                <a:close/>
                <a:moveTo>
                  <a:pt x="7412283" y="6070004"/>
                </a:moveTo>
                <a:lnTo>
                  <a:pt x="7438959" y="6097008"/>
                </a:lnTo>
                <a:lnTo>
                  <a:pt x="7291250" y="6238514"/>
                </a:lnTo>
                <a:lnTo>
                  <a:pt x="7378826" y="6322411"/>
                </a:lnTo>
                <a:lnTo>
                  <a:pt x="7501624" y="6208990"/>
                </a:lnTo>
                <a:lnTo>
                  <a:pt x="7467576" y="6177542"/>
                </a:lnTo>
                <a:lnTo>
                  <a:pt x="7380798" y="6257693"/>
                </a:lnTo>
                <a:lnTo>
                  <a:pt x="7354327" y="6229899"/>
                </a:lnTo>
                <a:cubicBezTo>
                  <a:pt x="7391611" y="6194601"/>
                  <a:pt x="7428897" y="6159306"/>
                  <a:pt x="7466182" y="6124009"/>
                </a:cubicBezTo>
                <a:lnTo>
                  <a:pt x="7557732" y="6208569"/>
                </a:lnTo>
                <a:lnTo>
                  <a:pt x="7406592" y="6349012"/>
                </a:lnTo>
                <a:lnTo>
                  <a:pt x="7489572" y="6428507"/>
                </a:lnTo>
                <a:lnTo>
                  <a:pt x="7611128" y="6312055"/>
                </a:lnTo>
                <a:lnTo>
                  <a:pt x="7586504" y="6289313"/>
                </a:lnTo>
                <a:lnTo>
                  <a:pt x="7496953" y="6372026"/>
                </a:lnTo>
                <a:lnTo>
                  <a:pt x="7470481" y="6344231"/>
                </a:lnTo>
                <a:cubicBezTo>
                  <a:pt x="7509328" y="6308668"/>
                  <a:pt x="7548174" y="6273106"/>
                  <a:pt x="7587021" y="6237543"/>
                </a:cubicBezTo>
                <a:lnTo>
                  <a:pt x="7669255" y="6313499"/>
                </a:lnTo>
                <a:lnTo>
                  <a:pt x="7517318" y="6455089"/>
                </a:lnTo>
                <a:lnTo>
                  <a:pt x="7668211" y="6595885"/>
                </a:lnTo>
                <a:lnTo>
                  <a:pt x="7585976" y="6671840"/>
                </a:lnTo>
                <a:lnTo>
                  <a:pt x="7579453" y="6664991"/>
                </a:lnTo>
                <a:cubicBezTo>
                  <a:pt x="7579153" y="6665306"/>
                  <a:pt x="7578853" y="6665622"/>
                  <a:pt x="7578553" y="6665936"/>
                </a:cubicBezTo>
                <a:lnTo>
                  <a:pt x="7469438" y="6565153"/>
                </a:lnTo>
                <a:lnTo>
                  <a:pt x="7495909" y="6537358"/>
                </a:lnTo>
                <a:lnTo>
                  <a:pt x="7585462" y="6620072"/>
                </a:lnTo>
                <a:lnTo>
                  <a:pt x="7610193" y="6597228"/>
                </a:lnTo>
                <a:lnTo>
                  <a:pt x="7489571" y="6481672"/>
                </a:lnTo>
                <a:lnTo>
                  <a:pt x="7406502" y="6561253"/>
                </a:lnTo>
                <a:lnTo>
                  <a:pt x="7556689" y="6700816"/>
                </a:lnTo>
                <a:lnTo>
                  <a:pt x="7465139" y="6785375"/>
                </a:lnTo>
                <a:lnTo>
                  <a:pt x="7353284" y="6679485"/>
                </a:lnTo>
                <a:lnTo>
                  <a:pt x="7379755" y="6651691"/>
                </a:lnTo>
                <a:lnTo>
                  <a:pt x="7466533" y="6731841"/>
                </a:lnTo>
                <a:lnTo>
                  <a:pt x="7500580" y="6700394"/>
                </a:lnTo>
                <a:lnTo>
                  <a:pt x="7378736" y="6587852"/>
                </a:lnTo>
                <a:lnTo>
                  <a:pt x="7291251" y="6671663"/>
                </a:lnTo>
                <a:lnTo>
                  <a:pt x="7442025" y="6816108"/>
                </a:lnTo>
                <a:lnTo>
                  <a:pt x="7419301" y="6839111"/>
                </a:lnTo>
                <a:lnTo>
                  <a:pt x="7473149" y="6839111"/>
                </a:lnTo>
                <a:lnTo>
                  <a:pt x="7800256" y="6536980"/>
                </a:lnTo>
                <a:lnTo>
                  <a:pt x="7800256" y="6534241"/>
                </a:lnTo>
                <a:lnTo>
                  <a:pt x="8138397" y="6846563"/>
                </a:lnTo>
                <a:lnTo>
                  <a:pt x="8184029" y="6846563"/>
                </a:lnTo>
                <a:lnTo>
                  <a:pt x="8157353" y="6819560"/>
                </a:lnTo>
                <a:lnTo>
                  <a:pt x="8305061" y="6678054"/>
                </a:lnTo>
                <a:lnTo>
                  <a:pt x="8217486" y="6594155"/>
                </a:lnTo>
                <a:lnTo>
                  <a:pt x="8094688" y="6707578"/>
                </a:lnTo>
                <a:lnTo>
                  <a:pt x="8128735" y="6739025"/>
                </a:lnTo>
                <a:lnTo>
                  <a:pt x="8215513" y="6658875"/>
                </a:lnTo>
                <a:lnTo>
                  <a:pt x="8241985" y="6686669"/>
                </a:lnTo>
                <a:cubicBezTo>
                  <a:pt x="8204700" y="6721966"/>
                  <a:pt x="8167415" y="6757262"/>
                  <a:pt x="8130130" y="6792559"/>
                </a:cubicBezTo>
                <a:lnTo>
                  <a:pt x="8038579" y="6707998"/>
                </a:lnTo>
                <a:lnTo>
                  <a:pt x="8189721" y="6567555"/>
                </a:lnTo>
                <a:lnTo>
                  <a:pt x="8106741" y="6488060"/>
                </a:lnTo>
                <a:lnTo>
                  <a:pt x="7985184" y="6604513"/>
                </a:lnTo>
                <a:lnTo>
                  <a:pt x="8009807" y="6627255"/>
                </a:lnTo>
                <a:lnTo>
                  <a:pt x="8099359" y="6544541"/>
                </a:lnTo>
                <a:lnTo>
                  <a:pt x="8125830" y="6572337"/>
                </a:lnTo>
                <a:cubicBezTo>
                  <a:pt x="8086984" y="6607900"/>
                  <a:pt x="8048137" y="6643462"/>
                  <a:pt x="8009291" y="6679025"/>
                </a:cubicBezTo>
                <a:lnTo>
                  <a:pt x="7927057" y="6603069"/>
                </a:lnTo>
                <a:lnTo>
                  <a:pt x="8078994" y="6461478"/>
                </a:lnTo>
                <a:lnTo>
                  <a:pt x="7928100" y="6320683"/>
                </a:lnTo>
                <a:lnTo>
                  <a:pt x="8010335" y="6244727"/>
                </a:lnTo>
                <a:lnTo>
                  <a:pt x="8016858" y="6251576"/>
                </a:lnTo>
                <a:cubicBezTo>
                  <a:pt x="8017158" y="6251261"/>
                  <a:pt x="8017458" y="6250946"/>
                  <a:pt x="8017759" y="6250631"/>
                </a:cubicBezTo>
                <a:lnTo>
                  <a:pt x="8126873" y="6351415"/>
                </a:lnTo>
                <a:lnTo>
                  <a:pt x="8100401" y="6379209"/>
                </a:lnTo>
                <a:lnTo>
                  <a:pt x="8010850" y="6296496"/>
                </a:lnTo>
                <a:lnTo>
                  <a:pt x="7986118" y="6319339"/>
                </a:lnTo>
                <a:lnTo>
                  <a:pt x="8106740" y="6434896"/>
                </a:lnTo>
                <a:lnTo>
                  <a:pt x="8189810" y="6355314"/>
                </a:lnTo>
                <a:lnTo>
                  <a:pt x="8039622" y="6215752"/>
                </a:lnTo>
                <a:lnTo>
                  <a:pt x="8131173" y="6131192"/>
                </a:lnTo>
                <a:lnTo>
                  <a:pt x="8243028" y="6237082"/>
                </a:lnTo>
                <a:lnTo>
                  <a:pt x="8216556" y="6264876"/>
                </a:lnTo>
                <a:lnTo>
                  <a:pt x="8129778" y="6184726"/>
                </a:lnTo>
                <a:lnTo>
                  <a:pt x="8095731" y="6216174"/>
                </a:lnTo>
                <a:lnTo>
                  <a:pt x="8217576" y="6328715"/>
                </a:lnTo>
                <a:lnTo>
                  <a:pt x="8305061" y="6244903"/>
                </a:lnTo>
                <a:lnTo>
                  <a:pt x="8154287" y="6100459"/>
                </a:lnTo>
                <a:lnTo>
                  <a:pt x="8177011" y="6077456"/>
                </a:lnTo>
                <a:lnTo>
                  <a:pt x="8123163" y="6077456"/>
                </a:lnTo>
                <a:lnTo>
                  <a:pt x="7796056" y="6379587"/>
                </a:lnTo>
                <a:lnTo>
                  <a:pt x="7796055" y="6382327"/>
                </a:lnTo>
                <a:lnTo>
                  <a:pt x="7457914" y="6070004"/>
                </a:lnTo>
                <a:close/>
                <a:moveTo>
                  <a:pt x="7224888" y="6070004"/>
                </a:moveTo>
                <a:lnTo>
                  <a:pt x="7262816" y="6107354"/>
                </a:lnTo>
                <a:lnTo>
                  <a:pt x="7300745" y="6070004"/>
                </a:lnTo>
                <a:close/>
                <a:moveTo>
                  <a:pt x="7073306" y="6070004"/>
                </a:moveTo>
                <a:lnTo>
                  <a:pt x="6703996" y="6411115"/>
                </a:lnTo>
                <a:lnTo>
                  <a:pt x="6703996" y="6413562"/>
                </a:lnTo>
                <a:lnTo>
                  <a:pt x="6344962" y="6081943"/>
                </a:lnTo>
                <a:lnTo>
                  <a:pt x="6295210" y="6081942"/>
                </a:lnTo>
                <a:lnTo>
                  <a:pt x="6320402" y="6107445"/>
                </a:lnTo>
                <a:lnTo>
                  <a:pt x="6172237" y="6249389"/>
                </a:lnTo>
                <a:lnTo>
                  <a:pt x="6259371" y="6332865"/>
                </a:lnTo>
                <a:lnTo>
                  <a:pt x="6380737" y="6220767"/>
                </a:lnTo>
                <a:lnTo>
                  <a:pt x="6346688" y="6189318"/>
                </a:lnTo>
                <a:cubicBezTo>
                  <a:pt x="6317763" y="6216036"/>
                  <a:pt x="6288838" y="6242753"/>
                  <a:pt x="6259912" y="6269469"/>
                </a:cubicBezTo>
                <a:lnTo>
                  <a:pt x="6233440" y="6241675"/>
                </a:lnTo>
                <a:cubicBezTo>
                  <a:pt x="6270725" y="6206378"/>
                  <a:pt x="6308009" y="6171082"/>
                  <a:pt x="6345294" y="6135786"/>
                </a:cubicBezTo>
                <a:lnTo>
                  <a:pt x="6436845" y="6220346"/>
                </a:lnTo>
                <a:cubicBezTo>
                  <a:pt x="6386943" y="6266719"/>
                  <a:pt x="6337040" y="6313092"/>
                  <a:pt x="6287137" y="6359465"/>
                </a:cubicBezTo>
                <a:lnTo>
                  <a:pt x="6370557" y="6439383"/>
                </a:lnTo>
                <a:lnTo>
                  <a:pt x="6490715" y="6324270"/>
                </a:lnTo>
                <a:lnTo>
                  <a:pt x="6465617" y="6301090"/>
                </a:lnTo>
                <a:lnTo>
                  <a:pt x="6376066" y="6383803"/>
                </a:lnTo>
                <a:lnTo>
                  <a:pt x="6349594" y="6356009"/>
                </a:lnTo>
                <a:cubicBezTo>
                  <a:pt x="6388440" y="6320446"/>
                  <a:pt x="6427286" y="6284883"/>
                  <a:pt x="6466133" y="6249321"/>
                </a:cubicBezTo>
                <a:lnTo>
                  <a:pt x="6548367" y="6325275"/>
                </a:lnTo>
                <a:cubicBezTo>
                  <a:pt x="6498346" y="6372172"/>
                  <a:pt x="6448325" y="6419068"/>
                  <a:pt x="6398304" y="6465964"/>
                </a:cubicBezTo>
                <a:lnTo>
                  <a:pt x="6547323" y="6607448"/>
                </a:lnTo>
                <a:lnTo>
                  <a:pt x="6465090" y="6683402"/>
                </a:lnTo>
                <a:lnTo>
                  <a:pt x="6348551" y="6576715"/>
                </a:lnTo>
                <a:lnTo>
                  <a:pt x="6375022" y="6548920"/>
                </a:lnTo>
                <a:lnTo>
                  <a:pt x="6464574" y="6631634"/>
                </a:lnTo>
                <a:lnTo>
                  <a:pt x="6490625" y="6607572"/>
                </a:lnTo>
                <a:lnTo>
                  <a:pt x="6370557" y="6492547"/>
                </a:lnTo>
                <a:lnTo>
                  <a:pt x="6286203" y="6573359"/>
                </a:lnTo>
                <a:lnTo>
                  <a:pt x="6435801" y="6712378"/>
                </a:lnTo>
                <a:lnTo>
                  <a:pt x="6344250" y="6796937"/>
                </a:lnTo>
                <a:lnTo>
                  <a:pt x="6232396" y="6691048"/>
                </a:lnTo>
                <a:lnTo>
                  <a:pt x="6258868" y="6663253"/>
                </a:lnTo>
                <a:lnTo>
                  <a:pt x="6345646" y="6743404"/>
                </a:lnTo>
                <a:lnTo>
                  <a:pt x="6379693" y="6711956"/>
                </a:lnTo>
                <a:lnTo>
                  <a:pt x="6258436" y="6599959"/>
                </a:lnTo>
                <a:lnTo>
                  <a:pt x="6172236" y="6682539"/>
                </a:lnTo>
                <a:lnTo>
                  <a:pt x="6317336" y="6821546"/>
                </a:lnTo>
                <a:lnTo>
                  <a:pt x="6290352" y="6848860"/>
                </a:lnTo>
                <a:lnTo>
                  <a:pt x="6144490" y="6709121"/>
                </a:lnTo>
                <a:lnTo>
                  <a:pt x="5996340" y="6851049"/>
                </a:lnTo>
                <a:lnTo>
                  <a:pt x="6064642" y="6851049"/>
                </a:lnTo>
                <a:lnTo>
                  <a:pt x="6145177" y="6771741"/>
                </a:lnTo>
                <a:lnTo>
                  <a:pt x="6225712" y="6851050"/>
                </a:lnTo>
                <a:lnTo>
                  <a:pt x="6334685" y="6851050"/>
                </a:lnTo>
                <a:lnTo>
                  <a:pt x="6703997" y="6509939"/>
                </a:lnTo>
                <a:lnTo>
                  <a:pt x="6703997" y="6507492"/>
                </a:lnTo>
                <a:lnTo>
                  <a:pt x="7063031" y="6839111"/>
                </a:lnTo>
                <a:lnTo>
                  <a:pt x="7112783" y="6839111"/>
                </a:lnTo>
                <a:lnTo>
                  <a:pt x="7087591" y="6813608"/>
                </a:lnTo>
                <a:lnTo>
                  <a:pt x="7235756" y="6671664"/>
                </a:lnTo>
                <a:lnTo>
                  <a:pt x="7148622" y="6588188"/>
                </a:lnTo>
                <a:lnTo>
                  <a:pt x="7027256" y="6700286"/>
                </a:lnTo>
                <a:lnTo>
                  <a:pt x="7061304" y="6731735"/>
                </a:lnTo>
                <a:cubicBezTo>
                  <a:pt x="7090229" y="6705018"/>
                  <a:pt x="7119155" y="6678302"/>
                  <a:pt x="7148080" y="6651585"/>
                </a:cubicBezTo>
                <a:lnTo>
                  <a:pt x="7174553" y="6679379"/>
                </a:lnTo>
                <a:cubicBezTo>
                  <a:pt x="7137268" y="6714675"/>
                  <a:pt x="7099984" y="6749972"/>
                  <a:pt x="7062698" y="6785268"/>
                </a:cubicBezTo>
                <a:lnTo>
                  <a:pt x="6971148" y="6700708"/>
                </a:lnTo>
                <a:cubicBezTo>
                  <a:pt x="7021051" y="6654335"/>
                  <a:pt x="7070952" y="6607961"/>
                  <a:pt x="7120856" y="6561588"/>
                </a:cubicBezTo>
                <a:lnTo>
                  <a:pt x="7037435" y="6481670"/>
                </a:lnTo>
                <a:lnTo>
                  <a:pt x="6917278" y="6596783"/>
                </a:lnTo>
                <a:lnTo>
                  <a:pt x="6942376" y="6619964"/>
                </a:lnTo>
                <a:lnTo>
                  <a:pt x="7031926" y="6537250"/>
                </a:lnTo>
                <a:lnTo>
                  <a:pt x="7058399" y="6565045"/>
                </a:lnTo>
                <a:cubicBezTo>
                  <a:pt x="7019552" y="6600608"/>
                  <a:pt x="6980707" y="6636171"/>
                  <a:pt x="6941860" y="6671733"/>
                </a:cubicBezTo>
                <a:lnTo>
                  <a:pt x="6859626" y="6595778"/>
                </a:lnTo>
                <a:cubicBezTo>
                  <a:pt x="6909647" y="6548882"/>
                  <a:pt x="6959667" y="6501985"/>
                  <a:pt x="7009688" y="6455089"/>
                </a:cubicBezTo>
                <a:lnTo>
                  <a:pt x="6860669" y="6313605"/>
                </a:lnTo>
                <a:lnTo>
                  <a:pt x="6942903" y="6237650"/>
                </a:lnTo>
                <a:lnTo>
                  <a:pt x="7059442" y="6344339"/>
                </a:lnTo>
                <a:lnTo>
                  <a:pt x="7032971" y="6372133"/>
                </a:lnTo>
                <a:lnTo>
                  <a:pt x="6943419" y="6289419"/>
                </a:lnTo>
                <a:lnTo>
                  <a:pt x="6917368" y="6313482"/>
                </a:lnTo>
                <a:lnTo>
                  <a:pt x="7037436" y="6428507"/>
                </a:lnTo>
                <a:lnTo>
                  <a:pt x="7121790" y="6347695"/>
                </a:lnTo>
                <a:lnTo>
                  <a:pt x="6972191" y="6208676"/>
                </a:lnTo>
                <a:lnTo>
                  <a:pt x="7063742" y="6124116"/>
                </a:lnTo>
                <a:lnTo>
                  <a:pt x="7175596" y="6230005"/>
                </a:lnTo>
                <a:lnTo>
                  <a:pt x="7149125" y="6257800"/>
                </a:lnTo>
                <a:lnTo>
                  <a:pt x="7062346" y="6177649"/>
                </a:lnTo>
                <a:lnTo>
                  <a:pt x="7028299" y="6209097"/>
                </a:lnTo>
                <a:lnTo>
                  <a:pt x="7149557" y="6321094"/>
                </a:lnTo>
                <a:lnTo>
                  <a:pt x="7235757" y="6238514"/>
                </a:lnTo>
                <a:lnTo>
                  <a:pt x="7090657" y="6099507"/>
                </a:lnTo>
                <a:lnTo>
                  <a:pt x="7117640" y="6072193"/>
                </a:lnTo>
                <a:lnTo>
                  <a:pt x="7263504" y="6211932"/>
                </a:lnTo>
                <a:lnTo>
                  <a:pt x="7411652" y="6070004"/>
                </a:lnTo>
                <a:lnTo>
                  <a:pt x="7343351" y="6070004"/>
                </a:lnTo>
                <a:lnTo>
                  <a:pt x="7262816" y="6149313"/>
                </a:lnTo>
                <a:lnTo>
                  <a:pt x="7182279" y="6070004"/>
                </a:lnTo>
                <a:close/>
                <a:moveTo>
                  <a:pt x="6946282" y="6070004"/>
                </a:moveTo>
                <a:lnTo>
                  <a:pt x="6703996" y="6293788"/>
                </a:lnTo>
                <a:lnTo>
                  <a:pt x="6703996" y="6296236"/>
                </a:lnTo>
                <a:lnTo>
                  <a:pt x="6471987" y="6081943"/>
                </a:lnTo>
                <a:lnTo>
                  <a:pt x="6401526" y="6081943"/>
                </a:lnTo>
                <a:lnTo>
                  <a:pt x="6703997" y="6361318"/>
                </a:lnTo>
                <a:lnTo>
                  <a:pt x="6703997" y="6358869"/>
                </a:lnTo>
                <a:lnTo>
                  <a:pt x="7016743" y="6070004"/>
                </a:lnTo>
                <a:close/>
                <a:moveTo>
                  <a:pt x="6829071" y="6070004"/>
                </a:moveTo>
                <a:lnTo>
                  <a:pt x="6703996" y="6185528"/>
                </a:lnTo>
                <a:lnTo>
                  <a:pt x="6703996" y="6187976"/>
                </a:lnTo>
                <a:lnTo>
                  <a:pt x="6589197" y="6081942"/>
                </a:lnTo>
                <a:lnTo>
                  <a:pt x="6528551" y="6081943"/>
                </a:lnTo>
                <a:lnTo>
                  <a:pt x="6703997" y="6243990"/>
                </a:lnTo>
                <a:lnTo>
                  <a:pt x="6703997" y="6241543"/>
                </a:lnTo>
                <a:lnTo>
                  <a:pt x="6889717" y="6070004"/>
                </a:lnTo>
                <a:close/>
                <a:moveTo>
                  <a:pt x="6703996" y="6070004"/>
                </a:moveTo>
                <a:lnTo>
                  <a:pt x="6703996" y="6081942"/>
                </a:lnTo>
                <a:lnTo>
                  <a:pt x="6645761" y="6081943"/>
                </a:lnTo>
                <a:lnTo>
                  <a:pt x="6703997" y="6135730"/>
                </a:lnTo>
                <a:lnTo>
                  <a:pt x="6703996" y="6133282"/>
                </a:lnTo>
                <a:lnTo>
                  <a:pt x="6772506" y="6070004"/>
                </a:lnTo>
                <a:close/>
                <a:moveTo>
                  <a:pt x="9829823" y="6065518"/>
                </a:moveTo>
                <a:lnTo>
                  <a:pt x="9983660" y="6207609"/>
                </a:lnTo>
                <a:lnTo>
                  <a:pt x="9983661" y="6213451"/>
                </a:lnTo>
                <a:lnTo>
                  <a:pt x="9986822" y="6210530"/>
                </a:lnTo>
                <a:lnTo>
                  <a:pt x="9988575" y="6212149"/>
                </a:lnTo>
                <a:lnTo>
                  <a:pt x="9988575" y="6208911"/>
                </a:lnTo>
                <a:lnTo>
                  <a:pt x="10127178" y="6080892"/>
                </a:lnTo>
                <a:lnTo>
                  <a:pt x="10066532" y="6080892"/>
                </a:lnTo>
                <a:lnTo>
                  <a:pt x="9986823" y="6154515"/>
                </a:lnTo>
                <a:lnTo>
                  <a:pt x="9890468" y="6065518"/>
                </a:lnTo>
                <a:close/>
                <a:moveTo>
                  <a:pt x="9702797" y="6065518"/>
                </a:moveTo>
                <a:lnTo>
                  <a:pt x="9983660" y="6324935"/>
                </a:lnTo>
                <a:lnTo>
                  <a:pt x="9983660" y="6330777"/>
                </a:lnTo>
                <a:lnTo>
                  <a:pt x="9986822" y="6327856"/>
                </a:lnTo>
                <a:lnTo>
                  <a:pt x="9988575" y="6329475"/>
                </a:lnTo>
                <a:lnTo>
                  <a:pt x="9988575" y="6326238"/>
                </a:lnTo>
                <a:lnTo>
                  <a:pt x="10254204" y="6080892"/>
                </a:lnTo>
                <a:lnTo>
                  <a:pt x="10183742" y="6080892"/>
                </a:lnTo>
                <a:lnTo>
                  <a:pt x="9986823" y="6262775"/>
                </a:lnTo>
                <a:lnTo>
                  <a:pt x="9773258" y="6065518"/>
                </a:lnTo>
                <a:close/>
                <a:moveTo>
                  <a:pt x="9600602" y="6065518"/>
                </a:moveTo>
                <a:lnTo>
                  <a:pt x="9627277" y="6092521"/>
                </a:lnTo>
                <a:lnTo>
                  <a:pt x="9479569" y="6234028"/>
                </a:lnTo>
                <a:lnTo>
                  <a:pt x="9567144" y="6317925"/>
                </a:lnTo>
                <a:lnTo>
                  <a:pt x="9689943" y="6204503"/>
                </a:lnTo>
                <a:lnTo>
                  <a:pt x="9655895" y="6173056"/>
                </a:lnTo>
                <a:lnTo>
                  <a:pt x="9569118" y="6253206"/>
                </a:lnTo>
                <a:lnTo>
                  <a:pt x="9542646" y="6225412"/>
                </a:lnTo>
                <a:cubicBezTo>
                  <a:pt x="9579931" y="6190116"/>
                  <a:pt x="9617216" y="6154819"/>
                  <a:pt x="9654501" y="6119522"/>
                </a:cubicBezTo>
                <a:lnTo>
                  <a:pt x="9746052" y="6204083"/>
                </a:lnTo>
                <a:lnTo>
                  <a:pt x="9594910" y="6344526"/>
                </a:lnTo>
                <a:lnTo>
                  <a:pt x="9677890" y="6424021"/>
                </a:lnTo>
                <a:lnTo>
                  <a:pt x="9799446" y="6307568"/>
                </a:lnTo>
                <a:lnTo>
                  <a:pt x="9774823" y="6284826"/>
                </a:lnTo>
                <a:lnTo>
                  <a:pt x="9685272" y="6367539"/>
                </a:lnTo>
                <a:lnTo>
                  <a:pt x="9658799" y="6339745"/>
                </a:lnTo>
                <a:cubicBezTo>
                  <a:pt x="9697647" y="6304182"/>
                  <a:pt x="9736493" y="6268620"/>
                  <a:pt x="9775338" y="6233057"/>
                </a:cubicBezTo>
                <a:lnTo>
                  <a:pt x="9857573" y="6309012"/>
                </a:lnTo>
                <a:lnTo>
                  <a:pt x="9705637" y="6450603"/>
                </a:lnTo>
                <a:lnTo>
                  <a:pt x="9856530" y="6591399"/>
                </a:lnTo>
                <a:lnTo>
                  <a:pt x="9774296" y="6667354"/>
                </a:lnTo>
                <a:lnTo>
                  <a:pt x="9767772" y="6660505"/>
                </a:lnTo>
                <a:cubicBezTo>
                  <a:pt x="9767472" y="6660819"/>
                  <a:pt x="9767172" y="6661135"/>
                  <a:pt x="9766872" y="6661450"/>
                </a:cubicBezTo>
                <a:lnTo>
                  <a:pt x="9657757" y="6560666"/>
                </a:lnTo>
                <a:lnTo>
                  <a:pt x="9684229" y="6532872"/>
                </a:lnTo>
                <a:lnTo>
                  <a:pt x="9773780" y="6615586"/>
                </a:lnTo>
                <a:lnTo>
                  <a:pt x="9798512" y="6592741"/>
                </a:lnTo>
                <a:lnTo>
                  <a:pt x="9677889" y="6477185"/>
                </a:lnTo>
                <a:lnTo>
                  <a:pt x="9594820" y="6556766"/>
                </a:lnTo>
                <a:lnTo>
                  <a:pt x="9745009" y="6696329"/>
                </a:lnTo>
                <a:lnTo>
                  <a:pt x="9653458" y="6780889"/>
                </a:lnTo>
                <a:lnTo>
                  <a:pt x="9541603" y="6674999"/>
                </a:lnTo>
                <a:lnTo>
                  <a:pt x="9568075" y="6647205"/>
                </a:lnTo>
                <a:lnTo>
                  <a:pt x="9654852" y="6727356"/>
                </a:lnTo>
                <a:lnTo>
                  <a:pt x="9688900" y="6695908"/>
                </a:lnTo>
                <a:lnTo>
                  <a:pt x="9567055" y="6583366"/>
                </a:lnTo>
                <a:lnTo>
                  <a:pt x="9479570" y="6667178"/>
                </a:lnTo>
                <a:lnTo>
                  <a:pt x="9630344" y="6811622"/>
                </a:lnTo>
                <a:lnTo>
                  <a:pt x="9607620" y="6834625"/>
                </a:lnTo>
                <a:lnTo>
                  <a:pt x="9661468" y="6834625"/>
                </a:lnTo>
                <a:lnTo>
                  <a:pt x="9985412" y="6535416"/>
                </a:lnTo>
                <a:lnTo>
                  <a:pt x="10326002" y="6849999"/>
                </a:lnTo>
                <a:lnTo>
                  <a:pt x="10371634" y="6849999"/>
                </a:lnTo>
                <a:lnTo>
                  <a:pt x="10344958" y="6822995"/>
                </a:lnTo>
                <a:lnTo>
                  <a:pt x="10492666" y="6681489"/>
                </a:lnTo>
                <a:lnTo>
                  <a:pt x="10405090" y="6597591"/>
                </a:lnTo>
                <a:lnTo>
                  <a:pt x="10282292" y="6711014"/>
                </a:lnTo>
                <a:lnTo>
                  <a:pt x="10316340" y="6742461"/>
                </a:lnTo>
                <a:lnTo>
                  <a:pt x="10403117" y="6662310"/>
                </a:lnTo>
                <a:lnTo>
                  <a:pt x="10429590" y="6690104"/>
                </a:lnTo>
                <a:cubicBezTo>
                  <a:pt x="10392305" y="6725401"/>
                  <a:pt x="10355020" y="6760698"/>
                  <a:pt x="10317735" y="6795994"/>
                </a:cubicBezTo>
                <a:lnTo>
                  <a:pt x="10226184" y="6711434"/>
                </a:lnTo>
                <a:lnTo>
                  <a:pt x="10377325" y="6570991"/>
                </a:lnTo>
                <a:lnTo>
                  <a:pt x="10294345" y="6491496"/>
                </a:lnTo>
                <a:lnTo>
                  <a:pt x="10172790" y="6607948"/>
                </a:lnTo>
                <a:lnTo>
                  <a:pt x="10197413" y="6630690"/>
                </a:lnTo>
                <a:lnTo>
                  <a:pt x="10286964" y="6547977"/>
                </a:lnTo>
                <a:lnTo>
                  <a:pt x="10313435" y="6575772"/>
                </a:lnTo>
                <a:cubicBezTo>
                  <a:pt x="10274589" y="6611335"/>
                  <a:pt x="10235743" y="6646897"/>
                  <a:pt x="10196897" y="6682460"/>
                </a:cubicBezTo>
                <a:lnTo>
                  <a:pt x="10114663" y="6606504"/>
                </a:lnTo>
                <a:lnTo>
                  <a:pt x="10266598" y="6464913"/>
                </a:lnTo>
                <a:lnTo>
                  <a:pt x="10115705" y="6324118"/>
                </a:lnTo>
                <a:lnTo>
                  <a:pt x="10197940" y="6248162"/>
                </a:lnTo>
                <a:lnTo>
                  <a:pt x="10204464" y="6255011"/>
                </a:lnTo>
                <a:cubicBezTo>
                  <a:pt x="10204763" y="6254697"/>
                  <a:pt x="10205064" y="6254382"/>
                  <a:pt x="10205363" y="6254067"/>
                </a:cubicBezTo>
                <a:lnTo>
                  <a:pt x="10314479" y="6354851"/>
                </a:lnTo>
                <a:lnTo>
                  <a:pt x="10288007" y="6382645"/>
                </a:lnTo>
                <a:lnTo>
                  <a:pt x="10198455" y="6299931"/>
                </a:lnTo>
                <a:lnTo>
                  <a:pt x="10173723" y="6322775"/>
                </a:lnTo>
                <a:lnTo>
                  <a:pt x="10294345" y="6438332"/>
                </a:lnTo>
                <a:lnTo>
                  <a:pt x="10377415" y="6358750"/>
                </a:lnTo>
                <a:lnTo>
                  <a:pt x="10227226" y="6219187"/>
                </a:lnTo>
                <a:lnTo>
                  <a:pt x="10318778" y="6134627"/>
                </a:lnTo>
                <a:lnTo>
                  <a:pt x="10430633" y="6240518"/>
                </a:lnTo>
                <a:lnTo>
                  <a:pt x="10404161" y="6268312"/>
                </a:lnTo>
                <a:lnTo>
                  <a:pt x="10317383" y="6188161"/>
                </a:lnTo>
                <a:lnTo>
                  <a:pt x="10283335" y="6219609"/>
                </a:lnTo>
                <a:lnTo>
                  <a:pt x="10405181" y="6332151"/>
                </a:lnTo>
                <a:lnTo>
                  <a:pt x="10492666" y="6248339"/>
                </a:lnTo>
                <a:lnTo>
                  <a:pt x="10341891" y="6103894"/>
                </a:lnTo>
                <a:lnTo>
                  <a:pt x="10364615" y="6080892"/>
                </a:lnTo>
                <a:lnTo>
                  <a:pt x="10310768" y="6080892"/>
                </a:lnTo>
                <a:lnTo>
                  <a:pt x="9986823" y="6380101"/>
                </a:lnTo>
                <a:lnTo>
                  <a:pt x="9646232" y="6065518"/>
                </a:lnTo>
                <a:close/>
                <a:moveTo>
                  <a:pt x="9413207" y="6065518"/>
                </a:moveTo>
                <a:lnTo>
                  <a:pt x="9451135" y="6102869"/>
                </a:lnTo>
                <a:lnTo>
                  <a:pt x="9489063" y="6065518"/>
                </a:lnTo>
                <a:close/>
                <a:moveTo>
                  <a:pt x="9261626" y="6065518"/>
                </a:moveTo>
                <a:lnTo>
                  <a:pt x="8892315" y="6406629"/>
                </a:lnTo>
                <a:lnTo>
                  <a:pt x="8892315" y="6409075"/>
                </a:lnTo>
                <a:lnTo>
                  <a:pt x="8533280" y="6077456"/>
                </a:lnTo>
                <a:lnTo>
                  <a:pt x="8483529" y="6077457"/>
                </a:lnTo>
                <a:lnTo>
                  <a:pt x="8508721" y="6102959"/>
                </a:lnTo>
                <a:lnTo>
                  <a:pt x="8360555" y="6244903"/>
                </a:lnTo>
                <a:lnTo>
                  <a:pt x="8447690" y="6328380"/>
                </a:lnTo>
                <a:lnTo>
                  <a:pt x="8569056" y="6216281"/>
                </a:lnTo>
                <a:lnTo>
                  <a:pt x="8535008" y="6184833"/>
                </a:lnTo>
                <a:cubicBezTo>
                  <a:pt x="8506082" y="6211549"/>
                  <a:pt x="8477156" y="6238267"/>
                  <a:pt x="8448231" y="6264983"/>
                </a:cubicBezTo>
                <a:lnTo>
                  <a:pt x="8421759" y="6237189"/>
                </a:lnTo>
                <a:cubicBezTo>
                  <a:pt x="8459043" y="6201892"/>
                  <a:pt x="8496328" y="6166596"/>
                  <a:pt x="8533613" y="6131300"/>
                </a:cubicBezTo>
                <a:lnTo>
                  <a:pt x="8625164" y="6215859"/>
                </a:lnTo>
                <a:cubicBezTo>
                  <a:pt x="8575261" y="6262233"/>
                  <a:pt x="8525358" y="6308606"/>
                  <a:pt x="8475455" y="6354980"/>
                </a:cubicBezTo>
                <a:lnTo>
                  <a:pt x="8558876" y="6434896"/>
                </a:lnTo>
                <a:lnTo>
                  <a:pt x="8679034" y="6319785"/>
                </a:lnTo>
                <a:lnTo>
                  <a:pt x="8653936" y="6296604"/>
                </a:lnTo>
                <a:lnTo>
                  <a:pt x="8564385" y="6379317"/>
                </a:lnTo>
                <a:lnTo>
                  <a:pt x="8537913" y="6351522"/>
                </a:lnTo>
                <a:cubicBezTo>
                  <a:pt x="8576759" y="6315959"/>
                  <a:pt x="8615605" y="6280396"/>
                  <a:pt x="8654452" y="6244834"/>
                </a:cubicBezTo>
                <a:lnTo>
                  <a:pt x="8736686" y="6320789"/>
                </a:lnTo>
                <a:cubicBezTo>
                  <a:pt x="8686665" y="6367687"/>
                  <a:pt x="8636644" y="6414583"/>
                  <a:pt x="8586623" y="6461478"/>
                </a:cubicBezTo>
                <a:lnTo>
                  <a:pt x="8735643" y="6602962"/>
                </a:lnTo>
                <a:lnTo>
                  <a:pt x="8653409" y="6678917"/>
                </a:lnTo>
                <a:lnTo>
                  <a:pt x="8536869" y="6572229"/>
                </a:lnTo>
                <a:lnTo>
                  <a:pt x="8563341" y="6544434"/>
                </a:lnTo>
                <a:lnTo>
                  <a:pt x="8652893" y="6627148"/>
                </a:lnTo>
                <a:lnTo>
                  <a:pt x="8678943" y="6603086"/>
                </a:lnTo>
                <a:lnTo>
                  <a:pt x="8558876" y="6488060"/>
                </a:lnTo>
                <a:lnTo>
                  <a:pt x="8474522" y="6568873"/>
                </a:lnTo>
                <a:lnTo>
                  <a:pt x="8624121" y="6707891"/>
                </a:lnTo>
                <a:lnTo>
                  <a:pt x="8532570" y="6792452"/>
                </a:lnTo>
                <a:lnTo>
                  <a:pt x="8420716" y="6686562"/>
                </a:lnTo>
                <a:lnTo>
                  <a:pt x="8447187" y="6658767"/>
                </a:lnTo>
                <a:lnTo>
                  <a:pt x="8533965" y="6738919"/>
                </a:lnTo>
                <a:lnTo>
                  <a:pt x="8568012" y="6707470"/>
                </a:lnTo>
                <a:lnTo>
                  <a:pt x="8446755" y="6595473"/>
                </a:lnTo>
                <a:lnTo>
                  <a:pt x="8360555" y="6678053"/>
                </a:lnTo>
                <a:lnTo>
                  <a:pt x="8505655" y="6817060"/>
                </a:lnTo>
                <a:lnTo>
                  <a:pt x="8478672" y="6844375"/>
                </a:lnTo>
                <a:lnTo>
                  <a:pt x="8332808" y="6704635"/>
                </a:lnTo>
                <a:lnTo>
                  <a:pt x="8184659" y="6846564"/>
                </a:lnTo>
                <a:lnTo>
                  <a:pt x="8252960" y="6846563"/>
                </a:lnTo>
                <a:lnTo>
                  <a:pt x="8333496" y="6767255"/>
                </a:lnTo>
                <a:lnTo>
                  <a:pt x="8414031" y="6846563"/>
                </a:lnTo>
                <a:lnTo>
                  <a:pt x="8523004" y="6846563"/>
                </a:lnTo>
                <a:lnTo>
                  <a:pt x="8892316" y="6505452"/>
                </a:lnTo>
                <a:lnTo>
                  <a:pt x="8892316" y="6503005"/>
                </a:lnTo>
                <a:lnTo>
                  <a:pt x="9251351" y="6834625"/>
                </a:lnTo>
                <a:lnTo>
                  <a:pt x="9301102" y="6834625"/>
                </a:lnTo>
                <a:lnTo>
                  <a:pt x="9275910" y="6809122"/>
                </a:lnTo>
                <a:lnTo>
                  <a:pt x="9424075" y="6667179"/>
                </a:lnTo>
                <a:lnTo>
                  <a:pt x="9336941" y="6583702"/>
                </a:lnTo>
                <a:lnTo>
                  <a:pt x="9215575" y="6695800"/>
                </a:lnTo>
                <a:lnTo>
                  <a:pt x="9249623" y="6727249"/>
                </a:lnTo>
                <a:cubicBezTo>
                  <a:pt x="9278548" y="6700531"/>
                  <a:pt x="9307475" y="6673815"/>
                  <a:pt x="9336400" y="6647098"/>
                </a:cubicBezTo>
                <a:lnTo>
                  <a:pt x="9362872" y="6674892"/>
                </a:lnTo>
                <a:cubicBezTo>
                  <a:pt x="9325587" y="6710190"/>
                  <a:pt x="9288302" y="6745485"/>
                  <a:pt x="9251017" y="6780781"/>
                </a:cubicBezTo>
                <a:lnTo>
                  <a:pt x="9159467" y="6696221"/>
                </a:lnTo>
                <a:cubicBezTo>
                  <a:pt x="9209369" y="6649848"/>
                  <a:pt x="9259272" y="6603475"/>
                  <a:pt x="9309174" y="6557102"/>
                </a:cubicBezTo>
                <a:lnTo>
                  <a:pt x="9225755" y="6477185"/>
                </a:lnTo>
                <a:lnTo>
                  <a:pt x="9105597" y="6592297"/>
                </a:lnTo>
                <a:lnTo>
                  <a:pt x="9130694" y="6615477"/>
                </a:lnTo>
                <a:lnTo>
                  <a:pt x="9220246" y="6532764"/>
                </a:lnTo>
                <a:lnTo>
                  <a:pt x="9246718" y="6560559"/>
                </a:lnTo>
                <a:cubicBezTo>
                  <a:pt x="9207872" y="6596122"/>
                  <a:pt x="9169025" y="6631685"/>
                  <a:pt x="9130178" y="6667247"/>
                </a:cubicBezTo>
                <a:lnTo>
                  <a:pt x="9047944" y="6591292"/>
                </a:lnTo>
                <a:cubicBezTo>
                  <a:pt x="9097965" y="6544395"/>
                  <a:pt x="9147986" y="6497499"/>
                  <a:pt x="9198008" y="6450603"/>
                </a:cubicBezTo>
                <a:lnTo>
                  <a:pt x="9048987" y="6309120"/>
                </a:lnTo>
                <a:lnTo>
                  <a:pt x="9131222" y="6233164"/>
                </a:lnTo>
                <a:lnTo>
                  <a:pt x="9247761" y="6339852"/>
                </a:lnTo>
                <a:lnTo>
                  <a:pt x="9221289" y="6367648"/>
                </a:lnTo>
                <a:lnTo>
                  <a:pt x="9131737" y="6284933"/>
                </a:lnTo>
                <a:lnTo>
                  <a:pt x="9105686" y="6308995"/>
                </a:lnTo>
                <a:lnTo>
                  <a:pt x="9225755" y="6424021"/>
                </a:lnTo>
                <a:lnTo>
                  <a:pt x="9310109" y="6343208"/>
                </a:lnTo>
                <a:lnTo>
                  <a:pt x="9160510" y="6204190"/>
                </a:lnTo>
                <a:lnTo>
                  <a:pt x="9252060" y="6119630"/>
                </a:lnTo>
                <a:lnTo>
                  <a:pt x="9363915" y="6225519"/>
                </a:lnTo>
                <a:lnTo>
                  <a:pt x="9337444" y="6253314"/>
                </a:lnTo>
                <a:lnTo>
                  <a:pt x="9250666" y="6173164"/>
                </a:lnTo>
                <a:lnTo>
                  <a:pt x="9216617" y="6204611"/>
                </a:lnTo>
                <a:lnTo>
                  <a:pt x="9337874" y="6316609"/>
                </a:lnTo>
                <a:lnTo>
                  <a:pt x="9424075" y="6234028"/>
                </a:lnTo>
                <a:lnTo>
                  <a:pt x="9278975" y="6095020"/>
                </a:lnTo>
                <a:lnTo>
                  <a:pt x="9305958" y="6067707"/>
                </a:lnTo>
                <a:lnTo>
                  <a:pt x="9451822" y="6207447"/>
                </a:lnTo>
                <a:lnTo>
                  <a:pt x="9599971" y="6065518"/>
                </a:lnTo>
                <a:lnTo>
                  <a:pt x="9531670" y="6065518"/>
                </a:lnTo>
                <a:lnTo>
                  <a:pt x="9451135" y="6144828"/>
                </a:lnTo>
                <a:lnTo>
                  <a:pt x="9370599" y="6065518"/>
                </a:lnTo>
                <a:close/>
                <a:moveTo>
                  <a:pt x="9134599" y="6065518"/>
                </a:moveTo>
                <a:lnTo>
                  <a:pt x="8892315" y="6289302"/>
                </a:lnTo>
                <a:lnTo>
                  <a:pt x="8892315" y="6291750"/>
                </a:lnTo>
                <a:lnTo>
                  <a:pt x="8660306" y="6077456"/>
                </a:lnTo>
                <a:lnTo>
                  <a:pt x="8589845" y="6077456"/>
                </a:lnTo>
                <a:lnTo>
                  <a:pt x="8892316" y="6356831"/>
                </a:lnTo>
                <a:lnTo>
                  <a:pt x="8892315" y="6354383"/>
                </a:lnTo>
                <a:lnTo>
                  <a:pt x="9205062" y="6065518"/>
                </a:lnTo>
                <a:close/>
                <a:moveTo>
                  <a:pt x="9017390" y="6065518"/>
                </a:moveTo>
                <a:lnTo>
                  <a:pt x="8892315" y="6181042"/>
                </a:lnTo>
                <a:lnTo>
                  <a:pt x="8892315" y="6183490"/>
                </a:lnTo>
                <a:lnTo>
                  <a:pt x="8777516" y="6077457"/>
                </a:lnTo>
                <a:lnTo>
                  <a:pt x="8716870" y="6077456"/>
                </a:lnTo>
                <a:lnTo>
                  <a:pt x="8892316" y="6239505"/>
                </a:lnTo>
                <a:lnTo>
                  <a:pt x="8892316" y="6237057"/>
                </a:lnTo>
                <a:lnTo>
                  <a:pt x="9078036" y="6065518"/>
                </a:lnTo>
                <a:close/>
                <a:moveTo>
                  <a:pt x="8892315" y="6065518"/>
                </a:moveTo>
                <a:lnTo>
                  <a:pt x="8892315" y="6077456"/>
                </a:lnTo>
                <a:lnTo>
                  <a:pt x="8834080" y="6077456"/>
                </a:lnTo>
                <a:lnTo>
                  <a:pt x="8892316" y="6131245"/>
                </a:lnTo>
                <a:lnTo>
                  <a:pt x="8892315" y="6128796"/>
                </a:lnTo>
                <a:lnTo>
                  <a:pt x="8960825" y="6065518"/>
                </a:lnTo>
                <a:close/>
                <a:moveTo>
                  <a:pt x="3372157" y="6071070"/>
                </a:moveTo>
                <a:lnTo>
                  <a:pt x="3413699" y="6109439"/>
                </a:lnTo>
                <a:lnTo>
                  <a:pt x="3413699" y="6071069"/>
                </a:lnTo>
                <a:close/>
                <a:moveTo>
                  <a:pt x="3254948" y="6071070"/>
                </a:moveTo>
                <a:lnTo>
                  <a:pt x="3413700" y="6217701"/>
                </a:lnTo>
                <a:lnTo>
                  <a:pt x="3413700" y="6161685"/>
                </a:lnTo>
                <a:lnTo>
                  <a:pt x="3315593" y="6071070"/>
                </a:lnTo>
                <a:close/>
                <a:moveTo>
                  <a:pt x="3127922" y="6071070"/>
                </a:moveTo>
                <a:lnTo>
                  <a:pt x="3413700" y="6335027"/>
                </a:lnTo>
                <a:lnTo>
                  <a:pt x="3413699" y="6269945"/>
                </a:lnTo>
                <a:lnTo>
                  <a:pt x="3198384" y="6071070"/>
                </a:lnTo>
                <a:close/>
                <a:moveTo>
                  <a:pt x="3025727" y="6071070"/>
                </a:moveTo>
                <a:lnTo>
                  <a:pt x="3052402" y="6098073"/>
                </a:lnTo>
                <a:lnTo>
                  <a:pt x="2904694" y="6239579"/>
                </a:lnTo>
                <a:lnTo>
                  <a:pt x="2992269" y="6323477"/>
                </a:lnTo>
                <a:lnTo>
                  <a:pt x="3115068" y="6210055"/>
                </a:lnTo>
                <a:lnTo>
                  <a:pt x="3081019" y="6178607"/>
                </a:lnTo>
                <a:lnTo>
                  <a:pt x="2994242" y="6258758"/>
                </a:lnTo>
                <a:lnTo>
                  <a:pt x="2967770" y="6230964"/>
                </a:lnTo>
                <a:cubicBezTo>
                  <a:pt x="3005055" y="6195667"/>
                  <a:pt x="3042340" y="6160371"/>
                  <a:pt x="3079625" y="6125074"/>
                </a:cubicBezTo>
                <a:lnTo>
                  <a:pt x="3171176" y="6209635"/>
                </a:lnTo>
                <a:lnTo>
                  <a:pt x="3020034" y="6350078"/>
                </a:lnTo>
                <a:lnTo>
                  <a:pt x="3103015" y="6429572"/>
                </a:lnTo>
                <a:lnTo>
                  <a:pt x="3224571" y="6313120"/>
                </a:lnTo>
                <a:lnTo>
                  <a:pt x="3199948" y="6290378"/>
                </a:lnTo>
                <a:lnTo>
                  <a:pt x="3110396" y="6373091"/>
                </a:lnTo>
                <a:lnTo>
                  <a:pt x="3083924" y="6345296"/>
                </a:lnTo>
                <a:cubicBezTo>
                  <a:pt x="3122771" y="6309733"/>
                  <a:pt x="3161617" y="6274171"/>
                  <a:pt x="3200464" y="6238608"/>
                </a:cubicBezTo>
                <a:lnTo>
                  <a:pt x="3282698" y="6314564"/>
                </a:lnTo>
                <a:lnTo>
                  <a:pt x="3130761" y="6456154"/>
                </a:lnTo>
                <a:lnTo>
                  <a:pt x="3281655" y="6596950"/>
                </a:lnTo>
                <a:lnTo>
                  <a:pt x="3199420" y="6672906"/>
                </a:lnTo>
                <a:lnTo>
                  <a:pt x="3192897" y="6666056"/>
                </a:lnTo>
                <a:cubicBezTo>
                  <a:pt x="3192597" y="6666371"/>
                  <a:pt x="3192298" y="6666687"/>
                  <a:pt x="3191997" y="6667002"/>
                </a:cubicBezTo>
                <a:lnTo>
                  <a:pt x="3082881" y="6566218"/>
                </a:lnTo>
                <a:lnTo>
                  <a:pt x="3109353" y="6538423"/>
                </a:lnTo>
                <a:lnTo>
                  <a:pt x="3198905" y="6621137"/>
                </a:lnTo>
                <a:lnTo>
                  <a:pt x="3223637" y="6598293"/>
                </a:lnTo>
                <a:lnTo>
                  <a:pt x="3103015" y="6482737"/>
                </a:lnTo>
                <a:lnTo>
                  <a:pt x="3019945" y="6562318"/>
                </a:lnTo>
                <a:lnTo>
                  <a:pt x="3170133" y="6701881"/>
                </a:lnTo>
                <a:lnTo>
                  <a:pt x="3078582" y="6786440"/>
                </a:lnTo>
                <a:lnTo>
                  <a:pt x="2966728" y="6680551"/>
                </a:lnTo>
                <a:lnTo>
                  <a:pt x="2993199" y="6652756"/>
                </a:lnTo>
                <a:lnTo>
                  <a:pt x="3079976" y="6732907"/>
                </a:lnTo>
                <a:lnTo>
                  <a:pt x="3114025" y="6701459"/>
                </a:lnTo>
                <a:lnTo>
                  <a:pt x="2992179" y="6588918"/>
                </a:lnTo>
                <a:lnTo>
                  <a:pt x="2904694" y="6672729"/>
                </a:lnTo>
                <a:lnTo>
                  <a:pt x="3055468" y="6817174"/>
                </a:lnTo>
                <a:lnTo>
                  <a:pt x="3032744" y="6840177"/>
                </a:lnTo>
                <a:lnTo>
                  <a:pt x="3086592" y="6840177"/>
                </a:lnTo>
                <a:lnTo>
                  <a:pt x="3413700" y="6538046"/>
                </a:lnTo>
                <a:lnTo>
                  <a:pt x="3413700" y="6472417"/>
                </a:lnTo>
                <a:lnTo>
                  <a:pt x="3315528" y="6569095"/>
                </a:lnTo>
                <a:lnTo>
                  <a:pt x="3202490" y="6457778"/>
                </a:lnTo>
                <a:lnTo>
                  <a:pt x="3315528" y="6346461"/>
                </a:lnTo>
                <a:lnTo>
                  <a:pt x="3413699" y="6443138"/>
                </a:lnTo>
                <a:lnTo>
                  <a:pt x="3413699" y="6387272"/>
                </a:lnTo>
                <a:lnTo>
                  <a:pt x="3071357" y="6071070"/>
                </a:lnTo>
                <a:close/>
                <a:moveTo>
                  <a:pt x="2838332" y="6071069"/>
                </a:moveTo>
                <a:lnTo>
                  <a:pt x="2876260" y="6108420"/>
                </a:lnTo>
                <a:lnTo>
                  <a:pt x="2914188" y="6071070"/>
                </a:lnTo>
                <a:close/>
                <a:moveTo>
                  <a:pt x="2686750" y="6071070"/>
                </a:moveTo>
                <a:lnTo>
                  <a:pt x="2317439" y="6412181"/>
                </a:lnTo>
                <a:lnTo>
                  <a:pt x="2317439" y="6414627"/>
                </a:lnTo>
                <a:lnTo>
                  <a:pt x="1958404" y="6083008"/>
                </a:lnTo>
                <a:lnTo>
                  <a:pt x="1908653" y="6083008"/>
                </a:lnTo>
                <a:lnTo>
                  <a:pt x="1933846" y="6108510"/>
                </a:lnTo>
                <a:lnTo>
                  <a:pt x="1785680" y="6250454"/>
                </a:lnTo>
                <a:lnTo>
                  <a:pt x="1872815" y="6333931"/>
                </a:lnTo>
                <a:lnTo>
                  <a:pt x="1994181" y="6221833"/>
                </a:lnTo>
                <a:lnTo>
                  <a:pt x="1960132" y="6190384"/>
                </a:lnTo>
                <a:cubicBezTo>
                  <a:pt x="1931207" y="6217101"/>
                  <a:pt x="1902281" y="6243818"/>
                  <a:pt x="1873355" y="6270535"/>
                </a:cubicBezTo>
                <a:lnTo>
                  <a:pt x="1846883" y="6242740"/>
                </a:lnTo>
                <a:cubicBezTo>
                  <a:pt x="1884168" y="6207443"/>
                  <a:pt x="1921452" y="6172148"/>
                  <a:pt x="1958737" y="6136851"/>
                </a:cubicBezTo>
                <a:lnTo>
                  <a:pt x="2050289" y="6221411"/>
                </a:lnTo>
                <a:cubicBezTo>
                  <a:pt x="2000386" y="6267785"/>
                  <a:pt x="1950483" y="6314157"/>
                  <a:pt x="1900580" y="6360531"/>
                </a:cubicBezTo>
                <a:lnTo>
                  <a:pt x="1984000" y="6440448"/>
                </a:lnTo>
                <a:lnTo>
                  <a:pt x="2104158" y="6325336"/>
                </a:lnTo>
                <a:lnTo>
                  <a:pt x="2079061" y="6302156"/>
                </a:lnTo>
                <a:lnTo>
                  <a:pt x="1989510" y="6384869"/>
                </a:lnTo>
                <a:lnTo>
                  <a:pt x="1963037" y="6357074"/>
                </a:lnTo>
                <a:cubicBezTo>
                  <a:pt x="2001884" y="6321511"/>
                  <a:pt x="2040729" y="6285948"/>
                  <a:pt x="2079576" y="6250386"/>
                </a:cubicBezTo>
                <a:lnTo>
                  <a:pt x="2161811" y="6326340"/>
                </a:lnTo>
                <a:cubicBezTo>
                  <a:pt x="2111790" y="6373237"/>
                  <a:pt x="2061769" y="6420134"/>
                  <a:pt x="2011748" y="6467029"/>
                </a:cubicBezTo>
                <a:lnTo>
                  <a:pt x="2160767" y="6608513"/>
                </a:lnTo>
                <a:lnTo>
                  <a:pt x="2078533" y="6684468"/>
                </a:lnTo>
                <a:lnTo>
                  <a:pt x="1961994" y="6577781"/>
                </a:lnTo>
                <a:lnTo>
                  <a:pt x="1988465" y="6549985"/>
                </a:lnTo>
                <a:lnTo>
                  <a:pt x="2078018" y="6632699"/>
                </a:lnTo>
                <a:lnTo>
                  <a:pt x="2104068" y="6608638"/>
                </a:lnTo>
                <a:lnTo>
                  <a:pt x="1984000" y="6493612"/>
                </a:lnTo>
                <a:lnTo>
                  <a:pt x="1899646" y="6574424"/>
                </a:lnTo>
                <a:lnTo>
                  <a:pt x="2049245" y="6713443"/>
                </a:lnTo>
                <a:lnTo>
                  <a:pt x="1957695" y="6798003"/>
                </a:lnTo>
                <a:lnTo>
                  <a:pt x="1845840" y="6692114"/>
                </a:lnTo>
                <a:lnTo>
                  <a:pt x="1872312" y="6664318"/>
                </a:lnTo>
                <a:lnTo>
                  <a:pt x="1959089" y="6744470"/>
                </a:lnTo>
                <a:lnTo>
                  <a:pt x="1993137" y="6713022"/>
                </a:lnTo>
                <a:lnTo>
                  <a:pt x="1871880" y="6601024"/>
                </a:lnTo>
                <a:lnTo>
                  <a:pt x="1785680" y="6683605"/>
                </a:lnTo>
                <a:lnTo>
                  <a:pt x="1930779" y="6822612"/>
                </a:lnTo>
                <a:lnTo>
                  <a:pt x="1903797" y="6849926"/>
                </a:lnTo>
                <a:lnTo>
                  <a:pt x="1757933" y="6710186"/>
                </a:lnTo>
                <a:lnTo>
                  <a:pt x="1609784" y="6852115"/>
                </a:lnTo>
                <a:lnTo>
                  <a:pt x="1678085" y="6852115"/>
                </a:lnTo>
                <a:lnTo>
                  <a:pt x="1758621" y="6772806"/>
                </a:lnTo>
                <a:lnTo>
                  <a:pt x="1839155" y="6852115"/>
                </a:lnTo>
                <a:lnTo>
                  <a:pt x="1948128" y="6852115"/>
                </a:lnTo>
                <a:lnTo>
                  <a:pt x="2317440" y="6511004"/>
                </a:lnTo>
                <a:lnTo>
                  <a:pt x="2317440" y="6508557"/>
                </a:lnTo>
                <a:lnTo>
                  <a:pt x="2676475" y="6840177"/>
                </a:lnTo>
                <a:lnTo>
                  <a:pt x="2726226" y="6840176"/>
                </a:lnTo>
                <a:lnTo>
                  <a:pt x="2701034" y="6814673"/>
                </a:lnTo>
                <a:lnTo>
                  <a:pt x="2849200" y="6672730"/>
                </a:lnTo>
                <a:lnTo>
                  <a:pt x="2762065" y="6589253"/>
                </a:lnTo>
                <a:lnTo>
                  <a:pt x="2640699" y="6701352"/>
                </a:lnTo>
                <a:lnTo>
                  <a:pt x="2674747" y="6732800"/>
                </a:lnTo>
                <a:cubicBezTo>
                  <a:pt x="2703673" y="6706083"/>
                  <a:pt x="2732599" y="6679367"/>
                  <a:pt x="2761524" y="6652650"/>
                </a:cubicBezTo>
                <a:lnTo>
                  <a:pt x="2787996" y="6680444"/>
                </a:lnTo>
                <a:cubicBezTo>
                  <a:pt x="2750711" y="6715741"/>
                  <a:pt x="2713427" y="6751037"/>
                  <a:pt x="2676142" y="6786333"/>
                </a:cubicBezTo>
                <a:lnTo>
                  <a:pt x="2584592" y="6701773"/>
                </a:lnTo>
                <a:cubicBezTo>
                  <a:pt x="2634493" y="6655400"/>
                  <a:pt x="2684396" y="6609026"/>
                  <a:pt x="2734300" y="6562653"/>
                </a:cubicBezTo>
                <a:lnTo>
                  <a:pt x="2650879" y="6482736"/>
                </a:lnTo>
                <a:lnTo>
                  <a:pt x="2530722" y="6597848"/>
                </a:lnTo>
                <a:lnTo>
                  <a:pt x="2555819" y="6621029"/>
                </a:lnTo>
                <a:lnTo>
                  <a:pt x="2645371" y="6538316"/>
                </a:lnTo>
                <a:lnTo>
                  <a:pt x="2671842" y="6566110"/>
                </a:lnTo>
                <a:cubicBezTo>
                  <a:pt x="2632997" y="6601673"/>
                  <a:pt x="2594150" y="6637236"/>
                  <a:pt x="2555303" y="6672798"/>
                </a:cubicBezTo>
                <a:lnTo>
                  <a:pt x="2473069" y="6596843"/>
                </a:lnTo>
                <a:cubicBezTo>
                  <a:pt x="2523091" y="6549947"/>
                  <a:pt x="2573111" y="6503050"/>
                  <a:pt x="2623132" y="6456154"/>
                </a:cubicBezTo>
                <a:lnTo>
                  <a:pt x="2474112" y="6314671"/>
                </a:lnTo>
                <a:lnTo>
                  <a:pt x="2556347" y="6238716"/>
                </a:lnTo>
                <a:lnTo>
                  <a:pt x="2672886" y="6345404"/>
                </a:lnTo>
                <a:lnTo>
                  <a:pt x="2646414" y="6373199"/>
                </a:lnTo>
                <a:lnTo>
                  <a:pt x="2556862" y="6290484"/>
                </a:lnTo>
                <a:lnTo>
                  <a:pt x="2530811" y="6314547"/>
                </a:lnTo>
                <a:lnTo>
                  <a:pt x="2650880" y="6429572"/>
                </a:lnTo>
                <a:lnTo>
                  <a:pt x="2735233" y="6348760"/>
                </a:lnTo>
                <a:lnTo>
                  <a:pt x="2585634" y="6209742"/>
                </a:lnTo>
                <a:lnTo>
                  <a:pt x="2677186" y="6125181"/>
                </a:lnTo>
                <a:lnTo>
                  <a:pt x="2789039" y="6231071"/>
                </a:lnTo>
                <a:lnTo>
                  <a:pt x="2762568" y="6258865"/>
                </a:lnTo>
                <a:lnTo>
                  <a:pt x="2675790" y="6178715"/>
                </a:lnTo>
                <a:lnTo>
                  <a:pt x="2641742" y="6210163"/>
                </a:lnTo>
                <a:lnTo>
                  <a:pt x="2762999" y="6322160"/>
                </a:lnTo>
                <a:lnTo>
                  <a:pt x="2849201" y="6239579"/>
                </a:lnTo>
                <a:lnTo>
                  <a:pt x="2704100" y="6100572"/>
                </a:lnTo>
                <a:lnTo>
                  <a:pt x="2731083" y="6073258"/>
                </a:lnTo>
                <a:lnTo>
                  <a:pt x="2876947" y="6212998"/>
                </a:lnTo>
                <a:lnTo>
                  <a:pt x="3025096" y="6071069"/>
                </a:lnTo>
                <a:lnTo>
                  <a:pt x="2956795" y="6071069"/>
                </a:lnTo>
                <a:lnTo>
                  <a:pt x="2876259" y="6150379"/>
                </a:lnTo>
                <a:lnTo>
                  <a:pt x="2795723" y="6071070"/>
                </a:lnTo>
                <a:close/>
                <a:moveTo>
                  <a:pt x="2559725" y="6071070"/>
                </a:moveTo>
                <a:lnTo>
                  <a:pt x="2317440" y="6294853"/>
                </a:lnTo>
                <a:lnTo>
                  <a:pt x="2317439" y="6297301"/>
                </a:lnTo>
                <a:lnTo>
                  <a:pt x="2085430" y="6083008"/>
                </a:lnTo>
                <a:lnTo>
                  <a:pt x="2014969" y="6083008"/>
                </a:lnTo>
                <a:lnTo>
                  <a:pt x="2317440" y="6362383"/>
                </a:lnTo>
                <a:lnTo>
                  <a:pt x="2317440" y="6359935"/>
                </a:lnTo>
                <a:lnTo>
                  <a:pt x="2630186" y="6071070"/>
                </a:lnTo>
                <a:close/>
                <a:moveTo>
                  <a:pt x="2442515" y="6071069"/>
                </a:moveTo>
                <a:lnTo>
                  <a:pt x="2317440" y="6186593"/>
                </a:lnTo>
                <a:lnTo>
                  <a:pt x="2317440" y="6189041"/>
                </a:lnTo>
                <a:lnTo>
                  <a:pt x="2202640" y="6083008"/>
                </a:lnTo>
                <a:lnTo>
                  <a:pt x="2141994" y="6083008"/>
                </a:lnTo>
                <a:lnTo>
                  <a:pt x="2317440" y="6245056"/>
                </a:lnTo>
                <a:lnTo>
                  <a:pt x="2317440" y="6242608"/>
                </a:lnTo>
                <a:lnTo>
                  <a:pt x="2503160" y="6071070"/>
                </a:lnTo>
                <a:close/>
                <a:moveTo>
                  <a:pt x="2317439" y="6071070"/>
                </a:moveTo>
                <a:lnTo>
                  <a:pt x="2317440" y="6083008"/>
                </a:lnTo>
                <a:lnTo>
                  <a:pt x="2259205" y="6083008"/>
                </a:lnTo>
                <a:lnTo>
                  <a:pt x="2317440" y="6136796"/>
                </a:lnTo>
                <a:lnTo>
                  <a:pt x="2317440" y="6134347"/>
                </a:lnTo>
                <a:lnTo>
                  <a:pt x="2385950" y="6071070"/>
                </a:lnTo>
                <a:close/>
                <a:moveTo>
                  <a:pt x="5453900" y="6066568"/>
                </a:moveTo>
                <a:lnTo>
                  <a:pt x="5607737" y="6208659"/>
                </a:lnTo>
                <a:lnTo>
                  <a:pt x="5607737" y="6214501"/>
                </a:lnTo>
                <a:lnTo>
                  <a:pt x="5610899" y="6211580"/>
                </a:lnTo>
                <a:lnTo>
                  <a:pt x="5612652" y="6213199"/>
                </a:lnTo>
                <a:lnTo>
                  <a:pt x="5612652" y="6209961"/>
                </a:lnTo>
                <a:lnTo>
                  <a:pt x="5751255" y="6081943"/>
                </a:lnTo>
                <a:lnTo>
                  <a:pt x="5690608" y="6081942"/>
                </a:lnTo>
                <a:lnTo>
                  <a:pt x="5610899" y="6155565"/>
                </a:lnTo>
                <a:lnTo>
                  <a:pt x="5514545" y="6066569"/>
                </a:lnTo>
                <a:close/>
                <a:moveTo>
                  <a:pt x="5326874" y="6066568"/>
                </a:moveTo>
                <a:lnTo>
                  <a:pt x="5607737" y="6325986"/>
                </a:lnTo>
                <a:lnTo>
                  <a:pt x="5607737" y="6331828"/>
                </a:lnTo>
                <a:lnTo>
                  <a:pt x="5610899" y="6328906"/>
                </a:lnTo>
                <a:lnTo>
                  <a:pt x="5612652" y="6330526"/>
                </a:lnTo>
                <a:lnTo>
                  <a:pt x="5612652" y="6327289"/>
                </a:lnTo>
                <a:lnTo>
                  <a:pt x="5878280" y="6081943"/>
                </a:lnTo>
                <a:lnTo>
                  <a:pt x="5807819" y="6081943"/>
                </a:lnTo>
                <a:lnTo>
                  <a:pt x="5610899" y="6263825"/>
                </a:lnTo>
                <a:lnTo>
                  <a:pt x="5397335" y="6066569"/>
                </a:lnTo>
                <a:close/>
                <a:moveTo>
                  <a:pt x="5224679" y="6066568"/>
                </a:moveTo>
                <a:lnTo>
                  <a:pt x="5251354" y="6093572"/>
                </a:lnTo>
                <a:lnTo>
                  <a:pt x="5103646" y="6235079"/>
                </a:lnTo>
                <a:lnTo>
                  <a:pt x="5191221" y="6318976"/>
                </a:lnTo>
                <a:lnTo>
                  <a:pt x="5314020" y="6205554"/>
                </a:lnTo>
                <a:lnTo>
                  <a:pt x="5279972" y="6174107"/>
                </a:lnTo>
                <a:lnTo>
                  <a:pt x="5193194" y="6254257"/>
                </a:lnTo>
                <a:lnTo>
                  <a:pt x="5166722" y="6226463"/>
                </a:lnTo>
                <a:cubicBezTo>
                  <a:pt x="5204007" y="6191166"/>
                  <a:pt x="5241293" y="6155870"/>
                  <a:pt x="5278577" y="6120573"/>
                </a:cubicBezTo>
                <a:lnTo>
                  <a:pt x="5370129" y="6205133"/>
                </a:lnTo>
                <a:lnTo>
                  <a:pt x="5218987" y="6345577"/>
                </a:lnTo>
                <a:lnTo>
                  <a:pt x="5301966" y="6425071"/>
                </a:lnTo>
                <a:lnTo>
                  <a:pt x="5423523" y="6308619"/>
                </a:lnTo>
                <a:lnTo>
                  <a:pt x="5398900" y="6285877"/>
                </a:lnTo>
                <a:lnTo>
                  <a:pt x="5309348" y="6368590"/>
                </a:lnTo>
                <a:lnTo>
                  <a:pt x="5282875" y="6340795"/>
                </a:lnTo>
                <a:cubicBezTo>
                  <a:pt x="5321723" y="6305233"/>
                  <a:pt x="5360570" y="6269671"/>
                  <a:pt x="5399414" y="6234108"/>
                </a:cubicBezTo>
                <a:lnTo>
                  <a:pt x="5481650" y="6310063"/>
                </a:lnTo>
                <a:lnTo>
                  <a:pt x="5329713" y="6451653"/>
                </a:lnTo>
                <a:lnTo>
                  <a:pt x="5480607" y="6592450"/>
                </a:lnTo>
                <a:lnTo>
                  <a:pt x="5398372" y="6668405"/>
                </a:lnTo>
                <a:lnTo>
                  <a:pt x="5391849" y="6661556"/>
                </a:lnTo>
                <a:cubicBezTo>
                  <a:pt x="5391549" y="6661870"/>
                  <a:pt x="5391248" y="6662186"/>
                  <a:pt x="5390949" y="6662500"/>
                </a:cubicBezTo>
                <a:lnTo>
                  <a:pt x="5281833" y="6561717"/>
                </a:lnTo>
                <a:lnTo>
                  <a:pt x="5308305" y="6533923"/>
                </a:lnTo>
                <a:lnTo>
                  <a:pt x="5397857" y="6616636"/>
                </a:lnTo>
                <a:lnTo>
                  <a:pt x="5422589" y="6593792"/>
                </a:lnTo>
                <a:lnTo>
                  <a:pt x="5301966" y="6478236"/>
                </a:lnTo>
                <a:lnTo>
                  <a:pt x="5218897" y="6557817"/>
                </a:lnTo>
                <a:lnTo>
                  <a:pt x="5369085" y="6697380"/>
                </a:lnTo>
                <a:lnTo>
                  <a:pt x="5277534" y="6781940"/>
                </a:lnTo>
                <a:lnTo>
                  <a:pt x="5165679" y="6676049"/>
                </a:lnTo>
                <a:lnTo>
                  <a:pt x="5192151" y="6648256"/>
                </a:lnTo>
                <a:lnTo>
                  <a:pt x="5278928" y="6728406"/>
                </a:lnTo>
                <a:lnTo>
                  <a:pt x="5312977" y="6696958"/>
                </a:lnTo>
                <a:lnTo>
                  <a:pt x="5191131" y="6584417"/>
                </a:lnTo>
                <a:lnTo>
                  <a:pt x="5103646" y="6668228"/>
                </a:lnTo>
                <a:lnTo>
                  <a:pt x="5254421" y="6812673"/>
                </a:lnTo>
                <a:lnTo>
                  <a:pt x="5231697" y="6835675"/>
                </a:lnTo>
                <a:lnTo>
                  <a:pt x="5285544" y="6835676"/>
                </a:lnTo>
                <a:lnTo>
                  <a:pt x="5609489" y="6536467"/>
                </a:lnTo>
                <a:lnTo>
                  <a:pt x="5950079" y="6851050"/>
                </a:lnTo>
                <a:lnTo>
                  <a:pt x="5995710" y="6851050"/>
                </a:lnTo>
                <a:lnTo>
                  <a:pt x="5969034" y="6824046"/>
                </a:lnTo>
                <a:lnTo>
                  <a:pt x="6116742" y="6682539"/>
                </a:lnTo>
                <a:lnTo>
                  <a:pt x="6029166" y="6598642"/>
                </a:lnTo>
                <a:lnTo>
                  <a:pt x="5906368" y="6712064"/>
                </a:lnTo>
                <a:lnTo>
                  <a:pt x="5940416" y="6743512"/>
                </a:lnTo>
                <a:lnTo>
                  <a:pt x="6027194" y="6663361"/>
                </a:lnTo>
                <a:lnTo>
                  <a:pt x="6053666" y="6691155"/>
                </a:lnTo>
                <a:cubicBezTo>
                  <a:pt x="6016381" y="6726452"/>
                  <a:pt x="5979096" y="6761748"/>
                  <a:pt x="5941811" y="6797045"/>
                </a:cubicBezTo>
                <a:lnTo>
                  <a:pt x="5850260" y="6712484"/>
                </a:lnTo>
                <a:lnTo>
                  <a:pt x="6001400" y="6572042"/>
                </a:lnTo>
                <a:lnTo>
                  <a:pt x="5918421" y="6492546"/>
                </a:lnTo>
                <a:lnTo>
                  <a:pt x="5796866" y="6608998"/>
                </a:lnTo>
                <a:lnTo>
                  <a:pt x="5821489" y="6631741"/>
                </a:lnTo>
                <a:lnTo>
                  <a:pt x="5911040" y="6549028"/>
                </a:lnTo>
                <a:lnTo>
                  <a:pt x="5937511" y="6576822"/>
                </a:lnTo>
                <a:cubicBezTo>
                  <a:pt x="5898665" y="6612385"/>
                  <a:pt x="5859818" y="6647947"/>
                  <a:pt x="5820973" y="6683510"/>
                </a:cubicBezTo>
                <a:lnTo>
                  <a:pt x="5738739" y="6607555"/>
                </a:lnTo>
                <a:lnTo>
                  <a:pt x="5890675" y="6465964"/>
                </a:lnTo>
                <a:lnTo>
                  <a:pt x="5739781" y="6325168"/>
                </a:lnTo>
                <a:lnTo>
                  <a:pt x="5822017" y="6249213"/>
                </a:lnTo>
                <a:lnTo>
                  <a:pt x="5828540" y="6256062"/>
                </a:lnTo>
                <a:cubicBezTo>
                  <a:pt x="5828840" y="6255748"/>
                  <a:pt x="5829140" y="6255432"/>
                  <a:pt x="5829440" y="6255118"/>
                </a:cubicBezTo>
                <a:lnTo>
                  <a:pt x="5938555" y="6355902"/>
                </a:lnTo>
                <a:lnTo>
                  <a:pt x="5912083" y="6383696"/>
                </a:lnTo>
                <a:lnTo>
                  <a:pt x="5822532" y="6300982"/>
                </a:lnTo>
                <a:lnTo>
                  <a:pt x="5797800" y="6323826"/>
                </a:lnTo>
                <a:lnTo>
                  <a:pt x="5918421" y="6439383"/>
                </a:lnTo>
                <a:lnTo>
                  <a:pt x="6001491" y="6359801"/>
                </a:lnTo>
                <a:lnTo>
                  <a:pt x="5851303" y="6220238"/>
                </a:lnTo>
                <a:lnTo>
                  <a:pt x="5942854" y="6135678"/>
                </a:lnTo>
                <a:lnTo>
                  <a:pt x="6054708" y="6241569"/>
                </a:lnTo>
                <a:lnTo>
                  <a:pt x="6028237" y="6269363"/>
                </a:lnTo>
                <a:lnTo>
                  <a:pt x="5941459" y="6189212"/>
                </a:lnTo>
                <a:lnTo>
                  <a:pt x="5907412" y="6220659"/>
                </a:lnTo>
                <a:lnTo>
                  <a:pt x="6029257" y="6333202"/>
                </a:lnTo>
                <a:lnTo>
                  <a:pt x="6116742" y="6249390"/>
                </a:lnTo>
                <a:lnTo>
                  <a:pt x="5965967" y="6104945"/>
                </a:lnTo>
                <a:lnTo>
                  <a:pt x="5988691" y="6081943"/>
                </a:lnTo>
                <a:lnTo>
                  <a:pt x="5934843" y="6081943"/>
                </a:lnTo>
                <a:lnTo>
                  <a:pt x="5610899" y="6381152"/>
                </a:lnTo>
                <a:lnTo>
                  <a:pt x="5270309" y="6066569"/>
                </a:lnTo>
                <a:close/>
                <a:moveTo>
                  <a:pt x="5037283" y="6066568"/>
                </a:moveTo>
                <a:lnTo>
                  <a:pt x="5075211" y="6103920"/>
                </a:lnTo>
                <a:lnTo>
                  <a:pt x="5113140" y="6066568"/>
                </a:lnTo>
                <a:close/>
                <a:moveTo>
                  <a:pt x="4885703" y="6066568"/>
                </a:moveTo>
                <a:lnTo>
                  <a:pt x="4516391" y="6407679"/>
                </a:lnTo>
                <a:lnTo>
                  <a:pt x="4516391" y="6410126"/>
                </a:lnTo>
                <a:lnTo>
                  <a:pt x="4157357" y="6078507"/>
                </a:lnTo>
                <a:lnTo>
                  <a:pt x="4107606" y="6078507"/>
                </a:lnTo>
                <a:lnTo>
                  <a:pt x="4132798" y="6104010"/>
                </a:lnTo>
                <a:lnTo>
                  <a:pt x="3984632" y="6245954"/>
                </a:lnTo>
                <a:lnTo>
                  <a:pt x="4071767" y="6329430"/>
                </a:lnTo>
                <a:lnTo>
                  <a:pt x="4193132" y="6217331"/>
                </a:lnTo>
                <a:lnTo>
                  <a:pt x="4159085" y="6185883"/>
                </a:lnTo>
                <a:cubicBezTo>
                  <a:pt x="4130158" y="6212600"/>
                  <a:pt x="4101233" y="6239318"/>
                  <a:pt x="4072308" y="6266033"/>
                </a:cubicBezTo>
                <a:lnTo>
                  <a:pt x="4045835" y="6238240"/>
                </a:lnTo>
                <a:cubicBezTo>
                  <a:pt x="4083119" y="6202942"/>
                  <a:pt x="4120404" y="6167646"/>
                  <a:pt x="4157690" y="6132351"/>
                </a:cubicBezTo>
                <a:lnTo>
                  <a:pt x="4249241" y="6216910"/>
                </a:lnTo>
                <a:cubicBezTo>
                  <a:pt x="4199338" y="6263283"/>
                  <a:pt x="4149435" y="6309657"/>
                  <a:pt x="4099532" y="6356030"/>
                </a:cubicBezTo>
                <a:lnTo>
                  <a:pt x="4182952" y="6435947"/>
                </a:lnTo>
                <a:lnTo>
                  <a:pt x="4303110" y="6320835"/>
                </a:lnTo>
                <a:lnTo>
                  <a:pt x="4278013" y="6297655"/>
                </a:lnTo>
                <a:lnTo>
                  <a:pt x="4188462" y="6380368"/>
                </a:lnTo>
                <a:lnTo>
                  <a:pt x="4161989" y="6352573"/>
                </a:lnTo>
                <a:cubicBezTo>
                  <a:pt x="4200836" y="6317010"/>
                  <a:pt x="4239682" y="6281447"/>
                  <a:pt x="4278528" y="6245885"/>
                </a:cubicBezTo>
                <a:lnTo>
                  <a:pt x="4360763" y="6321840"/>
                </a:lnTo>
                <a:cubicBezTo>
                  <a:pt x="4310742" y="6368737"/>
                  <a:pt x="4260721" y="6415633"/>
                  <a:pt x="4210700" y="6462529"/>
                </a:cubicBezTo>
                <a:lnTo>
                  <a:pt x="4359720" y="6604012"/>
                </a:lnTo>
                <a:lnTo>
                  <a:pt x="4277485" y="6679967"/>
                </a:lnTo>
                <a:lnTo>
                  <a:pt x="4160945" y="6573280"/>
                </a:lnTo>
                <a:lnTo>
                  <a:pt x="4187418" y="6545485"/>
                </a:lnTo>
                <a:lnTo>
                  <a:pt x="4276970" y="6628198"/>
                </a:lnTo>
                <a:lnTo>
                  <a:pt x="4303020" y="6604137"/>
                </a:lnTo>
                <a:lnTo>
                  <a:pt x="4182952" y="6489111"/>
                </a:lnTo>
                <a:lnTo>
                  <a:pt x="4098598" y="6569924"/>
                </a:lnTo>
                <a:lnTo>
                  <a:pt x="4248198" y="6708942"/>
                </a:lnTo>
                <a:lnTo>
                  <a:pt x="4156647" y="6793502"/>
                </a:lnTo>
                <a:lnTo>
                  <a:pt x="4044792" y="6687613"/>
                </a:lnTo>
                <a:lnTo>
                  <a:pt x="4071264" y="6659818"/>
                </a:lnTo>
                <a:lnTo>
                  <a:pt x="4158041" y="6739969"/>
                </a:lnTo>
                <a:lnTo>
                  <a:pt x="4192089" y="6708520"/>
                </a:lnTo>
                <a:lnTo>
                  <a:pt x="4070832" y="6596524"/>
                </a:lnTo>
                <a:lnTo>
                  <a:pt x="3984632" y="6679104"/>
                </a:lnTo>
                <a:lnTo>
                  <a:pt x="4129731" y="6818111"/>
                </a:lnTo>
                <a:lnTo>
                  <a:pt x="4102749" y="6845425"/>
                </a:lnTo>
                <a:lnTo>
                  <a:pt x="3956885" y="6705686"/>
                </a:lnTo>
                <a:lnTo>
                  <a:pt x="3808736" y="6847614"/>
                </a:lnTo>
                <a:lnTo>
                  <a:pt x="3877037" y="6847614"/>
                </a:lnTo>
                <a:lnTo>
                  <a:pt x="3957572" y="6768305"/>
                </a:lnTo>
                <a:lnTo>
                  <a:pt x="4038107" y="6847614"/>
                </a:lnTo>
                <a:lnTo>
                  <a:pt x="4147080" y="6847614"/>
                </a:lnTo>
                <a:lnTo>
                  <a:pt x="4516393" y="6506503"/>
                </a:lnTo>
                <a:lnTo>
                  <a:pt x="4516392" y="6504056"/>
                </a:lnTo>
                <a:lnTo>
                  <a:pt x="4875427" y="6835675"/>
                </a:lnTo>
                <a:lnTo>
                  <a:pt x="4925179" y="6835675"/>
                </a:lnTo>
                <a:lnTo>
                  <a:pt x="4899986" y="6810172"/>
                </a:lnTo>
                <a:lnTo>
                  <a:pt x="5048151" y="6668229"/>
                </a:lnTo>
                <a:lnTo>
                  <a:pt x="4961017" y="6584753"/>
                </a:lnTo>
                <a:lnTo>
                  <a:pt x="4839651" y="6696851"/>
                </a:lnTo>
                <a:lnTo>
                  <a:pt x="4873699" y="6728300"/>
                </a:lnTo>
                <a:cubicBezTo>
                  <a:pt x="4902625" y="6701582"/>
                  <a:pt x="4931551" y="6674866"/>
                  <a:pt x="4960476" y="6648149"/>
                </a:cubicBezTo>
                <a:lnTo>
                  <a:pt x="4986949" y="6675943"/>
                </a:lnTo>
                <a:cubicBezTo>
                  <a:pt x="4949664" y="6711240"/>
                  <a:pt x="4912379" y="6746536"/>
                  <a:pt x="4875093" y="6781832"/>
                </a:cubicBezTo>
                <a:lnTo>
                  <a:pt x="4783543" y="6697272"/>
                </a:lnTo>
                <a:cubicBezTo>
                  <a:pt x="4833446" y="6650899"/>
                  <a:pt x="4883348" y="6604526"/>
                  <a:pt x="4933251" y="6558152"/>
                </a:cubicBezTo>
                <a:lnTo>
                  <a:pt x="4849832" y="6478235"/>
                </a:lnTo>
                <a:lnTo>
                  <a:pt x="4729674" y="6593348"/>
                </a:lnTo>
                <a:lnTo>
                  <a:pt x="4754771" y="6616528"/>
                </a:lnTo>
                <a:lnTo>
                  <a:pt x="4844322" y="6533814"/>
                </a:lnTo>
                <a:lnTo>
                  <a:pt x="4870795" y="6561610"/>
                </a:lnTo>
                <a:cubicBezTo>
                  <a:pt x="4831949" y="6597173"/>
                  <a:pt x="4793102" y="6632736"/>
                  <a:pt x="4754255" y="6668298"/>
                </a:cubicBezTo>
                <a:lnTo>
                  <a:pt x="4672021" y="6592342"/>
                </a:lnTo>
                <a:cubicBezTo>
                  <a:pt x="4722042" y="6545446"/>
                  <a:pt x="4772063" y="6498550"/>
                  <a:pt x="4822084" y="6451654"/>
                </a:cubicBezTo>
                <a:lnTo>
                  <a:pt x="4673064" y="6310170"/>
                </a:lnTo>
                <a:lnTo>
                  <a:pt x="4755299" y="6234215"/>
                </a:lnTo>
                <a:lnTo>
                  <a:pt x="4871837" y="6340903"/>
                </a:lnTo>
                <a:lnTo>
                  <a:pt x="4845366" y="6368698"/>
                </a:lnTo>
                <a:lnTo>
                  <a:pt x="4755814" y="6285984"/>
                </a:lnTo>
                <a:lnTo>
                  <a:pt x="4729763" y="6310046"/>
                </a:lnTo>
                <a:lnTo>
                  <a:pt x="4849832" y="6425072"/>
                </a:lnTo>
                <a:lnTo>
                  <a:pt x="4934186" y="6344259"/>
                </a:lnTo>
                <a:lnTo>
                  <a:pt x="4784586" y="6205241"/>
                </a:lnTo>
                <a:lnTo>
                  <a:pt x="4876136" y="6120681"/>
                </a:lnTo>
                <a:lnTo>
                  <a:pt x="4987992" y="6226569"/>
                </a:lnTo>
                <a:lnTo>
                  <a:pt x="4961520" y="6254365"/>
                </a:lnTo>
                <a:lnTo>
                  <a:pt x="4874742" y="6174214"/>
                </a:lnTo>
                <a:lnTo>
                  <a:pt x="4840694" y="6205662"/>
                </a:lnTo>
                <a:lnTo>
                  <a:pt x="4961951" y="6317659"/>
                </a:lnTo>
                <a:lnTo>
                  <a:pt x="5048152" y="6235078"/>
                </a:lnTo>
                <a:lnTo>
                  <a:pt x="4903052" y="6096071"/>
                </a:lnTo>
                <a:lnTo>
                  <a:pt x="4930034" y="6068757"/>
                </a:lnTo>
                <a:lnTo>
                  <a:pt x="5075899" y="6208497"/>
                </a:lnTo>
                <a:lnTo>
                  <a:pt x="5224048" y="6066569"/>
                </a:lnTo>
                <a:lnTo>
                  <a:pt x="5155747" y="6066569"/>
                </a:lnTo>
                <a:lnTo>
                  <a:pt x="5075212" y="6145878"/>
                </a:lnTo>
                <a:lnTo>
                  <a:pt x="4994676" y="6066569"/>
                </a:lnTo>
                <a:close/>
                <a:moveTo>
                  <a:pt x="4758676" y="6066568"/>
                </a:moveTo>
                <a:lnTo>
                  <a:pt x="4516391" y="6290352"/>
                </a:lnTo>
                <a:lnTo>
                  <a:pt x="4516392" y="6292800"/>
                </a:lnTo>
                <a:lnTo>
                  <a:pt x="4284383" y="6078507"/>
                </a:lnTo>
                <a:lnTo>
                  <a:pt x="4213921" y="6078507"/>
                </a:lnTo>
                <a:lnTo>
                  <a:pt x="4516393" y="6357882"/>
                </a:lnTo>
                <a:lnTo>
                  <a:pt x="4516391" y="6355433"/>
                </a:lnTo>
                <a:lnTo>
                  <a:pt x="4829139" y="6066569"/>
                </a:lnTo>
                <a:close/>
                <a:moveTo>
                  <a:pt x="4641466" y="6066568"/>
                </a:moveTo>
                <a:lnTo>
                  <a:pt x="4516391" y="6182093"/>
                </a:lnTo>
                <a:lnTo>
                  <a:pt x="4516391" y="6184541"/>
                </a:lnTo>
                <a:lnTo>
                  <a:pt x="4401593" y="6078507"/>
                </a:lnTo>
                <a:lnTo>
                  <a:pt x="4340947" y="6078507"/>
                </a:lnTo>
                <a:lnTo>
                  <a:pt x="4516393" y="6240555"/>
                </a:lnTo>
                <a:lnTo>
                  <a:pt x="4516393" y="6238108"/>
                </a:lnTo>
                <a:lnTo>
                  <a:pt x="4702112" y="6066569"/>
                </a:lnTo>
                <a:close/>
                <a:moveTo>
                  <a:pt x="4516391" y="6066569"/>
                </a:moveTo>
                <a:lnTo>
                  <a:pt x="4516391" y="6078507"/>
                </a:lnTo>
                <a:lnTo>
                  <a:pt x="4458157" y="6078507"/>
                </a:lnTo>
                <a:lnTo>
                  <a:pt x="4516393" y="6132295"/>
                </a:lnTo>
                <a:lnTo>
                  <a:pt x="4516391" y="6129847"/>
                </a:lnTo>
                <a:lnTo>
                  <a:pt x="4584902" y="6066568"/>
                </a:lnTo>
                <a:close/>
                <a:moveTo>
                  <a:pt x="1067343" y="6067634"/>
                </a:moveTo>
                <a:lnTo>
                  <a:pt x="1221181" y="6209725"/>
                </a:lnTo>
                <a:lnTo>
                  <a:pt x="1221181" y="6215567"/>
                </a:lnTo>
                <a:lnTo>
                  <a:pt x="1224343" y="6212646"/>
                </a:lnTo>
                <a:lnTo>
                  <a:pt x="1226095" y="6214265"/>
                </a:lnTo>
                <a:lnTo>
                  <a:pt x="1226095" y="6211027"/>
                </a:lnTo>
                <a:lnTo>
                  <a:pt x="1364698" y="6083008"/>
                </a:lnTo>
                <a:lnTo>
                  <a:pt x="1304052" y="6083008"/>
                </a:lnTo>
                <a:lnTo>
                  <a:pt x="1224343" y="6156631"/>
                </a:lnTo>
                <a:lnTo>
                  <a:pt x="1127988" y="6067634"/>
                </a:lnTo>
                <a:close/>
                <a:moveTo>
                  <a:pt x="940317" y="6067634"/>
                </a:moveTo>
                <a:lnTo>
                  <a:pt x="1221181" y="6327051"/>
                </a:lnTo>
                <a:lnTo>
                  <a:pt x="1221180" y="6332893"/>
                </a:lnTo>
                <a:lnTo>
                  <a:pt x="1224343" y="6329972"/>
                </a:lnTo>
                <a:lnTo>
                  <a:pt x="1226095" y="6331591"/>
                </a:lnTo>
                <a:lnTo>
                  <a:pt x="1226095" y="6328354"/>
                </a:lnTo>
                <a:lnTo>
                  <a:pt x="1491724" y="6083008"/>
                </a:lnTo>
                <a:lnTo>
                  <a:pt x="1421262" y="6083008"/>
                </a:lnTo>
                <a:lnTo>
                  <a:pt x="1224342" y="6264891"/>
                </a:lnTo>
                <a:lnTo>
                  <a:pt x="1010778" y="6067634"/>
                </a:lnTo>
                <a:close/>
                <a:moveTo>
                  <a:pt x="838122" y="6067634"/>
                </a:moveTo>
                <a:lnTo>
                  <a:pt x="864797" y="6094637"/>
                </a:lnTo>
                <a:lnTo>
                  <a:pt x="717089" y="6236144"/>
                </a:lnTo>
                <a:lnTo>
                  <a:pt x="804664" y="6320042"/>
                </a:lnTo>
                <a:lnTo>
                  <a:pt x="927463" y="6206619"/>
                </a:lnTo>
                <a:lnTo>
                  <a:pt x="893414" y="6175172"/>
                </a:lnTo>
                <a:lnTo>
                  <a:pt x="806638" y="6255322"/>
                </a:lnTo>
                <a:lnTo>
                  <a:pt x="780166" y="6227529"/>
                </a:lnTo>
                <a:cubicBezTo>
                  <a:pt x="817451" y="6192232"/>
                  <a:pt x="854736" y="6156935"/>
                  <a:pt x="892021" y="6121639"/>
                </a:cubicBezTo>
                <a:lnTo>
                  <a:pt x="983571" y="6206199"/>
                </a:lnTo>
                <a:lnTo>
                  <a:pt x="832431" y="6346642"/>
                </a:lnTo>
                <a:lnTo>
                  <a:pt x="915409" y="6426137"/>
                </a:lnTo>
                <a:lnTo>
                  <a:pt x="1036965" y="6309684"/>
                </a:lnTo>
                <a:lnTo>
                  <a:pt x="1012343" y="6286942"/>
                </a:lnTo>
                <a:lnTo>
                  <a:pt x="922792" y="6369656"/>
                </a:lnTo>
                <a:lnTo>
                  <a:pt x="896320" y="6341861"/>
                </a:lnTo>
                <a:cubicBezTo>
                  <a:pt x="935167" y="6306298"/>
                  <a:pt x="974013" y="6270736"/>
                  <a:pt x="1012858" y="6235173"/>
                </a:cubicBezTo>
                <a:lnTo>
                  <a:pt x="1095093" y="6311129"/>
                </a:lnTo>
                <a:lnTo>
                  <a:pt x="943156" y="6452719"/>
                </a:lnTo>
                <a:lnTo>
                  <a:pt x="1094050" y="6593515"/>
                </a:lnTo>
                <a:lnTo>
                  <a:pt x="1011815" y="6669471"/>
                </a:lnTo>
                <a:lnTo>
                  <a:pt x="1005292" y="6662621"/>
                </a:lnTo>
                <a:cubicBezTo>
                  <a:pt x="1004992" y="6662936"/>
                  <a:pt x="1004692" y="6663251"/>
                  <a:pt x="1004392" y="6663566"/>
                </a:cubicBezTo>
                <a:lnTo>
                  <a:pt x="895276" y="6562782"/>
                </a:lnTo>
                <a:lnTo>
                  <a:pt x="921748" y="6534988"/>
                </a:lnTo>
                <a:lnTo>
                  <a:pt x="1011300" y="6617702"/>
                </a:lnTo>
                <a:lnTo>
                  <a:pt x="1036032" y="6594857"/>
                </a:lnTo>
                <a:lnTo>
                  <a:pt x="915409" y="6479301"/>
                </a:lnTo>
                <a:lnTo>
                  <a:pt x="832339" y="6558882"/>
                </a:lnTo>
                <a:lnTo>
                  <a:pt x="982529" y="6698445"/>
                </a:lnTo>
                <a:lnTo>
                  <a:pt x="890978" y="6783005"/>
                </a:lnTo>
                <a:lnTo>
                  <a:pt x="779123" y="6677115"/>
                </a:lnTo>
                <a:lnTo>
                  <a:pt x="805595" y="6649321"/>
                </a:lnTo>
                <a:lnTo>
                  <a:pt x="892372" y="6729472"/>
                </a:lnTo>
                <a:lnTo>
                  <a:pt x="926420" y="6698024"/>
                </a:lnTo>
                <a:lnTo>
                  <a:pt x="804574" y="6585482"/>
                </a:lnTo>
                <a:lnTo>
                  <a:pt x="717090" y="6669294"/>
                </a:lnTo>
                <a:lnTo>
                  <a:pt x="867864" y="6813738"/>
                </a:lnTo>
                <a:lnTo>
                  <a:pt x="845140" y="6836741"/>
                </a:lnTo>
                <a:lnTo>
                  <a:pt x="898988" y="6836741"/>
                </a:lnTo>
                <a:lnTo>
                  <a:pt x="1222932" y="6537532"/>
                </a:lnTo>
                <a:lnTo>
                  <a:pt x="1563522" y="6852115"/>
                </a:lnTo>
                <a:lnTo>
                  <a:pt x="1609154" y="6852115"/>
                </a:lnTo>
                <a:lnTo>
                  <a:pt x="1582478" y="6825111"/>
                </a:lnTo>
                <a:lnTo>
                  <a:pt x="1730186" y="6683605"/>
                </a:lnTo>
                <a:lnTo>
                  <a:pt x="1642610" y="6599707"/>
                </a:lnTo>
                <a:lnTo>
                  <a:pt x="1519812" y="6713130"/>
                </a:lnTo>
                <a:lnTo>
                  <a:pt x="1553859" y="6744577"/>
                </a:lnTo>
                <a:lnTo>
                  <a:pt x="1640637" y="6664426"/>
                </a:lnTo>
                <a:lnTo>
                  <a:pt x="1667110" y="6692221"/>
                </a:lnTo>
                <a:cubicBezTo>
                  <a:pt x="1629825" y="6727517"/>
                  <a:pt x="1592540" y="6762814"/>
                  <a:pt x="1555255" y="6798111"/>
                </a:cubicBezTo>
                <a:lnTo>
                  <a:pt x="1463704" y="6713550"/>
                </a:lnTo>
                <a:lnTo>
                  <a:pt x="1614845" y="6573107"/>
                </a:lnTo>
                <a:lnTo>
                  <a:pt x="1531864" y="6493612"/>
                </a:lnTo>
                <a:lnTo>
                  <a:pt x="1410309" y="6610064"/>
                </a:lnTo>
                <a:lnTo>
                  <a:pt x="1434933" y="6632807"/>
                </a:lnTo>
                <a:lnTo>
                  <a:pt x="1524484" y="6550093"/>
                </a:lnTo>
                <a:lnTo>
                  <a:pt x="1550955" y="6577888"/>
                </a:lnTo>
                <a:cubicBezTo>
                  <a:pt x="1512109" y="6613451"/>
                  <a:pt x="1473262" y="6649013"/>
                  <a:pt x="1434417" y="6684576"/>
                </a:cubicBezTo>
                <a:lnTo>
                  <a:pt x="1352182" y="6608621"/>
                </a:lnTo>
                <a:lnTo>
                  <a:pt x="1504117" y="6467029"/>
                </a:lnTo>
                <a:lnTo>
                  <a:pt x="1353226" y="6326234"/>
                </a:lnTo>
                <a:lnTo>
                  <a:pt x="1435460" y="6250278"/>
                </a:lnTo>
                <a:lnTo>
                  <a:pt x="1441984" y="6257127"/>
                </a:lnTo>
                <a:cubicBezTo>
                  <a:pt x="1442283" y="6256813"/>
                  <a:pt x="1442584" y="6256498"/>
                  <a:pt x="1442883" y="6256183"/>
                </a:cubicBezTo>
                <a:lnTo>
                  <a:pt x="1551999" y="6356967"/>
                </a:lnTo>
                <a:lnTo>
                  <a:pt x="1525526" y="6384761"/>
                </a:lnTo>
                <a:lnTo>
                  <a:pt x="1435975" y="6302047"/>
                </a:lnTo>
                <a:lnTo>
                  <a:pt x="1411243" y="6324891"/>
                </a:lnTo>
                <a:lnTo>
                  <a:pt x="1531865" y="6440448"/>
                </a:lnTo>
                <a:lnTo>
                  <a:pt x="1614934" y="6360866"/>
                </a:lnTo>
                <a:lnTo>
                  <a:pt x="1464747" y="6221303"/>
                </a:lnTo>
                <a:lnTo>
                  <a:pt x="1556298" y="6136743"/>
                </a:lnTo>
                <a:lnTo>
                  <a:pt x="1668153" y="6242634"/>
                </a:lnTo>
                <a:lnTo>
                  <a:pt x="1641680" y="6270428"/>
                </a:lnTo>
                <a:lnTo>
                  <a:pt x="1554903" y="6190277"/>
                </a:lnTo>
                <a:lnTo>
                  <a:pt x="1520856" y="6221725"/>
                </a:lnTo>
                <a:lnTo>
                  <a:pt x="1642701" y="6334267"/>
                </a:lnTo>
                <a:lnTo>
                  <a:pt x="1730186" y="6250455"/>
                </a:lnTo>
                <a:lnTo>
                  <a:pt x="1579411" y="6106010"/>
                </a:lnTo>
                <a:lnTo>
                  <a:pt x="1602135" y="6083008"/>
                </a:lnTo>
                <a:lnTo>
                  <a:pt x="1548288" y="6083008"/>
                </a:lnTo>
                <a:lnTo>
                  <a:pt x="1224342" y="6382217"/>
                </a:lnTo>
                <a:lnTo>
                  <a:pt x="883752" y="6067634"/>
                </a:lnTo>
                <a:close/>
                <a:moveTo>
                  <a:pt x="650727" y="6067634"/>
                </a:moveTo>
                <a:lnTo>
                  <a:pt x="688655" y="6104985"/>
                </a:lnTo>
                <a:lnTo>
                  <a:pt x="726584" y="6067634"/>
                </a:lnTo>
                <a:close/>
                <a:moveTo>
                  <a:pt x="499146" y="6067634"/>
                </a:moveTo>
                <a:lnTo>
                  <a:pt x="129835" y="6408745"/>
                </a:lnTo>
                <a:lnTo>
                  <a:pt x="129835" y="6411191"/>
                </a:lnTo>
                <a:lnTo>
                  <a:pt x="8734" y="6299338"/>
                </a:lnTo>
                <a:lnTo>
                  <a:pt x="8813" y="6356112"/>
                </a:lnTo>
                <a:lnTo>
                  <a:pt x="118497" y="6464126"/>
                </a:lnTo>
                <a:lnTo>
                  <a:pt x="9113" y="6571843"/>
                </a:lnTo>
                <a:lnTo>
                  <a:pt x="9178" y="6619012"/>
                </a:lnTo>
                <a:lnTo>
                  <a:pt x="129835" y="6507569"/>
                </a:lnTo>
                <a:lnTo>
                  <a:pt x="129836" y="6505122"/>
                </a:lnTo>
                <a:lnTo>
                  <a:pt x="488870" y="6836741"/>
                </a:lnTo>
                <a:lnTo>
                  <a:pt x="538621" y="6836741"/>
                </a:lnTo>
                <a:lnTo>
                  <a:pt x="513430" y="6811238"/>
                </a:lnTo>
                <a:lnTo>
                  <a:pt x="661595" y="6669295"/>
                </a:lnTo>
                <a:lnTo>
                  <a:pt x="574461" y="6585818"/>
                </a:lnTo>
                <a:lnTo>
                  <a:pt x="453094" y="6697916"/>
                </a:lnTo>
                <a:lnTo>
                  <a:pt x="487143" y="6729365"/>
                </a:lnTo>
                <a:cubicBezTo>
                  <a:pt x="516068" y="6702647"/>
                  <a:pt x="544994" y="6675931"/>
                  <a:pt x="573920" y="6649215"/>
                </a:cubicBezTo>
                <a:lnTo>
                  <a:pt x="600391" y="6677008"/>
                </a:lnTo>
                <a:cubicBezTo>
                  <a:pt x="563106" y="6712306"/>
                  <a:pt x="525821" y="6747601"/>
                  <a:pt x="488536" y="6782897"/>
                </a:cubicBezTo>
                <a:lnTo>
                  <a:pt x="396987" y="6698337"/>
                </a:lnTo>
                <a:cubicBezTo>
                  <a:pt x="446889" y="6651965"/>
                  <a:pt x="496792" y="6605591"/>
                  <a:pt x="546695" y="6559218"/>
                </a:cubicBezTo>
                <a:lnTo>
                  <a:pt x="463274" y="6479301"/>
                </a:lnTo>
                <a:lnTo>
                  <a:pt x="343117" y="6594413"/>
                </a:lnTo>
                <a:lnTo>
                  <a:pt x="368215" y="6617593"/>
                </a:lnTo>
                <a:lnTo>
                  <a:pt x="457766" y="6534880"/>
                </a:lnTo>
                <a:lnTo>
                  <a:pt x="484238" y="6562675"/>
                </a:lnTo>
                <a:cubicBezTo>
                  <a:pt x="445392" y="6598238"/>
                  <a:pt x="406545" y="6633801"/>
                  <a:pt x="367698" y="6669363"/>
                </a:cubicBezTo>
                <a:lnTo>
                  <a:pt x="285464" y="6593408"/>
                </a:lnTo>
                <a:cubicBezTo>
                  <a:pt x="335485" y="6546511"/>
                  <a:pt x="385507" y="6499615"/>
                  <a:pt x="435528" y="6452719"/>
                </a:cubicBezTo>
                <a:lnTo>
                  <a:pt x="286508" y="6311236"/>
                </a:lnTo>
                <a:lnTo>
                  <a:pt x="368742" y="6235280"/>
                </a:lnTo>
                <a:lnTo>
                  <a:pt x="485281" y="6341968"/>
                </a:lnTo>
                <a:lnTo>
                  <a:pt x="458808" y="6369764"/>
                </a:lnTo>
                <a:lnTo>
                  <a:pt x="369257" y="6287049"/>
                </a:lnTo>
                <a:lnTo>
                  <a:pt x="343207" y="6311111"/>
                </a:lnTo>
                <a:lnTo>
                  <a:pt x="463275" y="6426137"/>
                </a:lnTo>
                <a:lnTo>
                  <a:pt x="547629" y="6345324"/>
                </a:lnTo>
                <a:lnTo>
                  <a:pt x="398030" y="6206306"/>
                </a:lnTo>
                <a:lnTo>
                  <a:pt x="489580" y="6121746"/>
                </a:lnTo>
                <a:lnTo>
                  <a:pt x="601435" y="6227635"/>
                </a:lnTo>
                <a:lnTo>
                  <a:pt x="574964" y="6255430"/>
                </a:lnTo>
                <a:lnTo>
                  <a:pt x="488186" y="6175280"/>
                </a:lnTo>
                <a:lnTo>
                  <a:pt x="454138" y="6206727"/>
                </a:lnTo>
                <a:lnTo>
                  <a:pt x="575394" y="6318725"/>
                </a:lnTo>
                <a:lnTo>
                  <a:pt x="661595" y="6236144"/>
                </a:lnTo>
                <a:lnTo>
                  <a:pt x="516494" y="6097136"/>
                </a:lnTo>
                <a:lnTo>
                  <a:pt x="543478" y="6069823"/>
                </a:lnTo>
                <a:lnTo>
                  <a:pt x="689342" y="6209563"/>
                </a:lnTo>
                <a:lnTo>
                  <a:pt x="837492" y="6067634"/>
                </a:lnTo>
                <a:lnTo>
                  <a:pt x="769191" y="6067634"/>
                </a:lnTo>
                <a:lnTo>
                  <a:pt x="688655" y="6146944"/>
                </a:lnTo>
                <a:lnTo>
                  <a:pt x="608119" y="6067634"/>
                </a:lnTo>
                <a:close/>
                <a:moveTo>
                  <a:pt x="372119" y="6067634"/>
                </a:moveTo>
                <a:lnTo>
                  <a:pt x="129835" y="6291418"/>
                </a:lnTo>
                <a:lnTo>
                  <a:pt x="129834" y="6293866"/>
                </a:lnTo>
                <a:lnTo>
                  <a:pt x="8571" y="6181862"/>
                </a:lnTo>
                <a:lnTo>
                  <a:pt x="8662" y="6247026"/>
                </a:lnTo>
                <a:lnTo>
                  <a:pt x="129836" y="6358947"/>
                </a:lnTo>
                <a:lnTo>
                  <a:pt x="129835" y="6356499"/>
                </a:lnTo>
                <a:lnTo>
                  <a:pt x="442581" y="6067634"/>
                </a:lnTo>
                <a:close/>
                <a:moveTo>
                  <a:pt x="254909" y="6067634"/>
                </a:moveTo>
                <a:lnTo>
                  <a:pt x="129835" y="6183158"/>
                </a:lnTo>
                <a:lnTo>
                  <a:pt x="129835" y="6185606"/>
                </a:lnTo>
                <a:lnTo>
                  <a:pt x="15036" y="6079573"/>
                </a:lnTo>
                <a:lnTo>
                  <a:pt x="8429" y="6079573"/>
                </a:lnTo>
                <a:lnTo>
                  <a:pt x="8498" y="6129549"/>
                </a:lnTo>
                <a:lnTo>
                  <a:pt x="129836" y="6241621"/>
                </a:lnTo>
                <a:lnTo>
                  <a:pt x="129835" y="6239173"/>
                </a:lnTo>
                <a:lnTo>
                  <a:pt x="315555" y="6067634"/>
                </a:lnTo>
                <a:close/>
                <a:moveTo>
                  <a:pt x="129835" y="6067634"/>
                </a:moveTo>
                <a:lnTo>
                  <a:pt x="129835" y="6079573"/>
                </a:lnTo>
                <a:lnTo>
                  <a:pt x="71600" y="6079573"/>
                </a:lnTo>
                <a:lnTo>
                  <a:pt x="129835" y="6133361"/>
                </a:lnTo>
                <a:lnTo>
                  <a:pt x="129835" y="6130912"/>
                </a:lnTo>
                <a:lnTo>
                  <a:pt x="198345" y="6067634"/>
                </a:lnTo>
                <a:close/>
                <a:moveTo>
                  <a:pt x="12175087" y="6039288"/>
                </a:moveTo>
                <a:lnTo>
                  <a:pt x="12148780" y="6063588"/>
                </a:lnTo>
                <a:lnTo>
                  <a:pt x="12175087" y="6063588"/>
                </a:lnTo>
                <a:close/>
                <a:moveTo>
                  <a:pt x="10520007" y="6038175"/>
                </a:moveTo>
                <a:lnTo>
                  <a:pt x="10482079" y="6075526"/>
                </a:lnTo>
                <a:lnTo>
                  <a:pt x="10557936" y="6075526"/>
                </a:lnTo>
                <a:close/>
                <a:moveTo>
                  <a:pt x="9987483" y="6035853"/>
                </a:moveTo>
                <a:lnTo>
                  <a:pt x="9984320" y="6038775"/>
                </a:lnTo>
                <a:lnTo>
                  <a:pt x="9982569" y="6037156"/>
                </a:lnTo>
                <a:lnTo>
                  <a:pt x="9982569" y="6040392"/>
                </a:lnTo>
                <a:lnTo>
                  <a:pt x="9961176" y="6060152"/>
                </a:lnTo>
                <a:lnTo>
                  <a:pt x="9982569" y="6060152"/>
                </a:lnTo>
                <a:lnTo>
                  <a:pt x="9982568" y="6065518"/>
                </a:lnTo>
                <a:lnTo>
                  <a:pt x="9947033" y="6065518"/>
                </a:lnTo>
                <a:lnTo>
                  <a:pt x="9983660" y="6099349"/>
                </a:lnTo>
                <a:lnTo>
                  <a:pt x="9983661" y="6105192"/>
                </a:lnTo>
                <a:lnTo>
                  <a:pt x="9986823" y="6102270"/>
                </a:lnTo>
                <a:lnTo>
                  <a:pt x="9988575" y="6103888"/>
                </a:lnTo>
                <a:lnTo>
                  <a:pt x="9988575" y="6100652"/>
                </a:lnTo>
                <a:lnTo>
                  <a:pt x="10009968" y="6080892"/>
                </a:lnTo>
                <a:lnTo>
                  <a:pt x="9988575" y="6080892"/>
                </a:lnTo>
                <a:lnTo>
                  <a:pt x="9988575" y="6075526"/>
                </a:lnTo>
                <a:lnTo>
                  <a:pt x="10024111" y="6075526"/>
                </a:lnTo>
                <a:lnTo>
                  <a:pt x="9987484" y="6041696"/>
                </a:lnTo>
                <a:close/>
                <a:moveTo>
                  <a:pt x="6144084" y="6039225"/>
                </a:moveTo>
                <a:lnTo>
                  <a:pt x="6106156" y="6076577"/>
                </a:lnTo>
                <a:lnTo>
                  <a:pt x="6182012" y="6076577"/>
                </a:lnTo>
                <a:close/>
                <a:moveTo>
                  <a:pt x="8332403" y="6034739"/>
                </a:moveTo>
                <a:lnTo>
                  <a:pt x="8294476" y="6072091"/>
                </a:lnTo>
                <a:lnTo>
                  <a:pt x="8370331" y="6072091"/>
                </a:lnTo>
                <a:close/>
                <a:moveTo>
                  <a:pt x="3412607" y="6041404"/>
                </a:moveTo>
                <a:lnTo>
                  <a:pt x="3386300" y="6065704"/>
                </a:lnTo>
                <a:lnTo>
                  <a:pt x="3412607" y="6065704"/>
                </a:lnTo>
                <a:close/>
                <a:moveTo>
                  <a:pt x="11636184" y="6029852"/>
                </a:moveTo>
                <a:lnTo>
                  <a:pt x="11601927" y="6063588"/>
                </a:lnTo>
                <a:lnTo>
                  <a:pt x="11670442" y="6063588"/>
                </a:lnTo>
                <a:close/>
                <a:moveTo>
                  <a:pt x="5611559" y="6036904"/>
                </a:moveTo>
                <a:lnTo>
                  <a:pt x="5608397" y="6039825"/>
                </a:lnTo>
                <a:lnTo>
                  <a:pt x="5606645" y="6038207"/>
                </a:lnTo>
                <a:lnTo>
                  <a:pt x="5606645" y="6041443"/>
                </a:lnTo>
                <a:lnTo>
                  <a:pt x="5585252" y="6061203"/>
                </a:lnTo>
                <a:lnTo>
                  <a:pt x="5606645" y="6061203"/>
                </a:lnTo>
                <a:lnTo>
                  <a:pt x="5606645" y="6066569"/>
                </a:lnTo>
                <a:lnTo>
                  <a:pt x="5571110" y="6066569"/>
                </a:lnTo>
                <a:lnTo>
                  <a:pt x="5607737" y="6100399"/>
                </a:lnTo>
                <a:lnTo>
                  <a:pt x="5607736" y="6106242"/>
                </a:lnTo>
                <a:lnTo>
                  <a:pt x="5610899" y="6103321"/>
                </a:lnTo>
                <a:lnTo>
                  <a:pt x="5612652" y="6104938"/>
                </a:lnTo>
                <a:lnTo>
                  <a:pt x="5612652" y="6101702"/>
                </a:lnTo>
                <a:lnTo>
                  <a:pt x="5634044" y="6081943"/>
                </a:lnTo>
                <a:lnTo>
                  <a:pt x="5612652" y="6081942"/>
                </a:lnTo>
                <a:lnTo>
                  <a:pt x="5612652" y="6076577"/>
                </a:lnTo>
                <a:lnTo>
                  <a:pt x="5648187" y="6076577"/>
                </a:lnTo>
                <a:lnTo>
                  <a:pt x="5611560" y="6042747"/>
                </a:lnTo>
                <a:close/>
                <a:moveTo>
                  <a:pt x="7794963" y="6033721"/>
                </a:moveTo>
                <a:lnTo>
                  <a:pt x="7794963" y="6044218"/>
                </a:lnTo>
                <a:lnTo>
                  <a:pt x="7772856" y="6064639"/>
                </a:lnTo>
                <a:lnTo>
                  <a:pt x="7794963" y="6064638"/>
                </a:lnTo>
                <a:lnTo>
                  <a:pt x="7794963" y="6070004"/>
                </a:lnTo>
                <a:lnTo>
                  <a:pt x="7758714" y="6070004"/>
                </a:lnTo>
                <a:lnTo>
                  <a:pt x="7800255" y="6108374"/>
                </a:lnTo>
                <a:lnTo>
                  <a:pt x="7800255" y="6097875"/>
                </a:lnTo>
                <a:lnTo>
                  <a:pt x="7822364" y="6077456"/>
                </a:lnTo>
                <a:lnTo>
                  <a:pt x="7800256" y="6077456"/>
                </a:lnTo>
                <a:lnTo>
                  <a:pt x="7800255" y="6072091"/>
                </a:lnTo>
                <a:lnTo>
                  <a:pt x="7836506" y="6072091"/>
                </a:lnTo>
                <a:close/>
                <a:moveTo>
                  <a:pt x="1757527" y="6040291"/>
                </a:moveTo>
                <a:lnTo>
                  <a:pt x="1719600" y="6077642"/>
                </a:lnTo>
                <a:lnTo>
                  <a:pt x="1795456" y="6077643"/>
                </a:lnTo>
                <a:close/>
                <a:moveTo>
                  <a:pt x="3956480" y="6035790"/>
                </a:moveTo>
                <a:lnTo>
                  <a:pt x="3918552" y="6073141"/>
                </a:lnTo>
                <a:lnTo>
                  <a:pt x="3994408" y="6073141"/>
                </a:lnTo>
                <a:close/>
                <a:moveTo>
                  <a:pt x="7260261" y="6030903"/>
                </a:moveTo>
                <a:lnTo>
                  <a:pt x="7226003" y="6064638"/>
                </a:lnTo>
                <a:lnTo>
                  <a:pt x="7294518" y="6064639"/>
                </a:lnTo>
                <a:close/>
                <a:moveTo>
                  <a:pt x="1225004" y="6037969"/>
                </a:moveTo>
                <a:lnTo>
                  <a:pt x="1221840" y="6040891"/>
                </a:lnTo>
                <a:lnTo>
                  <a:pt x="1220089" y="6039273"/>
                </a:lnTo>
                <a:lnTo>
                  <a:pt x="1220088" y="6042509"/>
                </a:lnTo>
                <a:lnTo>
                  <a:pt x="1198696" y="6062268"/>
                </a:lnTo>
                <a:lnTo>
                  <a:pt x="1220089" y="6062269"/>
                </a:lnTo>
                <a:lnTo>
                  <a:pt x="1220088" y="6067634"/>
                </a:lnTo>
                <a:lnTo>
                  <a:pt x="1184553" y="6067634"/>
                </a:lnTo>
                <a:lnTo>
                  <a:pt x="1221180" y="6101465"/>
                </a:lnTo>
                <a:lnTo>
                  <a:pt x="1221180" y="6107308"/>
                </a:lnTo>
                <a:lnTo>
                  <a:pt x="1224342" y="6104386"/>
                </a:lnTo>
                <a:lnTo>
                  <a:pt x="1226095" y="6106004"/>
                </a:lnTo>
                <a:lnTo>
                  <a:pt x="1226095" y="6102768"/>
                </a:lnTo>
                <a:lnTo>
                  <a:pt x="1247488" y="6083008"/>
                </a:lnTo>
                <a:lnTo>
                  <a:pt x="1226095" y="6083008"/>
                </a:lnTo>
                <a:lnTo>
                  <a:pt x="1226095" y="6077642"/>
                </a:lnTo>
                <a:lnTo>
                  <a:pt x="1261630" y="6077642"/>
                </a:lnTo>
                <a:lnTo>
                  <a:pt x="1225003" y="6043812"/>
                </a:lnTo>
                <a:close/>
                <a:moveTo>
                  <a:pt x="9448581" y="6026416"/>
                </a:moveTo>
                <a:lnTo>
                  <a:pt x="9414323" y="6060153"/>
                </a:lnTo>
                <a:lnTo>
                  <a:pt x="9482838" y="6060152"/>
                </a:lnTo>
                <a:close/>
                <a:moveTo>
                  <a:pt x="3419040" y="6034771"/>
                </a:moveTo>
                <a:lnTo>
                  <a:pt x="3419040" y="6073141"/>
                </a:lnTo>
                <a:lnTo>
                  <a:pt x="3460583" y="6073142"/>
                </a:lnTo>
                <a:close/>
                <a:moveTo>
                  <a:pt x="2873704" y="6031968"/>
                </a:moveTo>
                <a:lnTo>
                  <a:pt x="2839447" y="6065704"/>
                </a:lnTo>
                <a:lnTo>
                  <a:pt x="2907962" y="6065704"/>
                </a:lnTo>
                <a:close/>
                <a:moveTo>
                  <a:pt x="5072658" y="6027467"/>
                </a:moveTo>
                <a:lnTo>
                  <a:pt x="5038400" y="6061203"/>
                </a:lnTo>
                <a:lnTo>
                  <a:pt x="5106915" y="6061203"/>
                </a:lnTo>
                <a:close/>
                <a:moveTo>
                  <a:pt x="686100" y="6028533"/>
                </a:moveTo>
                <a:lnTo>
                  <a:pt x="651843" y="6062269"/>
                </a:lnTo>
                <a:lnTo>
                  <a:pt x="720358" y="6062269"/>
                </a:lnTo>
                <a:close/>
                <a:moveTo>
                  <a:pt x="11078827" y="6009800"/>
                </a:moveTo>
                <a:lnTo>
                  <a:pt x="11078827" y="6012249"/>
                </a:lnTo>
                <a:lnTo>
                  <a:pt x="11010316" y="6075526"/>
                </a:lnTo>
                <a:lnTo>
                  <a:pt x="11078828" y="6075526"/>
                </a:lnTo>
                <a:lnTo>
                  <a:pt x="11078828" y="6063588"/>
                </a:lnTo>
                <a:lnTo>
                  <a:pt x="11137063" y="6063588"/>
                </a:lnTo>
                <a:close/>
                <a:moveTo>
                  <a:pt x="6702904" y="6010850"/>
                </a:moveTo>
                <a:lnTo>
                  <a:pt x="6702904" y="6013299"/>
                </a:lnTo>
                <a:lnTo>
                  <a:pt x="6634393" y="6076577"/>
                </a:lnTo>
                <a:lnTo>
                  <a:pt x="6702904" y="6076577"/>
                </a:lnTo>
                <a:lnTo>
                  <a:pt x="6702904" y="6064638"/>
                </a:lnTo>
                <a:lnTo>
                  <a:pt x="6761139" y="6064638"/>
                </a:lnTo>
                <a:close/>
                <a:moveTo>
                  <a:pt x="8891223" y="6006364"/>
                </a:moveTo>
                <a:lnTo>
                  <a:pt x="8891223" y="6008813"/>
                </a:lnTo>
                <a:lnTo>
                  <a:pt x="8822713" y="6072091"/>
                </a:lnTo>
                <a:lnTo>
                  <a:pt x="8891223" y="6072091"/>
                </a:lnTo>
                <a:lnTo>
                  <a:pt x="8891223" y="6060152"/>
                </a:lnTo>
                <a:lnTo>
                  <a:pt x="8949458" y="6060153"/>
                </a:lnTo>
                <a:close/>
                <a:moveTo>
                  <a:pt x="2316347" y="6011916"/>
                </a:moveTo>
                <a:lnTo>
                  <a:pt x="2316347" y="6014365"/>
                </a:lnTo>
                <a:lnTo>
                  <a:pt x="2247836" y="6077642"/>
                </a:lnTo>
                <a:lnTo>
                  <a:pt x="2316348" y="6077642"/>
                </a:lnTo>
                <a:lnTo>
                  <a:pt x="2316348" y="6065704"/>
                </a:lnTo>
                <a:lnTo>
                  <a:pt x="2374583" y="6065704"/>
                </a:lnTo>
                <a:close/>
                <a:moveTo>
                  <a:pt x="4515300" y="6007415"/>
                </a:moveTo>
                <a:lnTo>
                  <a:pt x="4515300" y="6009864"/>
                </a:lnTo>
                <a:lnTo>
                  <a:pt x="4446789" y="6073141"/>
                </a:lnTo>
                <a:lnTo>
                  <a:pt x="4515300" y="6073142"/>
                </a:lnTo>
                <a:lnTo>
                  <a:pt x="4515300" y="6061203"/>
                </a:lnTo>
                <a:lnTo>
                  <a:pt x="4573535" y="6061203"/>
                </a:lnTo>
                <a:close/>
                <a:moveTo>
                  <a:pt x="128743" y="6008480"/>
                </a:moveTo>
                <a:lnTo>
                  <a:pt x="128743" y="6010929"/>
                </a:lnTo>
                <a:lnTo>
                  <a:pt x="60233" y="6074207"/>
                </a:lnTo>
                <a:lnTo>
                  <a:pt x="128743" y="6074207"/>
                </a:lnTo>
                <a:lnTo>
                  <a:pt x="128744" y="6062269"/>
                </a:lnTo>
                <a:lnTo>
                  <a:pt x="186978" y="6062269"/>
                </a:lnTo>
                <a:close/>
                <a:moveTo>
                  <a:pt x="12175087" y="5931028"/>
                </a:moveTo>
                <a:lnTo>
                  <a:pt x="12031570" y="6063588"/>
                </a:lnTo>
                <a:lnTo>
                  <a:pt x="12092216" y="6063588"/>
                </a:lnTo>
                <a:lnTo>
                  <a:pt x="12175087" y="5987044"/>
                </a:lnTo>
                <a:close/>
                <a:moveTo>
                  <a:pt x="9987484" y="5927594"/>
                </a:moveTo>
                <a:lnTo>
                  <a:pt x="9984321" y="5930514"/>
                </a:lnTo>
                <a:lnTo>
                  <a:pt x="9982569" y="5928895"/>
                </a:lnTo>
                <a:lnTo>
                  <a:pt x="9982569" y="5932133"/>
                </a:lnTo>
                <a:lnTo>
                  <a:pt x="9843966" y="6060153"/>
                </a:lnTo>
                <a:lnTo>
                  <a:pt x="9904612" y="6060152"/>
                </a:lnTo>
                <a:lnTo>
                  <a:pt x="9984320" y="5986529"/>
                </a:lnTo>
                <a:lnTo>
                  <a:pt x="10080674" y="6075526"/>
                </a:lnTo>
                <a:lnTo>
                  <a:pt x="10141321" y="6075526"/>
                </a:lnTo>
                <a:lnTo>
                  <a:pt x="9987483" y="5933436"/>
                </a:lnTo>
                <a:close/>
                <a:moveTo>
                  <a:pt x="11638334" y="5922723"/>
                </a:moveTo>
                <a:lnTo>
                  <a:pt x="11491296" y="6063588"/>
                </a:lnTo>
                <a:lnTo>
                  <a:pt x="11559320" y="6063588"/>
                </a:lnTo>
                <a:lnTo>
                  <a:pt x="11636184" y="5987894"/>
                </a:lnTo>
                <a:lnTo>
                  <a:pt x="11713049" y="6063588"/>
                </a:lnTo>
                <a:lnTo>
                  <a:pt x="11785374" y="6063588"/>
                </a:lnTo>
                <a:close/>
                <a:moveTo>
                  <a:pt x="3412607" y="5933144"/>
                </a:moveTo>
                <a:lnTo>
                  <a:pt x="3269089" y="6065704"/>
                </a:lnTo>
                <a:lnTo>
                  <a:pt x="3329736" y="6065704"/>
                </a:lnTo>
                <a:lnTo>
                  <a:pt x="3412607" y="5989160"/>
                </a:lnTo>
                <a:close/>
                <a:moveTo>
                  <a:pt x="5611560" y="5928645"/>
                </a:moveTo>
                <a:lnTo>
                  <a:pt x="5608398" y="5931565"/>
                </a:lnTo>
                <a:lnTo>
                  <a:pt x="5606644" y="5929946"/>
                </a:lnTo>
                <a:lnTo>
                  <a:pt x="5606645" y="5933184"/>
                </a:lnTo>
                <a:lnTo>
                  <a:pt x="5468042" y="6061203"/>
                </a:lnTo>
                <a:lnTo>
                  <a:pt x="5528688" y="6061203"/>
                </a:lnTo>
                <a:lnTo>
                  <a:pt x="5608397" y="5987580"/>
                </a:lnTo>
                <a:lnTo>
                  <a:pt x="5704751" y="6076577"/>
                </a:lnTo>
                <a:lnTo>
                  <a:pt x="5765397" y="6076577"/>
                </a:lnTo>
                <a:lnTo>
                  <a:pt x="5611560" y="5934487"/>
                </a:lnTo>
                <a:close/>
                <a:moveTo>
                  <a:pt x="7794963" y="5925460"/>
                </a:moveTo>
                <a:lnTo>
                  <a:pt x="7794963" y="5935958"/>
                </a:lnTo>
                <a:lnTo>
                  <a:pt x="7655646" y="6064638"/>
                </a:lnTo>
                <a:lnTo>
                  <a:pt x="7716292" y="6064639"/>
                </a:lnTo>
                <a:lnTo>
                  <a:pt x="7799164" y="5988095"/>
                </a:lnTo>
                <a:lnTo>
                  <a:pt x="7799162" y="5985355"/>
                </a:lnTo>
                <a:lnTo>
                  <a:pt x="7893070" y="6072091"/>
                </a:lnTo>
                <a:lnTo>
                  <a:pt x="7953716" y="6072091"/>
                </a:lnTo>
                <a:close/>
                <a:moveTo>
                  <a:pt x="7262411" y="5923774"/>
                </a:moveTo>
                <a:lnTo>
                  <a:pt x="7115371" y="6064639"/>
                </a:lnTo>
                <a:lnTo>
                  <a:pt x="7183397" y="6064639"/>
                </a:lnTo>
                <a:lnTo>
                  <a:pt x="7260261" y="5988944"/>
                </a:lnTo>
                <a:lnTo>
                  <a:pt x="7337125" y="6064639"/>
                </a:lnTo>
                <a:lnTo>
                  <a:pt x="7409451" y="6064639"/>
                </a:lnTo>
                <a:close/>
                <a:moveTo>
                  <a:pt x="9450730" y="5919287"/>
                </a:moveTo>
                <a:lnTo>
                  <a:pt x="9303691" y="6060152"/>
                </a:lnTo>
                <a:lnTo>
                  <a:pt x="9371716" y="6060152"/>
                </a:lnTo>
                <a:lnTo>
                  <a:pt x="9448580" y="5984458"/>
                </a:lnTo>
                <a:lnTo>
                  <a:pt x="9525445" y="6060152"/>
                </a:lnTo>
                <a:lnTo>
                  <a:pt x="9597769" y="6060152"/>
                </a:lnTo>
                <a:close/>
                <a:moveTo>
                  <a:pt x="1225004" y="5929710"/>
                </a:moveTo>
                <a:lnTo>
                  <a:pt x="1221841" y="5932631"/>
                </a:lnTo>
                <a:lnTo>
                  <a:pt x="1220088" y="5931011"/>
                </a:lnTo>
                <a:lnTo>
                  <a:pt x="1220089" y="5934249"/>
                </a:lnTo>
                <a:lnTo>
                  <a:pt x="1081486" y="6062269"/>
                </a:lnTo>
                <a:lnTo>
                  <a:pt x="1142132" y="6062268"/>
                </a:lnTo>
                <a:lnTo>
                  <a:pt x="1221840" y="5988646"/>
                </a:lnTo>
                <a:lnTo>
                  <a:pt x="1318194" y="6077642"/>
                </a:lnTo>
                <a:lnTo>
                  <a:pt x="1378841" y="6077643"/>
                </a:lnTo>
                <a:lnTo>
                  <a:pt x="1225004" y="5935552"/>
                </a:lnTo>
                <a:close/>
                <a:moveTo>
                  <a:pt x="3419040" y="5926510"/>
                </a:moveTo>
                <a:lnTo>
                  <a:pt x="3419040" y="5982526"/>
                </a:lnTo>
                <a:lnTo>
                  <a:pt x="3517147" y="6073142"/>
                </a:lnTo>
                <a:lnTo>
                  <a:pt x="3577793" y="6073141"/>
                </a:lnTo>
                <a:close/>
                <a:moveTo>
                  <a:pt x="2875854" y="5924839"/>
                </a:moveTo>
                <a:lnTo>
                  <a:pt x="2728816" y="6065704"/>
                </a:lnTo>
                <a:lnTo>
                  <a:pt x="2796840" y="6065704"/>
                </a:lnTo>
                <a:lnTo>
                  <a:pt x="2873704" y="5990010"/>
                </a:lnTo>
                <a:lnTo>
                  <a:pt x="2950569" y="6065704"/>
                </a:lnTo>
                <a:lnTo>
                  <a:pt x="3022894" y="6065704"/>
                </a:lnTo>
                <a:close/>
                <a:moveTo>
                  <a:pt x="5074807" y="5920338"/>
                </a:moveTo>
                <a:lnTo>
                  <a:pt x="4927768" y="6061203"/>
                </a:lnTo>
                <a:lnTo>
                  <a:pt x="4995793" y="6061203"/>
                </a:lnTo>
                <a:lnTo>
                  <a:pt x="5072656" y="5985509"/>
                </a:lnTo>
                <a:lnTo>
                  <a:pt x="5149522" y="6061203"/>
                </a:lnTo>
                <a:lnTo>
                  <a:pt x="5221846" y="6061203"/>
                </a:lnTo>
                <a:close/>
                <a:moveTo>
                  <a:pt x="688250" y="5921403"/>
                </a:moveTo>
                <a:lnTo>
                  <a:pt x="541211" y="6062268"/>
                </a:lnTo>
                <a:lnTo>
                  <a:pt x="609236" y="6062268"/>
                </a:lnTo>
                <a:lnTo>
                  <a:pt x="686100" y="5986574"/>
                </a:lnTo>
                <a:lnTo>
                  <a:pt x="762965" y="6062268"/>
                </a:lnTo>
                <a:lnTo>
                  <a:pt x="835289" y="6062268"/>
                </a:lnTo>
                <a:close/>
                <a:moveTo>
                  <a:pt x="11078827" y="5901540"/>
                </a:moveTo>
                <a:lnTo>
                  <a:pt x="11078827" y="5903988"/>
                </a:lnTo>
                <a:lnTo>
                  <a:pt x="10893106" y="6075526"/>
                </a:lnTo>
                <a:lnTo>
                  <a:pt x="10953753" y="6075526"/>
                </a:lnTo>
                <a:lnTo>
                  <a:pt x="11078828" y="5960003"/>
                </a:lnTo>
                <a:lnTo>
                  <a:pt x="11078828" y="5957555"/>
                </a:lnTo>
                <a:lnTo>
                  <a:pt x="11193627" y="6063588"/>
                </a:lnTo>
                <a:lnTo>
                  <a:pt x="11254273" y="6063588"/>
                </a:lnTo>
                <a:close/>
                <a:moveTo>
                  <a:pt x="6702903" y="5902590"/>
                </a:moveTo>
                <a:lnTo>
                  <a:pt x="6702903" y="5905038"/>
                </a:lnTo>
                <a:lnTo>
                  <a:pt x="6517183" y="6076577"/>
                </a:lnTo>
                <a:lnTo>
                  <a:pt x="6577829" y="6076577"/>
                </a:lnTo>
                <a:lnTo>
                  <a:pt x="6702904" y="5961053"/>
                </a:lnTo>
                <a:lnTo>
                  <a:pt x="6702904" y="5958605"/>
                </a:lnTo>
                <a:lnTo>
                  <a:pt x="6817703" y="6064639"/>
                </a:lnTo>
                <a:lnTo>
                  <a:pt x="6878349" y="6064639"/>
                </a:lnTo>
                <a:close/>
                <a:moveTo>
                  <a:pt x="8891223" y="5898104"/>
                </a:moveTo>
                <a:lnTo>
                  <a:pt x="8891223" y="5900552"/>
                </a:lnTo>
                <a:lnTo>
                  <a:pt x="8705503" y="6072091"/>
                </a:lnTo>
                <a:lnTo>
                  <a:pt x="8766149" y="6072091"/>
                </a:lnTo>
                <a:lnTo>
                  <a:pt x="8891223" y="5956567"/>
                </a:lnTo>
                <a:lnTo>
                  <a:pt x="8891224" y="5954119"/>
                </a:lnTo>
                <a:lnTo>
                  <a:pt x="9006022" y="6060152"/>
                </a:lnTo>
                <a:lnTo>
                  <a:pt x="9066668" y="6060152"/>
                </a:lnTo>
                <a:close/>
                <a:moveTo>
                  <a:pt x="2316347" y="5903656"/>
                </a:moveTo>
                <a:lnTo>
                  <a:pt x="2316347" y="5906104"/>
                </a:lnTo>
                <a:lnTo>
                  <a:pt x="2130626" y="6077642"/>
                </a:lnTo>
                <a:lnTo>
                  <a:pt x="2191272" y="6077643"/>
                </a:lnTo>
                <a:lnTo>
                  <a:pt x="2316348" y="5962119"/>
                </a:lnTo>
                <a:lnTo>
                  <a:pt x="2316348" y="5959671"/>
                </a:lnTo>
                <a:lnTo>
                  <a:pt x="2431147" y="6065704"/>
                </a:lnTo>
                <a:lnTo>
                  <a:pt x="2491793" y="6065704"/>
                </a:lnTo>
                <a:close/>
                <a:moveTo>
                  <a:pt x="4515300" y="5899154"/>
                </a:moveTo>
                <a:lnTo>
                  <a:pt x="4515300" y="5901602"/>
                </a:lnTo>
                <a:lnTo>
                  <a:pt x="4329579" y="6073142"/>
                </a:lnTo>
                <a:lnTo>
                  <a:pt x="4390225" y="6073141"/>
                </a:lnTo>
                <a:lnTo>
                  <a:pt x="4515300" y="5957618"/>
                </a:lnTo>
                <a:lnTo>
                  <a:pt x="4515300" y="5955170"/>
                </a:lnTo>
                <a:lnTo>
                  <a:pt x="4630099" y="6061203"/>
                </a:lnTo>
                <a:lnTo>
                  <a:pt x="4690745" y="6061203"/>
                </a:lnTo>
                <a:close/>
                <a:moveTo>
                  <a:pt x="128743" y="5900220"/>
                </a:moveTo>
                <a:lnTo>
                  <a:pt x="128743" y="5902668"/>
                </a:lnTo>
                <a:lnTo>
                  <a:pt x="8338" y="6013880"/>
                </a:lnTo>
                <a:lnTo>
                  <a:pt x="8415" y="6069823"/>
                </a:lnTo>
                <a:lnTo>
                  <a:pt x="128744" y="5958683"/>
                </a:lnTo>
                <a:lnTo>
                  <a:pt x="128743" y="5956235"/>
                </a:lnTo>
                <a:lnTo>
                  <a:pt x="243542" y="6062269"/>
                </a:lnTo>
                <a:lnTo>
                  <a:pt x="304188" y="6062268"/>
                </a:lnTo>
                <a:close/>
                <a:moveTo>
                  <a:pt x="12175087" y="5813703"/>
                </a:moveTo>
                <a:lnTo>
                  <a:pt x="11904544" y="6063588"/>
                </a:lnTo>
                <a:lnTo>
                  <a:pt x="11975005" y="6063588"/>
                </a:lnTo>
                <a:lnTo>
                  <a:pt x="12175087" y="5878783"/>
                </a:lnTo>
                <a:close/>
                <a:moveTo>
                  <a:pt x="9987484" y="5810267"/>
                </a:moveTo>
                <a:lnTo>
                  <a:pt x="9984321" y="5813188"/>
                </a:lnTo>
                <a:lnTo>
                  <a:pt x="9982569" y="5811569"/>
                </a:lnTo>
                <a:lnTo>
                  <a:pt x="9982569" y="5814806"/>
                </a:lnTo>
                <a:lnTo>
                  <a:pt x="9716940" y="6060153"/>
                </a:lnTo>
                <a:lnTo>
                  <a:pt x="9787401" y="6060152"/>
                </a:lnTo>
                <a:lnTo>
                  <a:pt x="9984320" y="5878269"/>
                </a:lnTo>
                <a:lnTo>
                  <a:pt x="10197885" y="6075526"/>
                </a:lnTo>
                <a:lnTo>
                  <a:pt x="10268345" y="6075526"/>
                </a:lnTo>
                <a:lnTo>
                  <a:pt x="9987483" y="5816109"/>
                </a:lnTo>
                <a:close/>
                <a:moveTo>
                  <a:pt x="3412607" y="5815819"/>
                </a:moveTo>
                <a:lnTo>
                  <a:pt x="3142063" y="6065704"/>
                </a:lnTo>
                <a:lnTo>
                  <a:pt x="3212525" y="6065704"/>
                </a:lnTo>
                <a:lnTo>
                  <a:pt x="3412607" y="5880899"/>
                </a:lnTo>
                <a:close/>
                <a:moveTo>
                  <a:pt x="5611560" y="5811318"/>
                </a:moveTo>
                <a:lnTo>
                  <a:pt x="5608398" y="5814239"/>
                </a:lnTo>
                <a:lnTo>
                  <a:pt x="5606644" y="5812620"/>
                </a:lnTo>
                <a:lnTo>
                  <a:pt x="5606645" y="5815857"/>
                </a:lnTo>
                <a:lnTo>
                  <a:pt x="5341017" y="6061203"/>
                </a:lnTo>
                <a:lnTo>
                  <a:pt x="5411477" y="6061203"/>
                </a:lnTo>
                <a:lnTo>
                  <a:pt x="5608397" y="5879320"/>
                </a:lnTo>
                <a:lnTo>
                  <a:pt x="5821962" y="6076577"/>
                </a:lnTo>
                <a:lnTo>
                  <a:pt x="5892422" y="6076577"/>
                </a:lnTo>
                <a:lnTo>
                  <a:pt x="5611559" y="5817160"/>
                </a:lnTo>
                <a:close/>
                <a:moveTo>
                  <a:pt x="7794962" y="5808134"/>
                </a:moveTo>
                <a:lnTo>
                  <a:pt x="7794963" y="5818633"/>
                </a:lnTo>
                <a:lnTo>
                  <a:pt x="7528621" y="6064638"/>
                </a:lnTo>
                <a:lnTo>
                  <a:pt x="7599081" y="6064639"/>
                </a:lnTo>
                <a:lnTo>
                  <a:pt x="7799164" y="5879834"/>
                </a:lnTo>
                <a:lnTo>
                  <a:pt x="7799163" y="5877096"/>
                </a:lnTo>
                <a:lnTo>
                  <a:pt x="8010280" y="6072091"/>
                </a:lnTo>
                <a:lnTo>
                  <a:pt x="8080741" y="6072091"/>
                </a:lnTo>
                <a:close/>
                <a:moveTo>
                  <a:pt x="1225003" y="5812383"/>
                </a:moveTo>
                <a:lnTo>
                  <a:pt x="1221841" y="5815304"/>
                </a:lnTo>
                <a:lnTo>
                  <a:pt x="1220088" y="5813685"/>
                </a:lnTo>
                <a:lnTo>
                  <a:pt x="1220089" y="5816922"/>
                </a:lnTo>
                <a:lnTo>
                  <a:pt x="954460" y="6062269"/>
                </a:lnTo>
                <a:lnTo>
                  <a:pt x="1024921" y="6062268"/>
                </a:lnTo>
                <a:lnTo>
                  <a:pt x="1221840" y="5880385"/>
                </a:lnTo>
                <a:lnTo>
                  <a:pt x="1435404" y="6077642"/>
                </a:lnTo>
                <a:lnTo>
                  <a:pt x="1505865" y="6077642"/>
                </a:lnTo>
                <a:lnTo>
                  <a:pt x="1225003" y="5818225"/>
                </a:lnTo>
                <a:close/>
                <a:moveTo>
                  <a:pt x="3419040" y="5809185"/>
                </a:moveTo>
                <a:lnTo>
                  <a:pt x="3419040" y="5874267"/>
                </a:lnTo>
                <a:lnTo>
                  <a:pt x="3634357" y="6073142"/>
                </a:lnTo>
                <a:lnTo>
                  <a:pt x="3704818" y="6073141"/>
                </a:lnTo>
                <a:close/>
                <a:moveTo>
                  <a:pt x="11078828" y="5784213"/>
                </a:moveTo>
                <a:lnTo>
                  <a:pt x="11078827" y="5786660"/>
                </a:lnTo>
                <a:lnTo>
                  <a:pt x="10766081" y="6075526"/>
                </a:lnTo>
                <a:lnTo>
                  <a:pt x="10836542" y="6075526"/>
                </a:lnTo>
                <a:lnTo>
                  <a:pt x="11078828" y="5851742"/>
                </a:lnTo>
                <a:lnTo>
                  <a:pt x="11078828" y="5849294"/>
                </a:lnTo>
                <a:lnTo>
                  <a:pt x="11310837" y="6063588"/>
                </a:lnTo>
                <a:lnTo>
                  <a:pt x="11381298" y="6063588"/>
                </a:lnTo>
                <a:close/>
                <a:moveTo>
                  <a:pt x="6702905" y="5785264"/>
                </a:moveTo>
                <a:lnTo>
                  <a:pt x="6702904" y="5787711"/>
                </a:lnTo>
                <a:lnTo>
                  <a:pt x="6390158" y="6076577"/>
                </a:lnTo>
                <a:lnTo>
                  <a:pt x="6460619" y="6076577"/>
                </a:lnTo>
                <a:lnTo>
                  <a:pt x="6702904" y="5852793"/>
                </a:lnTo>
                <a:lnTo>
                  <a:pt x="6702905" y="5850345"/>
                </a:lnTo>
                <a:lnTo>
                  <a:pt x="6934913" y="6064638"/>
                </a:lnTo>
                <a:lnTo>
                  <a:pt x="7005375" y="6064639"/>
                </a:lnTo>
                <a:close/>
                <a:moveTo>
                  <a:pt x="8891223" y="5780777"/>
                </a:moveTo>
                <a:lnTo>
                  <a:pt x="8891223" y="5783225"/>
                </a:lnTo>
                <a:lnTo>
                  <a:pt x="8578477" y="6072091"/>
                </a:lnTo>
                <a:lnTo>
                  <a:pt x="8648939" y="6072091"/>
                </a:lnTo>
                <a:lnTo>
                  <a:pt x="8891223" y="5848306"/>
                </a:lnTo>
                <a:lnTo>
                  <a:pt x="8891223" y="5845859"/>
                </a:lnTo>
                <a:lnTo>
                  <a:pt x="9123232" y="6060153"/>
                </a:lnTo>
                <a:lnTo>
                  <a:pt x="9193694" y="6060152"/>
                </a:lnTo>
                <a:close/>
                <a:moveTo>
                  <a:pt x="2316347" y="5786329"/>
                </a:moveTo>
                <a:lnTo>
                  <a:pt x="2316347" y="5788776"/>
                </a:lnTo>
                <a:lnTo>
                  <a:pt x="2003601" y="6077642"/>
                </a:lnTo>
                <a:lnTo>
                  <a:pt x="2074062" y="6077642"/>
                </a:lnTo>
                <a:lnTo>
                  <a:pt x="2316348" y="5853858"/>
                </a:lnTo>
                <a:lnTo>
                  <a:pt x="2316348" y="5851411"/>
                </a:lnTo>
                <a:lnTo>
                  <a:pt x="2548357" y="6065704"/>
                </a:lnTo>
                <a:lnTo>
                  <a:pt x="2618818" y="6065704"/>
                </a:lnTo>
                <a:close/>
                <a:moveTo>
                  <a:pt x="4515300" y="5781828"/>
                </a:moveTo>
                <a:lnTo>
                  <a:pt x="4515300" y="5784275"/>
                </a:lnTo>
                <a:lnTo>
                  <a:pt x="4202554" y="6073142"/>
                </a:lnTo>
                <a:lnTo>
                  <a:pt x="4273015" y="6073141"/>
                </a:lnTo>
                <a:lnTo>
                  <a:pt x="4515300" y="5849357"/>
                </a:lnTo>
                <a:lnTo>
                  <a:pt x="4515300" y="5846909"/>
                </a:lnTo>
                <a:lnTo>
                  <a:pt x="4747309" y="6061203"/>
                </a:lnTo>
                <a:lnTo>
                  <a:pt x="4817771" y="6061203"/>
                </a:lnTo>
                <a:close/>
                <a:moveTo>
                  <a:pt x="128743" y="5782893"/>
                </a:moveTo>
                <a:lnTo>
                  <a:pt x="128743" y="5785341"/>
                </a:lnTo>
                <a:lnTo>
                  <a:pt x="8175" y="5896703"/>
                </a:lnTo>
                <a:lnTo>
                  <a:pt x="8265" y="5961701"/>
                </a:lnTo>
                <a:lnTo>
                  <a:pt x="128743" y="5850422"/>
                </a:lnTo>
                <a:lnTo>
                  <a:pt x="128743" y="5847975"/>
                </a:lnTo>
                <a:lnTo>
                  <a:pt x="360752" y="6062269"/>
                </a:lnTo>
                <a:lnTo>
                  <a:pt x="431214" y="6062268"/>
                </a:lnTo>
                <a:close/>
                <a:moveTo>
                  <a:pt x="10519549" y="5661754"/>
                </a:moveTo>
                <a:lnTo>
                  <a:pt x="10547030" y="5688817"/>
                </a:lnTo>
                <a:lnTo>
                  <a:pt x="10519549" y="5715879"/>
                </a:lnTo>
                <a:lnTo>
                  <a:pt x="10492068" y="5688817"/>
                </a:lnTo>
                <a:close/>
                <a:moveTo>
                  <a:pt x="6143625" y="5662805"/>
                </a:moveTo>
                <a:lnTo>
                  <a:pt x="6171107" y="5689868"/>
                </a:lnTo>
                <a:lnTo>
                  <a:pt x="6143626" y="5716930"/>
                </a:lnTo>
                <a:lnTo>
                  <a:pt x="6116144" y="5689867"/>
                </a:lnTo>
                <a:close/>
                <a:moveTo>
                  <a:pt x="11638106" y="5654128"/>
                </a:moveTo>
                <a:lnTo>
                  <a:pt x="11665588" y="5681190"/>
                </a:lnTo>
                <a:lnTo>
                  <a:pt x="11638106" y="5708253"/>
                </a:lnTo>
                <a:lnTo>
                  <a:pt x="11610625" y="5681190"/>
                </a:lnTo>
                <a:close/>
                <a:moveTo>
                  <a:pt x="8331944" y="5658318"/>
                </a:moveTo>
                <a:lnTo>
                  <a:pt x="8359425" y="5685382"/>
                </a:lnTo>
                <a:lnTo>
                  <a:pt x="8331944" y="5712443"/>
                </a:lnTo>
                <a:lnTo>
                  <a:pt x="8304463" y="5685381"/>
                </a:lnTo>
                <a:close/>
                <a:moveTo>
                  <a:pt x="1757069" y="5663870"/>
                </a:moveTo>
                <a:lnTo>
                  <a:pt x="1784549" y="5690933"/>
                </a:lnTo>
                <a:lnTo>
                  <a:pt x="1757069" y="5717995"/>
                </a:lnTo>
                <a:lnTo>
                  <a:pt x="1729588" y="5690933"/>
                </a:lnTo>
                <a:close/>
                <a:moveTo>
                  <a:pt x="7262183" y="5655178"/>
                </a:moveTo>
                <a:lnTo>
                  <a:pt x="7289665" y="5682241"/>
                </a:lnTo>
                <a:lnTo>
                  <a:pt x="7262181" y="5709304"/>
                </a:lnTo>
                <a:lnTo>
                  <a:pt x="7234702" y="5682240"/>
                </a:lnTo>
                <a:close/>
                <a:moveTo>
                  <a:pt x="3956021" y="5659369"/>
                </a:moveTo>
                <a:lnTo>
                  <a:pt x="3983502" y="5686433"/>
                </a:lnTo>
                <a:lnTo>
                  <a:pt x="3956021" y="5713494"/>
                </a:lnTo>
                <a:lnTo>
                  <a:pt x="3928540" y="5686432"/>
                </a:lnTo>
                <a:close/>
                <a:moveTo>
                  <a:pt x="9450503" y="5650692"/>
                </a:moveTo>
                <a:lnTo>
                  <a:pt x="9477983" y="5677754"/>
                </a:lnTo>
                <a:lnTo>
                  <a:pt x="9450502" y="5704818"/>
                </a:lnTo>
                <a:lnTo>
                  <a:pt x="9423021" y="5677754"/>
                </a:lnTo>
                <a:close/>
                <a:moveTo>
                  <a:pt x="2875626" y="5656244"/>
                </a:moveTo>
                <a:lnTo>
                  <a:pt x="2903108" y="5683306"/>
                </a:lnTo>
                <a:lnTo>
                  <a:pt x="2875626" y="5710369"/>
                </a:lnTo>
                <a:lnTo>
                  <a:pt x="2848145" y="5683306"/>
                </a:lnTo>
                <a:close/>
                <a:moveTo>
                  <a:pt x="5074579" y="5651743"/>
                </a:moveTo>
                <a:lnTo>
                  <a:pt x="5102060" y="5678805"/>
                </a:lnTo>
                <a:lnTo>
                  <a:pt x="5074579" y="5705869"/>
                </a:lnTo>
                <a:lnTo>
                  <a:pt x="5047098" y="5678805"/>
                </a:lnTo>
                <a:close/>
                <a:moveTo>
                  <a:pt x="688022" y="5652808"/>
                </a:moveTo>
                <a:lnTo>
                  <a:pt x="715503" y="5679870"/>
                </a:lnTo>
                <a:lnTo>
                  <a:pt x="688022" y="5706934"/>
                </a:lnTo>
                <a:lnTo>
                  <a:pt x="660542" y="5679870"/>
                </a:lnTo>
                <a:close/>
                <a:moveTo>
                  <a:pt x="10954452" y="5615367"/>
                </a:moveTo>
                <a:lnTo>
                  <a:pt x="10877676" y="5690973"/>
                </a:lnTo>
                <a:lnTo>
                  <a:pt x="10954452" y="5766579"/>
                </a:lnTo>
                <a:lnTo>
                  <a:pt x="11031228" y="5690973"/>
                </a:lnTo>
                <a:close/>
                <a:moveTo>
                  <a:pt x="10080740" y="5613210"/>
                </a:moveTo>
                <a:lnTo>
                  <a:pt x="10003966" y="5688817"/>
                </a:lnTo>
                <a:lnTo>
                  <a:pt x="10080740" y="5764424"/>
                </a:lnTo>
                <a:lnTo>
                  <a:pt x="10157516" y="5688818"/>
                </a:lnTo>
                <a:close/>
                <a:moveTo>
                  <a:pt x="6578528" y="5616417"/>
                </a:moveTo>
                <a:lnTo>
                  <a:pt x="6501753" y="5692023"/>
                </a:lnTo>
                <a:lnTo>
                  <a:pt x="6578528" y="5767630"/>
                </a:lnTo>
                <a:lnTo>
                  <a:pt x="6655304" y="5692024"/>
                </a:lnTo>
                <a:close/>
                <a:moveTo>
                  <a:pt x="8766847" y="5611931"/>
                </a:moveTo>
                <a:lnTo>
                  <a:pt x="8690072" y="5687538"/>
                </a:lnTo>
                <a:lnTo>
                  <a:pt x="8766848" y="5763144"/>
                </a:lnTo>
                <a:lnTo>
                  <a:pt x="8843624" y="5687537"/>
                </a:lnTo>
                <a:close/>
                <a:moveTo>
                  <a:pt x="12076916" y="5605583"/>
                </a:moveTo>
                <a:lnTo>
                  <a:pt x="12000141" y="5681190"/>
                </a:lnTo>
                <a:lnTo>
                  <a:pt x="12076916" y="5756796"/>
                </a:lnTo>
                <a:lnTo>
                  <a:pt x="12153691" y="5681190"/>
                </a:lnTo>
                <a:close/>
                <a:moveTo>
                  <a:pt x="5704816" y="5614261"/>
                </a:moveTo>
                <a:lnTo>
                  <a:pt x="5628042" y="5689868"/>
                </a:lnTo>
                <a:lnTo>
                  <a:pt x="5704816" y="5765474"/>
                </a:lnTo>
                <a:lnTo>
                  <a:pt x="5781592" y="5689868"/>
                </a:lnTo>
                <a:close/>
                <a:moveTo>
                  <a:pt x="7893134" y="5609774"/>
                </a:moveTo>
                <a:lnTo>
                  <a:pt x="7816359" y="5685382"/>
                </a:lnTo>
                <a:lnTo>
                  <a:pt x="7893135" y="5760989"/>
                </a:lnTo>
                <a:lnTo>
                  <a:pt x="7969911" y="5685382"/>
                </a:lnTo>
                <a:close/>
                <a:moveTo>
                  <a:pt x="2191973" y="5617483"/>
                </a:moveTo>
                <a:lnTo>
                  <a:pt x="2115197" y="5693089"/>
                </a:lnTo>
                <a:lnTo>
                  <a:pt x="2191973" y="5768695"/>
                </a:lnTo>
                <a:lnTo>
                  <a:pt x="2268748" y="5693089"/>
                </a:lnTo>
                <a:close/>
                <a:moveTo>
                  <a:pt x="4390924" y="5612982"/>
                </a:moveTo>
                <a:lnTo>
                  <a:pt x="4314149" y="5688588"/>
                </a:lnTo>
                <a:lnTo>
                  <a:pt x="4390924" y="5764195"/>
                </a:lnTo>
                <a:lnTo>
                  <a:pt x="4467700" y="5688588"/>
                </a:lnTo>
                <a:close/>
                <a:moveTo>
                  <a:pt x="11203203" y="5603427"/>
                </a:moveTo>
                <a:lnTo>
                  <a:pt x="11126428" y="5679035"/>
                </a:lnTo>
                <a:lnTo>
                  <a:pt x="11203204" y="5754641"/>
                </a:lnTo>
                <a:lnTo>
                  <a:pt x="11279979" y="5679034"/>
                </a:lnTo>
                <a:close/>
                <a:moveTo>
                  <a:pt x="7787" y="5617414"/>
                </a:moveTo>
                <a:lnTo>
                  <a:pt x="7987" y="5761696"/>
                </a:lnTo>
                <a:lnTo>
                  <a:pt x="81144" y="5689653"/>
                </a:lnTo>
                <a:close/>
                <a:moveTo>
                  <a:pt x="7700992" y="5606634"/>
                </a:moveTo>
                <a:lnTo>
                  <a:pt x="7624217" y="5682241"/>
                </a:lnTo>
                <a:lnTo>
                  <a:pt x="7700992" y="5757847"/>
                </a:lnTo>
                <a:lnTo>
                  <a:pt x="7777767" y="5682240"/>
                </a:lnTo>
                <a:close/>
                <a:moveTo>
                  <a:pt x="1318260" y="5615326"/>
                </a:moveTo>
                <a:lnTo>
                  <a:pt x="1241486" y="5690933"/>
                </a:lnTo>
                <a:lnTo>
                  <a:pt x="1318260" y="5766540"/>
                </a:lnTo>
                <a:lnTo>
                  <a:pt x="1395035" y="5690934"/>
                </a:lnTo>
                <a:close/>
                <a:moveTo>
                  <a:pt x="10519549" y="5602138"/>
                </a:moveTo>
                <a:lnTo>
                  <a:pt x="10429341" y="5690973"/>
                </a:lnTo>
                <a:lnTo>
                  <a:pt x="10519549" y="5779807"/>
                </a:lnTo>
                <a:lnTo>
                  <a:pt x="10609756" y="5690973"/>
                </a:lnTo>
                <a:close/>
                <a:moveTo>
                  <a:pt x="9889311" y="5602148"/>
                </a:moveTo>
                <a:lnTo>
                  <a:pt x="9812536" y="5677754"/>
                </a:lnTo>
                <a:lnTo>
                  <a:pt x="9889312" y="5753361"/>
                </a:lnTo>
                <a:lnTo>
                  <a:pt x="9966087" y="5677755"/>
                </a:lnTo>
                <a:close/>
                <a:moveTo>
                  <a:pt x="3517212" y="5610825"/>
                </a:moveTo>
                <a:lnTo>
                  <a:pt x="3440437" y="5686432"/>
                </a:lnTo>
                <a:lnTo>
                  <a:pt x="3517212" y="5762039"/>
                </a:lnTo>
                <a:lnTo>
                  <a:pt x="3593988" y="5686433"/>
                </a:lnTo>
                <a:close/>
                <a:moveTo>
                  <a:pt x="6827279" y="5604478"/>
                </a:moveTo>
                <a:lnTo>
                  <a:pt x="6750504" y="5680085"/>
                </a:lnTo>
                <a:lnTo>
                  <a:pt x="6827280" y="5755692"/>
                </a:lnTo>
                <a:lnTo>
                  <a:pt x="6904055" y="5680085"/>
                </a:lnTo>
                <a:close/>
                <a:moveTo>
                  <a:pt x="9015599" y="5599992"/>
                </a:moveTo>
                <a:lnTo>
                  <a:pt x="8938823" y="5675599"/>
                </a:lnTo>
                <a:lnTo>
                  <a:pt x="9015599" y="5751205"/>
                </a:lnTo>
                <a:lnTo>
                  <a:pt x="9092374" y="5675599"/>
                </a:lnTo>
                <a:close/>
                <a:moveTo>
                  <a:pt x="3314435" y="5607699"/>
                </a:moveTo>
                <a:lnTo>
                  <a:pt x="3237660" y="5683306"/>
                </a:lnTo>
                <a:lnTo>
                  <a:pt x="3314435" y="5758913"/>
                </a:lnTo>
                <a:lnTo>
                  <a:pt x="3391210" y="5683306"/>
                </a:lnTo>
                <a:close/>
                <a:moveTo>
                  <a:pt x="6143625" y="5603189"/>
                </a:moveTo>
                <a:lnTo>
                  <a:pt x="6053418" y="5692023"/>
                </a:lnTo>
                <a:lnTo>
                  <a:pt x="6143625" y="5780857"/>
                </a:lnTo>
                <a:lnTo>
                  <a:pt x="6233832" y="5692024"/>
                </a:lnTo>
                <a:close/>
                <a:moveTo>
                  <a:pt x="5513387" y="5603199"/>
                </a:moveTo>
                <a:lnTo>
                  <a:pt x="5436612" y="5678805"/>
                </a:lnTo>
                <a:lnTo>
                  <a:pt x="5513389" y="5754411"/>
                </a:lnTo>
                <a:lnTo>
                  <a:pt x="5590163" y="5678805"/>
                </a:lnTo>
                <a:close/>
                <a:moveTo>
                  <a:pt x="8331945" y="5598703"/>
                </a:moveTo>
                <a:lnTo>
                  <a:pt x="8241738" y="5687538"/>
                </a:lnTo>
                <a:lnTo>
                  <a:pt x="8331945" y="5776371"/>
                </a:lnTo>
                <a:lnTo>
                  <a:pt x="8422152" y="5687537"/>
                </a:lnTo>
                <a:close/>
                <a:moveTo>
                  <a:pt x="2440722" y="5605543"/>
                </a:moveTo>
                <a:lnTo>
                  <a:pt x="2363947" y="5681151"/>
                </a:lnTo>
                <a:lnTo>
                  <a:pt x="2440723" y="5756757"/>
                </a:lnTo>
                <a:lnTo>
                  <a:pt x="2517498" y="5681150"/>
                </a:lnTo>
                <a:close/>
                <a:moveTo>
                  <a:pt x="4639676" y="5601043"/>
                </a:moveTo>
                <a:lnTo>
                  <a:pt x="4562900" y="5676650"/>
                </a:lnTo>
                <a:lnTo>
                  <a:pt x="4639676" y="5752256"/>
                </a:lnTo>
                <a:lnTo>
                  <a:pt x="4716451" y="5676650"/>
                </a:lnTo>
                <a:close/>
                <a:moveTo>
                  <a:pt x="1757069" y="5604254"/>
                </a:moveTo>
                <a:lnTo>
                  <a:pt x="1666861" y="5693089"/>
                </a:lnTo>
                <a:lnTo>
                  <a:pt x="1757069" y="5781923"/>
                </a:lnTo>
                <a:lnTo>
                  <a:pt x="1847276" y="5693089"/>
                </a:lnTo>
                <a:close/>
                <a:moveTo>
                  <a:pt x="11638106" y="5590200"/>
                </a:moveTo>
                <a:lnTo>
                  <a:pt x="11547899" y="5679034"/>
                </a:lnTo>
                <a:lnTo>
                  <a:pt x="11638106" y="5767868"/>
                </a:lnTo>
                <a:lnTo>
                  <a:pt x="11728314" y="5679034"/>
                </a:lnTo>
                <a:close/>
                <a:moveTo>
                  <a:pt x="1126831" y="5604264"/>
                </a:moveTo>
                <a:lnTo>
                  <a:pt x="1050056" y="5679870"/>
                </a:lnTo>
                <a:lnTo>
                  <a:pt x="1126832" y="5755477"/>
                </a:lnTo>
                <a:lnTo>
                  <a:pt x="1203606" y="5679871"/>
                </a:lnTo>
                <a:close/>
                <a:moveTo>
                  <a:pt x="3956022" y="5599753"/>
                </a:moveTo>
                <a:lnTo>
                  <a:pt x="3865815" y="5688588"/>
                </a:lnTo>
                <a:lnTo>
                  <a:pt x="3956022" y="5777422"/>
                </a:lnTo>
                <a:lnTo>
                  <a:pt x="4046228" y="5688588"/>
                </a:lnTo>
                <a:close/>
                <a:moveTo>
                  <a:pt x="253119" y="5602108"/>
                </a:moveTo>
                <a:lnTo>
                  <a:pt x="176343" y="5677715"/>
                </a:lnTo>
                <a:lnTo>
                  <a:pt x="253118" y="5753321"/>
                </a:lnTo>
                <a:lnTo>
                  <a:pt x="329894" y="5677715"/>
                </a:lnTo>
                <a:close/>
                <a:moveTo>
                  <a:pt x="7262183" y="5591251"/>
                </a:moveTo>
                <a:lnTo>
                  <a:pt x="7171975" y="5680085"/>
                </a:lnTo>
                <a:lnTo>
                  <a:pt x="7262183" y="5768919"/>
                </a:lnTo>
                <a:lnTo>
                  <a:pt x="7352390" y="5680085"/>
                </a:lnTo>
                <a:close/>
                <a:moveTo>
                  <a:pt x="9450502" y="5586764"/>
                </a:moveTo>
                <a:lnTo>
                  <a:pt x="9360295" y="5675599"/>
                </a:lnTo>
                <a:lnTo>
                  <a:pt x="9450501" y="5764433"/>
                </a:lnTo>
                <a:lnTo>
                  <a:pt x="9540709" y="5675599"/>
                </a:lnTo>
                <a:close/>
                <a:moveTo>
                  <a:pt x="2875626" y="5592316"/>
                </a:moveTo>
                <a:lnTo>
                  <a:pt x="2785419" y="5681151"/>
                </a:lnTo>
                <a:lnTo>
                  <a:pt x="2875626" y="5769984"/>
                </a:lnTo>
                <a:lnTo>
                  <a:pt x="2965834" y="5681150"/>
                </a:lnTo>
                <a:close/>
                <a:moveTo>
                  <a:pt x="10954452" y="5579656"/>
                </a:moveTo>
                <a:lnTo>
                  <a:pt x="11067490" y="5690973"/>
                </a:lnTo>
                <a:lnTo>
                  <a:pt x="10954452" y="5802289"/>
                </a:lnTo>
                <a:lnTo>
                  <a:pt x="10841414" y="5690973"/>
                </a:lnTo>
                <a:close/>
                <a:moveTo>
                  <a:pt x="5074578" y="5587815"/>
                </a:moveTo>
                <a:lnTo>
                  <a:pt x="4984372" y="5676649"/>
                </a:lnTo>
                <a:lnTo>
                  <a:pt x="5074578" y="5765484"/>
                </a:lnTo>
                <a:lnTo>
                  <a:pt x="5164786" y="5676650"/>
                </a:lnTo>
                <a:close/>
                <a:moveTo>
                  <a:pt x="6578529" y="5580707"/>
                </a:moveTo>
                <a:lnTo>
                  <a:pt x="6691565" y="5692024"/>
                </a:lnTo>
                <a:lnTo>
                  <a:pt x="6578529" y="5803340"/>
                </a:lnTo>
                <a:lnTo>
                  <a:pt x="6465491" y="5692023"/>
                </a:lnTo>
                <a:close/>
                <a:moveTo>
                  <a:pt x="688021" y="5588880"/>
                </a:moveTo>
                <a:lnTo>
                  <a:pt x="597815" y="5677715"/>
                </a:lnTo>
                <a:lnTo>
                  <a:pt x="688021" y="5766549"/>
                </a:lnTo>
                <a:lnTo>
                  <a:pt x="778229" y="5677715"/>
                </a:lnTo>
                <a:close/>
                <a:moveTo>
                  <a:pt x="8766848" y="5576220"/>
                </a:moveTo>
                <a:lnTo>
                  <a:pt x="8879885" y="5687537"/>
                </a:lnTo>
                <a:lnTo>
                  <a:pt x="8766848" y="5798854"/>
                </a:lnTo>
                <a:lnTo>
                  <a:pt x="8653811" y="5687538"/>
                </a:lnTo>
                <a:close/>
                <a:moveTo>
                  <a:pt x="2191972" y="5581772"/>
                </a:moveTo>
                <a:lnTo>
                  <a:pt x="2305010" y="5693089"/>
                </a:lnTo>
                <a:lnTo>
                  <a:pt x="2191972" y="5804405"/>
                </a:lnTo>
                <a:lnTo>
                  <a:pt x="2078935" y="5693089"/>
                </a:lnTo>
                <a:close/>
                <a:moveTo>
                  <a:pt x="4390924" y="5577271"/>
                </a:moveTo>
                <a:lnTo>
                  <a:pt x="4503962" y="5688588"/>
                </a:lnTo>
                <a:lnTo>
                  <a:pt x="4390924" y="5799905"/>
                </a:lnTo>
                <a:lnTo>
                  <a:pt x="4277887" y="5688588"/>
                </a:lnTo>
                <a:close/>
                <a:moveTo>
                  <a:pt x="11203203" y="5567717"/>
                </a:moveTo>
                <a:lnTo>
                  <a:pt x="11316241" y="5679034"/>
                </a:lnTo>
                <a:lnTo>
                  <a:pt x="11203204" y="5790352"/>
                </a:lnTo>
                <a:lnTo>
                  <a:pt x="11090165" y="5679035"/>
                </a:lnTo>
                <a:close/>
                <a:moveTo>
                  <a:pt x="7700992" y="5570923"/>
                </a:moveTo>
                <a:lnTo>
                  <a:pt x="7794963" y="5663464"/>
                </a:lnTo>
                <a:lnTo>
                  <a:pt x="7794963" y="5670743"/>
                </a:lnTo>
                <a:lnTo>
                  <a:pt x="7798659" y="5667104"/>
                </a:lnTo>
                <a:lnTo>
                  <a:pt x="7799164" y="5667601"/>
                </a:lnTo>
                <a:lnTo>
                  <a:pt x="7799163" y="5666607"/>
                </a:lnTo>
                <a:lnTo>
                  <a:pt x="7893135" y="5574065"/>
                </a:lnTo>
                <a:lnTo>
                  <a:pt x="8006173" y="5685382"/>
                </a:lnTo>
                <a:lnTo>
                  <a:pt x="7893135" y="5796699"/>
                </a:lnTo>
                <a:lnTo>
                  <a:pt x="7799163" y="5704157"/>
                </a:lnTo>
                <a:lnTo>
                  <a:pt x="7799164" y="5696880"/>
                </a:lnTo>
                <a:lnTo>
                  <a:pt x="7795469" y="5700518"/>
                </a:lnTo>
                <a:lnTo>
                  <a:pt x="7794963" y="5700021"/>
                </a:lnTo>
                <a:lnTo>
                  <a:pt x="7794964" y="5701016"/>
                </a:lnTo>
                <a:lnTo>
                  <a:pt x="7700992" y="5793557"/>
                </a:lnTo>
                <a:lnTo>
                  <a:pt x="7587955" y="5682241"/>
                </a:lnTo>
                <a:close/>
                <a:moveTo>
                  <a:pt x="9889311" y="5566437"/>
                </a:moveTo>
                <a:lnTo>
                  <a:pt x="9982569" y="5658275"/>
                </a:lnTo>
                <a:lnTo>
                  <a:pt x="9982568" y="5674179"/>
                </a:lnTo>
                <a:lnTo>
                  <a:pt x="10080740" y="5577501"/>
                </a:lnTo>
                <a:lnTo>
                  <a:pt x="10193778" y="5688818"/>
                </a:lnTo>
                <a:lnTo>
                  <a:pt x="10080741" y="5800135"/>
                </a:lnTo>
                <a:lnTo>
                  <a:pt x="9987484" y="5708297"/>
                </a:lnTo>
                <a:lnTo>
                  <a:pt x="9987483" y="5692393"/>
                </a:lnTo>
                <a:lnTo>
                  <a:pt x="9889312" y="5789070"/>
                </a:lnTo>
                <a:lnTo>
                  <a:pt x="9776274" y="5677754"/>
                </a:lnTo>
                <a:close/>
                <a:moveTo>
                  <a:pt x="6827279" y="5568768"/>
                </a:moveTo>
                <a:lnTo>
                  <a:pt x="6940317" y="5680085"/>
                </a:lnTo>
                <a:lnTo>
                  <a:pt x="6827280" y="5791402"/>
                </a:lnTo>
                <a:lnTo>
                  <a:pt x="6714241" y="5680085"/>
                </a:lnTo>
                <a:close/>
                <a:moveTo>
                  <a:pt x="9015599" y="5564281"/>
                </a:moveTo>
                <a:lnTo>
                  <a:pt x="9128636" y="5675599"/>
                </a:lnTo>
                <a:lnTo>
                  <a:pt x="9015599" y="5786916"/>
                </a:lnTo>
                <a:lnTo>
                  <a:pt x="8902561" y="5675599"/>
                </a:lnTo>
                <a:close/>
                <a:moveTo>
                  <a:pt x="5513388" y="5567488"/>
                </a:moveTo>
                <a:lnTo>
                  <a:pt x="5606645" y="5659325"/>
                </a:lnTo>
                <a:lnTo>
                  <a:pt x="5606645" y="5675229"/>
                </a:lnTo>
                <a:lnTo>
                  <a:pt x="5704817" y="5578551"/>
                </a:lnTo>
                <a:lnTo>
                  <a:pt x="5817855" y="5689868"/>
                </a:lnTo>
                <a:lnTo>
                  <a:pt x="5704816" y="5801185"/>
                </a:lnTo>
                <a:lnTo>
                  <a:pt x="5611559" y="5709348"/>
                </a:lnTo>
                <a:lnTo>
                  <a:pt x="5611560" y="5693444"/>
                </a:lnTo>
                <a:lnTo>
                  <a:pt x="5513389" y="5790121"/>
                </a:lnTo>
                <a:lnTo>
                  <a:pt x="5400350" y="5678805"/>
                </a:lnTo>
                <a:close/>
                <a:moveTo>
                  <a:pt x="10519550" y="5560181"/>
                </a:moveTo>
                <a:lnTo>
                  <a:pt x="10652363" y="5690973"/>
                </a:lnTo>
                <a:lnTo>
                  <a:pt x="10519549" y="5821766"/>
                </a:lnTo>
                <a:lnTo>
                  <a:pt x="10386736" y="5690973"/>
                </a:lnTo>
                <a:close/>
                <a:moveTo>
                  <a:pt x="2440723" y="5569833"/>
                </a:moveTo>
                <a:lnTo>
                  <a:pt x="2553760" y="5681150"/>
                </a:lnTo>
                <a:lnTo>
                  <a:pt x="2440724" y="5792468"/>
                </a:lnTo>
                <a:lnTo>
                  <a:pt x="2327685" y="5681151"/>
                </a:lnTo>
                <a:close/>
                <a:moveTo>
                  <a:pt x="4639675" y="5565332"/>
                </a:moveTo>
                <a:lnTo>
                  <a:pt x="4752712" y="5676649"/>
                </a:lnTo>
                <a:lnTo>
                  <a:pt x="4639676" y="5787967"/>
                </a:lnTo>
                <a:lnTo>
                  <a:pt x="4526638" y="5676650"/>
                </a:lnTo>
                <a:close/>
                <a:moveTo>
                  <a:pt x="1126831" y="5568553"/>
                </a:moveTo>
                <a:lnTo>
                  <a:pt x="1220088" y="5660391"/>
                </a:lnTo>
                <a:lnTo>
                  <a:pt x="1220088" y="5676295"/>
                </a:lnTo>
                <a:lnTo>
                  <a:pt x="1318260" y="5579617"/>
                </a:lnTo>
                <a:lnTo>
                  <a:pt x="1431298" y="5690934"/>
                </a:lnTo>
                <a:lnTo>
                  <a:pt x="1318261" y="5802251"/>
                </a:lnTo>
                <a:lnTo>
                  <a:pt x="1225004" y="5710413"/>
                </a:lnTo>
                <a:lnTo>
                  <a:pt x="1225004" y="5694509"/>
                </a:lnTo>
                <a:lnTo>
                  <a:pt x="1126832" y="5791186"/>
                </a:lnTo>
                <a:lnTo>
                  <a:pt x="1013794" y="5679870"/>
                </a:lnTo>
                <a:close/>
                <a:moveTo>
                  <a:pt x="6143627" y="5561232"/>
                </a:moveTo>
                <a:lnTo>
                  <a:pt x="6276438" y="5692024"/>
                </a:lnTo>
                <a:lnTo>
                  <a:pt x="6143625" y="5822816"/>
                </a:lnTo>
                <a:lnTo>
                  <a:pt x="6010812" y="5692024"/>
                </a:lnTo>
                <a:close/>
                <a:moveTo>
                  <a:pt x="8331945" y="5556746"/>
                </a:moveTo>
                <a:lnTo>
                  <a:pt x="8464759" y="5687537"/>
                </a:lnTo>
                <a:lnTo>
                  <a:pt x="8331944" y="5818330"/>
                </a:lnTo>
                <a:lnTo>
                  <a:pt x="8199131" y="5687537"/>
                </a:lnTo>
                <a:close/>
                <a:moveTo>
                  <a:pt x="253119" y="5566397"/>
                </a:moveTo>
                <a:lnTo>
                  <a:pt x="366156" y="5677715"/>
                </a:lnTo>
                <a:lnTo>
                  <a:pt x="253119" y="5789032"/>
                </a:lnTo>
                <a:lnTo>
                  <a:pt x="140081" y="5677715"/>
                </a:lnTo>
                <a:close/>
                <a:moveTo>
                  <a:pt x="1757069" y="5562297"/>
                </a:moveTo>
                <a:lnTo>
                  <a:pt x="1889883" y="5693089"/>
                </a:lnTo>
                <a:lnTo>
                  <a:pt x="1757069" y="5823882"/>
                </a:lnTo>
                <a:lnTo>
                  <a:pt x="1624255" y="5693089"/>
                </a:lnTo>
                <a:close/>
                <a:moveTo>
                  <a:pt x="11638106" y="5548242"/>
                </a:moveTo>
                <a:lnTo>
                  <a:pt x="11770919" y="5679034"/>
                </a:lnTo>
                <a:lnTo>
                  <a:pt x="11638106" y="5809826"/>
                </a:lnTo>
                <a:lnTo>
                  <a:pt x="11505292" y="5679034"/>
                </a:lnTo>
                <a:close/>
                <a:moveTo>
                  <a:pt x="3956022" y="5557796"/>
                </a:moveTo>
                <a:lnTo>
                  <a:pt x="4088835" y="5688588"/>
                </a:lnTo>
                <a:lnTo>
                  <a:pt x="3956021" y="5819381"/>
                </a:lnTo>
                <a:lnTo>
                  <a:pt x="3823207" y="5688588"/>
                </a:lnTo>
                <a:close/>
                <a:moveTo>
                  <a:pt x="7262183" y="5549293"/>
                </a:moveTo>
                <a:lnTo>
                  <a:pt x="7394996" y="5680084"/>
                </a:lnTo>
                <a:lnTo>
                  <a:pt x="7262182" y="5810876"/>
                </a:lnTo>
                <a:lnTo>
                  <a:pt x="7129368" y="5680085"/>
                </a:lnTo>
                <a:close/>
                <a:moveTo>
                  <a:pt x="9450503" y="5544806"/>
                </a:moveTo>
                <a:lnTo>
                  <a:pt x="9583316" y="5675598"/>
                </a:lnTo>
                <a:lnTo>
                  <a:pt x="9450502" y="5806391"/>
                </a:lnTo>
                <a:lnTo>
                  <a:pt x="9317688" y="5675599"/>
                </a:lnTo>
                <a:close/>
                <a:moveTo>
                  <a:pt x="2875626" y="5550358"/>
                </a:moveTo>
                <a:lnTo>
                  <a:pt x="3008439" y="5681150"/>
                </a:lnTo>
                <a:lnTo>
                  <a:pt x="2875626" y="5811942"/>
                </a:lnTo>
                <a:lnTo>
                  <a:pt x="2742812" y="5681150"/>
                </a:lnTo>
                <a:close/>
                <a:moveTo>
                  <a:pt x="5074579" y="5545857"/>
                </a:moveTo>
                <a:lnTo>
                  <a:pt x="5207392" y="5676649"/>
                </a:lnTo>
                <a:lnTo>
                  <a:pt x="5074578" y="5807441"/>
                </a:lnTo>
                <a:lnTo>
                  <a:pt x="4941765" y="5676650"/>
                </a:lnTo>
                <a:close/>
                <a:moveTo>
                  <a:pt x="688022" y="5546922"/>
                </a:moveTo>
                <a:lnTo>
                  <a:pt x="820836" y="5677714"/>
                </a:lnTo>
                <a:lnTo>
                  <a:pt x="688022" y="5808507"/>
                </a:lnTo>
                <a:lnTo>
                  <a:pt x="555208" y="5677715"/>
                </a:lnTo>
                <a:close/>
                <a:moveTo>
                  <a:pt x="10519321" y="5500448"/>
                </a:moveTo>
                <a:cubicBezTo>
                  <a:pt x="10504860" y="5514299"/>
                  <a:pt x="10490402" y="5528153"/>
                  <a:pt x="10475942" y="5542004"/>
                </a:cubicBezTo>
                <a:lnTo>
                  <a:pt x="10326861" y="5688816"/>
                </a:lnTo>
                <a:lnTo>
                  <a:pt x="10519549" y="5878573"/>
                </a:lnTo>
                <a:lnTo>
                  <a:pt x="10712238" y="5688817"/>
                </a:lnTo>
                <a:lnTo>
                  <a:pt x="10579522" y="5558121"/>
                </a:lnTo>
                <a:close/>
                <a:moveTo>
                  <a:pt x="6143397" y="5501499"/>
                </a:moveTo>
                <a:cubicBezTo>
                  <a:pt x="6128936" y="5515350"/>
                  <a:pt x="6114479" y="5529203"/>
                  <a:pt x="6100018" y="5543055"/>
                </a:cubicBezTo>
                <a:lnTo>
                  <a:pt x="5950937" y="5689867"/>
                </a:lnTo>
                <a:lnTo>
                  <a:pt x="6143625" y="5879623"/>
                </a:lnTo>
                <a:lnTo>
                  <a:pt x="6336315" y="5689868"/>
                </a:lnTo>
                <a:lnTo>
                  <a:pt x="6203598" y="5559172"/>
                </a:lnTo>
                <a:close/>
                <a:moveTo>
                  <a:pt x="8331716" y="5497012"/>
                </a:moveTo>
                <a:cubicBezTo>
                  <a:pt x="8317257" y="5510864"/>
                  <a:pt x="8302797" y="5524718"/>
                  <a:pt x="8288338" y="5538569"/>
                </a:cubicBezTo>
                <a:lnTo>
                  <a:pt x="8139256" y="5685381"/>
                </a:lnTo>
                <a:lnTo>
                  <a:pt x="8331945" y="5875137"/>
                </a:lnTo>
                <a:lnTo>
                  <a:pt x="8524633" y="5685382"/>
                </a:lnTo>
                <a:lnTo>
                  <a:pt x="8391918" y="5554686"/>
                </a:lnTo>
                <a:close/>
                <a:moveTo>
                  <a:pt x="11638106" y="5491435"/>
                </a:moveTo>
                <a:lnTo>
                  <a:pt x="11445417" y="5681190"/>
                </a:lnTo>
                <a:lnTo>
                  <a:pt x="11578133" y="5811885"/>
                </a:lnTo>
                <a:lnTo>
                  <a:pt x="11638334" y="5869559"/>
                </a:lnTo>
                <a:cubicBezTo>
                  <a:pt x="11652795" y="5855707"/>
                  <a:pt x="11667254" y="5841854"/>
                  <a:pt x="11681713" y="5828002"/>
                </a:cubicBezTo>
                <a:lnTo>
                  <a:pt x="11830794" y="5681190"/>
                </a:lnTo>
                <a:close/>
                <a:moveTo>
                  <a:pt x="1756840" y="5502564"/>
                </a:moveTo>
                <a:cubicBezTo>
                  <a:pt x="1742381" y="5516415"/>
                  <a:pt x="1727922" y="5530269"/>
                  <a:pt x="1713462" y="5544121"/>
                </a:cubicBezTo>
                <a:lnTo>
                  <a:pt x="1564380" y="5690932"/>
                </a:lnTo>
                <a:lnTo>
                  <a:pt x="1757069" y="5880689"/>
                </a:lnTo>
                <a:lnTo>
                  <a:pt x="1949758" y="5690933"/>
                </a:lnTo>
                <a:lnTo>
                  <a:pt x="1817042" y="5560238"/>
                </a:lnTo>
                <a:close/>
                <a:moveTo>
                  <a:pt x="3955793" y="5498063"/>
                </a:moveTo>
                <a:cubicBezTo>
                  <a:pt x="3941334" y="5511915"/>
                  <a:pt x="3926874" y="5525768"/>
                  <a:pt x="3912415" y="5539619"/>
                </a:cubicBezTo>
                <a:lnTo>
                  <a:pt x="3763333" y="5686432"/>
                </a:lnTo>
                <a:lnTo>
                  <a:pt x="3956022" y="5876188"/>
                </a:lnTo>
                <a:lnTo>
                  <a:pt x="4148710" y="5686433"/>
                </a:lnTo>
                <a:lnTo>
                  <a:pt x="4015995" y="5555736"/>
                </a:lnTo>
                <a:close/>
                <a:moveTo>
                  <a:pt x="7262183" y="5492486"/>
                </a:moveTo>
                <a:lnTo>
                  <a:pt x="7069493" y="5682241"/>
                </a:lnTo>
                <a:lnTo>
                  <a:pt x="7202209" y="5812936"/>
                </a:lnTo>
                <a:lnTo>
                  <a:pt x="7262410" y="5870610"/>
                </a:lnTo>
                <a:cubicBezTo>
                  <a:pt x="7276871" y="5856758"/>
                  <a:pt x="7291330" y="5842905"/>
                  <a:pt x="7305790" y="5829052"/>
                </a:cubicBezTo>
                <a:lnTo>
                  <a:pt x="7454871" y="5682241"/>
                </a:lnTo>
                <a:close/>
                <a:moveTo>
                  <a:pt x="9450502" y="5487999"/>
                </a:moveTo>
                <a:lnTo>
                  <a:pt x="9257813" y="5677754"/>
                </a:lnTo>
                <a:lnTo>
                  <a:pt x="9390529" y="5808449"/>
                </a:lnTo>
                <a:lnTo>
                  <a:pt x="9450731" y="5866124"/>
                </a:lnTo>
                <a:cubicBezTo>
                  <a:pt x="9465190" y="5852271"/>
                  <a:pt x="9479649" y="5838419"/>
                  <a:pt x="9494108" y="5824567"/>
                </a:cubicBezTo>
                <a:lnTo>
                  <a:pt x="9643191" y="5677754"/>
                </a:lnTo>
                <a:close/>
                <a:moveTo>
                  <a:pt x="2875626" y="5493551"/>
                </a:moveTo>
                <a:lnTo>
                  <a:pt x="2682937" y="5683306"/>
                </a:lnTo>
                <a:lnTo>
                  <a:pt x="2815653" y="5814001"/>
                </a:lnTo>
                <a:lnTo>
                  <a:pt x="2875854" y="5871676"/>
                </a:lnTo>
                <a:cubicBezTo>
                  <a:pt x="2890314" y="5857823"/>
                  <a:pt x="2904774" y="5843970"/>
                  <a:pt x="2919233" y="5830118"/>
                </a:cubicBezTo>
                <a:lnTo>
                  <a:pt x="3068314" y="5683306"/>
                </a:lnTo>
                <a:close/>
                <a:moveTo>
                  <a:pt x="5074578" y="5489050"/>
                </a:moveTo>
                <a:lnTo>
                  <a:pt x="4881890" y="5678805"/>
                </a:lnTo>
                <a:lnTo>
                  <a:pt x="5014605" y="5809500"/>
                </a:lnTo>
                <a:lnTo>
                  <a:pt x="5074807" y="5867174"/>
                </a:lnTo>
                <a:cubicBezTo>
                  <a:pt x="5089267" y="5853322"/>
                  <a:pt x="5103726" y="5839470"/>
                  <a:pt x="5118185" y="5825617"/>
                </a:cubicBezTo>
                <a:lnTo>
                  <a:pt x="5267267" y="5678805"/>
                </a:lnTo>
                <a:close/>
                <a:moveTo>
                  <a:pt x="688021" y="5490115"/>
                </a:moveTo>
                <a:lnTo>
                  <a:pt x="495333" y="5679870"/>
                </a:lnTo>
                <a:lnTo>
                  <a:pt x="628048" y="5810566"/>
                </a:lnTo>
                <a:lnTo>
                  <a:pt x="688251" y="5868240"/>
                </a:lnTo>
                <a:cubicBezTo>
                  <a:pt x="702710" y="5854387"/>
                  <a:pt x="717169" y="5840535"/>
                  <a:pt x="731629" y="5826683"/>
                </a:cubicBezTo>
                <a:lnTo>
                  <a:pt x="880710" y="5679870"/>
                </a:lnTo>
                <a:close/>
                <a:moveTo>
                  <a:pt x="12180353" y="5290893"/>
                </a:moveTo>
                <a:lnTo>
                  <a:pt x="12175087" y="5295756"/>
                </a:lnTo>
                <a:lnTo>
                  <a:pt x="12175087" y="5294481"/>
                </a:lnTo>
                <a:lnTo>
                  <a:pt x="12133545" y="5294481"/>
                </a:lnTo>
                <a:lnTo>
                  <a:pt x="12155007" y="5314303"/>
                </a:lnTo>
                <a:lnTo>
                  <a:pt x="12154045" y="5315191"/>
                </a:lnTo>
                <a:lnTo>
                  <a:pt x="12155968" y="5315191"/>
                </a:lnTo>
                <a:lnTo>
                  <a:pt x="12175087" y="5332851"/>
                </a:lnTo>
                <a:lnTo>
                  <a:pt x="12175087" y="5315192"/>
                </a:lnTo>
                <a:lnTo>
                  <a:pt x="12180353" y="5315191"/>
                </a:lnTo>
                <a:close/>
                <a:moveTo>
                  <a:pt x="10525273" y="5289780"/>
                </a:moveTo>
                <a:lnTo>
                  <a:pt x="10508376" y="5306420"/>
                </a:lnTo>
                <a:lnTo>
                  <a:pt x="10487213" y="5306420"/>
                </a:lnTo>
                <a:lnTo>
                  <a:pt x="10497794" y="5316840"/>
                </a:lnTo>
                <a:lnTo>
                  <a:pt x="10487344" y="5327130"/>
                </a:lnTo>
                <a:lnTo>
                  <a:pt x="10508244" y="5327130"/>
                </a:lnTo>
                <a:lnTo>
                  <a:pt x="10521471" y="5340155"/>
                </a:lnTo>
                <a:lnTo>
                  <a:pt x="10534697" y="5327131"/>
                </a:lnTo>
                <a:lnTo>
                  <a:pt x="10563201" y="5327131"/>
                </a:lnTo>
                <a:lnTo>
                  <a:pt x="10548949" y="5313095"/>
                </a:lnTo>
                <a:lnTo>
                  <a:pt x="10555728" y="5306419"/>
                </a:lnTo>
                <a:lnTo>
                  <a:pt x="10542170" y="5306419"/>
                </a:lnTo>
                <a:close/>
                <a:moveTo>
                  <a:pt x="9992748" y="5287457"/>
                </a:moveTo>
                <a:lnTo>
                  <a:pt x="9989586" y="5290378"/>
                </a:lnTo>
                <a:lnTo>
                  <a:pt x="9987833" y="5288759"/>
                </a:lnTo>
                <a:lnTo>
                  <a:pt x="9987833" y="5291996"/>
                </a:lnTo>
                <a:lnTo>
                  <a:pt x="9987484" y="5292320"/>
                </a:lnTo>
                <a:lnTo>
                  <a:pt x="9987484" y="5291045"/>
                </a:lnTo>
                <a:lnTo>
                  <a:pt x="9945940" y="5291046"/>
                </a:lnTo>
                <a:lnTo>
                  <a:pt x="9967402" y="5310868"/>
                </a:lnTo>
                <a:lnTo>
                  <a:pt x="9966441" y="5311756"/>
                </a:lnTo>
                <a:lnTo>
                  <a:pt x="9968364" y="5311756"/>
                </a:lnTo>
                <a:lnTo>
                  <a:pt x="9982569" y="5324876"/>
                </a:lnTo>
                <a:lnTo>
                  <a:pt x="9982569" y="5330719"/>
                </a:lnTo>
                <a:lnTo>
                  <a:pt x="9985731" y="5327796"/>
                </a:lnTo>
                <a:lnTo>
                  <a:pt x="9987484" y="5329415"/>
                </a:lnTo>
                <a:lnTo>
                  <a:pt x="9987484" y="5326178"/>
                </a:lnTo>
                <a:lnTo>
                  <a:pt x="9987834" y="5325855"/>
                </a:lnTo>
                <a:lnTo>
                  <a:pt x="9987833" y="5327130"/>
                </a:lnTo>
                <a:lnTo>
                  <a:pt x="10029375" y="5327131"/>
                </a:lnTo>
                <a:lnTo>
                  <a:pt x="10007914" y="5307308"/>
                </a:lnTo>
                <a:lnTo>
                  <a:pt x="10008876" y="5306419"/>
                </a:lnTo>
                <a:lnTo>
                  <a:pt x="10006953" y="5306419"/>
                </a:lnTo>
                <a:lnTo>
                  <a:pt x="9992748" y="5293300"/>
                </a:lnTo>
                <a:close/>
                <a:moveTo>
                  <a:pt x="6149349" y="5290830"/>
                </a:moveTo>
                <a:lnTo>
                  <a:pt x="6132452" y="5307470"/>
                </a:lnTo>
                <a:lnTo>
                  <a:pt x="6111289" y="5307470"/>
                </a:lnTo>
                <a:lnTo>
                  <a:pt x="6121870" y="5317890"/>
                </a:lnTo>
                <a:lnTo>
                  <a:pt x="6111421" y="5328181"/>
                </a:lnTo>
                <a:lnTo>
                  <a:pt x="6132321" y="5328180"/>
                </a:lnTo>
                <a:lnTo>
                  <a:pt x="6145547" y="5341206"/>
                </a:lnTo>
                <a:lnTo>
                  <a:pt x="6158773" y="5328182"/>
                </a:lnTo>
                <a:lnTo>
                  <a:pt x="6187277" y="5328182"/>
                </a:lnTo>
                <a:lnTo>
                  <a:pt x="6173025" y="5314145"/>
                </a:lnTo>
                <a:lnTo>
                  <a:pt x="6179803" y="5307470"/>
                </a:lnTo>
                <a:lnTo>
                  <a:pt x="6166245" y="5307470"/>
                </a:lnTo>
                <a:close/>
                <a:moveTo>
                  <a:pt x="8337668" y="5286344"/>
                </a:moveTo>
                <a:lnTo>
                  <a:pt x="8320771" y="5302984"/>
                </a:lnTo>
                <a:lnTo>
                  <a:pt x="8299608" y="5302984"/>
                </a:lnTo>
                <a:lnTo>
                  <a:pt x="8310190" y="5313404"/>
                </a:lnTo>
                <a:lnTo>
                  <a:pt x="8299740" y="5323694"/>
                </a:lnTo>
                <a:lnTo>
                  <a:pt x="8320640" y="5323695"/>
                </a:lnTo>
                <a:lnTo>
                  <a:pt x="8333866" y="5336720"/>
                </a:lnTo>
                <a:lnTo>
                  <a:pt x="8347093" y="5323695"/>
                </a:lnTo>
                <a:lnTo>
                  <a:pt x="8375597" y="5323695"/>
                </a:lnTo>
                <a:lnTo>
                  <a:pt x="8361345" y="5309660"/>
                </a:lnTo>
                <a:lnTo>
                  <a:pt x="8368124" y="5302984"/>
                </a:lnTo>
                <a:lnTo>
                  <a:pt x="8354566" y="5302984"/>
                </a:lnTo>
                <a:close/>
                <a:moveTo>
                  <a:pt x="3417873" y="5293009"/>
                </a:moveTo>
                <a:lnTo>
                  <a:pt x="3412607" y="5297872"/>
                </a:lnTo>
                <a:lnTo>
                  <a:pt x="3412607" y="5296597"/>
                </a:lnTo>
                <a:lnTo>
                  <a:pt x="3371065" y="5296597"/>
                </a:lnTo>
                <a:lnTo>
                  <a:pt x="3392526" y="5316419"/>
                </a:lnTo>
                <a:lnTo>
                  <a:pt x="3391565" y="5317307"/>
                </a:lnTo>
                <a:lnTo>
                  <a:pt x="3393488" y="5317307"/>
                </a:lnTo>
                <a:lnTo>
                  <a:pt x="3412607" y="5334967"/>
                </a:lnTo>
                <a:lnTo>
                  <a:pt x="3412607" y="5317308"/>
                </a:lnTo>
                <a:lnTo>
                  <a:pt x="3417873" y="5317307"/>
                </a:lnTo>
                <a:close/>
                <a:moveTo>
                  <a:pt x="11641450" y="5281456"/>
                </a:moveTo>
                <a:lnTo>
                  <a:pt x="11628223" y="5294481"/>
                </a:lnTo>
                <a:lnTo>
                  <a:pt x="11599719" y="5294481"/>
                </a:lnTo>
                <a:lnTo>
                  <a:pt x="11613971" y="5308516"/>
                </a:lnTo>
                <a:lnTo>
                  <a:pt x="11607193" y="5315191"/>
                </a:lnTo>
                <a:lnTo>
                  <a:pt x="11620751" y="5315191"/>
                </a:lnTo>
                <a:lnTo>
                  <a:pt x="11637648" y="5331831"/>
                </a:lnTo>
                <a:lnTo>
                  <a:pt x="11654545" y="5315191"/>
                </a:lnTo>
                <a:lnTo>
                  <a:pt x="11675708" y="5315192"/>
                </a:lnTo>
                <a:lnTo>
                  <a:pt x="11665126" y="5304771"/>
                </a:lnTo>
                <a:lnTo>
                  <a:pt x="11675576" y="5294481"/>
                </a:lnTo>
                <a:lnTo>
                  <a:pt x="11654676" y="5294481"/>
                </a:lnTo>
                <a:close/>
                <a:moveTo>
                  <a:pt x="5616824" y="5288508"/>
                </a:moveTo>
                <a:lnTo>
                  <a:pt x="5613662" y="5291429"/>
                </a:lnTo>
                <a:lnTo>
                  <a:pt x="5611909" y="5289810"/>
                </a:lnTo>
                <a:lnTo>
                  <a:pt x="5611910" y="5293047"/>
                </a:lnTo>
                <a:lnTo>
                  <a:pt x="5611559" y="5293371"/>
                </a:lnTo>
                <a:lnTo>
                  <a:pt x="5611560" y="5292096"/>
                </a:lnTo>
                <a:lnTo>
                  <a:pt x="5570017" y="5292096"/>
                </a:lnTo>
                <a:lnTo>
                  <a:pt x="5591478" y="5311919"/>
                </a:lnTo>
                <a:lnTo>
                  <a:pt x="5590516" y="5312806"/>
                </a:lnTo>
                <a:lnTo>
                  <a:pt x="5592441" y="5312807"/>
                </a:lnTo>
                <a:lnTo>
                  <a:pt x="5606645" y="5325926"/>
                </a:lnTo>
                <a:lnTo>
                  <a:pt x="5606645" y="5331769"/>
                </a:lnTo>
                <a:lnTo>
                  <a:pt x="5609808" y="5328847"/>
                </a:lnTo>
                <a:lnTo>
                  <a:pt x="5611560" y="5330466"/>
                </a:lnTo>
                <a:lnTo>
                  <a:pt x="5611559" y="5327229"/>
                </a:lnTo>
                <a:lnTo>
                  <a:pt x="5611910" y="5326906"/>
                </a:lnTo>
                <a:lnTo>
                  <a:pt x="5611910" y="5328181"/>
                </a:lnTo>
                <a:lnTo>
                  <a:pt x="5653451" y="5328181"/>
                </a:lnTo>
                <a:lnTo>
                  <a:pt x="5631991" y="5308359"/>
                </a:lnTo>
                <a:lnTo>
                  <a:pt x="5632953" y="5307470"/>
                </a:lnTo>
                <a:lnTo>
                  <a:pt x="5631028" y="5307470"/>
                </a:lnTo>
                <a:lnTo>
                  <a:pt x="5616825" y="5294351"/>
                </a:lnTo>
                <a:close/>
                <a:moveTo>
                  <a:pt x="7800229" y="5285324"/>
                </a:moveTo>
                <a:lnTo>
                  <a:pt x="7800229" y="5295823"/>
                </a:lnTo>
                <a:lnTo>
                  <a:pt x="7799164" y="5296806"/>
                </a:lnTo>
                <a:lnTo>
                  <a:pt x="7799163" y="5295532"/>
                </a:lnTo>
                <a:lnTo>
                  <a:pt x="7757622" y="5295531"/>
                </a:lnTo>
                <a:lnTo>
                  <a:pt x="7779082" y="5315353"/>
                </a:lnTo>
                <a:lnTo>
                  <a:pt x="7778122" y="5316242"/>
                </a:lnTo>
                <a:lnTo>
                  <a:pt x="7780045" y="5316242"/>
                </a:lnTo>
                <a:lnTo>
                  <a:pt x="7799164" y="5333902"/>
                </a:lnTo>
                <a:lnTo>
                  <a:pt x="7799164" y="5323403"/>
                </a:lnTo>
                <a:lnTo>
                  <a:pt x="7800229" y="5322420"/>
                </a:lnTo>
                <a:lnTo>
                  <a:pt x="7800229" y="5323694"/>
                </a:lnTo>
                <a:lnTo>
                  <a:pt x="7841771" y="5323696"/>
                </a:lnTo>
                <a:lnTo>
                  <a:pt x="7820310" y="5303872"/>
                </a:lnTo>
                <a:lnTo>
                  <a:pt x="7821272" y="5302984"/>
                </a:lnTo>
                <a:lnTo>
                  <a:pt x="7819348" y="5302984"/>
                </a:lnTo>
                <a:close/>
                <a:moveTo>
                  <a:pt x="1762793" y="5291896"/>
                </a:moveTo>
                <a:lnTo>
                  <a:pt x="1745896" y="5308536"/>
                </a:lnTo>
                <a:lnTo>
                  <a:pt x="1724733" y="5308536"/>
                </a:lnTo>
                <a:lnTo>
                  <a:pt x="1735313" y="5318956"/>
                </a:lnTo>
                <a:lnTo>
                  <a:pt x="1724864" y="5329246"/>
                </a:lnTo>
                <a:lnTo>
                  <a:pt x="1745765" y="5329246"/>
                </a:lnTo>
                <a:lnTo>
                  <a:pt x="1758991" y="5342272"/>
                </a:lnTo>
                <a:lnTo>
                  <a:pt x="1772217" y="5329247"/>
                </a:lnTo>
                <a:lnTo>
                  <a:pt x="1800721" y="5329247"/>
                </a:lnTo>
                <a:lnTo>
                  <a:pt x="1786468" y="5315211"/>
                </a:lnTo>
                <a:lnTo>
                  <a:pt x="1793248" y="5308535"/>
                </a:lnTo>
                <a:lnTo>
                  <a:pt x="1779690" y="5308535"/>
                </a:lnTo>
                <a:close/>
                <a:moveTo>
                  <a:pt x="3961745" y="5287395"/>
                </a:moveTo>
                <a:lnTo>
                  <a:pt x="3944848" y="5304035"/>
                </a:lnTo>
                <a:lnTo>
                  <a:pt x="3923685" y="5304035"/>
                </a:lnTo>
                <a:lnTo>
                  <a:pt x="3934267" y="5314455"/>
                </a:lnTo>
                <a:lnTo>
                  <a:pt x="3923817" y="5324745"/>
                </a:lnTo>
                <a:lnTo>
                  <a:pt x="3944717" y="5324745"/>
                </a:lnTo>
                <a:lnTo>
                  <a:pt x="3957943" y="5337770"/>
                </a:lnTo>
                <a:lnTo>
                  <a:pt x="3971170" y="5324746"/>
                </a:lnTo>
                <a:lnTo>
                  <a:pt x="3999674" y="5324746"/>
                </a:lnTo>
                <a:lnTo>
                  <a:pt x="3985422" y="5310710"/>
                </a:lnTo>
                <a:lnTo>
                  <a:pt x="3992200" y="5304035"/>
                </a:lnTo>
                <a:lnTo>
                  <a:pt x="3978642" y="5304035"/>
                </a:lnTo>
                <a:close/>
                <a:moveTo>
                  <a:pt x="7265527" y="5282507"/>
                </a:moveTo>
                <a:lnTo>
                  <a:pt x="7252300" y="5295532"/>
                </a:lnTo>
                <a:lnTo>
                  <a:pt x="7223796" y="5295532"/>
                </a:lnTo>
                <a:lnTo>
                  <a:pt x="7238048" y="5309566"/>
                </a:lnTo>
                <a:lnTo>
                  <a:pt x="7231269" y="5316242"/>
                </a:lnTo>
                <a:lnTo>
                  <a:pt x="7244827" y="5316242"/>
                </a:lnTo>
                <a:lnTo>
                  <a:pt x="7261725" y="5332882"/>
                </a:lnTo>
                <a:lnTo>
                  <a:pt x="7278622" y="5316242"/>
                </a:lnTo>
                <a:lnTo>
                  <a:pt x="7299784" y="5316242"/>
                </a:lnTo>
                <a:lnTo>
                  <a:pt x="7289202" y="5305822"/>
                </a:lnTo>
                <a:lnTo>
                  <a:pt x="7299652" y="5295531"/>
                </a:lnTo>
                <a:lnTo>
                  <a:pt x="7278753" y="5295531"/>
                </a:lnTo>
                <a:close/>
                <a:moveTo>
                  <a:pt x="1230268" y="5289573"/>
                </a:moveTo>
                <a:lnTo>
                  <a:pt x="1227106" y="5292495"/>
                </a:lnTo>
                <a:lnTo>
                  <a:pt x="1225353" y="5290876"/>
                </a:lnTo>
                <a:lnTo>
                  <a:pt x="1225353" y="5294113"/>
                </a:lnTo>
                <a:lnTo>
                  <a:pt x="1225004" y="5294436"/>
                </a:lnTo>
                <a:lnTo>
                  <a:pt x="1225004" y="5293162"/>
                </a:lnTo>
                <a:lnTo>
                  <a:pt x="1183461" y="5293162"/>
                </a:lnTo>
                <a:lnTo>
                  <a:pt x="1204922" y="5312984"/>
                </a:lnTo>
                <a:lnTo>
                  <a:pt x="1203961" y="5313872"/>
                </a:lnTo>
                <a:lnTo>
                  <a:pt x="1205884" y="5313872"/>
                </a:lnTo>
                <a:lnTo>
                  <a:pt x="1220088" y="5326992"/>
                </a:lnTo>
                <a:lnTo>
                  <a:pt x="1220088" y="5332835"/>
                </a:lnTo>
                <a:lnTo>
                  <a:pt x="1223251" y="5329912"/>
                </a:lnTo>
                <a:lnTo>
                  <a:pt x="1225003" y="5331532"/>
                </a:lnTo>
                <a:lnTo>
                  <a:pt x="1225004" y="5328295"/>
                </a:lnTo>
                <a:lnTo>
                  <a:pt x="1225353" y="5327972"/>
                </a:lnTo>
                <a:lnTo>
                  <a:pt x="1225353" y="5329246"/>
                </a:lnTo>
                <a:lnTo>
                  <a:pt x="1266895" y="5329247"/>
                </a:lnTo>
                <a:lnTo>
                  <a:pt x="1245434" y="5309424"/>
                </a:lnTo>
                <a:lnTo>
                  <a:pt x="1246396" y="5308535"/>
                </a:lnTo>
                <a:lnTo>
                  <a:pt x="1244472" y="5308535"/>
                </a:lnTo>
                <a:lnTo>
                  <a:pt x="1230268" y="5295416"/>
                </a:lnTo>
                <a:close/>
                <a:moveTo>
                  <a:pt x="9453845" y="5278020"/>
                </a:moveTo>
                <a:lnTo>
                  <a:pt x="9440619" y="5291045"/>
                </a:lnTo>
                <a:lnTo>
                  <a:pt x="9412114" y="5291045"/>
                </a:lnTo>
                <a:lnTo>
                  <a:pt x="9426367" y="5305081"/>
                </a:lnTo>
                <a:lnTo>
                  <a:pt x="9419588" y="5311756"/>
                </a:lnTo>
                <a:lnTo>
                  <a:pt x="9433146" y="5311756"/>
                </a:lnTo>
                <a:lnTo>
                  <a:pt x="9450043" y="5328396"/>
                </a:lnTo>
                <a:lnTo>
                  <a:pt x="9466940" y="5311756"/>
                </a:lnTo>
                <a:lnTo>
                  <a:pt x="9488103" y="5311756"/>
                </a:lnTo>
                <a:lnTo>
                  <a:pt x="9477522" y="5301336"/>
                </a:lnTo>
                <a:lnTo>
                  <a:pt x="9487971" y="5291046"/>
                </a:lnTo>
                <a:lnTo>
                  <a:pt x="9467072" y="5291046"/>
                </a:lnTo>
                <a:close/>
                <a:moveTo>
                  <a:pt x="3424306" y="5286374"/>
                </a:moveTo>
                <a:lnTo>
                  <a:pt x="3424305" y="5304034"/>
                </a:lnTo>
                <a:lnTo>
                  <a:pt x="3419040" y="5304035"/>
                </a:lnTo>
                <a:lnTo>
                  <a:pt x="3419040" y="5328334"/>
                </a:lnTo>
                <a:lnTo>
                  <a:pt x="3424305" y="5323470"/>
                </a:lnTo>
                <a:lnTo>
                  <a:pt x="3424305" y="5324745"/>
                </a:lnTo>
                <a:lnTo>
                  <a:pt x="3465847" y="5324746"/>
                </a:lnTo>
                <a:lnTo>
                  <a:pt x="3444386" y="5304923"/>
                </a:lnTo>
                <a:lnTo>
                  <a:pt x="3445348" y="5304035"/>
                </a:lnTo>
                <a:lnTo>
                  <a:pt x="3443425" y="5304034"/>
                </a:lnTo>
                <a:close/>
                <a:moveTo>
                  <a:pt x="2878970" y="5283572"/>
                </a:moveTo>
                <a:lnTo>
                  <a:pt x="2865743" y="5296597"/>
                </a:lnTo>
                <a:lnTo>
                  <a:pt x="2837239" y="5296597"/>
                </a:lnTo>
                <a:lnTo>
                  <a:pt x="2851491" y="5310632"/>
                </a:lnTo>
                <a:lnTo>
                  <a:pt x="2844712" y="5317307"/>
                </a:lnTo>
                <a:lnTo>
                  <a:pt x="2858270" y="5317307"/>
                </a:lnTo>
                <a:lnTo>
                  <a:pt x="2875167" y="5333948"/>
                </a:lnTo>
                <a:lnTo>
                  <a:pt x="2892065" y="5317308"/>
                </a:lnTo>
                <a:lnTo>
                  <a:pt x="2913228" y="5317308"/>
                </a:lnTo>
                <a:lnTo>
                  <a:pt x="2902646" y="5306887"/>
                </a:lnTo>
                <a:lnTo>
                  <a:pt x="2913095" y="5296597"/>
                </a:lnTo>
                <a:lnTo>
                  <a:pt x="2892196" y="5296597"/>
                </a:lnTo>
                <a:close/>
                <a:moveTo>
                  <a:pt x="5077922" y="5279071"/>
                </a:moveTo>
                <a:lnTo>
                  <a:pt x="5064696" y="5292096"/>
                </a:lnTo>
                <a:lnTo>
                  <a:pt x="5036191" y="5292096"/>
                </a:lnTo>
                <a:lnTo>
                  <a:pt x="5050444" y="5306131"/>
                </a:lnTo>
                <a:lnTo>
                  <a:pt x="5043664" y="5312807"/>
                </a:lnTo>
                <a:lnTo>
                  <a:pt x="5057222" y="5312806"/>
                </a:lnTo>
                <a:lnTo>
                  <a:pt x="5074120" y="5329446"/>
                </a:lnTo>
                <a:lnTo>
                  <a:pt x="5091017" y="5312806"/>
                </a:lnTo>
                <a:lnTo>
                  <a:pt x="5112180" y="5312807"/>
                </a:lnTo>
                <a:lnTo>
                  <a:pt x="5101598" y="5302387"/>
                </a:lnTo>
                <a:lnTo>
                  <a:pt x="5112048" y="5292096"/>
                </a:lnTo>
                <a:lnTo>
                  <a:pt x="5091148" y="5292096"/>
                </a:lnTo>
                <a:close/>
                <a:moveTo>
                  <a:pt x="691365" y="5280137"/>
                </a:moveTo>
                <a:lnTo>
                  <a:pt x="678139" y="5293161"/>
                </a:lnTo>
                <a:lnTo>
                  <a:pt x="649634" y="5293162"/>
                </a:lnTo>
                <a:lnTo>
                  <a:pt x="663887" y="5307197"/>
                </a:lnTo>
                <a:lnTo>
                  <a:pt x="657108" y="5313872"/>
                </a:lnTo>
                <a:lnTo>
                  <a:pt x="670666" y="5313872"/>
                </a:lnTo>
                <a:lnTo>
                  <a:pt x="687563" y="5330512"/>
                </a:lnTo>
                <a:lnTo>
                  <a:pt x="704460" y="5313872"/>
                </a:lnTo>
                <a:lnTo>
                  <a:pt x="725623" y="5313872"/>
                </a:lnTo>
                <a:lnTo>
                  <a:pt x="715041" y="5303452"/>
                </a:lnTo>
                <a:lnTo>
                  <a:pt x="725491" y="5293162"/>
                </a:lnTo>
                <a:lnTo>
                  <a:pt x="704591" y="5293162"/>
                </a:lnTo>
                <a:close/>
                <a:moveTo>
                  <a:pt x="11084092" y="5261403"/>
                </a:moveTo>
                <a:lnTo>
                  <a:pt x="11084093" y="5263852"/>
                </a:lnTo>
                <a:lnTo>
                  <a:pt x="11038006" y="5306419"/>
                </a:lnTo>
                <a:lnTo>
                  <a:pt x="11020592" y="5306419"/>
                </a:lnTo>
                <a:lnTo>
                  <a:pt x="11029299" y="5314461"/>
                </a:lnTo>
                <a:lnTo>
                  <a:pt x="11015582" y="5327130"/>
                </a:lnTo>
                <a:lnTo>
                  <a:pt x="11043016" y="5327130"/>
                </a:lnTo>
                <a:lnTo>
                  <a:pt x="11078828" y="5360207"/>
                </a:lnTo>
                <a:lnTo>
                  <a:pt x="11078828" y="5357759"/>
                </a:lnTo>
                <a:lnTo>
                  <a:pt x="11124915" y="5315191"/>
                </a:lnTo>
                <a:lnTo>
                  <a:pt x="11142327" y="5315191"/>
                </a:lnTo>
                <a:lnTo>
                  <a:pt x="11133621" y="5307150"/>
                </a:lnTo>
                <a:lnTo>
                  <a:pt x="11147338" y="5294481"/>
                </a:lnTo>
                <a:lnTo>
                  <a:pt x="11119905" y="5294481"/>
                </a:lnTo>
                <a:close/>
                <a:moveTo>
                  <a:pt x="6708168" y="5262454"/>
                </a:moveTo>
                <a:lnTo>
                  <a:pt x="6708168" y="5264902"/>
                </a:lnTo>
                <a:lnTo>
                  <a:pt x="6662083" y="5307470"/>
                </a:lnTo>
                <a:lnTo>
                  <a:pt x="6644668" y="5307470"/>
                </a:lnTo>
                <a:lnTo>
                  <a:pt x="6653376" y="5315511"/>
                </a:lnTo>
                <a:lnTo>
                  <a:pt x="6639658" y="5328180"/>
                </a:lnTo>
                <a:lnTo>
                  <a:pt x="6667092" y="5328180"/>
                </a:lnTo>
                <a:lnTo>
                  <a:pt x="6702904" y="5361258"/>
                </a:lnTo>
                <a:lnTo>
                  <a:pt x="6702905" y="5358810"/>
                </a:lnTo>
                <a:lnTo>
                  <a:pt x="6748991" y="5316242"/>
                </a:lnTo>
                <a:lnTo>
                  <a:pt x="6766403" y="5316242"/>
                </a:lnTo>
                <a:lnTo>
                  <a:pt x="6757697" y="5308200"/>
                </a:lnTo>
                <a:lnTo>
                  <a:pt x="6771415" y="5295531"/>
                </a:lnTo>
                <a:lnTo>
                  <a:pt x="6743980" y="5295531"/>
                </a:lnTo>
                <a:close/>
                <a:moveTo>
                  <a:pt x="8896488" y="5257967"/>
                </a:moveTo>
                <a:lnTo>
                  <a:pt x="8896488" y="5260416"/>
                </a:lnTo>
                <a:lnTo>
                  <a:pt x="8850402" y="5302984"/>
                </a:lnTo>
                <a:lnTo>
                  <a:pt x="8832989" y="5302984"/>
                </a:lnTo>
                <a:lnTo>
                  <a:pt x="8841695" y="5311026"/>
                </a:lnTo>
                <a:lnTo>
                  <a:pt x="8827979" y="5323694"/>
                </a:lnTo>
                <a:lnTo>
                  <a:pt x="8855411" y="5323695"/>
                </a:lnTo>
                <a:lnTo>
                  <a:pt x="8891223" y="5356772"/>
                </a:lnTo>
                <a:lnTo>
                  <a:pt x="8891223" y="5354323"/>
                </a:lnTo>
                <a:lnTo>
                  <a:pt x="8937310" y="5311756"/>
                </a:lnTo>
                <a:lnTo>
                  <a:pt x="8954723" y="5311756"/>
                </a:lnTo>
                <a:lnTo>
                  <a:pt x="8946017" y="5303715"/>
                </a:lnTo>
                <a:lnTo>
                  <a:pt x="8959734" y="5291046"/>
                </a:lnTo>
                <a:lnTo>
                  <a:pt x="8932301" y="5291045"/>
                </a:lnTo>
                <a:close/>
                <a:moveTo>
                  <a:pt x="2321612" y="5263519"/>
                </a:moveTo>
                <a:lnTo>
                  <a:pt x="2321612" y="5265968"/>
                </a:lnTo>
                <a:lnTo>
                  <a:pt x="2275525" y="5308535"/>
                </a:lnTo>
                <a:lnTo>
                  <a:pt x="2258112" y="5308535"/>
                </a:lnTo>
                <a:lnTo>
                  <a:pt x="2266819" y="5316577"/>
                </a:lnTo>
                <a:lnTo>
                  <a:pt x="2253102" y="5329246"/>
                </a:lnTo>
                <a:lnTo>
                  <a:pt x="2280536" y="5329246"/>
                </a:lnTo>
                <a:lnTo>
                  <a:pt x="2316348" y="5362324"/>
                </a:lnTo>
                <a:lnTo>
                  <a:pt x="2316348" y="5359875"/>
                </a:lnTo>
                <a:lnTo>
                  <a:pt x="2362435" y="5317307"/>
                </a:lnTo>
                <a:lnTo>
                  <a:pt x="2379848" y="5317307"/>
                </a:lnTo>
                <a:lnTo>
                  <a:pt x="2371140" y="5309266"/>
                </a:lnTo>
                <a:lnTo>
                  <a:pt x="2384858" y="5296597"/>
                </a:lnTo>
                <a:lnTo>
                  <a:pt x="2357425" y="5296597"/>
                </a:lnTo>
                <a:close/>
                <a:moveTo>
                  <a:pt x="4520565" y="5259018"/>
                </a:moveTo>
                <a:lnTo>
                  <a:pt x="4520565" y="5261467"/>
                </a:lnTo>
                <a:lnTo>
                  <a:pt x="4474478" y="5304035"/>
                </a:lnTo>
                <a:lnTo>
                  <a:pt x="4457065" y="5304034"/>
                </a:lnTo>
                <a:lnTo>
                  <a:pt x="4465771" y="5312076"/>
                </a:lnTo>
                <a:lnTo>
                  <a:pt x="4452056" y="5324745"/>
                </a:lnTo>
                <a:lnTo>
                  <a:pt x="4479488" y="5324745"/>
                </a:lnTo>
                <a:lnTo>
                  <a:pt x="4515300" y="5357822"/>
                </a:lnTo>
                <a:lnTo>
                  <a:pt x="4515300" y="5355374"/>
                </a:lnTo>
                <a:lnTo>
                  <a:pt x="4561387" y="5312806"/>
                </a:lnTo>
                <a:lnTo>
                  <a:pt x="4578800" y="5312807"/>
                </a:lnTo>
                <a:lnTo>
                  <a:pt x="4570094" y="5304765"/>
                </a:lnTo>
                <a:lnTo>
                  <a:pt x="4583810" y="5292096"/>
                </a:lnTo>
                <a:lnTo>
                  <a:pt x="4556377" y="5292096"/>
                </a:lnTo>
                <a:close/>
                <a:moveTo>
                  <a:pt x="10525273" y="5247821"/>
                </a:moveTo>
                <a:lnTo>
                  <a:pt x="10591556" y="5313095"/>
                </a:lnTo>
                <a:lnTo>
                  <a:pt x="10521471" y="5382114"/>
                </a:lnTo>
                <a:lnTo>
                  <a:pt x="10455187" y="5316840"/>
                </a:lnTo>
                <a:close/>
                <a:moveTo>
                  <a:pt x="134008" y="5260084"/>
                </a:moveTo>
                <a:lnTo>
                  <a:pt x="134008" y="5262532"/>
                </a:lnTo>
                <a:lnTo>
                  <a:pt x="87921" y="5305100"/>
                </a:lnTo>
                <a:lnTo>
                  <a:pt x="70508" y="5305100"/>
                </a:lnTo>
                <a:lnTo>
                  <a:pt x="79215" y="5313142"/>
                </a:lnTo>
                <a:lnTo>
                  <a:pt x="65498" y="5325810"/>
                </a:lnTo>
                <a:lnTo>
                  <a:pt x="92931" y="5325811"/>
                </a:lnTo>
                <a:lnTo>
                  <a:pt x="128743" y="5358888"/>
                </a:lnTo>
                <a:lnTo>
                  <a:pt x="128743" y="5356439"/>
                </a:lnTo>
                <a:lnTo>
                  <a:pt x="174830" y="5313872"/>
                </a:lnTo>
                <a:lnTo>
                  <a:pt x="192243" y="5313872"/>
                </a:lnTo>
                <a:lnTo>
                  <a:pt x="183537" y="5305831"/>
                </a:lnTo>
                <a:lnTo>
                  <a:pt x="197254" y="5293162"/>
                </a:lnTo>
                <a:lnTo>
                  <a:pt x="169820" y="5293161"/>
                </a:lnTo>
                <a:close/>
                <a:moveTo>
                  <a:pt x="6149349" y="5248872"/>
                </a:moveTo>
                <a:lnTo>
                  <a:pt x="6215633" y="5314146"/>
                </a:lnTo>
                <a:lnTo>
                  <a:pt x="6145547" y="5383165"/>
                </a:lnTo>
                <a:lnTo>
                  <a:pt x="6079263" y="5317890"/>
                </a:lnTo>
                <a:close/>
                <a:moveTo>
                  <a:pt x="8337669" y="5244385"/>
                </a:moveTo>
                <a:lnTo>
                  <a:pt x="8403952" y="5309659"/>
                </a:lnTo>
                <a:lnTo>
                  <a:pt x="8333867" y="5378678"/>
                </a:lnTo>
                <a:lnTo>
                  <a:pt x="8267583" y="5313404"/>
                </a:lnTo>
                <a:close/>
                <a:moveTo>
                  <a:pt x="11641449" y="5239497"/>
                </a:moveTo>
                <a:lnTo>
                  <a:pt x="11707733" y="5304772"/>
                </a:lnTo>
                <a:lnTo>
                  <a:pt x="11637648" y="5373789"/>
                </a:lnTo>
                <a:lnTo>
                  <a:pt x="11571364" y="5308516"/>
                </a:lnTo>
                <a:close/>
                <a:moveTo>
                  <a:pt x="1762792" y="5249937"/>
                </a:moveTo>
                <a:lnTo>
                  <a:pt x="1829076" y="5315211"/>
                </a:lnTo>
                <a:lnTo>
                  <a:pt x="1758990" y="5384230"/>
                </a:lnTo>
                <a:lnTo>
                  <a:pt x="1692706" y="5318956"/>
                </a:lnTo>
                <a:close/>
                <a:moveTo>
                  <a:pt x="9989586" y="5238133"/>
                </a:moveTo>
                <a:lnTo>
                  <a:pt x="10064478" y="5307307"/>
                </a:lnTo>
                <a:lnTo>
                  <a:pt x="9985731" y="5380042"/>
                </a:lnTo>
                <a:lnTo>
                  <a:pt x="9910838" y="5310868"/>
                </a:lnTo>
                <a:close/>
                <a:moveTo>
                  <a:pt x="3961746" y="5245436"/>
                </a:moveTo>
                <a:lnTo>
                  <a:pt x="4028029" y="5310710"/>
                </a:lnTo>
                <a:lnTo>
                  <a:pt x="3957943" y="5379729"/>
                </a:lnTo>
                <a:lnTo>
                  <a:pt x="3891660" y="5314455"/>
                </a:lnTo>
                <a:close/>
                <a:moveTo>
                  <a:pt x="7265525" y="5240548"/>
                </a:moveTo>
                <a:lnTo>
                  <a:pt x="7331809" y="5305822"/>
                </a:lnTo>
                <a:lnTo>
                  <a:pt x="7261724" y="5374840"/>
                </a:lnTo>
                <a:lnTo>
                  <a:pt x="7195441" y="5309567"/>
                </a:lnTo>
                <a:close/>
                <a:moveTo>
                  <a:pt x="9453846" y="5236061"/>
                </a:moveTo>
                <a:lnTo>
                  <a:pt x="9520128" y="5301335"/>
                </a:lnTo>
                <a:lnTo>
                  <a:pt x="9450043" y="5370354"/>
                </a:lnTo>
                <a:lnTo>
                  <a:pt x="9383760" y="5305080"/>
                </a:lnTo>
                <a:close/>
                <a:moveTo>
                  <a:pt x="7804429" y="5236958"/>
                </a:moveTo>
                <a:lnTo>
                  <a:pt x="7876874" y="5303871"/>
                </a:lnTo>
                <a:lnTo>
                  <a:pt x="7794963" y="5379527"/>
                </a:lnTo>
                <a:lnTo>
                  <a:pt x="7794962" y="5382267"/>
                </a:lnTo>
                <a:lnTo>
                  <a:pt x="7722519" y="5315354"/>
                </a:lnTo>
                <a:lnTo>
                  <a:pt x="7804429" y="5239698"/>
                </a:lnTo>
                <a:close/>
                <a:moveTo>
                  <a:pt x="5613662" y="5239184"/>
                </a:moveTo>
                <a:lnTo>
                  <a:pt x="5688555" y="5308358"/>
                </a:lnTo>
                <a:lnTo>
                  <a:pt x="5609808" y="5381093"/>
                </a:lnTo>
                <a:lnTo>
                  <a:pt x="5534914" y="5311919"/>
                </a:lnTo>
                <a:close/>
                <a:moveTo>
                  <a:pt x="2878969" y="5241613"/>
                </a:moveTo>
                <a:lnTo>
                  <a:pt x="2945253" y="5306888"/>
                </a:lnTo>
                <a:lnTo>
                  <a:pt x="2875168" y="5375906"/>
                </a:lnTo>
                <a:lnTo>
                  <a:pt x="2808884" y="5310632"/>
                </a:lnTo>
                <a:close/>
                <a:moveTo>
                  <a:pt x="5077922" y="5237112"/>
                </a:moveTo>
                <a:lnTo>
                  <a:pt x="5144205" y="5302386"/>
                </a:lnTo>
                <a:lnTo>
                  <a:pt x="5074120" y="5371404"/>
                </a:lnTo>
                <a:lnTo>
                  <a:pt x="5007836" y="5306131"/>
                </a:lnTo>
                <a:close/>
                <a:moveTo>
                  <a:pt x="1227105" y="5240250"/>
                </a:moveTo>
                <a:lnTo>
                  <a:pt x="1301998" y="5309423"/>
                </a:lnTo>
                <a:lnTo>
                  <a:pt x="1223251" y="5382159"/>
                </a:lnTo>
                <a:lnTo>
                  <a:pt x="1148357" y="5312984"/>
                </a:lnTo>
                <a:close/>
                <a:moveTo>
                  <a:pt x="691365" y="5238177"/>
                </a:moveTo>
                <a:lnTo>
                  <a:pt x="757648" y="5303451"/>
                </a:lnTo>
                <a:lnTo>
                  <a:pt x="687563" y="5372470"/>
                </a:lnTo>
                <a:lnTo>
                  <a:pt x="621280" y="5307196"/>
                </a:lnTo>
                <a:close/>
                <a:moveTo>
                  <a:pt x="11084093" y="5209159"/>
                </a:moveTo>
                <a:lnTo>
                  <a:pt x="11190186" y="5307150"/>
                </a:lnTo>
                <a:lnTo>
                  <a:pt x="11078827" y="5410005"/>
                </a:lnTo>
                <a:lnTo>
                  <a:pt x="11078827" y="5412453"/>
                </a:lnTo>
                <a:lnTo>
                  <a:pt x="10972735" y="5314461"/>
                </a:lnTo>
                <a:lnTo>
                  <a:pt x="11084093" y="5211607"/>
                </a:lnTo>
                <a:close/>
                <a:moveTo>
                  <a:pt x="6708168" y="5210210"/>
                </a:moveTo>
                <a:lnTo>
                  <a:pt x="6814262" y="5308200"/>
                </a:lnTo>
                <a:lnTo>
                  <a:pt x="6702902" y="5411056"/>
                </a:lnTo>
                <a:lnTo>
                  <a:pt x="6702903" y="5413504"/>
                </a:lnTo>
                <a:lnTo>
                  <a:pt x="6596812" y="5315512"/>
                </a:lnTo>
                <a:lnTo>
                  <a:pt x="6708169" y="5212657"/>
                </a:lnTo>
                <a:close/>
                <a:moveTo>
                  <a:pt x="8896489" y="5205723"/>
                </a:moveTo>
                <a:lnTo>
                  <a:pt x="9002581" y="5303715"/>
                </a:lnTo>
                <a:lnTo>
                  <a:pt x="8891223" y="5406569"/>
                </a:lnTo>
                <a:lnTo>
                  <a:pt x="8891223" y="5409017"/>
                </a:lnTo>
                <a:lnTo>
                  <a:pt x="8785130" y="5311025"/>
                </a:lnTo>
                <a:lnTo>
                  <a:pt x="8896489" y="5208171"/>
                </a:lnTo>
                <a:close/>
                <a:moveTo>
                  <a:pt x="2321612" y="5211275"/>
                </a:moveTo>
                <a:lnTo>
                  <a:pt x="2427706" y="5309266"/>
                </a:lnTo>
                <a:lnTo>
                  <a:pt x="2316347" y="5412121"/>
                </a:lnTo>
                <a:lnTo>
                  <a:pt x="2316347" y="5414569"/>
                </a:lnTo>
                <a:lnTo>
                  <a:pt x="2210254" y="5316577"/>
                </a:lnTo>
                <a:lnTo>
                  <a:pt x="2321613" y="5213723"/>
                </a:lnTo>
                <a:close/>
                <a:moveTo>
                  <a:pt x="4520566" y="5206774"/>
                </a:moveTo>
                <a:lnTo>
                  <a:pt x="4626658" y="5304765"/>
                </a:lnTo>
                <a:lnTo>
                  <a:pt x="4515300" y="5407620"/>
                </a:lnTo>
                <a:lnTo>
                  <a:pt x="4515300" y="5410068"/>
                </a:lnTo>
                <a:lnTo>
                  <a:pt x="4409207" y="5312076"/>
                </a:lnTo>
                <a:lnTo>
                  <a:pt x="4520566" y="5209222"/>
                </a:lnTo>
                <a:close/>
                <a:moveTo>
                  <a:pt x="134008" y="5207839"/>
                </a:moveTo>
                <a:lnTo>
                  <a:pt x="240101" y="5305831"/>
                </a:lnTo>
                <a:lnTo>
                  <a:pt x="128743" y="5408685"/>
                </a:lnTo>
                <a:lnTo>
                  <a:pt x="128743" y="5411133"/>
                </a:lnTo>
                <a:lnTo>
                  <a:pt x="22651" y="5313141"/>
                </a:lnTo>
                <a:lnTo>
                  <a:pt x="134009" y="5210287"/>
                </a:lnTo>
                <a:close/>
                <a:moveTo>
                  <a:pt x="12180353" y="5182632"/>
                </a:moveTo>
                <a:lnTo>
                  <a:pt x="12059258" y="5294481"/>
                </a:lnTo>
                <a:lnTo>
                  <a:pt x="12016335" y="5294481"/>
                </a:lnTo>
                <a:lnTo>
                  <a:pt x="12037797" y="5314303"/>
                </a:lnTo>
                <a:lnTo>
                  <a:pt x="12036835" y="5315191"/>
                </a:lnTo>
                <a:lnTo>
                  <a:pt x="12038759" y="5315192"/>
                </a:lnTo>
                <a:lnTo>
                  <a:pt x="12175087" y="5441111"/>
                </a:lnTo>
                <a:lnTo>
                  <a:pt x="12175087" y="5385096"/>
                </a:lnTo>
                <a:lnTo>
                  <a:pt x="12098443" y="5314304"/>
                </a:lnTo>
                <a:lnTo>
                  <a:pt x="12180353" y="5238647"/>
                </a:lnTo>
                <a:close/>
                <a:moveTo>
                  <a:pt x="9992749" y="5179197"/>
                </a:moveTo>
                <a:lnTo>
                  <a:pt x="9989586" y="5182118"/>
                </a:lnTo>
                <a:lnTo>
                  <a:pt x="9987833" y="5180499"/>
                </a:lnTo>
                <a:lnTo>
                  <a:pt x="9987833" y="5183736"/>
                </a:lnTo>
                <a:lnTo>
                  <a:pt x="9871654" y="5291045"/>
                </a:lnTo>
                <a:lnTo>
                  <a:pt x="9828730" y="5291046"/>
                </a:lnTo>
                <a:lnTo>
                  <a:pt x="9850193" y="5310868"/>
                </a:lnTo>
                <a:lnTo>
                  <a:pt x="9849231" y="5311756"/>
                </a:lnTo>
                <a:lnTo>
                  <a:pt x="9851154" y="5311756"/>
                </a:lnTo>
                <a:lnTo>
                  <a:pt x="9982568" y="5433136"/>
                </a:lnTo>
                <a:lnTo>
                  <a:pt x="9982569" y="5438978"/>
                </a:lnTo>
                <a:lnTo>
                  <a:pt x="9985730" y="5436057"/>
                </a:lnTo>
                <a:lnTo>
                  <a:pt x="9987484" y="5437677"/>
                </a:lnTo>
                <a:lnTo>
                  <a:pt x="9987484" y="5434439"/>
                </a:lnTo>
                <a:lnTo>
                  <a:pt x="10103663" y="5327131"/>
                </a:lnTo>
                <a:lnTo>
                  <a:pt x="10146586" y="5327130"/>
                </a:lnTo>
                <a:lnTo>
                  <a:pt x="10125124" y="5307307"/>
                </a:lnTo>
                <a:lnTo>
                  <a:pt x="10126086" y="5306419"/>
                </a:lnTo>
                <a:lnTo>
                  <a:pt x="10124163" y="5306420"/>
                </a:lnTo>
                <a:lnTo>
                  <a:pt x="9992748" y="5185039"/>
                </a:lnTo>
                <a:close/>
                <a:moveTo>
                  <a:pt x="3417873" y="5184748"/>
                </a:moveTo>
                <a:lnTo>
                  <a:pt x="3296778" y="5296597"/>
                </a:lnTo>
                <a:lnTo>
                  <a:pt x="3253855" y="5296597"/>
                </a:lnTo>
                <a:lnTo>
                  <a:pt x="3275316" y="5316419"/>
                </a:lnTo>
                <a:lnTo>
                  <a:pt x="3274355" y="5317307"/>
                </a:lnTo>
                <a:lnTo>
                  <a:pt x="3276279" y="5317308"/>
                </a:lnTo>
                <a:lnTo>
                  <a:pt x="3412607" y="5443227"/>
                </a:lnTo>
                <a:lnTo>
                  <a:pt x="3412607" y="5387212"/>
                </a:lnTo>
                <a:lnTo>
                  <a:pt x="3335962" y="5316420"/>
                </a:lnTo>
                <a:lnTo>
                  <a:pt x="3417873" y="5240763"/>
                </a:lnTo>
                <a:close/>
                <a:moveTo>
                  <a:pt x="5616824" y="5180248"/>
                </a:moveTo>
                <a:lnTo>
                  <a:pt x="5613662" y="5183169"/>
                </a:lnTo>
                <a:lnTo>
                  <a:pt x="5611910" y="5181550"/>
                </a:lnTo>
                <a:lnTo>
                  <a:pt x="5611909" y="5184787"/>
                </a:lnTo>
                <a:lnTo>
                  <a:pt x="5495731" y="5292096"/>
                </a:lnTo>
                <a:lnTo>
                  <a:pt x="5452807" y="5292096"/>
                </a:lnTo>
                <a:lnTo>
                  <a:pt x="5474269" y="5311918"/>
                </a:lnTo>
                <a:lnTo>
                  <a:pt x="5473307" y="5312807"/>
                </a:lnTo>
                <a:lnTo>
                  <a:pt x="5475230" y="5312807"/>
                </a:lnTo>
                <a:lnTo>
                  <a:pt x="5606644" y="5434187"/>
                </a:lnTo>
                <a:lnTo>
                  <a:pt x="5606645" y="5440029"/>
                </a:lnTo>
                <a:lnTo>
                  <a:pt x="5609806" y="5437108"/>
                </a:lnTo>
                <a:lnTo>
                  <a:pt x="5611560" y="5438727"/>
                </a:lnTo>
                <a:lnTo>
                  <a:pt x="5611560" y="5435489"/>
                </a:lnTo>
                <a:lnTo>
                  <a:pt x="5727738" y="5328182"/>
                </a:lnTo>
                <a:lnTo>
                  <a:pt x="5770662" y="5328181"/>
                </a:lnTo>
                <a:lnTo>
                  <a:pt x="5749201" y="5308357"/>
                </a:lnTo>
                <a:lnTo>
                  <a:pt x="5750161" y="5307470"/>
                </a:lnTo>
                <a:lnTo>
                  <a:pt x="5748240" y="5307470"/>
                </a:lnTo>
                <a:lnTo>
                  <a:pt x="5616825" y="5186090"/>
                </a:lnTo>
                <a:close/>
                <a:moveTo>
                  <a:pt x="7800228" y="5177064"/>
                </a:moveTo>
                <a:lnTo>
                  <a:pt x="7800228" y="5187563"/>
                </a:lnTo>
                <a:lnTo>
                  <a:pt x="7683333" y="5295532"/>
                </a:lnTo>
                <a:lnTo>
                  <a:pt x="7640412" y="5295531"/>
                </a:lnTo>
                <a:lnTo>
                  <a:pt x="7661873" y="5315354"/>
                </a:lnTo>
                <a:lnTo>
                  <a:pt x="7660912" y="5316242"/>
                </a:lnTo>
                <a:lnTo>
                  <a:pt x="7662835" y="5316243"/>
                </a:lnTo>
                <a:lnTo>
                  <a:pt x="7799164" y="5442161"/>
                </a:lnTo>
                <a:lnTo>
                  <a:pt x="7799164" y="5431663"/>
                </a:lnTo>
                <a:lnTo>
                  <a:pt x="7916057" y="5323695"/>
                </a:lnTo>
                <a:lnTo>
                  <a:pt x="7958981" y="5323694"/>
                </a:lnTo>
                <a:lnTo>
                  <a:pt x="7937519" y="5303871"/>
                </a:lnTo>
                <a:lnTo>
                  <a:pt x="7938481" y="5302984"/>
                </a:lnTo>
                <a:lnTo>
                  <a:pt x="7936559" y="5302984"/>
                </a:lnTo>
                <a:close/>
                <a:moveTo>
                  <a:pt x="1230269" y="5181313"/>
                </a:moveTo>
                <a:lnTo>
                  <a:pt x="1227106" y="5184234"/>
                </a:lnTo>
                <a:lnTo>
                  <a:pt x="1225353" y="5182615"/>
                </a:lnTo>
                <a:lnTo>
                  <a:pt x="1225353" y="5185852"/>
                </a:lnTo>
                <a:lnTo>
                  <a:pt x="1109174" y="5293161"/>
                </a:lnTo>
                <a:lnTo>
                  <a:pt x="1066251" y="5293162"/>
                </a:lnTo>
                <a:lnTo>
                  <a:pt x="1087712" y="5312984"/>
                </a:lnTo>
                <a:lnTo>
                  <a:pt x="1086751" y="5313872"/>
                </a:lnTo>
                <a:lnTo>
                  <a:pt x="1088674" y="5313872"/>
                </a:lnTo>
                <a:lnTo>
                  <a:pt x="1220088" y="5435252"/>
                </a:lnTo>
                <a:lnTo>
                  <a:pt x="1220089" y="5441094"/>
                </a:lnTo>
                <a:lnTo>
                  <a:pt x="1223250" y="5438174"/>
                </a:lnTo>
                <a:lnTo>
                  <a:pt x="1225004" y="5439793"/>
                </a:lnTo>
                <a:lnTo>
                  <a:pt x="1225003" y="5436555"/>
                </a:lnTo>
                <a:lnTo>
                  <a:pt x="1341183" y="5329247"/>
                </a:lnTo>
                <a:lnTo>
                  <a:pt x="1384105" y="5329246"/>
                </a:lnTo>
                <a:lnTo>
                  <a:pt x="1362645" y="5309423"/>
                </a:lnTo>
                <a:lnTo>
                  <a:pt x="1363605" y="5308535"/>
                </a:lnTo>
                <a:lnTo>
                  <a:pt x="1361682" y="5308536"/>
                </a:lnTo>
                <a:lnTo>
                  <a:pt x="1230269" y="5187155"/>
                </a:lnTo>
                <a:close/>
                <a:moveTo>
                  <a:pt x="3424305" y="5178114"/>
                </a:moveTo>
                <a:lnTo>
                  <a:pt x="3424305" y="5234129"/>
                </a:lnTo>
                <a:lnTo>
                  <a:pt x="3500951" y="5304922"/>
                </a:lnTo>
                <a:lnTo>
                  <a:pt x="3419040" y="5380578"/>
                </a:lnTo>
                <a:lnTo>
                  <a:pt x="3419039" y="5436593"/>
                </a:lnTo>
                <a:lnTo>
                  <a:pt x="3540134" y="5324746"/>
                </a:lnTo>
                <a:lnTo>
                  <a:pt x="3583057" y="5324745"/>
                </a:lnTo>
                <a:lnTo>
                  <a:pt x="3561597" y="5304922"/>
                </a:lnTo>
                <a:lnTo>
                  <a:pt x="3562557" y="5304034"/>
                </a:lnTo>
                <a:lnTo>
                  <a:pt x="3560635" y="5304034"/>
                </a:lnTo>
                <a:close/>
                <a:moveTo>
                  <a:pt x="11084093" y="5153143"/>
                </a:moveTo>
                <a:lnTo>
                  <a:pt x="11084093" y="5155591"/>
                </a:lnTo>
                <a:lnTo>
                  <a:pt x="10920795" y="5306420"/>
                </a:lnTo>
                <a:lnTo>
                  <a:pt x="10903383" y="5306419"/>
                </a:lnTo>
                <a:lnTo>
                  <a:pt x="10912089" y="5314461"/>
                </a:lnTo>
                <a:lnTo>
                  <a:pt x="10898372" y="5327130"/>
                </a:lnTo>
                <a:lnTo>
                  <a:pt x="10925806" y="5327131"/>
                </a:lnTo>
                <a:lnTo>
                  <a:pt x="11078828" y="5468468"/>
                </a:lnTo>
                <a:lnTo>
                  <a:pt x="11078828" y="5466020"/>
                </a:lnTo>
                <a:lnTo>
                  <a:pt x="11242125" y="5315192"/>
                </a:lnTo>
                <a:lnTo>
                  <a:pt x="11259538" y="5315191"/>
                </a:lnTo>
                <a:lnTo>
                  <a:pt x="11250832" y="5307151"/>
                </a:lnTo>
                <a:lnTo>
                  <a:pt x="11264549" y="5294481"/>
                </a:lnTo>
                <a:lnTo>
                  <a:pt x="11237114" y="5294481"/>
                </a:lnTo>
                <a:close/>
                <a:moveTo>
                  <a:pt x="6708169" y="5154194"/>
                </a:moveTo>
                <a:lnTo>
                  <a:pt x="6708169" y="5156642"/>
                </a:lnTo>
                <a:lnTo>
                  <a:pt x="6544871" y="5307470"/>
                </a:lnTo>
                <a:lnTo>
                  <a:pt x="6527460" y="5307470"/>
                </a:lnTo>
                <a:lnTo>
                  <a:pt x="6536166" y="5315512"/>
                </a:lnTo>
                <a:lnTo>
                  <a:pt x="6522449" y="5328180"/>
                </a:lnTo>
                <a:lnTo>
                  <a:pt x="6549882" y="5328182"/>
                </a:lnTo>
                <a:lnTo>
                  <a:pt x="6702904" y="5469518"/>
                </a:lnTo>
                <a:lnTo>
                  <a:pt x="6702904" y="5467071"/>
                </a:lnTo>
                <a:lnTo>
                  <a:pt x="6866201" y="5316242"/>
                </a:lnTo>
                <a:lnTo>
                  <a:pt x="6883614" y="5316242"/>
                </a:lnTo>
                <a:lnTo>
                  <a:pt x="6874908" y="5308202"/>
                </a:lnTo>
                <a:lnTo>
                  <a:pt x="6888625" y="5295532"/>
                </a:lnTo>
                <a:lnTo>
                  <a:pt x="6861191" y="5295532"/>
                </a:lnTo>
                <a:close/>
                <a:moveTo>
                  <a:pt x="8896488" y="5149707"/>
                </a:moveTo>
                <a:lnTo>
                  <a:pt x="8896488" y="5152156"/>
                </a:lnTo>
                <a:lnTo>
                  <a:pt x="8733190" y="5302984"/>
                </a:lnTo>
                <a:lnTo>
                  <a:pt x="8715778" y="5302984"/>
                </a:lnTo>
                <a:lnTo>
                  <a:pt x="8724484" y="5311025"/>
                </a:lnTo>
                <a:lnTo>
                  <a:pt x="8710767" y="5323695"/>
                </a:lnTo>
                <a:lnTo>
                  <a:pt x="8738201" y="5323695"/>
                </a:lnTo>
                <a:lnTo>
                  <a:pt x="8891223" y="5465032"/>
                </a:lnTo>
                <a:lnTo>
                  <a:pt x="8891224" y="5462584"/>
                </a:lnTo>
                <a:lnTo>
                  <a:pt x="9054521" y="5311756"/>
                </a:lnTo>
                <a:lnTo>
                  <a:pt x="9071933" y="5311756"/>
                </a:lnTo>
                <a:lnTo>
                  <a:pt x="9063227" y="5303715"/>
                </a:lnTo>
                <a:lnTo>
                  <a:pt x="9076944" y="5291045"/>
                </a:lnTo>
                <a:lnTo>
                  <a:pt x="9049510" y="5291045"/>
                </a:lnTo>
                <a:close/>
                <a:moveTo>
                  <a:pt x="2321612" y="5155259"/>
                </a:moveTo>
                <a:lnTo>
                  <a:pt x="2321613" y="5157708"/>
                </a:lnTo>
                <a:lnTo>
                  <a:pt x="2158314" y="5308536"/>
                </a:lnTo>
                <a:lnTo>
                  <a:pt x="2140903" y="5308535"/>
                </a:lnTo>
                <a:lnTo>
                  <a:pt x="2149608" y="5316577"/>
                </a:lnTo>
                <a:lnTo>
                  <a:pt x="2135892" y="5329246"/>
                </a:lnTo>
                <a:lnTo>
                  <a:pt x="2163325" y="5329247"/>
                </a:lnTo>
                <a:lnTo>
                  <a:pt x="2316348" y="5470584"/>
                </a:lnTo>
                <a:lnTo>
                  <a:pt x="2316348" y="5468136"/>
                </a:lnTo>
                <a:lnTo>
                  <a:pt x="2479645" y="5317308"/>
                </a:lnTo>
                <a:lnTo>
                  <a:pt x="2497058" y="5317307"/>
                </a:lnTo>
                <a:lnTo>
                  <a:pt x="2488352" y="5309267"/>
                </a:lnTo>
                <a:lnTo>
                  <a:pt x="2502068" y="5296597"/>
                </a:lnTo>
                <a:lnTo>
                  <a:pt x="2474634" y="5296597"/>
                </a:lnTo>
                <a:close/>
                <a:moveTo>
                  <a:pt x="4520565" y="5150758"/>
                </a:moveTo>
                <a:lnTo>
                  <a:pt x="4520565" y="5153206"/>
                </a:lnTo>
                <a:lnTo>
                  <a:pt x="4357267" y="5304035"/>
                </a:lnTo>
                <a:lnTo>
                  <a:pt x="4339855" y="5304035"/>
                </a:lnTo>
                <a:lnTo>
                  <a:pt x="4348561" y="5312076"/>
                </a:lnTo>
                <a:lnTo>
                  <a:pt x="4334844" y="5324745"/>
                </a:lnTo>
                <a:lnTo>
                  <a:pt x="4362277" y="5324746"/>
                </a:lnTo>
                <a:lnTo>
                  <a:pt x="4515300" y="5466083"/>
                </a:lnTo>
                <a:lnTo>
                  <a:pt x="4515300" y="5463635"/>
                </a:lnTo>
                <a:lnTo>
                  <a:pt x="4678598" y="5312807"/>
                </a:lnTo>
                <a:lnTo>
                  <a:pt x="4696010" y="5312806"/>
                </a:lnTo>
                <a:lnTo>
                  <a:pt x="4687304" y="5304766"/>
                </a:lnTo>
                <a:lnTo>
                  <a:pt x="4701020" y="5292096"/>
                </a:lnTo>
                <a:lnTo>
                  <a:pt x="4673587" y="5292096"/>
                </a:lnTo>
                <a:close/>
                <a:moveTo>
                  <a:pt x="134008" y="5151823"/>
                </a:moveTo>
                <a:lnTo>
                  <a:pt x="134008" y="5154272"/>
                </a:lnTo>
                <a:lnTo>
                  <a:pt x="7306" y="5271299"/>
                </a:lnTo>
                <a:lnTo>
                  <a:pt x="7422" y="5355092"/>
                </a:lnTo>
                <a:lnTo>
                  <a:pt x="128744" y="5467148"/>
                </a:lnTo>
                <a:lnTo>
                  <a:pt x="128743" y="5464701"/>
                </a:lnTo>
                <a:lnTo>
                  <a:pt x="292041" y="5313872"/>
                </a:lnTo>
                <a:lnTo>
                  <a:pt x="309453" y="5313872"/>
                </a:lnTo>
                <a:lnTo>
                  <a:pt x="300747" y="5305831"/>
                </a:lnTo>
                <a:lnTo>
                  <a:pt x="314464" y="5293161"/>
                </a:lnTo>
                <a:lnTo>
                  <a:pt x="287030" y="5293161"/>
                </a:lnTo>
                <a:close/>
                <a:moveTo>
                  <a:pt x="9989586" y="5129873"/>
                </a:moveTo>
                <a:lnTo>
                  <a:pt x="10181688" y="5307308"/>
                </a:lnTo>
                <a:lnTo>
                  <a:pt x="9985731" y="5488303"/>
                </a:lnTo>
                <a:lnTo>
                  <a:pt x="9793628" y="5310868"/>
                </a:lnTo>
                <a:close/>
                <a:moveTo>
                  <a:pt x="7804429" y="5128698"/>
                </a:moveTo>
                <a:lnTo>
                  <a:pt x="7994083" y="5303871"/>
                </a:lnTo>
                <a:lnTo>
                  <a:pt x="7794963" y="5487787"/>
                </a:lnTo>
                <a:lnTo>
                  <a:pt x="7794963" y="5490527"/>
                </a:lnTo>
                <a:lnTo>
                  <a:pt x="7605309" y="5315354"/>
                </a:lnTo>
                <a:lnTo>
                  <a:pt x="7804428" y="5131438"/>
                </a:lnTo>
                <a:close/>
                <a:moveTo>
                  <a:pt x="5613662" y="5130924"/>
                </a:moveTo>
                <a:lnTo>
                  <a:pt x="5805764" y="5308359"/>
                </a:lnTo>
                <a:lnTo>
                  <a:pt x="5609808" y="5489353"/>
                </a:lnTo>
                <a:lnTo>
                  <a:pt x="5417705" y="5311918"/>
                </a:lnTo>
                <a:close/>
                <a:moveTo>
                  <a:pt x="1227106" y="5131989"/>
                </a:moveTo>
                <a:lnTo>
                  <a:pt x="1419208" y="5309424"/>
                </a:lnTo>
                <a:lnTo>
                  <a:pt x="1223251" y="5490419"/>
                </a:lnTo>
                <a:lnTo>
                  <a:pt x="1031147" y="5312984"/>
                </a:lnTo>
                <a:close/>
                <a:moveTo>
                  <a:pt x="11084093" y="5100899"/>
                </a:moveTo>
                <a:lnTo>
                  <a:pt x="11307396" y="5307150"/>
                </a:lnTo>
                <a:lnTo>
                  <a:pt x="11078827" y="5518265"/>
                </a:lnTo>
                <a:lnTo>
                  <a:pt x="11078827" y="5520713"/>
                </a:lnTo>
                <a:lnTo>
                  <a:pt x="10855524" y="5314461"/>
                </a:lnTo>
                <a:lnTo>
                  <a:pt x="11084093" y="5103346"/>
                </a:lnTo>
                <a:close/>
                <a:moveTo>
                  <a:pt x="6708169" y="5101950"/>
                </a:moveTo>
                <a:lnTo>
                  <a:pt x="6931472" y="5308200"/>
                </a:lnTo>
                <a:lnTo>
                  <a:pt x="6702904" y="5519316"/>
                </a:lnTo>
                <a:lnTo>
                  <a:pt x="6702904" y="5521764"/>
                </a:lnTo>
                <a:lnTo>
                  <a:pt x="6479601" y="5315511"/>
                </a:lnTo>
                <a:lnTo>
                  <a:pt x="6708169" y="5104397"/>
                </a:lnTo>
                <a:close/>
                <a:moveTo>
                  <a:pt x="8896489" y="5097463"/>
                </a:moveTo>
                <a:lnTo>
                  <a:pt x="9119791" y="5303714"/>
                </a:lnTo>
                <a:lnTo>
                  <a:pt x="8891223" y="5514829"/>
                </a:lnTo>
                <a:lnTo>
                  <a:pt x="8891223" y="5517277"/>
                </a:lnTo>
                <a:lnTo>
                  <a:pt x="8667920" y="5311026"/>
                </a:lnTo>
                <a:lnTo>
                  <a:pt x="8896489" y="5099911"/>
                </a:lnTo>
                <a:close/>
                <a:moveTo>
                  <a:pt x="2321613" y="5103015"/>
                </a:moveTo>
                <a:lnTo>
                  <a:pt x="2544916" y="5309266"/>
                </a:lnTo>
                <a:lnTo>
                  <a:pt x="2316347" y="5520381"/>
                </a:lnTo>
                <a:lnTo>
                  <a:pt x="2316347" y="5522829"/>
                </a:lnTo>
                <a:lnTo>
                  <a:pt x="2093043" y="5316577"/>
                </a:lnTo>
                <a:lnTo>
                  <a:pt x="2321612" y="5105463"/>
                </a:lnTo>
                <a:close/>
                <a:moveTo>
                  <a:pt x="4520566" y="5098514"/>
                </a:moveTo>
                <a:lnTo>
                  <a:pt x="4743868" y="5304765"/>
                </a:lnTo>
                <a:lnTo>
                  <a:pt x="4515300" y="5515880"/>
                </a:lnTo>
                <a:lnTo>
                  <a:pt x="4515300" y="5518328"/>
                </a:lnTo>
                <a:lnTo>
                  <a:pt x="4291997" y="5312076"/>
                </a:lnTo>
                <a:lnTo>
                  <a:pt x="4520566" y="5100961"/>
                </a:lnTo>
                <a:close/>
                <a:moveTo>
                  <a:pt x="12180353" y="5065306"/>
                </a:moveTo>
                <a:lnTo>
                  <a:pt x="11932232" y="5294481"/>
                </a:lnTo>
                <a:lnTo>
                  <a:pt x="11889310" y="5294481"/>
                </a:lnTo>
                <a:lnTo>
                  <a:pt x="11910771" y="5314303"/>
                </a:lnTo>
                <a:lnTo>
                  <a:pt x="11909810" y="5315192"/>
                </a:lnTo>
                <a:lnTo>
                  <a:pt x="11911732" y="5315192"/>
                </a:lnTo>
                <a:lnTo>
                  <a:pt x="12175087" y="5558438"/>
                </a:lnTo>
                <a:lnTo>
                  <a:pt x="12175087" y="5493356"/>
                </a:lnTo>
                <a:lnTo>
                  <a:pt x="11981232" y="5314303"/>
                </a:lnTo>
                <a:lnTo>
                  <a:pt x="12180353" y="5130388"/>
                </a:lnTo>
                <a:close/>
                <a:moveTo>
                  <a:pt x="9992748" y="5061870"/>
                </a:moveTo>
                <a:lnTo>
                  <a:pt x="9989586" y="5064792"/>
                </a:lnTo>
                <a:lnTo>
                  <a:pt x="9987834" y="5063173"/>
                </a:lnTo>
                <a:lnTo>
                  <a:pt x="9987834" y="5066411"/>
                </a:lnTo>
                <a:lnTo>
                  <a:pt x="9744629" y="5291045"/>
                </a:lnTo>
                <a:lnTo>
                  <a:pt x="9701705" y="5291046"/>
                </a:lnTo>
                <a:lnTo>
                  <a:pt x="9723166" y="5310868"/>
                </a:lnTo>
                <a:lnTo>
                  <a:pt x="9722205" y="5311757"/>
                </a:lnTo>
                <a:lnTo>
                  <a:pt x="9724128" y="5311756"/>
                </a:lnTo>
                <a:lnTo>
                  <a:pt x="9982568" y="5550463"/>
                </a:lnTo>
                <a:lnTo>
                  <a:pt x="9982569" y="5556305"/>
                </a:lnTo>
                <a:lnTo>
                  <a:pt x="9985731" y="5553384"/>
                </a:lnTo>
                <a:lnTo>
                  <a:pt x="9987484" y="5555002"/>
                </a:lnTo>
                <a:lnTo>
                  <a:pt x="9987484" y="5551765"/>
                </a:lnTo>
                <a:lnTo>
                  <a:pt x="10230688" y="5327130"/>
                </a:lnTo>
                <a:lnTo>
                  <a:pt x="10273611" y="5327130"/>
                </a:lnTo>
                <a:lnTo>
                  <a:pt x="10252149" y="5307307"/>
                </a:lnTo>
                <a:lnTo>
                  <a:pt x="10253111" y="5306419"/>
                </a:lnTo>
                <a:lnTo>
                  <a:pt x="10251188" y="5306418"/>
                </a:lnTo>
                <a:lnTo>
                  <a:pt x="9992748" y="5067712"/>
                </a:lnTo>
                <a:close/>
                <a:moveTo>
                  <a:pt x="3417873" y="5067422"/>
                </a:moveTo>
                <a:lnTo>
                  <a:pt x="3169752" y="5296597"/>
                </a:lnTo>
                <a:lnTo>
                  <a:pt x="3126830" y="5296597"/>
                </a:lnTo>
                <a:lnTo>
                  <a:pt x="3148291" y="5316419"/>
                </a:lnTo>
                <a:lnTo>
                  <a:pt x="3147329" y="5317308"/>
                </a:lnTo>
                <a:lnTo>
                  <a:pt x="3149252" y="5317308"/>
                </a:lnTo>
                <a:lnTo>
                  <a:pt x="3412607" y="5560554"/>
                </a:lnTo>
                <a:lnTo>
                  <a:pt x="3412607" y="5495472"/>
                </a:lnTo>
                <a:lnTo>
                  <a:pt x="3218752" y="5316420"/>
                </a:lnTo>
                <a:lnTo>
                  <a:pt x="3417873" y="5132504"/>
                </a:lnTo>
                <a:close/>
                <a:moveTo>
                  <a:pt x="5616825" y="5062921"/>
                </a:moveTo>
                <a:lnTo>
                  <a:pt x="5613662" y="5065842"/>
                </a:lnTo>
                <a:lnTo>
                  <a:pt x="5611910" y="5064223"/>
                </a:lnTo>
                <a:lnTo>
                  <a:pt x="5611909" y="5067461"/>
                </a:lnTo>
                <a:lnTo>
                  <a:pt x="5368705" y="5292096"/>
                </a:lnTo>
                <a:lnTo>
                  <a:pt x="5325781" y="5292096"/>
                </a:lnTo>
                <a:lnTo>
                  <a:pt x="5347242" y="5311918"/>
                </a:lnTo>
                <a:lnTo>
                  <a:pt x="5346281" y="5312807"/>
                </a:lnTo>
                <a:lnTo>
                  <a:pt x="5348205" y="5312807"/>
                </a:lnTo>
                <a:lnTo>
                  <a:pt x="5606644" y="5551514"/>
                </a:lnTo>
                <a:lnTo>
                  <a:pt x="5606645" y="5557356"/>
                </a:lnTo>
                <a:lnTo>
                  <a:pt x="5609808" y="5554434"/>
                </a:lnTo>
                <a:lnTo>
                  <a:pt x="5611560" y="5556053"/>
                </a:lnTo>
                <a:lnTo>
                  <a:pt x="5611560" y="5552816"/>
                </a:lnTo>
                <a:lnTo>
                  <a:pt x="5854764" y="5328181"/>
                </a:lnTo>
                <a:lnTo>
                  <a:pt x="5897688" y="5328181"/>
                </a:lnTo>
                <a:lnTo>
                  <a:pt x="5876225" y="5308357"/>
                </a:lnTo>
                <a:lnTo>
                  <a:pt x="5877188" y="5307470"/>
                </a:lnTo>
                <a:lnTo>
                  <a:pt x="5875264" y="5307469"/>
                </a:lnTo>
                <a:lnTo>
                  <a:pt x="5616825" y="5068763"/>
                </a:lnTo>
                <a:close/>
                <a:moveTo>
                  <a:pt x="7800228" y="5059738"/>
                </a:moveTo>
                <a:lnTo>
                  <a:pt x="7800228" y="5070237"/>
                </a:lnTo>
                <a:lnTo>
                  <a:pt x="7556309" y="5295532"/>
                </a:lnTo>
                <a:lnTo>
                  <a:pt x="7513386" y="5295531"/>
                </a:lnTo>
                <a:lnTo>
                  <a:pt x="7534847" y="5315354"/>
                </a:lnTo>
                <a:lnTo>
                  <a:pt x="7533886" y="5316242"/>
                </a:lnTo>
                <a:lnTo>
                  <a:pt x="7535808" y="5316243"/>
                </a:lnTo>
                <a:lnTo>
                  <a:pt x="7799164" y="5559489"/>
                </a:lnTo>
                <a:lnTo>
                  <a:pt x="7799164" y="5548989"/>
                </a:lnTo>
                <a:lnTo>
                  <a:pt x="8043084" y="5323694"/>
                </a:lnTo>
                <a:lnTo>
                  <a:pt x="8086006" y="5323694"/>
                </a:lnTo>
                <a:lnTo>
                  <a:pt x="8064545" y="5303872"/>
                </a:lnTo>
                <a:lnTo>
                  <a:pt x="8065507" y="5302984"/>
                </a:lnTo>
                <a:lnTo>
                  <a:pt x="8063583" y="5302983"/>
                </a:lnTo>
                <a:close/>
                <a:moveTo>
                  <a:pt x="1230269" y="5063986"/>
                </a:moveTo>
                <a:lnTo>
                  <a:pt x="1227106" y="5066908"/>
                </a:lnTo>
                <a:lnTo>
                  <a:pt x="1225353" y="5065289"/>
                </a:lnTo>
                <a:lnTo>
                  <a:pt x="1225353" y="5068527"/>
                </a:lnTo>
                <a:lnTo>
                  <a:pt x="982148" y="5293161"/>
                </a:lnTo>
                <a:lnTo>
                  <a:pt x="939225" y="5293162"/>
                </a:lnTo>
                <a:lnTo>
                  <a:pt x="960686" y="5312984"/>
                </a:lnTo>
                <a:lnTo>
                  <a:pt x="959725" y="5313873"/>
                </a:lnTo>
                <a:lnTo>
                  <a:pt x="961649" y="5313872"/>
                </a:lnTo>
                <a:lnTo>
                  <a:pt x="1220088" y="5552579"/>
                </a:lnTo>
                <a:lnTo>
                  <a:pt x="1220089" y="5558421"/>
                </a:lnTo>
                <a:lnTo>
                  <a:pt x="1223251" y="5555500"/>
                </a:lnTo>
                <a:lnTo>
                  <a:pt x="1225004" y="5557118"/>
                </a:lnTo>
                <a:lnTo>
                  <a:pt x="1225003" y="5553881"/>
                </a:lnTo>
                <a:lnTo>
                  <a:pt x="1468207" y="5329246"/>
                </a:lnTo>
                <a:lnTo>
                  <a:pt x="1511131" y="5329246"/>
                </a:lnTo>
                <a:lnTo>
                  <a:pt x="1489669" y="5309423"/>
                </a:lnTo>
                <a:lnTo>
                  <a:pt x="1490631" y="5308535"/>
                </a:lnTo>
                <a:lnTo>
                  <a:pt x="1488708" y="5308535"/>
                </a:lnTo>
                <a:lnTo>
                  <a:pt x="1230269" y="5069828"/>
                </a:lnTo>
                <a:close/>
                <a:moveTo>
                  <a:pt x="3424305" y="5060788"/>
                </a:moveTo>
                <a:lnTo>
                  <a:pt x="3424306" y="5125870"/>
                </a:lnTo>
                <a:lnTo>
                  <a:pt x="3618161" y="5304922"/>
                </a:lnTo>
                <a:lnTo>
                  <a:pt x="3419040" y="5488838"/>
                </a:lnTo>
                <a:lnTo>
                  <a:pt x="3419039" y="5553920"/>
                </a:lnTo>
                <a:lnTo>
                  <a:pt x="3667160" y="5324745"/>
                </a:lnTo>
                <a:lnTo>
                  <a:pt x="3710083" y="5324745"/>
                </a:lnTo>
                <a:lnTo>
                  <a:pt x="3688622" y="5304923"/>
                </a:lnTo>
                <a:lnTo>
                  <a:pt x="3689583" y="5304034"/>
                </a:lnTo>
                <a:lnTo>
                  <a:pt x="3687659" y="5304033"/>
                </a:lnTo>
                <a:close/>
                <a:moveTo>
                  <a:pt x="11084092" y="5035816"/>
                </a:moveTo>
                <a:lnTo>
                  <a:pt x="11084093" y="5038265"/>
                </a:lnTo>
                <a:lnTo>
                  <a:pt x="10793769" y="5306420"/>
                </a:lnTo>
                <a:lnTo>
                  <a:pt x="10776357" y="5306419"/>
                </a:lnTo>
                <a:lnTo>
                  <a:pt x="10785063" y="5314461"/>
                </a:lnTo>
                <a:lnTo>
                  <a:pt x="10771347" y="5327130"/>
                </a:lnTo>
                <a:lnTo>
                  <a:pt x="10798780" y="5327130"/>
                </a:lnTo>
                <a:lnTo>
                  <a:pt x="11078828" y="5585794"/>
                </a:lnTo>
                <a:lnTo>
                  <a:pt x="11078828" y="5583346"/>
                </a:lnTo>
                <a:lnTo>
                  <a:pt x="11369152" y="5315192"/>
                </a:lnTo>
                <a:lnTo>
                  <a:pt x="11386563" y="5315191"/>
                </a:lnTo>
                <a:lnTo>
                  <a:pt x="11377857" y="5307150"/>
                </a:lnTo>
                <a:lnTo>
                  <a:pt x="11391574" y="5294481"/>
                </a:lnTo>
                <a:lnTo>
                  <a:pt x="11364141" y="5294481"/>
                </a:lnTo>
                <a:close/>
                <a:moveTo>
                  <a:pt x="6708169" y="5036867"/>
                </a:moveTo>
                <a:lnTo>
                  <a:pt x="6708169" y="5039316"/>
                </a:lnTo>
                <a:lnTo>
                  <a:pt x="6417846" y="5307470"/>
                </a:lnTo>
                <a:lnTo>
                  <a:pt x="6400433" y="5307470"/>
                </a:lnTo>
                <a:lnTo>
                  <a:pt x="6409140" y="5315512"/>
                </a:lnTo>
                <a:lnTo>
                  <a:pt x="6395423" y="5328180"/>
                </a:lnTo>
                <a:lnTo>
                  <a:pt x="6422856" y="5328181"/>
                </a:lnTo>
                <a:lnTo>
                  <a:pt x="6702904" y="5586845"/>
                </a:lnTo>
                <a:lnTo>
                  <a:pt x="6702904" y="5584396"/>
                </a:lnTo>
                <a:lnTo>
                  <a:pt x="6993228" y="5316242"/>
                </a:lnTo>
                <a:lnTo>
                  <a:pt x="7010640" y="5316242"/>
                </a:lnTo>
                <a:lnTo>
                  <a:pt x="7001934" y="5308201"/>
                </a:lnTo>
                <a:lnTo>
                  <a:pt x="7015651" y="5295531"/>
                </a:lnTo>
                <a:lnTo>
                  <a:pt x="6988217" y="5295532"/>
                </a:lnTo>
                <a:close/>
                <a:moveTo>
                  <a:pt x="8896488" y="5032380"/>
                </a:moveTo>
                <a:lnTo>
                  <a:pt x="8896488" y="5034829"/>
                </a:lnTo>
                <a:lnTo>
                  <a:pt x="8606165" y="5302984"/>
                </a:lnTo>
                <a:lnTo>
                  <a:pt x="8588753" y="5302984"/>
                </a:lnTo>
                <a:lnTo>
                  <a:pt x="8597459" y="5311025"/>
                </a:lnTo>
                <a:lnTo>
                  <a:pt x="8583742" y="5323695"/>
                </a:lnTo>
                <a:lnTo>
                  <a:pt x="8611175" y="5323694"/>
                </a:lnTo>
                <a:lnTo>
                  <a:pt x="8891224" y="5582359"/>
                </a:lnTo>
                <a:lnTo>
                  <a:pt x="8891223" y="5579911"/>
                </a:lnTo>
                <a:lnTo>
                  <a:pt x="9181547" y="5311756"/>
                </a:lnTo>
                <a:lnTo>
                  <a:pt x="9198959" y="5311756"/>
                </a:lnTo>
                <a:lnTo>
                  <a:pt x="9190253" y="5303714"/>
                </a:lnTo>
                <a:lnTo>
                  <a:pt x="9203970" y="5291045"/>
                </a:lnTo>
                <a:lnTo>
                  <a:pt x="9176536" y="5291045"/>
                </a:lnTo>
                <a:close/>
                <a:moveTo>
                  <a:pt x="2321611" y="5037932"/>
                </a:moveTo>
                <a:lnTo>
                  <a:pt x="2321613" y="5040381"/>
                </a:lnTo>
                <a:lnTo>
                  <a:pt x="2031289" y="5308536"/>
                </a:lnTo>
                <a:lnTo>
                  <a:pt x="2013876" y="5308535"/>
                </a:lnTo>
                <a:lnTo>
                  <a:pt x="2022583" y="5316577"/>
                </a:lnTo>
                <a:lnTo>
                  <a:pt x="2008867" y="5329246"/>
                </a:lnTo>
                <a:lnTo>
                  <a:pt x="2036300" y="5329246"/>
                </a:lnTo>
                <a:lnTo>
                  <a:pt x="2316348" y="5587910"/>
                </a:lnTo>
                <a:lnTo>
                  <a:pt x="2316348" y="5585462"/>
                </a:lnTo>
                <a:lnTo>
                  <a:pt x="2606672" y="5317308"/>
                </a:lnTo>
                <a:lnTo>
                  <a:pt x="2624083" y="5317307"/>
                </a:lnTo>
                <a:lnTo>
                  <a:pt x="2615378" y="5309266"/>
                </a:lnTo>
                <a:lnTo>
                  <a:pt x="2629094" y="5296597"/>
                </a:lnTo>
                <a:lnTo>
                  <a:pt x="2601660" y="5296597"/>
                </a:lnTo>
                <a:close/>
                <a:moveTo>
                  <a:pt x="4520565" y="5033431"/>
                </a:moveTo>
                <a:lnTo>
                  <a:pt x="4520565" y="5035880"/>
                </a:lnTo>
                <a:lnTo>
                  <a:pt x="4230242" y="5304035"/>
                </a:lnTo>
                <a:lnTo>
                  <a:pt x="4212829" y="5304035"/>
                </a:lnTo>
                <a:lnTo>
                  <a:pt x="4221535" y="5312076"/>
                </a:lnTo>
                <a:lnTo>
                  <a:pt x="4207819" y="5324745"/>
                </a:lnTo>
                <a:lnTo>
                  <a:pt x="4235252" y="5324745"/>
                </a:lnTo>
                <a:lnTo>
                  <a:pt x="4515300" y="5583410"/>
                </a:lnTo>
                <a:lnTo>
                  <a:pt x="4515300" y="5580961"/>
                </a:lnTo>
                <a:lnTo>
                  <a:pt x="4805623" y="5312807"/>
                </a:lnTo>
                <a:lnTo>
                  <a:pt x="4823036" y="5312807"/>
                </a:lnTo>
                <a:lnTo>
                  <a:pt x="4814330" y="5304765"/>
                </a:lnTo>
                <a:lnTo>
                  <a:pt x="4828046" y="5292096"/>
                </a:lnTo>
                <a:lnTo>
                  <a:pt x="4800612" y="5292096"/>
                </a:lnTo>
                <a:close/>
                <a:moveTo>
                  <a:pt x="134008" y="5034496"/>
                </a:moveTo>
                <a:lnTo>
                  <a:pt x="134008" y="5036945"/>
                </a:lnTo>
                <a:lnTo>
                  <a:pt x="7143" y="5154123"/>
                </a:lnTo>
                <a:lnTo>
                  <a:pt x="7233" y="5219122"/>
                </a:lnTo>
                <a:lnTo>
                  <a:pt x="134009" y="5102027"/>
                </a:lnTo>
                <a:lnTo>
                  <a:pt x="134009" y="5099579"/>
                </a:lnTo>
                <a:lnTo>
                  <a:pt x="357311" y="5305830"/>
                </a:lnTo>
                <a:lnTo>
                  <a:pt x="128743" y="5516946"/>
                </a:lnTo>
                <a:lnTo>
                  <a:pt x="128743" y="5519394"/>
                </a:lnTo>
                <a:lnTo>
                  <a:pt x="7495" y="5407404"/>
                </a:lnTo>
                <a:lnTo>
                  <a:pt x="7585" y="5472568"/>
                </a:lnTo>
                <a:lnTo>
                  <a:pt x="128744" y="5584475"/>
                </a:lnTo>
                <a:lnTo>
                  <a:pt x="128743" y="5582027"/>
                </a:lnTo>
                <a:lnTo>
                  <a:pt x="419067" y="5313872"/>
                </a:lnTo>
                <a:lnTo>
                  <a:pt x="436479" y="5313872"/>
                </a:lnTo>
                <a:lnTo>
                  <a:pt x="427773" y="5305830"/>
                </a:lnTo>
                <a:lnTo>
                  <a:pt x="441489" y="5293161"/>
                </a:lnTo>
                <a:lnTo>
                  <a:pt x="414056" y="5293161"/>
                </a:lnTo>
                <a:close/>
                <a:moveTo>
                  <a:pt x="9989586" y="5012546"/>
                </a:moveTo>
                <a:lnTo>
                  <a:pt x="10308714" y="5307308"/>
                </a:lnTo>
                <a:lnTo>
                  <a:pt x="9985731" y="5605628"/>
                </a:lnTo>
                <a:lnTo>
                  <a:pt x="9666602" y="5310868"/>
                </a:lnTo>
                <a:close/>
                <a:moveTo>
                  <a:pt x="7804429" y="5011373"/>
                </a:moveTo>
                <a:lnTo>
                  <a:pt x="8121109" y="5303871"/>
                </a:lnTo>
                <a:lnTo>
                  <a:pt x="7794963" y="5605114"/>
                </a:lnTo>
                <a:lnTo>
                  <a:pt x="7794963" y="5607854"/>
                </a:lnTo>
                <a:lnTo>
                  <a:pt x="7478283" y="5315354"/>
                </a:lnTo>
                <a:lnTo>
                  <a:pt x="7804430" y="5014112"/>
                </a:lnTo>
                <a:close/>
                <a:moveTo>
                  <a:pt x="5613662" y="5013597"/>
                </a:moveTo>
                <a:lnTo>
                  <a:pt x="5932791" y="5308359"/>
                </a:lnTo>
                <a:lnTo>
                  <a:pt x="5609808" y="5606679"/>
                </a:lnTo>
                <a:lnTo>
                  <a:pt x="5290679" y="5311918"/>
                </a:lnTo>
                <a:close/>
                <a:moveTo>
                  <a:pt x="1227106" y="5014662"/>
                </a:moveTo>
                <a:lnTo>
                  <a:pt x="1546234" y="5309424"/>
                </a:lnTo>
                <a:lnTo>
                  <a:pt x="1223251" y="5607744"/>
                </a:lnTo>
                <a:lnTo>
                  <a:pt x="904122" y="5312984"/>
                </a:lnTo>
                <a:close/>
                <a:moveTo>
                  <a:pt x="11084093" y="4983572"/>
                </a:moveTo>
                <a:lnTo>
                  <a:pt x="11434422" y="5307150"/>
                </a:lnTo>
                <a:lnTo>
                  <a:pt x="11078827" y="5635592"/>
                </a:lnTo>
                <a:lnTo>
                  <a:pt x="11078827" y="5638038"/>
                </a:lnTo>
                <a:lnTo>
                  <a:pt x="10728498" y="5314460"/>
                </a:lnTo>
                <a:lnTo>
                  <a:pt x="11084093" y="4986018"/>
                </a:lnTo>
                <a:close/>
                <a:moveTo>
                  <a:pt x="6708169" y="4984622"/>
                </a:moveTo>
                <a:lnTo>
                  <a:pt x="7058498" y="5308200"/>
                </a:lnTo>
                <a:lnTo>
                  <a:pt x="6702903" y="5636642"/>
                </a:lnTo>
                <a:lnTo>
                  <a:pt x="6702904" y="5639089"/>
                </a:lnTo>
                <a:lnTo>
                  <a:pt x="6352575" y="5315510"/>
                </a:lnTo>
                <a:lnTo>
                  <a:pt x="6708169" y="4987069"/>
                </a:lnTo>
                <a:close/>
                <a:moveTo>
                  <a:pt x="8896489" y="4980137"/>
                </a:moveTo>
                <a:lnTo>
                  <a:pt x="9246817" y="5303715"/>
                </a:lnTo>
                <a:lnTo>
                  <a:pt x="8891223" y="5632157"/>
                </a:lnTo>
                <a:lnTo>
                  <a:pt x="8891224" y="5634603"/>
                </a:lnTo>
                <a:lnTo>
                  <a:pt x="8540894" y="5311026"/>
                </a:lnTo>
                <a:lnTo>
                  <a:pt x="8896489" y="4982583"/>
                </a:lnTo>
                <a:close/>
                <a:moveTo>
                  <a:pt x="2321613" y="4985688"/>
                </a:moveTo>
                <a:lnTo>
                  <a:pt x="2671942" y="5309266"/>
                </a:lnTo>
                <a:lnTo>
                  <a:pt x="2316347" y="5637708"/>
                </a:lnTo>
                <a:lnTo>
                  <a:pt x="2316347" y="5640154"/>
                </a:lnTo>
                <a:lnTo>
                  <a:pt x="1966018" y="5316576"/>
                </a:lnTo>
                <a:lnTo>
                  <a:pt x="2321612" y="4988134"/>
                </a:lnTo>
                <a:close/>
                <a:moveTo>
                  <a:pt x="4520566" y="4981187"/>
                </a:moveTo>
                <a:lnTo>
                  <a:pt x="4870894" y="5304765"/>
                </a:lnTo>
                <a:lnTo>
                  <a:pt x="4515300" y="5633207"/>
                </a:lnTo>
                <a:lnTo>
                  <a:pt x="4515300" y="5635654"/>
                </a:lnTo>
                <a:lnTo>
                  <a:pt x="4164971" y="5312076"/>
                </a:lnTo>
                <a:lnTo>
                  <a:pt x="4520566" y="4983634"/>
                </a:lnTo>
                <a:close/>
                <a:moveTo>
                  <a:pt x="10524814" y="4913358"/>
                </a:moveTo>
                <a:lnTo>
                  <a:pt x="10552295" y="4940421"/>
                </a:lnTo>
                <a:lnTo>
                  <a:pt x="10524814" y="4967483"/>
                </a:lnTo>
                <a:lnTo>
                  <a:pt x="10497333" y="4940421"/>
                </a:lnTo>
                <a:close/>
                <a:moveTo>
                  <a:pt x="6148890" y="4914409"/>
                </a:moveTo>
                <a:lnTo>
                  <a:pt x="6176371" y="4941471"/>
                </a:lnTo>
                <a:lnTo>
                  <a:pt x="6148889" y="4968534"/>
                </a:lnTo>
                <a:lnTo>
                  <a:pt x="6121409" y="4941472"/>
                </a:lnTo>
                <a:close/>
                <a:moveTo>
                  <a:pt x="11643372" y="4905732"/>
                </a:moveTo>
                <a:lnTo>
                  <a:pt x="11670853" y="4932794"/>
                </a:lnTo>
                <a:lnTo>
                  <a:pt x="11643371" y="4959857"/>
                </a:lnTo>
                <a:lnTo>
                  <a:pt x="11615890" y="4932794"/>
                </a:lnTo>
                <a:close/>
                <a:moveTo>
                  <a:pt x="8337210" y="4909922"/>
                </a:moveTo>
                <a:lnTo>
                  <a:pt x="8364691" y="4936986"/>
                </a:lnTo>
                <a:lnTo>
                  <a:pt x="8337210" y="4964048"/>
                </a:lnTo>
                <a:lnTo>
                  <a:pt x="8309728" y="4936985"/>
                </a:lnTo>
                <a:close/>
                <a:moveTo>
                  <a:pt x="1762334" y="4915474"/>
                </a:moveTo>
                <a:lnTo>
                  <a:pt x="1789814" y="4942537"/>
                </a:lnTo>
                <a:lnTo>
                  <a:pt x="1762334" y="4969600"/>
                </a:lnTo>
                <a:lnTo>
                  <a:pt x="1734852" y="4942537"/>
                </a:lnTo>
                <a:close/>
                <a:moveTo>
                  <a:pt x="7267448" y="4906782"/>
                </a:moveTo>
                <a:lnTo>
                  <a:pt x="7294928" y="4933845"/>
                </a:lnTo>
                <a:lnTo>
                  <a:pt x="7267448" y="4960908"/>
                </a:lnTo>
                <a:lnTo>
                  <a:pt x="7239967" y="4933844"/>
                </a:lnTo>
                <a:close/>
                <a:moveTo>
                  <a:pt x="3961287" y="4910973"/>
                </a:moveTo>
                <a:lnTo>
                  <a:pt x="3988768" y="4938036"/>
                </a:lnTo>
                <a:lnTo>
                  <a:pt x="3961287" y="4965098"/>
                </a:lnTo>
                <a:lnTo>
                  <a:pt x="3933805" y="4938036"/>
                </a:lnTo>
                <a:close/>
                <a:moveTo>
                  <a:pt x="9455767" y="4902296"/>
                </a:moveTo>
                <a:lnTo>
                  <a:pt x="9483249" y="4929358"/>
                </a:lnTo>
                <a:lnTo>
                  <a:pt x="9455767" y="4956421"/>
                </a:lnTo>
                <a:lnTo>
                  <a:pt x="9428286" y="4929359"/>
                </a:lnTo>
                <a:close/>
                <a:moveTo>
                  <a:pt x="2880892" y="4907848"/>
                </a:moveTo>
                <a:lnTo>
                  <a:pt x="2908373" y="4934910"/>
                </a:lnTo>
                <a:lnTo>
                  <a:pt x="2880890" y="4961973"/>
                </a:lnTo>
                <a:lnTo>
                  <a:pt x="2853410" y="4934910"/>
                </a:lnTo>
                <a:close/>
                <a:moveTo>
                  <a:pt x="5079844" y="4903347"/>
                </a:moveTo>
                <a:lnTo>
                  <a:pt x="5107326" y="4930409"/>
                </a:lnTo>
                <a:lnTo>
                  <a:pt x="5079844" y="4957472"/>
                </a:lnTo>
                <a:lnTo>
                  <a:pt x="5052363" y="4930409"/>
                </a:lnTo>
                <a:close/>
                <a:moveTo>
                  <a:pt x="693287" y="4904412"/>
                </a:moveTo>
                <a:lnTo>
                  <a:pt x="720769" y="4931474"/>
                </a:lnTo>
                <a:lnTo>
                  <a:pt x="693288" y="4958538"/>
                </a:lnTo>
                <a:lnTo>
                  <a:pt x="665806" y="4931475"/>
                </a:lnTo>
                <a:close/>
                <a:moveTo>
                  <a:pt x="10959717" y="4866970"/>
                </a:moveTo>
                <a:lnTo>
                  <a:pt x="10882942" y="4942576"/>
                </a:lnTo>
                <a:lnTo>
                  <a:pt x="10959717" y="5018183"/>
                </a:lnTo>
                <a:lnTo>
                  <a:pt x="11036492" y="4942576"/>
                </a:lnTo>
                <a:close/>
                <a:moveTo>
                  <a:pt x="10086005" y="4864815"/>
                </a:moveTo>
                <a:lnTo>
                  <a:pt x="10009230" y="4940421"/>
                </a:lnTo>
                <a:lnTo>
                  <a:pt x="10086005" y="5016028"/>
                </a:lnTo>
                <a:lnTo>
                  <a:pt x="10162781" y="4940421"/>
                </a:lnTo>
                <a:close/>
                <a:moveTo>
                  <a:pt x="6583794" y="4868021"/>
                </a:moveTo>
                <a:lnTo>
                  <a:pt x="6507019" y="4943627"/>
                </a:lnTo>
                <a:lnTo>
                  <a:pt x="6583793" y="5019234"/>
                </a:lnTo>
                <a:lnTo>
                  <a:pt x="6660569" y="4943627"/>
                </a:lnTo>
                <a:close/>
                <a:moveTo>
                  <a:pt x="8772114" y="4863534"/>
                </a:moveTo>
                <a:lnTo>
                  <a:pt x="8695337" y="4939141"/>
                </a:lnTo>
                <a:lnTo>
                  <a:pt x="8772113" y="5014748"/>
                </a:lnTo>
                <a:lnTo>
                  <a:pt x="8848888" y="4939141"/>
                </a:lnTo>
                <a:close/>
                <a:moveTo>
                  <a:pt x="12082181" y="4857187"/>
                </a:moveTo>
                <a:lnTo>
                  <a:pt x="12005405" y="4932793"/>
                </a:lnTo>
                <a:lnTo>
                  <a:pt x="12082181" y="5008400"/>
                </a:lnTo>
                <a:lnTo>
                  <a:pt x="12158956" y="4932794"/>
                </a:lnTo>
                <a:close/>
                <a:moveTo>
                  <a:pt x="5710081" y="4865865"/>
                </a:moveTo>
                <a:lnTo>
                  <a:pt x="5633306" y="4941472"/>
                </a:lnTo>
                <a:lnTo>
                  <a:pt x="5710082" y="5017078"/>
                </a:lnTo>
                <a:lnTo>
                  <a:pt x="5786857" y="4941472"/>
                </a:lnTo>
                <a:close/>
                <a:moveTo>
                  <a:pt x="7898400" y="4861379"/>
                </a:moveTo>
                <a:lnTo>
                  <a:pt x="7821625" y="4936985"/>
                </a:lnTo>
                <a:lnTo>
                  <a:pt x="7898401" y="5012593"/>
                </a:lnTo>
                <a:lnTo>
                  <a:pt x="7975176" y="4936985"/>
                </a:lnTo>
                <a:close/>
                <a:moveTo>
                  <a:pt x="2197237" y="4869086"/>
                </a:moveTo>
                <a:lnTo>
                  <a:pt x="2120462" y="4944692"/>
                </a:lnTo>
                <a:lnTo>
                  <a:pt x="2197237" y="5020299"/>
                </a:lnTo>
                <a:lnTo>
                  <a:pt x="2274012" y="4944693"/>
                </a:lnTo>
                <a:close/>
                <a:moveTo>
                  <a:pt x="4396190" y="4864585"/>
                </a:moveTo>
                <a:lnTo>
                  <a:pt x="4319414" y="4940192"/>
                </a:lnTo>
                <a:lnTo>
                  <a:pt x="4396190" y="5015799"/>
                </a:lnTo>
                <a:lnTo>
                  <a:pt x="4472965" y="4940191"/>
                </a:lnTo>
                <a:close/>
                <a:moveTo>
                  <a:pt x="11208468" y="4855031"/>
                </a:moveTo>
                <a:lnTo>
                  <a:pt x="11131692" y="4930638"/>
                </a:lnTo>
                <a:lnTo>
                  <a:pt x="11208467" y="5006245"/>
                </a:lnTo>
                <a:lnTo>
                  <a:pt x="11285243" y="4930637"/>
                </a:lnTo>
                <a:close/>
                <a:moveTo>
                  <a:pt x="7706257" y="4858237"/>
                </a:moveTo>
                <a:lnTo>
                  <a:pt x="7629482" y="4933844"/>
                </a:lnTo>
                <a:lnTo>
                  <a:pt x="7706256" y="5009451"/>
                </a:lnTo>
                <a:lnTo>
                  <a:pt x="7783032" y="4933844"/>
                </a:lnTo>
                <a:close/>
                <a:moveTo>
                  <a:pt x="1323525" y="4866931"/>
                </a:moveTo>
                <a:lnTo>
                  <a:pt x="1246750" y="4942537"/>
                </a:lnTo>
                <a:lnTo>
                  <a:pt x="1323525" y="5018144"/>
                </a:lnTo>
                <a:lnTo>
                  <a:pt x="1400301" y="4942537"/>
                </a:lnTo>
                <a:close/>
                <a:moveTo>
                  <a:pt x="10524814" y="4853743"/>
                </a:moveTo>
                <a:lnTo>
                  <a:pt x="10434607" y="4942576"/>
                </a:lnTo>
                <a:lnTo>
                  <a:pt x="10524815" y="5031411"/>
                </a:lnTo>
                <a:lnTo>
                  <a:pt x="10615021" y="4942577"/>
                </a:lnTo>
                <a:close/>
                <a:moveTo>
                  <a:pt x="9894577" y="4853752"/>
                </a:moveTo>
                <a:lnTo>
                  <a:pt x="9817801" y="4929357"/>
                </a:lnTo>
                <a:lnTo>
                  <a:pt x="9894576" y="5004965"/>
                </a:lnTo>
                <a:lnTo>
                  <a:pt x="9971351" y="4929358"/>
                </a:lnTo>
                <a:close/>
                <a:moveTo>
                  <a:pt x="3522477" y="4862430"/>
                </a:moveTo>
                <a:lnTo>
                  <a:pt x="3445701" y="4938036"/>
                </a:lnTo>
                <a:lnTo>
                  <a:pt x="3522477" y="5013643"/>
                </a:lnTo>
                <a:lnTo>
                  <a:pt x="3599252" y="4938036"/>
                </a:lnTo>
                <a:close/>
                <a:moveTo>
                  <a:pt x="9634" y="4865650"/>
                </a:moveTo>
                <a:lnTo>
                  <a:pt x="6746" y="4868494"/>
                </a:lnTo>
                <a:lnTo>
                  <a:pt x="6948" y="5014220"/>
                </a:lnTo>
                <a:lnTo>
                  <a:pt x="9633" y="5016864"/>
                </a:lnTo>
                <a:lnTo>
                  <a:pt x="86408" y="4941257"/>
                </a:lnTo>
                <a:close/>
                <a:moveTo>
                  <a:pt x="6832545" y="4856082"/>
                </a:moveTo>
                <a:lnTo>
                  <a:pt x="6755768" y="4931688"/>
                </a:lnTo>
                <a:lnTo>
                  <a:pt x="6832544" y="5007296"/>
                </a:lnTo>
                <a:lnTo>
                  <a:pt x="6909319" y="4931688"/>
                </a:lnTo>
                <a:close/>
                <a:moveTo>
                  <a:pt x="9020864" y="4851596"/>
                </a:moveTo>
                <a:lnTo>
                  <a:pt x="8944089" y="4927202"/>
                </a:lnTo>
                <a:lnTo>
                  <a:pt x="9020864" y="5002809"/>
                </a:lnTo>
                <a:lnTo>
                  <a:pt x="9097639" y="4927202"/>
                </a:lnTo>
                <a:close/>
                <a:moveTo>
                  <a:pt x="3319700" y="4859303"/>
                </a:moveTo>
                <a:lnTo>
                  <a:pt x="3242925" y="4934909"/>
                </a:lnTo>
                <a:lnTo>
                  <a:pt x="3319700" y="5010517"/>
                </a:lnTo>
                <a:lnTo>
                  <a:pt x="3396476" y="4934910"/>
                </a:lnTo>
                <a:close/>
                <a:moveTo>
                  <a:pt x="6148891" y="4854793"/>
                </a:moveTo>
                <a:lnTo>
                  <a:pt x="6058683" y="4943627"/>
                </a:lnTo>
                <a:lnTo>
                  <a:pt x="6148891" y="5032461"/>
                </a:lnTo>
                <a:lnTo>
                  <a:pt x="6239098" y="4943627"/>
                </a:lnTo>
                <a:close/>
                <a:moveTo>
                  <a:pt x="5518653" y="4854802"/>
                </a:moveTo>
                <a:lnTo>
                  <a:pt x="5441877" y="4930408"/>
                </a:lnTo>
                <a:lnTo>
                  <a:pt x="5518653" y="5006015"/>
                </a:lnTo>
                <a:lnTo>
                  <a:pt x="5595427" y="4930409"/>
                </a:lnTo>
                <a:close/>
                <a:moveTo>
                  <a:pt x="8337210" y="4850307"/>
                </a:moveTo>
                <a:lnTo>
                  <a:pt x="8247002" y="4939141"/>
                </a:lnTo>
                <a:lnTo>
                  <a:pt x="8337210" y="5027975"/>
                </a:lnTo>
                <a:lnTo>
                  <a:pt x="8427417" y="4939141"/>
                </a:lnTo>
                <a:close/>
                <a:moveTo>
                  <a:pt x="2445988" y="4857147"/>
                </a:moveTo>
                <a:lnTo>
                  <a:pt x="2369212" y="4932754"/>
                </a:lnTo>
                <a:lnTo>
                  <a:pt x="2445987" y="5008361"/>
                </a:lnTo>
                <a:lnTo>
                  <a:pt x="2522763" y="4932753"/>
                </a:lnTo>
                <a:close/>
                <a:moveTo>
                  <a:pt x="4644940" y="4852646"/>
                </a:moveTo>
                <a:lnTo>
                  <a:pt x="4568165" y="4928253"/>
                </a:lnTo>
                <a:lnTo>
                  <a:pt x="4644940" y="5003860"/>
                </a:lnTo>
                <a:lnTo>
                  <a:pt x="4721715" y="4928253"/>
                </a:lnTo>
                <a:close/>
                <a:moveTo>
                  <a:pt x="1762335" y="4855859"/>
                </a:moveTo>
                <a:lnTo>
                  <a:pt x="1672127" y="4944692"/>
                </a:lnTo>
                <a:lnTo>
                  <a:pt x="1762335" y="5033527"/>
                </a:lnTo>
                <a:lnTo>
                  <a:pt x="1852541" y="4944693"/>
                </a:lnTo>
                <a:close/>
                <a:moveTo>
                  <a:pt x="11643371" y="4841805"/>
                </a:moveTo>
                <a:lnTo>
                  <a:pt x="11553163" y="4930637"/>
                </a:lnTo>
                <a:lnTo>
                  <a:pt x="11643371" y="5019472"/>
                </a:lnTo>
                <a:lnTo>
                  <a:pt x="11733578" y="4930638"/>
                </a:lnTo>
                <a:close/>
                <a:moveTo>
                  <a:pt x="1132096" y="4855868"/>
                </a:moveTo>
                <a:lnTo>
                  <a:pt x="1055320" y="4931473"/>
                </a:lnTo>
                <a:lnTo>
                  <a:pt x="1132096" y="5007081"/>
                </a:lnTo>
                <a:lnTo>
                  <a:pt x="1208871" y="4931475"/>
                </a:lnTo>
                <a:close/>
                <a:moveTo>
                  <a:pt x="3961287" y="4851358"/>
                </a:moveTo>
                <a:lnTo>
                  <a:pt x="3871079" y="4940192"/>
                </a:lnTo>
                <a:lnTo>
                  <a:pt x="3961287" y="5029025"/>
                </a:lnTo>
                <a:lnTo>
                  <a:pt x="4051494" y="4940192"/>
                </a:lnTo>
                <a:close/>
                <a:moveTo>
                  <a:pt x="258383" y="4853712"/>
                </a:moveTo>
                <a:lnTo>
                  <a:pt x="181608" y="4929318"/>
                </a:lnTo>
                <a:lnTo>
                  <a:pt x="258384" y="5004925"/>
                </a:lnTo>
                <a:lnTo>
                  <a:pt x="335159" y="4929318"/>
                </a:lnTo>
                <a:close/>
                <a:moveTo>
                  <a:pt x="7267448" y="4842855"/>
                </a:moveTo>
                <a:lnTo>
                  <a:pt x="7177240" y="4931688"/>
                </a:lnTo>
                <a:lnTo>
                  <a:pt x="7267447" y="5020522"/>
                </a:lnTo>
                <a:lnTo>
                  <a:pt x="7357655" y="4931689"/>
                </a:lnTo>
                <a:close/>
                <a:moveTo>
                  <a:pt x="9455766" y="4838369"/>
                </a:moveTo>
                <a:lnTo>
                  <a:pt x="9365560" y="4927202"/>
                </a:lnTo>
                <a:lnTo>
                  <a:pt x="9455766" y="5016037"/>
                </a:lnTo>
                <a:lnTo>
                  <a:pt x="9545974" y="4927203"/>
                </a:lnTo>
                <a:close/>
                <a:moveTo>
                  <a:pt x="2880890" y="4843921"/>
                </a:moveTo>
                <a:lnTo>
                  <a:pt x="2790684" y="4932754"/>
                </a:lnTo>
                <a:lnTo>
                  <a:pt x="2880891" y="5021588"/>
                </a:lnTo>
                <a:lnTo>
                  <a:pt x="2971098" y="4932754"/>
                </a:lnTo>
                <a:close/>
                <a:moveTo>
                  <a:pt x="10959717" y="4831260"/>
                </a:moveTo>
                <a:lnTo>
                  <a:pt x="11072754" y="4942577"/>
                </a:lnTo>
                <a:lnTo>
                  <a:pt x="10959717" y="5053893"/>
                </a:lnTo>
                <a:lnTo>
                  <a:pt x="10846679" y="4942576"/>
                </a:lnTo>
                <a:close/>
                <a:moveTo>
                  <a:pt x="5079843" y="4839420"/>
                </a:moveTo>
                <a:lnTo>
                  <a:pt x="4989637" y="4928252"/>
                </a:lnTo>
                <a:lnTo>
                  <a:pt x="5079843" y="5017087"/>
                </a:lnTo>
                <a:lnTo>
                  <a:pt x="5170050" y="4928254"/>
                </a:lnTo>
                <a:close/>
                <a:moveTo>
                  <a:pt x="6583793" y="4832311"/>
                </a:moveTo>
                <a:lnTo>
                  <a:pt x="6696831" y="4943627"/>
                </a:lnTo>
                <a:lnTo>
                  <a:pt x="6583793" y="5054944"/>
                </a:lnTo>
                <a:lnTo>
                  <a:pt x="6470755" y="4943627"/>
                </a:lnTo>
                <a:close/>
                <a:moveTo>
                  <a:pt x="693286" y="4840485"/>
                </a:moveTo>
                <a:lnTo>
                  <a:pt x="603080" y="4929318"/>
                </a:lnTo>
                <a:lnTo>
                  <a:pt x="693286" y="5018153"/>
                </a:lnTo>
                <a:lnTo>
                  <a:pt x="783494" y="4929319"/>
                </a:lnTo>
                <a:close/>
                <a:moveTo>
                  <a:pt x="8772114" y="4827824"/>
                </a:moveTo>
                <a:lnTo>
                  <a:pt x="8885150" y="4939141"/>
                </a:lnTo>
                <a:lnTo>
                  <a:pt x="8772113" y="5050458"/>
                </a:lnTo>
                <a:lnTo>
                  <a:pt x="8659075" y="4939141"/>
                </a:lnTo>
                <a:close/>
                <a:moveTo>
                  <a:pt x="2197237" y="4833376"/>
                </a:moveTo>
                <a:lnTo>
                  <a:pt x="2310274" y="4944693"/>
                </a:lnTo>
                <a:lnTo>
                  <a:pt x="2197237" y="5056009"/>
                </a:lnTo>
                <a:lnTo>
                  <a:pt x="2084199" y="4944692"/>
                </a:lnTo>
                <a:close/>
                <a:moveTo>
                  <a:pt x="4396190" y="4828875"/>
                </a:moveTo>
                <a:lnTo>
                  <a:pt x="4509227" y="4940192"/>
                </a:lnTo>
                <a:lnTo>
                  <a:pt x="4396190" y="5051509"/>
                </a:lnTo>
                <a:lnTo>
                  <a:pt x="4283152" y="4940192"/>
                </a:lnTo>
                <a:close/>
                <a:moveTo>
                  <a:pt x="11208468" y="4819321"/>
                </a:moveTo>
                <a:lnTo>
                  <a:pt x="11321505" y="4930637"/>
                </a:lnTo>
                <a:lnTo>
                  <a:pt x="11208468" y="5041955"/>
                </a:lnTo>
                <a:lnTo>
                  <a:pt x="11095430" y="4930637"/>
                </a:lnTo>
                <a:close/>
                <a:moveTo>
                  <a:pt x="7706257" y="4822527"/>
                </a:moveTo>
                <a:lnTo>
                  <a:pt x="7800229" y="4915068"/>
                </a:lnTo>
                <a:lnTo>
                  <a:pt x="7800229" y="4922346"/>
                </a:lnTo>
                <a:lnTo>
                  <a:pt x="7803925" y="4918707"/>
                </a:lnTo>
                <a:lnTo>
                  <a:pt x="7804430" y="4919205"/>
                </a:lnTo>
                <a:lnTo>
                  <a:pt x="7804429" y="4918210"/>
                </a:lnTo>
                <a:lnTo>
                  <a:pt x="7898400" y="4825669"/>
                </a:lnTo>
                <a:lnTo>
                  <a:pt x="8011439" y="4936985"/>
                </a:lnTo>
                <a:lnTo>
                  <a:pt x="7898399" y="5048303"/>
                </a:lnTo>
                <a:lnTo>
                  <a:pt x="7804429" y="4955763"/>
                </a:lnTo>
                <a:lnTo>
                  <a:pt x="7804429" y="4948483"/>
                </a:lnTo>
                <a:lnTo>
                  <a:pt x="7800734" y="4952123"/>
                </a:lnTo>
                <a:lnTo>
                  <a:pt x="7800229" y="4951625"/>
                </a:lnTo>
                <a:lnTo>
                  <a:pt x="7800229" y="4952620"/>
                </a:lnTo>
                <a:lnTo>
                  <a:pt x="7706256" y="5045161"/>
                </a:lnTo>
                <a:lnTo>
                  <a:pt x="7593219" y="4933844"/>
                </a:lnTo>
                <a:close/>
                <a:moveTo>
                  <a:pt x="9894576" y="4818042"/>
                </a:moveTo>
                <a:lnTo>
                  <a:pt x="9987833" y="4909878"/>
                </a:lnTo>
                <a:lnTo>
                  <a:pt x="9987833" y="4925782"/>
                </a:lnTo>
                <a:lnTo>
                  <a:pt x="10086005" y="4829105"/>
                </a:lnTo>
                <a:lnTo>
                  <a:pt x="10199043" y="4940421"/>
                </a:lnTo>
                <a:lnTo>
                  <a:pt x="10086005" y="5051738"/>
                </a:lnTo>
                <a:lnTo>
                  <a:pt x="9992749" y="4959901"/>
                </a:lnTo>
                <a:lnTo>
                  <a:pt x="9992748" y="4943997"/>
                </a:lnTo>
                <a:lnTo>
                  <a:pt x="9894577" y="5040675"/>
                </a:lnTo>
                <a:lnTo>
                  <a:pt x="9781539" y="4929357"/>
                </a:lnTo>
                <a:close/>
                <a:moveTo>
                  <a:pt x="6832545" y="4820372"/>
                </a:moveTo>
                <a:lnTo>
                  <a:pt x="6945581" y="4931688"/>
                </a:lnTo>
                <a:lnTo>
                  <a:pt x="6832545" y="5043006"/>
                </a:lnTo>
                <a:lnTo>
                  <a:pt x="6719506" y="4931688"/>
                </a:lnTo>
                <a:close/>
                <a:moveTo>
                  <a:pt x="9020864" y="4815886"/>
                </a:moveTo>
                <a:lnTo>
                  <a:pt x="9133902" y="4927202"/>
                </a:lnTo>
                <a:lnTo>
                  <a:pt x="9020864" y="5038519"/>
                </a:lnTo>
                <a:lnTo>
                  <a:pt x="8907826" y="4927202"/>
                </a:lnTo>
                <a:close/>
                <a:moveTo>
                  <a:pt x="5518653" y="4819092"/>
                </a:moveTo>
                <a:lnTo>
                  <a:pt x="5611910" y="4910928"/>
                </a:lnTo>
                <a:lnTo>
                  <a:pt x="5611909" y="4926833"/>
                </a:lnTo>
                <a:lnTo>
                  <a:pt x="5710082" y="4830155"/>
                </a:lnTo>
                <a:lnTo>
                  <a:pt x="5823119" y="4941472"/>
                </a:lnTo>
                <a:lnTo>
                  <a:pt x="5710082" y="5052788"/>
                </a:lnTo>
                <a:lnTo>
                  <a:pt x="5616825" y="4960951"/>
                </a:lnTo>
                <a:lnTo>
                  <a:pt x="5616825" y="4945047"/>
                </a:lnTo>
                <a:lnTo>
                  <a:pt x="5518653" y="5041725"/>
                </a:lnTo>
                <a:lnTo>
                  <a:pt x="5405615" y="4930408"/>
                </a:lnTo>
                <a:close/>
                <a:moveTo>
                  <a:pt x="10524814" y="4811784"/>
                </a:moveTo>
                <a:lnTo>
                  <a:pt x="10657628" y="4942576"/>
                </a:lnTo>
                <a:lnTo>
                  <a:pt x="10524814" y="5073369"/>
                </a:lnTo>
                <a:lnTo>
                  <a:pt x="10392000" y="4942577"/>
                </a:lnTo>
                <a:close/>
                <a:moveTo>
                  <a:pt x="2445989" y="4821437"/>
                </a:moveTo>
                <a:lnTo>
                  <a:pt x="2559025" y="4932753"/>
                </a:lnTo>
                <a:lnTo>
                  <a:pt x="2445988" y="5044071"/>
                </a:lnTo>
                <a:lnTo>
                  <a:pt x="2332950" y="4932754"/>
                </a:lnTo>
                <a:close/>
                <a:moveTo>
                  <a:pt x="4644941" y="4816937"/>
                </a:moveTo>
                <a:lnTo>
                  <a:pt x="4757978" y="4928252"/>
                </a:lnTo>
                <a:lnTo>
                  <a:pt x="4644940" y="5039570"/>
                </a:lnTo>
                <a:lnTo>
                  <a:pt x="4531903" y="4928252"/>
                </a:lnTo>
                <a:close/>
                <a:moveTo>
                  <a:pt x="1132097" y="4820158"/>
                </a:moveTo>
                <a:lnTo>
                  <a:pt x="1225353" y="4911994"/>
                </a:lnTo>
                <a:lnTo>
                  <a:pt x="1225353" y="4927898"/>
                </a:lnTo>
                <a:lnTo>
                  <a:pt x="1323525" y="4831221"/>
                </a:lnTo>
                <a:lnTo>
                  <a:pt x="1436563" y="4942537"/>
                </a:lnTo>
                <a:lnTo>
                  <a:pt x="1323525" y="5053854"/>
                </a:lnTo>
                <a:lnTo>
                  <a:pt x="1230268" y="4962017"/>
                </a:lnTo>
                <a:lnTo>
                  <a:pt x="1230268" y="4946113"/>
                </a:lnTo>
                <a:lnTo>
                  <a:pt x="1132096" y="5042791"/>
                </a:lnTo>
                <a:lnTo>
                  <a:pt x="1019058" y="4931473"/>
                </a:lnTo>
                <a:close/>
                <a:moveTo>
                  <a:pt x="6148890" y="4812835"/>
                </a:moveTo>
                <a:lnTo>
                  <a:pt x="6281705" y="4943627"/>
                </a:lnTo>
                <a:lnTo>
                  <a:pt x="6148890" y="5074420"/>
                </a:lnTo>
                <a:lnTo>
                  <a:pt x="6016077" y="4943628"/>
                </a:lnTo>
                <a:close/>
                <a:moveTo>
                  <a:pt x="8337210" y="4808349"/>
                </a:moveTo>
                <a:lnTo>
                  <a:pt x="8470024" y="4939141"/>
                </a:lnTo>
                <a:lnTo>
                  <a:pt x="8337210" y="5069933"/>
                </a:lnTo>
                <a:lnTo>
                  <a:pt x="8204397" y="4939142"/>
                </a:lnTo>
                <a:close/>
                <a:moveTo>
                  <a:pt x="258384" y="4818002"/>
                </a:moveTo>
                <a:lnTo>
                  <a:pt x="371422" y="4929318"/>
                </a:lnTo>
                <a:lnTo>
                  <a:pt x="258383" y="5040635"/>
                </a:lnTo>
                <a:lnTo>
                  <a:pt x="145345" y="4929318"/>
                </a:lnTo>
                <a:close/>
                <a:moveTo>
                  <a:pt x="1762334" y="4813900"/>
                </a:moveTo>
                <a:lnTo>
                  <a:pt x="1895147" y="4944692"/>
                </a:lnTo>
                <a:lnTo>
                  <a:pt x="1762333" y="5075485"/>
                </a:lnTo>
                <a:lnTo>
                  <a:pt x="1629520" y="4944694"/>
                </a:lnTo>
                <a:close/>
                <a:moveTo>
                  <a:pt x="11643371" y="4799845"/>
                </a:moveTo>
                <a:lnTo>
                  <a:pt x="11776185" y="4930638"/>
                </a:lnTo>
                <a:lnTo>
                  <a:pt x="11643371" y="5061430"/>
                </a:lnTo>
                <a:lnTo>
                  <a:pt x="11510558" y="4930639"/>
                </a:lnTo>
                <a:close/>
                <a:moveTo>
                  <a:pt x="3961286" y="4809400"/>
                </a:moveTo>
                <a:lnTo>
                  <a:pt x="4094101" y="4940191"/>
                </a:lnTo>
                <a:lnTo>
                  <a:pt x="3961286" y="5070984"/>
                </a:lnTo>
                <a:lnTo>
                  <a:pt x="3828473" y="4940192"/>
                </a:lnTo>
                <a:close/>
                <a:moveTo>
                  <a:pt x="7267447" y="4800896"/>
                </a:moveTo>
                <a:lnTo>
                  <a:pt x="7400261" y="4931688"/>
                </a:lnTo>
                <a:lnTo>
                  <a:pt x="7267447" y="5062481"/>
                </a:lnTo>
                <a:lnTo>
                  <a:pt x="7134634" y="4931689"/>
                </a:lnTo>
                <a:close/>
                <a:moveTo>
                  <a:pt x="9455767" y="4796409"/>
                </a:moveTo>
                <a:lnTo>
                  <a:pt x="9588581" y="4927202"/>
                </a:lnTo>
                <a:lnTo>
                  <a:pt x="9455766" y="5057995"/>
                </a:lnTo>
                <a:lnTo>
                  <a:pt x="9322953" y="4927203"/>
                </a:lnTo>
                <a:close/>
                <a:moveTo>
                  <a:pt x="2880891" y="4801961"/>
                </a:moveTo>
                <a:lnTo>
                  <a:pt x="3013705" y="4932754"/>
                </a:lnTo>
                <a:lnTo>
                  <a:pt x="2880891" y="5063546"/>
                </a:lnTo>
                <a:lnTo>
                  <a:pt x="2748078" y="4932755"/>
                </a:lnTo>
                <a:close/>
                <a:moveTo>
                  <a:pt x="5079844" y="4797460"/>
                </a:moveTo>
                <a:lnTo>
                  <a:pt x="5212657" y="4928253"/>
                </a:lnTo>
                <a:lnTo>
                  <a:pt x="5079843" y="5059046"/>
                </a:lnTo>
                <a:lnTo>
                  <a:pt x="4947030" y="4928254"/>
                </a:lnTo>
                <a:close/>
                <a:moveTo>
                  <a:pt x="693287" y="4798525"/>
                </a:moveTo>
                <a:lnTo>
                  <a:pt x="826100" y="4929318"/>
                </a:lnTo>
                <a:lnTo>
                  <a:pt x="693286" y="5060111"/>
                </a:lnTo>
                <a:lnTo>
                  <a:pt x="560473" y="4929319"/>
                </a:lnTo>
                <a:close/>
                <a:moveTo>
                  <a:pt x="10524586" y="4752052"/>
                </a:moveTo>
                <a:cubicBezTo>
                  <a:pt x="10510126" y="4765904"/>
                  <a:pt x="10495667" y="4779756"/>
                  <a:pt x="10481207" y="4793609"/>
                </a:cubicBezTo>
                <a:lnTo>
                  <a:pt x="10332125" y="4940421"/>
                </a:lnTo>
                <a:lnTo>
                  <a:pt x="10524814" y="5130176"/>
                </a:lnTo>
                <a:lnTo>
                  <a:pt x="10717503" y="4940421"/>
                </a:lnTo>
                <a:lnTo>
                  <a:pt x="10584788" y="4809725"/>
                </a:lnTo>
                <a:close/>
                <a:moveTo>
                  <a:pt x="6148661" y="4753102"/>
                </a:moveTo>
                <a:cubicBezTo>
                  <a:pt x="6134203" y="4766954"/>
                  <a:pt x="6119743" y="4780807"/>
                  <a:pt x="6105283" y="4794660"/>
                </a:cubicBezTo>
                <a:lnTo>
                  <a:pt x="5956201" y="4941471"/>
                </a:lnTo>
                <a:lnTo>
                  <a:pt x="6148890" y="5131227"/>
                </a:lnTo>
                <a:lnTo>
                  <a:pt x="6341580" y="4941471"/>
                </a:lnTo>
                <a:lnTo>
                  <a:pt x="6208864" y="4810776"/>
                </a:lnTo>
                <a:close/>
                <a:moveTo>
                  <a:pt x="8336982" y="4748616"/>
                </a:moveTo>
                <a:cubicBezTo>
                  <a:pt x="8322522" y="4762468"/>
                  <a:pt x="8308062" y="4776321"/>
                  <a:pt x="8293603" y="4790173"/>
                </a:cubicBezTo>
                <a:lnTo>
                  <a:pt x="8144521" y="4936986"/>
                </a:lnTo>
                <a:lnTo>
                  <a:pt x="8337210" y="5126740"/>
                </a:lnTo>
                <a:lnTo>
                  <a:pt x="8529899" y="4936985"/>
                </a:lnTo>
                <a:lnTo>
                  <a:pt x="8397183" y="4806290"/>
                </a:lnTo>
                <a:close/>
                <a:moveTo>
                  <a:pt x="11643371" y="4743038"/>
                </a:moveTo>
                <a:lnTo>
                  <a:pt x="11450682" y="4932794"/>
                </a:lnTo>
                <a:lnTo>
                  <a:pt x="11583398" y="5063490"/>
                </a:lnTo>
                <a:lnTo>
                  <a:pt x="11643600" y="5121162"/>
                </a:lnTo>
                <a:cubicBezTo>
                  <a:pt x="11658059" y="5107311"/>
                  <a:pt x="11672519" y="5093458"/>
                  <a:pt x="11686978" y="5079606"/>
                </a:cubicBezTo>
                <a:lnTo>
                  <a:pt x="11836060" y="4932794"/>
                </a:lnTo>
                <a:close/>
                <a:moveTo>
                  <a:pt x="1762106" y="4754168"/>
                </a:moveTo>
                <a:cubicBezTo>
                  <a:pt x="1747646" y="4768020"/>
                  <a:pt x="1733187" y="4781872"/>
                  <a:pt x="1718726" y="4795725"/>
                </a:cubicBezTo>
                <a:lnTo>
                  <a:pt x="1569645" y="4942537"/>
                </a:lnTo>
                <a:lnTo>
                  <a:pt x="1762334" y="5132292"/>
                </a:lnTo>
                <a:lnTo>
                  <a:pt x="1955022" y="4942537"/>
                </a:lnTo>
                <a:lnTo>
                  <a:pt x="1822308" y="4811842"/>
                </a:lnTo>
                <a:close/>
                <a:moveTo>
                  <a:pt x="3961058" y="4749667"/>
                </a:moveTo>
                <a:cubicBezTo>
                  <a:pt x="3946598" y="4763519"/>
                  <a:pt x="3932139" y="4777372"/>
                  <a:pt x="3917680" y="4791224"/>
                </a:cubicBezTo>
                <a:lnTo>
                  <a:pt x="3768598" y="4938036"/>
                </a:lnTo>
                <a:lnTo>
                  <a:pt x="3961286" y="5127791"/>
                </a:lnTo>
                <a:lnTo>
                  <a:pt x="4153976" y="4938036"/>
                </a:lnTo>
                <a:lnTo>
                  <a:pt x="4021260" y="4807340"/>
                </a:lnTo>
                <a:close/>
                <a:moveTo>
                  <a:pt x="7267447" y="4744089"/>
                </a:moveTo>
                <a:lnTo>
                  <a:pt x="7074758" y="4933845"/>
                </a:lnTo>
                <a:lnTo>
                  <a:pt x="7207475" y="5064540"/>
                </a:lnTo>
                <a:lnTo>
                  <a:pt x="7267677" y="5122213"/>
                </a:lnTo>
                <a:cubicBezTo>
                  <a:pt x="7282135" y="5108362"/>
                  <a:pt x="7296595" y="5094509"/>
                  <a:pt x="7311054" y="5080657"/>
                </a:cubicBezTo>
                <a:lnTo>
                  <a:pt x="7460137" y="4933845"/>
                </a:lnTo>
                <a:close/>
                <a:moveTo>
                  <a:pt x="9455766" y="4739602"/>
                </a:moveTo>
                <a:lnTo>
                  <a:pt x="9263078" y="4929358"/>
                </a:lnTo>
                <a:lnTo>
                  <a:pt x="9395793" y="5060054"/>
                </a:lnTo>
                <a:lnTo>
                  <a:pt x="9455995" y="5117727"/>
                </a:lnTo>
                <a:cubicBezTo>
                  <a:pt x="9470455" y="5103875"/>
                  <a:pt x="9484914" y="5090023"/>
                  <a:pt x="9499374" y="5076170"/>
                </a:cubicBezTo>
                <a:lnTo>
                  <a:pt x="9648455" y="4929358"/>
                </a:lnTo>
                <a:close/>
                <a:moveTo>
                  <a:pt x="2880891" y="4745154"/>
                </a:moveTo>
                <a:lnTo>
                  <a:pt x="2688202" y="4934910"/>
                </a:lnTo>
                <a:lnTo>
                  <a:pt x="2820918" y="5065606"/>
                </a:lnTo>
                <a:lnTo>
                  <a:pt x="2881120" y="5123279"/>
                </a:lnTo>
                <a:cubicBezTo>
                  <a:pt x="2895579" y="5109427"/>
                  <a:pt x="2910038" y="5095574"/>
                  <a:pt x="2924498" y="5081722"/>
                </a:cubicBezTo>
                <a:lnTo>
                  <a:pt x="3073580" y="4934910"/>
                </a:lnTo>
                <a:close/>
                <a:moveTo>
                  <a:pt x="5079843" y="4740653"/>
                </a:moveTo>
                <a:lnTo>
                  <a:pt x="4887154" y="4930409"/>
                </a:lnTo>
                <a:lnTo>
                  <a:pt x="5019870" y="5061105"/>
                </a:lnTo>
                <a:lnTo>
                  <a:pt x="5080072" y="5118777"/>
                </a:lnTo>
                <a:cubicBezTo>
                  <a:pt x="5094531" y="5104926"/>
                  <a:pt x="5108990" y="5091074"/>
                  <a:pt x="5123451" y="5077221"/>
                </a:cubicBezTo>
                <a:lnTo>
                  <a:pt x="5272532" y="4930409"/>
                </a:lnTo>
                <a:close/>
                <a:moveTo>
                  <a:pt x="693286" y="4741718"/>
                </a:moveTo>
                <a:lnTo>
                  <a:pt x="500598" y="4931474"/>
                </a:lnTo>
                <a:lnTo>
                  <a:pt x="633313" y="5062170"/>
                </a:lnTo>
                <a:lnTo>
                  <a:pt x="693516" y="5119843"/>
                </a:lnTo>
                <a:cubicBezTo>
                  <a:pt x="707974" y="5105991"/>
                  <a:pt x="722434" y="5092139"/>
                  <a:pt x="736894" y="5078287"/>
                </a:cubicBezTo>
                <a:lnTo>
                  <a:pt x="885975" y="4931474"/>
                </a:lnTo>
                <a:close/>
                <a:moveTo>
                  <a:pt x="10492478" y="4558023"/>
                </a:moveTo>
                <a:lnTo>
                  <a:pt x="10526735" y="4591759"/>
                </a:lnTo>
                <a:lnTo>
                  <a:pt x="10560993" y="4558023"/>
                </a:lnTo>
                <a:close/>
                <a:moveTo>
                  <a:pt x="6116553" y="4559074"/>
                </a:moveTo>
                <a:lnTo>
                  <a:pt x="6150812" y="4592810"/>
                </a:lnTo>
                <a:lnTo>
                  <a:pt x="6185070" y="4559073"/>
                </a:lnTo>
                <a:close/>
                <a:moveTo>
                  <a:pt x="8304874" y="4554588"/>
                </a:moveTo>
                <a:lnTo>
                  <a:pt x="8339132" y="4588323"/>
                </a:lnTo>
                <a:lnTo>
                  <a:pt x="8373389" y="4554588"/>
                </a:lnTo>
                <a:close/>
                <a:moveTo>
                  <a:pt x="8189942" y="4554588"/>
                </a:moveTo>
                <a:lnTo>
                  <a:pt x="8336982" y="4695452"/>
                </a:lnTo>
                <a:lnTo>
                  <a:pt x="8484021" y="4554587"/>
                </a:lnTo>
                <a:lnTo>
                  <a:pt x="8415996" y="4554587"/>
                </a:lnTo>
                <a:lnTo>
                  <a:pt x="8339131" y="4630282"/>
                </a:lnTo>
                <a:lnTo>
                  <a:pt x="8262267" y="4554588"/>
                </a:lnTo>
                <a:close/>
                <a:moveTo>
                  <a:pt x="1729998" y="4560140"/>
                </a:moveTo>
                <a:lnTo>
                  <a:pt x="1764255" y="4593875"/>
                </a:lnTo>
                <a:lnTo>
                  <a:pt x="1798513" y="4560139"/>
                </a:lnTo>
                <a:close/>
                <a:moveTo>
                  <a:pt x="11082860" y="4546257"/>
                </a:moveTo>
                <a:lnTo>
                  <a:pt x="11084092" y="4546256"/>
                </a:lnTo>
                <a:lnTo>
                  <a:pt x="11084092" y="4558023"/>
                </a:lnTo>
                <a:lnTo>
                  <a:pt x="11082857" y="4558023"/>
                </a:lnTo>
                <a:close/>
                <a:moveTo>
                  <a:pt x="3928951" y="4555638"/>
                </a:moveTo>
                <a:lnTo>
                  <a:pt x="3963208" y="4589374"/>
                </a:lnTo>
                <a:lnTo>
                  <a:pt x="3997466" y="4555638"/>
                </a:lnTo>
                <a:close/>
                <a:moveTo>
                  <a:pt x="3814019" y="4555639"/>
                </a:moveTo>
                <a:lnTo>
                  <a:pt x="3961059" y="4696503"/>
                </a:lnTo>
                <a:lnTo>
                  <a:pt x="4108097" y="4555638"/>
                </a:lnTo>
                <a:lnTo>
                  <a:pt x="4040073" y="4555638"/>
                </a:lnTo>
                <a:lnTo>
                  <a:pt x="3963208" y="4631333"/>
                </a:lnTo>
                <a:lnTo>
                  <a:pt x="3886344" y="4555638"/>
                </a:lnTo>
                <a:close/>
                <a:moveTo>
                  <a:pt x="3751413" y="4555639"/>
                </a:moveTo>
                <a:lnTo>
                  <a:pt x="3424305" y="4857769"/>
                </a:lnTo>
                <a:lnTo>
                  <a:pt x="3424305" y="4923397"/>
                </a:lnTo>
                <a:lnTo>
                  <a:pt x="3522477" y="4826720"/>
                </a:lnTo>
                <a:lnTo>
                  <a:pt x="3635515" y="4938036"/>
                </a:lnTo>
                <a:lnTo>
                  <a:pt x="3522477" y="5049353"/>
                </a:lnTo>
                <a:lnTo>
                  <a:pt x="3424305" y="4952676"/>
                </a:lnTo>
                <a:lnTo>
                  <a:pt x="3424306" y="5008544"/>
                </a:lnTo>
                <a:lnTo>
                  <a:pt x="3745186" y="5304922"/>
                </a:lnTo>
                <a:lnTo>
                  <a:pt x="3419040" y="5606165"/>
                </a:lnTo>
                <a:lnTo>
                  <a:pt x="3419039" y="5671794"/>
                </a:lnTo>
                <a:lnTo>
                  <a:pt x="3517211" y="5575116"/>
                </a:lnTo>
                <a:lnTo>
                  <a:pt x="3630249" y="5686433"/>
                </a:lnTo>
                <a:lnTo>
                  <a:pt x="3517211" y="5797750"/>
                </a:lnTo>
                <a:lnTo>
                  <a:pt x="3419040" y="5701072"/>
                </a:lnTo>
                <a:lnTo>
                  <a:pt x="3419040" y="5756940"/>
                </a:lnTo>
                <a:lnTo>
                  <a:pt x="3761382" y="6073142"/>
                </a:lnTo>
                <a:lnTo>
                  <a:pt x="3807013" y="6073141"/>
                </a:lnTo>
                <a:lnTo>
                  <a:pt x="3780338" y="6046138"/>
                </a:lnTo>
                <a:lnTo>
                  <a:pt x="3928045" y="5904632"/>
                </a:lnTo>
                <a:lnTo>
                  <a:pt x="3840471" y="5820734"/>
                </a:lnTo>
                <a:lnTo>
                  <a:pt x="3717672" y="5934156"/>
                </a:lnTo>
                <a:lnTo>
                  <a:pt x="3751720" y="5965604"/>
                </a:lnTo>
                <a:lnTo>
                  <a:pt x="3838498" y="5885453"/>
                </a:lnTo>
                <a:lnTo>
                  <a:pt x="3864969" y="5913247"/>
                </a:lnTo>
                <a:cubicBezTo>
                  <a:pt x="3827684" y="5948544"/>
                  <a:pt x="3790399" y="5983840"/>
                  <a:pt x="3753115" y="6019137"/>
                </a:cubicBezTo>
                <a:lnTo>
                  <a:pt x="3661564" y="5934576"/>
                </a:lnTo>
                <a:lnTo>
                  <a:pt x="3812705" y="5794134"/>
                </a:lnTo>
                <a:lnTo>
                  <a:pt x="3729725" y="5714637"/>
                </a:lnTo>
                <a:lnTo>
                  <a:pt x="3608169" y="5831090"/>
                </a:lnTo>
                <a:lnTo>
                  <a:pt x="3632791" y="5853833"/>
                </a:lnTo>
                <a:lnTo>
                  <a:pt x="3722345" y="5771120"/>
                </a:lnTo>
                <a:lnTo>
                  <a:pt x="3748815" y="5798914"/>
                </a:lnTo>
                <a:cubicBezTo>
                  <a:pt x="3709969" y="5834477"/>
                  <a:pt x="3671123" y="5870040"/>
                  <a:pt x="3632276" y="5905603"/>
                </a:cubicBezTo>
                <a:lnTo>
                  <a:pt x="3550042" y="5829647"/>
                </a:lnTo>
                <a:lnTo>
                  <a:pt x="3701978" y="5688056"/>
                </a:lnTo>
                <a:lnTo>
                  <a:pt x="3551084" y="5547261"/>
                </a:lnTo>
                <a:lnTo>
                  <a:pt x="3633320" y="5471305"/>
                </a:lnTo>
                <a:lnTo>
                  <a:pt x="3639843" y="5478155"/>
                </a:lnTo>
                <a:cubicBezTo>
                  <a:pt x="3640144" y="5477840"/>
                  <a:pt x="3640444" y="5477524"/>
                  <a:pt x="3640744" y="5477209"/>
                </a:cubicBezTo>
                <a:lnTo>
                  <a:pt x="3749858" y="5577992"/>
                </a:lnTo>
                <a:lnTo>
                  <a:pt x="3723386" y="5605788"/>
                </a:lnTo>
                <a:lnTo>
                  <a:pt x="3633835" y="5523073"/>
                </a:lnTo>
                <a:lnTo>
                  <a:pt x="3609103" y="5545917"/>
                </a:lnTo>
                <a:lnTo>
                  <a:pt x="3729725" y="5661474"/>
                </a:lnTo>
                <a:lnTo>
                  <a:pt x="3812795" y="5581892"/>
                </a:lnTo>
                <a:lnTo>
                  <a:pt x="3662607" y="5442330"/>
                </a:lnTo>
                <a:lnTo>
                  <a:pt x="3754158" y="5357771"/>
                </a:lnTo>
                <a:lnTo>
                  <a:pt x="3866012" y="5463661"/>
                </a:lnTo>
                <a:lnTo>
                  <a:pt x="3839541" y="5491455"/>
                </a:lnTo>
                <a:lnTo>
                  <a:pt x="3752764" y="5411303"/>
                </a:lnTo>
                <a:lnTo>
                  <a:pt x="3718715" y="5442751"/>
                </a:lnTo>
                <a:lnTo>
                  <a:pt x="3840561" y="5555294"/>
                </a:lnTo>
                <a:lnTo>
                  <a:pt x="3928045" y="5471482"/>
                </a:lnTo>
                <a:lnTo>
                  <a:pt x="3777272" y="5327037"/>
                </a:lnTo>
                <a:lnTo>
                  <a:pt x="3779535" y="5324746"/>
                </a:lnTo>
                <a:lnTo>
                  <a:pt x="3812279" y="5324745"/>
                </a:lnTo>
                <a:lnTo>
                  <a:pt x="3795907" y="5308172"/>
                </a:lnTo>
                <a:lnTo>
                  <a:pt x="3799995" y="5304034"/>
                </a:lnTo>
                <a:lnTo>
                  <a:pt x="3791819" y="5304035"/>
                </a:lnTo>
                <a:lnTo>
                  <a:pt x="3785603" y="5297741"/>
                </a:lnTo>
                <a:lnTo>
                  <a:pt x="3933311" y="5156235"/>
                </a:lnTo>
                <a:lnTo>
                  <a:pt x="3845736" y="5072337"/>
                </a:lnTo>
                <a:lnTo>
                  <a:pt x="3722937" y="5185759"/>
                </a:lnTo>
                <a:lnTo>
                  <a:pt x="3756986" y="5217208"/>
                </a:lnTo>
                <a:lnTo>
                  <a:pt x="3843763" y="5137056"/>
                </a:lnTo>
                <a:lnTo>
                  <a:pt x="3870235" y="5164851"/>
                </a:lnTo>
                <a:cubicBezTo>
                  <a:pt x="3832950" y="5200147"/>
                  <a:pt x="3795664" y="5235444"/>
                  <a:pt x="3758379" y="5270741"/>
                </a:cubicBezTo>
                <a:lnTo>
                  <a:pt x="3666829" y="5186180"/>
                </a:lnTo>
                <a:lnTo>
                  <a:pt x="3817970" y="5045737"/>
                </a:lnTo>
                <a:lnTo>
                  <a:pt x="3734990" y="4966242"/>
                </a:lnTo>
                <a:lnTo>
                  <a:pt x="3613434" y="5082694"/>
                </a:lnTo>
                <a:lnTo>
                  <a:pt x="3638057" y="5105438"/>
                </a:lnTo>
                <a:lnTo>
                  <a:pt x="3727609" y="5022723"/>
                </a:lnTo>
                <a:lnTo>
                  <a:pt x="3754080" y="5050518"/>
                </a:lnTo>
                <a:cubicBezTo>
                  <a:pt x="3715234" y="5086081"/>
                  <a:pt x="3676387" y="5121643"/>
                  <a:pt x="3637541" y="5157206"/>
                </a:cubicBezTo>
                <a:lnTo>
                  <a:pt x="3555307" y="5081250"/>
                </a:lnTo>
                <a:lnTo>
                  <a:pt x="3707244" y="4939660"/>
                </a:lnTo>
                <a:lnTo>
                  <a:pt x="3556349" y="4798863"/>
                </a:lnTo>
                <a:lnTo>
                  <a:pt x="3638584" y="4722908"/>
                </a:lnTo>
                <a:lnTo>
                  <a:pt x="3645108" y="4729759"/>
                </a:lnTo>
                <a:cubicBezTo>
                  <a:pt x="3645408" y="4729443"/>
                  <a:pt x="3645708" y="4729129"/>
                  <a:pt x="3646008" y="4728813"/>
                </a:cubicBezTo>
                <a:lnTo>
                  <a:pt x="3755123" y="4829597"/>
                </a:lnTo>
                <a:lnTo>
                  <a:pt x="3728652" y="4857392"/>
                </a:lnTo>
                <a:lnTo>
                  <a:pt x="3639100" y="4774677"/>
                </a:lnTo>
                <a:lnTo>
                  <a:pt x="3614369" y="4797521"/>
                </a:lnTo>
                <a:lnTo>
                  <a:pt x="3734990" y="4913078"/>
                </a:lnTo>
                <a:lnTo>
                  <a:pt x="3818060" y="4833496"/>
                </a:lnTo>
                <a:lnTo>
                  <a:pt x="3667872" y="4693934"/>
                </a:lnTo>
                <a:lnTo>
                  <a:pt x="3759423" y="4609374"/>
                </a:lnTo>
                <a:lnTo>
                  <a:pt x="3871278" y="4715264"/>
                </a:lnTo>
                <a:lnTo>
                  <a:pt x="3844806" y="4743059"/>
                </a:lnTo>
                <a:lnTo>
                  <a:pt x="3758028" y="4662907"/>
                </a:lnTo>
                <a:lnTo>
                  <a:pt x="3723980" y="4694355"/>
                </a:lnTo>
                <a:lnTo>
                  <a:pt x="3845826" y="4806897"/>
                </a:lnTo>
                <a:lnTo>
                  <a:pt x="3933311" y="4723085"/>
                </a:lnTo>
                <a:lnTo>
                  <a:pt x="3782537" y="4578641"/>
                </a:lnTo>
                <a:lnTo>
                  <a:pt x="3805261" y="4555638"/>
                </a:lnTo>
                <a:close/>
                <a:moveTo>
                  <a:pt x="3624387" y="4555638"/>
                </a:moveTo>
                <a:lnTo>
                  <a:pt x="3424305" y="4740442"/>
                </a:lnTo>
                <a:lnTo>
                  <a:pt x="3424306" y="4805523"/>
                </a:lnTo>
                <a:lnTo>
                  <a:pt x="3694849" y="4555638"/>
                </a:lnTo>
                <a:close/>
                <a:moveTo>
                  <a:pt x="3507176" y="4555638"/>
                </a:moveTo>
                <a:lnTo>
                  <a:pt x="3424305" y="4632183"/>
                </a:lnTo>
                <a:lnTo>
                  <a:pt x="3424305" y="4688197"/>
                </a:lnTo>
                <a:lnTo>
                  <a:pt x="3567823" y="4555638"/>
                </a:lnTo>
                <a:close/>
                <a:moveTo>
                  <a:pt x="3424304" y="4555639"/>
                </a:moveTo>
                <a:lnTo>
                  <a:pt x="3424304" y="4579937"/>
                </a:lnTo>
                <a:lnTo>
                  <a:pt x="3450613" y="4555639"/>
                </a:lnTo>
                <a:close/>
                <a:moveTo>
                  <a:pt x="6706937" y="4547307"/>
                </a:moveTo>
                <a:lnTo>
                  <a:pt x="6708168" y="4547307"/>
                </a:lnTo>
                <a:lnTo>
                  <a:pt x="6708168" y="4559074"/>
                </a:lnTo>
                <a:lnTo>
                  <a:pt x="6706933" y="4559074"/>
                </a:lnTo>
                <a:close/>
                <a:moveTo>
                  <a:pt x="9833996" y="4542648"/>
                </a:moveTo>
                <a:lnTo>
                  <a:pt x="9987833" y="4684740"/>
                </a:lnTo>
                <a:lnTo>
                  <a:pt x="9987833" y="4690582"/>
                </a:lnTo>
                <a:lnTo>
                  <a:pt x="9990996" y="4687661"/>
                </a:lnTo>
                <a:lnTo>
                  <a:pt x="9992749" y="4689280"/>
                </a:lnTo>
                <a:lnTo>
                  <a:pt x="9992749" y="4686043"/>
                </a:lnTo>
                <a:lnTo>
                  <a:pt x="10131351" y="4558023"/>
                </a:lnTo>
                <a:lnTo>
                  <a:pt x="10070705" y="4558023"/>
                </a:lnTo>
                <a:lnTo>
                  <a:pt x="9990996" y="4631646"/>
                </a:lnTo>
                <a:lnTo>
                  <a:pt x="9894641" y="4542648"/>
                </a:lnTo>
                <a:close/>
                <a:moveTo>
                  <a:pt x="9706971" y="4542649"/>
                </a:moveTo>
                <a:lnTo>
                  <a:pt x="9987834" y="4802066"/>
                </a:lnTo>
                <a:lnTo>
                  <a:pt x="9987833" y="4807908"/>
                </a:lnTo>
                <a:lnTo>
                  <a:pt x="9990996" y="4804988"/>
                </a:lnTo>
                <a:lnTo>
                  <a:pt x="9992749" y="4806607"/>
                </a:lnTo>
                <a:lnTo>
                  <a:pt x="9992748" y="4803369"/>
                </a:lnTo>
                <a:lnTo>
                  <a:pt x="10258376" y="4558023"/>
                </a:lnTo>
                <a:lnTo>
                  <a:pt x="10187915" y="4558023"/>
                </a:lnTo>
                <a:lnTo>
                  <a:pt x="9990996" y="4739906"/>
                </a:lnTo>
                <a:lnTo>
                  <a:pt x="9777431" y="4542650"/>
                </a:lnTo>
                <a:close/>
                <a:moveTo>
                  <a:pt x="9604775" y="4542648"/>
                </a:moveTo>
                <a:lnTo>
                  <a:pt x="9631451" y="4569652"/>
                </a:lnTo>
                <a:lnTo>
                  <a:pt x="9483743" y="4711159"/>
                </a:lnTo>
                <a:lnTo>
                  <a:pt x="9571317" y="4795057"/>
                </a:lnTo>
                <a:lnTo>
                  <a:pt x="9694116" y="4681634"/>
                </a:lnTo>
                <a:lnTo>
                  <a:pt x="9660068" y="4650187"/>
                </a:lnTo>
                <a:lnTo>
                  <a:pt x="9573291" y="4730338"/>
                </a:lnTo>
                <a:lnTo>
                  <a:pt x="9546819" y="4702543"/>
                </a:lnTo>
                <a:cubicBezTo>
                  <a:pt x="9584104" y="4667247"/>
                  <a:pt x="9621389" y="4631950"/>
                  <a:pt x="9658674" y="4596654"/>
                </a:cubicBezTo>
                <a:lnTo>
                  <a:pt x="9750225" y="4681214"/>
                </a:lnTo>
                <a:lnTo>
                  <a:pt x="9599083" y="4821656"/>
                </a:lnTo>
                <a:lnTo>
                  <a:pt x="9682062" y="4901152"/>
                </a:lnTo>
                <a:lnTo>
                  <a:pt x="9803619" y="4784700"/>
                </a:lnTo>
                <a:lnTo>
                  <a:pt x="9778996" y="4761957"/>
                </a:lnTo>
                <a:lnTo>
                  <a:pt x="9689445" y="4844671"/>
                </a:lnTo>
                <a:lnTo>
                  <a:pt x="9662973" y="4816876"/>
                </a:lnTo>
                <a:cubicBezTo>
                  <a:pt x="9701820" y="4781313"/>
                  <a:pt x="9740666" y="4745750"/>
                  <a:pt x="9779511" y="4710188"/>
                </a:cubicBezTo>
                <a:lnTo>
                  <a:pt x="9861746" y="4786144"/>
                </a:lnTo>
                <a:lnTo>
                  <a:pt x="9709810" y="4927734"/>
                </a:lnTo>
                <a:lnTo>
                  <a:pt x="9860703" y="5068530"/>
                </a:lnTo>
                <a:lnTo>
                  <a:pt x="9778468" y="5144486"/>
                </a:lnTo>
                <a:lnTo>
                  <a:pt x="9771945" y="5137636"/>
                </a:lnTo>
                <a:cubicBezTo>
                  <a:pt x="9771645" y="5137951"/>
                  <a:pt x="9771345" y="5138266"/>
                  <a:pt x="9771045" y="5138581"/>
                </a:cubicBezTo>
                <a:lnTo>
                  <a:pt x="9661930" y="5037798"/>
                </a:lnTo>
                <a:lnTo>
                  <a:pt x="9688402" y="5010002"/>
                </a:lnTo>
                <a:lnTo>
                  <a:pt x="9777953" y="5092717"/>
                </a:lnTo>
                <a:lnTo>
                  <a:pt x="9802686" y="5069873"/>
                </a:lnTo>
                <a:lnTo>
                  <a:pt x="9682064" y="4954316"/>
                </a:lnTo>
                <a:lnTo>
                  <a:pt x="9598994" y="5033897"/>
                </a:lnTo>
                <a:lnTo>
                  <a:pt x="9749182" y="5173460"/>
                </a:lnTo>
                <a:lnTo>
                  <a:pt x="9657631" y="5258020"/>
                </a:lnTo>
                <a:lnTo>
                  <a:pt x="9545776" y="5152131"/>
                </a:lnTo>
                <a:lnTo>
                  <a:pt x="9572248" y="5124336"/>
                </a:lnTo>
                <a:lnTo>
                  <a:pt x="9659025" y="5204487"/>
                </a:lnTo>
                <a:lnTo>
                  <a:pt x="9693074" y="5173039"/>
                </a:lnTo>
                <a:lnTo>
                  <a:pt x="9571228" y="5060497"/>
                </a:lnTo>
                <a:lnTo>
                  <a:pt x="9483743" y="5144308"/>
                </a:lnTo>
                <a:lnTo>
                  <a:pt x="9634517" y="5288753"/>
                </a:lnTo>
                <a:lnTo>
                  <a:pt x="9632253" y="5291045"/>
                </a:lnTo>
                <a:lnTo>
                  <a:pt x="9599510" y="5291046"/>
                </a:lnTo>
                <a:lnTo>
                  <a:pt x="9615882" y="5307618"/>
                </a:lnTo>
                <a:lnTo>
                  <a:pt x="9611793" y="5311756"/>
                </a:lnTo>
                <a:lnTo>
                  <a:pt x="9619969" y="5311756"/>
                </a:lnTo>
                <a:lnTo>
                  <a:pt x="9626185" y="5318049"/>
                </a:lnTo>
                <a:lnTo>
                  <a:pt x="9478478" y="5459555"/>
                </a:lnTo>
                <a:lnTo>
                  <a:pt x="9566052" y="5543453"/>
                </a:lnTo>
                <a:lnTo>
                  <a:pt x="9688851" y="5430031"/>
                </a:lnTo>
                <a:lnTo>
                  <a:pt x="9654803" y="5398583"/>
                </a:lnTo>
                <a:lnTo>
                  <a:pt x="9568025" y="5478734"/>
                </a:lnTo>
                <a:lnTo>
                  <a:pt x="9541554" y="5450940"/>
                </a:lnTo>
                <a:cubicBezTo>
                  <a:pt x="9578840" y="5415643"/>
                  <a:pt x="9616124" y="5380347"/>
                  <a:pt x="9653409" y="5345050"/>
                </a:cubicBezTo>
                <a:lnTo>
                  <a:pt x="9744959" y="5429610"/>
                </a:lnTo>
                <a:lnTo>
                  <a:pt x="9593819" y="5570053"/>
                </a:lnTo>
                <a:lnTo>
                  <a:pt x="9676798" y="5649548"/>
                </a:lnTo>
                <a:lnTo>
                  <a:pt x="9798354" y="5533096"/>
                </a:lnTo>
                <a:lnTo>
                  <a:pt x="9773731" y="5510353"/>
                </a:lnTo>
                <a:lnTo>
                  <a:pt x="9684180" y="5593067"/>
                </a:lnTo>
                <a:lnTo>
                  <a:pt x="9657708" y="5565272"/>
                </a:lnTo>
                <a:cubicBezTo>
                  <a:pt x="9696554" y="5529709"/>
                  <a:pt x="9735401" y="5494147"/>
                  <a:pt x="9774247" y="5458584"/>
                </a:cubicBezTo>
                <a:lnTo>
                  <a:pt x="9856481" y="5534540"/>
                </a:lnTo>
                <a:lnTo>
                  <a:pt x="9704545" y="5676131"/>
                </a:lnTo>
                <a:lnTo>
                  <a:pt x="9855439" y="5816926"/>
                </a:lnTo>
                <a:lnTo>
                  <a:pt x="9773204" y="5892882"/>
                </a:lnTo>
                <a:lnTo>
                  <a:pt x="9766680" y="5886032"/>
                </a:lnTo>
                <a:cubicBezTo>
                  <a:pt x="9766380" y="5886347"/>
                  <a:pt x="9766080" y="5886663"/>
                  <a:pt x="9765780" y="5886978"/>
                </a:cubicBezTo>
                <a:lnTo>
                  <a:pt x="9656665" y="5786194"/>
                </a:lnTo>
                <a:lnTo>
                  <a:pt x="9683137" y="5758399"/>
                </a:lnTo>
                <a:lnTo>
                  <a:pt x="9772688" y="5841112"/>
                </a:lnTo>
                <a:lnTo>
                  <a:pt x="9797420" y="5818269"/>
                </a:lnTo>
                <a:lnTo>
                  <a:pt x="9676798" y="5702712"/>
                </a:lnTo>
                <a:lnTo>
                  <a:pt x="9593728" y="5782295"/>
                </a:lnTo>
                <a:lnTo>
                  <a:pt x="9743916" y="5921856"/>
                </a:lnTo>
                <a:lnTo>
                  <a:pt x="9652365" y="6006416"/>
                </a:lnTo>
                <a:lnTo>
                  <a:pt x="9540511" y="5900527"/>
                </a:lnTo>
                <a:lnTo>
                  <a:pt x="9566982" y="5872731"/>
                </a:lnTo>
                <a:lnTo>
                  <a:pt x="9653760" y="5952883"/>
                </a:lnTo>
                <a:lnTo>
                  <a:pt x="9687807" y="5921434"/>
                </a:lnTo>
                <a:lnTo>
                  <a:pt x="9565962" y="5808893"/>
                </a:lnTo>
                <a:lnTo>
                  <a:pt x="9478478" y="5892705"/>
                </a:lnTo>
                <a:lnTo>
                  <a:pt x="9629252" y="6037150"/>
                </a:lnTo>
                <a:lnTo>
                  <a:pt x="9606528" y="6060153"/>
                </a:lnTo>
                <a:lnTo>
                  <a:pt x="9660375" y="6060152"/>
                </a:lnTo>
                <a:lnTo>
                  <a:pt x="9984320" y="5760942"/>
                </a:lnTo>
                <a:lnTo>
                  <a:pt x="10324910" y="6075526"/>
                </a:lnTo>
                <a:lnTo>
                  <a:pt x="10370541" y="6075526"/>
                </a:lnTo>
                <a:lnTo>
                  <a:pt x="10343865" y="6048523"/>
                </a:lnTo>
                <a:lnTo>
                  <a:pt x="10491573" y="5907017"/>
                </a:lnTo>
                <a:lnTo>
                  <a:pt x="10403999" y="5823118"/>
                </a:lnTo>
                <a:lnTo>
                  <a:pt x="10281200" y="5936541"/>
                </a:lnTo>
                <a:lnTo>
                  <a:pt x="10315247" y="5967989"/>
                </a:lnTo>
                <a:lnTo>
                  <a:pt x="10402025" y="5887838"/>
                </a:lnTo>
                <a:lnTo>
                  <a:pt x="10428497" y="5915632"/>
                </a:lnTo>
                <a:cubicBezTo>
                  <a:pt x="10391212" y="5950929"/>
                  <a:pt x="10353927" y="5986225"/>
                  <a:pt x="10316642" y="6021522"/>
                </a:cubicBezTo>
                <a:lnTo>
                  <a:pt x="10225091" y="5936961"/>
                </a:lnTo>
                <a:lnTo>
                  <a:pt x="10376233" y="5796518"/>
                </a:lnTo>
                <a:lnTo>
                  <a:pt x="10293253" y="5717022"/>
                </a:lnTo>
                <a:lnTo>
                  <a:pt x="10171697" y="5833475"/>
                </a:lnTo>
                <a:lnTo>
                  <a:pt x="10196320" y="5856218"/>
                </a:lnTo>
                <a:lnTo>
                  <a:pt x="10285871" y="5773504"/>
                </a:lnTo>
                <a:lnTo>
                  <a:pt x="10312342" y="5801299"/>
                </a:lnTo>
                <a:cubicBezTo>
                  <a:pt x="10273496" y="5836862"/>
                  <a:pt x="10234651" y="5872425"/>
                  <a:pt x="10195804" y="5907988"/>
                </a:cubicBezTo>
                <a:lnTo>
                  <a:pt x="10113570" y="5832032"/>
                </a:lnTo>
                <a:lnTo>
                  <a:pt x="10265506" y="5690441"/>
                </a:lnTo>
                <a:lnTo>
                  <a:pt x="10114613" y="5549646"/>
                </a:lnTo>
                <a:lnTo>
                  <a:pt x="10196848" y="5473690"/>
                </a:lnTo>
                <a:lnTo>
                  <a:pt x="10203371" y="5480540"/>
                </a:lnTo>
                <a:cubicBezTo>
                  <a:pt x="10203672" y="5480224"/>
                  <a:pt x="10203971" y="5479909"/>
                  <a:pt x="10204272" y="5479594"/>
                </a:cubicBezTo>
                <a:lnTo>
                  <a:pt x="10313387" y="5580377"/>
                </a:lnTo>
                <a:lnTo>
                  <a:pt x="10286914" y="5608173"/>
                </a:lnTo>
                <a:lnTo>
                  <a:pt x="10197363" y="5525458"/>
                </a:lnTo>
                <a:lnTo>
                  <a:pt x="10172632" y="5548302"/>
                </a:lnTo>
                <a:lnTo>
                  <a:pt x="10293252" y="5663859"/>
                </a:lnTo>
                <a:lnTo>
                  <a:pt x="10376322" y="5584277"/>
                </a:lnTo>
                <a:lnTo>
                  <a:pt x="10226134" y="5444715"/>
                </a:lnTo>
                <a:lnTo>
                  <a:pt x="10317685" y="5360156"/>
                </a:lnTo>
                <a:lnTo>
                  <a:pt x="10429540" y="5466044"/>
                </a:lnTo>
                <a:lnTo>
                  <a:pt x="10403068" y="5493840"/>
                </a:lnTo>
                <a:lnTo>
                  <a:pt x="10316291" y="5413688"/>
                </a:lnTo>
                <a:lnTo>
                  <a:pt x="10282243" y="5445136"/>
                </a:lnTo>
                <a:lnTo>
                  <a:pt x="10404089" y="5557678"/>
                </a:lnTo>
                <a:lnTo>
                  <a:pt x="10491573" y="5473867"/>
                </a:lnTo>
                <a:lnTo>
                  <a:pt x="10340799" y="5329422"/>
                </a:lnTo>
                <a:lnTo>
                  <a:pt x="10343063" y="5327131"/>
                </a:lnTo>
                <a:lnTo>
                  <a:pt x="10375806" y="5327130"/>
                </a:lnTo>
                <a:lnTo>
                  <a:pt x="10359434" y="5310557"/>
                </a:lnTo>
                <a:lnTo>
                  <a:pt x="10363523" y="5306419"/>
                </a:lnTo>
                <a:lnTo>
                  <a:pt x="10355347" y="5306419"/>
                </a:lnTo>
                <a:lnTo>
                  <a:pt x="10349130" y="5300126"/>
                </a:lnTo>
                <a:lnTo>
                  <a:pt x="10496838" y="5158620"/>
                </a:lnTo>
                <a:lnTo>
                  <a:pt x="10409264" y="5074722"/>
                </a:lnTo>
                <a:lnTo>
                  <a:pt x="10286464" y="5188144"/>
                </a:lnTo>
                <a:lnTo>
                  <a:pt x="10320513" y="5219593"/>
                </a:lnTo>
                <a:lnTo>
                  <a:pt x="10407290" y="5139441"/>
                </a:lnTo>
                <a:lnTo>
                  <a:pt x="10433762" y="5167236"/>
                </a:lnTo>
                <a:cubicBezTo>
                  <a:pt x="10396477" y="5202532"/>
                  <a:pt x="10359192" y="5237829"/>
                  <a:pt x="10321907" y="5273125"/>
                </a:cubicBezTo>
                <a:lnTo>
                  <a:pt x="10230356" y="5188565"/>
                </a:lnTo>
                <a:lnTo>
                  <a:pt x="10381497" y="5048122"/>
                </a:lnTo>
                <a:lnTo>
                  <a:pt x="10298518" y="4968627"/>
                </a:lnTo>
                <a:lnTo>
                  <a:pt x="10176963" y="5085079"/>
                </a:lnTo>
                <a:lnTo>
                  <a:pt x="10201586" y="5107822"/>
                </a:lnTo>
                <a:lnTo>
                  <a:pt x="10291136" y="5025108"/>
                </a:lnTo>
                <a:lnTo>
                  <a:pt x="10317608" y="5052903"/>
                </a:lnTo>
                <a:cubicBezTo>
                  <a:pt x="10278762" y="5088466"/>
                  <a:pt x="10239915" y="5124028"/>
                  <a:pt x="10201070" y="5159591"/>
                </a:cubicBezTo>
                <a:lnTo>
                  <a:pt x="10118835" y="5083635"/>
                </a:lnTo>
                <a:lnTo>
                  <a:pt x="10270771" y="4942044"/>
                </a:lnTo>
                <a:lnTo>
                  <a:pt x="10119879" y="4801249"/>
                </a:lnTo>
                <a:lnTo>
                  <a:pt x="10202113" y="4725293"/>
                </a:lnTo>
                <a:lnTo>
                  <a:pt x="10208636" y="4732144"/>
                </a:lnTo>
                <a:cubicBezTo>
                  <a:pt x="10208936" y="4731828"/>
                  <a:pt x="10209236" y="4731513"/>
                  <a:pt x="10209535" y="4731198"/>
                </a:cubicBezTo>
                <a:lnTo>
                  <a:pt x="10318651" y="4831982"/>
                </a:lnTo>
                <a:lnTo>
                  <a:pt x="10292179" y="4859777"/>
                </a:lnTo>
                <a:lnTo>
                  <a:pt x="10202629" y="4777062"/>
                </a:lnTo>
                <a:lnTo>
                  <a:pt x="10177896" y="4799906"/>
                </a:lnTo>
                <a:lnTo>
                  <a:pt x="10298517" y="4915463"/>
                </a:lnTo>
                <a:lnTo>
                  <a:pt x="10381587" y="4835881"/>
                </a:lnTo>
                <a:lnTo>
                  <a:pt x="10231399" y="4696319"/>
                </a:lnTo>
                <a:lnTo>
                  <a:pt x="10322950" y="4611759"/>
                </a:lnTo>
                <a:lnTo>
                  <a:pt x="10434805" y="4717648"/>
                </a:lnTo>
                <a:lnTo>
                  <a:pt x="10408333" y="4745444"/>
                </a:lnTo>
                <a:lnTo>
                  <a:pt x="10321556" y="4665292"/>
                </a:lnTo>
                <a:lnTo>
                  <a:pt x="10287508" y="4696740"/>
                </a:lnTo>
                <a:lnTo>
                  <a:pt x="10409353" y="4809282"/>
                </a:lnTo>
                <a:lnTo>
                  <a:pt x="10496838" y="4725470"/>
                </a:lnTo>
                <a:lnTo>
                  <a:pt x="10346064" y="4581026"/>
                </a:lnTo>
                <a:lnTo>
                  <a:pt x="10368788" y="4558023"/>
                </a:lnTo>
                <a:lnTo>
                  <a:pt x="10314940" y="4558023"/>
                </a:lnTo>
                <a:lnTo>
                  <a:pt x="9990996" y="4857233"/>
                </a:lnTo>
                <a:lnTo>
                  <a:pt x="9650405" y="4542649"/>
                </a:lnTo>
                <a:close/>
                <a:moveTo>
                  <a:pt x="9417380" y="4542648"/>
                </a:moveTo>
                <a:lnTo>
                  <a:pt x="9455308" y="4580000"/>
                </a:lnTo>
                <a:lnTo>
                  <a:pt x="9493237" y="4542648"/>
                </a:lnTo>
                <a:close/>
                <a:moveTo>
                  <a:pt x="9265799" y="4542649"/>
                </a:moveTo>
                <a:lnTo>
                  <a:pt x="8896488" y="4883760"/>
                </a:lnTo>
                <a:lnTo>
                  <a:pt x="8896488" y="4886207"/>
                </a:lnTo>
                <a:lnTo>
                  <a:pt x="8537454" y="4554588"/>
                </a:lnTo>
                <a:lnTo>
                  <a:pt x="8487702" y="4554587"/>
                </a:lnTo>
                <a:lnTo>
                  <a:pt x="8512894" y="4580090"/>
                </a:lnTo>
                <a:lnTo>
                  <a:pt x="8364728" y="4722034"/>
                </a:lnTo>
                <a:lnTo>
                  <a:pt x="8451863" y="4805511"/>
                </a:lnTo>
                <a:lnTo>
                  <a:pt x="8573228" y="4693412"/>
                </a:lnTo>
                <a:lnTo>
                  <a:pt x="8539181" y="4661964"/>
                </a:lnTo>
                <a:cubicBezTo>
                  <a:pt x="8510255" y="4688682"/>
                  <a:pt x="8481330" y="4715397"/>
                  <a:pt x="8452405" y="4742115"/>
                </a:cubicBezTo>
                <a:lnTo>
                  <a:pt x="8425932" y="4714320"/>
                </a:lnTo>
                <a:cubicBezTo>
                  <a:pt x="8463216" y="4679024"/>
                  <a:pt x="8500501" y="4643728"/>
                  <a:pt x="8537787" y="4608431"/>
                </a:cubicBezTo>
                <a:lnTo>
                  <a:pt x="8629337" y="4692992"/>
                </a:lnTo>
                <a:cubicBezTo>
                  <a:pt x="8579435" y="4739364"/>
                  <a:pt x="8529531" y="4785737"/>
                  <a:pt x="8479629" y="4832110"/>
                </a:cubicBezTo>
                <a:lnTo>
                  <a:pt x="8563049" y="4912027"/>
                </a:lnTo>
                <a:lnTo>
                  <a:pt x="8683207" y="4796915"/>
                </a:lnTo>
                <a:lnTo>
                  <a:pt x="8658109" y="4773735"/>
                </a:lnTo>
                <a:lnTo>
                  <a:pt x="8568558" y="4856448"/>
                </a:lnTo>
                <a:lnTo>
                  <a:pt x="8542086" y="4828653"/>
                </a:lnTo>
                <a:cubicBezTo>
                  <a:pt x="8580932" y="4793090"/>
                  <a:pt x="8619778" y="4757528"/>
                  <a:pt x="8658625" y="4721965"/>
                </a:cubicBezTo>
                <a:lnTo>
                  <a:pt x="8740860" y="4797921"/>
                </a:lnTo>
                <a:cubicBezTo>
                  <a:pt x="8690838" y="4844817"/>
                  <a:pt x="8640818" y="4891713"/>
                  <a:pt x="8590796" y="4938610"/>
                </a:cubicBezTo>
                <a:lnTo>
                  <a:pt x="8739816" y="5080093"/>
                </a:lnTo>
                <a:lnTo>
                  <a:pt x="8657582" y="5156048"/>
                </a:lnTo>
                <a:lnTo>
                  <a:pt x="8541042" y="5049360"/>
                </a:lnTo>
                <a:lnTo>
                  <a:pt x="8567514" y="5021566"/>
                </a:lnTo>
                <a:lnTo>
                  <a:pt x="8657066" y="5104279"/>
                </a:lnTo>
                <a:lnTo>
                  <a:pt x="8683117" y="5080217"/>
                </a:lnTo>
                <a:lnTo>
                  <a:pt x="8563049" y="4965191"/>
                </a:lnTo>
                <a:lnTo>
                  <a:pt x="8478695" y="5046004"/>
                </a:lnTo>
                <a:lnTo>
                  <a:pt x="8628294" y="5185023"/>
                </a:lnTo>
                <a:lnTo>
                  <a:pt x="8536743" y="5269582"/>
                </a:lnTo>
                <a:lnTo>
                  <a:pt x="8424889" y="5163693"/>
                </a:lnTo>
                <a:lnTo>
                  <a:pt x="8451360" y="5135899"/>
                </a:lnTo>
                <a:lnTo>
                  <a:pt x="8538138" y="5216049"/>
                </a:lnTo>
                <a:lnTo>
                  <a:pt x="8572185" y="5184602"/>
                </a:lnTo>
                <a:lnTo>
                  <a:pt x="8450929" y="5072604"/>
                </a:lnTo>
                <a:lnTo>
                  <a:pt x="8364728" y="5155184"/>
                </a:lnTo>
                <a:lnTo>
                  <a:pt x="8509828" y="5294191"/>
                </a:lnTo>
                <a:lnTo>
                  <a:pt x="8501143" y="5302984"/>
                </a:lnTo>
                <a:lnTo>
                  <a:pt x="8482436" y="5302984"/>
                </a:lnTo>
                <a:lnTo>
                  <a:pt x="8491790" y="5312451"/>
                </a:lnTo>
                <a:lnTo>
                  <a:pt x="8482845" y="5321506"/>
                </a:lnTo>
                <a:lnTo>
                  <a:pt x="8471134" y="5310286"/>
                </a:lnTo>
                <a:lnTo>
                  <a:pt x="8478755" y="5302984"/>
                </a:lnTo>
                <a:lnTo>
                  <a:pt x="8463511" y="5302984"/>
                </a:lnTo>
                <a:lnTo>
                  <a:pt x="8336982" y="5181766"/>
                </a:lnTo>
                <a:lnTo>
                  <a:pt x="8210450" y="5302984"/>
                </a:lnTo>
                <a:lnTo>
                  <a:pt x="8184677" y="5302984"/>
                </a:lnTo>
                <a:lnTo>
                  <a:pt x="8197564" y="5315330"/>
                </a:lnTo>
                <a:lnTo>
                  <a:pt x="8188832" y="5323694"/>
                </a:lnTo>
                <a:lnTo>
                  <a:pt x="8206295" y="5323695"/>
                </a:lnTo>
                <a:lnTo>
                  <a:pt x="8331716" y="5443849"/>
                </a:lnTo>
                <a:lnTo>
                  <a:pt x="8457136" y="5323694"/>
                </a:lnTo>
                <a:lnTo>
                  <a:pt x="8502895" y="5323694"/>
                </a:lnTo>
                <a:lnTo>
                  <a:pt x="8507629" y="5328486"/>
                </a:lnTo>
                <a:lnTo>
                  <a:pt x="8359463" y="5470430"/>
                </a:lnTo>
                <a:lnTo>
                  <a:pt x="8446599" y="5553907"/>
                </a:lnTo>
                <a:lnTo>
                  <a:pt x="8567964" y="5441809"/>
                </a:lnTo>
                <a:lnTo>
                  <a:pt x="8533916" y="5410360"/>
                </a:lnTo>
                <a:cubicBezTo>
                  <a:pt x="8504990" y="5437077"/>
                  <a:pt x="8476064" y="5463793"/>
                  <a:pt x="8447138" y="5490511"/>
                </a:cubicBezTo>
                <a:lnTo>
                  <a:pt x="8420666" y="5462716"/>
                </a:lnTo>
                <a:cubicBezTo>
                  <a:pt x="8457951" y="5427419"/>
                  <a:pt x="8495236" y="5392124"/>
                  <a:pt x="8532522" y="5356827"/>
                </a:cubicBezTo>
                <a:lnTo>
                  <a:pt x="8624072" y="5441388"/>
                </a:lnTo>
                <a:cubicBezTo>
                  <a:pt x="8574170" y="5487761"/>
                  <a:pt x="8524267" y="5534133"/>
                  <a:pt x="8474364" y="5580506"/>
                </a:cubicBezTo>
                <a:lnTo>
                  <a:pt x="8557784" y="5660424"/>
                </a:lnTo>
                <a:lnTo>
                  <a:pt x="8677942" y="5545312"/>
                </a:lnTo>
                <a:lnTo>
                  <a:pt x="8652844" y="5522131"/>
                </a:lnTo>
                <a:lnTo>
                  <a:pt x="8563292" y="5604845"/>
                </a:lnTo>
                <a:lnTo>
                  <a:pt x="8536821" y="5577050"/>
                </a:lnTo>
                <a:cubicBezTo>
                  <a:pt x="8575667" y="5541487"/>
                  <a:pt x="8614514" y="5505924"/>
                  <a:pt x="8653360" y="5470362"/>
                </a:cubicBezTo>
                <a:lnTo>
                  <a:pt x="8735594" y="5546316"/>
                </a:lnTo>
                <a:cubicBezTo>
                  <a:pt x="8685573" y="5593213"/>
                  <a:pt x="8635552" y="5640109"/>
                  <a:pt x="8585532" y="5687005"/>
                </a:cubicBezTo>
                <a:lnTo>
                  <a:pt x="8734551" y="5828488"/>
                </a:lnTo>
                <a:lnTo>
                  <a:pt x="8652316" y="5904444"/>
                </a:lnTo>
                <a:lnTo>
                  <a:pt x="8535777" y="5797756"/>
                </a:lnTo>
                <a:lnTo>
                  <a:pt x="8562249" y="5769961"/>
                </a:lnTo>
                <a:lnTo>
                  <a:pt x="8651801" y="5852675"/>
                </a:lnTo>
                <a:lnTo>
                  <a:pt x="8677851" y="5828613"/>
                </a:lnTo>
                <a:lnTo>
                  <a:pt x="8557784" y="5713588"/>
                </a:lnTo>
                <a:lnTo>
                  <a:pt x="8473429" y="5794400"/>
                </a:lnTo>
                <a:lnTo>
                  <a:pt x="8623030" y="5933419"/>
                </a:lnTo>
                <a:lnTo>
                  <a:pt x="8531478" y="6017979"/>
                </a:lnTo>
                <a:lnTo>
                  <a:pt x="8419623" y="5912089"/>
                </a:lnTo>
                <a:lnTo>
                  <a:pt x="8446095" y="5884295"/>
                </a:lnTo>
                <a:lnTo>
                  <a:pt x="8532872" y="5964445"/>
                </a:lnTo>
                <a:lnTo>
                  <a:pt x="8566921" y="5932998"/>
                </a:lnTo>
                <a:lnTo>
                  <a:pt x="8445664" y="5821000"/>
                </a:lnTo>
                <a:lnTo>
                  <a:pt x="8359463" y="5903581"/>
                </a:lnTo>
                <a:lnTo>
                  <a:pt x="8504563" y="6042588"/>
                </a:lnTo>
                <a:lnTo>
                  <a:pt x="8477580" y="6069902"/>
                </a:lnTo>
                <a:lnTo>
                  <a:pt x="8331716" y="5930162"/>
                </a:lnTo>
                <a:lnTo>
                  <a:pt x="8183567" y="6072091"/>
                </a:lnTo>
                <a:lnTo>
                  <a:pt x="8251869" y="6072091"/>
                </a:lnTo>
                <a:lnTo>
                  <a:pt x="8332403" y="5992781"/>
                </a:lnTo>
                <a:lnTo>
                  <a:pt x="8412939" y="6072091"/>
                </a:lnTo>
                <a:lnTo>
                  <a:pt x="8521912" y="6072091"/>
                </a:lnTo>
                <a:lnTo>
                  <a:pt x="8891223" y="5730980"/>
                </a:lnTo>
                <a:lnTo>
                  <a:pt x="8891224" y="5728533"/>
                </a:lnTo>
                <a:lnTo>
                  <a:pt x="9250259" y="6060153"/>
                </a:lnTo>
                <a:lnTo>
                  <a:pt x="9300009" y="6060152"/>
                </a:lnTo>
                <a:lnTo>
                  <a:pt x="9274818" y="6034650"/>
                </a:lnTo>
                <a:lnTo>
                  <a:pt x="9422983" y="5892705"/>
                </a:lnTo>
                <a:lnTo>
                  <a:pt x="9335848" y="5809229"/>
                </a:lnTo>
                <a:lnTo>
                  <a:pt x="9214483" y="5921328"/>
                </a:lnTo>
                <a:lnTo>
                  <a:pt x="9248530" y="5952775"/>
                </a:lnTo>
                <a:cubicBezTo>
                  <a:pt x="9277456" y="5926059"/>
                  <a:pt x="9306383" y="5899342"/>
                  <a:pt x="9335308" y="5872626"/>
                </a:cubicBezTo>
                <a:lnTo>
                  <a:pt x="9361779" y="5900420"/>
                </a:lnTo>
                <a:cubicBezTo>
                  <a:pt x="9324495" y="5935716"/>
                  <a:pt x="9287210" y="5971012"/>
                  <a:pt x="9249925" y="6006309"/>
                </a:cubicBezTo>
                <a:lnTo>
                  <a:pt x="9158374" y="5921749"/>
                </a:lnTo>
                <a:cubicBezTo>
                  <a:pt x="9208277" y="5875376"/>
                  <a:pt x="9258180" y="5829002"/>
                  <a:pt x="9308083" y="5782629"/>
                </a:cubicBezTo>
                <a:lnTo>
                  <a:pt x="9224662" y="5702712"/>
                </a:lnTo>
                <a:lnTo>
                  <a:pt x="9104505" y="5817824"/>
                </a:lnTo>
                <a:lnTo>
                  <a:pt x="9129603" y="5841005"/>
                </a:lnTo>
                <a:lnTo>
                  <a:pt x="9219154" y="5758292"/>
                </a:lnTo>
                <a:lnTo>
                  <a:pt x="9245625" y="5786086"/>
                </a:lnTo>
                <a:cubicBezTo>
                  <a:pt x="9206779" y="5821649"/>
                  <a:pt x="9167933" y="5857212"/>
                  <a:pt x="9129087" y="5892774"/>
                </a:cubicBezTo>
                <a:lnTo>
                  <a:pt x="9046853" y="5816820"/>
                </a:lnTo>
                <a:cubicBezTo>
                  <a:pt x="9096873" y="5769922"/>
                  <a:pt x="9146895" y="5723026"/>
                  <a:pt x="9196915" y="5676131"/>
                </a:cubicBezTo>
                <a:lnTo>
                  <a:pt x="9047896" y="5534647"/>
                </a:lnTo>
                <a:lnTo>
                  <a:pt x="9130130" y="5458691"/>
                </a:lnTo>
                <a:lnTo>
                  <a:pt x="9246670" y="5565380"/>
                </a:lnTo>
                <a:lnTo>
                  <a:pt x="9220198" y="5593174"/>
                </a:lnTo>
                <a:lnTo>
                  <a:pt x="9130646" y="5510460"/>
                </a:lnTo>
                <a:lnTo>
                  <a:pt x="9104595" y="5534522"/>
                </a:lnTo>
                <a:lnTo>
                  <a:pt x="9224662" y="5649548"/>
                </a:lnTo>
                <a:lnTo>
                  <a:pt x="9309017" y="5568736"/>
                </a:lnTo>
                <a:lnTo>
                  <a:pt x="9159417" y="5429717"/>
                </a:lnTo>
                <a:lnTo>
                  <a:pt x="9250968" y="5345157"/>
                </a:lnTo>
                <a:lnTo>
                  <a:pt x="9362824" y="5451047"/>
                </a:lnTo>
                <a:lnTo>
                  <a:pt x="9336351" y="5478841"/>
                </a:lnTo>
                <a:lnTo>
                  <a:pt x="9249574" y="5398690"/>
                </a:lnTo>
                <a:lnTo>
                  <a:pt x="9215526" y="5430139"/>
                </a:lnTo>
                <a:lnTo>
                  <a:pt x="9336783" y="5542136"/>
                </a:lnTo>
                <a:lnTo>
                  <a:pt x="9422984" y="5459555"/>
                </a:lnTo>
                <a:lnTo>
                  <a:pt x="9277883" y="5320548"/>
                </a:lnTo>
                <a:lnTo>
                  <a:pt x="9286569" y="5311756"/>
                </a:lnTo>
                <a:lnTo>
                  <a:pt x="9305275" y="5311756"/>
                </a:lnTo>
                <a:lnTo>
                  <a:pt x="9295922" y="5302288"/>
                </a:lnTo>
                <a:lnTo>
                  <a:pt x="9304866" y="5293233"/>
                </a:lnTo>
                <a:lnTo>
                  <a:pt x="9316579" y="5304454"/>
                </a:lnTo>
                <a:lnTo>
                  <a:pt x="9308957" y="5311756"/>
                </a:lnTo>
                <a:lnTo>
                  <a:pt x="9324200" y="5311757"/>
                </a:lnTo>
                <a:lnTo>
                  <a:pt x="9450730" y="5432973"/>
                </a:lnTo>
                <a:lnTo>
                  <a:pt x="9577261" y="5311756"/>
                </a:lnTo>
                <a:lnTo>
                  <a:pt x="9603034" y="5311756"/>
                </a:lnTo>
                <a:lnTo>
                  <a:pt x="9590148" y="5299411"/>
                </a:lnTo>
                <a:lnTo>
                  <a:pt x="9598879" y="5291045"/>
                </a:lnTo>
                <a:lnTo>
                  <a:pt x="9581416" y="5291045"/>
                </a:lnTo>
                <a:lnTo>
                  <a:pt x="9455996" y="5170891"/>
                </a:lnTo>
                <a:lnTo>
                  <a:pt x="9330575" y="5291045"/>
                </a:lnTo>
                <a:lnTo>
                  <a:pt x="9284816" y="5291045"/>
                </a:lnTo>
                <a:lnTo>
                  <a:pt x="9280083" y="5286254"/>
                </a:lnTo>
                <a:lnTo>
                  <a:pt x="9428248" y="5144309"/>
                </a:lnTo>
                <a:lnTo>
                  <a:pt x="9341114" y="5060833"/>
                </a:lnTo>
                <a:lnTo>
                  <a:pt x="9219747" y="5172932"/>
                </a:lnTo>
                <a:lnTo>
                  <a:pt x="9253796" y="5204379"/>
                </a:lnTo>
                <a:cubicBezTo>
                  <a:pt x="9282721" y="5177663"/>
                  <a:pt x="9311647" y="5150946"/>
                  <a:pt x="9340573" y="5124229"/>
                </a:cubicBezTo>
                <a:lnTo>
                  <a:pt x="9367045" y="5152023"/>
                </a:lnTo>
                <a:cubicBezTo>
                  <a:pt x="9329760" y="5187320"/>
                  <a:pt x="9292476" y="5222616"/>
                  <a:pt x="9255190" y="5257913"/>
                </a:cubicBezTo>
                <a:lnTo>
                  <a:pt x="9163640" y="5173353"/>
                </a:lnTo>
                <a:cubicBezTo>
                  <a:pt x="9213542" y="5126979"/>
                  <a:pt x="9263445" y="5080607"/>
                  <a:pt x="9313348" y="5034234"/>
                </a:cubicBezTo>
                <a:lnTo>
                  <a:pt x="9229928" y="4954316"/>
                </a:lnTo>
                <a:lnTo>
                  <a:pt x="9109770" y="5069428"/>
                </a:lnTo>
                <a:lnTo>
                  <a:pt x="9134868" y="5092609"/>
                </a:lnTo>
                <a:lnTo>
                  <a:pt x="9224419" y="5009896"/>
                </a:lnTo>
                <a:lnTo>
                  <a:pt x="9250891" y="5037691"/>
                </a:lnTo>
                <a:cubicBezTo>
                  <a:pt x="9212045" y="5073253"/>
                  <a:pt x="9173199" y="5108815"/>
                  <a:pt x="9134352" y="5144377"/>
                </a:cubicBezTo>
                <a:lnTo>
                  <a:pt x="9052118" y="5068423"/>
                </a:lnTo>
                <a:cubicBezTo>
                  <a:pt x="9102138" y="5021526"/>
                  <a:pt x="9152160" y="4974630"/>
                  <a:pt x="9202181" y="4927734"/>
                </a:cubicBezTo>
                <a:lnTo>
                  <a:pt x="9053161" y="4786251"/>
                </a:lnTo>
                <a:lnTo>
                  <a:pt x="9135395" y="4710295"/>
                </a:lnTo>
                <a:lnTo>
                  <a:pt x="9251934" y="4816984"/>
                </a:lnTo>
                <a:lnTo>
                  <a:pt x="9225463" y="4844778"/>
                </a:lnTo>
                <a:lnTo>
                  <a:pt x="9135911" y="4762065"/>
                </a:lnTo>
                <a:lnTo>
                  <a:pt x="9109860" y="4786126"/>
                </a:lnTo>
                <a:lnTo>
                  <a:pt x="9229928" y="4901152"/>
                </a:lnTo>
                <a:lnTo>
                  <a:pt x="9314282" y="4820340"/>
                </a:lnTo>
                <a:lnTo>
                  <a:pt x="9164683" y="4681321"/>
                </a:lnTo>
                <a:lnTo>
                  <a:pt x="9256233" y="4596761"/>
                </a:lnTo>
                <a:lnTo>
                  <a:pt x="9368088" y="4702650"/>
                </a:lnTo>
                <a:lnTo>
                  <a:pt x="9341617" y="4730445"/>
                </a:lnTo>
                <a:lnTo>
                  <a:pt x="9254839" y="4650294"/>
                </a:lnTo>
                <a:lnTo>
                  <a:pt x="9220791" y="4681742"/>
                </a:lnTo>
                <a:lnTo>
                  <a:pt x="9342048" y="4793740"/>
                </a:lnTo>
                <a:lnTo>
                  <a:pt x="9428248" y="4711159"/>
                </a:lnTo>
                <a:lnTo>
                  <a:pt x="9283148" y="4572151"/>
                </a:lnTo>
                <a:lnTo>
                  <a:pt x="9310131" y="4544838"/>
                </a:lnTo>
                <a:lnTo>
                  <a:pt x="9455996" y="4684577"/>
                </a:lnTo>
                <a:lnTo>
                  <a:pt x="9604145" y="4542648"/>
                </a:lnTo>
                <a:lnTo>
                  <a:pt x="9535844" y="4542648"/>
                </a:lnTo>
                <a:lnTo>
                  <a:pt x="9455308" y="4621958"/>
                </a:lnTo>
                <a:lnTo>
                  <a:pt x="9374772" y="4542650"/>
                </a:lnTo>
                <a:close/>
                <a:moveTo>
                  <a:pt x="9138773" y="4542649"/>
                </a:moveTo>
                <a:lnTo>
                  <a:pt x="8896488" y="4766433"/>
                </a:lnTo>
                <a:lnTo>
                  <a:pt x="8896488" y="4768880"/>
                </a:lnTo>
                <a:lnTo>
                  <a:pt x="8664479" y="4554588"/>
                </a:lnTo>
                <a:lnTo>
                  <a:pt x="8594018" y="4554588"/>
                </a:lnTo>
                <a:lnTo>
                  <a:pt x="8896489" y="4833962"/>
                </a:lnTo>
                <a:lnTo>
                  <a:pt x="8896489" y="4831514"/>
                </a:lnTo>
                <a:lnTo>
                  <a:pt x="9209235" y="4542649"/>
                </a:lnTo>
                <a:close/>
                <a:moveTo>
                  <a:pt x="9021563" y="4542648"/>
                </a:moveTo>
                <a:lnTo>
                  <a:pt x="8896488" y="4658173"/>
                </a:lnTo>
                <a:lnTo>
                  <a:pt x="8896488" y="4660620"/>
                </a:lnTo>
                <a:lnTo>
                  <a:pt x="8781689" y="4554587"/>
                </a:lnTo>
                <a:lnTo>
                  <a:pt x="8721043" y="4554588"/>
                </a:lnTo>
                <a:lnTo>
                  <a:pt x="8896489" y="4716636"/>
                </a:lnTo>
                <a:lnTo>
                  <a:pt x="8896489" y="4714188"/>
                </a:lnTo>
                <a:lnTo>
                  <a:pt x="9082208" y="4542650"/>
                </a:lnTo>
                <a:close/>
                <a:moveTo>
                  <a:pt x="8896488" y="4542648"/>
                </a:moveTo>
                <a:lnTo>
                  <a:pt x="8896488" y="4554587"/>
                </a:lnTo>
                <a:lnTo>
                  <a:pt x="8838253" y="4554588"/>
                </a:lnTo>
                <a:lnTo>
                  <a:pt x="8896489" y="4608376"/>
                </a:lnTo>
                <a:lnTo>
                  <a:pt x="8896489" y="4605928"/>
                </a:lnTo>
                <a:lnTo>
                  <a:pt x="8964998" y="4542649"/>
                </a:lnTo>
                <a:close/>
                <a:moveTo>
                  <a:pt x="2320380" y="4548373"/>
                </a:moveTo>
                <a:lnTo>
                  <a:pt x="2321612" y="4548372"/>
                </a:lnTo>
                <a:lnTo>
                  <a:pt x="2321611" y="4560139"/>
                </a:lnTo>
                <a:lnTo>
                  <a:pt x="2320376" y="4560139"/>
                </a:lnTo>
                <a:close/>
                <a:moveTo>
                  <a:pt x="5458073" y="4543699"/>
                </a:moveTo>
                <a:lnTo>
                  <a:pt x="5611910" y="4685791"/>
                </a:lnTo>
                <a:lnTo>
                  <a:pt x="5611910" y="4691633"/>
                </a:lnTo>
                <a:lnTo>
                  <a:pt x="5615072" y="4688712"/>
                </a:lnTo>
                <a:lnTo>
                  <a:pt x="5616825" y="4690331"/>
                </a:lnTo>
                <a:lnTo>
                  <a:pt x="5616824" y="4687094"/>
                </a:lnTo>
                <a:lnTo>
                  <a:pt x="5755428" y="4559073"/>
                </a:lnTo>
                <a:lnTo>
                  <a:pt x="5694782" y="4559074"/>
                </a:lnTo>
                <a:lnTo>
                  <a:pt x="5615072" y="4632697"/>
                </a:lnTo>
                <a:lnTo>
                  <a:pt x="5518718" y="4543699"/>
                </a:lnTo>
                <a:close/>
                <a:moveTo>
                  <a:pt x="5331047" y="4543700"/>
                </a:moveTo>
                <a:lnTo>
                  <a:pt x="5611910" y="4803117"/>
                </a:lnTo>
                <a:lnTo>
                  <a:pt x="5611910" y="4808959"/>
                </a:lnTo>
                <a:lnTo>
                  <a:pt x="5615072" y="4806038"/>
                </a:lnTo>
                <a:lnTo>
                  <a:pt x="5616824" y="4807657"/>
                </a:lnTo>
                <a:lnTo>
                  <a:pt x="5616824" y="4804419"/>
                </a:lnTo>
                <a:lnTo>
                  <a:pt x="5882452" y="4559073"/>
                </a:lnTo>
                <a:lnTo>
                  <a:pt x="5811992" y="4559073"/>
                </a:lnTo>
                <a:lnTo>
                  <a:pt x="5615072" y="4740957"/>
                </a:lnTo>
                <a:lnTo>
                  <a:pt x="5401507" y="4543700"/>
                </a:lnTo>
                <a:close/>
                <a:moveTo>
                  <a:pt x="5228852" y="4543699"/>
                </a:moveTo>
                <a:lnTo>
                  <a:pt x="5255527" y="4570703"/>
                </a:lnTo>
                <a:lnTo>
                  <a:pt x="5107819" y="4712210"/>
                </a:lnTo>
                <a:lnTo>
                  <a:pt x="5195394" y="4796108"/>
                </a:lnTo>
                <a:lnTo>
                  <a:pt x="5318192" y="4682685"/>
                </a:lnTo>
                <a:lnTo>
                  <a:pt x="5284144" y="4651237"/>
                </a:lnTo>
                <a:lnTo>
                  <a:pt x="5197368" y="4731389"/>
                </a:lnTo>
                <a:lnTo>
                  <a:pt x="5170896" y="4703594"/>
                </a:lnTo>
                <a:cubicBezTo>
                  <a:pt x="5208181" y="4668298"/>
                  <a:pt x="5245466" y="4633001"/>
                  <a:pt x="5282751" y="4597704"/>
                </a:cubicBezTo>
                <a:lnTo>
                  <a:pt x="5374301" y="4682265"/>
                </a:lnTo>
                <a:lnTo>
                  <a:pt x="5223160" y="4822707"/>
                </a:lnTo>
                <a:lnTo>
                  <a:pt x="5306139" y="4902203"/>
                </a:lnTo>
                <a:lnTo>
                  <a:pt x="5427695" y="4785751"/>
                </a:lnTo>
                <a:lnTo>
                  <a:pt x="5403073" y="4763008"/>
                </a:lnTo>
                <a:lnTo>
                  <a:pt x="5313522" y="4845721"/>
                </a:lnTo>
                <a:lnTo>
                  <a:pt x="5287050" y="4817927"/>
                </a:lnTo>
                <a:cubicBezTo>
                  <a:pt x="5325897" y="4782364"/>
                  <a:pt x="5364743" y="4746801"/>
                  <a:pt x="5403588" y="4711239"/>
                </a:cubicBezTo>
                <a:lnTo>
                  <a:pt x="5485823" y="4787195"/>
                </a:lnTo>
                <a:lnTo>
                  <a:pt x="5333887" y="4928785"/>
                </a:lnTo>
                <a:lnTo>
                  <a:pt x="5484780" y="5069581"/>
                </a:lnTo>
                <a:lnTo>
                  <a:pt x="5402545" y="5145537"/>
                </a:lnTo>
                <a:lnTo>
                  <a:pt x="5396021" y="5138686"/>
                </a:lnTo>
                <a:cubicBezTo>
                  <a:pt x="5395722" y="5139002"/>
                  <a:pt x="5395421" y="5139317"/>
                  <a:pt x="5395121" y="5139631"/>
                </a:cubicBezTo>
                <a:lnTo>
                  <a:pt x="5286007" y="5038848"/>
                </a:lnTo>
                <a:lnTo>
                  <a:pt x="5312478" y="5011053"/>
                </a:lnTo>
                <a:lnTo>
                  <a:pt x="5402030" y="5093768"/>
                </a:lnTo>
                <a:lnTo>
                  <a:pt x="5426761" y="5070924"/>
                </a:lnTo>
                <a:lnTo>
                  <a:pt x="5306139" y="4955367"/>
                </a:lnTo>
                <a:lnTo>
                  <a:pt x="5223071" y="5034948"/>
                </a:lnTo>
                <a:lnTo>
                  <a:pt x="5373259" y="5174511"/>
                </a:lnTo>
                <a:lnTo>
                  <a:pt x="5281708" y="5259070"/>
                </a:lnTo>
                <a:lnTo>
                  <a:pt x="5169852" y="5153182"/>
                </a:lnTo>
                <a:lnTo>
                  <a:pt x="5196325" y="5125386"/>
                </a:lnTo>
                <a:lnTo>
                  <a:pt x="5283102" y="5205538"/>
                </a:lnTo>
                <a:lnTo>
                  <a:pt x="5317150" y="5174090"/>
                </a:lnTo>
                <a:lnTo>
                  <a:pt x="5195304" y="5061548"/>
                </a:lnTo>
                <a:lnTo>
                  <a:pt x="5107819" y="5145359"/>
                </a:lnTo>
                <a:lnTo>
                  <a:pt x="5258594" y="5289804"/>
                </a:lnTo>
                <a:lnTo>
                  <a:pt x="5256330" y="5292095"/>
                </a:lnTo>
                <a:lnTo>
                  <a:pt x="5223587" y="5292096"/>
                </a:lnTo>
                <a:lnTo>
                  <a:pt x="5239958" y="5308668"/>
                </a:lnTo>
                <a:lnTo>
                  <a:pt x="5235870" y="5312807"/>
                </a:lnTo>
                <a:lnTo>
                  <a:pt x="5244046" y="5312807"/>
                </a:lnTo>
                <a:lnTo>
                  <a:pt x="5250261" y="5319100"/>
                </a:lnTo>
                <a:lnTo>
                  <a:pt x="5102554" y="5460606"/>
                </a:lnTo>
                <a:lnTo>
                  <a:pt x="5190129" y="5544504"/>
                </a:lnTo>
                <a:lnTo>
                  <a:pt x="5312927" y="5431082"/>
                </a:lnTo>
                <a:lnTo>
                  <a:pt x="5278880" y="5399634"/>
                </a:lnTo>
                <a:lnTo>
                  <a:pt x="5192102" y="5479785"/>
                </a:lnTo>
                <a:lnTo>
                  <a:pt x="5165631" y="5451990"/>
                </a:lnTo>
                <a:cubicBezTo>
                  <a:pt x="5202916" y="5416694"/>
                  <a:pt x="5240200" y="5381398"/>
                  <a:pt x="5277486" y="5346100"/>
                </a:cubicBezTo>
                <a:lnTo>
                  <a:pt x="5369036" y="5430661"/>
                </a:lnTo>
                <a:lnTo>
                  <a:pt x="5217895" y="5571104"/>
                </a:lnTo>
                <a:lnTo>
                  <a:pt x="5300875" y="5650599"/>
                </a:lnTo>
                <a:lnTo>
                  <a:pt x="5422431" y="5534147"/>
                </a:lnTo>
                <a:lnTo>
                  <a:pt x="5397808" y="5511403"/>
                </a:lnTo>
                <a:lnTo>
                  <a:pt x="5308256" y="5594118"/>
                </a:lnTo>
                <a:lnTo>
                  <a:pt x="5281784" y="5566323"/>
                </a:lnTo>
                <a:cubicBezTo>
                  <a:pt x="5320631" y="5530760"/>
                  <a:pt x="5359476" y="5495198"/>
                  <a:pt x="5398323" y="5459635"/>
                </a:cubicBezTo>
                <a:lnTo>
                  <a:pt x="5480558" y="5535590"/>
                </a:lnTo>
                <a:lnTo>
                  <a:pt x="5328621" y="5677182"/>
                </a:lnTo>
                <a:lnTo>
                  <a:pt x="5479515" y="5817977"/>
                </a:lnTo>
                <a:lnTo>
                  <a:pt x="5397280" y="5893932"/>
                </a:lnTo>
                <a:lnTo>
                  <a:pt x="5390757" y="5887083"/>
                </a:lnTo>
                <a:cubicBezTo>
                  <a:pt x="5390456" y="5887398"/>
                  <a:pt x="5390157" y="5887714"/>
                  <a:pt x="5389856" y="5888028"/>
                </a:cubicBezTo>
                <a:lnTo>
                  <a:pt x="5280741" y="5787244"/>
                </a:lnTo>
                <a:lnTo>
                  <a:pt x="5307214" y="5759450"/>
                </a:lnTo>
                <a:lnTo>
                  <a:pt x="5396765" y="5842163"/>
                </a:lnTo>
                <a:lnTo>
                  <a:pt x="5421497" y="5819320"/>
                </a:lnTo>
                <a:lnTo>
                  <a:pt x="5300874" y="5703763"/>
                </a:lnTo>
                <a:lnTo>
                  <a:pt x="5217805" y="5783345"/>
                </a:lnTo>
                <a:lnTo>
                  <a:pt x="5367993" y="5922907"/>
                </a:lnTo>
                <a:lnTo>
                  <a:pt x="5276442" y="6007467"/>
                </a:lnTo>
                <a:lnTo>
                  <a:pt x="5164588" y="5901577"/>
                </a:lnTo>
                <a:lnTo>
                  <a:pt x="5191059" y="5873782"/>
                </a:lnTo>
                <a:lnTo>
                  <a:pt x="5277837" y="5953933"/>
                </a:lnTo>
                <a:lnTo>
                  <a:pt x="5311884" y="5922485"/>
                </a:lnTo>
                <a:lnTo>
                  <a:pt x="5190039" y="5809944"/>
                </a:lnTo>
                <a:lnTo>
                  <a:pt x="5102554" y="5893755"/>
                </a:lnTo>
                <a:lnTo>
                  <a:pt x="5253328" y="6038201"/>
                </a:lnTo>
                <a:lnTo>
                  <a:pt x="5230605" y="6061203"/>
                </a:lnTo>
                <a:lnTo>
                  <a:pt x="5284452" y="6061203"/>
                </a:lnTo>
                <a:lnTo>
                  <a:pt x="5608397" y="5761993"/>
                </a:lnTo>
                <a:lnTo>
                  <a:pt x="5948986" y="6076577"/>
                </a:lnTo>
                <a:lnTo>
                  <a:pt x="5994616" y="6076577"/>
                </a:lnTo>
                <a:lnTo>
                  <a:pt x="5967942" y="6049574"/>
                </a:lnTo>
                <a:lnTo>
                  <a:pt x="6115650" y="5908067"/>
                </a:lnTo>
                <a:lnTo>
                  <a:pt x="6028076" y="5824169"/>
                </a:lnTo>
                <a:lnTo>
                  <a:pt x="5905277" y="5937592"/>
                </a:lnTo>
                <a:lnTo>
                  <a:pt x="5939324" y="5969039"/>
                </a:lnTo>
                <a:lnTo>
                  <a:pt x="6026101" y="5888889"/>
                </a:lnTo>
                <a:lnTo>
                  <a:pt x="6052574" y="5916682"/>
                </a:lnTo>
                <a:cubicBezTo>
                  <a:pt x="6015289" y="5951980"/>
                  <a:pt x="5978004" y="5987276"/>
                  <a:pt x="5940718" y="6022572"/>
                </a:cubicBezTo>
                <a:lnTo>
                  <a:pt x="5849168" y="5938012"/>
                </a:lnTo>
                <a:lnTo>
                  <a:pt x="6000308" y="5797569"/>
                </a:lnTo>
                <a:lnTo>
                  <a:pt x="5917329" y="5718073"/>
                </a:lnTo>
                <a:lnTo>
                  <a:pt x="5795773" y="5834526"/>
                </a:lnTo>
                <a:lnTo>
                  <a:pt x="5820396" y="5857268"/>
                </a:lnTo>
                <a:lnTo>
                  <a:pt x="5909947" y="5774555"/>
                </a:lnTo>
                <a:lnTo>
                  <a:pt x="5936419" y="5802350"/>
                </a:lnTo>
                <a:cubicBezTo>
                  <a:pt x="5897572" y="5837912"/>
                  <a:pt x="5858727" y="5873475"/>
                  <a:pt x="5819880" y="5909038"/>
                </a:cubicBezTo>
                <a:lnTo>
                  <a:pt x="5737646" y="5833082"/>
                </a:lnTo>
                <a:lnTo>
                  <a:pt x="5889583" y="5691492"/>
                </a:lnTo>
                <a:lnTo>
                  <a:pt x="5738690" y="5550696"/>
                </a:lnTo>
                <a:lnTo>
                  <a:pt x="5820924" y="5474740"/>
                </a:lnTo>
                <a:lnTo>
                  <a:pt x="5827447" y="5481590"/>
                </a:lnTo>
                <a:cubicBezTo>
                  <a:pt x="5827748" y="5481275"/>
                  <a:pt x="5828048" y="5480959"/>
                  <a:pt x="5828348" y="5480645"/>
                </a:cubicBezTo>
                <a:lnTo>
                  <a:pt x="5937463" y="5581428"/>
                </a:lnTo>
                <a:lnTo>
                  <a:pt x="5910991" y="5609223"/>
                </a:lnTo>
                <a:lnTo>
                  <a:pt x="5821440" y="5526509"/>
                </a:lnTo>
                <a:lnTo>
                  <a:pt x="5796708" y="5549353"/>
                </a:lnTo>
                <a:lnTo>
                  <a:pt x="5917329" y="5664910"/>
                </a:lnTo>
                <a:lnTo>
                  <a:pt x="6000398" y="5585328"/>
                </a:lnTo>
                <a:lnTo>
                  <a:pt x="5850210" y="5445766"/>
                </a:lnTo>
                <a:lnTo>
                  <a:pt x="5941762" y="5361206"/>
                </a:lnTo>
                <a:lnTo>
                  <a:pt x="6053617" y="5467095"/>
                </a:lnTo>
                <a:lnTo>
                  <a:pt x="6027145" y="5494890"/>
                </a:lnTo>
                <a:lnTo>
                  <a:pt x="5940367" y="5414739"/>
                </a:lnTo>
                <a:lnTo>
                  <a:pt x="5906320" y="5446187"/>
                </a:lnTo>
                <a:lnTo>
                  <a:pt x="6028165" y="5558729"/>
                </a:lnTo>
                <a:lnTo>
                  <a:pt x="6115650" y="5474918"/>
                </a:lnTo>
                <a:lnTo>
                  <a:pt x="5964875" y="5330473"/>
                </a:lnTo>
                <a:lnTo>
                  <a:pt x="5967140" y="5328182"/>
                </a:lnTo>
                <a:lnTo>
                  <a:pt x="5999882" y="5328181"/>
                </a:lnTo>
                <a:lnTo>
                  <a:pt x="5983511" y="5311608"/>
                </a:lnTo>
                <a:lnTo>
                  <a:pt x="5987599" y="5307470"/>
                </a:lnTo>
                <a:lnTo>
                  <a:pt x="5979423" y="5307470"/>
                </a:lnTo>
                <a:lnTo>
                  <a:pt x="5973207" y="5301177"/>
                </a:lnTo>
                <a:lnTo>
                  <a:pt x="6120915" y="5159671"/>
                </a:lnTo>
                <a:lnTo>
                  <a:pt x="6033340" y="5075773"/>
                </a:lnTo>
                <a:lnTo>
                  <a:pt x="5910540" y="5189195"/>
                </a:lnTo>
                <a:lnTo>
                  <a:pt x="5944589" y="5220643"/>
                </a:lnTo>
                <a:lnTo>
                  <a:pt x="6031366" y="5140492"/>
                </a:lnTo>
                <a:lnTo>
                  <a:pt x="6057839" y="5168286"/>
                </a:lnTo>
                <a:cubicBezTo>
                  <a:pt x="6020554" y="5203583"/>
                  <a:pt x="5983268" y="5238880"/>
                  <a:pt x="5945984" y="5274176"/>
                </a:cubicBezTo>
                <a:lnTo>
                  <a:pt x="5854432" y="5189616"/>
                </a:lnTo>
                <a:lnTo>
                  <a:pt x="6005574" y="5049172"/>
                </a:lnTo>
                <a:lnTo>
                  <a:pt x="5922594" y="4969678"/>
                </a:lnTo>
                <a:lnTo>
                  <a:pt x="5801039" y="5086130"/>
                </a:lnTo>
                <a:lnTo>
                  <a:pt x="5825662" y="5108873"/>
                </a:lnTo>
                <a:lnTo>
                  <a:pt x="5915212" y="5026158"/>
                </a:lnTo>
                <a:lnTo>
                  <a:pt x="5941685" y="5053954"/>
                </a:lnTo>
                <a:cubicBezTo>
                  <a:pt x="5902838" y="5089517"/>
                  <a:pt x="5863991" y="5125079"/>
                  <a:pt x="5825146" y="5160642"/>
                </a:cubicBezTo>
                <a:lnTo>
                  <a:pt x="5742912" y="5084685"/>
                </a:lnTo>
                <a:lnTo>
                  <a:pt x="5894848" y="4943095"/>
                </a:lnTo>
                <a:lnTo>
                  <a:pt x="5743955" y="4802300"/>
                </a:lnTo>
                <a:lnTo>
                  <a:pt x="5826190" y="4726344"/>
                </a:lnTo>
                <a:lnTo>
                  <a:pt x="5832712" y="4733194"/>
                </a:lnTo>
                <a:cubicBezTo>
                  <a:pt x="5833013" y="4732878"/>
                  <a:pt x="5833312" y="4732564"/>
                  <a:pt x="5833611" y="4732248"/>
                </a:cubicBezTo>
                <a:lnTo>
                  <a:pt x="5942728" y="4833032"/>
                </a:lnTo>
                <a:lnTo>
                  <a:pt x="5916255" y="4860828"/>
                </a:lnTo>
                <a:lnTo>
                  <a:pt x="5826704" y="4778113"/>
                </a:lnTo>
                <a:lnTo>
                  <a:pt x="5801973" y="4800957"/>
                </a:lnTo>
                <a:lnTo>
                  <a:pt x="5922593" y="4916514"/>
                </a:lnTo>
                <a:lnTo>
                  <a:pt x="6005663" y="4836932"/>
                </a:lnTo>
                <a:lnTo>
                  <a:pt x="5855476" y="4697370"/>
                </a:lnTo>
                <a:lnTo>
                  <a:pt x="5947027" y="4612809"/>
                </a:lnTo>
                <a:lnTo>
                  <a:pt x="6058881" y="4718699"/>
                </a:lnTo>
                <a:lnTo>
                  <a:pt x="6032410" y="4746494"/>
                </a:lnTo>
                <a:lnTo>
                  <a:pt x="5945632" y="4666343"/>
                </a:lnTo>
                <a:lnTo>
                  <a:pt x="5911584" y="4697791"/>
                </a:lnTo>
                <a:lnTo>
                  <a:pt x="6033428" y="4810332"/>
                </a:lnTo>
                <a:lnTo>
                  <a:pt x="6120915" y="4726521"/>
                </a:lnTo>
                <a:lnTo>
                  <a:pt x="5970140" y="4582077"/>
                </a:lnTo>
                <a:lnTo>
                  <a:pt x="5992864" y="4559074"/>
                </a:lnTo>
                <a:lnTo>
                  <a:pt x="5939017" y="4559074"/>
                </a:lnTo>
                <a:lnTo>
                  <a:pt x="5615072" y="4858284"/>
                </a:lnTo>
                <a:lnTo>
                  <a:pt x="5274482" y="4543699"/>
                </a:lnTo>
                <a:close/>
                <a:moveTo>
                  <a:pt x="5041457" y="4543699"/>
                </a:moveTo>
                <a:lnTo>
                  <a:pt x="5079385" y="4581050"/>
                </a:lnTo>
                <a:lnTo>
                  <a:pt x="5117313" y="4543699"/>
                </a:lnTo>
                <a:close/>
                <a:moveTo>
                  <a:pt x="4889876" y="4543699"/>
                </a:moveTo>
                <a:lnTo>
                  <a:pt x="4520565" y="4884811"/>
                </a:lnTo>
                <a:lnTo>
                  <a:pt x="4520565" y="4887257"/>
                </a:lnTo>
                <a:lnTo>
                  <a:pt x="4161530" y="4555638"/>
                </a:lnTo>
                <a:lnTo>
                  <a:pt x="4111779" y="4555638"/>
                </a:lnTo>
                <a:lnTo>
                  <a:pt x="4136971" y="4581140"/>
                </a:lnTo>
                <a:lnTo>
                  <a:pt x="3988805" y="4723085"/>
                </a:lnTo>
                <a:lnTo>
                  <a:pt x="4075940" y="4806561"/>
                </a:lnTo>
                <a:lnTo>
                  <a:pt x="4197305" y="4694463"/>
                </a:lnTo>
                <a:lnTo>
                  <a:pt x="4163258" y="4663015"/>
                </a:lnTo>
                <a:cubicBezTo>
                  <a:pt x="4134332" y="4689732"/>
                  <a:pt x="4105406" y="4716448"/>
                  <a:pt x="4076481" y="4743166"/>
                </a:cubicBezTo>
                <a:lnTo>
                  <a:pt x="4050009" y="4715370"/>
                </a:lnTo>
                <a:cubicBezTo>
                  <a:pt x="4087293" y="4680075"/>
                  <a:pt x="4124578" y="4644779"/>
                  <a:pt x="4161863" y="4609481"/>
                </a:cubicBezTo>
                <a:lnTo>
                  <a:pt x="4253414" y="4694042"/>
                </a:lnTo>
                <a:cubicBezTo>
                  <a:pt x="4203511" y="4740415"/>
                  <a:pt x="4153608" y="4786788"/>
                  <a:pt x="4103705" y="4833160"/>
                </a:cubicBezTo>
                <a:lnTo>
                  <a:pt x="4187126" y="4913078"/>
                </a:lnTo>
                <a:lnTo>
                  <a:pt x="4307283" y="4797966"/>
                </a:lnTo>
                <a:lnTo>
                  <a:pt x="4282186" y="4774785"/>
                </a:lnTo>
                <a:lnTo>
                  <a:pt x="4192635" y="4857498"/>
                </a:lnTo>
                <a:lnTo>
                  <a:pt x="4166163" y="4829704"/>
                </a:lnTo>
                <a:cubicBezTo>
                  <a:pt x="4205009" y="4794141"/>
                  <a:pt x="4243855" y="4758579"/>
                  <a:pt x="4282701" y="4723016"/>
                </a:cubicBezTo>
                <a:lnTo>
                  <a:pt x="4364936" y="4798971"/>
                </a:lnTo>
                <a:cubicBezTo>
                  <a:pt x="4314915" y="4845868"/>
                  <a:pt x="4264894" y="4892764"/>
                  <a:pt x="4214873" y="4939661"/>
                </a:cubicBezTo>
                <a:lnTo>
                  <a:pt x="4363893" y="5081144"/>
                </a:lnTo>
                <a:lnTo>
                  <a:pt x="4281658" y="5157099"/>
                </a:lnTo>
                <a:lnTo>
                  <a:pt x="4165119" y="5050410"/>
                </a:lnTo>
                <a:lnTo>
                  <a:pt x="4191591" y="5022616"/>
                </a:lnTo>
                <a:lnTo>
                  <a:pt x="4281143" y="5105330"/>
                </a:lnTo>
                <a:lnTo>
                  <a:pt x="4307193" y="5081268"/>
                </a:lnTo>
                <a:lnTo>
                  <a:pt x="4187126" y="4966242"/>
                </a:lnTo>
                <a:lnTo>
                  <a:pt x="4102771" y="5047054"/>
                </a:lnTo>
                <a:lnTo>
                  <a:pt x="4252371" y="5186073"/>
                </a:lnTo>
                <a:lnTo>
                  <a:pt x="4160820" y="5270632"/>
                </a:lnTo>
                <a:lnTo>
                  <a:pt x="4048966" y="5164744"/>
                </a:lnTo>
                <a:lnTo>
                  <a:pt x="4075437" y="5136949"/>
                </a:lnTo>
                <a:lnTo>
                  <a:pt x="4162215" y="5217100"/>
                </a:lnTo>
                <a:lnTo>
                  <a:pt x="4196262" y="5185653"/>
                </a:lnTo>
                <a:lnTo>
                  <a:pt x="4075005" y="5073655"/>
                </a:lnTo>
                <a:lnTo>
                  <a:pt x="3988804" y="5156235"/>
                </a:lnTo>
                <a:lnTo>
                  <a:pt x="4133905" y="5295242"/>
                </a:lnTo>
                <a:lnTo>
                  <a:pt x="4125220" y="5304034"/>
                </a:lnTo>
                <a:lnTo>
                  <a:pt x="4106513" y="5304034"/>
                </a:lnTo>
                <a:lnTo>
                  <a:pt x="4115867" y="5313502"/>
                </a:lnTo>
                <a:lnTo>
                  <a:pt x="4106922" y="5322556"/>
                </a:lnTo>
                <a:lnTo>
                  <a:pt x="4095211" y="5311336"/>
                </a:lnTo>
                <a:lnTo>
                  <a:pt x="4102831" y="5304035"/>
                </a:lnTo>
                <a:lnTo>
                  <a:pt x="4087588" y="5304035"/>
                </a:lnTo>
                <a:lnTo>
                  <a:pt x="3961058" y="5182817"/>
                </a:lnTo>
                <a:lnTo>
                  <a:pt x="3834527" y="5304034"/>
                </a:lnTo>
                <a:lnTo>
                  <a:pt x="3808754" y="5304035"/>
                </a:lnTo>
                <a:lnTo>
                  <a:pt x="3821641" y="5316380"/>
                </a:lnTo>
                <a:lnTo>
                  <a:pt x="3812909" y="5324745"/>
                </a:lnTo>
                <a:lnTo>
                  <a:pt x="3830372" y="5324745"/>
                </a:lnTo>
                <a:lnTo>
                  <a:pt x="3955792" y="5444900"/>
                </a:lnTo>
                <a:lnTo>
                  <a:pt x="4081213" y="5324745"/>
                </a:lnTo>
                <a:lnTo>
                  <a:pt x="4126972" y="5324745"/>
                </a:lnTo>
                <a:lnTo>
                  <a:pt x="4131705" y="5329537"/>
                </a:lnTo>
                <a:lnTo>
                  <a:pt x="3983540" y="5471481"/>
                </a:lnTo>
                <a:lnTo>
                  <a:pt x="4070675" y="5554958"/>
                </a:lnTo>
                <a:lnTo>
                  <a:pt x="4192040" y="5442859"/>
                </a:lnTo>
                <a:lnTo>
                  <a:pt x="4157993" y="5411411"/>
                </a:lnTo>
                <a:cubicBezTo>
                  <a:pt x="4129067" y="5438128"/>
                  <a:pt x="4100140" y="5464844"/>
                  <a:pt x="4071215" y="5491561"/>
                </a:cubicBezTo>
                <a:lnTo>
                  <a:pt x="4044743" y="5463767"/>
                </a:lnTo>
                <a:cubicBezTo>
                  <a:pt x="4082028" y="5428470"/>
                  <a:pt x="4119313" y="5393174"/>
                  <a:pt x="4156598" y="5357878"/>
                </a:cubicBezTo>
                <a:lnTo>
                  <a:pt x="4248149" y="5442438"/>
                </a:lnTo>
                <a:cubicBezTo>
                  <a:pt x="4198247" y="5488811"/>
                  <a:pt x="4148343" y="5535184"/>
                  <a:pt x="4098441" y="5581556"/>
                </a:cubicBezTo>
                <a:lnTo>
                  <a:pt x="4181861" y="5661475"/>
                </a:lnTo>
                <a:lnTo>
                  <a:pt x="4302019" y="5546363"/>
                </a:lnTo>
                <a:lnTo>
                  <a:pt x="4276921" y="5523182"/>
                </a:lnTo>
                <a:lnTo>
                  <a:pt x="4187369" y="5605895"/>
                </a:lnTo>
                <a:lnTo>
                  <a:pt x="4160898" y="5578101"/>
                </a:lnTo>
                <a:cubicBezTo>
                  <a:pt x="4199744" y="5542538"/>
                  <a:pt x="4238591" y="5506975"/>
                  <a:pt x="4277437" y="5471413"/>
                </a:cubicBezTo>
                <a:lnTo>
                  <a:pt x="4359670" y="5547367"/>
                </a:lnTo>
                <a:cubicBezTo>
                  <a:pt x="4309650" y="5594264"/>
                  <a:pt x="4259628" y="5641160"/>
                  <a:pt x="4209608" y="5688056"/>
                </a:cubicBezTo>
                <a:lnTo>
                  <a:pt x="4358627" y="5829539"/>
                </a:lnTo>
                <a:lnTo>
                  <a:pt x="4276393" y="5905495"/>
                </a:lnTo>
                <a:lnTo>
                  <a:pt x="4159854" y="5798807"/>
                </a:lnTo>
                <a:lnTo>
                  <a:pt x="4186326" y="5771012"/>
                </a:lnTo>
                <a:lnTo>
                  <a:pt x="4275877" y="5853726"/>
                </a:lnTo>
                <a:lnTo>
                  <a:pt x="4301928" y="5829663"/>
                </a:lnTo>
                <a:lnTo>
                  <a:pt x="4181861" y="5714639"/>
                </a:lnTo>
                <a:lnTo>
                  <a:pt x="4097506" y="5795451"/>
                </a:lnTo>
                <a:lnTo>
                  <a:pt x="4247106" y="5934470"/>
                </a:lnTo>
                <a:lnTo>
                  <a:pt x="4155555" y="6019030"/>
                </a:lnTo>
                <a:lnTo>
                  <a:pt x="4043700" y="5913140"/>
                </a:lnTo>
                <a:lnTo>
                  <a:pt x="4070172" y="5885346"/>
                </a:lnTo>
                <a:lnTo>
                  <a:pt x="4156949" y="5965496"/>
                </a:lnTo>
                <a:lnTo>
                  <a:pt x="4190997" y="5934048"/>
                </a:lnTo>
                <a:lnTo>
                  <a:pt x="4069741" y="5822051"/>
                </a:lnTo>
                <a:lnTo>
                  <a:pt x="3983540" y="5904631"/>
                </a:lnTo>
                <a:lnTo>
                  <a:pt x="4128640" y="6043638"/>
                </a:lnTo>
                <a:lnTo>
                  <a:pt x="4101657" y="6070952"/>
                </a:lnTo>
                <a:lnTo>
                  <a:pt x="3955793" y="5931213"/>
                </a:lnTo>
                <a:lnTo>
                  <a:pt x="3807643" y="6073142"/>
                </a:lnTo>
                <a:lnTo>
                  <a:pt x="3875945" y="6073142"/>
                </a:lnTo>
                <a:lnTo>
                  <a:pt x="3956480" y="5993832"/>
                </a:lnTo>
                <a:lnTo>
                  <a:pt x="4037016" y="6073142"/>
                </a:lnTo>
                <a:lnTo>
                  <a:pt x="4145989" y="6073141"/>
                </a:lnTo>
                <a:lnTo>
                  <a:pt x="4515300" y="5732030"/>
                </a:lnTo>
                <a:lnTo>
                  <a:pt x="4515300" y="5729583"/>
                </a:lnTo>
                <a:lnTo>
                  <a:pt x="4874335" y="6061203"/>
                </a:lnTo>
                <a:lnTo>
                  <a:pt x="4924086" y="6061203"/>
                </a:lnTo>
                <a:lnTo>
                  <a:pt x="4898895" y="6035701"/>
                </a:lnTo>
                <a:lnTo>
                  <a:pt x="5047060" y="5893756"/>
                </a:lnTo>
                <a:lnTo>
                  <a:pt x="4959925" y="5810280"/>
                </a:lnTo>
                <a:lnTo>
                  <a:pt x="4838559" y="5922378"/>
                </a:lnTo>
                <a:lnTo>
                  <a:pt x="4872607" y="5953826"/>
                </a:lnTo>
                <a:cubicBezTo>
                  <a:pt x="4901533" y="5927109"/>
                  <a:pt x="4930459" y="5900393"/>
                  <a:pt x="4959385" y="5873676"/>
                </a:cubicBezTo>
                <a:lnTo>
                  <a:pt x="4985856" y="5901471"/>
                </a:lnTo>
                <a:cubicBezTo>
                  <a:pt x="4948572" y="5936766"/>
                  <a:pt x="4911287" y="5972062"/>
                  <a:pt x="4874002" y="6007360"/>
                </a:cubicBezTo>
                <a:lnTo>
                  <a:pt x="4782451" y="5922800"/>
                </a:lnTo>
                <a:cubicBezTo>
                  <a:pt x="4832353" y="5876426"/>
                  <a:pt x="4882257" y="5830053"/>
                  <a:pt x="4932160" y="5783680"/>
                </a:cubicBezTo>
                <a:lnTo>
                  <a:pt x="4848739" y="5703762"/>
                </a:lnTo>
                <a:lnTo>
                  <a:pt x="4728581" y="5818875"/>
                </a:lnTo>
                <a:lnTo>
                  <a:pt x="4753680" y="5842056"/>
                </a:lnTo>
                <a:lnTo>
                  <a:pt x="4843231" y="5759342"/>
                </a:lnTo>
                <a:lnTo>
                  <a:pt x="4869702" y="5787137"/>
                </a:lnTo>
                <a:cubicBezTo>
                  <a:pt x="4830856" y="5822700"/>
                  <a:pt x="4792010" y="5858263"/>
                  <a:pt x="4753163" y="5893825"/>
                </a:cubicBezTo>
                <a:lnTo>
                  <a:pt x="4670929" y="5817871"/>
                </a:lnTo>
                <a:cubicBezTo>
                  <a:pt x="4720950" y="5770973"/>
                  <a:pt x="4770971" y="5724077"/>
                  <a:pt x="4820992" y="5677182"/>
                </a:cubicBezTo>
                <a:lnTo>
                  <a:pt x="4671972" y="5535697"/>
                </a:lnTo>
                <a:lnTo>
                  <a:pt x="4754207" y="5459742"/>
                </a:lnTo>
                <a:lnTo>
                  <a:pt x="4870746" y="5566431"/>
                </a:lnTo>
                <a:lnTo>
                  <a:pt x="4844274" y="5594225"/>
                </a:lnTo>
                <a:lnTo>
                  <a:pt x="4754723" y="5511511"/>
                </a:lnTo>
                <a:lnTo>
                  <a:pt x="4728672" y="5535573"/>
                </a:lnTo>
                <a:lnTo>
                  <a:pt x="4848739" y="5650599"/>
                </a:lnTo>
                <a:lnTo>
                  <a:pt x="4933094" y="5569787"/>
                </a:lnTo>
                <a:lnTo>
                  <a:pt x="4783494" y="5430768"/>
                </a:lnTo>
                <a:lnTo>
                  <a:pt x="4875045" y="5346208"/>
                </a:lnTo>
                <a:lnTo>
                  <a:pt x="4986900" y="5452098"/>
                </a:lnTo>
                <a:lnTo>
                  <a:pt x="4960428" y="5479892"/>
                </a:lnTo>
                <a:lnTo>
                  <a:pt x="4873651" y="5399741"/>
                </a:lnTo>
                <a:lnTo>
                  <a:pt x="4839602" y="5431189"/>
                </a:lnTo>
                <a:lnTo>
                  <a:pt x="4960860" y="5543187"/>
                </a:lnTo>
                <a:lnTo>
                  <a:pt x="5047060" y="5460606"/>
                </a:lnTo>
                <a:lnTo>
                  <a:pt x="4901960" y="5321599"/>
                </a:lnTo>
                <a:lnTo>
                  <a:pt x="4910646" y="5312807"/>
                </a:lnTo>
                <a:lnTo>
                  <a:pt x="4929352" y="5312807"/>
                </a:lnTo>
                <a:lnTo>
                  <a:pt x="4919998" y="5303339"/>
                </a:lnTo>
                <a:lnTo>
                  <a:pt x="4928943" y="5294284"/>
                </a:lnTo>
                <a:lnTo>
                  <a:pt x="4940655" y="5305504"/>
                </a:lnTo>
                <a:lnTo>
                  <a:pt x="4933033" y="5312806"/>
                </a:lnTo>
                <a:lnTo>
                  <a:pt x="4948277" y="5312807"/>
                </a:lnTo>
                <a:lnTo>
                  <a:pt x="5074807" y="5434024"/>
                </a:lnTo>
                <a:lnTo>
                  <a:pt x="5201338" y="5312807"/>
                </a:lnTo>
                <a:lnTo>
                  <a:pt x="5227111" y="5312806"/>
                </a:lnTo>
                <a:lnTo>
                  <a:pt x="5214224" y="5300462"/>
                </a:lnTo>
                <a:lnTo>
                  <a:pt x="5222956" y="5292096"/>
                </a:lnTo>
                <a:lnTo>
                  <a:pt x="5205493" y="5292096"/>
                </a:lnTo>
                <a:lnTo>
                  <a:pt x="5080072" y="5171942"/>
                </a:lnTo>
                <a:lnTo>
                  <a:pt x="4954652" y="5292096"/>
                </a:lnTo>
                <a:lnTo>
                  <a:pt x="4908893" y="5292096"/>
                </a:lnTo>
                <a:lnTo>
                  <a:pt x="4904159" y="5287305"/>
                </a:lnTo>
                <a:lnTo>
                  <a:pt x="5052325" y="5145360"/>
                </a:lnTo>
                <a:lnTo>
                  <a:pt x="4965191" y="5061884"/>
                </a:lnTo>
                <a:lnTo>
                  <a:pt x="4843824" y="5173983"/>
                </a:lnTo>
                <a:lnTo>
                  <a:pt x="4877873" y="5205430"/>
                </a:lnTo>
                <a:cubicBezTo>
                  <a:pt x="4906798" y="5178713"/>
                  <a:pt x="4935724" y="5151997"/>
                  <a:pt x="4964649" y="5125279"/>
                </a:cubicBezTo>
                <a:lnTo>
                  <a:pt x="4991121" y="5153074"/>
                </a:lnTo>
                <a:cubicBezTo>
                  <a:pt x="4953836" y="5188370"/>
                  <a:pt x="4916552" y="5223667"/>
                  <a:pt x="4879267" y="5258964"/>
                </a:cubicBezTo>
                <a:lnTo>
                  <a:pt x="4787716" y="5174403"/>
                </a:lnTo>
                <a:cubicBezTo>
                  <a:pt x="4837619" y="5128029"/>
                  <a:pt x="4887522" y="5081657"/>
                  <a:pt x="4937424" y="5035285"/>
                </a:cubicBezTo>
                <a:lnTo>
                  <a:pt x="4854005" y="4955367"/>
                </a:lnTo>
                <a:lnTo>
                  <a:pt x="4733847" y="5070479"/>
                </a:lnTo>
                <a:lnTo>
                  <a:pt x="4758944" y="5093660"/>
                </a:lnTo>
                <a:lnTo>
                  <a:pt x="4848496" y="5010947"/>
                </a:lnTo>
                <a:lnTo>
                  <a:pt x="4874968" y="5038741"/>
                </a:lnTo>
                <a:cubicBezTo>
                  <a:pt x="4836121" y="5074303"/>
                  <a:pt x="4797275" y="5109866"/>
                  <a:pt x="4758429" y="5145428"/>
                </a:cubicBezTo>
                <a:lnTo>
                  <a:pt x="4676195" y="5069474"/>
                </a:lnTo>
                <a:cubicBezTo>
                  <a:pt x="4726215" y="5022577"/>
                  <a:pt x="4776236" y="4975681"/>
                  <a:pt x="4826258" y="4928784"/>
                </a:cubicBezTo>
                <a:lnTo>
                  <a:pt x="4677237" y="4787301"/>
                </a:lnTo>
                <a:lnTo>
                  <a:pt x="4759472" y="4711346"/>
                </a:lnTo>
                <a:lnTo>
                  <a:pt x="4876011" y="4818034"/>
                </a:lnTo>
                <a:lnTo>
                  <a:pt x="4849540" y="4845829"/>
                </a:lnTo>
                <a:lnTo>
                  <a:pt x="4759987" y="4763115"/>
                </a:lnTo>
                <a:lnTo>
                  <a:pt x="4733936" y="4787177"/>
                </a:lnTo>
                <a:lnTo>
                  <a:pt x="4854005" y="4902203"/>
                </a:lnTo>
                <a:lnTo>
                  <a:pt x="4938359" y="4821391"/>
                </a:lnTo>
                <a:lnTo>
                  <a:pt x="4788760" y="4682372"/>
                </a:lnTo>
                <a:lnTo>
                  <a:pt x="4880310" y="4597812"/>
                </a:lnTo>
                <a:lnTo>
                  <a:pt x="4992165" y="4703701"/>
                </a:lnTo>
                <a:lnTo>
                  <a:pt x="4965694" y="4731496"/>
                </a:lnTo>
                <a:lnTo>
                  <a:pt x="4878916" y="4651345"/>
                </a:lnTo>
                <a:lnTo>
                  <a:pt x="4844867" y="4682792"/>
                </a:lnTo>
                <a:lnTo>
                  <a:pt x="4966124" y="4794790"/>
                </a:lnTo>
                <a:lnTo>
                  <a:pt x="5052325" y="4712210"/>
                </a:lnTo>
                <a:lnTo>
                  <a:pt x="4907225" y="4573202"/>
                </a:lnTo>
                <a:lnTo>
                  <a:pt x="4934208" y="4545889"/>
                </a:lnTo>
                <a:lnTo>
                  <a:pt x="5080072" y="4685628"/>
                </a:lnTo>
                <a:lnTo>
                  <a:pt x="5228221" y="4543699"/>
                </a:lnTo>
                <a:lnTo>
                  <a:pt x="5159920" y="4543699"/>
                </a:lnTo>
                <a:lnTo>
                  <a:pt x="5079384" y="4623009"/>
                </a:lnTo>
                <a:lnTo>
                  <a:pt x="4998849" y="4543700"/>
                </a:lnTo>
                <a:close/>
                <a:moveTo>
                  <a:pt x="4762849" y="4543699"/>
                </a:moveTo>
                <a:lnTo>
                  <a:pt x="4520565" y="4767484"/>
                </a:lnTo>
                <a:lnTo>
                  <a:pt x="4520565" y="4769931"/>
                </a:lnTo>
                <a:lnTo>
                  <a:pt x="4288556" y="4555639"/>
                </a:lnTo>
                <a:lnTo>
                  <a:pt x="4218094" y="4555639"/>
                </a:lnTo>
                <a:lnTo>
                  <a:pt x="4520566" y="4835013"/>
                </a:lnTo>
                <a:lnTo>
                  <a:pt x="4520566" y="4832565"/>
                </a:lnTo>
                <a:lnTo>
                  <a:pt x="4833312" y="4543699"/>
                </a:lnTo>
                <a:close/>
                <a:moveTo>
                  <a:pt x="4645639" y="4543699"/>
                </a:moveTo>
                <a:lnTo>
                  <a:pt x="4520565" y="4659223"/>
                </a:lnTo>
                <a:lnTo>
                  <a:pt x="4520565" y="4661671"/>
                </a:lnTo>
                <a:lnTo>
                  <a:pt x="4405766" y="4555638"/>
                </a:lnTo>
                <a:lnTo>
                  <a:pt x="4345120" y="4555638"/>
                </a:lnTo>
                <a:lnTo>
                  <a:pt x="4520566" y="4717687"/>
                </a:lnTo>
                <a:lnTo>
                  <a:pt x="4520566" y="4715239"/>
                </a:lnTo>
                <a:lnTo>
                  <a:pt x="4706285" y="4543700"/>
                </a:lnTo>
                <a:close/>
                <a:moveTo>
                  <a:pt x="4520565" y="4543699"/>
                </a:moveTo>
                <a:lnTo>
                  <a:pt x="4520565" y="4555638"/>
                </a:lnTo>
                <a:lnTo>
                  <a:pt x="4462330" y="4555639"/>
                </a:lnTo>
                <a:lnTo>
                  <a:pt x="4520566" y="4609427"/>
                </a:lnTo>
                <a:lnTo>
                  <a:pt x="4520566" y="4606978"/>
                </a:lnTo>
                <a:lnTo>
                  <a:pt x="4589075" y="4543699"/>
                </a:lnTo>
                <a:close/>
                <a:moveTo>
                  <a:pt x="1071516" y="4544765"/>
                </a:moveTo>
                <a:lnTo>
                  <a:pt x="1225353" y="4686856"/>
                </a:lnTo>
                <a:lnTo>
                  <a:pt x="1225354" y="4692698"/>
                </a:lnTo>
                <a:lnTo>
                  <a:pt x="1228516" y="4689777"/>
                </a:lnTo>
                <a:lnTo>
                  <a:pt x="1230268" y="4691396"/>
                </a:lnTo>
                <a:lnTo>
                  <a:pt x="1230268" y="4688159"/>
                </a:lnTo>
                <a:lnTo>
                  <a:pt x="1368872" y="4560139"/>
                </a:lnTo>
                <a:lnTo>
                  <a:pt x="1308225" y="4560139"/>
                </a:lnTo>
                <a:lnTo>
                  <a:pt x="1228516" y="4633762"/>
                </a:lnTo>
                <a:lnTo>
                  <a:pt x="1132161" y="4544764"/>
                </a:lnTo>
                <a:close/>
                <a:moveTo>
                  <a:pt x="944491" y="4544766"/>
                </a:moveTo>
                <a:lnTo>
                  <a:pt x="1225354" y="4804182"/>
                </a:lnTo>
                <a:lnTo>
                  <a:pt x="1225354" y="4810024"/>
                </a:lnTo>
                <a:lnTo>
                  <a:pt x="1228516" y="4807104"/>
                </a:lnTo>
                <a:lnTo>
                  <a:pt x="1230268" y="4808723"/>
                </a:lnTo>
                <a:lnTo>
                  <a:pt x="1230268" y="4805485"/>
                </a:lnTo>
                <a:lnTo>
                  <a:pt x="1495896" y="4560139"/>
                </a:lnTo>
                <a:lnTo>
                  <a:pt x="1425436" y="4560139"/>
                </a:lnTo>
                <a:lnTo>
                  <a:pt x="1228516" y="4742022"/>
                </a:lnTo>
                <a:lnTo>
                  <a:pt x="1014951" y="4544766"/>
                </a:lnTo>
                <a:close/>
                <a:moveTo>
                  <a:pt x="842295" y="4544765"/>
                </a:moveTo>
                <a:lnTo>
                  <a:pt x="868970" y="4571769"/>
                </a:lnTo>
                <a:lnTo>
                  <a:pt x="721263" y="4713275"/>
                </a:lnTo>
                <a:lnTo>
                  <a:pt x="808837" y="4797173"/>
                </a:lnTo>
                <a:lnTo>
                  <a:pt x="931636" y="4683751"/>
                </a:lnTo>
                <a:lnTo>
                  <a:pt x="897588" y="4652303"/>
                </a:lnTo>
                <a:lnTo>
                  <a:pt x="810811" y="4732454"/>
                </a:lnTo>
                <a:lnTo>
                  <a:pt x="784339" y="4704659"/>
                </a:lnTo>
                <a:cubicBezTo>
                  <a:pt x="821624" y="4669363"/>
                  <a:pt x="858909" y="4634066"/>
                  <a:pt x="896194" y="4598770"/>
                </a:cubicBezTo>
                <a:lnTo>
                  <a:pt x="987745" y="4683330"/>
                </a:lnTo>
                <a:lnTo>
                  <a:pt x="836603" y="4823772"/>
                </a:lnTo>
                <a:lnTo>
                  <a:pt x="919583" y="4903269"/>
                </a:lnTo>
                <a:lnTo>
                  <a:pt x="1041139" y="4786817"/>
                </a:lnTo>
                <a:lnTo>
                  <a:pt x="1016517" y="4764073"/>
                </a:lnTo>
                <a:lnTo>
                  <a:pt x="926964" y="4846787"/>
                </a:lnTo>
                <a:lnTo>
                  <a:pt x="900493" y="4818992"/>
                </a:lnTo>
                <a:cubicBezTo>
                  <a:pt x="939339" y="4783429"/>
                  <a:pt x="978186" y="4747866"/>
                  <a:pt x="1017032" y="4712304"/>
                </a:cubicBezTo>
                <a:lnTo>
                  <a:pt x="1099266" y="4788260"/>
                </a:lnTo>
                <a:lnTo>
                  <a:pt x="947330" y="4929850"/>
                </a:lnTo>
                <a:lnTo>
                  <a:pt x="1098223" y="5070646"/>
                </a:lnTo>
                <a:lnTo>
                  <a:pt x="1015988" y="5146602"/>
                </a:lnTo>
                <a:lnTo>
                  <a:pt x="1009465" y="5139752"/>
                </a:lnTo>
                <a:cubicBezTo>
                  <a:pt x="1009165" y="5140067"/>
                  <a:pt x="1008864" y="5140382"/>
                  <a:pt x="1008565" y="5140697"/>
                </a:cubicBezTo>
                <a:lnTo>
                  <a:pt x="899450" y="5039914"/>
                </a:lnTo>
                <a:lnTo>
                  <a:pt x="925922" y="5012118"/>
                </a:lnTo>
                <a:lnTo>
                  <a:pt x="1015473" y="5094833"/>
                </a:lnTo>
                <a:lnTo>
                  <a:pt x="1040205" y="5071990"/>
                </a:lnTo>
                <a:lnTo>
                  <a:pt x="919584" y="4956433"/>
                </a:lnTo>
                <a:lnTo>
                  <a:pt x="836514" y="5036014"/>
                </a:lnTo>
                <a:lnTo>
                  <a:pt x="986701" y="5175576"/>
                </a:lnTo>
                <a:lnTo>
                  <a:pt x="895151" y="5260136"/>
                </a:lnTo>
                <a:lnTo>
                  <a:pt x="783296" y="5154247"/>
                </a:lnTo>
                <a:lnTo>
                  <a:pt x="809768" y="5126452"/>
                </a:lnTo>
                <a:lnTo>
                  <a:pt x="896544" y="5206603"/>
                </a:lnTo>
                <a:lnTo>
                  <a:pt x="930593" y="5175155"/>
                </a:lnTo>
                <a:lnTo>
                  <a:pt x="808748" y="5062613"/>
                </a:lnTo>
                <a:lnTo>
                  <a:pt x="721263" y="5146424"/>
                </a:lnTo>
                <a:lnTo>
                  <a:pt x="872037" y="5290869"/>
                </a:lnTo>
                <a:lnTo>
                  <a:pt x="869773" y="5293161"/>
                </a:lnTo>
                <a:lnTo>
                  <a:pt x="837031" y="5293162"/>
                </a:lnTo>
                <a:lnTo>
                  <a:pt x="853402" y="5309734"/>
                </a:lnTo>
                <a:lnTo>
                  <a:pt x="849313" y="5313872"/>
                </a:lnTo>
                <a:lnTo>
                  <a:pt x="857489" y="5313872"/>
                </a:lnTo>
                <a:lnTo>
                  <a:pt x="863705" y="5320165"/>
                </a:lnTo>
                <a:lnTo>
                  <a:pt x="715998" y="5461671"/>
                </a:lnTo>
                <a:lnTo>
                  <a:pt x="803572" y="5545569"/>
                </a:lnTo>
                <a:lnTo>
                  <a:pt x="926371" y="5432147"/>
                </a:lnTo>
                <a:lnTo>
                  <a:pt x="892323" y="5400699"/>
                </a:lnTo>
                <a:lnTo>
                  <a:pt x="805545" y="5480850"/>
                </a:lnTo>
                <a:lnTo>
                  <a:pt x="779074" y="5453056"/>
                </a:lnTo>
                <a:cubicBezTo>
                  <a:pt x="816359" y="5417759"/>
                  <a:pt x="853644" y="5382463"/>
                  <a:pt x="890929" y="5347166"/>
                </a:cubicBezTo>
                <a:lnTo>
                  <a:pt x="982479" y="5431726"/>
                </a:lnTo>
                <a:lnTo>
                  <a:pt x="831338" y="5572169"/>
                </a:lnTo>
                <a:lnTo>
                  <a:pt x="914318" y="5651665"/>
                </a:lnTo>
                <a:lnTo>
                  <a:pt x="1035874" y="5535212"/>
                </a:lnTo>
                <a:lnTo>
                  <a:pt x="1011252" y="5512469"/>
                </a:lnTo>
                <a:lnTo>
                  <a:pt x="921700" y="5595183"/>
                </a:lnTo>
                <a:lnTo>
                  <a:pt x="895228" y="5567389"/>
                </a:lnTo>
                <a:cubicBezTo>
                  <a:pt x="934074" y="5531826"/>
                  <a:pt x="972921" y="5496264"/>
                  <a:pt x="1011767" y="5460700"/>
                </a:cubicBezTo>
                <a:lnTo>
                  <a:pt x="1094001" y="5536656"/>
                </a:lnTo>
                <a:lnTo>
                  <a:pt x="942065" y="5678247"/>
                </a:lnTo>
                <a:lnTo>
                  <a:pt x="1092959" y="5819043"/>
                </a:lnTo>
                <a:lnTo>
                  <a:pt x="1010724" y="5894998"/>
                </a:lnTo>
                <a:lnTo>
                  <a:pt x="1004200" y="5888148"/>
                </a:lnTo>
                <a:cubicBezTo>
                  <a:pt x="1003899" y="5888463"/>
                  <a:pt x="1003600" y="5888779"/>
                  <a:pt x="1003300" y="5889094"/>
                </a:cubicBezTo>
                <a:lnTo>
                  <a:pt x="894185" y="5788310"/>
                </a:lnTo>
                <a:lnTo>
                  <a:pt x="920657" y="5760515"/>
                </a:lnTo>
                <a:lnTo>
                  <a:pt x="1010208" y="5843229"/>
                </a:lnTo>
                <a:lnTo>
                  <a:pt x="1034940" y="5820385"/>
                </a:lnTo>
                <a:lnTo>
                  <a:pt x="914318" y="5704828"/>
                </a:lnTo>
                <a:lnTo>
                  <a:pt x="831248" y="5784411"/>
                </a:lnTo>
                <a:lnTo>
                  <a:pt x="981436" y="5923972"/>
                </a:lnTo>
                <a:lnTo>
                  <a:pt x="889885" y="6008532"/>
                </a:lnTo>
                <a:lnTo>
                  <a:pt x="778031" y="5902643"/>
                </a:lnTo>
                <a:lnTo>
                  <a:pt x="804502" y="5874847"/>
                </a:lnTo>
                <a:lnTo>
                  <a:pt x="891280" y="5954999"/>
                </a:lnTo>
                <a:lnTo>
                  <a:pt x="925328" y="5923551"/>
                </a:lnTo>
                <a:lnTo>
                  <a:pt x="803482" y="5811009"/>
                </a:lnTo>
                <a:lnTo>
                  <a:pt x="715998" y="5894821"/>
                </a:lnTo>
                <a:lnTo>
                  <a:pt x="866772" y="6039266"/>
                </a:lnTo>
                <a:lnTo>
                  <a:pt x="844048" y="6062269"/>
                </a:lnTo>
                <a:lnTo>
                  <a:pt x="897895" y="6062268"/>
                </a:lnTo>
                <a:lnTo>
                  <a:pt x="1221840" y="5763058"/>
                </a:lnTo>
                <a:lnTo>
                  <a:pt x="1562429" y="6077642"/>
                </a:lnTo>
                <a:lnTo>
                  <a:pt x="1608060" y="6077642"/>
                </a:lnTo>
                <a:lnTo>
                  <a:pt x="1581385" y="6050639"/>
                </a:lnTo>
                <a:lnTo>
                  <a:pt x="1729093" y="5909133"/>
                </a:lnTo>
                <a:lnTo>
                  <a:pt x="1641519" y="5825234"/>
                </a:lnTo>
                <a:lnTo>
                  <a:pt x="1518719" y="5938657"/>
                </a:lnTo>
                <a:lnTo>
                  <a:pt x="1552767" y="5970105"/>
                </a:lnTo>
                <a:lnTo>
                  <a:pt x="1639545" y="5889954"/>
                </a:lnTo>
                <a:lnTo>
                  <a:pt x="1666017" y="5917748"/>
                </a:lnTo>
                <a:cubicBezTo>
                  <a:pt x="1628732" y="5953045"/>
                  <a:pt x="1591447" y="5988341"/>
                  <a:pt x="1554162" y="6023638"/>
                </a:cubicBezTo>
                <a:lnTo>
                  <a:pt x="1462611" y="5939077"/>
                </a:lnTo>
                <a:lnTo>
                  <a:pt x="1613753" y="5798634"/>
                </a:lnTo>
                <a:lnTo>
                  <a:pt x="1530773" y="5719139"/>
                </a:lnTo>
                <a:lnTo>
                  <a:pt x="1409217" y="5835592"/>
                </a:lnTo>
                <a:lnTo>
                  <a:pt x="1433840" y="5858334"/>
                </a:lnTo>
                <a:lnTo>
                  <a:pt x="1523391" y="5775620"/>
                </a:lnTo>
                <a:lnTo>
                  <a:pt x="1549862" y="5803416"/>
                </a:lnTo>
                <a:cubicBezTo>
                  <a:pt x="1511016" y="5838978"/>
                  <a:pt x="1472170" y="5874541"/>
                  <a:pt x="1433324" y="5910104"/>
                </a:cubicBezTo>
                <a:lnTo>
                  <a:pt x="1351090" y="5834148"/>
                </a:lnTo>
                <a:lnTo>
                  <a:pt x="1503026" y="5692557"/>
                </a:lnTo>
                <a:lnTo>
                  <a:pt x="1352132" y="5551762"/>
                </a:lnTo>
                <a:lnTo>
                  <a:pt x="1434368" y="5475806"/>
                </a:lnTo>
                <a:lnTo>
                  <a:pt x="1440891" y="5482656"/>
                </a:lnTo>
                <a:cubicBezTo>
                  <a:pt x="1441191" y="5482340"/>
                  <a:pt x="1441491" y="5482025"/>
                  <a:pt x="1441791" y="5481710"/>
                </a:cubicBezTo>
                <a:lnTo>
                  <a:pt x="1550906" y="5582493"/>
                </a:lnTo>
                <a:lnTo>
                  <a:pt x="1524434" y="5610289"/>
                </a:lnTo>
                <a:lnTo>
                  <a:pt x="1434883" y="5527575"/>
                </a:lnTo>
                <a:lnTo>
                  <a:pt x="1410152" y="5550418"/>
                </a:lnTo>
                <a:lnTo>
                  <a:pt x="1530772" y="5665975"/>
                </a:lnTo>
                <a:lnTo>
                  <a:pt x="1613842" y="5586393"/>
                </a:lnTo>
                <a:lnTo>
                  <a:pt x="1463654" y="5446831"/>
                </a:lnTo>
                <a:lnTo>
                  <a:pt x="1555205" y="5362272"/>
                </a:lnTo>
                <a:lnTo>
                  <a:pt x="1667060" y="5468160"/>
                </a:lnTo>
                <a:lnTo>
                  <a:pt x="1640588" y="5495956"/>
                </a:lnTo>
                <a:lnTo>
                  <a:pt x="1553811" y="5415804"/>
                </a:lnTo>
                <a:lnTo>
                  <a:pt x="1519762" y="5447253"/>
                </a:lnTo>
                <a:lnTo>
                  <a:pt x="1641608" y="5559794"/>
                </a:lnTo>
                <a:lnTo>
                  <a:pt x="1729094" y="5475983"/>
                </a:lnTo>
                <a:lnTo>
                  <a:pt x="1578319" y="5331538"/>
                </a:lnTo>
                <a:lnTo>
                  <a:pt x="1580582" y="5329247"/>
                </a:lnTo>
                <a:lnTo>
                  <a:pt x="1613326" y="5329246"/>
                </a:lnTo>
                <a:lnTo>
                  <a:pt x="1596954" y="5312673"/>
                </a:lnTo>
                <a:lnTo>
                  <a:pt x="1601043" y="5308535"/>
                </a:lnTo>
                <a:lnTo>
                  <a:pt x="1592867" y="5308535"/>
                </a:lnTo>
                <a:lnTo>
                  <a:pt x="1586650" y="5302242"/>
                </a:lnTo>
                <a:lnTo>
                  <a:pt x="1734358" y="5160736"/>
                </a:lnTo>
                <a:lnTo>
                  <a:pt x="1646784" y="5076838"/>
                </a:lnTo>
                <a:lnTo>
                  <a:pt x="1523984" y="5190260"/>
                </a:lnTo>
                <a:lnTo>
                  <a:pt x="1558033" y="5221709"/>
                </a:lnTo>
                <a:lnTo>
                  <a:pt x="1644810" y="5141558"/>
                </a:lnTo>
                <a:lnTo>
                  <a:pt x="1671281" y="5169352"/>
                </a:lnTo>
                <a:cubicBezTo>
                  <a:pt x="1633996" y="5204648"/>
                  <a:pt x="1596711" y="5239945"/>
                  <a:pt x="1559426" y="5275241"/>
                </a:cubicBezTo>
                <a:lnTo>
                  <a:pt x="1467876" y="5190681"/>
                </a:lnTo>
                <a:lnTo>
                  <a:pt x="1619017" y="5050238"/>
                </a:lnTo>
                <a:lnTo>
                  <a:pt x="1536038" y="4970743"/>
                </a:lnTo>
                <a:lnTo>
                  <a:pt x="1414483" y="5087195"/>
                </a:lnTo>
                <a:lnTo>
                  <a:pt x="1439106" y="5109938"/>
                </a:lnTo>
                <a:lnTo>
                  <a:pt x="1528656" y="5027224"/>
                </a:lnTo>
                <a:lnTo>
                  <a:pt x="1555128" y="5055019"/>
                </a:lnTo>
                <a:cubicBezTo>
                  <a:pt x="1516282" y="5090582"/>
                  <a:pt x="1477434" y="5126144"/>
                  <a:pt x="1438590" y="5161708"/>
                </a:cubicBezTo>
                <a:lnTo>
                  <a:pt x="1356355" y="5085751"/>
                </a:lnTo>
                <a:lnTo>
                  <a:pt x="1508290" y="4944161"/>
                </a:lnTo>
                <a:lnTo>
                  <a:pt x="1357399" y="4803365"/>
                </a:lnTo>
                <a:lnTo>
                  <a:pt x="1439633" y="4727409"/>
                </a:lnTo>
                <a:lnTo>
                  <a:pt x="1446156" y="4734260"/>
                </a:lnTo>
                <a:cubicBezTo>
                  <a:pt x="1446456" y="4733944"/>
                  <a:pt x="1446756" y="4733629"/>
                  <a:pt x="1447055" y="4733314"/>
                </a:cubicBezTo>
                <a:lnTo>
                  <a:pt x="1556171" y="4834098"/>
                </a:lnTo>
                <a:lnTo>
                  <a:pt x="1529699" y="4861893"/>
                </a:lnTo>
                <a:lnTo>
                  <a:pt x="1440149" y="4779179"/>
                </a:lnTo>
                <a:lnTo>
                  <a:pt x="1415417" y="4802022"/>
                </a:lnTo>
                <a:lnTo>
                  <a:pt x="1536037" y="4917579"/>
                </a:lnTo>
                <a:lnTo>
                  <a:pt x="1619107" y="4837997"/>
                </a:lnTo>
                <a:lnTo>
                  <a:pt x="1468919" y="4698436"/>
                </a:lnTo>
                <a:lnTo>
                  <a:pt x="1560469" y="4613875"/>
                </a:lnTo>
                <a:lnTo>
                  <a:pt x="1672325" y="4719764"/>
                </a:lnTo>
                <a:lnTo>
                  <a:pt x="1645852" y="4747560"/>
                </a:lnTo>
                <a:lnTo>
                  <a:pt x="1559076" y="4667408"/>
                </a:lnTo>
                <a:lnTo>
                  <a:pt x="1525027" y="4698857"/>
                </a:lnTo>
                <a:lnTo>
                  <a:pt x="1646873" y="4811398"/>
                </a:lnTo>
                <a:lnTo>
                  <a:pt x="1734358" y="4727586"/>
                </a:lnTo>
                <a:lnTo>
                  <a:pt x="1583584" y="4583143"/>
                </a:lnTo>
                <a:lnTo>
                  <a:pt x="1606308" y="4560139"/>
                </a:lnTo>
                <a:lnTo>
                  <a:pt x="1552460" y="4560139"/>
                </a:lnTo>
                <a:lnTo>
                  <a:pt x="1228516" y="4859349"/>
                </a:lnTo>
                <a:lnTo>
                  <a:pt x="887926" y="4544765"/>
                </a:lnTo>
                <a:close/>
                <a:moveTo>
                  <a:pt x="654900" y="4544764"/>
                </a:moveTo>
                <a:lnTo>
                  <a:pt x="692827" y="4582116"/>
                </a:lnTo>
                <a:lnTo>
                  <a:pt x="730757" y="4544765"/>
                </a:lnTo>
                <a:close/>
                <a:moveTo>
                  <a:pt x="503319" y="4544765"/>
                </a:moveTo>
                <a:lnTo>
                  <a:pt x="134008" y="4885876"/>
                </a:lnTo>
                <a:lnTo>
                  <a:pt x="134008" y="4888323"/>
                </a:lnTo>
                <a:lnTo>
                  <a:pt x="6610" y="4770653"/>
                </a:lnTo>
                <a:lnTo>
                  <a:pt x="6696" y="4832832"/>
                </a:lnTo>
                <a:lnTo>
                  <a:pt x="9633" y="4829940"/>
                </a:lnTo>
                <a:lnTo>
                  <a:pt x="122670" y="4941257"/>
                </a:lnTo>
                <a:lnTo>
                  <a:pt x="9634" y="5052574"/>
                </a:lnTo>
                <a:lnTo>
                  <a:pt x="6998" y="5049979"/>
                </a:lnTo>
                <a:lnTo>
                  <a:pt x="7070" y="5101944"/>
                </a:lnTo>
                <a:lnTo>
                  <a:pt x="134009" y="4984699"/>
                </a:lnTo>
                <a:lnTo>
                  <a:pt x="134009" y="4982253"/>
                </a:lnTo>
                <a:lnTo>
                  <a:pt x="484337" y="5305831"/>
                </a:lnTo>
                <a:lnTo>
                  <a:pt x="128743" y="5634273"/>
                </a:lnTo>
                <a:lnTo>
                  <a:pt x="128743" y="5636719"/>
                </a:lnTo>
                <a:lnTo>
                  <a:pt x="7658" y="5524881"/>
                </a:lnTo>
                <a:lnTo>
                  <a:pt x="7737" y="5581654"/>
                </a:lnTo>
                <a:lnTo>
                  <a:pt x="117406" y="5689653"/>
                </a:lnTo>
                <a:lnTo>
                  <a:pt x="8037" y="5797356"/>
                </a:lnTo>
                <a:lnTo>
                  <a:pt x="8102" y="5844525"/>
                </a:lnTo>
                <a:lnTo>
                  <a:pt x="128743" y="5733096"/>
                </a:lnTo>
                <a:lnTo>
                  <a:pt x="128743" y="5730649"/>
                </a:lnTo>
                <a:lnTo>
                  <a:pt x="487779" y="6062269"/>
                </a:lnTo>
                <a:lnTo>
                  <a:pt x="537529" y="6062269"/>
                </a:lnTo>
                <a:lnTo>
                  <a:pt x="512338" y="6036766"/>
                </a:lnTo>
                <a:lnTo>
                  <a:pt x="660504" y="5894821"/>
                </a:lnTo>
                <a:lnTo>
                  <a:pt x="573368" y="5811346"/>
                </a:lnTo>
                <a:lnTo>
                  <a:pt x="452003" y="5923444"/>
                </a:lnTo>
                <a:lnTo>
                  <a:pt x="486050" y="5954891"/>
                </a:lnTo>
                <a:cubicBezTo>
                  <a:pt x="514977" y="5928175"/>
                  <a:pt x="543903" y="5901458"/>
                  <a:pt x="572828" y="5874742"/>
                </a:cubicBezTo>
                <a:lnTo>
                  <a:pt x="599299" y="5902536"/>
                </a:lnTo>
                <a:cubicBezTo>
                  <a:pt x="562015" y="5937832"/>
                  <a:pt x="524730" y="5973128"/>
                  <a:pt x="487445" y="6008425"/>
                </a:cubicBezTo>
                <a:lnTo>
                  <a:pt x="395894" y="5923865"/>
                </a:lnTo>
                <a:cubicBezTo>
                  <a:pt x="445796" y="5877492"/>
                  <a:pt x="495700" y="5831118"/>
                  <a:pt x="545602" y="5784746"/>
                </a:cubicBezTo>
                <a:lnTo>
                  <a:pt x="462182" y="5704828"/>
                </a:lnTo>
                <a:lnTo>
                  <a:pt x="342024" y="5819940"/>
                </a:lnTo>
                <a:lnTo>
                  <a:pt x="367122" y="5843121"/>
                </a:lnTo>
                <a:lnTo>
                  <a:pt x="456675" y="5760408"/>
                </a:lnTo>
                <a:lnTo>
                  <a:pt x="483145" y="5788202"/>
                </a:lnTo>
                <a:cubicBezTo>
                  <a:pt x="444300" y="5823765"/>
                  <a:pt x="405453" y="5859328"/>
                  <a:pt x="366606" y="5894890"/>
                </a:cubicBezTo>
                <a:lnTo>
                  <a:pt x="284373" y="5818936"/>
                </a:lnTo>
                <a:cubicBezTo>
                  <a:pt x="334394" y="5772038"/>
                  <a:pt x="384414" y="5725142"/>
                  <a:pt x="434435" y="5678247"/>
                </a:cubicBezTo>
                <a:lnTo>
                  <a:pt x="285416" y="5536763"/>
                </a:lnTo>
                <a:lnTo>
                  <a:pt x="367650" y="5460807"/>
                </a:lnTo>
                <a:lnTo>
                  <a:pt x="484189" y="5567496"/>
                </a:lnTo>
                <a:lnTo>
                  <a:pt x="457717" y="5595290"/>
                </a:lnTo>
                <a:lnTo>
                  <a:pt x="368166" y="5512576"/>
                </a:lnTo>
                <a:lnTo>
                  <a:pt x="342114" y="5536639"/>
                </a:lnTo>
                <a:lnTo>
                  <a:pt x="462182" y="5651664"/>
                </a:lnTo>
                <a:lnTo>
                  <a:pt x="546537" y="5570852"/>
                </a:lnTo>
                <a:lnTo>
                  <a:pt x="396937" y="5431833"/>
                </a:lnTo>
                <a:lnTo>
                  <a:pt x="488488" y="5347274"/>
                </a:lnTo>
                <a:lnTo>
                  <a:pt x="600343" y="5453163"/>
                </a:lnTo>
                <a:lnTo>
                  <a:pt x="573871" y="5480957"/>
                </a:lnTo>
                <a:lnTo>
                  <a:pt x="487094" y="5400806"/>
                </a:lnTo>
                <a:lnTo>
                  <a:pt x="453046" y="5432255"/>
                </a:lnTo>
                <a:lnTo>
                  <a:pt x="574302" y="5544252"/>
                </a:lnTo>
                <a:lnTo>
                  <a:pt x="660504" y="5461672"/>
                </a:lnTo>
                <a:lnTo>
                  <a:pt x="515403" y="5322664"/>
                </a:lnTo>
                <a:lnTo>
                  <a:pt x="524089" y="5313873"/>
                </a:lnTo>
                <a:lnTo>
                  <a:pt x="542795" y="5313872"/>
                </a:lnTo>
                <a:lnTo>
                  <a:pt x="533442" y="5304404"/>
                </a:lnTo>
                <a:lnTo>
                  <a:pt x="542386" y="5295350"/>
                </a:lnTo>
                <a:lnTo>
                  <a:pt x="554098" y="5306570"/>
                </a:lnTo>
                <a:lnTo>
                  <a:pt x="546476" y="5313872"/>
                </a:lnTo>
                <a:lnTo>
                  <a:pt x="561720" y="5313873"/>
                </a:lnTo>
                <a:lnTo>
                  <a:pt x="688251" y="5435089"/>
                </a:lnTo>
                <a:lnTo>
                  <a:pt x="814780" y="5313872"/>
                </a:lnTo>
                <a:lnTo>
                  <a:pt x="840554" y="5313872"/>
                </a:lnTo>
                <a:lnTo>
                  <a:pt x="827667" y="5301527"/>
                </a:lnTo>
                <a:lnTo>
                  <a:pt x="836399" y="5293162"/>
                </a:lnTo>
                <a:lnTo>
                  <a:pt x="818936" y="5293161"/>
                </a:lnTo>
                <a:lnTo>
                  <a:pt x="693516" y="5173007"/>
                </a:lnTo>
                <a:lnTo>
                  <a:pt x="568094" y="5293161"/>
                </a:lnTo>
                <a:lnTo>
                  <a:pt x="522336" y="5293161"/>
                </a:lnTo>
                <a:lnTo>
                  <a:pt x="517603" y="5288370"/>
                </a:lnTo>
                <a:lnTo>
                  <a:pt x="665769" y="5146425"/>
                </a:lnTo>
                <a:lnTo>
                  <a:pt x="578633" y="5062949"/>
                </a:lnTo>
                <a:lnTo>
                  <a:pt x="457267" y="5175048"/>
                </a:lnTo>
                <a:lnTo>
                  <a:pt x="491316" y="5206495"/>
                </a:lnTo>
                <a:cubicBezTo>
                  <a:pt x="520241" y="5179779"/>
                  <a:pt x="549168" y="5153063"/>
                  <a:pt x="578093" y="5126345"/>
                </a:cubicBezTo>
                <a:lnTo>
                  <a:pt x="604565" y="5154139"/>
                </a:lnTo>
                <a:cubicBezTo>
                  <a:pt x="567280" y="5189436"/>
                  <a:pt x="529996" y="5224732"/>
                  <a:pt x="492709" y="5260029"/>
                </a:cubicBezTo>
                <a:lnTo>
                  <a:pt x="401160" y="5175469"/>
                </a:lnTo>
                <a:cubicBezTo>
                  <a:pt x="451062" y="5129095"/>
                  <a:pt x="500965" y="5082723"/>
                  <a:pt x="550867" y="5036350"/>
                </a:cubicBezTo>
                <a:lnTo>
                  <a:pt x="467448" y="4956432"/>
                </a:lnTo>
                <a:lnTo>
                  <a:pt x="347290" y="5071544"/>
                </a:lnTo>
                <a:lnTo>
                  <a:pt x="372387" y="5094725"/>
                </a:lnTo>
                <a:lnTo>
                  <a:pt x="461939" y="5012012"/>
                </a:lnTo>
                <a:lnTo>
                  <a:pt x="488411" y="5039807"/>
                </a:lnTo>
                <a:cubicBezTo>
                  <a:pt x="449565" y="5075369"/>
                  <a:pt x="410719" y="5110931"/>
                  <a:pt x="371872" y="5146493"/>
                </a:cubicBezTo>
                <a:lnTo>
                  <a:pt x="289638" y="5070539"/>
                </a:lnTo>
                <a:cubicBezTo>
                  <a:pt x="339658" y="5023643"/>
                  <a:pt x="389680" y="4976746"/>
                  <a:pt x="439700" y="4929850"/>
                </a:cubicBezTo>
                <a:lnTo>
                  <a:pt x="290681" y="4788367"/>
                </a:lnTo>
                <a:lnTo>
                  <a:pt x="372915" y="4712411"/>
                </a:lnTo>
                <a:lnTo>
                  <a:pt x="489455" y="4819100"/>
                </a:lnTo>
                <a:lnTo>
                  <a:pt x="462983" y="4846894"/>
                </a:lnTo>
                <a:lnTo>
                  <a:pt x="373431" y="4764181"/>
                </a:lnTo>
                <a:lnTo>
                  <a:pt x="347380" y="4788243"/>
                </a:lnTo>
                <a:lnTo>
                  <a:pt x="467448" y="4903268"/>
                </a:lnTo>
                <a:lnTo>
                  <a:pt x="551802" y="4822456"/>
                </a:lnTo>
                <a:lnTo>
                  <a:pt x="402203" y="4683437"/>
                </a:lnTo>
                <a:lnTo>
                  <a:pt x="493753" y="4598877"/>
                </a:lnTo>
                <a:lnTo>
                  <a:pt x="605608" y="4704766"/>
                </a:lnTo>
                <a:lnTo>
                  <a:pt x="579136" y="4732561"/>
                </a:lnTo>
                <a:lnTo>
                  <a:pt x="492359" y="4652410"/>
                </a:lnTo>
                <a:lnTo>
                  <a:pt x="458311" y="4683858"/>
                </a:lnTo>
                <a:lnTo>
                  <a:pt x="579567" y="4795856"/>
                </a:lnTo>
                <a:lnTo>
                  <a:pt x="665768" y="4713276"/>
                </a:lnTo>
                <a:lnTo>
                  <a:pt x="520668" y="4574268"/>
                </a:lnTo>
                <a:lnTo>
                  <a:pt x="547650" y="4546954"/>
                </a:lnTo>
                <a:lnTo>
                  <a:pt x="693515" y="4686693"/>
                </a:lnTo>
                <a:lnTo>
                  <a:pt x="841665" y="4544764"/>
                </a:lnTo>
                <a:lnTo>
                  <a:pt x="773364" y="4544764"/>
                </a:lnTo>
                <a:lnTo>
                  <a:pt x="692828" y="4624074"/>
                </a:lnTo>
                <a:lnTo>
                  <a:pt x="612292" y="4544766"/>
                </a:lnTo>
                <a:close/>
                <a:moveTo>
                  <a:pt x="376292" y="4544765"/>
                </a:moveTo>
                <a:lnTo>
                  <a:pt x="134008" y="4768549"/>
                </a:lnTo>
                <a:lnTo>
                  <a:pt x="134008" y="4770997"/>
                </a:lnTo>
                <a:lnTo>
                  <a:pt x="6447" y="4653177"/>
                </a:lnTo>
                <a:lnTo>
                  <a:pt x="6537" y="4718342"/>
                </a:lnTo>
                <a:lnTo>
                  <a:pt x="134009" y="4836079"/>
                </a:lnTo>
                <a:lnTo>
                  <a:pt x="134008" y="4833631"/>
                </a:lnTo>
                <a:lnTo>
                  <a:pt x="446755" y="4544765"/>
                </a:lnTo>
                <a:close/>
                <a:moveTo>
                  <a:pt x="259082" y="4544765"/>
                </a:moveTo>
                <a:lnTo>
                  <a:pt x="134008" y="4660289"/>
                </a:lnTo>
                <a:lnTo>
                  <a:pt x="134008" y="4662736"/>
                </a:lnTo>
                <a:lnTo>
                  <a:pt x="19209" y="4556703"/>
                </a:lnTo>
                <a:lnTo>
                  <a:pt x="6313" y="4556703"/>
                </a:lnTo>
                <a:lnTo>
                  <a:pt x="6374" y="4600864"/>
                </a:lnTo>
                <a:lnTo>
                  <a:pt x="134009" y="4718752"/>
                </a:lnTo>
                <a:lnTo>
                  <a:pt x="134009" y="4716304"/>
                </a:lnTo>
                <a:lnTo>
                  <a:pt x="319728" y="4544766"/>
                </a:lnTo>
                <a:close/>
                <a:moveTo>
                  <a:pt x="134008" y="4544764"/>
                </a:moveTo>
                <a:lnTo>
                  <a:pt x="134008" y="4556703"/>
                </a:lnTo>
                <a:lnTo>
                  <a:pt x="75774" y="4556704"/>
                </a:lnTo>
                <a:lnTo>
                  <a:pt x="134009" y="4610492"/>
                </a:lnTo>
                <a:lnTo>
                  <a:pt x="134009" y="4608044"/>
                </a:lnTo>
                <a:lnTo>
                  <a:pt x="202518" y="4544765"/>
                </a:lnTo>
                <a:close/>
                <a:moveTo>
                  <a:pt x="12179130" y="4522332"/>
                </a:moveTo>
                <a:lnTo>
                  <a:pt x="12153397" y="4546084"/>
                </a:lnTo>
                <a:lnTo>
                  <a:pt x="12138810" y="4546084"/>
                </a:lnTo>
                <a:lnTo>
                  <a:pt x="12180353" y="4584455"/>
                </a:lnTo>
                <a:lnTo>
                  <a:pt x="12180353" y="4546084"/>
                </a:lnTo>
                <a:lnTo>
                  <a:pt x="12179122" y="4546084"/>
                </a:lnTo>
                <a:close/>
                <a:moveTo>
                  <a:pt x="10524050" y="4520653"/>
                </a:moveTo>
                <a:lnTo>
                  <a:pt x="10486109" y="4557991"/>
                </a:lnTo>
                <a:lnTo>
                  <a:pt x="10561966" y="4558017"/>
                </a:lnTo>
                <a:close/>
                <a:moveTo>
                  <a:pt x="9991527" y="4518148"/>
                </a:moveTo>
                <a:lnTo>
                  <a:pt x="9988363" y="4521068"/>
                </a:lnTo>
                <a:lnTo>
                  <a:pt x="9986612" y="4519450"/>
                </a:lnTo>
                <a:lnTo>
                  <a:pt x="9986611" y="4522685"/>
                </a:lnTo>
                <a:lnTo>
                  <a:pt x="9965210" y="4542438"/>
                </a:lnTo>
                <a:lnTo>
                  <a:pt x="9986604" y="4542445"/>
                </a:lnTo>
                <a:lnTo>
                  <a:pt x="9986603" y="4542648"/>
                </a:lnTo>
                <a:lnTo>
                  <a:pt x="9951206" y="4542649"/>
                </a:lnTo>
                <a:lnTo>
                  <a:pt x="9987833" y="4576479"/>
                </a:lnTo>
                <a:lnTo>
                  <a:pt x="9987833" y="4582322"/>
                </a:lnTo>
                <a:lnTo>
                  <a:pt x="9990996" y="4579401"/>
                </a:lnTo>
                <a:lnTo>
                  <a:pt x="9992749" y="4581019"/>
                </a:lnTo>
                <a:lnTo>
                  <a:pt x="9992748" y="4577783"/>
                </a:lnTo>
                <a:lnTo>
                  <a:pt x="10014141" y="4558023"/>
                </a:lnTo>
                <a:lnTo>
                  <a:pt x="9992748" y="4558023"/>
                </a:lnTo>
                <a:lnTo>
                  <a:pt x="9992748" y="4557822"/>
                </a:lnTo>
                <a:lnTo>
                  <a:pt x="10028140" y="4557834"/>
                </a:lnTo>
                <a:lnTo>
                  <a:pt x="9991525" y="4523992"/>
                </a:lnTo>
                <a:close/>
                <a:moveTo>
                  <a:pt x="6148126" y="4521703"/>
                </a:moveTo>
                <a:lnTo>
                  <a:pt x="6110185" y="4559041"/>
                </a:lnTo>
                <a:lnTo>
                  <a:pt x="6186041" y="4559068"/>
                </a:lnTo>
                <a:close/>
                <a:moveTo>
                  <a:pt x="3416650" y="4524448"/>
                </a:moveTo>
                <a:lnTo>
                  <a:pt x="3390917" y="4548200"/>
                </a:lnTo>
                <a:lnTo>
                  <a:pt x="3376330" y="4548200"/>
                </a:lnTo>
                <a:lnTo>
                  <a:pt x="3417873" y="4586571"/>
                </a:lnTo>
                <a:lnTo>
                  <a:pt x="3417873" y="4548200"/>
                </a:lnTo>
                <a:lnTo>
                  <a:pt x="3416642" y="4548200"/>
                </a:lnTo>
                <a:close/>
                <a:moveTo>
                  <a:pt x="11640230" y="4512712"/>
                </a:moveTo>
                <a:lnTo>
                  <a:pt x="11606317" y="4546084"/>
                </a:lnTo>
                <a:lnTo>
                  <a:pt x="11604984" y="4546084"/>
                </a:lnTo>
                <a:lnTo>
                  <a:pt x="11642913" y="4583435"/>
                </a:lnTo>
                <a:lnTo>
                  <a:pt x="11680840" y="4546084"/>
                </a:lnTo>
                <a:lnTo>
                  <a:pt x="11674096" y="4546084"/>
                </a:lnTo>
                <a:close/>
                <a:moveTo>
                  <a:pt x="8336447" y="4516468"/>
                </a:moveTo>
                <a:lnTo>
                  <a:pt x="8298506" y="4553806"/>
                </a:lnTo>
                <a:lnTo>
                  <a:pt x="8374363" y="4553832"/>
                </a:lnTo>
                <a:close/>
                <a:moveTo>
                  <a:pt x="5615603" y="4519199"/>
                </a:moveTo>
                <a:lnTo>
                  <a:pt x="5612440" y="4522119"/>
                </a:lnTo>
                <a:lnTo>
                  <a:pt x="5610688" y="4520501"/>
                </a:lnTo>
                <a:lnTo>
                  <a:pt x="5610687" y="4523736"/>
                </a:lnTo>
                <a:lnTo>
                  <a:pt x="5589287" y="4543489"/>
                </a:lnTo>
                <a:lnTo>
                  <a:pt x="5610680" y="4543496"/>
                </a:lnTo>
                <a:lnTo>
                  <a:pt x="5610680" y="4543699"/>
                </a:lnTo>
                <a:lnTo>
                  <a:pt x="5575283" y="4543699"/>
                </a:lnTo>
                <a:lnTo>
                  <a:pt x="5611910" y="4577530"/>
                </a:lnTo>
                <a:lnTo>
                  <a:pt x="5611910" y="4583372"/>
                </a:lnTo>
                <a:lnTo>
                  <a:pt x="5615072" y="4580452"/>
                </a:lnTo>
                <a:lnTo>
                  <a:pt x="5616824" y="4582070"/>
                </a:lnTo>
                <a:lnTo>
                  <a:pt x="5616825" y="4578834"/>
                </a:lnTo>
                <a:lnTo>
                  <a:pt x="5638217" y="4559074"/>
                </a:lnTo>
                <a:lnTo>
                  <a:pt x="5616825" y="4559074"/>
                </a:lnTo>
                <a:lnTo>
                  <a:pt x="5616825" y="4558873"/>
                </a:lnTo>
                <a:lnTo>
                  <a:pt x="5652216" y="4558885"/>
                </a:lnTo>
                <a:lnTo>
                  <a:pt x="5615601" y="4525042"/>
                </a:lnTo>
                <a:close/>
                <a:moveTo>
                  <a:pt x="7799008" y="4515266"/>
                </a:moveTo>
                <a:lnTo>
                  <a:pt x="7799003" y="4527262"/>
                </a:lnTo>
                <a:lnTo>
                  <a:pt x="7777473" y="4547135"/>
                </a:lnTo>
                <a:lnTo>
                  <a:pt x="7762887" y="4547134"/>
                </a:lnTo>
                <a:lnTo>
                  <a:pt x="7804430" y="4585505"/>
                </a:lnTo>
                <a:lnTo>
                  <a:pt x="7804429" y="4575006"/>
                </a:lnTo>
                <a:lnTo>
                  <a:pt x="7826537" y="4554588"/>
                </a:lnTo>
                <a:lnTo>
                  <a:pt x="7804429" y="4554588"/>
                </a:lnTo>
                <a:lnTo>
                  <a:pt x="7804429" y="4553638"/>
                </a:lnTo>
                <a:lnTo>
                  <a:pt x="7840537" y="4553650"/>
                </a:lnTo>
                <a:close/>
                <a:moveTo>
                  <a:pt x="1761570" y="4522769"/>
                </a:moveTo>
                <a:lnTo>
                  <a:pt x="1723629" y="4560107"/>
                </a:lnTo>
                <a:lnTo>
                  <a:pt x="1799486" y="4560133"/>
                </a:lnTo>
                <a:close/>
                <a:moveTo>
                  <a:pt x="7264307" y="4513762"/>
                </a:moveTo>
                <a:lnTo>
                  <a:pt x="7230394" y="4547134"/>
                </a:lnTo>
                <a:lnTo>
                  <a:pt x="7229060" y="4547135"/>
                </a:lnTo>
                <a:lnTo>
                  <a:pt x="7266989" y="4584486"/>
                </a:lnTo>
                <a:lnTo>
                  <a:pt x="7304917" y="4547134"/>
                </a:lnTo>
                <a:lnTo>
                  <a:pt x="7298172" y="4547135"/>
                </a:lnTo>
                <a:close/>
                <a:moveTo>
                  <a:pt x="3960524" y="4517519"/>
                </a:moveTo>
                <a:lnTo>
                  <a:pt x="3922583" y="4554857"/>
                </a:lnTo>
                <a:lnTo>
                  <a:pt x="3998439" y="4554883"/>
                </a:lnTo>
                <a:close/>
                <a:moveTo>
                  <a:pt x="1229046" y="4520264"/>
                </a:moveTo>
                <a:lnTo>
                  <a:pt x="1225883" y="4523185"/>
                </a:lnTo>
                <a:lnTo>
                  <a:pt x="1224132" y="4521566"/>
                </a:lnTo>
                <a:lnTo>
                  <a:pt x="1224130" y="4524801"/>
                </a:lnTo>
                <a:lnTo>
                  <a:pt x="1202731" y="4544554"/>
                </a:lnTo>
                <a:lnTo>
                  <a:pt x="1224124" y="4544562"/>
                </a:lnTo>
                <a:lnTo>
                  <a:pt x="1224123" y="4544765"/>
                </a:lnTo>
                <a:lnTo>
                  <a:pt x="1188726" y="4544765"/>
                </a:lnTo>
                <a:lnTo>
                  <a:pt x="1225353" y="4578595"/>
                </a:lnTo>
                <a:lnTo>
                  <a:pt x="1225353" y="4584438"/>
                </a:lnTo>
                <a:lnTo>
                  <a:pt x="1228516" y="4581517"/>
                </a:lnTo>
                <a:lnTo>
                  <a:pt x="1230268" y="4583135"/>
                </a:lnTo>
                <a:lnTo>
                  <a:pt x="1230268" y="4579899"/>
                </a:lnTo>
                <a:lnTo>
                  <a:pt x="1251661" y="4560139"/>
                </a:lnTo>
                <a:lnTo>
                  <a:pt x="1230268" y="4560139"/>
                </a:lnTo>
                <a:lnTo>
                  <a:pt x="1230268" y="4559938"/>
                </a:lnTo>
                <a:lnTo>
                  <a:pt x="1265660" y="4559950"/>
                </a:lnTo>
                <a:lnTo>
                  <a:pt x="1229044" y="4526108"/>
                </a:lnTo>
                <a:close/>
                <a:moveTo>
                  <a:pt x="9452627" y="4508527"/>
                </a:moveTo>
                <a:lnTo>
                  <a:pt x="9418357" y="4542251"/>
                </a:lnTo>
                <a:lnTo>
                  <a:pt x="9486873" y="4542274"/>
                </a:lnTo>
                <a:close/>
                <a:moveTo>
                  <a:pt x="3423085" y="4516316"/>
                </a:moveTo>
                <a:lnTo>
                  <a:pt x="3423070" y="4554686"/>
                </a:lnTo>
                <a:lnTo>
                  <a:pt x="3464613" y="4554701"/>
                </a:lnTo>
                <a:close/>
                <a:moveTo>
                  <a:pt x="2877750" y="4514828"/>
                </a:moveTo>
                <a:lnTo>
                  <a:pt x="2843836" y="4548200"/>
                </a:lnTo>
                <a:lnTo>
                  <a:pt x="2842503" y="4548200"/>
                </a:lnTo>
                <a:lnTo>
                  <a:pt x="2880432" y="4585551"/>
                </a:lnTo>
                <a:lnTo>
                  <a:pt x="2918360" y="4548200"/>
                </a:lnTo>
                <a:lnTo>
                  <a:pt x="2911616" y="4548200"/>
                </a:lnTo>
                <a:close/>
                <a:moveTo>
                  <a:pt x="5076704" y="4509578"/>
                </a:moveTo>
                <a:lnTo>
                  <a:pt x="5042434" y="4543301"/>
                </a:lnTo>
                <a:lnTo>
                  <a:pt x="5110949" y="4543324"/>
                </a:lnTo>
                <a:close/>
                <a:moveTo>
                  <a:pt x="690147" y="4510643"/>
                </a:moveTo>
                <a:lnTo>
                  <a:pt x="655878" y="4544367"/>
                </a:lnTo>
                <a:lnTo>
                  <a:pt x="724393" y="4544390"/>
                </a:lnTo>
                <a:close/>
                <a:moveTo>
                  <a:pt x="11082879" y="4492468"/>
                </a:moveTo>
                <a:lnTo>
                  <a:pt x="11082879" y="4494917"/>
                </a:lnTo>
                <a:lnTo>
                  <a:pt x="11014346" y="4558171"/>
                </a:lnTo>
                <a:lnTo>
                  <a:pt x="11026023" y="4558177"/>
                </a:lnTo>
                <a:lnTo>
                  <a:pt x="11084092" y="4611812"/>
                </a:lnTo>
                <a:lnTo>
                  <a:pt x="11084093" y="4609363"/>
                </a:lnTo>
                <a:lnTo>
                  <a:pt x="11152602" y="4546084"/>
                </a:lnTo>
                <a:lnTo>
                  <a:pt x="11140888" y="4546084"/>
                </a:lnTo>
                <a:close/>
                <a:moveTo>
                  <a:pt x="6706956" y="4493519"/>
                </a:moveTo>
                <a:lnTo>
                  <a:pt x="6706956" y="4495968"/>
                </a:lnTo>
                <a:lnTo>
                  <a:pt x="6638423" y="4559222"/>
                </a:lnTo>
                <a:lnTo>
                  <a:pt x="6650099" y="4559227"/>
                </a:lnTo>
                <a:lnTo>
                  <a:pt x="6708169" y="4612863"/>
                </a:lnTo>
                <a:lnTo>
                  <a:pt x="6708169" y="4610414"/>
                </a:lnTo>
                <a:lnTo>
                  <a:pt x="6776679" y="4547134"/>
                </a:lnTo>
                <a:lnTo>
                  <a:pt x="6764964" y="4547135"/>
                </a:lnTo>
                <a:close/>
                <a:moveTo>
                  <a:pt x="8895277" y="4488283"/>
                </a:moveTo>
                <a:lnTo>
                  <a:pt x="8895277" y="4490732"/>
                </a:lnTo>
                <a:lnTo>
                  <a:pt x="8826743" y="4553987"/>
                </a:lnTo>
                <a:lnTo>
                  <a:pt x="8895254" y="4554011"/>
                </a:lnTo>
                <a:lnTo>
                  <a:pt x="8895258" y="4542072"/>
                </a:lnTo>
                <a:lnTo>
                  <a:pt x="8953493" y="4542091"/>
                </a:lnTo>
                <a:close/>
                <a:moveTo>
                  <a:pt x="2320399" y="4494584"/>
                </a:moveTo>
                <a:lnTo>
                  <a:pt x="2320399" y="4497033"/>
                </a:lnTo>
                <a:lnTo>
                  <a:pt x="2251867" y="4560287"/>
                </a:lnTo>
                <a:lnTo>
                  <a:pt x="2263544" y="4560293"/>
                </a:lnTo>
                <a:lnTo>
                  <a:pt x="2321612" y="4613928"/>
                </a:lnTo>
                <a:lnTo>
                  <a:pt x="2321613" y="4611480"/>
                </a:lnTo>
                <a:lnTo>
                  <a:pt x="2390122" y="4548200"/>
                </a:lnTo>
                <a:lnTo>
                  <a:pt x="2378408" y="4548200"/>
                </a:lnTo>
                <a:close/>
                <a:moveTo>
                  <a:pt x="4519353" y="4489334"/>
                </a:moveTo>
                <a:lnTo>
                  <a:pt x="4519354" y="4491783"/>
                </a:lnTo>
                <a:lnTo>
                  <a:pt x="4450820" y="4555038"/>
                </a:lnTo>
                <a:lnTo>
                  <a:pt x="4519331" y="4555062"/>
                </a:lnTo>
                <a:lnTo>
                  <a:pt x="4519335" y="4543123"/>
                </a:lnTo>
                <a:lnTo>
                  <a:pt x="4577570" y="4543142"/>
                </a:lnTo>
                <a:close/>
                <a:moveTo>
                  <a:pt x="132796" y="4490399"/>
                </a:moveTo>
                <a:lnTo>
                  <a:pt x="132797" y="4492848"/>
                </a:lnTo>
                <a:lnTo>
                  <a:pt x="64264" y="4556103"/>
                </a:lnTo>
                <a:lnTo>
                  <a:pt x="132774" y="4556128"/>
                </a:lnTo>
                <a:lnTo>
                  <a:pt x="132778" y="4544188"/>
                </a:lnTo>
                <a:lnTo>
                  <a:pt x="191013" y="4544208"/>
                </a:lnTo>
                <a:close/>
                <a:moveTo>
                  <a:pt x="11640245" y="4470753"/>
                </a:moveTo>
                <a:lnTo>
                  <a:pt x="11717083" y="4546473"/>
                </a:lnTo>
                <a:lnTo>
                  <a:pt x="11723051" y="4546475"/>
                </a:lnTo>
                <a:lnTo>
                  <a:pt x="11642913" y="4625394"/>
                </a:lnTo>
                <a:lnTo>
                  <a:pt x="11562718" y="4546420"/>
                </a:lnTo>
                <a:lnTo>
                  <a:pt x="11563354" y="4546421"/>
                </a:lnTo>
                <a:close/>
                <a:moveTo>
                  <a:pt x="7264321" y="4471804"/>
                </a:moveTo>
                <a:lnTo>
                  <a:pt x="7341160" y="4547523"/>
                </a:lnTo>
                <a:lnTo>
                  <a:pt x="7347127" y="4547526"/>
                </a:lnTo>
                <a:lnTo>
                  <a:pt x="7266989" y="4626445"/>
                </a:lnTo>
                <a:lnTo>
                  <a:pt x="7186795" y="4547471"/>
                </a:lnTo>
                <a:lnTo>
                  <a:pt x="7187431" y="4547472"/>
                </a:lnTo>
                <a:close/>
                <a:moveTo>
                  <a:pt x="2877765" y="4472869"/>
                </a:moveTo>
                <a:lnTo>
                  <a:pt x="2954603" y="4548589"/>
                </a:lnTo>
                <a:lnTo>
                  <a:pt x="2960570" y="4548592"/>
                </a:lnTo>
                <a:lnTo>
                  <a:pt x="2880433" y="4627510"/>
                </a:lnTo>
                <a:lnTo>
                  <a:pt x="2800238" y="4548536"/>
                </a:lnTo>
                <a:lnTo>
                  <a:pt x="2800874" y="4548538"/>
                </a:lnTo>
                <a:close/>
                <a:moveTo>
                  <a:pt x="11082898" y="4440223"/>
                </a:moveTo>
                <a:lnTo>
                  <a:pt x="11197660" y="4546295"/>
                </a:lnTo>
                <a:lnTo>
                  <a:pt x="11208935" y="4546299"/>
                </a:lnTo>
                <a:lnTo>
                  <a:pt x="11084092" y="4661608"/>
                </a:lnTo>
                <a:lnTo>
                  <a:pt x="11084092" y="4664056"/>
                </a:lnTo>
                <a:lnTo>
                  <a:pt x="10969293" y="4558023"/>
                </a:lnTo>
                <a:lnTo>
                  <a:pt x="10957923" y="4558023"/>
                </a:lnTo>
                <a:lnTo>
                  <a:pt x="11082898" y="4442671"/>
                </a:lnTo>
                <a:close/>
                <a:moveTo>
                  <a:pt x="6706974" y="4441274"/>
                </a:moveTo>
                <a:lnTo>
                  <a:pt x="6821737" y="4547346"/>
                </a:lnTo>
                <a:lnTo>
                  <a:pt x="6833011" y="4547350"/>
                </a:lnTo>
                <a:lnTo>
                  <a:pt x="6708169" y="4662659"/>
                </a:lnTo>
                <a:lnTo>
                  <a:pt x="6708169" y="4665107"/>
                </a:lnTo>
                <a:lnTo>
                  <a:pt x="6593369" y="4559074"/>
                </a:lnTo>
                <a:lnTo>
                  <a:pt x="6582000" y="4559073"/>
                </a:lnTo>
                <a:lnTo>
                  <a:pt x="6706974" y="4443722"/>
                </a:lnTo>
                <a:close/>
                <a:moveTo>
                  <a:pt x="2320418" y="4442339"/>
                </a:moveTo>
                <a:lnTo>
                  <a:pt x="2435180" y="4548411"/>
                </a:lnTo>
                <a:lnTo>
                  <a:pt x="2446455" y="4548416"/>
                </a:lnTo>
                <a:lnTo>
                  <a:pt x="2321611" y="4663725"/>
                </a:lnTo>
                <a:lnTo>
                  <a:pt x="2321612" y="4666172"/>
                </a:lnTo>
                <a:lnTo>
                  <a:pt x="2206812" y="4560139"/>
                </a:lnTo>
                <a:lnTo>
                  <a:pt x="2195442" y="4560139"/>
                </a:lnTo>
                <a:lnTo>
                  <a:pt x="2320417" y="4444788"/>
                </a:lnTo>
                <a:close/>
                <a:moveTo>
                  <a:pt x="12179168" y="4414073"/>
                </a:moveTo>
                <a:lnTo>
                  <a:pt x="12036143" y="4546084"/>
                </a:lnTo>
                <a:lnTo>
                  <a:pt x="12021600" y="4546084"/>
                </a:lnTo>
                <a:lnTo>
                  <a:pt x="12180353" y="4692715"/>
                </a:lnTo>
                <a:lnTo>
                  <a:pt x="12180353" y="4636700"/>
                </a:lnTo>
                <a:lnTo>
                  <a:pt x="12082802" y="4546599"/>
                </a:lnTo>
                <a:lnTo>
                  <a:pt x="12096250" y="4546603"/>
                </a:lnTo>
                <a:lnTo>
                  <a:pt x="12179148" y="4470089"/>
                </a:lnTo>
                <a:close/>
                <a:moveTo>
                  <a:pt x="9991565" y="4409888"/>
                </a:moveTo>
                <a:lnTo>
                  <a:pt x="9988401" y="4412808"/>
                </a:lnTo>
                <a:lnTo>
                  <a:pt x="9986649" y="4411189"/>
                </a:lnTo>
                <a:lnTo>
                  <a:pt x="9986649" y="4414425"/>
                </a:lnTo>
                <a:lnTo>
                  <a:pt x="9848000" y="4542398"/>
                </a:lnTo>
                <a:lnTo>
                  <a:pt x="9908646" y="4542418"/>
                </a:lnTo>
                <a:lnTo>
                  <a:pt x="9988381" y="4468823"/>
                </a:lnTo>
                <a:lnTo>
                  <a:pt x="10084706" y="4557854"/>
                </a:lnTo>
                <a:lnTo>
                  <a:pt x="10145350" y="4557875"/>
                </a:lnTo>
                <a:lnTo>
                  <a:pt x="9991563" y="4415730"/>
                </a:lnTo>
                <a:close/>
                <a:moveTo>
                  <a:pt x="3416688" y="4416189"/>
                </a:moveTo>
                <a:lnTo>
                  <a:pt x="3273663" y="4548200"/>
                </a:lnTo>
                <a:lnTo>
                  <a:pt x="3259120" y="4548200"/>
                </a:lnTo>
                <a:lnTo>
                  <a:pt x="3417873" y="4694831"/>
                </a:lnTo>
                <a:lnTo>
                  <a:pt x="3417873" y="4638816"/>
                </a:lnTo>
                <a:lnTo>
                  <a:pt x="3320322" y="4548715"/>
                </a:lnTo>
                <a:lnTo>
                  <a:pt x="3333770" y="4548719"/>
                </a:lnTo>
                <a:lnTo>
                  <a:pt x="3416668" y="4472205"/>
                </a:lnTo>
                <a:close/>
                <a:moveTo>
                  <a:pt x="5615641" y="4410939"/>
                </a:moveTo>
                <a:lnTo>
                  <a:pt x="5612478" y="4413859"/>
                </a:lnTo>
                <a:lnTo>
                  <a:pt x="5610726" y="4412240"/>
                </a:lnTo>
                <a:lnTo>
                  <a:pt x="5610724" y="4415476"/>
                </a:lnTo>
                <a:lnTo>
                  <a:pt x="5472077" y="4543448"/>
                </a:lnTo>
                <a:lnTo>
                  <a:pt x="5532723" y="4543469"/>
                </a:lnTo>
                <a:lnTo>
                  <a:pt x="5612458" y="4469874"/>
                </a:lnTo>
                <a:lnTo>
                  <a:pt x="5708782" y="4558905"/>
                </a:lnTo>
                <a:lnTo>
                  <a:pt x="5769426" y="4558926"/>
                </a:lnTo>
                <a:lnTo>
                  <a:pt x="5615639" y="4416781"/>
                </a:lnTo>
                <a:close/>
                <a:moveTo>
                  <a:pt x="7799046" y="4407005"/>
                </a:moveTo>
                <a:lnTo>
                  <a:pt x="7799042" y="4419002"/>
                </a:lnTo>
                <a:lnTo>
                  <a:pt x="7660220" y="4547135"/>
                </a:lnTo>
                <a:lnTo>
                  <a:pt x="7645676" y="4547135"/>
                </a:lnTo>
                <a:lnTo>
                  <a:pt x="7804430" y="4693766"/>
                </a:lnTo>
                <a:lnTo>
                  <a:pt x="7804430" y="4683267"/>
                </a:lnTo>
                <a:lnTo>
                  <a:pt x="7943747" y="4554588"/>
                </a:lnTo>
                <a:lnTo>
                  <a:pt x="7883100" y="4554587"/>
                </a:lnTo>
                <a:lnTo>
                  <a:pt x="7800228" y="4631132"/>
                </a:lnTo>
                <a:lnTo>
                  <a:pt x="7800228" y="4633870"/>
                </a:lnTo>
                <a:lnTo>
                  <a:pt x="7706878" y="4547649"/>
                </a:lnTo>
                <a:lnTo>
                  <a:pt x="7720326" y="4547654"/>
                </a:lnTo>
                <a:lnTo>
                  <a:pt x="7803224" y="4471139"/>
                </a:lnTo>
                <a:lnTo>
                  <a:pt x="7803226" y="4466902"/>
                </a:lnTo>
                <a:lnTo>
                  <a:pt x="7897101" y="4553669"/>
                </a:lnTo>
                <a:lnTo>
                  <a:pt x="7957746" y="4553690"/>
                </a:lnTo>
                <a:close/>
                <a:moveTo>
                  <a:pt x="9454815" y="4401398"/>
                </a:moveTo>
                <a:lnTo>
                  <a:pt x="9307726" y="4542212"/>
                </a:lnTo>
                <a:lnTo>
                  <a:pt x="9375751" y="4542236"/>
                </a:lnTo>
                <a:lnTo>
                  <a:pt x="9452642" y="4466568"/>
                </a:lnTo>
                <a:lnTo>
                  <a:pt x="9529480" y="4542288"/>
                </a:lnTo>
                <a:lnTo>
                  <a:pt x="9601805" y="4542314"/>
                </a:lnTo>
                <a:close/>
                <a:moveTo>
                  <a:pt x="1229085" y="4412004"/>
                </a:moveTo>
                <a:lnTo>
                  <a:pt x="1225921" y="4414924"/>
                </a:lnTo>
                <a:lnTo>
                  <a:pt x="1224169" y="4413305"/>
                </a:lnTo>
                <a:lnTo>
                  <a:pt x="1224169" y="4416541"/>
                </a:lnTo>
                <a:lnTo>
                  <a:pt x="1085520" y="4544514"/>
                </a:lnTo>
                <a:lnTo>
                  <a:pt x="1146166" y="4544534"/>
                </a:lnTo>
                <a:lnTo>
                  <a:pt x="1225901" y="4470939"/>
                </a:lnTo>
                <a:lnTo>
                  <a:pt x="1322225" y="4559970"/>
                </a:lnTo>
                <a:lnTo>
                  <a:pt x="1382870" y="4559991"/>
                </a:lnTo>
                <a:lnTo>
                  <a:pt x="1229083" y="4417846"/>
                </a:lnTo>
                <a:close/>
                <a:moveTo>
                  <a:pt x="3423122" y="4408056"/>
                </a:moveTo>
                <a:lnTo>
                  <a:pt x="3423103" y="4464071"/>
                </a:lnTo>
                <a:lnTo>
                  <a:pt x="3521177" y="4554720"/>
                </a:lnTo>
                <a:lnTo>
                  <a:pt x="3581823" y="4554740"/>
                </a:lnTo>
                <a:close/>
                <a:moveTo>
                  <a:pt x="5078892" y="4402448"/>
                </a:moveTo>
                <a:lnTo>
                  <a:pt x="4931803" y="4543263"/>
                </a:lnTo>
                <a:lnTo>
                  <a:pt x="4999827" y="4543287"/>
                </a:lnTo>
                <a:lnTo>
                  <a:pt x="5076719" y="4467619"/>
                </a:lnTo>
                <a:lnTo>
                  <a:pt x="5153556" y="4543339"/>
                </a:lnTo>
                <a:lnTo>
                  <a:pt x="5225881" y="4543364"/>
                </a:lnTo>
                <a:close/>
                <a:moveTo>
                  <a:pt x="692335" y="4403514"/>
                </a:moveTo>
                <a:lnTo>
                  <a:pt x="545246" y="4544328"/>
                </a:lnTo>
                <a:lnTo>
                  <a:pt x="613271" y="4544352"/>
                </a:lnTo>
                <a:lnTo>
                  <a:pt x="690162" y="4468684"/>
                </a:lnTo>
                <a:lnTo>
                  <a:pt x="766999" y="4544404"/>
                </a:lnTo>
                <a:lnTo>
                  <a:pt x="839324" y="4544430"/>
                </a:lnTo>
                <a:close/>
                <a:moveTo>
                  <a:pt x="11082918" y="4384208"/>
                </a:moveTo>
                <a:lnTo>
                  <a:pt x="11082918" y="4386657"/>
                </a:lnTo>
                <a:lnTo>
                  <a:pt x="10897136" y="4558132"/>
                </a:lnTo>
                <a:lnTo>
                  <a:pt x="10908770" y="4558136"/>
                </a:lnTo>
                <a:lnTo>
                  <a:pt x="11084093" y="4720072"/>
                </a:lnTo>
                <a:lnTo>
                  <a:pt x="11084093" y="4717624"/>
                </a:lnTo>
                <a:lnTo>
                  <a:pt x="11269813" y="4546085"/>
                </a:lnTo>
                <a:lnTo>
                  <a:pt x="11258055" y="4546085"/>
                </a:lnTo>
                <a:close/>
                <a:moveTo>
                  <a:pt x="6706995" y="4385259"/>
                </a:moveTo>
                <a:lnTo>
                  <a:pt x="6706994" y="4387708"/>
                </a:lnTo>
                <a:lnTo>
                  <a:pt x="6521213" y="4559183"/>
                </a:lnTo>
                <a:lnTo>
                  <a:pt x="6532846" y="4559187"/>
                </a:lnTo>
                <a:lnTo>
                  <a:pt x="6708169" y="4721123"/>
                </a:lnTo>
                <a:lnTo>
                  <a:pt x="6708170" y="4718674"/>
                </a:lnTo>
                <a:lnTo>
                  <a:pt x="6893890" y="4547135"/>
                </a:lnTo>
                <a:lnTo>
                  <a:pt x="6882132" y="4547136"/>
                </a:lnTo>
                <a:close/>
                <a:moveTo>
                  <a:pt x="8895315" y="4380023"/>
                </a:moveTo>
                <a:lnTo>
                  <a:pt x="8895315" y="4382472"/>
                </a:lnTo>
                <a:lnTo>
                  <a:pt x="8709533" y="4553948"/>
                </a:lnTo>
                <a:lnTo>
                  <a:pt x="8770179" y="4553968"/>
                </a:lnTo>
                <a:lnTo>
                  <a:pt x="8895295" y="4438487"/>
                </a:lnTo>
                <a:lnTo>
                  <a:pt x="8895296" y="4436038"/>
                </a:lnTo>
                <a:lnTo>
                  <a:pt x="9010058" y="4542111"/>
                </a:lnTo>
                <a:lnTo>
                  <a:pt x="9070703" y="4542132"/>
                </a:lnTo>
                <a:close/>
                <a:moveTo>
                  <a:pt x="2320438" y="4386324"/>
                </a:moveTo>
                <a:lnTo>
                  <a:pt x="2320437" y="4388773"/>
                </a:lnTo>
                <a:lnTo>
                  <a:pt x="2134656" y="4560248"/>
                </a:lnTo>
                <a:lnTo>
                  <a:pt x="2146289" y="4560252"/>
                </a:lnTo>
                <a:lnTo>
                  <a:pt x="2321613" y="4722188"/>
                </a:lnTo>
                <a:lnTo>
                  <a:pt x="2321612" y="4719740"/>
                </a:lnTo>
                <a:lnTo>
                  <a:pt x="2507333" y="4548201"/>
                </a:lnTo>
                <a:lnTo>
                  <a:pt x="2495575" y="4548201"/>
                </a:lnTo>
                <a:close/>
                <a:moveTo>
                  <a:pt x="4519391" y="4381074"/>
                </a:moveTo>
                <a:lnTo>
                  <a:pt x="4519391" y="4383522"/>
                </a:lnTo>
                <a:lnTo>
                  <a:pt x="4333610" y="4554998"/>
                </a:lnTo>
                <a:lnTo>
                  <a:pt x="4394256" y="4555019"/>
                </a:lnTo>
                <a:lnTo>
                  <a:pt x="4519372" y="4439537"/>
                </a:lnTo>
                <a:lnTo>
                  <a:pt x="4519373" y="4437089"/>
                </a:lnTo>
                <a:lnTo>
                  <a:pt x="4634134" y="4543162"/>
                </a:lnTo>
                <a:lnTo>
                  <a:pt x="4694780" y="4543183"/>
                </a:lnTo>
                <a:close/>
                <a:moveTo>
                  <a:pt x="132835" y="4382139"/>
                </a:moveTo>
                <a:lnTo>
                  <a:pt x="132834" y="4384588"/>
                </a:lnTo>
                <a:lnTo>
                  <a:pt x="6236" y="4501438"/>
                </a:lnTo>
                <a:lnTo>
                  <a:pt x="6312" y="4556083"/>
                </a:lnTo>
                <a:lnTo>
                  <a:pt x="7700" y="4556084"/>
                </a:lnTo>
                <a:lnTo>
                  <a:pt x="132814" y="4440603"/>
                </a:lnTo>
                <a:lnTo>
                  <a:pt x="132816" y="4438154"/>
                </a:lnTo>
                <a:lnTo>
                  <a:pt x="247577" y="4544227"/>
                </a:lnTo>
                <a:lnTo>
                  <a:pt x="308223" y="4544248"/>
                </a:lnTo>
                <a:close/>
                <a:moveTo>
                  <a:pt x="11082937" y="4331962"/>
                </a:moveTo>
                <a:lnTo>
                  <a:pt x="11314870" y="4546336"/>
                </a:lnTo>
                <a:lnTo>
                  <a:pt x="11326101" y="4546340"/>
                </a:lnTo>
                <a:lnTo>
                  <a:pt x="11084092" y="4769869"/>
                </a:lnTo>
                <a:lnTo>
                  <a:pt x="11084092" y="4772316"/>
                </a:lnTo>
                <a:lnTo>
                  <a:pt x="10852084" y="4558023"/>
                </a:lnTo>
                <a:lnTo>
                  <a:pt x="10840669" y="4558024"/>
                </a:lnTo>
                <a:lnTo>
                  <a:pt x="11082936" y="4334410"/>
                </a:lnTo>
                <a:close/>
                <a:moveTo>
                  <a:pt x="6707013" y="4333012"/>
                </a:moveTo>
                <a:lnTo>
                  <a:pt x="6938947" y="4547386"/>
                </a:lnTo>
                <a:lnTo>
                  <a:pt x="6950177" y="4547391"/>
                </a:lnTo>
                <a:lnTo>
                  <a:pt x="6708168" y="4770919"/>
                </a:lnTo>
                <a:lnTo>
                  <a:pt x="6708168" y="4773367"/>
                </a:lnTo>
                <a:lnTo>
                  <a:pt x="6476161" y="4559074"/>
                </a:lnTo>
                <a:lnTo>
                  <a:pt x="6464745" y="4559074"/>
                </a:lnTo>
                <a:lnTo>
                  <a:pt x="6707012" y="4335461"/>
                </a:lnTo>
                <a:close/>
                <a:moveTo>
                  <a:pt x="2320456" y="4334078"/>
                </a:moveTo>
                <a:lnTo>
                  <a:pt x="2552390" y="4548452"/>
                </a:lnTo>
                <a:lnTo>
                  <a:pt x="2563620" y="4548456"/>
                </a:lnTo>
                <a:lnTo>
                  <a:pt x="2321612" y="4771985"/>
                </a:lnTo>
                <a:lnTo>
                  <a:pt x="2321612" y="4774432"/>
                </a:lnTo>
                <a:lnTo>
                  <a:pt x="2089603" y="4560139"/>
                </a:lnTo>
                <a:lnTo>
                  <a:pt x="2078189" y="4560140"/>
                </a:lnTo>
                <a:lnTo>
                  <a:pt x="2320456" y="4336526"/>
                </a:lnTo>
                <a:close/>
                <a:moveTo>
                  <a:pt x="12179209" y="4296745"/>
                </a:moveTo>
                <a:lnTo>
                  <a:pt x="11909070" y="4546084"/>
                </a:lnTo>
                <a:lnTo>
                  <a:pt x="11894574" y="4546085"/>
                </a:lnTo>
                <a:lnTo>
                  <a:pt x="12180353" y="4810042"/>
                </a:lnTo>
                <a:lnTo>
                  <a:pt x="12180353" y="4744960"/>
                </a:lnTo>
                <a:lnTo>
                  <a:pt x="11965549" y="4546559"/>
                </a:lnTo>
                <a:lnTo>
                  <a:pt x="11979040" y="4546563"/>
                </a:lnTo>
                <a:lnTo>
                  <a:pt x="12179186" y="4361827"/>
                </a:lnTo>
                <a:close/>
                <a:moveTo>
                  <a:pt x="9991606" y="4292561"/>
                </a:moveTo>
                <a:lnTo>
                  <a:pt x="9988442" y="4295482"/>
                </a:lnTo>
                <a:lnTo>
                  <a:pt x="9986692" y="4293864"/>
                </a:lnTo>
                <a:lnTo>
                  <a:pt x="9986691" y="4297099"/>
                </a:lnTo>
                <a:lnTo>
                  <a:pt x="9720975" y="4542355"/>
                </a:lnTo>
                <a:lnTo>
                  <a:pt x="9791436" y="4542379"/>
                </a:lnTo>
                <a:lnTo>
                  <a:pt x="9988419" y="4360563"/>
                </a:lnTo>
                <a:lnTo>
                  <a:pt x="10201915" y="4557894"/>
                </a:lnTo>
                <a:lnTo>
                  <a:pt x="10272375" y="4557918"/>
                </a:lnTo>
                <a:lnTo>
                  <a:pt x="9991604" y="4298404"/>
                </a:lnTo>
                <a:close/>
                <a:moveTo>
                  <a:pt x="3416729" y="4298861"/>
                </a:moveTo>
                <a:lnTo>
                  <a:pt x="3146590" y="4548200"/>
                </a:lnTo>
                <a:lnTo>
                  <a:pt x="3132095" y="4548201"/>
                </a:lnTo>
                <a:lnTo>
                  <a:pt x="3417873" y="4812158"/>
                </a:lnTo>
                <a:lnTo>
                  <a:pt x="3417873" y="4747076"/>
                </a:lnTo>
                <a:lnTo>
                  <a:pt x="3203069" y="4548675"/>
                </a:lnTo>
                <a:lnTo>
                  <a:pt x="3216559" y="4548679"/>
                </a:lnTo>
                <a:lnTo>
                  <a:pt x="3416706" y="4363944"/>
                </a:lnTo>
                <a:close/>
                <a:moveTo>
                  <a:pt x="5615683" y="4293611"/>
                </a:moveTo>
                <a:lnTo>
                  <a:pt x="5612519" y="4296532"/>
                </a:lnTo>
                <a:lnTo>
                  <a:pt x="5610768" y="4294914"/>
                </a:lnTo>
                <a:lnTo>
                  <a:pt x="5610767" y="4298149"/>
                </a:lnTo>
                <a:lnTo>
                  <a:pt x="5345051" y="4543405"/>
                </a:lnTo>
                <a:lnTo>
                  <a:pt x="5415512" y="4543430"/>
                </a:lnTo>
                <a:lnTo>
                  <a:pt x="5612496" y="4361614"/>
                </a:lnTo>
                <a:lnTo>
                  <a:pt x="5825992" y="4558945"/>
                </a:lnTo>
                <a:lnTo>
                  <a:pt x="5896452" y="4558968"/>
                </a:lnTo>
                <a:lnTo>
                  <a:pt x="5615681" y="4299454"/>
                </a:lnTo>
                <a:close/>
                <a:moveTo>
                  <a:pt x="7799087" y="4289679"/>
                </a:moveTo>
                <a:lnTo>
                  <a:pt x="7799083" y="4301675"/>
                </a:lnTo>
                <a:lnTo>
                  <a:pt x="7533146" y="4547135"/>
                </a:lnTo>
                <a:lnTo>
                  <a:pt x="7518651" y="4547135"/>
                </a:lnTo>
                <a:lnTo>
                  <a:pt x="7804430" y="4811092"/>
                </a:lnTo>
                <a:lnTo>
                  <a:pt x="7804430" y="4800592"/>
                </a:lnTo>
                <a:lnTo>
                  <a:pt x="8070772" y="4554588"/>
                </a:lnTo>
                <a:lnTo>
                  <a:pt x="8000311" y="4554588"/>
                </a:lnTo>
                <a:lnTo>
                  <a:pt x="7800229" y="4739392"/>
                </a:lnTo>
                <a:lnTo>
                  <a:pt x="7800228" y="4742131"/>
                </a:lnTo>
                <a:lnTo>
                  <a:pt x="7589625" y="4547610"/>
                </a:lnTo>
                <a:lnTo>
                  <a:pt x="7603116" y="4547614"/>
                </a:lnTo>
                <a:lnTo>
                  <a:pt x="7803263" y="4362878"/>
                </a:lnTo>
                <a:lnTo>
                  <a:pt x="7803264" y="4358643"/>
                </a:lnTo>
                <a:lnTo>
                  <a:pt x="8014311" y="4553710"/>
                </a:lnTo>
                <a:lnTo>
                  <a:pt x="8084772" y="4553733"/>
                </a:lnTo>
                <a:close/>
                <a:moveTo>
                  <a:pt x="1229127" y="4294677"/>
                </a:moveTo>
                <a:lnTo>
                  <a:pt x="1225962" y="4297598"/>
                </a:lnTo>
                <a:lnTo>
                  <a:pt x="1224211" y="4295980"/>
                </a:lnTo>
                <a:lnTo>
                  <a:pt x="1224211" y="4299215"/>
                </a:lnTo>
                <a:lnTo>
                  <a:pt x="958494" y="4544471"/>
                </a:lnTo>
                <a:lnTo>
                  <a:pt x="1028955" y="4544495"/>
                </a:lnTo>
                <a:lnTo>
                  <a:pt x="1225939" y="4362679"/>
                </a:lnTo>
                <a:lnTo>
                  <a:pt x="1439435" y="4560010"/>
                </a:lnTo>
                <a:lnTo>
                  <a:pt x="1509895" y="4560034"/>
                </a:lnTo>
                <a:lnTo>
                  <a:pt x="1229125" y="4300520"/>
                </a:lnTo>
                <a:close/>
                <a:moveTo>
                  <a:pt x="3423163" y="4290730"/>
                </a:moveTo>
                <a:lnTo>
                  <a:pt x="3423141" y="4355811"/>
                </a:lnTo>
                <a:lnTo>
                  <a:pt x="3638387" y="4554761"/>
                </a:lnTo>
                <a:lnTo>
                  <a:pt x="3708849" y="4554784"/>
                </a:lnTo>
                <a:close/>
                <a:moveTo>
                  <a:pt x="11082959" y="4266881"/>
                </a:moveTo>
                <a:lnTo>
                  <a:pt x="11082958" y="4269330"/>
                </a:lnTo>
                <a:lnTo>
                  <a:pt x="10770111" y="4558088"/>
                </a:lnTo>
                <a:lnTo>
                  <a:pt x="10781696" y="4558092"/>
                </a:lnTo>
                <a:lnTo>
                  <a:pt x="11084093" y="4837398"/>
                </a:lnTo>
                <a:lnTo>
                  <a:pt x="11084093" y="4834950"/>
                </a:lnTo>
                <a:lnTo>
                  <a:pt x="11396839" y="4546084"/>
                </a:lnTo>
                <a:lnTo>
                  <a:pt x="11385034" y="4546085"/>
                </a:lnTo>
                <a:close/>
                <a:moveTo>
                  <a:pt x="6707036" y="4267932"/>
                </a:moveTo>
                <a:lnTo>
                  <a:pt x="6707035" y="4270380"/>
                </a:lnTo>
                <a:lnTo>
                  <a:pt x="6394187" y="4559139"/>
                </a:lnTo>
                <a:lnTo>
                  <a:pt x="6405773" y="4559143"/>
                </a:lnTo>
                <a:lnTo>
                  <a:pt x="6708169" y="4838448"/>
                </a:lnTo>
                <a:lnTo>
                  <a:pt x="6708168" y="4836000"/>
                </a:lnTo>
                <a:lnTo>
                  <a:pt x="7020915" y="4547134"/>
                </a:lnTo>
                <a:lnTo>
                  <a:pt x="7009111" y="4547135"/>
                </a:lnTo>
                <a:close/>
                <a:moveTo>
                  <a:pt x="8895357" y="4262697"/>
                </a:moveTo>
                <a:lnTo>
                  <a:pt x="8895355" y="4265146"/>
                </a:lnTo>
                <a:lnTo>
                  <a:pt x="8582508" y="4553904"/>
                </a:lnTo>
                <a:lnTo>
                  <a:pt x="8652969" y="4553928"/>
                </a:lnTo>
                <a:lnTo>
                  <a:pt x="8895333" y="4330226"/>
                </a:lnTo>
                <a:lnTo>
                  <a:pt x="8895334" y="4327778"/>
                </a:lnTo>
                <a:lnTo>
                  <a:pt x="9127268" y="4542152"/>
                </a:lnTo>
                <a:lnTo>
                  <a:pt x="9197729" y="4542175"/>
                </a:lnTo>
                <a:close/>
                <a:moveTo>
                  <a:pt x="2320479" y="4268997"/>
                </a:moveTo>
                <a:lnTo>
                  <a:pt x="2320478" y="4271446"/>
                </a:lnTo>
                <a:lnTo>
                  <a:pt x="2007630" y="4560204"/>
                </a:lnTo>
                <a:lnTo>
                  <a:pt x="2019216" y="4560208"/>
                </a:lnTo>
                <a:lnTo>
                  <a:pt x="2321613" y="4839514"/>
                </a:lnTo>
                <a:lnTo>
                  <a:pt x="2321612" y="4837066"/>
                </a:lnTo>
                <a:lnTo>
                  <a:pt x="2634359" y="4548200"/>
                </a:lnTo>
                <a:lnTo>
                  <a:pt x="2622554" y="4548201"/>
                </a:lnTo>
                <a:close/>
                <a:moveTo>
                  <a:pt x="4519433" y="4263748"/>
                </a:moveTo>
                <a:lnTo>
                  <a:pt x="4519432" y="4266196"/>
                </a:lnTo>
                <a:lnTo>
                  <a:pt x="4206585" y="4554954"/>
                </a:lnTo>
                <a:lnTo>
                  <a:pt x="4277046" y="4554979"/>
                </a:lnTo>
                <a:lnTo>
                  <a:pt x="4519410" y="4331277"/>
                </a:lnTo>
                <a:lnTo>
                  <a:pt x="4519410" y="4328828"/>
                </a:lnTo>
                <a:lnTo>
                  <a:pt x="4751344" y="4543202"/>
                </a:lnTo>
                <a:lnTo>
                  <a:pt x="4821806" y="4543226"/>
                </a:lnTo>
                <a:close/>
                <a:moveTo>
                  <a:pt x="132877" y="4264813"/>
                </a:moveTo>
                <a:lnTo>
                  <a:pt x="132875" y="4267262"/>
                </a:lnTo>
                <a:lnTo>
                  <a:pt x="6073" y="4384299"/>
                </a:lnTo>
                <a:lnTo>
                  <a:pt x="6163" y="4449276"/>
                </a:lnTo>
                <a:lnTo>
                  <a:pt x="132853" y="4332342"/>
                </a:lnTo>
                <a:lnTo>
                  <a:pt x="132853" y="4329894"/>
                </a:lnTo>
                <a:lnTo>
                  <a:pt x="364788" y="4544268"/>
                </a:lnTo>
                <a:lnTo>
                  <a:pt x="435249" y="4544291"/>
                </a:lnTo>
                <a:close/>
                <a:moveTo>
                  <a:pt x="11082977" y="4214637"/>
                </a:moveTo>
                <a:lnTo>
                  <a:pt x="11441897" y="4546379"/>
                </a:lnTo>
                <a:lnTo>
                  <a:pt x="11453081" y="4546383"/>
                </a:lnTo>
                <a:lnTo>
                  <a:pt x="11084093" y="4887195"/>
                </a:lnTo>
                <a:lnTo>
                  <a:pt x="11084092" y="4889642"/>
                </a:lnTo>
                <a:lnTo>
                  <a:pt x="10725057" y="4558023"/>
                </a:lnTo>
                <a:lnTo>
                  <a:pt x="10713596" y="4558023"/>
                </a:lnTo>
                <a:lnTo>
                  <a:pt x="11082977" y="4217085"/>
                </a:lnTo>
                <a:close/>
                <a:moveTo>
                  <a:pt x="6707054" y="4215687"/>
                </a:moveTo>
                <a:lnTo>
                  <a:pt x="7065973" y="4547429"/>
                </a:lnTo>
                <a:lnTo>
                  <a:pt x="7077157" y="4547434"/>
                </a:lnTo>
                <a:lnTo>
                  <a:pt x="6708169" y="4888246"/>
                </a:lnTo>
                <a:lnTo>
                  <a:pt x="6708168" y="4890692"/>
                </a:lnTo>
                <a:lnTo>
                  <a:pt x="6349134" y="4559073"/>
                </a:lnTo>
                <a:lnTo>
                  <a:pt x="6337672" y="4559073"/>
                </a:lnTo>
                <a:lnTo>
                  <a:pt x="6707053" y="4218136"/>
                </a:lnTo>
                <a:close/>
                <a:moveTo>
                  <a:pt x="2320497" y="4216753"/>
                </a:moveTo>
                <a:lnTo>
                  <a:pt x="2679417" y="4548495"/>
                </a:lnTo>
                <a:lnTo>
                  <a:pt x="2690601" y="4548499"/>
                </a:lnTo>
                <a:lnTo>
                  <a:pt x="2321613" y="4889311"/>
                </a:lnTo>
                <a:lnTo>
                  <a:pt x="2321611" y="4891758"/>
                </a:lnTo>
                <a:lnTo>
                  <a:pt x="1962577" y="4560139"/>
                </a:lnTo>
                <a:lnTo>
                  <a:pt x="1951116" y="4560139"/>
                </a:lnTo>
                <a:lnTo>
                  <a:pt x="2320498" y="4219201"/>
                </a:lnTo>
                <a:close/>
                <a:moveTo>
                  <a:pt x="10523724" y="4144231"/>
                </a:moveTo>
                <a:lnTo>
                  <a:pt x="10551195" y="4171304"/>
                </a:lnTo>
                <a:lnTo>
                  <a:pt x="10523705" y="4198357"/>
                </a:lnTo>
                <a:lnTo>
                  <a:pt x="10496233" y="4171286"/>
                </a:lnTo>
                <a:close/>
                <a:moveTo>
                  <a:pt x="6147800" y="4145282"/>
                </a:moveTo>
                <a:lnTo>
                  <a:pt x="6175272" y="4172355"/>
                </a:lnTo>
                <a:lnTo>
                  <a:pt x="6147781" y="4199408"/>
                </a:lnTo>
                <a:lnTo>
                  <a:pt x="6120308" y="4172336"/>
                </a:lnTo>
                <a:close/>
                <a:moveTo>
                  <a:pt x="11642285" y="4136988"/>
                </a:moveTo>
                <a:lnTo>
                  <a:pt x="11669757" y="4164060"/>
                </a:lnTo>
                <a:lnTo>
                  <a:pt x="11642265" y="4191113"/>
                </a:lnTo>
                <a:lnTo>
                  <a:pt x="11614795" y="4164040"/>
                </a:lnTo>
                <a:close/>
                <a:moveTo>
                  <a:pt x="8336121" y="4140048"/>
                </a:moveTo>
                <a:lnTo>
                  <a:pt x="8363593" y="4167120"/>
                </a:lnTo>
                <a:lnTo>
                  <a:pt x="8336102" y="4194173"/>
                </a:lnTo>
                <a:lnTo>
                  <a:pt x="8308631" y="4167101"/>
                </a:lnTo>
                <a:close/>
                <a:moveTo>
                  <a:pt x="1761244" y="4146348"/>
                </a:moveTo>
                <a:lnTo>
                  <a:pt x="1788716" y="4173420"/>
                </a:lnTo>
                <a:lnTo>
                  <a:pt x="1761225" y="4200473"/>
                </a:lnTo>
                <a:lnTo>
                  <a:pt x="1733753" y="4173402"/>
                </a:lnTo>
                <a:close/>
                <a:moveTo>
                  <a:pt x="7266361" y="4138038"/>
                </a:moveTo>
                <a:lnTo>
                  <a:pt x="7293833" y="4165110"/>
                </a:lnTo>
                <a:lnTo>
                  <a:pt x="7266342" y="4192164"/>
                </a:lnTo>
                <a:lnTo>
                  <a:pt x="7238871" y="4165090"/>
                </a:lnTo>
                <a:close/>
                <a:moveTo>
                  <a:pt x="3960198" y="4141098"/>
                </a:moveTo>
                <a:lnTo>
                  <a:pt x="3987669" y="4168170"/>
                </a:lnTo>
                <a:lnTo>
                  <a:pt x="3960179" y="4195224"/>
                </a:lnTo>
                <a:lnTo>
                  <a:pt x="3932707" y="4168152"/>
                </a:lnTo>
                <a:close/>
                <a:moveTo>
                  <a:pt x="9454681" y="4132803"/>
                </a:moveTo>
                <a:lnTo>
                  <a:pt x="9482154" y="4159875"/>
                </a:lnTo>
                <a:lnTo>
                  <a:pt x="9454663" y="4186928"/>
                </a:lnTo>
                <a:lnTo>
                  <a:pt x="9427191" y="4159856"/>
                </a:lnTo>
                <a:close/>
                <a:moveTo>
                  <a:pt x="2879805" y="4139104"/>
                </a:moveTo>
                <a:lnTo>
                  <a:pt x="2907277" y="4166176"/>
                </a:lnTo>
                <a:lnTo>
                  <a:pt x="2879785" y="4193229"/>
                </a:lnTo>
                <a:lnTo>
                  <a:pt x="2852315" y="4166156"/>
                </a:lnTo>
                <a:close/>
                <a:moveTo>
                  <a:pt x="5078758" y="4133854"/>
                </a:moveTo>
                <a:lnTo>
                  <a:pt x="5106230" y="4160926"/>
                </a:lnTo>
                <a:lnTo>
                  <a:pt x="5078739" y="4187979"/>
                </a:lnTo>
                <a:lnTo>
                  <a:pt x="5051267" y="4160907"/>
                </a:lnTo>
                <a:close/>
                <a:moveTo>
                  <a:pt x="692201" y="4134919"/>
                </a:moveTo>
                <a:lnTo>
                  <a:pt x="719674" y="4161991"/>
                </a:lnTo>
                <a:lnTo>
                  <a:pt x="692182" y="4189045"/>
                </a:lnTo>
                <a:lnTo>
                  <a:pt x="664711" y="4161972"/>
                </a:lnTo>
                <a:close/>
                <a:moveTo>
                  <a:pt x="10958644" y="4097993"/>
                </a:moveTo>
                <a:lnTo>
                  <a:pt x="10881842" y="4173573"/>
                </a:lnTo>
                <a:lnTo>
                  <a:pt x="10958590" y="4249205"/>
                </a:lnTo>
                <a:lnTo>
                  <a:pt x="11035392" y="4173625"/>
                </a:lnTo>
                <a:close/>
                <a:moveTo>
                  <a:pt x="10084934" y="4095538"/>
                </a:moveTo>
                <a:lnTo>
                  <a:pt x="10008131" y="4171119"/>
                </a:lnTo>
                <a:lnTo>
                  <a:pt x="10084880" y="4246752"/>
                </a:lnTo>
                <a:lnTo>
                  <a:pt x="10161682" y="4171172"/>
                </a:lnTo>
                <a:close/>
                <a:moveTo>
                  <a:pt x="6582720" y="4099044"/>
                </a:moveTo>
                <a:lnTo>
                  <a:pt x="6505918" y="4174624"/>
                </a:lnTo>
                <a:lnTo>
                  <a:pt x="6582667" y="4250256"/>
                </a:lnTo>
                <a:lnTo>
                  <a:pt x="6659469" y="4174676"/>
                </a:lnTo>
                <a:close/>
                <a:moveTo>
                  <a:pt x="8771041" y="4093808"/>
                </a:moveTo>
                <a:lnTo>
                  <a:pt x="8694239" y="4169388"/>
                </a:lnTo>
                <a:lnTo>
                  <a:pt x="8770988" y="4245021"/>
                </a:lnTo>
                <a:lnTo>
                  <a:pt x="8847789" y="4169441"/>
                </a:lnTo>
                <a:close/>
                <a:moveTo>
                  <a:pt x="12081111" y="4088593"/>
                </a:moveTo>
                <a:lnTo>
                  <a:pt x="12004309" y="4164174"/>
                </a:lnTo>
                <a:lnTo>
                  <a:pt x="12081058" y="4239806"/>
                </a:lnTo>
                <a:lnTo>
                  <a:pt x="12157860" y="4164226"/>
                </a:lnTo>
                <a:close/>
                <a:moveTo>
                  <a:pt x="5709010" y="4096589"/>
                </a:moveTo>
                <a:lnTo>
                  <a:pt x="5632208" y="4172170"/>
                </a:lnTo>
                <a:lnTo>
                  <a:pt x="5708957" y="4247802"/>
                </a:lnTo>
                <a:lnTo>
                  <a:pt x="5785758" y="4172222"/>
                </a:lnTo>
                <a:close/>
                <a:moveTo>
                  <a:pt x="2196163" y="4100109"/>
                </a:moveTo>
                <a:lnTo>
                  <a:pt x="2119362" y="4175689"/>
                </a:lnTo>
                <a:lnTo>
                  <a:pt x="2196110" y="4251322"/>
                </a:lnTo>
                <a:lnTo>
                  <a:pt x="2272912" y="4175742"/>
                </a:lnTo>
                <a:close/>
                <a:moveTo>
                  <a:pt x="7897329" y="4091353"/>
                </a:moveTo>
                <a:lnTo>
                  <a:pt x="7820527" y="4166934"/>
                </a:lnTo>
                <a:lnTo>
                  <a:pt x="7897276" y="4242567"/>
                </a:lnTo>
                <a:lnTo>
                  <a:pt x="7974078" y="4166987"/>
                </a:lnTo>
                <a:close/>
                <a:moveTo>
                  <a:pt x="11207399" y="4086139"/>
                </a:moveTo>
                <a:lnTo>
                  <a:pt x="11130597" y="4161719"/>
                </a:lnTo>
                <a:lnTo>
                  <a:pt x="11207345" y="4237352"/>
                </a:lnTo>
                <a:lnTo>
                  <a:pt x="11284148" y="4161772"/>
                </a:lnTo>
                <a:close/>
                <a:moveTo>
                  <a:pt x="4395117" y="4094859"/>
                </a:moveTo>
                <a:lnTo>
                  <a:pt x="4318316" y="4170439"/>
                </a:lnTo>
                <a:lnTo>
                  <a:pt x="4395064" y="4246071"/>
                </a:lnTo>
                <a:lnTo>
                  <a:pt x="4471866" y="4170492"/>
                </a:lnTo>
                <a:close/>
                <a:moveTo>
                  <a:pt x="7705187" y="4089644"/>
                </a:moveTo>
                <a:lnTo>
                  <a:pt x="7628386" y="4165224"/>
                </a:lnTo>
                <a:lnTo>
                  <a:pt x="7705135" y="4240857"/>
                </a:lnTo>
                <a:lnTo>
                  <a:pt x="7781936" y="4165277"/>
                </a:lnTo>
                <a:close/>
                <a:moveTo>
                  <a:pt x="1322454" y="4097654"/>
                </a:moveTo>
                <a:lnTo>
                  <a:pt x="1245651" y="4173235"/>
                </a:lnTo>
                <a:lnTo>
                  <a:pt x="1322400" y="4248868"/>
                </a:lnTo>
                <a:lnTo>
                  <a:pt x="1399202" y="4173288"/>
                </a:lnTo>
                <a:close/>
                <a:moveTo>
                  <a:pt x="10523745" y="4084616"/>
                </a:moveTo>
                <a:lnTo>
                  <a:pt x="10433507" y="4173419"/>
                </a:lnTo>
                <a:lnTo>
                  <a:pt x="10523683" y="4262285"/>
                </a:lnTo>
                <a:lnTo>
                  <a:pt x="10613921" y="4173481"/>
                </a:lnTo>
                <a:close/>
                <a:moveTo>
                  <a:pt x="9893508" y="4084408"/>
                </a:moveTo>
                <a:lnTo>
                  <a:pt x="9816706" y="4159989"/>
                </a:lnTo>
                <a:lnTo>
                  <a:pt x="9893455" y="4235622"/>
                </a:lnTo>
                <a:lnTo>
                  <a:pt x="9970256" y="4160042"/>
                </a:lnTo>
                <a:close/>
                <a:moveTo>
                  <a:pt x="3521406" y="4092404"/>
                </a:moveTo>
                <a:lnTo>
                  <a:pt x="3444604" y="4167985"/>
                </a:lnTo>
                <a:lnTo>
                  <a:pt x="3521352" y="4243618"/>
                </a:lnTo>
                <a:lnTo>
                  <a:pt x="3598154" y="4168037"/>
                </a:lnTo>
                <a:close/>
                <a:moveTo>
                  <a:pt x="6831475" y="4087189"/>
                </a:moveTo>
                <a:lnTo>
                  <a:pt x="6754673" y="4162769"/>
                </a:lnTo>
                <a:lnTo>
                  <a:pt x="6831422" y="4238403"/>
                </a:lnTo>
                <a:lnTo>
                  <a:pt x="6908225" y="4162823"/>
                </a:lnTo>
                <a:close/>
                <a:moveTo>
                  <a:pt x="8561" y="4095924"/>
                </a:moveTo>
                <a:lnTo>
                  <a:pt x="5676" y="4098763"/>
                </a:lnTo>
                <a:lnTo>
                  <a:pt x="5879" y="4244548"/>
                </a:lnTo>
                <a:lnTo>
                  <a:pt x="8507" y="4247137"/>
                </a:lnTo>
                <a:lnTo>
                  <a:pt x="85309" y="4171557"/>
                </a:lnTo>
                <a:close/>
                <a:moveTo>
                  <a:pt x="3318630" y="4090709"/>
                </a:moveTo>
                <a:lnTo>
                  <a:pt x="3241829" y="4166290"/>
                </a:lnTo>
                <a:lnTo>
                  <a:pt x="3318577" y="4241922"/>
                </a:lnTo>
                <a:lnTo>
                  <a:pt x="3395380" y="4166343"/>
                </a:lnTo>
                <a:close/>
                <a:moveTo>
                  <a:pt x="9019796" y="4081954"/>
                </a:moveTo>
                <a:lnTo>
                  <a:pt x="8942994" y="4157534"/>
                </a:lnTo>
                <a:lnTo>
                  <a:pt x="9019743" y="4233168"/>
                </a:lnTo>
                <a:lnTo>
                  <a:pt x="9096545" y="4157588"/>
                </a:lnTo>
                <a:close/>
                <a:moveTo>
                  <a:pt x="6147821" y="4085667"/>
                </a:moveTo>
                <a:lnTo>
                  <a:pt x="6057584" y="4174470"/>
                </a:lnTo>
                <a:lnTo>
                  <a:pt x="6147760" y="4263335"/>
                </a:lnTo>
                <a:lnTo>
                  <a:pt x="6237997" y="4174532"/>
                </a:lnTo>
                <a:close/>
                <a:moveTo>
                  <a:pt x="5517584" y="4085459"/>
                </a:moveTo>
                <a:lnTo>
                  <a:pt x="5440783" y="4161040"/>
                </a:lnTo>
                <a:lnTo>
                  <a:pt x="5517531" y="4236673"/>
                </a:lnTo>
                <a:lnTo>
                  <a:pt x="5594333" y="4161092"/>
                </a:lnTo>
                <a:close/>
                <a:moveTo>
                  <a:pt x="8336143" y="4080431"/>
                </a:moveTo>
                <a:lnTo>
                  <a:pt x="8245904" y="4169235"/>
                </a:lnTo>
                <a:lnTo>
                  <a:pt x="8336080" y="4258100"/>
                </a:lnTo>
                <a:lnTo>
                  <a:pt x="8426318" y="4169297"/>
                </a:lnTo>
                <a:close/>
                <a:moveTo>
                  <a:pt x="2444919" y="4088255"/>
                </a:moveTo>
                <a:lnTo>
                  <a:pt x="2368117" y="4163835"/>
                </a:lnTo>
                <a:lnTo>
                  <a:pt x="2444865" y="4239468"/>
                </a:lnTo>
                <a:lnTo>
                  <a:pt x="2521668" y="4163888"/>
                </a:lnTo>
                <a:close/>
                <a:moveTo>
                  <a:pt x="4643873" y="4083005"/>
                </a:moveTo>
                <a:lnTo>
                  <a:pt x="4567071" y="4158585"/>
                </a:lnTo>
                <a:lnTo>
                  <a:pt x="4643819" y="4234219"/>
                </a:lnTo>
                <a:lnTo>
                  <a:pt x="4720622" y="4158638"/>
                </a:lnTo>
                <a:close/>
                <a:moveTo>
                  <a:pt x="11642307" y="4073060"/>
                </a:moveTo>
                <a:lnTo>
                  <a:pt x="11552068" y="4161863"/>
                </a:lnTo>
                <a:lnTo>
                  <a:pt x="11642244" y="4250728"/>
                </a:lnTo>
                <a:lnTo>
                  <a:pt x="11732483" y="4161925"/>
                </a:lnTo>
                <a:close/>
                <a:moveTo>
                  <a:pt x="1761265" y="4086732"/>
                </a:moveTo>
                <a:lnTo>
                  <a:pt x="1671027" y="4175535"/>
                </a:lnTo>
                <a:lnTo>
                  <a:pt x="1761203" y="4264401"/>
                </a:lnTo>
                <a:lnTo>
                  <a:pt x="1851441" y="4175597"/>
                </a:lnTo>
                <a:close/>
                <a:moveTo>
                  <a:pt x="1131028" y="4086524"/>
                </a:moveTo>
                <a:lnTo>
                  <a:pt x="1054226" y="4162105"/>
                </a:lnTo>
                <a:lnTo>
                  <a:pt x="1130974" y="4237738"/>
                </a:lnTo>
                <a:lnTo>
                  <a:pt x="1207776" y="4162158"/>
                </a:lnTo>
                <a:close/>
                <a:moveTo>
                  <a:pt x="3960220" y="4081482"/>
                </a:moveTo>
                <a:lnTo>
                  <a:pt x="3869981" y="4170286"/>
                </a:lnTo>
                <a:lnTo>
                  <a:pt x="3960157" y="4259150"/>
                </a:lnTo>
                <a:lnTo>
                  <a:pt x="4050395" y="4170347"/>
                </a:lnTo>
                <a:close/>
                <a:moveTo>
                  <a:pt x="257316" y="4084070"/>
                </a:moveTo>
                <a:lnTo>
                  <a:pt x="180514" y="4159650"/>
                </a:lnTo>
                <a:lnTo>
                  <a:pt x="257263" y="4235284"/>
                </a:lnTo>
                <a:lnTo>
                  <a:pt x="334065" y="4159704"/>
                </a:lnTo>
                <a:close/>
                <a:moveTo>
                  <a:pt x="7266383" y="4074111"/>
                </a:moveTo>
                <a:lnTo>
                  <a:pt x="7176144" y="4162914"/>
                </a:lnTo>
                <a:lnTo>
                  <a:pt x="7266321" y="4251779"/>
                </a:lnTo>
                <a:lnTo>
                  <a:pt x="7356559" y="4162975"/>
                </a:lnTo>
                <a:close/>
                <a:moveTo>
                  <a:pt x="9454704" y="4068876"/>
                </a:moveTo>
                <a:lnTo>
                  <a:pt x="9364466" y="4157678"/>
                </a:lnTo>
                <a:lnTo>
                  <a:pt x="9454640" y="4246543"/>
                </a:lnTo>
                <a:lnTo>
                  <a:pt x="9544879" y="4157741"/>
                </a:lnTo>
                <a:close/>
                <a:moveTo>
                  <a:pt x="2879827" y="4075177"/>
                </a:moveTo>
                <a:lnTo>
                  <a:pt x="2789588" y="4163979"/>
                </a:lnTo>
                <a:lnTo>
                  <a:pt x="2879764" y="4252845"/>
                </a:lnTo>
                <a:lnTo>
                  <a:pt x="2970003" y="4164041"/>
                </a:lnTo>
                <a:close/>
                <a:moveTo>
                  <a:pt x="10958656" y="4062282"/>
                </a:moveTo>
                <a:lnTo>
                  <a:pt x="11071655" y="4173638"/>
                </a:lnTo>
                <a:lnTo>
                  <a:pt x="10958578" y="4284917"/>
                </a:lnTo>
                <a:lnTo>
                  <a:pt x="10845579" y="4173561"/>
                </a:lnTo>
                <a:close/>
                <a:moveTo>
                  <a:pt x="5078781" y="4069926"/>
                </a:moveTo>
                <a:lnTo>
                  <a:pt x="4988542" y="4158729"/>
                </a:lnTo>
                <a:lnTo>
                  <a:pt x="5078717" y="4247594"/>
                </a:lnTo>
                <a:lnTo>
                  <a:pt x="5168956" y="4158792"/>
                </a:lnTo>
                <a:close/>
                <a:moveTo>
                  <a:pt x="6582733" y="4063333"/>
                </a:moveTo>
                <a:lnTo>
                  <a:pt x="6695731" y="4174688"/>
                </a:lnTo>
                <a:lnTo>
                  <a:pt x="6582655" y="4285967"/>
                </a:lnTo>
                <a:lnTo>
                  <a:pt x="6469655" y="4174612"/>
                </a:lnTo>
                <a:close/>
                <a:moveTo>
                  <a:pt x="692224" y="4070992"/>
                </a:moveTo>
                <a:lnTo>
                  <a:pt x="601986" y="4159794"/>
                </a:lnTo>
                <a:lnTo>
                  <a:pt x="692160" y="4248659"/>
                </a:lnTo>
                <a:lnTo>
                  <a:pt x="782399" y="4159857"/>
                </a:lnTo>
                <a:close/>
                <a:moveTo>
                  <a:pt x="8771053" y="4058097"/>
                </a:moveTo>
                <a:lnTo>
                  <a:pt x="8884052" y="4169453"/>
                </a:lnTo>
                <a:lnTo>
                  <a:pt x="8770975" y="4280732"/>
                </a:lnTo>
                <a:lnTo>
                  <a:pt x="8657976" y="4169376"/>
                </a:lnTo>
                <a:close/>
                <a:moveTo>
                  <a:pt x="2196175" y="4064398"/>
                </a:moveTo>
                <a:lnTo>
                  <a:pt x="2309174" y="4175754"/>
                </a:lnTo>
                <a:lnTo>
                  <a:pt x="2196098" y="4287033"/>
                </a:lnTo>
                <a:lnTo>
                  <a:pt x="2083099" y="4175677"/>
                </a:lnTo>
                <a:close/>
                <a:moveTo>
                  <a:pt x="11207411" y="4050429"/>
                </a:moveTo>
                <a:lnTo>
                  <a:pt x="11320410" y="4161784"/>
                </a:lnTo>
                <a:lnTo>
                  <a:pt x="11207333" y="4273062"/>
                </a:lnTo>
                <a:lnTo>
                  <a:pt x="11094334" y="4161707"/>
                </a:lnTo>
                <a:close/>
                <a:moveTo>
                  <a:pt x="4395130" y="4059148"/>
                </a:moveTo>
                <a:lnTo>
                  <a:pt x="4508129" y="4170504"/>
                </a:lnTo>
                <a:lnTo>
                  <a:pt x="4395052" y="4281783"/>
                </a:lnTo>
                <a:lnTo>
                  <a:pt x="4282053" y="4170427"/>
                </a:lnTo>
                <a:close/>
                <a:moveTo>
                  <a:pt x="7705201" y="4053934"/>
                </a:moveTo>
                <a:lnTo>
                  <a:pt x="7799138" y="4146505"/>
                </a:lnTo>
                <a:lnTo>
                  <a:pt x="7799136" y="4152288"/>
                </a:lnTo>
                <a:lnTo>
                  <a:pt x="7802073" y="4149398"/>
                </a:lnTo>
                <a:lnTo>
                  <a:pt x="7803338" y="4150645"/>
                </a:lnTo>
                <a:lnTo>
                  <a:pt x="7803339" y="4148151"/>
                </a:lnTo>
                <a:lnTo>
                  <a:pt x="7897342" y="4055643"/>
                </a:lnTo>
                <a:lnTo>
                  <a:pt x="8010340" y="4166999"/>
                </a:lnTo>
                <a:lnTo>
                  <a:pt x="7897264" y="4278278"/>
                </a:lnTo>
                <a:lnTo>
                  <a:pt x="7803325" y="4185706"/>
                </a:lnTo>
                <a:lnTo>
                  <a:pt x="7803328" y="4179924"/>
                </a:lnTo>
                <a:lnTo>
                  <a:pt x="7800391" y="4182813"/>
                </a:lnTo>
                <a:lnTo>
                  <a:pt x="7799125" y="4181566"/>
                </a:lnTo>
                <a:lnTo>
                  <a:pt x="7799124" y="4184060"/>
                </a:lnTo>
                <a:lnTo>
                  <a:pt x="7705121" y="4276567"/>
                </a:lnTo>
                <a:lnTo>
                  <a:pt x="7592124" y="4165212"/>
                </a:lnTo>
                <a:close/>
                <a:moveTo>
                  <a:pt x="9893521" y="4048698"/>
                </a:moveTo>
                <a:lnTo>
                  <a:pt x="9986746" y="4140568"/>
                </a:lnTo>
                <a:lnTo>
                  <a:pt x="9986740" y="4156472"/>
                </a:lnTo>
                <a:lnTo>
                  <a:pt x="10084946" y="4059828"/>
                </a:lnTo>
                <a:lnTo>
                  <a:pt x="10197944" y="4171183"/>
                </a:lnTo>
                <a:lnTo>
                  <a:pt x="10084867" y="4282462"/>
                </a:lnTo>
                <a:lnTo>
                  <a:pt x="9991643" y="4190593"/>
                </a:lnTo>
                <a:lnTo>
                  <a:pt x="9991648" y="4174688"/>
                </a:lnTo>
                <a:lnTo>
                  <a:pt x="9893442" y="4271332"/>
                </a:lnTo>
                <a:lnTo>
                  <a:pt x="9780443" y="4159976"/>
                </a:lnTo>
                <a:close/>
                <a:moveTo>
                  <a:pt x="6831488" y="4051479"/>
                </a:moveTo>
                <a:lnTo>
                  <a:pt x="6944486" y="4162835"/>
                </a:lnTo>
                <a:lnTo>
                  <a:pt x="6831410" y="4274113"/>
                </a:lnTo>
                <a:lnTo>
                  <a:pt x="6718410" y="4162757"/>
                </a:lnTo>
                <a:close/>
                <a:moveTo>
                  <a:pt x="9019809" y="4046244"/>
                </a:moveTo>
                <a:lnTo>
                  <a:pt x="9132807" y="4157600"/>
                </a:lnTo>
                <a:lnTo>
                  <a:pt x="9019730" y="4268877"/>
                </a:lnTo>
                <a:lnTo>
                  <a:pt x="8906732" y="4157522"/>
                </a:lnTo>
                <a:close/>
                <a:moveTo>
                  <a:pt x="5517597" y="4049749"/>
                </a:moveTo>
                <a:lnTo>
                  <a:pt x="5610822" y="4141619"/>
                </a:lnTo>
                <a:lnTo>
                  <a:pt x="5610817" y="4157523"/>
                </a:lnTo>
                <a:lnTo>
                  <a:pt x="5709022" y="4060878"/>
                </a:lnTo>
                <a:lnTo>
                  <a:pt x="5822020" y="4172234"/>
                </a:lnTo>
                <a:lnTo>
                  <a:pt x="5708943" y="4283512"/>
                </a:lnTo>
                <a:lnTo>
                  <a:pt x="5615718" y="4191643"/>
                </a:lnTo>
                <a:lnTo>
                  <a:pt x="5615725" y="4175739"/>
                </a:lnTo>
                <a:lnTo>
                  <a:pt x="5517519" y="4272383"/>
                </a:lnTo>
                <a:lnTo>
                  <a:pt x="5404520" y="4161027"/>
                </a:lnTo>
                <a:close/>
                <a:moveTo>
                  <a:pt x="10523760" y="4042659"/>
                </a:moveTo>
                <a:lnTo>
                  <a:pt x="10656528" y="4173495"/>
                </a:lnTo>
                <a:lnTo>
                  <a:pt x="10523668" y="4304243"/>
                </a:lnTo>
                <a:lnTo>
                  <a:pt x="10390900" y="4173406"/>
                </a:lnTo>
                <a:close/>
                <a:moveTo>
                  <a:pt x="2444931" y="4052545"/>
                </a:moveTo>
                <a:lnTo>
                  <a:pt x="2557930" y="4163900"/>
                </a:lnTo>
                <a:lnTo>
                  <a:pt x="2444853" y="4275178"/>
                </a:lnTo>
                <a:lnTo>
                  <a:pt x="2331854" y="4163823"/>
                </a:lnTo>
                <a:close/>
                <a:moveTo>
                  <a:pt x="4643886" y="4047295"/>
                </a:moveTo>
                <a:lnTo>
                  <a:pt x="4756884" y="4158650"/>
                </a:lnTo>
                <a:lnTo>
                  <a:pt x="4643807" y="4269928"/>
                </a:lnTo>
                <a:lnTo>
                  <a:pt x="4530809" y="4158573"/>
                </a:lnTo>
                <a:close/>
                <a:moveTo>
                  <a:pt x="1131041" y="4050814"/>
                </a:moveTo>
                <a:lnTo>
                  <a:pt x="1224265" y="4142684"/>
                </a:lnTo>
                <a:lnTo>
                  <a:pt x="1224260" y="4158588"/>
                </a:lnTo>
                <a:lnTo>
                  <a:pt x="1322466" y="4061944"/>
                </a:lnTo>
                <a:lnTo>
                  <a:pt x="1435464" y="4173299"/>
                </a:lnTo>
                <a:lnTo>
                  <a:pt x="1322387" y="4284578"/>
                </a:lnTo>
                <a:lnTo>
                  <a:pt x="1229163" y="4192708"/>
                </a:lnTo>
                <a:lnTo>
                  <a:pt x="1229168" y="4176804"/>
                </a:lnTo>
                <a:lnTo>
                  <a:pt x="1130962" y="4273448"/>
                </a:lnTo>
                <a:lnTo>
                  <a:pt x="1017963" y="4162092"/>
                </a:lnTo>
                <a:close/>
                <a:moveTo>
                  <a:pt x="6147836" y="4043709"/>
                </a:moveTo>
                <a:lnTo>
                  <a:pt x="6280604" y="4174546"/>
                </a:lnTo>
                <a:lnTo>
                  <a:pt x="6147744" y="4305294"/>
                </a:lnTo>
                <a:lnTo>
                  <a:pt x="6014977" y="4174456"/>
                </a:lnTo>
                <a:close/>
                <a:moveTo>
                  <a:pt x="8336158" y="4038474"/>
                </a:moveTo>
                <a:lnTo>
                  <a:pt x="8468925" y="4169311"/>
                </a:lnTo>
                <a:lnTo>
                  <a:pt x="8336065" y="4300058"/>
                </a:lnTo>
                <a:lnTo>
                  <a:pt x="8203297" y="4169221"/>
                </a:lnTo>
                <a:close/>
                <a:moveTo>
                  <a:pt x="257329" y="4048360"/>
                </a:moveTo>
                <a:lnTo>
                  <a:pt x="370327" y="4159716"/>
                </a:lnTo>
                <a:lnTo>
                  <a:pt x="257251" y="4270993"/>
                </a:lnTo>
                <a:lnTo>
                  <a:pt x="144252" y="4159638"/>
                </a:lnTo>
                <a:close/>
                <a:moveTo>
                  <a:pt x="11642322" y="4031102"/>
                </a:moveTo>
                <a:lnTo>
                  <a:pt x="11775090" y="4161940"/>
                </a:lnTo>
                <a:lnTo>
                  <a:pt x="11642229" y="4292687"/>
                </a:lnTo>
                <a:lnTo>
                  <a:pt x="11509461" y="4161849"/>
                </a:lnTo>
                <a:close/>
                <a:moveTo>
                  <a:pt x="1761280" y="4044775"/>
                </a:moveTo>
                <a:lnTo>
                  <a:pt x="1894048" y="4175612"/>
                </a:lnTo>
                <a:lnTo>
                  <a:pt x="1761187" y="4306359"/>
                </a:lnTo>
                <a:lnTo>
                  <a:pt x="1628420" y="4175522"/>
                </a:lnTo>
                <a:close/>
                <a:moveTo>
                  <a:pt x="3960234" y="4039525"/>
                </a:moveTo>
                <a:lnTo>
                  <a:pt x="4093002" y="4170361"/>
                </a:lnTo>
                <a:lnTo>
                  <a:pt x="3960142" y="4301109"/>
                </a:lnTo>
                <a:lnTo>
                  <a:pt x="3827374" y="4170272"/>
                </a:lnTo>
                <a:close/>
                <a:moveTo>
                  <a:pt x="7266399" y="4032153"/>
                </a:moveTo>
                <a:lnTo>
                  <a:pt x="7399167" y="4162990"/>
                </a:lnTo>
                <a:lnTo>
                  <a:pt x="7266305" y="4293737"/>
                </a:lnTo>
                <a:lnTo>
                  <a:pt x="7133538" y="4162900"/>
                </a:lnTo>
                <a:close/>
                <a:moveTo>
                  <a:pt x="9454719" y="4026918"/>
                </a:moveTo>
                <a:lnTo>
                  <a:pt x="9587486" y="4157755"/>
                </a:lnTo>
                <a:lnTo>
                  <a:pt x="9454626" y="4288502"/>
                </a:lnTo>
                <a:lnTo>
                  <a:pt x="9321859" y="4157665"/>
                </a:lnTo>
                <a:close/>
                <a:moveTo>
                  <a:pt x="2879842" y="4033218"/>
                </a:moveTo>
                <a:lnTo>
                  <a:pt x="3012610" y="4164056"/>
                </a:lnTo>
                <a:lnTo>
                  <a:pt x="2879748" y="4294803"/>
                </a:lnTo>
                <a:lnTo>
                  <a:pt x="2746981" y="4163965"/>
                </a:lnTo>
                <a:close/>
                <a:moveTo>
                  <a:pt x="5078796" y="4027968"/>
                </a:moveTo>
                <a:lnTo>
                  <a:pt x="5211563" y="4158806"/>
                </a:lnTo>
                <a:lnTo>
                  <a:pt x="5078703" y="4289553"/>
                </a:lnTo>
                <a:lnTo>
                  <a:pt x="4945935" y="4158715"/>
                </a:lnTo>
                <a:close/>
                <a:moveTo>
                  <a:pt x="692239" y="4029034"/>
                </a:moveTo>
                <a:lnTo>
                  <a:pt x="825006" y="4159871"/>
                </a:lnTo>
                <a:lnTo>
                  <a:pt x="692146" y="4290618"/>
                </a:lnTo>
                <a:lnTo>
                  <a:pt x="559378" y="4159781"/>
                </a:lnTo>
                <a:close/>
                <a:moveTo>
                  <a:pt x="10523553" y="3982926"/>
                </a:moveTo>
                <a:cubicBezTo>
                  <a:pt x="10509088" y="3996773"/>
                  <a:pt x="10494624" y="4010620"/>
                  <a:pt x="10480160" y="4024468"/>
                </a:cubicBezTo>
                <a:lnTo>
                  <a:pt x="10331026" y="4171228"/>
                </a:lnTo>
                <a:lnTo>
                  <a:pt x="10523648" y="4361050"/>
                </a:lnTo>
                <a:lnTo>
                  <a:pt x="10716403" y="4171360"/>
                </a:lnTo>
                <a:lnTo>
                  <a:pt x="10583734" y="4040620"/>
                </a:lnTo>
                <a:close/>
                <a:moveTo>
                  <a:pt x="6147629" y="3983976"/>
                </a:moveTo>
                <a:cubicBezTo>
                  <a:pt x="6133164" y="3997824"/>
                  <a:pt x="6118701" y="4011671"/>
                  <a:pt x="6104235" y="4025519"/>
                </a:cubicBezTo>
                <a:lnTo>
                  <a:pt x="5955102" y="4172279"/>
                </a:lnTo>
                <a:lnTo>
                  <a:pt x="6147724" y="4362101"/>
                </a:lnTo>
                <a:lnTo>
                  <a:pt x="6340479" y="4172411"/>
                </a:lnTo>
                <a:lnTo>
                  <a:pt x="6207810" y="4041671"/>
                </a:lnTo>
                <a:close/>
                <a:moveTo>
                  <a:pt x="11642342" y="3974294"/>
                </a:moveTo>
                <a:lnTo>
                  <a:pt x="11449586" y="4163984"/>
                </a:lnTo>
                <a:lnTo>
                  <a:pt x="11582255" y="4294725"/>
                </a:lnTo>
                <a:lnTo>
                  <a:pt x="11642437" y="4352419"/>
                </a:lnTo>
                <a:cubicBezTo>
                  <a:pt x="11656901" y="4338572"/>
                  <a:pt x="11671365" y="4324724"/>
                  <a:pt x="11685830" y="4310877"/>
                </a:cubicBezTo>
                <a:lnTo>
                  <a:pt x="11834964" y="4164116"/>
                </a:lnTo>
                <a:close/>
                <a:moveTo>
                  <a:pt x="8335950" y="3978741"/>
                </a:moveTo>
                <a:cubicBezTo>
                  <a:pt x="8321485" y="3992589"/>
                  <a:pt x="8307021" y="4006436"/>
                  <a:pt x="8292557" y="4020283"/>
                </a:cubicBezTo>
                <a:lnTo>
                  <a:pt x="8143423" y="4167044"/>
                </a:lnTo>
                <a:lnTo>
                  <a:pt x="8336045" y="4356865"/>
                </a:lnTo>
                <a:lnTo>
                  <a:pt x="8528801" y="4167176"/>
                </a:lnTo>
                <a:lnTo>
                  <a:pt x="8396131" y="4036436"/>
                </a:lnTo>
                <a:close/>
                <a:moveTo>
                  <a:pt x="1761073" y="3985042"/>
                </a:moveTo>
                <a:cubicBezTo>
                  <a:pt x="1746608" y="3998889"/>
                  <a:pt x="1732143" y="4012736"/>
                  <a:pt x="1717679" y="4026584"/>
                </a:cubicBezTo>
                <a:lnTo>
                  <a:pt x="1568546" y="4173345"/>
                </a:lnTo>
                <a:lnTo>
                  <a:pt x="1761168" y="4363166"/>
                </a:lnTo>
                <a:lnTo>
                  <a:pt x="1953924" y="4173477"/>
                </a:lnTo>
                <a:lnTo>
                  <a:pt x="1821254" y="4042737"/>
                </a:lnTo>
                <a:close/>
                <a:moveTo>
                  <a:pt x="7266419" y="3975345"/>
                </a:moveTo>
                <a:lnTo>
                  <a:pt x="7073663" y="4165035"/>
                </a:lnTo>
                <a:lnTo>
                  <a:pt x="7206332" y="4295776"/>
                </a:lnTo>
                <a:lnTo>
                  <a:pt x="7266512" y="4353469"/>
                </a:lnTo>
                <a:cubicBezTo>
                  <a:pt x="7280978" y="4339622"/>
                  <a:pt x="7295442" y="4325775"/>
                  <a:pt x="7309907" y="4311928"/>
                </a:cubicBezTo>
                <a:lnTo>
                  <a:pt x="7459041" y="4165167"/>
                </a:lnTo>
                <a:close/>
                <a:moveTo>
                  <a:pt x="3960027" y="3979791"/>
                </a:moveTo>
                <a:cubicBezTo>
                  <a:pt x="3945562" y="3993640"/>
                  <a:pt x="3931098" y="4007486"/>
                  <a:pt x="3916634" y="4021334"/>
                </a:cubicBezTo>
                <a:lnTo>
                  <a:pt x="3767500" y="4168094"/>
                </a:lnTo>
                <a:lnTo>
                  <a:pt x="3960122" y="4357916"/>
                </a:lnTo>
                <a:lnTo>
                  <a:pt x="4152878" y="4168226"/>
                </a:lnTo>
                <a:lnTo>
                  <a:pt x="4020208" y="4037486"/>
                </a:lnTo>
                <a:close/>
                <a:moveTo>
                  <a:pt x="9454738" y="3970110"/>
                </a:moveTo>
                <a:lnTo>
                  <a:pt x="9261983" y="4159799"/>
                </a:lnTo>
                <a:lnTo>
                  <a:pt x="9394652" y="4290540"/>
                </a:lnTo>
                <a:lnTo>
                  <a:pt x="9454834" y="4348234"/>
                </a:lnTo>
                <a:cubicBezTo>
                  <a:pt x="9469298" y="4334388"/>
                  <a:pt x="9483762" y="4320539"/>
                  <a:pt x="9498228" y="4306692"/>
                </a:cubicBezTo>
                <a:lnTo>
                  <a:pt x="9647360" y="4159931"/>
                </a:lnTo>
                <a:close/>
                <a:moveTo>
                  <a:pt x="2879862" y="3976410"/>
                </a:moveTo>
                <a:lnTo>
                  <a:pt x="2687106" y="4166100"/>
                </a:lnTo>
                <a:lnTo>
                  <a:pt x="2819775" y="4296841"/>
                </a:lnTo>
                <a:lnTo>
                  <a:pt x="2879957" y="4354535"/>
                </a:lnTo>
                <a:cubicBezTo>
                  <a:pt x="2894421" y="4340688"/>
                  <a:pt x="2908885" y="4326840"/>
                  <a:pt x="2923351" y="4312993"/>
                </a:cubicBezTo>
                <a:lnTo>
                  <a:pt x="3072484" y="4166232"/>
                </a:lnTo>
                <a:close/>
                <a:moveTo>
                  <a:pt x="5078815" y="3971160"/>
                </a:moveTo>
                <a:lnTo>
                  <a:pt x="4886059" y="4160850"/>
                </a:lnTo>
                <a:lnTo>
                  <a:pt x="5018729" y="4291591"/>
                </a:lnTo>
                <a:lnTo>
                  <a:pt x="5078910" y="4349284"/>
                </a:lnTo>
                <a:cubicBezTo>
                  <a:pt x="5093375" y="4335438"/>
                  <a:pt x="5107839" y="4321590"/>
                  <a:pt x="5122304" y="4307743"/>
                </a:cubicBezTo>
                <a:lnTo>
                  <a:pt x="5271436" y="4160982"/>
                </a:lnTo>
                <a:close/>
                <a:moveTo>
                  <a:pt x="692258" y="3972226"/>
                </a:moveTo>
                <a:lnTo>
                  <a:pt x="499502" y="4161915"/>
                </a:lnTo>
                <a:lnTo>
                  <a:pt x="632172" y="4292656"/>
                </a:lnTo>
                <a:lnTo>
                  <a:pt x="692353" y="4350350"/>
                </a:lnTo>
                <a:cubicBezTo>
                  <a:pt x="706818" y="4336504"/>
                  <a:pt x="721283" y="4322656"/>
                  <a:pt x="735748" y="4308808"/>
                </a:cubicBezTo>
                <a:lnTo>
                  <a:pt x="884880" y="4162047"/>
                </a:lnTo>
                <a:close/>
                <a:moveTo>
                  <a:pt x="12184659" y="3773938"/>
                </a:moveTo>
                <a:lnTo>
                  <a:pt x="12179393" y="3778799"/>
                </a:lnTo>
                <a:lnTo>
                  <a:pt x="12179393" y="3777524"/>
                </a:lnTo>
                <a:lnTo>
                  <a:pt x="12137851" y="3777510"/>
                </a:lnTo>
                <a:lnTo>
                  <a:pt x="12159304" y="3797340"/>
                </a:lnTo>
                <a:lnTo>
                  <a:pt x="12158343" y="3798228"/>
                </a:lnTo>
                <a:lnTo>
                  <a:pt x="12160266" y="3798229"/>
                </a:lnTo>
                <a:lnTo>
                  <a:pt x="12179379" y="3815895"/>
                </a:lnTo>
                <a:lnTo>
                  <a:pt x="12179385" y="3798235"/>
                </a:lnTo>
                <a:lnTo>
                  <a:pt x="12184651" y="3798237"/>
                </a:lnTo>
                <a:close/>
                <a:moveTo>
                  <a:pt x="10529579" y="3772259"/>
                </a:moveTo>
                <a:lnTo>
                  <a:pt x="10512675" y="3788893"/>
                </a:lnTo>
                <a:lnTo>
                  <a:pt x="10491514" y="3788886"/>
                </a:lnTo>
                <a:lnTo>
                  <a:pt x="10502092" y="3799309"/>
                </a:lnTo>
                <a:lnTo>
                  <a:pt x="10491638" y="3809597"/>
                </a:lnTo>
                <a:lnTo>
                  <a:pt x="10512537" y="3809603"/>
                </a:lnTo>
                <a:lnTo>
                  <a:pt x="10525759" y="3822633"/>
                </a:lnTo>
                <a:lnTo>
                  <a:pt x="10538990" y="3809613"/>
                </a:lnTo>
                <a:lnTo>
                  <a:pt x="10567495" y="3809622"/>
                </a:lnTo>
                <a:lnTo>
                  <a:pt x="10553248" y="3795582"/>
                </a:lnTo>
                <a:lnTo>
                  <a:pt x="10560029" y="3788909"/>
                </a:lnTo>
                <a:lnTo>
                  <a:pt x="10546472" y="3788904"/>
                </a:lnTo>
                <a:close/>
                <a:moveTo>
                  <a:pt x="9997057" y="3769753"/>
                </a:moveTo>
                <a:lnTo>
                  <a:pt x="9993892" y="3772673"/>
                </a:lnTo>
                <a:lnTo>
                  <a:pt x="9992141" y="3771055"/>
                </a:lnTo>
                <a:lnTo>
                  <a:pt x="9992140" y="3774291"/>
                </a:lnTo>
                <a:lnTo>
                  <a:pt x="9991789" y="3774615"/>
                </a:lnTo>
                <a:lnTo>
                  <a:pt x="9991790" y="3773339"/>
                </a:lnTo>
                <a:lnTo>
                  <a:pt x="9950247" y="3773325"/>
                </a:lnTo>
                <a:lnTo>
                  <a:pt x="9971702" y="3793155"/>
                </a:lnTo>
                <a:lnTo>
                  <a:pt x="9970739" y="3794043"/>
                </a:lnTo>
                <a:lnTo>
                  <a:pt x="9972663" y="3794044"/>
                </a:lnTo>
                <a:lnTo>
                  <a:pt x="9986863" y="3807169"/>
                </a:lnTo>
                <a:lnTo>
                  <a:pt x="9986861" y="3813012"/>
                </a:lnTo>
                <a:lnTo>
                  <a:pt x="9990025" y="3810091"/>
                </a:lnTo>
                <a:lnTo>
                  <a:pt x="9991777" y="3811711"/>
                </a:lnTo>
                <a:lnTo>
                  <a:pt x="9991778" y="3808474"/>
                </a:lnTo>
                <a:lnTo>
                  <a:pt x="9992128" y="3808150"/>
                </a:lnTo>
                <a:lnTo>
                  <a:pt x="9992127" y="3809426"/>
                </a:lnTo>
                <a:lnTo>
                  <a:pt x="10033670" y="3809440"/>
                </a:lnTo>
                <a:lnTo>
                  <a:pt x="10012215" y="3789609"/>
                </a:lnTo>
                <a:lnTo>
                  <a:pt x="10013178" y="3788722"/>
                </a:lnTo>
                <a:lnTo>
                  <a:pt x="10011254" y="3788722"/>
                </a:lnTo>
                <a:lnTo>
                  <a:pt x="9997055" y="3775597"/>
                </a:lnTo>
                <a:close/>
                <a:moveTo>
                  <a:pt x="6153655" y="3773309"/>
                </a:moveTo>
                <a:lnTo>
                  <a:pt x="6136752" y="3789944"/>
                </a:lnTo>
                <a:lnTo>
                  <a:pt x="6115590" y="3789936"/>
                </a:lnTo>
                <a:lnTo>
                  <a:pt x="6126168" y="3800360"/>
                </a:lnTo>
                <a:lnTo>
                  <a:pt x="6115715" y="3810648"/>
                </a:lnTo>
                <a:lnTo>
                  <a:pt x="6136614" y="3810654"/>
                </a:lnTo>
                <a:lnTo>
                  <a:pt x="6149835" y="3823683"/>
                </a:lnTo>
                <a:lnTo>
                  <a:pt x="6163067" y="3810664"/>
                </a:lnTo>
                <a:lnTo>
                  <a:pt x="6191571" y="3810673"/>
                </a:lnTo>
                <a:lnTo>
                  <a:pt x="6177324" y="3796633"/>
                </a:lnTo>
                <a:lnTo>
                  <a:pt x="6184105" y="3789960"/>
                </a:lnTo>
                <a:lnTo>
                  <a:pt x="6170548" y="3789955"/>
                </a:lnTo>
                <a:close/>
                <a:moveTo>
                  <a:pt x="3422179" y="3776054"/>
                </a:moveTo>
                <a:lnTo>
                  <a:pt x="3416913" y="3780915"/>
                </a:lnTo>
                <a:lnTo>
                  <a:pt x="3416913" y="3779640"/>
                </a:lnTo>
                <a:lnTo>
                  <a:pt x="3375371" y="3779626"/>
                </a:lnTo>
                <a:lnTo>
                  <a:pt x="3396824" y="3799456"/>
                </a:lnTo>
                <a:lnTo>
                  <a:pt x="3395863" y="3800344"/>
                </a:lnTo>
                <a:lnTo>
                  <a:pt x="3397786" y="3800345"/>
                </a:lnTo>
                <a:lnTo>
                  <a:pt x="3416899" y="3818011"/>
                </a:lnTo>
                <a:lnTo>
                  <a:pt x="3416905" y="3800351"/>
                </a:lnTo>
                <a:lnTo>
                  <a:pt x="3422171" y="3800353"/>
                </a:lnTo>
                <a:close/>
                <a:moveTo>
                  <a:pt x="11645759" y="3764316"/>
                </a:moveTo>
                <a:lnTo>
                  <a:pt x="11632529" y="3777337"/>
                </a:lnTo>
                <a:lnTo>
                  <a:pt x="11604024" y="3777327"/>
                </a:lnTo>
                <a:lnTo>
                  <a:pt x="11618272" y="3791367"/>
                </a:lnTo>
                <a:lnTo>
                  <a:pt x="11611490" y="3798040"/>
                </a:lnTo>
                <a:lnTo>
                  <a:pt x="11625047" y="3798045"/>
                </a:lnTo>
                <a:lnTo>
                  <a:pt x="11641940" y="3814692"/>
                </a:lnTo>
                <a:lnTo>
                  <a:pt x="11658843" y="3798056"/>
                </a:lnTo>
                <a:lnTo>
                  <a:pt x="11680006" y="3798064"/>
                </a:lnTo>
                <a:lnTo>
                  <a:pt x="11669428" y="3787640"/>
                </a:lnTo>
                <a:lnTo>
                  <a:pt x="11679881" y="3777353"/>
                </a:lnTo>
                <a:lnTo>
                  <a:pt x="11658982" y="3777346"/>
                </a:lnTo>
                <a:close/>
                <a:moveTo>
                  <a:pt x="8341976" y="3768074"/>
                </a:moveTo>
                <a:lnTo>
                  <a:pt x="8325073" y="3784708"/>
                </a:lnTo>
                <a:lnTo>
                  <a:pt x="8303911" y="3784701"/>
                </a:lnTo>
                <a:lnTo>
                  <a:pt x="8314489" y="3795125"/>
                </a:lnTo>
                <a:lnTo>
                  <a:pt x="8304035" y="3805413"/>
                </a:lnTo>
                <a:lnTo>
                  <a:pt x="8324935" y="3805419"/>
                </a:lnTo>
                <a:lnTo>
                  <a:pt x="8338157" y="3818448"/>
                </a:lnTo>
                <a:lnTo>
                  <a:pt x="8351388" y="3805428"/>
                </a:lnTo>
                <a:lnTo>
                  <a:pt x="8379892" y="3805438"/>
                </a:lnTo>
                <a:lnTo>
                  <a:pt x="8365645" y="3791398"/>
                </a:lnTo>
                <a:lnTo>
                  <a:pt x="8372426" y="3784724"/>
                </a:lnTo>
                <a:lnTo>
                  <a:pt x="8358868" y="3784720"/>
                </a:lnTo>
                <a:close/>
                <a:moveTo>
                  <a:pt x="5621133" y="3770804"/>
                </a:moveTo>
                <a:lnTo>
                  <a:pt x="5617969" y="3773724"/>
                </a:lnTo>
                <a:lnTo>
                  <a:pt x="5616217" y="3772106"/>
                </a:lnTo>
                <a:lnTo>
                  <a:pt x="5616216" y="3775341"/>
                </a:lnTo>
                <a:lnTo>
                  <a:pt x="5615866" y="3775665"/>
                </a:lnTo>
                <a:lnTo>
                  <a:pt x="5615866" y="3774390"/>
                </a:lnTo>
                <a:lnTo>
                  <a:pt x="5574323" y="3774376"/>
                </a:lnTo>
                <a:lnTo>
                  <a:pt x="5595778" y="3794206"/>
                </a:lnTo>
                <a:lnTo>
                  <a:pt x="5594815" y="3795094"/>
                </a:lnTo>
                <a:lnTo>
                  <a:pt x="5596740" y="3795094"/>
                </a:lnTo>
                <a:lnTo>
                  <a:pt x="5610939" y="3808220"/>
                </a:lnTo>
                <a:lnTo>
                  <a:pt x="5610937" y="3814063"/>
                </a:lnTo>
                <a:lnTo>
                  <a:pt x="5614102" y="3811142"/>
                </a:lnTo>
                <a:lnTo>
                  <a:pt x="5615853" y="3812761"/>
                </a:lnTo>
                <a:lnTo>
                  <a:pt x="5615853" y="3809525"/>
                </a:lnTo>
                <a:lnTo>
                  <a:pt x="5616204" y="3809201"/>
                </a:lnTo>
                <a:lnTo>
                  <a:pt x="5616204" y="3810476"/>
                </a:lnTo>
                <a:lnTo>
                  <a:pt x="5657747" y="3810490"/>
                </a:lnTo>
                <a:lnTo>
                  <a:pt x="5636292" y="3790660"/>
                </a:lnTo>
                <a:lnTo>
                  <a:pt x="5637254" y="3789772"/>
                </a:lnTo>
                <a:lnTo>
                  <a:pt x="5635331" y="3789772"/>
                </a:lnTo>
                <a:lnTo>
                  <a:pt x="5621131" y="3776648"/>
                </a:lnTo>
                <a:close/>
                <a:moveTo>
                  <a:pt x="7804537" y="3766871"/>
                </a:moveTo>
                <a:lnTo>
                  <a:pt x="7804534" y="3778867"/>
                </a:lnTo>
                <a:lnTo>
                  <a:pt x="7803469" y="3779850"/>
                </a:lnTo>
                <a:lnTo>
                  <a:pt x="7803469" y="3778575"/>
                </a:lnTo>
                <a:lnTo>
                  <a:pt x="7761926" y="3778561"/>
                </a:lnTo>
                <a:lnTo>
                  <a:pt x="7783381" y="3798390"/>
                </a:lnTo>
                <a:lnTo>
                  <a:pt x="7782420" y="3799278"/>
                </a:lnTo>
                <a:lnTo>
                  <a:pt x="7784342" y="3799279"/>
                </a:lnTo>
                <a:lnTo>
                  <a:pt x="7803456" y="3816946"/>
                </a:lnTo>
                <a:lnTo>
                  <a:pt x="7803460" y="3804948"/>
                </a:lnTo>
                <a:lnTo>
                  <a:pt x="7804524" y="3803966"/>
                </a:lnTo>
                <a:lnTo>
                  <a:pt x="7804524" y="3805241"/>
                </a:lnTo>
                <a:lnTo>
                  <a:pt x="7846066" y="3805255"/>
                </a:lnTo>
                <a:lnTo>
                  <a:pt x="7824610" y="3785425"/>
                </a:lnTo>
                <a:lnTo>
                  <a:pt x="7825573" y="3784538"/>
                </a:lnTo>
                <a:lnTo>
                  <a:pt x="7823651" y="3784537"/>
                </a:lnTo>
                <a:close/>
                <a:moveTo>
                  <a:pt x="1767099" y="3774375"/>
                </a:moveTo>
                <a:lnTo>
                  <a:pt x="1750195" y="3791009"/>
                </a:lnTo>
                <a:lnTo>
                  <a:pt x="1729033" y="3791002"/>
                </a:lnTo>
                <a:lnTo>
                  <a:pt x="1739612" y="3801425"/>
                </a:lnTo>
                <a:lnTo>
                  <a:pt x="1729158" y="3811713"/>
                </a:lnTo>
                <a:lnTo>
                  <a:pt x="1750057" y="3811719"/>
                </a:lnTo>
                <a:lnTo>
                  <a:pt x="1763279" y="3824749"/>
                </a:lnTo>
                <a:lnTo>
                  <a:pt x="1776511" y="3811729"/>
                </a:lnTo>
                <a:lnTo>
                  <a:pt x="1805014" y="3811738"/>
                </a:lnTo>
                <a:lnTo>
                  <a:pt x="1790767" y="3797698"/>
                </a:lnTo>
                <a:lnTo>
                  <a:pt x="1797548" y="3791025"/>
                </a:lnTo>
                <a:lnTo>
                  <a:pt x="1783991" y="3791021"/>
                </a:lnTo>
                <a:close/>
                <a:moveTo>
                  <a:pt x="7269836" y="3765367"/>
                </a:moveTo>
                <a:lnTo>
                  <a:pt x="7256605" y="3778388"/>
                </a:lnTo>
                <a:lnTo>
                  <a:pt x="7228101" y="3778378"/>
                </a:lnTo>
                <a:lnTo>
                  <a:pt x="7242348" y="3792418"/>
                </a:lnTo>
                <a:lnTo>
                  <a:pt x="7235567" y="3799091"/>
                </a:lnTo>
                <a:lnTo>
                  <a:pt x="7249123" y="3799096"/>
                </a:lnTo>
                <a:lnTo>
                  <a:pt x="7266016" y="3815742"/>
                </a:lnTo>
                <a:lnTo>
                  <a:pt x="7282920" y="3799107"/>
                </a:lnTo>
                <a:lnTo>
                  <a:pt x="7304082" y="3799115"/>
                </a:lnTo>
                <a:lnTo>
                  <a:pt x="7293504" y="3788691"/>
                </a:lnTo>
                <a:lnTo>
                  <a:pt x="7303958" y="3778404"/>
                </a:lnTo>
                <a:lnTo>
                  <a:pt x="7283058" y="3778396"/>
                </a:lnTo>
                <a:close/>
                <a:moveTo>
                  <a:pt x="3966053" y="3769125"/>
                </a:moveTo>
                <a:lnTo>
                  <a:pt x="3949150" y="3785759"/>
                </a:lnTo>
                <a:lnTo>
                  <a:pt x="3927987" y="3785752"/>
                </a:lnTo>
                <a:lnTo>
                  <a:pt x="3938565" y="3796176"/>
                </a:lnTo>
                <a:lnTo>
                  <a:pt x="3928112" y="3806463"/>
                </a:lnTo>
                <a:lnTo>
                  <a:pt x="3949011" y="3806470"/>
                </a:lnTo>
                <a:lnTo>
                  <a:pt x="3962233" y="3819499"/>
                </a:lnTo>
                <a:lnTo>
                  <a:pt x="3975464" y="3806479"/>
                </a:lnTo>
                <a:lnTo>
                  <a:pt x="4003968" y="3806488"/>
                </a:lnTo>
                <a:lnTo>
                  <a:pt x="3989721" y="3792449"/>
                </a:lnTo>
                <a:lnTo>
                  <a:pt x="3996503" y="3785775"/>
                </a:lnTo>
                <a:lnTo>
                  <a:pt x="3982945" y="3785770"/>
                </a:lnTo>
                <a:close/>
                <a:moveTo>
                  <a:pt x="1234576" y="3771869"/>
                </a:moveTo>
                <a:lnTo>
                  <a:pt x="1231412" y="3774789"/>
                </a:lnTo>
                <a:lnTo>
                  <a:pt x="1229661" y="3773172"/>
                </a:lnTo>
                <a:lnTo>
                  <a:pt x="1229659" y="3776407"/>
                </a:lnTo>
                <a:lnTo>
                  <a:pt x="1229309" y="3776731"/>
                </a:lnTo>
                <a:lnTo>
                  <a:pt x="1229310" y="3775455"/>
                </a:lnTo>
                <a:lnTo>
                  <a:pt x="1187767" y="3775441"/>
                </a:lnTo>
                <a:lnTo>
                  <a:pt x="1209222" y="3795272"/>
                </a:lnTo>
                <a:lnTo>
                  <a:pt x="1208259" y="3796159"/>
                </a:lnTo>
                <a:lnTo>
                  <a:pt x="1210183" y="3796160"/>
                </a:lnTo>
                <a:lnTo>
                  <a:pt x="1224382" y="3809285"/>
                </a:lnTo>
                <a:lnTo>
                  <a:pt x="1224381" y="3815128"/>
                </a:lnTo>
                <a:lnTo>
                  <a:pt x="1227545" y="3812208"/>
                </a:lnTo>
                <a:lnTo>
                  <a:pt x="1229296" y="3813827"/>
                </a:lnTo>
                <a:lnTo>
                  <a:pt x="1229298" y="3810590"/>
                </a:lnTo>
                <a:lnTo>
                  <a:pt x="1229648" y="3810266"/>
                </a:lnTo>
                <a:lnTo>
                  <a:pt x="1229647" y="3811542"/>
                </a:lnTo>
                <a:lnTo>
                  <a:pt x="1271190" y="3811556"/>
                </a:lnTo>
                <a:lnTo>
                  <a:pt x="1249736" y="3791725"/>
                </a:lnTo>
                <a:lnTo>
                  <a:pt x="1250697" y="3790838"/>
                </a:lnTo>
                <a:lnTo>
                  <a:pt x="1248774" y="3790838"/>
                </a:lnTo>
                <a:lnTo>
                  <a:pt x="1234574" y="3777713"/>
                </a:lnTo>
                <a:close/>
                <a:moveTo>
                  <a:pt x="9458156" y="3760132"/>
                </a:moveTo>
                <a:lnTo>
                  <a:pt x="9444926" y="3773153"/>
                </a:lnTo>
                <a:lnTo>
                  <a:pt x="9416422" y="3773143"/>
                </a:lnTo>
                <a:lnTo>
                  <a:pt x="9430668" y="3787182"/>
                </a:lnTo>
                <a:lnTo>
                  <a:pt x="9423888" y="3793856"/>
                </a:lnTo>
                <a:lnTo>
                  <a:pt x="9437445" y="3793860"/>
                </a:lnTo>
                <a:lnTo>
                  <a:pt x="9454336" y="3810507"/>
                </a:lnTo>
                <a:lnTo>
                  <a:pt x="9471240" y="3793872"/>
                </a:lnTo>
                <a:lnTo>
                  <a:pt x="9492403" y="3793879"/>
                </a:lnTo>
                <a:lnTo>
                  <a:pt x="9481825" y="3783456"/>
                </a:lnTo>
                <a:lnTo>
                  <a:pt x="9492277" y="3773169"/>
                </a:lnTo>
                <a:lnTo>
                  <a:pt x="9471379" y="3773161"/>
                </a:lnTo>
                <a:close/>
                <a:moveTo>
                  <a:pt x="3428614" y="3767921"/>
                </a:moveTo>
                <a:lnTo>
                  <a:pt x="3428608" y="3785581"/>
                </a:lnTo>
                <a:lnTo>
                  <a:pt x="3423342" y="3785579"/>
                </a:lnTo>
                <a:lnTo>
                  <a:pt x="3423334" y="3809878"/>
                </a:lnTo>
                <a:lnTo>
                  <a:pt x="3428600" y="3805016"/>
                </a:lnTo>
                <a:lnTo>
                  <a:pt x="3428600" y="3806292"/>
                </a:lnTo>
                <a:lnTo>
                  <a:pt x="3470142" y="3806306"/>
                </a:lnTo>
                <a:lnTo>
                  <a:pt x="3448687" y="3786476"/>
                </a:lnTo>
                <a:lnTo>
                  <a:pt x="3449650" y="3785589"/>
                </a:lnTo>
                <a:lnTo>
                  <a:pt x="3447727" y="3785588"/>
                </a:lnTo>
                <a:close/>
                <a:moveTo>
                  <a:pt x="2883279" y="3766432"/>
                </a:moveTo>
                <a:lnTo>
                  <a:pt x="2870048" y="3779453"/>
                </a:lnTo>
                <a:lnTo>
                  <a:pt x="2841544" y="3779443"/>
                </a:lnTo>
                <a:lnTo>
                  <a:pt x="2855792" y="3793483"/>
                </a:lnTo>
                <a:lnTo>
                  <a:pt x="2849010" y="3800156"/>
                </a:lnTo>
                <a:lnTo>
                  <a:pt x="2862567" y="3800161"/>
                </a:lnTo>
                <a:lnTo>
                  <a:pt x="2879460" y="3816808"/>
                </a:lnTo>
                <a:lnTo>
                  <a:pt x="2896363" y="3800173"/>
                </a:lnTo>
                <a:lnTo>
                  <a:pt x="2917525" y="3800180"/>
                </a:lnTo>
                <a:lnTo>
                  <a:pt x="2906948" y="3789756"/>
                </a:lnTo>
                <a:lnTo>
                  <a:pt x="2917401" y="3779470"/>
                </a:lnTo>
                <a:lnTo>
                  <a:pt x="2896501" y="3779462"/>
                </a:lnTo>
                <a:close/>
                <a:moveTo>
                  <a:pt x="5082233" y="3761183"/>
                </a:moveTo>
                <a:lnTo>
                  <a:pt x="5069003" y="3774204"/>
                </a:lnTo>
                <a:lnTo>
                  <a:pt x="5040498" y="3774193"/>
                </a:lnTo>
                <a:lnTo>
                  <a:pt x="5054745" y="3788233"/>
                </a:lnTo>
                <a:lnTo>
                  <a:pt x="5047964" y="3794907"/>
                </a:lnTo>
                <a:lnTo>
                  <a:pt x="5061521" y="3794911"/>
                </a:lnTo>
                <a:lnTo>
                  <a:pt x="5078413" y="3811558"/>
                </a:lnTo>
                <a:lnTo>
                  <a:pt x="5095317" y="3794922"/>
                </a:lnTo>
                <a:lnTo>
                  <a:pt x="5116479" y="3794930"/>
                </a:lnTo>
                <a:lnTo>
                  <a:pt x="5105901" y="3784506"/>
                </a:lnTo>
                <a:lnTo>
                  <a:pt x="5116354" y="3774219"/>
                </a:lnTo>
                <a:lnTo>
                  <a:pt x="5095456" y="3774212"/>
                </a:lnTo>
                <a:close/>
                <a:moveTo>
                  <a:pt x="695676" y="3762248"/>
                </a:moveTo>
                <a:lnTo>
                  <a:pt x="682445" y="3775269"/>
                </a:lnTo>
                <a:lnTo>
                  <a:pt x="653941" y="3775259"/>
                </a:lnTo>
                <a:lnTo>
                  <a:pt x="668188" y="3789299"/>
                </a:lnTo>
                <a:lnTo>
                  <a:pt x="661407" y="3795972"/>
                </a:lnTo>
                <a:lnTo>
                  <a:pt x="674964" y="3795976"/>
                </a:lnTo>
                <a:lnTo>
                  <a:pt x="691856" y="3812623"/>
                </a:lnTo>
                <a:lnTo>
                  <a:pt x="708760" y="3795988"/>
                </a:lnTo>
                <a:lnTo>
                  <a:pt x="729923" y="3795995"/>
                </a:lnTo>
                <a:lnTo>
                  <a:pt x="719345" y="3785572"/>
                </a:lnTo>
                <a:lnTo>
                  <a:pt x="729797" y="3775285"/>
                </a:lnTo>
                <a:lnTo>
                  <a:pt x="708899" y="3775277"/>
                </a:lnTo>
                <a:close/>
                <a:moveTo>
                  <a:pt x="11088410" y="3744073"/>
                </a:moveTo>
                <a:lnTo>
                  <a:pt x="11088408" y="3746522"/>
                </a:lnTo>
                <a:lnTo>
                  <a:pt x="11042306" y="3789075"/>
                </a:lnTo>
                <a:lnTo>
                  <a:pt x="11024893" y="3789068"/>
                </a:lnTo>
                <a:lnTo>
                  <a:pt x="11033597" y="3797113"/>
                </a:lnTo>
                <a:lnTo>
                  <a:pt x="11019875" y="3809778"/>
                </a:lnTo>
                <a:lnTo>
                  <a:pt x="11047309" y="3809787"/>
                </a:lnTo>
                <a:lnTo>
                  <a:pt x="11083110" y="3842877"/>
                </a:lnTo>
                <a:lnTo>
                  <a:pt x="11083110" y="3840428"/>
                </a:lnTo>
                <a:lnTo>
                  <a:pt x="11129213" y="3797876"/>
                </a:lnTo>
                <a:lnTo>
                  <a:pt x="11146624" y="3797881"/>
                </a:lnTo>
                <a:lnTo>
                  <a:pt x="11137922" y="3789837"/>
                </a:lnTo>
                <a:lnTo>
                  <a:pt x="11151643" y="3777173"/>
                </a:lnTo>
                <a:lnTo>
                  <a:pt x="11124210" y="3777163"/>
                </a:lnTo>
                <a:close/>
                <a:moveTo>
                  <a:pt x="6712486" y="3745124"/>
                </a:moveTo>
                <a:lnTo>
                  <a:pt x="6712485" y="3747573"/>
                </a:lnTo>
                <a:lnTo>
                  <a:pt x="6666382" y="3790125"/>
                </a:lnTo>
                <a:lnTo>
                  <a:pt x="6648970" y="3790119"/>
                </a:lnTo>
                <a:lnTo>
                  <a:pt x="6657673" y="3798164"/>
                </a:lnTo>
                <a:lnTo>
                  <a:pt x="6643952" y="3810828"/>
                </a:lnTo>
                <a:lnTo>
                  <a:pt x="6671385" y="3810838"/>
                </a:lnTo>
                <a:lnTo>
                  <a:pt x="6707186" y="3843928"/>
                </a:lnTo>
                <a:lnTo>
                  <a:pt x="6707187" y="3841478"/>
                </a:lnTo>
                <a:lnTo>
                  <a:pt x="6753289" y="3798926"/>
                </a:lnTo>
                <a:lnTo>
                  <a:pt x="6770700" y="3798932"/>
                </a:lnTo>
                <a:lnTo>
                  <a:pt x="6761999" y="3790888"/>
                </a:lnTo>
                <a:lnTo>
                  <a:pt x="6775719" y="3778223"/>
                </a:lnTo>
                <a:lnTo>
                  <a:pt x="6748287" y="3778214"/>
                </a:lnTo>
                <a:close/>
                <a:moveTo>
                  <a:pt x="8900807" y="3739889"/>
                </a:moveTo>
                <a:lnTo>
                  <a:pt x="8900806" y="3742337"/>
                </a:lnTo>
                <a:lnTo>
                  <a:pt x="8854703" y="3784890"/>
                </a:lnTo>
                <a:lnTo>
                  <a:pt x="8837290" y="3784884"/>
                </a:lnTo>
                <a:lnTo>
                  <a:pt x="8845994" y="3792929"/>
                </a:lnTo>
                <a:lnTo>
                  <a:pt x="8832273" y="3805593"/>
                </a:lnTo>
                <a:lnTo>
                  <a:pt x="8859706" y="3805602"/>
                </a:lnTo>
                <a:lnTo>
                  <a:pt x="8895507" y="3838692"/>
                </a:lnTo>
                <a:lnTo>
                  <a:pt x="8895508" y="3836243"/>
                </a:lnTo>
                <a:lnTo>
                  <a:pt x="8941610" y="3793691"/>
                </a:lnTo>
                <a:lnTo>
                  <a:pt x="8959022" y="3793697"/>
                </a:lnTo>
                <a:lnTo>
                  <a:pt x="8950320" y="3785652"/>
                </a:lnTo>
                <a:lnTo>
                  <a:pt x="8964040" y="3772988"/>
                </a:lnTo>
                <a:lnTo>
                  <a:pt x="8936607" y="3772979"/>
                </a:lnTo>
                <a:close/>
                <a:moveTo>
                  <a:pt x="2325929" y="3746189"/>
                </a:moveTo>
                <a:lnTo>
                  <a:pt x="2325929" y="3748638"/>
                </a:lnTo>
                <a:lnTo>
                  <a:pt x="2279826" y="3791191"/>
                </a:lnTo>
                <a:lnTo>
                  <a:pt x="2262413" y="3791184"/>
                </a:lnTo>
                <a:lnTo>
                  <a:pt x="2271117" y="3799229"/>
                </a:lnTo>
                <a:lnTo>
                  <a:pt x="2257396" y="3811894"/>
                </a:lnTo>
                <a:lnTo>
                  <a:pt x="2284829" y="3811903"/>
                </a:lnTo>
                <a:lnTo>
                  <a:pt x="2320630" y="3844993"/>
                </a:lnTo>
                <a:lnTo>
                  <a:pt x="2320630" y="3842544"/>
                </a:lnTo>
                <a:lnTo>
                  <a:pt x="2366732" y="3799992"/>
                </a:lnTo>
                <a:lnTo>
                  <a:pt x="2384144" y="3799997"/>
                </a:lnTo>
                <a:lnTo>
                  <a:pt x="2375442" y="3791953"/>
                </a:lnTo>
                <a:lnTo>
                  <a:pt x="2389162" y="3779289"/>
                </a:lnTo>
                <a:lnTo>
                  <a:pt x="2361730" y="3779279"/>
                </a:lnTo>
                <a:close/>
                <a:moveTo>
                  <a:pt x="4524883" y="3740939"/>
                </a:moveTo>
                <a:lnTo>
                  <a:pt x="4524883" y="3743388"/>
                </a:lnTo>
                <a:lnTo>
                  <a:pt x="4478779" y="3785941"/>
                </a:lnTo>
                <a:lnTo>
                  <a:pt x="4461367" y="3785934"/>
                </a:lnTo>
                <a:lnTo>
                  <a:pt x="4470071" y="3793980"/>
                </a:lnTo>
                <a:lnTo>
                  <a:pt x="4456349" y="3806644"/>
                </a:lnTo>
                <a:lnTo>
                  <a:pt x="4483783" y="3806653"/>
                </a:lnTo>
                <a:lnTo>
                  <a:pt x="4519584" y="3839743"/>
                </a:lnTo>
                <a:lnTo>
                  <a:pt x="4519584" y="3837294"/>
                </a:lnTo>
                <a:lnTo>
                  <a:pt x="4565687" y="3794741"/>
                </a:lnTo>
                <a:lnTo>
                  <a:pt x="4583099" y="3794747"/>
                </a:lnTo>
                <a:lnTo>
                  <a:pt x="4574396" y="3786703"/>
                </a:lnTo>
                <a:lnTo>
                  <a:pt x="4588117" y="3774039"/>
                </a:lnTo>
                <a:lnTo>
                  <a:pt x="4560684" y="3774029"/>
                </a:lnTo>
                <a:close/>
                <a:moveTo>
                  <a:pt x="10529594" y="3730300"/>
                </a:moveTo>
                <a:lnTo>
                  <a:pt x="10595855" y="3795596"/>
                </a:lnTo>
                <a:lnTo>
                  <a:pt x="10525745" y="3864592"/>
                </a:lnTo>
                <a:lnTo>
                  <a:pt x="10459484" y="3799295"/>
                </a:lnTo>
                <a:close/>
                <a:moveTo>
                  <a:pt x="138327" y="3742005"/>
                </a:moveTo>
                <a:lnTo>
                  <a:pt x="138326" y="3744454"/>
                </a:lnTo>
                <a:lnTo>
                  <a:pt x="92223" y="3787006"/>
                </a:lnTo>
                <a:lnTo>
                  <a:pt x="74810" y="3787000"/>
                </a:lnTo>
                <a:lnTo>
                  <a:pt x="83514" y="3795045"/>
                </a:lnTo>
                <a:lnTo>
                  <a:pt x="69793" y="3807709"/>
                </a:lnTo>
                <a:lnTo>
                  <a:pt x="97226" y="3807718"/>
                </a:lnTo>
                <a:lnTo>
                  <a:pt x="133027" y="3840808"/>
                </a:lnTo>
                <a:lnTo>
                  <a:pt x="133027" y="3838359"/>
                </a:lnTo>
                <a:lnTo>
                  <a:pt x="179129" y="3795807"/>
                </a:lnTo>
                <a:lnTo>
                  <a:pt x="196542" y="3795813"/>
                </a:lnTo>
                <a:lnTo>
                  <a:pt x="187839" y="3787769"/>
                </a:lnTo>
                <a:lnTo>
                  <a:pt x="201560" y="3775104"/>
                </a:lnTo>
                <a:lnTo>
                  <a:pt x="174128" y="3775095"/>
                </a:lnTo>
                <a:close/>
                <a:moveTo>
                  <a:pt x="6153671" y="3731351"/>
                </a:moveTo>
                <a:lnTo>
                  <a:pt x="6219932" y="3796647"/>
                </a:lnTo>
                <a:lnTo>
                  <a:pt x="6149821" y="3865643"/>
                </a:lnTo>
                <a:lnTo>
                  <a:pt x="6083560" y="3800346"/>
                </a:lnTo>
                <a:close/>
                <a:moveTo>
                  <a:pt x="11645774" y="3722358"/>
                </a:moveTo>
                <a:lnTo>
                  <a:pt x="11712034" y="3787654"/>
                </a:lnTo>
                <a:lnTo>
                  <a:pt x="11641925" y="3856650"/>
                </a:lnTo>
                <a:lnTo>
                  <a:pt x="11575664" y="3791353"/>
                </a:lnTo>
                <a:close/>
                <a:moveTo>
                  <a:pt x="8341992" y="3726116"/>
                </a:moveTo>
                <a:lnTo>
                  <a:pt x="8408252" y="3791412"/>
                </a:lnTo>
                <a:lnTo>
                  <a:pt x="8338142" y="3860408"/>
                </a:lnTo>
                <a:lnTo>
                  <a:pt x="8271882" y="3795111"/>
                </a:lnTo>
                <a:close/>
                <a:moveTo>
                  <a:pt x="1767114" y="3732416"/>
                </a:moveTo>
                <a:lnTo>
                  <a:pt x="1833375" y="3797712"/>
                </a:lnTo>
                <a:lnTo>
                  <a:pt x="1763264" y="3866708"/>
                </a:lnTo>
                <a:lnTo>
                  <a:pt x="1697004" y="3801411"/>
                </a:lnTo>
                <a:close/>
                <a:moveTo>
                  <a:pt x="9993910" y="3720428"/>
                </a:moveTo>
                <a:lnTo>
                  <a:pt x="10068780" y="3789629"/>
                </a:lnTo>
                <a:lnTo>
                  <a:pt x="9990007" y="3862336"/>
                </a:lnTo>
                <a:lnTo>
                  <a:pt x="9915137" y="3793137"/>
                </a:lnTo>
                <a:close/>
                <a:moveTo>
                  <a:pt x="7269850" y="3723409"/>
                </a:moveTo>
                <a:lnTo>
                  <a:pt x="7336111" y="3788705"/>
                </a:lnTo>
                <a:lnTo>
                  <a:pt x="7266001" y="3857700"/>
                </a:lnTo>
                <a:lnTo>
                  <a:pt x="7199740" y="3792403"/>
                </a:lnTo>
                <a:close/>
                <a:moveTo>
                  <a:pt x="3966068" y="3727167"/>
                </a:moveTo>
                <a:lnTo>
                  <a:pt x="4032329" y="3792463"/>
                </a:lnTo>
                <a:lnTo>
                  <a:pt x="3962218" y="3861458"/>
                </a:lnTo>
                <a:lnTo>
                  <a:pt x="3895958" y="3796161"/>
                </a:lnTo>
                <a:close/>
                <a:moveTo>
                  <a:pt x="9458171" y="3718174"/>
                </a:moveTo>
                <a:lnTo>
                  <a:pt x="9524431" y="3783470"/>
                </a:lnTo>
                <a:lnTo>
                  <a:pt x="9454321" y="3852465"/>
                </a:lnTo>
                <a:lnTo>
                  <a:pt x="9388061" y="3787168"/>
                </a:lnTo>
                <a:close/>
                <a:moveTo>
                  <a:pt x="7808755" y="3718507"/>
                </a:moveTo>
                <a:lnTo>
                  <a:pt x="7881176" y="3785444"/>
                </a:lnTo>
                <a:lnTo>
                  <a:pt x="7799238" y="3861073"/>
                </a:lnTo>
                <a:lnTo>
                  <a:pt x="7799237" y="3865309"/>
                </a:lnTo>
                <a:lnTo>
                  <a:pt x="7726817" y="3798372"/>
                </a:lnTo>
                <a:lnTo>
                  <a:pt x="7808753" y="3722743"/>
                </a:lnTo>
                <a:close/>
                <a:moveTo>
                  <a:pt x="5617987" y="3721479"/>
                </a:moveTo>
                <a:lnTo>
                  <a:pt x="5692857" y="3790680"/>
                </a:lnTo>
                <a:lnTo>
                  <a:pt x="5614084" y="3863387"/>
                </a:lnTo>
                <a:lnTo>
                  <a:pt x="5539213" y="3794187"/>
                </a:lnTo>
                <a:close/>
                <a:moveTo>
                  <a:pt x="2883294" y="3724474"/>
                </a:moveTo>
                <a:lnTo>
                  <a:pt x="2949555" y="3789770"/>
                </a:lnTo>
                <a:lnTo>
                  <a:pt x="2879444" y="3858766"/>
                </a:lnTo>
                <a:lnTo>
                  <a:pt x="2813184" y="3793469"/>
                </a:lnTo>
                <a:close/>
                <a:moveTo>
                  <a:pt x="5082248" y="3719224"/>
                </a:moveTo>
                <a:lnTo>
                  <a:pt x="5148508" y="3784520"/>
                </a:lnTo>
                <a:lnTo>
                  <a:pt x="5078398" y="3853516"/>
                </a:lnTo>
                <a:lnTo>
                  <a:pt x="5012138" y="3788219"/>
                </a:lnTo>
                <a:close/>
                <a:moveTo>
                  <a:pt x="1231430" y="3722545"/>
                </a:moveTo>
                <a:lnTo>
                  <a:pt x="1306300" y="3791745"/>
                </a:lnTo>
                <a:lnTo>
                  <a:pt x="1227527" y="3864452"/>
                </a:lnTo>
                <a:lnTo>
                  <a:pt x="1152657" y="3795253"/>
                </a:lnTo>
                <a:close/>
                <a:moveTo>
                  <a:pt x="695691" y="3720290"/>
                </a:moveTo>
                <a:lnTo>
                  <a:pt x="761952" y="3785586"/>
                </a:lnTo>
                <a:lnTo>
                  <a:pt x="691840" y="3854581"/>
                </a:lnTo>
                <a:lnTo>
                  <a:pt x="625581" y="3789285"/>
                </a:lnTo>
                <a:close/>
                <a:moveTo>
                  <a:pt x="11088428" y="3691828"/>
                </a:moveTo>
                <a:lnTo>
                  <a:pt x="11194486" y="3789857"/>
                </a:lnTo>
                <a:lnTo>
                  <a:pt x="11083092" y="3892674"/>
                </a:lnTo>
                <a:lnTo>
                  <a:pt x="11083091" y="3895121"/>
                </a:lnTo>
                <a:lnTo>
                  <a:pt x="10977032" y="3797094"/>
                </a:lnTo>
                <a:lnTo>
                  <a:pt x="11088427" y="3694277"/>
                </a:lnTo>
                <a:close/>
                <a:moveTo>
                  <a:pt x="6712504" y="3692879"/>
                </a:moveTo>
                <a:lnTo>
                  <a:pt x="6818563" y="3790907"/>
                </a:lnTo>
                <a:lnTo>
                  <a:pt x="6707168" y="3893724"/>
                </a:lnTo>
                <a:lnTo>
                  <a:pt x="6707167" y="3896172"/>
                </a:lnTo>
                <a:lnTo>
                  <a:pt x="6601108" y="3798144"/>
                </a:lnTo>
                <a:lnTo>
                  <a:pt x="6712503" y="3695327"/>
                </a:lnTo>
                <a:close/>
                <a:moveTo>
                  <a:pt x="8900825" y="3687644"/>
                </a:moveTo>
                <a:lnTo>
                  <a:pt x="9006883" y="3785672"/>
                </a:lnTo>
                <a:lnTo>
                  <a:pt x="8895489" y="3888489"/>
                </a:lnTo>
                <a:lnTo>
                  <a:pt x="8895488" y="3890938"/>
                </a:lnTo>
                <a:lnTo>
                  <a:pt x="8789430" y="3792909"/>
                </a:lnTo>
                <a:lnTo>
                  <a:pt x="8900825" y="3690092"/>
                </a:lnTo>
                <a:close/>
                <a:moveTo>
                  <a:pt x="2325948" y="3693944"/>
                </a:moveTo>
                <a:lnTo>
                  <a:pt x="2432006" y="3791973"/>
                </a:lnTo>
                <a:lnTo>
                  <a:pt x="2320612" y="3894790"/>
                </a:lnTo>
                <a:lnTo>
                  <a:pt x="2320610" y="3897237"/>
                </a:lnTo>
                <a:lnTo>
                  <a:pt x="2214552" y="3799210"/>
                </a:lnTo>
                <a:lnTo>
                  <a:pt x="2325946" y="3696393"/>
                </a:lnTo>
                <a:close/>
                <a:moveTo>
                  <a:pt x="4524902" y="3688694"/>
                </a:moveTo>
                <a:lnTo>
                  <a:pt x="4630960" y="3786723"/>
                </a:lnTo>
                <a:lnTo>
                  <a:pt x="4519565" y="3889540"/>
                </a:lnTo>
                <a:lnTo>
                  <a:pt x="4519565" y="3891988"/>
                </a:lnTo>
                <a:lnTo>
                  <a:pt x="4413507" y="3793960"/>
                </a:lnTo>
                <a:lnTo>
                  <a:pt x="4524902" y="3691143"/>
                </a:lnTo>
                <a:close/>
                <a:moveTo>
                  <a:pt x="138345" y="3689760"/>
                </a:moveTo>
                <a:lnTo>
                  <a:pt x="244403" y="3787788"/>
                </a:lnTo>
                <a:lnTo>
                  <a:pt x="133009" y="3890605"/>
                </a:lnTo>
                <a:lnTo>
                  <a:pt x="133007" y="3893054"/>
                </a:lnTo>
                <a:lnTo>
                  <a:pt x="26950" y="3795025"/>
                </a:lnTo>
                <a:lnTo>
                  <a:pt x="138344" y="3692208"/>
                </a:lnTo>
                <a:close/>
                <a:moveTo>
                  <a:pt x="12184697" y="3665678"/>
                </a:moveTo>
                <a:lnTo>
                  <a:pt x="12063563" y="3777484"/>
                </a:lnTo>
                <a:lnTo>
                  <a:pt x="12020641" y="3777469"/>
                </a:lnTo>
                <a:lnTo>
                  <a:pt x="12042094" y="3797300"/>
                </a:lnTo>
                <a:lnTo>
                  <a:pt x="12041133" y="3798187"/>
                </a:lnTo>
                <a:lnTo>
                  <a:pt x="12043056" y="3798188"/>
                </a:lnTo>
                <a:lnTo>
                  <a:pt x="12179341" y="3924155"/>
                </a:lnTo>
                <a:lnTo>
                  <a:pt x="12179361" y="3868140"/>
                </a:lnTo>
                <a:lnTo>
                  <a:pt x="12102740" y="3797321"/>
                </a:lnTo>
                <a:lnTo>
                  <a:pt x="12184677" y="3721692"/>
                </a:lnTo>
                <a:close/>
                <a:moveTo>
                  <a:pt x="9997095" y="3661493"/>
                </a:moveTo>
                <a:lnTo>
                  <a:pt x="9993930" y="3664413"/>
                </a:lnTo>
                <a:lnTo>
                  <a:pt x="9992179" y="3662795"/>
                </a:lnTo>
                <a:lnTo>
                  <a:pt x="9992178" y="3666031"/>
                </a:lnTo>
                <a:lnTo>
                  <a:pt x="9875961" y="3773300"/>
                </a:lnTo>
                <a:lnTo>
                  <a:pt x="9833038" y="3773285"/>
                </a:lnTo>
                <a:lnTo>
                  <a:pt x="9854491" y="3793115"/>
                </a:lnTo>
                <a:lnTo>
                  <a:pt x="9853530" y="3794003"/>
                </a:lnTo>
                <a:lnTo>
                  <a:pt x="9855453" y="3794004"/>
                </a:lnTo>
                <a:lnTo>
                  <a:pt x="9986825" y="3915430"/>
                </a:lnTo>
                <a:lnTo>
                  <a:pt x="9986823" y="3921272"/>
                </a:lnTo>
                <a:lnTo>
                  <a:pt x="9989987" y="3918352"/>
                </a:lnTo>
                <a:lnTo>
                  <a:pt x="9991738" y="3919970"/>
                </a:lnTo>
                <a:lnTo>
                  <a:pt x="9991739" y="3916734"/>
                </a:lnTo>
                <a:lnTo>
                  <a:pt x="10107957" y="3809465"/>
                </a:lnTo>
                <a:lnTo>
                  <a:pt x="10150880" y="3809480"/>
                </a:lnTo>
                <a:lnTo>
                  <a:pt x="10129426" y="3789650"/>
                </a:lnTo>
                <a:lnTo>
                  <a:pt x="10130387" y="3788762"/>
                </a:lnTo>
                <a:lnTo>
                  <a:pt x="10128465" y="3788762"/>
                </a:lnTo>
                <a:lnTo>
                  <a:pt x="9997093" y="3667336"/>
                </a:lnTo>
                <a:close/>
                <a:moveTo>
                  <a:pt x="3422217" y="3667794"/>
                </a:moveTo>
                <a:lnTo>
                  <a:pt x="3301083" y="3779600"/>
                </a:lnTo>
                <a:lnTo>
                  <a:pt x="3258161" y="3779586"/>
                </a:lnTo>
                <a:lnTo>
                  <a:pt x="3279614" y="3799416"/>
                </a:lnTo>
                <a:lnTo>
                  <a:pt x="3278653" y="3800303"/>
                </a:lnTo>
                <a:lnTo>
                  <a:pt x="3280576" y="3800304"/>
                </a:lnTo>
                <a:lnTo>
                  <a:pt x="3416861" y="3926271"/>
                </a:lnTo>
                <a:lnTo>
                  <a:pt x="3416881" y="3870256"/>
                </a:lnTo>
                <a:lnTo>
                  <a:pt x="3340260" y="3799438"/>
                </a:lnTo>
                <a:lnTo>
                  <a:pt x="3422197" y="3723809"/>
                </a:lnTo>
                <a:close/>
                <a:moveTo>
                  <a:pt x="5621171" y="3662544"/>
                </a:moveTo>
                <a:lnTo>
                  <a:pt x="5618006" y="3665464"/>
                </a:lnTo>
                <a:lnTo>
                  <a:pt x="5616256" y="3663846"/>
                </a:lnTo>
                <a:lnTo>
                  <a:pt x="5616255" y="3667081"/>
                </a:lnTo>
                <a:lnTo>
                  <a:pt x="5500037" y="3774351"/>
                </a:lnTo>
                <a:lnTo>
                  <a:pt x="5457115" y="3774335"/>
                </a:lnTo>
                <a:lnTo>
                  <a:pt x="5478567" y="3794166"/>
                </a:lnTo>
                <a:lnTo>
                  <a:pt x="5477607" y="3795054"/>
                </a:lnTo>
                <a:lnTo>
                  <a:pt x="5479529" y="3795054"/>
                </a:lnTo>
                <a:lnTo>
                  <a:pt x="5610901" y="3916481"/>
                </a:lnTo>
                <a:lnTo>
                  <a:pt x="5610899" y="3922323"/>
                </a:lnTo>
                <a:lnTo>
                  <a:pt x="5614064" y="3919403"/>
                </a:lnTo>
                <a:lnTo>
                  <a:pt x="5615814" y="3921021"/>
                </a:lnTo>
                <a:lnTo>
                  <a:pt x="5615816" y="3917785"/>
                </a:lnTo>
                <a:lnTo>
                  <a:pt x="5732032" y="3810515"/>
                </a:lnTo>
                <a:lnTo>
                  <a:pt x="5774957" y="3810531"/>
                </a:lnTo>
                <a:lnTo>
                  <a:pt x="5753502" y="3790700"/>
                </a:lnTo>
                <a:lnTo>
                  <a:pt x="5754464" y="3789813"/>
                </a:lnTo>
                <a:lnTo>
                  <a:pt x="5752541" y="3789812"/>
                </a:lnTo>
                <a:lnTo>
                  <a:pt x="5621170" y="3668387"/>
                </a:lnTo>
                <a:close/>
                <a:moveTo>
                  <a:pt x="7804575" y="3658611"/>
                </a:moveTo>
                <a:lnTo>
                  <a:pt x="7804571" y="3670608"/>
                </a:lnTo>
                <a:lnTo>
                  <a:pt x="7687639" y="3778535"/>
                </a:lnTo>
                <a:lnTo>
                  <a:pt x="7644717" y="3778520"/>
                </a:lnTo>
                <a:lnTo>
                  <a:pt x="7666171" y="3798350"/>
                </a:lnTo>
                <a:lnTo>
                  <a:pt x="7665209" y="3799238"/>
                </a:lnTo>
                <a:lnTo>
                  <a:pt x="7667132" y="3799239"/>
                </a:lnTo>
                <a:lnTo>
                  <a:pt x="7803418" y="3925206"/>
                </a:lnTo>
                <a:lnTo>
                  <a:pt x="7803422" y="3913208"/>
                </a:lnTo>
                <a:lnTo>
                  <a:pt x="7920353" y="3805281"/>
                </a:lnTo>
                <a:lnTo>
                  <a:pt x="7963276" y="3805296"/>
                </a:lnTo>
                <a:lnTo>
                  <a:pt x="7941822" y="3785465"/>
                </a:lnTo>
                <a:lnTo>
                  <a:pt x="7942784" y="3784577"/>
                </a:lnTo>
                <a:lnTo>
                  <a:pt x="7940860" y="3784577"/>
                </a:lnTo>
                <a:close/>
                <a:moveTo>
                  <a:pt x="1234615" y="3663609"/>
                </a:moveTo>
                <a:lnTo>
                  <a:pt x="1231450" y="3666529"/>
                </a:lnTo>
                <a:lnTo>
                  <a:pt x="1229699" y="3664911"/>
                </a:lnTo>
                <a:lnTo>
                  <a:pt x="1229698" y="3668147"/>
                </a:lnTo>
                <a:lnTo>
                  <a:pt x="1113480" y="3775416"/>
                </a:lnTo>
                <a:lnTo>
                  <a:pt x="1070558" y="3775401"/>
                </a:lnTo>
                <a:lnTo>
                  <a:pt x="1092011" y="3795231"/>
                </a:lnTo>
                <a:lnTo>
                  <a:pt x="1091051" y="3796119"/>
                </a:lnTo>
                <a:lnTo>
                  <a:pt x="1092973" y="3796120"/>
                </a:lnTo>
                <a:lnTo>
                  <a:pt x="1224344" y="3917546"/>
                </a:lnTo>
                <a:lnTo>
                  <a:pt x="1224343" y="3923388"/>
                </a:lnTo>
                <a:lnTo>
                  <a:pt x="1227507" y="3920468"/>
                </a:lnTo>
                <a:lnTo>
                  <a:pt x="1229258" y="3922087"/>
                </a:lnTo>
                <a:lnTo>
                  <a:pt x="1229259" y="3918851"/>
                </a:lnTo>
                <a:lnTo>
                  <a:pt x="1345476" y="3811581"/>
                </a:lnTo>
                <a:lnTo>
                  <a:pt x="1388400" y="3811596"/>
                </a:lnTo>
                <a:lnTo>
                  <a:pt x="1366946" y="3791766"/>
                </a:lnTo>
                <a:lnTo>
                  <a:pt x="1367907" y="3790878"/>
                </a:lnTo>
                <a:lnTo>
                  <a:pt x="1365985" y="3790878"/>
                </a:lnTo>
                <a:lnTo>
                  <a:pt x="1234613" y="3669452"/>
                </a:lnTo>
                <a:close/>
                <a:moveTo>
                  <a:pt x="3428651" y="3659662"/>
                </a:moveTo>
                <a:lnTo>
                  <a:pt x="3428632" y="3715676"/>
                </a:lnTo>
                <a:lnTo>
                  <a:pt x="3505253" y="3786495"/>
                </a:lnTo>
                <a:lnTo>
                  <a:pt x="3423316" y="3862123"/>
                </a:lnTo>
                <a:lnTo>
                  <a:pt x="3423295" y="3918138"/>
                </a:lnTo>
                <a:lnTo>
                  <a:pt x="3544430" y="3806332"/>
                </a:lnTo>
                <a:lnTo>
                  <a:pt x="3587352" y="3806346"/>
                </a:lnTo>
                <a:lnTo>
                  <a:pt x="3565899" y="3786516"/>
                </a:lnTo>
                <a:lnTo>
                  <a:pt x="3566860" y="3785628"/>
                </a:lnTo>
                <a:lnTo>
                  <a:pt x="3564937" y="3785628"/>
                </a:lnTo>
                <a:close/>
                <a:moveTo>
                  <a:pt x="11088448" y="3635813"/>
                </a:moveTo>
                <a:lnTo>
                  <a:pt x="11088447" y="3638261"/>
                </a:lnTo>
                <a:lnTo>
                  <a:pt x="10925095" y="3789034"/>
                </a:lnTo>
                <a:lnTo>
                  <a:pt x="10907683" y="3789028"/>
                </a:lnTo>
                <a:lnTo>
                  <a:pt x="10916387" y="3797073"/>
                </a:lnTo>
                <a:lnTo>
                  <a:pt x="10902665" y="3809737"/>
                </a:lnTo>
                <a:lnTo>
                  <a:pt x="10930099" y="3809747"/>
                </a:lnTo>
                <a:lnTo>
                  <a:pt x="11083072" y="3951137"/>
                </a:lnTo>
                <a:lnTo>
                  <a:pt x="11083072" y="3948688"/>
                </a:lnTo>
                <a:lnTo>
                  <a:pt x="11246423" y="3797916"/>
                </a:lnTo>
                <a:lnTo>
                  <a:pt x="11263835" y="3797921"/>
                </a:lnTo>
                <a:lnTo>
                  <a:pt x="11255132" y="3789877"/>
                </a:lnTo>
                <a:lnTo>
                  <a:pt x="11268853" y="3777213"/>
                </a:lnTo>
                <a:lnTo>
                  <a:pt x="11241420" y="3777204"/>
                </a:lnTo>
                <a:close/>
                <a:moveTo>
                  <a:pt x="6712524" y="3636864"/>
                </a:moveTo>
                <a:lnTo>
                  <a:pt x="6712522" y="3639312"/>
                </a:lnTo>
                <a:lnTo>
                  <a:pt x="6549172" y="3790085"/>
                </a:lnTo>
                <a:lnTo>
                  <a:pt x="6531759" y="3790078"/>
                </a:lnTo>
                <a:lnTo>
                  <a:pt x="6540463" y="3798124"/>
                </a:lnTo>
                <a:lnTo>
                  <a:pt x="6526741" y="3810788"/>
                </a:lnTo>
                <a:lnTo>
                  <a:pt x="6554175" y="3810797"/>
                </a:lnTo>
                <a:lnTo>
                  <a:pt x="6707148" y="3952188"/>
                </a:lnTo>
                <a:lnTo>
                  <a:pt x="6707149" y="3949739"/>
                </a:lnTo>
                <a:lnTo>
                  <a:pt x="6870498" y="3798966"/>
                </a:lnTo>
                <a:lnTo>
                  <a:pt x="6887912" y="3798972"/>
                </a:lnTo>
                <a:lnTo>
                  <a:pt x="6879209" y="3790928"/>
                </a:lnTo>
                <a:lnTo>
                  <a:pt x="6892929" y="3778264"/>
                </a:lnTo>
                <a:lnTo>
                  <a:pt x="6865497" y="3778254"/>
                </a:lnTo>
                <a:close/>
                <a:moveTo>
                  <a:pt x="8900845" y="3631629"/>
                </a:moveTo>
                <a:lnTo>
                  <a:pt x="8900844" y="3634077"/>
                </a:lnTo>
                <a:lnTo>
                  <a:pt x="8737493" y="3784850"/>
                </a:lnTo>
                <a:lnTo>
                  <a:pt x="8720081" y="3784844"/>
                </a:lnTo>
                <a:lnTo>
                  <a:pt x="8728784" y="3792889"/>
                </a:lnTo>
                <a:lnTo>
                  <a:pt x="8715063" y="3805553"/>
                </a:lnTo>
                <a:lnTo>
                  <a:pt x="8742496" y="3805562"/>
                </a:lnTo>
                <a:lnTo>
                  <a:pt x="8895469" y="3946952"/>
                </a:lnTo>
                <a:lnTo>
                  <a:pt x="8895470" y="3944503"/>
                </a:lnTo>
                <a:lnTo>
                  <a:pt x="9058820" y="3793731"/>
                </a:lnTo>
                <a:lnTo>
                  <a:pt x="9076233" y="3793737"/>
                </a:lnTo>
                <a:lnTo>
                  <a:pt x="9067530" y="3785693"/>
                </a:lnTo>
                <a:lnTo>
                  <a:pt x="9081250" y="3773028"/>
                </a:lnTo>
                <a:lnTo>
                  <a:pt x="9053818" y="3773019"/>
                </a:lnTo>
                <a:close/>
                <a:moveTo>
                  <a:pt x="2325968" y="3637930"/>
                </a:moveTo>
                <a:lnTo>
                  <a:pt x="2325966" y="3640377"/>
                </a:lnTo>
                <a:lnTo>
                  <a:pt x="2162615" y="3791150"/>
                </a:lnTo>
                <a:lnTo>
                  <a:pt x="2145203" y="3791144"/>
                </a:lnTo>
                <a:lnTo>
                  <a:pt x="2153907" y="3799189"/>
                </a:lnTo>
                <a:lnTo>
                  <a:pt x="2140185" y="3811853"/>
                </a:lnTo>
                <a:lnTo>
                  <a:pt x="2167619" y="3811863"/>
                </a:lnTo>
                <a:lnTo>
                  <a:pt x="2320591" y="3953253"/>
                </a:lnTo>
                <a:lnTo>
                  <a:pt x="2320592" y="3950805"/>
                </a:lnTo>
                <a:lnTo>
                  <a:pt x="2483942" y="3800032"/>
                </a:lnTo>
                <a:lnTo>
                  <a:pt x="2501355" y="3800037"/>
                </a:lnTo>
                <a:lnTo>
                  <a:pt x="2492652" y="3791993"/>
                </a:lnTo>
                <a:lnTo>
                  <a:pt x="2506373" y="3779329"/>
                </a:lnTo>
                <a:lnTo>
                  <a:pt x="2478941" y="3779320"/>
                </a:lnTo>
                <a:close/>
                <a:moveTo>
                  <a:pt x="4524921" y="3632679"/>
                </a:moveTo>
                <a:lnTo>
                  <a:pt x="4524921" y="3635128"/>
                </a:lnTo>
                <a:lnTo>
                  <a:pt x="4361569" y="3785901"/>
                </a:lnTo>
                <a:lnTo>
                  <a:pt x="4344158" y="3785895"/>
                </a:lnTo>
                <a:lnTo>
                  <a:pt x="4352861" y="3793939"/>
                </a:lnTo>
                <a:lnTo>
                  <a:pt x="4339139" y="3806604"/>
                </a:lnTo>
                <a:lnTo>
                  <a:pt x="4366572" y="3806613"/>
                </a:lnTo>
                <a:lnTo>
                  <a:pt x="4519545" y="3948003"/>
                </a:lnTo>
                <a:lnTo>
                  <a:pt x="4519547" y="3945553"/>
                </a:lnTo>
                <a:lnTo>
                  <a:pt x="4682897" y="3794782"/>
                </a:lnTo>
                <a:lnTo>
                  <a:pt x="4700309" y="3794788"/>
                </a:lnTo>
                <a:lnTo>
                  <a:pt x="4691606" y="3786743"/>
                </a:lnTo>
                <a:lnTo>
                  <a:pt x="4705327" y="3774079"/>
                </a:lnTo>
                <a:lnTo>
                  <a:pt x="4677894" y="3774070"/>
                </a:lnTo>
                <a:close/>
                <a:moveTo>
                  <a:pt x="138365" y="3633745"/>
                </a:moveTo>
                <a:lnTo>
                  <a:pt x="138363" y="3636193"/>
                </a:lnTo>
                <a:lnTo>
                  <a:pt x="5204" y="3759099"/>
                </a:lnTo>
                <a:lnTo>
                  <a:pt x="5304" y="3831052"/>
                </a:lnTo>
                <a:lnTo>
                  <a:pt x="132989" y="3949068"/>
                </a:lnTo>
                <a:lnTo>
                  <a:pt x="132990" y="3946619"/>
                </a:lnTo>
                <a:lnTo>
                  <a:pt x="296339" y="3795848"/>
                </a:lnTo>
                <a:lnTo>
                  <a:pt x="313753" y="3795853"/>
                </a:lnTo>
                <a:lnTo>
                  <a:pt x="305049" y="3787809"/>
                </a:lnTo>
                <a:lnTo>
                  <a:pt x="318770" y="3775145"/>
                </a:lnTo>
                <a:lnTo>
                  <a:pt x="291338" y="3775135"/>
                </a:lnTo>
                <a:close/>
                <a:moveTo>
                  <a:pt x="9993949" y="3612168"/>
                </a:moveTo>
                <a:lnTo>
                  <a:pt x="10185990" y="3789669"/>
                </a:lnTo>
                <a:lnTo>
                  <a:pt x="9989968" y="3970596"/>
                </a:lnTo>
                <a:lnTo>
                  <a:pt x="9797927" y="3793096"/>
                </a:lnTo>
                <a:close/>
                <a:moveTo>
                  <a:pt x="7808794" y="3610247"/>
                </a:moveTo>
                <a:lnTo>
                  <a:pt x="7998387" y="3785485"/>
                </a:lnTo>
                <a:lnTo>
                  <a:pt x="7799200" y="3969332"/>
                </a:lnTo>
                <a:lnTo>
                  <a:pt x="7799199" y="3973569"/>
                </a:lnTo>
                <a:lnTo>
                  <a:pt x="7609607" y="3798331"/>
                </a:lnTo>
                <a:lnTo>
                  <a:pt x="7808792" y="3614484"/>
                </a:lnTo>
                <a:close/>
                <a:moveTo>
                  <a:pt x="5618026" y="3613219"/>
                </a:moveTo>
                <a:lnTo>
                  <a:pt x="5810066" y="3790720"/>
                </a:lnTo>
                <a:lnTo>
                  <a:pt x="5614045" y="3971647"/>
                </a:lnTo>
                <a:lnTo>
                  <a:pt x="5422004" y="3794147"/>
                </a:lnTo>
                <a:close/>
                <a:moveTo>
                  <a:pt x="1231469" y="3614284"/>
                </a:moveTo>
                <a:lnTo>
                  <a:pt x="1423510" y="3791785"/>
                </a:lnTo>
                <a:lnTo>
                  <a:pt x="1227488" y="3972713"/>
                </a:lnTo>
                <a:lnTo>
                  <a:pt x="1035447" y="3795212"/>
                </a:lnTo>
                <a:close/>
                <a:moveTo>
                  <a:pt x="11088467" y="3583568"/>
                </a:moveTo>
                <a:lnTo>
                  <a:pt x="11311697" y="3789896"/>
                </a:lnTo>
                <a:lnTo>
                  <a:pt x="11083053" y="4000934"/>
                </a:lnTo>
                <a:lnTo>
                  <a:pt x="11083053" y="4003381"/>
                </a:lnTo>
                <a:lnTo>
                  <a:pt x="10859823" y="3797053"/>
                </a:lnTo>
                <a:lnTo>
                  <a:pt x="11088466" y="3586017"/>
                </a:lnTo>
                <a:close/>
                <a:moveTo>
                  <a:pt x="6712543" y="3584619"/>
                </a:moveTo>
                <a:lnTo>
                  <a:pt x="6935772" y="3790947"/>
                </a:lnTo>
                <a:lnTo>
                  <a:pt x="6707130" y="4001984"/>
                </a:lnTo>
                <a:lnTo>
                  <a:pt x="6707129" y="4004432"/>
                </a:lnTo>
                <a:lnTo>
                  <a:pt x="6483898" y="3798104"/>
                </a:lnTo>
                <a:lnTo>
                  <a:pt x="6712542" y="3587067"/>
                </a:lnTo>
                <a:close/>
                <a:moveTo>
                  <a:pt x="8900864" y="3579384"/>
                </a:moveTo>
                <a:lnTo>
                  <a:pt x="9124094" y="3785712"/>
                </a:lnTo>
                <a:lnTo>
                  <a:pt x="8895451" y="3996749"/>
                </a:lnTo>
                <a:lnTo>
                  <a:pt x="8895450" y="3999198"/>
                </a:lnTo>
                <a:lnTo>
                  <a:pt x="8672220" y="3792869"/>
                </a:lnTo>
                <a:lnTo>
                  <a:pt x="8900863" y="3581832"/>
                </a:lnTo>
                <a:close/>
                <a:moveTo>
                  <a:pt x="2325986" y="3585684"/>
                </a:moveTo>
                <a:lnTo>
                  <a:pt x="2549216" y="3792012"/>
                </a:lnTo>
                <a:lnTo>
                  <a:pt x="2320573" y="4003050"/>
                </a:lnTo>
                <a:lnTo>
                  <a:pt x="2320573" y="4005497"/>
                </a:lnTo>
                <a:lnTo>
                  <a:pt x="2097343" y="3799169"/>
                </a:lnTo>
                <a:lnTo>
                  <a:pt x="2325986" y="3588133"/>
                </a:lnTo>
                <a:close/>
                <a:moveTo>
                  <a:pt x="4524941" y="3580434"/>
                </a:moveTo>
                <a:lnTo>
                  <a:pt x="4748170" y="3786763"/>
                </a:lnTo>
                <a:lnTo>
                  <a:pt x="4519527" y="3997800"/>
                </a:lnTo>
                <a:lnTo>
                  <a:pt x="4519527" y="4000248"/>
                </a:lnTo>
                <a:lnTo>
                  <a:pt x="4296297" y="3793920"/>
                </a:lnTo>
                <a:lnTo>
                  <a:pt x="4524940" y="3582883"/>
                </a:lnTo>
                <a:close/>
                <a:moveTo>
                  <a:pt x="12184739" y="3548352"/>
                </a:moveTo>
                <a:lnTo>
                  <a:pt x="11936537" y="3777441"/>
                </a:lnTo>
                <a:lnTo>
                  <a:pt x="11893615" y="3777426"/>
                </a:lnTo>
                <a:lnTo>
                  <a:pt x="11915069" y="3797257"/>
                </a:lnTo>
                <a:lnTo>
                  <a:pt x="11914107" y="3798144"/>
                </a:lnTo>
                <a:lnTo>
                  <a:pt x="11916030" y="3798144"/>
                </a:lnTo>
                <a:lnTo>
                  <a:pt x="12179300" y="4041481"/>
                </a:lnTo>
                <a:lnTo>
                  <a:pt x="12179322" y="3976400"/>
                </a:lnTo>
                <a:lnTo>
                  <a:pt x="11985530" y="3797281"/>
                </a:lnTo>
                <a:lnTo>
                  <a:pt x="12184716" y="3613433"/>
                </a:lnTo>
                <a:close/>
                <a:moveTo>
                  <a:pt x="9997135" y="3544167"/>
                </a:moveTo>
                <a:lnTo>
                  <a:pt x="9993972" y="3547087"/>
                </a:lnTo>
                <a:lnTo>
                  <a:pt x="9992220" y="3545469"/>
                </a:lnTo>
                <a:lnTo>
                  <a:pt x="9992219" y="3548705"/>
                </a:lnTo>
                <a:lnTo>
                  <a:pt x="9748934" y="3773257"/>
                </a:lnTo>
                <a:lnTo>
                  <a:pt x="9706011" y="3773242"/>
                </a:lnTo>
                <a:lnTo>
                  <a:pt x="9727466" y="3793072"/>
                </a:lnTo>
                <a:lnTo>
                  <a:pt x="9726505" y="3793960"/>
                </a:lnTo>
                <a:lnTo>
                  <a:pt x="9728427" y="3793960"/>
                </a:lnTo>
                <a:lnTo>
                  <a:pt x="9986784" y="4032756"/>
                </a:lnTo>
                <a:lnTo>
                  <a:pt x="9986782" y="4038599"/>
                </a:lnTo>
                <a:lnTo>
                  <a:pt x="9989945" y="4035678"/>
                </a:lnTo>
                <a:lnTo>
                  <a:pt x="9991697" y="4037296"/>
                </a:lnTo>
                <a:lnTo>
                  <a:pt x="9991698" y="4034061"/>
                </a:lnTo>
                <a:lnTo>
                  <a:pt x="10234982" y="3809509"/>
                </a:lnTo>
                <a:lnTo>
                  <a:pt x="10277904" y="3809523"/>
                </a:lnTo>
                <a:lnTo>
                  <a:pt x="10256450" y="3789694"/>
                </a:lnTo>
                <a:lnTo>
                  <a:pt x="10257412" y="3788806"/>
                </a:lnTo>
                <a:lnTo>
                  <a:pt x="10255489" y="3788805"/>
                </a:lnTo>
                <a:lnTo>
                  <a:pt x="9997133" y="3550009"/>
                </a:lnTo>
                <a:close/>
                <a:moveTo>
                  <a:pt x="3422259" y="3550468"/>
                </a:moveTo>
                <a:lnTo>
                  <a:pt x="3174058" y="3779557"/>
                </a:lnTo>
                <a:lnTo>
                  <a:pt x="3131135" y="3779543"/>
                </a:lnTo>
                <a:lnTo>
                  <a:pt x="3152588" y="3799373"/>
                </a:lnTo>
                <a:lnTo>
                  <a:pt x="3151627" y="3800260"/>
                </a:lnTo>
                <a:lnTo>
                  <a:pt x="3153549" y="3800260"/>
                </a:lnTo>
                <a:lnTo>
                  <a:pt x="3416820" y="4043597"/>
                </a:lnTo>
                <a:lnTo>
                  <a:pt x="3416842" y="3978516"/>
                </a:lnTo>
                <a:lnTo>
                  <a:pt x="3223050" y="3799397"/>
                </a:lnTo>
                <a:lnTo>
                  <a:pt x="3422236" y="3615549"/>
                </a:lnTo>
                <a:close/>
                <a:moveTo>
                  <a:pt x="5621212" y="3545218"/>
                </a:moveTo>
                <a:lnTo>
                  <a:pt x="5618049" y="3548137"/>
                </a:lnTo>
                <a:lnTo>
                  <a:pt x="5616297" y="3546519"/>
                </a:lnTo>
                <a:lnTo>
                  <a:pt x="5616296" y="3549755"/>
                </a:lnTo>
                <a:lnTo>
                  <a:pt x="5373010" y="3774308"/>
                </a:lnTo>
                <a:lnTo>
                  <a:pt x="5330088" y="3774292"/>
                </a:lnTo>
                <a:lnTo>
                  <a:pt x="5351542" y="3794123"/>
                </a:lnTo>
                <a:lnTo>
                  <a:pt x="5350580" y="3795010"/>
                </a:lnTo>
                <a:lnTo>
                  <a:pt x="5352504" y="3795010"/>
                </a:lnTo>
                <a:lnTo>
                  <a:pt x="5610860" y="4033807"/>
                </a:lnTo>
                <a:lnTo>
                  <a:pt x="5610858" y="4039649"/>
                </a:lnTo>
                <a:lnTo>
                  <a:pt x="5614022" y="4036729"/>
                </a:lnTo>
                <a:lnTo>
                  <a:pt x="5615773" y="4038347"/>
                </a:lnTo>
                <a:lnTo>
                  <a:pt x="5615774" y="4035112"/>
                </a:lnTo>
                <a:lnTo>
                  <a:pt x="5859058" y="3810559"/>
                </a:lnTo>
                <a:lnTo>
                  <a:pt x="5901981" y="3810574"/>
                </a:lnTo>
                <a:lnTo>
                  <a:pt x="5880527" y="3790744"/>
                </a:lnTo>
                <a:lnTo>
                  <a:pt x="5881488" y="3789857"/>
                </a:lnTo>
                <a:lnTo>
                  <a:pt x="5879566" y="3789856"/>
                </a:lnTo>
                <a:lnTo>
                  <a:pt x="5621210" y="3551060"/>
                </a:lnTo>
                <a:close/>
                <a:moveTo>
                  <a:pt x="7804617" y="3541284"/>
                </a:moveTo>
                <a:lnTo>
                  <a:pt x="7804613" y="3553281"/>
                </a:lnTo>
                <a:lnTo>
                  <a:pt x="7560614" y="3778492"/>
                </a:lnTo>
                <a:lnTo>
                  <a:pt x="7517691" y="3778477"/>
                </a:lnTo>
                <a:lnTo>
                  <a:pt x="7539145" y="3798307"/>
                </a:lnTo>
                <a:lnTo>
                  <a:pt x="7538184" y="3799195"/>
                </a:lnTo>
                <a:lnTo>
                  <a:pt x="7540107" y="3799195"/>
                </a:lnTo>
                <a:lnTo>
                  <a:pt x="7803375" y="4042532"/>
                </a:lnTo>
                <a:lnTo>
                  <a:pt x="7803380" y="4030535"/>
                </a:lnTo>
                <a:lnTo>
                  <a:pt x="8047379" y="3805324"/>
                </a:lnTo>
                <a:lnTo>
                  <a:pt x="8090301" y="3805339"/>
                </a:lnTo>
                <a:lnTo>
                  <a:pt x="8068848" y="3785509"/>
                </a:lnTo>
                <a:lnTo>
                  <a:pt x="8069809" y="3784621"/>
                </a:lnTo>
                <a:lnTo>
                  <a:pt x="8067886" y="3784620"/>
                </a:lnTo>
                <a:close/>
                <a:moveTo>
                  <a:pt x="1234656" y="3546283"/>
                </a:moveTo>
                <a:lnTo>
                  <a:pt x="1231492" y="3549203"/>
                </a:lnTo>
                <a:lnTo>
                  <a:pt x="1229740" y="3547585"/>
                </a:lnTo>
                <a:lnTo>
                  <a:pt x="1229740" y="3550821"/>
                </a:lnTo>
                <a:lnTo>
                  <a:pt x="986454" y="3775373"/>
                </a:lnTo>
                <a:lnTo>
                  <a:pt x="943531" y="3775358"/>
                </a:lnTo>
                <a:lnTo>
                  <a:pt x="964986" y="3795188"/>
                </a:lnTo>
                <a:lnTo>
                  <a:pt x="964024" y="3796076"/>
                </a:lnTo>
                <a:lnTo>
                  <a:pt x="965947" y="3796076"/>
                </a:lnTo>
                <a:lnTo>
                  <a:pt x="1224304" y="4034872"/>
                </a:lnTo>
                <a:lnTo>
                  <a:pt x="1224302" y="4040715"/>
                </a:lnTo>
                <a:lnTo>
                  <a:pt x="1227466" y="4037794"/>
                </a:lnTo>
                <a:lnTo>
                  <a:pt x="1229217" y="4039412"/>
                </a:lnTo>
                <a:lnTo>
                  <a:pt x="1229217" y="4036177"/>
                </a:lnTo>
                <a:lnTo>
                  <a:pt x="1472502" y="3811625"/>
                </a:lnTo>
                <a:lnTo>
                  <a:pt x="1515424" y="3811639"/>
                </a:lnTo>
                <a:lnTo>
                  <a:pt x="1493970" y="3791810"/>
                </a:lnTo>
                <a:lnTo>
                  <a:pt x="1494932" y="3790922"/>
                </a:lnTo>
                <a:lnTo>
                  <a:pt x="1493009" y="3790921"/>
                </a:lnTo>
                <a:lnTo>
                  <a:pt x="1234654" y="3552125"/>
                </a:lnTo>
                <a:close/>
                <a:moveTo>
                  <a:pt x="3428693" y="3542335"/>
                </a:moveTo>
                <a:lnTo>
                  <a:pt x="3428671" y="3607416"/>
                </a:lnTo>
                <a:lnTo>
                  <a:pt x="3622463" y="3786535"/>
                </a:lnTo>
                <a:lnTo>
                  <a:pt x="3423277" y="3970383"/>
                </a:lnTo>
                <a:lnTo>
                  <a:pt x="3423253" y="4035465"/>
                </a:lnTo>
                <a:lnTo>
                  <a:pt x="3671455" y="3806375"/>
                </a:lnTo>
                <a:lnTo>
                  <a:pt x="3714378" y="3806389"/>
                </a:lnTo>
                <a:lnTo>
                  <a:pt x="3692925" y="3786560"/>
                </a:lnTo>
                <a:lnTo>
                  <a:pt x="3693886" y="3785672"/>
                </a:lnTo>
                <a:lnTo>
                  <a:pt x="3691963" y="3785671"/>
                </a:lnTo>
                <a:close/>
                <a:moveTo>
                  <a:pt x="11088488" y="3518486"/>
                </a:moveTo>
                <a:lnTo>
                  <a:pt x="11088487" y="3520935"/>
                </a:lnTo>
                <a:lnTo>
                  <a:pt x="10798070" y="3788990"/>
                </a:lnTo>
                <a:lnTo>
                  <a:pt x="10780657" y="3788985"/>
                </a:lnTo>
                <a:lnTo>
                  <a:pt x="10789361" y="3797029"/>
                </a:lnTo>
                <a:lnTo>
                  <a:pt x="10775639" y="3809693"/>
                </a:lnTo>
                <a:lnTo>
                  <a:pt x="10803073" y="3809704"/>
                </a:lnTo>
                <a:lnTo>
                  <a:pt x="11083030" y="4068464"/>
                </a:lnTo>
                <a:lnTo>
                  <a:pt x="11083031" y="4066014"/>
                </a:lnTo>
                <a:lnTo>
                  <a:pt x="11373449" y="3797959"/>
                </a:lnTo>
                <a:lnTo>
                  <a:pt x="11390862" y="3797965"/>
                </a:lnTo>
                <a:lnTo>
                  <a:pt x="11382158" y="3789920"/>
                </a:lnTo>
                <a:lnTo>
                  <a:pt x="11395879" y="3777256"/>
                </a:lnTo>
                <a:lnTo>
                  <a:pt x="11368446" y="3777247"/>
                </a:lnTo>
                <a:close/>
                <a:moveTo>
                  <a:pt x="6712565" y="3519537"/>
                </a:moveTo>
                <a:lnTo>
                  <a:pt x="6712563" y="3521986"/>
                </a:lnTo>
                <a:lnTo>
                  <a:pt x="6422146" y="3790041"/>
                </a:lnTo>
                <a:lnTo>
                  <a:pt x="6404734" y="3790035"/>
                </a:lnTo>
                <a:lnTo>
                  <a:pt x="6413438" y="3798080"/>
                </a:lnTo>
                <a:lnTo>
                  <a:pt x="6399716" y="3810744"/>
                </a:lnTo>
                <a:lnTo>
                  <a:pt x="6427150" y="3810754"/>
                </a:lnTo>
                <a:lnTo>
                  <a:pt x="6707106" y="4069515"/>
                </a:lnTo>
                <a:lnTo>
                  <a:pt x="6707107" y="4067065"/>
                </a:lnTo>
                <a:lnTo>
                  <a:pt x="6997525" y="3799009"/>
                </a:lnTo>
                <a:lnTo>
                  <a:pt x="7014938" y="3799015"/>
                </a:lnTo>
                <a:lnTo>
                  <a:pt x="7006235" y="3790971"/>
                </a:lnTo>
                <a:lnTo>
                  <a:pt x="7019954" y="3778307"/>
                </a:lnTo>
                <a:lnTo>
                  <a:pt x="6992523" y="3778297"/>
                </a:lnTo>
                <a:close/>
                <a:moveTo>
                  <a:pt x="8900886" y="3514302"/>
                </a:moveTo>
                <a:lnTo>
                  <a:pt x="8900886" y="3516750"/>
                </a:lnTo>
                <a:lnTo>
                  <a:pt x="8610467" y="3784806"/>
                </a:lnTo>
                <a:lnTo>
                  <a:pt x="8593054" y="3784800"/>
                </a:lnTo>
                <a:lnTo>
                  <a:pt x="8601759" y="3792845"/>
                </a:lnTo>
                <a:lnTo>
                  <a:pt x="8588037" y="3805510"/>
                </a:lnTo>
                <a:lnTo>
                  <a:pt x="8615470" y="3805518"/>
                </a:lnTo>
                <a:lnTo>
                  <a:pt x="8895427" y="4064279"/>
                </a:lnTo>
                <a:lnTo>
                  <a:pt x="8895428" y="4061830"/>
                </a:lnTo>
                <a:lnTo>
                  <a:pt x="9185846" y="3793774"/>
                </a:lnTo>
                <a:lnTo>
                  <a:pt x="9203259" y="3793780"/>
                </a:lnTo>
                <a:lnTo>
                  <a:pt x="9194556" y="3785736"/>
                </a:lnTo>
                <a:lnTo>
                  <a:pt x="9208276" y="3773071"/>
                </a:lnTo>
                <a:lnTo>
                  <a:pt x="9180844" y="3773062"/>
                </a:lnTo>
                <a:close/>
                <a:moveTo>
                  <a:pt x="2326008" y="3520602"/>
                </a:moveTo>
                <a:lnTo>
                  <a:pt x="2326007" y="3523051"/>
                </a:lnTo>
                <a:lnTo>
                  <a:pt x="2035590" y="3791106"/>
                </a:lnTo>
                <a:lnTo>
                  <a:pt x="2018177" y="3791101"/>
                </a:lnTo>
                <a:lnTo>
                  <a:pt x="2026881" y="3799145"/>
                </a:lnTo>
                <a:lnTo>
                  <a:pt x="2013159" y="3811809"/>
                </a:lnTo>
                <a:lnTo>
                  <a:pt x="2040593" y="3811820"/>
                </a:lnTo>
                <a:lnTo>
                  <a:pt x="2320549" y="4070580"/>
                </a:lnTo>
                <a:lnTo>
                  <a:pt x="2320551" y="4068130"/>
                </a:lnTo>
                <a:lnTo>
                  <a:pt x="2610970" y="3800075"/>
                </a:lnTo>
                <a:lnTo>
                  <a:pt x="2628382" y="3800081"/>
                </a:lnTo>
                <a:lnTo>
                  <a:pt x="2619678" y="3792037"/>
                </a:lnTo>
                <a:lnTo>
                  <a:pt x="2633399" y="3779372"/>
                </a:lnTo>
                <a:lnTo>
                  <a:pt x="2605966" y="3779363"/>
                </a:lnTo>
                <a:close/>
                <a:moveTo>
                  <a:pt x="4524962" y="3515353"/>
                </a:moveTo>
                <a:lnTo>
                  <a:pt x="4524962" y="3517801"/>
                </a:lnTo>
                <a:lnTo>
                  <a:pt x="4234544" y="3785857"/>
                </a:lnTo>
                <a:lnTo>
                  <a:pt x="4217131" y="3785851"/>
                </a:lnTo>
                <a:lnTo>
                  <a:pt x="4225835" y="3793895"/>
                </a:lnTo>
                <a:lnTo>
                  <a:pt x="4212114" y="3806560"/>
                </a:lnTo>
                <a:lnTo>
                  <a:pt x="4239547" y="3806569"/>
                </a:lnTo>
                <a:lnTo>
                  <a:pt x="4519504" y="4065330"/>
                </a:lnTo>
                <a:lnTo>
                  <a:pt x="4519505" y="4062881"/>
                </a:lnTo>
                <a:lnTo>
                  <a:pt x="4809923" y="3794825"/>
                </a:lnTo>
                <a:lnTo>
                  <a:pt x="4827336" y="3794831"/>
                </a:lnTo>
                <a:lnTo>
                  <a:pt x="4818632" y="3786786"/>
                </a:lnTo>
                <a:lnTo>
                  <a:pt x="4832352" y="3774122"/>
                </a:lnTo>
                <a:lnTo>
                  <a:pt x="4804920" y="3774113"/>
                </a:lnTo>
                <a:close/>
                <a:moveTo>
                  <a:pt x="138406" y="3516418"/>
                </a:moveTo>
                <a:lnTo>
                  <a:pt x="138405" y="3518866"/>
                </a:lnTo>
                <a:lnTo>
                  <a:pt x="5042" y="3641960"/>
                </a:lnTo>
                <a:lnTo>
                  <a:pt x="5132" y="3706939"/>
                </a:lnTo>
                <a:lnTo>
                  <a:pt x="138383" y="3583948"/>
                </a:lnTo>
                <a:lnTo>
                  <a:pt x="138383" y="3581500"/>
                </a:lnTo>
                <a:lnTo>
                  <a:pt x="361613" y="3787829"/>
                </a:lnTo>
                <a:lnTo>
                  <a:pt x="132970" y="3998865"/>
                </a:lnTo>
                <a:lnTo>
                  <a:pt x="132970" y="4001314"/>
                </a:lnTo>
                <a:lnTo>
                  <a:pt x="5377" y="3883381"/>
                </a:lnTo>
                <a:lnTo>
                  <a:pt x="5468" y="3948568"/>
                </a:lnTo>
                <a:lnTo>
                  <a:pt x="132947" y="4066396"/>
                </a:lnTo>
                <a:lnTo>
                  <a:pt x="132948" y="4063946"/>
                </a:lnTo>
                <a:lnTo>
                  <a:pt x="423367" y="3795891"/>
                </a:lnTo>
                <a:lnTo>
                  <a:pt x="440779" y="3795896"/>
                </a:lnTo>
                <a:lnTo>
                  <a:pt x="432075" y="3787852"/>
                </a:lnTo>
                <a:lnTo>
                  <a:pt x="445796" y="3775188"/>
                </a:lnTo>
                <a:lnTo>
                  <a:pt x="418363" y="3775178"/>
                </a:lnTo>
                <a:close/>
                <a:moveTo>
                  <a:pt x="9993990" y="3494842"/>
                </a:moveTo>
                <a:lnTo>
                  <a:pt x="10313015" y="3789713"/>
                </a:lnTo>
                <a:lnTo>
                  <a:pt x="9989927" y="4087923"/>
                </a:lnTo>
                <a:lnTo>
                  <a:pt x="9670902" y="3793052"/>
                </a:lnTo>
                <a:close/>
                <a:moveTo>
                  <a:pt x="7808835" y="3492921"/>
                </a:moveTo>
                <a:lnTo>
                  <a:pt x="8125411" y="3785529"/>
                </a:lnTo>
                <a:lnTo>
                  <a:pt x="7799159" y="4086659"/>
                </a:lnTo>
                <a:lnTo>
                  <a:pt x="7799158" y="4090895"/>
                </a:lnTo>
                <a:lnTo>
                  <a:pt x="7482581" y="3798287"/>
                </a:lnTo>
                <a:lnTo>
                  <a:pt x="7808833" y="3497157"/>
                </a:lnTo>
                <a:close/>
                <a:moveTo>
                  <a:pt x="5618066" y="3495892"/>
                </a:moveTo>
                <a:lnTo>
                  <a:pt x="5937091" y="3790764"/>
                </a:lnTo>
                <a:lnTo>
                  <a:pt x="5614004" y="4088974"/>
                </a:lnTo>
                <a:lnTo>
                  <a:pt x="5294978" y="3794103"/>
                </a:lnTo>
                <a:close/>
                <a:moveTo>
                  <a:pt x="1231510" y="3496958"/>
                </a:moveTo>
                <a:lnTo>
                  <a:pt x="1550534" y="3791829"/>
                </a:lnTo>
                <a:lnTo>
                  <a:pt x="1227447" y="4090039"/>
                </a:lnTo>
                <a:lnTo>
                  <a:pt x="908422" y="3795168"/>
                </a:lnTo>
                <a:close/>
                <a:moveTo>
                  <a:pt x="11088508" y="3466242"/>
                </a:moveTo>
                <a:lnTo>
                  <a:pt x="11438722" y="3789940"/>
                </a:lnTo>
                <a:lnTo>
                  <a:pt x="11083012" y="4118260"/>
                </a:lnTo>
                <a:lnTo>
                  <a:pt x="11083011" y="4120708"/>
                </a:lnTo>
                <a:lnTo>
                  <a:pt x="10732796" y="3797009"/>
                </a:lnTo>
                <a:lnTo>
                  <a:pt x="11088507" y="3468690"/>
                </a:lnTo>
                <a:close/>
                <a:moveTo>
                  <a:pt x="6712584" y="3467293"/>
                </a:moveTo>
                <a:lnTo>
                  <a:pt x="7062799" y="3790991"/>
                </a:lnTo>
                <a:lnTo>
                  <a:pt x="6707088" y="4119311"/>
                </a:lnTo>
                <a:lnTo>
                  <a:pt x="6707087" y="4121759"/>
                </a:lnTo>
                <a:lnTo>
                  <a:pt x="6356873" y="3798060"/>
                </a:lnTo>
                <a:lnTo>
                  <a:pt x="6712583" y="3469741"/>
                </a:lnTo>
                <a:close/>
                <a:moveTo>
                  <a:pt x="8900905" y="3462058"/>
                </a:moveTo>
                <a:lnTo>
                  <a:pt x="9251120" y="3785755"/>
                </a:lnTo>
                <a:lnTo>
                  <a:pt x="8895409" y="4114076"/>
                </a:lnTo>
                <a:lnTo>
                  <a:pt x="8895408" y="4116523"/>
                </a:lnTo>
                <a:lnTo>
                  <a:pt x="8545193" y="3792825"/>
                </a:lnTo>
                <a:lnTo>
                  <a:pt x="8900904" y="3464505"/>
                </a:lnTo>
                <a:close/>
                <a:moveTo>
                  <a:pt x="2326027" y="3468359"/>
                </a:moveTo>
                <a:lnTo>
                  <a:pt x="2676242" y="3792056"/>
                </a:lnTo>
                <a:lnTo>
                  <a:pt x="2320531" y="4120377"/>
                </a:lnTo>
                <a:lnTo>
                  <a:pt x="2320531" y="4122824"/>
                </a:lnTo>
                <a:lnTo>
                  <a:pt x="1970316" y="3799125"/>
                </a:lnTo>
                <a:lnTo>
                  <a:pt x="2326027" y="3470806"/>
                </a:lnTo>
                <a:close/>
                <a:moveTo>
                  <a:pt x="4524981" y="3463108"/>
                </a:moveTo>
                <a:lnTo>
                  <a:pt x="4875196" y="3786806"/>
                </a:lnTo>
                <a:lnTo>
                  <a:pt x="4519486" y="4115126"/>
                </a:lnTo>
                <a:lnTo>
                  <a:pt x="4519485" y="4117574"/>
                </a:lnTo>
                <a:lnTo>
                  <a:pt x="4169270" y="3793876"/>
                </a:lnTo>
                <a:lnTo>
                  <a:pt x="4524981" y="3465556"/>
                </a:lnTo>
                <a:close/>
                <a:moveTo>
                  <a:pt x="10529253" y="3395838"/>
                </a:moveTo>
                <a:lnTo>
                  <a:pt x="10556725" y="3422910"/>
                </a:lnTo>
                <a:lnTo>
                  <a:pt x="10529234" y="3449963"/>
                </a:lnTo>
                <a:lnTo>
                  <a:pt x="10501763" y="3422891"/>
                </a:lnTo>
                <a:close/>
                <a:moveTo>
                  <a:pt x="6153329" y="3396888"/>
                </a:moveTo>
                <a:lnTo>
                  <a:pt x="6180801" y="3423961"/>
                </a:lnTo>
                <a:lnTo>
                  <a:pt x="6153311" y="3451013"/>
                </a:lnTo>
                <a:lnTo>
                  <a:pt x="6125839" y="3423942"/>
                </a:lnTo>
                <a:close/>
                <a:moveTo>
                  <a:pt x="11647814" y="3388594"/>
                </a:moveTo>
                <a:lnTo>
                  <a:pt x="11675286" y="3415665"/>
                </a:lnTo>
                <a:lnTo>
                  <a:pt x="11647794" y="3442718"/>
                </a:lnTo>
                <a:lnTo>
                  <a:pt x="11620324" y="3415646"/>
                </a:lnTo>
                <a:close/>
                <a:moveTo>
                  <a:pt x="8341651" y="3391653"/>
                </a:moveTo>
                <a:lnTo>
                  <a:pt x="8369122" y="3418726"/>
                </a:lnTo>
                <a:lnTo>
                  <a:pt x="8341631" y="3445778"/>
                </a:lnTo>
                <a:lnTo>
                  <a:pt x="8314160" y="3418707"/>
                </a:lnTo>
                <a:close/>
                <a:moveTo>
                  <a:pt x="1766773" y="3397954"/>
                </a:moveTo>
                <a:lnTo>
                  <a:pt x="1794245" y="3425027"/>
                </a:lnTo>
                <a:lnTo>
                  <a:pt x="1766754" y="3452079"/>
                </a:lnTo>
                <a:lnTo>
                  <a:pt x="1739283" y="3425007"/>
                </a:lnTo>
                <a:close/>
                <a:moveTo>
                  <a:pt x="7271891" y="3389645"/>
                </a:moveTo>
                <a:lnTo>
                  <a:pt x="7299362" y="3416715"/>
                </a:lnTo>
                <a:lnTo>
                  <a:pt x="7271871" y="3443769"/>
                </a:lnTo>
                <a:lnTo>
                  <a:pt x="7244400" y="3416697"/>
                </a:lnTo>
                <a:close/>
                <a:moveTo>
                  <a:pt x="3965728" y="3392703"/>
                </a:moveTo>
                <a:lnTo>
                  <a:pt x="3993198" y="3419777"/>
                </a:lnTo>
                <a:lnTo>
                  <a:pt x="3965708" y="3446829"/>
                </a:lnTo>
                <a:lnTo>
                  <a:pt x="3938236" y="3419757"/>
                </a:lnTo>
                <a:close/>
                <a:moveTo>
                  <a:pt x="9460211" y="3384410"/>
                </a:moveTo>
                <a:lnTo>
                  <a:pt x="9487683" y="3411482"/>
                </a:lnTo>
                <a:lnTo>
                  <a:pt x="9460192" y="3438534"/>
                </a:lnTo>
                <a:lnTo>
                  <a:pt x="9432721" y="3411463"/>
                </a:lnTo>
                <a:close/>
                <a:moveTo>
                  <a:pt x="2885334" y="3390710"/>
                </a:moveTo>
                <a:lnTo>
                  <a:pt x="2912806" y="3417781"/>
                </a:lnTo>
                <a:lnTo>
                  <a:pt x="2885314" y="3444834"/>
                </a:lnTo>
                <a:lnTo>
                  <a:pt x="2857844" y="3417763"/>
                </a:lnTo>
                <a:close/>
                <a:moveTo>
                  <a:pt x="5084288" y="3385460"/>
                </a:moveTo>
                <a:lnTo>
                  <a:pt x="5111759" y="3412532"/>
                </a:lnTo>
                <a:lnTo>
                  <a:pt x="5084268" y="3439584"/>
                </a:lnTo>
                <a:lnTo>
                  <a:pt x="5056797" y="3412513"/>
                </a:lnTo>
                <a:close/>
                <a:moveTo>
                  <a:pt x="697731" y="3386525"/>
                </a:moveTo>
                <a:lnTo>
                  <a:pt x="725203" y="3413597"/>
                </a:lnTo>
                <a:lnTo>
                  <a:pt x="697711" y="3440650"/>
                </a:lnTo>
                <a:lnTo>
                  <a:pt x="670241" y="3413579"/>
                </a:lnTo>
                <a:close/>
                <a:moveTo>
                  <a:pt x="10964174" y="3349599"/>
                </a:moveTo>
                <a:lnTo>
                  <a:pt x="10887371" y="3425178"/>
                </a:lnTo>
                <a:lnTo>
                  <a:pt x="10964119" y="3500811"/>
                </a:lnTo>
                <a:lnTo>
                  <a:pt x="11040921" y="3425231"/>
                </a:lnTo>
                <a:close/>
                <a:moveTo>
                  <a:pt x="10090463" y="3347145"/>
                </a:moveTo>
                <a:lnTo>
                  <a:pt x="10013661" y="3422724"/>
                </a:lnTo>
                <a:lnTo>
                  <a:pt x="10090410" y="3498357"/>
                </a:lnTo>
                <a:lnTo>
                  <a:pt x="10167211" y="3422777"/>
                </a:lnTo>
                <a:close/>
                <a:moveTo>
                  <a:pt x="6588250" y="3350650"/>
                </a:moveTo>
                <a:lnTo>
                  <a:pt x="6511448" y="3426229"/>
                </a:lnTo>
                <a:lnTo>
                  <a:pt x="6588195" y="3501861"/>
                </a:lnTo>
                <a:lnTo>
                  <a:pt x="6664997" y="3426281"/>
                </a:lnTo>
                <a:close/>
                <a:moveTo>
                  <a:pt x="8776570" y="3345414"/>
                </a:moveTo>
                <a:lnTo>
                  <a:pt x="8699768" y="3420994"/>
                </a:lnTo>
                <a:lnTo>
                  <a:pt x="8776517" y="3496626"/>
                </a:lnTo>
                <a:lnTo>
                  <a:pt x="8853319" y="3421046"/>
                </a:lnTo>
                <a:close/>
                <a:moveTo>
                  <a:pt x="12086641" y="3340200"/>
                </a:moveTo>
                <a:lnTo>
                  <a:pt x="12009838" y="3415779"/>
                </a:lnTo>
                <a:lnTo>
                  <a:pt x="12086588" y="3491412"/>
                </a:lnTo>
                <a:lnTo>
                  <a:pt x="12163389" y="3415832"/>
                </a:lnTo>
                <a:close/>
                <a:moveTo>
                  <a:pt x="5714539" y="3348196"/>
                </a:moveTo>
                <a:lnTo>
                  <a:pt x="5637738" y="3423775"/>
                </a:lnTo>
                <a:lnTo>
                  <a:pt x="5714486" y="3499407"/>
                </a:lnTo>
                <a:lnTo>
                  <a:pt x="5791287" y="3423828"/>
                </a:lnTo>
                <a:close/>
                <a:moveTo>
                  <a:pt x="2201693" y="3351716"/>
                </a:moveTo>
                <a:lnTo>
                  <a:pt x="2124891" y="3427294"/>
                </a:lnTo>
                <a:lnTo>
                  <a:pt x="2201639" y="3502927"/>
                </a:lnTo>
                <a:lnTo>
                  <a:pt x="2278441" y="3427347"/>
                </a:lnTo>
                <a:close/>
                <a:moveTo>
                  <a:pt x="7902858" y="3342960"/>
                </a:moveTo>
                <a:lnTo>
                  <a:pt x="7826057" y="3418540"/>
                </a:lnTo>
                <a:lnTo>
                  <a:pt x="7902805" y="3494172"/>
                </a:lnTo>
                <a:lnTo>
                  <a:pt x="7979608" y="3418593"/>
                </a:lnTo>
                <a:close/>
                <a:moveTo>
                  <a:pt x="11212929" y="3337746"/>
                </a:moveTo>
                <a:lnTo>
                  <a:pt x="11136126" y="3413325"/>
                </a:lnTo>
                <a:lnTo>
                  <a:pt x="11212875" y="3488957"/>
                </a:lnTo>
                <a:lnTo>
                  <a:pt x="11289677" y="3413377"/>
                </a:lnTo>
                <a:close/>
                <a:moveTo>
                  <a:pt x="4400646" y="3346464"/>
                </a:moveTo>
                <a:lnTo>
                  <a:pt x="4323845" y="3422045"/>
                </a:lnTo>
                <a:lnTo>
                  <a:pt x="4400594" y="3497677"/>
                </a:lnTo>
                <a:lnTo>
                  <a:pt x="4477396" y="3422097"/>
                </a:lnTo>
                <a:close/>
                <a:moveTo>
                  <a:pt x="7710717" y="3341251"/>
                </a:moveTo>
                <a:lnTo>
                  <a:pt x="7633915" y="3416830"/>
                </a:lnTo>
                <a:lnTo>
                  <a:pt x="7710664" y="3492462"/>
                </a:lnTo>
                <a:lnTo>
                  <a:pt x="7787466" y="3416882"/>
                </a:lnTo>
                <a:close/>
                <a:moveTo>
                  <a:pt x="1327983" y="3349262"/>
                </a:moveTo>
                <a:lnTo>
                  <a:pt x="1251181" y="3424840"/>
                </a:lnTo>
                <a:lnTo>
                  <a:pt x="1327929" y="3500473"/>
                </a:lnTo>
                <a:lnTo>
                  <a:pt x="1404731" y="3424894"/>
                </a:lnTo>
                <a:close/>
                <a:moveTo>
                  <a:pt x="10529275" y="3336223"/>
                </a:moveTo>
                <a:lnTo>
                  <a:pt x="10439036" y="3425025"/>
                </a:lnTo>
                <a:lnTo>
                  <a:pt x="10529212" y="3513890"/>
                </a:lnTo>
                <a:lnTo>
                  <a:pt x="10619450" y="3425086"/>
                </a:lnTo>
                <a:close/>
                <a:moveTo>
                  <a:pt x="9899037" y="3336015"/>
                </a:moveTo>
                <a:lnTo>
                  <a:pt x="9822235" y="3411595"/>
                </a:lnTo>
                <a:lnTo>
                  <a:pt x="9898984" y="3487227"/>
                </a:lnTo>
                <a:lnTo>
                  <a:pt x="9975786" y="3411648"/>
                </a:lnTo>
                <a:close/>
                <a:moveTo>
                  <a:pt x="3526935" y="3344010"/>
                </a:moveTo>
                <a:lnTo>
                  <a:pt x="3450134" y="3419591"/>
                </a:lnTo>
                <a:lnTo>
                  <a:pt x="3526881" y="3495223"/>
                </a:lnTo>
                <a:lnTo>
                  <a:pt x="3603684" y="3419644"/>
                </a:lnTo>
                <a:close/>
                <a:moveTo>
                  <a:pt x="6837005" y="3338796"/>
                </a:moveTo>
                <a:lnTo>
                  <a:pt x="6760203" y="3414376"/>
                </a:lnTo>
                <a:lnTo>
                  <a:pt x="6836951" y="3490008"/>
                </a:lnTo>
                <a:lnTo>
                  <a:pt x="6913754" y="3414428"/>
                </a:lnTo>
                <a:close/>
                <a:moveTo>
                  <a:pt x="14090" y="3347530"/>
                </a:moveTo>
                <a:lnTo>
                  <a:pt x="4645" y="3356825"/>
                </a:lnTo>
                <a:lnTo>
                  <a:pt x="4830" y="3489670"/>
                </a:lnTo>
                <a:lnTo>
                  <a:pt x="14036" y="3498742"/>
                </a:lnTo>
                <a:lnTo>
                  <a:pt x="90839" y="3423162"/>
                </a:lnTo>
                <a:close/>
                <a:moveTo>
                  <a:pt x="3324160" y="3342316"/>
                </a:moveTo>
                <a:lnTo>
                  <a:pt x="3247358" y="3417896"/>
                </a:lnTo>
                <a:lnTo>
                  <a:pt x="3324107" y="3493528"/>
                </a:lnTo>
                <a:lnTo>
                  <a:pt x="3400909" y="3417947"/>
                </a:lnTo>
                <a:close/>
                <a:moveTo>
                  <a:pt x="9025326" y="3333560"/>
                </a:moveTo>
                <a:lnTo>
                  <a:pt x="8948523" y="3409140"/>
                </a:lnTo>
                <a:lnTo>
                  <a:pt x="9025273" y="3484773"/>
                </a:lnTo>
                <a:lnTo>
                  <a:pt x="9102074" y="3409193"/>
                </a:lnTo>
                <a:close/>
                <a:moveTo>
                  <a:pt x="6153351" y="3337274"/>
                </a:moveTo>
                <a:lnTo>
                  <a:pt x="6063112" y="3426075"/>
                </a:lnTo>
                <a:lnTo>
                  <a:pt x="6153289" y="3514941"/>
                </a:lnTo>
                <a:lnTo>
                  <a:pt x="6243527" y="3426137"/>
                </a:lnTo>
                <a:close/>
                <a:moveTo>
                  <a:pt x="5523114" y="3337066"/>
                </a:moveTo>
                <a:lnTo>
                  <a:pt x="5446312" y="3412645"/>
                </a:lnTo>
                <a:lnTo>
                  <a:pt x="5523061" y="3488278"/>
                </a:lnTo>
                <a:lnTo>
                  <a:pt x="5599863" y="3412699"/>
                </a:lnTo>
                <a:close/>
                <a:moveTo>
                  <a:pt x="8341672" y="3332040"/>
                </a:moveTo>
                <a:lnTo>
                  <a:pt x="8251433" y="3420842"/>
                </a:lnTo>
                <a:lnTo>
                  <a:pt x="8341609" y="3509706"/>
                </a:lnTo>
                <a:lnTo>
                  <a:pt x="8431847" y="3420903"/>
                </a:lnTo>
                <a:close/>
                <a:moveTo>
                  <a:pt x="2450449" y="3339862"/>
                </a:moveTo>
                <a:lnTo>
                  <a:pt x="2373646" y="3415442"/>
                </a:lnTo>
                <a:lnTo>
                  <a:pt x="2450394" y="3491074"/>
                </a:lnTo>
                <a:lnTo>
                  <a:pt x="2527197" y="3415494"/>
                </a:lnTo>
                <a:close/>
                <a:moveTo>
                  <a:pt x="4649403" y="3334611"/>
                </a:moveTo>
                <a:lnTo>
                  <a:pt x="4572600" y="3410191"/>
                </a:lnTo>
                <a:lnTo>
                  <a:pt x="4649349" y="3485824"/>
                </a:lnTo>
                <a:lnTo>
                  <a:pt x="4726151" y="3410243"/>
                </a:lnTo>
                <a:close/>
                <a:moveTo>
                  <a:pt x="11647836" y="3324667"/>
                </a:moveTo>
                <a:lnTo>
                  <a:pt x="11557598" y="3413470"/>
                </a:lnTo>
                <a:lnTo>
                  <a:pt x="11647773" y="3502333"/>
                </a:lnTo>
                <a:lnTo>
                  <a:pt x="11738012" y="3413531"/>
                </a:lnTo>
                <a:close/>
                <a:moveTo>
                  <a:pt x="1766795" y="3338340"/>
                </a:moveTo>
                <a:lnTo>
                  <a:pt x="1676556" y="3427141"/>
                </a:lnTo>
                <a:lnTo>
                  <a:pt x="1766732" y="3516006"/>
                </a:lnTo>
                <a:lnTo>
                  <a:pt x="1856970" y="3427203"/>
                </a:lnTo>
                <a:close/>
                <a:moveTo>
                  <a:pt x="1136557" y="3338132"/>
                </a:moveTo>
                <a:lnTo>
                  <a:pt x="1059755" y="3413711"/>
                </a:lnTo>
                <a:lnTo>
                  <a:pt x="1136503" y="3489343"/>
                </a:lnTo>
                <a:lnTo>
                  <a:pt x="1213306" y="3413764"/>
                </a:lnTo>
                <a:close/>
                <a:moveTo>
                  <a:pt x="3965749" y="3333090"/>
                </a:moveTo>
                <a:lnTo>
                  <a:pt x="3875510" y="3421892"/>
                </a:lnTo>
                <a:lnTo>
                  <a:pt x="3965686" y="3510756"/>
                </a:lnTo>
                <a:lnTo>
                  <a:pt x="4055924" y="3421954"/>
                </a:lnTo>
                <a:close/>
                <a:moveTo>
                  <a:pt x="262846" y="3335677"/>
                </a:moveTo>
                <a:lnTo>
                  <a:pt x="186043" y="3411257"/>
                </a:lnTo>
                <a:lnTo>
                  <a:pt x="262793" y="3486889"/>
                </a:lnTo>
                <a:lnTo>
                  <a:pt x="339594" y="3411309"/>
                </a:lnTo>
                <a:close/>
                <a:moveTo>
                  <a:pt x="7271913" y="3325717"/>
                </a:moveTo>
                <a:lnTo>
                  <a:pt x="7181675" y="3414520"/>
                </a:lnTo>
                <a:lnTo>
                  <a:pt x="7271850" y="3503384"/>
                </a:lnTo>
                <a:lnTo>
                  <a:pt x="7362089" y="3414582"/>
                </a:lnTo>
                <a:close/>
                <a:moveTo>
                  <a:pt x="9460233" y="3320481"/>
                </a:moveTo>
                <a:lnTo>
                  <a:pt x="9369996" y="3409285"/>
                </a:lnTo>
                <a:lnTo>
                  <a:pt x="9460170" y="3498149"/>
                </a:lnTo>
                <a:lnTo>
                  <a:pt x="9550409" y="3409347"/>
                </a:lnTo>
                <a:close/>
                <a:moveTo>
                  <a:pt x="2885356" y="3326783"/>
                </a:moveTo>
                <a:lnTo>
                  <a:pt x="2795118" y="3415586"/>
                </a:lnTo>
                <a:lnTo>
                  <a:pt x="2885293" y="3504449"/>
                </a:lnTo>
                <a:lnTo>
                  <a:pt x="2975532" y="3415647"/>
                </a:lnTo>
                <a:close/>
                <a:moveTo>
                  <a:pt x="10964186" y="3313889"/>
                </a:moveTo>
                <a:lnTo>
                  <a:pt x="11077184" y="3425243"/>
                </a:lnTo>
                <a:lnTo>
                  <a:pt x="10964107" y="3536522"/>
                </a:lnTo>
                <a:lnTo>
                  <a:pt x="10851109" y="3425166"/>
                </a:lnTo>
                <a:close/>
                <a:moveTo>
                  <a:pt x="5084310" y="3321532"/>
                </a:moveTo>
                <a:lnTo>
                  <a:pt x="4994072" y="3410336"/>
                </a:lnTo>
                <a:lnTo>
                  <a:pt x="5084247" y="3499199"/>
                </a:lnTo>
                <a:lnTo>
                  <a:pt x="5174486" y="3410397"/>
                </a:lnTo>
                <a:close/>
                <a:moveTo>
                  <a:pt x="6588263" y="3314940"/>
                </a:moveTo>
                <a:lnTo>
                  <a:pt x="6701259" y="3426294"/>
                </a:lnTo>
                <a:lnTo>
                  <a:pt x="6588183" y="3537572"/>
                </a:lnTo>
                <a:lnTo>
                  <a:pt x="6475186" y="3426217"/>
                </a:lnTo>
                <a:close/>
                <a:moveTo>
                  <a:pt x="697753" y="3322598"/>
                </a:moveTo>
                <a:lnTo>
                  <a:pt x="607516" y="3411402"/>
                </a:lnTo>
                <a:lnTo>
                  <a:pt x="697690" y="3500265"/>
                </a:lnTo>
                <a:lnTo>
                  <a:pt x="787929" y="3411463"/>
                </a:lnTo>
                <a:close/>
                <a:moveTo>
                  <a:pt x="8776583" y="3309704"/>
                </a:moveTo>
                <a:lnTo>
                  <a:pt x="8889581" y="3421059"/>
                </a:lnTo>
                <a:lnTo>
                  <a:pt x="8776504" y="3532337"/>
                </a:lnTo>
                <a:lnTo>
                  <a:pt x="8663506" y="3420982"/>
                </a:lnTo>
                <a:close/>
                <a:moveTo>
                  <a:pt x="2201706" y="3316005"/>
                </a:moveTo>
                <a:lnTo>
                  <a:pt x="2314703" y="3427359"/>
                </a:lnTo>
                <a:lnTo>
                  <a:pt x="2201627" y="3538638"/>
                </a:lnTo>
                <a:lnTo>
                  <a:pt x="2088629" y="3427282"/>
                </a:lnTo>
                <a:close/>
                <a:moveTo>
                  <a:pt x="11212941" y="3302035"/>
                </a:moveTo>
                <a:lnTo>
                  <a:pt x="11325939" y="3413390"/>
                </a:lnTo>
                <a:lnTo>
                  <a:pt x="11212862" y="3524667"/>
                </a:lnTo>
                <a:lnTo>
                  <a:pt x="11099863" y="3413313"/>
                </a:lnTo>
                <a:close/>
                <a:moveTo>
                  <a:pt x="4400660" y="3310755"/>
                </a:moveTo>
                <a:lnTo>
                  <a:pt x="4513658" y="3422110"/>
                </a:lnTo>
                <a:lnTo>
                  <a:pt x="4400581" y="3533388"/>
                </a:lnTo>
                <a:lnTo>
                  <a:pt x="4287583" y="3422032"/>
                </a:lnTo>
                <a:close/>
                <a:moveTo>
                  <a:pt x="7710730" y="3305540"/>
                </a:moveTo>
                <a:lnTo>
                  <a:pt x="7804668" y="3398112"/>
                </a:lnTo>
                <a:lnTo>
                  <a:pt x="7804666" y="3403894"/>
                </a:lnTo>
                <a:lnTo>
                  <a:pt x="7807602" y="3401004"/>
                </a:lnTo>
                <a:lnTo>
                  <a:pt x="7808867" y="3402250"/>
                </a:lnTo>
                <a:lnTo>
                  <a:pt x="7808868" y="3399758"/>
                </a:lnTo>
                <a:lnTo>
                  <a:pt x="7902871" y="3307249"/>
                </a:lnTo>
                <a:lnTo>
                  <a:pt x="8015869" y="3418605"/>
                </a:lnTo>
                <a:lnTo>
                  <a:pt x="7902793" y="3529883"/>
                </a:lnTo>
                <a:lnTo>
                  <a:pt x="7808855" y="3437309"/>
                </a:lnTo>
                <a:lnTo>
                  <a:pt x="7808857" y="3431529"/>
                </a:lnTo>
                <a:lnTo>
                  <a:pt x="7805921" y="3434418"/>
                </a:lnTo>
                <a:lnTo>
                  <a:pt x="7804655" y="3433171"/>
                </a:lnTo>
                <a:lnTo>
                  <a:pt x="7804653" y="3435665"/>
                </a:lnTo>
                <a:lnTo>
                  <a:pt x="7710649" y="3528173"/>
                </a:lnTo>
                <a:lnTo>
                  <a:pt x="7597653" y="3416817"/>
                </a:lnTo>
                <a:close/>
                <a:moveTo>
                  <a:pt x="9899050" y="3300306"/>
                </a:moveTo>
                <a:lnTo>
                  <a:pt x="9992275" y="3392173"/>
                </a:lnTo>
                <a:lnTo>
                  <a:pt x="9992269" y="3408079"/>
                </a:lnTo>
                <a:lnTo>
                  <a:pt x="10090475" y="3311435"/>
                </a:lnTo>
                <a:lnTo>
                  <a:pt x="10203472" y="3422790"/>
                </a:lnTo>
                <a:lnTo>
                  <a:pt x="10090397" y="3534067"/>
                </a:lnTo>
                <a:lnTo>
                  <a:pt x="9997172" y="3442197"/>
                </a:lnTo>
                <a:lnTo>
                  <a:pt x="9997178" y="3426293"/>
                </a:lnTo>
                <a:lnTo>
                  <a:pt x="9898971" y="3522938"/>
                </a:lnTo>
                <a:lnTo>
                  <a:pt x="9785973" y="3411582"/>
                </a:lnTo>
                <a:close/>
                <a:moveTo>
                  <a:pt x="6837018" y="3303086"/>
                </a:moveTo>
                <a:lnTo>
                  <a:pt x="6950016" y="3414441"/>
                </a:lnTo>
                <a:lnTo>
                  <a:pt x="6836939" y="3525718"/>
                </a:lnTo>
                <a:lnTo>
                  <a:pt x="6723940" y="3414363"/>
                </a:lnTo>
                <a:close/>
                <a:moveTo>
                  <a:pt x="9025338" y="3297850"/>
                </a:moveTo>
                <a:lnTo>
                  <a:pt x="9138336" y="3409205"/>
                </a:lnTo>
                <a:lnTo>
                  <a:pt x="9025260" y="3520483"/>
                </a:lnTo>
                <a:lnTo>
                  <a:pt x="8912262" y="3409129"/>
                </a:lnTo>
                <a:close/>
                <a:moveTo>
                  <a:pt x="5523127" y="3301356"/>
                </a:moveTo>
                <a:lnTo>
                  <a:pt x="5616351" y="3393224"/>
                </a:lnTo>
                <a:lnTo>
                  <a:pt x="5616344" y="3409129"/>
                </a:lnTo>
                <a:lnTo>
                  <a:pt x="5714551" y="3312486"/>
                </a:lnTo>
                <a:lnTo>
                  <a:pt x="5827548" y="3423840"/>
                </a:lnTo>
                <a:lnTo>
                  <a:pt x="5714473" y="3535118"/>
                </a:lnTo>
                <a:lnTo>
                  <a:pt x="5621248" y="3443248"/>
                </a:lnTo>
                <a:lnTo>
                  <a:pt x="5621254" y="3427344"/>
                </a:lnTo>
                <a:lnTo>
                  <a:pt x="5523047" y="3523989"/>
                </a:lnTo>
                <a:lnTo>
                  <a:pt x="5410050" y="3412633"/>
                </a:lnTo>
                <a:close/>
                <a:moveTo>
                  <a:pt x="10529289" y="3294266"/>
                </a:moveTo>
                <a:lnTo>
                  <a:pt x="10662057" y="3425101"/>
                </a:lnTo>
                <a:lnTo>
                  <a:pt x="10529197" y="3555848"/>
                </a:lnTo>
                <a:lnTo>
                  <a:pt x="10396429" y="3425011"/>
                </a:lnTo>
                <a:close/>
                <a:moveTo>
                  <a:pt x="2450461" y="3304151"/>
                </a:moveTo>
                <a:lnTo>
                  <a:pt x="2563459" y="3415507"/>
                </a:lnTo>
                <a:lnTo>
                  <a:pt x="2450382" y="3526784"/>
                </a:lnTo>
                <a:lnTo>
                  <a:pt x="2337383" y="3415429"/>
                </a:lnTo>
                <a:close/>
                <a:moveTo>
                  <a:pt x="4649415" y="3298901"/>
                </a:moveTo>
                <a:lnTo>
                  <a:pt x="4762413" y="3410255"/>
                </a:lnTo>
                <a:lnTo>
                  <a:pt x="4649336" y="3521533"/>
                </a:lnTo>
                <a:lnTo>
                  <a:pt x="4536338" y="3410179"/>
                </a:lnTo>
                <a:close/>
                <a:moveTo>
                  <a:pt x="1136571" y="3302421"/>
                </a:moveTo>
                <a:lnTo>
                  <a:pt x="1229794" y="3394290"/>
                </a:lnTo>
                <a:lnTo>
                  <a:pt x="1229789" y="3410195"/>
                </a:lnTo>
                <a:lnTo>
                  <a:pt x="1327994" y="3313551"/>
                </a:lnTo>
                <a:lnTo>
                  <a:pt x="1440992" y="3424906"/>
                </a:lnTo>
                <a:lnTo>
                  <a:pt x="1327917" y="3536184"/>
                </a:lnTo>
                <a:lnTo>
                  <a:pt x="1234692" y="3444314"/>
                </a:lnTo>
                <a:lnTo>
                  <a:pt x="1234697" y="3428409"/>
                </a:lnTo>
                <a:lnTo>
                  <a:pt x="1136491" y="3525054"/>
                </a:lnTo>
                <a:lnTo>
                  <a:pt x="1023493" y="3413699"/>
                </a:lnTo>
                <a:close/>
                <a:moveTo>
                  <a:pt x="6153366" y="3295317"/>
                </a:moveTo>
                <a:lnTo>
                  <a:pt x="6286132" y="3426152"/>
                </a:lnTo>
                <a:lnTo>
                  <a:pt x="6153274" y="3556899"/>
                </a:lnTo>
                <a:lnTo>
                  <a:pt x="6020506" y="3426061"/>
                </a:lnTo>
                <a:close/>
                <a:moveTo>
                  <a:pt x="8341687" y="3290081"/>
                </a:moveTo>
                <a:lnTo>
                  <a:pt x="8474455" y="3420917"/>
                </a:lnTo>
                <a:lnTo>
                  <a:pt x="8341594" y="3551664"/>
                </a:lnTo>
                <a:lnTo>
                  <a:pt x="8208827" y="3420827"/>
                </a:lnTo>
                <a:close/>
                <a:moveTo>
                  <a:pt x="262858" y="3299966"/>
                </a:moveTo>
                <a:lnTo>
                  <a:pt x="375856" y="3411321"/>
                </a:lnTo>
                <a:lnTo>
                  <a:pt x="262780" y="3522599"/>
                </a:lnTo>
                <a:lnTo>
                  <a:pt x="149781" y="3411244"/>
                </a:lnTo>
                <a:close/>
                <a:moveTo>
                  <a:pt x="11647851" y="3282709"/>
                </a:moveTo>
                <a:lnTo>
                  <a:pt x="11780619" y="3413545"/>
                </a:lnTo>
                <a:lnTo>
                  <a:pt x="11647758" y="3544292"/>
                </a:lnTo>
                <a:lnTo>
                  <a:pt x="11514990" y="3413455"/>
                </a:lnTo>
                <a:close/>
                <a:moveTo>
                  <a:pt x="1766809" y="3296382"/>
                </a:moveTo>
                <a:lnTo>
                  <a:pt x="1899577" y="3427218"/>
                </a:lnTo>
                <a:lnTo>
                  <a:pt x="1766716" y="3557964"/>
                </a:lnTo>
                <a:lnTo>
                  <a:pt x="1633949" y="3427127"/>
                </a:lnTo>
                <a:close/>
                <a:moveTo>
                  <a:pt x="3965764" y="3291131"/>
                </a:moveTo>
                <a:lnTo>
                  <a:pt x="4098532" y="3421967"/>
                </a:lnTo>
                <a:lnTo>
                  <a:pt x="3965671" y="3552714"/>
                </a:lnTo>
                <a:lnTo>
                  <a:pt x="3832904" y="3421878"/>
                </a:lnTo>
                <a:close/>
                <a:moveTo>
                  <a:pt x="7271927" y="3283759"/>
                </a:moveTo>
                <a:lnTo>
                  <a:pt x="7404696" y="3414596"/>
                </a:lnTo>
                <a:lnTo>
                  <a:pt x="7271833" y="3545342"/>
                </a:lnTo>
                <a:lnTo>
                  <a:pt x="7139067" y="3414506"/>
                </a:lnTo>
                <a:close/>
                <a:moveTo>
                  <a:pt x="9460248" y="3278525"/>
                </a:moveTo>
                <a:lnTo>
                  <a:pt x="9593015" y="3409361"/>
                </a:lnTo>
                <a:lnTo>
                  <a:pt x="9460155" y="3540107"/>
                </a:lnTo>
                <a:lnTo>
                  <a:pt x="9327388" y="3409270"/>
                </a:lnTo>
                <a:close/>
                <a:moveTo>
                  <a:pt x="2885371" y="3284824"/>
                </a:moveTo>
                <a:lnTo>
                  <a:pt x="3018139" y="3415661"/>
                </a:lnTo>
                <a:lnTo>
                  <a:pt x="2885278" y="3546408"/>
                </a:lnTo>
                <a:lnTo>
                  <a:pt x="2752510" y="3415571"/>
                </a:lnTo>
                <a:close/>
                <a:moveTo>
                  <a:pt x="5084325" y="3279575"/>
                </a:moveTo>
                <a:lnTo>
                  <a:pt x="5217092" y="3410411"/>
                </a:lnTo>
                <a:lnTo>
                  <a:pt x="5084232" y="3541158"/>
                </a:lnTo>
                <a:lnTo>
                  <a:pt x="4951464" y="3410321"/>
                </a:lnTo>
                <a:close/>
                <a:moveTo>
                  <a:pt x="697768" y="3280641"/>
                </a:moveTo>
                <a:lnTo>
                  <a:pt x="830535" y="3411477"/>
                </a:lnTo>
                <a:lnTo>
                  <a:pt x="697675" y="3542223"/>
                </a:lnTo>
                <a:lnTo>
                  <a:pt x="564907" y="3411387"/>
                </a:lnTo>
                <a:close/>
                <a:moveTo>
                  <a:pt x="10529082" y="3234533"/>
                </a:moveTo>
                <a:cubicBezTo>
                  <a:pt x="10514617" y="3248380"/>
                  <a:pt x="10500154" y="3262228"/>
                  <a:pt x="10485689" y="3276075"/>
                </a:cubicBezTo>
                <a:lnTo>
                  <a:pt x="10336555" y="3422835"/>
                </a:lnTo>
                <a:lnTo>
                  <a:pt x="10529177" y="3612655"/>
                </a:lnTo>
                <a:lnTo>
                  <a:pt x="10721933" y="3422967"/>
                </a:lnTo>
                <a:lnTo>
                  <a:pt x="10589263" y="3292227"/>
                </a:lnTo>
                <a:close/>
                <a:moveTo>
                  <a:pt x="6153158" y="3235583"/>
                </a:moveTo>
                <a:cubicBezTo>
                  <a:pt x="6138693" y="3249431"/>
                  <a:pt x="6124231" y="3263279"/>
                  <a:pt x="6109765" y="3277126"/>
                </a:cubicBezTo>
                <a:lnTo>
                  <a:pt x="5960632" y="3423885"/>
                </a:lnTo>
                <a:lnTo>
                  <a:pt x="6153254" y="3613706"/>
                </a:lnTo>
                <a:lnTo>
                  <a:pt x="6346010" y="3424017"/>
                </a:lnTo>
                <a:lnTo>
                  <a:pt x="6213340" y="3293277"/>
                </a:lnTo>
                <a:close/>
                <a:moveTo>
                  <a:pt x="11647871" y="3225902"/>
                </a:moveTo>
                <a:lnTo>
                  <a:pt x="11455114" y="3415590"/>
                </a:lnTo>
                <a:lnTo>
                  <a:pt x="11587785" y="3546330"/>
                </a:lnTo>
                <a:lnTo>
                  <a:pt x="11647966" y="3604024"/>
                </a:lnTo>
                <a:cubicBezTo>
                  <a:pt x="11662431" y="3590177"/>
                  <a:pt x="11676895" y="3576329"/>
                  <a:pt x="11691359" y="3562482"/>
                </a:cubicBezTo>
                <a:lnTo>
                  <a:pt x="11840493" y="3415722"/>
                </a:lnTo>
                <a:close/>
                <a:moveTo>
                  <a:pt x="8341479" y="3230348"/>
                </a:moveTo>
                <a:cubicBezTo>
                  <a:pt x="8327015" y="3244195"/>
                  <a:pt x="8312551" y="3258043"/>
                  <a:pt x="8298086" y="3271890"/>
                </a:cubicBezTo>
                <a:lnTo>
                  <a:pt x="8148953" y="3418651"/>
                </a:lnTo>
                <a:lnTo>
                  <a:pt x="8341574" y="3608471"/>
                </a:lnTo>
                <a:lnTo>
                  <a:pt x="8534330" y="3418782"/>
                </a:lnTo>
                <a:lnTo>
                  <a:pt x="8401660" y="3288043"/>
                </a:lnTo>
                <a:close/>
                <a:moveTo>
                  <a:pt x="1766602" y="3236649"/>
                </a:moveTo>
                <a:cubicBezTo>
                  <a:pt x="1752137" y="3250497"/>
                  <a:pt x="1737673" y="3264344"/>
                  <a:pt x="1723209" y="3278191"/>
                </a:cubicBezTo>
                <a:lnTo>
                  <a:pt x="1574075" y="3424951"/>
                </a:lnTo>
                <a:lnTo>
                  <a:pt x="1766697" y="3614771"/>
                </a:lnTo>
                <a:lnTo>
                  <a:pt x="1959453" y="3425083"/>
                </a:lnTo>
                <a:lnTo>
                  <a:pt x="1826783" y="3294343"/>
                </a:lnTo>
                <a:close/>
                <a:moveTo>
                  <a:pt x="7271947" y="3226952"/>
                </a:moveTo>
                <a:lnTo>
                  <a:pt x="7079191" y="3416641"/>
                </a:lnTo>
                <a:lnTo>
                  <a:pt x="7211862" y="3547381"/>
                </a:lnTo>
                <a:lnTo>
                  <a:pt x="7272043" y="3605075"/>
                </a:lnTo>
                <a:cubicBezTo>
                  <a:pt x="7286508" y="3591227"/>
                  <a:pt x="7300972" y="3577380"/>
                  <a:pt x="7315436" y="3563533"/>
                </a:cubicBezTo>
                <a:lnTo>
                  <a:pt x="7464569" y="3416773"/>
                </a:lnTo>
                <a:close/>
                <a:moveTo>
                  <a:pt x="3965556" y="3231399"/>
                </a:moveTo>
                <a:cubicBezTo>
                  <a:pt x="3951092" y="3245245"/>
                  <a:pt x="3936628" y="3259094"/>
                  <a:pt x="3922163" y="3272941"/>
                </a:cubicBezTo>
                <a:lnTo>
                  <a:pt x="3773030" y="3419702"/>
                </a:lnTo>
                <a:lnTo>
                  <a:pt x="3965651" y="3609521"/>
                </a:lnTo>
                <a:lnTo>
                  <a:pt x="4158407" y="3419833"/>
                </a:lnTo>
                <a:lnTo>
                  <a:pt x="4025737" y="3289093"/>
                </a:lnTo>
                <a:close/>
                <a:moveTo>
                  <a:pt x="9460269" y="3221717"/>
                </a:moveTo>
                <a:lnTo>
                  <a:pt x="9267513" y="3411405"/>
                </a:lnTo>
                <a:lnTo>
                  <a:pt x="9400183" y="3542145"/>
                </a:lnTo>
                <a:lnTo>
                  <a:pt x="9460364" y="3599840"/>
                </a:lnTo>
                <a:cubicBezTo>
                  <a:pt x="9474828" y="3585992"/>
                  <a:pt x="9489292" y="3572145"/>
                  <a:pt x="9503757" y="3558298"/>
                </a:cubicBezTo>
                <a:lnTo>
                  <a:pt x="9652890" y="3411539"/>
                </a:lnTo>
                <a:close/>
                <a:moveTo>
                  <a:pt x="2885391" y="3228017"/>
                </a:moveTo>
                <a:lnTo>
                  <a:pt x="2692634" y="3417707"/>
                </a:lnTo>
                <a:lnTo>
                  <a:pt x="2825305" y="3548446"/>
                </a:lnTo>
                <a:lnTo>
                  <a:pt x="2885486" y="3606140"/>
                </a:lnTo>
                <a:cubicBezTo>
                  <a:pt x="2899951" y="3592293"/>
                  <a:pt x="2914415" y="3578445"/>
                  <a:pt x="2928880" y="3564598"/>
                </a:cubicBezTo>
                <a:lnTo>
                  <a:pt x="3078013" y="3417839"/>
                </a:lnTo>
                <a:close/>
                <a:moveTo>
                  <a:pt x="5084345" y="3222767"/>
                </a:moveTo>
                <a:lnTo>
                  <a:pt x="4891589" y="3412456"/>
                </a:lnTo>
                <a:lnTo>
                  <a:pt x="5024259" y="3543196"/>
                </a:lnTo>
                <a:lnTo>
                  <a:pt x="5084440" y="3600890"/>
                </a:lnTo>
                <a:cubicBezTo>
                  <a:pt x="5098904" y="3587043"/>
                  <a:pt x="5113368" y="3573195"/>
                  <a:pt x="5127834" y="3559348"/>
                </a:cubicBezTo>
                <a:lnTo>
                  <a:pt x="5276967" y="3412589"/>
                </a:lnTo>
                <a:close/>
                <a:moveTo>
                  <a:pt x="697788" y="3223833"/>
                </a:moveTo>
                <a:lnTo>
                  <a:pt x="505032" y="3413522"/>
                </a:lnTo>
                <a:lnTo>
                  <a:pt x="637702" y="3544261"/>
                </a:lnTo>
                <a:lnTo>
                  <a:pt x="697883" y="3601956"/>
                </a:lnTo>
                <a:cubicBezTo>
                  <a:pt x="712347" y="3588108"/>
                  <a:pt x="726812" y="3574261"/>
                  <a:pt x="741277" y="3560414"/>
                </a:cubicBezTo>
                <a:lnTo>
                  <a:pt x="890410" y="3413654"/>
                </a:lnTo>
                <a:close/>
                <a:moveTo>
                  <a:pt x="11087173" y="3039017"/>
                </a:moveTo>
                <a:lnTo>
                  <a:pt x="11088658" y="3039017"/>
                </a:lnTo>
                <a:lnTo>
                  <a:pt x="11088658" y="3040696"/>
                </a:lnTo>
                <a:lnTo>
                  <a:pt x="11087173" y="3040695"/>
                </a:lnTo>
                <a:close/>
                <a:moveTo>
                  <a:pt x="6711250" y="3040068"/>
                </a:moveTo>
                <a:lnTo>
                  <a:pt x="6712734" y="3040067"/>
                </a:lnTo>
                <a:lnTo>
                  <a:pt x="6712734" y="3041746"/>
                </a:lnTo>
                <a:lnTo>
                  <a:pt x="6711250" y="3041746"/>
                </a:lnTo>
                <a:close/>
                <a:moveTo>
                  <a:pt x="8899571" y="3035582"/>
                </a:moveTo>
                <a:lnTo>
                  <a:pt x="8901055" y="3035582"/>
                </a:lnTo>
                <a:lnTo>
                  <a:pt x="8901055" y="3036511"/>
                </a:lnTo>
                <a:lnTo>
                  <a:pt x="8899571" y="3036511"/>
                </a:lnTo>
                <a:close/>
                <a:moveTo>
                  <a:pt x="2324694" y="3041133"/>
                </a:moveTo>
                <a:lnTo>
                  <a:pt x="2326178" y="3041133"/>
                </a:lnTo>
                <a:lnTo>
                  <a:pt x="2326177" y="3042812"/>
                </a:lnTo>
                <a:lnTo>
                  <a:pt x="2324693" y="3042811"/>
                </a:lnTo>
                <a:close/>
                <a:moveTo>
                  <a:pt x="4523648" y="3036632"/>
                </a:moveTo>
                <a:lnTo>
                  <a:pt x="4525132" y="3036632"/>
                </a:lnTo>
                <a:lnTo>
                  <a:pt x="4525132" y="3037561"/>
                </a:lnTo>
                <a:lnTo>
                  <a:pt x="4523647" y="3037561"/>
                </a:lnTo>
                <a:close/>
                <a:moveTo>
                  <a:pt x="137091" y="3037698"/>
                </a:moveTo>
                <a:lnTo>
                  <a:pt x="138575" y="3037698"/>
                </a:lnTo>
                <a:lnTo>
                  <a:pt x="138575" y="3038627"/>
                </a:lnTo>
                <a:lnTo>
                  <a:pt x="137091" y="3038627"/>
                </a:lnTo>
                <a:close/>
                <a:moveTo>
                  <a:pt x="12183434" y="3014718"/>
                </a:moveTo>
                <a:lnTo>
                  <a:pt x="12167835" y="3029125"/>
                </a:lnTo>
                <a:lnTo>
                  <a:pt x="12143380" y="3029117"/>
                </a:lnTo>
                <a:lnTo>
                  <a:pt x="12184909" y="3067502"/>
                </a:lnTo>
                <a:lnTo>
                  <a:pt x="12184922" y="3029131"/>
                </a:lnTo>
                <a:lnTo>
                  <a:pt x="12183434" y="3029131"/>
                </a:lnTo>
                <a:close/>
                <a:moveTo>
                  <a:pt x="10528354" y="3013604"/>
                </a:moveTo>
                <a:lnTo>
                  <a:pt x="10501048" y="3040495"/>
                </a:lnTo>
                <a:lnTo>
                  <a:pt x="10497043" y="3040494"/>
                </a:lnTo>
                <a:lnTo>
                  <a:pt x="10499045" y="3042467"/>
                </a:lnTo>
                <a:lnTo>
                  <a:pt x="10490425" y="3050957"/>
                </a:lnTo>
                <a:lnTo>
                  <a:pt x="10507660" y="3050956"/>
                </a:lnTo>
                <a:lnTo>
                  <a:pt x="10531289" y="3074241"/>
                </a:lnTo>
                <a:lnTo>
                  <a:pt x="10554950" y="3050956"/>
                </a:lnTo>
                <a:lnTo>
                  <a:pt x="10566281" y="3050957"/>
                </a:lnTo>
                <a:lnTo>
                  <a:pt x="10560618" y="3045378"/>
                </a:lnTo>
                <a:lnTo>
                  <a:pt x="10565558" y="3040516"/>
                </a:lnTo>
                <a:lnTo>
                  <a:pt x="10555678" y="3040513"/>
                </a:lnTo>
                <a:close/>
                <a:moveTo>
                  <a:pt x="9995830" y="3011282"/>
                </a:moveTo>
                <a:lnTo>
                  <a:pt x="9992666" y="3014205"/>
                </a:lnTo>
                <a:lnTo>
                  <a:pt x="9990915" y="3012585"/>
                </a:lnTo>
                <a:lnTo>
                  <a:pt x="9990915" y="3015821"/>
                </a:lnTo>
                <a:lnTo>
                  <a:pt x="9981043" y="3024941"/>
                </a:lnTo>
                <a:lnTo>
                  <a:pt x="9955777" y="3024932"/>
                </a:lnTo>
                <a:lnTo>
                  <a:pt x="9992393" y="3058775"/>
                </a:lnTo>
                <a:lnTo>
                  <a:pt x="9992391" y="3064620"/>
                </a:lnTo>
                <a:lnTo>
                  <a:pt x="9995555" y="3061699"/>
                </a:lnTo>
                <a:lnTo>
                  <a:pt x="9997305" y="3063316"/>
                </a:lnTo>
                <a:lnTo>
                  <a:pt x="9997306" y="3060082"/>
                </a:lnTo>
                <a:lnTo>
                  <a:pt x="10007194" y="3050956"/>
                </a:lnTo>
                <a:lnTo>
                  <a:pt x="10032458" y="3050956"/>
                </a:lnTo>
                <a:lnTo>
                  <a:pt x="9995830" y="3017126"/>
                </a:lnTo>
                <a:close/>
                <a:moveTo>
                  <a:pt x="6152430" y="3014655"/>
                </a:moveTo>
                <a:lnTo>
                  <a:pt x="6125124" y="3041545"/>
                </a:lnTo>
                <a:lnTo>
                  <a:pt x="6121119" y="3041544"/>
                </a:lnTo>
                <a:lnTo>
                  <a:pt x="6123122" y="3043517"/>
                </a:lnTo>
                <a:lnTo>
                  <a:pt x="6114501" y="3052007"/>
                </a:lnTo>
                <a:lnTo>
                  <a:pt x="6131736" y="3052006"/>
                </a:lnTo>
                <a:lnTo>
                  <a:pt x="6155365" y="3075292"/>
                </a:lnTo>
                <a:lnTo>
                  <a:pt x="6179027" y="3052007"/>
                </a:lnTo>
                <a:lnTo>
                  <a:pt x="6190358" y="3052007"/>
                </a:lnTo>
                <a:lnTo>
                  <a:pt x="6184695" y="3046428"/>
                </a:lnTo>
                <a:lnTo>
                  <a:pt x="6189633" y="3041567"/>
                </a:lnTo>
                <a:lnTo>
                  <a:pt x="6179754" y="3041564"/>
                </a:lnTo>
                <a:close/>
                <a:moveTo>
                  <a:pt x="8340751" y="3010169"/>
                </a:moveTo>
                <a:lnTo>
                  <a:pt x="8314206" y="3036310"/>
                </a:lnTo>
                <a:lnTo>
                  <a:pt x="8309440" y="3036308"/>
                </a:lnTo>
                <a:lnTo>
                  <a:pt x="8311823" y="3038657"/>
                </a:lnTo>
                <a:lnTo>
                  <a:pt x="8302822" y="3047519"/>
                </a:lnTo>
                <a:lnTo>
                  <a:pt x="8320817" y="3047520"/>
                </a:lnTo>
                <a:lnTo>
                  <a:pt x="8343686" y="3070056"/>
                </a:lnTo>
                <a:lnTo>
                  <a:pt x="8366586" y="3047520"/>
                </a:lnTo>
                <a:lnTo>
                  <a:pt x="8378679" y="3047521"/>
                </a:lnTo>
                <a:lnTo>
                  <a:pt x="8372634" y="3041568"/>
                </a:lnTo>
                <a:lnTo>
                  <a:pt x="8377955" y="3036331"/>
                </a:lnTo>
                <a:lnTo>
                  <a:pt x="8367313" y="3036329"/>
                </a:lnTo>
                <a:close/>
                <a:moveTo>
                  <a:pt x="3420954" y="3016835"/>
                </a:moveTo>
                <a:lnTo>
                  <a:pt x="3405355" y="3031241"/>
                </a:lnTo>
                <a:lnTo>
                  <a:pt x="3380900" y="3031234"/>
                </a:lnTo>
                <a:lnTo>
                  <a:pt x="3422428" y="3069618"/>
                </a:lnTo>
                <a:lnTo>
                  <a:pt x="3422441" y="3031247"/>
                </a:lnTo>
                <a:lnTo>
                  <a:pt x="3420953" y="3031247"/>
                </a:lnTo>
                <a:close/>
                <a:moveTo>
                  <a:pt x="11644531" y="3005282"/>
                </a:moveTo>
                <a:lnTo>
                  <a:pt x="11620507" y="3028938"/>
                </a:lnTo>
                <a:lnTo>
                  <a:pt x="11609554" y="3028934"/>
                </a:lnTo>
                <a:lnTo>
                  <a:pt x="11615030" y="3034331"/>
                </a:lnTo>
                <a:lnTo>
                  <a:pt x="11610272" y="3039017"/>
                </a:lnTo>
                <a:lnTo>
                  <a:pt x="11619785" y="3039017"/>
                </a:lnTo>
                <a:lnTo>
                  <a:pt x="11647469" y="3066299"/>
                </a:lnTo>
                <a:lnTo>
                  <a:pt x="11675191" y="3039017"/>
                </a:lnTo>
                <a:lnTo>
                  <a:pt x="11678788" y="3039017"/>
                </a:lnTo>
                <a:lnTo>
                  <a:pt x="11676990" y="3037247"/>
                </a:lnTo>
                <a:lnTo>
                  <a:pt x="11685410" y="3028960"/>
                </a:lnTo>
                <a:lnTo>
                  <a:pt x="11668570" y="3028955"/>
                </a:lnTo>
                <a:close/>
                <a:moveTo>
                  <a:pt x="5619906" y="3012333"/>
                </a:moveTo>
                <a:lnTo>
                  <a:pt x="5616743" y="3015255"/>
                </a:lnTo>
                <a:lnTo>
                  <a:pt x="5614991" y="3013636"/>
                </a:lnTo>
                <a:lnTo>
                  <a:pt x="5614992" y="3016872"/>
                </a:lnTo>
                <a:lnTo>
                  <a:pt x="5605119" y="3025991"/>
                </a:lnTo>
                <a:lnTo>
                  <a:pt x="5579854" y="3025983"/>
                </a:lnTo>
                <a:lnTo>
                  <a:pt x="5616469" y="3059826"/>
                </a:lnTo>
                <a:lnTo>
                  <a:pt x="5616467" y="3065671"/>
                </a:lnTo>
                <a:lnTo>
                  <a:pt x="5619632" y="3062749"/>
                </a:lnTo>
                <a:lnTo>
                  <a:pt x="5621382" y="3064367"/>
                </a:lnTo>
                <a:lnTo>
                  <a:pt x="5621383" y="3061133"/>
                </a:lnTo>
                <a:lnTo>
                  <a:pt x="5631271" y="3052006"/>
                </a:lnTo>
                <a:lnTo>
                  <a:pt x="5656534" y="3052007"/>
                </a:lnTo>
                <a:lnTo>
                  <a:pt x="5619906" y="3018177"/>
                </a:lnTo>
                <a:close/>
                <a:moveTo>
                  <a:pt x="7803311" y="3009150"/>
                </a:moveTo>
                <a:lnTo>
                  <a:pt x="7803311" y="3019648"/>
                </a:lnTo>
                <a:lnTo>
                  <a:pt x="7791912" y="3030176"/>
                </a:lnTo>
                <a:lnTo>
                  <a:pt x="7767456" y="3030168"/>
                </a:lnTo>
                <a:lnTo>
                  <a:pt x="7808985" y="3068553"/>
                </a:lnTo>
                <a:lnTo>
                  <a:pt x="7808989" y="3056555"/>
                </a:lnTo>
                <a:lnTo>
                  <a:pt x="7818777" y="3047520"/>
                </a:lnTo>
                <a:lnTo>
                  <a:pt x="7844852" y="3047521"/>
                </a:lnTo>
                <a:close/>
                <a:moveTo>
                  <a:pt x="1765874" y="3015720"/>
                </a:moveTo>
                <a:lnTo>
                  <a:pt x="1738567" y="3042611"/>
                </a:lnTo>
                <a:lnTo>
                  <a:pt x="1734562" y="3042610"/>
                </a:lnTo>
                <a:lnTo>
                  <a:pt x="1736565" y="3044583"/>
                </a:lnTo>
                <a:lnTo>
                  <a:pt x="1727945" y="3053072"/>
                </a:lnTo>
                <a:lnTo>
                  <a:pt x="1745180" y="3053072"/>
                </a:lnTo>
                <a:lnTo>
                  <a:pt x="1768809" y="3076357"/>
                </a:lnTo>
                <a:lnTo>
                  <a:pt x="1792470" y="3053072"/>
                </a:lnTo>
                <a:lnTo>
                  <a:pt x="1803801" y="3053073"/>
                </a:lnTo>
                <a:lnTo>
                  <a:pt x="1798138" y="3047494"/>
                </a:lnTo>
                <a:lnTo>
                  <a:pt x="1803077" y="3042633"/>
                </a:lnTo>
                <a:lnTo>
                  <a:pt x="1793197" y="3042629"/>
                </a:lnTo>
                <a:close/>
                <a:moveTo>
                  <a:pt x="3964828" y="3011220"/>
                </a:moveTo>
                <a:lnTo>
                  <a:pt x="3938282" y="3037361"/>
                </a:lnTo>
                <a:lnTo>
                  <a:pt x="3933517" y="3037359"/>
                </a:lnTo>
                <a:lnTo>
                  <a:pt x="3935899" y="3039707"/>
                </a:lnTo>
                <a:lnTo>
                  <a:pt x="3926899" y="3048570"/>
                </a:lnTo>
                <a:lnTo>
                  <a:pt x="3944894" y="3048571"/>
                </a:lnTo>
                <a:lnTo>
                  <a:pt x="3967762" y="3071107"/>
                </a:lnTo>
                <a:lnTo>
                  <a:pt x="3990663" y="3048571"/>
                </a:lnTo>
                <a:lnTo>
                  <a:pt x="4002755" y="3048571"/>
                </a:lnTo>
                <a:lnTo>
                  <a:pt x="3996711" y="3042618"/>
                </a:lnTo>
                <a:lnTo>
                  <a:pt x="4002032" y="3037382"/>
                </a:lnTo>
                <a:lnTo>
                  <a:pt x="3991390" y="3037379"/>
                </a:lnTo>
                <a:close/>
                <a:moveTo>
                  <a:pt x="7268608" y="3006333"/>
                </a:moveTo>
                <a:lnTo>
                  <a:pt x="7244583" y="3029988"/>
                </a:lnTo>
                <a:lnTo>
                  <a:pt x="7233630" y="3029985"/>
                </a:lnTo>
                <a:lnTo>
                  <a:pt x="7239107" y="3035382"/>
                </a:lnTo>
                <a:lnTo>
                  <a:pt x="7234349" y="3040068"/>
                </a:lnTo>
                <a:lnTo>
                  <a:pt x="7243861" y="3040067"/>
                </a:lnTo>
                <a:lnTo>
                  <a:pt x="7271545" y="3067349"/>
                </a:lnTo>
                <a:lnTo>
                  <a:pt x="7299268" y="3040067"/>
                </a:lnTo>
                <a:lnTo>
                  <a:pt x="7302864" y="3040067"/>
                </a:lnTo>
                <a:lnTo>
                  <a:pt x="7301066" y="3038297"/>
                </a:lnTo>
                <a:lnTo>
                  <a:pt x="7309486" y="3030011"/>
                </a:lnTo>
                <a:lnTo>
                  <a:pt x="7292647" y="3030006"/>
                </a:lnTo>
                <a:close/>
                <a:moveTo>
                  <a:pt x="1233350" y="3013398"/>
                </a:moveTo>
                <a:lnTo>
                  <a:pt x="1230186" y="3016321"/>
                </a:lnTo>
                <a:lnTo>
                  <a:pt x="1228435" y="3014702"/>
                </a:lnTo>
                <a:lnTo>
                  <a:pt x="1228435" y="3017938"/>
                </a:lnTo>
                <a:lnTo>
                  <a:pt x="1218562" y="3027057"/>
                </a:lnTo>
                <a:lnTo>
                  <a:pt x="1193297" y="3027048"/>
                </a:lnTo>
                <a:lnTo>
                  <a:pt x="1229912" y="3060892"/>
                </a:lnTo>
                <a:lnTo>
                  <a:pt x="1229911" y="3066736"/>
                </a:lnTo>
                <a:lnTo>
                  <a:pt x="1233075" y="3063814"/>
                </a:lnTo>
                <a:lnTo>
                  <a:pt x="1234825" y="3065433"/>
                </a:lnTo>
                <a:lnTo>
                  <a:pt x="1234827" y="3062199"/>
                </a:lnTo>
                <a:lnTo>
                  <a:pt x="1244714" y="3053072"/>
                </a:lnTo>
                <a:lnTo>
                  <a:pt x="1269977" y="3053072"/>
                </a:lnTo>
                <a:lnTo>
                  <a:pt x="1233350" y="3019242"/>
                </a:lnTo>
                <a:close/>
                <a:moveTo>
                  <a:pt x="9456927" y="3001845"/>
                </a:moveTo>
                <a:lnTo>
                  <a:pt x="9433665" y="3024753"/>
                </a:lnTo>
                <a:lnTo>
                  <a:pt x="9421951" y="3024750"/>
                </a:lnTo>
                <a:lnTo>
                  <a:pt x="9427808" y="3030522"/>
                </a:lnTo>
                <a:lnTo>
                  <a:pt x="9422670" y="3035581"/>
                </a:lnTo>
                <a:lnTo>
                  <a:pt x="9432942" y="3035582"/>
                </a:lnTo>
                <a:lnTo>
                  <a:pt x="9459866" y="3062114"/>
                </a:lnTo>
                <a:lnTo>
                  <a:pt x="9486826" y="3035582"/>
                </a:lnTo>
                <a:lnTo>
                  <a:pt x="9491185" y="3035582"/>
                </a:lnTo>
                <a:lnTo>
                  <a:pt x="9489006" y="3033437"/>
                </a:lnTo>
                <a:lnTo>
                  <a:pt x="9497807" y="3024776"/>
                </a:lnTo>
                <a:lnTo>
                  <a:pt x="9480205" y="3024770"/>
                </a:lnTo>
                <a:close/>
                <a:moveTo>
                  <a:pt x="3427387" y="3010201"/>
                </a:moveTo>
                <a:lnTo>
                  <a:pt x="3427387" y="3048571"/>
                </a:lnTo>
                <a:lnTo>
                  <a:pt x="3428867" y="3048570"/>
                </a:lnTo>
                <a:lnTo>
                  <a:pt x="3428863" y="3061485"/>
                </a:lnTo>
                <a:lnTo>
                  <a:pt x="3442854" y="3048571"/>
                </a:lnTo>
                <a:lnTo>
                  <a:pt x="3468929" y="3048571"/>
                </a:lnTo>
                <a:close/>
                <a:moveTo>
                  <a:pt x="2882050" y="3007398"/>
                </a:moveTo>
                <a:lnTo>
                  <a:pt x="2858027" y="3031054"/>
                </a:lnTo>
                <a:lnTo>
                  <a:pt x="2847073" y="3031051"/>
                </a:lnTo>
                <a:lnTo>
                  <a:pt x="2852551" y="3036448"/>
                </a:lnTo>
                <a:lnTo>
                  <a:pt x="2847792" y="3041133"/>
                </a:lnTo>
                <a:lnTo>
                  <a:pt x="2857304" y="3041133"/>
                </a:lnTo>
                <a:lnTo>
                  <a:pt x="2884989" y="3068415"/>
                </a:lnTo>
                <a:lnTo>
                  <a:pt x="2912711" y="3041133"/>
                </a:lnTo>
                <a:lnTo>
                  <a:pt x="2916308" y="3041133"/>
                </a:lnTo>
                <a:lnTo>
                  <a:pt x="2914510" y="3039363"/>
                </a:lnTo>
                <a:lnTo>
                  <a:pt x="2922930" y="3031077"/>
                </a:lnTo>
                <a:lnTo>
                  <a:pt x="2906089" y="3031071"/>
                </a:lnTo>
                <a:close/>
                <a:moveTo>
                  <a:pt x="5081004" y="3002896"/>
                </a:moveTo>
                <a:lnTo>
                  <a:pt x="5057742" y="3025804"/>
                </a:lnTo>
                <a:lnTo>
                  <a:pt x="5046028" y="3025800"/>
                </a:lnTo>
                <a:lnTo>
                  <a:pt x="5051885" y="3031572"/>
                </a:lnTo>
                <a:lnTo>
                  <a:pt x="5046746" y="3036631"/>
                </a:lnTo>
                <a:lnTo>
                  <a:pt x="5057019" y="3036632"/>
                </a:lnTo>
                <a:lnTo>
                  <a:pt x="5083943" y="3063164"/>
                </a:lnTo>
                <a:lnTo>
                  <a:pt x="5110903" y="3036632"/>
                </a:lnTo>
                <a:lnTo>
                  <a:pt x="5115261" y="3036632"/>
                </a:lnTo>
                <a:lnTo>
                  <a:pt x="5113083" y="3034487"/>
                </a:lnTo>
                <a:lnTo>
                  <a:pt x="5121884" y="3025827"/>
                </a:lnTo>
                <a:lnTo>
                  <a:pt x="5104282" y="3025820"/>
                </a:lnTo>
                <a:close/>
                <a:moveTo>
                  <a:pt x="694447" y="3003962"/>
                </a:moveTo>
                <a:lnTo>
                  <a:pt x="671185" y="3026870"/>
                </a:lnTo>
                <a:lnTo>
                  <a:pt x="659470" y="3026866"/>
                </a:lnTo>
                <a:lnTo>
                  <a:pt x="665328" y="3032638"/>
                </a:lnTo>
                <a:lnTo>
                  <a:pt x="660189" y="3037697"/>
                </a:lnTo>
                <a:lnTo>
                  <a:pt x="670462" y="3037697"/>
                </a:lnTo>
                <a:lnTo>
                  <a:pt x="697386" y="3064229"/>
                </a:lnTo>
                <a:lnTo>
                  <a:pt x="724346" y="3037698"/>
                </a:lnTo>
                <a:lnTo>
                  <a:pt x="728704" y="3037697"/>
                </a:lnTo>
                <a:lnTo>
                  <a:pt x="726526" y="3035552"/>
                </a:lnTo>
                <a:lnTo>
                  <a:pt x="735327" y="3026892"/>
                </a:lnTo>
                <a:lnTo>
                  <a:pt x="717725" y="3026885"/>
                </a:lnTo>
                <a:close/>
                <a:moveTo>
                  <a:pt x="11087173" y="2985229"/>
                </a:moveTo>
                <a:lnTo>
                  <a:pt x="11087172" y="2987676"/>
                </a:lnTo>
                <a:lnTo>
                  <a:pt x="11018663" y="3050956"/>
                </a:lnTo>
                <a:lnTo>
                  <a:pt x="11041545" y="3050956"/>
                </a:lnTo>
                <a:lnTo>
                  <a:pt x="11088639" y="3094484"/>
                </a:lnTo>
                <a:lnTo>
                  <a:pt x="11088640" y="3092035"/>
                </a:lnTo>
                <a:lnTo>
                  <a:pt x="11157172" y="3028780"/>
                </a:lnTo>
                <a:lnTo>
                  <a:pt x="11134316" y="3028772"/>
                </a:lnTo>
                <a:close/>
                <a:moveTo>
                  <a:pt x="6711249" y="2986279"/>
                </a:moveTo>
                <a:lnTo>
                  <a:pt x="6711249" y="2988727"/>
                </a:lnTo>
                <a:lnTo>
                  <a:pt x="6642740" y="3052006"/>
                </a:lnTo>
                <a:lnTo>
                  <a:pt x="6665622" y="3052007"/>
                </a:lnTo>
                <a:lnTo>
                  <a:pt x="6712714" y="3095535"/>
                </a:lnTo>
                <a:lnTo>
                  <a:pt x="6712715" y="3093085"/>
                </a:lnTo>
                <a:lnTo>
                  <a:pt x="6781248" y="3029830"/>
                </a:lnTo>
                <a:lnTo>
                  <a:pt x="6758392" y="3029823"/>
                </a:lnTo>
                <a:close/>
                <a:moveTo>
                  <a:pt x="8899570" y="2981793"/>
                </a:moveTo>
                <a:lnTo>
                  <a:pt x="8899570" y="2984241"/>
                </a:lnTo>
                <a:lnTo>
                  <a:pt x="8843001" y="3036491"/>
                </a:lnTo>
                <a:lnTo>
                  <a:pt x="8842820" y="3036491"/>
                </a:lnTo>
                <a:lnTo>
                  <a:pt x="8842910" y="3036574"/>
                </a:lnTo>
                <a:lnTo>
                  <a:pt x="8831060" y="3047520"/>
                </a:lnTo>
                <a:lnTo>
                  <a:pt x="8854752" y="3047521"/>
                </a:lnTo>
                <a:lnTo>
                  <a:pt x="8901036" y="3090299"/>
                </a:lnTo>
                <a:lnTo>
                  <a:pt x="8901037" y="3087850"/>
                </a:lnTo>
                <a:lnTo>
                  <a:pt x="8957667" y="3035581"/>
                </a:lnTo>
                <a:lnTo>
                  <a:pt x="8957805" y="3035582"/>
                </a:lnTo>
                <a:lnTo>
                  <a:pt x="8957736" y="3035517"/>
                </a:lnTo>
                <a:lnTo>
                  <a:pt x="8969570" y="3024595"/>
                </a:lnTo>
                <a:lnTo>
                  <a:pt x="8945902" y="3024587"/>
                </a:lnTo>
                <a:close/>
                <a:moveTo>
                  <a:pt x="2324693" y="2987345"/>
                </a:moveTo>
                <a:lnTo>
                  <a:pt x="2324692" y="2989793"/>
                </a:lnTo>
                <a:lnTo>
                  <a:pt x="2256183" y="3053072"/>
                </a:lnTo>
                <a:lnTo>
                  <a:pt x="2279064" y="3053072"/>
                </a:lnTo>
                <a:lnTo>
                  <a:pt x="2326159" y="3096601"/>
                </a:lnTo>
                <a:lnTo>
                  <a:pt x="2326159" y="3094151"/>
                </a:lnTo>
                <a:lnTo>
                  <a:pt x="2394692" y="3030896"/>
                </a:lnTo>
                <a:lnTo>
                  <a:pt x="2371836" y="3030888"/>
                </a:lnTo>
                <a:close/>
                <a:moveTo>
                  <a:pt x="4523646" y="2982843"/>
                </a:moveTo>
                <a:lnTo>
                  <a:pt x="4523646" y="2985292"/>
                </a:lnTo>
                <a:lnTo>
                  <a:pt x="4467077" y="3037541"/>
                </a:lnTo>
                <a:lnTo>
                  <a:pt x="4466897" y="3037541"/>
                </a:lnTo>
                <a:lnTo>
                  <a:pt x="4466987" y="3037625"/>
                </a:lnTo>
                <a:lnTo>
                  <a:pt x="4455137" y="3048571"/>
                </a:lnTo>
                <a:lnTo>
                  <a:pt x="4478829" y="3048571"/>
                </a:lnTo>
                <a:lnTo>
                  <a:pt x="4525113" y="3091350"/>
                </a:lnTo>
                <a:lnTo>
                  <a:pt x="4525114" y="3088901"/>
                </a:lnTo>
                <a:lnTo>
                  <a:pt x="4581743" y="3036631"/>
                </a:lnTo>
                <a:lnTo>
                  <a:pt x="4581882" y="3036632"/>
                </a:lnTo>
                <a:lnTo>
                  <a:pt x="4581813" y="3036568"/>
                </a:lnTo>
                <a:lnTo>
                  <a:pt x="4593647" y="3025645"/>
                </a:lnTo>
                <a:lnTo>
                  <a:pt x="4569979" y="3025637"/>
                </a:lnTo>
                <a:close/>
                <a:moveTo>
                  <a:pt x="10528354" y="2971646"/>
                </a:moveTo>
                <a:lnTo>
                  <a:pt x="10603232" y="3045385"/>
                </a:lnTo>
                <a:lnTo>
                  <a:pt x="10531274" y="3116199"/>
                </a:lnTo>
                <a:lnTo>
                  <a:pt x="10456446" y="3042459"/>
                </a:lnTo>
                <a:close/>
                <a:moveTo>
                  <a:pt x="137090" y="2983909"/>
                </a:moveTo>
                <a:lnTo>
                  <a:pt x="137089" y="2986357"/>
                </a:lnTo>
                <a:lnTo>
                  <a:pt x="80521" y="3038607"/>
                </a:lnTo>
                <a:lnTo>
                  <a:pt x="80340" y="3038607"/>
                </a:lnTo>
                <a:lnTo>
                  <a:pt x="80430" y="3038691"/>
                </a:lnTo>
                <a:lnTo>
                  <a:pt x="68580" y="3049637"/>
                </a:lnTo>
                <a:lnTo>
                  <a:pt x="92272" y="3049637"/>
                </a:lnTo>
                <a:lnTo>
                  <a:pt x="138556" y="3092416"/>
                </a:lnTo>
                <a:lnTo>
                  <a:pt x="138556" y="3089966"/>
                </a:lnTo>
                <a:lnTo>
                  <a:pt x="195187" y="3037697"/>
                </a:lnTo>
                <a:lnTo>
                  <a:pt x="195325" y="3037697"/>
                </a:lnTo>
                <a:lnTo>
                  <a:pt x="195256" y="3037633"/>
                </a:lnTo>
                <a:lnTo>
                  <a:pt x="207090" y="3026710"/>
                </a:lnTo>
                <a:lnTo>
                  <a:pt x="183422" y="3026703"/>
                </a:lnTo>
                <a:close/>
                <a:moveTo>
                  <a:pt x="6152430" y="2972697"/>
                </a:moveTo>
                <a:lnTo>
                  <a:pt x="6227308" y="3046436"/>
                </a:lnTo>
                <a:lnTo>
                  <a:pt x="6155349" y="3117250"/>
                </a:lnTo>
                <a:lnTo>
                  <a:pt x="6080523" y="3043510"/>
                </a:lnTo>
                <a:close/>
                <a:moveTo>
                  <a:pt x="8340751" y="2968211"/>
                </a:moveTo>
                <a:lnTo>
                  <a:pt x="8415248" y="3041574"/>
                </a:lnTo>
                <a:lnTo>
                  <a:pt x="8343672" y="3112015"/>
                </a:lnTo>
                <a:lnTo>
                  <a:pt x="8269223" y="3038649"/>
                </a:lnTo>
                <a:close/>
                <a:moveTo>
                  <a:pt x="11644530" y="2963323"/>
                </a:moveTo>
                <a:lnTo>
                  <a:pt x="11719605" y="3037254"/>
                </a:lnTo>
                <a:lnTo>
                  <a:pt x="11647454" y="3108257"/>
                </a:lnTo>
                <a:lnTo>
                  <a:pt x="11572431" y="3034325"/>
                </a:lnTo>
                <a:close/>
                <a:moveTo>
                  <a:pt x="1765874" y="2973762"/>
                </a:moveTo>
                <a:lnTo>
                  <a:pt x="1840751" y="3047501"/>
                </a:lnTo>
                <a:lnTo>
                  <a:pt x="1768793" y="3118316"/>
                </a:lnTo>
                <a:lnTo>
                  <a:pt x="1693966" y="3044575"/>
                </a:lnTo>
                <a:close/>
                <a:moveTo>
                  <a:pt x="9992668" y="2961958"/>
                </a:moveTo>
                <a:lnTo>
                  <a:pt x="10077539" y="3040349"/>
                </a:lnTo>
                <a:lnTo>
                  <a:pt x="10075271" y="3040350"/>
                </a:lnTo>
                <a:lnTo>
                  <a:pt x="9995536" y="3113944"/>
                </a:lnTo>
                <a:lnTo>
                  <a:pt x="9910754" y="3035581"/>
                </a:lnTo>
                <a:lnTo>
                  <a:pt x="9912958" y="3035581"/>
                </a:lnTo>
                <a:close/>
                <a:moveTo>
                  <a:pt x="3964827" y="2969261"/>
                </a:moveTo>
                <a:lnTo>
                  <a:pt x="4039325" y="3042625"/>
                </a:lnTo>
                <a:lnTo>
                  <a:pt x="3967748" y="3113065"/>
                </a:lnTo>
                <a:lnTo>
                  <a:pt x="3893300" y="3039700"/>
                </a:lnTo>
                <a:close/>
                <a:moveTo>
                  <a:pt x="7268606" y="2964373"/>
                </a:moveTo>
                <a:lnTo>
                  <a:pt x="7343682" y="3038304"/>
                </a:lnTo>
                <a:lnTo>
                  <a:pt x="7271530" y="3109308"/>
                </a:lnTo>
                <a:lnTo>
                  <a:pt x="7196508" y="3035375"/>
                </a:lnTo>
                <a:close/>
                <a:moveTo>
                  <a:pt x="9456927" y="2959886"/>
                </a:moveTo>
                <a:lnTo>
                  <a:pt x="9531621" y="3033443"/>
                </a:lnTo>
                <a:lnTo>
                  <a:pt x="9459851" y="3104073"/>
                </a:lnTo>
                <a:lnTo>
                  <a:pt x="9385208" y="3030514"/>
                </a:lnTo>
                <a:close/>
                <a:moveTo>
                  <a:pt x="7807510" y="2960784"/>
                </a:moveTo>
                <a:lnTo>
                  <a:pt x="7889123" y="3036164"/>
                </a:lnTo>
                <a:lnTo>
                  <a:pt x="7887667" y="3036164"/>
                </a:lnTo>
                <a:lnTo>
                  <a:pt x="7804768" y="3112680"/>
                </a:lnTo>
                <a:lnTo>
                  <a:pt x="7804767" y="3116916"/>
                </a:lnTo>
                <a:lnTo>
                  <a:pt x="7721624" y="3040069"/>
                </a:lnTo>
                <a:lnTo>
                  <a:pt x="7724639" y="3040068"/>
                </a:lnTo>
                <a:lnTo>
                  <a:pt x="7807510" y="2963524"/>
                </a:lnTo>
                <a:close/>
                <a:moveTo>
                  <a:pt x="5616744" y="2963009"/>
                </a:moveTo>
                <a:lnTo>
                  <a:pt x="5701615" y="3041400"/>
                </a:lnTo>
                <a:lnTo>
                  <a:pt x="5699348" y="3041400"/>
                </a:lnTo>
                <a:lnTo>
                  <a:pt x="5619612" y="3114994"/>
                </a:lnTo>
                <a:lnTo>
                  <a:pt x="5534830" y="3036631"/>
                </a:lnTo>
                <a:lnTo>
                  <a:pt x="5537035" y="3036631"/>
                </a:lnTo>
                <a:close/>
                <a:moveTo>
                  <a:pt x="2882050" y="2965439"/>
                </a:moveTo>
                <a:lnTo>
                  <a:pt x="2957125" y="3039370"/>
                </a:lnTo>
                <a:lnTo>
                  <a:pt x="2884973" y="3110373"/>
                </a:lnTo>
                <a:lnTo>
                  <a:pt x="2809951" y="3036441"/>
                </a:lnTo>
                <a:close/>
                <a:moveTo>
                  <a:pt x="5081004" y="2960937"/>
                </a:moveTo>
                <a:lnTo>
                  <a:pt x="5155698" y="3034494"/>
                </a:lnTo>
                <a:lnTo>
                  <a:pt x="5083928" y="3105123"/>
                </a:lnTo>
                <a:lnTo>
                  <a:pt x="5009285" y="3031565"/>
                </a:lnTo>
                <a:close/>
                <a:moveTo>
                  <a:pt x="1230188" y="2964075"/>
                </a:moveTo>
                <a:lnTo>
                  <a:pt x="1315059" y="3042466"/>
                </a:lnTo>
                <a:lnTo>
                  <a:pt x="1312791" y="3042466"/>
                </a:lnTo>
                <a:lnTo>
                  <a:pt x="1233056" y="3116060"/>
                </a:lnTo>
                <a:lnTo>
                  <a:pt x="1148274" y="3037697"/>
                </a:lnTo>
                <a:lnTo>
                  <a:pt x="1150478" y="3037697"/>
                </a:lnTo>
                <a:close/>
                <a:moveTo>
                  <a:pt x="694447" y="2962003"/>
                </a:moveTo>
                <a:lnTo>
                  <a:pt x="769140" y="3035560"/>
                </a:lnTo>
                <a:lnTo>
                  <a:pt x="697371" y="3106189"/>
                </a:lnTo>
                <a:lnTo>
                  <a:pt x="622727" y="3032630"/>
                </a:lnTo>
                <a:close/>
                <a:moveTo>
                  <a:pt x="11087173" y="2932984"/>
                </a:moveTo>
                <a:lnTo>
                  <a:pt x="11201972" y="3039017"/>
                </a:lnTo>
                <a:lnTo>
                  <a:pt x="11202666" y="3039017"/>
                </a:lnTo>
                <a:lnTo>
                  <a:pt x="11088620" y="3144281"/>
                </a:lnTo>
                <a:lnTo>
                  <a:pt x="11088620" y="3146730"/>
                </a:lnTo>
                <a:lnTo>
                  <a:pt x="10973858" y="3040657"/>
                </a:lnTo>
                <a:lnTo>
                  <a:pt x="10973249" y="3040656"/>
                </a:lnTo>
                <a:lnTo>
                  <a:pt x="11087173" y="2935431"/>
                </a:lnTo>
                <a:close/>
                <a:moveTo>
                  <a:pt x="6711250" y="2934034"/>
                </a:moveTo>
                <a:lnTo>
                  <a:pt x="6826049" y="3040068"/>
                </a:lnTo>
                <a:lnTo>
                  <a:pt x="6826743" y="3040068"/>
                </a:lnTo>
                <a:lnTo>
                  <a:pt x="6712696" y="3145331"/>
                </a:lnTo>
                <a:lnTo>
                  <a:pt x="6712696" y="3147780"/>
                </a:lnTo>
                <a:lnTo>
                  <a:pt x="6597935" y="3041707"/>
                </a:lnTo>
                <a:lnTo>
                  <a:pt x="6597326" y="3041706"/>
                </a:lnTo>
                <a:lnTo>
                  <a:pt x="6711250" y="2936482"/>
                </a:lnTo>
                <a:close/>
                <a:moveTo>
                  <a:pt x="8899571" y="2929549"/>
                </a:moveTo>
                <a:lnTo>
                  <a:pt x="9014311" y="3035528"/>
                </a:lnTo>
                <a:lnTo>
                  <a:pt x="8901018" y="3140096"/>
                </a:lnTo>
                <a:lnTo>
                  <a:pt x="8901018" y="3142544"/>
                </a:lnTo>
                <a:lnTo>
                  <a:pt x="8786357" y="3036565"/>
                </a:lnTo>
                <a:lnTo>
                  <a:pt x="8899571" y="2931995"/>
                </a:lnTo>
                <a:close/>
                <a:moveTo>
                  <a:pt x="2324693" y="2935100"/>
                </a:moveTo>
                <a:lnTo>
                  <a:pt x="2439492" y="3041133"/>
                </a:lnTo>
                <a:lnTo>
                  <a:pt x="2440186" y="3041133"/>
                </a:lnTo>
                <a:lnTo>
                  <a:pt x="2326141" y="3146397"/>
                </a:lnTo>
                <a:lnTo>
                  <a:pt x="2326139" y="3148845"/>
                </a:lnTo>
                <a:lnTo>
                  <a:pt x="2211378" y="3042773"/>
                </a:lnTo>
                <a:lnTo>
                  <a:pt x="2210769" y="3042772"/>
                </a:lnTo>
                <a:lnTo>
                  <a:pt x="2324693" y="2937547"/>
                </a:lnTo>
                <a:close/>
                <a:moveTo>
                  <a:pt x="4523647" y="2930600"/>
                </a:moveTo>
                <a:lnTo>
                  <a:pt x="4638387" y="3036578"/>
                </a:lnTo>
                <a:lnTo>
                  <a:pt x="4525094" y="3141147"/>
                </a:lnTo>
                <a:lnTo>
                  <a:pt x="4525095" y="3143594"/>
                </a:lnTo>
                <a:lnTo>
                  <a:pt x="4410433" y="3037615"/>
                </a:lnTo>
                <a:lnTo>
                  <a:pt x="4523647" y="2933046"/>
                </a:lnTo>
                <a:close/>
                <a:moveTo>
                  <a:pt x="137090" y="2931665"/>
                </a:moveTo>
                <a:lnTo>
                  <a:pt x="251831" y="3037643"/>
                </a:lnTo>
                <a:lnTo>
                  <a:pt x="138538" y="3142212"/>
                </a:lnTo>
                <a:lnTo>
                  <a:pt x="138537" y="3144660"/>
                </a:lnTo>
                <a:lnTo>
                  <a:pt x="23877" y="3038681"/>
                </a:lnTo>
                <a:lnTo>
                  <a:pt x="137091" y="2934111"/>
                </a:lnTo>
                <a:close/>
                <a:moveTo>
                  <a:pt x="12183434" y="2906458"/>
                </a:moveTo>
                <a:lnTo>
                  <a:pt x="12050669" y="3029086"/>
                </a:lnTo>
                <a:lnTo>
                  <a:pt x="12026170" y="3029077"/>
                </a:lnTo>
                <a:lnTo>
                  <a:pt x="12184870" y="3175763"/>
                </a:lnTo>
                <a:lnTo>
                  <a:pt x="12184890" y="3119747"/>
                </a:lnTo>
                <a:lnTo>
                  <a:pt x="12097548" y="3039018"/>
                </a:lnTo>
                <a:lnTo>
                  <a:pt x="12100562" y="3039017"/>
                </a:lnTo>
                <a:lnTo>
                  <a:pt x="12183434" y="2962474"/>
                </a:lnTo>
                <a:close/>
                <a:moveTo>
                  <a:pt x="9995830" y="2903022"/>
                </a:moveTo>
                <a:lnTo>
                  <a:pt x="9992668" y="2905944"/>
                </a:lnTo>
                <a:lnTo>
                  <a:pt x="9990915" y="2904325"/>
                </a:lnTo>
                <a:lnTo>
                  <a:pt x="9990915" y="2907561"/>
                </a:lnTo>
                <a:lnTo>
                  <a:pt x="9863876" y="3024900"/>
                </a:lnTo>
                <a:lnTo>
                  <a:pt x="9838567" y="3024892"/>
                </a:lnTo>
                <a:lnTo>
                  <a:pt x="9992355" y="3167037"/>
                </a:lnTo>
                <a:lnTo>
                  <a:pt x="9992353" y="3172880"/>
                </a:lnTo>
                <a:lnTo>
                  <a:pt x="9995516" y="3169959"/>
                </a:lnTo>
                <a:lnTo>
                  <a:pt x="9997268" y="3171578"/>
                </a:lnTo>
                <a:lnTo>
                  <a:pt x="9997269" y="3168343"/>
                </a:lnTo>
                <a:lnTo>
                  <a:pt x="10124448" y="3050956"/>
                </a:lnTo>
                <a:lnTo>
                  <a:pt x="10149667" y="3050956"/>
                </a:lnTo>
                <a:lnTo>
                  <a:pt x="9995830" y="2908865"/>
                </a:lnTo>
                <a:close/>
                <a:moveTo>
                  <a:pt x="3420954" y="2908574"/>
                </a:moveTo>
                <a:lnTo>
                  <a:pt x="3288189" y="3031202"/>
                </a:lnTo>
                <a:lnTo>
                  <a:pt x="3263690" y="3031193"/>
                </a:lnTo>
                <a:lnTo>
                  <a:pt x="3422390" y="3177880"/>
                </a:lnTo>
                <a:lnTo>
                  <a:pt x="3422410" y="3121863"/>
                </a:lnTo>
                <a:lnTo>
                  <a:pt x="3335068" y="3041134"/>
                </a:lnTo>
                <a:lnTo>
                  <a:pt x="3338082" y="3041134"/>
                </a:lnTo>
                <a:lnTo>
                  <a:pt x="3420953" y="2964590"/>
                </a:lnTo>
                <a:close/>
                <a:moveTo>
                  <a:pt x="5619906" y="2904072"/>
                </a:moveTo>
                <a:lnTo>
                  <a:pt x="5616744" y="2906994"/>
                </a:lnTo>
                <a:lnTo>
                  <a:pt x="5614992" y="2905375"/>
                </a:lnTo>
                <a:lnTo>
                  <a:pt x="5614991" y="2908612"/>
                </a:lnTo>
                <a:lnTo>
                  <a:pt x="5487953" y="3025951"/>
                </a:lnTo>
                <a:lnTo>
                  <a:pt x="5462644" y="3025943"/>
                </a:lnTo>
                <a:lnTo>
                  <a:pt x="5616431" y="3168088"/>
                </a:lnTo>
                <a:lnTo>
                  <a:pt x="5616429" y="3173931"/>
                </a:lnTo>
                <a:lnTo>
                  <a:pt x="5619592" y="3171009"/>
                </a:lnTo>
                <a:lnTo>
                  <a:pt x="5621344" y="3172628"/>
                </a:lnTo>
                <a:lnTo>
                  <a:pt x="5621345" y="3169393"/>
                </a:lnTo>
                <a:lnTo>
                  <a:pt x="5748525" y="3052006"/>
                </a:lnTo>
                <a:lnTo>
                  <a:pt x="5773744" y="3052006"/>
                </a:lnTo>
                <a:lnTo>
                  <a:pt x="5619907" y="2909916"/>
                </a:lnTo>
                <a:close/>
                <a:moveTo>
                  <a:pt x="7803310" y="2900890"/>
                </a:moveTo>
                <a:lnTo>
                  <a:pt x="7803310" y="2911387"/>
                </a:lnTo>
                <a:lnTo>
                  <a:pt x="7674745" y="3030136"/>
                </a:lnTo>
                <a:lnTo>
                  <a:pt x="7650245" y="3030127"/>
                </a:lnTo>
                <a:lnTo>
                  <a:pt x="7808947" y="3176814"/>
                </a:lnTo>
                <a:lnTo>
                  <a:pt x="7808951" y="3164816"/>
                </a:lnTo>
                <a:lnTo>
                  <a:pt x="7936032" y="3047520"/>
                </a:lnTo>
                <a:lnTo>
                  <a:pt x="7962063" y="3047521"/>
                </a:lnTo>
                <a:close/>
                <a:moveTo>
                  <a:pt x="1233350" y="2905137"/>
                </a:moveTo>
                <a:lnTo>
                  <a:pt x="1230188" y="2908060"/>
                </a:lnTo>
                <a:lnTo>
                  <a:pt x="1228435" y="2906440"/>
                </a:lnTo>
                <a:lnTo>
                  <a:pt x="1228435" y="2909678"/>
                </a:lnTo>
                <a:lnTo>
                  <a:pt x="1101396" y="3027017"/>
                </a:lnTo>
                <a:lnTo>
                  <a:pt x="1076087" y="3027008"/>
                </a:lnTo>
                <a:lnTo>
                  <a:pt x="1229875" y="3169153"/>
                </a:lnTo>
                <a:lnTo>
                  <a:pt x="1229873" y="3174996"/>
                </a:lnTo>
                <a:lnTo>
                  <a:pt x="1233036" y="3172075"/>
                </a:lnTo>
                <a:lnTo>
                  <a:pt x="1234788" y="3173694"/>
                </a:lnTo>
                <a:lnTo>
                  <a:pt x="1234788" y="3170459"/>
                </a:lnTo>
                <a:lnTo>
                  <a:pt x="1361968" y="3053072"/>
                </a:lnTo>
                <a:lnTo>
                  <a:pt x="1387187" y="3053072"/>
                </a:lnTo>
                <a:lnTo>
                  <a:pt x="1233350" y="2910981"/>
                </a:lnTo>
                <a:close/>
                <a:moveTo>
                  <a:pt x="3427387" y="2901941"/>
                </a:moveTo>
                <a:lnTo>
                  <a:pt x="3427387" y="2957956"/>
                </a:lnTo>
                <a:lnTo>
                  <a:pt x="3513198" y="3037215"/>
                </a:lnTo>
                <a:lnTo>
                  <a:pt x="3511743" y="3037214"/>
                </a:lnTo>
                <a:lnTo>
                  <a:pt x="3428845" y="3113730"/>
                </a:lnTo>
                <a:lnTo>
                  <a:pt x="3428824" y="3169745"/>
                </a:lnTo>
                <a:lnTo>
                  <a:pt x="3560108" y="3048571"/>
                </a:lnTo>
                <a:lnTo>
                  <a:pt x="3586139" y="3048571"/>
                </a:lnTo>
                <a:close/>
                <a:moveTo>
                  <a:pt x="11087172" y="2876968"/>
                </a:moveTo>
                <a:lnTo>
                  <a:pt x="11087172" y="2879416"/>
                </a:lnTo>
                <a:lnTo>
                  <a:pt x="10901453" y="3050956"/>
                </a:lnTo>
                <a:lnTo>
                  <a:pt x="10924378" y="3050956"/>
                </a:lnTo>
                <a:lnTo>
                  <a:pt x="11088599" y="3202744"/>
                </a:lnTo>
                <a:lnTo>
                  <a:pt x="11088601" y="3200297"/>
                </a:lnTo>
                <a:lnTo>
                  <a:pt x="11274383" y="3028820"/>
                </a:lnTo>
                <a:lnTo>
                  <a:pt x="11251570" y="3028812"/>
                </a:lnTo>
                <a:close/>
                <a:moveTo>
                  <a:pt x="6711249" y="2878018"/>
                </a:moveTo>
                <a:lnTo>
                  <a:pt x="6711248" y="2880466"/>
                </a:lnTo>
                <a:lnTo>
                  <a:pt x="6525529" y="3052006"/>
                </a:lnTo>
                <a:lnTo>
                  <a:pt x="6548455" y="3052006"/>
                </a:lnTo>
                <a:lnTo>
                  <a:pt x="6712676" y="3203795"/>
                </a:lnTo>
                <a:lnTo>
                  <a:pt x="6712677" y="3201347"/>
                </a:lnTo>
                <a:lnTo>
                  <a:pt x="6898459" y="3029871"/>
                </a:lnTo>
                <a:lnTo>
                  <a:pt x="6875646" y="3029862"/>
                </a:lnTo>
                <a:close/>
                <a:moveTo>
                  <a:pt x="8899570" y="2873533"/>
                </a:moveTo>
                <a:lnTo>
                  <a:pt x="8899570" y="2875982"/>
                </a:lnTo>
                <a:lnTo>
                  <a:pt x="8725833" y="3036450"/>
                </a:lnTo>
                <a:lnTo>
                  <a:pt x="8725610" y="3036450"/>
                </a:lnTo>
                <a:lnTo>
                  <a:pt x="8725722" y="3036554"/>
                </a:lnTo>
                <a:lnTo>
                  <a:pt x="8713849" y="3047520"/>
                </a:lnTo>
                <a:lnTo>
                  <a:pt x="8737586" y="3047521"/>
                </a:lnTo>
                <a:lnTo>
                  <a:pt x="8900998" y="3198560"/>
                </a:lnTo>
                <a:lnTo>
                  <a:pt x="8900999" y="3196110"/>
                </a:lnTo>
                <a:lnTo>
                  <a:pt x="9074921" y="3035581"/>
                </a:lnTo>
                <a:lnTo>
                  <a:pt x="9075015" y="3035581"/>
                </a:lnTo>
                <a:lnTo>
                  <a:pt x="9074968" y="3035538"/>
                </a:lnTo>
                <a:lnTo>
                  <a:pt x="9086780" y="3024635"/>
                </a:lnTo>
                <a:lnTo>
                  <a:pt x="9063155" y="3024627"/>
                </a:lnTo>
                <a:close/>
                <a:moveTo>
                  <a:pt x="2324693" y="2879084"/>
                </a:moveTo>
                <a:lnTo>
                  <a:pt x="2324692" y="2881532"/>
                </a:lnTo>
                <a:lnTo>
                  <a:pt x="2138973" y="3053072"/>
                </a:lnTo>
                <a:lnTo>
                  <a:pt x="2161898" y="3053072"/>
                </a:lnTo>
                <a:lnTo>
                  <a:pt x="2326119" y="3204860"/>
                </a:lnTo>
                <a:lnTo>
                  <a:pt x="2326121" y="3202412"/>
                </a:lnTo>
                <a:lnTo>
                  <a:pt x="2511903" y="3030936"/>
                </a:lnTo>
                <a:lnTo>
                  <a:pt x="2489090" y="3030928"/>
                </a:lnTo>
                <a:close/>
                <a:moveTo>
                  <a:pt x="4523646" y="2874584"/>
                </a:moveTo>
                <a:lnTo>
                  <a:pt x="4523646" y="2877032"/>
                </a:lnTo>
                <a:lnTo>
                  <a:pt x="4349910" y="3037501"/>
                </a:lnTo>
                <a:lnTo>
                  <a:pt x="4349687" y="3037501"/>
                </a:lnTo>
                <a:lnTo>
                  <a:pt x="4349799" y="3037605"/>
                </a:lnTo>
                <a:lnTo>
                  <a:pt x="4337926" y="3048571"/>
                </a:lnTo>
                <a:lnTo>
                  <a:pt x="4361663" y="3048571"/>
                </a:lnTo>
                <a:lnTo>
                  <a:pt x="4525075" y="3199611"/>
                </a:lnTo>
                <a:lnTo>
                  <a:pt x="4525076" y="3197161"/>
                </a:lnTo>
                <a:lnTo>
                  <a:pt x="4698997" y="3036631"/>
                </a:lnTo>
                <a:lnTo>
                  <a:pt x="4699091" y="3036632"/>
                </a:lnTo>
                <a:lnTo>
                  <a:pt x="4699045" y="3036588"/>
                </a:lnTo>
                <a:lnTo>
                  <a:pt x="4710857" y="3025685"/>
                </a:lnTo>
                <a:lnTo>
                  <a:pt x="4687232" y="3025678"/>
                </a:lnTo>
                <a:close/>
                <a:moveTo>
                  <a:pt x="137090" y="2875649"/>
                </a:moveTo>
                <a:lnTo>
                  <a:pt x="137090" y="2878098"/>
                </a:lnTo>
                <a:lnTo>
                  <a:pt x="4151" y="3000886"/>
                </a:lnTo>
                <a:lnTo>
                  <a:pt x="4256" y="3076580"/>
                </a:lnTo>
                <a:lnTo>
                  <a:pt x="138517" y="3200676"/>
                </a:lnTo>
                <a:lnTo>
                  <a:pt x="138519" y="3198227"/>
                </a:lnTo>
                <a:lnTo>
                  <a:pt x="312440" y="3037697"/>
                </a:lnTo>
                <a:lnTo>
                  <a:pt x="312535" y="3037698"/>
                </a:lnTo>
                <a:lnTo>
                  <a:pt x="312488" y="3037654"/>
                </a:lnTo>
                <a:lnTo>
                  <a:pt x="324300" y="3026750"/>
                </a:lnTo>
                <a:lnTo>
                  <a:pt x="300675" y="3026743"/>
                </a:lnTo>
                <a:close/>
                <a:moveTo>
                  <a:pt x="9992667" y="2853699"/>
                </a:moveTo>
                <a:lnTo>
                  <a:pt x="10194792" y="3040390"/>
                </a:lnTo>
                <a:lnTo>
                  <a:pt x="10192481" y="3040389"/>
                </a:lnTo>
                <a:lnTo>
                  <a:pt x="9995498" y="3222205"/>
                </a:lnTo>
                <a:lnTo>
                  <a:pt x="9793588" y="3035582"/>
                </a:lnTo>
                <a:lnTo>
                  <a:pt x="9795748" y="3035581"/>
                </a:lnTo>
                <a:close/>
                <a:moveTo>
                  <a:pt x="7807510" y="2852523"/>
                </a:moveTo>
                <a:lnTo>
                  <a:pt x="8006376" y="3036204"/>
                </a:lnTo>
                <a:lnTo>
                  <a:pt x="8004877" y="3036203"/>
                </a:lnTo>
                <a:lnTo>
                  <a:pt x="7804730" y="3220940"/>
                </a:lnTo>
                <a:lnTo>
                  <a:pt x="7804729" y="3225176"/>
                </a:lnTo>
                <a:lnTo>
                  <a:pt x="7604457" y="3040068"/>
                </a:lnTo>
                <a:lnTo>
                  <a:pt x="7607428" y="3040067"/>
                </a:lnTo>
                <a:lnTo>
                  <a:pt x="7807509" y="2855265"/>
                </a:lnTo>
                <a:close/>
                <a:moveTo>
                  <a:pt x="5616744" y="2854750"/>
                </a:moveTo>
                <a:lnTo>
                  <a:pt x="5818868" y="3041441"/>
                </a:lnTo>
                <a:lnTo>
                  <a:pt x="5816558" y="3041439"/>
                </a:lnTo>
                <a:lnTo>
                  <a:pt x="5619574" y="3223255"/>
                </a:lnTo>
                <a:lnTo>
                  <a:pt x="5417664" y="3036632"/>
                </a:lnTo>
                <a:lnTo>
                  <a:pt x="5419824" y="3036631"/>
                </a:lnTo>
                <a:close/>
                <a:moveTo>
                  <a:pt x="1230187" y="2855815"/>
                </a:moveTo>
                <a:lnTo>
                  <a:pt x="1432312" y="3042506"/>
                </a:lnTo>
                <a:lnTo>
                  <a:pt x="1430002" y="3042505"/>
                </a:lnTo>
                <a:lnTo>
                  <a:pt x="1233018" y="3224321"/>
                </a:lnTo>
                <a:lnTo>
                  <a:pt x="1031108" y="3037698"/>
                </a:lnTo>
                <a:lnTo>
                  <a:pt x="1033268" y="3037697"/>
                </a:lnTo>
                <a:close/>
                <a:moveTo>
                  <a:pt x="11087174" y="2824724"/>
                </a:moveTo>
                <a:lnTo>
                  <a:pt x="11319182" y="3039017"/>
                </a:lnTo>
                <a:lnTo>
                  <a:pt x="11319920" y="3039017"/>
                </a:lnTo>
                <a:lnTo>
                  <a:pt x="11088583" y="3252540"/>
                </a:lnTo>
                <a:lnTo>
                  <a:pt x="11088582" y="3254989"/>
                </a:lnTo>
                <a:lnTo>
                  <a:pt x="10856648" y="3040616"/>
                </a:lnTo>
                <a:lnTo>
                  <a:pt x="10856084" y="3040617"/>
                </a:lnTo>
                <a:lnTo>
                  <a:pt x="11087173" y="2827171"/>
                </a:lnTo>
                <a:close/>
                <a:moveTo>
                  <a:pt x="6711249" y="2825774"/>
                </a:moveTo>
                <a:lnTo>
                  <a:pt x="6943259" y="3040068"/>
                </a:lnTo>
                <a:lnTo>
                  <a:pt x="6943997" y="3040068"/>
                </a:lnTo>
                <a:lnTo>
                  <a:pt x="6712659" y="3253591"/>
                </a:lnTo>
                <a:lnTo>
                  <a:pt x="6712657" y="3256039"/>
                </a:lnTo>
                <a:lnTo>
                  <a:pt x="6480724" y="3041667"/>
                </a:lnTo>
                <a:lnTo>
                  <a:pt x="6480160" y="3041667"/>
                </a:lnTo>
                <a:lnTo>
                  <a:pt x="6711249" y="2828222"/>
                </a:lnTo>
                <a:close/>
                <a:moveTo>
                  <a:pt x="8899571" y="2821288"/>
                </a:moveTo>
                <a:lnTo>
                  <a:pt x="9131543" y="3035547"/>
                </a:lnTo>
                <a:lnTo>
                  <a:pt x="8900980" y="3248356"/>
                </a:lnTo>
                <a:lnTo>
                  <a:pt x="8900979" y="3250804"/>
                </a:lnTo>
                <a:lnTo>
                  <a:pt x="8669168" y="3036544"/>
                </a:lnTo>
                <a:lnTo>
                  <a:pt x="8899571" y="2823736"/>
                </a:lnTo>
                <a:close/>
                <a:moveTo>
                  <a:pt x="2324693" y="2826840"/>
                </a:moveTo>
                <a:lnTo>
                  <a:pt x="2556702" y="3041133"/>
                </a:lnTo>
                <a:lnTo>
                  <a:pt x="2557440" y="3041134"/>
                </a:lnTo>
                <a:lnTo>
                  <a:pt x="2326102" y="3254656"/>
                </a:lnTo>
                <a:lnTo>
                  <a:pt x="2326102" y="3257104"/>
                </a:lnTo>
                <a:lnTo>
                  <a:pt x="2094168" y="3042732"/>
                </a:lnTo>
                <a:lnTo>
                  <a:pt x="2093604" y="3042732"/>
                </a:lnTo>
                <a:lnTo>
                  <a:pt x="2324693" y="2829288"/>
                </a:lnTo>
                <a:close/>
                <a:moveTo>
                  <a:pt x="4523647" y="2822339"/>
                </a:moveTo>
                <a:lnTo>
                  <a:pt x="4755619" y="3036598"/>
                </a:lnTo>
                <a:lnTo>
                  <a:pt x="4525057" y="3249407"/>
                </a:lnTo>
                <a:lnTo>
                  <a:pt x="4525056" y="3251854"/>
                </a:lnTo>
                <a:lnTo>
                  <a:pt x="4293244" y="3037595"/>
                </a:lnTo>
                <a:lnTo>
                  <a:pt x="4523647" y="2824787"/>
                </a:lnTo>
                <a:close/>
                <a:moveTo>
                  <a:pt x="12183434" y="2789132"/>
                </a:moveTo>
                <a:lnTo>
                  <a:pt x="11923690" y="3029042"/>
                </a:lnTo>
                <a:lnTo>
                  <a:pt x="11899144" y="3029034"/>
                </a:lnTo>
                <a:lnTo>
                  <a:pt x="12184829" y="3293089"/>
                </a:lnTo>
                <a:lnTo>
                  <a:pt x="12184852" y="3228008"/>
                </a:lnTo>
                <a:lnTo>
                  <a:pt x="11980380" y="3039017"/>
                </a:lnTo>
                <a:lnTo>
                  <a:pt x="11983352" y="3039017"/>
                </a:lnTo>
                <a:lnTo>
                  <a:pt x="12183434" y="2854215"/>
                </a:lnTo>
                <a:close/>
                <a:moveTo>
                  <a:pt x="9995830" y="2785696"/>
                </a:moveTo>
                <a:lnTo>
                  <a:pt x="9992667" y="2788618"/>
                </a:lnTo>
                <a:lnTo>
                  <a:pt x="9990915" y="2786999"/>
                </a:lnTo>
                <a:lnTo>
                  <a:pt x="9990915" y="2790236"/>
                </a:lnTo>
                <a:lnTo>
                  <a:pt x="9736897" y="3024857"/>
                </a:lnTo>
                <a:lnTo>
                  <a:pt x="9711541" y="3024849"/>
                </a:lnTo>
                <a:lnTo>
                  <a:pt x="9992313" y="3284363"/>
                </a:lnTo>
                <a:lnTo>
                  <a:pt x="9992311" y="3290206"/>
                </a:lnTo>
                <a:lnTo>
                  <a:pt x="9995475" y="3287285"/>
                </a:lnTo>
                <a:lnTo>
                  <a:pt x="9997226" y="3288904"/>
                </a:lnTo>
                <a:lnTo>
                  <a:pt x="9997227" y="3285668"/>
                </a:lnTo>
                <a:lnTo>
                  <a:pt x="10251519" y="3050957"/>
                </a:lnTo>
                <a:lnTo>
                  <a:pt x="10276691" y="3050956"/>
                </a:lnTo>
                <a:lnTo>
                  <a:pt x="9995830" y="2791538"/>
                </a:lnTo>
                <a:close/>
                <a:moveTo>
                  <a:pt x="3420954" y="2791248"/>
                </a:moveTo>
                <a:lnTo>
                  <a:pt x="3161210" y="3031158"/>
                </a:lnTo>
                <a:lnTo>
                  <a:pt x="3136664" y="3031149"/>
                </a:lnTo>
                <a:lnTo>
                  <a:pt x="3422349" y="3295205"/>
                </a:lnTo>
                <a:lnTo>
                  <a:pt x="3422372" y="3230123"/>
                </a:lnTo>
                <a:lnTo>
                  <a:pt x="3217901" y="3041134"/>
                </a:lnTo>
                <a:lnTo>
                  <a:pt x="3220872" y="3041133"/>
                </a:lnTo>
                <a:lnTo>
                  <a:pt x="3420954" y="2856330"/>
                </a:lnTo>
                <a:close/>
                <a:moveTo>
                  <a:pt x="5619906" y="2786747"/>
                </a:moveTo>
                <a:lnTo>
                  <a:pt x="5616744" y="2789668"/>
                </a:lnTo>
                <a:lnTo>
                  <a:pt x="5614992" y="2788049"/>
                </a:lnTo>
                <a:lnTo>
                  <a:pt x="5614991" y="2791287"/>
                </a:lnTo>
                <a:lnTo>
                  <a:pt x="5360974" y="3025908"/>
                </a:lnTo>
                <a:lnTo>
                  <a:pt x="5335618" y="3025900"/>
                </a:lnTo>
                <a:lnTo>
                  <a:pt x="5616389" y="3285414"/>
                </a:lnTo>
                <a:lnTo>
                  <a:pt x="5616387" y="3291256"/>
                </a:lnTo>
                <a:lnTo>
                  <a:pt x="5619552" y="3288335"/>
                </a:lnTo>
                <a:lnTo>
                  <a:pt x="5621303" y="3289954"/>
                </a:lnTo>
                <a:lnTo>
                  <a:pt x="5621303" y="3286719"/>
                </a:lnTo>
                <a:lnTo>
                  <a:pt x="5875595" y="3052007"/>
                </a:lnTo>
                <a:lnTo>
                  <a:pt x="5900767" y="3052007"/>
                </a:lnTo>
                <a:lnTo>
                  <a:pt x="5619906" y="2792589"/>
                </a:lnTo>
                <a:close/>
                <a:moveTo>
                  <a:pt x="7803310" y="2783563"/>
                </a:moveTo>
                <a:lnTo>
                  <a:pt x="7803310" y="2794061"/>
                </a:lnTo>
                <a:lnTo>
                  <a:pt x="7547766" y="3030093"/>
                </a:lnTo>
                <a:lnTo>
                  <a:pt x="7523221" y="3030084"/>
                </a:lnTo>
                <a:lnTo>
                  <a:pt x="7808905" y="3294140"/>
                </a:lnTo>
                <a:lnTo>
                  <a:pt x="7808909" y="3282142"/>
                </a:lnTo>
                <a:lnTo>
                  <a:pt x="8063105" y="3047520"/>
                </a:lnTo>
                <a:lnTo>
                  <a:pt x="8089088" y="3047520"/>
                </a:lnTo>
                <a:close/>
                <a:moveTo>
                  <a:pt x="1233350" y="2787813"/>
                </a:moveTo>
                <a:lnTo>
                  <a:pt x="1230188" y="2790734"/>
                </a:lnTo>
                <a:lnTo>
                  <a:pt x="1228435" y="2789115"/>
                </a:lnTo>
                <a:lnTo>
                  <a:pt x="1228435" y="2792352"/>
                </a:lnTo>
                <a:lnTo>
                  <a:pt x="974417" y="3026974"/>
                </a:lnTo>
                <a:lnTo>
                  <a:pt x="949062" y="3026965"/>
                </a:lnTo>
                <a:lnTo>
                  <a:pt x="1229833" y="3286480"/>
                </a:lnTo>
                <a:lnTo>
                  <a:pt x="1229831" y="3292322"/>
                </a:lnTo>
                <a:lnTo>
                  <a:pt x="1232996" y="3289400"/>
                </a:lnTo>
                <a:lnTo>
                  <a:pt x="1234746" y="3291019"/>
                </a:lnTo>
                <a:lnTo>
                  <a:pt x="1234746" y="3287785"/>
                </a:lnTo>
                <a:lnTo>
                  <a:pt x="1489038" y="3053072"/>
                </a:lnTo>
                <a:lnTo>
                  <a:pt x="1514211" y="3053073"/>
                </a:lnTo>
                <a:lnTo>
                  <a:pt x="1233350" y="2793655"/>
                </a:lnTo>
                <a:close/>
                <a:moveTo>
                  <a:pt x="3427387" y="2784614"/>
                </a:moveTo>
                <a:lnTo>
                  <a:pt x="3427387" y="2849695"/>
                </a:lnTo>
                <a:lnTo>
                  <a:pt x="3630453" y="3037255"/>
                </a:lnTo>
                <a:lnTo>
                  <a:pt x="3628954" y="3037254"/>
                </a:lnTo>
                <a:lnTo>
                  <a:pt x="3428807" y="3221990"/>
                </a:lnTo>
                <a:lnTo>
                  <a:pt x="3428783" y="3287072"/>
                </a:lnTo>
                <a:lnTo>
                  <a:pt x="3687181" y="3048571"/>
                </a:lnTo>
                <a:lnTo>
                  <a:pt x="3713164" y="3048571"/>
                </a:lnTo>
                <a:close/>
                <a:moveTo>
                  <a:pt x="11087172" y="2759642"/>
                </a:moveTo>
                <a:lnTo>
                  <a:pt x="11087172" y="2762090"/>
                </a:lnTo>
                <a:lnTo>
                  <a:pt x="10774427" y="3050957"/>
                </a:lnTo>
                <a:lnTo>
                  <a:pt x="10797399" y="3050957"/>
                </a:lnTo>
                <a:lnTo>
                  <a:pt x="11088559" y="3320070"/>
                </a:lnTo>
                <a:lnTo>
                  <a:pt x="11088560" y="3317621"/>
                </a:lnTo>
                <a:lnTo>
                  <a:pt x="11401409" y="3028863"/>
                </a:lnTo>
                <a:lnTo>
                  <a:pt x="11378643" y="3028856"/>
                </a:lnTo>
                <a:close/>
                <a:moveTo>
                  <a:pt x="6711248" y="2760693"/>
                </a:moveTo>
                <a:lnTo>
                  <a:pt x="6711249" y="2763140"/>
                </a:lnTo>
                <a:lnTo>
                  <a:pt x="6398504" y="3052007"/>
                </a:lnTo>
                <a:lnTo>
                  <a:pt x="6421475" y="3052007"/>
                </a:lnTo>
                <a:lnTo>
                  <a:pt x="6712636" y="3321121"/>
                </a:lnTo>
                <a:lnTo>
                  <a:pt x="6712637" y="3318671"/>
                </a:lnTo>
                <a:lnTo>
                  <a:pt x="7025485" y="3029914"/>
                </a:lnTo>
                <a:lnTo>
                  <a:pt x="7002718" y="3029906"/>
                </a:lnTo>
                <a:close/>
                <a:moveTo>
                  <a:pt x="8899570" y="2756205"/>
                </a:moveTo>
                <a:lnTo>
                  <a:pt x="8899570" y="2758655"/>
                </a:lnTo>
                <a:lnTo>
                  <a:pt x="8598855" y="3036408"/>
                </a:lnTo>
                <a:lnTo>
                  <a:pt x="8598584" y="3036408"/>
                </a:lnTo>
                <a:lnTo>
                  <a:pt x="8598719" y="3036532"/>
                </a:lnTo>
                <a:lnTo>
                  <a:pt x="8586824" y="3047520"/>
                </a:lnTo>
                <a:lnTo>
                  <a:pt x="8610607" y="3047521"/>
                </a:lnTo>
                <a:lnTo>
                  <a:pt x="8900957" y="3315885"/>
                </a:lnTo>
                <a:lnTo>
                  <a:pt x="8900957" y="3313437"/>
                </a:lnTo>
                <a:lnTo>
                  <a:pt x="9201993" y="3035581"/>
                </a:lnTo>
                <a:lnTo>
                  <a:pt x="9202041" y="3035581"/>
                </a:lnTo>
                <a:lnTo>
                  <a:pt x="9202018" y="3035559"/>
                </a:lnTo>
                <a:lnTo>
                  <a:pt x="9213806" y="3024678"/>
                </a:lnTo>
                <a:lnTo>
                  <a:pt x="9190228" y="3024670"/>
                </a:lnTo>
                <a:close/>
                <a:moveTo>
                  <a:pt x="2324692" y="2761758"/>
                </a:moveTo>
                <a:lnTo>
                  <a:pt x="2324692" y="2764206"/>
                </a:lnTo>
                <a:lnTo>
                  <a:pt x="2011947" y="3053073"/>
                </a:lnTo>
                <a:lnTo>
                  <a:pt x="2034919" y="3053073"/>
                </a:lnTo>
                <a:lnTo>
                  <a:pt x="2326079" y="3322187"/>
                </a:lnTo>
                <a:lnTo>
                  <a:pt x="2326080" y="3319737"/>
                </a:lnTo>
                <a:lnTo>
                  <a:pt x="2638929" y="3030980"/>
                </a:lnTo>
                <a:lnTo>
                  <a:pt x="2616163" y="3030972"/>
                </a:lnTo>
                <a:close/>
                <a:moveTo>
                  <a:pt x="4523646" y="2757256"/>
                </a:moveTo>
                <a:lnTo>
                  <a:pt x="4523646" y="2759706"/>
                </a:lnTo>
                <a:lnTo>
                  <a:pt x="4222931" y="3037458"/>
                </a:lnTo>
                <a:lnTo>
                  <a:pt x="4222660" y="3037458"/>
                </a:lnTo>
                <a:lnTo>
                  <a:pt x="4222796" y="3037582"/>
                </a:lnTo>
                <a:lnTo>
                  <a:pt x="4210900" y="3048571"/>
                </a:lnTo>
                <a:lnTo>
                  <a:pt x="4234683" y="3048571"/>
                </a:lnTo>
                <a:lnTo>
                  <a:pt x="4525034" y="3316935"/>
                </a:lnTo>
                <a:lnTo>
                  <a:pt x="4525034" y="3314488"/>
                </a:lnTo>
                <a:lnTo>
                  <a:pt x="4826069" y="3036631"/>
                </a:lnTo>
                <a:lnTo>
                  <a:pt x="4826118" y="3036631"/>
                </a:lnTo>
                <a:lnTo>
                  <a:pt x="4826094" y="3036610"/>
                </a:lnTo>
                <a:lnTo>
                  <a:pt x="4837883" y="3025729"/>
                </a:lnTo>
                <a:lnTo>
                  <a:pt x="4814305" y="3025721"/>
                </a:lnTo>
                <a:close/>
                <a:moveTo>
                  <a:pt x="137090" y="2758322"/>
                </a:moveTo>
                <a:lnTo>
                  <a:pt x="137090" y="2760771"/>
                </a:lnTo>
                <a:lnTo>
                  <a:pt x="3988" y="2883710"/>
                </a:lnTo>
                <a:lnTo>
                  <a:pt x="4078" y="2948707"/>
                </a:lnTo>
                <a:lnTo>
                  <a:pt x="137090" y="2825852"/>
                </a:lnTo>
                <a:lnTo>
                  <a:pt x="137091" y="2823405"/>
                </a:lnTo>
                <a:lnTo>
                  <a:pt x="369063" y="3037663"/>
                </a:lnTo>
                <a:lnTo>
                  <a:pt x="138499" y="3250473"/>
                </a:lnTo>
                <a:lnTo>
                  <a:pt x="138499" y="3252920"/>
                </a:lnTo>
                <a:lnTo>
                  <a:pt x="4329" y="3128908"/>
                </a:lnTo>
                <a:lnTo>
                  <a:pt x="4419" y="3194094"/>
                </a:lnTo>
                <a:lnTo>
                  <a:pt x="138477" y="3318000"/>
                </a:lnTo>
                <a:lnTo>
                  <a:pt x="138477" y="3315553"/>
                </a:lnTo>
                <a:lnTo>
                  <a:pt x="439513" y="3037697"/>
                </a:lnTo>
                <a:lnTo>
                  <a:pt x="439561" y="3037697"/>
                </a:lnTo>
                <a:lnTo>
                  <a:pt x="439537" y="3037675"/>
                </a:lnTo>
                <a:lnTo>
                  <a:pt x="451326" y="3026795"/>
                </a:lnTo>
                <a:lnTo>
                  <a:pt x="427748" y="3026787"/>
                </a:lnTo>
                <a:close/>
                <a:moveTo>
                  <a:pt x="9992667" y="2736372"/>
                </a:moveTo>
                <a:lnTo>
                  <a:pt x="10321863" y="3040434"/>
                </a:lnTo>
                <a:lnTo>
                  <a:pt x="10319505" y="3040433"/>
                </a:lnTo>
                <a:lnTo>
                  <a:pt x="9995457" y="3339529"/>
                </a:lnTo>
                <a:lnTo>
                  <a:pt x="9666610" y="3035581"/>
                </a:lnTo>
                <a:lnTo>
                  <a:pt x="9668723" y="3035582"/>
                </a:lnTo>
                <a:close/>
                <a:moveTo>
                  <a:pt x="7807510" y="2735197"/>
                </a:moveTo>
                <a:lnTo>
                  <a:pt x="8133449" y="3036248"/>
                </a:lnTo>
                <a:lnTo>
                  <a:pt x="8131903" y="3036247"/>
                </a:lnTo>
                <a:lnTo>
                  <a:pt x="7804689" y="3338266"/>
                </a:lnTo>
                <a:lnTo>
                  <a:pt x="7804687" y="3342501"/>
                </a:lnTo>
                <a:lnTo>
                  <a:pt x="7477478" y="3040068"/>
                </a:lnTo>
                <a:lnTo>
                  <a:pt x="7480402" y="3040069"/>
                </a:lnTo>
                <a:lnTo>
                  <a:pt x="7807510" y="2737936"/>
                </a:lnTo>
                <a:close/>
                <a:moveTo>
                  <a:pt x="5616743" y="2737423"/>
                </a:moveTo>
                <a:lnTo>
                  <a:pt x="5945939" y="3041485"/>
                </a:lnTo>
                <a:lnTo>
                  <a:pt x="5943581" y="3041483"/>
                </a:lnTo>
                <a:lnTo>
                  <a:pt x="5619533" y="3340580"/>
                </a:lnTo>
                <a:lnTo>
                  <a:pt x="5290686" y="3036632"/>
                </a:lnTo>
                <a:lnTo>
                  <a:pt x="5292799" y="3036632"/>
                </a:lnTo>
                <a:close/>
                <a:moveTo>
                  <a:pt x="1230186" y="2738489"/>
                </a:moveTo>
                <a:lnTo>
                  <a:pt x="1559383" y="3042550"/>
                </a:lnTo>
                <a:lnTo>
                  <a:pt x="1557025" y="3042549"/>
                </a:lnTo>
                <a:lnTo>
                  <a:pt x="1232976" y="3341646"/>
                </a:lnTo>
                <a:lnTo>
                  <a:pt x="904130" y="3037697"/>
                </a:lnTo>
                <a:lnTo>
                  <a:pt x="906243" y="3037698"/>
                </a:lnTo>
                <a:close/>
                <a:moveTo>
                  <a:pt x="11087173" y="2707398"/>
                </a:moveTo>
                <a:lnTo>
                  <a:pt x="11446209" y="3039017"/>
                </a:lnTo>
                <a:lnTo>
                  <a:pt x="11446993" y="3039017"/>
                </a:lnTo>
                <a:lnTo>
                  <a:pt x="11088541" y="3369867"/>
                </a:lnTo>
                <a:lnTo>
                  <a:pt x="11088540" y="3372314"/>
                </a:lnTo>
                <a:lnTo>
                  <a:pt x="10729622" y="3040572"/>
                </a:lnTo>
                <a:lnTo>
                  <a:pt x="10729104" y="3040573"/>
                </a:lnTo>
                <a:lnTo>
                  <a:pt x="11087172" y="2709844"/>
                </a:lnTo>
                <a:close/>
                <a:moveTo>
                  <a:pt x="6711249" y="2708448"/>
                </a:moveTo>
                <a:lnTo>
                  <a:pt x="7070285" y="3040068"/>
                </a:lnTo>
                <a:lnTo>
                  <a:pt x="7071069" y="3040068"/>
                </a:lnTo>
                <a:lnTo>
                  <a:pt x="6712618" y="3370917"/>
                </a:lnTo>
                <a:lnTo>
                  <a:pt x="6712616" y="3373365"/>
                </a:lnTo>
                <a:lnTo>
                  <a:pt x="6353699" y="3041623"/>
                </a:lnTo>
                <a:lnTo>
                  <a:pt x="6353180" y="3041623"/>
                </a:lnTo>
                <a:lnTo>
                  <a:pt x="6711249" y="2710895"/>
                </a:lnTo>
                <a:close/>
                <a:moveTo>
                  <a:pt x="8899571" y="2703962"/>
                </a:moveTo>
                <a:lnTo>
                  <a:pt x="9258592" y="3035570"/>
                </a:lnTo>
                <a:lnTo>
                  <a:pt x="8900939" y="3365681"/>
                </a:lnTo>
                <a:lnTo>
                  <a:pt x="8900938" y="3368130"/>
                </a:lnTo>
                <a:lnTo>
                  <a:pt x="8542166" y="3036522"/>
                </a:lnTo>
                <a:lnTo>
                  <a:pt x="8899571" y="2706409"/>
                </a:lnTo>
                <a:close/>
                <a:moveTo>
                  <a:pt x="2324693" y="2709514"/>
                </a:moveTo>
                <a:lnTo>
                  <a:pt x="2683729" y="3041134"/>
                </a:lnTo>
                <a:lnTo>
                  <a:pt x="2684513" y="3041133"/>
                </a:lnTo>
                <a:lnTo>
                  <a:pt x="2326061" y="3371983"/>
                </a:lnTo>
                <a:lnTo>
                  <a:pt x="2326060" y="3374430"/>
                </a:lnTo>
                <a:lnTo>
                  <a:pt x="1967142" y="3042689"/>
                </a:lnTo>
                <a:lnTo>
                  <a:pt x="1966624" y="3042688"/>
                </a:lnTo>
                <a:lnTo>
                  <a:pt x="2324692" y="2711961"/>
                </a:lnTo>
                <a:close/>
                <a:moveTo>
                  <a:pt x="4523647" y="2705013"/>
                </a:moveTo>
                <a:lnTo>
                  <a:pt x="4882668" y="3036620"/>
                </a:lnTo>
                <a:lnTo>
                  <a:pt x="4525016" y="3366732"/>
                </a:lnTo>
                <a:lnTo>
                  <a:pt x="4525015" y="3369181"/>
                </a:lnTo>
                <a:lnTo>
                  <a:pt x="4166243" y="3037573"/>
                </a:lnTo>
                <a:lnTo>
                  <a:pt x="4523647" y="2707460"/>
                </a:lnTo>
                <a:close/>
                <a:moveTo>
                  <a:pt x="10527895" y="2637184"/>
                </a:moveTo>
                <a:lnTo>
                  <a:pt x="10555375" y="2664247"/>
                </a:lnTo>
                <a:lnTo>
                  <a:pt x="10527894" y="2691309"/>
                </a:lnTo>
                <a:lnTo>
                  <a:pt x="10500414" y="2664247"/>
                </a:lnTo>
                <a:close/>
                <a:moveTo>
                  <a:pt x="6151971" y="2638235"/>
                </a:moveTo>
                <a:lnTo>
                  <a:pt x="6179452" y="2665297"/>
                </a:lnTo>
                <a:lnTo>
                  <a:pt x="6151971" y="2692360"/>
                </a:lnTo>
                <a:lnTo>
                  <a:pt x="6124490" y="2665297"/>
                </a:lnTo>
                <a:close/>
                <a:moveTo>
                  <a:pt x="11646453" y="2629556"/>
                </a:moveTo>
                <a:lnTo>
                  <a:pt x="11673934" y="2656620"/>
                </a:lnTo>
                <a:lnTo>
                  <a:pt x="11646453" y="2683682"/>
                </a:lnTo>
                <a:lnTo>
                  <a:pt x="11618972" y="2656620"/>
                </a:lnTo>
                <a:close/>
                <a:moveTo>
                  <a:pt x="8340291" y="2633748"/>
                </a:moveTo>
                <a:lnTo>
                  <a:pt x="8367773" y="2660810"/>
                </a:lnTo>
                <a:lnTo>
                  <a:pt x="8340292" y="2687874"/>
                </a:lnTo>
                <a:lnTo>
                  <a:pt x="8312810" y="2660811"/>
                </a:lnTo>
                <a:close/>
                <a:moveTo>
                  <a:pt x="1765414" y="2639300"/>
                </a:moveTo>
                <a:lnTo>
                  <a:pt x="1792895" y="2666363"/>
                </a:lnTo>
                <a:lnTo>
                  <a:pt x="1765414" y="2693426"/>
                </a:lnTo>
                <a:lnTo>
                  <a:pt x="1737933" y="2666362"/>
                </a:lnTo>
                <a:close/>
                <a:moveTo>
                  <a:pt x="7270529" y="2630607"/>
                </a:moveTo>
                <a:lnTo>
                  <a:pt x="7298010" y="2657671"/>
                </a:lnTo>
                <a:lnTo>
                  <a:pt x="7270529" y="2684733"/>
                </a:lnTo>
                <a:lnTo>
                  <a:pt x="7243048" y="2657670"/>
                </a:lnTo>
                <a:close/>
                <a:moveTo>
                  <a:pt x="3964368" y="2634799"/>
                </a:moveTo>
                <a:lnTo>
                  <a:pt x="3991849" y="2661861"/>
                </a:lnTo>
                <a:lnTo>
                  <a:pt x="3964368" y="2688924"/>
                </a:lnTo>
                <a:lnTo>
                  <a:pt x="3936886" y="2661862"/>
                </a:lnTo>
                <a:close/>
                <a:moveTo>
                  <a:pt x="9458849" y="2626121"/>
                </a:moveTo>
                <a:lnTo>
                  <a:pt x="9486331" y="2653185"/>
                </a:lnTo>
                <a:lnTo>
                  <a:pt x="9458849" y="2680246"/>
                </a:lnTo>
                <a:lnTo>
                  <a:pt x="9431368" y="2653184"/>
                </a:lnTo>
                <a:close/>
                <a:moveTo>
                  <a:pt x="2883972" y="2631672"/>
                </a:moveTo>
                <a:lnTo>
                  <a:pt x="2911454" y="2658736"/>
                </a:lnTo>
                <a:lnTo>
                  <a:pt x="2883972" y="2685799"/>
                </a:lnTo>
                <a:lnTo>
                  <a:pt x="2856492" y="2658736"/>
                </a:lnTo>
                <a:close/>
                <a:moveTo>
                  <a:pt x="5082926" y="2627171"/>
                </a:moveTo>
                <a:lnTo>
                  <a:pt x="5110407" y="2654235"/>
                </a:lnTo>
                <a:lnTo>
                  <a:pt x="5082925" y="2681297"/>
                </a:lnTo>
                <a:lnTo>
                  <a:pt x="5055445" y="2654234"/>
                </a:lnTo>
                <a:close/>
                <a:moveTo>
                  <a:pt x="696368" y="2628237"/>
                </a:moveTo>
                <a:lnTo>
                  <a:pt x="723851" y="2655301"/>
                </a:lnTo>
                <a:lnTo>
                  <a:pt x="696369" y="2682362"/>
                </a:lnTo>
                <a:lnTo>
                  <a:pt x="668888" y="2655299"/>
                </a:lnTo>
                <a:close/>
                <a:moveTo>
                  <a:pt x="10962798" y="2590795"/>
                </a:moveTo>
                <a:lnTo>
                  <a:pt x="10886023" y="2666402"/>
                </a:lnTo>
                <a:lnTo>
                  <a:pt x="10962798" y="2742010"/>
                </a:lnTo>
                <a:lnTo>
                  <a:pt x="11039573" y="2666402"/>
                </a:lnTo>
                <a:close/>
                <a:moveTo>
                  <a:pt x="10089087" y="2588640"/>
                </a:moveTo>
                <a:lnTo>
                  <a:pt x="10012311" y="2664247"/>
                </a:lnTo>
                <a:lnTo>
                  <a:pt x="10089087" y="2739855"/>
                </a:lnTo>
                <a:lnTo>
                  <a:pt x="10165863" y="2664247"/>
                </a:lnTo>
                <a:close/>
                <a:moveTo>
                  <a:pt x="6586874" y="2591845"/>
                </a:moveTo>
                <a:lnTo>
                  <a:pt x="6510099" y="2667453"/>
                </a:lnTo>
                <a:lnTo>
                  <a:pt x="6586875" y="2743060"/>
                </a:lnTo>
                <a:lnTo>
                  <a:pt x="6663648" y="2667453"/>
                </a:lnTo>
                <a:close/>
                <a:moveTo>
                  <a:pt x="8775195" y="2587359"/>
                </a:moveTo>
                <a:lnTo>
                  <a:pt x="8698419" y="2662967"/>
                </a:lnTo>
                <a:lnTo>
                  <a:pt x="8775195" y="2738574"/>
                </a:lnTo>
                <a:lnTo>
                  <a:pt x="8851970" y="2662967"/>
                </a:lnTo>
                <a:close/>
                <a:moveTo>
                  <a:pt x="12085262" y="2581013"/>
                </a:moveTo>
                <a:lnTo>
                  <a:pt x="12008486" y="2656620"/>
                </a:lnTo>
                <a:lnTo>
                  <a:pt x="12085262" y="2732226"/>
                </a:lnTo>
                <a:lnTo>
                  <a:pt x="12162037" y="2656619"/>
                </a:lnTo>
                <a:close/>
                <a:moveTo>
                  <a:pt x="5713163" y="2589691"/>
                </a:moveTo>
                <a:lnTo>
                  <a:pt x="5636388" y="2665298"/>
                </a:lnTo>
                <a:lnTo>
                  <a:pt x="5713163" y="2740905"/>
                </a:lnTo>
                <a:lnTo>
                  <a:pt x="5789939" y="2665297"/>
                </a:lnTo>
                <a:close/>
                <a:moveTo>
                  <a:pt x="7901481" y="2585205"/>
                </a:moveTo>
                <a:lnTo>
                  <a:pt x="7824707" y="2660811"/>
                </a:lnTo>
                <a:lnTo>
                  <a:pt x="7901483" y="2736417"/>
                </a:lnTo>
                <a:lnTo>
                  <a:pt x="7978257" y="2660810"/>
                </a:lnTo>
                <a:close/>
                <a:moveTo>
                  <a:pt x="2200318" y="2592911"/>
                </a:moveTo>
                <a:lnTo>
                  <a:pt x="2123543" y="2668518"/>
                </a:lnTo>
                <a:lnTo>
                  <a:pt x="2200318" y="2744126"/>
                </a:lnTo>
                <a:lnTo>
                  <a:pt x="2277093" y="2668518"/>
                </a:lnTo>
                <a:close/>
                <a:moveTo>
                  <a:pt x="4399272" y="2588410"/>
                </a:moveTo>
                <a:lnTo>
                  <a:pt x="4322496" y="2664017"/>
                </a:lnTo>
                <a:lnTo>
                  <a:pt x="4399272" y="2739625"/>
                </a:lnTo>
                <a:lnTo>
                  <a:pt x="4476047" y="2664017"/>
                </a:lnTo>
                <a:close/>
                <a:moveTo>
                  <a:pt x="11211549" y="2578858"/>
                </a:moveTo>
                <a:lnTo>
                  <a:pt x="11134773" y="2654463"/>
                </a:lnTo>
                <a:lnTo>
                  <a:pt x="11211549" y="2730070"/>
                </a:lnTo>
                <a:lnTo>
                  <a:pt x="11288324" y="2654464"/>
                </a:lnTo>
                <a:close/>
                <a:moveTo>
                  <a:pt x="7709339" y="2582063"/>
                </a:moveTo>
                <a:lnTo>
                  <a:pt x="7632562" y="2657670"/>
                </a:lnTo>
                <a:lnTo>
                  <a:pt x="7709338" y="2733276"/>
                </a:lnTo>
                <a:lnTo>
                  <a:pt x="7786114" y="2657670"/>
                </a:lnTo>
                <a:close/>
                <a:moveTo>
                  <a:pt x="1326607" y="2590756"/>
                </a:moveTo>
                <a:lnTo>
                  <a:pt x="1249832" y="2666364"/>
                </a:lnTo>
                <a:lnTo>
                  <a:pt x="1326606" y="2741970"/>
                </a:lnTo>
                <a:lnTo>
                  <a:pt x="1403382" y="2666363"/>
                </a:lnTo>
                <a:close/>
                <a:moveTo>
                  <a:pt x="10527895" y="2577569"/>
                </a:moveTo>
                <a:lnTo>
                  <a:pt x="10437688" y="2666403"/>
                </a:lnTo>
                <a:lnTo>
                  <a:pt x="10527895" y="2755237"/>
                </a:lnTo>
                <a:lnTo>
                  <a:pt x="10618102" y="2666402"/>
                </a:lnTo>
                <a:close/>
                <a:moveTo>
                  <a:pt x="9897658" y="2577577"/>
                </a:moveTo>
                <a:lnTo>
                  <a:pt x="9820882" y="2653182"/>
                </a:lnTo>
                <a:lnTo>
                  <a:pt x="9897658" y="2728790"/>
                </a:lnTo>
                <a:lnTo>
                  <a:pt x="9974433" y="2653184"/>
                </a:lnTo>
                <a:close/>
                <a:moveTo>
                  <a:pt x="3525559" y="2586256"/>
                </a:moveTo>
                <a:lnTo>
                  <a:pt x="3448784" y="2661862"/>
                </a:lnTo>
                <a:lnTo>
                  <a:pt x="3525559" y="2737468"/>
                </a:lnTo>
                <a:lnTo>
                  <a:pt x="3602334" y="2661861"/>
                </a:lnTo>
                <a:close/>
                <a:moveTo>
                  <a:pt x="12715" y="2589475"/>
                </a:moveTo>
                <a:lnTo>
                  <a:pt x="3592" y="2598460"/>
                </a:lnTo>
                <a:lnTo>
                  <a:pt x="3777" y="2731888"/>
                </a:lnTo>
                <a:lnTo>
                  <a:pt x="12715" y="2740690"/>
                </a:lnTo>
                <a:lnTo>
                  <a:pt x="89490" y="2665083"/>
                </a:lnTo>
                <a:close/>
                <a:moveTo>
                  <a:pt x="6835626" y="2579909"/>
                </a:moveTo>
                <a:lnTo>
                  <a:pt x="6758849" y="2655514"/>
                </a:lnTo>
                <a:lnTo>
                  <a:pt x="6835626" y="2731121"/>
                </a:lnTo>
                <a:lnTo>
                  <a:pt x="6912401" y="2655514"/>
                </a:lnTo>
                <a:close/>
                <a:moveTo>
                  <a:pt x="9023946" y="2575421"/>
                </a:moveTo>
                <a:lnTo>
                  <a:pt x="8947170" y="2651028"/>
                </a:lnTo>
                <a:lnTo>
                  <a:pt x="9023945" y="2726635"/>
                </a:lnTo>
                <a:lnTo>
                  <a:pt x="9100721" y="2651028"/>
                </a:lnTo>
                <a:close/>
                <a:moveTo>
                  <a:pt x="3322782" y="2583129"/>
                </a:moveTo>
                <a:lnTo>
                  <a:pt x="3246006" y="2658736"/>
                </a:lnTo>
                <a:lnTo>
                  <a:pt x="3322782" y="2734342"/>
                </a:lnTo>
                <a:lnTo>
                  <a:pt x="3399557" y="2658735"/>
                </a:lnTo>
                <a:close/>
                <a:moveTo>
                  <a:pt x="6151971" y="2578619"/>
                </a:moveTo>
                <a:lnTo>
                  <a:pt x="6061765" y="2667454"/>
                </a:lnTo>
                <a:lnTo>
                  <a:pt x="6151972" y="2756287"/>
                </a:lnTo>
                <a:lnTo>
                  <a:pt x="6242178" y="2667453"/>
                </a:lnTo>
                <a:close/>
                <a:moveTo>
                  <a:pt x="5521735" y="2578628"/>
                </a:moveTo>
                <a:lnTo>
                  <a:pt x="5444958" y="2654233"/>
                </a:lnTo>
                <a:lnTo>
                  <a:pt x="5521735" y="2729841"/>
                </a:lnTo>
                <a:lnTo>
                  <a:pt x="5598509" y="2654234"/>
                </a:lnTo>
                <a:close/>
                <a:moveTo>
                  <a:pt x="8340292" y="2574132"/>
                </a:moveTo>
                <a:lnTo>
                  <a:pt x="8250084" y="2662966"/>
                </a:lnTo>
                <a:lnTo>
                  <a:pt x="8340292" y="2751801"/>
                </a:lnTo>
                <a:lnTo>
                  <a:pt x="8430499" y="2662967"/>
                </a:lnTo>
                <a:close/>
                <a:moveTo>
                  <a:pt x="2449069" y="2580974"/>
                </a:moveTo>
                <a:lnTo>
                  <a:pt x="2372293" y="2656580"/>
                </a:lnTo>
                <a:lnTo>
                  <a:pt x="2449069" y="2732186"/>
                </a:lnTo>
                <a:lnTo>
                  <a:pt x="2525844" y="2656580"/>
                </a:lnTo>
                <a:close/>
                <a:moveTo>
                  <a:pt x="4648022" y="2576472"/>
                </a:moveTo>
                <a:lnTo>
                  <a:pt x="4571247" y="2652079"/>
                </a:lnTo>
                <a:lnTo>
                  <a:pt x="4648022" y="2727686"/>
                </a:lnTo>
                <a:lnTo>
                  <a:pt x="4724798" y="2652078"/>
                </a:lnTo>
                <a:close/>
                <a:moveTo>
                  <a:pt x="1765415" y="2579685"/>
                </a:moveTo>
                <a:lnTo>
                  <a:pt x="1675207" y="2668519"/>
                </a:lnTo>
                <a:lnTo>
                  <a:pt x="1765415" y="2757352"/>
                </a:lnTo>
                <a:lnTo>
                  <a:pt x="1855621" y="2668518"/>
                </a:lnTo>
                <a:close/>
                <a:moveTo>
                  <a:pt x="11646452" y="2565630"/>
                </a:moveTo>
                <a:lnTo>
                  <a:pt x="11556244" y="2654464"/>
                </a:lnTo>
                <a:lnTo>
                  <a:pt x="11646452" y="2743299"/>
                </a:lnTo>
                <a:lnTo>
                  <a:pt x="11736659" y="2654465"/>
                </a:lnTo>
                <a:close/>
                <a:moveTo>
                  <a:pt x="1135178" y="2579693"/>
                </a:moveTo>
                <a:lnTo>
                  <a:pt x="1058402" y="2655299"/>
                </a:lnTo>
                <a:lnTo>
                  <a:pt x="1135178" y="2730907"/>
                </a:lnTo>
                <a:lnTo>
                  <a:pt x="1211953" y="2655300"/>
                </a:lnTo>
                <a:close/>
                <a:moveTo>
                  <a:pt x="3964368" y="2575183"/>
                </a:moveTo>
                <a:lnTo>
                  <a:pt x="3874161" y="2664016"/>
                </a:lnTo>
                <a:lnTo>
                  <a:pt x="3964368" y="2752852"/>
                </a:lnTo>
                <a:lnTo>
                  <a:pt x="4054576" y="2664017"/>
                </a:lnTo>
                <a:close/>
                <a:moveTo>
                  <a:pt x="261466" y="2577537"/>
                </a:moveTo>
                <a:lnTo>
                  <a:pt x="184691" y="2653144"/>
                </a:lnTo>
                <a:lnTo>
                  <a:pt x="261466" y="2728751"/>
                </a:lnTo>
                <a:lnTo>
                  <a:pt x="338242" y="2653144"/>
                </a:lnTo>
                <a:close/>
                <a:moveTo>
                  <a:pt x="7270528" y="2566681"/>
                </a:moveTo>
                <a:lnTo>
                  <a:pt x="7180321" y="2655515"/>
                </a:lnTo>
                <a:lnTo>
                  <a:pt x="7270527" y="2744349"/>
                </a:lnTo>
                <a:lnTo>
                  <a:pt x="7360735" y="2655515"/>
                </a:lnTo>
                <a:close/>
                <a:moveTo>
                  <a:pt x="9458849" y="2562194"/>
                </a:moveTo>
                <a:lnTo>
                  <a:pt x="9368641" y="2651029"/>
                </a:lnTo>
                <a:lnTo>
                  <a:pt x="9458849" y="2739863"/>
                </a:lnTo>
                <a:lnTo>
                  <a:pt x="9549056" y="2651028"/>
                </a:lnTo>
                <a:close/>
                <a:moveTo>
                  <a:pt x="2883971" y="2567746"/>
                </a:moveTo>
                <a:lnTo>
                  <a:pt x="2793764" y="2656581"/>
                </a:lnTo>
                <a:lnTo>
                  <a:pt x="2883971" y="2745415"/>
                </a:lnTo>
                <a:lnTo>
                  <a:pt x="2974179" y="2656581"/>
                </a:lnTo>
                <a:close/>
                <a:moveTo>
                  <a:pt x="10962798" y="2555085"/>
                </a:moveTo>
                <a:lnTo>
                  <a:pt x="11075836" y="2666403"/>
                </a:lnTo>
                <a:lnTo>
                  <a:pt x="10962798" y="2777720"/>
                </a:lnTo>
                <a:lnTo>
                  <a:pt x="10849760" y="2666403"/>
                </a:lnTo>
                <a:close/>
                <a:moveTo>
                  <a:pt x="5082925" y="2563244"/>
                </a:moveTo>
                <a:lnTo>
                  <a:pt x="4992718" y="2652079"/>
                </a:lnTo>
                <a:lnTo>
                  <a:pt x="5082926" y="2740913"/>
                </a:lnTo>
                <a:lnTo>
                  <a:pt x="5173133" y="2652079"/>
                </a:lnTo>
                <a:close/>
                <a:moveTo>
                  <a:pt x="6586874" y="2556135"/>
                </a:moveTo>
                <a:lnTo>
                  <a:pt x="6699912" y="2667454"/>
                </a:lnTo>
                <a:lnTo>
                  <a:pt x="6586875" y="2778770"/>
                </a:lnTo>
                <a:lnTo>
                  <a:pt x="6473836" y="2667454"/>
                </a:lnTo>
                <a:close/>
                <a:moveTo>
                  <a:pt x="696369" y="2564310"/>
                </a:moveTo>
                <a:lnTo>
                  <a:pt x="606161" y="2653145"/>
                </a:lnTo>
                <a:lnTo>
                  <a:pt x="696368" y="2741978"/>
                </a:lnTo>
                <a:lnTo>
                  <a:pt x="786576" y="2653144"/>
                </a:lnTo>
                <a:close/>
                <a:moveTo>
                  <a:pt x="8775195" y="2551649"/>
                </a:moveTo>
                <a:lnTo>
                  <a:pt x="8888233" y="2662967"/>
                </a:lnTo>
                <a:lnTo>
                  <a:pt x="8775195" y="2774283"/>
                </a:lnTo>
                <a:lnTo>
                  <a:pt x="8662157" y="2662967"/>
                </a:lnTo>
                <a:close/>
                <a:moveTo>
                  <a:pt x="2200318" y="2557201"/>
                </a:moveTo>
                <a:lnTo>
                  <a:pt x="2313356" y="2668519"/>
                </a:lnTo>
                <a:lnTo>
                  <a:pt x="2200317" y="2779835"/>
                </a:lnTo>
                <a:lnTo>
                  <a:pt x="2087280" y="2668519"/>
                </a:lnTo>
                <a:close/>
                <a:moveTo>
                  <a:pt x="4399271" y="2552700"/>
                </a:moveTo>
                <a:lnTo>
                  <a:pt x="4512310" y="2664017"/>
                </a:lnTo>
                <a:lnTo>
                  <a:pt x="4399272" y="2775333"/>
                </a:lnTo>
                <a:lnTo>
                  <a:pt x="4286234" y="2664017"/>
                </a:lnTo>
                <a:close/>
                <a:moveTo>
                  <a:pt x="11211549" y="2543148"/>
                </a:moveTo>
                <a:lnTo>
                  <a:pt x="11324586" y="2654464"/>
                </a:lnTo>
                <a:lnTo>
                  <a:pt x="11211549" y="2765781"/>
                </a:lnTo>
                <a:lnTo>
                  <a:pt x="11098511" y="2654465"/>
                </a:lnTo>
                <a:close/>
                <a:moveTo>
                  <a:pt x="7709339" y="2546354"/>
                </a:moveTo>
                <a:lnTo>
                  <a:pt x="7803311" y="2638894"/>
                </a:lnTo>
                <a:lnTo>
                  <a:pt x="7803311" y="2646172"/>
                </a:lnTo>
                <a:lnTo>
                  <a:pt x="7807006" y="2642533"/>
                </a:lnTo>
                <a:lnTo>
                  <a:pt x="7807510" y="2643030"/>
                </a:lnTo>
                <a:lnTo>
                  <a:pt x="7807510" y="2642037"/>
                </a:lnTo>
                <a:lnTo>
                  <a:pt x="7901482" y="2549494"/>
                </a:lnTo>
                <a:lnTo>
                  <a:pt x="8014520" y="2660811"/>
                </a:lnTo>
                <a:lnTo>
                  <a:pt x="7901482" y="2772127"/>
                </a:lnTo>
                <a:lnTo>
                  <a:pt x="7807510" y="2679586"/>
                </a:lnTo>
                <a:lnTo>
                  <a:pt x="7807510" y="2672309"/>
                </a:lnTo>
                <a:lnTo>
                  <a:pt x="7803816" y="2675948"/>
                </a:lnTo>
                <a:lnTo>
                  <a:pt x="7803310" y="2675450"/>
                </a:lnTo>
                <a:lnTo>
                  <a:pt x="7803311" y="2676445"/>
                </a:lnTo>
                <a:lnTo>
                  <a:pt x="7709338" y="2768987"/>
                </a:lnTo>
                <a:lnTo>
                  <a:pt x="7596301" y="2657670"/>
                </a:lnTo>
                <a:close/>
                <a:moveTo>
                  <a:pt x="9897658" y="2541866"/>
                </a:moveTo>
                <a:lnTo>
                  <a:pt x="9990915" y="2633703"/>
                </a:lnTo>
                <a:lnTo>
                  <a:pt x="9990915" y="2649608"/>
                </a:lnTo>
                <a:lnTo>
                  <a:pt x="10089087" y="2552930"/>
                </a:lnTo>
                <a:lnTo>
                  <a:pt x="10202123" y="2664247"/>
                </a:lnTo>
                <a:lnTo>
                  <a:pt x="10089087" y="2775564"/>
                </a:lnTo>
                <a:lnTo>
                  <a:pt x="9995830" y="2683726"/>
                </a:lnTo>
                <a:lnTo>
                  <a:pt x="9995830" y="2667823"/>
                </a:lnTo>
                <a:lnTo>
                  <a:pt x="9897658" y="2764501"/>
                </a:lnTo>
                <a:lnTo>
                  <a:pt x="9784620" y="2653184"/>
                </a:lnTo>
                <a:close/>
                <a:moveTo>
                  <a:pt x="6835626" y="2544198"/>
                </a:moveTo>
                <a:lnTo>
                  <a:pt x="6948663" y="2655515"/>
                </a:lnTo>
                <a:lnTo>
                  <a:pt x="6835625" y="2766831"/>
                </a:lnTo>
                <a:lnTo>
                  <a:pt x="6722588" y="2655515"/>
                </a:lnTo>
                <a:close/>
                <a:moveTo>
                  <a:pt x="9023945" y="2539711"/>
                </a:moveTo>
                <a:lnTo>
                  <a:pt x="9136983" y="2651028"/>
                </a:lnTo>
                <a:lnTo>
                  <a:pt x="9023945" y="2762346"/>
                </a:lnTo>
                <a:lnTo>
                  <a:pt x="8910907" y="2651027"/>
                </a:lnTo>
                <a:close/>
                <a:moveTo>
                  <a:pt x="5521735" y="2542917"/>
                </a:moveTo>
                <a:lnTo>
                  <a:pt x="5614992" y="2634754"/>
                </a:lnTo>
                <a:lnTo>
                  <a:pt x="5614992" y="2650658"/>
                </a:lnTo>
                <a:lnTo>
                  <a:pt x="5713163" y="2553981"/>
                </a:lnTo>
                <a:lnTo>
                  <a:pt x="5826199" y="2665297"/>
                </a:lnTo>
                <a:lnTo>
                  <a:pt x="5713163" y="2776614"/>
                </a:lnTo>
                <a:lnTo>
                  <a:pt x="5619907" y="2684776"/>
                </a:lnTo>
                <a:lnTo>
                  <a:pt x="5619906" y="2668873"/>
                </a:lnTo>
                <a:lnTo>
                  <a:pt x="5521735" y="2765551"/>
                </a:lnTo>
                <a:lnTo>
                  <a:pt x="5408696" y="2654234"/>
                </a:lnTo>
                <a:close/>
                <a:moveTo>
                  <a:pt x="10527894" y="2535610"/>
                </a:moveTo>
                <a:lnTo>
                  <a:pt x="10660709" y="2666402"/>
                </a:lnTo>
                <a:lnTo>
                  <a:pt x="10527894" y="2797195"/>
                </a:lnTo>
                <a:lnTo>
                  <a:pt x="10395081" y="2666403"/>
                </a:lnTo>
                <a:close/>
                <a:moveTo>
                  <a:pt x="2449069" y="2545263"/>
                </a:moveTo>
                <a:lnTo>
                  <a:pt x="2562106" y="2656581"/>
                </a:lnTo>
                <a:lnTo>
                  <a:pt x="2449069" y="2767897"/>
                </a:lnTo>
                <a:lnTo>
                  <a:pt x="2336031" y="2656581"/>
                </a:lnTo>
                <a:close/>
                <a:moveTo>
                  <a:pt x="4648022" y="2540761"/>
                </a:moveTo>
                <a:lnTo>
                  <a:pt x="4761060" y="2652079"/>
                </a:lnTo>
                <a:lnTo>
                  <a:pt x="4648022" y="2763396"/>
                </a:lnTo>
                <a:lnTo>
                  <a:pt x="4534984" y="2652078"/>
                </a:lnTo>
                <a:close/>
                <a:moveTo>
                  <a:pt x="1135179" y="2543982"/>
                </a:moveTo>
                <a:lnTo>
                  <a:pt x="1228435" y="2635820"/>
                </a:lnTo>
                <a:lnTo>
                  <a:pt x="1228435" y="2651723"/>
                </a:lnTo>
                <a:lnTo>
                  <a:pt x="1326606" y="2555046"/>
                </a:lnTo>
                <a:lnTo>
                  <a:pt x="1439642" y="2666362"/>
                </a:lnTo>
                <a:lnTo>
                  <a:pt x="1326607" y="2777680"/>
                </a:lnTo>
                <a:lnTo>
                  <a:pt x="1233350" y="2685842"/>
                </a:lnTo>
                <a:lnTo>
                  <a:pt x="1233350" y="2669938"/>
                </a:lnTo>
                <a:lnTo>
                  <a:pt x="1135178" y="2766617"/>
                </a:lnTo>
                <a:lnTo>
                  <a:pt x="1022140" y="2655300"/>
                </a:lnTo>
                <a:close/>
                <a:moveTo>
                  <a:pt x="6151971" y="2536661"/>
                </a:moveTo>
                <a:lnTo>
                  <a:pt x="6284785" y="2667453"/>
                </a:lnTo>
                <a:lnTo>
                  <a:pt x="6151971" y="2798245"/>
                </a:lnTo>
                <a:lnTo>
                  <a:pt x="6019158" y="2667454"/>
                </a:lnTo>
                <a:close/>
                <a:moveTo>
                  <a:pt x="8340292" y="2532175"/>
                </a:moveTo>
                <a:lnTo>
                  <a:pt x="8473106" y="2662967"/>
                </a:lnTo>
                <a:lnTo>
                  <a:pt x="8340292" y="2793760"/>
                </a:lnTo>
                <a:lnTo>
                  <a:pt x="8207478" y="2662967"/>
                </a:lnTo>
                <a:close/>
                <a:moveTo>
                  <a:pt x="261465" y="2541827"/>
                </a:moveTo>
                <a:lnTo>
                  <a:pt x="374503" y="2653144"/>
                </a:lnTo>
                <a:lnTo>
                  <a:pt x="261465" y="2764461"/>
                </a:lnTo>
                <a:lnTo>
                  <a:pt x="148427" y="2653143"/>
                </a:lnTo>
                <a:close/>
                <a:moveTo>
                  <a:pt x="1765415" y="2537726"/>
                </a:moveTo>
                <a:lnTo>
                  <a:pt x="1898229" y="2668518"/>
                </a:lnTo>
                <a:lnTo>
                  <a:pt x="1765414" y="2799311"/>
                </a:lnTo>
                <a:lnTo>
                  <a:pt x="1632601" y="2668520"/>
                </a:lnTo>
                <a:close/>
                <a:moveTo>
                  <a:pt x="11646452" y="2523672"/>
                </a:moveTo>
                <a:lnTo>
                  <a:pt x="11779266" y="2654463"/>
                </a:lnTo>
                <a:lnTo>
                  <a:pt x="11646452" y="2785255"/>
                </a:lnTo>
                <a:lnTo>
                  <a:pt x="11513637" y="2654465"/>
                </a:lnTo>
                <a:close/>
                <a:moveTo>
                  <a:pt x="3964368" y="2533226"/>
                </a:moveTo>
                <a:lnTo>
                  <a:pt x="4097182" y="2664017"/>
                </a:lnTo>
                <a:lnTo>
                  <a:pt x="3964369" y="2794810"/>
                </a:lnTo>
                <a:lnTo>
                  <a:pt x="3831555" y="2664017"/>
                </a:lnTo>
                <a:close/>
                <a:moveTo>
                  <a:pt x="7270528" y="2524722"/>
                </a:moveTo>
                <a:lnTo>
                  <a:pt x="7403342" y="2655514"/>
                </a:lnTo>
                <a:lnTo>
                  <a:pt x="7270528" y="2786306"/>
                </a:lnTo>
                <a:lnTo>
                  <a:pt x="7137714" y="2655515"/>
                </a:lnTo>
                <a:close/>
                <a:moveTo>
                  <a:pt x="9458849" y="2520236"/>
                </a:moveTo>
                <a:lnTo>
                  <a:pt x="9591662" y="2651027"/>
                </a:lnTo>
                <a:lnTo>
                  <a:pt x="9458849" y="2781820"/>
                </a:lnTo>
                <a:lnTo>
                  <a:pt x="9326035" y="2651028"/>
                </a:lnTo>
                <a:close/>
                <a:moveTo>
                  <a:pt x="2883971" y="2525788"/>
                </a:moveTo>
                <a:lnTo>
                  <a:pt x="3016786" y="2656580"/>
                </a:lnTo>
                <a:lnTo>
                  <a:pt x="2883972" y="2787372"/>
                </a:lnTo>
                <a:lnTo>
                  <a:pt x="2751157" y="2656581"/>
                </a:lnTo>
                <a:close/>
                <a:moveTo>
                  <a:pt x="5082926" y="2521286"/>
                </a:moveTo>
                <a:lnTo>
                  <a:pt x="5215739" y="2652078"/>
                </a:lnTo>
                <a:lnTo>
                  <a:pt x="5082925" y="2782870"/>
                </a:lnTo>
                <a:lnTo>
                  <a:pt x="4950111" y="2652079"/>
                </a:lnTo>
                <a:close/>
                <a:moveTo>
                  <a:pt x="696369" y="2522351"/>
                </a:moveTo>
                <a:lnTo>
                  <a:pt x="829182" y="2653143"/>
                </a:lnTo>
                <a:lnTo>
                  <a:pt x="696369" y="2783936"/>
                </a:lnTo>
                <a:lnTo>
                  <a:pt x="563555" y="2653144"/>
                </a:lnTo>
                <a:close/>
                <a:moveTo>
                  <a:pt x="10527666" y="2475878"/>
                </a:moveTo>
                <a:cubicBezTo>
                  <a:pt x="10513207" y="2489730"/>
                  <a:pt x="10498748" y="2503582"/>
                  <a:pt x="10484287" y="2517435"/>
                </a:cubicBezTo>
                <a:lnTo>
                  <a:pt x="10335206" y="2664247"/>
                </a:lnTo>
                <a:lnTo>
                  <a:pt x="10527894" y="2854002"/>
                </a:lnTo>
                <a:lnTo>
                  <a:pt x="10720584" y="2664246"/>
                </a:lnTo>
                <a:lnTo>
                  <a:pt x="10587868" y="2533552"/>
                </a:lnTo>
                <a:close/>
                <a:moveTo>
                  <a:pt x="6151743" y="2476929"/>
                </a:moveTo>
                <a:cubicBezTo>
                  <a:pt x="6137282" y="2490780"/>
                  <a:pt x="6122824" y="2504633"/>
                  <a:pt x="6108363" y="2518485"/>
                </a:cubicBezTo>
                <a:lnTo>
                  <a:pt x="5959283" y="2665297"/>
                </a:lnTo>
                <a:lnTo>
                  <a:pt x="6151971" y="2855053"/>
                </a:lnTo>
                <a:lnTo>
                  <a:pt x="6344660" y="2665297"/>
                </a:lnTo>
                <a:lnTo>
                  <a:pt x="6211944" y="2534602"/>
                </a:lnTo>
                <a:close/>
                <a:moveTo>
                  <a:pt x="8340063" y="2472442"/>
                </a:moveTo>
                <a:cubicBezTo>
                  <a:pt x="8325604" y="2486295"/>
                  <a:pt x="8311144" y="2500146"/>
                  <a:pt x="8296685" y="2513999"/>
                </a:cubicBezTo>
                <a:lnTo>
                  <a:pt x="8147603" y="2660811"/>
                </a:lnTo>
                <a:lnTo>
                  <a:pt x="8340292" y="2850566"/>
                </a:lnTo>
                <a:lnTo>
                  <a:pt x="8532981" y="2660812"/>
                </a:lnTo>
                <a:lnTo>
                  <a:pt x="8400264" y="2530115"/>
                </a:lnTo>
                <a:close/>
                <a:moveTo>
                  <a:pt x="11646452" y="2466864"/>
                </a:moveTo>
                <a:lnTo>
                  <a:pt x="11453763" y="2656620"/>
                </a:lnTo>
                <a:lnTo>
                  <a:pt x="11586479" y="2787315"/>
                </a:lnTo>
                <a:lnTo>
                  <a:pt x="11646681" y="2844989"/>
                </a:lnTo>
                <a:cubicBezTo>
                  <a:pt x="11661140" y="2831136"/>
                  <a:pt x="11675599" y="2817284"/>
                  <a:pt x="11690059" y="2803432"/>
                </a:cubicBezTo>
                <a:lnTo>
                  <a:pt x="11839141" y="2656619"/>
                </a:lnTo>
                <a:close/>
                <a:moveTo>
                  <a:pt x="1765186" y="2477994"/>
                </a:moveTo>
                <a:cubicBezTo>
                  <a:pt x="1750727" y="2491846"/>
                  <a:pt x="1736267" y="2505698"/>
                  <a:pt x="1721807" y="2519551"/>
                </a:cubicBezTo>
                <a:lnTo>
                  <a:pt x="1572726" y="2666363"/>
                </a:lnTo>
                <a:lnTo>
                  <a:pt x="1765414" y="2856118"/>
                </a:lnTo>
                <a:lnTo>
                  <a:pt x="1958104" y="2666363"/>
                </a:lnTo>
                <a:lnTo>
                  <a:pt x="1825388" y="2535668"/>
                </a:lnTo>
                <a:close/>
                <a:moveTo>
                  <a:pt x="3964140" y="2473492"/>
                </a:moveTo>
                <a:cubicBezTo>
                  <a:pt x="3949681" y="2487345"/>
                  <a:pt x="3935220" y="2501196"/>
                  <a:pt x="3920761" y="2515050"/>
                </a:cubicBezTo>
                <a:lnTo>
                  <a:pt x="3771680" y="2661861"/>
                </a:lnTo>
                <a:lnTo>
                  <a:pt x="3964368" y="2851617"/>
                </a:lnTo>
                <a:lnTo>
                  <a:pt x="4157057" y="2661862"/>
                </a:lnTo>
                <a:lnTo>
                  <a:pt x="4024341" y="2531165"/>
                </a:lnTo>
                <a:close/>
                <a:moveTo>
                  <a:pt x="7270528" y="2467915"/>
                </a:moveTo>
                <a:lnTo>
                  <a:pt x="7077840" y="2657671"/>
                </a:lnTo>
                <a:lnTo>
                  <a:pt x="7210554" y="2788366"/>
                </a:lnTo>
                <a:lnTo>
                  <a:pt x="7270757" y="2846040"/>
                </a:lnTo>
                <a:cubicBezTo>
                  <a:pt x="7285217" y="2832186"/>
                  <a:pt x="7299675" y="2818335"/>
                  <a:pt x="7314135" y="2804482"/>
                </a:cubicBezTo>
                <a:lnTo>
                  <a:pt x="7463217" y="2657670"/>
                </a:lnTo>
                <a:close/>
                <a:moveTo>
                  <a:pt x="9458849" y="2463428"/>
                </a:moveTo>
                <a:lnTo>
                  <a:pt x="9266160" y="2653184"/>
                </a:lnTo>
                <a:lnTo>
                  <a:pt x="9398876" y="2783879"/>
                </a:lnTo>
                <a:lnTo>
                  <a:pt x="9459077" y="2841552"/>
                </a:lnTo>
                <a:cubicBezTo>
                  <a:pt x="9473536" y="2827700"/>
                  <a:pt x="9487997" y="2813848"/>
                  <a:pt x="9502456" y="2799996"/>
                </a:cubicBezTo>
                <a:lnTo>
                  <a:pt x="9651537" y="2653183"/>
                </a:lnTo>
                <a:close/>
                <a:moveTo>
                  <a:pt x="2883971" y="2468980"/>
                </a:moveTo>
                <a:lnTo>
                  <a:pt x="2691284" y="2658736"/>
                </a:lnTo>
                <a:lnTo>
                  <a:pt x="2823998" y="2789431"/>
                </a:lnTo>
                <a:lnTo>
                  <a:pt x="2884201" y="2847106"/>
                </a:lnTo>
                <a:cubicBezTo>
                  <a:pt x="2898660" y="2833252"/>
                  <a:pt x="2913119" y="2819401"/>
                  <a:pt x="2927579" y="2805548"/>
                </a:cubicBezTo>
                <a:lnTo>
                  <a:pt x="3076661" y="2658735"/>
                </a:lnTo>
                <a:close/>
                <a:moveTo>
                  <a:pt x="5082926" y="2464478"/>
                </a:moveTo>
                <a:lnTo>
                  <a:pt x="4890236" y="2654234"/>
                </a:lnTo>
                <a:lnTo>
                  <a:pt x="5022953" y="2784929"/>
                </a:lnTo>
                <a:lnTo>
                  <a:pt x="5083153" y="2842603"/>
                </a:lnTo>
                <a:cubicBezTo>
                  <a:pt x="5097613" y="2828751"/>
                  <a:pt x="5112073" y="2814898"/>
                  <a:pt x="5126533" y="2801046"/>
                </a:cubicBezTo>
                <a:lnTo>
                  <a:pt x="5275614" y="2654234"/>
                </a:lnTo>
                <a:close/>
                <a:moveTo>
                  <a:pt x="696368" y="2465544"/>
                </a:moveTo>
                <a:lnTo>
                  <a:pt x="503680" y="2655300"/>
                </a:lnTo>
                <a:lnTo>
                  <a:pt x="636396" y="2785995"/>
                </a:lnTo>
                <a:lnTo>
                  <a:pt x="696597" y="2843668"/>
                </a:lnTo>
                <a:cubicBezTo>
                  <a:pt x="711057" y="2829817"/>
                  <a:pt x="725516" y="2815964"/>
                  <a:pt x="739976" y="2802111"/>
                </a:cubicBezTo>
                <a:lnTo>
                  <a:pt x="889057" y="2655300"/>
                </a:lnTo>
                <a:close/>
                <a:moveTo>
                  <a:pt x="12188699" y="2266323"/>
                </a:moveTo>
                <a:lnTo>
                  <a:pt x="12183434" y="2271186"/>
                </a:lnTo>
                <a:lnTo>
                  <a:pt x="12183434" y="2269911"/>
                </a:lnTo>
                <a:lnTo>
                  <a:pt x="12141891" y="2269910"/>
                </a:lnTo>
                <a:lnTo>
                  <a:pt x="12163353" y="2289733"/>
                </a:lnTo>
                <a:lnTo>
                  <a:pt x="12162391" y="2290621"/>
                </a:lnTo>
                <a:lnTo>
                  <a:pt x="12164314" y="2290621"/>
                </a:lnTo>
                <a:lnTo>
                  <a:pt x="12183434" y="2308280"/>
                </a:lnTo>
                <a:lnTo>
                  <a:pt x="12183434" y="2290621"/>
                </a:lnTo>
                <a:lnTo>
                  <a:pt x="12188699" y="2290622"/>
                </a:lnTo>
                <a:close/>
                <a:moveTo>
                  <a:pt x="10533618" y="2265208"/>
                </a:moveTo>
                <a:lnTo>
                  <a:pt x="10516721" y="2281849"/>
                </a:lnTo>
                <a:lnTo>
                  <a:pt x="10495558" y="2281849"/>
                </a:lnTo>
                <a:lnTo>
                  <a:pt x="10506140" y="2292268"/>
                </a:lnTo>
                <a:lnTo>
                  <a:pt x="10495690" y="2302560"/>
                </a:lnTo>
                <a:lnTo>
                  <a:pt x="10516590" y="2302560"/>
                </a:lnTo>
                <a:lnTo>
                  <a:pt x="10529816" y="2315585"/>
                </a:lnTo>
                <a:lnTo>
                  <a:pt x="10543042" y="2302560"/>
                </a:lnTo>
                <a:lnTo>
                  <a:pt x="10571546" y="2302560"/>
                </a:lnTo>
                <a:lnTo>
                  <a:pt x="10557294" y="2288525"/>
                </a:lnTo>
                <a:lnTo>
                  <a:pt x="10564074" y="2281849"/>
                </a:lnTo>
                <a:lnTo>
                  <a:pt x="10550516" y="2281850"/>
                </a:lnTo>
                <a:close/>
                <a:moveTo>
                  <a:pt x="10001095" y="2262886"/>
                </a:moveTo>
                <a:lnTo>
                  <a:pt x="9997932" y="2265808"/>
                </a:lnTo>
                <a:lnTo>
                  <a:pt x="9996180" y="2264190"/>
                </a:lnTo>
                <a:lnTo>
                  <a:pt x="9996180" y="2267426"/>
                </a:lnTo>
                <a:lnTo>
                  <a:pt x="9995830" y="2267750"/>
                </a:lnTo>
                <a:lnTo>
                  <a:pt x="9995830" y="2266475"/>
                </a:lnTo>
                <a:lnTo>
                  <a:pt x="9954288" y="2266475"/>
                </a:lnTo>
                <a:lnTo>
                  <a:pt x="9975749" y="2286297"/>
                </a:lnTo>
                <a:lnTo>
                  <a:pt x="9974788" y="2287186"/>
                </a:lnTo>
                <a:lnTo>
                  <a:pt x="9976711" y="2287185"/>
                </a:lnTo>
                <a:lnTo>
                  <a:pt x="9990915" y="2300306"/>
                </a:lnTo>
                <a:lnTo>
                  <a:pt x="9990915" y="2306148"/>
                </a:lnTo>
                <a:lnTo>
                  <a:pt x="9994078" y="2303226"/>
                </a:lnTo>
                <a:lnTo>
                  <a:pt x="9995830" y="2304844"/>
                </a:lnTo>
                <a:lnTo>
                  <a:pt x="9995830" y="2301609"/>
                </a:lnTo>
                <a:lnTo>
                  <a:pt x="9996180" y="2301284"/>
                </a:lnTo>
                <a:lnTo>
                  <a:pt x="9996180" y="2302561"/>
                </a:lnTo>
                <a:lnTo>
                  <a:pt x="10037723" y="2302560"/>
                </a:lnTo>
                <a:lnTo>
                  <a:pt x="10016262" y="2282738"/>
                </a:lnTo>
                <a:lnTo>
                  <a:pt x="10017223" y="2281849"/>
                </a:lnTo>
                <a:lnTo>
                  <a:pt x="10015299" y="2281849"/>
                </a:lnTo>
                <a:lnTo>
                  <a:pt x="10001095" y="2268730"/>
                </a:lnTo>
                <a:close/>
                <a:moveTo>
                  <a:pt x="6157694" y="2266259"/>
                </a:moveTo>
                <a:lnTo>
                  <a:pt x="6140798" y="2282899"/>
                </a:lnTo>
                <a:lnTo>
                  <a:pt x="6119634" y="2282899"/>
                </a:lnTo>
                <a:lnTo>
                  <a:pt x="6130216" y="2293319"/>
                </a:lnTo>
                <a:lnTo>
                  <a:pt x="6119766" y="2303611"/>
                </a:lnTo>
                <a:lnTo>
                  <a:pt x="6140667" y="2303610"/>
                </a:lnTo>
                <a:lnTo>
                  <a:pt x="6153893" y="2316635"/>
                </a:lnTo>
                <a:lnTo>
                  <a:pt x="6167119" y="2303610"/>
                </a:lnTo>
                <a:lnTo>
                  <a:pt x="6195623" y="2303611"/>
                </a:lnTo>
                <a:lnTo>
                  <a:pt x="6181371" y="2289576"/>
                </a:lnTo>
                <a:lnTo>
                  <a:pt x="6188150" y="2282900"/>
                </a:lnTo>
                <a:lnTo>
                  <a:pt x="6174592" y="2282900"/>
                </a:lnTo>
                <a:close/>
                <a:moveTo>
                  <a:pt x="8346016" y="2261773"/>
                </a:moveTo>
                <a:lnTo>
                  <a:pt x="8329118" y="2278413"/>
                </a:lnTo>
                <a:lnTo>
                  <a:pt x="8307956" y="2278413"/>
                </a:lnTo>
                <a:lnTo>
                  <a:pt x="8318537" y="2288834"/>
                </a:lnTo>
                <a:lnTo>
                  <a:pt x="8308088" y="2299124"/>
                </a:lnTo>
                <a:lnTo>
                  <a:pt x="8328987" y="2299125"/>
                </a:lnTo>
                <a:lnTo>
                  <a:pt x="8342213" y="2312149"/>
                </a:lnTo>
                <a:lnTo>
                  <a:pt x="8355439" y="2299124"/>
                </a:lnTo>
                <a:lnTo>
                  <a:pt x="8383943" y="2299125"/>
                </a:lnTo>
                <a:lnTo>
                  <a:pt x="8369691" y="2285090"/>
                </a:lnTo>
                <a:lnTo>
                  <a:pt x="8376471" y="2278413"/>
                </a:lnTo>
                <a:lnTo>
                  <a:pt x="8362913" y="2278413"/>
                </a:lnTo>
                <a:close/>
                <a:moveTo>
                  <a:pt x="3426218" y="2268439"/>
                </a:moveTo>
                <a:lnTo>
                  <a:pt x="3420954" y="2273301"/>
                </a:lnTo>
                <a:lnTo>
                  <a:pt x="3420953" y="2272027"/>
                </a:lnTo>
                <a:lnTo>
                  <a:pt x="3379411" y="2272026"/>
                </a:lnTo>
                <a:lnTo>
                  <a:pt x="3400873" y="2291849"/>
                </a:lnTo>
                <a:lnTo>
                  <a:pt x="3399911" y="2292737"/>
                </a:lnTo>
                <a:lnTo>
                  <a:pt x="3401834" y="2292738"/>
                </a:lnTo>
                <a:lnTo>
                  <a:pt x="3420953" y="2310396"/>
                </a:lnTo>
                <a:lnTo>
                  <a:pt x="3420954" y="2292737"/>
                </a:lnTo>
                <a:lnTo>
                  <a:pt x="3426219" y="2292737"/>
                </a:lnTo>
                <a:close/>
                <a:moveTo>
                  <a:pt x="11649796" y="2256885"/>
                </a:moveTo>
                <a:lnTo>
                  <a:pt x="11636570" y="2269910"/>
                </a:lnTo>
                <a:lnTo>
                  <a:pt x="11608066" y="2269910"/>
                </a:lnTo>
                <a:lnTo>
                  <a:pt x="11622317" y="2283945"/>
                </a:lnTo>
                <a:lnTo>
                  <a:pt x="11615538" y="2290621"/>
                </a:lnTo>
                <a:lnTo>
                  <a:pt x="11629096" y="2290621"/>
                </a:lnTo>
                <a:lnTo>
                  <a:pt x="11645993" y="2307261"/>
                </a:lnTo>
                <a:lnTo>
                  <a:pt x="11662891" y="2290621"/>
                </a:lnTo>
                <a:lnTo>
                  <a:pt x="11684053" y="2290622"/>
                </a:lnTo>
                <a:lnTo>
                  <a:pt x="11673471" y="2280201"/>
                </a:lnTo>
                <a:lnTo>
                  <a:pt x="11683922" y="2269910"/>
                </a:lnTo>
                <a:lnTo>
                  <a:pt x="11663022" y="2269910"/>
                </a:lnTo>
                <a:close/>
                <a:moveTo>
                  <a:pt x="5625171" y="2263937"/>
                </a:moveTo>
                <a:lnTo>
                  <a:pt x="5622009" y="2266859"/>
                </a:lnTo>
                <a:lnTo>
                  <a:pt x="5620255" y="2265240"/>
                </a:lnTo>
                <a:lnTo>
                  <a:pt x="5620256" y="2268476"/>
                </a:lnTo>
                <a:lnTo>
                  <a:pt x="5619907" y="2268801"/>
                </a:lnTo>
                <a:lnTo>
                  <a:pt x="5619906" y="2267525"/>
                </a:lnTo>
                <a:lnTo>
                  <a:pt x="5578365" y="2267525"/>
                </a:lnTo>
                <a:lnTo>
                  <a:pt x="5599826" y="2287348"/>
                </a:lnTo>
                <a:lnTo>
                  <a:pt x="5598865" y="2288236"/>
                </a:lnTo>
                <a:lnTo>
                  <a:pt x="5600787" y="2288235"/>
                </a:lnTo>
                <a:lnTo>
                  <a:pt x="5614992" y="2301356"/>
                </a:lnTo>
                <a:lnTo>
                  <a:pt x="5614991" y="2307199"/>
                </a:lnTo>
                <a:lnTo>
                  <a:pt x="5618155" y="2304277"/>
                </a:lnTo>
                <a:lnTo>
                  <a:pt x="5619906" y="2305895"/>
                </a:lnTo>
                <a:lnTo>
                  <a:pt x="5619907" y="2302659"/>
                </a:lnTo>
                <a:lnTo>
                  <a:pt x="5620256" y="2302335"/>
                </a:lnTo>
                <a:lnTo>
                  <a:pt x="5620257" y="2303612"/>
                </a:lnTo>
                <a:lnTo>
                  <a:pt x="5661799" y="2303611"/>
                </a:lnTo>
                <a:lnTo>
                  <a:pt x="5640338" y="2283788"/>
                </a:lnTo>
                <a:lnTo>
                  <a:pt x="5641299" y="2282900"/>
                </a:lnTo>
                <a:lnTo>
                  <a:pt x="5639376" y="2282899"/>
                </a:lnTo>
                <a:lnTo>
                  <a:pt x="5625171" y="2269780"/>
                </a:lnTo>
                <a:close/>
                <a:moveTo>
                  <a:pt x="7808575" y="2260754"/>
                </a:moveTo>
                <a:lnTo>
                  <a:pt x="7808575" y="2271251"/>
                </a:lnTo>
                <a:lnTo>
                  <a:pt x="7807510" y="2272236"/>
                </a:lnTo>
                <a:lnTo>
                  <a:pt x="7807510" y="2270961"/>
                </a:lnTo>
                <a:lnTo>
                  <a:pt x="7765967" y="2270960"/>
                </a:lnTo>
                <a:lnTo>
                  <a:pt x="7787429" y="2290783"/>
                </a:lnTo>
                <a:lnTo>
                  <a:pt x="7786467" y="2291672"/>
                </a:lnTo>
                <a:lnTo>
                  <a:pt x="7788391" y="2291672"/>
                </a:lnTo>
                <a:lnTo>
                  <a:pt x="7807510" y="2309331"/>
                </a:lnTo>
                <a:lnTo>
                  <a:pt x="7807510" y="2298833"/>
                </a:lnTo>
                <a:lnTo>
                  <a:pt x="7808575" y="2297849"/>
                </a:lnTo>
                <a:lnTo>
                  <a:pt x="7808575" y="2299124"/>
                </a:lnTo>
                <a:lnTo>
                  <a:pt x="7850118" y="2299125"/>
                </a:lnTo>
                <a:lnTo>
                  <a:pt x="7828656" y="2279301"/>
                </a:lnTo>
                <a:lnTo>
                  <a:pt x="7829619" y="2278413"/>
                </a:lnTo>
                <a:lnTo>
                  <a:pt x="7827695" y="2278413"/>
                </a:lnTo>
                <a:close/>
                <a:moveTo>
                  <a:pt x="1771138" y="2267325"/>
                </a:moveTo>
                <a:lnTo>
                  <a:pt x="1754241" y="2283964"/>
                </a:lnTo>
                <a:lnTo>
                  <a:pt x="1733078" y="2283965"/>
                </a:lnTo>
                <a:lnTo>
                  <a:pt x="1743659" y="2294384"/>
                </a:lnTo>
                <a:lnTo>
                  <a:pt x="1733210" y="2304676"/>
                </a:lnTo>
                <a:lnTo>
                  <a:pt x="1754110" y="2304676"/>
                </a:lnTo>
                <a:lnTo>
                  <a:pt x="1767336" y="2317701"/>
                </a:lnTo>
                <a:lnTo>
                  <a:pt x="1780562" y="2304676"/>
                </a:lnTo>
                <a:lnTo>
                  <a:pt x="1809066" y="2304676"/>
                </a:lnTo>
                <a:lnTo>
                  <a:pt x="1794814" y="2290641"/>
                </a:lnTo>
                <a:lnTo>
                  <a:pt x="1801593" y="2283966"/>
                </a:lnTo>
                <a:lnTo>
                  <a:pt x="1788035" y="2283966"/>
                </a:lnTo>
                <a:close/>
                <a:moveTo>
                  <a:pt x="3970092" y="2262824"/>
                </a:moveTo>
                <a:lnTo>
                  <a:pt x="3953195" y="2279464"/>
                </a:lnTo>
                <a:lnTo>
                  <a:pt x="3932032" y="2279463"/>
                </a:lnTo>
                <a:lnTo>
                  <a:pt x="3942614" y="2289884"/>
                </a:lnTo>
                <a:lnTo>
                  <a:pt x="3932165" y="2300175"/>
                </a:lnTo>
                <a:lnTo>
                  <a:pt x="3953064" y="2300175"/>
                </a:lnTo>
                <a:lnTo>
                  <a:pt x="3966290" y="2313200"/>
                </a:lnTo>
                <a:lnTo>
                  <a:pt x="3979516" y="2300175"/>
                </a:lnTo>
                <a:lnTo>
                  <a:pt x="4008020" y="2300175"/>
                </a:lnTo>
                <a:lnTo>
                  <a:pt x="3993768" y="2286140"/>
                </a:lnTo>
                <a:lnTo>
                  <a:pt x="4000547" y="2279464"/>
                </a:lnTo>
                <a:lnTo>
                  <a:pt x="3986989" y="2279464"/>
                </a:lnTo>
                <a:close/>
                <a:moveTo>
                  <a:pt x="7273872" y="2257936"/>
                </a:moveTo>
                <a:lnTo>
                  <a:pt x="7260646" y="2270961"/>
                </a:lnTo>
                <a:lnTo>
                  <a:pt x="7232142" y="2270960"/>
                </a:lnTo>
                <a:lnTo>
                  <a:pt x="7246393" y="2284995"/>
                </a:lnTo>
                <a:lnTo>
                  <a:pt x="7239615" y="2291672"/>
                </a:lnTo>
                <a:lnTo>
                  <a:pt x="7253173" y="2291672"/>
                </a:lnTo>
                <a:lnTo>
                  <a:pt x="7270070" y="2308312"/>
                </a:lnTo>
                <a:lnTo>
                  <a:pt x="7286967" y="2291672"/>
                </a:lnTo>
                <a:lnTo>
                  <a:pt x="7308130" y="2291672"/>
                </a:lnTo>
                <a:lnTo>
                  <a:pt x="7297548" y="2281251"/>
                </a:lnTo>
                <a:lnTo>
                  <a:pt x="7307999" y="2270961"/>
                </a:lnTo>
                <a:lnTo>
                  <a:pt x="7287098" y="2270961"/>
                </a:lnTo>
                <a:close/>
                <a:moveTo>
                  <a:pt x="1238614" y="2265002"/>
                </a:moveTo>
                <a:lnTo>
                  <a:pt x="1235452" y="2267924"/>
                </a:lnTo>
                <a:lnTo>
                  <a:pt x="1233700" y="2266306"/>
                </a:lnTo>
                <a:lnTo>
                  <a:pt x="1233699" y="2269542"/>
                </a:lnTo>
                <a:lnTo>
                  <a:pt x="1233350" y="2269866"/>
                </a:lnTo>
                <a:lnTo>
                  <a:pt x="1233350" y="2268590"/>
                </a:lnTo>
                <a:lnTo>
                  <a:pt x="1191808" y="2268591"/>
                </a:lnTo>
                <a:lnTo>
                  <a:pt x="1213270" y="2288413"/>
                </a:lnTo>
                <a:lnTo>
                  <a:pt x="1212308" y="2289302"/>
                </a:lnTo>
                <a:lnTo>
                  <a:pt x="1214232" y="2289301"/>
                </a:lnTo>
                <a:lnTo>
                  <a:pt x="1228435" y="2302421"/>
                </a:lnTo>
                <a:lnTo>
                  <a:pt x="1228435" y="2308264"/>
                </a:lnTo>
                <a:lnTo>
                  <a:pt x="1231598" y="2305343"/>
                </a:lnTo>
                <a:lnTo>
                  <a:pt x="1233349" y="2306961"/>
                </a:lnTo>
                <a:lnTo>
                  <a:pt x="1233350" y="2303725"/>
                </a:lnTo>
                <a:lnTo>
                  <a:pt x="1233700" y="2303401"/>
                </a:lnTo>
                <a:lnTo>
                  <a:pt x="1233699" y="2304677"/>
                </a:lnTo>
                <a:lnTo>
                  <a:pt x="1275242" y="2304676"/>
                </a:lnTo>
                <a:lnTo>
                  <a:pt x="1253781" y="2284853"/>
                </a:lnTo>
                <a:lnTo>
                  <a:pt x="1254743" y="2283966"/>
                </a:lnTo>
                <a:lnTo>
                  <a:pt x="1252819" y="2283964"/>
                </a:lnTo>
                <a:lnTo>
                  <a:pt x="1238614" y="2270845"/>
                </a:lnTo>
                <a:close/>
                <a:moveTo>
                  <a:pt x="9462192" y="2253450"/>
                </a:moveTo>
                <a:lnTo>
                  <a:pt x="9448966" y="2266473"/>
                </a:lnTo>
                <a:lnTo>
                  <a:pt x="9420462" y="2266475"/>
                </a:lnTo>
                <a:lnTo>
                  <a:pt x="9434714" y="2280510"/>
                </a:lnTo>
                <a:lnTo>
                  <a:pt x="9427934" y="2287185"/>
                </a:lnTo>
                <a:lnTo>
                  <a:pt x="9441492" y="2287186"/>
                </a:lnTo>
                <a:lnTo>
                  <a:pt x="9458390" y="2303826"/>
                </a:lnTo>
                <a:lnTo>
                  <a:pt x="9475287" y="2287186"/>
                </a:lnTo>
                <a:lnTo>
                  <a:pt x="9496450" y="2287185"/>
                </a:lnTo>
                <a:lnTo>
                  <a:pt x="9485869" y="2276765"/>
                </a:lnTo>
                <a:lnTo>
                  <a:pt x="9496318" y="2266475"/>
                </a:lnTo>
                <a:lnTo>
                  <a:pt x="9475419" y="2266474"/>
                </a:lnTo>
                <a:close/>
                <a:moveTo>
                  <a:pt x="3432652" y="2261805"/>
                </a:moveTo>
                <a:lnTo>
                  <a:pt x="3432652" y="2279464"/>
                </a:lnTo>
                <a:lnTo>
                  <a:pt x="3427387" y="2279463"/>
                </a:lnTo>
                <a:lnTo>
                  <a:pt x="3427387" y="2303763"/>
                </a:lnTo>
                <a:lnTo>
                  <a:pt x="3432651" y="2298899"/>
                </a:lnTo>
                <a:lnTo>
                  <a:pt x="3432652" y="2300175"/>
                </a:lnTo>
                <a:lnTo>
                  <a:pt x="3474195" y="2300175"/>
                </a:lnTo>
                <a:lnTo>
                  <a:pt x="3452733" y="2280351"/>
                </a:lnTo>
                <a:lnTo>
                  <a:pt x="3453694" y="2279464"/>
                </a:lnTo>
                <a:lnTo>
                  <a:pt x="3451771" y="2279464"/>
                </a:lnTo>
                <a:close/>
                <a:moveTo>
                  <a:pt x="2887315" y="2259002"/>
                </a:moveTo>
                <a:lnTo>
                  <a:pt x="2874090" y="2272026"/>
                </a:lnTo>
                <a:lnTo>
                  <a:pt x="2845585" y="2272026"/>
                </a:lnTo>
                <a:lnTo>
                  <a:pt x="2859837" y="2286061"/>
                </a:lnTo>
                <a:lnTo>
                  <a:pt x="2853058" y="2292738"/>
                </a:lnTo>
                <a:lnTo>
                  <a:pt x="2866616" y="2292737"/>
                </a:lnTo>
                <a:lnTo>
                  <a:pt x="2883513" y="2309377"/>
                </a:lnTo>
                <a:lnTo>
                  <a:pt x="2900410" y="2292738"/>
                </a:lnTo>
                <a:lnTo>
                  <a:pt x="2921573" y="2292737"/>
                </a:lnTo>
                <a:lnTo>
                  <a:pt x="2910991" y="2282317"/>
                </a:lnTo>
                <a:lnTo>
                  <a:pt x="2921442" y="2272026"/>
                </a:lnTo>
                <a:lnTo>
                  <a:pt x="2900542" y="2272026"/>
                </a:lnTo>
                <a:close/>
                <a:moveTo>
                  <a:pt x="5086269" y="2254500"/>
                </a:moveTo>
                <a:lnTo>
                  <a:pt x="5073042" y="2267524"/>
                </a:lnTo>
                <a:lnTo>
                  <a:pt x="5044538" y="2267525"/>
                </a:lnTo>
                <a:lnTo>
                  <a:pt x="5058790" y="2281560"/>
                </a:lnTo>
                <a:lnTo>
                  <a:pt x="5052011" y="2288235"/>
                </a:lnTo>
                <a:lnTo>
                  <a:pt x="5065569" y="2288236"/>
                </a:lnTo>
                <a:lnTo>
                  <a:pt x="5082466" y="2304876"/>
                </a:lnTo>
                <a:lnTo>
                  <a:pt x="5099364" y="2288236"/>
                </a:lnTo>
                <a:lnTo>
                  <a:pt x="5120527" y="2288235"/>
                </a:lnTo>
                <a:lnTo>
                  <a:pt x="5109945" y="2277815"/>
                </a:lnTo>
                <a:lnTo>
                  <a:pt x="5120395" y="2267525"/>
                </a:lnTo>
                <a:lnTo>
                  <a:pt x="5099495" y="2267524"/>
                </a:lnTo>
                <a:close/>
                <a:moveTo>
                  <a:pt x="699712" y="2255566"/>
                </a:moveTo>
                <a:lnTo>
                  <a:pt x="686486" y="2268590"/>
                </a:lnTo>
                <a:lnTo>
                  <a:pt x="657982" y="2268591"/>
                </a:lnTo>
                <a:lnTo>
                  <a:pt x="672234" y="2282626"/>
                </a:lnTo>
                <a:lnTo>
                  <a:pt x="665454" y="2289301"/>
                </a:lnTo>
                <a:lnTo>
                  <a:pt x="679012" y="2289302"/>
                </a:lnTo>
                <a:lnTo>
                  <a:pt x="695910" y="2305942"/>
                </a:lnTo>
                <a:lnTo>
                  <a:pt x="712806" y="2289302"/>
                </a:lnTo>
                <a:lnTo>
                  <a:pt x="733970" y="2289301"/>
                </a:lnTo>
                <a:lnTo>
                  <a:pt x="723389" y="2278881"/>
                </a:lnTo>
                <a:lnTo>
                  <a:pt x="733839" y="2268591"/>
                </a:lnTo>
                <a:lnTo>
                  <a:pt x="712939" y="2268589"/>
                </a:lnTo>
                <a:close/>
                <a:moveTo>
                  <a:pt x="11092437" y="2236832"/>
                </a:moveTo>
                <a:lnTo>
                  <a:pt x="11092438" y="2239282"/>
                </a:lnTo>
                <a:lnTo>
                  <a:pt x="11046350" y="2281848"/>
                </a:lnTo>
                <a:lnTo>
                  <a:pt x="11028939" y="2281848"/>
                </a:lnTo>
                <a:lnTo>
                  <a:pt x="11037644" y="2289890"/>
                </a:lnTo>
                <a:lnTo>
                  <a:pt x="11023928" y="2302560"/>
                </a:lnTo>
                <a:lnTo>
                  <a:pt x="11051361" y="2302560"/>
                </a:lnTo>
                <a:lnTo>
                  <a:pt x="11087172" y="2335638"/>
                </a:lnTo>
                <a:lnTo>
                  <a:pt x="11087173" y="2333189"/>
                </a:lnTo>
                <a:lnTo>
                  <a:pt x="11133259" y="2290621"/>
                </a:lnTo>
                <a:lnTo>
                  <a:pt x="11150673" y="2290621"/>
                </a:lnTo>
                <a:lnTo>
                  <a:pt x="11141966" y="2282580"/>
                </a:lnTo>
                <a:lnTo>
                  <a:pt x="11155683" y="2269910"/>
                </a:lnTo>
                <a:lnTo>
                  <a:pt x="11128249" y="2269910"/>
                </a:lnTo>
                <a:close/>
                <a:moveTo>
                  <a:pt x="6716514" y="2237883"/>
                </a:moveTo>
                <a:lnTo>
                  <a:pt x="6716514" y="2240332"/>
                </a:lnTo>
                <a:lnTo>
                  <a:pt x="6670427" y="2282899"/>
                </a:lnTo>
                <a:lnTo>
                  <a:pt x="6653015" y="2282899"/>
                </a:lnTo>
                <a:lnTo>
                  <a:pt x="6661721" y="2290941"/>
                </a:lnTo>
                <a:lnTo>
                  <a:pt x="6648005" y="2303611"/>
                </a:lnTo>
                <a:lnTo>
                  <a:pt x="6675437" y="2303611"/>
                </a:lnTo>
                <a:lnTo>
                  <a:pt x="6711248" y="2336688"/>
                </a:lnTo>
                <a:lnTo>
                  <a:pt x="6711249" y="2334240"/>
                </a:lnTo>
                <a:lnTo>
                  <a:pt x="6757336" y="2291672"/>
                </a:lnTo>
                <a:lnTo>
                  <a:pt x="6774750" y="2291672"/>
                </a:lnTo>
                <a:lnTo>
                  <a:pt x="6766043" y="2283630"/>
                </a:lnTo>
                <a:lnTo>
                  <a:pt x="6779759" y="2270961"/>
                </a:lnTo>
                <a:lnTo>
                  <a:pt x="6752326" y="2270960"/>
                </a:lnTo>
                <a:close/>
                <a:moveTo>
                  <a:pt x="8904835" y="2233397"/>
                </a:moveTo>
                <a:lnTo>
                  <a:pt x="8904834" y="2235846"/>
                </a:lnTo>
                <a:lnTo>
                  <a:pt x="8858748" y="2278413"/>
                </a:lnTo>
                <a:lnTo>
                  <a:pt x="8841335" y="2278413"/>
                </a:lnTo>
                <a:lnTo>
                  <a:pt x="8850042" y="2286455"/>
                </a:lnTo>
                <a:lnTo>
                  <a:pt x="8836325" y="2299125"/>
                </a:lnTo>
                <a:lnTo>
                  <a:pt x="8863758" y="2299124"/>
                </a:lnTo>
                <a:lnTo>
                  <a:pt x="8899571" y="2332201"/>
                </a:lnTo>
                <a:lnTo>
                  <a:pt x="8899571" y="2329753"/>
                </a:lnTo>
                <a:lnTo>
                  <a:pt x="8945656" y="2287185"/>
                </a:lnTo>
                <a:lnTo>
                  <a:pt x="8963070" y="2287186"/>
                </a:lnTo>
                <a:lnTo>
                  <a:pt x="8954363" y="2279143"/>
                </a:lnTo>
                <a:lnTo>
                  <a:pt x="8968080" y="2266475"/>
                </a:lnTo>
                <a:lnTo>
                  <a:pt x="8940647" y="2266474"/>
                </a:lnTo>
                <a:close/>
                <a:moveTo>
                  <a:pt x="2329957" y="2238948"/>
                </a:moveTo>
                <a:lnTo>
                  <a:pt x="2329958" y="2241398"/>
                </a:lnTo>
                <a:lnTo>
                  <a:pt x="2283871" y="2283964"/>
                </a:lnTo>
                <a:lnTo>
                  <a:pt x="2266459" y="2283965"/>
                </a:lnTo>
                <a:lnTo>
                  <a:pt x="2275165" y="2292006"/>
                </a:lnTo>
                <a:lnTo>
                  <a:pt x="2261447" y="2304676"/>
                </a:lnTo>
                <a:lnTo>
                  <a:pt x="2288881" y="2304676"/>
                </a:lnTo>
                <a:lnTo>
                  <a:pt x="2324692" y="2337754"/>
                </a:lnTo>
                <a:lnTo>
                  <a:pt x="2324693" y="2335305"/>
                </a:lnTo>
                <a:lnTo>
                  <a:pt x="2370779" y="2292738"/>
                </a:lnTo>
                <a:lnTo>
                  <a:pt x="2388193" y="2292737"/>
                </a:lnTo>
                <a:lnTo>
                  <a:pt x="2379486" y="2284696"/>
                </a:lnTo>
                <a:lnTo>
                  <a:pt x="2393203" y="2272026"/>
                </a:lnTo>
                <a:lnTo>
                  <a:pt x="2365769" y="2272026"/>
                </a:lnTo>
                <a:close/>
                <a:moveTo>
                  <a:pt x="4528912" y="2234447"/>
                </a:moveTo>
                <a:lnTo>
                  <a:pt x="4528911" y="2236896"/>
                </a:lnTo>
                <a:lnTo>
                  <a:pt x="4482825" y="2279464"/>
                </a:lnTo>
                <a:lnTo>
                  <a:pt x="4465412" y="2279464"/>
                </a:lnTo>
                <a:lnTo>
                  <a:pt x="4474119" y="2287505"/>
                </a:lnTo>
                <a:lnTo>
                  <a:pt x="4460402" y="2300175"/>
                </a:lnTo>
                <a:lnTo>
                  <a:pt x="4487835" y="2300175"/>
                </a:lnTo>
                <a:lnTo>
                  <a:pt x="4523647" y="2333252"/>
                </a:lnTo>
                <a:lnTo>
                  <a:pt x="4523647" y="2330803"/>
                </a:lnTo>
                <a:lnTo>
                  <a:pt x="4569733" y="2288235"/>
                </a:lnTo>
                <a:lnTo>
                  <a:pt x="4587147" y="2288236"/>
                </a:lnTo>
                <a:lnTo>
                  <a:pt x="4578440" y="2280194"/>
                </a:lnTo>
                <a:lnTo>
                  <a:pt x="4592157" y="2267525"/>
                </a:lnTo>
                <a:lnTo>
                  <a:pt x="4564723" y="2267524"/>
                </a:lnTo>
                <a:close/>
                <a:moveTo>
                  <a:pt x="10533618" y="2223250"/>
                </a:moveTo>
                <a:lnTo>
                  <a:pt x="10599902" y="2288525"/>
                </a:lnTo>
                <a:lnTo>
                  <a:pt x="10529816" y="2357544"/>
                </a:lnTo>
                <a:lnTo>
                  <a:pt x="10463533" y="2292269"/>
                </a:lnTo>
                <a:close/>
                <a:moveTo>
                  <a:pt x="142355" y="2235513"/>
                </a:moveTo>
                <a:lnTo>
                  <a:pt x="142355" y="2237961"/>
                </a:lnTo>
                <a:lnTo>
                  <a:pt x="96269" y="2280529"/>
                </a:lnTo>
                <a:lnTo>
                  <a:pt x="78855" y="2280529"/>
                </a:lnTo>
                <a:lnTo>
                  <a:pt x="87562" y="2288571"/>
                </a:lnTo>
                <a:lnTo>
                  <a:pt x="73845" y="2301240"/>
                </a:lnTo>
                <a:lnTo>
                  <a:pt x="101278" y="2301241"/>
                </a:lnTo>
                <a:lnTo>
                  <a:pt x="137090" y="2334317"/>
                </a:lnTo>
                <a:lnTo>
                  <a:pt x="137091" y="2331869"/>
                </a:lnTo>
                <a:lnTo>
                  <a:pt x="183177" y="2289301"/>
                </a:lnTo>
                <a:lnTo>
                  <a:pt x="200590" y="2289302"/>
                </a:lnTo>
                <a:lnTo>
                  <a:pt x="191884" y="2281260"/>
                </a:lnTo>
                <a:lnTo>
                  <a:pt x="205600" y="2268591"/>
                </a:lnTo>
                <a:lnTo>
                  <a:pt x="178166" y="2268590"/>
                </a:lnTo>
                <a:close/>
                <a:moveTo>
                  <a:pt x="6157695" y="2224301"/>
                </a:moveTo>
                <a:lnTo>
                  <a:pt x="6223979" y="2289575"/>
                </a:lnTo>
                <a:lnTo>
                  <a:pt x="6153892" y="2358594"/>
                </a:lnTo>
                <a:lnTo>
                  <a:pt x="6087610" y="2293320"/>
                </a:lnTo>
                <a:close/>
                <a:moveTo>
                  <a:pt x="8346016" y="2219815"/>
                </a:moveTo>
                <a:lnTo>
                  <a:pt x="8412299" y="2285088"/>
                </a:lnTo>
                <a:lnTo>
                  <a:pt x="8342213" y="2354107"/>
                </a:lnTo>
                <a:lnTo>
                  <a:pt x="8275930" y="2288834"/>
                </a:lnTo>
                <a:close/>
                <a:moveTo>
                  <a:pt x="11649796" y="2214927"/>
                </a:moveTo>
                <a:lnTo>
                  <a:pt x="11716079" y="2280201"/>
                </a:lnTo>
                <a:lnTo>
                  <a:pt x="11645993" y="2349220"/>
                </a:lnTo>
                <a:lnTo>
                  <a:pt x="11579710" y="2283945"/>
                </a:lnTo>
                <a:close/>
                <a:moveTo>
                  <a:pt x="1771139" y="2225366"/>
                </a:moveTo>
                <a:lnTo>
                  <a:pt x="1837421" y="2290641"/>
                </a:lnTo>
                <a:lnTo>
                  <a:pt x="1767336" y="2359660"/>
                </a:lnTo>
                <a:lnTo>
                  <a:pt x="1701053" y="2294386"/>
                </a:lnTo>
                <a:close/>
                <a:moveTo>
                  <a:pt x="9997932" y="2213563"/>
                </a:moveTo>
                <a:lnTo>
                  <a:pt x="10072826" y="2282737"/>
                </a:lnTo>
                <a:lnTo>
                  <a:pt x="9994079" y="2355472"/>
                </a:lnTo>
                <a:lnTo>
                  <a:pt x="9919185" y="2286297"/>
                </a:lnTo>
                <a:close/>
                <a:moveTo>
                  <a:pt x="3970092" y="2220865"/>
                </a:moveTo>
                <a:lnTo>
                  <a:pt x="4036376" y="2286139"/>
                </a:lnTo>
                <a:lnTo>
                  <a:pt x="3966290" y="2355158"/>
                </a:lnTo>
                <a:lnTo>
                  <a:pt x="3900006" y="2289885"/>
                </a:lnTo>
                <a:close/>
                <a:moveTo>
                  <a:pt x="7273872" y="2215977"/>
                </a:moveTo>
                <a:lnTo>
                  <a:pt x="7340156" y="2281251"/>
                </a:lnTo>
                <a:lnTo>
                  <a:pt x="7270069" y="2350270"/>
                </a:lnTo>
                <a:lnTo>
                  <a:pt x="7203786" y="2284996"/>
                </a:lnTo>
                <a:close/>
                <a:moveTo>
                  <a:pt x="9462192" y="2211490"/>
                </a:moveTo>
                <a:lnTo>
                  <a:pt x="9528476" y="2276765"/>
                </a:lnTo>
                <a:lnTo>
                  <a:pt x="9458390" y="2345784"/>
                </a:lnTo>
                <a:lnTo>
                  <a:pt x="9392107" y="2280510"/>
                </a:lnTo>
                <a:close/>
                <a:moveTo>
                  <a:pt x="7812775" y="2212388"/>
                </a:moveTo>
                <a:lnTo>
                  <a:pt x="7885220" y="2279302"/>
                </a:lnTo>
                <a:lnTo>
                  <a:pt x="7803311" y="2354957"/>
                </a:lnTo>
                <a:lnTo>
                  <a:pt x="7803311" y="2357697"/>
                </a:lnTo>
                <a:lnTo>
                  <a:pt x="7730865" y="2290783"/>
                </a:lnTo>
                <a:lnTo>
                  <a:pt x="7812774" y="2215128"/>
                </a:lnTo>
                <a:close/>
                <a:moveTo>
                  <a:pt x="5622009" y="2214614"/>
                </a:moveTo>
                <a:lnTo>
                  <a:pt x="5696901" y="2283788"/>
                </a:lnTo>
                <a:lnTo>
                  <a:pt x="5618155" y="2356522"/>
                </a:lnTo>
                <a:lnTo>
                  <a:pt x="5543262" y="2287348"/>
                </a:lnTo>
                <a:close/>
                <a:moveTo>
                  <a:pt x="2887315" y="2217043"/>
                </a:moveTo>
                <a:lnTo>
                  <a:pt x="2953599" y="2282317"/>
                </a:lnTo>
                <a:lnTo>
                  <a:pt x="2883514" y="2351336"/>
                </a:lnTo>
                <a:lnTo>
                  <a:pt x="2817230" y="2286061"/>
                </a:lnTo>
                <a:close/>
                <a:moveTo>
                  <a:pt x="5086268" y="2212541"/>
                </a:moveTo>
                <a:lnTo>
                  <a:pt x="5152552" y="2277815"/>
                </a:lnTo>
                <a:lnTo>
                  <a:pt x="5082466" y="2346835"/>
                </a:lnTo>
                <a:lnTo>
                  <a:pt x="5016184" y="2281560"/>
                </a:lnTo>
                <a:close/>
                <a:moveTo>
                  <a:pt x="1235453" y="2215679"/>
                </a:moveTo>
                <a:lnTo>
                  <a:pt x="1310346" y="2284854"/>
                </a:lnTo>
                <a:lnTo>
                  <a:pt x="1231599" y="2357588"/>
                </a:lnTo>
                <a:lnTo>
                  <a:pt x="1156705" y="2288414"/>
                </a:lnTo>
                <a:close/>
                <a:moveTo>
                  <a:pt x="699712" y="2213607"/>
                </a:moveTo>
                <a:lnTo>
                  <a:pt x="765995" y="2278881"/>
                </a:lnTo>
                <a:lnTo>
                  <a:pt x="695910" y="2347900"/>
                </a:lnTo>
                <a:lnTo>
                  <a:pt x="629627" y="2282625"/>
                </a:lnTo>
                <a:close/>
                <a:moveTo>
                  <a:pt x="11092438" y="2184588"/>
                </a:moveTo>
                <a:lnTo>
                  <a:pt x="11198531" y="2282580"/>
                </a:lnTo>
                <a:lnTo>
                  <a:pt x="11087172" y="2385435"/>
                </a:lnTo>
                <a:lnTo>
                  <a:pt x="11087172" y="2387882"/>
                </a:lnTo>
                <a:lnTo>
                  <a:pt x="10981081" y="2289891"/>
                </a:lnTo>
                <a:lnTo>
                  <a:pt x="11092438" y="2187036"/>
                </a:lnTo>
                <a:close/>
                <a:moveTo>
                  <a:pt x="6716513" y="2185639"/>
                </a:moveTo>
                <a:lnTo>
                  <a:pt x="6822608" y="2283630"/>
                </a:lnTo>
                <a:lnTo>
                  <a:pt x="6711248" y="2386485"/>
                </a:lnTo>
                <a:lnTo>
                  <a:pt x="6711248" y="2388933"/>
                </a:lnTo>
                <a:lnTo>
                  <a:pt x="6605157" y="2290942"/>
                </a:lnTo>
                <a:lnTo>
                  <a:pt x="6716514" y="2188086"/>
                </a:lnTo>
                <a:close/>
                <a:moveTo>
                  <a:pt x="8904835" y="2181152"/>
                </a:moveTo>
                <a:lnTo>
                  <a:pt x="9010929" y="2279144"/>
                </a:lnTo>
                <a:lnTo>
                  <a:pt x="8899570" y="2381999"/>
                </a:lnTo>
                <a:lnTo>
                  <a:pt x="8899570" y="2384446"/>
                </a:lnTo>
                <a:lnTo>
                  <a:pt x="8793478" y="2286454"/>
                </a:lnTo>
                <a:lnTo>
                  <a:pt x="8904835" y="2183600"/>
                </a:lnTo>
                <a:close/>
                <a:moveTo>
                  <a:pt x="2329958" y="2186704"/>
                </a:moveTo>
                <a:lnTo>
                  <a:pt x="2436051" y="2284696"/>
                </a:lnTo>
                <a:lnTo>
                  <a:pt x="2324693" y="2387550"/>
                </a:lnTo>
                <a:lnTo>
                  <a:pt x="2324692" y="2389998"/>
                </a:lnTo>
                <a:lnTo>
                  <a:pt x="2218601" y="2292007"/>
                </a:lnTo>
                <a:lnTo>
                  <a:pt x="2329958" y="2189152"/>
                </a:lnTo>
                <a:close/>
                <a:moveTo>
                  <a:pt x="4528912" y="2182203"/>
                </a:moveTo>
                <a:lnTo>
                  <a:pt x="4635005" y="2280194"/>
                </a:lnTo>
                <a:lnTo>
                  <a:pt x="4523646" y="2383049"/>
                </a:lnTo>
                <a:lnTo>
                  <a:pt x="4523646" y="2385496"/>
                </a:lnTo>
                <a:lnTo>
                  <a:pt x="4417555" y="2287505"/>
                </a:lnTo>
                <a:lnTo>
                  <a:pt x="4528912" y="2184650"/>
                </a:lnTo>
                <a:close/>
                <a:moveTo>
                  <a:pt x="142356" y="2183269"/>
                </a:moveTo>
                <a:lnTo>
                  <a:pt x="248449" y="2281260"/>
                </a:lnTo>
                <a:lnTo>
                  <a:pt x="137090" y="2384115"/>
                </a:lnTo>
                <a:lnTo>
                  <a:pt x="137090" y="2386561"/>
                </a:lnTo>
                <a:lnTo>
                  <a:pt x="30998" y="2288571"/>
                </a:lnTo>
                <a:lnTo>
                  <a:pt x="142355" y="2185716"/>
                </a:lnTo>
                <a:close/>
                <a:moveTo>
                  <a:pt x="12188699" y="2158062"/>
                </a:moveTo>
                <a:lnTo>
                  <a:pt x="12067604" y="2269910"/>
                </a:lnTo>
                <a:lnTo>
                  <a:pt x="12024682" y="2269910"/>
                </a:lnTo>
                <a:lnTo>
                  <a:pt x="12046143" y="2289733"/>
                </a:lnTo>
                <a:lnTo>
                  <a:pt x="12045181" y="2290621"/>
                </a:lnTo>
                <a:lnTo>
                  <a:pt x="12047104" y="2290621"/>
                </a:lnTo>
                <a:lnTo>
                  <a:pt x="12183434" y="2416541"/>
                </a:lnTo>
                <a:lnTo>
                  <a:pt x="12183434" y="2360525"/>
                </a:lnTo>
                <a:lnTo>
                  <a:pt x="12106788" y="2289733"/>
                </a:lnTo>
                <a:lnTo>
                  <a:pt x="12188699" y="2214078"/>
                </a:lnTo>
                <a:close/>
                <a:moveTo>
                  <a:pt x="10001096" y="2154626"/>
                </a:moveTo>
                <a:lnTo>
                  <a:pt x="9997932" y="2157548"/>
                </a:lnTo>
                <a:lnTo>
                  <a:pt x="9996180" y="2155929"/>
                </a:lnTo>
                <a:lnTo>
                  <a:pt x="9996181" y="2159166"/>
                </a:lnTo>
                <a:lnTo>
                  <a:pt x="9880001" y="2266474"/>
                </a:lnTo>
                <a:lnTo>
                  <a:pt x="9837078" y="2266475"/>
                </a:lnTo>
                <a:lnTo>
                  <a:pt x="9858539" y="2286297"/>
                </a:lnTo>
                <a:lnTo>
                  <a:pt x="9857578" y="2287185"/>
                </a:lnTo>
                <a:lnTo>
                  <a:pt x="9859500" y="2287186"/>
                </a:lnTo>
                <a:lnTo>
                  <a:pt x="9990915" y="2408565"/>
                </a:lnTo>
                <a:lnTo>
                  <a:pt x="9990915" y="2414408"/>
                </a:lnTo>
                <a:lnTo>
                  <a:pt x="9994077" y="2411486"/>
                </a:lnTo>
                <a:lnTo>
                  <a:pt x="9995830" y="2413105"/>
                </a:lnTo>
                <a:lnTo>
                  <a:pt x="9995830" y="2409869"/>
                </a:lnTo>
                <a:lnTo>
                  <a:pt x="10112009" y="2302560"/>
                </a:lnTo>
                <a:lnTo>
                  <a:pt x="10154933" y="2302560"/>
                </a:lnTo>
                <a:lnTo>
                  <a:pt x="10133471" y="2282737"/>
                </a:lnTo>
                <a:lnTo>
                  <a:pt x="10134433" y="2281849"/>
                </a:lnTo>
                <a:lnTo>
                  <a:pt x="10132509" y="2281849"/>
                </a:lnTo>
                <a:lnTo>
                  <a:pt x="10001095" y="2160469"/>
                </a:lnTo>
                <a:close/>
                <a:moveTo>
                  <a:pt x="3426219" y="2160178"/>
                </a:moveTo>
                <a:lnTo>
                  <a:pt x="3305124" y="2272026"/>
                </a:lnTo>
                <a:lnTo>
                  <a:pt x="3262202" y="2272026"/>
                </a:lnTo>
                <a:lnTo>
                  <a:pt x="3283662" y="2291849"/>
                </a:lnTo>
                <a:lnTo>
                  <a:pt x="3282701" y="2292738"/>
                </a:lnTo>
                <a:lnTo>
                  <a:pt x="3284624" y="2292738"/>
                </a:lnTo>
                <a:lnTo>
                  <a:pt x="3420954" y="2418657"/>
                </a:lnTo>
                <a:lnTo>
                  <a:pt x="3420954" y="2362641"/>
                </a:lnTo>
                <a:lnTo>
                  <a:pt x="3344308" y="2291849"/>
                </a:lnTo>
                <a:lnTo>
                  <a:pt x="3426218" y="2216194"/>
                </a:lnTo>
                <a:close/>
                <a:moveTo>
                  <a:pt x="5625172" y="2155677"/>
                </a:moveTo>
                <a:lnTo>
                  <a:pt x="5622009" y="2158598"/>
                </a:lnTo>
                <a:lnTo>
                  <a:pt x="5620256" y="2156979"/>
                </a:lnTo>
                <a:lnTo>
                  <a:pt x="5620257" y="2160216"/>
                </a:lnTo>
                <a:lnTo>
                  <a:pt x="5504077" y="2267525"/>
                </a:lnTo>
                <a:lnTo>
                  <a:pt x="5461155" y="2267525"/>
                </a:lnTo>
                <a:lnTo>
                  <a:pt x="5482616" y="2287348"/>
                </a:lnTo>
                <a:lnTo>
                  <a:pt x="5481654" y="2288235"/>
                </a:lnTo>
                <a:lnTo>
                  <a:pt x="5483577" y="2288236"/>
                </a:lnTo>
                <a:lnTo>
                  <a:pt x="5614992" y="2409616"/>
                </a:lnTo>
                <a:lnTo>
                  <a:pt x="5614992" y="2415459"/>
                </a:lnTo>
                <a:lnTo>
                  <a:pt x="5618154" y="2412537"/>
                </a:lnTo>
                <a:lnTo>
                  <a:pt x="5619907" y="2414155"/>
                </a:lnTo>
                <a:lnTo>
                  <a:pt x="5619906" y="2410919"/>
                </a:lnTo>
                <a:lnTo>
                  <a:pt x="5736086" y="2303611"/>
                </a:lnTo>
                <a:lnTo>
                  <a:pt x="5779010" y="2303611"/>
                </a:lnTo>
                <a:lnTo>
                  <a:pt x="5757547" y="2283788"/>
                </a:lnTo>
                <a:lnTo>
                  <a:pt x="5758509" y="2282899"/>
                </a:lnTo>
                <a:lnTo>
                  <a:pt x="5756585" y="2282899"/>
                </a:lnTo>
                <a:lnTo>
                  <a:pt x="5625171" y="2161520"/>
                </a:lnTo>
                <a:close/>
                <a:moveTo>
                  <a:pt x="7808575" y="2152493"/>
                </a:moveTo>
                <a:lnTo>
                  <a:pt x="7808575" y="2162992"/>
                </a:lnTo>
                <a:lnTo>
                  <a:pt x="7691681" y="2270961"/>
                </a:lnTo>
                <a:lnTo>
                  <a:pt x="7648757" y="2270961"/>
                </a:lnTo>
                <a:lnTo>
                  <a:pt x="7670219" y="2290783"/>
                </a:lnTo>
                <a:lnTo>
                  <a:pt x="7669257" y="2291672"/>
                </a:lnTo>
                <a:lnTo>
                  <a:pt x="7671181" y="2291672"/>
                </a:lnTo>
                <a:lnTo>
                  <a:pt x="7807509" y="2417592"/>
                </a:lnTo>
                <a:lnTo>
                  <a:pt x="7807510" y="2407093"/>
                </a:lnTo>
                <a:lnTo>
                  <a:pt x="7924405" y="2299125"/>
                </a:lnTo>
                <a:lnTo>
                  <a:pt x="7967327" y="2299124"/>
                </a:lnTo>
                <a:lnTo>
                  <a:pt x="7945867" y="2279302"/>
                </a:lnTo>
                <a:lnTo>
                  <a:pt x="7946828" y="2278413"/>
                </a:lnTo>
                <a:lnTo>
                  <a:pt x="7944905" y="2278413"/>
                </a:lnTo>
                <a:close/>
                <a:moveTo>
                  <a:pt x="1238616" y="2156743"/>
                </a:moveTo>
                <a:lnTo>
                  <a:pt x="1235452" y="2159664"/>
                </a:lnTo>
                <a:lnTo>
                  <a:pt x="1233700" y="2158045"/>
                </a:lnTo>
                <a:lnTo>
                  <a:pt x="1233701" y="2161282"/>
                </a:lnTo>
                <a:lnTo>
                  <a:pt x="1117520" y="2268591"/>
                </a:lnTo>
                <a:lnTo>
                  <a:pt x="1074598" y="2268591"/>
                </a:lnTo>
                <a:lnTo>
                  <a:pt x="1096059" y="2288413"/>
                </a:lnTo>
                <a:lnTo>
                  <a:pt x="1095098" y="2289301"/>
                </a:lnTo>
                <a:lnTo>
                  <a:pt x="1097021" y="2289302"/>
                </a:lnTo>
                <a:lnTo>
                  <a:pt x="1228435" y="2410681"/>
                </a:lnTo>
                <a:lnTo>
                  <a:pt x="1228435" y="2416524"/>
                </a:lnTo>
                <a:lnTo>
                  <a:pt x="1231598" y="2413603"/>
                </a:lnTo>
                <a:lnTo>
                  <a:pt x="1233350" y="2415221"/>
                </a:lnTo>
                <a:lnTo>
                  <a:pt x="1233349" y="2411985"/>
                </a:lnTo>
                <a:lnTo>
                  <a:pt x="1349529" y="2304676"/>
                </a:lnTo>
                <a:lnTo>
                  <a:pt x="1392452" y="2304676"/>
                </a:lnTo>
                <a:lnTo>
                  <a:pt x="1370991" y="2284854"/>
                </a:lnTo>
                <a:lnTo>
                  <a:pt x="1371953" y="2283965"/>
                </a:lnTo>
                <a:lnTo>
                  <a:pt x="1370030" y="2283965"/>
                </a:lnTo>
                <a:lnTo>
                  <a:pt x="1238615" y="2162586"/>
                </a:lnTo>
                <a:close/>
                <a:moveTo>
                  <a:pt x="3432651" y="2153544"/>
                </a:moveTo>
                <a:lnTo>
                  <a:pt x="3432652" y="2209559"/>
                </a:lnTo>
                <a:lnTo>
                  <a:pt x="3509297" y="2280352"/>
                </a:lnTo>
                <a:lnTo>
                  <a:pt x="3427387" y="2356008"/>
                </a:lnTo>
                <a:lnTo>
                  <a:pt x="3427388" y="2412022"/>
                </a:lnTo>
                <a:lnTo>
                  <a:pt x="3548481" y="2300175"/>
                </a:lnTo>
                <a:lnTo>
                  <a:pt x="3591404" y="2300175"/>
                </a:lnTo>
                <a:lnTo>
                  <a:pt x="3569943" y="2280352"/>
                </a:lnTo>
                <a:lnTo>
                  <a:pt x="3570905" y="2279464"/>
                </a:lnTo>
                <a:lnTo>
                  <a:pt x="3568982" y="2279464"/>
                </a:lnTo>
                <a:close/>
                <a:moveTo>
                  <a:pt x="11092437" y="2128572"/>
                </a:moveTo>
                <a:lnTo>
                  <a:pt x="11092437" y="2131021"/>
                </a:lnTo>
                <a:lnTo>
                  <a:pt x="10929141" y="2281850"/>
                </a:lnTo>
                <a:lnTo>
                  <a:pt x="10911728" y="2281849"/>
                </a:lnTo>
                <a:lnTo>
                  <a:pt x="10920434" y="2289890"/>
                </a:lnTo>
                <a:lnTo>
                  <a:pt x="10906718" y="2302560"/>
                </a:lnTo>
                <a:lnTo>
                  <a:pt x="10934151" y="2302560"/>
                </a:lnTo>
                <a:lnTo>
                  <a:pt x="11087173" y="2443898"/>
                </a:lnTo>
                <a:lnTo>
                  <a:pt x="11087172" y="2441449"/>
                </a:lnTo>
                <a:lnTo>
                  <a:pt x="11250470" y="2290621"/>
                </a:lnTo>
                <a:lnTo>
                  <a:pt x="11267883" y="2290621"/>
                </a:lnTo>
                <a:lnTo>
                  <a:pt x="11259177" y="2282580"/>
                </a:lnTo>
                <a:lnTo>
                  <a:pt x="11272894" y="2269910"/>
                </a:lnTo>
                <a:lnTo>
                  <a:pt x="11245460" y="2269910"/>
                </a:lnTo>
                <a:close/>
                <a:moveTo>
                  <a:pt x="6716514" y="2129623"/>
                </a:moveTo>
                <a:lnTo>
                  <a:pt x="6716514" y="2132072"/>
                </a:lnTo>
                <a:lnTo>
                  <a:pt x="6553218" y="2282900"/>
                </a:lnTo>
                <a:lnTo>
                  <a:pt x="6535804" y="2282899"/>
                </a:lnTo>
                <a:lnTo>
                  <a:pt x="6544511" y="2290941"/>
                </a:lnTo>
                <a:lnTo>
                  <a:pt x="6530794" y="2303611"/>
                </a:lnTo>
                <a:lnTo>
                  <a:pt x="6558228" y="2303610"/>
                </a:lnTo>
                <a:lnTo>
                  <a:pt x="6711250" y="2444948"/>
                </a:lnTo>
                <a:lnTo>
                  <a:pt x="6711249" y="2442500"/>
                </a:lnTo>
                <a:lnTo>
                  <a:pt x="6874546" y="2291672"/>
                </a:lnTo>
                <a:lnTo>
                  <a:pt x="6891960" y="2291672"/>
                </a:lnTo>
                <a:lnTo>
                  <a:pt x="6883254" y="2283630"/>
                </a:lnTo>
                <a:lnTo>
                  <a:pt x="6896970" y="2270961"/>
                </a:lnTo>
                <a:lnTo>
                  <a:pt x="6869536" y="2270961"/>
                </a:lnTo>
                <a:close/>
                <a:moveTo>
                  <a:pt x="8904834" y="2125136"/>
                </a:moveTo>
                <a:lnTo>
                  <a:pt x="8904835" y="2127585"/>
                </a:lnTo>
                <a:lnTo>
                  <a:pt x="8741537" y="2278413"/>
                </a:lnTo>
                <a:lnTo>
                  <a:pt x="8724125" y="2278413"/>
                </a:lnTo>
                <a:lnTo>
                  <a:pt x="8732831" y="2286454"/>
                </a:lnTo>
                <a:lnTo>
                  <a:pt x="8719115" y="2299125"/>
                </a:lnTo>
                <a:lnTo>
                  <a:pt x="8746548" y="2299124"/>
                </a:lnTo>
                <a:lnTo>
                  <a:pt x="8899571" y="2440462"/>
                </a:lnTo>
                <a:lnTo>
                  <a:pt x="8899571" y="2438013"/>
                </a:lnTo>
                <a:lnTo>
                  <a:pt x="9062868" y="2287186"/>
                </a:lnTo>
                <a:lnTo>
                  <a:pt x="9080281" y="2287186"/>
                </a:lnTo>
                <a:lnTo>
                  <a:pt x="9071574" y="2279144"/>
                </a:lnTo>
                <a:lnTo>
                  <a:pt x="9085291" y="2266475"/>
                </a:lnTo>
                <a:lnTo>
                  <a:pt x="9057857" y="2266475"/>
                </a:lnTo>
                <a:close/>
                <a:moveTo>
                  <a:pt x="2329958" y="2130688"/>
                </a:moveTo>
                <a:lnTo>
                  <a:pt x="2329957" y="2133138"/>
                </a:lnTo>
                <a:lnTo>
                  <a:pt x="2166661" y="2283966"/>
                </a:lnTo>
                <a:lnTo>
                  <a:pt x="2149247" y="2283965"/>
                </a:lnTo>
                <a:lnTo>
                  <a:pt x="2157955" y="2292006"/>
                </a:lnTo>
                <a:lnTo>
                  <a:pt x="2144237" y="2304676"/>
                </a:lnTo>
                <a:lnTo>
                  <a:pt x="2171671" y="2304676"/>
                </a:lnTo>
                <a:lnTo>
                  <a:pt x="2324694" y="2446014"/>
                </a:lnTo>
                <a:lnTo>
                  <a:pt x="2324692" y="2443565"/>
                </a:lnTo>
                <a:lnTo>
                  <a:pt x="2487990" y="2292738"/>
                </a:lnTo>
                <a:lnTo>
                  <a:pt x="2505403" y="2292737"/>
                </a:lnTo>
                <a:lnTo>
                  <a:pt x="2496698" y="2284696"/>
                </a:lnTo>
                <a:lnTo>
                  <a:pt x="2510414" y="2272026"/>
                </a:lnTo>
                <a:lnTo>
                  <a:pt x="2482979" y="2272026"/>
                </a:lnTo>
                <a:close/>
                <a:moveTo>
                  <a:pt x="4528911" y="2126187"/>
                </a:moveTo>
                <a:lnTo>
                  <a:pt x="4528912" y="2128636"/>
                </a:lnTo>
                <a:lnTo>
                  <a:pt x="4365614" y="2279464"/>
                </a:lnTo>
                <a:lnTo>
                  <a:pt x="4348201" y="2279463"/>
                </a:lnTo>
                <a:lnTo>
                  <a:pt x="4356908" y="2287505"/>
                </a:lnTo>
                <a:lnTo>
                  <a:pt x="4343192" y="2300175"/>
                </a:lnTo>
                <a:lnTo>
                  <a:pt x="4370625" y="2300175"/>
                </a:lnTo>
                <a:lnTo>
                  <a:pt x="4523648" y="2441512"/>
                </a:lnTo>
                <a:lnTo>
                  <a:pt x="4523647" y="2439063"/>
                </a:lnTo>
                <a:lnTo>
                  <a:pt x="4686944" y="2288236"/>
                </a:lnTo>
                <a:lnTo>
                  <a:pt x="4704357" y="2288237"/>
                </a:lnTo>
                <a:lnTo>
                  <a:pt x="4695650" y="2280194"/>
                </a:lnTo>
                <a:lnTo>
                  <a:pt x="4709368" y="2267525"/>
                </a:lnTo>
                <a:lnTo>
                  <a:pt x="4681933" y="2267525"/>
                </a:lnTo>
                <a:close/>
                <a:moveTo>
                  <a:pt x="142355" y="2127253"/>
                </a:moveTo>
                <a:lnTo>
                  <a:pt x="142355" y="2129701"/>
                </a:lnTo>
                <a:lnTo>
                  <a:pt x="3119" y="2258305"/>
                </a:lnTo>
                <a:lnTo>
                  <a:pt x="3203" y="2318915"/>
                </a:lnTo>
                <a:lnTo>
                  <a:pt x="137091" y="2442577"/>
                </a:lnTo>
                <a:lnTo>
                  <a:pt x="137090" y="2440129"/>
                </a:lnTo>
                <a:lnTo>
                  <a:pt x="300388" y="2289302"/>
                </a:lnTo>
                <a:lnTo>
                  <a:pt x="317800" y="2289302"/>
                </a:lnTo>
                <a:lnTo>
                  <a:pt x="309094" y="2281260"/>
                </a:lnTo>
                <a:lnTo>
                  <a:pt x="322811" y="2268591"/>
                </a:lnTo>
                <a:lnTo>
                  <a:pt x="295377" y="2268590"/>
                </a:lnTo>
                <a:close/>
                <a:moveTo>
                  <a:pt x="9997932" y="2105303"/>
                </a:moveTo>
                <a:lnTo>
                  <a:pt x="10190036" y="2282737"/>
                </a:lnTo>
                <a:lnTo>
                  <a:pt x="9994079" y="2463732"/>
                </a:lnTo>
                <a:lnTo>
                  <a:pt x="9801975" y="2286297"/>
                </a:lnTo>
                <a:close/>
                <a:moveTo>
                  <a:pt x="7812775" y="2104127"/>
                </a:moveTo>
                <a:lnTo>
                  <a:pt x="8002431" y="2279301"/>
                </a:lnTo>
                <a:lnTo>
                  <a:pt x="7803311" y="2463217"/>
                </a:lnTo>
                <a:lnTo>
                  <a:pt x="7803310" y="2465959"/>
                </a:lnTo>
                <a:lnTo>
                  <a:pt x="7613653" y="2290783"/>
                </a:lnTo>
                <a:lnTo>
                  <a:pt x="7812775" y="2106868"/>
                </a:lnTo>
                <a:close/>
                <a:moveTo>
                  <a:pt x="5622009" y="2106353"/>
                </a:moveTo>
                <a:lnTo>
                  <a:pt x="5814112" y="2283788"/>
                </a:lnTo>
                <a:lnTo>
                  <a:pt x="5618156" y="2464782"/>
                </a:lnTo>
                <a:lnTo>
                  <a:pt x="5426052" y="2287348"/>
                </a:lnTo>
                <a:close/>
                <a:moveTo>
                  <a:pt x="1235452" y="2107419"/>
                </a:moveTo>
                <a:lnTo>
                  <a:pt x="1427556" y="2284853"/>
                </a:lnTo>
                <a:lnTo>
                  <a:pt x="1231598" y="2465848"/>
                </a:lnTo>
                <a:lnTo>
                  <a:pt x="1039495" y="2288414"/>
                </a:lnTo>
                <a:close/>
                <a:moveTo>
                  <a:pt x="11092438" y="2076328"/>
                </a:moveTo>
                <a:lnTo>
                  <a:pt x="11315740" y="2282580"/>
                </a:lnTo>
                <a:lnTo>
                  <a:pt x="11087172" y="2493694"/>
                </a:lnTo>
                <a:lnTo>
                  <a:pt x="11087172" y="2496142"/>
                </a:lnTo>
                <a:lnTo>
                  <a:pt x="10863871" y="2289890"/>
                </a:lnTo>
                <a:lnTo>
                  <a:pt x="11092438" y="2078776"/>
                </a:lnTo>
                <a:close/>
                <a:moveTo>
                  <a:pt x="6716514" y="2077379"/>
                </a:moveTo>
                <a:lnTo>
                  <a:pt x="6939816" y="2283630"/>
                </a:lnTo>
                <a:lnTo>
                  <a:pt x="6711249" y="2494745"/>
                </a:lnTo>
                <a:lnTo>
                  <a:pt x="6711249" y="2497193"/>
                </a:lnTo>
                <a:lnTo>
                  <a:pt x="6487946" y="2290941"/>
                </a:lnTo>
                <a:lnTo>
                  <a:pt x="6716515" y="2079826"/>
                </a:lnTo>
                <a:close/>
                <a:moveTo>
                  <a:pt x="8904835" y="2072891"/>
                </a:moveTo>
                <a:lnTo>
                  <a:pt x="9128138" y="2279143"/>
                </a:lnTo>
                <a:lnTo>
                  <a:pt x="8899570" y="2490259"/>
                </a:lnTo>
                <a:lnTo>
                  <a:pt x="8899570" y="2492707"/>
                </a:lnTo>
                <a:lnTo>
                  <a:pt x="8676267" y="2286454"/>
                </a:lnTo>
                <a:lnTo>
                  <a:pt x="8904836" y="2075340"/>
                </a:lnTo>
                <a:close/>
                <a:moveTo>
                  <a:pt x="2329958" y="2078444"/>
                </a:moveTo>
                <a:lnTo>
                  <a:pt x="2553260" y="2284696"/>
                </a:lnTo>
                <a:lnTo>
                  <a:pt x="2324692" y="2495810"/>
                </a:lnTo>
                <a:lnTo>
                  <a:pt x="2324692" y="2498258"/>
                </a:lnTo>
                <a:lnTo>
                  <a:pt x="2101391" y="2292006"/>
                </a:lnTo>
                <a:lnTo>
                  <a:pt x="2329958" y="2080892"/>
                </a:lnTo>
                <a:close/>
                <a:moveTo>
                  <a:pt x="4528912" y="2073942"/>
                </a:moveTo>
                <a:lnTo>
                  <a:pt x="4752214" y="2280194"/>
                </a:lnTo>
                <a:lnTo>
                  <a:pt x="4523646" y="2491309"/>
                </a:lnTo>
                <a:lnTo>
                  <a:pt x="4523646" y="2493757"/>
                </a:lnTo>
                <a:lnTo>
                  <a:pt x="4300344" y="2287505"/>
                </a:lnTo>
                <a:lnTo>
                  <a:pt x="4528912" y="2076391"/>
                </a:lnTo>
                <a:close/>
                <a:moveTo>
                  <a:pt x="12188699" y="2040736"/>
                </a:moveTo>
                <a:lnTo>
                  <a:pt x="11940579" y="2269910"/>
                </a:lnTo>
                <a:lnTo>
                  <a:pt x="11897655" y="2269910"/>
                </a:lnTo>
                <a:lnTo>
                  <a:pt x="11919117" y="2289733"/>
                </a:lnTo>
                <a:lnTo>
                  <a:pt x="11918155" y="2290621"/>
                </a:lnTo>
                <a:lnTo>
                  <a:pt x="11920079" y="2290621"/>
                </a:lnTo>
                <a:lnTo>
                  <a:pt x="12183434" y="2533868"/>
                </a:lnTo>
                <a:lnTo>
                  <a:pt x="12183434" y="2468787"/>
                </a:lnTo>
                <a:lnTo>
                  <a:pt x="11989578" y="2289733"/>
                </a:lnTo>
                <a:lnTo>
                  <a:pt x="12188699" y="2105818"/>
                </a:lnTo>
                <a:close/>
                <a:moveTo>
                  <a:pt x="10001095" y="2037301"/>
                </a:moveTo>
                <a:lnTo>
                  <a:pt x="9997932" y="2040221"/>
                </a:lnTo>
                <a:lnTo>
                  <a:pt x="9996180" y="2038603"/>
                </a:lnTo>
                <a:lnTo>
                  <a:pt x="9996180" y="2041839"/>
                </a:lnTo>
                <a:lnTo>
                  <a:pt x="9752975" y="2266474"/>
                </a:lnTo>
                <a:lnTo>
                  <a:pt x="9710053" y="2266475"/>
                </a:lnTo>
                <a:lnTo>
                  <a:pt x="9731513" y="2286297"/>
                </a:lnTo>
                <a:lnTo>
                  <a:pt x="9730552" y="2287185"/>
                </a:lnTo>
                <a:lnTo>
                  <a:pt x="9732476" y="2287186"/>
                </a:lnTo>
                <a:lnTo>
                  <a:pt x="9990915" y="2525892"/>
                </a:lnTo>
                <a:lnTo>
                  <a:pt x="9990915" y="2531735"/>
                </a:lnTo>
                <a:lnTo>
                  <a:pt x="9994078" y="2528814"/>
                </a:lnTo>
                <a:lnTo>
                  <a:pt x="9995830" y="2530431"/>
                </a:lnTo>
                <a:lnTo>
                  <a:pt x="9995830" y="2527195"/>
                </a:lnTo>
                <a:lnTo>
                  <a:pt x="10239033" y="2302560"/>
                </a:lnTo>
                <a:lnTo>
                  <a:pt x="10281956" y="2302560"/>
                </a:lnTo>
                <a:lnTo>
                  <a:pt x="10260494" y="2282738"/>
                </a:lnTo>
                <a:lnTo>
                  <a:pt x="10261457" y="2281850"/>
                </a:lnTo>
                <a:lnTo>
                  <a:pt x="10259533" y="2281848"/>
                </a:lnTo>
                <a:lnTo>
                  <a:pt x="10001095" y="2043142"/>
                </a:lnTo>
                <a:close/>
                <a:moveTo>
                  <a:pt x="3426219" y="2042852"/>
                </a:moveTo>
                <a:lnTo>
                  <a:pt x="3178099" y="2272026"/>
                </a:lnTo>
                <a:lnTo>
                  <a:pt x="3135175" y="2272027"/>
                </a:lnTo>
                <a:lnTo>
                  <a:pt x="3156637" y="2291849"/>
                </a:lnTo>
                <a:lnTo>
                  <a:pt x="3155675" y="2292738"/>
                </a:lnTo>
                <a:lnTo>
                  <a:pt x="3157599" y="2292737"/>
                </a:lnTo>
                <a:lnTo>
                  <a:pt x="3420954" y="2535984"/>
                </a:lnTo>
                <a:lnTo>
                  <a:pt x="3420953" y="2470903"/>
                </a:lnTo>
                <a:lnTo>
                  <a:pt x="3227097" y="2291849"/>
                </a:lnTo>
                <a:lnTo>
                  <a:pt x="3426218" y="2107933"/>
                </a:lnTo>
                <a:close/>
                <a:moveTo>
                  <a:pt x="5625171" y="2038351"/>
                </a:moveTo>
                <a:lnTo>
                  <a:pt x="5622009" y="2041272"/>
                </a:lnTo>
                <a:lnTo>
                  <a:pt x="5620256" y="2039653"/>
                </a:lnTo>
                <a:lnTo>
                  <a:pt x="5620255" y="2042890"/>
                </a:lnTo>
                <a:lnTo>
                  <a:pt x="5377052" y="2267524"/>
                </a:lnTo>
                <a:lnTo>
                  <a:pt x="5334129" y="2267525"/>
                </a:lnTo>
                <a:lnTo>
                  <a:pt x="5355590" y="2287348"/>
                </a:lnTo>
                <a:lnTo>
                  <a:pt x="5354629" y="2288235"/>
                </a:lnTo>
                <a:lnTo>
                  <a:pt x="5356552" y="2288236"/>
                </a:lnTo>
                <a:lnTo>
                  <a:pt x="5614992" y="2526943"/>
                </a:lnTo>
                <a:lnTo>
                  <a:pt x="5614991" y="2532785"/>
                </a:lnTo>
                <a:lnTo>
                  <a:pt x="5618155" y="2529864"/>
                </a:lnTo>
                <a:lnTo>
                  <a:pt x="5619906" y="2531482"/>
                </a:lnTo>
                <a:lnTo>
                  <a:pt x="5619906" y="2528245"/>
                </a:lnTo>
                <a:lnTo>
                  <a:pt x="5863110" y="2303611"/>
                </a:lnTo>
                <a:lnTo>
                  <a:pt x="5906033" y="2303611"/>
                </a:lnTo>
                <a:lnTo>
                  <a:pt x="5884571" y="2283789"/>
                </a:lnTo>
                <a:lnTo>
                  <a:pt x="5885533" y="2282900"/>
                </a:lnTo>
                <a:lnTo>
                  <a:pt x="5883609" y="2282899"/>
                </a:lnTo>
                <a:lnTo>
                  <a:pt x="5625171" y="2044193"/>
                </a:lnTo>
                <a:close/>
                <a:moveTo>
                  <a:pt x="7808574" y="2035167"/>
                </a:moveTo>
                <a:lnTo>
                  <a:pt x="7808574" y="2045666"/>
                </a:lnTo>
                <a:lnTo>
                  <a:pt x="7564654" y="2270961"/>
                </a:lnTo>
                <a:lnTo>
                  <a:pt x="7521732" y="2270961"/>
                </a:lnTo>
                <a:lnTo>
                  <a:pt x="7543194" y="2290784"/>
                </a:lnTo>
                <a:lnTo>
                  <a:pt x="7542231" y="2291672"/>
                </a:lnTo>
                <a:lnTo>
                  <a:pt x="7544155" y="2291672"/>
                </a:lnTo>
                <a:lnTo>
                  <a:pt x="7807509" y="2534918"/>
                </a:lnTo>
                <a:lnTo>
                  <a:pt x="7807510" y="2524420"/>
                </a:lnTo>
                <a:lnTo>
                  <a:pt x="8051430" y="2299125"/>
                </a:lnTo>
                <a:lnTo>
                  <a:pt x="8094354" y="2299123"/>
                </a:lnTo>
                <a:lnTo>
                  <a:pt x="8072892" y="2279302"/>
                </a:lnTo>
                <a:lnTo>
                  <a:pt x="8073854" y="2278413"/>
                </a:lnTo>
                <a:lnTo>
                  <a:pt x="8071930" y="2278413"/>
                </a:lnTo>
                <a:close/>
                <a:moveTo>
                  <a:pt x="1238615" y="2039417"/>
                </a:moveTo>
                <a:lnTo>
                  <a:pt x="1235452" y="2042337"/>
                </a:lnTo>
                <a:lnTo>
                  <a:pt x="1233700" y="2040719"/>
                </a:lnTo>
                <a:lnTo>
                  <a:pt x="1233700" y="2043955"/>
                </a:lnTo>
                <a:lnTo>
                  <a:pt x="990495" y="2268589"/>
                </a:lnTo>
                <a:lnTo>
                  <a:pt x="947572" y="2268591"/>
                </a:lnTo>
                <a:lnTo>
                  <a:pt x="969033" y="2288413"/>
                </a:lnTo>
                <a:lnTo>
                  <a:pt x="968072" y="2289301"/>
                </a:lnTo>
                <a:lnTo>
                  <a:pt x="969996" y="2289302"/>
                </a:lnTo>
                <a:lnTo>
                  <a:pt x="1228435" y="2528008"/>
                </a:lnTo>
                <a:lnTo>
                  <a:pt x="1228435" y="2533851"/>
                </a:lnTo>
                <a:lnTo>
                  <a:pt x="1231599" y="2530929"/>
                </a:lnTo>
                <a:lnTo>
                  <a:pt x="1233350" y="2532548"/>
                </a:lnTo>
                <a:lnTo>
                  <a:pt x="1233349" y="2529311"/>
                </a:lnTo>
                <a:lnTo>
                  <a:pt x="1476553" y="2304676"/>
                </a:lnTo>
                <a:lnTo>
                  <a:pt x="1519477" y="2304676"/>
                </a:lnTo>
                <a:lnTo>
                  <a:pt x="1498014" y="2284854"/>
                </a:lnTo>
                <a:lnTo>
                  <a:pt x="1498977" y="2283965"/>
                </a:lnTo>
                <a:lnTo>
                  <a:pt x="1497053" y="2283965"/>
                </a:lnTo>
                <a:lnTo>
                  <a:pt x="1238615" y="2045258"/>
                </a:lnTo>
                <a:close/>
                <a:moveTo>
                  <a:pt x="3432652" y="2036217"/>
                </a:moveTo>
                <a:lnTo>
                  <a:pt x="3432652" y="2101299"/>
                </a:lnTo>
                <a:lnTo>
                  <a:pt x="3626508" y="2280352"/>
                </a:lnTo>
                <a:lnTo>
                  <a:pt x="3427387" y="2464267"/>
                </a:lnTo>
                <a:lnTo>
                  <a:pt x="3427388" y="2529349"/>
                </a:lnTo>
                <a:lnTo>
                  <a:pt x="3675507" y="2300175"/>
                </a:lnTo>
                <a:lnTo>
                  <a:pt x="3718430" y="2300174"/>
                </a:lnTo>
                <a:lnTo>
                  <a:pt x="3696968" y="2280353"/>
                </a:lnTo>
                <a:lnTo>
                  <a:pt x="3697931" y="2279464"/>
                </a:lnTo>
                <a:lnTo>
                  <a:pt x="3696007" y="2279464"/>
                </a:lnTo>
                <a:close/>
                <a:moveTo>
                  <a:pt x="11092437" y="2011245"/>
                </a:moveTo>
                <a:lnTo>
                  <a:pt x="11092437" y="2013694"/>
                </a:lnTo>
                <a:lnTo>
                  <a:pt x="10802115" y="2281849"/>
                </a:lnTo>
                <a:lnTo>
                  <a:pt x="10784702" y="2281849"/>
                </a:lnTo>
                <a:lnTo>
                  <a:pt x="10793408" y="2289891"/>
                </a:lnTo>
                <a:lnTo>
                  <a:pt x="10779692" y="2302561"/>
                </a:lnTo>
                <a:lnTo>
                  <a:pt x="10807126" y="2302560"/>
                </a:lnTo>
                <a:lnTo>
                  <a:pt x="11087173" y="2561224"/>
                </a:lnTo>
                <a:lnTo>
                  <a:pt x="11087174" y="2558775"/>
                </a:lnTo>
                <a:lnTo>
                  <a:pt x="11377496" y="2290622"/>
                </a:lnTo>
                <a:lnTo>
                  <a:pt x="11394910" y="2290621"/>
                </a:lnTo>
                <a:lnTo>
                  <a:pt x="11386203" y="2282580"/>
                </a:lnTo>
                <a:lnTo>
                  <a:pt x="11399919" y="2269911"/>
                </a:lnTo>
                <a:lnTo>
                  <a:pt x="11372485" y="2269910"/>
                </a:lnTo>
                <a:close/>
                <a:moveTo>
                  <a:pt x="6716513" y="2012296"/>
                </a:moveTo>
                <a:lnTo>
                  <a:pt x="6716513" y="2014744"/>
                </a:lnTo>
                <a:lnTo>
                  <a:pt x="6426191" y="2282899"/>
                </a:lnTo>
                <a:lnTo>
                  <a:pt x="6408779" y="2282899"/>
                </a:lnTo>
                <a:lnTo>
                  <a:pt x="6417485" y="2290942"/>
                </a:lnTo>
                <a:lnTo>
                  <a:pt x="6403769" y="2303612"/>
                </a:lnTo>
                <a:lnTo>
                  <a:pt x="6431202" y="2303610"/>
                </a:lnTo>
                <a:lnTo>
                  <a:pt x="6711250" y="2562274"/>
                </a:lnTo>
                <a:lnTo>
                  <a:pt x="6711249" y="2559826"/>
                </a:lnTo>
                <a:lnTo>
                  <a:pt x="7001573" y="2291672"/>
                </a:lnTo>
                <a:lnTo>
                  <a:pt x="7018986" y="2291672"/>
                </a:lnTo>
                <a:lnTo>
                  <a:pt x="7010279" y="2283630"/>
                </a:lnTo>
                <a:lnTo>
                  <a:pt x="7023995" y="2270961"/>
                </a:lnTo>
                <a:lnTo>
                  <a:pt x="6996561" y="2270961"/>
                </a:lnTo>
                <a:close/>
                <a:moveTo>
                  <a:pt x="8904835" y="2007810"/>
                </a:moveTo>
                <a:lnTo>
                  <a:pt x="8904836" y="2010259"/>
                </a:lnTo>
                <a:lnTo>
                  <a:pt x="8614512" y="2278413"/>
                </a:lnTo>
                <a:lnTo>
                  <a:pt x="8597099" y="2278413"/>
                </a:lnTo>
                <a:lnTo>
                  <a:pt x="8605806" y="2286455"/>
                </a:lnTo>
                <a:lnTo>
                  <a:pt x="8592089" y="2299125"/>
                </a:lnTo>
                <a:lnTo>
                  <a:pt x="8619523" y="2299123"/>
                </a:lnTo>
                <a:lnTo>
                  <a:pt x="8899571" y="2557789"/>
                </a:lnTo>
                <a:lnTo>
                  <a:pt x="8899571" y="2555340"/>
                </a:lnTo>
                <a:lnTo>
                  <a:pt x="9189893" y="2287185"/>
                </a:lnTo>
                <a:lnTo>
                  <a:pt x="9207306" y="2287185"/>
                </a:lnTo>
                <a:lnTo>
                  <a:pt x="9198600" y="2279144"/>
                </a:lnTo>
                <a:lnTo>
                  <a:pt x="9212317" y="2266475"/>
                </a:lnTo>
                <a:lnTo>
                  <a:pt x="9184883" y="2266475"/>
                </a:lnTo>
                <a:close/>
                <a:moveTo>
                  <a:pt x="2329958" y="2013361"/>
                </a:moveTo>
                <a:lnTo>
                  <a:pt x="2329957" y="2015810"/>
                </a:lnTo>
                <a:lnTo>
                  <a:pt x="2039634" y="2283965"/>
                </a:lnTo>
                <a:lnTo>
                  <a:pt x="2022222" y="2283965"/>
                </a:lnTo>
                <a:lnTo>
                  <a:pt x="2030927" y="2292007"/>
                </a:lnTo>
                <a:lnTo>
                  <a:pt x="2017212" y="2304677"/>
                </a:lnTo>
                <a:lnTo>
                  <a:pt x="2044645" y="2304676"/>
                </a:lnTo>
                <a:lnTo>
                  <a:pt x="2324693" y="2563340"/>
                </a:lnTo>
                <a:lnTo>
                  <a:pt x="2324693" y="2560891"/>
                </a:lnTo>
                <a:lnTo>
                  <a:pt x="2615016" y="2292737"/>
                </a:lnTo>
                <a:lnTo>
                  <a:pt x="2632429" y="2292737"/>
                </a:lnTo>
                <a:lnTo>
                  <a:pt x="2623723" y="2284696"/>
                </a:lnTo>
                <a:lnTo>
                  <a:pt x="2637438" y="2272027"/>
                </a:lnTo>
                <a:lnTo>
                  <a:pt x="2610005" y="2272026"/>
                </a:lnTo>
                <a:close/>
                <a:moveTo>
                  <a:pt x="4528912" y="2008860"/>
                </a:moveTo>
                <a:lnTo>
                  <a:pt x="4528912" y="2011309"/>
                </a:lnTo>
                <a:lnTo>
                  <a:pt x="4238589" y="2279464"/>
                </a:lnTo>
                <a:lnTo>
                  <a:pt x="4221176" y="2279463"/>
                </a:lnTo>
                <a:lnTo>
                  <a:pt x="4229883" y="2287505"/>
                </a:lnTo>
                <a:lnTo>
                  <a:pt x="4216166" y="2300175"/>
                </a:lnTo>
                <a:lnTo>
                  <a:pt x="4243599" y="2300174"/>
                </a:lnTo>
                <a:lnTo>
                  <a:pt x="4523647" y="2558839"/>
                </a:lnTo>
                <a:lnTo>
                  <a:pt x="4523647" y="2556390"/>
                </a:lnTo>
                <a:lnTo>
                  <a:pt x="4813970" y="2288235"/>
                </a:lnTo>
                <a:lnTo>
                  <a:pt x="4831382" y="2288236"/>
                </a:lnTo>
                <a:lnTo>
                  <a:pt x="4822677" y="2280194"/>
                </a:lnTo>
                <a:lnTo>
                  <a:pt x="4836394" y="2267525"/>
                </a:lnTo>
                <a:lnTo>
                  <a:pt x="4808960" y="2267525"/>
                </a:lnTo>
                <a:close/>
                <a:moveTo>
                  <a:pt x="142356" y="2009926"/>
                </a:moveTo>
                <a:lnTo>
                  <a:pt x="142355" y="2012375"/>
                </a:lnTo>
                <a:lnTo>
                  <a:pt x="2956" y="2141129"/>
                </a:lnTo>
                <a:lnTo>
                  <a:pt x="3046" y="2206128"/>
                </a:lnTo>
                <a:lnTo>
                  <a:pt x="142355" y="2077456"/>
                </a:lnTo>
                <a:lnTo>
                  <a:pt x="142355" y="2075008"/>
                </a:lnTo>
                <a:lnTo>
                  <a:pt x="365658" y="2281260"/>
                </a:lnTo>
                <a:lnTo>
                  <a:pt x="137090" y="2492375"/>
                </a:lnTo>
                <a:lnTo>
                  <a:pt x="137089" y="2494823"/>
                </a:lnTo>
                <a:lnTo>
                  <a:pt x="3276" y="2371227"/>
                </a:lnTo>
                <a:lnTo>
                  <a:pt x="3366" y="2436391"/>
                </a:lnTo>
                <a:lnTo>
                  <a:pt x="137091" y="2559905"/>
                </a:lnTo>
                <a:lnTo>
                  <a:pt x="137090" y="2557456"/>
                </a:lnTo>
                <a:lnTo>
                  <a:pt x="427413" y="2289301"/>
                </a:lnTo>
                <a:lnTo>
                  <a:pt x="444826" y="2289301"/>
                </a:lnTo>
                <a:lnTo>
                  <a:pt x="436120" y="2281260"/>
                </a:lnTo>
                <a:lnTo>
                  <a:pt x="449836" y="2268590"/>
                </a:lnTo>
                <a:lnTo>
                  <a:pt x="422403" y="2268591"/>
                </a:lnTo>
                <a:close/>
                <a:moveTo>
                  <a:pt x="9997932" y="1987976"/>
                </a:moveTo>
                <a:lnTo>
                  <a:pt x="10317059" y="2282737"/>
                </a:lnTo>
                <a:lnTo>
                  <a:pt x="9994079" y="2581058"/>
                </a:lnTo>
                <a:lnTo>
                  <a:pt x="9674948" y="2286296"/>
                </a:lnTo>
                <a:close/>
                <a:moveTo>
                  <a:pt x="7812775" y="1986801"/>
                </a:moveTo>
                <a:lnTo>
                  <a:pt x="8129457" y="2279302"/>
                </a:lnTo>
                <a:lnTo>
                  <a:pt x="7803310" y="2580544"/>
                </a:lnTo>
                <a:lnTo>
                  <a:pt x="7803310" y="2583284"/>
                </a:lnTo>
                <a:lnTo>
                  <a:pt x="7486628" y="2290783"/>
                </a:lnTo>
                <a:lnTo>
                  <a:pt x="7812774" y="1989541"/>
                </a:lnTo>
                <a:close/>
                <a:moveTo>
                  <a:pt x="5622009" y="1989027"/>
                </a:moveTo>
                <a:lnTo>
                  <a:pt x="5941136" y="2283788"/>
                </a:lnTo>
                <a:lnTo>
                  <a:pt x="5618154" y="2582108"/>
                </a:lnTo>
                <a:lnTo>
                  <a:pt x="5299025" y="2287347"/>
                </a:lnTo>
                <a:close/>
                <a:moveTo>
                  <a:pt x="1235452" y="1990092"/>
                </a:moveTo>
                <a:lnTo>
                  <a:pt x="1554579" y="2284853"/>
                </a:lnTo>
                <a:lnTo>
                  <a:pt x="1231598" y="2583174"/>
                </a:lnTo>
                <a:lnTo>
                  <a:pt x="912468" y="2288412"/>
                </a:lnTo>
                <a:close/>
                <a:moveTo>
                  <a:pt x="11092438" y="1959002"/>
                </a:moveTo>
                <a:lnTo>
                  <a:pt x="11442768" y="2282580"/>
                </a:lnTo>
                <a:lnTo>
                  <a:pt x="11087172" y="2611022"/>
                </a:lnTo>
                <a:lnTo>
                  <a:pt x="11087172" y="2613469"/>
                </a:lnTo>
                <a:lnTo>
                  <a:pt x="10736844" y="2289890"/>
                </a:lnTo>
                <a:lnTo>
                  <a:pt x="11092438" y="1961449"/>
                </a:lnTo>
                <a:close/>
                <a:moveTo>
                  <a:pt x="6716515" y="1960053"/>
                </a:moveTo>
                <a:lnTo>
                  <a:pt x="7066845" y="2283630"/>
                </a:lnTo>
                <a:lnTo>
                  <a:pt x="6711249" y="2612073"/>
                </a:lnTo>
                <a:lnTo>
                  <a:pt x="6711249" y="2614519"/>
                </a:lnTo>
                <a:lnTo>
                  <a:pt x="6360920" y="2290941"/>
                </a:lnTo>
                <a:lnTo>
                  <a:pt x="6716515" y="1962499"/>
                </a:lnTo>
                <a:close/>
                <a:moveTo>
                  <a:pt x="8904835" y="1955566"/>
                </a:moveTo>
                <a:lnTo>
                  <a:pt x="9255164" y="2279143"/>
                </a:lnTo>
                <a:lnTo>
                  <a:pt x="8899570" y="2607586"/>
                </a:lnTo>
                <a:lnTo>
                  <a:pt x="8899570" y="2610032"/>
                </a:lnTo>
                <a:lnTo>
                  <a:pt x="8549241" y="2286455"/>
                </a:lnTo>
                <a:lnTo>
                  <a:pt x="8904835" y="1958012"/>
                </a:lnTo>
                <a:close/>
                <a:moveTo>
                  <a:pt x="2329958" y="1961118"/>
                </a:moveTo>
                <a:lnTo>
                  <a:pt x="2680288" y="2284696"/>
                </a:lnTo>
                <a:lnTo>
                  <a:pt x="2324692" y="2613138"/>
                </a:lnTo>
                <a:lnTo>
                  <a:pt x="2324692" y="2615585"/>
                </a:lnTo>
                <a:lnTo>
                  <a:pt x="1974363" y="2292006"/>
                </a:lnTo>
                <a:lnTo>
                  <a:pt x="2329958" y="1963565"/>
                </a:lnTo>
                <a:close/>
                <a:moveTo>
                  <a:pt x="4528912" y="1956616"/>
                </a:moveTo>
                <a:lnTo>
                  <a:pt x="4879241" y="2280194"/>
                </a:lnTo>
                <a:lnTo>
                  <a:pt x="4523646" y="2608636"/>
                </a:lnTo>
                <a:lnTo>
                  <a:pt x="4523646" y="2611083"/>
                </a:lnTo>
                <a:lnTo>
                  <a:pt x="4173318" y="2287505"/>
                </a:lnTo>
                <a:lnTo>
                  <a:pt x="4528912" y="1959063"/>
                </a:lnTo>
                <a:close/>
                <a:moveTo>
                  <a:pt x="10533159" y="1888788"/>
                </a:moveTo>
                <a:lnTo>
                  <a:pt x="10560640" y="1915851"/>
                </a:lnTo>
                <a:lnTo>
                  <a:pt x="10533159" y="1942914"/>
                </a:lnTo>
                <a:lnTo>
                  <a:pt x="10505678" y="1915851"/>
                </a:lnTo>
                <a:close/>
                <a:moveTo>
                  <a:pt x="6157235" y="1889839"/>
                </a:moveTo>
                <a:lnTo>
                  <a:pt x="6184717" y="1916902"/>
                </a:lnTo>
                <a:lnTo>
                  <a:pt x="6157235" y="1943964"/>
                </a:lnTo>
                <a:lnTo>
                  <a:pt x="6129754" y="1916902"/>
                </a:lnTo>
                <a:close/>
                <a:moveTo>
                  <a:pt x="11651717" y="1881161"/>
                </a:moveTo>
                <a:lnTo>
                  <a:pt x="11679198" y="1908224"/>
                </a:lnTo>
                <a:lnTo>
                  <a:pt x="11651717" y="1935286"/>
                </a:lnTo>
                <a:lnTo>
                  <a:pt x="11624236" y="1908223"/>
                </a:lnTo>
                <a:close/>
                <a:moveTo>
                  <a:pt x="8345556" y="1885352"/>
                </a:moveTo>
                <a:lnTo>
                  <a:pt x="8373037" y="1912415"/>
                </a:lnTo>
                <a:lnTo>
                  <a:pt x="8345556" y="1939477"/>
                </a:lnTo>
                <a:lnTo>
                  <a:pt x="8318075" y="1912416"/>
                </a:lnTo>
                <a:close/>
                <a:moveTo>
                  <a:pt x="1770679" y="1890904"/>
                </a:moveTo>
                <a:lnTo>
                  <a:pt x="1798160" y="1917967"/>
                </a:lnTo>
                <a:lnTo>
                  <a:pt x="1770679" y="1945030"/>
                </a:lnTo>
                <a:lnTo>
                  <a:pt x="1743198" y="1917967"/>
                </a:lnTo>
                <a:close/>
                <a:moveTo>
                  <a:pt x="7275794" y="1882211"/>
                </a:moveTo>
                <a:lnTo>
                  <a:pt x="7303274" y="1909275"/>
                </a:lnTo>
                <a:lnTo>
                  <a:pt x="7275793" y="1936337"/>
                </a:lnTo>
                <a:lnTo>
                  <a:pt x="7248312" y="1909274"/>
                </a:lnTo>
                <a:close/>
                <a:moveTo>
                  <a:pt x="3969633" y="1886402"/>
                </a:moveTo>
                <a:lnTo>
                  <a:pt x="3997114" y="1913465"/>
                </a:lnTo>
                <a:lnTo>
                  <a:pt x="3969633" y="1940528"/>
                </a:lnTo>
                <a:lnTo>
                  <a:pt x="3942152" y="1913466"/>
                </a:lnTo>
                <a:close/>
                <a:moveTo>
                  <a:pt x="9464114" y="1877725"/>
                </a:moveTo>
                <a:lnTo>
                  <a:pt x="9491596" y="1904788"/>
                </a:lnTo>
                <a:lnTo>
                  <a:pt x="9464113" y="1931851"/>
                </a:lnTo>
                <a:lnTo>
                  <a:pt x="9436633" y="1904788"/>
                </a:lnTo>
                <a:close/>
                <a:moveTo>
                  <a:pt x="2889237" y="1883277"/>
                </a:moveTo>
                <a:lnTo>
                  <a:pt x="2916718" y="1910340"/>
                </a:lnTo>
                <a:lnTo>
                  <a:pt x="2889238" y="1937402"/>
                </a:lnTo>
                <a:lnTo>
                  <a:pt x="2861756" y="1910339"/>
                </a:lnTo>
                <a:close/>
                <a:moveTo>
                  <a:pt x="5088191" y="1878776"/>
                </a:moveTo>
                <a:lnTo>
                  <a:pt x="5115672" y="1905838"/>
                </a:lnTo>
                <a:lnTo>
                  <a:pt x="5088190" y="1932901"/>
                </a:lnTo>
                <a:lnTo>
                  <a:pt x="5060709" y="1905838"/>
                </a:lnTo>
                <a:close/>
                <a:moveTo>
                  <a:pt x="701634" y="1879841"/>
                </a:moveTo>
                <a:lnTo>
                  <a:pt x="729115" y="1906904"/>
                </a:lnTo>
                <a:lnTo>
                  <a:pt x="701634" y="1933967"/>
                </a:lnTo>
                <a:lnTo>
                  <a:pt x="674152" y="1906904"/>
                </a:lnTo>
                <a:close/>
                <a:moveTo>
                  <a:pt x="10968063" y="1842399"/>
                </a:moveTo>
                <a:lnTo>
                  <a:pt x="10891288" y="1918007"/>
                </a:lnTo>
                <a:lnTo>
                  <a:pt x="10968063" y="1993612"/>
                </a:lnTo>
                <a:lnTo>
                  <a:pt x="11044837" y="1918007"/>
                </a:lnTo>
                <a:close/>
                <a:moveTo>
                  <a:pt x="10094352" y="1840245"/>
                </a:moveTo>
                <a:lnTo>
                  <a:pt x="10017576" y="1915851"/>
                </a:lnTo>
                <a:lnTo>
                  <a:pt x="10094352" y="1991457"/>
                </a:lnTo>
                <a:lnTo>
                  <a:pt x="10171127" y="1915851"/>
                </a:lnTo>
                <a:close/>
                <a:moveTo>
                  <a:pt x="6592138" y="1843450"/>
                </a:moveTo>
                <a:lnTo>
                  <a:pt x="6515364" y="1919057"/>
                </a:lnTo>
                <a:lnTo>
                  <a:pt x="6592138" y="1994662"/>
                </a:lnTo>
                <a:lnTo>
                  <a:pt x="6668914" y="1919057"/>
                </a:lnTo>
                <a:close/>
                <a:moveTo>
                  <a:pt x="8780460" y="1838964"/>
                </a:moveTo>
                <a:lnTo>
                  <a:pt x="8703685" y="1914570"/>
                </a:lnTo>
                <a:lnTo>
                  <a:pt x="8780460" y="1990176"/>
                </a:lnTo>
                <a:lnTo>
                  <a:pt x="8857235" y="1914571"/>
                </a:lnTo>
                <a:close/>
                <a:moveTo>
                  <a:pt x="12090527" y="1832617"/>
                </a:moveTo>
                <a:lnTo>
                  <a:pt x="12013752" y="1908223"/>
                </a:lnTo>
                <a:lnTo>
                  <a:pt x="12090527" y="1983830"/>
                </a:lnTo>
                <a:lnTo>
                  <a:pt x="12167302" y="1908223"/>
                </a:lnTo>
                <a:close/>
                <a:moveTo>
                  <a:pt x="5718429" y="1841295"/>
                </a:moveTo>
                <a:lnTo>
                  <a:pt x="5641652" y="1916901"/>
                </a:lnTo>
                <a:lnTo>
                  <a:pt x="5718429" y="1992508"/>
                </a:lnTo>
                <a:lnTo>
                  <a:pt x="5795204" y="1916902"/>
                </a:lnTo>
                <a:close/>
                <a:moveTo>
                  <a:pt x="7906747" y="1836808"/>
                </a:moveTo>
                <a:lnTo>
                  <a:pt x="7829971" y="1912416"/>
                </a:lnTo>
                <a:lnTo>
                  <a:pt x="7906747" y="1988022"/>
                </a:lnTo>
                <a:lnTo>
                  <a:pt x="7983522" y="1912416"/>
                </a:lnTo>
                <a:close/>
                <a:moveTo>
                  <a:pt x="2205583" y="1844515"/>
                </a:moveTo>
                <a:lnTo>
                  <a:pt x="2128808" y="1920123"/>
                </a:lnTo>
                <a:lnTo>
                  <a:pt x="2205583" y="1995728"/>
                </a:lnTo>
                <a:lnTo>
                  <a:pt x="2282358" y="1920123"/>
                </a:lnTo>
                <a:close/>
                <a:moveTo>
                  <a:pt x="4404537" y="1840014"/>
                </a:moveTo>
                <a:lnTo>
                  <a:pt x="4327762" y="1915620"/>
                </a:lnTo>
                <a:lnTo>
                  <a:pt x="4404536" y="1991227"/>
                </a:lnTo>
                <a:lnTo>
                  <a:pt x="4481311" y="1915622"/>
                </a:lnTo>
                <a:close/>
                <a:moveTo>
                  <a:pt x="11216814" y="1830462"/>
                </a:moveTo>
                <a:lnTo>
                  <a:pt x="11140038" y="1906068"/>
                </a:lnTo>
                <a:lnTo>
                  <a:pt x="11216814" y="1981674"/>
                </a:lnTo>
                <a:lnTo>
                  <a:pt x="11293589" y="1906068"/>
                </a:lnTo>
                <a:close/>
                <a:moveTo>
                  <a:pt x="7714603" y="1833668"/>
                </a:moveTo>
                <a:lnTo>
                  <a:pt x="7637828" y="1909274"/>
                </a:lnTo>
                <a:lnTo>
                  <a:pt x="7714603" y="1984880"/>
                </a:lnTo>
                <a:lnTo>
                  <a:pt x="7791378" y="1909274"/>
                </a:lnTo>
                <a:close/>
                <a:moveTo>
                  <a:pt x="1331872" y="1842361"/>
                </a:moveTo>
                <a:lnTo>
                  <a:pt x="1255096" y="1917967"/>
                </a:lnTo>
                <a:lnTo>
                  <a:pt x="1331872" y="1993573"/>
                </a:lnTo>
                <a:lnTo>
                  <a:pt x="1408647" y="1917967"/>
                </a:lnTo>
                <a:close/>
                <a:moveTo>
                  <a:pt x="10533160" y="1829173"/>
                </a:moveTo>
                <a:lnTo>
                  <a:pt x="10442953" y="1918006"/>
                </a:lnTo>
                <a:lnTo>
                  <a:pt x="10533160" y="2006840"/>
                </a:lnTo>
                <a:lnTo>
                  <a:pt x="10623367" y="1918006"/>
                </a:lnTo>
                <a:close/>
                <a:moveTo>
                  <a:pt x="9902923" y="1829181"/>
                </a:moveTo>
                <a:lnTo>
                  <a:pt x="9826148" y="1904788"/>
                </a:lnTo>
                <a:lnTo>
                  <a:pt x="9902923" y="1980393"/>
                </a:lnTo>
                <a:lnTo>
                  <a:pt x="9979699" y="1904787"/>
                </a:lnTo>
                <a:close/>
                <a:moveTo>
                  <a:pt x="3530824" y="1837859"/>
                </a:moveTo>
                <a:lnTo>
                  <a:pt x="3454049" y="1913466"/>
                </a:lnTo>
                <a:lnTo>
                  <a:pt x="3530824" y="1989072"/>
                </a:lnTo>
                <a:lnTo>
                  <a:pt x="3607600" y="1913466"/>
                </a:lnTo>
                <a:close/>
                <a:moveTo>
                  <a:pt x="17980" y="1841080"/>
                </a:moveTo>
                <a:lnTo>
                  <a:pt x="2560" y="1856265"/>
                </a:lnTo>
                <a:lnTo>
                  <a:pt x="2728" y="1977273"/>
                </a:lnTo>
                <a:lnTo>
                  <a:pt x="17980" y="1992292"/>
                </a:lnTo>
                <a:lnTo>
                  <a:pt x="94755" y="1916687"/>
                </a:lnTo>
                <a:close/>
                <a:moveTo>
                  <a:pt x="6840890" y="1831512"/>
                </a:moveTo>
                <a:lnTo>
                  <a:pt x="6764114" y="1907118"/>
                </a:lnTo>
                <a:lnTo>
                  <a:pt x="6840890" y="1982725"/>
                </a:lnTo>
                <a:lnTo>
                  <a:pt x="6917665" y="1907118"/>
                </a:lnTo>
                <a:close/>
                <a:moveTo>
                  <a:pt x="9029211" y="1827025"/>
                </a:moveTo>
                <a:lnTo>
                  <a:pt x="8952435" y="1902632"/>
                </a:lnTo>
                <a:lnTo>
                  <a:pt x="9029211" y="1978238"/>
                </a:lnTo>
                <a:lnTo>
                  <a:pt x="9105986" y="1902632"/>
                </a:lnTo>
                <a:close/>
                <a:moveTo>
                  <a:pt x="3328046" y="1834733"/>
                </a:moveTo>
                <a:lnTo>
                  <a:pt x="3251271" y="1910339"/>
                </a:lnTo>
                <a:lnTo>
                  <a:pt x="3328046" y="1985946"/>
                </a:lnTo>
                <a:lnTo>
                  <a:pt x="3404821" y="1910339"/>
                </a:lnTo>
                <a:close/>
                <a:moveTo>
                  <a:pt x="6157237" y="1830224"/>
                </a:moveTo>
                <a:lnTo>
                  <a:pt x="6067029" y="1919057"/>
                </a:lnTo>
                <a:lnTo>
                  <a:pt x="6157236" y="2007890"/>
                </a:lnTo>
                <a:lnTo>
                  <a:pt x="6247443" y="1919057"/>
                </a:lnTo>
                <a:close/>
                <a:moveTo>
                  <a:pt x="5526999" y="1830231"/>
                </a:moveTo>
                <a:lnTo>
                  <a:pt x="5450225" y="1905838"/>
                </a:lnTo>
                <a:lnTo>
                  <a:pt x="5527000" y="1981444"/>
                </a:lnTo>
                <a:lnTo>
                  <a:pt x="5603776" y="1905838"/>
                </a:lnTo>
                <a:close/>
                <a:moveTo>
                  <a:pt x="8345557" y="1825737"/>
                </a:moveTo>
                <a:lnTo>
                  <a:pt x="8255350" y="1914570"/>
                </a:lnTo>
                <a:lnTo>
                  <a:pt x="8345557" y="2003404"/>
                </a:lnTo>
                <a:lnTo>
                  <a:pt x="8435764" y="1914570"/>
                </a:lnTo>
                <a:close/>
                <a:moveTo>
                  <a:pt x="2454333" y="1832578"/>
                </a:moveTo>
                <a:lnTo>
                  <a:pt x="2377557" y="1908184"/>
                </a:lnTo>
                <a:lnTo>
                  <a:pt x="2454334" y="1983790"/>
                </a:lnTo>
                <a:lnTo>
                  <a:pt x="2531109" y="1908184"/>
                </a:lnTo>
                <a:close/>
                <a:moveTo>
                  <a:pt x="4653288" y="1828076"/>
                </a:moveTo>
                <a:lnTo>
                  <a:pt x="4576512" y="1903682"/>
                </a:lnTo>
                <a:lnTo>
                  <a:pt x="4653288" y="1979288"/>
                </a:lnTo>
                <a:lnTo>
                  <a:pt x="4730063" y="1903683"/>
                </a:lnTo>
                <a:close/>
                <a:moveTo>
                  <a:pt x="1770680" y="1831289"/>
                </a:moveTo>
                <a:lnTo>
                  <a:pt x="1680472" y="1920123"/>
                </a:lnTo>
                <a:lnTo>
                  <a:pt x="1770680" y="2008956"/>
                </a:lnTo>
                <a:lnTo>
                  <a:pt x="1860887" y="1920123"/>
                </a:lnTo>
                <a:close/>
                <a:moveTo>
                  <a:pt x="11651716" y="1817234"/>
                </a:moveTo>
                <a:lnTo>
                  <a:pt x="11561510" y="1906068"/>
                </a:lnTo>
                <a:lnTo>
                  <a:pt x="11651717" y="1994901"/>
                </a:lnTo>
                <a:lnTo>
                  <a:pt x="11741924" y="1906068"/>
                </a:lnTo>
                <a:close/>
                <a:moveTo>
                  <a:pt x="1140443" y="1831297"/>
                </a:moveTo>
                <a:lnTo>
                  <a:pt x="1063668" y="1906904"/>
                </a:lnTo>
                <a:lnTo>
                  <a:pt x="1140443" y="1982509"/>
                </a:lnTo>
                <a:lnTo>
                  <a:pt x="1217219" y="1906903"/>
                </a:lnTo>
                <a:close/>
                <a:moveTo>
                  <a:pt x="3969634" y="1826787"/>
                </a:moveTo>
                <a:lnTo>
                  <a:pt x="3879427" y="1915621"/>
                </a:lnTo>
                <a:lnTo>
                  <a:pt x="3969634" y="2004455"/>
                </a:lnTo>
                <a:lnTo>
                  <a:pt x="4059840" y="1915621"/>
                </a:lnTo>
                <a:close/>
                <a:moveTo>
                  <a:pt x="266731" y="1829141"/>
                </a:moveTo>
                <a:lnTo>
                  <a:pt x="189955" y="1904748"/>
                </a:lnTo>
                <a:lnTo>
                  <a:pt x="266731" y="1980354"/>
                </a:lnTo>
                <a:lnTo>
                  <a:pt x="343506" y="1904748"/>
                </a:lnTo>
                <a:close/>
                <a:moveTo>
                  <a:pt x="7275793" y="1818284"/>
                </a:moveTo>
                <a:lnTo>
                  <a:pt x="7185587" y="1907118"/>
                </a:lnTo>
                <a:lnTo>
                  <a:pt x="7275794" y="1995952"/>
                </a:lnTo>
                <a:lnTo>
                  <a:pt x="7366000" y="1907118"/>
                </a:lnTo>
                <a:close/>
                <a:moveTo>
                  <a:pt x="9464114" y="1813798"/>
                </a:moveTo>
                <a:lnTo>
                  <a:pt x="9373906" y="1902632"/>
                </a:lnTo>
                <a:lnTo>
                  <a:pt x="9464114" y="1991466"/>
                </a:lnTo>
                <a:lnTo>
                  <a:pt x="9554321" y="1902632"/>
                </a:lnTo>
                <a:close/>
                <a:moveTo>
                  <a:pt x="2889236" y="1819350"/>
                </a:moveTo>
                <a:lnTo>
                  <a:pt x="2799030" y="1908184"/>
                </a:lnTo>
                <a:lnTo>
                  <a:pt x="2889237" y="1997017"/>
                </a:lnTo>
                <a:lnTo>
                  <a:pt x="2979444" y="1908184"/>
                </a:lnTo>
                <a:close/>
                <a:moveTo>
                  <a:pt x="10968063" y="1806689"/>
                </a:moveTo>
                <a:lnTo>
                  <a:pt x="11081100" y="1918006"/>
                </a:lnTo>
                <a:lnTo>
                  <a:pt x="10968063" y="2029324"/>
                </a:lnTo>
                <a:lnTo>
                  <a:pt x="10855026" y="1918007"/>
                </a:lnTo>
                <a:close/>
                <a:moveTo>
                  <a:pt x="5088190" y="1814849"/>
                </a:moveTo>
                <a:lnTo>
                  <a:pt x="4997983" y="1903683"/>
                </a:lnTo>
                <a:lnTo>
                  <a:pt x="5088190" y="1992516"/>
                </a:lnTo>
                <a:lnTo>
                  <a:pt x="5178398" y="1903683"/>
                </a:lnTo>
                <a:close/>
                <a:moveTo>
                  <a:pt x="6592139" y="1807740"/>
                </a:moveTo>
                <a:lnTo>
                  <a:pt x="6705176" y="1919057"/>
                </a:lnTo>
                <a:lnTo>
                  <a:pt x="6592139" y="2030374"/>
                </a:lnTo>
                <a:lnTo>
                  <a:pt x="6479102" y="1919057"/>
                </a:lnTo>
                <a:close/>
                <a:moveTo>
                  <a:pt x="701634" y="1815914"/>
                </a:moveTo>
                <a:lnTo>
                  <a:pt x="611426" y="1904748"/>
                </a:lnTo>
                <a:lnTo>
                  <a:pt x="701633" y="1993582"/>
                </a:lnTo>
                <a:lnTo>
                  <a:pt x="791841" y="1904749"/>
                </a:lnTo>
                <a:close/>
                <a:moveTo>
                  <a:pt x="8780460" y="1803254"/>
                </a:moveTo>
                <a:lnTo>
                  <a:pt x="8893498" y="1914571"/>
                </a:lnTo>
                <a:lnTo>
                  <a:pt x="8780460" y="2025887"/>
                </a:lnTo>
                <a:lnTo>
                  <a:pt x="8667422" y="1914570"/>
                </a:lnTo>
                <a:close/>
                <a:moveTo>
                  <a:pt x="2205582" y="1808805"/>
                </a:moveTo>
                <a:lnTo>
                  <a:pt x="2318620" y="1920123"/>
                </a:lnTo>
                <a:lnTo>
                  <a:pt x="2205583" y="2031440"/>
                </a:lnTo>
                <a:lnTo>
                  <a:pt x="2092546" y="1920123"/>
                </a:lnTo>
                <a:close/>
                <a:moveTo>
                  <a:pt x="4404537" y="1804304"/>
                </a:moveTo>
                <a:lnTo>
                  <a:pt x="4517574" y="1915622"/>
                </a:lnTo>
                <a:lnTo>
                  <a:pt x="4404536" y="2026938"/>
                </a:lnTo>
                <a:lnTo>
                  <a:pt x="4291499" y="1915621"/>
                </a:lnTo>
                <a:close/>
                <a:moveTo>
                  <a:pt x="11216814" y="1794752"/>
                </a:moveTo>
                <a:lnTo>
                  <a:pt x="11329851" y="1906068"/>
                </a:lnTo>
                <a:lnTo>
                  <a:pt x="11216814" y="2017384"/>
                </a:lnTo>
                <a:lnTo>
                  <a:pt x="11103775" y="1906068"/>
                </a:lnTo>
                <a:close/>
                <a:moveTo>
                  <a:pt x="7714603" y="1797957"/>
                </a:moveTo>
                <a:lnTo>
                  <a:pt x="7808576" y="1890499"/>
                </a:lnTo>
                <a:lnTo>
                  <a:pt x="7808575" y="1897776"/>
                </a:lnTo>
                <a:lnTo>
                  <a:pt x="7812270" y="1894138"/>
                </a:lnTo>
                <a:lnTo>
                  <a:pt x="7812775" y="1894635"/>
                </a:lnTo>
                <a:lnTo>
                  <a:pt x="7812775" y="1893641"/>
                </a:lnTo>
                <a:lnTo>
                  <a:pt x="7906747" y="1801098"/>
                </a:lnTo>
                <a:lnTo>
                  <a:pt x="8019785" y="1912416"/>
                </a:lnTo>
                <a:lnTo>
                  <a:pt x="7906746" y="2023732"/>
                </a:lnTo>
                <a:lnTo>
                  <a:pt x="7812774" y="1931190"/>
                </a:lnTo>
                <a:lnTo>
                  <a:pt x="7812775" y="1923913"/>
                </a:lnTo>
                <a:lnTo>
                  <a:pt x="7809080" y="1927552"/>
                </a:lnTo>
                <a:lnTo>
                  <a:pt x="7808575" y="1927055"/>
                </a:lnTo>
                <a:lnTo>
                  <a:pt x="7808575" y="1928049"/>
                </a:lnTo>
                <a:lnTo>
                  <a:pt x="7714603" y="2020590"/>
                </a:lnTo>
                <a:lnTo>
                  <a:pt x="7601565" y="1909274"/>
                </a:lnTo>
                <a:close/>
                <a:moveTo>
                  <a:pt x="9902923" y="1793471"/>
                </a:moveTo>
                <a:lnTo>
                  <a:pt x="9996180" y="1885308"/>
                </a:lnTo>
                <a:lnTo>
                  <a:pt x="9996180" y="1901212"/>
                </a:lnTo>
                <a:lnTo>
                  <a:pt x="10094353" y="1804534"/>
                </a:lnTo>
                <a:lnTo>
                  <a:pt x="10207388" y="1915851"/>
                </a:lnTo>
                <a:lnTo>
                  <a:pt x="10094352" y="2027168"/>
                </a:lnTo>
                <a:lnTo>
                  <a:pt x="10001096" y="1935330"/>
                </a:lnTo>
                <a:lnTo>
                  <a:pt x="10001095" y="1919426"/>
                </a:lnTo>
                <a:lnTo>
                  <a:pt x="9902923" y="2016104"/>
                </a:lnTo>
                <a:lnTo>
                  <a:pt x="9789886" y="1904787"/>
                </a:lnTo>
                <a:close/>
                <a:moveTo>
                  <a:pt x="6840891" y="1795802"/>
                </a:moveTo>
                <a:lnTo>
                  <a:pt x="6953927" y="1907118"/>
                </a:lnTo>
                <a:lnTo>
                  <a:pt x="6840890" y="2018435"/>
                </a:lnTo>
                <a:lnTo>
                  <a:pt x="6727851" y="1907118"/>
                </a:lnTo>
                <a:close/>
                <a:moveTo>
                  <a:pt x="9029211" y="1791315"/>
                </a:moveTo>
                <a:lnTo>
                  <a:pt x="9142248" y="1902632"/>
                </a:lnTo>
                <a:lnTo>
                  <a:pt x="9029211" y="2013949"/>
                </a:lnTo>
                <a:lnTo>
                  <a:pt x="8916173" y="1902632"/>
                </a:lnTo>
                <a:close/>
                <a:moveTo>
                  <a:pt x="5526999" y="1794521"/>
                </a:moveTo>
                <a:lnTo>
                  <a:pt x="5620256" y="1886358"/>
                </a:lnTo>
                <a:lnTo>
                  <a:pt x="5620256" y="1902262"/>
                </a:lnTo>
                <a:lnTo>
                  <a:pt x="5718429" y="1805584"/>
                </a:lnTo>
                <a:lnTo>
                  <a:pt x="5831464" y="1916902"/>
                </a:lnTo>
                <a:lnTo>
                  <a:pt x="5718428" y="2028219"/>
                </a:lnTo>
                <a:lnTo>
                  <a:pt x="5625172" y="1936381"/>
                </a:lnTo>
                <a:lnTo>
                  <a:pt x="5625172" y="1920477"/>
                </a:lnTo>
                <a:lnTo>
                  <a:pt x="5527000" y="2017155"/>
                </a:lnTo>
                <a:lnTo>
                  <a:pt x="5413963" y="1905838"/>
                </a:lnTo>
                <a:close/>
                <a:moveTo>
                  <a:pt x="10533160" y="1787215"/>
                </a:moveTo>
                <a:lnTo>
                  <a:pt x="10665973" y="1918006"/>
                </a:lnTo>
                <a:lnTo>
                  <a:pt x="10533160" y="2048799"/>
                </a:lnTo>
                <a:lnTo>
                  <a:pt x="10400346" y="1918007"/>
                </a:lnTo>
                <a:close/>
                <a:moveTo>
                  <a:pt x="2454334" y="1796868"/>
                </a:moveTo>
                <a:lnTo>
                  <a:pt x="2567371" y="1908184"/>
                </a:lnTo>
                <a:lnTo>
                  <a:pt x="2454334" y="2019500"/>
                </a:lnTo>
                <a:lnTo>
                  <a:pt x="2341294" y="1908184"/>
                </a:lnTo>
                <a:close/>
                <a:moveTo>
                  <a:pt x="4653288" y="1792366"/>
                </a:moveTo>
                <a:lnTo>
                  <a:pt x="4766324" y="1903683"/>
                </a:lnTo>
                <a:lnTo>
                  <a:pt x="4653288" y="2014999"/>
                </a:lnTo>
                <a:lnTo>
                  <a:pt x="4540250" y="1903683"/>
                </a:lnTo>
                <a:close/>
                <a:moveTo>
                  <a:pt x="1140443" y="1795587"/>
                </a:moveTo>
                <a:lnTo>
                  <a:pt x="1233699" y="1887424"/>
                </a:lnTo>
                <a:lnTo>
                  <a:pt x="1233700" y="1903328"/>
                </a:lnTo>
                <a:lnTo>
                  <a:pt x="1331872" y="1806650"/>
                </a:lnTo>
                <a:lnTo>
                  <a:pt x="1444907" y="1917967"/>
                </a:lnTo>
                <a:lnTo>
                  <a:pt x="1331873" y="2029284"/>
                </a:lnTo>
                <a:lnTo>
                  <a:pt x="1238615" y="1937446"/>
                </a:lnTo>
                <a:lnTo>
                  <a:pt x="1238616" y="1921542"/>
                </a:lnTo>
                <a:lnTo>
                  <a:pt x="1140443" y="2018220"/>
                </a:lnTo>
                <a:lnTo>
                  <a:pt x="1027406" y="1906903"/>
                </a:lnTo>
                <a:close/>
                <a:moveTo>
                  <a:pt x="6157237" y="1788265"/>
                </a:moveTo>
                <a:lnTo>
                  <a:pt x="6290050" y="1919057"/>
                </a:lnTo>
                <a:lnTo>
                  <a:pt x="6157236" y="2049850"/>
                </a:lnTo>
                <a:lnTo>
                  <a:pt x="6024422" y="1919058"/>
                </a:lnTo>
                <a:close/>
                <a:moveTo>
                  <a:pt x="8345557" y="1783779"/>
                </a:moveTo>
                <a:lnTo>
                  <a:pt x="8478371" y="1914571"/>
                </a:lnTo>
                <a:lnTo>
                  <a:pt x="8345556" y="2045363"/>
                </a:lnTo>
                <a:lnTo>
                  <a:pt x="8212743" y="1914571"/>
                </a:lnTo>
                <a:close/>
                <a:moveTo>
                  <a:pt x="266731" y="1793431"/>
                </a:moveTo>
                <a:lnTo>
                  <a:pt x="379768" y="1904749"/>
                </a:lnTo>
                <a:lnTo>
                  <a:pt x="266731" y="2016065"/>
                </a:lnTo>
                <a:lnTo>
                  <a:pt x="153694" y="1904748"/>
                </a:lnTo>
                <a:close/>
                <a:moveTo>
                  <a:pt x="1770680" y="1789331"/>
                </a:moveTo>
                <a:lnTo>
                  <a:pt x="1903494" y="1920123"/>
                </a:lnTo>
                <a:lnTo>
                  <a:pt x="1770680" y="2050915"/>
                </a:lnTo>
                <a:lnTo>
                  <a:pt x="1637865" y="1920124"/>
                </a:lnTo>
                <a:close/>
                <a:moveTo>
                  <a:pt x="11651717" y="1775275"/>
                </a:moveTo>
                <a:lnTo>
                  <a:pt x="11784531" y="1906068"/>
                </a:lnTo>
                <a:lnTo>
                  <a:pt x="11651716" y="2036860"/>
                </a:lnTo>
                <a:lnTo>
                  <a:pt x="11518903" y="1906068"/>
                </a:lnTo>
                <a:close/>
                <a:moveTo>
                  <a:pt x="3969634" y="1784830"/>
                </a:moveTo>
                <a:lnTo>
                  <a:pt x="4102447" y="1915622"/>
                </a:lnTo>
                <a:lnTo>
                  <a:pt x="3969633" y="2046413"/>
                </a:lnTo>
                <a:lnTo>
                  <a:pt x="3836820" y="1915622"/>
                </a:lnTo>
                <a:close/>
                <a:moveTo>
                  <a:pt x="7275794" y="1776326"/>
                </a:moveTo>
                <a:lnTo>
                  <a:pt x="7408607" y="1907118"/>
                </a:lnTo>
                <a:lnTo>
                  <a:pt x="7275793" y="2037910"/>
                </a:lnTo>
                <a:lnTo>
                  <a:pt x="7142979" y="1907118"/>
                </a:lnTo>
                <a:close/>
                <a:moveTo>
                  <a:pt x="9464114" y="1771840"/>
                </a:moveTo>
                <a:lnTo>
                  <a:pt x="9596927" y="1902632"/>
                </a:lnTo>
                <a:lnTo>
                  <a:pt x="9464114" y="2033424"/>
                </a:lnTo>
                <a:lnTo>
                  <a:pt x="9331299" y="1902632"/>
                </a:lnTo>
                <a:close/>
                <a:moveTo>
                  <a:pt x="2889237" y="1777391"/>
                </a:moveTo>
                <a:lnTo>
                  <a:pt x="3022050" y="1908184"/>
                </a:lnTo>
                <a:lnTo>
                  <a:pt x="2889237" y="2038976"/>
                </a:lnTo>
                <a:lnTo>
                  <a:pt x="2756423" y="1908184"/>
                </a:lnTo>
                <a:close/>
                <a:moveTo>
                  <a:pt x="5088190" y="1772890"/>
                </a:moveTo>
                <a:lnTo>
                  <a:pt x="5221003" y="1903683"/>
                </a:lnTo>
                <a:lnTo>
                  <a:pt x="5088190" y="2034475"/>
                </a:lnTo>
                <a:lnTo>
                  <a:pt x="4955376" y="1903682"/>
                </a:lnTo>
                <a:close/>
                <a:moveTo>
                  <a:pt x="701633" y="1773956"/>
                </a:moveTo>
                <a:lnTo>
                  <a:pt x="834447" y="1904748"/>
                </a:lnTo>
                <a:lnTo>
                  <a:pt x="701634" y="2035540"/>
                </a:lnTo>
                <a:lnTo>
                  <a:pt x="568819" y="1904748"/>
                </a:lnTo>
                <a:close/>
                <a:moveTo>
                  <a:pt x="10532931" y="1727482"/>
                </a:moveTo>
                <a:cubicBezTo>
                  <a:pt x="10518472" y="1741334"/>
                  <a:pt x="10504012" y="1755187"/>
                  <a:pt x="10489553" y="1769039"/>
                </a:cubicBezTo>
                <a:lnTo>
                  <a:pt x="10340471" y="1915851"/>
                </a:lnTo>
                <a:lnTo>
                  <a:pt x="10533159" y="2105606"/>
                </a:lnTo>
                <a:lnTo>
                  <a:pt x="10725849" y="1915851"/>
                </a:lnTo>
                <a:lnTo>
                  <a:pt x="10593133" y="1785156"/>
                </a:lnTo>
                <a:close/>
                <a:moveTo>
                  <a:pt x="6157007" y="1728532"/>
                </a:moveTo>
                <a:cubicBezTo>
                  <a:pt x="6142548" y="1742385"/>
                  <a:pt x="6128088" y="1756237"/>
                  <a:pt x="6113630" y="1770090"/>
                </a:cubicBezTo>
                <a:lnTo>
                  <a:pt x="5964548" y="1916901"/>
                </a:lnTo>
                <a:lnTo>
                  <a:pt x="6157236" y="2106656"/>
                </a:lnTo>
                <a:lnTo>
                  <a:pt x="6349926" y="1916902"/>
                </a:lnTo>
                <a:lnTo>
                  <a:pt x="6217210" y="1786206"/>
                </a:lnTo>
                <a:close/>
                <a:moveTo>
                  <a:pt x="8345328" y="1724046"/>
                </a:moveTo>
                <a:cubicBezTo>
                  <a:pt x="8330869" y="1737899"/>
                  <a:pt x="8316410" y="1751750"/>
                  <a:pt x="8301950" y="1765603"/>
                </a:cubicBezTo>
                <a:lnTo>
                  <a:pt x="8152868" y="1912414"/>
                </a:lnTo>
                <a:lnTo>
                  <a:pt x="8345558" y="2102171"/>
                </a:lnTo>
                <a:lnTo>
                  <a:pt x="8538246" y="1912414"/>
                </a:lnTo>
                <a:lnTo>
                  <a:pt x="8405530" y="1781719"/>
                </a:lnTo>
                <a:close/>
                <a:moveTo>
                  <a:pt x="11651717" y="1718468"/>
                </a:moveTo>
                <a:lnTo>
                  <a:pt x="11459028" y="1908223"/>
                </a:lnTo>
                <a:lnTo>
                  <a:pt x="11591744" y="2038919"/>
                </a:lnTo>
                <a:lnTo>
                  <a:pt x="11651946" y="2096593"/>
                </a:lnTo>
                <a:cubicBezTo>
                  <a:pt x="11666405" y="2082740"/>
                  <a:pt x="11680864" y="2068888"/>
                  <a:pt x="11695324" y="2055035"/>
                </a:cubicBezTo>
                <a:lnTo>
                  <a:pt x="11844406" y="1908223"/>
                </a:lnTo>
                <a:close/>
                <a:moveTo>
                  <a:pt x="1770451" y="1729598"/>
                </a:moveTo>
                <a:cubicBezTo>
                  <a:pt x="1755992" y="1743450"/>
                  <a:pt x="1741532" y="1757303"/>
                  <a:pt x="1727072" y="1771155"/>
                </a:cubicBezTo>
                <a:lnTo>
                  <a:pt x="1577990" y="1917967"/>
                </a:lnTo>
                <a:lnTo>
                  <a:pt x="1770679" y="2107722"/>
                </a:lnTo>
                <a:lnTo>
                  <a:pt x="1963369" y="1917967"/>
                </a:lnTo>
                <a:lnTo>
                  <a:pt x="1830653" y="1787272"/>
                </a:lnTo>
                <a:close/>
                <a:moveTo>
                  <a:pt x="3969405" y="1725097"/>
                </a:moveTo>
                <a:cubicBezTo>
                  <a:pt x="3954945" y="1738949"/>
                  <a:pt x="3940486" y="1752801"/>
                  <a:pt x="3926027" y="1766653"/>
                </a:cubicBezTo>
                <a:lnTo>
                  <a:pt x="3776945" y="1913465"/>
                </a:lnTo>
                <a:lnTo>
                  <a:pt x="3969634" y="2103221"/>
                </a:lnTo>
                <a:lnTo>
                  <a:pt x="4162322" y="1913465"/>
                </a:lnTo>
                <a:lnTo>
                  <a:pt x="4029607" y="1782770"/>
                </a:lnTo>
                <a:close/>
                <a:moveTo>
                  <a:pt x="7275794" y="1719519"/>
                </a:moveTo>
                <a:lnTo>
                  <a:pt x="7083105" y="1909274"/>
                </a:lnTo>
                <a:lnTo>
                  <a:pt x="7215820" y="2039969"/>
                </a:lnTo>
                <a:lnTo>
                  <a:pt x="7276022" y="2097643"/>
                </a:lnTo>
                <a:cubicBezTo>
                  <a:pt x="7290481" y="2083791"/>
                  <a:pt x="7304941" y="2069938"/>
                  <a:pt x="7319400" y="2056086"/>
                </a:cubicBezTo>
                <a:lnTo>
                  <a:pt x="7468482" y="1909274"/>
                </a:lnTo>
                <a:close/>
                <a:moveTo>
                  <a:pt x="9464114" y="1715033"/>
                </a:moveTo>
                <a:lnTo>
                  <a:pt x="9271425" y="1904788"/>
                </a:lnTo>
                <a:lnTo>
                  <a:pt x="9404141" y="2035483"/>
                </a:lnTo>
                <a:lnTo>
                  <a:pt x="9464343" y="2093156"/>
                </a:lnTo>
                <a:cubicBezTo>
                  <a:pt x="9478802" y="2079304"/>
                  <a:pt x="9493261" y="2065452"/>
                  <a:pt x="9507721" y="2051600"/>
                </a:cubicBezTo>
                <a:lnTo>
                  <a:pt x="9656802" y="1904788"/>
                </a:lnTo>
                <a:close/>
                <a:moveTo>
                  <a:pt x="2889237" y="1720584"/>
                </a:moveTo>
                <a:lnTo>
                  <a:pt x="2696548" y="1910340"/>
                </a:lnTo>
                <a:lnTo>
                  <a:pt x="2829263" y="2041035"/>
                </a:lnTo>
                <a:lnTo>
                  <a:pt x="2889466" y="2098709"/>
                </a:lnTo>
                <a:cubicBezTo>
                  <a:pt x="2903924" y="2084856"/>
                  <a:pt x="2918384" y="2071004"/>
                  <a:pt x="2932844" y="2057151"/>
                </a:cubicBezTo>
                <a:lnTo>
                  <a:pt x="3081925" y="1910339"/>
                </a:lnTo>
                <a:close/>
                <a:moveTo>
                  <a:pt x="5088190" y="1716083"/>
                </a:moveTo>
                <a:lnTo>
                  <a:pt x="4895502" y="1905838"/>
                </a:lnTo>
                <a:lnTo>
                  <a:pt x="5028217" y="2036534"/>
                </a:lnTo>
                <a:lnTo>
                  <a:pt x="5088420" y="2094207"/>
                </a:lnTo>
                <a:cubicBezTo>
                  <a:pt x="5102879" y="2080354"/>
                  <a:pt x="5117338" y="2066503"/>
                  <a:pt x="5131797" y="2052650"/>
                </a:cubicBezTo>
                <a:lnTo>
                  <a:pt x="5280878" y="1905838"/>
                </a:lnTo>
                <a:close/>
                <a:moveTo>
                  <a:pt x="701633" y="1717149"/>
                </a:moveTo>
                <a:lnTo>
                  <a:pt x="508945" y="1906904"/>
                </a:lnTo>
                <a:lnTo>
                  <a:pt x="641661" y="2037599"/>
                </a:lnTo>
                <a:lnTo>
                  <a:pt x="701863" y="2095272"/>
                </a:lnTo>
                <a:cubicBezTo>
                  <a:pt x="716322" y="2081420"/>
                  <a:pt x="730781" y="2067568"/>
                  <a:pt x="745241" y="2053716"/>
                </a:cubicBezTo>
                <a:lnTo>
                  <a:pt x="894322" y="1906904"/>
                </a:lnTo>
                <a:close/>
                <a:moveTo>
                  <a:pt x="10500823" y="1533454"/>
                </a:moveTo>
                <a:lnTo>
                  <a:pt x="10535082" y="1567188"/>
                </a:lnTo>
                <a:lnTo>
                  <a:pt x="10569338" y="1533454"/>
                </a:lnTo>
                <a:close/>
                <a:moveTo>
                  <a:pt x="6124900" y="1534504"/>
                </a:moveTo>
                <a:lnTo>
                  <a:pt x="6159158" y="1568239"/>
                </a:lnTo>
                <a:lnTo>
                  <a:pt x="6193414" y="1534504"/>
                </a:lnTo>
                <a:close/>
                <a:moveTo>
                  <a:pt x="8313221" y="1530017"/>
                </a:moveTo>
                <a:lnTo>
                  <a:pt x="8347478" y="1563753"/>
                </a:lnTo>
                <a:lnTo>
                  <a:pt x="8381735" y="1530017"/>
                </a:lnTo>
                <a:close/>
                <a:moveTo>
                  <a:pt x="8198290" y="1530017"/>
                </a:moveTo>
                <a:lnTo>
                  <a:pt x="8345328" y="1670881"/>
                </a:lnTo>
                <a:lnTo>
                  <a:pt x="8492367" y="1530017"/>
                </a:lnTo>
                <a:lnTo>
                  <a:pt x="8424342" y="1530017"/>
                </a:lnTo>
                <a:lnTo>
                  <a:pt x="8347479" y="1605712"/>
                </a:lnTo>
                <a:lnTo>
                  <a:pt x="8270613" y="1530017"/>
                </a:lnTo>
                <a:close/>
                <a:moveTo>
                  <a:pt x="1738343" y="1535570"/>
                </a:moveTo>
                <a:lnTo>
                  <a:pt x="1772602" y="1569304"/>
                </a:lnTo>
                <a:lnTo>
                  <a:pt x="1806858" y="1535570"/>
                </a:lnTo>
                <a:close/>
                <a:moveTo>
                  <a:pt x="11091206" y="1521687"/>
                </a:moveTo>
                <a:lnTo>
                  <a:pt x="11092437" y="1521686"/>
                </a:lnTo>
                <a:lnTo>
                  <a:pt x="11092438" y="1533453"/>
                </a:lnTo>
                <a:lnTo>
                  <a:pt x="11091202" y="1533454"/>
                </a:lnTo>
                <a:close/>
                <a:moveTo>
                  <a:pt x="3937297" y="1531068"/>
                </a:moveTo>
                <a:lnTo>
                  <a:pt x="3971555" y="1564803"/>
                </a:lnTo>
                <a:lnTo>
                  <a:pt x="4005812" y="1531068"/>
                </a:lnTo>
                <a:close/>
                <a:moveTo>
                  <a:pt x="3822366" y="1531068"/>
                </a:moveTo>
                <a:lnTo>
                  <a:pt x="3969405" y="1671932"/>
                </a:lnTo>
                <a:lnTo>
                  <a:pt x="4116444" y="1531068"/>
                </a:lnTo>
                <a:lnTo>
                  <a:pt x="4048419" y="1531068"/>
                </a:lnTo>
                <a:lnTo>
                  <a:pt x="3971556" y="1606762"/>
                </a:lnTo>
                <a:lnTo>
                  <a:pt x="3894690" y="1531068"/>
                </a:lnTo>
                <a:close/>
                <a:moveTo>
                  <a:pt x="3759760" y="1531068"/>
                </a:moveTo>
                <a:lnTo>
                  <a:pt x="3432652" y="1833198"/>
                </a:lnTo>
                <a:lnTo>
                  <a:pt x="3432651" y="1898827"/>
                </a:lnTo>
                <a:lnTo>
                  <a:pt x="3530823" y="1802149"/>
                </a:lnTo>
                <a:lnTo>
                  <a:pt x="3643861" y="1913466"/>
                </a:lnTo>
                <a:lnTo>
                  <a:pt x="3530824" y="2024782"/>
                </a:lnTo>
                <a:lnTo>
                  <a:pt x="3432652" y="1928105"/>
                </a:lnTo>
                <a:lnTo>
                  <a:pt x="3432652" y="1983973"/>
                </a:lnTo>
                <a:lnTo>
                  <a:pt x="3753533" y="2280352"/>
                </a:lnTo>
                <a:lnTo>
                  <a:pt x="3427387" y="2581594"/>
                </a:lnTo>
                <a:lnTo>
                  <a:pt x="3427387" y="2647223"/>
                </a:lnTo>
                <a:lnTo>
                  <a:pt x="3525559" y="2550544"/>
                </a:lnTo>
                <a:lnTo>
                  <a:pt x="3638597" y="2661862"/>
                </a:lnTo>
                <a:lnTo>
                  <a:pt x="3525559" y="2773178"/>
                </a:lnTo>
                <a:lnTo>
                  <a:pt x="3427387" y="2676501"/>
                </a:lnTo>
                <a:lnTo>
                  <a:pt x="3427387" y="2732369"/>
                </a:lnTo>
                <a:lnTo>
                  <a:pt x="3757526" y="3037299"/>
                </a:lnTo>
                <a:lnTo>
                  <a:pt x="3755980" y="3037298"/>
                </a:lnTo>
                <a:lnTo>
                  <a:pt x="3428765" y="3339317"/>
                </a:lnTo>
                <a:lnTo>
                  <a:pt x="3428742" y="3404945"/>
                </a:lnTo>
                <a:lnTo>
                  <a:pt x="3526948" y="3308300"/>
                </a:lnTo>
                <a:lnTo>
                  <a:pt x="3639946" y="3419655"/>
                </a:lnTo>
                <a:lnTo>
                  <a:pt x="3526869" y="3530933"/>
                </a:lnTo>
                <a:lnTo>
                  <a:pt x="3428732" y="3434221"/>
                </a:lnTo>
                <a:lnTo>
                  <a:pt x="3428712" y="3490090"/>
                </a:lnTo>
                <a:lnTo>
                  <a:pt x="3749488" y="3786579"/>
                </a:lnTo>
                <a:lnTo>
                  <a:pt x="3423236" y="4087710"/>
                </a:lnTo>
                <a:lnTo>
                  <a:pt x="3423212" y="4153338"/>
                </a:lnTo>
                <a:lnTo>
                  <a:pt x="3521419" y="4056694"/>
                </a:lnTo>
                <a:lnTo>
                  <a:pt x="3634417" y="4168050"/>
                </a:lnTo>
                <a:lnTo>
                  <a:pt x="3521339" y="4279329"/>
                </a:lnTo>
                <a:lnTo>
                  <a:pt x="3423202" y="4182617"/>
                </a:lnTo>
                <a:lnTo>
                  <a:pt x="3423183" y="4238484"/>
                </a:lnTo>
                <a:lnTo>
                  <a:pt x="3765413" y="4554804"/>
                </a:lnTo>
                <a:lnTo>
                  <a:pt x="3811045" y="4554819"/>
                </a:lnTo>
                <a:lnTo>
                  <a:pt x="3784377" y="4527806"/>
                </a:lnTo>
                <a:lnTo>
                  <a:pt x="3932136" y="4386350"/>
                </a:lnTo>
                <a:lnTo>
                  <a:pt x="3844591" y="4302422"/>
                </a:lnTo>
                <a:lnTo>
                  <a:pt x="3721751" y="4415803"/>
                </a:lnTo>
                <a:lnTo>
                  <a:pt x="3755789" y="4447262"/>
                </a:lnTo>
                <a:lnTo>
                  <a:pt x="3842594" y="4367141"/>
                </a:lnTo>
                <a:lnTo>
                  <a:pt x="3869057" y="4394945"/>
                </a:lnTo>
                <a:cubicBezTo>
                  <a:pt x="3831759" y="4430228"/>
                  <a:pt x="3794462" y="4465512"/>
                  <a:pt x="3757163" y="4500796"/>
                </a:cubicBezTo>
                <a:lnTo>
                  <a:pt x="3665643" y="4416205"/>
                </a:lnTo>
                <a:lnTo>
                  <a:pt x="3816834" y="4275813"/>
                </a:lnTo>
                <a:lnTo>
                  <a:pt x="3733882" y="4196289"/>
                </a:lnTo>
                <a:lnTo>
                  <a:pt x="3612285" y="4312700"/>
                </a:lnTo>
                <a:lnTo>
                  <a:pt x="3636901" y="4335451"/>
                </a:lnTo>
                <a:lnTo>
                  <a:pt x="3726481" y="4252769"/>
                </a:lnTo>
                <a:lnTo>
                  <a:pt x="3752943" y="4280572"/>
                </a:lnTo>
                <a:cubicBezTo>
                  <a:pt x="3714084" y="4316121"/>
                  <a:pt x="3675225" y="4351670"/>
                  <a:pt x="3636366" y="4387220"/>
                </a:cubicBezTo>
                <a:lnTo>
                  <a:pt x="3554158" y="4311237"/>
                </a:lnTo>
                <a:lnTo>
                  <a:pt x="3706145" y="4169697"/>
                </a:lnTo>
                <a:lnTo>
                  <a:pt x="3555300" y="4028850"/>
                </a:lnTo>
                <a:lnTo>
                  <a:pt x="3637563" y="3952923"/>
                </a:lnTo>
                <a:lnTo>
                  <a:pt x="3644083" y="3959775"/>
                </a:lnTo>
                <a:cubicBezTo>
                  <a:pt x="3644384" y="3959460"/>
                  <a:pt x="3644684" y="3959145"/>
                  <a:pt x="3644984" y="3958830"/>
                </a:cubicBezTo>
                <a:lnTo>
                  <a:pt x="3754064" y="4059651"/>
                </a:lnTo>
                <a:lnTo>
                  <a:pt x="3727582" y="4087437"/>
                </a:lnTo>
                <a:lnTo>
                  <a:pt x="3638060" y="4004692"/>
                </a:lnTo>
                <a:lnTo>
                  <a:pt x="3613320" y="4027527"/>
                </a:lnTo>
                <a:lnTo>
                  <a:pt x="3733901" y="4143126"/>
                </a:lnTo>
                <a:lnTo>
                  <a:pt x="3816999" y="4063572"/>
                </a:lnTo>
                <a:lnTo>
                  <a:pt x="3666860" y="3923958"/>
                </a:lnTo>
                <a:lnTo>
                  <a:pt x="3758440" y="3839430"/>
                </a:lnTo>
                <a:lnTo>
                  <a:pt x="3870259" y="3945358"/>
                </a:lnTo>
                <a:lnTo>
                  <a:pt x="3843777" y="3973144"/>
                </a:lnTo>
                <a:lnTo>
                  <a:pt x="3757028" y="3892962"/>
                </a:lnTo>
                <a:lnTo>
                  <a:pt x="3722968" y="3924399"/>
                </a:lnTo>
                <a:lnTo>
                  <a:pt x="3844774" y="4036982"/>
                </a:lnTo>
                <a:lnTo>
                  <a:pt x="3932289" y="3953201"/>
                </a:lnTo>
                <a:lnTo>
                  <a:pt x="3781565" y="3808705"/>
                </a:lnTo>
                <a:lnTo>
                  <a:pt x="3783831" y="3806413"/>
                </a:lnTo>
                <a:lnTo>
                  <a:pt x="3816574" y="3806425"/>
                </a:lnTo>
                <a:lnTo>
                  <a:pt x="3800208" y="3789846"/>
                </a:lnTo>
                <a:lnTo>
                  <a:pt x="3804298" y="3785709"/>
                </a:lnTo>
                <a:lnTo>
                  <a:pt x="3796122" y="3785707"/>
                </a:lnTo>
                <a:lnTo>
                  <a:pt x="3789907" y="3779411"/>
                </a:lnTo>
                <a:lnTo>
                  <a:pt x="3937665" y="3637956"/>
                </a:lnTo>
                <a:lnTo>
                  <a:pt x="3850120" y="3554028"/>
                </a:lnTo>
                <a:lnTo>
                  <a:pt x="3727281" y="3667408"/>
                </a:lnTo>
                <a:lnTo>
                  <a:pt x="3761318" y="3698868"/>
                </a:lnTo>
                <a:lnTo>
                  <a:pt x="3848124" y="3618746"/>
                </a:lnTo>
                <a:lnTo>
                  <a:pt x="3874586" y="3646550"/>
                </a:lnTo>
                <a:cubicBezTo>
                  <a:pt x="3837288" y="3681834"/>
                  <a:pt x="3799991" y="3717118"/>
                  <a:pt x="3762693" y="3752401"/>
                </a:cubicBezTo>
                <a:lnTo>
                  <a:pt x="3671173" y="3667810"/>
                </a:lnTo>
                <a:lnTo>
                  <a:pt x="3822363" y="3527419"/>
                </a:lnTo>
                <a:lnTo>
                  <a:pt x="3739411" y="3447894"/>
                </a:lnTo>
                <a:lnTo>
                  <a:pt x="3617814" y="3564306"/>
                </a:lnTo>
                <a:lnTo>
                  <a:pt x="3642430" y="3587056"/>
                </a:lnTo>
                <a:lnTo>
                  <a:pt x="3732011" y="3504374"/>
                </a:lnTo>
                <a:lnTo>
                  <a:pt x="3758472" y="3532177"/>
                </a:lnTo>
                <a:cubicBezTo>
                  <a:pt x="3719614" y="3567727"/>
                  <a:pt x="3680755" y="3603276"/>
                  <a:pt x="3641897" y="3638825"/>
                </a:cubicBezTo>
                <a:lnTo>
                  <a:pt x="3559688" y="3562842"/>
                </a:lnTo>
                <a:lnTo>
                  <a:pt x="3711674" y="3421304"/>
                </a:lnTo>
                <a:lnTo>
                  <a:pt x="3560830" y="3280458"/>
                </a:lnTo>
                <a:lnTo>
                  <a:pt x="3643092" y="3204530"/>
                </a:lnTo>
                <a:lnTo>
                  <a:pt x="3649613" y="3211381"/>
                </a:lnTo>
                <a:cubicBezTo>
                  <a:pt x="3649913" y="3211068"/>
                  <a:pt x="3650213" y="3210752"/>
                  <a:pt x="3650513" y="3210439"/>
                </a:cubicBezTo>
                <a:lnTo>
                  <a:pt x="3759593" y="3311257"/>
                </a:lnTo>
                <a:lnTo>
                  <a:pt x="3733111" y="3339043"/>
                </a:lnTo>
                <a:lnTo>
                  <a:pt x="3643589" y="3256299"/>
                </a:lnTo>
                <a:lnTo>
                  <a:pt x="3618850" y="3279135"/>
                </a:lnTo>
                <a:lnTo>
                  <a:pt x="3739430" y="3394731"/>
                </a:lnTo>
                <a:lnTo>
                  <a:pt x="3822528" y="3315180"/>
                </a:lnTo>
                <a:lnTo>
                  <a:pt x="3672389" y="3175566"/>
                </a:lnTo>
                <a:lnTo>
                  <a:pt x="3763970" y="3091037"/>
                </a:lnTo>
                <a:lnTo>
                  <a:pt x="3875788" y="3196964"/>
                </a:lnTo>
                <a:lnTo>
                  <a:pt x="3849306" y="3224751"/>
                </a:lnTo>
                <a:lnTo>
                  <a:pt x="3762557" y="3144569"/>
                </a:lnTo>
                <a:lnTo>
                  <a:pt x="3728497" y="3176006"/>
                </a:lnTo>
                <a:lnTo>
                  <a:pt x="3850304" y="3288589"/>
                </a:lnTo>
                <a:lnTo>
                  <a:pt x="3937818" y="3204808"/>
                </a:lnTo>
                <a:lnTo>
                  <a:pt x="3787095" y="3060312"/>
                </a:lnTo>
                <a:lnTo>
                  <a:pt x="3798701" y="3048571"/>
                </a:lnTo>
                <a:lnTo>
                  <a:pt x="3815360" y="3048571"/>
                </a:lnTo>
                <a:lnTo>
                  <a:pt x="3807034" y="3040142"/>
                </a:lnTo>
                <a:lnTo>
                  <a:pt x="3809826" y="3037317"/>
                </a:lnTo>
                <a:lnTo>
                  <a:pt x="3804241" y="3037315"/>
                </a:lnTo>
                <a:lnTo>
                  <a:pt x="3788685" y="3021567"/>
                </a:lnTo>
                <a:lnTo>
                  <a:pt x="3936393" y="2880061"/>
                </a:lnTo>
                <a:lnTo>
                  <a:pt x="3848817" y="2796163"/>
                </a:lnTo>
                <a:lnTo>
                  <a:pt x="3726019" y="2909584"/>
                </a:lnTo>
                <a:lnTo>
                  <a:pt x="3760067" y="2941033"/>
                </a:lnTo>
                <a:lnTo>
                  <a:pt x="3846844" y="2860881"/>
                </a:lnTo>
                <a:lnTo>
                  <a:pt x="3873316" y="2888675"/>
                </a:lnTo>
                <a:cubicBezTo>
                  <a:pt x="3836031" y="2923972"/>
                  <a:pt x="3798746" y="2959269"/>
                  <a:pt x="3761461" y="2994566"/>
                </a:cubicBezTo>
                <a:lnTo>
                  <a:pt x="3669911" y="2910006"/>
                </a:lnTo>
                <a:lnTo>
                  <a:pt x="3821052" y="2769563"/>
                </a:lnTo>
                <a:lnTo>
                  <a:pt x="3738072" y="2690067"/>
                </a:lnTo>
                <a:lnTo>
                  <a:pt x="3616516" y="2806520"/>
                </a:lnTo>
                <a:lnTo>
                  <a:pt x="3641140" y="2829262"/>
                </a:lnTo>
                <a:lnTo>
                  <a:pt x="3730691" y="2746549"/>
                </a:lnTo>
                <a:lnTo>
                  <a:pt x="3757161" y="2774344"/>
                </a:lnTo>
                <a:cubicBezTo>
                  <a:pt x="3718317" y="2809906"/>
                  <a:pt x="3679469" y="2845469"/>
                  <a:pt x="3640623" y="2881031"/>
                </a:cubicBezTo>
                <a:lnTo>
                  <a:pt x="3558388" y="2805076"/>
                </a:lnTo>
                <a:lnTo>
                  <a:pt x="3710325" y="2663486"/>
                </a:lnTo>
                <a:lnTo>
                  <a:pt x="3559432" y="2522690"/>
                </a:lnTo>
                <a:lnTo>
                  <a:pt x="3641666" y="2446734"/>
                </a:lnTo>
                <a:lnTo>
                  <a:pt x="3648191" y="2453584"/>
                </a:lnTo>
                <a:cubicBezTo>
                  <a:pt x="3648490" y="2453269"/>
                  <a:pt x="3648790" y="2452953"/>
                  <a:pt x="3649090" y="2452639"/>
                </a:cubicBezTo>
                <a:lnTo>
                  <a:pt x="3758204" y="2553422"/>
                </a:lnTo>
                <a:lnTo>
                  <a:pt x="3731734" y="2581217"/>
                </a:lnTo>
                <a:lnTo>
                  <a:pt x="3642181" y="2498503"/>
                </a:lnTo>
                <a:lnTo>
                  <a:pt x="3617450" y="2521347"/>
                </a:lnTo>
                <a:lnTo>
                  <a:pt x="3738071" y="2636904"/>
                </a:lnTo>
                <a:lnTo>
                  <a:pt x="3821141" y="2557322"/>
                </a:lnTo>
                <a:lnTo>
                  <a:pt x="3670954" y="2417760"/>
                </a:lnTo>
                <a:lnTo>
                  <a:pt x="3762504" y="2333199"/>
                </a:lnTo>
                <a:lnTo>
                  <a:pt x="3874360" y="2439089"/>
                </a:lnTo>
                <a:lnTo>
                  <a:pt x="3847887" y="2466884"/>
                </a:lnTo>
                <a:lnTo>
                  <a:pt x="3761111" y="2386732"/>
                </a:lnTo>
                <a:lnTo>
                  <a:pt x="3727062" y="2418180"/>
                </a:lnTo>
                <a:lnTo>
                  <a:pt x="3848907" y="2530723"/>
                </a:lnTo>
                <a:lnTo>
                  <a:pt x="3936393" y="2446911"/>
                </a:lnTo>
                <a:lnTo>
                  <a:pt x="3785619" y="2302466"/>
                </a:lnTo>
                <a:lnTo>
                  <a:pt x="3787883" y="2300174"/>
                </a:lnTo>
                <a:lnTo>
                  <a:pt x="3820625" y="2300175"/>
                </a:lnTo>
                <a:lnTo>
                  <a:pt x="3804254" y="2283601"/>
                </a:lnTo>
                <a:lnTo>
                  <a:pt x="3808342" y="2279464"/>
                </a:lnTo>
                <a:lnTo>
                  <a:pt x="3800166" y="2279463"/>
                </a:lnTo>
                <a:lnTo>
                  <a:pt x="3793949" y="2273172"/>
                </a:lnTo>
                <a:lnTo>
                  <a:pt x="3941657" y="2131665"/>
                </a:lnTo>
                <a:lnTo>
                  <a:pt x="3854083" y="2047766"/>
                </a:lnTo>
                <a:lnTo>
                  <a:pt x="3731284" y="2161189"/>
                </a:lnTo>
                <a:lnTo>
                  <a:pt x="3765332" y="2192636"/>
                </a:lnTo>
                <a:lnTo>
                  <a:pt x="3852109" y="2112485"/>
                </a:lnTo>
                <a:lnTo>
                  <a:pt x="3878581" y="2140280"/>
                </a:lnTo>
                <a:cubicBezTo>
                  <a:pt x="3841296" y="2175576"/>
                  <a:pt x="3804011" y="2210874"/>
                  <a:pt x="3766726" y="2246170"/>
                </a:cubicBezTo>
                <a:lnTo>
                  <a:pt x="3675175" y="2161610"/>
                </a:lnTo>
                <a:lnTo>
                  <a:pt x="3826317" y="2021166"/>
                </a:lnTo>
                <a:lnTo>
                  <a:pt x="3743337" y="1941671"/>
                </a:lnTo>
                <a:lnTo>
                  <a:pt x="3621781" y="2058123"/>
                </a:lnTo>
                <a:lnTo>
                  <a:pt x="3646404" y="2080867"/>
                </a:lnTo>
                <a:lnTo>
                  <a:pt x="3735956" y="1998153"/>
                </a:lnTo>
                <a:lnTo>
                  <a:pt x="3762427" y="2025947"/>
                </a:lnTo>
                <a:cubicBezTo>
                  <a:pt x="3723581" y="2061510"/>
                  <a:pt x="3684735" y="2097072"/>
                  <a:pt x="3645889" y="2132636"/>
                </a:cubicBezTo>
                <a:lnTo>
                  <a:pt x="3563654" y="2056680"/>
                </a:lnTo>
                <a:lnTo>
                  <a:pt x="3715590" y="1915090"/>
                </a:lnTo>
                <a:lnTo>
                  <a:pt x="3564697" y="1774294"/>
                </a:lnTo>
                <a:lnTo>
                  <a:pt x="3646932" y="1698338"/>
                </a:lnTo>
                <a:lnTo>
                  <a:pt x="3653456" y="1705188"/>
                </a:lnTo>
                <a:cubicBezTo>
                  <a:pt x="3653756" y="1704872"/>
                  <a:pt x="3654056" y="1704558"/>
                  <a:pt x="3654355" y="1704243"/>
                </a:cubicBezTo>
                <a:lnTo>
                  <a:pt x="3763470" y="1805026"/>
                </a:lnTo>
                <a:lnTo>
                  <a:pt x="3736998" y="1832821"/>
                </a:lnTo>
                <a:lnTo>
                  <a:pt x="3647447" y="1750107"/>
                </a:lnTo>
                <a:lnTo>
                  <a:pt x="3622715" y="1772951"/>
                </a:lnTo>
                <a:lnTo>
                  <a:pt x="3743337" y="1888507"/>
                </a:lnTo>
                <a:lnTo>
                  <a:pt x="3826407" y="1808926"/>
                </a:lnTo>
                <a:lnTo>
                  <a:pt x="3676218" y="1669364"/>
                </a:lnTo>
                <a:lnTo>
                  <a:pt x="3767769" y="1584803"/>
                </a:lnTo>
                <a:lnTo>
                  <a:pt x="3879624" y="1690693"/>
                </a:lnTo>
                <a:lnTo>
                  <a:pt x="3853152" y="1718488"/>
                </a:lnTo>
                <a:lnTo>
                  <a:pt x="3766375" y="1638337"/>
                </a:lnTo>
                <a:lnTo>
                  <a:pt x="3732327" y="1669785"/>
                </a:lnTo>
                <a:lnTo>
                  <a:pt x="3854172" y="1782326"/>
                </a:lnTo>
                <a:lnTo>
                  <a:pt x="3941658" y="1698515"/>
                </a:lnTo>
                <a:lnTo>
                  <a:pt x="3790883" y="1554071"/>
                </a:lnTo>
                <a:lnTo>
                  <a:pt x="3813607" y="1531068"/>
                </a:lnTo>
                <a:close/>
                <a:moveTo>
                  <a:pt x="3632734" y="1531068"/>
                </a:moveTo>
                <a:lnTo>
                  <a:pt x="3432652" y="1715872"/>
                </a:lnTo>
                <a:lnTo>
                  <a:pt x="3432652" y="1780953"/>
                </a:lnTo>
                <a:lnTo>
                  <a:pt x="3703196" y="1531068"/>
                </a:lnTo>
                <a:close/>
                <a:moveTo>
                  <a:pt x="3515524" y="1531068"/>
                </a:moveTo>
                <a:lnTo>
                  <a:pt x="3432652" y="1607612"/>
                </a:lnTo>
                <a:lnTo>
                  <a:pt x="3432652" y="1663627"/>
                </a:lnTo>
                <a:lnTo>
                  <a:pt x="3576170" y="1531068"/>
                </a:lnTo>
                <a:close/>
                <a:moveTo>
                  <a:pt x="3432651" y="1531068"/>
                </a:moveTo>
                <a:lnTo>
                  <a:pt x="3432652" y="1555367"/>
                </a:lnTo>
                <a:lnTo>
                  <a:pt x="3458959" y="1531068"/>
                </a:lnTo>
                <a:close/>
                <a:moveTo>
                  <a:pt x="6715283" y="1522737"/>
                </a:moveTo>
                <a:lnTo>
                  <a:pt x="6716514" y="1522737"/>
                </a:lnTo>
                <a:lnTo>
                  <a:pt x="6716515" y="1534503"/>
                </a:lnTo>
                <a:lnTo>
                  <a:pt x="6715279" y="1534504"/>
                </a:lnTo>
                <a:close/>
                <a:moveTo>
                  <a:pt x="9842343" y="1518079"/>
                </a:moveTo>
                <a:lnTo>
                  <a:pt x="9996181" y="1660170"/>
                </a:lnTo>
                <a:lnTo>
                  <a:pt x="9996180" y="1666012"/>
                </a:lnTo>
                <a:lnTo>
                  <a:pt x="9999343" y="1663091"/>
                </a:lnTo>
                <a:lnTo>
                  <a:pt x="10001095" y="1664709"/>
                </a:lnTo>
                <a:lnTo>
                  <a:pt x="10001094" y="1661472"/>
                </a:lnTo>
                <a:lnTo>
                  <a:pt x="10139698" y="1533454"/>
                </a:lnTo>
                <a:lnTo>
                  <a:pt x="10079052" y="1533454"/>
                </a:lnTo>
                <a:lnTo>
                  <a:pt x="9999343" y="1607075"/>
                </a:lnTo>
                <a:lnTo>
                  <a:pt x="9902989" y="1518078"/>
                </a:lnTo>
                <a:close/>
                <a:moveTo>
                  <a:pt x="9715317" y="1518079"/>
                </a:moveTo>
                <a:lnTo>
                  <a:pt x="9996181" y="1777495"/>
                </a:lnTo>
                <a:lnTo>
                  <a:pt x="9996181" y="1783338"/>
                </a:lnTo>
                <a:lnTo>
                  <a:pt x="9999344" y="1780417"/>
                </a:lnTo>
                <a:lnTo>
                  <a:pt x="10001096" y="1782035"/>
                </a:lnTo>
                <a:lnTo>
                  <a:pt x="10001096" y="1778799"/>
                </a:lnTo>
                <a:lnTo>
                  <a:pt x="10266721" y="1533453"/>
                </a:lnTo>
                <a:lnTo>
                  <a:pt x="10196263" y="1533453"/>
                </a:lnTo>
                <a:lnTo>
                  <a:pt x="9999343" y="1715335"/>
                </a:lnTo>
                <a:lnTo>
                  <a:pt x="9785779" y="1518079"/>
                </a:lnTo>
                <a:close/>
                <a:moveTo>
                  <a:pt x="9613122" y="1518078"/>
                </a:moveTo>
                <a:lnTo>
                  <a:pt x="9639797" y="1545083"/>
                </a:lnTo>
                <a:lnTo>
                  <a:pt x="9492089" y="1686589"/>
                </a:lnTo>
                <a:lnTo>
                  <a:pt x="9579665" y="1770487"/>
                </a:lnTo>
                <a:lnTo>
                  <a:pt x="9702463" y="1657063"/>
                </a:lnTo>
                <a:lnTo>
                  <a:pt x="9668415" y="1625616"/>
                </a:lnTo>
                <a:lnTo>
                  <a:pt x="9581637" y="1705768"/>
                </a:lnTo>
                <a:lnTo>
                  <a:pt x="9555165" y="1677974"/>
                </a:lnTo>
                <a:cubicBezTo>
                  <a:pt x="9592451" y="1642677"/>
                  <a:pt x="9629736" y="1607379"/>
                  <a:pt x="9667020" y="1572083"/>
                </a:cubicBezTo>
                <a:lnTo>
                  <a:pt x="9758571" y="1656643"/>
                </a:lnTo>
                <a:lnTo>
                  <a:pt x="9607431" y="1797087"/>
                </a:lnTo>
                <a:lnTo>
                  <a:pt x="9690410" y="1876582"/>
                </a:lnTo>
                <a:lnTo>
                  <a:pt x="9811966" y="1760130"/>
                </a:lnTo>
                <a:lnTo>
                  <a:pt x="9787344" y="1737386"/>
                </a:lnTo>
                <a:lnTo>
                  <a:pt x="9697792" y="1820100"/>
                </a:lnTo>
                <a:lnTo>
                  <a:pt x="9671320" y="1792306"/>
                </a:lnTo>
                <a:cubicBezTo>
                  <a:pt x="9710166" y="1756743"/>
                  <a:pt x="9749013" y="1721181"/>
                  <a:pt x="9787859" y="1685618"/>
                </a:cubicBezTo>
                <a:lnTo>
                  <a:pt x="9870094" y="1761574"/>
                </a:lnTo>
                <a:lnTo>
                  <a:pt x="9718157" y="1903163"/>
                </a:lnTo>
                <a:lnTo>
                  <a:pt x="9869051" y="2043959"/>
                </a:lnTo>
                <a:lnTo>
                  <a:pt x="9786816" y="2119914"/>
                </a:lnTo>
                <a:lnTo>
                  <a:pt x="9780292" y="2113065"/>
                </a:lnTo>
                <a:cubicBezTo>
                  <a:pt x="9779992" y="2113381"/>
                  <a:pt x="9779692" y="2113695"/>
                  <a:pt x="9779392" y="2114011"/>
                </a:cubicBezTo>
                <a:lnTo>
                  <a:pt x="9670277" y="2013227"/>
                </a:lnTo>
                <a:lnTo>
                  <a:pt x="9696748" y="1985432"/>
                </a:lnTo>
                <a:lnTo>
                  <a:pt x="9786301" y="2068146"/>
                </a:lnTo>
                <a:lnTo>
                  <a:pt x="9811032" y="2045303"/>
                </a:lnTo>
                <a:lnTo>
                  <a:pt x="9690410" y="1929746"/>
                </a:lnTo>
                <a:lnTo>
                  <a:pt x="9607340" y="2009327"/>
                </a:lnTo>
                <a:lnTo>
                  <a:pt x="9757529" y="2148889"/>
                </a:lnTo>
                <a:lnTo>
                  <a:pt x="9665977" y="2233449"/>
                </a:lnTo>
                <a:lnTo>
                  <a:pt x="9554122" y="2127560"/>
                </a:lnTo>
                <a:lnTo>
                  <a:pt x="9580594" y="2099765"/>
                </a:lnTo>
                <a:lnTo>
                  <a:pt x="9667372" y="2179917"/>
                </a:lnTo>
                <a:lnTo>
                  <a:pt x="9701420" y="2148468"/>
                </a:lnTo>
                <a:lnTo>
                  <a:pt x="9579574" y="2035926"/>
                </a:lnTo>
                <a:lnTo>
                  <a:pt x="9492090" y="2119739"/>
                </a:lnTo>
                <a:lnTo>
                  <a:pt x="9642864" y="2264182"/>
                </a:lnTo>
                <a:lnTo>
                  <a:pt x="9640600" y="2266475"/>
                </a:lnTo>
                <a:lnTo>
                  <a:pt x="9607857" y="2266475"/>
                </a:lnTo>
                <a:lnTo>
                  <a:pt x="9624228" y="2283047"/>
                </a:lnTo>
                <a:lnTo>
                  <a:pt x="9620141" y="2287186"/>
                </a:lnTo>
                <a:lnTo>
                  <a:pt x="9628316" y="2287185"/>
                </a:lnTo>
                <a:lnTo>
                  <a:pt x="9634532" y="2293478"/>
                </a:lnTo>
                <a:lnTo>
                  <a:pt x="9486824" y="2434984"/>
                </a:lnTo>
                <a:lnTo>
                  <a:pt x="9574399" y="2518883"/>
                </a:lnTo>
                <a:lnTo>
                  <a:pt x="9697198" y="2405460"/>
                </a:lnTo>
                <a:lnTo>
                  <a:pt x="9663151" y="2374013"/>
                </a:lnTo>
                <a:lnTo>
                  <a:pt x="9576373" y="2454163"/>
                </a:lnTo>
                <a:lnTo>
                  <a:pt x="9549900" y="2426369"/>
                </a:lnTo>
                <a:cubicBezTo>
                  <a:pt x="9587185" y="2391072"/>
                  <a:pt x="9624470" y="2355776"/>
                  <a:pt x="9661756" y="2320479"/>
                </a:cubicBezTo>
                <a:lnTo>
                  <a:pt x="9753306" y="2405039"/>
                </a:lnTo>
                <a:lnTo>
                  <a:pt x="9602165" y="2545483"/>
                </a:lnTo>
                <a:lnTo>
                  <a:pt x="9685144" y="2624977"/>
                </a:lnTo>
                <a:lnTo>
                  <a:pt x="9806702" y="2508526"/>
                </a:lnTo>
                <a:lnTo>
                  <a:pt x="9782078" y="2485782"/>
                </a:lnTo>
                <a:lnTo>
                  <a:pt x="9692527" y="2568495"/>
                </a:lnTo>
                <a:lnTo>
                  <a:pt x="9666054" y="2540703"/>
                </a:lnTo>
                <a:cubicBezTo>
                  <a:pt x="9704902" y="2505139"/>
                  <a:pt x="9743748" y="2469576"/>
                  <a:pt x="9782593" y="2434013"/>
                </a:cubicBezTo>
                <a:lnTo>
                  <a:pt x="9864829" y="2509968"/>
                </a:lnTo>
                <a:lnTo>
                  <a:pt x="9712892" y="2651560"/>
                </a:lnTo>
                <a:lnTo>
                  <a:pt x="9863785" y="2792355"/>
                </a:lnTo>
                <a:lnTo>
                  <a:pt x="9781550" y="2868311"/>
                </a:lnTo>
                <a:lnTo>
                  <a:pt x="9775028" y="2861462"/>
                </a:lnTo>
                <a:cubicBezTo>
                  <a:pt x="9774727" y="2861776"/>
                  <a:pt x="9774427" y="2862091"/>
                  <a:pt x="9774127" y="2862406"/>
                </a:cubicBezTo>
                <a:lnTo>
                  <a:pt x="9665012" y="2761623"/>
                </a:lnTo>
                <a:lnTo>
                  <a:pt x="9691484" y="2733828"/>
                </a:lnTo>
                <a:lnTo>
                  <a:pt x="9781035" y="2816543"/>
                </a:lnTo>
                <a:lnTo>
                  <a:pt x="9805767" y="2793699"/>
                </a:lnTo>
                <a:lnTo>
                  <a:pt x="9685145" y="2678141"/>
                </a:lnTo>
                <a:lnTo>
                  <a:pt x="9602076" y="2757724"/>
                </a:lnTo>
                <a:lnTo>
                  <a:pt x="9752263" y="2897285"/>
                </a:lnTo>
                <a:lnTo>
                  <a:pt x="9660712" y="2981846"/>
                </a:lnTo>
                <a:lnTo>
                  <a:pt x="9548857" y="2875956"/>
                </a:lnTo>
                <a:lnTo>
                  <a:pt x="9575330" y="2848162"/>
                </a:lnTo>
                <a:lnTo>
                  <a:pt x="9662107" y="2928312"/>
                </a:lnTo>
                <a:lnTo>
                  <a:pt x="9696155" y="2896865"/>
                </a:lnTo>
                <a:lnTo>
                  <a:pt x="9574309" y="2784322"/>
                </a:lnTo>
                <a:lnTo>
                  <a:pt x="9486824" y="2868134"/>
                </a:lnTo>
                <a:lnTo>
                  <a:pt x="9637599" y="3012578"/>
                </a:lnTo>
                <a:lnTo>
                  <a:pt x="9625506" y="3024819"/>
                </a:lnTo>
                <a:lnTo>
                  <a:pt x="9609346" y="3024814"/>
                </a:lnTo>
                <a:lnTo>
                  <a:pt x="9617426" y="3032999"/>
                </a:lnTo>
                <a:lnTo>
                  <a:pt x="9614875" y="3035582"/>
                </a:lnTo>
                <a:lnTo>
                  <a:pt x="9619975" y="3035582"/>
                </a:lnTo>
                <a:lnTo>
                  <a:pt x="9636012" y="3051828"/>
                </a:lnTo>
                <a:lnTo>
                  <a:pt x="9488255" y="3193282"/>
                </a:lnTo>
                <a:lnTo>
                  <a:pt x="9575800" y="3277210"/>
                </a:lnTo>
                <a:lnTo>
                  <a:pt x="9698638" y="3163830"/>
                </a:lnTo>
                <a:lnTo>
                  <a:pt x="9664601" y="3132370"/>
                </a:lnTo>
                <a:lnTo>
                  <a:pt x="9577795" y="3212492"/>
                </a:lnTo>
                <a:lnTo>
                  <a:pt x="9551333" y="3184689"/>
                </a:lnTo>
                <a:cubicBezTo>
                  <a:pt x="9588631" y="3149405"/>
                  <a:pt x="9625928" y="3114120"/>
                  <a:pt x="9663226" y="3078837"/>
                </a:cubicBezTo>
                <a:lnTo>
                  <a:pt x="9754747" y="3163429"/>
                </a:lnTo>
                <a:lnTo>
                  <a:pt x="9603556" y="3303819"/>
                </a:lnTo>
                <a:lnTo>
                  <a:pt x="9686508" y="3383343"/>
                </a:lnTo>
                <a:lnTo>
                  <a:pt x="9808105" y="3266933"/>
                </a:lnTo>
                <a:lnTo>
                  <a:pt x="9783490" y="3244182"/>
                </a:lnTo>
                <a:lnTo>
                  <a:pt x="9693909" y="3326865"/>
                </a:lnTo>
                <a:lnTo>
                  <a:pt x="9667447" y="3299061"/>
                </a:lnTo>
                <a:cubicBezTo>
                  <a:pt x="9706306" y="3263511"/>
                  <a:pt x="9745165" y="3227962"/>
                  <a:pt x="9784023" y="3192414"/>
                </a:cubicBezTo>
                <a:lnTo>
                  <a:pt x="9866231" y="3268396"/>
                </a:lnTo>
                <a:lnTo>
                  <a:pt x="9714245" y="3409934"/>
                </a:lnTo>
                <a:lnTo>
                  <a:pt x="9865089" y="3550782"/>
                </a:lnTo>
                <a:lnTo>
                  <a:pt x="9782827" y="3626708"/>
                </a:lnTo>
                <a:lnTo>
                  <a:pt x="9776306" y="3619857"/>
                </a:lnTo>
                <a:cubicBezTo>
                  <a:pt x="9776006" y="3620171"/>
                  <a:pt x="9775705" y="3620486"/>
                  <a:pt x="9775406" y="3620802"/>
                </a:cubicBezTo>
                <a:lnTo>
                  <a:pt x="9666325" y="3519980"/>
                </a:lnTo>
                <a:lnTo>
                  <a:pt x="9692808" y="3492194"/>
                </a:lnTo>
                <a:lnTo>
                  <a:pt x="9782330" y="3574940"/>
                </a:lnTo>
                <a:lnTo>
                  <a:pt x="9807069" y="3552104"/>
                </a:lnTo>
                <a:lnTo>
                  <a:pt x="9686489" y="3436506"/>
                </a:lnTo>
                <a:lnTo>
                  <a:pt x="9603391" y="3516059"/>
                </a:lnTo>
                <a:lnTo>
                  <a:pt x="9753530" y="3655673"/>
                </a:lnTo>
                <a:lnTo>
                  <a:pt x="9661949" y="3740202"/>
                </a:lnTo>
                <a:lnTo>
                  <a:pt x="9550132" y="3634274"/>
                </a:lnTo>
                <a:lnTo>
                  <a:pt x="9576613" y="3606488"/>
                </a:lnTo>
                <a:lnTo>
                  <a:pt x="9663363" y="3686669"/>
                </a:lnTo>
                <a:lnTo>
                  <a:pt x="9697422" y="3655232"/>
                </a:lnTo>
                <a:lnTo>
                  <a:pt x="9575616" y="3542649"/>
                </a:lnTo>
                <a:lnTo>
                  <a:pt x="9488101" y="3626431"/>
                </a:lnTo>
                <a:lnTo>
                  <a:pt x="9638824" y="3770926"/>
                </a:lnTo>
                <a:lnTo>
                  <a:pt x="9636560" y="3773218"/>
                </a:lnTo>
                <a:lnTo>
                  <a:pt x="9603817" y="3773207"/>
                </a:lnTo>
                <a:lnTo>
                  <a:pt x="9620181" y="3789785"/>
                </a:lnTo>
                <a:lnTo>
                  <a:pt x="9616093" y="3793921"/>
                </a:lnTo>
                <a:lnTo>
                  <a:pt x="9624268" y="3793924"/>
                </a:lnTo>
                <a:lnTo>
                  <a:pt x="9630483" y="3800220"/>
                </a:lnTo>
                <a:lnTo>
                  <a:pt x="9482724" y="3941676"/>
                </a:lnTo>
                <a:lnTo>
                  <a:pt x="9570269" y="4025603"/>
                </a:lnTo>
                <a:lnTo>
                  <a:pt x="9693109" y="3912223"/>
                </a:lnTo>
                <a:lnTo>
                  <a:pt x="9659072" y="3880764"/>
                </a:lnTo>
                <a:lnTo>
                  <a:pt x="9572266" y="3960885"/>
                </a:lnTo>
                <a:lnTo>
                  <a:pt x="9545805" y="3933081"/>
                </a:lnTo>
                <a:cubicBezTo>
                  <a:pt x="9583102" y="3897797"/>
                  <a:pt x="9620398" y="3862514"/>
                  <a:pt x="9657697" y="3827231"/>
                </a:cubicBezTo>
                <a:lnTo>
                  <a:pt x="9749217" y="3911821"/>
                </a:lnTo>
                <a:lnTo>
                  <a:pt x="9598026" y="4052213"/>
                </a:lnTo>
                <a:lnTo>
                  <a:pt x="9680978" y="4131737"/>
                </a:lnTo>
                <a:lnTo>
                  <a:pt x="9802575" y="4015326"/>
                </a:lnTo>
                <a:lnTo>
                  <a:pt x="9777960" y="3992575"/>
                </a:lnTo>
                <a:lnTo>
                  <a:pt x="9688380" y="4075258"/>
                </a:lnTo>
                <a:lnTo>
                  <a:pt x="9661917" y="4047454"/>
                </a:lnTo>
                <a:cubicBezTo>
                  <a:pt x="9700777" y="4011905"/>
                  <a:pt x="9739636" y="3976355"/>
                  <a:pt x="9778494" y="3940806"/>
                </a:cubicBezTo>
                <a:lnTo>
                  <a:pt x="9860702" y="4016790"/>
                </a:lnTo>
                <a:lnTo>
                  <a:pt x="9708716" y="4158328"/>
                </a:lnTo>
                <a:lnTo>
                  <a:pt x="9859560" y="4299175"/>
                </a:lnTo>
                <a:lnTo>
                  <a:pt x="9777298" y="4375104"/>
                </a:lnTo>
                <a:lnTo>
                  <a:pt x="9770776" y="4368251"/>
                </a:lnTo>
                <a:cubicBezTo>
                  <a:pt x="9770477" y="4368567"/>
                  <a:pt x="9770176" y="4368881"/>
                  <a:pt x="9769876" y="4369195"/>
                </a:cubicBezTo>
                <a:lnTo>
                  <a:pt x="9660796" y="4268375"/>
                </a:lnTo>
                <a:lnTo>
                  <a:pt x="9687278" y="4240590"/>
                </a:lnTo>
                <a:lnTo>
                  <a:pt x="9776801" y="4323333"/>
                </a:lnTo>
                <a:lnTo>
                  <a:pt x="9801541" y="4300499"/>
                </a:lnTo>
                <a:lnTo>
                  <a:pt x="9680959" y="4184900"/>
                </a:lnTo>
                <a:lnTo>
                  <a:pt x="9597862" y="4264453"/>
                </a:lnTo>
                <a:lnTo>
                  <a:pt x="9748000" y="4404067"/>
                </a:lnTo>
                <a:lnTo>
                  <a:pt x="9656420" y="4488596"/>
                </a:lnTo>
                <a:lnTo>
                  <a:pt x="9544603" y="4382669"/>
                </a:lnTo>
                <a:lnTo>
                  <a:pt x="9571084" y="4354883"/>
                </a:lnTo>
                <a:lnTo>
                  <a:pt x="9657833" y="4435064"/>
                </a:lnTo>
                <a:lnTo>
                  <a:pt x="9691892" y="4403627"/>
                </a:lnTo>
                <a:lnTo>
                  <a:pt x="9570086" y="4291044"/>
                </a:lnTo>
                <a:lnTo>
                  <a:pt x="9482571" y="4374826"/>
                </a:lnTo>
                <a:lnTo>
                  <a:pt x="9633295" y="4519321"/>
                </a:lnTo>
                <a:lnTo>
                  <a:pt x="9610563" y="4542316"/>
                </a:lnTo>
                <a:lnTo>
                  <a:pt x="9664411" y="4542335"/>
                </a:lnTo>
                <a:lnTo>
                  <a:pt x="9988461" y="4243237"/>
                </a:lnTo>
                <a:lnTo>
                  <a:pt x="10328939" y="4557937"/>
                </a:lnTo>
                <a:lnTo>
                  <a:pt x="10374570" y="4557953"/>
                </a:lnTo>
                <a:lnTo>
                  <a:pt x="10347905" y="4530940"/>
                </a:lnTo>
                <a:lnTo>
                  <a:pt x="10495662" y="4389484"/>
                </a:lnTo>
                <a:lnTo>
                  <a:pt x="10408117" y="4305557"/>
                </a:lnTo>
                <a:lnTo>
                  <a:pt x="10285278" y="4418937"/>
                </a:lnTo>
                <a:lnTo>
                  <a:pt x="10319315" y="4450396"/>
                </a:lnTo>
                <a:lnTo>
                  <a:pt x="10406120" y="4370275"/>
                </a:lnTo>
                <a:lnTo>
                  <a:pt x="10432583" y="4398079"/>
                </a:lnTo>
                <a:cubicBezTo>
                  <a:pt x="10395285" y="4433362"/>
                  <a:pt x="10357988" y="4468646"/>
                  <a:pt x="10320690" y="4503930"/>
                </a:cubicBezTo>
                <a:lnTo>
                  <a:pt x="10229169" y="4419338"/>
                </a:lnTo>
                <a:lnTo>
                  <a:pt x="10380360" y="4278948"/>
                </a:lnTo>
                <a:lnTo>
                  <a:pt x="10297409" y="4199423"/>
                </a:lnTo>
                <a:lnTo>
                  <a:pt x="10175812" y="4315834"/>
                </a:lnTo>
                <a:lnTo>
                  <a:pt x="10200427" y="4338585"/>
                </a:lnTo>
                <a:lnTo>
                  <a:pt x="10290007" y="4255903"/>
                </a:lnTo>
                <a:lnTo>
                  <a:pt x="10316469" y="4283706"/>
                </a:lnTo>
                <a:cubicBezTo>
                  <a:pt x="10277609" y="4319255"/>
                  <a:pt x="10238751" y="4354804"/>
                  <a:pt x="10199894" y="4390353"/>
                </a:cubicBezTo>
                <a:lnTo>
                  <a:pt x="10117686" y="4314371"/>
                </a:lnTo>
                <a:lnTo>
                  <a:pt x="10269671" y="4172831"/>
                </a:lnTo>
                <a:lnTo>
                  <a:pt x="10118829" y="4031984"/>
                </a:lnTo>
                <a:lnTo>
                  <a:pt x="10201090" y="3956057"/>
                </a:lnTo>
                <a:lnTo>
                  <a:pt x="10207610" y="3962909"/>
                </a:lnTo>
                <a:cubicBezTo>
                  <a:pt x="10207910" y="3962593"/>
                  <a:pt x="10208210" y="3962279"/>
                  <a:pt x="10208510" y="3961964"/>
                </a:cubicBezTo>
                <a:lnTo>
                  <a:pt x="10317590" y="4062785"/>
                </a:lnTo>
                <a:lnTo>
                  <a:pt x="10291108" y="4090570"/>
                </a:lnTo>
                <a:lnTo>
                  <a:pt x="10201587" y="4007826"/>
                </a:lnTo>
                <a:lnTo>
                  <a:pt x="10176848" y="4030661"/>
                </a:lnTo>
                <a:lnTo>
                  <a:pt x="10297428" y="4146259"/>
                </a:lnTo>
                <a:lnTo>
                  <a:pt x="10380525" y="4066706"/>
                </a:lnTo>
                <a:lnTo>
                  <a:pt x="10230386" y="3927092"/>
                </a:lnTo>
                <a:lnTo>
                  <a:pt x="10321967" y="3842564"/>
                </a:lnTo>
                <a:lnTo>
                  <a:pt x="10433785" y="3948492"/>
                </a:lnTo>
                <a:lnTo>
                  <a:pt x="10407303" y="3976277"/>
                </a:lnTo>
                <a:lnTo>
                  <a:pt x="10320554" y="3896096"/>
                </a:lnTo>
                <a:lnTo>
                  <a:pt x="10286494" y="3927532"/>
                </a:lnTo>
                <a:lnTo>
                  <a:pt x="10408301" y="4040117"/>
                </a:lnTo>
                <a:lnTo>
                  <a:pt x="10495815" y="3956335"/>
                </a:lnTo>
                <a:lnTo>
                  <a:pt x="10345092" y="3811839"/>
                </a:lnTo>
                <a:lnTo>
                  <a:pt x="10347357" y="3809547"/>
                </a:lnTo>
                <a:lnTo>
                  <a:pt x="10380099" y="3809559"/>
                </a:lnTo>
                <a:lnTo>
                  <a:pt x="10363734" y="3792980"/>
                </a:lnTo>
                <a:lnTo>
                  <a:pt x="10367823" y="3788843"/>
                </a:lnTo>
                <a:lnTo>
                  <a:pt x="10359648" y="3788841"/>
                </a:lnTo>
                <a:lnTo>
                  <a:pt x="10353434" y="3782546"/>
                </a:lnTo>
                <a:lnTo>
                  <a:pt x="10501192" y="3641090"/>
                </a:lnTo>
                <a:lnTo>
                  <a:pt x="10413646" y="3557162"/>
                </a:lnTo>
                <a:lnTo>
                  <a:pt x="10290807" y="3670542"/>
                </a:lnTo>
                <a:lnTo>
                  <a:pt x="10324844" y="3702002"/>
                </a:lnTo>
                <a:lnTo>
                  <a:pt x="10411650" y="3621880"/>
                </a:lnTo>
                <a:lnTo>
                  <a:pt x="10438112" y="3649684"/>
                </a:lnTo>
                <a:cubicBezTo>
                  <a:pt x="10400815" y="3684968"/>
                  <a:pt x="10363517" y="3720251"/>
                  <a:pt x="10326220" y="3755535"/>
                </a:cubicBezTo>
                <a:lnTo>
                  <a:pt x="10234698" y="3670944"/>
                </a:lnTo>
                <a:lnTo>
                  <a:pt x="10385889" y="3530552"/>
                </a:lnTo>
                <a:lnTo>
                  <a:pt x="10302938" y="3451028"/>
                </a:lnTo>
                <a:lnTo>
                  <a:pt x="10181342" y="3567439"/>
                </a:lnTo>
                <a:lnTo>
                  <a:pt x="10205956" y="3590190"/>
                </a:lnTo>
                <a:lnTo>
                  <a:pt x="10295535" y="3507508"/>
                </a:lnTo>
                <a:lnTo>
                  <a:pt x="10321998" y="3535311"/>
                </a:lnTo>
                <a:cubicBezTo>
                  <a:pt x="10283139" y="3570861"/>
                  <a:pt x="10244281" y="3606410"/>
                  <a:pt x="10205422" y="3641960"/>
                </a:cubicBezTo>
                <a:lnTo>
                  <a:pt x="10123215" y="3565976"/>
                </a:lnTo>
                <a:lnTo>
                  <a:pt x="10275200" y="3424438"/>
                </a:lnTo>
                <a:lnTo>
                  <a:pt x="10124358" y="3283591"/>
                </a:lnTo>
                <a:lnTo>
                  <a:pt x="10206618" y="3207665"/>
                </a:lnTo>
                <a:lnTo>
                  <a:pt x="10213139" y="3214517"/>
                </a:lnTo>
                <a:cubicBezTo>
                  <a:pt x="10213440" y="3214203"/>
                  <a:pt x="10213739" y="3213888"/>
                  <a:pt x="10214040" y="3213572"/>
                </a:cubicBezTo>
                <a:lnTo>
                  <a:pt x="10323119" y="3314392"/>
                </a:lnTo>
                <a:lnTo>
                  <a:pt x="10296637" y="3342177"/>
                </a:lnTo>
                <a:lnTo>
                  <a:pt x="10207116" y="3259434"/>
                </a:lnTo>
                <a:lnTo>
                  <a:pt x="10182377" y="3282268"/>
                </a:lnTo>
                <a:lnTo>
                  <a:pt x="10302957" y="3397865"/>
                </a:lnTo>
                <a:lnTo>
                  <a:pt x="10386054" y="3318313"/>
                </a:lnTo>
                <a:lnTo>
                  <a:pt x="10235916" y="3178701"/>
                </a:lnTo>
                <a:lnTo>
                  <a:pt x="10327496" y="3094171"/>
                </a:lnTo>
                <a:lnTo>
                  <a:pt x="10439314" y="3200099"/>
                </a:lnTo>
                <a:lnTo>
                  <a:pt x="10412832" y="3227884"/>
                </a:lnTo>
                <a:lnTo>
                  <a:pt x="10326083" y="3147704"/>
                </a:lnTo>
                <a:lnTo>
                  <a:pt x="10292024" y="3179141"/>
                </a:lnTo>
                <a:lnTo>
                  <a:pt x="10413830" y="3291724"/>
                </a:lnTo>
                <a:lnTo>
                  <a:pt x="10501344" y="3207942"/>
                </a:lnTo>
                <a:lnTo>
                  <a:pt x="10350621" y="3063446"/>
                </a:lnTo>
                <a:lnTo>
                  <a:pt x="10362969" y="3050956"/>
                </a:lnTo>
                <a:lnTo>
                  <a:pt x="10378886" y="3050956"/>
                </a:lnTo>
                <a:lnTo>
                  <a:pt x="10370930" y="3042901"/>
                </a:lnTo>
                <a:lnTo>
                  <a:pt x="10373353" y="3040452"/>
                </a:lnTo>
                <a:lnTo>
                  <a:pt x="10368508" y="3040449"/>
                </a:lnTo>
                <a:lnTo>
                  <a:pt x="10352211" y="3023952"/>
                </a:lnTo>
                <a:lnTo>
                  <a:pt x="10499919" y="2882447"/>
                </a:lnTo>
                <a:lnTo>
                  <a:pt x="10412344" y="2798548"/>
                </a:lnTo>
                <a:lnTo>
                  <a:pt x="10289545" y="2911969"/>
                </a:lnTo>
                <a:lnTo>
                  <a:pt x="10323594" y="2943418"/>
                </a:lnTo>
                <a:lnTo>
                  <a:pt x="10410370" y="2863267"/>
                </a:lnTo>
                <a:lnTo>
                  <a:pt x="10436843" y="2891062"/>
                </a:lnTo>
                <a:cubicBezTo>
                  <a:pt x="10399558" y="2926358"/>
                  <a:pt x="10362273" y="2961654"/>
                  <a:pt x="10324988" y="2996951"/>
                </a:cubicBezTo>
                <a:lnTo>
                  <a:pt x="10233437" y="2912390"/>
                </a:lnTo>
                <a:lnTo>
                  <a:pt x="10384578" y="2771948"/>
                </a:lnTo>
                <a:lnTo>
                  <a:pt x="10301599" y="2692453"/>
                </a:lnTo>
                <a:lnTo>
                  <a:pt x="10180044" y="2808905"/>
                </a:lnTo>
                <a:lnTo>
                  <a:pt x="10204665" y="2831648"/>
                </a:lnTo>
                <a:lnTo>
                  <a:pt x="10294217" y="2748934"/>
                </a:lnTo>
                <a:lnTo>
                  <a:pt x="10320689" y="2776728"/>
                </a:lnTo>
                <a:cubicBezTo>
                  <a:pt x="10281842" y="2812291"/>
                  <a:pt x="10242996" y="2847855"/>
                  <a:pt x="10204150" y="2883418"/>
                </a:cubicBezTo>
                <a:lnTo>
                  <a:pt x="10121917" y="2807462"/>
                </a:lnTo>
                <a:lnTo>
                  <a:pt x="10273852" y="2665872"/>
                </a:lnTo>
                <a:lnTo>
                  <a:pt x="10122960" y="2525075"/>
                </a:lnTo>
                <a:lnTo>
                  <a:pt x="10205193" y="2449119"/>
                </a:lnTo>
                <a:lnTo>
                  <a:pt x="10211716" y="2455969"/>
                </a:lnTo>
                <a:cubicBezTo>
                  <a:pt x="10212016" y="2455654"/>
                  <a:pt x="10212317" y="2455340"/>
                  <a:pt x="10212616" y="2455024"/>
                </a:cubicBezTo>
                <a:lnTo>
                  <a:pt x="10321732" y="2555808"/>
                </a:lnTo>
                <a:lnTo>
                  <a:pt x="10295260" y="2583603"/>
                </a:lnTo>
                <a:lnTo>
                  <a:pt x="10205708" y="2500888"/>
                </a:lnTo>
                <a:lnTo>
                  <a:pt x="10180978" y="2523732"/>
                </a:lnTo>
                <a:lnTo>
                  <a:pt x="10301598" y="2639289"/>
                </a:lnTo>
                <a:lnTo>
                  <a:pt x="10384668" y="2559708"/>
                </a:lnTo>
                <a:lnTo>
                  <a:pt x="10234480" y="2420145"/>
                </a:lnTo>
                <a:lnTo>
                  <a:pt x="10326031" y="2335585"/>
                </a:lnTo>
                <a:lnTo>
                  <a:pt x="10437886" y="2441475"/>
                </a:lnTo>
                <a:lnTo>
                  <a:pt x="10411413" y="2469269"/>
                </a:lnTo>
                <a:lnTo>
                  <a:pt x="10324637" y="2389118"/>
                </a:lnTo>
                <a:lnTo>
                  <a:pt x="10290588" y="2420566"/>
                </a:lnTo>
                <a:lnTo>
                  <a:pt x="10412434" y="2533108"/>
                </a:lnTo>
                <a:lnTo>
                  <a:pt x="10499919" y="2449296"/>
                </a:lnTo>
                <a:lnTo>
                  <a:pt x="10349144" y="2304852"/>
                </a:lnTo>
                <a:lnTo>
                  <a:pt x="10351408" y="2302560"/>
                </a:lnTo>
                <a:lnTo>
                  <a:pt x="10384151" y="2302560"/>
                </a:lnTo>
                <a:lnTo>
                  <a:pt x="10367780" y="2285987"/>
                </a:lnTo>
                <a:lnTo>
                  <a:pt x="10371869" y="2281848"/>
                </a:lnTo>
                <a:lnTo>
                  <a:pt x="10363692" y="2281849"/>
                </a:lnTo>
                <a:lnTo>
                  <a:pt x="10357476" y="2275556"/>
                </a:lnTo>
                <a:lnTo>
                  <a:pt x="10505184" y="2134050"/>
                </a:lnTo>
                <a:lnTo>
                  <a:pt x="10417609" y="2050152"/>
                </a:lnTo>
                <a:lnTo>
                  <a:pt x="10294810" y="2163574"/>
                </a:lnTo>
                <a:lnTo>
                  <a:pt x="10328859" y="2195022"/>
                </a:lnTo>
                <a:lnTo>
                  <a:pt x="10415635" y="2114871"/>
                </a:lnTo>
                <a:lnTo>
                  <a:pt x="10442107" y="2142665"/>
                </a:lnTo>
                <a:cubicBezTo>
                  <a:pt x="10404822" y="2177962"/>
                  <a:pt x="10367537" y="2213258"/>
                  <a:pt x="10330252" y="2248555"/>
                </a:cubicBezTo>
                <a:lnTo>
                  <a:pt x="10238701" y="2163994"/>
                </a:lnTo>
                <a:lnTo>
                  <a:pt x="10389843" y="2023552"/>
                </a:lnTo>
                <a:lnTo>
                  <a:pt x="10306864" y="1944057"/>
                </a:lnTo>
                <a:lnTo>
                  <a:pt x="10185309" y="2060509"/>
                </a:lnTo>
                <a:lnTo>
                  <a:pt x="10209930" y="2083251"/>
                </a:lnTo>
                <a:lnTo>
                  <a:pt x="10299482" y="2000538"/>
                </a:lnTo>
                <a:lnTo>
                  <a:pt x="10325954" y="2028332"/>
                </a:lnTo>
                <a:cubicBezTo>
                  <a:pt x="10287107" y="2063895"/>
                  <a:pt x="10248261" y="2099458"/>
                  <a:pt x="10209415" y="2135021"/>
                </a:cubicBezTo>
                <a:lnTo>
                  <a:pt x="10127182" y="2059065"/>
                </a:lnTo>
                <a:lnTo>
                  <a:pt x="10279116" y="1917475"/>
                </a:lnTo>
                <a:lnTo>
                  <a:pt x="10128225" y="1776679"/>
                </a:lnTo>
                <a:lnTo>
                  <a:pt x="10210458" y="1700723"/>
                </a:lnTo>
                <a:lnTo>
                  <a:pt x="10216981" y="1707573"/>
                </a:lnTo>
                <a:cubicBezTo>
                  <a:pt x="10217282" y="1707258"/>
                  <a:pt x="10217581" y="1706943"/>
                  <a:pt x="10217881" y="1706628"/>
                </a:cubicBezTo>
                <a:lnTo>
                  <a:pt x="10326996" y="1807411"/>
                </a:lnTo>
                <a:lnTo>
                  <a:pt x="10300524" y="1835206"/>
                </a:lnTo>
                <a:lnTo>
                  <a:pt x="10210973" y="1752493"/>
                </a:lnTo>
                <a:lnTo>
                  <a:pt x="10186244" y="1775336"/>
                </a:lnTo>
                <a:lnTo>
                  <a:pt x="10306864" y="1890893"/>
                </a:lnTo>
                <a:lnTo>
                  <a:pt x="10389933" y="1811311"/>
                </a:lnTo>
                <a:lnTo>
                  <a:pt x="10239745" y="1671749"/>
                </a:lnTo>
                <a:lnTo>
                  <a:pt x="10331295" y="1587189"/>
                </a:lnTo>
                <a:lnTo>
                  <a:pt x="10443150" y="1693079"/>
                </a:lnTo>
                <a:lnTo>
                  <a:pt x="10416678" y="1720874"/>
                </a:lnTo>
                <a:lnTo>
                  <a:pt x="10329901" y="1640722"/>
                </a:lnTo>
                <a:lnTo>
                  <a:pt x="10295853" y="1672170"/>
                </a:lnTo>
                <a:lnTo>
                  <a:pt x="10417698" y="1784712"/>
                </a:lnTo>
                <a:lnTo>
                  <a:pt x="10505184" y="1700900"/>
                </a:lnTo>
                <a:lnTo>
                  <a:pt x="10354409" y="1556457"/>
                </a:lnTo>
                <a:lnTo>
                  <a:pt x="10377133" y="1533453"/>
                </a:lnTo>
                <a:lnTo>
                  <a:pt x="10323286" y="1533453"/>
                </a:lnTo>
                <a:lnTo>
                  <a:pt x="9999343" y="1832662"/>
                </a:lnTo>
                <a:lnTo>
                  <a:pt x="9658753" y="1518079"/>
                </a:lnTo>
                <a:close/>
                <a:moveTo>
                  <a:pt x="9425726" y="1518079"/>
                </a:moveTo>
                <a:lnTo>
                  <a:pt x="9463655" y="1555429"/>
                </a:lnTo>
                <a:lnTo>
                  <a:pt x="9501583" y="1518078"/>
                </a:lnTo>
                <a:close/>
                <a:moveTo>
                  <a:pt x="9274147" y="1518079"/>
                </a:moveTo>
                <a:lnTo>
                  <a:pt x="8904835" y="1859190"/>
                </a:lnTo>
                <a:lnTo>
                  <a:pt x="8904834" y="1861637"/>
                </a:lnTo>
                <a:lnTo>
                  <a:pt x="8545800" y="1530017"/>
                </a:lnTo>
                <a:lnTo>
                  <a:pt x="8496048" y="1530017"/>
                </a:lnTo>
                <a:lnTo>
                  <a:pt x="8521241" y="1555519"/>
                </a:lnTo>
                <a:lnTo>
                  <a:pt x="8373075" y="1697464"/>
                </a:lnTo>
                <a:lnTo>
                  <a:pt x="8460210" y="1780940"/>
                </a:lnTo>
                <a:lnTo>
                  <a:pt x="8581576" y="1668841"/>
                </a:lnTo>
                <a:lnTo>
                  <a:pt x="8547528" y="1637394"/>
                </a:lnTo>
                <a:cubicBezTo>
                  <a:pt x="8518602" y="1664111"/>
                  <a:pt x="8489676" y="1690827"/>
                  <a:pt x="8460751" y="1717544"/>
                </a:cubicBezTo>
                <a:lnTo>
                  <a:pt x="8434279" y="1689750"/>
                </a:lnTo>
                <a:cubicBezTo>
                  <a:pt x="8471563" y="1654453"/>
                  <a:pt x="8508849" y="1619156"/>
                  <a:pt x="8546134" y="1583860"/>
                </a:cubicBezTo>
                <a:lnTo>
                  <a:pt x="8637685" y="1668421"/>
                </a:lnTo>
                <a:cubicBezTo>
                  <a:pt x="8587781" y="1714794"/>
                  <a:pt x="8537878" y="1761166"/>
                  <a:pt x="8487976" y="1807539"/>
                </a:cubicBezTo>
                <a:lnTo>
                  <a:pt x="8571396" y="1887457"/>
                </a:lnTo>
                <a:lnTo>
                  <a:pt x="8691553" y="1772345"/>
                </a:lnTo>
                <a:lnTo>
                  <a:pt x="8666456" y="1749164"/>
                </a:lnTo>
                <a:lnTo>
                  <a:pt x="8576904" y="1831877"/>
                </a:lnTo>
                <a:lnTo>
                  <a:pt x="8550432" y="1804083"/>
                </a:lnTo>
                <a:cubicBezTo>
                  <a:pt x="8589279" y="1768520"/>
                  <a:pt x="8628125" y="1732958"/>
                  <a:pt x="8666972" y="1697396"/>
                </a:cubicBezTo>
                <a:lnTo>
                  <a:pt x="8749206" y="1773350"/>
                </a:lnTo>
                <a:cubicBezTo>
                  <a:pt x="8699185" y="1820247"/>
                  <a:pt x="8649164" y="1867143"/>
                  <a:pt x="8599143" y="1914039"/>
                </a:cubicBezTo>
                <a:lnTo>
                  <a:pt x="8748163" y="2055522"/>
                </a:lnTo>
                <a:lnTo>
                  <a:pt x="8665928" y="2131477"/>
                </a:lnTo>
                <a:lnTo>
                  <a:pt x="8549389" y="2024789"/>
                </a:lnTo>
                <a:lnTo>
                  <a:pt x="8575861" y="1996995"/>
                </a:lnTo>
                <a:lnTo>
                  <a:pt x="8665413" y="2079708"/>
                </a:lnTo>
                <a:lnTo>
                  <a:pt x="8691464" y="2055647"/>
                </a:lnTo>
                <a:lnTo>
                  <a:pt x="8571396" y="1940621"/>
                </a:lnTo>
                <a:lnTo>
                  <a:pt x="8487041" y="2021433"/>
                </a:lnTo>
                <a:lnTo>
                  <a:pt x="8636642" y="2160452"/>
                </a:lnTo>
                <a:lnTo>
                  <a:pt x="8545090" y="2245012"/>
                </a:lnTo>
                <a:lnTo>
                  <a:pt x="8433235" y="2139122"/>
                </a:lnTo>
                <a:lnTo>
                  <a:pt x="8459707" y="2111328"/>
                </a:lnTo>
                <a:lnTo>
                  <a:pt x="8546484" y="2191479"/>
                </a:lnTo>
                <a:lnTo>
                  <a:pt x="8580533" y="2160031"/>
                </a:lnTo>
                <a:lnTo>
                  <a:pt x="8459276" y="2048033"/>
                </a:lnTo>
                <a:lnTo>
                  <a:pt x="8373075" y="2130614"/>
                </a:lnTo>
                <a:lnTo>
                  <a:pt x="8518175" y="2269622"/>
                </a:lnTo>
                <a:lnTo>
                  <a:pt x="8509489" y="2278413"/>
                </a:lnTo>
                <a:lnTo>
                  <a:pt x="8490784" y="2278413"/>
                </a:lnTo>
                <a:lnTo>
                  <a:pt x="8500137" y="2287881"/>
                </a:lnTo>
                <a:lnTo>
                  <a:pt x="8491193" y="2296935"/>
                </a:lnTo>
                <a:lnTo>
                  <a:pt x="8479480" y="2285715"/>
                </a:lnTo>
                <a:lnTo>
                  <a:pt x="8487102" y="2278413"/>
                </a:lnTo>
                <a:lnTo>
                  <a:pt x="8471858" y="2278413"/>
                </a:lnTo>
                <a:lnTo>
                  <a:pt x="8345328" y="2157196"/>
                </a:lnTo>
                <a:lnTo>
                  <a:pt x="8218798" y="2278414"/>
                </a:lnTo>
                <a:lnTo>
                  <a:pt x="8193024" y="2278413"/>
                </a:lnTo>
                <a:lnTo>
                  <a:pt x="8205911" y="2290759"/>
                </a:lnTo>
                <a:lnTo>
                  <a:pt x="8197179" y="2299125"/>
                </a:lnTo>
                <a:lnTo>
                  <a:pt x="8214643" y="2299124"/>
                </a:lnTo>
                <a:lnTo>
                  <a:pt x="8340063" y="2419278"/>
                </a:lnTo>
                <a:lnTo>
                  <a:pt x="8465483" y="2299124"/>
                </a:lnTo>
                <a:lnTo>
                  <a:pt x="8511243" y="2299124"/>
                </a:lnTo>
                <a:lnTo>
                  <a:pt x="8515976" y="2303915"/>
                </a:lnTo>
                <a:lnTo>
                  <a:pt x="8367811" y="2445859"/>
                </a:lnTo>
                <a:lnTo>
                  <a:pt x="8454945" y="2529336"/>
                </a:lnTo>
                <a:lnTo>
                  <a:pt x="8576311" y="2417237"/>
                </a:lnTo>
                <a:lnTo>
                  <a:pt x="8542263" y="2385789"/>
                </a:lnTo>
                <a:cubicBezTo>
                  <a:pt x="8513336" y="2412506"/>
                  <a:pt x="8484411" y="2439222"/>
                  <a:pt x="8455486" y="2465941"/>
                </a:cubicBezTo>
                <a:lnTo>
                  <a:pt x="8429014" y="2438146"/>
                </a:lnTo>
                <a:cubicBezTo>
                  <a:pt x="8466299" y="2402850"/>
                  <a:pt x="8503583" y="2367553"/>
                  <a:pt x="8540868" y="2332257"/>
                </a:cubicBezTo>
                <a:lnTo>
                  <a:pt x="8632419" y="2416816"/>
                </a:lnTo>
                <a:cubicBezTo>
                  <a:pt x="8582516" y="2463190"/>
                  <a:pt x="8532614" y="2509563"/>
                  <a:pt x="8482710" y="2555935"/>
                </a:cubicBezTo>
                <a:lnTo>
                  <a:pt x="8566131" y="2635853"/>
                </a:lnTo>
                <a:lnTo>
                  <a:pt x="8686288" y="2520741"/>
                </a:lnTo>
                <a:lnTo>
                  <a:pt x="8661191" y="2497560"/>
                </a:lnTo>
                <a:lnTo>
                  <a:pt x="8571640" y="2580273"/>
                </a:lnTo>
                <a:lnTo>
                  <a:pt x="8545167" y="2552479"/>
                </a:lnTo>
                <a:cubicBezTo>
                  <a:pt x="8584014" y="2516916"/>
                  <a:pt x="8622860" y="2481353"/>
                  <a:pt x="8661706" y="2445791"/>
                </a:cubicBezTo>
                <a:lnTo>
                  <a:pt x="8743941" y="2521747"/>
                </a:lnTo>
                <a:cubicBezTo>
                  <a:pt x="8693920" y="2568643"/>
                  <a:pt x="8643899" y="2615538"/>
                  <a:pt x="8593878" y="2662436"/>
                </a:cubicBezTo>
                <a:lnTo>
                  <a:pt x="8742898" y="2803918"/>
                </a:lnTo>
                <a:lnTo>
                  <a:pt x="8660663" y="2879873"/>
                </a:lnTo>
                <a:lnTo>
                  <a:pt x="8544124" y="2773185"/>
                </a:lnTo>
                <a:lnTo>
                  <a:pt x="8570596" y="2745390"/>
                </a:lnTo>
                <a:lnTo>
                  <a:pt x="8660148" y="2828104"/>
                </a:lnTo>
                <a:lnTo>
                  <a:pt x="8686198" y="2804043"/>
                </a:lnTo>
                <a:lnTo>
                  <a:pt x="8566131" y="2689017"/>
                </a:lnTo>
                <a:lnTo>
                  <a:pt x="8481776" y="2769829"/>
                </a:lnTo>
                <a:lnTo>
                  <a:pt x="8631376" y="2908847"/>
                </a:lnTo>
                <a:lnTo>
                  <a:pt x="8539825" y="2993408"/>
                </a:lnTo>
                <a:lnTo>
                  <a:pt x="8427971" y="2887519"/>
                </a:lnTo>
                <a:lnTo>
                  <a:pt x="8454442" y="2859725"/>
                </a:lnTo>
                <a:lnTo>
                  <a:pt x="8541220" y="2939874"/>
                </a:lnTo>
                <a:lnTo>
                  <a:pt x="8575268" y="2908427"/>
                </a:lnTo>
                <a:lnTo>
                  <a:pt x="8454010" y="2796430"/>
                </a:lnTo>
                <a:lnTo>
                  <a:pt x="8367810" y="2879010"/>
                </a:lnTo>
                <a:lnTo>
                  <a:pt x="8512910" y="3018017"/>
                </a:lnTo>
                <a:lnTo>
                  <a:pt x="8494777" y="3036372"/>
                </a:lnTo>
                <a:lnTo>
                  <a:pt x="8492269" y="3036371"/>
                </a:lnTo>
                <a:lnTo>
                  <a:pt x="8493523" y="3037641"/>
                </a:lnTo>
                <a:lnTo>
                  <a:pt x="8485927" y="3045331"/>
                </a:lnTo>
                <a:lnTo>
                  <a:pt x="8482578" y="3042122"/>
                </a:lnTo>
                <a:lnTo>
                  <a:pt x="8488586" y="3036370"/>
                </a:lnTo>
                <a:lnTo>
                  <a:pt x="8476569" y="3036366"/>
                </a:lnTo>
                <a:lnTo>
                  <a:pt x="8340063" y="2905591"/>
                </a:lnTo>
                <a:lnTo>
                  <a:pt x="8203655" y="3036272"/>
                </a:lnTo>
                <a:lnTo>
                  <a:pt x="8194509" y="3036269"/>
                </a:lnTo>
                <a:lnTo>
                  <a:pt x="8199082" y="3040653"/>
                </a:lnTo>
                <a:lnTo>
                  <a:pt x="8191914" y="3047520"/>
                </a:lnTo>
                <a:lnTo>
                  <a:pt x="8206245" y="3047520"/>
                </a:lnTo>
                <a:lnTo>
                  <a:pt x="8341498" y="3177184"/>
                </a:lnTo>
                <a:lnTo>
                  <a:pt x="8476940" y="3047520"/>
                </a:lnTo>
                <a:lnTo>
                  <a:pt x="8503275" y="3047521"/>
                </a:lnTo>
                <a:lnTo>
                  <a:pt x="8517452" y="3061882"/>
                </a:lnTo>
                <a:lnTo>
                  <a:pt x="8369236" y="3203776"/>
                </a:lnTo>
                <a:lnTo>
                  <a:pt x="8456341" y="3287282"/>
                </a:lnTo>
                <a:lnTo>
                  <a:pt x="8577747" y="3175225"/>
                </a:lnTo>
                <a:lnTo>
                  <a:pt x="8543710" y="3143765"/>
                </a:lnTo>
                <a:cubicBezTo>
                  <a:pt x="8514774" y="3170472"/>
                  <a:pt x="8485839" y="3197178"/>
                  <a:pt x="8456905" y="3223885"/>
                </a:cubicBezTo>
                <a:lnTo>
                  <a:pt x="8430442" y="3196082"/>
                </a:lnTo>
                <a:cubicBezTo>
                  <a:pt x="8467739" y="3160798"/>
                  <a:pt x="8505037" y="3125515"/>
                  <a:pt x="8542334" y="3090231"/>
                </a:cubicBezTo>
                <a:lnTo>
                  <a:pt x="8633855" y="3174823"/>
                </a:lnTo>
                <a:cubicBezTo>
                  <a:pt x="8583936" y="3221180"/>
                  <a:pt x="8534016" y="3267535"/>
                  <a:pt x="8484097" y="3313890"/>
                </a:cubicBezTo>
                <a:lnTo>
                  <a:pt x="8567490" y="3393836"/>
                </a:lnTo>
                <a:lnTo>
                  <a:pt x="8687687" y="3278766"/>
                </a:lnTo>
                <a:lnTo>
                  <a:pt x="8662598" y="3255575"/>
                </a:lnTo>
                <a:lnTo>
                  <a:pt x="8573017" y="3338259"/>
                </a:lnTo>
                <a:lnTo>
                  <a:pt x="8546556" y="3310454"/>
                </a:lnTo>
                <a:cubicBezTo>
                  <a:pt x="8585414" y="3274906"/>
                  <a:pt x="8624273" y="3239356"/>
                  <a:pt x="8663133" y="3203808"/>
                </a:cubicBezTo>
                <a:lnTo>
                  <a:pt x="8745340" y="3279790"/>
                </a:lnTo>
                <a:cubicBezTo>
                  <a:pt x="8695302" y="3326670"/>
                  <a:pt x="8645265" y="3373548"/>
                  <a:pt x="8595227" y="3420426"/>
                </a:cubicBezTo>
                <a:lnTo>
                  <a:pt x="8744197" y="3561961"/>
                </a:lnTo>
                <a:lnTo>
                  <a:pt x="8661936" y="3637888"/>
                </a:lnTo>
                <a:lnTo>
                  <a:pt x="8545434" y="3531160"/>
                </a:lnTo>
                <a:lnTo>
                  <a:pt x="8571916" y="3503375"/>
                </a:lnTo>
                <a:lnTo>
                  <a:pt x="8661438" y="3586119"/>
                </a:lnTo>
                <a:lnTo>
                  <a:pt x="8687498" y="3562066"/>
                </a:lnTo>
                <a:lnTo>
                  <a:pt x="8567470" y="3446998"/>
                </a:lnTo>
                <a:lnTo>
                  <a:pt x="8483088" y="3527783"/>
                </a:lnTo>
                <a:lnTo>
                  <a:pt x="8632639" y="3666853"/>
                </a:lnTo>
                <a:lnTo>
                  <a:pt x="8541057" y="3751381"/>
                </a:lnTo>
                <a:lnTo>
                  <a:pt x="8429240" y="3645453"/>
                </a:lnTo>
                <a:lnTo>
                  <a:pt x="8455722" y="3617668"/>
                </a:lnTo>
                <a:lnTo>
                  <a:pt x="8542471" y="3697848"/>
                </a:lnTo>
                <a:lnTo>
                  <a:pt x="8576530" y="3666412"/>
                </a:lnTo>
                <a:lnTo>
                  <a:pt x="8455313" y="3554372"/>
                </a:lnTo>
                <a:lnTo>
                  <a:pt x="8369083" y="3636924"/>
                </a:lnTo>
                <a:lnTo>
                  <a:pt x="8514133" y="3775981"/>
                </a:lnTo>
                <a:lnTo>
                  <a:pt x="8505445" y="3784770"/>
                </a:lnTo>
                <a:lnTo>
                  <a:pt x="8486739" y="3784764"/>
                </a:lnTo>
                <a:lnTo>
                  <a:pt x="8496089" y="3794235"/>
                </a:lnTo>
                <a:lnTo>
                  <a:pt x="8487141" y="3803286"/>
                </a:lnTo>
                <a:lnTo>
                  <a:pt x="8475433" y="3792062"/>
                </a:lnTo>
                <a:lnTo>
                  <a:pt x="8483057" y="3784763"/>
                </a:lnTo>
                <a:lnTo>
                  <a:pt x="8467814" y="3784757"/>
                </a:lnTo>
                <a:lnTo>
                  <a:pt x="8341327" y="3663497"/>
                </a:lnTo>
                <a:lnTo>
                  <a:pt x="8214753" y="3784671"/>
                </a:lnTo>
                <a:lnTo>
                  <a:pt x="8188980" y="3784662"/>
                </a:lnTo>
                <a:lnTo>
                  <a:pt x="8201862" y="3797012"/>
                </a:lnTo>
                <a:lnTo>
                  <a:pt x="8193128" y="3805374"/>
                </a:lnTo>
                <a:lnTo>
                  <a:pt x="8210590" y="3805380"/>
                </a:lnTo>
                <a:lnTo>
                  <a:pt x="8335968" y="3925577"/>
                </a:lnTo>
                <a:lnTo>
                  <a:pt x="8461431" y="3805466"/>
                </a:lnTo>
                <a:lnTo>
                  <a:pt x="8507190" y="3805482"/>
                </a:lnTo>
                <a:lnTo>
                  <a:pt x="8511923" y="3810275"/>
                </a:lnTo>
                <a:lnTo>
                  <a:pt x="8363707" y="3952168"/>
                </a:lnTo>
                <a:lnTo>
                  <a:pt x="8450812" y="4035675"/>
                </a:lnTo>
                <a:lnTo>
                  <a:pt x="8572217" y="3923617"/>
                </a:lnTo>
                <a:lnTo>
                  <a:pt x="8538180" y="3892158"/>
                </a:lnTo>
                <a:cubicBezTo>
                  <a:pt x="8509245" y="3918865"/>
                  <a:pt x="8480309" y="3945571"/>
                  <a:pt x="8451375" y="3972279"/>
                </a:cubicBezTo>
                <a:lnTo>
                  <a:pt x="8424913" y="3944476"/>
                </a:lnTo>
                <a:cubicBezTo>
                  <a:pt x="8462210" y="3909192"/>
                  <a:pt x="8499507" y="3873908"/>
                  <a:pt x="8536804" y="3838624"/>
                </a:cubicBezTo>
                <a:lnTo>
                  <a:pt x="8628326" y="3923216"/>
                </a:lnTo>
                <a:cubicBezTo>
                  <a:pt x="8578407" y="3969572"/>
                  <a:pt x="8528487" y="4015928"/>
                  <a:pt x="8478568" y="4062284"/>
                </a:cubicBezTo>
                <a:lnTo>
                  <a:pt x="8561961" y="4142229"/>
                </a:lnTo>
                <a:lnTo>
                  <a:pt x="8682158" y="4027159"/>
                </a:lnTo>
                <a:lnTo>
                  <a:pt x="8657069" y="4003969"/>
                </a:lnTo>
                <a:lnTo>
                  <a:pt x="8567488" y="4086652"/>
                </a:lnTo>
                <a:lnTo>
                  <a:pt x="8541026" y="4058848"/>
                </a:lnTo>
                <a:cubicBezTo>
                  <a:pt x="8579886" y="4023299"/>
                  <a:pt x="8618744" y="3987750"/>
                  <a:pt x="8657603" y="3952200"/>
                </a:cubicBezTo>
                <a:lnTo>
                  <a:pt x="8739811" y="4028184"/>
                </a:lnTo>
                <a:cubicBezTo>
                  <a:pt x="8689773" y="4075064"/>
                  <a:pt x="8639736" y="4121942"/>
                  <a:pt x="8589698" y="4168821"/>
                </a:cubicBezTo>
                <a:lnTo>
                  <a:pt x="8738668" y="4310355"/>
                </a:lnTo>
                <a:lnTo>
                  <a:pt x="8656407" y="4386283"/>
                </a:lnTo>
                <a:lnTo>
                  <a:pt x="8539905" y="4279555"/>
                </a:lnTo>
                <a:lnTo>
                  <a:pt x="8566386" y="4251770"/>
                </a:lnTo>
                <a:lnTo>
                  <a:pt x="8655909" y="4334513"/>
                </a:lnTo>
                <a:lnTo>
                  <a:pt x="8681969" y="4310461"/>
                </a:lnTo>
                <a:lnTo>
                  <a:pt x="8561941" y="4195393"/>
                </a:lnTo>
                <a:lnTo>
                  <a:pt x="8477558" y="4276177"/>
                </a:lnTo>
                <a:lnTo>
                  <a:pt x="8627108" y="4415247"/>
                </a:lnTo>
                <a:lnTo>
                  <a:pt x="8535528" y="4499775"/>
                </a:lnTo>
                <a:lnTo>
                  <a:pt x="8423711" y="4393848"/>
                </a:lnTo>
                <a:lnTo>
                  <a:pt x="8450193" y="4366062"/>
                </a:lnTo>
                <a:lnTo>
                  <a:pt x="8536942" y="4446243"/>
                </a:lnTo>
                <a:lnTo>
                  <a:pt x="8571001" y="4414806"/>
                </a:lnTo>
                <a:lnTo>
                  <a:pt x="8449783" y="4302767"/>
                </a:lnTo>
                <a:lnTo>
                  <a:pt x="8363554" y="4385319"/>
                </a:lnTo>
                <a:lnTo>
                  <a:pt x="8508604" y="4524375"/>
                </a:lnTo>
                <a:lnTo>
                  <a:pt x="8481612" y="4551680"/>
                </a:lnTo>
                <a:lnTo>
                  <a:pt x="8335797" y="4411890"/>
                </a:lnTo>
                <a:lnTo>
                  <a:pt x="8187598" y="4553769"/>
                </a:lnTo>
                <a:lnTo>
                  <a:pt x="8255899" y="4553792"/>
                </a:lnTo>
                <a:lnTo>
                  <a:pt x="8336463" y="4474510"/>
                </a:lnTo>
                <a:lnTo>
                  <a:pt x="8416970" y="4553848"/>
                </a:lnTo>
                <a:lnTo>
                  <a:pt x="8525943" y="4553885"/>
                </a:lnTo>
                <a:lnTo>
                  <a:pt x="8895375" y="4212900"/>
                </a:lnTo>
                <a:lnTo>
                  <a:pt x="8895376" y="4210451"/>
                </a:lnTo>
                <a:lnTo>
                  <a:pt x="9254293" y="4542195"/>
                </a:lnTo>
                <a:lnTo>
                  <a:pt x="9304045" y="4542211"/>
                </a:lnTo>
                <a:lnTo>
                  <a:pt x="9278862" y="4516701"/>
                </a:lnTo>
                <a:lnTo>
                  <a:pt x="9427078" y="4374807"/>
                </a:lnTo>
                <a:lnTo>
                  <a:pt x="9339972" y="4291301"/>
                </a:lnTo>
                <a:lnTo>
                  <a:pt x="9218567" y="4403359"/>
                </a:lnTo>
                <a:lnTo>
                  <a:pt x="9252604" y="4434817"/>
                </a:lnTo>
                <a:cubicBezTo>
                  <a:pt x="9281538" y="4408111"/>
                  <a:pt x="9310474" y="4381404"/>
                  <a:pt x="9339409" y="4354696"/>
                </a:cubicBezTo>
                <a:lnTo>
                  <a:pt x="9365871" y="4382500"/>
                </a:lnTo>
                <a:cubicBezTo>
                  <a:pt x="9328574" y="4417783"/>
                  <a:pt x="9291277" y="4453067"/>
                  <a:pt x="9253979" y="4488351"/>
                </a:cubicBezTo>
                <a:lnTo>
                  <a:pt x="9162458" y="4403759"/>
                </a:lnTo>
                <a:cubicBezTo>
                  <a:pt x="9212378" y="4357404"/>
                  <a:pt x="9262296" y="4311047"/>
                  <a:pt x="9312216" y="4264692"/>
                </a:cubicBezTo>
                <a:lnTo>
                  <a:pt x="9228824" y="4184746"/>
                </a:lnTo>
                <a:lnTo>
                  <a:pt x="9108626" y="4299817"/>
                </a:lnTo>
                <a:lnTo>
                  <a:pt x="9133715" y="4323007"/>
                </a:lnTo>
                <a:lnTo>
                  <a:pt x="9223295" y="4240323"/>
                </a:lnTo>
                <a:lnTo>
                  <a:pt x="9249758" y="4268127"/>
                </a:lnTo>
                <a:cubicBezTo>
                  <a:pt x="9210899" y="4303677"/>
                  <a:pt x="9172039" y="4339227"/>
                  <a:pt x="9133181" y="4374776"/>
                </a:cubicBezTo>
                <a:lnTo>
                  <a:pt x="9050974" y="4298791"/>
                </a:lnTo>
                <a:cubicBezTo>
                  <a:pt x="9101011" y="4251913"/>
                  <a:pt x="9151049" y="4205034"/>
                  <a:pt x="9201086" y="4158154"/>
                </a:cubicBezTo>
                <a:lnTo>
                  <a:pt x="9052116" y="4016620"/>
                </a:lnTo>
                <a:lnTo>
                  <a:pt x="9134378" y="3940693"/>
                </a:lnTo>
                <a:lnTo>
                  <a:pt x="9250879" y="4047421"/>
                </a:lnTo>
                <a:lnTo>
                  <a:pt x="9224397" y="4075207"/>
                </a:lnTo>
                <a:lnTo>
                  <a:pt x="9134874" y="3992462"/>
                </a:lnTo>
                <a:lnTo>
                  <a:pt x="9108816" y="4016515"/>
                </a:lnTo>
                <a:lnTo>
                  <a:pt x="9228842" y="4131582"/>
                </a:lnTo>
                <a:lnTo>
                  <a:pt x="9313226" y="4050798"/>
                </a:lnTo>
                <a:lnTo>
                  <a:pt x="9163675" y="3911728"/>
                </a:lnTo>
                <a:lnTo>
                  <a:pt x="9255255" y="3827200"/>
                </a:lnTo>
                <a:lnTo>
                  <a:pt x="9367072" y="3933128"/>
                </a:lnTo>
                <a:lnTo>
                  <a:pt x="9340592" y="3960913"/>
                </a:lnTo>
                <a:lnTo>
                  <a:pt x="9253843" y="3880732"/>
                </a:lnTo>
                <a:lnTo>
                  <a:pt x="9219783" y="3912169"/>
                </a:lnTo>
                <a:lnTo>
                  <a:pt x="9341001" y="4024208"/>
                </a:lnTo>
                <a:lnTo>
                  <a:pt x="9427231" y="3941656"/>
                </a:lnTo>
                <a:lnTo>
                  <a:pt x="9282179" y="3802600"/>
                </a:lnTo>
                <a:lnTo>
                  <a:pt x="9290869" y="3793811"/>
                </a:lnTo>
                <a:lnTo>
                  <a:pt x="9309574" y="3793816"/>
                </a:lnTo>
                <a:lnTo>
                  <a:pt x="9300225" y="3784346"/>
                </a:lnTo>
                <a:lnTo>
                  <a:pt x="9309171" y="3775296"/>
                </a:lnTo>
                <a:lnTo>
                  <a:pt x="9320880" y="3786520"/>
                </a:lnTo>
                <a:lnTo>
                  <a:pt x="9313256" y="3793818"/>
                </a:lnTo>
                <a:lnTo>
                  <a:pt x="9328498" y="3793823"/>
                </a:lnTo>
                <a:lnTo>
                  <a:pt x="9454987" y="3915084"/>
                </a:lnTo>
                <a:lnTo>
                  <a:pt x="9581560" y="3793910"/>
                </a:lnTo>
                <a:lnTo>
                  <a:pt x="9607334" y="3793919"/>
                </a:lnTo>
                <a:lnTo>
                  <a:pt x="9594451" y="3781569"/>
                </a:lnTo>
                <a:lnTo>
                  <a:pt x="9603186" y="3773206"/>
                </a:lnTo>
                <a:lnTo>
                  <a:pt x="9585722" y="3773201"/>
                </a:lnTo>
                <a:lnTo>
                  <a:pt x="9460345" y="3653004"/>
                </a:lnTo>
                <a:lnTo>
                  <a:pt x="9334881" y="3773115"/>
                </a:lnTo>
                <a:lnTo>
                  <a:pt x="9289122" y="3773100"/>
                </a:lnTo>
                <a:lnTo>
                  <a:pt x="9284391" y="3768306"/>
                </a:lnTo>
                <a:lnTo>
                  <a:pt x="9432607" y="3626412"/>
                </a:lnTo>
                <a:lnTo>
                  <a:pt x="9345502" y="3542907"/>
                </a:lnTo>
                <a:lnTo>
                  <a:pt x="9224096" y="3654964"/>
                </a:lnTo>
                <a:lnTo>
                  <a:pt x="9258133" y="3686423"/>
                </a:lnTo>
                <a:cubicBezTo>
                  <a:pt x="9287068" y="3659716"/>
                  <a:pt x="9316003" y="3633009"/>
                  <a:pt x="9344938" y="3606302"/>
                </a:cubicBezTo>
                <a:lnTo>
                  <a:pt x="9371401" y="3634105"/>
                </a:lnTo>
                <a:cubicBezTo>
                  <a:pt x="9334103" y="3669389"/>
                  <a:pt x="9296806" y="3704673"/>
                  <a:pt x="9259508" y="3739956"/>
                </a:cubicBezTo>
                <a:lnTo>
                  <a:pt x="9167988" y="3655364"/>
                </a:lnTo>
                <a:cubicBezTo>
                  <a:pt x="9217907" y="3609009"/>
                  <a:pt x="9267826" y="3562653"/>
                  <a:pt x="9317745" y="3516297"/>
                </a:cubicBezTo>
                <a:lnTo>
                  <a:pt x="9234353" y="3436351"/>
                </a:lnTo>
                <a:lnTo>
                  <a:pt x="9114156" y="3551422"/>
                </a:lnTo>
                <a:lnTo>
                  <a:pt x="9139244" y="3574612"/>
                </a:lnTo>
                <a:lnTo>
                  <a:pt x="9228825" y="3491928"/>
                </a:lnTo>
                <a:lnTo>
                  <a:pt x="9255287" y="3519733"/>
                </a:lnTo>
                <a:cubicBezTo>
                  <a:pt x="9216428" y="3555282"/>
                  <a:pt x="9177569" y="3590831"/>
                  <a:pt x="9138710" y="3626380"/>
                </a:cubicBezTo>
                <a:lnTo>
                  <a:pt x="9056503" y="3550397"/>
                </a:lnTo>
                <a:cubicBezTo>
                  <a:pt x="9106540" y="3503518"/>
                  <a:pt x="9156578" y="3456639"/>
                  <a:pt x="9206616" y="3409760"/>
                </a:cubicBezTo>
                <a:lnTo>
                  <a:pt x="9057646" y="3268227"/>
                </a:lnTo>
                <a:lnTo>
                  <a:pt x="9139907" y="3192300"/>
                </a:lnTo>
                <a:lnTo>
                  <a:pt x="9256409" y="3299027"/>
                </a:lnTo>
                <a:lnTo>
                  <a:pt x="9229927" y="3326813"/>
                </a:lnTo>
                <a:lnTo>
                  <a:pt x="9140404" y="3244070"/>
                </a:lnTo>
                <a:lnTo>
                  <a:pt x="9114345" y="3268122"/>
                </a:lnTo>
                <a:lnTo>
                  <a:pt x="9234372" y="3383188"/>
                </a:lnTo>
                <a:lnTo>
                  <a:pt x="9318755" y="3302406"/>
                </a:lnTo>
                <a:lnTo>
                  <a:pt x="9169204" y="3163336"/>
                </a:lnTo>
                <a:lnTo>
                  <a:pt x="9260786" y="3078807"/>
                </a:lnTo>
                <a:lnTo>
                  <a:pt x="9372603" y="3184735"/>
                </a:lnTo>
                <a:lnTo>
                  <a:pt x="9346121" y="3212520"/>
                </a:lnTo>
                <a:lnTo>
                  <a:pt x="9259372" y="3132339"/>
                </a:lnTo>
                <a:lnTo>
                  <a:pt x="9225313" y="3163776"/>
                </a:lnTo>
                <a:lnTo>
                  <a:pt x="9346530" y="3275815"/>
                </a:lnTo>
                <a:lnTo>
                  <a:pt x="9432760" y="3193264"/>
                </a:lnTo>
                <a:lnTo>
                  <a:pt x="9287709" y="3054207"/>
                </a:lnTo>
                <a:lnTo>
                  <a:pt x="9306121" y="3035581"/>
                </a:lnTo>
                <a:lnTo>
                  <a:pt x="9308357" y="3035582"/>
                </a:lnTo>
                <a:lnTo>
                  <a:pt x="9307239" y="3034449"/>
                </a:lnTo>
                <a:lnTo>
                  <a:pt x="9314701" y="3026903"/>
                </a:lnTo>
                <a:lnTo>
                  <a:pt x="9317898" y="3029967"/>
                </a:lnTo>
                <a:lnTo>
                  <a:pt x="9312038" y="3035581"/>
                </a:lnTo>
                <a:lnTo>
                  <a:pt x="9323754" y="3035581"/>
                </a:lnTo>
                <a:lnTo>
                  <a:pt x="9460516" y="3166691"/>
                </a:lnTo>
                <a:lnTo>
                  <a:pt x="9597468" y="3035581"/>
                </a:lnTo>
                <a:lnTo>
                  <a:pt x="9606116" y="3035581"/>
                </a:lnTo>
                <a:lnTo>
                  <a:pt x="9601793" y="3031440"/>
                </a:lnTo>
                <a:lnTo>
                  <a:pt x="9608715" y="3024814"/>
                </a:lnTo>
                <a:lnTo>
                  <a:pt x="9594871" y="3024809"/>
                </a:lnTo>
                <a:lnTo>
                  <a:pt x="9459077" y="2894717"/>
                </a:lnTo>
                <a:lnTo>
                  <a:pt x="9323380" y="3024716"/>
                </a:lnTo>
                <a:lnTo>
                  <a:pt x="9297615" y="3024708"/>
                </a:lnTo>
                <a:lnTo>
                  <a:pt x="9283165" y="3010079"/>
                </a:lnTo>
                <a:lnTo>
                  <a:pt x="9431330" y="2868135"/>
                </a:lnTo>
                <a:lnTo>
                  <a:pt x="9344195" y="2784659"/>
                </a:lnTo>
                <a:lnTo>
                  <a:pt x="9222829" y="2896758"/>
                </a:lnTo>
                <a:lnTo>
                  <a:pt x="9256877" y="2928205"/>
                </a:lnTo>
                <a:cubicBezTo>
                  <a:pt x="9285803" y="2901488"/>
                  <a:pt x="9314729" y="2874772"/>
                  <a:pt x="9343654" y="2848054"/>
                </a:cubicBezTo>
                <a:lnTo>
                  <a:pt x="9370127" y="2875849"/>
                </a:lnTo>
                <a:cubicBezTo>
                  <a:pt x="9332842" y="2911145"/>
                  <a:pt x="9295557" y="2946441"/>
                  <a:pt x="9258272" y="2981738"/>
                </a:cubicBezTo>
                <a:lnTo>
                  <a:pt x="9166722" y="2897177"/>
                </a:lnTo>
                <a:cubicBezTo>
                  <a:pt x="9216624" y="2850805"/>
                  <a:pt x="9266527" y="2804432"/>
                  <a:pt x="9316430" y="2758059"/>
                </a:cubicBezTo>
                <a:lnTo>
                  <a:pt x="9233010" y="2678142"/>
                </a:lnTo>
                <a:lnTo>
                  <a:pt x="9112852" y="2793254"/>
                </a:lnTo>
                <a:lnTo>
                  <a:pt x="9137950" y="2816434"/>
                </a:lnTo>
                <a:lnTo>
                  <a:pt x="9227501" y="2733720"/>
                </a:lnTo>
                <a:lnTo>
                  <a:pt x="9253973" y="2761516"/>
                </a:lnTo>
                <a:cubicBezTo>
                  <a:pt x="9215126" y="2797079"/>
                  <a:pt x="9176280" y="2832642"/>
                  <a:pt x="9137434" y="2868204"/>
                </a:cubicBezTo>
                <a:lnTo>
                  <a:pt x="9055199" y="2792248"/>
                </a:lnTo>
                <a:cubicBezTo>
                  <a:pt x="9105221" y="2745353"/>
                  <a:pt x="9155241" y="2698456"/>
                  <a:pt x="9205263" y="2651559"/>
                </a:cubicBezTo>
                <a:lnTo>
                  <a:pt x="9056243" y="2510076"/>
                </a:lnTo>
                <a:lnTo>
                  <a:pt x="9138477" y="2434120"/>
                </a:lnTo>
                <a:lnTo>
                  <a:pt x="9255016" y="2540809"/>
                </a:lnTo>
                <a:lnTo>
                  <a:pt x="9228545" y="2568603"/>
                </a:lnTo>
                <a:lnTo>
                  <a:pt x="9138992" y="2485890"/>
                </a:lnTo>
                <a:lnTo>
                  <a:pt x="9112941" y="2509952"/>
                </a:lnTo>
                <a:lnTo>
                  <a:pt x="9233010" y="2624978"/>
                </a:lnTo>
                <a:lnTo>
                  <a:pt x="9317364" y="2544165"/>
                </a:lnTo>
                <a:lnTo>
                  <a:pt x="9167765" y="2405147"/>
                </a:lnTo>
                <a:lnTo>
                  <a:pt x="9259315" y="2320586"/>
                </a:lnTo>
                <a:lnTo>
                  <a:pt x="9371169" y="2426476"/>
                </a:lnTo>
                <a:lnTo>
                  <a:pt x="9344698" y="2454271"/>
                </a:lnTo>
                <a:lnTo>
                  <a:pt x="9257921" y="2374119"/>
                </a:lnTo>
                <a:lnTo>
                  <a:pt x="9223872" y="2405568"/>
                </a:lnTo>
                <a:lnTo>
                  <a:pt x="9345130" y="2517565"/>
                </a:lnTo>
                <a:lnTo>
                  <a:pt x="9431331" y="2434985"/>
                </a:lnTo>
                <a:lnTo>
                  <a:pt x="9286231" y="2295977"/>
                </a:lnTo>
                <a:lnTo>
                  <a:pt x="9294916" y="2287185"/>
                </a:lnTo>
                <a:lnTo>
                  <a:pt x="9313622" y="2287186"/>
                </a:lnTo>
                <a:lnTo>
                  <a:pt x="9304269" y="2277717"/>
                </a:lnTo>
                <a:lnTo>
                  <a:pt x="9313214" y="2268663"/>
                </a:lnTo>
                <a:lnTo>
                  <a:pt x="9324925" y="2279884"/>
                </a:lnTo>
                <a:lnTo>
                  <a:pt x="9317303" y="2287185"/>
                </a:lnTo>
                <a:lnTo>
                  <a:pt x="9332547" y="2287186"/>
                </a:lnTo>
                <a:lnTo>
                  <a:pt x="9459077" y="2408403"/>
                </a:lnTo>
                <a:lnTo>
                  <a:pt x="9585607" y="2287185"/>
                </a:lnTo>
                <a:lnTo>
                  <a:pt x="9611381" y="2287185"/>
                </a:lnTo>
                <a:lnTo>
                  <a:pt x="9598495" y="2274839"/>
                </a:lnTo>
                <a:lnTo>
                  <a:pt x="9607226" y="2266474"/>
                </a:lnTo>
                <a:lnTo>
                  <a:pt x="9589762" y="2266474"/>
                </a:lnTo>
                <a:lnTo>
                  <a:pt x="9464342" y="2146320"/>
                </a:lnTo>
                <a:lnTo>
                  <a:pt x="9338922" y="2266475"/>
                </a:lnTo>
                <a:lnTo>
                  <a:pt x="9293162" y="2266473"/>
                </a:lnTo>
                <a:lnTo>
                  <a:pt x="9288429" y="2261683"/>
                </a:lnTo>
                <a:lnTo>
                  <a:pt x="9436595" y="2119738"/>
                </a:lnTo>
                <a:lnTo>
                  <a:pt x="9349460" y="2036262"/>
                </a:lnTo>
                <a:lnTo>
                  <a:pt x="9228095" y="2148361"/>
                </a:lnTo>
                <a:lnTo>
                  <a:pt x="9262143" y="2179809"/>
                </a:lnTo>
                <a:cubicBezTo>
                  <a:pt x="9291068" y="2153092"/>
                  <a:pt x="9319994" y="2126376"/>
                  <a:pt x="9348920" y="2099658"/>
                </a:cubicBezTo>
                <a:lnTo>
                  <a:pt x="9375392" y="2127453"/>
                </a:lnTo>
                <a:cubicBezTo>
                  <a:pt x="9338107" y="2162749"/>
                  <a:pt x="9300822" y="2198045"/>
                  <a:pt x="9263537" y="2233342"/>
                </a:cubicBezTo>
                <a:lnTo>
                  <a:pt x="9171986" y="2148781"/>
                </a:lnTo>
                <a:cubicBezTo>
                  <a:pt x="9221889" y="2102408"/>
                  <a:pt x="9271792" y="2056036"/>
                  <a:pt x="9321695" y="2009662"/>
                </a:cubicBezTo>
                <a:lnTo>
                  <a:pt x="9238275" y="1929745"/>
                </a:lnTo>
                <a:lnTo>
                  <a:pt x="9118117" y="2044858"/>
                </a:lnTo>
                <a:lnTo>
                  <a:pt x="9143214" y="2068038"/>
                </a:lnTo>
                <a:lnTo>
                  <a:pt x="9232766" y="1985325"/>
                </a:lnTo>
                <a:lnTo>
                  <a:pt x="9259237" y="2013119"/>
                </a:lnTo>
                <a:cubicBezTo>
                  <a:pt x="9220391" y="2048682"/>
                  <a:pt x="9181545" y="2084245"/>
                  <a:pt x="9142699" y="2119808"/>
                </a:cubicBezTo>
                <a:lnTo>
                  <a:pt x="9060464" y="2043852"/>
                </a:lnTo>
                <a:cubicBezTo>
                  <a:pt x="9110485" y="1996956"/>
                  <a:pt x="9160507" y="1950060"/>
                  <a:pt x="9210527" y="1903163"/>
                </a:cubicBezTo>
                <a:lnTo>
                  <a:pt x="9061507" y="1761680"/>
                </a:lnTo>
                <a:lnTo>
                  <a:pt x="9143743" y="1685725"/>
                </a:lnTo>
                <a:lnTo>
                  <a:pt x="9260281" y="1792413"/>
                </a:lnTo>
                <a:lnTo>
                  <a:pt x="9233809" y="1820207"/>
                </a:lnTo>
                <a:lnTo>
                  <a:pt x="9144257" y="1737494"/>
                </a:lnTo>
                <a:lnTo>
                  <a:pt x="9118207" y="1761556"/>
                </a:lnTo>
                <a:lnTo>
                  <a:pt x="9238274" y="1876582"/>
                </a:lnTo>
                <a:lnTo>
                  <a:pt x="9322629" y="1795769"/>
                </a:lnTo>
                <a:lnTo>
                  <a:pt x="9173030" y="1656750"/>
                </a:lnTo>
                <a:lnTo>
                  <a:pt x="9264580" y="1572191"/>
                </a:lnTo>
                <a:lnTo>
                  <a:pt x="9376434" y="1678080"/>
                </a:lnTo>
                <a:lnTo>
                  <a:pt x="9349963" y="1705874"/>
                </a:lnTo>
                <a:lnTo>
                  <a:pt x="9263185" y="1625723"/>
                </a:lnTo>
                <a:lnTo>
                  <a:pt x="9229138" y="1657172"/>
                </a:lnTo>
                <a:lnTo>
                  <a:pt x="9350395" y="1769169"/>
                </a:lnTo>
                <a:lnTo>
                  <a:pt x="9436596" y="1686588"/>
                </a:lnTo>
                <a:lnTo>
                  <a:pt x="9291496" y="1547582"/>
                </a:lnTo>
                <a:lnTo>
                  <a:pt x="9318478" y="1520267"/>
                </a:lnTo>
                <a:lnTo>
                  <a:pt x="9464342" y="1660007"/>
                </a:lnTo>
                <a:lnTo>
                  <a:pt x="9612491" y="1518079"/>
                </a:lnTo>
                <a:lnTo>
                  <a:pt x="9544190" y="1518079"/>
                </a:lnTo>
                <a:lnTo>
                  <a:pt x="9463655" y="1597388"/>
                </a:lnTo>
                <a:lnTo>
                  <a:pt x="9383120" y="1518078"/>
                </a:lnTo>
                <a:close/>
                <a:moveTo>
                  <a:pt x="9147120" y="1518079"/>
                </a:moveTo>
                <a:lnTo>
                  <a:pt x="8904835" y="1741863"/>
                </a:lnTo>
                <a:lnTo>
                  <a:pt x="8904836" y="1744311"/>
                </a:lnTo>
                <a:lnTo>
                  <a:pt x="8672826" y="1530017"/>
                </a:lnTo>
                <a:lnTo>
                  <a:pt x="8602364" y="1530017"/>
                </a:lnTo>
                <a:lnTo>
                  <a:pt x="8904836" y="1809392"/>
                </a:lnTo>
                <a:lnTo>
                  <a:pt x="8904835" y="1806944"/>
                </a:lnTo>
                <a:lnTo>
                  <a:pt x="9217581" y="1518078"/>
                </a:lnTo>
                <a:close/>
                <a:moveTo>
                  <a:pt x="9029910" y="1518079"/>
                </a:moveTo>
                <a:lnTo>
                  <a:pt x="8904834" y="1633602"/>
                </a:lnTo>
                <a:lnTo>
                  <a:pt x="8904834" y="1636050"/>
                </a:lnTo>
                <a:lnTo>
                  <a:pt x="8790036" y="1530016"/>
                </a:lnTo>
                <a:lnTo>
                  <a:pt x="8729391" y="1530016"/>
                </a:lnTo>
                <a:lnTo>
                  <a:pt x="8904835" y="1692066"/>
                </a:lnTo>
                <a:lnTo>
                  <a:pt x="8904835" y="1689617"/>
                </a:lnTo>
                <a:lnTo>
                  <a:pt x="9090556" y="1518079"/>
                </a:lnTo>
                <a:close/>
                <a:moveTo>
                  <a:pt x="8904835" y="1518079"/>
                </a:moveTo>
                <a:lnTo>
                  <a:pt x="8904836" y="1530017"/>
                </a:lnTo>
                <a:lnTo>
                  <a:pt x="8846601" y="1530017"/>
                </a:lnTo>
                <a:lnTo>
                  <a:pt x="8904835" y="1583806"/>
                </a:lnTo>
                <a:lnTo>
                  <a:pt x="8904835" y="1581356"/>
                </a:lnTo>
                <a:lnTo>
                  <a:pt x="8973346" y="1518078"/>
                </a:lnTo>
                <a:close/>
                <a:moveTo>
                  <a:pt x="2328725" y="1523803"/>
                </a:moveTo>
                <a:lnTo>
                  <a:pt x="2329957" y="1523803"/>
                </a:lnTo>
                <a:lnTo>
                  <a:pt x="2329958" y="1535569"/>
                </a:lnTo>
                <a:lnTo>
                  <a:pt x="2328722" y="1535570"/>
                </a:lnTo>
                <a:close/>
                <a:moveTo>
                  <a:pt x="5466419" y="1519129"/>
                </a:moveTo>
                <a:lnTo>
                  <a:pt x="5620257" y="1661220"/>
                </a:lnTo>
                <a:lnTo>
                  <a:pt x="5620257" y="1667063"/>
                </a:lnTo>
                <a:lnTo>
                  <a:pt x="5623420" y="1664142"/>
                </a:lnTo>
                <a:lnTo>
                  <a:pt x="5625171" y="1665760"/>
                </a:lnTo>
                <a:lnTo>
                  <a:pt x="5625171" y="1662523"/>
                </a:lnTo>
                <a:lnTo>
                  <a:pt x="5763774" y="1534504"/>
                </a:lnTo>
                <a:lnTo>
                  <a:pt x="5703129" y="1534504"/>
                </a:lnTo>
                <a:lnTo>
                  <a:pt x="5623420" y="1608126"/>
                </a:lnTo>
                <a:lnTo>
                  <a:pt x="5527065" y="1519128"/>
                </a:lnTo>
                <a:close/>
                <a:moveTo>
                  <a:pt x="5339394" y="1519129"/>
                </a:moveTo>
                <a:lnTo>
                  <a:pt x="5620257" y="1778546"/>
                </a:lnTo>
                <a:lnTo>
                  <a:pt x="5620257" y="1784389"/>
                </a:lnTo>
                <a:lnTo>
                  <a:pt x="5623420" y="1781467"/>
                </a:lnTo>
                <a:lnTo>
                  <a:pt x="5625171" y="1783085"/>
                </a:lnTo>
                <a:lnTo>
                  <a:pt x="5625172" y="1779849"/>
                </a:lnTo>
                <a:lnTo>
                  <a:pt x="5890798" y="1534503"/>
                </a:lnTo>
                <a:lnTo>
                  <a:pt x="5820340" y="1534503"/>
                </a:lnTo>
                <a:lnTo>
                  <a:pt x="5623420" y="1716386"/>
                </a:lnTo>
                <a:lnTo>
                  <a:pt x="5409855" y="1519129"/>
                </a:lnTo>
                <a:close/>
                <a:moveTo>
                  <a:pt x="5237199" y="1519128"/>
                </a:moveTo>
                <a:lnTo>
                  <a:pt x="5263874" y="1546133"/>
                </a:lnTo>
                <a:lnTo>
                  <a:pt x="5116166" y="1687639"/>
                </a:lnTo>
                <a:lnTo>
                  <a:pt x="5203741" y="1771537"/>
                </a:lnTo>
                <a:lnTo>
                  <a:pt x="5326539" y="1658114"/>
                </a:lnTo>
                <a:lnTo>
                  <a:pt x="5292492" y="1626667"/>
                </a:lnTo>
                <a:lnTo>
                  <a:pt x="5205714" y="1706818"/>
                </a:lnTo>
                <a:lnTo>
                  <a:pt x="5179242" y="1679024"/>
                </a:lnTo>
                <a:cubicBezTo>
                  <a:pt x="5216528" y="1643727"/>
                  <a:pt x="5253811" y="1608430"/>
                  <a:pt x="5291097" y="1573134"/>
                </a:cubicBezTo>
                <a:lnTo>
                  <a:pt x="5382648" y="1657694"/>
                </a:lnTo>
                <a:lnTo>
                  <a:pt x="5231507" y="1798137"/>
                </a:lnTo>
                <a:lnTo>
                  <a:pt x="5314487" y="1877632"/>
                </a:lnTo>
                <a:lnTo>
                  <a:pt x="5436042" y="1761180"/>
                </a:lnTo>
                <a:lnTo>
                  <a:pt x="5411420" y="1738437"/>
                </a:lnTo>
                <a:lnTo>
                  <a:pt x="5321869" y="1821150"/>
                </a:lnTo>
                <a:lnTo>
                  <a:pt x="5295396" y="1793356"/>
                </a:lnTo>
                <a:cubicBezTo>
                  <a:pt x="5334243" y="1757793"/>
                  <a:pt x="5373089" y="1722231"/>
                  <a:pt x="5411935" y="1686668"/>
                </a:cubicBezTo>
                <a:lnTo>
                  <a:pt x="5494169" y="1762624"/>
                </a:lnTo>
                <a:lnTo>
                  <a:pt x="5342234" y="1904214"/>
                </a:lnTo>
                <a:lnTo>
                  <a:pt x="5493127" y="2045010"/>
                </a:lnTo>
                <a:lnTo>
                  <a:pt x="5410893" y="2120965"/>
                </a:lnTo>
                <a:lnTo>
                  <a:pt x="5404369" y="2114116"/>
                </a:lnTo>
                <a:cubicBezTo>
                  <a:pt x="5404068" y="2114431"/>
                  <a:pt x="5403769" y="2114746"/>
                  <a:pt x="5403468" y="2115062"/>
                </a:cubicBezTo>
                <a:lnTo>
                  <a:pt x="5294354" y="2014277"/>
                </a:lnTo>
                <a:lnTo>
                  <a:pt x="5320825" y="1986482"/>
                </a:lnTo>
                <a:lnTo>
                  <a:pt x="5410377" y="2069197"/>
                </a:lnTo>
                <a:lnTo>
                  <a:pt x="5435108" y="2046353"/>
                </a:lnTo>
                <a:lnTo>
                  <a:pt x="5314487" y="1930796"/>
                </a:lnTo>
                <a:lnTo>
                  <a:pt x="5231417" y="2010377"/>
                </a:lnTo>
                <a:lnTo>
                  <a:pt x="5381605" y="2149940"/>
                </a:lnTo>
                <a:lnTo>
                  <a:pt x="5290054" y="2234500"/>
                </a:lnTo>
                <a:lnTo>
                  <a:pt x="5178199" y="2128611"/>
                </a:lnTo>
                <a:lnTo>
                  <a:pt x="5204671" y="2100816"/>
                </a:lnTo>
                <a:lnTo>
                  <a:pt x="5291449" y="2180967"/>
                </a:lnTo>
                <a:lnTo>
                  <a:pt x="5325496" y="2149518"/>
                </a:lnTo>
                <a:lnTo>
                  <a:pt x="5203651" y="2036976"/>
                </a:lnTo>
                <a:lnTo>
                  <a:pt x="5116167" y="2120789"/>
                </a:lnTo>
                <a:lnTo>
                  <a:pt x="5266941" y="2265233"/>
                </a:lnTo>
                <a:lnTo>
                  <a:pt x="5264676" y="2267525"/>
                </a:lnTo>
                <a:lnTo>
                  <a:pt x="5231934" y="2267525"/>
                </a:lnTo>
                <a:lnTo>
                  <a:pt x="5248305" y="2284098"/>
                </a:lnTo>
                <a:lnTo>
                  <a:pt x="5244217" y="2288237"/>
                </a:lnTo>
                <a:lnTo>
                  <a:pt x="5252392" y="2288235"/>
                </a:lnTo>
                <a:lnTo>
                  <a:pt x="5258608" y="2294529"/>
                </a:lnTo>
                <a:lnTo>
                  <a:pt x="5110901" y="2436034"/>
                </a:lnTo>
                <a:lnTo>
                  <a:pt x="5198476" y="2519933"/>
                </a:lnTo>
                <a:lnTo>
                  <a:pt x="5321274" y="2406511"/>
                </a:lnTo>
                <a:lnTo>
                  <a:pt x="5287227" y="2375063"/>
                </a:lnTo>
                <a:lnTo>
                  <a:pt x="5200449" y="2455214"/>
                </a:lnTo>
                <a:lnTo>
                  <a:pt x="5173977" y="2427420"/>
                </a:lnTo>
                <a:cubicBezTo>
                  <a:pt x="5211262" y="2392123"/>
                  <a:pt x="5248547" y="2356827"/>
                  <a:pt x="5285833" y="2321530"/>
                </a:cubicBezTo>
                <a:lnTo>
                  <a:pt x="5377382" y="2406089"/>
                </a:lnTo>
                <a:lnTo>
                  <a:pt x="5226242" y="2546533"/>
                </a:lnTo>
                <a:lnTo>
                  <a:pt x="5309221" y="2626028"/>
                </a:lnTo>
                <a:lnTo>
                  <a:pt x="5430778" y="2509576"/>
                </a:lnTo>
                <a:lnTo>
                  <a:pt x="5406154" y="2486833"/>
                </a:lnTo>
                <a:lnTo>
                  <a:pt x="5316603" y="2569546"/>
                </a:lnTo>
                <a:lnTo>
                  <a:pt x="5290131" y="2541753"/>
                </a:lnTo>
                <a:cubicBezTo>
                  <a:pt x="5328978" y="2506189"/>
                  <a:pt x="5367824" y="2470627"/>
                  <a:pt x="5406670" y="2435064"/>
                </a:cubicBezTo>
                <a:lnTo>
                  <a:pt x="5488905" y="2511019"/>
                </a:lnTo>
                <a:lnTo>
                  <a:pt x="5336967" y="2652610"/>
                </a:lnTo>
                <a:lnTo>
                  <a:pt x="5487862" y="2793406"/>
                </a:lnTo>
                <a:lnTo>
                  <a:pt x="5405627" y="2869362"/>
                </a:lnTo>
                <a:lnTo>
                  <a:pt x="5399104" y="2862512"/>
                </a:lnTo>
                <a:cubicBezTo>
                  <a:pt x="5398803" y="2862827"/>
                  <a:pt x="5398503" y="2863142"/>
                  <a:pt x="5398204" y="2863457"/>
                </a:cubicBezTo>
                <a:lnTo>
                  <a:pt x="5289088" y="2762674"/>
                </a:lnTo>
                <a:lnTo>
                  <a:pt x="5315559" y="2734878"/>
                </a:lnTo>
                <a:lnTo>
                  <a:pt x="5405111" y="2817593"/>
                </a:lnTo>
                <a:lnTo>
                  <a:pt x="5429844" y="2794749"/>
                </a:lnTo>
                <a:lnTo>
                  <a:pt x="5309221" y="2679192"/>
                </a:lnTo>
                <a:lnTo>
                  <a:pt x="5226152" y="2758774"/>
                </a:lnTo>
                <a:lnTo>
                  <a:pt x="5376339" y="2898336"/>
                </a:lnTo>
                <a:lnTo>
                  <a:pt x="5284789" y="2982897"/>
                </a:lnTo>
                <a:lnTo>
                  <a:pt x="5172934" y="2877007"/>
                </a:lnTo>
                <a:lnTo>
                  <a:pt x="5199406" y="2849212"/>
                </a:lnTo>
                <a:lnTo>
                  <a:pt x="5286183" y="2929363"/>
                </a:lnTo>
                <a:lnTo>
                  <a:pt x="5320232" y="2897915"/>
                </a:lnTo>
                <a:lnTo>
                  <a:pt x="5198386" y="2785373"/>
                </a:lnTo>
                <a:lnTo>
                  <a:pt x="5110901" y="2869184"/>
                </a:lnTo>
                <a:lnTo>
                  <a:pt x="5261675" y="3013629"/>
                </a:lnTo>
                <a:lnTo>
                  <a:pt x="5249583" y="3025870"/>
                </a:lnTo>
                <a:lnTo>
                  <a:pt x="5233422" y="3025864"/>
                </a:lnTo>
                <a:lnTo>
                  <a:pt x="5241503" y="3034050"/>
                </a:lnTo>
                <a:lnTo>
                  <a:pt x="5238951" y="3036632"/>
                </a:lnTo>
                <a:lnTo>
                  <a:pt x="5244052" y="3036632"/>
                </a:lnTo>
                <a:lnTo>
                  <a:pt x="5260088" y="3052878"/>
                </a:lnTo>
                <a:lnTo>
                  <a:pt x="5112331" y="3194333"/>
                </a:lnTo>
                <a:lnTo>
                  <a:pt x="5199876" y="3278260"/>
                </a:lnTo>
                <a:lnTo>
                  <a:pt x="5322713" y="3164881"/>
                </a:lnTo>
                <a:lnTo>
                  <a:pt x="5288677" y="3133421"/>
                </a:lnTo>
                <a:lnTo>
                  <a:pt x="5201872" y="3213543"/>
                </a:lnTo>
                <a:lnTo>
                  <a:pt x="5175410" y="3185739"/>
                </a:lnTo>
                <a:cubicBezTo>
                  <a:pt x="5212707" y="3150455"/>
                  <a:pt x="5250005" y="3115171"/>
                  <a:pt x="5287302" y="3079888"/>
                </a:cubicBezTo>
                <a:lnTo>
                  <a:pt x="5378824" y="3164479"/>
                </a:lnTo>
                <a:lnTo>
                  <a:pt x="5227633" y="3304870"/>
                </a:lnTo>
                <a:lnTo>
                  <a:pt x="5310585" y="3384393"/>
                </a:lnTo>
                <a:lnTo>
                  <a:pt x="5432182" y="3267984"/>
                </a:lnTo>
                <a:lnTo>
                  <a:pt x="5407566" y="3245233"/>
                </a:lnTo>
                <a:lnTo>
                  <a:pt x="5317986" y="3327915"/>
                </a:lnTo>
                <a:lnTo>
                  <a:pt x="5291524" y="3300112"/>
                </a:lnTo>
                <a:cubicBezTo>
                  <a:pt x="5330383" y="3264562"/>
                  <a:pt x="5369241" y="3229013"/>
                  <a:pt x="5408100" y="3193464"/>
                </a:cubicBezTo>
                <a:lnTo>
                  <a:pt x="5490308" y="3269447"/>
                </a:lnTo>
                <a:lnTo>
                  <a:pt x="5338321" y="3410984"/>
                </a:lnTo>
                <a:lnTo>
                  <a:pt x="5489165" y="3551832"/>
                </a:lnTo>
                <a:lnTo>
                  <a:pt x="5406904" y="3627759"/>
                </a:lnTo>
                <a:lnTo>
                  <a:pt x="5400383" y="3620908"/>
                </a:lnTo>
                <a:cubicBezTo>
                  <a:pt x="5400083" y="3621222"/>
                  <a:pt x="5399782" y="3621536"/>
                  <a:pt x="5399483" y="3621852"/>
                </a:cubicBezTo>
                <a:lnTo>
                  <a:pt x="5290402" y="3521031"/>
                </a:lnTo>
                <a:lnTo>
                  <a:pt x="5316885" y="3493245"/>
                </a:lnTo>
                <a:lnTo>
                  <a:pt x="5406406" y="3575990"/>
                </a:lnTo>
                <a:lnTo>
                  <a:pt x="5431146" y="3553154"/>
                </a:lnTo>
                <a:lnTo>
                  <a:pt x="5310565" y="3437557"/>
                </a:lnTo>
                <a:lnTo>
                  <a:pt x="5227467" y="3517110"/>
                </a:lnTo>
                <a:lnTo>
                  <a:pt x="5377607" y="3656723"/>
                </a:lnTo>
                <a:lnTo>
                  <a:pt x="5286025" y="3741252"/>
                </a:lnTo>
                <a:lnTo>
                  <a:pt x="5174209" y="3635324"/>
                </a:lnTo>
                <a:lnTo>
                  <a:pt x="5200690" y="3607539"/>
                </a:lnTo>
                <a:lnTo>
                  <a:pt x="5287438" y="3687720"/>
                </a:lnTo>
                <a:lnTo>
                  <a:pt x="5321498" y="3656283"/>
                </a:lnTo>
                <a:lnTo>
                  <a:pt x="5199692" y="3543700"/>
                </a:lnTo>
                <a:lnTo>
                  <a:pt x="5112178" y="3627482"/>
                </a:lnTo>
                <a:lnTo>
                  <a:pt x="5262901" y="3771977"/>
                </a:lnTo>
                <a:lnTo>
                  <a:pt x="5260636" y="3774269"/>
                </a:lnTo>
                <a:lnTo>
                  <a:pt x="5227893" y="3774258"/>
                </a:lnTo>
                <a:lnTo>
                  <a:pt x="5244258" y="3790836"/>
                </a:lnTo>
                <a:lnTo>
                  <a:pt x="5240170" y="3794972"/>
                </a:lnTo>
                <a:lnTo>
                  <a:pt x="5248345" y="3794975"/>
                </a:lnTo>
                <a:lnTo>
                  <a:pt x="5254559" y="3801271"/>
                </a:lnTo>
                <a:lnTo>
                  <a:pt x="5106801" y="3942727"/>
                </a:lnTo>
                <a:lnTo>
                  <a:pt x="5194346" y="4026654"/>
                </a:lnTo>
                <a:lnTo>
                  <a:pt x="5317185" y="3913274"/>
                </a:lnTo>
                <a:lnTo>
                  <a:pt x="5283147" y="3881815"/>
                </a:lnTo>
                <a:lnTo>
                  <a:pt x="5196343" y="3961936"/>
                </a:lnTo>
                <a:lnTo>
                  <a:pt x="5169881" y="3934132"/>
                </a:lnTo>
                <a:cubicBezTo>
                  <a:pt x="5207178" y="3898848"/>
                  <a:pt x="5244475" y="3863565"/>
                  <a:pt x="5281773" y="3828281"/>
                </a:cubicBezTo>
                <a:lnTo>
                  <a:pt x="5373294" y="3912872"/>
                </a:lnTo>
                <a:lnTo>
                  <a:pt x="5222103" y="4053264"/>
                </a:lnTo>
                <a:lnTo>
                  <a:pt x="5305055" y="4132788"/>
                </a:lnTo>
                <a:lnTo>
                  <a:pt x="5426652" y="4016377"/>
                </a:lnTo>
                <a:lnTo>
                  <a:pt x="5402036" y="3993625"/>
                </a:lnTo>
                <a:lnTo>
                  <a:pt x="5312456" y="4076309"/>
                </a:lnTo>
                <a:lnTo>
                  <a:pt x="5285994" y="4048505"/>
                </a:lnTo>
                <a:cubicBezTo>
                  <a:pt x="5324853" y="4012955"/>
                  <a:pt x="5363711" y="3977406"/>
                  <a:pt x="5402571" y="3941857"/>
                </a:cubicBezTo>
                <a:lnTo>
                  <a:pt x="5484779" y="4017841"/>
                </a:lnTo>
                <a:lnTo>
                  <a:pt x="5332792" y="4159379"/>
                </a:lnTo>
                <a:lnTo>
                  <a:pt x="5483636" y="4300226"/>
                </a:lnTo>
                <a:lnTo>
                  <a:pt x="5401375" y="4376155"/>
                </a:lnTo>
                <a:lnTo>
                  <a:pt x="5394853" y="4369302"/>
                </a:lnTo>
                <a:cubicBezTo>
                  <a:pt x="5394553" y="4369617"/>
                  <a:pt x="5394253" y="4369932"/>
                  <a:pt x="5393953" y="4370246"/>
                </a:cubicBezTo>
                <a:lnTo>
                  <a:pt x="5284873" y="4269426"/>
                </a:lnTo>
                <a:lnTo>
                  <a:pt x="5311355" y="4241640"/>
                </a:lnTo>
                <a:lnTo>
                  <a:pt x="5400877" y="4324384"/>
                </a:lnTo>
                <a:lnTo>
                  <a:pt x="5425616" y="4301550"/>
                </a:lnTo>
                <a:lnTo>
                  <a:pt x="5305035" y="4185951"/>
                </a:lnTo>
                <a:lnTo>
                  <a:pt x="5221938" y="4265504"/>
                </a:lnTo>
                <a:lnTo>
                  <a:pt x="5372077" y="4405118"/>
                </a:lnTo>
                <a:lnTo>
                  <a:pt x="5280496" y="4489647"/>
                </a:lnTo>
                <a:lnTo>
                  <a:pt x="5168679" y="4383720"/>
                </a:lnTo>
                <a:lnTo>
                  <a:pt x="5195161" y="4355933"/>
                </a:lnTo>
                <a:lnTo>
                  <a:pt x="5281909" y="4436114"/>
                </a:lnTo>
                <a:lnTo>
                  <a:pt x="5315969" y="4404678"/>
                </a:lnTo>
                <a:lnTo>
                  <a:pt x="5194162" y="4292095"/>
                </a:lnTo>
                <a:lnTo>
                  <a:pt x="5106648" y="4375877"/>
                </a:lnTo>
                <a:lnTo>
                  <a:pt x="5257372" y="4520372"/>
                </a:lnTo>
                <a:lnTo>
                  <a:pt x="5234639" y="4543367"/>
                </a:lnTo>
                <a:lnTo>
                  <a:pt x="5288487" y="4543386"/>
                </a:lnTo>
                <a:lnTo>
                  <a:pt x="5612538" y="4244287"/>
                </a:lnTo>
                <a:lnTo>
                  <a:pt x="5953015" y="4558988"/>
                </a:lnTo>
                <a:lnTo>
                  <a:pt x="5998646" y="4559004"/>
                </a:lnTo>
                <a:lnTo>
                  <a:pt x="5971981" y="4531991"/>
                </a:lnTo>
                <a:lnTo>
                  <a:pt x="6119739" y="4390535"/>
                </a:lnTo>
                <a:lnTo>
                  <a:pt x="6032194" y="4306608"/>
                </a:lnTo>
                <a:lnTo>
                  <a:pt x="5909355" y="4419987"/>
                </a:lnTo>
                <a:lnTo>
                  <a:pt x="5943391" y="4451447"/>
                </a:lnTo>
                <a:lnTo>
                  <a:pt x="6030197" y="4371325"/>
                </a:lnTo>
                <a:lnTo>
                  <a:pt x="6056659" y="4399129"/>
                </a:lnTo>
                <a:cubicBezTo>
                  <a:pt x="6019362" y="4434413"/>
                  <a:pt x="5982065" y="4469697"/>
                  <a:pt x="5944767" y="4504981"/>
                </a:cubicBezTo>
                <a:lnTo>
                  <a:pt x="5853246" y="4420389"/>
                </a:lnTo>
                <a:lnTo>
                  <a:pt x="6004437" y="4279998"/>
                </a:lnTo>
                <a:lnTo>
                  <a:pt x="5921485" y="4200473"/>
                </a:lnTo>
                <a:lnTo>
                  <a:pt x="5799888" y="4316885"/>
                </a:lnTo>
                <a:lnTo>
                  <a:pt x="5824504" y="4339636"/>
                </a:lnTo>
                <a:lnTo>
                  <a:pt x="5914083" y="4256953"/>
                </a:lnTo>
                <a:lnTo>
                  <a:pt x="5940545" y="4284756"/>
                </a:lnTo>
                <a:cubicBezTo>
                  <a:pt x="5901685" y="4320306"/>
                  <a:pt x="5862826" y="4355855"/>
                  <a:pt x="5823970" y="4391404"/>
                </a:cubicBezTo>
                <a:lnTo>
                  <a:pt x="5741763" y="4315422"/>
                </a:lnTo>
                <a:lnTo>
                  <a:pt x="5893748" y="4173882"/>
                </a:lnTo>
                <a:lnTo>
                  <a:pt x="5742905" y="4033035"/>
                </a:lnTo>
                <a:lnTo>
                  <a:pt x="5825167" y="3957107"/>
                </a:lnTo>
                <a:lnTo>
                  <a:pt x="5831686" y="3963960"/>
                </a:lnTo>
                <a:cubicBezTo>
                  <a:pt x="5831986" y="3963644"/>
                  <a:pt x="5832287" y="3963330"/>
                  <a:pt x="5832587" y="3963015"/>
                </a:cubicBezTo>
                <a:lnTo>
                  <a:pt x="5941667" y="4063836"/>
                </a:lnTo>
                <a:lnTo>
                  <a:pt x="5915184" y="4091621"/>
                </a:lnTo>
                <a:lnTo>
                  <a:pt x="5825664" y="4008877"/>
                </a:lnTo>
                <a:lnTo>
                  <a:pt x="5800924" y="4031712"/>
                </a:lnTo>
                <a:lnTo>
                  <a:pt x="5921504" y="4147310"/>
                </a:lnTo>
                <a:lnTo>
                  <a:pt x="6004601" y="4067757"/>
                </a:lnTo>
                <a:lnTo>
                  <a:pt x="5854463" y="3928143"/>
                </a:lnTo>
                <a:lnTo>
                  <a:pt x="5946043" y="3843615"/>
                </a:lnTo>
                <a:lnTo>
                  <a:pt x="6057860" y="3949543"/>
                </a:lnTo>
                <a:lnTo>
                  <a:pt x="6031379" y="3977328"/>
                </a:lnTo>
                <a:lnTo>
                  <a:pt x="5944630" y="3897147"/>
                </a:lnTo>
                <a:lnTo>
                  <a:pt x="5910570" y="3928583"/>
                </a:lnTo>
                <a:lnTo>
                  <a:pt x="6032377" y="4041167"/>
                </a:lnTo>
                <a:lnTo>
                  <a:pt x="6119892" y="3957386"/>
                </a:lnTo>
                <a:lnTo>
                  <a:pt x="5969169" y="3812889"/>
                </a:lnTo>
                <a:lnTo>
                  <a:pt x="5971433" y="3810598"/>
                </a:lnTo>
                <a:lnTo>
                  <a:pt x="6004175" y="3810609"/>
                </a:lnTo>
                <a:lnTo>
                  <a:pt x="5987810" y="3794031"/>
                </a:lnTo>
                <a:lnTo>
                  <a:pt x="5991900" y="3789894"/>
                </a:lnTo>
                <a:lnTo>
                  <a:pt x="5983725" y="3789891"/>
                </a:lnTo>
                <a:lnTo>
                  <a:pt x="5977510" y="3783596"/>
                </a:lnTo>
                <a:lnTo>
                  <a:pt x="6125269" y="3642140"/>
                </a:lnTo>
                <a:lnTo>
                  <a:pt x="6037723" y="3558212"/>
                </a:lnTo>
                <a:lnTo>
                  <a:pt x="5914884" y="3671593"/>
                </a:lnTo>
                <a:lnTo>
                  <a:pt x="5948920" y="3703052"/>
                </a:lnTo>
                <a:lnTo>
                  <a:pt x="6035727" y="3622931"/>
                </a:lnTo>
                <a:lnTo>
                  <a:pt x="6062188" y="3650734"/>
                </a:lnTo>
                <a:cubicBezTo>
                  <a:pt x="6024891" y="3686018"/>
                  <a:pt x="5987594" y="3721302"/>
                  <a:pt x="5950296" y="3756586"/>
                </a:cubicBezTo>
                <a:lnTo>
                  <a:pt x="5858775" y="3671994"/>
                </a:lnTo>
                <a:lnTo>
                  <a:pt x="6009966" y="3531603"/>
                </a:lnTo>
                <a:lnTo>
                  <a:pt x="5927013" y="3452079"/>
                </a:lnTo>
                <a:lnTo>
                  <a:pt x="5805418" y="3568490"/>
                </a:lnTo>
                <a:lnTo>
                  <a:pt x="5830033" y="3591241"/>
                </a:lnTo>
                <a:lnTo>
                  <a:pt x="5919612" y="3508558"/>
                </a:lnTo>
                <a:lnTo>
                  <a:pt x="5946075" y="3536362"/>
                </a:lnTo>
                <a:cubicBezTo>
                  <a:pt x="5907216" y="3571912"/>
                  <a:pt x="5868357" y="3607460"/>
                  <a:pt x="5829499" y="3643010"/>
                </a:cubicBezTo>
                <a:lnTo>
                  <a:pt x="5747291" y="3567027"/>
                </a:lnTo>
                <a:lnTo>
                  <a:pt x="5899276" y="3425488"/>
                </a:lnTo>
                <a:lnTo>
                  <a:pt x="5748434" y="3284642"/>
                </a:lnTo>
                <a:lnTo>
                  <a:pt x="5830695" y="3208715"/>
                </a:lnTo>
                <a:lnTo>
                  <a:pt x="5837216" y="3215568"/>
                </a:lnTo>
                <a:cubicBezTo>
                  <a:pt x="5837515" y="3215253"/>
                  <a:pt x="5837815" y="3214938"/>
                  <a:pt x="5838115" y="3214623"/>
                </a:cubicBezTo>
                <a:lnTo>
                  <a:pt x="5947196" y="3315443"/>
                </a:lnTo>
                <a:lnTo>
                  <a:pt x="5920713" y="3343228"/>
                </a:lnTo>
                <a:lnTo>
                  <a:pt x="5831192" y="3260484"/>
                </a:lnTo>
                <a:lnTo>
                  <a:pt x="5806454" y="3283319"/>
                </a:lnTo>
                <a:lnTo>
                  <a:pt x="5927033" y="3398916"/>
                </a:lnTo>
                <a:lnTo>
                  <a:pt x="6010130" y="3319363"/>
                </a:lnTo>
                <a:lnTo>
                  <a:pt x="5859991" y="3179751"/>
                </a:lnTo>
                <a:lnTo>
                  <a:pt x="5951572" y="3095222"/>
                </a:lnTo>
                <a:lnTo>
                  <a:pt x="6063391" y="3201149"/>
                </a:lnTo>
                <a:lnTo>
                  <a:pt x="6036908" y="3228935"/>
                </a:lnTo>
                <a:lnTo>
                  <a:pt x="5950160" y="3148754"/>
                </a:lnTo>
                <a:lnTo>
                  <a:pt x="5916101" y="3180191"/>
                </a:lnTo>
                <a:lnTo>
                  <a:pt x="6037906" y="3292774"/>
                </a:lnTo>
                <a:lnTo>
                  <a:pt x="6125421" y="3208993"/>
                </a:lnTo>
                <a:lnTo>
                  <a:pt x="5974698" y="3064496"/>
                </a:lnTo>
                <a:lnTo>
                  <a:pt x="5987045" y="3052006"/>
                </a:lnTo>
                <a:lnTo>
                  <a:pt x="6002963" y="3052007"/>
                </a:lnTo>
                <a:lnTo>
                  <a:pt x="5995007" y="3043952"/>
                </a:lnTo>
                <a:lnTo>
                  <a:pt x="5997429" y="3041502"/>
                </a:lnTo>
                <a:lnTo>
                  <a:pt x="5992584" y="3041499"/>
                </a:lnTo>
                <a:lnTo>
                  <a:pt x="5976287" y="3025003"/>
                </a:lnTo>
                <a:lnTo>
                  <a:pt x="6123995" y="2883497"/>
                </a:lnTo>
                <a:lnTo>
                  <a:pt x="6036421" y="2799599"/>
                </a:lnTo>
                <a:lnTo>
                  <a:pt x="5913622" y="2913020"/>
                </a:lnTo>
                <a:lnTo>
                  <a:pt x="5947670" y="2944468"/>
                </a:lnTo>
                <a:lnTo>
                  <a:pt x="6034447" y="2864318"/>
                </a:lnTo>
                <a:lnTo>
                  <a:pt x="6060918" y="2892113"/>
                </a:lnTo>
                <a:cubicBezTo>
                  <a:pt x="6023634" y="2927408"/>
                  <a:pt x="5986349" y="2962705"/>
                  <a:pt x="5949063" y="2998002"/>
                </a:cubicBezTo>
                <a:lnTo>
                  <a:pt x="5857513" y="2913441"/>
                </a:lnTo>
                <a:lnTo>
                  <a:pt x="6008655" y="2772998"/>
                </a:lnTo>
                <a:lnTo>
                  <a:pt x="5925676" y="2693503"/>
                </a:lnTo>
                <a:lnTo>
                  <a:pt x="5804121" y="2809955"/>
                </a:lnTo>
                <a:lnTo>
                  <a:pt x="5828741" y="2832699"/>
                </a:lnTo>
                <a:lnTo>
                  <a:pt x="5918293" y="2749984"/>
                </a:lnTo>
                <a:lnTo>
                  <a:pt x="5944765" y="2777779"/>
                </a:lnTo>
                <a:cubicBezTo>
                  <a:pt x="5905917" y="2813341"/>
                  <a:pt x="5867073" y="2848905"/>
                  <a:pt x="5828226" y="2884468"/>
                </a:cubicBezTo>
                <a:lnTo>
                  <a:pt x="5745994" y="2808513"/>
                </a:lnTo>
                <a:lnTo>
                  <a:pt x="5897928" y="2666922"/>
                </a:lnTo>
                <a:lnTo>
                  <a:pt x="5747036" y="2526126"/>
                </a:lnTo>
                <a:lnTo>
                  <a:pt x="5829269" y="2450170"/>
                </a:lnTo>
                <a:lnTo>
                  <a:pt x="5835792" y="2457020"/>
                </a:lnTo>
                <a:cubicBezTo>
                  <a:pt x="5836093" y="2456705"/>
                  <a:pt x="5836393" y="2456390"/>
                  <a:pt x="5836693" y="2456074"/>
                </a:cubicBezTo>
                <a:lnTo>
                  <a:pt x="5945808" y="2556858"/>
                </a:lnTo>
                <a:lnTo>
                  <a:pt x="5919336" y="2584654"/>
                </a:lnTo>
                <a:lnTo>
                  <a:pt x="5829785" y="2501939"/>
                </a:lnTo>
                <a:lnTo>
                  <a:pt x="5805053" y="2524782"/>
                </a:lnTo>
                <a:lnTo>
                  <a:pt x="5925675" y="2640340"/>
                </a:lnTo>
                <a:lnTo>
                  <a:pt x="6008745" y="2560758"/>
                </a:lnTo>
                <a:lnTo>
                  <a:pt x="5858556" y="2421196"/>
                </a:lnTo>
                <a:lnTo>
                  <a:pt x="5950107" y="2336636"/>
                </a:lnTo>
                <a:lnTo>
                  <a:pt x="6061963" y="2442525"/>
                </a:lnTo>
                <a:lnTo>
                  <a:pt x="6035490" y="2470319"/>
                </a:lnTo>
                <a:lnTo>
                  <a:pt x="5948712" y="2390169"/>
                </a:lnTo>
                <a:lnTo>
                  <a:pt x="5914665" y="2421617"/>
                </a:lnTo>
                <a:lnTo>
                  <a:pt x="6036510" y="2534158"/>
                </a:lnTo>
                <a:lnTo>
                  <a:pt x="6123995" y="2450347"/>
                </a:lnTo>
                <a:lnTo>
                  <a:pt x="5973221" y="2305903"/>
                </a:lnTo>
                <a:lnTo>
                  <a:pt x="5975484" y="2303610"/>
                </a:lnTo>
                <a:lnTo>
                  <a:pt x="6008228" y="2303610"/>
                </a:lnTo>
                <a:lnTo>
                  <a:pt x="5991856" y="2287038"/>
                </a:lnTo>
                <a:lnTo>
                  <a:pt x="5995945" y="2282899"/>
                </a:lnTo>
                <a:lnTo>
                  <a:pt x="5987769" y="2282899"/>
                </a:lnTo>
                <a:lnTo>
                  <a:pt x="5981552" y="2276607"/>
                </a:lnTo>
                <a:lnTo>
                  <a:pt x="6129260" y="2135100"/>
                </a:lnTo>
                <a:lnTo>
                  <a:pt x="6041686" y="2051203"/>
                </a:lnTo>
                <a:lnTo>
                  <a:pt x="5918886" y="2164625"/>
                </a:lnTo>
                <a:lnTo>
                  <a:pt x="5952935" y="2196072"/>
                </a:lnTo>
                <a:lnTo>
                  <a:pt x="6039711" y="2115922"/>
                </a:lnTo>
                <a:lnTo>
                  <a:pt x="6066184" y="2143716"/>
                </a:lnTo>
                <a:cubicBezTo>
                  <a:pt x="6028899" y="2179013"/>
                  <a:pt x="5991614" y="2214309"/>
                  <a:pt x="5954329" y="2249606"/>
                </a:cubicBezTo>
                <a:lnTo>
                  <a:pt x="5862777" y="2165045"/>
                </a:lnTo>
                <a:lnTo>
                  <a:pt x="6013920" y="2024603"/>
                </a:lnTo>
                <a:lnTo>
                  <a:pt x="5930940" y="1945107"/>
                </a:lnTo>
                <a:lnTo>
                  <a:pt x="5809386" y="2061560"/>
                </a:lnTo>
                <a:lnTo>
                  <a:pt x="5834006" y="2084302"/>
                </a:lnTo>
                <a:lnTo>
                  <a:pt x="5923558" y="2001589"/>
                </a:lnTo>
                <a:lnTo>
                  <a:pt x="5950030" y="2029383"/>
                </a:lnTo>
                <a:cubicBezTo>
                  <a:pt x="5911183" y="2064946"/>
                  <a:pt x="5872337" y="2100508"/>
                  <a:pt x="5833491" y="2136071"/>
                </a:cubicBezTo>
                <a:lnTo>
                  <a:pt x="5751258" y="2060116"/>
                </a:lnTo>
                <a:lnTo>
                  <a:pt x="5903193" y="1918526"/>
                </a:lnTo>
                <a:lnTo>
                  <a:pt x="5752301" y="1777729"/>
                </a:lnTo>
                <a:lnTo>
                  <a:pt x="5834534" y="1701774"/>
                </a:lnTo>
                <a:lnTo>
                  <a:pt x="5841058" y="1708623"/>
                </a:lnTo>
                <a:cubicBezTo>
                  <a:pt x="5841359" y="1708309"/>
                  <a:pt x="5841657" y="1707994"/>
                  <a:pt x="5841957" y="1707679"/>
                </a:cubicBezTo>
                <a:lnTo>
                  <a:pt x="5951073" y="1808462"/>
                </a:lnTo>
                <a:lnTo>
                  <a:pt x="5924601" y="1836257"/>
                </a:lnTo>
                <a:lnTo>
                  <a:pt x="5835050" y="1753543"/>
                </a:lnTo>
                <a:lnTo>
                  <a:pt x="5810321" y="1776387"/>
                </a:lnTo>
                <a:lnTo>
                  <a:pt x="5930940" y="1891944"/>
                </a:lnTo>
                <a:lnTo>
                  <a:pt x="6014010" y="1812362"/>
                </a:lnTo>
                <a:lnTo>
                  <a:pt x="5863821" y="1672800"/>
                </a:lnTo>
                <a:lnTo>
                  <a:pt x="5955372" y="1588239"/>
                </a:lnTo>
                <a:lnTo>
                  <a:pt x="6067227" y="1694129"/>
                </a:lnTo>
                <a:lnTo>
                  <a:pt x="6040754" y="1721924"/>
                </a:lnTo>
                <a:lnTo>
                  <a:pt x="5953978" y="1641773"/>
                </a:lnTo>
                <a:lnTo>
                  <a:pt x="5919930" y="1673220"/>
                </a:lnTo>
                <a:lnTo>
                  <a:pt x="6041775" y="1785762"/>
                </a:lnTo>
                <a:lnTo>
                  <a:pt x="6129260" y="1701951"/>
                </a:lnTo>
                <a:lnTo>
                  <a:pt x="5978486" y="1557507"/>
                </a:lnTo>
                <a:lnTo>
                  <a:pt x="6001210" y="1534503"/>
                </a:lnTo>
                <a:lnTo>
                  <a:pt x="5947362" y="1534503"/>
                </a:lnTo>
                <a:lnTo>
                  <a:pt x="5623420" y="1833713"/>
                </a:lnTo>
                <a:lnTo>
                  <a:pt x="5282829" y="1519129"/>
                </a:lnTo>
                <a:close/>
                <a:moveTo>
                  <a:pt x="5049803" y="1519129"/>
                </a:moveTo>
                <a:lnTo>
                  <a:pt x="5087732" y="1556480"/>
                </a:lnTo>
                <a:lnTo>
                  <a:pt x="5125660" y="1519128"/>
                </a:lnTo>
                <a:close/>
                <a:moveTo>
                  <a:pt x="4898223" y="1519129"/>
                </a:moveTo>
                <a:lnTo>
                  <a:pt x="4528912" y="1860241"/>
                </a:lnTo>
                <a:lnTo>
                  <a:pt x="4528911" y="1862687"/>
                </a:lnTo>
                <a:lnTo>
                  <a:pt x="4169877" y="1531068"/>
                </a:lnTo>
                <a:lnTo>
                  <a:pt x="4120125" y="1531068"/>
                </a:lnTo>
                <a:lnTo>
                  <a:pt x="4145318" y="1556570"/>
                </a:lnTo>
                <a:lnTo>
                  <a:pt x="3997152" y="1698514"/>
                </a:lnTo>
                <a:lnTo>
                  <a:pt x="4084286" y="1781991"/>
                </a:lnTo>
                <a:lnTo>
                  <a:pt x="4205653" y="1669892"/>
                </a:lnTo>
                <a:lnTo>
                  <a:pt x="4171605" y="1638444"/>
                </a:lnTo>
                <a:cubicBezTo>
                  <a:pt x="4142679" y="1665161"/>
                  <a:pt x="4113753" y="1691877"/>
                  <a:pt x="4084827" y="1718595"/>
                </a:cubicBezTo>
                <a:lnTo>
                  <a:pt x="4058355" y="1690801"/>
                </a:lnTo>
                <a:cubicBezTo>
                  <a:pt x="4095640" y="1655504"/>
                  <a:pt x="4132925" y="1620207"/>
                  <a:pt x="4170210" y="1584911"/>
                </a:cubicBezTo>
                <a:lnTo>
                  <a:pt x="4261761" y="1669471"/>
                </a:lnTo>
                <a:cubicBezTo>
                  <a:pt x="4211858" y="1715844"/>
                  <a:pt x="4161955" y="1762217"/>
                  <a:pt x="4112053" y="1808590"/>
                </a:cubicBezTo>
                <a:lnTo>
                  <a:pt x="4195473" y="1888507"/>
                </a:lnTo>
                <a:lnTo>
                  <a:pt x="4315630" y="1773396"/>
                </a:lnTo>
                <a:lnTo>
                  <a:pt x="4290532" y="1750214"/>
                </a:lnTo>
                <a:lnTo>
                  <a:pt x="4200981" y="1832928"/>
                </a:lnTo>
                <a:lnTo>
                  <a:pt x="4174509" y="1805134"/>
                </a:lnTo>
                <a:cubicBezTo>
                  <a:pt x="4213355" y="1769571"/>
                  <a:pt x="4252202" y="1734008"/>
                  <a:pt x="4291049" y="1698446"/>
                </a:cubicBezTo>
                <a:lnTo>
                  <a:pt x="4373282" y="1774401"/>
                </a:lnTo>
                <a:cubicBezTo>
                  <a:pt x="4323262" y="1821297"/>
                  <a:pt x="4273241" y="1868193"/>
                  <a:pt x="4223220" y="1915090"/>
                </a:cubicBezTo>
                <a:lnTo>
                  <a:pt x="4372240" y="2056573"/>
                </a:lnTo>
                <a:lnTo>
                  <a:pt x="4290005" y="2132527"/>
                </a:lnTo>
                <a:lnTo>
                  <a:pt x="4173466" y="2025839"/>
                </a:lnTo>
                <a:lnTo>
                  <a:pt x="4199938" y="1998046"/>
                </a:lnTo>
                <a:lnTo>
                  <a:pt x="4289490" y="2080759"/>
                </a:lnTo>
                <a:lnTo>
                  <a:pt x="4315540" y="2056697"/>
                </a:lnTo>
                <a:lnTo>
                  <a:pt x="4195473" y="1941671"/>
                </a:lnTo>
                <a:lnTo>
                  <a:pt x="4111118" y="2022484"/>
                </a:lnTo>
                <a:lnTo>
                  <a:pt x="4260718" y="2161503"/>
                </a:lnTo>
                <a:lnTo>
                  <a:pt x="4169167" y="2246063"/>
                </a:lnTo>
                <a:lnTo>
                  <a:pt x="4057312" y="2140173"/>
                </a:lnTo>
                <a:lnTo>
                  <a:pt x="4083783" y="2112379"/>
                </a:lnTo>
                <a:lnTo>
                  <a:pt x="4170561" y="2192529"/>
                </a:lnTo>
                <a:lnTo>
                  <a:pt x="4204610" y="2161082"/>
                </a:lnTo>
                <a:lnTo>
                  <a:pt x="4083353" y="2049084"/>
                </a:lnTo>
                <a:lnTo>
                  <a:pt x="3997152" y="2131665"/>
                </a:lnTo>
                <a:lnTo>
                  <a:pt x="4142252" y="2270672"/>
                </a:lnTo>
                <a:lnTo>
                  <a:pt x="4133566" y="2279463"/>
                </a:lnTo>
                <a:lnTo>
                  <a:pt x="4114861" y="2279464"/>
                </a:lnTo>
                <a:lnTo>
                  <a:pt x="4124214" y="2288931"/>
                </a:lnTo>
                <a:lnTo>
                  <a:pt x="4115269" y="2297986"/>
                </a:lnTo>
                <a:lnTo>
                  <a:pt x="4103557" y="2286765"/>
                </a:lnTo>
                <a:lnTo>
                  <a:pt x="4111179" y="2279464"/>
                </a:lnTo>
                <a:lnTo>
                  <a:pt x="4095935" y="2279463"/>
                </a:lnTo>
                <a:lnTo>
                  <a:pt x="3969405" y="2158246"/>
                </a:lnTo>
                <a:lnTo>
                  <a:pt x="3842875" y="2279465"/>
                </a:lnTo>
                <a:lnTo>
                  <a:pt x="3817100" y="2279463"/>
                </a:lnTo>
                <a:lnTo>
                  <a:pt x="3829988" y="2291810"/>
                </a:lnTo>
                <a:lnTo>
                  <a:pt x="3821256" y="2300175"/>
                </a:lnTo>
                <a:lnTo>
                  <a:pt x="3838720" y="2300174"/>
                </a:lnTo>
                <a:lnTo>
                  <a:pt x="3964140" y="2420329"/>
                </a:lnTo>
                <a:lnTo>
                  <a:pt x="4089560" y="2300175"/>
                </a:lnTo>
                <a:lnTo>
                  <a:pt x="4135319" y="2300175"/>
                </a:lnTo>
                <a:lnTo>
                  <a:pt x="4140053" y="2304965"/>
                </a:lnTo>
                <a:lnTo>
                  <a:pt x="3991887" y="2446910"/>
                </a:lnTo>
                <a:lnTo>
                  <a:pt x="4079022" y="2530386"/>
                </a:lnTo>
                <a:lnTo>
                  <a:pt x="4200388" y="2418287"/>
                </a:lnTo>
                <a:lnTo>
                  <a:pt x="4166339" y="2386840"/>
                </a:lnTo>
                <a:cubicBezTo>
                  <a:pt x="4137413" y="2413557"/>
                  <a:pt x="4108488" y="2440273"/>
                  <a:pt x="4079563" y="2466991"/>
                </a:cubicBezTo>
                <a:lnTo>
                  <a:pt x="4053090" y="2439196"/>
                </a:lnTo>
                <a:cubicBezTo>
                  <a:pt x="4090375" y="2403900"/>
                  <a:pt x="4127659" y="2368603"/>
                  <a:pt x="4164944" y="2333307"/>
                </a:cubicBezTo>
                <a:lnTo>
                  <a:pt x="4256495" y="2417867"/>
                </a:lnTo>
                <a:cubicBezTo>
                  <a:pt x="4206593" y="2464240"/>
                  <a:pt x="4156690" y="2510613"/>
                  <a:pt x="4106787" y="2556986"/>
                </a:cubicBezTo>
                <a:lnTo>
                  <a:pt x="4190207" y="2636904"/>
                </a:lnTo>
                <a:lnTo>
                  <a:pt x="4310365" y="2521792"/>
                </a:lnTo>
                <a:lnTo>
                  <a:pt x="4285268" y="2498610"/>
                </a:lnTo>
                <a:lnTo>
                  <a:pt x="4195717" y="2581324"/>
                </a:lnTo>
                <a:lnTo>
                  <a:pt x="4169244" y="2553530"/>
                </a:lnTo>
                <a:cubicBezTo>
                  <a:pt x="4208091" y="2517967"/>
                  <a:pt x="4246937" y="2482404"/>
                  <a:pt x="4285783" y="2446842"/>
                </a:cubicBezTo>
                <a:lnTo>
                  <a:pt x="4368018" y="2522798"/>
                </a:lnTo>
                <a:cubicBezTo>
                  <a:pt x="4317997" y="2569693"/>
                  <a:pt x="4267976" y="2616589"/>
                  <a:pt x="4217954" y="2663486"/>
                </a:cubicBezTo>
                <a:lnTo>
                  <a:pt x="4366975" y="2804968"/>
                </a:lnTo>
                <a:lnTo>
                  <a:pt x="4284740" y="2880924"/>
                </a:lnTo>
                <a:lnTo>
                  <a:pt x="4168201" y="2774236"/>
                </a:lnTo>
                <a:lnTo>
                  <a:pt x="4194673" y="2746441"/>
                </a:lnTo>
                <a:lnTo>
                  <a:pt x="4284225" y="2829155"/>
                </a:lnTo>
                <a:lnTo>
                  <a:pt x="4310275" y="2805094"/>
                </a:lnTo>
                <a:lnTo>
                  <a:pt x="4190207" y="2690067"/>
                </a:lnTo>
                <a:lnTo>
                  <a:pt x="4105853" y="2770880"/>
                </a:lnTo>
                <a:lnTo>
                  <a:pt x="4255453" y="2909898"/>
                </a:lnTo>
                <a:lnTo>
                  <a:pt x="4163902" y="2994458"/>
                </a:lnTo>
                <a:lnTo>
                  <a:pt x="4052047" y="2888570"/>
                </a:lnTo>
                <a:lnTo>
                  <a:pt x="4078519" y="2860775"/>
                </a:lnTo>
                <a:lnTo>
                  <a:pt x="4165296" y="2940925"/>
                </a:lnTo>
                <a:lnTo>
                  <a:pt x="4199345" y="2909478"/>
                </a:lnTo>
                <a:lnTo>
                  <a:pt x="4078087" y="2797480"/>
                </a:lnTo>
                <a:lnTo>
                  <a:pt x="3991886" y="2880061"/>
                </a:lnTo>
                <a:lnTo>
                  <a:pt x="4136986" y="3019067"/>
                </a:lnTo>
                <a:lnTo>
                  <a:pt x="4118854" y="3037422"/>
                </a:lnTo>
                <a:lnTo>
                  <a:pt x="4116346" y="3037422"/>
                </a:lnTo>
                <a:lnTo>
                  <a:pt x="4117600" y="3038692"/>
                </a:lnTo>
                <a:lnTo>
                  <a:pt x="4110004" y="3046382"/>
                </a:lnTo>
                <a:lnTo>
                  <a:pt x="4106655" y="3043173"/>
                </a:lnTo>
                <a:lnTo>
                  <a:pt x="4112663" y="3037420"/>
                </a:lnTo>
                <a:lnTo>
                  <a:pt x="4100645" y="3037416"/>
                </a:lnTo>
                <a:lnTo>
                  <a:pt x="3964140" y="2906642"/>
                </a:lnTo>
                <a:lnTo>
                  <a:pt x="3827731" y="3037323"/>
                </a:lnTo>
                <a:lnTo>
                  <a:pt x="3818585" y="3037320"/>
                </a:lnTo>
                <a:lnTo>
                  <a:pt x="3823159" y="3041704"/>
                </a:lnTo>
                <a:lnTo>
                  <a:pt x="3815990" y="3048571"/>
                </a:lnTo>
                <a:lnTo>
                  <a:pt x="3830321" y="3048571"/>
                </a:lnTo>
                <a:lnTo>
                  <a:pt x="3965575" y="3178235"/>
                </a:lnTo>
                <a:lnTo>
                  <a:pt x="4101016" y="3048571"/>
                </a:lnTo>
                <a:lnTo>
                  <a:pt x="4127351" y="3048572"/>
                </a:lnTo>
                <a:lnTo>
                  <a:pt x="4141528" y="3062933"/>
                </a:lnTo>
                <a:lnTo>
                  <a:pt x="3993313" y="3204826"/>
                </a:lnTo>
                <a:lnTo>
                  <a:pt x="4080417" y="3288332"/>
                </a:lnTo>
                <a:lnTo>
                  <a:pt x="4201824" y="3176275"/>
                </a:lnTo>
                <a:lnTo>
                  <a:pt x="4167787" y="3144815"/>
                </a:lnTo>
                <a:cubicBezTo>
                  <a:pt x="4138851" y="3171522"/>
                  <a:pt x="4109916" y="3198229"/>
                  <a:pt x="4080981" y="3224936"/>
                </a:cubicBezTo>
                <a:lnTo>
                  <a:pt x="4054519" y="3197133"/>
                </a:lnTo>
                <a:cubicBezTo>
                  <a:pt x="4091816" y="3161849"/>
                  <a:pt x="4129113" y="3126566"/>
                  <a:pt x="4166411" y="3091282"/>
                </a:cubicBezTo>
                <a:lnTo>
                  <a:pt x="4257931" y="3175873"/>
                </a:lnTo>
                <a:cubicBezTo>
                  <a:pt x="4208013" y="3222230"/>
                  <a:pt x="4158093" y="3268585"/>
                  <a:pt x="4108174" y="3314941"/>
                </a:cubicBezTo>
                <a:lnTo>
                  <a:pt x="4191566" y="3394886"/>
                </a:lnTo>
                <a:lnTo>
                  <a:pt x="4311764" y="3279816"/>
                </a:lnTo>
                <a:lnTo>
                  <a:pt x="4286675" y="3256626"/>
                </a:lnTo>
                <a:lnTo>
                  <a:pt x="4197094" y="3339309"/>
                </a:lnTo>
                <a:lnTo>
                  <a:pt x="4170633" y="3311505"/>
                </a:lnTo>
                <a:cubicBezTo>
                  <a:pt x="4209491" y="3275956"/>
                  <a:pt x="4248350" y="3240407"/>
                  <a:pt x="4287210" y="3204859"/>
                </a:cubicBezTo>
                <a:lnTo>
                  <a:pt x="4369416" y="3280840"/>
                </a:lnTo>
                <a:cubicBezTo>
                  <a:pt x="4319379" y="3327720"/>
                  <a:pt x="4269341" y="3374598"/>
                  <a:pt x="4219304" y="3421477"/>
                </a:cubicBezTo>
                <a:lnTo>
                  <a:pt x="4368273" y="3563011"/>
                </a:lnTo>
                <a:lnTo>
                  <a:pt x="4286012" y="3638939"/>
                </a:lnTo>
                <a:lnTo>
                  <a:pt x="4169510" y="3532211"/>
                </a:lnTo>
                <a:lnTo>
                  <a:pt x="4195992" y="3504425"/>
                </a:lnTo>
                <a:lnTo>
                  <a:pt x="4285515" y="3587170"/>
                </a:lnTo>
                <a:lnTo>
                  <a:pt x="4311574" y="3563116"/>
                </a:lnTo>
                <a:lnTo>
                  <a:pt x="4191547" y="3448049"/>
                </a:lnTo>
                <a:lnTo>
                  <a:pt x="4107165" y="3528833"/>
                </a:lnTo>
                <a:lnTo>
                  <a:pt x="4256715" y="3667903"/>
                </a:lnTo>
                <a:lnTo>
                  <a:pt x="4165134" y="3752431"/>
                </a:lnTo>
                <a:lnTo>
                  <a:pt x="4053317" y="3646504"/>
                </a:lnTo>
                <a:lnTo>
                  <a:pt x="4079798" y="3618718"/>
                </a:lnTo>
                <a:lnTo>
                  <a:pt x="4166547" y="3698899"/>
                </a:lnTo>
                <a:lnTo>
                  <a:pt x="4200606" y="3667462"/>
                </a:lnTo>
                <a:lnTo>
                  <a:pt x="4079390" y="3555423"/>
                </a:lnTo>
                <a:lnTo>
                  <a:pt x="3993160" y="3637975"/>
                </a:lnTo>
                <a:lnTo>
                  <a:pt x="4138210" y="3777031"/>
                </a:lnTo>
                <a:lnTo>
                  <a:pt x="4129521" y="3785821"/>
                </a:lnTo>
                <a:lnTo>
                  <a:pt x="4110816" y="3785814"/>
                </a:lnTo>
                <a:lnTo>
                  <a:pt x="4120165" y="3795286"/>
                </a:lnTo>
                <a:lnTo>
                  <a:pt x="4111218" y="3804336"/>
                </a:lnTo>
                <a:lnTo>
                  <a:pt x="4099510" y="3793112"/>
                </a:lnTo>
                <a:lnTo>
                  <a:pt x="4107134" y="3785814"/>
                </a:lnTo>
                <a:lnTo>
                  <a:pt x="4091891" y="3785808"/>
                </a:lnTo>
                <a:lnTo>
                  <a:pt x="3965404" y="3664547"/>
                </a:lnTo>
                <a:lnTo>
                  <a:pt x="3838830" y="3785722"/>
                </a:lnTo>
                <a:lnTo>
                  <a:pt x="3813056" y="3785712"/>
                </a:lnTo>
                <a:lnTo>
                  <a:pt x="3825938" y="3798063"/>
                </a:lnTo>
                <a:lnTo>
                  <a:pt x="3817204" y="3806425"/>
                </a:lnTo>
                <a:lnTo>
                  <a:pt x="3834667" y="3806430"/>
                </a:lnTo>
                <a:lnTo>
                  <a:pt x="3960045" y="3926628"/>
                </a:lnTo>
                <a:lnTo>
                  <a:pt x="4085508" y="3806516"/>
                </a:lnTo>
                <a:lnTo>
                  <a:pt x="4131267" y="3806532"/>
                </a:lnTo>
                <a:lnTo>
                  <a:pt x="4135999" y="3811326"/>
                </a:lnTo>
                <a:lnTo>
                  <a:pt x="3987783" y="3953219"/>
                </a:lnTo>
                <a:lnTo>
                  <a:pt x="4074888" y="4036725"/>
                </a:lnTo>
                <a:lnTo>
                  <a:pt x="4196294" y="3924668"/>
                </a:lnTo>
                <a:lnTo>
                  <a:pt x="4162256" y="3893208"/>
                </a:lnTo>
                <a:cubicBezTo>
                  <a:pt x="4133322" y="3919916"/>
                  <a:pt x="4104386" y="3946622"/>
                  <a:pt x="4075451" y="3973330"/>
                </a:cubicBezTo>
                <a:lnTo>
                  <a:pt x="4048990" y="3945527"/>
                </a:lnTo>
                <a:cubicBezTo>
                  <a:pt x="4086287" y="3910242"/>
                  <a:pt x="4123583" y="3874959"/>
                  <a:pt x="4160881" y="3839675"/>
                </a:cubicBezTo>
                <a:lnTo>
                  <a:pt x="4252402" y="3924266"/>
                </a:lnTo>
                <a:cubicBezTo>
                  <a:pt x="4202484" y="3970623"/>
                  <a:pt x="4152564" y="4016978"/>
                  <a:pt x="4102645" y="4063335"/>
                </a:cubicBezTo>
                <a:lnTo>
                  <a:pt x="4186037" y="4143280"/>
                </a:lnTo>
                <a:lnTo>
                  <a:pt x="4306235" y="4028210"/>
                </a:lnTo>
                <a:lnTo>
                  <a:pt x="4281146" y="4005020"/>
                </a:lnTo>
                <a:lnTo>
                  <a:pt x="4191565" y="4087702"/>
                </a:lnTo>
                <a:lnTo>
                  <a:pt x="4165103" y="4059899"/>
                </a:lnTo>
                <a:cubicBezTo>
                  <a:pt x="4203962" y="4024349"/>
                  <a:pt x="4242821" y="3988800"/>
                  <a:pt x="4281680" y="3953251"/>
                </a:cubicBezTo>
                <a:lnTo>
                  <a:pt x="4363887" y="4029234"/>
                </a:lnTo>
                <a:cubicBezTo>
                  <a:pt x="4313850" y="4076114"/>
                  <a:pt x="4263812" y="4122993"/>
                  <a:pt x="4213774" y="4169872"/>
                </a:cubicBezTo>
                <a:lnTo>
                  <a:pt x="4362744" y="4311406"/>
                </a:lnTo>
                <a:lnTo>
                  <a:pt x="4280483" y="4387333"/>
                </a:lnTo>
                <a:lnTo>
                  <a:pt x="4163981" y="4280606"/>
                </a:lnTo>
                <a:lnTo>
                  <a:pt x="4190463" y="4252820"/>
                </a:lnTo>
                <a:lnTo>
                  <a:pt x="4279986" y="4335564"/>
                </a:lnTo>
                <a:lnTo>
                  <a:pt x="4306045" y="4311511"/>
                </a:lnTo>
                <a:lnTo>
                  <a:pt x="4186018" y="4196443"/>
                </a:lnTo>
                <a:lnTo>
                  <a:pt x="4101635" y="4277227"/>
                </a:lnTo>
                <a:lnTo>
                  <a:pt x="4251185" y="4416298"/>
                </a:lnTo>
                <a:lnTo>
                  <a:pt x="4159605" y="4500826"/>
                </a:lnTo>
                <a:lnTo>
                  <a:pt x="4047788" y="4394899"/>
                </a:lnTo>
                <a:lnTo>
                  <a:pt x="4074269" y="4367113"/>
                </a:lnTo>
                <a:lnTo>
                  <a:pt x="4161018" y="4447293"/>
                </a:lnTo>
                <a:lnTo>
                  <a:pt x="4195077" y="4415857"/>
                </a:lnTo>
                <a:lnTo>
                  <a:pt x="4073859" y="4303818"/>
                </a:lnTo>
                <a:lnTo>
                  <a:pt x="3987631" y="4386369"/>
                </a:lnTo>
                <a:lnTo>
                  <a:pt x="4132681" y="4525426"/>
                </a:lnTo>
                <a:lnTo>
                  <a:pt x="4105689" y="4552730"/>
                </a:lnTo>
                <a:lnTo>
                  <a:pt x="3959874" y="4412941"/>
                </a:lnTo>
                <a:lnTo>
                  <a:pt x="3811675" y="4554819"/>
                </a:lnTo>
                <a:lnTo>
                  <a:pt x="3879976" y="4554843"/>
                </a:lnTo>
                <a:lnTo>
                  <a:pt x="3960539" y="4475561"/>
                </a:lnTo>
                <a:lnTo>
                  <a:pt x="4041046" y="4554898"/>
                </a:lnTo>
                <a:lnTo>
                  <a:pt x="4150020" y="4554936"/>
                </a:lnTo>
                <a:lnTo>
                  <a:pt x="4519451" y="4213951"/>
                </a:lnTo>
                <a:lnTo>
                  <a:pt x="4519452" y="4211502"/>
                </a:lnTo>
                <a:lnTo>
                  <a:pt x="4878370" y="4543245"/>
                </a:lnTo>
                <a:lnTo>
                  <a:pt x="4928121" y="4543262"/>
                </a:lnTo>
                <a:lnTo>
                  <a:pt x="4902939" y="4517752"/>
                </a:lnTo>
                <a:lnTo>
                  <a:pt x="5051155" y="4375857"/>
                </a:lnTo>
                <a:lnTo>
                  <a:pt x="4964048" y="4292352"/>
                </a:lnTo>
                <a:lnTo>
                  <a:pt x="4842643" y="4404409"/>
                </a:lnTo>
                <a:lnTo>
                  <a:pt x="4876680" y="4435868"/>
                </a:lnTo>
                <a:cubicBezTo>
                  <a:pt x="4905615" y="4409161"/>
                  <a:pt x="4934551" y="4382454"/>
                  <a:pt x="4963486" y="4355747"/>
                </a:cubicBezTo>
                <a:lnTo>
                  <a:pt x="4989948" y="4383551"/>
                </a:lnTo>
                <a:cubicBezTo>
                  <a:pt x="4952651" y="4418834"/>
                  <a:pt x="4915354" y="4454118"/>
                  <a:pt x="4878056" y="4489402"/>
                </a:cubicBezTo>
                <a:lnTo>
                  <a:pt x="4786535" y="4404810"/>
                </a:lnTo>
                <a:cubicBezTo>
                  <a:pt x="4836454" y="4358455"/>
                  <a:pt x="4886373" y="4312098"/>
                  <a:pt x="4936293" y="4265742"/>
                </a:cubicBezTo>
                <a:lnTo>
                  <a:pt x="4852901" y="4185796"/>
                </a:lnTo>
                <a:lnTo>
                  <a:pt x="4732702" y="4300867"/>
                </a:lnTo>
                <a:lnTo>
                  <a:pt x="4757792" y="4324058"/>
                </a:lnTo>
                <a:lnTo>
                  <a:pt x="4847372" y="4241374"/>
                </a:lnTo>
                <a:lnTo>
                  <a:pt x="4873835" y="4269178"/>
                </a:lnTo>
                <a:cubicBezTo>
                  <a:pt x="4834976" y="4304727"/>
                  <a:pt x="4796116" y="4340277"/>
                  <a:pt x="4757258" y="4375826"/>
                </a:cubicBezTo>
                <a:lnTo>
                  <a:pt x="4675051" y="4299842"/>
                </a:lnTo>
                <a:cubicBezTo>
                  <a:pt x="4725088" y="4252963"/>
                  <a:pt x="4775126" y="4206084"/>
                  <a:pt x="4825163" y="4159205"/>
                </a:cubicBezTo>
                <a:lnTo>
                  <a:pt x="4676192" y="4017671"/>
                </a:lnTo>
                <a:lnTo>
                  <a:pt x="4758455" y="3941743"/>
                </a:lnTo>
                <a:lnTo>
                  <a:pt x="4874955" y="4048472"/>
                </a:lnTo>
                <a:lnTo>
                  <a:pt x="4848474" y="4076257"/>
                </a:lnTo>
                <a:lnTo>
                  <a:pt x="4758951" y="3993513"/>
                </a:lnTo>
                <a:lnTo>
                  <a:pt x="4732892" y="4017565"/>
                </a:lnTo>
                <a:lnTo>
                  <a:pt x="4852919" y="4132633"/>
                </a:lnTo>
                <a:lnTo>
                  <a:pt x="4937303" y="4051849"/>
                </a:lnTo>
                <a:lnTo>
                  <a:pt x="4787752" y="3912779"/>
                </a:lnTo>
                <a:lnTo>
                  <a:pt x="4879332" y="3828250"/>
                </a:lnTo>
                <a:lnTo>
                  <a:pt x="4991149" y="3934179"/>
                </a:lnTo>
                <a:lnTo>
                  <a:pt x="4964668" y="3961963"/>
                </a:lnTo>
                <a:lnTo>
                  <a:pt x="4877919" y="3881783"/>
                </a:lnTo>
                <a:lnTo>
                  <a:pt x="4843859" y="3913219"/>
                </a:lnTo>
                <a:lnTo>
                  <a:pt x="4965077" y="4025258"/>
                </a:lnTo>
                <a:lnTo>
                  <a:pt x="5051307" y="3942707"/>
                </a:lnTo>
                <a:lnTo>
                  <a:pt x="4906256" y="3803651"/>
                </a:lnTo>
                <a:lnTo>
                  <a:pt x="4914946" y="3794862"/>
                </a:lnTo>
                <a:lnTo>
                  <a:pt x="4933651" y="3794867"/>
                </a:lnTo>
                <a:lnTo>
                  <a:pt x="4924302" y="3785397"/>
                </a:lnTo>
                <a:lnTo>
                  <a:pt x="4933248" y="3776346"/>
                </a:lnTo>
                <a:lnTo>
                  <a:pt x="4944957" y="3787570"/>
                </a:lnTo>
                <a:lnTo>
                  <a:pt x="4937333" y="3794869"/>
                </a:lnTo>
                <a:lnTo>
                  <a:pt x="4952575" y="3794874"/>
                </a:lnTo>
                <a:lnTo>
                  <a:pt x="5079063" y="3916135"/>
                </a:lnTo>
                <a:lnTo>
                  <a:pt x="5205637" y="3794961"/>
                </a:lnTo>
                <a:lnTo>
                  <a:pt x="5231411" y="3794969"/>
                </a:lnTo>
                <a:lnTo>
                  <a:pt x="5218528" y="3782620"/>
                </a:lnTo>
                <a:lnTo>
                  <a:pt x="5227263" y="3774257"/>
                </a:lnTo>
                <a:lnTo>
                  <a:pt x="5209799" y="3774251"/>
                </a:lnTo>
                <a:lnTo>
                  <a:pt x="5084421" y="3654054"/>
                </a:lnTo>
                <a:lnTo>
                  <a:pt x="4958958" y="3774166"/>
                </a:lnTo>
                <a:lnTo>
                  <a:pt x="4913199" y="3774150"/>
                </a:lnTo>
                <a:lnTo>
                  <a:pt x="4908468" y="3769357"/>
                </a:lnTo>
                <a:lnTo>
                  <a:pt x="5056684" y="3627463"/>
                </a:lnTo>
                <a:lnTo>
                  <a:pt x="4969578" y="3543957"/>
                </a:lnTo>
                <a:lnTo>
                  <a:pt x="4848173" y="3656014"/>
                </a:lnTo>
                <a:lnTo>
                  <a:pt x="4882209" y="3687473"/>
                </a:lnTo>
                <a:cubicBezTo>
                  <a:pt x="4911145" y="3660766"/>
                  <a:pt x="4940080" y="3634060"/>
                  <a:pt x="4969015" y="3607353"/>
                </a:cubicBezTo>
                <a:lnTo>
                  <a:pt x="4995477" y="3635156"/>
                </a:lnTo>
                <a:cubicBezTo>
                  <a:pt x="4958180" y="3670440"/>
                  <a:pt x="4920883" y="3705724"/>
                  <a:pt x="4883585" y="3741007"/>
                </a:cubicBezTo>
                <a:lnTo>
                  <a:pt x="4792065" y="3656415"/>
                </a:lnTo>
                <a:cubicBezTo>
                  <a:pt x="4841983" y="3610060"/>
                  <a:pt x="4891903" y="3563703"/>
                  <a:pt x="4941822" y="3517348"/>
                </a:cubicBezTo>
                <a:lnTo>
                  <a:pt x="4858430" y="3437402"/>
                </a:lnTo>
                <a:lnTo>
                  <a:pt x="4738232" y="3552472"/>
                </a:lnTo>
                <a:lnTo>
                  <a:pt x="4763321" y="3575663"/>
                </a:lnTo>
                <a:lnTo>
                  <a:pt x="4852902" y="3492979"/>
                </a:lnTo>
                <a:lnTo>
                  <a:pt x="4879364" y="3520784"/>
                </a:lnTo>
                <a:cubicBezTo>
                  <a:pt x="4840505" y="3556332"/>
                  <a:pt x="4801646" y="3591882"/>
                  <a:pt x="4762787" y="3627431"/>
                </a:cubicBezTo>
                <a:lnTo>
                  <a:pt x="4680580" y="3551447"/>
                </a:lnTo>
                <a:cubicBezTo>
                  <a:pt x="4730617" y="3504568"/>
                  <a:pt x="4780654" y="3457690"/>
                  <a:pt x="4830692" y="3410811"/>
                </a:cubicBezTo>
                <a:lnTo>
                  <a:pt x="4681723" y="3269277"/>
                </a:lnTo>
                <a:lnTo>
                  <a:pt x="4763984" y="3193351"/>
                </a:lnTo>
                <a:lnTo>
                  <a:pt x="4880485" y="3300078"/>
                </a:lnTo>
                <a:lnTo>
                  <a:pt x="4854004" y="3327863"/>
                </a:lnTo>
                <a:lnTo>
                  <a:pt x="4764481" y="3245120"/>
                </a:lnTo>
                <a:lnTo>
                  <a:pt x="4738421" y="3269172"/>
                </a:lnTo>
                <a:lnTo>
                  <a:pt x="4858449" y="3384239"/>
                </a:lnTo>
                <a:lnTo>
                  <a:pt x="4942832" y="3303456"/>
                </a:lnTo>
                <a:lnTo>
                  <a:pt x="4793281" y="3164386"/>
                </a:lnTo>
                <a:lnTo>
                  <a:pt x="4884862" y="3079857"/>
                </a:lnTo>
                <a:lnTo>
                  <a:pt x="4996679" y="3185786"/>
                </a:lnTo>
                <a:lnTo>
                  <a:pt x="4970197" y="3213570"/>
                </a:lnTo>
                <a:lnTo>
                  <a:pt x="4883448" y="3133390"/>
                </a:lnTo>
                <a:lnTo>
                  <a:pt x="4849390" y="3164826"/>
                </a:lnTo>
                <a:lnTo>
                  <a:pt x="4970606" y="3276866"/>
                </a:lnTo>
                <a:lnTo>
                  <a:pt x="5056837" y="3194314"/>
                </a:lnTo>
                <a:lnTo>
                  <a:pt x="4911786" y="3055257"/>
                </a:lnTo>
                <a:lnTo>
                  <a:pt x="4930198" y="3036631"/>
                </a:lnTo>
                <a:lnTo>
                  <a:pt x="4932433" y="3036632"/>
                </a:lnTo>
                <a:lnTo>
                  <a:pt x="4931316" y="3035500"/>
                </a:lnTo>
                <a:lnTo>
                  <a:pt x="4938778" y="3027953"/>
                </a:lnTo>
                <a:lnTo>
                  <a:pt x="4941975" y="3031018"/>
                </a:lnTo>
                <a:lnTo>
                  <a:pt x="4936115" y="3036632"/>
                </a:lnTo>
                <a:lnTo>
                  <a:pt x="4947831" y="3036632"/>
                </a:lnTo>
                <a:lnTo>
                  <a:pt x="5084592" y="3167741"/>
                </a:lnTo>
                <a:lnTo>
                  <a:pt x="5221545" y="3036631"/>
                </a:lnTo>
                <a:lnTo>
                  <a:pt x="5230192" y="3036632"/>
                </a:lnTo>
                <a:lnTo>
                  <a:pt x="5225870" y="3032491"/>
                </a:lnTo>
                <a:lnTo>
                  <a:pt x="5232792" y="3025864"/>
                </a:lnTo>
                <a:lnTo>
                  <a:pt x="5218948" y="3025859"/>
                </a:lnTo>
                <a:lnTo>
                  <a:pt x="5083154" y="2895768"/>
                </a:lnTo>
                <a:lnTo>
                  <a:pt x="4947456" y="3025766"/>
                </a:lnTo>
                <a:lnTo>
                  <a:pt x="4921692" y="3025758"/>
                </a:lnTo>
                <a:lnTo>
                  <a:pt x="4907241" y="3011129"/>
                </a:lnTo>
                <a:lnTo>
                  <a:pt x="5055406" y="2869186"/>
                </a:lnTo>
                <a:lnTo>
                  <a:pt x="4968272" y="2785709"/>
                </a:lnTo>
                <a:lnTo>
                  <a:pt x="4846906" y="2897808"/>
                </a:lnTo>
                <a:lnTo>
                  <a:pt x="4880954" y="2929255"/>
                </a:lnTo>
                <a:cubicBezTo>
                  <a:pt x="4909880" y="2902539"/>
                  <a:pt x="4938806" y="2875823"/>
                  <a:pt x="4967731" y="2849105"/>
                </a:cubicBezTo>
                <a:lnTo>
                  <a:pt x="4994203" y="2876900"/>
                </a:lnTo>
                <a:cubicBezTo>
                  <a:pt x="4956918" y="2912195"/>
                  <a:pt x="4919634" y="2947492"/>
                  <a:pt x="4882349" y="2982789"/>
                </a:cubicBezTo>
                <a:lnTo>
                  <a:pt x="4790798" y="2898228"/>
                </a:lnTo>
                <a:cubicBezTo>
                  <a:pt x="4840701" y="2851856"/>
                  <a:pt x="4890603" y="2805482"/>
                  <a:pt x="4940507" y="2759109"/>
                </a:cubicBezTo>
                <a:lnTo>
                  <a:pt x="4857087" y="2679192"/>
                </a:lnTo>
                <a:lnTo>
                  <a:pt x="4736929" y="2794304"/>
                </a:lnTo>
                <a:lnTo>
                  <a:pt x="4762026" y="2817485"/>
                </a:lnTo>
                <a:lnTo>
                  <a:pt x="4851577" y="2734770"/>
                </a:lnTo>
                <a:lnTo>
                  <a:pt x="4878050" y="2762566"/>
                </a:lnTo>
                <a:cubicBezTo>
                  <a:pt x="4839203" y="2798129"/>
                  <a:pt x="4800357" y="2833692"/>
                  <a:pt x="4761511" y="2869254"/>
                </a:cubicBezTo>
                <a:lnTo>
                  <a:pt x="4679276" y="2793299"/>
                </a:lnTo>
                <a:cubicBezTo>
                  <a:pt x="4729297" y="2746403"/>
                  <a:pt x="4779318" y="2699506"/>
                  <a:pt x="4829339" y="2652609"/>
                </a:cubicBezTo>
                <a:lnTo>
                  <a:pt x="4680319" y="2511127"/>
                </a:lnTo>
                <a:lnTo>
                  <a:pt x="4762554" y="2435171"/>
                </a:lnTo>
                <a:lnTo>
                  <a:pt x="4879092" y="2541859"/>
                </a:lnTo>
                <a:lnTo>
                  <a:pt x="4852621" y="2569654"/>
                </a:lnTo>
                <a:lnTo>
                  <a:pt x="4763069" y="2486940"/>
                </a:lnTo>
                <a:lnTo>
                  <a:pt x="4737018" y="2511002"/>
                </a:lnTo>
                <a:lnTo>
                  <a:pt x="4857086" y="2626028"/>
                </a:lnTo>
                <a:lnTo>
                  <a:pt x="4941441" y="2545216"/>
                </a:lnTo>
                <a:lnTo>
                  <a:pt x="4791841" y="2406197"/>
                </a:lnTo>
                <a:lnTo>
                  <a:pt x="4883392" y="2321636"/>
                </a:lnTo>
                <a:lnTo>
                  <a:pt x="4995246" y="2427526"/>
                </a:lnTo>
                <a:lnTo>
                  <a:pt x="4968775" y="2455321"/>
                </a:lnTo>
                <a:lnTo>
                  <a:pt x="4881997" y="2375170"/>
                </a:lnTo>
                <a:lnTo>
                  <a:pt x="4847949" y="2406619"/>
                </a:lnTo>
                <a:lnTo>
                  <a:pt x="4969207" y="2518616"/>
                </a:lnTo>
                <a:lnTo>
                  <a:pt x="5055408" y="2436035"/>
                </a:lnTo>
                <a:lnTo>
                  <a:pt x="4910307" y="2297028"/>
                </a:lnTo>
                <a:lnTo>
                  <a:pt x="4918993" y="2288235"/>
                </a:lnTo>
                <a:lnTo>
                  <a:pt x="4937698" y="2288236"/>
                </a:lnTo>
                <a:lnTo>
                  <a:pt x="4928346" y="2278768"/>
                </a:lnTo>
                <a:lnTo>
                  <a:pt x="4937290" y="2269714"/>
                </a:lnTo>
                <a:lnTo>
                  <a:pt x="4949001" y="2280934"/>
                </a:lnTo>
                <a:lnTo>
                  <a:pt x="4941380" y="2288235"/>
                </a:lnTo>
                <a:lnTo>
                  <a:pt x="4956624" y="2288236"/>
                </a:lnTo>
                <a:lnTo>
                  <a:pt x="5083154" y="2409454"/>
                </a:lnTo>
                <a:lnTo>
                  <a:pt x="5209684" y="2288236"/>
                </a:lnTo>
                <a:lnTo>
                  <a:pt x="5235458" y="2288235"/>
                </a:lnTo>
                <a:lnTo>
                  <a:pt x="5222572" y="2275889"/>
                </a:lnTo>
                <a:lnTo>
                  <a:pt x="5231303" y="2267524"/>
                </a:lnTo>
                <a:lnTo>
                  <a:pt x="5213839" y="2267524"/>
                </a:lnTo>
                <a:lnTo>
                  <a:pt x="5088418" y="2147370"/>
                </a:lnTo>
                <a:lnTo>
                  <a:pt x="4962999" y="2267525"/>
                </a:lnTo>
                <a:lnTo>
                  <a:pt x="4917239" y="2267524"/>
                </a:lnTo>
                <a:lnTo>
                  <a:pt x="4912506" y="2262734"/>
                </a:lnTo>
                <a:lnTo>
                  <a:pt x="5060672" y="2120789"/>
                </a:lnTo>
                <a:lnTo>
                  <a:pt x="4973537" y="2037313"/>
                </a:lnTo>
                <a:lnTo>
                  <a:pt x="4852172" y="2149412"/>
                </a:lnTo>
                <a:lnTo>
                  <a:pt x="4886219" y="2180859"/>
                </a:lnTo>
                <a:cubicBezTo>
                  <a:pt x="4915145" y="2154142"/>
                  <a:pt x="4944071" y="2127426"/>
                  <a:pt x="4972997" y="2100709"/>
                </a:cubicBezTo>
                <a:lnTo>
                  <a:pt x="4999468" y="2128504"/>
                </a:lnTo>
                <a:cubicBezTo>
                  <a:pt x="4962184" y="2163800"/>
                  <a:pt x="4924899" y="2199096"/>
                  <a:pt x="4887614" y="2234393"/>
                </a:cubicBezTo>
                <a:lnTo>
                  <a:pt x="4796063" y="2149832"/>
                </a:lnTo>
                <a:cubicBezTo>
                  <a:pt x="4845966" y="2103459"/>
                  <a:pt x="4895869" y="2057087"/>
                  <a:pt x="4945771" y="2010713"/>
                </a:cubicBezTo>
                <a:lnTo>
                  <a:pt x="4862351" y="1930796"/>
                </a:lnTo>
                <a:lnTo>
                  <a:pt x="4742194" y="2045908"/>
                </a:lnTo>
                <a:lnTo>
                  <a:pt x="4767291" y="2069089"/>
                </a:lnTo>
                <a:lnTo>
                  <a:pt x="4856843" y="1986376"/>
                </a:lnTo>
                <a:lnTo>
                  <a:pt x="4883314" y="2014170"/>
                </a:lnTo>
                <a:cubicBezTo>
                  <a:pt x="4844468" y="2049733"/>
                  <a:pt x="4805621" y="2085296"/>
                  <a:pt x="4766775" y="2120858"/>
                </a:cubicBezTo>
                <a:lnTo>
                  <a:pt x="4684541" y="2044903"/>
                </a:lnTo>
                <a:cubicBezTo>
                  <a:pt x="4734562" y="1998006"/>
                  <a:pt x="4784583" y="1951111"/>
                  <a:pt x="4834604" y="1904214"/>
                </a:cubicBezTo>
                <a:lnTo>
                  <a:pt x="4685584" y="1762731"/>
                </a:lnTo>
                <a:lnTo>
                  <a:pt x="4767820" y="1686775"/>
                </a:lnTo>
                <a:lnTo>
                  <a:pt x="4884358" y="1793464"/>
                </a:lnTo>
                <a:lnTo>
                  <a:pt x="4857886" y="1821258"/>
                </a:lnTo>
                <a:lnTo>
                  <a:pt x="4768334" y="1738545"/>
                </a:lnTo>
                <a:lnTo>
                  <a:pt x="4742284" y="1762606"/>
                </a:lnTo>
                <a:lnTo>
                  <a:pt x="4862351" y="1877632"/>
                </a:lnTo>
                <a:lnTo>
                  <a:pt x="4946706" y="1796820"/>
                </a:lnTo>
                <a:lnTo>
                  <a:pt x="4797106" y="1657801"/>
                </a:lnTo>
                <a:lnTo>
                  <a:pt x="4888657" y="1573242"/>
                </a:lnTo>
                <a:lnTo>
                  <a:pt x="5000511" y="1679131"/>
                </a:lnTo>
                <a:lnTo>
                  <a:pt x="4974040" y="1706925"/>
                </a:lnTo>
                <a:lnTo>
                  <a:pt x="4887262" y="1626774"/>
                </a:lnTo>
                <a:lnTo>
                  <a:pt x="4853214" y="1658223"/>
                </a:lnTo>
                <a:lnTo>
                  <a:pt x="4974472" y="1770220"/>
                </a:lnTo>
                <a:lnTo>
                  <a:pt x="5060672" y="1687639"/>
                </a:lnTo>
                <a:lnTo>
                  <a:pt x="4915572" y="1548632"/>
                </a:lnTo>
                <a:lnTo>
                  <a:pt x="4942555" y="1521318"/>
                </a:lnTo>
                <a:lnTo>
                  <a:pt x="5088419" y="1661057"/>
                </a:lnTo>
                <a:lnTo>
                  <a:pt x="5236568" y="1519129"/>
                </a:lnTo>
                <a:lnTo>
                  <a:pt x="5168267" y="1519129"/>
                </a:lnTo>
                <a:lnTo>
                  <a:pt x="5087732" y="1598438"/>
                </a:lnTo>
                <a:lnTo>
                  <a:pt x="5007196" y="1519128"/>
                </a:lnTo>
                <a:close/>
                <a:moveTo>
                  <a:pt x="4771197" y="1519129"/>
                </a:moveTo>
                <a:lnTo>
                  <a:pt x="4528912" y="1742914"/>
                </a:lnTo>
                <a:lnTo>
                  <a:pt x="4528912" y="1745361"/>
                </a:lnTo>
                <a:lnTo>
                  <a:pt x="4296903" y="1531068"/>
                </a:lnTo>
                <a:lnTo>
                  <a:pt x="4226441" y="1531068"/>
                </a:lnTo>
                <a:lnTo>
                  <a:pt x="4528912" y="1810443"/>
                </a:lnTo>
                <a:lnTo>
                  <a:pt x="4528912" y="1807994"/>
                </a:lnTo>
                <a:lnTo>
                  <a:pt x="4841658" y="1519128"/>
                </a:lnTo>
                <a:close/>
                <a:moveTo>
                  <a:pt x="4653987" y="1519129"/>
                </a:moveTo>
                <a:lnTo>
                  <a:pt x="4528911" y="1634653"/>
                </a:lnTo>
                <a:lnTo>
                  <a:pt x="4528911" y="1637100"/>
                </a:lnTo>
                <a:lnTo>
                  <a:pt x="4414112" y="1531067"/>
                </a:lnTo>
                <a:lnTo>
                  <a:pt x="4353467" y="1531067"/>
                </a:lnTo>
                <a:lnTo>
                  <a:pt x="4528912" y="1693116"/>
                </a:lnTo>
                <a:lnTo>
                  <a:pt x="4528912" y="1690668"/>
                </a:lnTo>
                <a:lnTo>
                  <a:pt x="4714633" y="1519129"/>
                </a:lnTo>
                <a:close/>
                <a:moveTo>
                  <a:pt x="4528912" y="1519129"/>
                </a:moveTo>
                <a:lnTo>
                  <a:pt x="4528912" y="1531068"/>
                </a:lnTo>
                <a:lnTo>
                  <a:pt x="4470677" y="1531068"/>
                </a:lnTo>
                <a:lnTo>
                  <a:pt x="4528912" y="1584856"/>
                </a:lnTo>
                <a:lnTo>
                  <a:pt x="4528912" y="1582407"/>
                </a:lnTo>
                <a:lnTo>
                  <a:pt x="4597422" y="1519128"/>
                </a:lnTo>
                <a:close/>
                <a:moveTo>
                  <a:pt x="1079863" y="1520195"/>
                </a:moveTo>
                <a:lnTo>
                  <a:pt x="1233701" y="1662286"/>
                </a:lnTo>
                <a:lnTo>
                  <a:pt x="1233700" y="1668129"/>
                </a:lnTo>
                <a:lnTo>
                  <a:pt x="1236864" y="1665207"/>
                </a:lnTo>
                <a:lnTo>
                  <a:pt x="1238616" y="1666825"/>
                </a:lnTo>
                <a:lnTo>
                  <a:pt x="1238614" y="1663588"/>
                </a:lnTo>
                <a:lnTo>
                  <a:pt x="1377218" y="1535570"/>
                </a:lnTo>
                <a:lnTo>
                  <a:pt x="1316573" y="1535570"/>
                </a:lnTo>
                <a:lnTo>
                  <a:pt x="1236863" y="1609191"/>
                </a:lnTo>
                <a:lnTo>
                  <a:pt x="1140508" y="1520194"/>
                </a:lnTo>
                <a:close/>
                <a:moveTo>
                  <a:pt x="952837" y="1520195"/>
                </a:moveTo>
                <a:lnTo>
                  <a:pt x="1233701" y="1779612"/>
                </a:lnTo>
                <a:lnTo>
                  <a:pt x="1233701" y="1785454"/>
                </a:lnTo>
                <a:lnTo>
                  <a:pt x="1236864" y="1782533"/>
                </a:lnTo>
                <a:lnTo>
                  <a:pt x="1238616" y="1784151"/>
                </a:lnTo>
                <a:lnTo>
                  <a:pt x="1238615" y="1780915"/>
                </a:lnTo>
                <a:lnTo>
                  <a:pt x="1504241" y="1535569"/>
                </a:lnTo>
                <a:lnTo>
                  <a:pt x="1433783" y="1535569"/>
                </a:lnTo>
                <a:lnTo>
                  <a:pt x="1236863" y="1717451"/>
                </a:lnTo>
                <a:lnTo>
                  <a:pt x="1023299" y="1520195"/>
                </a:lnTo>
                <a:close/>
                <a:moveTo>
                  <a:pt x="850643" y="1520194"/>
                </a:moveTo>
                <a:lnTo>
                  <a:pt x="877317" y="1547199"/>
                </a:lnTo>
                <a:lnTo>
                  <a:pt x="729609" y="1688705"/>
                </a:lnTo>
                <a:lnTo>
                  <a:pt x="817185" y="1772603"/>
                </a:lnTo>
                <a:lnTo>
                  <a:pt x="939983" y="1659180"/>
                </a:lnTo>
                <a:lnTo>
                  <a:pt x="905935" y="1627732"/>
                </a:lnTo>
                <a:lnTo>
                  <a:pt x="819158" y="1707884"/>
                </a:lnTo>
                <a:lnTo>
                  <a:pt x="792685" y="1680090"/>
                </a:lnTo>
                <a:cubicBezTo>
                  <a:pt x="829971" y="1644793"/>
                  <a:pt x="867255" y="1609496"/>
                  <a:pt x="904540" y="1574199"/>
                </a:cubicBezTo>
                <a:lnTo>
                  <a:pt x="996092" y="1658759"/>
                </a:lnTo>
                <a:lnTo>
                  <a:pt x="844951" y="1799203"/>
                </a:lnTo>
                <a:lnTo>
                  <a:pt x="927930" y="1878698"/>
                </a:lnTo>
                <a:lnTo>
                  <a:pt x="1049486" y="1762246"/>
                </a:lnTo>
                <a:lnTo>
                  <a:pt x="1024864" y="1739503"/>
                </a:lnTo>
                <a:lnTo>
                  <a:pt x="935313" y="1822216"/>
                </a:lnTo>
                <a:lnTo>
                  <a:pt x="908840" y="1794422"/>
                </a:lnTo>
                <a:cubicBezTo>
                  <a:pt x="947687" y="1758859"/>
                  <a:pt x="986532" y="1723297"/>
                  <a:pt x="1025379" y="1687734"/>
                </a:cubicBezTo>
                <a:lnTo>
                  <a:pt x="1107613" y="1763689"/>
                </a:lnTo>
                <a:lnTo>
                  <a:pt x="955677" y="1905279"/>
                </a:lnTo>
                <a:lnTo>
                  <a:pt x="1106571" y="2046075"/>
                </a:lnTo>
                <a:lnTo>
                  <a:pt x="1024335" y="2122031"/>
                </a:lnTo>
                <a:lnTo>
                  <a:pt x="1017812" y="2115181"/>
                </a:lnTo>
                <a:cubicBezTo>
                  <a:pt x="1017511" y="2115497"/>
                  <a:pt x="1017212" y="2115811"/>
                  <a:pt x="1016912" y="2116127"/>
                </a:cubicBezTo>
                <a:lnTo>
                  <a:pt x="907797" y="2015343"/>
                </a:lnTo>
                <a:lnTo>
                  <a:pt x="934268" y="1987548"/>
                </a:lnTo>
                <a:lnTo>
                  <a:pt x="1023820" y="2070262"/>
                </a:lnTo>
                <a:lnTo>
                  <a:pt x="1048552" y="2047419"/>
                </a:lnTo>
                <a:lnTo>
                  <a:pt x="927930" y="1931862"/>
                </a:lnTo>
                <a:lnTo>
                  <a:pt x="844860" y="2011443"/>
                </a:lnTo>
                <a:lnTo>
                  <a:pt x="995049" y="2151006"/>
                </a:lnTo>
                <a:lnTo>
                  <a:pt x="903497" y="2235565"/>
                </a:lnTo>
                <a:lnTo>
                  <a:pt x="791643" y="2129676"/>
                </a:lnTo>
                <a:lnTo>
                  <a:pt x="818114" y="2101881"/>
                </a:lnTo>
                <a:lnTo>
                  <a:pt x="904893" y="2182033"/>
                </a:lnTo>
                <a:lnTo>
                  <a:pt x="938940" y="2150584"/>
                </a:lnTo>
                <a:lnTo>
                  <a:pt x="817094" y="2038042"/>
                </a:lnTo>
                <a:lnTo>
                  <a:pt x="729610" y="2121855"/>
                </a:lnTo>
                <a:lnTo>
                  <a:pt x="880385" y="2266298"/>
                </a:lnTo>
                <a:lnTo>
                  <a:pt x="878120" y="2268591"/>
                </a:lnTo>
                <a:lnTo>
                  <a:pt x="845377" y="2268591"/>
                </a:lnTo>
                <a:lnTo>
                  <a:pt x="861748" y="2285163"/>
                </a:lnTo>
                <a:lnTo>
                  <a:pt x="857661" y="2289302"/>
                </a:lnTo>
                <a:lnTo>
                  <a:pt x="865836" y="2289301"/>
                </a:lnTo>
                <a:lnTo>
                  <a:pt x="872052" y="2295594"/>
                </a:lnTo>
                <a:lnTo>
                  <a:pt x="724344" y="2437100"/>
                </a:lnTo>
                <a:lnTo>
                  <a:pt x="811918" y="2520999"/>
                </a:lnTo>
                <a:lnTo>
                  <a:pt x="934718" y="2407577"/>
                </a:lnTo>
                <a:lnTo>
                  <a:pt x="900670" y="2376128"/>
                </a:lnTo>
                <a:lnTo>
                  <a:pt x="813893" y="2456279"/>
                </a:lnTo>
                <a:lnTo>
                  <a:pt x="787421" y="2428485"/>
                </a:lnTo>
                <a:cubicBezTo>
                  <a:pt x="824706" y="2393188"/>
                  <a:pt x="861991" y="2357892"/>
                  <a:pt x="899276" y="2322595"/>
                </a:cubicBezTo>
                <a:lnTo>
                  <a:pt x="990826" y="2407155"/>
                </a:lnTo>
                <a:lnTo>
                  <a:pt x="839685" y="2547599"/>
                </a:lnTo>
                <a:lnTo>
                  <a:pt x="922664" y="2627094"/>
                </a:lnTo>
                <a:lnTo>
                  <a:pt x="1044221" y="2510642"/>
                </a:lnTo>
                <a:lnTo>
                  <a:pt x="1019598" y="2487898"/>
                </a:lnTo>
                <a:lnTo>
                  <a:pt x="930047" y="2570612"/>
                </a:lnTo>
                <a:lnTo>
                  <a:pt x="903574" y="2542819"/>
                </a:lnTo>
                <a:cubicBezTo>
                  <a:pt x="942422" y="2507255"/>
                  <a:pt x="981268" y="2471692"/>
                  <a:pt x="1020113" y="2436130"/>
                </a:cubicBezTo>
                <a:lnTo>
                  <a:pt x="1102349" y="2512084"/>
                </a:lnTo>
                <a:lnTo>
                  <a:pt x="950411" y="2653676"/>
                </a:lnTo>
                <a:lnTo>
                  <a:pt x="1101305" y="2794472"/>
                </a:lnTo>
                <a:lnTo>
                  <a:pt x="1019070" y="2870428"/>
                </a:lnTo>
                <a:lnTo>
                  <a:pt x="1012548" y="2863578"/>
                </a:lnTo>
                <a:cubicBezTo>
                  <a:pt x="1012247" y="2863893"/>
                  <a:pt x="1011947" y="2864207"/>
                  <a:pt x="1011647" y="2864523"/>
                </a:cubicBezTo>
                <a:lnTo>
                  <a:pt x="902531" y="2763739"/>
                </a:lnTo>
                <a:lnTo>
                  <a:pt x="929003" y="2735944"/>
                </a:lnTo>
                <a:lnTo>
                  <a:pt x="1018554" y="2818659"/>
                </a:lnTo>
                <a:lnTo>
                  <a:pt x="1043287" y="2795815"/>
                </a:lnTo>
                <a:lnTo>
                  <a:pt x="922665" y="2680258"/>
                </a:lnTo>
                <a:lnTo>
                  <a:pt x="839595" y="2759840"/>
                </a:lnTo>
                <a:lnTo>
                  <a:pt x="989783" y="2899401"/>
                </a:lnTo>
                <a:lnTo>
                  <a:pt x="898233" y="2983962"/>
                </a:lnTo>
                <a:lnTo>
                  <a:pt x="786378" y="2878072"/>
                </a:lnTo>
                <a:lnTo>
                  <a:pt x="812850" y="2850278"/>
                </a:lnTo>
                <a:lnTo>
                  <a:pt x="899626" y="2930429"/>
                </a:lnTo>
                <a:lnTo>
                  <a:pt x="933675" y="2898981"/>
                </a:lnTo>
                <a:lnTo>
                  <a:pt x="811829" y="2786439"/>
                </a:lnTo>
                <a:lnTo>
                  <a:pt x="724344" y="2870249"/>
                </a:lnTo>
                <a:lnTo>
                  <a:pt x="875119" y="3014694"/>
                </a:lnTo>
                <a:lnTo>
                  <a:pt x="863026" y="3026935"/>
                </a:lnTo>
                <a:lnTo>
                  <a:pt x="846866" y="3026930"/>
                </a:lnTo>
                <a:lnTo>
                  <a:pt x="854946" y="3035115"/>
                </a:lnTo>
                <a:lnTo>
                  <a:pt x="852395" y="3037698"/>
                </a:lnTo>
                <a:lnTo>
                  <a:pt x="857495" y="3037698"/>
                </a:lnTo>
                <a:lnTo>
                  <a:pt x="873532" y="3053944"/>
                </a:lnTo>
                <a:lnTo>
                  <a:pt x="725775" y="3195399"/>
                </a:lnTo>
                <a:lnTo>
                  <a:pt x="813319" y="3279326"/>
                </a:lnTo>
                <a:lnTo>
                  <a:pt x="936158" y="3165946"/>
                </a:lnTo>
                <a:lnTo>
                  <a:pt x="902120" y="3134487"/>
                </a:lnTo>
                <a:lnTo>
                  <a:pt x="815315" y="3214608"/>
                </a:lnTo>
                <a:lnTo>
                  <a:pt x="788854" y="3186805"/>
                </a:lnTo>
                <a:cubicBezTo>
                  <a:pt x="826151" y="3151520"/>
                  <a:pt x="863448" y="3116237"/>
                  <a:pt x="900746" y="3080953"/>
                </a:cubicBezTo>
                <a:lnTo>
                  <a:pt x="992267" y="3165544"/>
                </a:lnTo>
                <a:lnTo>
                  <a:pt x="841076" y="3305936"/>
                </a:lnTo>
                <a:lnTo>
                  <a:pt x="924028" y="3385459"/>
                </a:lnTo>
                <a:lnTo>
                  <a:pt x="1045625" y="3269050"/>
                </a:lnTo>
                <a:lnTo>
                  <a:pt x="1021010" y="3246298"/>
                </a:lnTo>
                <a:lnTo>
                  <a:pt x="931429" y="3328980"/>
                </a:lnTo>
                <a:lnTo>
                  <a:pt x="904968" y="3301178"/>
                </a:lnTo>
                <a:cubicBezTo>
                  <a:pt x="943826" y="3265627"/>
                  <a:pt x="982685" y="3230079"/>
                  <a:pt x="1021544" y="3194530"/>
                </a:cubicBezTo>
                <a:lnTo>
                  <a:pt x="1103751" y="3270512"/>
                </a:lnTo>
                <a:lnTo>
                  <a:pt x="951765" y="3412049"/>
                </a:lnTo>
                <a:lnTo>
                  <a:pt x="1102609" y="3552898"/>
                </a:lnTo>
                <a:lnTo>
                  <a:pt x="1020347" y="3628824"/>
                </a:lnTo>
                <a:lnTo>
                  <a:pt x="1013827" y="3621973"/>
                </a:lnTo>
                <a:cubicBezTo>
                  <a:pt x="1013526" y="3622288"/>
                  <a:pt x="1013225" y="3622602"/>
                  <a:pt x="1012926" y="3622918"/>
                </a:cubicBezTo>
                <a:lnTo>
                  <a:pt x="903846" y="3522096"/>
                </a:lnTo>
                <a:lnTo>
                  <a:pt x="930328" y="3494311"/>
                </a:lnTo>
                <a:lnTo>
                  <a:pt x="1019850" y="3577056"/>
                </a:lnTo>
                <a:lnTo>
                  <a:pt x="1044589" y="3554220"/>
                </a:lnTo>
                <a:lnTo>
                  <a:pt x="924009" y="3438622"/>
                </a:lnTo>
                <a:lnTo>
                  <a:pt x="840910" y="3518176"/>
                </a:lnTo>
                <a:lnTo>
                  <a:pt x="991050" y="3657789"/>
                </a:lnTo>
                <a:lnTo>
                  <a:pt x="899469" y="3742318"/>
                </a:lnTo>
                <a:lnTo>
                  <a:pt x="787651" y="3636390"/>
                </a:lnTo>
                <a:lnTo>
                  <a:pt x="814133" y="3608605"/>
                </a:lnTo>
                <a:lnTo>
                  <a:pt x="900882" y="3688785"/>
                </a:lnTo>
                <a:lnTo>
                  <a:pt x="934942" y="3657348"/>
                </a:lnTo>
                <a:lnTo>
                  <a:pt x="813136" y="3544765"/>
                </a:lnTo>
                <a:lnTo>
                  <a:pt x="725621" y="3628547"/>
                </a:lnTo>
                <a:lnTo>
                  <a:pt x="876344" y="3773042"/>
                </a:lnTo>
                <a:lnTo>
                  <a:pt x="874080" y="3775334"/>
                </a:lnTo>
                <a:lnTo>
                  <a:pt x="841336" y="3775323"/>
                </a:lnTo>
                <a:lnTo>
                  <a:pt x="857702" y="3791901"/>
                </a:lnTo>
                <a:lnTo>
                  <a:pt x="853612" y="3796037"/>
                </a:lnTo>
                <a:lnTo>
                  <a:pt x="861788" y="3796040"/>
                </a:lnTo>
                <a:lnTo>
                  <a:pt x="868003" y="3802336"/>
                </a:lnTo>
                <a:lnTo>
                  <a:pt x="720244" y="3943792"/>
                </a:lnTo>
                <a:lnTo>
                  <a:pt x="807789" y="4027719"/>
                </a:lnTo>
                <a:lnTo>
                  <a:pt x="930629" y="3914339"/>
                </a:lnTo>
                <a:lnTo>
                  <a:pt x="896591" y="3882880"/>
                </a:lnTo>
                <a:lnTo>
                  <a:pt x="809786" y="3963001"/>
                </a:lnTo>
                <a:lnTo>
                  <a:pt x="783325" y="3935197"/>
                </a:lnTo>
                <a:cubicBezTo>
                  <a:pt x="820622" y="3899914"/>
                  <a:pt x="857919" y="3864630"/>
                  <a:pt x="895217" y="3829347"/>
                </a:cubicBezTo>
                <a:lnTo>
                  <a:pt x="986737" y="3913937"/>
                </a:lnTo>
                <a:lnTo>
                  <a:pt x="835546" y="4054330"/>
                </a:lnTo>
                <a:lnTo>
                  <a:pt x="918498" y="4133854"/>
                </a:lnTo>
                <a:lnTo>
                  <a:pt x="1040095" y="4017442"/>
                </a:lnTo>
                <a:lnTo>
                  <a:pt x="1015479" y="3994691"/>
                </a:lnTo>
                <a:lnTo>
                  <a:pt x="925900" y="4077374"/>
                </a:lnTo>
                <a:lnTo>
                  <a:pt x="899438" y="4049570"/>
                </a:lnTo>
                <a:cubicBezTo>
                  <a:pt x="938297" y="4014021"/>
                  <a:pt x="977156" y="3978471"/>
                  <a:pt x="1016015" y="3942922"/>
                </a:cubicBezTo>
                <a:lnTo>
                  <a:pt x="1098222" y="4018906"/>
                </a:lnTo>
                <a:lnTo>
                  <a:pt x="946236" y="4160444"/>
                </a:lnTo>
                <a:lnTo>
                  <a:pt x="1097080" y="4301291"/>
                </a:lnTo>
                <a:lnTo>
                  <a:pt x="1014818" y="4377220"/>
                </a:lnTo>
                <a:lnTo>
                  <a:pt x="1008297" y="4370367"/>
                </a:lnTo>
                <a:cubicBezTo>
                  <a:pt x="1007997" y="4370683"/>
                  <a:pt x="1007696" y="4370997"/>
                  <a:pt x="1007396" y="4371312"/>
                </a:cubicBezTo>
                <a:lnTo>
                  <a:pt x="898317" y="4270491"/>
                </a:lnTo>
                <a:lnTo>
                  <a:pt x="924798" y="4242706"/>
                </a:lnTo>
                <a:lnTo>
                  <a:pt x="1014321" y="4325449"/>
                </a:lnTo>
                <a:lnTo>
                  <a:pt x="1039060" y="4302615"/>
                </a:lnTo>
                <a:lnTo>
                  <a:pt x="918479" y="4187016"/>
                </a:lnTo>
                <a:lnTo>
                  <a:pt x="835381" y="4266569"/>
                </a:lnTo>
                <a:lnTo>
                  <a:pt x="985520" y="4406183"/>
                </a:lnTo>
                <a:lnTo>
                  <a:pt x="893940" y="4490712"/>
                </a:lnTo>
                <a:lnTo>
                  <a:pt x="782122" y="4384785"/>
                </a:lnTo>
                <a:lnTo>
                  <a:pt x="808604" y="4356999"/>
                </a:lnTo>
                <a:lnTo>
                  <a:pt x="895352" y="4437180"/>
                </a:lnTo>
                <a:lnTo>
                  <a:pt x="929413" y="4405743"/>
                </a:lnTo>
                <a:lnTo>
                  <a:pt x="807606" y="4293160"/>
                </a:lnTo>
                <a:lnTo>
                  <a:pt x="720091" y="4376942"/>
                </a:lnTo>
                <a:lnTo>
                  <a:pt x="870815" y="4521437"/>
                </a:lnTo>
                <a:lnTo>
                  <a:pt x="848083" y="4544433"/>
                </a:lnTo>
                <a:lnTo>
                  <a:pt x="901930" y="4544451"/>
                </a:lnTo>
                <a:lnTo>
                  <a:pt x="1225981" y="4245353"/>
                </a:lnTo>
                <a:lnTo>
                  <a:pt x="1566459" y="4560053"/>
                </a:lnTo>
                <a:lnTo>
                  <a:pt x="1612090" y="4560069"/>
                </a:lnTo>
                <a:lnTo>
                  <a:pt x="1585424" y="4533056"/>
                </a:lnTo>
                <a:lnTo>
                  <a:pt x="1733182" y="4391600"/>
                </a:lnTo>
                <a:lnTo>
                  <a:pt x="1645637" y="4307673"/>
                </a:lnTo>
                <a:lnTo>
                  <a:pt x="1522797" y="4421053"/>
                </a:lnTo>
                <a:lnTo>
                  <a:pt x="1556835" y="4452513"/>
                </a:lnTo>
                <a:lnTo>
                  <a:pt x="1643640" y="4372391"/>
                </a:lnTo>
                <a:lnTo>
                  <a:pt x="1670103" y="4400195"/>
                </a:lnTo>
                <a:cubicBezTo>
                  <a:pt x="1632806" y="4435479"/>
                  <a:pt x="1595508" y="4470762"/>
                  <a:pt x="1558211" y="4506046"/>
                </a:cubicBezTo>
                <a:lnTo>
                  <a:pt x="1466689" y="4421454"/>
                </a:lnTo>
                <a:lnTo>
                  <a:pt x="1617880" y="4281064"/>
                </a:lnTo>
                <a:lnTo>
                  <a:pt x="1534928" y="4201539"/>
                </a:lnTo>
                <a:lnTo>
                  <a:pt x="1413332" y="4317950"/>
                </a:lnTo>
                <a:lnTo>
                  <a:pt x="1437948" y="4340701"/>
                </a:lnTo>
                <a:lnTo>
                  <a:pt x="1527526" y="4258019"/>
                </a:lnTo>
                <a:lnTo>
                  <a:pt x="1553989" y="4285822"/>
                </a:lnTo>
                <a:cubicBezTo>
                  <a:pt x="1515129" y="4321371"/>
                  <a:pt x="1476270" y="4356920"/>
                  <a:pt x="1437414" y="4392469"/>
                </a:cubicBezTo>
                <a:lnTo>
                  <a:pt x="1355206" y="4316487"/>
                </a:lnTo>
                <a:lnTo>
                  <a:pt x="1507190" y="4174948"/>
                </a:lnTo>
                <a:lnTo>
                  <a:pt x="1356349" y="4034100"/>
                </a:lnTo>
                <a:lnTo>
                  <a:pt x="1438610" y="3958173"/>
                </a:lnTo>
                <a:lnTo>
                  <a:pt x="1445130" y="3965025"/>
                </a:lnTo>
                <a:cubicBezTo>
                  <a:pt x="1445430" y="3964709"/>
                  <a:pt x="1445730" y="3964395"/>
                  <a:pt x="1446030" y="3964080"/>
                </a:cubicBezTo>
                <a:lnTo>
                  <a:pt x="1555110" y="4064901"/>
                </a:lnTo>
                <a:lnTo>
                  <a:pt x="1528628" y="4092686"/>
                </a:lnTo>
                <a:lnTo>
                  <a:pt x="1439107" y="4009942"/>
                </a:lnTo>
                <a:lnTo>
                  <a:pt x="1414368" y="4032777"/>
                </a:lnTo>
                <a:lnTo>
                  <a:pt x="1534948" y="4148375"/>
                </a:lnTo>
                <a:lnTo>
                  <a:pt x="1618044" y="4068822"/>
                </a:lnTo>
                <a:lnTo>
                  <a:pt x="1467906" y="3929208"/>
                </a:lnTo>
                <a:lnTo>
                  <a:pt x="1559487" y="3844681"/>
                </a:lnTo>
                <a:lnTo>
                  <a:pt x="1671305" y="3950608"/>
                </a:lnTo>
                <a:lnTo>
                  <a:pt x="1644823" y="3978393"/>
                </a:lnTo>
                <a:lnTo>
                  <a:pt x="1558074" y="3898212"/>
                </a:lnTo>
                <a:lnTo>
                  <a:pt x="1524014" y="3929648"/>
                </a:lnTo>
                <a:lnTo>
                  <a:pt x="1645820" y="4042233"/>
                </a:lnTo>
                <a:lnTo>
                  <a:pt x="1733335" y="3958451"/>
                </a:lnTo>
                <a:lnTo>
                  <a:pt x="1582612" y="3813955"/>
                </a:lnTo>
                <a:lnTo>
                  <a:pt x="1584877" y="3811664"/>
                </a:lnTo>
                <a:lnTo>
                  <a:pt x="1617619" y="3811675"/>
                </a:lnTo>
                <a:lnTo>
                  <a:pt x="1601254" y="3795096"/>
                </a:lnTo>
                <a:lnTo>
                  <a:pt x="1605343" y="3790960"/>
                </a:lnTo>
                <a:lnTo>
                  <a:pt x="1597168" y="3790957"/>
                </a:lnTo>
                <a:lnTo>
                  <a:pt x="1590953" y="3784662"/>
                </a:lnTo>
                <a:lnTo>
                  <a:pt x="1738712" y="3643206"/>
                </a:lnTo>
                <a:lnTo>
                  <a:pt x="1651166" y="3559278"/>
                </a:lnTo>
                <a:lnTo>
                  <a:pt x="1528326" y="3672658"/>
                </a:lnTo>
                <a:lnTo>
                  <a:pt x="1562364" y="3704118"/>
                </a:lnTo>
                <a:lnTo>
                  <a:pt x="1649170" y="3623996"/>
                </a:lnTo>
                <a:lnTo>
                  <a:pt x="1675632" y="3651800"/>
                </a:lnTo>
                <a:cubicBezTo>
                  <a:pt x="1638335" y="3687084"/>
                  <a:pt x="1601037" y="3722367"/>
                  <a:pt x="1563740" y="3757652"/>
                </a:cubicBezTo>
                <a:lnTo>
                  <a:pt x="1472218" y="3673060"/>
                </a:lnTo>
                <a:lnTo>
                  <a:pt x="1623409" y="3532668"/>
                </a:lnTo>
                <a:lnTo>
                  <a:pt x="1540457" y="3453144"/>
                </a:lnTo>
                <a:lnTo>
                  <a:pt x="1418862" y="3569555"/>
                </a:lnTo>
                <a:lnTo>
                  <a:pt x="1443476" y="3592306"/>
                </a:lnTo>
                <a:lnTo>
                  <a:pt x="1533055" y="3509624"/>
                </a:lnTo>
                <a:lnTo>
                  <a:pt x="1559518" y="3537427"/>
                </a:lnTo>
                <a:cubicBezTo>
                  <a:pt x="1520659" y="3572977"/>
                  <a:pt x="1481800" y="3608526"/>
                  <a:pt x="1442942" y="3644076"/>
                </a:cubicBezTo>
                <a:lnTo>
                  <a:pt x="1360735" y="3568092"/>
                </a:lnTo>
                <a:lnTo>
                  <a:pt x="1512719" y="3426554"/>
                </a:lnTo>
                <a:lnTo>
                  <a:pt x="1361878" y="3285708"/>
                </a:lnTo>
                <a:lnTo>
                  <a:pt x="1444138" y="3209781"/>
                </a:lnTo>
                <a:lnTo>
                  <a:pt x="1450659" y="3216633"/>
                </a:lnTo>
                <a:cubicBezTo>
                  <a:pt x="1450959" y="3216319"/>
                  <a:pt x="1451259" y="3216003"/>
                  <a:pt x="1451559" y="3215688"/>
                </a:cubicBezTo>
                <a:lnTo>
                  <a:pt x="1560639" y="3316508"/>
                </a:lnTo>
                <a:lnTo>
                  <a:pt x="1534157" y="3344294"/>
                </a:lnTo>
                <a:lnTo>
                  <a:pt x="1444635" y="3261549"/>
                </a:lnTo>
                <a:lnTo>
                  <a:pt x="1419897" y="3284385"/>
                </a:lnTo>
                <a:lnTo>
                  <a:pt x="1540477" y="3399981"/>
                </a:lnTo>
                <a:lnTo>
                  <a:pt x="1623574" y="3320429"/>
                </a:lnTo>
                <a:lnTo>
                  <a:pt x="1473435" y="3180817"/>
                </a:lnTo>
                <a:lnTo>
                  <a:pt x="1565016" y="3096288"/>
                </a:lnTo>
                <a:lnTo>
                  <a:pt x="1676834" y="3202215"/>
                </a:lnTo>
                <a:lnTo>
                  <a:pt x="1650352" y="3230001"/>
                </a:lnTo>
                <a:lnTo>
                  <a:pt x="1563603" y="3149820"/>
                </a:lnTo>
                <a:lnTo>
                  <a:pt x="1529544" y="3181257"/>
                </a:lnTo>
                <a:lnTo>
                  <a:pt x="1651349" y="3293840"/>
                </a:lnTo>
                <a:lnTo>
                  <a:pt x="1738864" y="3210058"/>
                </a:lnTo>
                <a:lnTo>
                  <a:pt x="1588141" y="3065562"/>
                </a:lnTo>
                <a:lnTo>
                  <a:pt x="1600489" y="3053072"/>
                </a:lnTo>
                <a:lnTo>
                  <a:pt x="1616407" y="3053073"/>
                </a:lnTo>
                <a:lnTo>
                  <a:pt x="1608449" y="3045017"/>
                </a:lnTo>
                <a:lnTo>
                  <a:pt x="1610872" y="3042568"/>
                </a:lnTo>
                <a:lnTo>
                  <a:pt x="1606028" y="3042565"/>
                </a:lnTo>
                <a:lnTo>
                  <a:pt x="1589731" y="3026068"/>
                </a:lnTo>
                <a:lnTo>
                  <a:pt x="1737439" y="2884562"/>
                </a:lnTo>
                <a:lnTo>
                  <a:pt x="1649864" y="2800664"/>
                </a:lnTo>
                <a:lnTo>
                  <a:pt x="1527065" y="2914085"/>
                </a:lnTo>
                <a:lnTo>
                  <a:pt x="1561113" y="2945533"/>
                </a:lnTo>
                <a:lnTo>
                  <a:pt x="1647890" y="2865383"/>
                </a:lnTo>
                <a:lnTo>
                  <a:pt x="1674362" y="2893178"/>
                </a:lnTo>
                <a:cubicBezTo>
                  <a:pt x="1637077" y="2928474"/>
                  <a:pt x="1599793" y="2963770"/>
                  <a:pt x="1562508" y="2999067"/>
                </a:cubicBezTo>
                <a:lnTo>
                  <a:pt x="1470957" y="2914507"/>
                </a:lnTo>
                <a:lnTo>
                  <a:pt x="1622098" y="2774064"/>
                </a:lnTo>
                <a:lnTo>
                  <a:pt x="1539118" y="2694569"/>
                </a:lnTo>
                <a:lnTo>
                  <a:pt x="1417564" y="2811021"/>
                </a:lnTo>
                <a:lnTo>
                  <a:pt x="1442186" y="2833764"/>
                </a:lnTo>
                <a:lnTo>
                  <a:pt x="1531737" y="2751050"/>
                </a:lnTo>
                <a:lnTo>
                  <a:pt x="1558208" y="2778844"/>
                </a:lnTo>
                <a:cubicBezTo>
                  <a:pt x="1519362" y="2814407"/>
                  <a:pt x="1480516" y="2849971"/>
                  <a:pt x="1441670" y="2885534"/>
                </a:cubicBezTo>
                <a:lnTo>
                  <a:pt x="1359437" y="2809578"/>
                </a:lnTo>
                <a:lnTo>
                  <a:pt x="1511371" y="2667987"/>
                </a:lnTo>
                <a:lnTo>
                  <a:pt x="1360480" y="2527192"/>
                </a:lnTo>
                <a:lnTo>
                  <a:pt x="1442713" y="2451235"/>
                </a:lnTo>
                <a:lnTo>
                  <a:pt x="1449236" y="2458085"/>
                </a:lnTo>
                <a:cubicBezTo>
                  <a:pt x="1449536" y="2457770"/>
                  <a:pt x="1449837" y="2457456"/>
                  <a:pt x="1450136" y="2457140"/>
                </a:cubicBezTo>
                <a:lnTo>
                  <a:pt x="1559252" y="2557924"/>
                </a:lnTo>
                <a:lnTo>
                  <a:pt x="1532779" y="2585719"/>
                </a:lnTo>
                <a:lnTo>
                  <a:pt x="1443228" y="2503004"/>
                </a:lnTo>
                <a:lnTo>
                  <a:pt x="1418498" y="2525848"/>
                </a:lnTo>
                <a:lnTo>
                  <a:pt x="1539117" y="2641405"/>
                </a:lnTo>
                <a:lnTo>
                  <a:pt x="1622188" y="2561824"/>
                </a:lnTo>
                <a:lnTo>
                  <a:pt x="1472000" y="2422261"/>
                </a:lnTo>
                <a:lnTo>
                  <a:pt x="1563551" y="2337701"/>
                </a:lnTo>
                <a:lnTo>
                  <a:pt x="1675406" y="2443591"/>
                </a:lnTo>
                <a:lnTo>
                  <a:pt x="1648933" y="2471384"/>
                </a:lnTo>
                <a:lnTo>
                  <a:pt x="1562157" y="2391234"/>
                </a:lnTo>
                <a:lnTo>
                  <a:pt x="1528109" y="2422683"/>
                </a:lnTo>
                <a:lnTo>
                  <a:pt x="1649953" y="2535224"/>
                </a:lnTo>
                <a:lnTo>
                  <a:pt x="1737439" y="2451412"/>
                </a:lnTo>
                <a:lnTo>
                  <a:pt x="1586664" y="2306968"/>
                </a:lnTo>
                <a:lnTo>
                  <a:pt x="1588929" y="2304676"/>
                </a:lnTo>
                <a:lnTo>
                  <a:pt x="1621671" y="2304676"/>
                </a:lnTo>
                <a:lnTo>
                  <a:pt x="1605300" y="2288103"/>
                </a:lnTo>
                <a:lnTo>
                  <a:pt x="1609388" y="2283964"/>
                </a:lnTo>
                <a:lnTo>
                  <a:pt x="1601212" y="2283965"/>
                </a:lnTo>
                <a:lnTo>
                  <a:pt x="1594995" y="2277672"/>
                </a:lnTo>
                <a:lnTo>
                  <a:pt x="1742704" y="2136166"/>
                </a:lnTo>
                <a:lnTo>
                  <a:pt x="1655129" y="2052268"/>
                </a:lnTo>
                <a:lnTo>
                  <a:pt x="1532329" y="2165690"/>
                </a:lnTo>
                <a:lnTo>
                  <a:pt x="1566378" y="2197138"/>
                </a:lnTo>
                <a:lnTo>
                  <a:pt x="1653155" y="2116988"/>
                </a:lnTo>
                <a:lnTo>
                  <a:pt x="1679628" y="2144781"/>
                </a:lnTo>
                <a:cubicBezTo>
                  <a:pt x="1642343" y="2180079"/>
                  <a:pt x="1605058" y="2215374"/>
                  <a:pt x="1567773" y="2250672"/>
                </a:cubicBezTo>
                <a:lnTo>
                  <a:pt x="1476221" y="2166111"/>
                </a:lnTo>
                <a:lnTo>
                  <a:pt x="1627363" y="2025668"/>
                </a:lnTo>
                <a:lnTo>
                  <a:pt x="1544383" y="1946173"/>
                </a:lnTo>
                <a:lnTo>
                  <a:pt x="1422829" y="2062625"/>
                </a:lnTo>
                <a:lnTo>
                  <a:pt x="1447450" y="2085368"/>
                </a:lnTo>
                <a:lnTo>
                  <a:pt x="1537001" y="2002654"/>
                </a:lnTo>
                <a:lnTo>
                  <a:pt x="1563474" y="2030448"/>
                </a:lnTo>
                <a:cubicBezTo>
                  <a:pt x="1524626" y="2066011"/>
                  <a:pt x="1485780" y="2101574"/>
                  <a:pt x="1446935" y="2137137"/>
                </a:cubicBezTo>
                <a:lnTo>
                  <a:pt x="1364702" y="2061181"/>
                </a:lnTo>
                <a:lnTo>
                  <a:pt x="1516636" y="1919592"/>
                </a:lnTo>
                <a:lnTo>
                  <a:pt x="1365745" y="1778795"/>
                </a:lnTo>
                <a:lnTo>
                  <a:pt x="1447977" y="1702839"/>
                </a:lnTo>
                <a:lnTo>
                  <a:pt x="1454502" y="1709689"/>
                </a:lnTo>
                <a:cubicBezTo>
                  <a:pt x="1454801" y="1709374"/>
                  <a:pt x="1455101" y="1709060"/>
                  <a:pt x="1455400" y="1708744"/>
                </a:cubicBezTo>
                <a:lnTo>
                  <a:pt x="1564517" y="1809527"/>
                </a:lnTo>
                <a:lnTo>
                  <a:pt x="1538044" y="1837322"/>
                </a:lnTo>
                <a:lnTo>
                  <a:pt x="1448493" y="1754609"/>
                </a:lnTo>
                <a:lnTo>
                  <a:pt x="1423764" y="1777452"/>
                </a:lnTo>
                <a:lnTo>
                  <a:pt x="1544384" y="1893009"/>
                </a:lnTo>
                <a:lnTo>
                  <a:pt x="1627453" y="1813427"/>
                </a:lnTo>
                <a:lnTo>
                  <a:pt x="1477265" y="1673866"/>
                </a:lnTo>
                <a:lnTo>
                  <a:pt x="1568816" y="1589305"/>
                </a:lnTo>
                <a:lnTo>
                  <a:pt x="1680670" y="1695195"/>
                </a:lnTo>
                <a:lnTo>
                  <a:pt x="1654198" y="1722990"/>
                </a:lnTo>
                <a:lnTo>
                  <a:pt x="1567421" y="1642838"/>
                </a:lnTo>
                <a:lnTo>
                  <a:pt x="1533373" y="1674286"/>
                </a:lnTo>
                <a:lnTo>
                  <a:pt x="1655218" y="1786828"/>
                </a:lnTo>
                <a:lnTo>
                  <a:pt x="1742704" y="1703016"/>
                </a:lnTo>
                <a:lnTo>
                  <a:pt x="1591929" y="1558573"/>
                </a:lnTo>
                <a:lnTo>
                  <a:pt x="1614653" y="1535569"/>
                </a:lnTo>
                <a:lnTo>
                  <a:pt x="1560806" y="1535569"/>
                </a:lnTo>
                <a:lnTo>
                  <a:pt x="1236863" y="1834778"/>
                </a:lnTo>
                <a:lnTo>
                  <a:pt x="896273" y="1520195"/>
                </a:lnTo>
                <a:close/>
                <a:moveTo>
                  <a:pt x="663247" y="1520195"/>
                </a:moveTo>
                <a:lnTo>
                  <a:pt x="701176" y="1557545"/>
                </a:lnTo>
                <a:lnTo>
                  <a:pt x="739103" y="1520194"/>
                </a:lnTo>
                <a:close/>
                <a:moveTo>
                  <a:pt x="511667" y="1520195"/>
                </a:moveTo>
                <a:lnTo>
                  <a:pt x="142355" y="1861306"/>
                </a:lnTo>
                <a:lnTo>
                  <a:pt x="142355" y="1863753"/>
                </a:lnTo>
                <a:lnTo>
                  <a:pt x="2391" y="1734477"/>
                </a:lnTo>
                <a:lnTo>
                  <a:pt x="2511" y="1820602"/>
                </a:lnTo>
                <a:lnTo>
                  <a:pt x="17979" y="1805370"/>
                </a:lnTo>
                <a:lnTo>
                  <a:pt x="131018" y="1916687"/>
                </a:lnTo>
                <a:lnTo>
                  <a:pt x="17980" y="2028003"/>
                </a:lnTo>
                <a:lnTo>
                  <a:pt x="2778" y="2013033"/>
                </a:lnTo>
                <a:lnTo>
                  <a:pt x="2884" y="2088950"/>
                </a:lnTo>
                <a:lnTo>
                  <a:pt x="142355" y="1960128"/>
                </a:lnTo>
                <a:lnTo>
                  <a:pt x="142355" y="1957682"/>
                </a:lnTo>
                <a:lnTo>
                  <a:pt x="492684" y="2281260"/>
                </a:lnTo>
                <a:lnTo>
                  <a:pt x="137090" y="2609702"/>
                </a:lnTo>
                <a:lnTo>
                  <a:pt x="137089" y="2612148"/>
                </a:lnTo>
                <a:lnTo>
                  <a:pt x="3439" y="2488704"/>
                </a:lnTo>
                <a:lnTo>
                  <a:pt x="3542" y="2562799"/>
                </a:lnTo>
                <a:lnTo>
                  <a:pt x="12715" y="2553765"/>
                </a:lnTo>
                <a:lnTo>
                  <a:pt x="125753" y="2665082"/>
                </a:lnTo>
                <a:lnTo>
                  <a:pt x="12715" y="2776399"/>
                </a:lnTo>
                <a:lnTo>
                  <a:pt x="3827" y="2767646"/>
                </a:lnTo>
                <a:lnTo>
                  <a:pt x="3915" y="2831531"/>
                </a:lnTo>
                <a:lnTo>
                  <a:pt x="137090" y="2708525"/>
                </a:lnTo>
                <a:lnTo>
                  <a:pt x="137091" y="2706079"/>
                </a:lnTo>
                <a:lnTo>
                  <a:pt x="496112" y="3037685"/>
                </a:lnTo>
                <a:lnTo>
                  <a:pt x="138459" y="3367797"/>
                </a:lnTo>
                <a:lnTo>
                  <a:pt x="138458" y="3370246"/>
                </a:lnTo>
                <a:lnTo>
                  <a:pt x="4492" y="3246424"/>
                </a:lnTo>
                <a:lnTo>
                  <a:pt x="4596" y="3321178"/>
                </a:lnTo>
                <a:lnTo>
                  <a:pt x="14104" y="3311821"/>
                </a:lnTo>
                <a:lnTo>
                  <a:pt x="127101" y="3423175"/>
                </a:lnTo>
                <a:lnTo>
                  <a:pt x="14024" y="3534453"/>
                </a:lnTo>
                <a:lnTo>
                  <a:pt x="4880" y="3525442"/>
                </a:lnTo>
                <a:lnTo>
                  <a:pt x="4969" y="3589799"/>
                </a:lnTo>
                <a:lnTo>
                  <a:pt x="138424" y="3466621"/>
                </a:lnTo>
                <a:lnTo>
                  <a:pt x="138424" y="3464174"/>
                </a:lnTo>
                <a:lnTo>
                  <a:pt x="488640" y="3787872"/>
                </a:lnTo>
                <a:lnTo>
                  <a:pt x="132928" y="4116192"/>
                </a:lnTo>
                <a:lnTo>
                  <a:pt x="132928" y="4118639"/>
                </a:lnTo>
                <a:lnTo>
                  <a:pt x="5540" y="4000897"/>
                </a:lnTo>
                <a:lnTo>
                  <a:pt x="5627" y="4063113"/>
                </a:lnTo>
                <a:lnTo>
                  <a:pt x="8574" y="4060213"/>
                </a:lnTo>
                <a:lnTo>
                  <a:pt x="121572" y="4171569"/>
                </a:lnTo>
                <a:lnTo>
                  <a:pt x="8495" y="4282848"/>
                </a:lnTo>
                <a:lnTo>
                  <a:pt x="5929" y="4280319"/>
                </a:lnTo>
                <a:lnTo>
                  <a:pt x="6001" y="4332140"/>
                </a:lnTo>
                <a:lnTo>
                  <a:pt x="132895" y="4215017"/>
                </a:lnTo>
                <a:lnTo>
                  <a:pt x="132895" y="4212568"/>
                </a:lnTo>
                <a:lnTo>
                  <a:pt x="491813" y="4544311"/>
                </a:lnTo>
                <a:lnTo>
                  <a:pt x="541565" y="4544327"/>
                </a:lnTo>
                <a:lnTo>
                  <a:pt x="516381" y="4518817"/>
                </a:lnTo>
                <a:lnTo>
                  <a:pt x="664597" y="4376923"/>
                </a:lnTo>
                <a:lnTo>
                  <a:pt x="577492" y="4293417"/>
                </a:lnTo>
                <a:lnTo>
                  <a:pt x="456087" y="4405475"/>
                </a:lnTo>
                <a:lnTo>
                  <a:pt x="490123" y="4436933"/>
                </a:lnTo>
                <a:cubicBezTo>
                  <a:pt x="519058" y="4410227"/>
                  <a:pt x="547994" y="4383520"/>
                  <a:pt x="576929" y="4356812"/>
                </a:cubicBezTo>
                <a:lnTo>
                  <a:pt x="603392" y="4384616"/>
                </a:lnTo>
                <a:cubicBezTo>
                  <a:pt x="566094" y="4419899"/>
                  <a:pt x="528797" y="4455183"/>
                  <a:pt x="491499" y="4490467"/>
                </a:cubicBezTo>
                <a:lnTo>
                  <a:pt x="399978" y="4405876"/>
                </a:lnTo>
                <a:cubicBezTo>
                  <a:pt x="449898" y="4359520"/>
                  <a:pt x="499817" y="4313163"/>
                  <a:pt x="549736" y="4266808"/>
                </a:cubicBezTo>
                <a:lnTo>
                  <a:pt x="466344" y="4186862"/>
                </a:lnTo>
                <a:lnTo>
                  <a:pt x="346146" y="4301933"/>
                </a:lnTo>
                <a:lnTo>
                  <a:pt x="371235" y="4325123"/>
                </a:lnTo>
                <a:lnTo>
                  <a:pt x="460815" y="4242439"/>
                </a:lnTo>
                <a:lnTo>
                  <a:pt x="487278" y="4270243"/>
                </a:lnTo>
                <a:cubicBezTo>
                  <a:pt x="448419" y="4305793"/>
                  <a:pt x="409560" y="4341343"/>
                  <a:pt x="370701" y="4376892"/>
                </a:cubicBezTo>
                <a:lnTo>
                  <a:pt x="288493" y="4300907"/>
                </a:lnTo>
                <a:cubicBezTo>
                  <a:pt x="338531" y="4254029"/>
                  <a:pt x="388569" y="4207150"/>
                  <a:pt x="438606" y="4160270"/>
                </a:cubicBezTo>
                <a:lnTo>
                  <a:pt x="289635" y="4018737"/>
                </a:lnTo>
                <a:lnTo>
                  <a:pt x="371898" y="3942809"/>
                </a:lnTo>
                <a:lnTo>
                  <a:pt x="488399" y="4049537"/>
                </a:lnTo>
                <a:lnTo>
                  <a:pt x="461917" y="4077323"/>
                </a:lnTo>
                <a:lnTo>
                  <a:pt x="372395" y="3994579"/>
                </a:lnTo>
                <a:lnTo>
                  <a:pt x="346336" y="4018631"/>
                </a:lnTo>
                <a:lnTo>
                  <a:pt x="466362" y="4133698"/>
                </a:lnTo>
                <a:lnTo>
                  <a:pt x="550746" y="4052914"/>
                </a:lnTo>
                <a:lnTo>
                  <a:pt x="401195" y="3913844"/>
                </a:lnTo>
                <a:lnTo>
                  <a:pt x="492775" y="3829316"/>
                </a:lnTo>
                <a:lnTo>
                  <a:pt x="604592" y="3935244"/>
                </a:lnTo>
                <a:lnTo>
                  <a:pt x="578112" y="3963029"/>
                </a:lnTo>
                <a:lnTo>
                  <a:pt x="491363" y="3882848"/>
                </a:lnTo>
                <a:lnTo>
                  <a:pt x="457302" y="3914285"/>
                </a:lnTo>
                <a:lnTo>
                  <a:pt x="578521" y="4026324"/>
                </a:lnTo>
                <a:lnTo>
                  <a:pt x="664750" y="3943772"/>
                </a:lnTo>
                <a:lnTo>
                  <a:pt x="519699" y="3804716"/>
                </a:lnTo>
                <a:lnTo>
                  <a:pt x="528389" y="3795927"/>
                </a:lnTo>
                <a:lnTo>
                  <a:pt x="547094" y="3795933"/>
                </a:lnTo>
                <a:lnTo>
                  <a:pt x="537745" y="3786462"/>
                </a:lnTo>
                <a:lnTo>
                  <a:pt x="546691" y="3777412"/>
                </a:lnTo>
                <a:lnTo>
                  <a:pt x="558400" y="3788636"/>
                </a:lnTo>
                <a:lnTo>
                  <a:pt x="550776" y="3795934"/>
                </a:lnTo>
                <a:lnTo>
                  <a:pt x="566018" y="3795939"/>
                </a:lnTo>
                <a:lnTo>
                  <a:pt x="692506" y="3917200"/>
                </a:lnTo>
                <a:lnTo>
                  <a:pt x="819080" y="3796026"/>
                </a:lnTo>
                <a:lnTo>
                  <a:pt x="844853" y="3796035"/>
                </a:lnTo>
                <a:lnTo>
                  <a:pt x="831971" y="3783685"/>
                </a:lnTo>
                <a:lnTo>
                  <a:pt x="840706" y="3775322"/>
                </a:lnTo>
                <a:lnTo>
                  <a:pt x="823242" y="3775317"/>
                </a:lnTo>
                <a:lnTo>
                  <a:pt x="697864" y="3655120"/>
                </a:lnTo>
                <a:lnTo>
                  <a:pt x="572401" y="3775231"/>
                </a:lnTo>
                <a:lnTo>
                  <a:pt x="526642" y="3775216"/>
                </a:lnTo>
                <a:lnTo>
                  <a:pt x="521911" y="3770423"/>
                </a:lnTo>
                <a:lnTo>
                  <a:pt x="670126" y="3628528"/>
                </a:lnTo>
                <a:lnTo>
                  <a:pt x="583022" y="3545023"/>
                </a:lnTo>
                <a:lnTo>
                  <a:pt x="461616" y="3657080"/>
                </a:lnTo>
                <a:lnTo>
                  <a:pt x="495653" y="3688539"/>
                </a:lnTo>
                <a:cubicBezTo>
                  <a:pt x="524588" y="3661832"/>
                  <a:pt x="553523" y="3635125"/>
                  <a:pt x="582458" y="3608418"/>
                </a:cubicBezTo>
                <a:lnTo>
                  <a:pt x="608921" y="3636222"/>
                </a:lnTo>
                <a:cubicBezTo>
                  <a:pt x="571623" y="3671505"/>
                  <a:pt x="534326" y="3706789"/>
                  <a:pt x="497029" y="3742072"/>
                </a:cubicBezTo>
                <a:lnTo>
                  <a:pt x="405508" y="3657480"/>
                </a:lnTo>
                <a:cubicBezTo>
                  <a:pt x="455427" y="3611125"/>
                  <a:pt x="505347" y="3564769"/>
                  <a:pt x="555265" y="3518413"/>
                </a:cubicBezTo>
                <a:lnTo>
                  <a:pt x="471873" y="3438467"/>
                </a:lnTo>
                <a:lnTo>
                  <a:pt x="351676" y="3553538"/>
                </a:lnTo>
                <a:lnTo>
                  <a:pt x="376764" y="3576728"/>
                </a:lnTo>
                <a:lnTo>
                  <a:pt x="466345" y="3494044"/>
                </a:lnTo>
                <a:lnTo>
                  <a:pt x="492807" y="3521849"/>
                </a:lnTo>
                <a:cubicBezTo>
                  <a:pt x="453948" y="3557398"/>
                  <a:pt x="415090" y="3592948"/>
                  <a:pt x="376230" y="3628497"/>
                </a:cubicBezTo>
                <a:lnTo>
                  <a:pt x="294022" y="3552513"/>
                </a:lnTo>
                <a:cubicBezTo>
                  <a:pt x="344060" y="3505634"/>
                  <a:pt x="394098" y="3458755"/>
                  <a:pt x="444135" y="3411877"/>
                </a:cubicBezTo>
                <a:lnTo>
                  <a:pt x="295165" y="3270343"/>
                </a:lnTo>
                <a:lnTo>
                  <a:pt x="377427" y="3194416"/>
                </a:lnTo>
                <a:lnTo>
                  <a:pt x="493929" y="3301144"/>
                </a:lnTo>
                <a:lnTo>
                  <a:pt x="467447" y="3328929"/>
                </a:lnTo>
                <a:lnTo>
                  <a:pt x="377924" y="3246186"/>
                </a:lnTo>
                <a:lnTo>
                  <a:pt x="351865" y="3270238"/>
                </a:lnTo>
                <a:lnTo>
                  <a:pt x="471892" y="3385304"/>
                </a:lnTo>
                <a:lnTo>
                  <a:pt x="556275" y="3304522"/>
                </a:lnTo>
                <a:lnTo>
                  <a:pt x="406724" y="3165452"/>
                </a:lnTo>
                <a:lnTo>
                  <a:pt x="498305" y="3080923"/>
                </a:lnTo>
                <a:lnTo>
                  <a:pt x="610123" y="3186851"/>
                </a:lnTo>
                <a:lnTo>
                  <a:pt x="583641" y="3214636"/>
                </a:lnTo>
                <a:lnTo>
                  <a:pt x="496892" y="3134455"/>
                </a:lnTo>
                <a:lnTo>
                  <a:pt x="462832" y="3165892"/>
                </a:lnTo>
                <a:lnTo>
                  <a:pt x="584050" y="3277931"/>
                </a:lnTo>
                <a:lnTo>
                  <a:pt x="670279" y="3195380"/>
                </a:lnTo>
                <a:lnTo>
                  <a:pt x="525229" y="3056323"/>
                </a:lnTo>
                <a:lnTo>
                  <a:pt x="543641" y="3037697"/>
                </a:lnTo>
                <a:lnTo>
                  <a:pt x="545876" y="3037698"/>
                </a:lnTo>
                <a:lnTo>
                  <a:pt x="544760" y="3036566"/>
                </a:lnTo>
                <a:lnTo>
                  <a:pt x="552221" y="3029018"/>
                </a:lnTo>
                <a:lnTo>
                  <a:pt x="555418" y="3032084"/>
                </a:lnTo>
                <a:lnTo>
                  <a:pt x="549558" y="3037698"/>
                </a:lnTo>
                <a:lnTo>
                  <a:pt x="561274" y="3037698"/>
                </a:lnTo>
                <a:lnTo>
                  <a:pt x="698036" y="3168807"/>
                </a:lnTo>
                <a:lnTo>
                  <a:pt x="834987" y="3037697"/>
                </a:lnTo>
                <a:lnTo>
                  <a:pt x="843636" y="3037698"/>
                </a:lnTo>
                <a:lnTo>
                  <a:pt x="839314" y="3033556"/>
                </a:lnTo>
                <a:lnTo>
                  <a:pt x="846236" y="3026929"/>
                </a:lnTo>
                <a:lnTo>
                  <a:pt x="832392" y="3026925"/>
                </a:lnTo>
                <a:lnTo>
                  <a:pt x="696597" y="2896834"/>
                </a:lnTo>
                <a:lnTo>
                  <a:pt x="560900" y="3026832"/>
                </a:lnTo>
                <a:lnTo>
                  <a:pt x="535135" y="3026823"/>
                </a:lnTo>
                <a:lnTo>
                  <a:pt x="520684" y="3012195"/>
                </a:lnTo>
                <a:lnTo>
                  <a:pt x="668850" y="2870251"/>
                </a:lnTo>
                <a:lnTo>
                  <a:pt x="581716" y="2786775"/>
                </a:lnTo>
                <a:lnTo>
                  <a:pt x="460349" y="2898874"/>
                </a:lnTo>
                <a:lnTo>
                  <a:pt x="494398" y="2930320"/>
                </a:lnTo>
                <a:cubicBezTo>
                  <a:pt x="523323" y="2903605"/>
                  <a:pt x="552249" y="2876889"/>
                  <a:pt x="581175" y="2850170"/>
                </a:cubicBezTo>
                <a:lnTo>
                  <a:pt x="607646" y="2877965"/>
                </a:lnTo>
                <a:cubicBezTo>
                  <a:pt x="570361" y="2913261"/>
                  <a:pt x="533077" y="2948557"/>
                  <a:pt x="495792" y="2983854"/>
                </a:cubicBezTo>
                <a:lnTo>
                  <a:pt x="404242" y="2899293"/>
                </a:lnTo>
                <a:cubicBezTo>
                  <a:pt x="454144" y="2852921"/>
                  <a:pt x="504047" y="2806548"/>
                  <a:pt x="553951" y="2760175"/>
                </a:cubicBezTo>
                <a:lnTo>
                  <a:pt x="470529" y="2680257"/>
                </a:lnTo>
                <a:lnTo>
                  <a:pt x="350372" y="2795369"/>
                </a:lnTo>
                <a:lnTo>
                  <a:pt x="375470" y="2818550"/>
                </a:lnTo>
                <a:lnTo>
                  <a:pt x="465021" y="2735836"/>
                </a:lnTo>
                <a:lnTo>
                  <a:pt x="491492" y="2763632"/>
                </a:lnTo>
                <a:cubicBezTo>
                  <a:pt x="452647" y="2799195"/>
                  <a:pt x="413800" y="2834758"/>
                  <a:pt x="374953" y="2870319"/>
                </a:cubicBezTo>
                <a:lnTo>
                  <a:pt x="292719" y="2794365"/>
                </a:lnTo>
                <a:cubicBezTo>
                  <a:pt x="342741" y="2747468"/>
                  <a:pt x="392761" y="2700571"/>
                  <a:pt x="442782" y="2653675"/>
                </a:cubicBezTo>
                <a:lnTo>
                  <a:pt x="293763" y="2512193"/>
                </a:lnTo>
                <a:lnTo>
                  <a:pt x="375997" y="2436236"/>
                </a:lnTo>
                <a:lnTo>
                  <a:pt x="492536" y="2542924"/>
                </a:lnTo>
                <a:lnTo>
                  <a:pt x="466064" y="2570719"/>
                </a:lnTo>
                <a:lnTo>
                  <a:pt x="376512" y="2488006"/>
                </a:lnTo>
                <a:lnTo>
                  <a:pt x="350462" y="2512068"/>
                </a:lnTo>
                <a:lnTo>
                  <a:pt x="470530" y="2627094"/>
                </a:lnTo>
                <a:lnTo>
                  <a:pt x="554884" y="2546281"/>
                </a:lnTo>
                <a:lnTo>
                  <a:pt x="405284" y="2407263"/>
                </a:lnTo>
                <a:lnTo>
                  <a:pt x="496836" y="2322702"/>
                </a:lnTo>
                <a:lnTo>
                  <a:pt x="608690" y="2428592"/>
                </a:lnTo>
                <a:lnTo>
                  <a:pt x="582218" y="2456387"/>
                </a:lnTo>
                <a:lnTo>
                  <a:pt x="495441" y="2376236"/>
                </a:lnTo>
                <a:lnTo>
                  <a:pt x="461393" y="2407685"/>
                </a:lnTo>
                <a:lnTo>
                  <a:pt x="582650" y="2519681"/>
                </a:lnTo>
                <a:lnTo>
                  <a:pt x="668851" y="2437101"/>
                </a:lnTo>
                <a:lnTo>
                  <a:pt x="523750" y="2298094"/>
                </a:lnTo>
                <a:lnTo>
                  <a:pt x="532435" y="2289301"/>
                </a:lnTo>
                <a:lnTo>
                  <a:pt x="551141" y="2289302"/>
                </a:lnTo>
                <a:lnTo>
                  <a:pt x="541789" y="2279833"/>
                </a:lnTo>
                <a:lnTo>
                  <a:pt x="550734" y="2270779"/>
                </a:lnTo>
                <a:lnTo>
                  <a:pt x="562445" y="2281999"/>
                </a:lnTo>
                <a:lnTo>
                  <a:pt x="554823" y="2289301"/>
                </a:lnTo>
                <a:lnTo>
                  <a:pt x="570066" y="2289302"/>
                </a:lnTo>
                <a:lnTo>
                  <a:pt x="696597" y="2410519"/>
                </a:lnTo>
                <a:lnTo>
                  <a:pt x="823128" y="2289301"/>
                </a:lnTo>
                <a:lnTo>
                  <a:pt x="848902" y="2289301"/>
                </a:lnTo>
                <a:lnTo>
                  <a:pt x="836014" y="2276955"/>
                </a:lnTo>
                <a:lnTo>
                  <a:pt x="844746" y="2268589"/>
                </a:lnTo>
                <a:lnTo>
                  <a:pt x="827282" y="2268590"/>
                </a:lnTo>
                <a:lnTo>
                  <a:pt x="701862" y="2148436"/>
                </a:lnTo>
                <a:lnTo>
                  <a:pt x="576442" y="2268591"/>
                </a:lnTo>
                <a:lnTo>
                  <a:pt x="530682" y="2268590"/>
                </a:lnTo>
                <a:lnTo>
                  <a:pt x="525949" y="2263799"/>
                </a:lnTo>
                <a:lnTo>
                  <a:pt x="674116" y="2121855"/>
                </a:lnTo>
                <a:lnTo>
                  <a:pt x="586980" y="2038378"/>
                </a:lnTo>
                <a:lnTo>
                  <a:pt x="465615" y="2150477"/>
                </a:lnTo>
                <a:lnTo>
                  <a:pt x="499662" y="2181925"/>
                </a:lnTo>
                <a:cubicBezTo>
                  <a:pt x="528589" y="2155208"/>
                  <a:pt x="557514" y="2128491"/>
                  <a:pt x="586440" y="2101775"/>
                </a:cubicBezTo>
                <a:lnTo>
                  <a:pt x="612911" y="2129570"/>
                </a:lnTo>
                <a:cubicBezTo>
                  <a:pt x="575627" y="2164866"/>
                  <a:pt x="538342" y="2200162"/>
                  <a:pt x="501057" y="2235458"/>
                </a:cubicBezTo>
                <a:lnTo>
                  <a:pt x="409506" y="2150898"/>
                </a:lnTo>
                <a:cubicBezTo>
                  <a:pt x="459408" y="2104525"/>
                  <a:pt x="509312" y="2058152"/>
                  <a:pt x="559215" y="2011778"/>
                </a:cubicBezTo>
                <a:lnTo>
                  <a:pt x="475795" y="1931862"/>
                </a:lnTo>
                <a:lnTo>
                  <a:pt x="355636" y="2046974"/>
                </a:lnTo>
                <a:lnTo>
                  <a:pt x="380734" y="2070155"/>
                </a:lnTo>
                <a:lnTo>
                  <a:pt x="470287" y="1987441"/>
                </a:lnTo>
                <a:lnTo>
                  <a:pt x="496757" y="2015235"/>
                </a:lnTo>
                <a:cubicBezTo>
                  <a:pt x="457911" y="2050798"/>
                  <a:pt x="419065" y="2086361"/>
                  <a:pt x="380219" y="2121924"/>
                </a:cubicBezTo>
                <a:lnTo>
                  <a:pt x="297984" y="2045968"/>
                </a:lnTo>
                <a:cubicBezTo>
                  <a:pt x="348006" y="1999072"/>
                  <a:pt x="398027" y="1952176"/>
                  <a:pt x="448048" y="1905279"/>
                </a:cubicBezTo>
                <a:lnTo>
                  <a:pt x="299027" y="1763796"/>
                </a:lnTo>
                <a:lnTo>
                  <a:pt x="381262" y="1687841"/>
                </a:lnTo>
                <a:lnTo>
                  <a:pt x="497802" y="1794530"/>
                </a:lnTo>
                <a:lnTo>
                  <a:pt x="471329" y="1822324"/>
                </a:lnTo>
                <a:lnTo>
                  <a:pt x="381777" y="1739610"/>
                </a:lnTo>
                <a:lnTo>
                  <a:pt x="355727" y="1763672"/>
                </a:lnTo>
                <a:lnTo>
                  <a:pt x="475795" y="1878698"/>
                </a:lnTo>
                <a:lnTo>
                  <a:pt x="560149" y="1797886"/>
                </a:lnTo>
                <a:lnTo>
                  <a:pt x="410549" y="1658866"/>
                </a:lnTo>
                <a:lnTo>
                  <a:pt x="502101" y="1574307"/>
                </a:lnTo>
                <a:lnTo>
                  <a:pt x="613954" y="1680196"/>
                </a:lnTo>
                <a:lnTo>
                  <a:pt x="587484" y="1707990"/>
                </a:lnTo>
                <a:lnTo>
                  <a:pt x="500705" y="1627840"/>
                </a:lnTo>
                <a:lnTo>
                  <a:pt x="466658" y="1659288"/>
                </a:lnTo>
                <a:lnTo>
                  <a:pt x="587914" y="1771285"/>
                </a:lnTo>
                <a:lnTo>
                  <a:pt x="674116" y="1688704"/>
                </a:lnTo>
                <a:lnTo>
                  <a:pt x="529016" y="1549698"/>
                </a:lnTo>
                <a:lnTo>
                  <a:pt x="555999" y="1522383"/>
                </a:lnTo>
                <a:lnTo>
                  <a:pt x="701862" y="1662123"/>
                </a:lnTo>
                <a:lnTo>
                  <a:pt x="850011" y="1520195"/>
                </a:lnTo>
                <a:lnTo>
                  <a:pt x="781710" y="1520195"/>
                </a:lnTo>
                <a:lnTo>
                  <a:pt x="701175" y="1599504"/>
                </a:lnTo>
                <a:lnTo>
                  <a:pt x="620640" y="1520194"/>
                </a:lnTo>
                <a:close/>
                <a:moveTo>
                  <a:pt x="384640" y="1520195"/>
                </a:moveTo>
                <a:lnTo>
                  <a:pt x="142355" y="1743979"/>
                </a:lnTo>
                <a:lnTo>
                  <a:pt x="142356" y="1746427"/>
                </a:lnTo>
                <a:lnTo>
                  <a:pt x="2228" y="1616999"/>
                </a:lnTo>
                <a:lnTo>
                  <a:pt x="2318" y="1682165"/>
                </a:lnTo>
                <a:lnTo>
                  <a:pt x="142355" y="1811509"/>
                </a:lnTo>
                <a:lnTo>
                  <a:pt x="142356" y="1809060"/>
                </a:lnTo>
                <a:lnTo>
                  <a:pt x="455101" y="1520194"/>
                </a:lnTo>
                <a:close/>
                <a:moveTo>
                  <a:pt x="267430" y="1520195"/>
                </a:moveTo>
                <a:lnTo>
                  <a:pt x="142355" y="1635718"/>
                </a:lnTo>
                <a:lnTo>
                  <a:pt x="142354" y="1638166"/>
                </a:lnTo>
                <a:lnTo>
                  <a:pt x="27556" y="1532133"/>
                </a:lnTo>
                <a:lnTo>
                  <a:pt x="2110" y="1532133"/>
                </a:lnTo>
                <a:lnTo>
                  <a:pt x="2155" y="1564687"/>
                </a:lnTo>
                <a:lnTo>
                  <a:pt x="142355" y="1694182"/>
                </a:lnTo>
                <a:lnTo>
                  <a:pt x="142356" y="1691733"/>
                </a:lnTo>
                <a:lnTo>
                  <a:pt x="328076" y="1520195"/>
                </a:lnTo>
                <a:close/>
                <a:moveTo>
                  <a:pt x="142355" y="1520195"/>
                </a:moveTo>
                <a:lnTo>
                  <a:pt x="142356" y="1532133"/>
                </a:lnTo>
                <a:lnTo>
                  <a:pt x="84121" y="1532133"/>
                </a:lnTo>
                <a:lnTo>
                  <a:pt x="142355" y="1585922"/>
                </a:lnTo>
                <a:lnTo>
                  <a:pt x="142355" y="1583472"/>
                </a:lnTo>
                <a:lnTo>
                  <a:pt x="210866" y="1520194"/>
                </a:lnTo>
                <a:close/>
                <a:moveTo>
                  <a:pt x="12187476" y="1497763"/>
                </a:moveTo>
                <a:lnTo>
                  <a:pt x="12161743" y="1521514"/>
                </a:lnTo>
                <a:lnTo>
                  <a:pt x="12147157" y="1521514"/>
                </a:lnTo>
                <a:lnTo>
                  <a:pt x="12188699" y="1559885"/>
                </a:lnTo>
                <a:lnTo>
                  <a:pt x="12188699" y="1521514"/>
                </a:lnTo>
                <a:lnTo>
                  <a:pt x="12187467" y="1521514"/>
                </a:lnTo>
                <a:close/>
                <a:moveTo>
                  <a:pt x="10532396" y="1496084"/>
                </a:moveTo>
                <a:lnTo>
                  <a:pt x="10494454" y="1533422"/>
                </a:lnTo>
                <a:lnTo>
                  <a:pt x="10570311" y="1533448"/>
                </a:lnTo>
                <a:close/>
                <a:moveTo>
                  <a:pt x="9999874" y="1493578"/>
                </a:moveTo>
                <a:lnTo>
                  <a:pt x="9996709" y="1496499"/>
                </a:lnTo>
                <a:lnTo>
                  <a:pt x="9994958" y="1494880"/>
                </a:lnTo>
                <a:lnTo>
                  <a:pt x="9994957" y="1498116"/>
                </a:lnTo>
                <a:lnTo>
                  <a:pt x="9973558" y="1517868"/>
                </a:lnTo>
                <a:lnTo>
                  <a:pt x="9994950" y="1517876"/>
                </a:lnTo>
                <a:lnTo>
                  <a:pt x="9994950" y="1518079"/>
                </a:lnTo>
                <a:lnTo>
                  <a:pt x="9959553" y="1518078"/>
                </a:lnTo>
                <a:lnTo>
                  <a:pt x="9996181" y="1551909"/>
                </a:lnTo>
                <a:lnTo>
                  <a:pt x="9996181" y="1557751"/>
                </a:lnTo>
                <a:lnTo>
                  <a:pt x="9999343" y="1554831"/>
                </a:lnTo>
                <a:lnTo>
                  <a:pt x="10001096" y="1556448"/>
                </a:lnTo>
                <a:lnTo>
                  <a:pt x="10001096" y="1553212"/>
                </a:lnTo>
                <a:lnTo>
                  <a:pt x="10022488" y="1533453"/>
                </a:lnTo>
                <a:lnTo>
                  <a:pt x="10001096" y="1533453"/>
                </a:lnTo>
                <a:lnTo>
                  <a:pt x="10001096" y="1533253"/>
                </a:lnTo>
                <a:lnTo>
                  <a:pt x="10036488" y="1533266"/>
                </a:lnTo>
                <a:lnTo>
                  <a:pt x="9999872" y="1499422"/>
                </a:lnTo>
                <a:close/>
                <a:moveTo>
                  <a:pt x="6156472" y="1497134"/>
                </a:moveTo>
                <a:lnTo>
                  <a:pt x="6118530" y="1534473"/>
                </a:lnTo>
                <a:lnTo>
                  <a:pt x="6194388" y="1534499"/>
                </a:lnTo>
                <a:close/>
                <a:moveTo>
                  <a:pt x="3424995" y="1499879"/>
                </a:moveTo>
                <a:lnTo>
                  <a:pt x="3399263" y="1523630"/>
                </a:lnTo>
                <a:lnTo>
                  <a:pt x="3384676" y="1523630"/>
                </a:lnTo>
                <a:lnTo>
                  <a:pt x="3426218" y="1562001"/>
                </a:lnTo>
                <a:lnTo>
                  <a:pt x="3426218" y="1523631"/>
                </a:lnTo>
                <a:lnTo>
                  <a:pt x="3424987" y="1523630"/>
                </a:lnTo>
                <a:close/>
                <a:moveTo>
                  <a:pt x="11648576" y="1488141"/>
                </a:moveTo>
                <a:lnTo>
                  <a:pt x="11614663" y="1521514"/>
                </a:lnTo>
                <a:lnTo>
                  <a:pt x="11613329" y="1521514"/>
                </a:lnTo>
                <a:lnTo>
                  <a:pt x="11651258" y="1558865"/>
                </a:lnTo>
                <a:lnTo>
                  <a:pt x="11689187" y="1521514"/>
                </a:lnTo>
                <a:lnTo>
                  <a:pt x="11682442" y="1521514"/>
                </a:lnTo>
                <a:close/>
                <a:moveTo>
                  <a:pt x="8344794" y="1491899"/>
                </a:moveTo>
                <a:lnTo>
                  <a:pt x="8306853" y="1529236"/>
                </a:lnTo>
                <a:lnTo>
                  <a:pt x="8382709" y="1529263"/>
                </a:lnTo>
                <a:close/>
                <a:moveTo>
                  <a:pt x="5623950" y="1494629"/>
                </a:moveTo>
                <a:lnTo>
                  <a:pt x="5620785" y="1497549"/>
                </a:lnTo>
                <a:lnTo>
                  <a:pt x="5619034" y="1495931"/>
                </a:lnTo>
                <a:lnTo>
                  <a:pt x="5619034" y="1499166"/>
                </a:lnTo>
                <a:lnTo>
                  <a:pt x="5597634" y="1518919"/>
                </a:lnTo>
                <a:lnTo>
                  <a:pt x="5619027" y="1518926"/>
                </a:lnTo>
                <a:lnTo>
                  <a:pt x="5619027" y="1519129"/>
                </a:lnTo>
                <a:lnTo>
                  <a:pt x="5583629" y="1519128"/>
                </a:lnTo>
                <a:lnTo>
                  <a:pt x="5620257" y="1552960"/>
                </a:lnTo>
                <a:lnTo>
                  <a:pt x="5620257" y="1558802"/>
                </a:lnTo>
                <a:lnTo>
                  <a:pt x="5623420" y="1555882"/>
                </a:lnTo>
                <a:lnTo>
                  <a:pt x="5625172" y="1557499"/>
                </a:lnTo>
                <a:lnTo>
                  <a:pt x="5625172" y="1554263"/>
                </a:lnTo>
                <a:lnTo>
                  <a:pt x="5646565" y="1534503"/>
                </a:lnTo>
                <a:lnTo>
                  <a:pt x="5625172" y="1534503"/>
                </a:lnTo>
                <a:lnTo>
                  <a:pt x="5625172" y="1534304"/>
                </a:lnTo>
                <a:lnTo>
                  <a:pt x="5660564" y="1534316"/>
                </a:lnTo>
                <a:lnTo>
                  <a:pt x="5623949" y="1500472"/>
                </a:lnTo>
                <a:close/>
                <a:moveTo>
                  <a:pt x="7807353" y="1490696"/>
                </a:moveTo>
                <a:lnTo>
                  <a:pt x="7807349" y="1502692"/>
                </a:lnTo>
                <a:lnTo>
                  <a:pt x="7785820" y="1522565"/>
                </a:lnTo>
                <a:lnTo>
                  <a:pt x="7771233" y="1522565"/>
                </a:lnTo>
                <a:lnTo>
                  <a:pt x="7812775" y="1560935"/>
                </a:lnTo>
                <a:lnTo>
                  <a:pt x="7812775" y="1550437"/>
                </a:lnTo>
                <a:lnTo>
                  <a:pt x="7834882" y="1530017"/>
                </a:lnTo>
                <a:lnTo>
                  <a:pt x="7812774" y="1530017"/>
                </a:lnTo>
                <a:lnTo>
                  <a:pt x="7812775" y="1529068"/>
                </a:lnTo>
                <a:lnTo>
                  <a:pt x="7848884" y="1529080"/>
                </a:lnTo>
                <a:close/>
                <a:moveTo>
                  <a:pt x="1769915" y="1498200"/>
                </a:moveTo>
                <a:lnTo>
                  <a:pt x="1731974" y="1535538"/>
                </a:lnTo>
                <a:lnTo>
                  <a:pt x="1807831" y="1535564"/>
                </a:lnTo>
                <a:close/>
                <a:moveTo>
                  <a:pt x="7272652" y="1489192"/>
                </a:moveTo>
                <a:lnTo>
                  <a:pt x="7238739" y="1522565"/>
                </a:lnTo>
                <a:lnTo>
                  <a:pt x="7237405" y="1522565"/>
                </a:lnTo>
                <a:lnTo>
                  <a:pt x="7275335" y="1559915"/>
                </a:lnTo>
                <a:lnTo>
                  <a:pt x="7313263" y="1522565"/>
                </a:lnTo>
                <a:lnTo>
                  <a:pt x="7306518" y="1522565"/>
                </a:lnTo>
                <a:close/>
                <a:moveTo>
                  <a:pt x="3968870" y="1492950"/>
                </a:moveTo>
                <a:lnTo>
                  <a:pt x="3930929" y="1530287"/>
                </a:lnTo>
                <a:lnTo>
                  <a:pt x="4006786" y="1530313"/>
                </a:lnTo>
                <a:close/>
                <a:moveTo>
                  <a:pt x="1237394" y="1495694"/>
                </a:moveTo>
                <a:lnTo>
                  <a:pt x="1234229" y="1498615"/>
                </a:lnTo>
                <a:lnTo>
                  <a:pt x="1232478" y="1496997"/>
                </a:lnTo>
                <a:lnTo>
                  <a:pt x="1232477" y="1500232"/>
                </a:lnTo>
                <a:lnTo>
                  <a:pt x="1211078" y="1519984"/>
                </a:lnTo>
                <a:lnTo>
                  <a:pt x="1232470" y="1519992"/>
                </a:lnTo>
                <a:lnTo>
                  <a:pt x="1232470" y="1520195"/>
                </a:lnTo>
                <a:lnTo>
                  <a:pt x="1197073" y="1520194"/>
                </a:lnTo>
                <a:lnTo>
                  <a:pt x="1233701" y="1554026"/>
                </a:lnTo>
                <a:lnTo>
                  <a:pt x="1233700" y="1559867"/>
                </a:lnTo>
                <a:lnTo>
                  <a:pt x="1236863" y="1556947"/>
                </a:lnTo>
                <a:lnTo>
                  <a:pt x="1238616" y="1558564"/>
                </a:lnTo>
                <a:lnTo>
                  <a:pt x="1238615" y="1555328"/>
                </a:lnTo>
                <a:lnTo>
                  <a:pt x="1260009" y="1535569"/>
                </a:lnTo>
                <a:lnTo>
                  <a:pt x="1238616" y="1535569"/>
                </a:lnTo>
                <a:lnTo>
                  <a:pt x="1238615" y="1535370"/>
                </a:lnTo>
                <a:lnTo>
                  <a:pt x="1274007" y="1535382"/>
                </a:lnTo>
                <a:lnTo>
                  <a:pt x="1237391" y="1501538"/>
                </a:lnTo>
                <a:close/>
                <a:moveTo>
                  <a:pt x="9460974" y="1483956"/>
                </a:moveTo>
                <a:lnTo>
                  <a:pt x="9426705" y="1517681"/>
                </a:lnTo>
                <a:lnTo>
                  <a:pt x="9495220" y="1517704"/>
                </a:lnTo>
                <a:close/>
                <a:moveTo>
                  <a:pt x="3431431" y="1491746"/>
                </a:moveTo>
                <a:lnTo>
                  <a:pt x="3431418" y="1530117"/>
                </a:lnTo>
                <a:lnTo>
                  <a:pt x="3472960" y="1530131"/>
                </a:lnTo>
                <a:close/>
                <a:moveTo>
                  <a:pt x="2886096" y="1490258"/>
                </a:moveTo>
                <a:lnTo>
                  <a:pt x="2852184" y="1523630"/>
                </a:lnTo>
                <a:lnTo>
                  <a:pt x="2850850" y="1523631"/>
                </a:lnTo>
                <a:lnTo>
                  <a:pt x="2888778" y="1560981"/>
                </a:lnTo>
                <a:lnTo>
                  <a:pt x="2926707" y="1523630"/>
                </a:lnTo>
                <a:lnTo>
                  <a:pt x="2919962" y="1523630"/>
                </a:lnTo>
                <a:close/>
                <a:moveTo>
                  <a:pt x="5085051" y="1485006"/>
                </a:moveTo>
                <a:lnTo>
                  <a:pt x="5050782" y="1518731"/>
                </a:lnTo>
                <a:lnTo>
                  <a:pt x="5119297" y="1518755"/>
                </a:lnTo>
                <a:close/>
                <a:moveTo>
                  <a:pt x="698494" y="1486072"/>
                </a:moveTo>
                <a:lnTo>
                  <a:pt x="664225" y="1519797"/>
                </a:lnTo>
                <a:lnTo>
                  <a:pt x="732740" y="1519820"/>
                </a:lnTo>
                <a:close/>
                <a:moveTo>
                  <a:pt x="11091225" y="1467898"/>
                </a:moveTo>
                <a:lnTo>
                  <a:pt x="11091224" y="1470348"/>
                </a:lnTo>
                <a:lnTo>
                  <a:pt x="11022692" y="1533603"/>
                </a:lnTo>
                <a:lnTo>
                  <a:pt x="11034369" y="1533607"/>
                </a:lnTo>
                <a:lnTo>
                  <a:pt x="11092438" y="1587241"/>
                </a:lnTo>
                <a:lnTo>
                  <a:pt x="11092438" y="1584793"/>
                </a:lnTo>
                <a:lnTo>
                  <a:pt x="11160949" y="1521514"/>
                </a:lnTo>
                <a:lnTo>
                  <a:pt x="11149233" y="1521514"/>
                </a:lnTo>
                <a:close/>
                <a:moveTo>
                  <a:pt x="6715301" y="1468949"/>
                </a:moveTo>
                <a:lnTo>
                  <a:pt x="6715301" y="1471398"/>
                </a:lnTo>
                <a:lnTo>
                  <a:pt x="6646768" y="1534653"/>
                </a:lnTo>
                <a:lnTo>
                  <a:pt x="6658444" y="1534657"/>
                </a:lnTo>
                <a:lnTo>
                  <a:pt x="6716515" y="1588292"/>
                </a:lnTo>
                <a:lnTo>
                  <a:pt x="6716515" y="1585843"/>
                </a:lnTo>
                <a:lnTo>
                  <a:pt x="6785025" y="1522565"/>
                </a:lnTo>
                <a:lnTo>
                  <a:pt x="6773310" y="1522565"/>
                </a:lnTo>
                <a:close/>
                <a:moveTo>
                  <a:pt x="8903624" y="1463713"/>
                </a:moveTo>
                <a:lnTo>
                  <a:pt x="8903623" y="1466162"/>
                </a:lnTo>
                <a:lnTo>
                  <a:pt x="8835091" y="1529418"/>
                </a:lnTo>
                <a:lnTo>
                  <a:pt x="8903601" y="1529442"/>
                </a:lnTo>
                <a:lnTo>
                  <a:pt x="8903605" y="1517501"/>
                </a:lnTo>
                <a:lnTo>
                  <a:pt x="8961840" y="1517522"/>
                </a:lnTo>
                <a:close/>
                <a:moveTo>
                  <a:pt x="2328745" y="1470014"/>
                </a:moveTo>
                <a:lnTo>
                  <a:pt x="2328744" y="1472464"/>
                </a:lnTo>
                <a:lnTo>
                  <a:pt x="2260212" y="1535719"/>
                </a:lnTo>
                <a:lnTo>
                  <a:pt x="2271889" y="1535723"/>
                </a:lnTo>
                <a:lnTo>
                  <a:pt x="2329958" y="1589357"/>
                </a:lnTo>
                <a:lnTo>
                  <a:pt x="2329958" y="1586909"/>
                </a:lnTo>
                <a:lnTo>
                  <a:pt x="2398468" y="1523631"/>
                </a:lnTo>
                <a:lnTo>
                  <a:pt x="2386753" y="1523631"/>
                </a:lnTo>
                <a:close/>
                <a:moveTo>
                  <a:pt x="4527701" y="1464763"/>
                </a:moveTo>
                <a:lnTo>
                  <a:pt x="4527700" y="1467213"/>
                </a:lnTo>
                <a:lnTo>
                  <a:pt x="4459168" y="1530469"/>
                </a:lnTo>
                <a:lnTo>
                  <a:pt x="4527678" y="1530492"/>
                </a:lnTo>
                <a:lnTo>
                  <a:pt x="4527682" y="1518552"/>
                </a:lnTo>
                <a:lnTo>
                  <a:pt x="4585917" y="1518572"/>
                </a:lnTo>
                <a:close/>
                <a:moveTo>
                  <a:pt x="141144" y="1465829"/>
                </a:moveTo>
                <a:lnTo>
                  <a:pt x="141143" y="1468279"/>
                </a:lnTo>
                <a:lnTo>
                  <a:pt x="72611" y="1531534"/>
                </a:lnTo>
                <a:lnTo>
                  <a:pt x="141121" y="1531558"/>
                </a:lnTo>
                <a:lnTo>
                  <a:pt x="141125" y="1519617"/>
                </a:lnTo>
                <a:lnTo>
                  <a:pt x="199359" y="1519638"/>
                </a:lnTo>
                <a:close/>
                <a:moveTo>
                  <a:pt x="11648591" y="1446183"/>
                </a:moveTo>
                <a:lnTo>
                  <a:pt x="11725429" y="1521904"/>
                </a:lnTo>
                <a:lnTo>
                  <a:pt x="11731396" y="1521906"/>
                </a:lnTo>
                <a:lnTo>
                  <a:pt x="11651258" y="1600824"/>
                </a:lnTo>
                <a:lnTo>
                  <a:pt x="11571065" y="1521851"/>
                </a:lnTo>
                <a:lnTo>
                  <a:pt x="11571700" y="1521851"/>
                </a:lnTo>
                <a:close/>
                <a:moveTo>
                  <a:pt x="7272667" y="1447234"/>
                </a:moveTo>
                <a:lnTo>
                  <a:pt x="7349505" y="1522954"/>
                </a:lnTo>
                <a:lnTo>
                  <a:pt x="7355473" y="1522956"/>
                </a:lnTo>
                <a:lnTo>
                  <a:pt x="7275333" y="1601875"/>
                </a:lnTo>
                <a:lnTo>
                  <a:pt x="7195141" y="1522902"/>
                </a:lnTo>
                <a:lnTo>
                  <a:pt x="7195777" y="1522902"/>
                </a:lnTo>
                <a:close/>
                <a:moveTo>
                  <a:pt x="2886111" y="1448299"/>
                </a:moveTo>
                <a:lnTo>
                  <a:pt x="2962948" y="1524020"/>
                </a:lnTo>
                <a:lnTo>
                  <a:pt x="2968916" y="1524022"/>
                </a:lnTo>
                <a:lnTo>
                  <a:pt x="2888778" y="1602940"/>
                </a:lnTo>
                <a:lnTo>
                  <a:pt x="2808585" y="1523967"/>
                </a:lnTo>
                <a:lnTo>
                  <a:pt x="2809220" y="1523967"/>
                </a:lnTo>
                <a:close/>
                <a:moveTo>
                  <a:pt x="11091244" y="1415653"/>
                </a:moveTo>
                <a:lnTo>
                  <a:pt x="11206006" y="1521726"/>
                </a:lnTo>
                <a:lnTo>
                  <a:pt x="11217280" y="1521730"/>
                </a:lnTo>
                <a:lnTo>
                  <a:pt x="11092438" y="1637039"/>
                </a:lnTo>
                <a:lnTo>
                  <a:pt x="11092437" y="1639486"/>
                </a:lnTo>
                <a:lnTo>
                  <a:pt x="10977638" y="1533453"/>
                </a:lnTo>
                <a:lnTo>
                  <a:pt x="10966269" y="1533453"/>
                </a:lnTo>
                <a:lnTo>
                  <a:pt x="11091243" y="1418102"/>
                </a:lnTo>
                <a:close/>
                <a:moveTo>
                  <a:pt x="6715320" y="1416704"/>
                </a:moveTo>
                <a:lnTo>
                  <a:pt x="6830081" y="1522777"/>
                </a:lnTo>
                <a:lnTo>
                  <a:pt x="6841356" y="1522780"/>
                </a:lnTo>
                <a:lnTo>
                  <a:pt x="6716513" y="1638089"/>
                </a:lnTo>
                <a:lnTo>
                  <a:pt x="6716514" y="1640537"/>
                </a:lnTo>
                <a:lnTo>
                  <a:pt x="6601715" y="1534503"/>
                </a:lnTo>
                <a:lnTo>
                  <a:pt x="6590345" y="1534503"/>
                </a:lnTo>
                <a:lnTo>
                  <a:pt x="6715320" y="1419152"/>
                </a:lnTo>
                <a:close/>
                <a:moveTo>
                  <a:pt x="2328764" y="1417769"/>
                </a:moveTo>
                <a:lnTo>
                  <a:pt x="2443525" y="1523842"/>
                </a:lnTo>
                <a:lnTo>
                  <a:pt x="2454799" y="1523846"/>
                </a:lnTo>
                <a:lnTo>
                  <a:pt x="2329958" y="1639155"/>
                </a:lnTo>
                <a:lnTo>
                  <a:pt x="2329957" y="1641602"/>
                </a:lnTo>
                <a:lnTo>
                  <a:pt x="2215159" y="1535569"/>
                </a:lnTo>
                <a:lnTo>
                  <a:pt x="2203788" y="1535569"/>
                </a:lnTo>
                <a:lnTo>
                  <a:pt x="2328763" y="1420218"/>
                </a:lnTo>
                <a:close/>
                <a:moveTo>
                  <a:pt x="12187514" y="1389503"/>
                </a:moveTo>
                <a:lnTo>
                  <a:pt x="12044489" y="1521514"/>
                </a:lnTo>
                <a:lnTo>
                  <a:pt x="12029946" y="1521514"/>
                </a:lnTo>
                <a:lnTo>
                  <a:pt x="12188699" y="1668145"/>
                </a:lnTo>
                <a:lnTo>
                  <a:pt x="12188699" y="1612130"/>
                </a:lnTo>
                <a:lnTo>
                  <a:pt x="12091149" y="1522029"/>
                </a:lnTo>
                <a:lnTo>
                  <a:pt x="12104595" y="1522033"/>
                </a:lnTo>
                <a:lnTo>
                  <a:pt x="12187494" y="1445518"/>
                </a:lnTo>
                <a:close/>
                <a:moveTo>
                  <a:pt x="9999912" y="1385318"/>
                </a:moveTo>
                <a:lnTo>
                  <a:pt x="9996748" y="1388238"/>
                </a:lnTo>
                <a:lnTo>
                  <a:pt x="9994997" y="1386620"/>
                </a:lnTo>
                <a:lnTo>
                  <a:pt x="9994996" y="1389856"/>
                </a:lnTo>
                <a:lnTo>
                  <a:pt x="9856348" y="1517828"/>
                </a:lnTo>
                <a:lnTo>
                  <a:pt x="9916994" y="1517848"/>
                </a:lnTo>
                <a:lnTo>
                  <a:pt x="9996728" y="1444253"/>
                </a:lnTo>
                <a:lnTo>
                  <a:pt x="10093052" y="1533284"/>
                </a:lnTo>
                <a:lnTo>
                  <a:pt x="10153698" y="1533305"/>
                </a:lnTo>
                <a:lnTo>
                  <a:pt x="9999910" y="1391161"/>
                </a:lnTo>
                <a:close/>
                <a:moveTo>
                  <a:pt x="3425034" y="1391619"/>
                </a:moveTo>
                <a:lnTo>
                  <a:pt x="3282009" y="1523630"/>
                </a:lnTo>
                <a:lnTo>
                  <a:pt x="3267466" y="1523630"/>
                </a:lnTo>
                <a:lnTo>
                  <a:pt x="3426219" y="1670261"/>
                </a:lnTo>
                <a:lnTo>
                  <a:pt x="3426218" y="1614246"/>
                </a:lnTo>
                <a:lnTo>
                  <a:pt x="3328669" y="1524146"/>
                </a:lnTo>
                <a:lnTo>
                  <a:pt x="3342115" y="1524149"/>
                </a:lnTo>
                <a:lnTo>
                  <a:pt x="3425013" y="1447634"/>
                </a:lnTo>
                <a:close/>
                <a:moveTo>
                  <a:pt x="5623988" y="1386369"/>
                </a:moveTo>
                <a:lnTo>
                  <a:pt x="5620823" y="1389289"/>
                </a:lnTo>
                <a:lnTo>
                  <a:pt x="5619073" y="1387671"/>
                </a:lnTo>
                <a:lnTo>
                  <a:pt x="5619072" y="1390906"/>
                </a:lnTo>
                <a:lnTo>
                  <a:pt x="5480424" y="1518878"/>
                </a:lnTo>
                <a:lnTo>
                  <a:pt x="5541070" y="1518899"/>
                </a:lnTo>
                <a:lnTo>
                  <a:pt x="5620804" y="1445304"/>
                </a:lnTo>
                <a:lnTo>
                  <a:pt x="5717128" y="1534335"/>
                </a:lnTo>
                <a:lnTo>
                  <a:pt x="5777774" y="1534356"/>
                </a:lnTo>
                <a:lnTo>
                  <a:pt x="5623985" y="1392211"/>
                </a:lnTo>
                <a:close/>
                <a:moveTo>
                  <a:pt x="7807392" y="1382435"/>
                </a:moveTo>
                <a:lnTo>
                  <a:pt x="7807388" y="1394431"/>
                </a:lnTo>
                <a:lnTo>
                  <a:pt x="7668565" y="1522565"/>
                </a:lnTo>
                <a:lnTo>
                  <a:pt x="7654021" y="1522565"/>
                </a:lnTo>
                <a:lnTo>
                  <a:pt x="7812775" y="1669195"/>
                </a:lnTo>
                <a:lnTo>
                  <a:pt x="7812775" y="1658697"/>
                </a:lnTo>
                <a:lnTo>
                  <a:pt x="7952093" y="1530017"/>
                </a:lnTo>
                <a:lnTo>
                  <a:pt x="7891447" y="1530017"/>
                </a:lnTo>
                <a:lnTo>
                  <a:pt x="7808576" y="1606561"/>
                </a:lnTo>
                <a:lnTo>
                  <a:pt x="7808575" y="1609301"/>
                </a:lnTo>
                <a:lnTo>
                  <a:pt x="7715225" y="1523080"/>
                </a:lnTo>
                <a:lnTo>
                  <a:pt x="7728672" y="1523084"/>
                </a:lnTo>
                <a:lnTo>
                  <a:pt x="7811570" y="1446568"/>
                </a:lnTo>
                <a:lnTo>
                  <a:pt x="7811571" y="1442331"/>
                </a:lnTo>
                <a:lnTo>
                  <a:pt x="7905449" y="1529100"/>
                </a:lnTo>
                <a:lnTo>
                  <a:pt x="7966093" y="1529120"/>
                </a:lnTo>
                <a:close/>
                <a:moveTo>
                  <a:pt x="9463162" y="1376828"/>
                </a:moveTo>
                <a:lnTo>
                  <a:pt x="9316073" y="1517642"/>
                </a:lnTo>
                <a:lnTo>
                  <a:pt x="9384098" y="1517666"/>
                </a:lnTo>
                <a:lnTo>
                  <a:pt x="9460988" y="1441998"/>
                </a:lnTo>
                <a:lnTo>
                  <a:pt x="9537827" y="1517718"/>
                </a:lnTo>
                <a:lnTo>
                  <a:pt x="9610151" y="1517744"/>
                </a:lnTo>
                <a:close/>
                <a:moveTo>
                  <a:pt x="1237432" y="1387434"/>
                </a:moveTo>
                <a:lnTo>
                  <a:pt x="1234268" y="1390355"/>
                </a:lnTo>
                <a:lnTo>
                  <a:pt x="1232517" y="1388737"/>
                </a:lnTo>
                <a:lnTo>
                  <a:pt x="1232516" y="1391972"/>
                </a:lnTo>
                <a:lnTo>
                  <a:pt x="1093868" y="1519944"/>
                </a:lnTo>
                <a:lnTo>
                  <a:pt x="1154514" y="1519964"/>
                </a:lnTo>
                <a:lnTo>
                  <a:pt x="1234248" y="1446369"/>
                </a:lnTo>
                <a:lnTo>
                  <a:pt x="1330571" y="1535400"/>
                </a:lnTo>
                <a:lnTo>
                  <a:pt x="1391218" y="1535421"/>
                </a:lnTo>
                <a:lnTo>
                  <a:pt x="1237430" y="1393277"/>
                </a:lnTo>
                <a:close/>
                <a:moveTo>
                  <a:pt x="3431469" y="1383486"/>
                </a:moveTo>
                <a:lnTo>
                  <a:pt x="3431450" y="1439501"/>
                </a:lnTo>
                <a:lnTo>
                  <a:pt x="3529524" y="1530150"/>
                </a:lnTo>
                <a:lnTo>
                  <a:pt x="3590169" y="1530171"/>
                </a:lnTo>
                <a:close/>
                <a:moveTo>
                  <a:pt x="5087239" y="1377879"/>
                </a:moveTo>
                <a:lnTo>
                  <a:pt x="4940150" y="1518693"/>
                </a:lnTo>
                <a:lnTo>
                  <a:pt x="5008175" y="1518716"/>
                </a:lnTo>
                <a:lnTo>
                  <a:pt x="5085065" y="1443048"/>
                </a:lnTo>
                <a:lnTo>
                  <a:pt x="5161904" y="1518769"/>
                </a:lnTo>
                <a:lnTo>
                  <a:pt x="5234228" y="1518794"/>
                </a:lnTo>
                <a:close/>
                <a:moveTo>
                  <a:pt x="700681" y="1378944"/>
                </a:moveTo>
                <a:lnTo>
                  <a:pt x="553594" y="1519759"/>
                </a:lnTo>
                <a:lnTo>
                  <a:pt x="621618" y="1519782"/>
                </a:lnTo>
                <a:lnTo>
                  <a:pt x="698508" y="1444114"/>
                </a:lnTo>
                <a:lnTo>
                  <a:pt x="775347" y="1519834"/>
                </a:lnTo>
                <a:lnTo>
                  <a:pt x="847671" y="1519860"/>
                </a:lnTo>
                <a:close/>
                <a:moveTo>
                  <a:pt x="11091263" y="1359638"/>
                </a:moveTo>
                <a:lnTo>
                  <a:pt x="11091263" y="1362087"/>
                </a:lnTo>
                <a:lnTo>
                  <a:pt x="10905482" y="1533562"/>
                </a:lnTo>
                <a:lnTo>
                  <a:pt x="10917116" y="1533567"/>
                </a:lnTo>
                <a:lnTo>
                  <a:pt x="11092438" y="1695502"/>
                </a:lnTo>
                <a:lnTo>
                  <a:pt x="11092438" y="1693054"/>
                </a:lnTo>
                <a:lnTo>
                  <a:pt x="11278159" y="1521514"/>
                </a:lnTo>
                <a:lnTo>
                  <a:pt x="11266401" y="1521514"/>
                </a:lnTo>
                <a:close/>
                <a:moveTo>
                  <a:pt x="6715339" y="1360689"/>
                </a:moveTo>
                <a:lnTo>
                  <a:pt x="6715339" y="1363137"/>
                </a:lnTo>
                <a:lnTo>
                  <a:pt x="6529559" y="1534613"/>
                </a:lnTo>
                <a:lnTo>
                  <a:pt x="6541192" y="1534618"/>
                </a:lnTo>
                <a:lnTo>
                  <a:pt x="6716514" y="1696553"/>
                </a:lnTo>
                <a:lnTo>
                  <a:pt x="6716514" y="1694104"/>
                </a:lnTo>
                <a:lnTo>
                  <a:pt x="6902235" y="1522565"/>
                </a:lnTo>
                <a:lnTo>
                  <a:pt x="6890477" y="1522565"/>
                </a:lnTo>
                <a:close/>
                <a:moveTo>
                  <a:pt x="8903662" y="1355453"/>
                </a:moveTo>
                <a:lnTo>
                  <a:pt x="8903661" y="1357902"/>
                </a:lnTo>
                <a:lnTo>
                  <a:pt x="8717880" y="1529378"/>
                </a:lnTo>
                <a:lnTo>
                  <a:pt x="8778526" y="1529398"/>
                </a:lnTo>
                <a:lnTo>
                  <a:pt x="8903642" y="1413916"/>
                </a:lnTo>
                <a:lnTo>
                  <a:pt x="8903643" y="1411468"/>
                </a:lnTo>
                <a:lnTo>
                  <a:pt x="9018405" y="1517541"/>
                </a:lnTo>
                <a:lnTo>
                  <a:pt x="9079050" y="1517561"/>
                </a:lnTo>
                <a:close/>
                <a:moveTo>
                  <a:pt x="2328783" y="1361754"/>
                </a:moveTo>
                <a:lnTo>
                  <a:pt x="2328782" y="1364203"/>
                </a:lnTo>
                <a:lnTo>
                  <a:pt x="2143003" y="1535679"/>
                </a:lnTo>
                <a:lnTo>
                  <a:pt x="2154636" y="1535683"/>
                </a:lnTo>
                <a:lnTo>
                  <a:pt x="2329958" y="1697618"/>
                </a:lnTo>
                <a:lnTo>
                  <a:pt x="2329958" y="1695170"/>
                </a:lnTo>
                <a:lnTo>
                  <a:pt x="2515678" y="1523630"/>
                </a:lnTo>
                <a:lnTo>
                  <a:pt x="2503920" y="1523630"/>
                </a:lnTo>
                <a:close/>
                <a:moveTo>
                  <a:pt x="4527739" y="1356503"/>
                </a:moveTo>
                <a:lnTo>
                  <a:pt x="4527738" y="1358953"/>
                </a:lnTo>
                <a:lnTo>
                  <a:pt x="4341956" y="1530428"/>
                </a:lnTo>
                <a:lnTo>
                  <a:pt x="4402603" y="1530449"/>
                </a:lnTo>
                <a:lnTo>
                  <a:pt x="4527719" y="1414967"/>
                </a:lnTo>
                <a:lnTo>
                  <a:pt x="4527720" y="1412519"/>
                </a:lnTo>
                <a:lnTo>
                  <a:pt x="4642481" y="1518592"/>
                </a:lnTo>
                <a:lnTo>
                  <a:pt x="4703127" y="1518612"/>
                </a:lnTo>
                <a:close/>
                <a:moveTo>
                  <a:pt x="141182" y="1357569"/>
                </a:moveTo>
                <a:lnTo>
                  <a:pt x="141182" y="1360019"/>
                </a:lnTo>
                <a:lnTo>
                  <a:pt x="2049" y="1488437"/>
                </a:lnTo>
                <a:lnTo>
                  <a:pt x="2109" y="1531510"/>
                </a:lnTo>
                <a:lnTo>
                  <a:pt x="16046" y="1531515"/>
                </a:lnTo>
                <a:lnTo>
                  <a:pt x="141162" y="1416032"/>
                </a:lnTo>
                <a:lnTo>
                  <a:pt x="141163" y="1413585"/>
                </a:lnTo>
                <a:lnTo>
                  <a:pt x="255925" y="1519657"/>
                </a:lnTo>
                <a:lnTo>
                  <a:pt x="316570" y="1519677"/>
                </a:lnTo>
                <a:close/>
                <a:moveTo>
                  <a:pt x="11091282" y="1307393"/>
                </a:moveTo>
                <a:lnTo>
                  <a:pt x="11323216" y="1521766"/>
                </a:lnTo>
                <a:lnTo>
                  <a:pt x="11334445" y="1521770"/>
                </a:lnTo>
                <a:lnTo>
                  <a:pt x="11092438" y="1745299"/>
                </a:lnTo>
                <a:lnTo>
                  <a:pt x="11092438" y="1747746"/>
                </a:lnTo>
                <a:lnTo>
                  <a:pt x="10860429" y="1533453"/>
                </a:lnTo>
                <a:lnTo>
                  <a:pt x="10849016" y="1533454"/>
                </a:lnTo>
                <a:lnTo>
                  <a:pt x="11091281" y="1309842"/>
                </a:lnTo>
                <a:close/>
                <a:moveTo>
                  <a:pt x="6715358" y="1308444"/>
                </a:moveTo>
                <a:lnTo>
                  <a:pt x="6947292" y="1522817"/>
                </a:lnTo>
                <a:lnTo>
                  <a:pt x="6958521" y="1522821"/>
                </a:lnTo>
                <a:lnTo>
                  <a:pt x="6716513" y="1746349"/>
                </a:lnTo>
                <a:lnTo>
                  <a:pt x="6716514" y="1748797"/>
                </a:lnTo>
                <a:lnTo>
                  <a:pt x="6484506" y="1534503"/>
                </a:lnTo>
                <a:lnTo>
                  <a:pt x="6473092" y="1534504"/>
                </a:lnTo>
                <a:lnTo>
                  <a:pt x="6715358" y="1310892"/>
                </a:lnTo>
                <a:close/>
                <a:moveTo>
                  <a:pt x="2328801" y="1309509"/>
                </a:moveTo>
                <a:lnTo>
                  <a:pt x="2560736" y="1523882"/>
                </a:lnTo>
                <a:lnTo>
                  <a:pt x="2571965" y="1523886"/>
                </a:lnTo>
                <a:lnTo>
                  <a:pt x="2329957" y="1747415"/>
                </a:lnTo>
                <a:lnTo>
                  <a:pt x="2329958" y="1749863"/>
                </a:lnTo>
                <a:lnTo>
                  <a:pt x="2097949" y="1535569"/>
                </a:lnTo>
                <a:lnTo>
                  <a:pt x="2086535" y="1535570"/>
                </a:lnTo>
                <a:lnTo>
                  <a:pt x="2328801" y="1311958"/>
                </a:lnTo>
                <a:close/>
                <a:moveTo>
                  <a:pt x="12187556" y="1272177"/>
                </a:moveTo>
                <a:lnTo>
                  <a:pt x="11917417" y="1521514"/>
                </a:lnTo>
                <a:lnTo>
                  <a:pt x="11902921" y="1521514"/>
                </a:lnTo>
                <a:lnTo>
                  <a:pt x="12188699" y="1785471"/>
                </a:lnTo>
                <a:lnTo>
                  <a:pt x="12188699" y="1720391"/>
                </a:lnTo>
                <a:lnTo>
                  <a:pt x="11973896" y="1521989"/>
                </a:lnTo>
                <a:lnTo>
                  <a:pt x="11987385" y="1521994"/>
                </a:lnTo>
                <a:lnTo>
                  <a:pt x="12187533" y="1337258"/>
                </a:lnTo>
                <a:close/>
                <a:moveTo>
                  <a:pt x="9999953" y="1267991"/>
                </a:moveTo>
                <a:lnTo>
                  <a:pt x="9996790" y="1270912"/>
                </a:lnTo>
                <a:lnTo>
                  <a:pt x="9995038" y="1269295"/>
                </a:lnTo>
                <a:lnTo>
                  <a:pt x="9995037" y="1272530"/>
                </a:lnTo>
                <a:lnTo>
                  <a:pt x="9729322" y="1517785"/>
                </a:lnTo>
                <a:lnTo>
                  <a:pt x="9799783" y="1517808"/>
                </a:lnTo>
                <a:lnTo>
                  <a:pt x="9996765" y="1335993"/>
                </a:lnTo>
                <a:lnTo>
                  <a:pt x="10210260" y="1533324"/>
                </a:lnTo>
                <a:lnTo>
                  <a:pt x="10280721" y="1533349"/>
                </a:lnTo>
                <a:lnTo>
                  <a:pt x="9999951" y="1273835"/>
                </a:lnTo>
                <a:close/>
                <a:moveTo>
                  <a:pt x="3425076" y="1274293"/>
                </a:moveTo>
                <a:lnTo>
                  <a:pt x="3154937" y="1523630"/>
                </a:lnTo>
                <a:lnTo>
                  <a:pt x="3140441" y="1523630"/>
                </a:lnTo>
                <a:lnTo>
                  <a:pt x="3426219" y="1787587"/>
                </a:lnTo>
                <a:lnTo>
                  <a:pt x="3426218" y="1722507"/>
                </a:lnTo>
                <a:lnTo>
                  <a:pt x="3211416" y="1524105"/>
                </a:lnTo>
                <a:lnTo>
                  <a:pt x="3224905" y="1524110"/>
                </a:lnTo>
                <a:lnTo>
                  <a:pt x="3425052" y="1339374"/>
                </a:lnTo>
                <a:close/>
                <a:moveTo>
                  <a:pt x="5624030" y="1269042"/>
                </a:moveTo>
                <a:lnTo>
                  <a:pt x="5620866" y="1271962"/>
                </a:lnTo>
                <a:lnTo>
                  <a:pt x="5619114" y="1270345"/>
                </a:lnTo>
                <a:lnTo>
                  <a:pt x="5619114" y="1273580"/>
                </a:lnTo>
                <a:lnTo>
                  <a:pt x="5353398" y="1518835"/>
                </a:lnTo>
                <a:lnTo>
                  <a:pt x="5423860" y="1518859"/>
                </a:lnTo>
                <a:lnTo>
                  <a:pt x="5620842" y="1337044"/>
                </a:lnTo>
                <a:lnTo>
                  <a:pt x="5834336" y="1534375"/>
                </a:lnTo>
                <a:lnTo>
                  <a:pt x="5904797" y="1534400"/>
                </a:lnTo>
                <a:lnTo>
                  <a:pt x="5624027" y="1274885"/>
                </a:lnTo>
                <a:close/>
                <a:moveTo>
                  <a:pt x="7807434" y="1265109"/>
                </a:moveTo>
                <a:lnTo>
                  <a:pt x="7807429" y="1277106"/>
                </a:lnTo>
                <a:lnTo>
                  <a:pt x="7541494" y="1522565"/>
                </a:lnTo>
                <a:lnTo>
                  <a:pt x="7526997" y="1522565"/>
                </a:lnTo>
                <a:lnTo>
                  <a:pt x="7812775" y="1786522"/>
                </a:lnTo>
                <a:lnTo>
                  <a:pt x="7812775" y="1776024"/>
                </a:lnTo>
                <a:lnTo>
                  <a:pt x="8079118" y="1530017"/>
                </a:lnTo>
                <a:lnTo>
                  <a:pt x="8008657" y="1530017"/>
                </a:lnTo>
                <a:lnTo>
                  <a:pt x="7808575" y="1714821"/>
                </a:lnTo>
                <a:lnTo>
                  <a:pt x="7808575" y="1717562"/>
                </a:lnTo>
                <a:lnTo>
                  <a:pt x="7597972" y="1523040"/>
                </a:lnTo>
                <a:lnTo>
                  <a:pt x="7611462" y="1523044"/>
                </a:lnTo>
                <a:lnTo>
                  <a:pt x="7811609" y="1338309"/>
                </a:lnTo>
                <a:lnTo>
                  <a:pt x="7811610" y="1334072"/>
                </a:lnTo>
                <a:lnTo>
                  <a:pt x="8022657" y="1529140"/>
                </a:lnTo>
                <a:lnTo>
                  <a:pt x="8093119" y="1529163"/>
                </a:lnTo>
                <a:close/>
                <a:moveTo>
                  <a:pt x="1237474" y="1270107"/>
                </a:moveTo>
                <a:lnTo>
                  <a:pt x="1234310" y="1273028"/>
                </a:lnTo>
                <a:lnTo>
                  <a:pt x="1232557" y="1271411"/>
                </a:lnTo>
                <a:lnTo>
                  <a:pt x="1232557" y="1274646"/>
                </a:lnTo>
                <a:lnTo>
                  <a:pt x="966842" y="1519901"/>
                </a:lnTo>
                <a:lnTo>
                  <a:pt x="1037304" y="1519924"/>
                </a:lnTo>
                <a:lnTo>
                  <a:pt x="1234285" y="1338109"/>
                </a:lnTo>
                <a:lnTo>
                  <a:pt x="1447780" y="1535441"/>
                </a:lnTo>
                <a:lnTo>
                  <a:pt x="1518241" y="1535465"/>
                </a:lnTo>
                <a:lnTo>
                  <a:pt x="1237471" y="1275951"/>
                </a:lnTo>
                <a:close/>
                <a:moveTo>
                  <a:pt x="3431511" y="1266160"/>
                </a:moveTo>
                <a:lnTo>
                  <a:pt x="3431488" y="1331241"/>
                </a:lnTo>
                <a:lnTo>
                  <a:pt x="3646733" y="1530191"/>
                </a:lnTo>
                <a:lnTo>
                  <a:pt x="3717196" y="1530214"/>
                </a:lnTo>
                <a:close/>
                <a:moveTo>
                  <a:pt x="11091305" y="1242312"/>
                </a:moveTo>
                <a:lnTo>
                  <a:pt x="11091304" y="1244761"/>
                </a:lnTo>
                <a:lnTo>
                  <a:pt x="10778456" y="1533519"/>
                </a:lnTo>
                <a:lnTo>
                  <a:pt x="10790043" y="1533523"/>
                </a:lnTo>
                <a:lnTo>
                  <a:pt x="11092438" y="1812828"/>
                </a:lnTo>
                <a:lnTo>
                  <a:pt x="11092438" y="1810379"/>
                </a:lnTo>
                <a:lnTo>
                  <a:pt x="11405184" y="1521514"/>
                </a:lnTo>
                <a:lnTo>
                  <a:pt x="11393380" y="1521514"/>
                </a:lnTo>
                <a:close/>
                <a:moveTo>
                  <a:pt x="6715381" y="1243362"/>
                </a:moveTo>
                <a:lnTo>
                  <a:pt x="6715381" y="1245812"/>
                </a:lnTo>
                <a:lnTo>
                  <a:pt x="6402533" y="1534570"/>
                </a:lnTo>
                <a:lnTo>
                  <a:pt x="6414120" y="1534574"/>
                </a:lnTo>
                <a:lnTo>
                  <a:pt x="6716513" y="1813879"/>
                </a:lnTo>
                <a:lnTo>
                  <a:pt x="6716513" y="1811430"/>
                </a:lnTo>
                <a:lnTo>
                  <a:pt x="7029260" y="1522565"/>
                </a:lnTo>
                <a:lnTo>
                  <a:pt x="7017456" y="1522565"/>
                </a:lnTo>
                <a:close/>
                <a:moveTo>
                  <a:pt x="8903704" y="1238127"/>
                </a:moveTo>
                <a:lnTo>
                  <a:pt x="8903703" y="1240575"/>
                </a:lnTo>
                <a:lnTo>
                  <a:pt x="8590854" y="1529334"/>
                </a:lnTo>
                <a:lnTo>
                  <a:pt x="8661317" y="1529358"/>
                </a:lnTo>
                <a:lnTo>
                  <a:pt x="8903680" y="1305657"/>
                </a:lnTo>
                <a:lnTo>
                  <a:pt x="8903681" y="1303209"/>
                </a:lnTo>
                <a:lnTo>
                  <a:pt x="9135614" y="1517582"/>
                </a:lnTo>
                <a:lnTo>
                  <a:pt x="9206076" y="1517605"/>
                </a:lnTo>
                <a:close/>
                <a:moveTo>
                  <a:pt x="2328825" y="1244428"/>
                </a:moveTo>
                <a:lnTo>
                  <a:pt x="2328823" y="1246877"/>
                </a:lnTo>
                <a:lnTo>
                  <a:pt x="2015975" y="1535636"/>
                </a:lnTo>
                <a:lnTo>
                  <a:pt x="2027562" y="1535639"/>
                </a:lnTo>
                <a:lnTo>
                  <a:pt x="2329958" y="1814944"/>
                </a:lnTo>
                <a:lnTo>
                  <a:pt x="2329958" y="1812495"/>
                </a:lnTo>
                <a:lnTo>
                  <a:pt x="2642704" y="1523631"/>
                </a:lnTo>
                <a:lnTo>
                  <a:pt x="2630899" y="1523631"/>
                </a:lnTo>
                <a:close/>
                <a:moveTo>
                  <a:pt x="4527780" y="1239178"/>
                </a:moveTo>
                <a:lnTo>
                  <a:pt x="4527780" y="1241626"/>
                </a:lnTo>
                <a:lnTo>
                  <a:pt x="4214931" y="1530384"/>
                </a:lnTo>
                <a:lnTo>
                  <a:pt x="4285393" y="1530409"/>
                </a:lnTo>
                <a:lnTo>
                  <a:pt x="4527757" y="1306708"/>
                </a:lnTo>
                <a:lnTo>
                  <a:pt x="4527758" y="1304259"/>
                </a:lnTo>
                <a:lnTo>
                  <a:pt x="4759691" y="1518632"/>
                </a:lnTo>
                <a:lnTo>
                  <a:pt x="4830153" y="1518656"/>
                </a:lnTo>
                <a:close/>
                <a:moveTo>
                  <a:pt x="141224" y="1240243"/>
                </a:moveTo>
                <a:lnTo>
                  <a:pt x="141223" y="1242692"/>
                </a:lnTo>
                <a:lnTo>
                  <a:pt x="1886" y="1371299"/>
                </a:lnTo>
                <a:lnTo>
                  <a:pt x="1977" y="1436276"/>
                </a:lnTo>
                <a:lnTo>
                  <a:pt x="141200" y="1307773"/>
                </a:lnTo>
                <a:lnTo>
                  <a:pt x="141201" y="1305325"/>
                </a:lnTo>
                <a:lnTo>
                  <a:pt x="373134" y="1519698"/>
                </a:lnTo>
                <a:lnTo>
                  <a:pt x="443597" y="1519721"/>
                </a:lnTo>
                <a:close/>
                <a:moveTo>
                  <a:pt x="11091324" y="1190067"/>
                </a:moveTo>
                <a:lnTo>
                  <a:pt x="11450242" y="1521809"/>
                </a:lnTo>
                <a:lnTo>
                  <a:pt x="11461426" y="1521813"/>
                </a:lnTo>
                <a:lnTo>
                  <a:pt x="11092437" y="1862626"/>
                </a:lnTo>
                <a:lnTo>
                  <a:pt x="11092438" y="1865072"/>
                </a:lnTo>
                <a:lnTo>
                  <a:pt x="10733403" y="1533453"/>
                </a:lnTo>
                <a:lnTo>
                  <a:pt x="10721942" y="1533453"/>
                </a:lnTo>
                <a:lnTo>
                  <a:pt x="11091323" y="1192515"/>
                </a:lnTo>
                <a:close/>
                <a:moveTo>
                  <a:pt x="6715400" y="1191118"/>
                </a:moveTo>
                <a:lnTo>
                  <a:pt x="7074319" y="1522860"/>
                </a:lnTo>
                <a:lnTo>
                  <a:pt x="7085502" y="1522864"/>
                </a:lnTo>
                <a:lnTo>
                  <a:pt x="6716514" y="1863676"/>
                </a:lnTo>
                <a:lnTo>
                  <a:pt x="6716515" y="1866123"/>
                </a:lnTo>
                <a:lnTo>
                  <a:pt x="6357478" y="1534503"/>
                </a:lnTo>
                <a:lnTo>
                  <a:pt x="6346019" y="1534503"/>
                </a:lnTo>
                <a:lnTo>
                  <a:pt x="6715400" y="1193566"/>
                </a:lnTo>
                <a:close/>
                <a:moveTo>
                  <a:pt x="2328843" y="1192183"/>
                </a:moveTo>
                <a:lnTo>
                  <a:pt x="2687762" y="1523925"/>
                </a:lnTo>
                <a:lnTo>
                  <a:pt x="2698946" y="1523929"/>
                </a:lnTo>
                <a:lnTo>
                  <a:pt x="2329957" y="1864742"/>
                </a:lnTo>
                <a:lnTo>
                  <a:pt x="2329958" y="1867188"/>
                </a:lnTo>
                <a:lnTo>
                  <a:pt x="1970922" y="1535569"/>
                </a:lnTo>
                <a:lnTo>
                  <a:pt x="1959462" y="1535569"/>
                </a:lnTo>
                <a:lnTo>
                  <a:pt x="2328843" y="1194631"/>
                </a:lnTo>
                <a:close/>
                <a:moveTo>
                  <a:pt x="10532069" y="1119663"/>
                </a:moveTo>
                <a:lnTo>
                  <a:pt x="10559541" y="1146734"/>
                </a:lnTo>
                <a:lnTo>
                  <a:pt x="10532051" y="1173788"/>
                </a:lnTo>
                <a:lnTo>
                  <a:pt x="10504579" y="1146716"/>
                </a:lnTo>
                <a:close/>
                <a:moveTo>
                  <a:pt x="6156146" y="1120713"/>
                </a:moveTo>
                <a:lnTo>
                  <a:pt x="6183617" y="1147785"/>
                </a:lnTo>
                <a:lnTo>
                  <a:pt x="6156127" y="1174838"/>
                </a:lnTo>
                <a:lnTo>
                  <a:pt x="6128655" y="1147766"/>
                </a:lnTo>
                <a:close/>
                <a:moveTo>
                  <a:pt x="11650631" y="1112418"/>
                </a:moveTo>
                <a:lnTo>
                  <a:pt x="11678102" y="1139490"/>
                </a:lnTo>
                <a:lnTo>
                  <a:pt x="11650611" y="1166543"/>
                </a:lnTo>
                <a:lnTo>
                  <a:pt x="11623140" y="1139471"/>
                </a:lnTo>
                <a:close/>
                <a:moveTo>
                  <a:pt x="8344468" y="1115478"/>
                </a:moveTo>
                <a:lnTo>
                  <a:pt x="8371939" y="1142550"/>
                </a:lnTo>
                <a:lnTo>
                  <a:pt x="8344449" y="1169603"/>
                </a:lnTo>
                <a:lnTo>
                  <a:pt x="8316977" y="1142531"/>
                </a:lnTo>
                <a:close/>
                <a:moveTo>
                  <a:pt x="1769589" y="1121779"/>
                </a:moveTo>
                <a:lnTo>
                  <a:pt x="1797061" y="1148850"/>
                </a:lnTo>
                <a:lnTo>
                  <a:pt x="1769570" y="1175904"/>
                </a:lnTo>
                <a:lnTo>
                  <a:pt x="1742099" y="1148832"/>
                </a:lnTo>
                <a:close/>
                <a:moveTo>
                  <a:pt x="7274707" y="1113468"/>
                </a:moveTo>
                <a:lnTo>
                  <a:pt x="7302178" y="1140540"/>
                </a:lnTo>
                <a:lnTo>
                  <a:pt x="7274687" y="1167594"/>
                </a:lnTo>
                <a:lnTo>
                  <a:pt x="7247217" y="1140522"/>
                </a:lnTo>
                <a:close/>
                <a:moveTo>
                  <a:pt x="3968545" y="1116528"/>
                </a:moveTo>
                <a:lnTo>
                  <a:pt x="3996016" y="1143600"/>
                </a:lnTo>
                <a:lnTo>
                  <a:pt x="3968525" y="1170654"/>
                </a:lnTo>
                <a:lnTo>
                  <a:pt x="3941054" y="1143582"/>
                </a:lnTo>
                <a:close/>
                <a:moveTo>
                  <a:pt x="9463029" y="1108232"/>
                </a:moveTo>
                <a:lnTo>
                  <a:pt x="9490500" y="1135304"/>
                </a:lnTo>
                <a:lnTo>
                  <a:pt x="9463009" y="1162359"/>
                </a:lnTo>
                <a:lnTo>
                  <a:pt x="9435538" y="1135286"/>
                </a:lnTo>
                <a:close/>
                <a:moveTo>
                  <a:pt x="2888150" y="1114534"/>
                </a:moveTo>
                <a:lnTo>
                  <a:pt x="2915622" y="1141606"/>
                </a:lnTo>
                <a:lnTo>
                  <a:pt x="2888131" y="1168659"/>
                </a:lnTo>
                <a:lnTo>
                  <a:pt x="2860660" y="1141587"/>
                </a:lnTo>
                <a:close/>
                <a:moveTo>
                  <a:pt x="5087105" y="1109283"/>
                </a:moveTo>
                <a:lnTo>
                  <a:pt x="5114577" y="1136355"/>
                </a:lnTo>
                <a:lnTo>
                  <a:pt x="5087085" y="1163409"/>
                </a:lnTo>
                <a:lnTo>
                  <a:pt x="5059615" y="1136336"/>
                </a:lnTo>
                <a:close/>
                <a:moveTo>
                  <a:pt x="700548" y="1110348"/>
                </a:moveTo>
                <a:lnTo>
                  <a:pt x="728020" y="1137420"/>
                </a:lnTo>
                <a:lnTo>
                  <a:pt x="700528" y="1164475"/>
                </a:lnTo>
                <a:lnTo>
                  <a:pt x="673058" y="1137402"/>
                </a:lnTo>
                <a:close/>
                <a:moveTo>
                  <a:pt x="10966989" y="1073423"/>
                </a:moveTo>
                <a:lnTo>
                  <a:pt x="10890187" y="1149004"/>
                </a:lnTo>
                <a:lnTo>
                  <a:pt x="10966936" y="1224637"/>
                </a:lnTo>
                <a:lnTo>
                  <a:pt x="11043737" y="1149056"/>
                </a:lnTo>
                <a:close/>
                <a:moveTo>
                  <a:pt x="10093280" y="1070969"/>
                </a:moveTo>
                <a:lnTo>
                  <a:pt x="10016478" y="1146549"/>
                </a:lnTo>
                <a:lnTo>
                  <a:pt x="10093227" y="1222183"/>
                </a:lnTo>
                <a:lnTo>
                  <a:pt x="10170030" y="1146602"/>
                </a:lnTo>
                <a:close/>
                <a:moveTo>
                  <a:pt x="6591066" y="1074474"/>
                </a:moveTo>
                <a:lnTo>
                  <a:pt x="6514264" y="1150055"/>
                </a:lnTo>
                <a:lnTo>
                  <a:pt x="6591013" y="1225687"/>
                </a:lnTo>
                <a:lnTo>
                  <a:pt x="6667814" y="1150106"/>
                </a:lnTo>
                <a:close/>
                <a:moveTo>
                  <a:pt x="8779388" y="1069239"/>
                </a:moveTo>
                <a:lnTo>
                  <a:pt x="8702586" y="1144819"/>
                </a:lnTo>
                <a:lnTo>
                  <a:pt x="8779334" y="1220452"/>
                </a:lnTo>
                <a:lnTo>
                  <a:pt x="8856137" y="1144871"/>
                </a:lnTo>
                <a:close/>
                <a:moveTo>
                  <a:pt x="12089457" y="1064024"/>
                </a:moveTo>
                <a:lnTo>
                  <a:pt x="12012656" y="1139604"/>
                </a:lnTo>
                <a:lnTo>
                  <a:pt x="12089404" y="1215237"/>
                </a:lnTo>
                <a:lnTo>
                  <a:pt x="12166206" y="1139657"/>
                </a:lnTo>
                <a:close/>
                <a:moveTo>
                  <a:pt x="5717355" y="1072020"/>
                </a:moveTo>
                <a:lnTo>
                  <a:pt x="5640554" y="1147600"/>
                </a:lnTo>
                <a:lnTo>
                  <a:pt x="5717303" y="1223233"/>
                </a:lnTo>
                <a:lnTo>
                  <a:pt x="5794106" y="1147652"/>
                </a:lnTo>
                <a:close/>
                <a:moveTo>
                  <a:pt x="2204509" y="1075539"/>
                </a:moveTo>
                <a:lnTo>
                  <a:pt x="2127707" y="1151120"/>
                </a:lnTo>
                <a:lnTo>
                  <a:pt x="2204455" y="1226753"/>
                </a:lnTo>
                <a:lnTo>
                  <a:pt x="2281257" y="1151172"/>
                </a:lnTo>
                <a:close/>
                <a:moveTo>
                  <a:pt x="7905677" y="1066784"/>
                </a:moveTo>
                <a:lnTo>
                  <a:pt x="7828875" y="1142365"/>
                </a:lnTo>
                <a:lnTo>
                  <a:pt x="7905621" y="1217997"/>
                </a:lnTo>
                <a:lnTo>
                  <a:pt x="7982425" y="1142417"/>
                </a:lnTo>
                <a:close/>
                <a:moveTo>
                  <a:pt x="11215745" y="1061569"/>
                </a:moveTo>
                <a:lnTo>
                  <a:pt x="11138942" y="1137150"/>
                </a:lnTo>
                <a:lnTo>
                  <a:pt x="11215692" y="1212783"/>
                </a:lnTo>
                <a:lnTo>
                  <a:pt x="11292493" y="1137202"/>
                </a:lnTo>
                <a:close/>
                <a:moveTo>
                  <a:pt x="4403465" y="1070289"/>
                </a:moveTo>
                <a:lnTo>
                  <a:pt x="4326662" y="1145869"/>
                </a:lnTo>
                <a:lnTo>
                  <a:pt x="4403411" y="1221503"/>
                </a:lnTo>
                <a:lnTo>
                  <a:pt x="4480213" y="1145922"/>
                </a:lnTo>
                <a:close/>
                <a:moveTo>
                  <a:pt x="7713533" y="1065075"/>
                </a:moveTo>
                <a:lnTo>
                  <a:pt x="7636732" y="1140655"/>
                </a:lnTo>
                <a:lnTo>
                  <a:pt x="7713480" y="1216287"/>
                </a:lnTo>
                <a:lnTo>
                  <a:pt x="7790282" y="1140707"/>
                </a:lnTo>
                <a:close/>
                <a:moveTo>
                  <a:pt x="1330800" y="1073085"/>
                </a:moveTo>
                <a:lnTo>
                  <a:pt x="1253998" y="1148665"/>
                </a:lnTo>
                <a:lnTo>
                  <a:pt x="1330746" y="1224299"/>
                </a:lnTo>
                <a:lnTo>
                  <a:pt x="1407549" y="1148717"/>
                </a:lnTo>
                <a:close/>
                <a:moveTo>
                  <a:pt x="10532092" y="1060047"/>
                </a:moveTo>
                <a:lnTo>
                  <a:pt x="10441852" y="1148851"/>
                </a:lnTo>
                <a:lnTo>
                  <a:pt x="10532029" y="1237716"/>
                </a:lnTo>
                <a:lnTo>
                  <a:pt x="10622266" y="1148911"/>
                </a:lnTo>
                <a:close/>
                <a:moveTo>
                  <a:pt x="9901855" y="1059839"/>
                </a:moveTo>
                <a:lnTo>
                  <a:pt x="9825053" y="1135419"/>
                </a:lnTo>
                <a:lnTo>
                  <a:pt x="9901801" y="1211052"/>
                </a:lnTo>
                <a:lnTo>
                  <a:pt x="9978604" y="1135472"/>
                </a:lnTo>
                <a:close/>
                <a:moveTo>
                  <a:pt x="3529753" y="1067834"/>
                </a:moveTo>
                <a:lnTo>
                  <a:pt x="3452951" y="1143415"/>
                </a:lnTo>
                <a:lnTo>
                  <a:pt x="3529699" y="1219048"/>
                </a:lnTo>
                <a:lnTo>
                  <a:pt x="3606501" y="1143468"/>
                </a:lnTo>
                <a:close/>
                <a:moveTo>
                  <a:pt x="6839822" y="1062619"/>
                </a:moveTo>
                <a:lnTo>
                  <a:pt x="6763019" y="1138201"/>
                </a:lnTo>
                <a:lnTo>
                  <a:pt x="6839768" y="1213833"/>
                </a:lnTo>
                <a:lnTo>
                  <a:pt x="6916569" y="1138253"/>
                </a:lnTo>
                <a:close/>
                <a:moveTo>
                  <a:pt x="16908" y="1071355"/>
                </a:moveTo>
                <a:lnTo>
                  <a:pt x="1491" y="1086526"/>
                </a:lnTo>
                <a:lnTo>
                  <a:pt x="1659" y="1207595"/>
                </a:lnTo>
                <a:lnTo>
                  <a:pt x="16853" y="1222568"/>
                </a:lnTo>
                <a:lnTo>
                  <a:pt x="93656" y="1146987"/>
                </a:lnTo>
                <a:close/>
                <a:moveTo>
                  <a:pt x="3326977" y="1066140"/>
                </a:moveTo>
                <a:lnTo>
                  <a:pt x="3250175" y="1141720"/>
                </a:lnTo>
                <a:lnTo>
                  <a:pt x="3326923" y="1217353"/>
                </a:lnTo>
                <a:lnTo>
                  <a:pt x="3403725" y="1141773"/>
                </a:lnTo>
                <a:close/>
                <a:moveTo>
                  <a:pt x="9028143" y="1057384"/>
                </a:moveTo>
                <a:lnTo>
                  <a:pt x="8951341" y="1132964"/>
                </a:lnTo>
                <a:lnTo>
                  <a:pt x="9028090" y="1208598"/>
                </a:lnTo>
                <a:lnTo>
                  <a:pt x="9104892" y="1133017"/>
                </a:lnTo>
                <a:close/>
                <a:moveTo>
                  <a:pt x="6156168" y="1061098"/>
                </a:moveTo>
                <a:lnTo>
                  <a:pt x="6065929" y="1149901"/>
                </a:lnTo>
                <a:lnTo>
                  <a:pt x="6156105" y="1238766"/>
                </a:lnTo>
                <a:lnTo>
                  <a:pt x="6246343" y="1149962"/>
                </a:lnTo>
                <a:close/>
                <a:moveTo>
                  <a:pt x="5525931" y="1060889"/>
                </a:moveTo>
                <a:lnTo>
                  <a:pt x="5449129" y="1136470"/>
                </a:lnTo>
                <a:lnTo>
                  <a:pt x="5525878" y="1212103"/>
                </a:lnTo>
                <a:lnTo>
                  <a:pt x="5602680" y="1136523"/>
                </a:lnTo>
                <a:close/>
                <a:moveTo>
                  <a:pt x="8344490" y="1055862"/>
                </a:moveTo>
                <a:lnTo>
                  <a:pt x="8254251" y="1144665"/>
                </a:lnTo>
                <a:lnTo>
                  <a:pt x="8344427" y="1233530"/>
                </a:lnTo>
                <a:lnTo>
                  <a:pt x="8434665" y="1144727"/>
                </a:lnTo>
                <a:close/>
                <a:moveTo>
                  <a:pt x="2453265" y="1063685"/>
                </a:moveTo>
                <a:lnTo>
                  <a:pt x="2376462" y="1139266"/>
                </a:lnTo>
                <a:lnTo>
                  <a:pt x="2453212" y="1214899"/>
                </a:lnTo>
                <a:lnTo>
                  <a:pt x="2530013" y="1139318"/>
                </a:lnTo>
                <a:close/>
                <a:moveTo>
                  <a:pt x="4652220" y="1058435"/>
                </a:moveTo>
                <a:lnTo>
                  <a:pt x="4575417" y="1134015"/>
                </a:lnTo>
                <a:lnTo>
                  <a:pt x="4652167" y="1209648"/>
                </a:lnTo>
                <a:lnTo>
                  <a:pt x="4728969" y="1134067"/>
                </a:lnTo>
                <a:close/>
                <a:moveTo>
                  <a:pt x="11650652" y="1048491"/>
                </a:moveTo>
                <a:lnTo>
                  <a:pt x="11560415" y="1137294"/>
                </a:lnTo>
                <a:lnTo>
                  <a:pt x="11650590" y="1226158"/>
                </a:lnTo>
                <a:lnTo>
                  <a:pt x="11740828" y="1137356"/>
                </a:lnTo>
                <a:close/>
                <a:moveTo>
                  <a:pt x="1769611" y="1062163"/>
                </a:moveTo>
                <a:lnTo>
                  <a:pt x="1679373" y="1150967"/>
                </a:lnTo>
                <a:lnTo>
                  <a:pt x="1769548" y="1239832"/>
                </a:lnTo>
                <a:lnTo>
                  <a:pt x="1859786" y="1151028"/>
                </a:lnTo>
                <a:close/>
                <a:moveTo>
                  <a:pt x="1139375" y="1061955"/>
                </a:moveTo>
                <a:lnTo>
                  <a:pt x="1062572" y="1137535"/>
                </a:lnTo>
                <a:lnTo>
                  <a:pt x="1139321" y="1213168"/>
                </a:lnTo>
                <a:lnTo>
                  <a:pt x="1216124" y="1137588"/>
                </a:lnTo>
                <a:close/>
                <a:moveTo>
                  <a:pt x="3968566" y="1056912"/>
                </a:moveTo>
                <a:lnTo>
                  <a:pt x="3878327" y="1145716"/>
                </a:lnTo>
                <a:lnTo>
                  <a:pt x="3968503" y="1234581"/>
                </a:lnTo>
                <a:lnTo>
                  <a:pt x="4058742" y="1145778"/>
                </a:lnTo>
                <a:close/>
                <a:moveTo>
                  <a:pt x="265663" y="1059500"/>
                </a:moveTo>
                <a:lnTo>
                  <a:pt x="188861" y="1135081"/>
                </a:lnTo>
                <a:lnTo>
                  <a:pt x="265610" y="1210714"/>
                </a:lnTo>
                <a:lnTo>
                  <a:pt x="342411" y="1135133"/>
                </a:lnTo>
                <a:close/>
                <a:moveTo>
                  <a:pt x="7274729" y="1049541"/>
                </a:moveTo>
                <a:lnTo>
                  <a:pt x="7184491" y="1138345"/>
                </a:lnTo>
                <a:lnTo>
                  <a:pt x="7274666" y="1227209"/>
                </a:lnTo>
                <a:lnTo>
                  <a:pt x="7364904" y="1138406"/>
                </a:lnTo>
                <a:close/>
                <a:moveTo>
                  <a:pt x="9463051" y="1044305"/>
                </a:moveTo>
                <a:lnTo>
                  <a:pt x="9372813" y="1133109"/>
                </a:lnTo>
                <a:lnTo>
                  <a:pt x="9462988" y="1221974"/>
                </a:lnTo>
                <a:lnTo>
                  <a:pt x="9553227" y="1133170"/>
                </a:lnTo>
                <a:close/>
                <a:moveTo>
                  <a:pt x="2888172" y="1050607"/>
                </a:moveTo>
                <a:lnTo>
                  <a:pt x="2797935" y="1139410"/>
                </a:lnTo>
                <a:lnTo>
                  <a:pt x="2888109" y="1228274"/>
                </a:lnTo>
                <a:lnTo>
                  <a:pt x="2978348" y="1139472"/>
                </a:lnTo>
                <a:close/>
                <a:moveTo>
                  <a:pt x="10967002" y="1037713"/>
                </a:moveTo>
                <a:lnTo>
                  <a:pt x="11080000" y="1149069"/>
                </a:lnTo>
                <a:lnTo>
                  <a:pt x="10966923" y="1260347"/>
                </a:lnTo>
                <a:lnTo>
                  <a:pt x="10853926" y="1148991"/>
                </a:lnTo>
                <a:close/>
                <a:moveTo>
                  <a:pt x="5087127" y="1045356"/>
                </a:moveTo>
                <a:lnTo>
                  <a:pt x="4996889" y="1134159"/>
                </a:lnTo>
                <a:lnTo>
                  <a:pt x="5087064" y="1223024"/>
                </a:lnTo>
                <a:lnTo>
                  <a:pt x="5177303" y="1134221"/>
                </a:lnTo>
                <a:close/>
                <a:moveTo>
                  <a:pt x="6591079" y="1038764"/>
                </a:moveTo>
                <a:lnTo>
                  <a:pt x="6704077" y="1150119"/>
                </a:lnTo>
                <a:lnTo>
                  <a:pt x="6591000" y="1261397"/>
                </a:lnTo>
                <a:lnTo>
                  <a:pt x="6478002" y="1150042"/>
                </a:lnTo>
                <a:close/>
                <a:moveTo>
                  <a:pt x="700570" y="1046421"/>
                </a:moveTo>
                <a:lnTo>
                  <a:pt x="610333" y="1135225"/>
                </a:lnTo>
                <a:lnTo>
                  <a:pt x="700508" y="1224090"/>
                </a:lnTo>
                <a:lnTo>
                  <a:pt x="790747" y="1135286"/>
                </a:lnTo>
                <a:close/>
                <a:moveTo>
                  <a:pt x="8779400" y="1033528"/>
                </a:moveTo>
                <a:lnTo>
                  <a:pt x="8892399" y="1144883"/>
                </a:lnTo>
                <a:lnTo>
                  <a:pt x="8779322" y="1256162"/>
                </a:lnTo>
                <a:lnTo>
                  <a:pt x="8666324" y="1144806"/>
                </a:lnTo>
                <a:close/>
                <a:moveTo>
                  <a:pt x="2204523" y="1039829"/>
                </a:moveTo>
                <a:lnTo>
                  <a:pt x="2317520" y="1151185"/>
                </a:lnTo>
                <a:lnTo>
                  <a:pt x="2204443" y="1262463"/>
                </a:lnTo>
                <a:lnTo>
                  <a:pt x="2091445" y="1151107"/>
                </a:lnTo>
                <a:close/>
                <a:moveTo>
                  <a:pt x="11215757" y="1025859"/>
                </a:moveTo>
                <a:lnTo>
                  <a:pt x="11328755" y="1137214"/>
                </a:lnTo>
                <a:lnTo>
                  <a:pt x="11215679" y="1248493"/>
                </a:lnTo>
                <a:lnTo>
                  <a:pt x="11102681" y="1137138"/>
                </a:lnTo>
                <a:close/>
                <a:moveTo>
                  <a:pt x="4403477" y="1034578"/>
                </a:moveTo>
                <a:lnTo>
                  <a:pt x="4516475" y="1145934"/>
                </a:lnTo>
                <a:lnTo>
                  <a:pt x="4403398" y="1257213"/>
                </a:lnTo>
                <a:lnTo>
                  <a:pt x="4290400" y="1145857"/>
                </a:lnTo>
                <a:close/>
                <a:moveTo>
                  <a:pt x="7713546" y="1029364"/>
                </a:moveTo>
                <a:lnTo>
                  <a:pt x="7807485" y="1121937"/>
                </a:lnTo>
                <a:lnTo>
                  <a:pt x="7807482" y="1127718"/>
                </a:lnTo>
                <a:lnTo>
                  <a:pt x="7810419" y="1124829"/>
                </a:lnTo>
                <a:lnTo>
                  <a:pt x="7811684" y="1126076"/>
                </a:lnTo>
                <a:lnTo>
                  <a:pt x="7811685" y="1123583"/>
                </a:lnTo>
                <a:lnTo>
                  <a:pt x="7905689" y="1031073"/>
                </a:lnTo>
                <a:lnTo>
                  <a:pt x="8018687" y="1142429"/>
                </a:lnTo>
                <a:lnTo>
                  <a:pt x="7905609" y="1253708"/>
                </a:lnTo>
                <a:lnTo>
                  <a:pt x="7811671" y="1161134"/>
                </a:lnTo>
                <a:lnTo>
                  <a:pt x="7811673" y="1155354"/>
                </a:lnTo>
                <a:lnTo>
                  <a:pt x="7808738" y="1158243"/>
                </a:lnTo>
                <a:lnTo>
                  <a:pt x="7807473" y="1156996"/>
                </a:lnTo>
                <a:lnTo>
                  <a:pt x="7807472" y="1159488"/>
                </a:lnTo>
                <a:lnTo>
                  <a:pt x="7713467" y="1251998"/>
                </a:lnTo>
                <a:lnTo>
                  <a:pt x="7600469" y="1140643"/>
                </a:lnTo>
                <a:close/>
                <a:moveTo>
                  <a:pt x="9901867" y="1024129"/>
                </a:moveTo>
                <a:lnTo>
                  <a:pt x="9995092" y="1115999"/>
                </a:lnTo>
                <a:lnTo>
                  <a:pt x="9995086" y="1131903"/>
                </a:lnTo>
                <a:lnTo>
                  <a:pt x="10093292" y="1035259"/>
                </a:lnTo>
                <a:lnTo>
                  <a:pt x="10206288" y="1146614"/>
                </a:lnTo>
                <a:lnTo>
                  <a:pt x="10093214" y="1257893"/>
                </a:lnTo>
                <a:lnTo>
                  <a:pt x="9999989" y="1166023"/>
                </a:lnTo>
                <a:lnTo>
                  <a:pt x="9999995" y="1150119"/>
                </a:lnTo>
                <a:lnTo>
                  <a:pt x="9901789" y="1246763"/>
                </a:lnTo>
                <a:lnTo>
                  <a:pt x="9788791" y="1135406"/>
                </a:lnTo>
                <a:close/>
                <a:moveTo>
                  <a:pt x="6839833" y="1026909"/>
                </a:moveTo>
                <a:lnTo>
                  <a:pt x="6952832" y="1138265"/>
                </a:lnTo>
                <a:lnTo>
                  <a:pt x="6839754" y="1249544"/>
                </a:lnTo>
                <a:lnTo>
                  <a:pt x="6726757" y="1138188"/>
                </a:lnTo>
                <a:close/>
                <a:moveTo>
                  <a:pt x="9028156" y="1021673"/>
                </a:moveTo>
                <a:lnTo>
                  <a:pt x="9141154" y="1133030"/>
                </a:lnTo>
                <a:lnTo>
                  <a:pt x="9028077" y="1244308"/>
                </a:lnTo>
                <a:lnTo>
                  <a:pt x="8915079" y="1132952"/>
                </a:lnTo>
                <a:close/>
                <a:moveTo>
                  <a:pt x="5525944" y="1025179"/>
                </a:moveTo>
                <a:lnTo>
                  <a:pt x="5619168" y="1117049"/>
                </a:lnTo>
                <a:lnTo>
                  <a:pt x="5619163" y="1132953"/>
                </a:lnTo>
                <a:lnTo>
                  <a:pt x="5717369" y="1036310"/>
                </a:lnTo>
                <a:lnTo>
                  <a:pt x="5830365" y="1147664"/>
                </a:lnTo>
                <a:lnTo>
                  <a:pt x="5717291" y="1258943"/>
                </a:lnTo>
                <a:lnTo>
                  <a:pt x="5624066" y="1167073"/>
                </a:lnTo>
                <a:lnTo>
                  <a:pt x="5624070" y="1151169"/>
                </a:lnTo>
                <a:lnTo>
                  <a:pt x="5525865" y="1247814"/>
                </a:lnTo>
                <a:lnTo>
                  <a:pt x="5412868" y="1136457"/>
                </a:lnTo>
                <a:close/>
                <a:moveTo>
                  <a:pt x="10532106" y="1018089"/>
                </a:moveTo>
                <a:lnTo>
                  <a:pt x="10664874" y="1148927"/>
                </a:lnTo>
                <a:lnTo>
                  <a:pt x="10532013" y="1279674"/>
                </a:lnTo>
                <a:lnTo>
                  <a:pt x="10399246" y="1148836"/>
                </a:lnTo>
                <a:close/>
                <a:moveTo>
                  <a:pt x="2453277" y="1027975"/>
                </a:moveTo>
                <a:lnTo>
                  <a:pt x="2566275" y="1139331"/>
                </a:lnTo>
                <a:lnTo>
                  <a:pt x="2453199" y="1250609"/>
                </a:lnTo>
                <a:lnTo>
                  <a:pt x="2340201" y="1139254"/>
                </a:lnTo>
                <a:close/>
                <a:moveTo>
                  <a:pt x="4652232" y="1022724"/>
                </a:moveTo>
                <a:lnTo>
                  <a:pt x="4765230" y="1134081"/>
                </a:lnTo>
                <a:lnTo>
                  <a:pt x="4652154" y="1245358"/>
                </a:lnTo>
                <a:lnTo>
                  <a:pt x="4539155" y="1134003"/>
                </a:lnTo>
                <a:close/>
                <a:moveTo>
                  <a:pt x="1139388" y="1026245"/>
                </a:moveTo>
                <a:lnTo>
                  <a:pt x="1232612" y="1118115"/>
                </a:lnTo>
                <a:lnTo>
                  <a:pt x="1232607" y="1134019"/>
                </a:lnTo>
                <a:lnTo>
                  <a:pt x="1330812" y="1037375"/>
                </a:lnTo>
                <a:lnTo>
                  <a:pt x="1443808" y="1148730"/>
                </a:lnTo>
                <a:lnTo>
                  <a:pt x="1330735" y="1260009"/>
                </a:lnTo>
                <a:lnTo>
                  <a:pt x="1237509" y="1168139"/>
                </a:lnTo>
                <a:lnTo>
                  <a:pt x="1237515" y="1152235"/>
                </a:lnTo>
                <a:lnTo>
                  <a:pt x="1139309" y="1248879"/>
                </a:lnTo>
                <a:lnTo>
                  <a:pt x="1026311" y="1137522"/>
                </a:lnTo>
                <a:close/>
                <a:moveTo>
                  <a:pt x="6156182" y="1019140"/>
                </a:moveTo>
                <a:lnTo>
                  <a:pt x="6288950" y="1149977"/>
                </a:lnTo>
                <a:lnTo>
                  <a:pt x="6156089" y="1280725"/>
                </a:lnTo>
                <a:lnTo>
                  <a:pt x="6023322" y="1149886"/>
                </a:lnTo>
                <a:close/>
                <a:moveTo>
                  <a:pt x="8344505" y="1013904"/>
                </a:moveTo>
                <a:lnTo>
                  <a:pt x="8477272" y="1144742"/>
                </a:lnTo>
                <a:lnTo>
                  <a:pt x="8344412" y="1275489"/>
                </a:lnTo>
                <a:lnTo>
                  <a:pt x="8211645" y="1144651"/>
                </a:lnTo>
                <a:close/>
                <a:moveTo>
                  <a:pt x="265675" y="1023789"/>
                </a:moveTo>
                <a:lnTo>
                  <a:pt x="378673" y="1135146"/>
                </a:lnTo>
                <a:lnTo>
                  <a:pt x="265597" y="1246424"/>
                </a:lnTo>
                <a:lnTo>
                  <a:pt x="152599" y="1135068"/>
                </a:lnTo>
                <a:close/>
                <a:moveTo>
                  <a:pt x="11650668" y="1006532"/>
                </a:moveTo>
                <a:lnTo>
                  <a:pt x="11783435" y="1137370"/>
                </a:lnTo>
                <a:lnTo>
                  <a:pt x="11650575" y="1268117"/>
                </a:lnTo>
                <a:lnTo>
                  <a:pt x="11517808" y="1137279"/>
                </a:lnTo>
                <a:close/>
                <a:moveTo>
                  <a:pt x="1769626" y="1020205"/>
                </a:moveTo>
                <a:lnTo>
                  <a:pt x="1902393" y="1151043"/>
                </a:lnTo>
                <a:lnTo>
                  <a:pt x="1769533" y="1281790"/>
                </a:lnTo>
                <a:lnTo>
                  <a:pt x="1636765" y="1150952"/>
                </a:lnTo>
                <a:close/>
                <a:moveTo>
                  <a:pt x="3968581" y="1014955"/>
                </a:moveTo>
                <a:lnTo>
                  <a:pt x="4101349" y="1145793"/>
                </a:lnTo>
                <a:lnTo>
                  <a:pt x="3968488" y="1276539"/>
                </a:lnTo>
                <a:lnTo>
                  <a:pt x="3835721" y="1145702"/>
                </a:lnTo>
                <a:close/>
                <a:moveTo>
                  <a:pt x="7274744" y="1007583"/>
                </a:moveTo>
                <a:lnTo>
                  <a:pt x="7407512" y="1138421"/>
                </a:lnTo>
                <a:lnTo>
                  <a:pt x="7274652" y="1269167"/>
                </a:lnTo>
                <a:lnTo>
                  <a:pt x="7141884" y="1138330"/>
                </a:lnTo>
                <a:close/>
                <a:moveTo>
                  <a:pt x="9463066" y="1002348"/>
                </a:moveTo>
                <a:lnTo>
                  <a:pt x="9595833" y="1133185"/>
                </a:lnTo>
                <a:lnTo>
                  <a:pt x="9462973" y="1263932"/>
                </a:lnTo>
                <a:lnTo>
                  <a:pt x="9330205" y="1133095"/>
                </a:lnTo>
                <a:close/>
                <a:moveTo>
                  <a:pt x="2888188" y="1008649"/>
                </a:moveTo>
                <a:lnTo>
                  <a:pt x="3020955" y="1139486"/>
                </a:lnTo>
                <a:lnTo>
                  <a:pt x="2888095" y="1270233"/>
                </a:lnTo>
                <a:lnTo>
                  <a:pt x="2755328" y="1139395"/>
                </a:lnTo>
                <a:close/>
                <a:moveTo>
                  <a:pt x="5087142" y="1003398"/>
                </a:moveTo>
                <a:lnTo>
                  <a:pt x="5219910" y="1134236"/>
                </a:lnTo>
                <a:lnTo>
                  <a:pt x="5087049" y="1264983"/>
                </a:lnTo>
                <a:lnTo>
                  <a:pt x="4954282" y="1134145"/>
                </a:lnTo>
                <a:close/>
                <a:moveTo>
                  <a:pt x="700586" y="1004464"/>
                </a:moveTo>
                <a:lnTo>
                  <a:pt x="833353" y="1135301"/>
                </a:lnTo>
                <a:lnTo>
                  <a:pt x="700493" y="1266048"/>
                </a:lnTo>
                <a:lnTo>
                  <a:pt x="567725" y="1135211"/>
                </a:lnTo>
                <a:close/>
                <a:moveTo>
                  <a:pt x="10531898" y="958356"/>
                </a:moveTo>
                <a:cubicBezTo>
                  <a:pt x="10517433" y="972203"/>
                  <a:pt x="10502970" y="986051"/>
                  <a:pt x="10488506" y="999898"/>
                </a:cubicBezTo>
                <a:lnTo>
                  <a:pt x="10339372" y="1146660"/>
                </a:lnTo>
                <a:lnTo>
                  <a:pt x="10531993" y="1336481"/>
                </a:lnTo>
                <a:lnTo>
                  <a:pt x="10724749" y="1146792"/>
                </a:lnTo>
                <a:lnTo>
                  <a:pt x="10592080" y="1016051"/>
                </a:lnTo>
                <a:close/>
                <a:moveTo>
                  <a:pt x="6155975" y="959406"/>
                </a:moveTo>
                <a:cubicBezTo>
                  <a:pt x="6141510" y="973253"/>
                  <a:pt x="6127047" y="987102"/>
                  <a:pt x="6112583" y="1000949"/>
                </a:cubicBezTo>
                <a:lnTo>
                  <a:pt x="5963447" y="1147710"/>
                </a:lnTo>
                <a:lnTo>
                  <a:pt x="6156069" y="1337532"/>
                </a:lnTo>
                <a:lnTo>
                  <a:pt x="6348825" y="1147842"/>
                </a:lnTo>
                <a:lnTo>
                  <a:pt x="6216156" y="1017101"/>
                </a:lnTo>
                <a:close/>
                <a:moveTo>
                  <a:pt x="11650688" y="949724"/>
                </a:moveTo>
                <a:lnTo>
                  <a:pt x="11457932" y="1139414"/>
                </a:lnTo>
                <a:lnTo>
                  <a:pt x="11590602" y="1270155"/>
                </a:lnTo>
                <a:lnTo>
                  <a:pt x="11650783" y="1327850"/>
                </a:lnTo>
                <a:cubicBezTo>
                  <a:pt x="11665247" y="1314002"/>
                  <a:pt x="11679712" y="1300155"/>
                  <a:pt x="11694176" y="1286307"/>
                </a:cubicBezTo>
                <a:lnTo>
                  <a:pt x="11843309" y="1139546"/>
                </a:lnTo>
                <a:close/>
                <a:moveTo>
                  <a:pt x="8344296" y="954171"/>
                </a:moveTo>
                <a:cubicBezTo>
                  <a:pt x="8329832" y="968018"/>
                  <a:pt x="8315368" y="981866"/>
                  <a:pt x="8300903" y="995714"/>
                </a:cubicBezTo>
                <a:lnTo>
                  <a:pt x="8151771" y="1142474"/>
                </a:lnTo>
                <a:lnTo>
                  <a:pt x="8344392" y="1332296"/>
                </a:lnTo>
                <a:lnTo>
                  <a:pt x="8537147" y="1142606"/>
                </a:lnTo>
                <a:lnTo>
                  <a:pt x="8404479" y="1011866"/>
                </a:lnTo>
                <a:close/>
                <a:moveTo>
                  <a:pt x="1769418" y="960472"/>
                </a:moveTo>
                <a:cubicBezTo>
                  <a:pt x="1754953" y="974319"/>
                  <a:pt x="1740490" y="988167"/>
                  <a:pt x="1726026" y="1002014"/>
                </a:cubicBezTo>
                <a:lnTo>
                  <a:pt x="1576891" y="1148776"/>
                </a:lnTo>
                <a:lnTo>
                  <a:pt x="1769513" y="1338597"/>
                </a:lnTo>
                <a:lnTo>
                  <a:pt x="1962269" y="1148908"/>
                </a:lnTo>
                <a:lnTo>
                  <a:pt x="1829599" y="1018167"/>
                </a:lnTo>
                <a:close/>
                <a:moveTo>
                  <a:pt x="7274764" y="950775"/>
                </a:moveTo>
                <a:lnTo>
                  <a:pt x="7082009" y="1140464"/>
                </a:lnTo>
                <a:lnTo>
                  <a:pt x="7214678" y="1271206"/>
                </a:lnTo>
                <a:lnTo>
                  <a:pt x="7274858" y="1328900"/>
                </a:lnTo>
                <a:cubicBezTo>
                  <a:pt x="7289323" y="1315053"/>
                  <a:pt x="7303788" y="1301206"/>
                  <a:pt x="7318253" y="1287358"/>
                </a:cubicBezTo>
                <a:lnTo>
                  <a:pt x="7467386" y="1140597"/>
                </a:lnTo>
                <a:close/>
                <a:moveTo>
                  <a:pt x="3968373" y="955222"/>
                </a:moveTo>
                <a:cubicBezTo>
                  <a:pt x="3953909" y="969069"/>
                  <a:pt x="3939445" y="982917"/>
                  <a:pt x="3924980" y="996764"/>
                </a:cubicBezTo>
                <a:lnTo>
                  <a:pt x="3775847" y="1143525"/>
                </a:lnTo>
                <a:lnTo>
                  <a:pt x="3968469" y="1333346"/>
                </a:lnTo>
                <a:lnTo>
                  <a:pt x="4161224" y="1143657"/>
                </a:lnTo>
                <a:lnTo>
                  <a:pt x="4028555" y="1012917"/>
                </a:lnTo>
                <a:close/>
                <a:moveTo>
                  <a:pt x="9463086" y="945539"/>
                </a:moveTo>
                <a:lnTo>
                  <a:pt x="9270330" y="1135230"/>
                </a:lnTo>
                <a:lnTo>
                  <a:pt x="9403000" y="1265970"/>
                </a:lnTo>
                <a:lnTo>
                  <a:pt x="9463181" y="1323664"/>
                </a:lnTo>
                <a:cubicBezTo>
                  <a:pt x="9477645" y="1309817"/>
                  <a:pt x="9492110" y="1295970"/>
                  <a:pt x="9506574" y="1282123"/>
                </a:cubicBezTo>
                <a:lnTo>
                  <a:pt x="9655707" y="1135362"/>
                </a:lnTo>
                <a:close/>
                <a:moveTo>
                  <a:pt x="2888207" y="951840"/>
                </a:moveTo>
                <a:lnTo>
                  <a:pt x="2695451" y="1141530"/>
                </a:lnTo>
                <a:lnTo>
                  <a:pt x="2828121" y="1272271"/>
                </a:lnTo>
                <a:lnTo>
                  <a:pt x="2888302" y="1329966"/>
                </a:lnTo>
                <a:cubicBezTo>
                  <a:pt x="2902766" y="1316118"/>
                  <a:pt x="2917231" y="1302271"/>
                  <a:pt x="2931696" y="1288423"/>
                </a:cubicBezTo>
                <a:lnTo>
                  <a:pt x="3080829" y="1141662"/>
                </a:lnTo>
                <a:close/>
                <a:moveTo>
                  <a:pt x="5087162" y="946590"/>
                </a:moveTo>
                <a:lnTo>
                  <a:pt x="4894407" y="1136280"/>
                </a:lnTo>
                <a:lnTo>
                  <a:pt x="5027077" y="1267021"/>
                </a:lnTo>
                <a:lnTo>
                  <a:pt x="5087257" y="1324715"/>
                </a:lnTo>
                <a:cubicBezTo>
                  <a:pt x="5101722" y="1310868"/>
                  <a:pt x="5116187" y="1297020"/>
                  <a:pt x="5130651" y="1283173"/>
                </a:cubicBezTo>
                <a:lnTo>
                  <a:pt x="5279784" y="1136412"/>
                </a:lnTo>
                <a:close/>
                <a:moveTo>
                  <a:pt x="700606" y="947655"/>
                </a:moveTo>
                <a:lnTo>
                  <a:pt x="507849" y="1137346"/>
                </a:lnTo>
                <a:lnTo>
                  <a:pt x="640519" y="1268087"/>
                </a:lnTo>
                <a:lnTo>
                  <a:pt x="700701" y="1325780"/>
                </a:lnTo>
                <a:cubicBezTo>
                  <a:pt x="715164" y="1311934"/>
                  <a:pt x="729630" y="1298086"/>
                  <a:pt x="744094" y="1284239"/>
                </a:cubicBezTo>
                <a:lnTo>
                  <a:pt x="893227" y="1137478"/>
                </a:lnTo>
                <a:close/>
                <a:moveTo>
                  <a:pt x="12193005" y="749368"/>
                </a:moveTo>
                <a:lnTo>
                  <a:pt x="12187738" y="754229"/>
                </a:lnTo>
                <a:lnTo>
                  <a:pt x="12187739" y="752954"/>
                </a:lnTo>
                <a:lnTo>
                  <a:pt x="12146196" y="752940"/>
                </a:lnTo>
                <a:lnTo>
                  <a:pt x="12167651" y="772770"/>
                </a:lnTo>
                <a:lnTo>
                  <a:pt x="12166689" y="773658"/>
                </a:lnTo>
                <a:lnTo>
                  <a:pt x="12168612" y="773659"/>
                </a:lnTo>
                <a:lnTo>
                  <a:pt x="12187725" y="791324"/>
                </a:lnTo>
                <a:lnTo>
                  <a:pt x="12187732" y="773665"/>
                </a:lnTo>
                <a:lnTo>
                  <a:pt x="12192996" y="773667"/>
                </a:lnTo>
                <a:close/>
                <a:moveTo>
                  <a:pt x="10537926" y="747689"/>
                </a:moveTo>
                <a:lnTo>
                  <a:pt x="10521022" y="764323"/>
                </a:lnTo>
                <a:lnTo>
                  <a:pt x="10499859" y="764316"/>
                </a:lnTo>
                <a:lnTo>
                  <a:pt x="10510437" y="774740"/>
                </a:lnTo>
                <a:lnTo>
                  <a:pt x="10499985" y="785027"/>
                </a:lnTo>
                <a:lnTo>
                  <a:pt x="10520883" y="785034"/>
                </a:lnTo>
                <a:lnTo>
                  <a:pt x="10534104" y="798063"/>
                </a:lnTo>
                <a:lnTo>
                  <a:pt x="10547336" y="785043"/>
                </a:lnTo>
                <a:lnTo>
                  <a:pt x="10575840" y="785052"/>
                </a:lnTo>
                <a:lnTo>
                  <a:pt x="10561593" y="771013"/>
                </a:lnTo>
                <a:lnTo>
                  <a:pt x="10568374" y="764339"/>
                </a:lnTo>
                <a:lnTo>
                  <a:pt x="10554817" y="764335"/>
                </a:lnTo>
                <a:close/>
                <a:moveTo>
                  <a:pt x="10005403" y="745183"/>
                </a:moveTo>
                <a:lnTo>
                  <a:pt x="10002239" y="748104"/>
                </a:lnTo>
                <a:lnTo>
                  <a:pt x="10000488" y="746486"/>
                </a:lnTo>
                <a:lnTo>
                  <a:pt x="10000487" y="749721"/>
                </a:lnTo>
                <a:lnTo>
                  <a:pt x="10000136" y="750045"/>
                </a:lnTo>
                <a:lnTo>
                  <a:pt x="10000136" y="748770"/>
                </a:lnTo>
                <a:lnTo>
                  <a:pt x="9958594" y="748755"/>
                </a:lnTo>
                <a:lnTo>
                  <a:pt x="9980049" y="768585"/>
                </a:lnTo>
                <a:lnTo>
                  <a:pt x="9979087" y="769473"/>
                </a:lnTo>
                <a:lnTo>
                  <a:pt x="9981009" y="769473"/>
                </a:lnTo>
                <a:lnTo>
                  <a:pt x="9995210" y="782598"/>
                </a:lnTo>
                <a:lnTo>
                  <a:pt x="9995208" y="788442"/>
                </a:lnTo>
                <a:lnTo>
                  <a:pt x="9998373" y="785522"/>
                </a:lnTo>
                <a:lnTo>
                  <a:pt x="10000123" y="787140"/>
                </a:lnTo>
                <a:lnTo>
                  <a:pt x="10000124" y="783904"/>
                </a:lnTo>
                <a:lnTo>
                  <a:pt x="10000475" y="783580"/>
                </a:lnTo>
                <a:lnTo>
                  <a:pt x="10000475" y="784856"/>
                </a:lnTo>
                <a:lnTo>
                  <a:pt x="10042016" y="784870"/>
                </a:lnTo>
                <a:lnTo>
                  <a:pt x="10020562" y="765041"/>
                </a:lnTo>
                <a:lnTo>
                  <a:pt x="10021524" y="764153"/>
                </a:lnTo>
                <a:lnTo>
                  <a:pt x="10019601" y="764152"/>
                </a:lnTo>
                <a:lnTo>
                  <a:pt x="10005401" y="751027"/>
                </a:lnTo>
                <a:close/>
                <a:moveTo>
                  <a:pt x="6162002" y="748739"/>
                </a:moveTo>
                <a:lnTo>
                  <a:pt x="6145098" y="765374"/>
                </a:lnTo>
                <a:lnTo>
                  <a:pt x="6123936" y="765366"/>
                </a:lnTo>
                <a:lnTo>
                  <a:pt x="6134513" y="775791"/>
                </a:lnTo>
                <a:lnTo>
                  <a:pt x="6124061" y="786078"/>
                </a:lnTo>
                <a:lnTo>
                  <a:pt x="6144959" y="786084"/>
                </a:lnTo>
                <a:lnTo>
                  <a:pt x="6158181" y="799114"/>
                </a:lnTo>
                <a:lnTo>
                  <a:pt x="6171413" y="786094"/>
                </a:lnTo>
                <a:lnTo>
                  <a:pt x="6199917" y="786103"/>
                </a:lnTo>
                <a:lnTo>
                  <a:pt x="6185669" y="772063"/>
                </a:lnTo>
                <a:lnTo>
                  <a:pt x="6192451" y="765390"/>
                </a:lnTo>
                <a:lnTo>
                  <a:pt x="6178893" y="765385"/>
                </a:lnTo>
                <a:close/>
                <a:moveTo>
                  <a:pt x="3430524" y="751484"/>
                </a:moveTo>
                <a:lnTo>
                  <a:pt x="3425258" y="756345"/>
                </a:lnTo>
                <a:lnTo>
                  <a:pt x="3425259" y="755070"/>
                </a:lnTo>
                <a:lnTo>
                  <a:pt x="3383716" y="755056"/>
                </a:lnTo>
                <a:lnTo>
                  <a:pt x="3405171" y="774886"/>
                </a:lnTo>
                <a:lnTo>
                  <a:pt x="3404209" y="775774"/>
                </a:lnTo>
                <a:lnTo>
                  <a:pt x="3406132" y="775775"/>
                </a:lnTo>
                <a:lnTo>
                  <a:pt x="3425244" y="793440"/>
                </a:lnTo>
                <a:lnTo>
                  <a:pt x="3425252" y="775782"/>
                </a:lnTo>
                <a:lnTo>
                  <a:pt x="3430516" y="775783"/>
                </a:lnTo>
                <a:close/>
                <a:moveTo>
                  <a:pt x="11654106" y="739747"/>
                </a:moveTo>
                <a:lnTo>
                  <a:pt x="11640874" y="752767"/>
                </a:lnTo>
                <a:lnTo>
                  <a:pt x="11612370" y="752757"/>
                </a:lnTo>
                <a:lnTo>
                  <a:pt x="11626617" y="766797"/>
                </a:lnTo>
                <a:lnTo>
                  <a:pt x="11619836" y="773471"/>
                </a:lnTo>
                <a:lnTo>
                  <a:pt x="11633394" y="773475"/>
                </a:lnTo>
                <a:lnTo>
                  <a:pt x="11650285" y="790121"/>
                </a:lnTo>
                <a:lnTo>
                  <a:pt x="11667188" y="773487"/>
                </a:lnTo>
                <a:lnTo>
                  <a:pt x="11688351" y="773494"/>
                </a:lnTo>
                <a:lnTo>
                  <a:pt x="11677774" y="763070"/>
                </a:lnTo>
                <a:lnTo>
                  <a:pt x="11688226" y="752784"/>
                </a:lnTo>
                <a:lnTo>
                  <a:pt x="11667327" y="752776"/>
                </a:lnTo>
                <a:close/>
                <a:moveTo>
                  <a:pt x="8350324" y="743503"/>
                </a:moveTo>
                <a:lnTo>
                  <a:pt x="8333420" y="760139"/>
                </a:lnTo>
                <a:lnTo>
                  <a:pt x="8312257" y="760131"/>
                </a:lnTo>
                <a:lnTo>
                  <a:pt x="8322835" y="770555"/>
                </a:lnTo>
                <a:lnTo>
                  <a:pt x="8312383" y="780842"/>
                </a:lnTo>
                <a:lnTo>
                  <a:pt x="8333281" y="780849"/>
                </a:lnTo>
                <a:lnTo>
                  <a:pt x="8346504" y="793879"/>
                </a:lnTo>
                <a:lnTo>
                  <a:pt x="8359734" y="780858"/>
                </a:lnTo>
                <a:lnTo>
                  <a:pt x="8388238" y="780868"/>
                </a:lnTo>
                <a:lnTo>
                  <a:pt x="8373992" y="766828"/>
                </a:lnTo>
                <a:lnTo>
                  <a:pt x="8380772" y="760155"/>
                </a:lnTo>
                <a:lnTo>
                  <a:pt x="8367215" y="760150"/>
                </a:lnTo>
                <a:close/>
                <a:moveTo>
                  <a:pt x="5629479" y="746234"/>
                </a:moveTo>
                <a:lnTo>
                  <a:pt x="5626315" y="749154"/>
                </a:lnTo>
                <a:lnTo>
                  <a:pt x="5624565" y="747536"/>
                </a:lnTo>
                <a:lnTo>
                  <a:pt x="5624564" y="750771"/>
                </a:lnTo>
                <a:lnTo>
                  <a:pt x="5624213" y="751095"/>
                </a:lnTo>
                <a:lnTo>
                  <a:pt x="5624213" y="749820"/>
                </a:lnTo>
                <a:lnTo>
                  <a:pt x="5582671" y="749806"/>
                </a:lnTo>
                <a:lnTo>
                  <a:pt x="5604125" y="769635"/>
                </a:lnTo>
                <a:lnTo>
                  <a:pt x="5603164" y="770524"/>
                </a:lnTo>
                <a:lnTo>
                  <a:pt x="5605086" y="770524"/>
                </a:lnTo>
                <a:lnTo>
                  <a:pt x="5619287" y="783649"/>
                </a:lnTo>
                <a:lnTo>
                  <a:pt x="5619285" y="789493"/>
                </a:lnTo>
                <a:lnTo>
                  <a:pt x="5622449" y="786572"/>
                </a:lnTo>
                <a:lnTo>
                  <a:pt x="5624199" y="788190"/>
                </a:lnTo>
                <a:lnTo>
                  <a:pt x="5624200" y="784955"/>
                </a:lnTo>
                <a:lnTo>
                  <a:pt x="5624551" y="784631"/>
                </a:lnTo>
                <a:lnTo>
                  <a:pt x="5624552" y="785906"/>
                </a:lnTo>
                <a:lnTo>
                  <a:pt x="5666093" y="785920"/>
                </a:lnTo>
                <a:lnTo>
                  <a:pt x="5644639" y="766091"/>
                </a:lnTo>
                <a:lnTo>
                  <a:pt x="5645601" y="765203"/>
                </a:lnTo>
                <a:lnTo>
                  <a:pt x="5643677" y="765203"/>
                </a:lnTo>
                <a:lnTo>
                  <a:pt x="5629478" y="752078"/>
                </a:lnTo>
                <a:close/>
                <a:moveTo>
                  <a:pt x="7812884" y="742301"/>
                </a:moveTo>
                <a:lnTo>
                  <a:pt x="7812880" y="754297"/>
                </a:lnTo>
                <a:lnTo>
                  <a:pt x="7811815" y="755280"/>
                </a:lnTo>
                <a:lnTo>
                  <a:pt x="7811816" y="754005"/>
                </a:lnTo>
                <a:lnTo>
                  <a:pt x="7770272" y="753991"/>
                </a:lnTo>
                <a:lnTo>
                  <a:pt x="7791727" y="773821"/>
                </a:lnTo>
                <a:lnTo>
                  <a:pt x="7790765" y="774708"/>
                </a:lnTo>
                <a:lnTo>
                  <a:pt x="7792689" y="774709"/>
                </a:lnTo>
                <a:lnTo>
                  <a:pt x="7811801" y="792375"/>
                </a:lnTo>
                <a:lnTo>
                  <a:pt x="7811805" y="780379"/>
                </a:lnTo>
                <a:lnTo>
                  <a:pt x="7812871" y="779396"/>
                </a:lnTo>
                <a:lnTo>
                  <a:pt x="7812870" y="780671"/>
                </a:lnTo>
                <a:lnTo>
                  <a:pt x="7854413" y="780685"/>
                </a:lnTo>
                <a:lnTo>
                  <a:pt x="7832958" y="760855"/>
                </a:lnTo>
                <a:lnTo>
                  <a:pt x="7833921" y="759967"/>
                </a:lnTo>
                <a:lnTo>
                  <a:pt x="7831997" y="759966"/>
                </a:lnTo>
                <a:close/>
                <a:moveTo>
                  <a:pt x="1775445" y="749805"/>
                </a:moveTo>
                <a:lnTo>
                  <a:pt x="1758541" y="766439"/>
                </a:lnTo>
                <a:lnTo>
                  <a:pt x="1737379" y="766432"/>
                </a:lnTo>
                <a:lnTo>
                  <a:pt x="1747957" y="776856"/>
                </a:lnTo>
                <a:lnTo>
                  <a:pt x="1737504" y="787143"/>
                </a:lnTo>
                <a:lnTo>
                  <a:pt x="1758403" y="787150"/>
                </a:lnTo>
                <a:lnTo>
                  <a:pt x="1771624" y="800179"/>
                </a:lnTo>
                <a:lnTo>
                  <a:pt x="1784856" y="787159"/>
                </a:lnTo>
                <a:lnTo>
                  <a:pt x="1813360" y="787169"/>
                </a:lnTo>
                <a:lnTo>
                  <a:pt x="1799113" y="773129"/>
                </a:lnTo>
                <a:lnTo>
                  <a:pt x="1805894" y="766455"/>
                </a:lnTo>
                <a:lnTo>
                  <a:pt x="1792337" y="766451"/>
                </a:lnTo>
                <a:close/>
                <a:moveTo>
                  <a:pt x="7278183" y="740797"/>
                </a:moveTo>
                <a:lnTo>
                  <a:pt x="7264951" y="753817"/>
                </a:lnTo>
                <a:lnTo>
                  <a:pt x="7236447" y="753808"/>
                </a:lnTo>
                <a:lnTo>
                  <a:pt x="7250694" y="767848"/>
                </a:lnTo>
                <a:lnTo>
                  <a:pt x="7243912" y="774521"/>
                </a:lnTo>
                <a:lnTo>
                  <a:pt x="7257470" y="774526"/>
                </a:lnTo>
                <a:lnTo>
                  <a:pt x="7274362" y="791172"/>
                </a:lnTo>
                <a:lnTo>
                  <a:pt x="7291265" y="774537"/>
                </a:lnTo>
                <a:lnTo>
                  <a:pt x="7312428" y="774545"/>
                </a:lnTo>
                <a:lnTo>
                  <a:pt x="7301850" y="764121"/>
                </a:lnTo>
                <a:lnTo>
                  <a:pt x="7312303" y="753834"/>
                </a:lnTo>
                <a:lnTo>
                  <a:pt x="7291404" y="753827"/>
                </a:lnTo>
                <a:close/>
                <a:moveTo>
                  <a:pt x="3974401" y="744554"/>
                </a:moveTo>
                <a:lnTo>
                  <a:pt x="3957497" y="761189"/>
                </a:lnTo>
                <a:lnTo>
                  <a:pt x="3936334" y="761182"/>
                </a:lnTo>
                <a:lnTo>
                  <a:pt x="3946912" y="771605"/>
                </a:lnTo>
                <a:lnTo>
                  <a:pt x="3936459" y="781892"/>
                </a:lnTo>
                <a:lnTo>
                  <a:pt x="3957358" y="781900"/>
                </a:lnTo>
                <a:lnTo>
                  <a:pt x="3970580" y="794929"/>
                </a:lnTo>
                <a:lnTo>
                  <a:pt x="3983811" y="781909"/>
                </a:lnTo>
                <a:lnTo>
                  <a:pt x="4012315" y="781918"/>
                </a:lnTo>
                <a:lnTo>
                  <a:pt x="3998068" y="767879"/>
                </a:lnTo>
                <a:lnTo>
                  <a:pt x="4004849" y="761205"/>
                </a:lnTo>
                <a:lnTo>
                  <a:pt x="3991292" y="761201"/>
                </a:lnTo>
                <a:close/>
                <a:moveTo>
                  <a:pt x="1242923" y="747299"/>
                </a:moveTo>
                <a:lnTo>
                  <a:pt x="1239758" y="750220"/>
                </a:lnTo>
                <a:lnTo>
                  <a:pt x="1238008" y="748602"/>
                </a:lnTo>
                <a:lnTo>
                  <a:pt x="1238007" y="751837"/>
                </a:lnTo>
                <a:lnTo>
                  <a:pt x="1237656" y="752161"/>
                </a:lnTo>
                <a:lnTo>
                  <a:pt x="1237656" y="750886"/>
                </a:lnTo>
                <a:lnTo>
                  <a:pt x="1196114" y="750872"/>
                </a:lnTo>
                <a:lnTo>
                  <a:pt x="1217569" y="770701"/>
                </a:lnTo>
                <a:lnTo>
                  <a:pt x="1216607" y="771589"/>
                </a:lnTo>
                <a:lnTo>
                  <a:pt x="1218529" y="771589"/>
                </a:lnTo>
                <a:lnTo>
                  <a:pt x="1232730" y="784714"/>
                </a:lnTo>
                <a:lnTo>
                  <a:pt x="1232728" y="790558"/>
                </a:lnTo>
                <a:lnTo>
                  <a:pt x="1235892" y="787638"/>
                </a:lnTo>
                <a:lnTo>
                  <a:pt x="1237643" y="789256"/>
                </a:lnTo>
                <a:lnTo>
                  <a:pt x="1237644" y="786021"/>
                </a:lnTo>
                <a:lnTo>
                  <a:pt x="1237995" y="785697"/>
                </a:lnTo>
                <a:lnTo>
                  <a:pt x="1237994" y="786972"/>
                </a:lnTo>
                <a:lnTo>
                  <a:pt x="1279536" y="786986"/>
                </a:lnTo>
                <a:lnTo>
                  <a:pt x="1258082" y="767157"/>
                </a:lnTo>
                <a:lnTo>
                  <a:pt x="1259045" y="766269"/>
                </a:lnTo>
                <a:lnTo>
                  <a:pt x="1257121" y="766268"/>
                </a:lnTo>
                <a:lnTo>
                  <a:pt x="1242921" y="753143"/>
                </a:lnTo>
                <a:close/>
                <a:moveTo>
                  <a:pt x="9466504" y="735562"/>
                </a:moveTo>
                <a:lnTo>
                  <a:pt x="9453272" y="748582"/>
                </a:lnTo>
                <a:lnTo>
                  <a:pt x="9424768" y="748573"/>
                </a:lnTo>
                <a:lnTo>
                  <a:pt x="9439015" y="762613"/>
                </a:lnTo>
                <a:lnTo>
                  <a:pt x="9432234" y="769286"/>
                </a:lnTo>
                <a:lnTo>
                  <a:pt x="9445792" y="769291"/>
                </a:lnTo>
                <a:lnTo>
                  <a:pt x="9462684" y="785936"/>
                </a:lnTo>
                <a:lnTo>
                  <a:pt x="9479586" y="769302"/>
                </a:lnTo>
                <a:lnTo>
                  <a:pt x="9500749" y="769310"/>
                </a:lnTo>
                <a:lnTo>
                  <a:pt x="9490171" y="758885"/>
                </a:lnTo>
                <a:lnTo>
                  <a:pt x="9500624" y="748598"/>
                </a:lnTo>
                <a:lnTo>
                  <a:pt x="9479725" y="748592"/>
                </a:lnTo>
                <a:close/>
                <a:moveTo>
                  <a:pt x="3436960" y="743352"/>
                </a:moveTo>
                <a:lnTo>
                  <a:pt x="3436954" y="761010"/>
                </a:lnTo>
                <a:lnTo>
                  <a:pt x="3431689" y="761009"/>
                </a:lnTo>
                <a:lnTo>
                  <a:pt x="3431680" y="785308"/>
                </a:lnTo>
                <a:lnTo>
                  <a:pt x="3436947" y="780447"/>
                </a:lnTo>
                <a:lnTo>
                  <a:pt x="3436947" y="781722"/>
                </a:lnTo>
                <a:lnTo>
                  <a:pt x="3478489" y="781736"/>
                </a:lnTo>
                <a:lnTo>
                  <a:pt x="3457035" y="761906"/>
                </a:lnTo>
                <a:lnTo>
                  <a:pt x="3457997" y="761018"/>
                </a:lnTo>
                <a:lnTo>
                  <a:pt x="3456073" y="761017"/>
                </a:lnTo>
                <a:close/>
                <a:moveTo>
                  <a:pt x="2891626" y="741863"/>
                </a:moveTo>
                <a:lnTo>
                  <a:pt x="2878394" y="754883"/>
                </a:lnTo>
                <a:lnTo>
                  <a:pt x="2849889" y="754873"/>
                </a:lnTo>
                <a:lnTo>
                  <a:pt x="2864137" y="768913"/>
                </a:lnTo>
                <a:lnTo>
                  <a:pt x="2857356" y="775587"/>
                </a:lnTo>
                <a:lnTo>
                  <a:pt x="2870914" y="775591"/>
                </a:lnTo>
                <a:lnTo>
                  <a:pt x="2887805" y="792237"/>
                </a:lnTo>
                <a:lnTo>
                  <a:pt x="2904708" y="775603"/>
                </a:lnTo>
                <a:lnTo>
                  <a:pt x="2925871" y="775610"/>
                </a:lnTo>
                <a:lnTo>
                  <a:pt x="2915294" y="765187"/>
                </a:lnTo>
                <a:lnTo>
                  <a:pt x="2925746" y="754900"/>
                </a:lnTo>
                <a:lnTo>
                  <a:pt x="2904847" y="754892"/>
                </a:lnTo>
                <a:close/>
                <a:moveTo>
                  <a:pt x="5090581" y="736613"/>
                </a:moveTo>
                <a:lnTo>
                  <a:pt x="5077349" y="749633"/>
                </a:lnTo>
                <a:lnTo>
                  <a:pt x="5048845" y="749623"/>
                </a:lnTo>
                <a:lnTo>
                  <a:pt x="5063092" y="763663"/>
                </a:lnTo>
                <a:lnTo>
                  <a:pt x="5056311" y="770337"/>
                </a:lnTo>
                <a:lnTo>
                  <a:pt x="5069868" y="770341"/>
                </a:lnTo>
                <a:lnTo>
                  <a:pt x="5086760" y="786987"/>
                </a:lnTo>
                <a:lnTo>
                  <a:pt x="5103663" y="770353"/>
                </a:lnTo>
                <a:lnTo>
                  <a:pt x="5124826" y="770360"/>
                </a:lnTo>
                <a:lnTo>
                  <a:pt x="5114248" y="759936"/>
                </a:lnTo>
                <a:lnTo>
                  <a:pt x="5124701" y="749649"/>
                </a:lnTo>
                <a:lnTo>
                  <a:pt x="5103802" y="749642"/>
                </a:lnTo>
                <a:close/>
                <a:moveTo>
                  <a:pt x="704024" y="737678"/>
                </a:moveTo>
                <a:lnTo>
                  <a:pt x="690792" y="750698"/>
                </a:lnTo>
                <a:lnTo>
                  <a:pt x="662288" y="750689"/>
                </a:lnTo>
                <a:lnTo>
                  <a:pt x="676535" y="764729"/>
                </a:lnTo>
                <a:lnTo>
                  <a:pt x="669754" y="771402"/>
                </a:lnTo>
                <a:lnTo>
                  <a:pt x="683312" y="771407"/>
                </a:lnTo>
                <a:lnTo>
                  <a:pt x="700203" y="788052"/>
                </a:lnTo>
                <a:lnTo>
                  <a:pt x="717106" y="771418"/>
                </a:lnTo>
                <a:lnTo>
                  <a:pt x="738269" y="771426"/>
                </a:lnTo>
                <a:lnTo>
                  <a:pt x="727691" y="761001"/>
                </a:lnTo>
                <a:lnTo>
                  <a:pt x="738144" y="750714"/>
                </a:lnTo>
                <a:lnTo>
                  <a:pt x="717245" y="750708"/>
                </a:lnTo>
                <a:close/>
                <a:moveTo>
                  <a:pt x="11096755" y="719504"/>
                </a:moveTo>
                <a:lnTo>
                  <a:pt x="11096753" y="721952"/>
                </a:lnTo>
                <a:lnTo>
                  <a:pt x="11050652" y="764505"/>
                </a:lnTo>
                <a:lnTo>
                  <a:pt x="11033239" y="764498"/>
                </a:lnTo>
                <a:lnTo>
                  <a:pt x="11041942" y="772543"/>
                </a:lnTo>
                <a:lnTo>
                  <a:pt x="11028221" y="785208"/>
                </a:lnTo>
                <a:lnTo>
                  <a:pt x="11055654" y="785217"/>
                </a:lnTo>
                <a:lnTo>
                  <a:pt x="11091455" y="818307"/>
                </a:lnTo>
                <a:lnTo>
                  <a:pt x="11091455" y="815858"/>
                </a:lnTo>
                <a:lnTo>
                  <a:pt x="11137558" y="773306"/>
                </a:lnTo>
                <a:lnTo>
                  <a:pt x="11154971" y="773311"/>
                </a:lnTo>
                <a:lnTo>
                  <a:pt x="11146267" y="765267"/>
                </a:lnTo>
                <a:lnTo>
                  <a:pt x="11159988" y="752603"/>
                </a:lnTo>
                <a:lnTo>
                  <a:pt x="11132555" y="752593"/>
                </a:lnTo>
                <a:close/>
                <a:moveTo>
                  <a:pt x="6720831" y="720554"/>
                </a:moveTo>
                <a:lnTo>
                  <a:pt x="6720830" y="723003"/>
                </a:lnTo>
                <a:lnTo>
                  <a:pt x="6674728" y="765556"/>
                </a:lnTo>
                <a:lnTo>
                  <a:pt x="6657314" y="765549"/>
                </a:lnTo>
                <a:lnTo>
                  <a:pt x="6666019" y="773593"/>
                </a:lnTo>
                <a:lnTo>
                  <a:pt x="6652297" y="786258"/>
                </a:lnTo>
                <a:lnTo>
                  <a:pt x="6679731" y="786268"/>
                </a:lnTo>
                <a:lnTo>
                  <a:pt x="6715532" y="819358"/>
                </a:lnTo>
                <a:lnTo>
                  <a:pt x="6715532" y="816908"/>
                </a:lnTo>
                <a:lnTo>
                  <a:pt x="6761635" y="774356"/>
                </a:lnTo>
                <a:lnTo>
                  <a:pt x="6779047" y="774362"/>
                </a:lnTo>
                <a:lnTo>
                  <a:pt x="6770343" y="766318"/>
                </a:lnTo>
                <a:lnTo>
                  <a:pt x="6784065" y="753653"/>
                </a:lnTo>
                <a:lnTo>
                  <a:pt x="6756631" y="753644"/>
                </a:lnTo>
                <a:close/>
                <a:moveTo>
                  <a:pt x="8909153" y="715318"/>
                </a:moveTo>
                <a:lnTo>
                  <a:pt x="8909152" y="717767"/>
                </a:lnTo>
                <a:lnTo>
                  <a:pt x="8863050" y="760319"/>
                </a:lnTo>
                <a:lnTo>
                  <a:pt x="8845638" y="760314"/>
                </a:lnTo>
                <a:lnTo>
                  <a:pt x="8854340" y="768358"/>
                </a:lnTo>
                <a:lnTo>
                  <a:pt x="8840620" y="781022"/>
                </a:lnTo>
                <a:lnTo>
                  <a:pt x="8868052" y="781032"/>
                </a:lnTo>
                <a:lnTo>
                  <a:pt x="8903853" y="814122"/>
                </a:lnTo>
                <a:lnTo>
                  <a:pt x="8903854" y="811673"/>
                </a:lnTo>
                <a:lnTo>
                  <a:pt x="8949957" y="769120"/>
                </a:lnTo>
                <a:lnTo>
                  <a:pt x="8967370" y="769127"/>
                </a:lnTo>
                <a:lnTo>
                  <a:pt x="8958666" y="761082"/>
                </a:lnTo>
                <a:lnTo>
                  <a:pt x="8972387" y="748417"/>
                </a:lnTo>
                <a:lnTo>
                  <a:pt x="8944954" y="748408"/>
                </a:lnTo>
                <a:close/>
                <a:moveTo>
                  <a:pt x="2334275" y="721620"/>
                </a:moveTo>
                <a:lnTo>
                  <a:pt x="2334273" y="724068"/>
                </a:lnTo>
                <a:lnTo>
                  <a:pt x="2288172" y="766621"/>
                </a:lnTo>
                <a:lnTo>
                  <a:pt x="2270758" y="766614"/>
                </a:lnTo>
                <a:lnTo>
                  <a:pt x="2279462" y="774659"/>
                </a:lnTo>
                <a:lnTo>
                  <a:pt x="2265741" y="787324"/>
                </a:lnTo>
                <a:lnTo>
                  <a:pt x="2293174" y="787333"/>
                </a:lnTo>
                <a:lnTo>
                  <a:pt x="2328975" y="820423"/>
                </a:lnTo>
                <a:lnTo>
                  <a:pt x="2328975" y="817974"/>
                </a:lnTo>
                <a:lnTo>
                  <a:pt x="2375078" y="775422"/>
                </a:lnTo>
                <a:lnTo>
                  <a:pt x="2392490" y="775427"/>
                </a:lnTo>
                <a:lnTo>
                  <a:pt x="2383787" y="767383"/>
                </a:lnTo>
                <a:lnTo>
                  <a:pt x="2397508" y="754719"/>
                </a:lnTo>
                <a:lnTo>
                  <a:pt x="2370075" y="754710"/>
                </a:lnTo>
                <a:close/>
                <a:moveTo>
                  <a:pt x="4533230" y="716369"/>
                </a:moveTo>
                <a:lnTo>
                  <a:pt x="4533229" y="718818"/>
                </a:lnTo>
                <a:lnTo>
                  <a:pt x="4487127" y="761370"/>
                </a:lnTo>
                <a:lnTo>
                  <a:pt x="4469714" y="761364"/>
                </a:lnTo>
                <a:lnTo>
                  <a:pt x="4478417" y="769409"/>
                </a:lnTo>
                <a:lnTo>
                  <a:pt x="4464697" y="782073"/>
                </a:lnTo>
                <a:lnTo>
                  <a:pt x="4492129" y="782082"/>
                </a:lnTo>
                <a:lnTo>
                  <a:pt x="4527930" y="815172"/>
                </a:lnTo>
                <a:lnTo>
                  <a:pt x="4527931" y="812724"/>
                </a:lnTo>
                <a:lnTo>
                  <a:pt x="4574034" y="770171"/>
                </a:lnTo>
                <a:lnTo>
                  <a:pt x="4591447" y="770177"/>
                </a:lnTo>
                <a:lnTo>
                  <a:pt x="4582743" y="762132"/>
                </a:lnTo>
                <a:lnTo>
                  <a:pt x="4596464" y="749468"/>
                </a:lnTo>
                <a:lnTo>
                  <a:pt x="4569030" y="749459"/>
                </a:lnTo>
                <a:close/>
                <a:moveTo>
                  <a:pt x="10537940" y="705731"/>
                </a:moveTo>
                <a:lnTo>
                  <a:pt x="10604201" y="771027"/>
                </a:lnTo>
                <a:lnTo>
                  <a:pt x="10534091" y="840022"/>
                </a:lnTo>
                <a:lnTo>
                  <a:pt x="10467830" y="774725"/>
                </a:lnTo>
                <a:close/>
                <a:moveTo>
                  <a:pt x="146673" y="717434"/>
                </a:moveTo>
                <a:lnTo>
                  <a:pt x="146672" y="719884"/>
                </a:lnTo>
                <a:lnTo>
                  <a:pt x="100570" y="762436"/>
                </a:lnTo>
                <a:lnTo>
                  <a:pt x="83157" y="762430"/>
                </a:lnTo>
                <a:lnTo>
                  <a:pt x="91860" y="770474"/>
                </a:lnTo>
                <a:lnTo>
                  <a:pt x="78140" y="783138"/>
                </a:lnTo>
                <a:lnTo>
                  <a:pt x="105572" y="783148"/>
                </a:lnTo>
                <a:lnTo>
                  <a:pt x="141373" y="816238"/>
                </a:lnTo>
                <a:lnTo>
                  <a:pt x="141375" y="813789"/>
                </a:lnTo>
                <a:lnTo>
                  <a:pt x="187477" y="771236"/>
                </a:lnTo>
                <a:lnTo>
                  <a:pt x="204889" y="771243"/>
                </a:lnTo>
                <a:lnTo>
                  <a:pt x="196186" y="763198"/>
                </a:lnTo>
                <a:lnTo>
                  <a:pt x="209908" y="750533"/>
                </a:lnTo>
                <a:lnTo>
                  <a:pt x="182474" y="750524"/>
                </a:lnTo>
                <a:close/>
                <a:moveTo>
                  <a:pt x="6162017" y="706781"/>
                </a:moveTo>
                <a:lnTo>
                  <a:pt x="6228277" y="772077"/>
                </a:lnTo>
                <a:lnTo>
                  <a:pt x="6158167" y="841073"/>
                </a:lnTo>
                <a:lnTo>
                  <a:pt x="6091907" y="775776"/>
                </a:lnTo>
                <a:close/>
                <a:moveTo>
                  <a:pt x="11654120" y="697788"/>
                </a:moveTo>
                <a:lnTo>
                  <a:pt x="11720381" y="763085"/>
                </a:lnTo>
                <a:lnTo>
                  <a:pt x="11650270" y="832079"/>
                </a:lnTo>
                <a:lnTo>
                  <a:pt x="11584010" y="766783"/>
                </a:lnTo>
                <a:close/>
                <a:moveTo>
                  <a:pt x="8350339" y="701546"/>
                </a:moveTo>
                <a:lnTo>
                  <a:pt x="8416599" y="766842"/>
                </a:lnTo>
                <a:lnTo>
                  <a:pt x="8346489" y="835837"/>
                </a:lnTo>
                <a:lnTo>
                  <a:pt x="8280228" y="770541"/>
                </a:lnTo>
                <a:close/>
                <a:moveTo>
                  <a:pt x="1775460" y="707847"/>
                </a:moveTo>
                <a:lnTo>
                  <a:pt x="1841721" y="773143"/>
                </a:lnTo>
                <a:lnTo>
                  <a:pt x="1771611" y="842138"/>
                </a:lnTo>
                <a:lnTo>
                  <a:pt x="1705350" y="776841"/>
                </a:lnTo>
                <a:close/>
                <a:moveTo>
                  <a:pt x="10002257" y="695859"/>
                </a:moveTo>
                <a:lnTo>
                  <a:pt x="10077126" y="765059"/>
                </a:lnTo>
                <a:lnTo>
                  <a:pt x="9998353" y="837767"/>
                </a:lnTo>
                <a:lnTo>
                  <a:pt x="9923485" y="768566"/>
                </a:lnTo>
                <a:close/>
                <a:moveTo>
                  <a:pt x="7278197" y="698839"/>
                </a:moveTo>
                <a:lnTo>
                  <a:pt x="7344457" y="764135"/>
                </a:lnTo>
                <a:lnTo>
                  <a:pt x="7274347" y="833130"/>
                </a:lnTo>
                <a:lnTo>
                  <a:pt x="7208087" y="767834"/>
                </a:lnTo>
                <a:close/>
                <a:moveTo>
                  <a:pt x="3974416" y="702597"/>
                </a:moveTo>
                <a:lnTo>
                  <a:pt x="4040676" y="767893"/>
                </a:lnTo>
                <a:lnTo>
                  <a:pt x="3970566" y="836887"/>
                </a:lnTo>
                <a:lnTo>
                  <a:pt x="3904305" y="771591"/>
                </a:lnTo>
                <a:close/>
                <a:moveTo>
                  <a:pt x="9466518" y="693603"/>
                </a:moveTo>
                <a:lnTo>
                  <a:pt x="9532779" y="758900"/>
                </a:lnTo>
                <a:lnTo>
                  <a:pt x="9462668" y="827895"/>
                </a:lnTo>
                <a:lnTo>
                  <a:pt x="9396409" y="762598"/>
                </a:lnTo>
                <a:close/>
                <a:moveTo>
                  <a:pt x="7817101" y="693936"/>
                </a:moveTo>
                <a:lnTo>
                  <a:pt x="7889522" y="760875"/>
                </a:lnTo>
                <a:lnTo>
                  <a:pt x="7807586" y="836503"/>
                </a:lnTo>
                <a:lnTo>
                  <a:pt x="7807584" y="840740"/>
                </a:lnTo>
                <a:lnTo>
                  <a:pt x="7735163" y="773801"/>
                </a:lnTo>
                <a:lnTo>
                  <a:pt x="7817100" y="698174"/>
                </a:lnTo>
                <a:close/>
                <a:moveTo>
                  <a:pt x="5626334" y="696909"/>
                </a:moveTo>
                <a:lnTo>
                  <a:pt x="5701203" y="766110"/>
                </a:lnTo>
                <a:lnTo>
                  <a:pt x="5622429" y="838817"/>
                </a:lnTo>
                <a:lnTo>
                  <a:pt x="5547561" y="769617"/>
                </a:lnTo>
                <a:close/>
                <a:moveTo>
                  <a:pt x="2891640" y="699904"/>
                </a:moveTo>
                <a:lnTo>
                  <a:pt x="2957901" y="765201"/>
                </a:lnTo>
                <a:lnTo>
                  <a:pt x="2887790" y="834195"/>
                </a:lnTo>
                <a:lnTo>
                  <a:pt x="2821530" y="768899"/>
                </a:lnTo>
                <a:close/>
                <a:moveTo>
                  <a:pt x="5090595" y="694653"/>
                </a:moveTo>
                <a:lnTo>
                  <a:pt x="5156856" y="759950"/>
                </a:lnTo>
                <a:lnTo>
                  <a:pt x="5086745" y="828945"/>
                </a:lnTo>
                <a:lnTo>
                  <a:pt x="5020485" y="763649"/>
                </a:lnTo>
                <a:close/>
                <a:moveTo>
                  <a:pt x="1239778" y="697975"/>
                </a:moveTo>
                <a:lnTo>
                  <a:pt x="1314646" y="767175"/>
                </a:lnTo>
                <a:lnTo>
                  <a:pt x="1235873" y="839883"/>
                </a:lnTo>
                <a:lnTo>
                  <a:pt x="1161005" y="770682"/>
                </a:lnTo>
                <a:close/>
                <a:moveTo>
                  <a:pt x="704038" y="695719"/>
                </a:moveTo>
                <a:lnTo>
                  <a:pt x="770299" y="761016"/>
                </a:lnTo>
                <a:lnTo>
                  <a:pt x="700189" y="830011"/>
                </a:lnTo>
                <a:lnTo>
                  <a:pt x="633929" y="764715"/>
                </a:lnTo>
                <a:close/>
                <a:moveTo>
                  <a:pt x="11096773" y="667258"/>
                </a:moveTo>
                <a:lnTo>
                  <a:pt x="11202832" y="765286"/>
                </a:lnTo>
                <a:lnTo>
                  <a:pt x="11091437" y="868104"/>
                </a:lnTo>
                <a:lnTo>
                  <a:pt x="11091436" y="870551"/>
                </a:lnTo>
                <a:lnTo>
                  <a:pt x="10985378" y="772524"/>
                </a:lnTo>
                <a:lnTo>
                  <a:pt x="11096773" y="669707"/>
                </a:lnTo>
                <a:close/>
                <a:moveTo>
                  <a:pt x="6720850" y="668309"/>
                </a:moveTo>
                <a:lnTo>
                  <a:pt x="6826909" y="766337"/>
                </a:lnTo>
                <a:lnTo>
                  <a:pt x="6715513" y="869154"/>
                </a:lnTo>
                <a:lnTo>
                  <a:pt x="6715511" y="871602"/>
                </a:lnTo>
                <a:lnTo>
                  <a:pt x="6609455" y="773575"/>
                </a:lnTo>
                <a:lnTo>
                  <a:pt x="6720850" y="670758"/>
                </a:lnTo>
                <a:close/>
                <a:moveTo>
                  <a:pt x="8909172" y="663074"/>
                </a:moveTo>
                <a:lnTo>
                  <a:pt x="9015230" y="761101"/>
                </a:lnTo>
                <a:lnTo>
                  <a:pt x="8903836" y="863918"/>
                </a:lnTo>
                <a:lnTo>
                  <a:pt x="8903835" y="866367"/>
                </a:lnTo>
                <a:lnTo>
                  <a:pt x="8797776" y="768339"/>
                </a:lnTo>
                <a:lnTo>
                  <a:pt x="8909171" y="665522"/>
                </a:lnTo>
                <a:close/>
                <a:moveTo>
                  <a:pt x="2334293" y="669374"/>
                </a:moveTo>
                <a:lnTo>
                  <a:pt x="2440351" y="767402"/>
                </a:lnTo>
                <a:lnTo>
                  <a:pt x="2328957" y="870220"/>
                </a:lnTo>
                <a:lnTo>
                  <a:pt x="2328956" y="872668"/>
                </a:lnTo>
                <a:lnTo>
                  <a:pt x="2222898" y="774640"/>
                </a:lnTo>
                <a:lnTo>
                  <a:pt x="2334293" y="671823"/>
                </a:lnTo>
                <a:close/>
                <a:moveTo>
                  <a:pt x="4533249" y="664124"/>
                </a:moveTo>
                <a:lnTo>
                  <a:pt x="4639307" y="762152"/>
                </a:lnTo>
                <a:lnTo>
                  <a:pt x="4527913" y="864969"/>
                </a:lnTo>
                <a:lnTo>
                  <a:pt x="4527912" y="867417"/>
                </a:lnTo>
                <a:lnTo>
                  <a:pt x="4421853" y="769390"/>
                </a:lnTo>
                <a:lnTo>
                  <a:pt x="4533248" y="666573"/>
                </a:lnTo>
                <a:close/>
                <a:moveTo>
                  <a:pt x="146692" y="665190"/>
                </a:moveTo>
                <a:lnTo>
                  <a:pt x="252749" y="763217"/>
                </a:lnTo>
                <a:lnTo>
                  <a:pt x="141356" y="866034"/>
                </a:lnTo>
                <a:lnTo>
                  <a:pt x="141356" y="868483"/>
                </a:lnTo>
                <a:lnTo>
                  <a:pt x="35296" y="770456"/>
                </a:lnTo>
                <a:lnTo>
                  <a:pt x="146691" y="667639"/>
                </a:lnTo>
                <a:close/>
                <a:moveTo>
                  <a:pt x="12193043" y="641108"/>
                </a:moveTo>
                <a:lnTo>
                  <a:pt x="12071909" y="752915"/>
                </a:lnTo>
                <a:lnTo>
                  <a:pt x="12028986" y="752900"/>
                </a:lnTo>
                <a:lnTo>
                  <a:pt x="12050441" y="772730"/>
                </a:lnTo>
                <a:lnTo>
                  <a:pt x="12049479" y="773618"/>
                </a:lnTo>
                <a:lnTo>
                  <a:pt x="12051402" y="773619"/>
                </a:lnTo>
                <a:lnTo>
                  <a:pt x="12187687" y="899585"/>
                </a:lnTo>
                <a:lnTo>
                  <a:pt x="12187707" y="843570"/>
                </a:lnTo>
                <a:lnTo>
                  <a:pt x="12111087" y="772751"/>
                </a:lnTo>
                <a:lnTo>
                  <a:pt x="12193024" y="697124"/>
                </a:lnTo>
                <a:close/>
                <a:moveTo>
                  <a:pt x="10005441" y="636923"/>
                </a:moveTo>
                <a:lnTo>
                  <a:pt x="10002278" y="639844"/>
                </a:lnTo>
                <a:lnTo>
                  <a:pt x="10000526" y="638226"/>
                </a:lnTo>
                <a:lnTo>
                  <a:pt x="10000525" y="641461"/>
                </a:lnTo>
                <a:lnTo>
                  <a:pt x="9884307" y="748730"/>
                </a:lnTo>
                <a:lnTo>
                  <a:pt x="9841384" y="748715"/>
                </a:lnTo>
                <a:lnTo>
                  <a:pt x="9862839" y="768545"/>
                </a:lnTo>
                <a:lnTo>
                  <a:pt x="9861877" y="769433"/>
                </a:lnTo>
                <a:lnTo>
                  <a:pt x="9863800" y="769434"/>
                </a:lnTo>
                <a:lnTo>
                  <a:pt x="9995172" y="890859"/>
                </a:lnTo>
                <a:lnTo>
                  <a:pt x="9995170" y="896702"/>
                </a:lnTo>
                <a:lnTo>
                  <a:pt x="9998333" y="893782"/>
                </a:lnTo>
                <a:lnTo>
                  <a:pt x="10000085" y="895400"/>
                </a:lnTo>
                <a:lnTo>
                  <a:pt x="10000086" y="892165"/>
                </a:lnTo>
                <a:lnTo>
                  <a:pt x="10116304" y="784895"/>
                </a:lnTo>
                <a:lnTo>
                  <a:pt x="10159227" y="784910"/>
                </a:lnTo>
                <a:lnTo>
                  <a:pt x="10137772" y="765080"/>
                </a:lnTo>
                <a:lnTo>
                  <a:pt x="10138735" y="764192"/>
                </a:lnTo>
                <a:lnTo>
                  <a:pt x="10136812" y="764192"/>
                </a:lnTo>
                <a:lnTo>
                  <a:pt x="10005439" y="642766"/>
                </a:lnTo>
                <a:close/>
                <a:moveTo>
                  <a:pt x="3430563" y="643224"/>
                </a:moveTo>
                <a:lnTo>
                  <a:pt x="3309429" y="755031"/>
                </a:lnTo>
                <a:lnTo>
                  <a:pt x="3266506" y="755016"/>
                </a:lnTo>
                <a:lnTo>
                  <a:pt x="3287960" y="774846"/>
                </a:lnTo>
                <a:lnTo>
                  <a:pt x="3286999" y="775734"/>
                </a:lnTo>
                <a:lnTo>
                  <a:pt x="3288922" y="775735"/>
                </a:lnTo>
                <a:lnTo>
                  <a:pt x="3425207" y="901701"/>
                </a:lnTo>
                <a:lnTo>
                  <a:pt x="3425226" y="845686"/>
                </a:lnTo>
                <a:lnTo>
                  <a:pt x="3348607" y="774867"/>
                </a:lnTo>
                <a:lnTo>
                  <a:pt x="3430544" y="699240"/>
                </a:lnTo>
                <a:close/>
                <a:moveTo>
                  <a:pt x="5629518" y="637974"/>
                </a:moveTo>
                <a:lnTo>
                  <a:pt x="5626354" y="640894"/>
                </a:lnTo>
                <a:lnTo>
                  <a:pt x="5624603" y="639276"/>
                </a:lnTo>
                <a:lnTo>
                  <a:pt x="5624602" y="642511"/>
                </a:lnTo>
                <a:lnTo>
                  <a:pt x="5508383" y="749781"/>
                </a:lnTo>
                <a:lnTo>
                  <a:pt x="5465461" y="749766"/>
                </a:lnTo>
                <a:lnTo>
                  <a:pt x="5486915" y="769596"/>
                </a:lnTo>
                <a:lnTo>
                  <a:pt x="5485953" y="770484"/>
                </a:lnTo>
                <a:lnTo>
                  <a:pt x="5487877" y="770485"/>
                </a:lnTo>
                <a:lnTo>
                  <a:pt x="5619249" y="891910"/>
                </a:lnTo>
                <a:lnTo>
                  <a:pt x="5619247" y="897753"/>
                </a:lnTo>
                <a:lnTo>
                  <a:pt x="5622410" y="894832"/>
                </a:lnTo>
                <a:lnTo>
                  <a:pt x="5624162" y="896450"/>
                </a:lnTo>
                <a:lnTo>
                  <a:pt x="5624163" y="893215"/>
                </a:lnTo>
                <a:lnTo>
                  <a:pt x="5740381" y="785946"/>
                </a:lnTo>
                <a:lnTo>
                  <a:pt x="5783303" y="785961"/>
                </a:lnTo>
                <a:lnTo>
                  <a:pt x="5761848" y="766130"/>
                </a:lnTo>
                <a:lnTo>
                  <a:pt x="5762810" y="765243"/>
                </a:lnTo>
                <a:lnTo>
                  <a:pt x="5760889" y="765243"/>
                </a:lnTo>
                <a:lnTo>
                  <a:pt x="5629516" y="643817"/>
                </a:lnTo>
                <a:close/>
                <a:moveTo>
                  <a:pt x="7812923" y="634040"/>
                </a:moveTo>
                <a:lnTo>
                  <a:pt x="7812918" y="646036"/>
                </a:lnTo>
                <a:lnTo>
                  <a:pt x="7695985" y="753965"/>
                </a:lnTo>
                <a:lnTo>
                  <a:pt x="7653063" y="753950"/>
                </a:lnTo>
                <a:lnTo>
                  <a:pt x="7674517" y="773781"/>
                </a:lnTo>
                <a:lnTo>
                  <a:pt x="7673555" y="774668"/>
                </a:lnTo>
                <a:lnTo>
                  <a:pt x="7675479" y="774669"/>
                </a:lnTo>
                <a:lnTo>
                  <a:pt x="7811762" y="900636"/>
                </a:lnTo>
                <a:lnTo>
                  <a:pt x="7811767" y="888639"/>
                </a:lnTo>
                <a:lnTo>
                  <a:pt x="7928701" y="780710"/>
                </a:lnTo>
                <a:lnTo>
                  <a:pt x="7971622" y="780725"/>
                </a:lnTo>
                <a:lnTo>
                  <a:pt x="7950169" y="760895"/>
                </a:lnTo>
                <a:lnTo>
                  <a:pt x="7951130" y="760008"/>
                </a:lnTo>
                <a:lnTo>
                  <a:pt x="7949208" y="760007"/>
                </a:lnTo>
                <a:close/>
                <a:moveTo>
                  <a:pt x="1242961" y="639039"/>
                </a:moveTo>
                <a:lnTo>
                  <a:pt x="1239798" y="641960"/>
                </a:lnTo>
                <a:lnTo>
                  <a:pt x="1238046" y="640342"/>
                </a:lnTo>
                <a:lnTo>
                  <a:pt x="1238045" y="643577"/>
                </a:lnTo>
                <a:lnTo>
                  <a:pt x="1121827" y="750846"/>
                </a:lnTo>
                <a:lnTo>
                  <a:pt x="1078904" y="750831"/>
                </a:lnTo>
                <a:lnTo>
                  <a:pt x="1100359" y="770661"/>
                </a:lnTo>
                <a:lnTo>
                  <a:pt x="1099397" y="771549"/>
                </a:lnTo>
                <a:lnTo>
                  <a:pt x="1101320" y="771550"/>
                </a:lnTo>
                <a:lnTo>
                  <a:pt x="1232692" y="892975"/>
                </a:lnTo>
                <a:lnTo>
                  <a:pt x="1232690" y="898818"/>
                </a:lnTo>
                <a:lnTo>
                  <a:pt x="1235854" y="895898"/>
                </a:lnTo>
                <a:lnTo>
                  <a:pt x="1237605" y="897516"/>
                </a:lnTo>
                <a:lnTo>
                  <a:pt x="1237605" y="894281"/>
                </a:lnTo>
                <a:lnTo>
                  <a:pt x="1353825" y="787011"/>
                </a:lnTo>
                <a:lnTo>
                  <a:pt x="1396747" y="787026"/>
                </a:lnTo>
                <a:lnTo>
                  <a:pt x="1375292" y="767196"/>
                </a:lnTo>
                <a:lnTo>
                  <a:pt x="1376254" y="766308"/>
                </a:lnTo>
                <a:lnTo>
                  <a:pt x="1374332" y="766308"/>
                </a:lnTo>
                <a:lnTo>
                  <a:pt x="1242959" y="644882"/>
                </a:lnTo>
                <a:close/>
                <a:moveTo>
                  <a:pt x="3436999" y="635091"/>
                </a:moveTo>
                <a:lnTo>
                  <a:pt x="3436979" y="691106"/>
                </a:lnTo>
                <a:lnTo>
                  <a:pt x="3513599" y="761925"/>
                </a:lnTo>
                <a:lnTo>
                  <a:pt x="3431662" y="837553"/>
                </a:lnTo>
                <a:lnTo>
                  <a:pt x="3431643" y="893568"/>
                </a:lnTo>
                <a:lnTo>
                  <a:pt x="3552777" y="781761"/>
                </a:lnTo>
                <a:lnTo>
                  <a:pt x="3595699" y="781776"/>
                </a:lnTo>
                <a:lnTo>
                  <a:pt x="3574245" y="761946"/>
                </a:lnTo>
                <a:lnTo>
                  <a:pt x="3575207" y="761058"/>
                </a:lnTo>
                <a:lnTo>
                  <a:pt x="3573284" y="761057"/>
                </a:lnTo>
                <a:close/>
                <a:moveTo>
                  <a:pt x="11096793" y="611243"/>
                </a:moveTo>
                <a:lnTo>
                  <a:pt x="11096792" y="613692"/>
                </a:lnTo>
                <a:lnTo>
                  <a:pt x="10933442" y="764465"/>
                </a:lnTo>
                <a:lnTo>
                  <a:pt x="10916029" y="764458"/>
                </a:lnTo>
                <a:lnTo>
                  <a:pt x="10924732" y="772502"/>
                </a:lnTo>
                <a:lnTo>
                  <a:pt x="10911011" y="785168"/>
                </a:lnTo>
                <a:lnTo>
                  <a:pt x="10938445" y="785177"/>
                </a:lnTo>
                <a:lnTo>
                  <a:pt x="11091417" y="926567"/>
                </a:lnTo>
                <a:lnTo>
                  <a:pt x="11091418" y="924118"/>
                </a:lnTo>
                <a:lnTo>
                  <a:pt x="11254768" y="773346"/>
                </a:lnTo>
                <a:lnTo>
                  <a:pt x="11272181" y="773352"/>
                </a:lnTo>
                <a:lnTo>
                  <a:pt x="11263477" y="765307"/>
                </a:lnTo>
                <a:lnTo>
                  <a:pt x="11277199" y="752643"/>
                </a:lnTo>
                <a:lnTo>
                  <a:pt x="11249765" y="752633"/>
                </a:lnTo>
                <a:close/>
                <a:moveTo>
                  <a:pt x="6720870" y="612294"/>
                </a:moveTo>
                <a:lnTo>
                  <a:pt x="6720868" y="614743"/>
                </a:lnTo>
                <a:lnTo>
                  <a:pt x="6557519" y="765515"/>
                </a:lnTo>
                <a:lnTo>
                  <a:pt x="6540106" y="765509"/>
                </a:lnTo>
                <a:lnTo>
                  <a:pt x="6548808" y="773553"/>
                </a:lnTo>
                <a:lnTo>
                  <a:pt x="6535087" y="786218"/>
                </a:lnTo>
                <a:lnTo>
                  <a:pt x="6562522" y="786228"/>
                </a:lnTo>
                <a:lnTo>
                  <a:pt x="6715494" y="927618"/>
                </a:lnTo>
                <a:lnTo>
                  <a:pt x="6715494" y="925168"/>
                </a:lnTo>
                <a:lnTo>
                  <a:pt x="6878845" y="774397"/>
                </a:lnTo>
                <a:lnTo>
                  <a:pt x="6896257" y="774402"/>
                </a:lnTo>
                <a:lnTo>
                  <a:pt x="6887554" y="766358"/>
                </a:lnTo>
                <a:lnTo>
                  <a:pt x="6901275" y="753694"/>
                </a:lnTo>
                <a:lnTo>
                  <a:pt x="6873842" y="753683"/>
                </a:lnTo>
                <a:close/>
                <a:moveTo>
                  <a:pt x="8909191" y="607058"/>
                </a:moveTo>
                <a:lnTo>
                  <a:pt x="8909190" y="609508"/>
                </a:lnTo>
                <a:lnTo>
                  <a:pt x="8745840" y="760279"/>
                </a:lnTo>
                <a:lnTo>
                  <a:pt x="8728427" y="760274"/>
                </a:lnTo>
                <a:lnTo>
                  <a:pt x="8737130" y="768318"/>
                </a:lnTo>
                <a:lnTo>
                  <a:pt x="8723410" y="780983"/>
                </a:lnTo>
                <a:lnTo>
                  <a:pt x="8750843" y="780992"/>
                </a:lnTo>
                <a:lnTo>
                  <a:pt x="8903815" y="922382"/>
                </a:lnTo>
                <a:lnTo>
                  <a:pt x="8903816" y="919933"/>
                </a:lnTo>
                <a:lnTo>
                  <a:pt x="9067167" y="769161"/>
                </a:lnTo>
                <a:lnTo>
                  <a:pt x="9084580" y="769167"/>
                </a:lnTo>
                <a:lnTo>
                  <a:pt x="9075876" y="761122"/>
                </a:lnTo>
                <a:lnTo>
                  <a:pt x="9089597" y="748458"/>
                </a:lnTo>
                <a:lnTo>
                  <a:pt x="9062164" y="748448"/>
                </a:lnTo>
                <a:close/>
                <a:moveTo>
                  <a:pt x="2334313" y="613360"/>
                </a:moveTo>
                <a:lnTo>
                  <a:pt x="2334312" y="615808"/>
                </a:lnTo>
                <a:lnTo>
                  <a:pt x="2170962" y="766581"/>
                </a:lnTo>
                <a:lnTo>
                  <a:pt x="2153549" y="766574"/>
                </a:lnTo>
                <a:lnTo>
                  <a:pt x="2162252" y="774618"/>
                </a:lnTo>
                <a:lnTo>
                  <a:pt x="2148531" y="787284"/>
                </a:lnTo>
                <a:lnTo>
                  <a:pt x="2175965" y="787293"/>
                </a:lnTo>
                <a:lnTo>
                  <a:pt x="2328937" y="928683"/>
                </a:lnTo>
                <a:lnTo>
                  <a:pt x="2328938" y="926234"/>
                </a:lnTo>
                <a:lnTo>
                  <a:pt x="2492288" y="775462"/>
                </a:lnTo>
                <a:lnTo>
                  <a:pt x="2509701" y="775468"/>
                </a:lnTo>
                <a:lnTo>
                  <a:pt x="2500996" y="767424"/>
                </a:lnTo>
                <a:lnTo>
                  <a:pt x="2514719" y="754759"/>
                </a:lnTo>
                <a:lnTo>
                  <a:pt x="2487285" y="754749"/>
                </a:lnTo>
                <a:close/>
                <a:moveTo>
                  <a:pt x="4533268" y="608108"/>
                </a:moveTo>
                <a:lnTo>
                  <a:pt x="4533267" y="610558"/>
                </a:lnTo>
                <a:lnTo>
                  <a:pt x="4369917" y="761330"/>
                </a:lnTo>
                <a:lnTo>
                  <a:pt x="4352504" y="761324"/>
                </a:lnTo>
                <a:lnTo>
                  <a:pt x="4361207" y="769368"/>
                </a:lnTo>
                <a:lnTo>
                  <a:pt x="4347486" y="782034"/>
                </a:lnTo>
                <a:lnTo>
                  <a:pt x="4374920" y="782043"/>
                </a:lnTo>
                <a:lnTo>
                  <a:pt x="4527892" y="923432"/>
                </a:lnTo>
                <a:lnTo>
                  <a:pt x="4527893" y="920984"/>
                </a:lnTo>
                <a:lnTo>
                  <a:pt x="4691244" y="770211"/>
                </a:lnTo>
                <a:lnTo>
                  <a:pt x="4708656" y="770218"/>
                </a:lnTo>
                <a:lnTo>
                  <a:pt x="4699953" y="762173"/>
                </a:lnTo>
                <a:lnTo>
                  <a:pt x="4713674" y="749508"/>
                </a:lnTo>
                <a:lnTo>
                  <a:pt x="4686241" y="749499"/>
                </a:lnTo>
                <a:close/>
                <a:moveTo>
                  <a:pt x="146711" y="609174"/>
                </a:moveTo>
                <a:lnTo>
                  <a:pt x="146711" y="611624"/>
                </a:lnTo>
                <a:lnTo>
                  <a:pt x="1018" y="746097"/>
                </a:lnTo>
                <a:lnTo>
                  <a:pt x="1085" y="794867"/>
                </a:lnTo>
                <a:lnTo>
                  <a:pt x="141335" y="924498"/>
                </a:lnTo>
                <a:lnTo>
                  <a:pt x="141336" y="922049"/>
                </a:lnTo>
                <a:lnTo>
                  <a:pt x="304688" y="771277"/>
                </a:lnTo>
                <a:lnTo>
                  <a:pt x="322100" y="771283"/>
                </a:lnTo>
                <a:lnTo>
                  <a:pt x="313396" y="763238"/>
                </a:lnTo>
                <a:lnTo>
                  <a:pt x="327118" y="750574"/>
                </a:lnTo>
                <a:lnTo>
                  <a:pt x="299684" y="750564"/>
                </a:lnTo>
                <a:close/>
                <a:moveTo>
                  <a:pt x="10002296" y="587599"/>
                </a:moveTo>
                <a:lnTo>
                  <a:pt x="10194337" y="765100"/>
                </a:lnTo>
                <a:lnTo>
                  <a:pt x="9998315" y="946027"/>
                </a:lnTo>
                <a:lnTo>
                  <a:pt x="9806274" y="768526"/>
                </a:lnTo>
                <a:close/>
                <a:moveTo>
                  <a:pt x="7817139" y="585676"/>
                </a:moveTo>
                <a:lnTo>
                  <a:pt x="8006733" y="760915"/>
                </a:lnTo>
                <a:lnTo>
                  <a:pt x="7807547" y="944763"/>
                </a:lnTo>
                <a:lnTo>
                  <a:pt x="7807546" y="948999"/>
                </a:lnTo>
                <a:lnTo>
                  <a:pt x="7617953" y="773761"/>
                </a:lnTo>
                <a:lnTo>
                  <a:pt x="7817138" y="589914"/>
                </a:lnTo>
                <a:close/>
                <a:moveTo>
                  <a:pt x="5626372" y="588649"/>
                </a:moveTo>
                <a:lnTo>
                  <a:pt x="5818414" y="766150"/>
                </a:lnTo>
                <a:lnTo>
                  <a:pt x="5622392" y="947077"/>
                </a:lnTo>
                <a:lnTo>
                  <a:pt x="5430350" y="769576"/>
                </a:lnTo>
                <a:close/>
                <a:moveTo>
                  <a:pt x="1239815" y="589715"/>
                </a:moveTo>
                <a:lnTo>
                  <a:pt x="1431857" y="767216"/>
                </a:lnTo>
                <a:lnTo>
                  <a:pt x="1235835" y="948143"/>
                </a:lnTo>
                <a:lnTo>
                  <a:pt x="1043793" y="770642"/>
                </a:lnTo>
                <a:close/>
                <a:moveTo>
                  <a:pt x="11096811" y="558998"/>
                </a:moveTo>
                <a:lnTo>
                  <a:pt x="11320041" y="765326"/>
                </a:lnTo>
                <a:lnTo>
                  <a:pt x="11091399" y="976364"/>
                </a:lnTo>
                <a:lnTo>
                  <a:pt x="11091398" y="978812"/>
                </a:lnTo>
                <a:lnTo>
                  <a:pt x="10868168" y="772484"/>
                </a:lnTo>
                <a:lnTo>
                  <a:pt x="11096810" y="561447"/>
                </a:lnTo>
                <a:close/>
                <a:moveTo>
                  <a:pt x="6720887" y="560049"/>
                </a:moveTo>
                <a:lnTo>
                  <a:pt x="6944118" y="766377"/>
                </a:lnTo>
                <a:lnTo>
                  <a:pt x="6715475" y="977414"/>
                </a:lnTo>
                <a:lnTo>
                  <a:pt x="6715475" y="979863"/>
                </a:lnTo>
                <a:lnTo>
                  <a:pt x="6492243" y="773534"/>
                </a:lnTo>
                <a:lnTo>
                  <a:pt x="6720885" y="562498"/>
                </a:lnTo>
                <a:close/>
                <a:moveTo>
                  <a:pt x="8909210" y="554814"/>
                </a:moveTo>
                <a:lnTo>
                  <a:pt x="9132440" y="761142"/>
                </a:lnTo>
                <a:lnTo>
                  <a:pt x="8903797" y="972178"/>
                </a:lnTo>
                <a:lnTo>
                  <a:pt x="8903797" y="974627"/>
                </a:lnTo>
                <a:lnTo>
                  <a:pt x="8680566" y="768299"/>
                </a:lnTo>
                <a:lnTo>
                  <a:pt x="8909209" y="557262"/>
                </a:lnTo>
                <a:close/>
                <a:moveTo>
                  <a:pt x="2334331" y="561115"/>
                </a:moveTo>
                <a:lnTo>
                  <a:pt x="2557561" y="767442"/>
                </a:lnTo>
                <a:lnTo>
                  <a:pt x="2328919" y="978480"/>
                </a:lnTo>
                <a:lnTo>
                  <a:pt x="2328918" y="980929"/>
                </a:lnTo>
                <a:lnTo>
                  <a:pt x="2105688" y="774600"/>
                </a:lnTo>
                <a:lnTo>
                  <a:pt x="2334330" y="563563"/>
                </a:lnTo>
                <a:close/>
                <a:moveTo>
                  <a:pt x="4533287" y="555864"/>
                </a:moveTo>
                <a:lnTo>
                  <a:pt x="4756517" y="762192"/>
                </a:lnTo>
                <a:lnTo>
                  <a:pt x="4527874" y="973229"/>
                </a:lnTo>
                <a:lnTo>
                  <a:pt x="4527874" y="975677"/>
                </a:lnTo>
                <a:lnTo>
                  <a:pt x="4304643" y="769350"/>
                </a:lnTo>
                <a:lnTo>
                  <a:pt x="4533286" y="558313"/>
                </a:lnTo>
                <a:close/>
                <a:moveTo>
                  <a:pt x="12193085" y="523782"/>
                </a:moveTo>
                <a:lnTo>
                  <a:pt x="11944884" y="752872"/>
                </a:lnTo>
                <a:lnTo>
                  <a:pt x="11901960" y="752857"/>
                </a:lnTo>
                <a:lnTo>
                  <a:pt x="11923415" y="772687"/>
                </a:lnTo>
                <a:lnTo>
                  <a:pt x="11922453" y="773574"/>
                </a:lnTo>
                <a:lnTo>
                  <a:pt x="11924376" y="773575"/>
                </a:lnTo>
                <a:lnTo>
                  <a:pt x="12187646" y="1016912"/>
                </a:lnTo>
                <a:lnTo>
                  <a:pt x="12187669" y="951829"/>
                </a:lnTo>
                <a:lnTo>
                  <a:pt x="11993877" y="772710"/>
                </a:lnTo>
                <a:lnTo>
                  <a:pt x="12193062" y="588864"/>
                </a:lnTo>
                <a:close/>
                <a:moveTo>
                  <a:pt x="10005483" y="519596"/>
                </a:moveTo>
                <a:lnTo>
                  <a:pt x="10002319" y="522517"/>
                </a:lnTo>
                <a:lnTo>
                  <a:pt x="10000568" y="520899"/>
                </a:lnTo>
                <a:lnTo>
                  <a:pt x="10000567" y="524134"/>
                </a:lnTo>
                <a:lnTo>
                  <a:pt x="9757281" y="748686"/>
                </a:lnTo>
                <a:lnTo>
                  <a:pt x="9714359" y="748672"/>
                </a:lnTo>
                <a:lnTo>
                  <a:pt x="9735813" y="768501"/>
                </a:lnTo>
                <a:lnTo>
                  <a:pt x="9734851" y="769389"/>
                </a:lnTo>
                <a:lnTo>
                  <a:pt x="9736774" y="769390"/>
                </a:lnTo>
                <a:lnTo>
                  <a:pt x="9995130" y="1008186"/>
                </a:lnTo>
                <a:lnTo>
                  <a:pt x="9995129" y="1014030"/>
                </a:lnTo>
                <a:lnTo>
                  <a:pt x="9998293" y="1011108"/>
                </a:lnTo>
                <a:lnTo>
                  <a:pt x="10000043" y="1012727"/>
                </a:lnTo>
                <a:lnTo>
                  <a:pt x="10000044" y="1009491"/>
                </a:lnTo>
                <a:lnTo>
                  <a:pt x="10243328" y="784939"/>
                </a:lnTo>
                <a:lnTo>
                  <a:pt x="10286251" y="784954"/>
                </a:lnTo>
                <a:lnTo>
                  <a:pt x="10264796" y="765124"/>
                </a:lnTo>
                <a:lnTo>
                  <a:pt x="10265757" y="764236"/>
                </a:lnTo>
                <a:lnTo>
                  <a:pt x="10263835" y="764235"/>
                </a:lnTo>
                <a:lnTo>
                  <a:pt x="10005481" y="525440"/>
                </a:lnTo>
                <a:close/>
                <a:moveTo>
                  <a:pt x="3430605" y="525898"/>
                </a:moveTo>
                <a:lnTo>
                  <a:pt x="3182404" y="754988"/>
                </a:lnTo>
                <a:lnTo>
                  <a:pt x="3139481" y="754973"/>
                </a:lnTo>
                <a:lnTo>
                  <a:pt x="3160935" y="774803"/>
                </a:lnTo>
                <a:lnTo>
                  <a:pt x="3159973" y="775691"/>
                </a:lnTo>
                <a:lnTo>
                  <a:pt x="3161897" y="775691"/>
                </a:lnTo>
                <a:lnTo>
                  <a:pt x="3425166" y="1019028"/>
                </a:lnTo>
                <a:lnTo>
                  <a:pt x="3425188" y="953945"/>
                </a:lnTo>
                <a:lnTo>
                  <a:pt x="3231396" y="774826"/>
                </a:lnTo>
                <a:lnTo>
                  <a:pt x="3430581" y="590980"/>
                </a:lnTo>
                <a:close/>
                <a:moveTo>
                  <a:pt x="5629559" y="520647"/>
                </a:moveTo>
                <a:lnTo>
                  <a:pt x="5626395" y="523567"/>
                </a:lnTo>
                <a:lnTo>
                  <a:pt x="5624644" y="521949"/>
                </a:lnTo>
                <a:lnTo>
                  <a:pt x="5624644" y="525185"/>
                </a:lnTo>
                <a:lnTo>
                  <a:pt x="5381358" y="749737"/>
                </a:lnTo>
                <a:lnTo>
                  <a:pt x="5338435" y="749723"/>
                </a:lnTo>
                <a:lnTo>
                  <a:pt x="5359890" y="769552"/>
                </a:lnTo>
                <a:lnTo>
                  <a:pt x="5358928" y="770440"/>
                </a:lnTo>
                <a:lnTo>
                  <a:pt x="5360851" y="770441"/>
                </a:lnTo>
                <a:lnTo>
                  <a:pt x="5619207" y="1009237"/>
                </a:lnTo>
                <a:lnTo>
                  <a:pt x="5619205" y="1015080"/>
                </a:lnTo>
                <a:lnTo>
                  <a:pt x="5622369" y="1012159"/>
                </a:lnTo>
                <a:lnTo>
                  <a:pt x="5624118" y="1013778"/>
                </a:lnTo>
                <a:lnTo>
                  <a:pt x="5624121" y="1010542"/>
                </a:lnTo>
                <a:lnTo>
                  <a:pt x="5867405" y="785990"/>
                </a:lnTo>
                <a:lnTo>
                  <a:pt x="5910328" y="786005"/>
                </a:lnTo>
                <a:lnTo>
                  <a:pt x="5888872" y="766174"/>
                </a:lnTo>
                <a:lnTo>
                  <a:pt x="5889834" y="765287"/>
                </a:lnTo>
                <a:lnTo>
                  <a:pt x="5887911" y="765286"/>
                </a:lnTo>
                <a:lnTo>
                  <a:pt x="5629558" y="526491"/>
                </a:lnTo>
                <a:close/>
                <a:moveTo>
                  <a:pt x="7812963" y="516714"/>
                </a:moveTo>
                <a:lnTo>
                  <a:pt x="7812959" y="528711"/>
                </a:lnTo>
                <a:lnTo>
                  <a:pt x="7568960" y="753922"/>
                </a:lnTo>
                <a:lnTo>
                  <a:pt x="7526036" y="753907"/>
                </a:lnTo>
                <a:lnTo>
                  <a:pt x="7547492" y="773737"/>
                </a:lnTo>
                <a:lnTo>
                  <a:pt x="7546529" y="774625"/>
                </a:lnTo>
                <a:lnTo>
                  <a:pt x="7548453" y="774625"/>
                </a:lnTo>
                <a:lnTo>
                  <a:pt x="7811721" y="1017962"/>
                </a:lnTo>
                <a:lnTo>
                  <a:pt x="7811726" y="1005965"/>
                </a:lnTo>
                <a:lnTo>
                  <a:pt x="8055725" y="780754"/>
                </a:lnTo>
                <a:lnTo>
                  <a:pt x="8098649" y="780769"/>
                </a:lnTo>
                <a:lnTo>
                  <a:pt x="8077194" y="760938"/>
                </a:lnTo>
                <a:lnTo>
                  <a:pt x="8078156" y="760051"/>
                </a:lnTo>
                <a:lnTo>
                  <a:pt x="8076233" y="760051"/>
                </a:lnTo>
                <a:close/>
                <a:moveTo>
                  <a:pt x="1243003" y="521712"/>
                </a:moveTo>
                <a:lnTo>
                  <a:pt x="1239838" y="524633"/>
                </a:lnTo>
                <a:lnTo>
                  <a:pt x="1238088" y="523015"/>
                </a:lnTo>
                <a:lnTo>
                  <a:pt x="1238087" y="526250"/>
                </a:lnTo>
                <a:lnTo>
                  <a:pt x="994801" y="750802"/>
                </a:lnTo>
                <a:lnTo>
                  <a:pt x="951879" y="750788"/>
                </a:lnTo>
                <a:lnTo>
                  <a:pt x="973333" y="770617"/>
                </a:lnTo>
                <a:lnTo>
                  <a:pt x="972371" y="771505"/>
                </a:lnTo>
                <a:lnTo>
                  <a:pt x="974295" y="771506"/>
                </a:lnTo>
                <a:lnTo>
                  <a:pt x="1232650" y="1010302"/>
                </a:lnTo>
                <a:lnTo>
                  <a:pt x="1232648" y="1016146"/>
                </a:lnTo>
                <a:lnTo>
                  <a:pt x="1235813" y="1013224"/>
                </a:lnTo>
                <a:lnTo>
                  <a:pt x="1237563" y="1014843"/>
                </a:lnTo>
                <a:lnTo>
                  <a:pt x="1237564" y="1011607"/>
                </a:lnTo>
                <a:lnTo>
                  <a:pt x="1480848" y="787055"/>
                </a:lnTo>
                <a:lnTo>
                  <a:pt x="1523771" y="787070"/>
                </a:lnTo>
                <a:lnTo>
                  <a:pt x="1502316" y="767240"/>
                </a:lnTo>
                <a:lnTo>
                  <a:pt x="1503277" y="766352"/>
                </a:lnTo>
                <a:lnTo>
                  <a:pt x="1501355" y="766351"/>
                </a:lnTo>
                <a:lnTo>
                  <a:pt x="1243001" y="527556"/>
                </a:lnTo>
                <a:close/>
                <a:moveTo>
                  <a:pt x="3437040" y="517765"/>
                </a:moveTo>
                <a:lnTo>
                  <a:pt x="3437017" y="582846"/>
                </a:lnTo>
                <a:lnTo>
                  <a:pt x="3630809" y="761965"/>
                </a:lnTo>
                <a:lnTo>
                  <a:pt x="3431624" y="945813"/>
                </a:lnTo>
                <a:lnTo>
                  <a:pt x="3431601" y="1010895"/>
                </a:lnTo>
                <a:lnTo>
                  <a:pt x="3679802" y="781804"/>
                </a:lnTo>
                <a:lnTo>
                  <a:pt x="3722726" y="781819"/>
                </a:lnTo>
                <a:lnTo>
                  <a:pt x="3701271" y="761989"/>
                </a:lnTo>
                <a:lnTo>
                  <a:pt x="3702233" y="761101"/>
                </a:lnTo>
                <a:lnTo>
                  <a:pt x="3700310" y="761101"/>
                </a:lnTo>
                <a:close/>
                <a:moveTo>
                  <a:pt x="11096834" y="493917"/>
                </a:moveTo>
                <a:lnTo>
                  <a:pt x="11096833" y="496365"/>
                </a:lnTo>
                <a:lnTo>
                  <a:pt x="10806415" y="764421"/>
                </a:lnTo>
                <a:lnTo>
                  <a:pt x="10789004" y="764415"/>
                </a:lnTo>
                <a:lnTo>
                  <a:pt x="10797707" y="772459"/>
                </a:lnTo>
                <a:lnTo>
                  <a:pt x="10783985" y="785124"/>
                </a:lnTo>
                <a:lnTo>
                  <a:pt x="10811419" y="785134"/>
                </a:lnTo>
                <a:lnTo>
                  <a:pt x="11091375" y="1043894"/>
                </a:lnTo>
                <a:lnTo>
                  <a:pt x="11091376" y="1041446"/>
                </a:lnTo>
                <a:lnTo>
                  <a:pt x="11381794" y="773389"/>
                </a:lnTo>
                <a:lnTo>
                  <a:pt x="11399207" y="773395"/>
                </a:lnTo>
                <a:lnTo>
                  <a:pt x="11390503" y="765351"/>
                </a:lnTo>
                <a:lnTo>
                  <a:pt x="11404224" y="752686"/>
                </a:lnTo>
                <a:lnTo>
                  <a:pt x="11376792" y="752677"/>
                </a:lnTo>
                <a:close/>
                <a:moveTo>
                  <a:pt x="6720910" y="494967"/>
                </a:moveTo>
                <a:lnTo>
                  <a:pt x="6720909" y="497416"/>
                </a:lnTo>
                <a:lnTo>
                  <a:pt x="6430492" y="765471"/>
                </a:lnTo>
                <a:lnTo>
                  <a:pt x="6413080" y="765466"/>
                </a:lnTo>
                <a:lnTo>
                  <a:pt x="6421783" y="773510"/>
                </a:lnTo>
                <a:lnTo>
                  <a:pt x="6408061" y="786174"/>
                </a:lnTo>
                <a:lnTo>
                  <a:pt x="6435495" y="786184"/>
                </a:lnTo>
                <a:lnTo>
                  <a:pt x="6715452" y="1044945"/>
                </a:lnTo>
                <a:lnTo>
                  <a:pt x="6715452" y="1042496"/>
                </a:lnTo>
                <a:lnTo>
                  <a:pt x="7005870" y="774440"/>
                </a:lnTo>
                <a:lnTo>
                  <a:pt x="7023284" y="774445"/>
                </a:lnTo>
                <a:lnTo>
                  <a:pt x="7014579" y="766401"/>
                </a:lnTo>
                <a:lnTo>
                  <a:pt x="7028300" y="753737"/>
                </a:lnTo>
                <a:lnTo>
                  <a:pt x="7000868" y="753728"/>
                </a:lnTo>
                <a:close/>
                <a:moveTo>
                  <a:pt x="8909233" y="489732"/>
                </a:moveTo>
                <a:lnTo>
                  <a:pt x="8909232" y="492181"/>
                </a:lnTo>
                <a:lnTo>
                  <a:pt x="8618815" y="760236"/>
                </a:lnTo>
                <a:lnTo>
                  <a:pt x="8601402" y="760230"/>
                </a:lnTo>
                <a:lnTo>
                  <a:pt x="8610105" y="768275"/>
                </a:lnTo>
                <a:lnTo>
                  <a:pt x="8596384" y="780939"/>
                </a:lnTo>
                <a:lnTo>
                  <a:pt x="8623817" y="780948"/>
                </a:lnTo>
                <a:lnTo>
                  <a:pt x="8903774" y="1039709"/>
                </a:lnTo>
                <a:lnTo>
                  <a:pt x="8903775" y="1037260"/>
                </a:lnTo>
                <a:lnTo>
                  <a:pt x="9194193" y="769205"/>
                </a:lnTo>
                <a:lnTo>
                  <a:pt x="9211606" y="769210"/>
                </a:lnTo>
                <a:lnTo>
                  <a:pt x="9202902" y="761166"/>
                </a:lnTo>
                <a:lnTo>
                  <a:pt x="9216623" y="748501"/>
                </a:lnTo>
                <a:lnTo>
                  <a:pt x="9189190" y="748491"/>
                </a:lnTo>
                <a:close/>
                <a:moveTo>
                  <a:pt x="2334354" y="496033"/>
                </a:moveTo>
                <a:lnTo>
                  <a:pt x="2334353" y="498481"/>
                </a:lnTo>
                <a:lnTo>
                  <a:pt x="2043935" y="766537"/>
                </a:lnTo>
                <a:lnTo>
                  <a:pt x="2026524" y="766531"/>
                </a:lnTo>
                <a:lnTo>
                  <a:pt x="2035227" y="774575"/>
                </a:lnTo>
                <a:lnTo>
                  <a:pt x="2021505" y="787240"/>
                </a:lnTo>
                <a:lnTo>
                  <a:pt x="2048939" y="787250"/>
                </a:lnTo>
                <a:lnTo>
                  <a:pt x="2328895" y="1046010"/>
                </a:lnTo>
                <a:lnTo>
                  <a:pt x="2328896" y="1043562"/>
                </a:lnTo>
                <a:lnTo>
                  <a:pt x="2619314" y="775505"/>
                </a:lnTo>
                <a:lnTo>
                  <a:pt x="2636727" y="775511"/>
                </a:lnTo>
                <a:lnTo>
                  <a:pt x="2628023" y="767467"/>
                </a:lnTo>
                <a:lnTo>
                  <a:pt x="2641744" y="754802"/>
                </a:lnTo>
                <a:lnTo>
                  <a:pt x="2614312" y="754793"/>
                </a:lnTo>
                <a:close/>
                <a:moveTo>
                  <a:pt x="4533310" y="490783"/>
                </a:moveTo>
                <a:lnTo>
                  <a:pt x="4533309" y="493231"/>
                </a:lnTo>
                <a:lnTo>
                  <a:pt x="4242891" y="761287"/>
                </a:lnTo>
                <a:lnTo>
                  <a:pt x="4225479" y="761281"/>
                </a:lnTo>
                <a:lnTo>
                  <a:pt x="4234181" y="769325"/>
                </a:lnTo>
                <a:lnTo>
                  <a:pt x="4220461" y="781990"/>
                </a:lnTo>
                <a:lnTo>
                  <a:pt x="4247893" y="781999"/>
                </a:lnTo>
                <a:lnTo>
                  <a:pt x="4527851" y="1040759"/>
                </a:lnTo>
                <a:lnTo>
                  <a:pt x="4527852" y="1038310"/>
                </a:lnTo>
                <a:lnTo>
                  <a:pt x="4818270" y="770255"/>
                </a:lnTo>
                <a:lnTo>
                  <a:pt x="4835682" y="770261"/>
                </a:lnTo>
                <a:lnTo>
                  <a:pt x="4826978" y="762216"/>
                </a:lnTo>
                <a:lnTo>
                  <a:pt x="4840700" y="749551"/>
                </a:lnTo>
                <a:lnTo>
                  <a:pt x="4813266" y="749542"/>
                </a:lnTo>
                <a:close/>
                <a:moveTo>
                  <a:pt x="146753" y="491848"/>
                </a:moveTo>
                <a:lnTo>
                  <a:pt x="146752" y="494297"/>
                </a:lnTo>
                <a:lnTo>
                  <a:pt x="855" y="628960"/>
                </a:lnTo>
                <a:lnTo>
                  <a:pt x="945" y="693936"/>
                </a:lnTo>
                <a:lnTo>
                  <a:pt x="146729" y="559378"/>
                </a:lnTo>
                <a:lnTo>
                  <a:pt x="146731" y="556930"/>
                </a:lnTo>
                <a:lnTo>
                  <a:pt x="369961" y="763258"/>
                </a:lnTo>
                <a:lnTo>
                  <a:pt x="141317" y="974294"/>
                </a:lnTo>
                <a:lnTo>
                  <a:pt x="141317" y="976743"/>
                </a:lnTo>
                <a:lnTo>
                  <a:pt x="1158" y="847197"/>
                </a:lnTo>
                <a:lnTo>
                  <a:pt x="1249" y="912383"/>
                </a:lnTo>
                <a:lnTo>
                  <a:pt x="141294" y="1041825"/>
                </a:lnTo>
                <a:lnTo>
                  <a:pt x="141295" y="1039376"/>
                </a:lnTo>
                <a:lnTo>
                  <a:pt x="431713" y="771321"/>
                </a:lnTo>
                <a:lnTo>
                  <a:pt x="449126" y="771326"/>
                </a:lnTo>
                <a:lnTo>
                  <a:pt x="440422" y="763282"/>
                </a:lnTo>
                <a:lnTo>
                  <a:pt x="454143" y="750617"/>
                </a:lnTo>
                <a:lnTo>
                  <a:pt x="426710" y="750607"/>
                </a:lnTo>
                <a:close/>
                <a:moveTo>
                  <a:pt x="10002337" y="470272"/>
                </a:moveTo>
                <a:lnTo>
                  <a:pt x="10321360" y="765143"/>
                </a:lnTo>
                <a:lnTo>
                  <a:pt x="9998275" y="1063353"/>
                </a:lnTo>
                <a:lnTo>
                  <a:pt x="9679248" y="768483"/>
                </a:lnTo>
                <a:close/>
                <a:moveTo>
                  <a:pt x="7817180" y="468350"/>
                </a:moveTo>
                <a:lnTo>
                  <a:pt x="8133758" y="760958"/>
                </a:lnTo>
                <a:lnTo>
                  <a:pt x="7807506" y="1062090"/>
                </a:lnTo>
                <a:lnTo>
                  <a:pt x="7807504" y="1066326"/>
                </a:lnTo>
                <a:lnTo>
                  <a:pt x="7490927" y="773718"/>
                </a:lnTo>
                <a:lnTo>
                  <a:pt x="7817179" y="472587"/>
                </a:lnTo>
                <a:close/>
                <a:moveTo>
                  <a:pt x="5626413" y="471322"/>
                </a:moveTo>
                <a:lnTo>
                  <a:pt x="5945437" y="766193"/>
                </a:lnTo>
                <a:lnTo>
                  <a:pt x="5622351" y="1064404"/>
                </a:lnTo>
                <a:lnTo>
                  <a:pt x="5303325" y="769533"/>
                </a:lnTo>
                <a:close/>
                <a:moveTo>
                  <a:pt x="1239856" y="472388"/>
                </a:moveTo>
                <a:lnTo>
                  <a:pt x="1558880" y="767259"/>
                </a:lnTo>
                <a:lnTo>
                  <a:pt x="1235794" y="1065470"/>
                </a:lnTo>
                <a:lnTo>
                  <a:pt x="916768" y="770599"/>
                </a:lnTo>
                <a:close/>
                <a:moveTo>
                  <a:pt x="11096853" y="441673"/>
                </a:moveTo>
                <a:lnTo>
                  <a:pt x="11447069" y="765370"/>
                </a:lnTo>
                <a:lnTo>
                  <a:pt x="11091357" y="1093691"/>
                </a:lnTo>
                <a:lnTo>
                  <a:pt x="11091356" y="1096138"/>
                </a:lnTo>
                <a:lnTo>
                  <a:pt x="10741141" y="772440"/>
                </a:lnTo>
                <a:lnTo>
                  <a:pt x="11096852" y="444120"/>
                </a:lnTo>
                <a:close/>
                <a:moveTo>
                  <a:pt x="6720929" y="442723"/>
                </a:moveTo>
                <a:lnTo>
                  <a:pt x="7071145" y="766421"/>
                </a:lnTo>
                <a:lnTo>
                  <a:pt x="6715434" y="1094741"/>
                </a:lnTo>
                <a:lnTo>
                  <a:pt x="6715433" y="1097189"/>
                </a:lnTo>
                <a:lnTo>
                  <a:pt x="6365218" y="773490"/>
                </a:lnTo>
                <a:lnTo>
                  <a:pt x="6720929" y="445171"/>
                </a:lnTo>
                <a:close/>
                <a:moveTo>
                  <a:pt x="8909252" y="437487"/>
                </a:moveTo>
                <a:lnTo>
                  <a:pt x="9259467" y="761186"/>
                </a:lnTo>
                <a:lnTo>
                  <a:pt x="8903756" y="1089506"/>
                </a:lnTo>
                <a:lnTo>
                  <a:pt x="8903755" y="1091954"/>
                </a:lnTo>
                <a:lnTo>
                  <a:pt x="8553541" y="768255"/>
                </a:lnTo>
                <a:lnTo>
                  <a:pt x="8909251" y="439936"/>
                </a:lnTo>
                <a:close/>
                <a:moveTo>
                  <a:pt x="2334373" y="443789"/>
                </a:moveTo>
                <a:lnTo>
                  <a:pt x="2684589" y="767486"/>
                </a:lnTo>
                <a:lnTo>
                  <a:pt x="2328877" y="1095807"/>
                </a:lnTo>
                <a:lnTo>
                  <a:pt x="2328876" y="1098255"/>
                </a:lnTo>
                <a:lnTo>
                  <a:pt x="1978661" y="774556"/>
                </a:lnTo>
                <a:lnTo>
                  <a:pt x="2334372" y="446236"/>
                </a:lnTo>
                <a:close/>
                <a:moveTo>
                  <a:pt x="4533329" y="438538"/>
                </a:moveTo>
                <a:lnTo>
                  <a:pt x="4883543" y="762236"/>
                </a:lnTo>
                <a:lnTo>
                  <a:pt x="4527833" y="1090557"/>
                </a:lnTo>
                <a:lnTo>
                  <a:pt x="4527832" y="1093004"/>
                </a:lnTo>
                <a:lnTo>
                  <a:pt x="4177617" y="769306"/>
                </a:lnTo>
                <a:lnTo>
                  <a:pt x="4533328" y="440986"/>
                </a:lnTo>
                <a:close/>
                <a:moveTo>
                  <a:pt x="10537599" y="371268"/>
                </a:moveTo>
                <a:lnTo>
                  <a:pt x="10565071" y="398340"/>
                </a:lnTo>
                <a:lnTo>
                  <a:pt x="10537580" y="425393"/>
                </a:lnTo>
                <a:lnTo>
                  <a:pt x="10510108" y="398321"/>
                </a:lnTo>
                <a:close/>
                <a:moveTo>
                  <a:pt x="6161676" y="372318"/>
                </a:moveTo>
                <a:lnTo>
                  <a:pt x="6189147" y="399390"/>
                </a:lnTo>
                <a:lnTo>
                  <a:pt x="6161655" y="426444"/>
                </a:lnTo>
                <a:lnTo>
                  <a:pt x="6134184" y="399372"/>
                </a:lnTo>
                <a:close/>
                <a:moveTo>
                  <a:pt x="11656161" y="364023"/>
                </a:moveTo>
                <a:lnTo>
                  <a:pt x="11683632" y="391095"/>
                </a:lnTo>
                <a:lnTo>
                  <a:pt x="11656141" y="418148"/>
                </a:lnTo>
                <a:lnTo>
                  <a:pt x="11628669" y="391076"/>
                </a:lnTo>
                <a:close/>
                <a:moveTo>
                  <a:pt x="8349997" y="367083"/>
                </a:moveTo>
                <a:lnTo>
                  <a:pt x="8377469" y="394155"/>
                </a:lnTo>
                <a:lnTo>
                  <a:pt x="8349979" y="421208"/>
                </a:lnTo>
                <a:lnTo>
                  <a:pt x="8322507" y="394136"/>
                </a:lnTo>
                <a:close/>
                <a:moveTo>
                  <a:pt x="1775119" y="373384"/>
                </a:moveTo>
                <a:lnTo>
                  <a:pt x="1802591" y="400456"/>
                </a:lnTo>
                <a:lnTo>
                  <a:pt x="1775099" y="427509"/>
                </a:lnTo>
                <a:lnTo>
                  <a:pt x="1747628" y="400437"/>
                </a:lnTo>
                <a:close/>
                <a:moveTo>
                  <a:pt x="7280237" y="365074"/>
                </a:moveTo>
                <a:lnTo>
                  <a:pt x="7307708" y="392146"/>
                </a:lnTo>
                <a:lnTo>
                  <a:pt x="7280217" y="419199"/>
                </a:lnTo>
                <a:lnTo>
                  <a:pt x="7252746" y="392127"/>
                </a:lnTo>
                <a:close/>
                <a:moveTo>
                  <a:pt x="3974074" y="368134"/>
                </a:moveTo>
                <a:lnTo>
                  <a:pt x="4001546" y="395206"/>
                </a:lnTo>
                <a:lnTo>
                  <a:pt x="3974055" y="422259"/>
                </a:lnTo>
                <a:lnTo>
                  <a:pt x="3946584" y="395187"/>
                </a:lnTo>
                <a:close/>
                <a:moveTo>
                  <a:pt x="9468558" y="359838"/>
                </a:moveTo>
                <a:lnTo>
                  <a:pt x="9496029" y="386910"/>
                </a:lnTo>
                <a:lnTo>
                  <a:pt x="9468539" y="413964"/>
                </a:lnTo>
                <a:lnTo>
                  <a:pt x="9441067" y="386891"/>
                </a:lnTo>
                <a:close/>
                <a:moveTo>
                  <a:pt x="2893680" y="366139"/>
                </a:moveTo>
                <a:lnTo>
                  <a:pt x="2921152" y="393211"/>
                </a:lnTo>
                <a:lnTo>
                  <a:pt x="2893660" y="420264"/>
                </a:lnTo>
                <a:lnTo>
                  <a:pt x="2866189" y="393192"/>
                </a:lnTo>
                <a:close/>
                <a:moveTo>
                  <a:pt x="5092634" y="360889"/>
                </a:moveTo>
                <a:lnTo>
                  <a:pt x="5120106" y="387960"/>
                </a:lnTo>
                <a:lnTo>
                  <a:pt x="5092615" y="415014"/>
                </a:lnTo>
                <a:lnTo>
                  <a:pt x="5065144" y="387941"/>
                </a:lnTo>
                <a:close/>
                <a:moveTo>
                  <a:pt x="706078" y="361955"/>
                </a:moveTo>
                <a:lnTo>
                  <a:pt x="733549" y="389026"/>
                </a:lnTo>
                <a:lnTo>
                  <a:pt x="706058" y="416080"/>
                </a:lnTo>
                <a:lnTo>
                  <a:pt x="678587" y="389007"/>
                </a:lnTo>
                <a:close/>
                <a:moveTo>
                  <a:pt x="10972519" y="325028"/>
                </a:moveTo>
                <a:lnTo>
                  <a:pt x="10895717" y="400608"/>
                </a:lnTo>
                <a:lnTo>
                  <a:pt x="10972465" y="476242"/>
                </a:lnTo>
                <a:lnTo>
                  <a:pt x="11049268" y="400661"/>
                </a:lnTo>
                <a:close/>
                <a:moveTo>
                  <a:pt x="10098810" y="322574"/>
                </a:moveTo>
                <a:lnTo>
                  <a:pt x="10022007" y="398154"/>
                </a:lnTo>
                <a:lnTo>
                  <a:pt x="10098757" y="473787"/>
                </a:lnTo>
                <a:lnTo>
                  <a:pt x="10175558" y="398207"/>
                </a:lnTo>
                <a:close/>
                <a:moveTo>
                  <a:pt x="6596596" y="326079"/>
                </a:moveTo>
                <a:lnTo>
                  <a:pt x="6519792" y="401659"/>
                </a:lnTo>
                <a:lnTo>
                  <a:pt x="6596541" y="477293"/>
                </a:lnTo>
                <a:lnTo>
                  <a:pt x="6673343" y="401711"/>
                </a:lnTo>
                <a:close/>
                <a:moveTo>
                  <a:pt x="8784917" y="320844"/>
                </a:moveTo>
                <a:lnTo>
                  <a:pt x="8708116" y="396424"/>
                </a:lnTo>
                <a:lnTo>
                  <a:pt x="8784864" y="472056"/>
                </a:lnTo>
                <a:lnTo>
                  <a:pt x="8861666" y="396476"/>
                </a:lnTo>
                <a:close/>
                <a:moveTo>
                  <a:pt x="12094986" y="315629"/>
                </a:moveTo>
                <a:lnTo>
                  <a:pt x="12018185" y="391209"/>
                </a:lnTo>
                <a:lnTo>
                  <a:pt x="12094933" y="466842"/>
                </a:lnTo>
                <a:lnTo>
                  <a:pt x="12171735" y="391262"/>
                </a:lnTo>
                <a:close/>
                <a:moveTo>
                  <a:pt x="5722886" y="323625"/>
                </a:moveTo>
                <a:lnTo>
                  <a:pt x="5646084" y="399205"/>
                </a:lnTo>
                <a:lnTo>
                  <a:pt x="5722833" y="474837"/>
                </a:lnTo>
                <a:lnTo>
                  <a:pt x="5799635" y="399257"/>
                </a:lnTo>
                <a:close/>
                <a:moveTo>
                  <a:pt x="2210039" y="327144"/>
                </a:moveTo>
                <a:lnTo>
                  <a:pt x="2133236" y="402725"/>
                </a:lnTo>
                <a:lnTo>
                  <a:pt x="2209984" y="478358"/>
                </a:lnTo>
                <a:lnTo>
                  <a:pt x="2286787" y="402777"/>
                </a:lnTo>
                <a:close/>
                <a:moveTo>
                  <a:pt x="7911206" y="318389"/>
                </a:moveTo>
                <a:lnTo>
                  <a:pt x="7834404" y="393970"/>
                </a:lnTo>
                <a:lnTo>
                  <a:pt x="7911151" y="469602"/>
                </a:lnTo>
                <a:lnTo>
                  <a:pt x="7987954" y="394022"/>
                </a:lnTo>
                <a:close/>
                <a:moveTo>
                  <a:pt x="11221274" y="313174"/>
                </a:moveTo>
                <a:lnTo>
                  <a:pt x="11144472" y="388755"/>
                </a:lnTo>
                <a:lnTo>
                  <a:pt x="11221221" y="464388"/>
                </a:lnTo>
                <a:lnTo>
                  <a:pt x="11298023" y="388808"/>
                </a:lnTo>
                <a:close/>
                <a:moveTo>
                  <a:pt x="4408994" y="321894"/>
                </a:moveTo>
                <a:lnTo>
                  <a:pt x="4332192" y="397474"/>
                </a:lnTo>
                <a:lnTo>
                  <a:pt x="4408941" y="473107"/>
                </a:lnTo>
                <a:lnTo>
                  <a:pt x="4485742" y="397527"/>
                </a:lnTo>
                <a:close/>
                <a:moveTo>
                  <a:pt x="7719062" y="316680"/>
                </a:moveTo>
                <a:lnTo>
                  <a:pt x="7642261" y="392260"/>
                </a:lnTo>
                <a:lnTo>
                  <a:pt x="7719010" y="467892"/>
                </a:lnTo>
                <a:lnTo>
                  <a:pt x="7795811" y="392312"/>
                </a:lnTo>
                <a:close/>
                <a:moveTo>
                  <a:pt x="1336330" y="324690"/>
                </a:moveTo>
                <a:lnTo>
                  <a:pt x="1259527" y="400270"/>
                </a:lnTo>
                <a:lnTo>
                  <a:pt x="1336276" y="475903"/>
                </a:lnTo>
                <a:lnTo>
                  <a:pt x="1413078" y="400323"/>
                </a:lnTo>
                <a:close/>
                <a:moveTo>
                  <a:pt x="10537621" y="311652"/>
                </a:moveTo>
                <a:lnTo>
                  <a:pt x="10447382" y="400455"/>
                </a:lnTo>
                <a:lnTo>
                  <a:pt x="10537558" y="489320"/>
                </a:lnTo>
                <a:lnTo>
                  <a:pt x="10627796" y="400517"/>
                </a:lnTo>
                <a:close/>
                <a:moveTo>
                  <a:pt x="9907384" y="311444"/>
                </a:moveTo>
                <a:lnTo>
                  <a:pt x="9830582" y="387025"/>
                </a:lnTo>
                <a:lnTo>
                  <a:pt x="9907331" y="462657"/>
                </a:lnTo>
                <a:lnTo>
                  <a:pt x="9984133" y="387077"/>
                </a:lnTo>
                <a:close/>
                <a:moveTo>
                  <a:pt x="3535282" y="319439"/>
                </a:moveTo>
                <a:lnTo>
                  <a:pt x="3458480" y="395020"/>
                </a:lnTo>
                <a:lnTo>
                  <a:pt x="3535229" y="470653"/>
                </a:lnTo>
                <a:lnTo>
                  <a:pt x="3612030" y="395073"/>
                </a:lnTo>
                <a:close/>
                <a:moveTo>
                  <a:pt x="6845351" y="314225"/>
                </a:moveTo>
                <a:lnTo>
                  <a:pt x="6768548" y="389806"/>
                </a:lnTo>
                <a:lnTo>
                  <a:pt x="6845297" y="465438"/>
                </a:lnTo>
                <a:lnTo>
                  <a:pt x="6922100" y="389858"/>
                </a:lnTo>
                <a:close/>
                <a:moveTo>
                  <a:pt x="22437" y="322960"/>
                </a:moveTo>
                <a:lnTo>
                  <a:pt x="460" y="344587"/>
                </a:lnTo>
                <a:lnTo>
                  <a:pt x="610" y="452716"/>
                </a:lnTo>
                <a:lnTo>
                  <a:pt x="22384" y="474173"/>
                </a:lnTo>
                <a:lnTo>
                  <a:pt x="99186" y="398592"/>
                </a:lnTo>
                <a:close/>
                <a:moveTo>
                  <a:pt x="3332506" y="317745"/>
                </a:moveTo>
                <a:lnTo>
                  <a:pt x="3255704" y="393325"/>
                </a:lnTo>
                <a:lnTo>
                  <a:pt x="3332453" y="468958"/>
                </a:lnTo>
                <a:lnTo>
                  <a:pt x="3409255" y="393378"/>
                </a:lnTo>
                <a:close/>
                <a:moveTo>
                  <a:pt x="9033672" y="308989"/>
                </a:moveTo>
                <a:lnTo>
                  <a:pt x="8956871" y="384570"/>
                </a:lnTo>
                <a:lnTo>
                  <a:pt x="9033619" y="460203"/>
                </a:lnTo>
                <a:lnTo>
                  <a:pt x="9110421" y="384622"/>
                </a:lnTo>
                <a:close/>
                <a:moveTo>
                  <a:pt x="6161697" y="312703"/>
                </a:moveTo>
                <a:lnTo>
                  <a:pt x="6071458" y="401505"/>
                </a:lnTo>
                <a:lnTo>
                  <a:pt x="6161634" y="490371"/>
                </a:lnTo>
                <a:lnTo>
                  <a:pt x="6251871" y="401567"/>
                </a:lnTo>
                <a:close/>
                <a:moveTo>
                  <a:pt x="5531461" y="312494"/>
                </a:moveTo>
                <a:lnTo>
                  <a:pt x="5454659" y="388075"/>
                </a:lnTo>
                <a:lnTo>
                  <a:pt x="5531408" y="463708"/>
                </a:lnTo>
                <a:lnTo>
                  <a:pt x="5608209" y="388128"/>
                </a:lnTo>
                <a:close/>
                <a:moveTo>
                  <a:pt x="8350020" y="307468"/>
                </a:moveTo>
                <a:lnTo>
                  <a:pt x="8259781" y="396270"/>
                </a:lnTo>
                <a:lnTo>
                  <a:pt x="8349957" y="485136"/>
                </a:lnTo>
                <a:lnTo>
                  <a:pt x="8440194" y="396332"/>
                </a:lnTo>
                <a:close/>
                <a:moveTo>
                  <a:pt x="2458794" y="315290"/>
                </a:moveTo>
                <a:lnTo>
                  <a:pt x="2381991" y="390871"/>
                </a:lnTo>
                <a:lnTo>
                  <a:pt x="2458741" y="466504"/>
                </a:lnTo>
                <a:lnTo>
                  <a:pt x="2535542" y="390924"/>
                </a:lnTo>
                <a:close/>
                <a:moveTo>
                  <a:pt x="4657749" y="310040"/>
                </a:moveTo>
                <a:lnTo>
                  <a:pt x="4580947" y="385620"/>
                </a:lnTo>
                <a:lnTo>
                  <a:pt x="4657696" y="461254"/>
                </a:lnTo>
                <a:lnTo>
                  <a:pt x="4734498" y="385673"/>
                </a:lnTo>
                <a:close/>
                <a:moveTo>
                  <a:pt x="11656182" y="300096"/>
                </a:moveTo>
                <a:lnTo>
                  <a:pt x="11565944" y="388899"/>
                </a:lnTo>
                <a:lnTo>
                  <a:pt x="11656120" y="477764"/>
                </a:lnTo>
                <a:lnTo>
                  <a:pt x="11746358" y="388961"/>
                </a:lnTo>
                <a:close/>
                <a:moveTo>
                  <a:pt x="1775140" y="313769"/>
                </a:moveTo>
                <a:lnTo>
                  <a:pt x="1684902" y="402571"/>
                </a:lnTo>
                <a:lnTo>
                  <a:pt x="1775077" y="491436"/>
                </a:lnTo>
                <a:lnTo>
                  <a:pt x="1865316" y="402633"/>
                </a:lnTo>
                <a:close/>
                <a:moveTo>
                  <a:pt x="1144904" y="313560"/>
                </a:moveTo>
                <a:lnTo>
                  <a:pt x="1068101" y="389141"/>
                </a:lnTo>
                <a:lnTo>
                  <a:pt x="1144851" y="464773"/>
                </a:lnTo>
                <a:lnTo>
                  <a:pt x="1221653" y="389193"/>
                </a:lnTo>
                <a:close/>
                <a:moveTo>
                  <a:pt x="3974096" y="308518"/>
                </a:moveTo>
                <a:lnTo>
                  <a:pt x="3883857" y="397321"/>
                </a:lnTo>
                <a:lnTo>
                  <a:pt x="3974034" y="486186"/>
                </a:lnTo>
                <a:lnTo>
                  <a:pt x="4064271" y="397383"/>
                </a:lnTo>
                <a:close/>
                <a:moveTo>
                  <a:pt x="271192" y="311106"/>
                </a:moveTo>
                <a:lnTo>
                  <a:pt x="194391" y="386686"/>
                </a:lnTo>
                <a:lnTo>
                  <a:pt x="271139" y="462319"/>
                </a:lnTo>
                <a:lnTo>
                  <a:pt x="347940" y="386738"/>
                </a:lnTo>
                <a:close/>
                <a:moveTo>
                  <a:pt x="7280258" y="301146"/>
                </a:moveTo>
                <a:lnTo>
                  <a:pt x="7190020" y="389950"/>
                </a:lnTo>
                <a:lnTo>
                  <a:pt x="7280196" y="478814"/>
                </a:lnTo>
                <a:lnTo>
                  <a:pt x="7370435" y="390012"/>
                </a:lnTo>
                <a:close/>
                <a:moveTo>
                  <a:pt x="9468580" y="295911"/>
                </a:moveTo>
                <a:lnTo>
                  <a:pt x="9378342" y="384714"/>
                </a:lnTo>
                <a:lnTo>
                  <a:pt x="9468517" y="473579"/>
                </a:lnTo>
                <a:lnTo>
                  <a:pt x="9558756" y="384776"/>
                </a:lnTo>
                <a:close/>
                <a:moveTo>
                  <a:pt x="2893702" y="302212"/>
                </a:moveTo>
                <a:lnTo>
                  <a:pt x="2803464" y="391015"/>
                </a:lnTo>
                <a:lnTo>
                  <a:pt x="2893639" y="479880"/>
                </a:lnTo>
                <a:lnTo>
                  <a:pt x="2983878" y="391077"/>
                </a:lnTo>
                <a:close/>
                <a:moveTo>
                  <a:pt x="10972531" y="289318"/>
                </a:moveTo>
                <a:lnTo>
                  <a:pt x="11085529" y="400674"/>
                </a:lnTo>
                <a:lnTo>
                  <a:pt x="10972453" y="511952"/>
                </a:lnTo>
                <a:lnTo>
                  <a:pt x="10859454" y="400596"/>
                </a:lnTo>
                <a:close/>
                <a:moveTo>
                  <a:pt x="5092656" y="296962"/>
                </a:moveTo>
                <a:lnTo>
                  <a:pt x="5002418" y="385764"/>
                </a:lnTo>
                <a:lnTo>
                  <a:pt x="5092594" y="474630"/>
                </a:lnTo>
                <a:lnTo>
                  <a:pt x="5182832" y="385826"/>
                </a:lnTo>
                <a:close/>
                <a:moveTo>
                  <a:pt x="6596608" y="290369"/>
                </a:moveTo>
                <a:lnTo>
                  <a:pt x="6709606" y="401725"/>
                </a:lnTo>
                <a:lnTo>
                  <a:pt x="6596529" y="513003"/>
                </a:lnTo>
                <a:lnTo>
                  <a:pt x="6483531" y="401647"/>
                </a:lnTo>
                <a:close/>
                <a:moveTo>
                  <a:pt x="706099" y="298027"/>
                </a:moveTo>
                <a:lnTo>
                  <a:pt x="615862" y="386830"/>
                </a:lnTo>
                <a:lnTo>
                  <a:pt x="706036" y="475695"/>
                </a:lnTo>
                <a:lnTo>
                  <a:pt x="796276" y="386892"/>
                </a:lnTo>
                <a:close/>
                <a:moveTo>
                  <a:pt x="8784930" y="285133"/>
                </a:moveTo>
                <a:lnTo>
                  <a:pt x="8897929" y="396489"/>
                </a:lnTo>
                <a:lnTo>
                  <a:pt x="8784852" y="507767"/>
                </a:lnTo>
                <a:lnTo>
                  <a:pt x="8671853" y="396412"/>
                </a:lnTo>
                <a:close/>
                <a:moveTo>
                  <a:pt x="2210052" y="291434"/>
                </a:moveTo>
                <a:lnTo>
                  <a:pt x="2323050" y="402790"/>
                </a:lnTo>
                <a:lnTo>
                  <a:pt x="2209972" y="514068"/>
                </a:lnTo>
                <a:lnTo>
                  <a:pt x="2096974" y="402712"/>
                </a:lnTo>
                <a:close/>
                <a:moveTo>
                  <a:pt x="11221287" y="277464"/>
                </a:moveTo>
                <a:lnTo>
                  <a:pt x="11334285" y="388820"/>
                </a:lnTo>
                <a:lnTo>
                  <a:pt x="11221209" y="500098"/>
                </a:lnTo>
                <a:lnTo>
                  <a:pt x="11108210" y="388742"/>
                </a:lnTo>
                <a:close/>
                <a:moveTo>
                  <a:pt x="4409007" y="286183"/>
                </a:moveTo>
                <a:lnTo>
                  <a:pt x="4522005" y="397539"/>
                </a:lnTo>
                <a:lnTo>
                  <a:pt x="4408928" y="508818"/>
                </a:lnTo>
                <a:lnTo>
                  <a:pt x="4295930" y="397462"/>
                </a:lnTo>
                <a:close/>
                <a:moveTo>
                  <a:pt x="7719075" y="280969"/>
                </a:moveTo>
                <a:lnTo>
                  <a:pt x="7813014" y="373542"/>
                </a:lnTo>
                <a:lnTo>
                  <a:pt x="7813012" y="379323"/>
                </a:lnTo>
                <a:lnTo>
                  <a:pt x="7815948" y="376434"/>
                </a:lnTo>
                <a:lnTo>
                  <a:pt x="7817214" y="377681"/>
                </a:lnTo>
                <a:lnTo>
                  <a:pt x="7817214" y="375187"/>
                </a:lnTo>
                <a:lnTo>
                  <a:pt x="7911217" y="282679"/>
                </a:lnTo>
                <a:lnTo>
                  <a:pt x="8024217" y="394034"/>
                </a:lnTo>
                <a:lnTo>
                  <a:pt x="7911139" y="505312"/>
                </a:lnTo>
                <a:lnTo>
                  <a:pt x="7817201" y="412739"/>
                </a:lnTo>
                <a:lnTo>
                  <a:pt x="7817203" y="406959"/>
                </a:lnTo>
                <a:lnTo>
                  <a:pt x="7814267" y="409848"/>
                </a:lnTo>
                <a:lnTo>
                  <a:pt x="7813002" y="408601"/>
                </a:lnTo>
                <a:lnTo>
                  <a:pt x="7813001" y="411094"/>
                </a:lnTo>
                <a:lnTo>
                  <a:pt x="7718997" y="503603"/>
                </a:lnTo>
                <a:lnTo>
                  <a:pt x="7605998" y="392248"/>
                </a:lnTo>
                <a:close/>
                <a:moveTo>
                  <a:pt x="9907397" y="275734"/>
                </a:moveTo>
                <a:lnTo>
                  <a:pt x="10000622" y="367604"/>
                </a:lnTo>
                <a:lnTo>
                  <a:pt x="10000616" y="383508"/>
                </a:lnTo>
                <a:lnTo>
                  <a:pt x="10098822" y="286864"/>
                </a:lnTo>
                <a:lnTo>
                  <a:pt x="10211818" y="398219"/>
                </a:lnTo>
                <a:lnTo>
                  <a:pt x="10098744" y="509498"/>
                </a:lnTo>
                <a:lnTo>
                  <a:pt x="10005519" y="417628"/>
                </a:lnTo>
                <a:lnTo>
                  <a:pt x="10005524" y="401724"/>
                </a:lnTo>
                <a:lnTo>
                  <a:pt x="9907319" y="498367"/>
                </a:lnTo>
                <a:lnTo>
                  <a:pt x="9794320" y="387012"/>
                </a:lnTo>
                <a:close/>
                <a:moveTo>
                  <a:pt x="6845363" y="278515"/>
                </a:moveTo>
                <a:lnTo>
                  <a:pt x="6958361" y="389870"/>
                </a:lnTo>
                <a:lnTo>
                  <a:pt x="6845285" y="501148"/>
                </a:lnTo>
                <a:lnTo>
                  <a:pt x="6732286" y="389793"/>
                </a:lnTo>
                <a:close/>
                <a:moveTo>
                  <a:pt x="9033685" y="273279"/>
                </a:moveTo>
                <a:lnTo>
                  <a:pt x="9146684" y="384635"/>
                </a:lnTo>
                <a:lnTo>
                  <a:pt x="9033607" y="495913"/>
                </a:lnTo>
                <a:lnTo>
                  <a:pt x="8920608" y="384557"/>
                </a:lnTo>
                <a:close/>
                <a:moveTo>
                  <a:pt x="5531474" y="276784"/>
                </a:moveTo>
                <a:lnTo>
                  <a:pt x="5624698" y="368654"/>
                </a:lnTo>
                <a:lnTo>
                  <a:pt x="5624693" y="384558"/>
                </a:lnTo>
                <a:lnTo>
                  <a:pt x="5722899" y="287915"/>
                </a:lnTo>
                <a:lnTo>
                  <a:pt x="5835895" y="399269"/>
                </a:lnTo>
                <a:lnTo>
                  <a:pt x="5722820" y="510548"/>
                </a:lnTo>
                <a:lnTo>
                  <a:pt x="5629595" y="418678"/>
                </a:lnTo>
                <a:lnTo>
                  <a:pt x="5629601" y="402774"/>
                </a:lnTo>
                <a:lnTo>
                  <a:pt x="5531395" y="499418"/>
                </a:lnTo>
                <a:lnTo>
                  <a:pt x="5418397" y="388062"/>
                </a:lnTo>
                <a:close/>
                <a:moveTo>
                  <a:pt x="10537636" y="269694"/>
                </a:moveTo>
                <a:lnTo>
                  <a:pt x="10670402" y="400532"/>
                </a:lnTo>
                <a:lnTo>
                  <a:pt x="10537543" y="531278"/>
                </a:lnTo>
                <a:lnTo>
                  <a:pt x="10404776" y="400441"/>
                </a:lnTo>
                <a:close/>
                <a:moveTo>
                  <a:pt x="2458806" y="279580"/>
                </a:moveTo>
                <a:lnTo>
                  <a:pt x="2571805" y="390936"/>
                </a:lnTo>
                <a:lnTo>
                  <a:pt x="2458729" y="502214"/>
                </a:lnTo>
                <a:lnTo>
                  <a:pt x="2345730" y="390858"/>
                </a:lnTo>
                <a:close/>
                <a:moveTo>
                  <a:pt x="4657761" y="274330"/>
                </a:moveTo>
                <a:lnTo>
                  <a:pt x="4770760" y="385686"/>
                </a:lnTo>
                <a:lnTo>
                  <a:pt x="4657683" y="496964"/>
                </a:lnTo>
                <a:lnTo>
                  <a:pt x="4544684" y="385608"/>
                </a:lnTo>
                <a:close/>
                <a:moveTo>
                  <a:pt x="1144917" y="277850"/>
                </a:moveTo>
                <a:lnTo>
                  <a:pt x="1238142" y="369720"/>
                </a:lnTo>
                <a:lnTo>
                  <a:pt x="1238137" y="385624"/>
                </a:lnTo>
                <a:lnTo>
                  <a:pt x="1336342" y="288980"/>
                </a:lnTo>
                <a:lnTo>
                  <a:pt x="1449338" y="400335"/>
                </a:lnTo>
                <a:lnTo>
                  <a:pt x="1336263" y="511614"/>
                </a:lnTo>
                <a:lnTo>
                  <a:pt x="1243039" y="419744"/>
                </a:lnTo>
                <a:lnTo>
                  <a:pt x="1243045" y="403840"/>
                </a:lnTo>
                <a:lnTo>
                  <a:pt x="1144839" y="500483"/>
                </a:lnTo>
                <a:lnTo>
                  <a:pt x="1031839" y="389128"/>
                </a:lnTo>
                <a:close/>
                <a:moveTo>
                  <a:pt x="6161712" y="270745"/>
                </a:moveTo>
                <a:lnTo>
                  <a:pt x="6294478" y="401582"/>
                </a:lnTo>
                <a:lnTo>
                  <a:pt x="6161619" y="532329"/>
                </a:lnTo>
                <a:lnTo>
                  <a:pt x="6028852" y="401491"/>
                </a:lnTo>
                <a:close/>
                <a:moveTo>
                  <a:pt x="8350034" y="265510"/>
                </a:moveTo>
                <a:lnTo>
                  <a:pt x="8482801" y="396347"/>
                </a:lnTo>
                <a:lnTo>
                  <a:pt x="8349942" y="527094"/>
                </a:lnTo>
                <a:lnTo>
                  <a:pt x="8217174" y="396256"/>
                </a:lnTo>
                <a:close/>
                <a:moveTo>
                  <a:pt x="271205" y="275396"/>
                </a:moveTo>
                <a:lnTo>
                  <a:pt x="384203" y="386751"/>
                </a:lnTo>
                <a:lnTo>
                  <a:pt x="271127" y="498029"/>
                </a:lnTo>
                <a:lnTo>
                  <a:pt x="158128" y="386673"/>
                </a:lnTo>
                <a:close/>
                <a:moveTo>
                  <a:pt x="11656197" y="258138"/>
                </a:moveTo>
                <a:lnTo>
                  <a:pt x="11788964" y="388975"/>
                </a:lnTo>
                <a:lnTo>
                  <a:pt x="11656104" y="519722"/>
                </a:lnTo>
                <a:lnTo>
                  <a:pt x="11523337" y="388884"/>
                </a:lnTo>
                <a:close/>
                <a:moveTo>
                  <a:pt x="1775156" y="271810"/>
                </a:moveTo>
                <a:lnTo>
                  <a:pt x="1907922" y="402648"/>
                </a:lnTo>
                <a:lnTo>
                  <a:pt x="1775062" y="533395"/>
                </a:lnTo>
                <a:lnTo>
                  <a:pt x="1642296" y="402557"/>
                </a:lnTo>
                <a:close/>
                <a:moveTo>
                  <a:pt x="3974110" y="266560"/>
                </a:moveTo>
                <a:lnTo>
                  <a:pt x="4106878" y="397398"/>
                </a:lnTo>
                <a:lnTo>
                  <a:pt x="3974018" y="528144"/>
                </a:lnTo>
                <a:lnTo>
                  <a:pt x="3841250" y="397307"/>
                </a:lnTo>
                <a:close/>
                <a:moveTo>
                  <a:pt x="7280273" y="259188"/>
                </a:moveTo>
                <a:lnTo>
                  <a:pt x="7413041" y="390026"/>
                </a:lnTo>
                <a:lnTo>
                  <a:pt x="7280181" y="520772"/>
                </a:lnTo>
                <a:lnTo>
                  <a:pt x="7147413" y="389935"/>
                </a:lnTo>
                <a:close/>
                <a:moveTo>
                  <a:pt x="9468595" y="253953"/>
                </a:moveTo>
                <a:lnTo>
                  <a:pt x="9601363" y="384790"/>
                </a:lnTo>
                <a:lnTo>
                  <a:pt x="9468503" y="515536"/>
                </a:lnTo>
                <a:lnTo>
                  <a:pt x="9335735" y="384700"/>
                </a:lnTo>
                <a:close/>
                <a:moveTo>
                  <a:pt x="2893716" y="260254"/>
                </a:moveTo>
                <a:lnTo>
                  <a:pt x="3026484" y="391091"/>
                </a:lnTo>
                <a:lnTo>
                  <a:pt x="2893625" y="521838"/>
                </a:lnTo>
                <a:lnTo>
                  <a:pt x="2760857" y="391000"/>
                </a:lnTo>
                <a:close/>
                <a:moveTo>
                  <a:pt x="5092671" y="255004"/>
                </a:moveTo>
                <a:lnTo>
                  <a:pt x="5225439" y="385840"/>
                </a:lnTo>
                <a:lnTo>
                  <a:pt x="5092579" y="516587"/>
                </a:lnTo>
                <a:lnTo>
                  <a:pt x="4959811" y="385750"/>
                </a:lnTo>
                <a:close/>
                <a:moveTo>
                  <a:pt x="706115" y="256069"/>
                </a:moveTo>
                <a:lnTo>
                  <a:pt x="838882" y="386906"/>
                </a:lnTo>
                <a:lnTo>
                  <a:pt x="706023" y="517652"/>
                </a:lnTo>
                <a:lnTo>
                  <a:pt x="573255" y="386816"/>
                </a:lnTo>
                <a:close/>
                <a:moveTo>
                  <a:pt x="10537428" y="209962"/>
                </a:moveTo>
                <a:cubicBezTo>
                  <a:pt x="10522963" y="223809"/>
                  <a:pt x="10508499" y="237657"/>
                  <a:pt x="10494034" y="251503"/>
                </a:cubicBezTo>
                <a:lnTo>
                  <a:pt x="10344901" y="398265"/>
                </a:lnTo>
                <a:lnTo>
                  <a:pt x="10537522" y="588086"/>
                </a:lnTo>
                <a:lnTo>
                  <a:pt x="10730278" y="398397"/>
                </a:lnTo>
                <a:lnTo>
                  <a:pt x="10597609" y="267656"/>
                </a:lnTo>
                <a:close/>
                <a:moveTo>
                  <a:pt x="6161504" y="211012"/>
                </a:moveTo>
                <a:cubicBezTo>
                  <a:pt x="6147040" y="224859"/>
                  <a:pt x="6132575" y="238707"/>
                  <a:pt x="6118111" y="252554"/>
                </a:cubicBezTo>
                <a:lnTo>
                  <a:pt x="5968978" y="399315"/>
                </a:lnTo>
                <a:lnTo>
                  <a:pt x="6161599" y="589137"/>
                </a:lnTo>
                <a:lnTo>
                  <a:pt x="6354354" y="399447"/>
                </a:lnTo>
                <a:lnTo>
                  <a:pt x="6221686" y="268706"/>
                </a:lnTo>
                <a:close/>
                <a:moveTo>
                  <a:pt x="11656217" y="201331"/>
                </a:moveTo>
                <a:lnTo>
                  <a:pt x="11463461" y="391020"/>
                </a:lnTo>
                <a:lnTo>
                  <a:pt x="11596131" y="521760"/>
                </a:lnTo>
                <a:lnTo>
                  <a:pt x="11656312" y="579454"/>
                </a:lnTo>
                <a:cubicBezTo>
                  <a:pt x="11670777" y="565607"/>
                  <a:pt x="11685241" y="551760"/>
                  <a:pt x="11699706" y="537912"/>
                </a:cubicBezTo>
                <a:lnTo>
                  <a:pt x="11848838" y="391151"/>
                </a:lnTo>
                <a:close/>
                <a:moveTo>
                  <a:pt x="8349826" y="205776"/>
                </a:moveTo>
                <a:cubicBezTo>
                  <a:pt x="8335362" y="219624"/>
                  <a:pt x="8320898" y="233471"/>
                  <a:pt x="8306433" y="247319"/>
                </a:cubicBezTo>
                <a:lnTo>
                  <a:pt x="8157300" y="394079"/>
                </a:lnTo>
                <a:lnTo>
                  <a:pt x="8349922" y="583901"/>
                </a:lnTo>
                <a:lnTo>
                  <a:pt x="8542677" y="394211"/>
                </a:lnTo>
                <a:lnTo>
                  <a:pt x="8410008" y="263471"/>
                </a:lnTo>
                <a:close/>
                <a:moveTo>
                  <a:pt x="1774948" y="212078"/>
                </a:moveTo>
                <a:cubicBezTo>
                  <a:pt x="1760483" y="225925"/>
                  <a:pt x="1746019" y="239773"/>
                  <a:pt x="1731554" y="253620"/>
                </a:cubicBezTo>
                <a:lnTo>
                  <a:pt x="1582420" y="400381"/>
                </a:lnTo>
                <a:lnTo>
                  <a:pt x="1775042" y="590202"/>
                </a:lnTo>
                <a:lnTo>
                  <a:pt x="1967798" y="400513"/>
                </a:lnTo>
                <a:lnTo>
                  <a:pt x="1835129" y="269772"/>
                </a:lnTo>
                <a:close/>
                <a:moveTo>
                  <a:pt x="7280293" y="202381"/>
                </a:moveTo>
                <a:lnTo>
                  <a:pt x="7087537" y="392071"/>
                </a:lnTo>
                <a:lnTo>
                  <a:pt x="7220206" y="522811"/>
                </a:lnTo>
                <a:lnTo>
                  <a:pt x="7280388" y="580505"/>
                </a:lnTo>
                <a:cubicBezTo>
                  <a:pt x="7294854" y="566658"/>
                  <a:pt x="7309317" y="552811"/>
                  <a:pt x="7323782" y="538963"/>
                </a:cubicBezTo>
                <a:lnTo>
                  <a:pt x="7472915" y="392202"/>
                </a:lnTo>
                <a:close/>
                <a:moveTo>
                  <a:pt x="3973903" y="206827"/>
                </a:moveTo>
                <a:cubicBezTo>
                  <a:pt x="3959438" y="220675"/>
                  <a:pt x="3944974" y="234522"/>
                  <a:pt x="3930510" y="248369"/>
                </a:cubicBezTo>
                <a:lnTo>
                  <a:pt x="3781376" y="395130"/>
                </a:lnTo>
                <a:lnTo>
                  <a:pt x="3973998" y="584951"/>
                </a:lnTo>
                <a:lnTo>
                  <a:pt x="4166754" y="395262"/>
                </a:lnTo>
                <a:lnTo>
                  <a:pt x="4034084" y="264522"/>
                </a:lnTo>
                <a:close/>
                <a:moveTo>
                  <a:pt x="9468615" y="197145"/>
                </a:moveTo>
                <a:lnTo>
                  <a:pt x="9275859" y="386835"/>
                </a:lnTo>
                <a:lnTo>
                  <a:pt x="9408529" y="517576"/>
                </a:lnTo>
                <a:lnTo>
                  <a:pt x="9468710" y="575269"/>
                </a:lnTo>
                <a:cubicBezTo>
                  <a:pt x="9483175" y="561423"/>
                  <a:pt x="9497639" y="547575"/>
                  <a:pt x="9512103" y="533728"/>
                </a:cubicBezTo>
                <a:lnTo>
                  <a:pt x="9661236" y="386967"/>
                </a:lnTo>
                <a:close/>
                <a:moveTo>
                  <a:pt x="2893736" y="203447"/>
                </a:moveTo>
                <a:lnTo>
                  <a:pt x="2700980" y="393136"/>
                </a:lnTo>
                <a:lnTo>
                  <a:pt x="2833650" y="523876"/>
                </a:lnTo>
                <a:lnTo>
                  <a:pt x="2893832" y="581570"/>
                </a:lnTo>
                <a:cubicBezTo>
                  <a:pt x="2908296" y="567723"/>
                  <a:pt x="2922761" y="553876"/>
                  <a:pt x="2937226" y="540029"/>
                </a:cubicBezTo>
                <a:lnTo>
                  <a:pt x="3086358" y="393267"/>
                </a:lnTo>
                <a:close/>
                <a:moveTo>
                  <a:pt x="5092691" y="198196"/>
                </a:moveTo>
                <a:lnTo>
                  <a:pt x="4899936" y="387885"/>
                </a:lnTo>
                <a:lnTo>
                  <a:pt x="5032606" y="518626"/>
                </a:lnTo>
                <a:lnTo>
                  <a:pt x="5092787" y="576320"/>
                </a:lnTo>
                <a:cubicBezTo>
                  <a:pt x="5107252" y="562473"/>
                  <a:pt x="5121715" y="548625"/>
                  <a:pt x="5136180" y="534778"/>
                </a:cubicBezTo>
                <a:lnTo>
                  <a:pt x="5285313" y="388017"/>
                </a:lnTo>
                <a:close/>
                <a:moveTo>
                  <a:pt x="706135" y="199261"/>
                </a:moveTo>
                <a:lnTo>
                  <a:pt x="513379" y="388951"/>
                </a:lnTo>
                <a:lnTo>
                  <a:pt x="646048" y="519692"/>
                </a:lnTo>
                <a:lnTo>
                  <a:pt x="706230" y="577386"/>
                </a:lnTo>
                <a:cubicBezTo>
                  <a:pt x="720695" y="563539"/>
                  <a:pt x="735159" y="549691"/>
                  <a:pt x="749623" y="535844"/>
                </a:cubicBezTo>
                <a:lnTo>
                  <a:pt x="898756" y="389083"/>
                </a:lnTo>
                <a:close/>
                <a:moveTo>
                  <a:pt x="10505389" y="15922"/>
                </a:moveTo>
                <a:lnTo>
                  <a:pt x="10539635" y="49669"/>
                </a:lnTo>
                <a:lnTo>
                  <a:pt x="10573903" y="15945"/>
                </a:lnTo>
                <a:close/>
                <a:moveTo>
                  <a:pt x="10390457" y="15883"/>
                </a:moveTo>
                <a:lnTo>
                  <a:pt x="10537446" y="156797"/>
                </a:lnTo>
                <a:lnTo>
                  <a:pt x="10684535" y="15984"/>
                </a:lnTo>
                <a:lnTo>
                  <a:pt x="10616511" y="15960"/>
                </a:lnTo>
                <a:lnTo>
                  <a:pt x="10539620" y="91628"/>
                </a:lnTo>
                <a:lnTo>
                  <a:pt x="10462781" y="15907"/>
                </a:lnTo>
                <a:close/>
                <a:moveTo>
                  <a:pt x="6129466" y="16973"/>
                </a:moveTo>
                <a:lnTo>
                  <a:pt x="6163711" y="50720"/>
                </a:lnTo>
                <a:lnTo>
                  <a:pt x="6197980" y="16996"/>
                </a:lnTo>
                <a:close/>
                <a:moveTo>
                  <a:pt x="6014534" y="16933"/>
                </a:moveTo>
                <a:lnTo>
                  <a:pt x="6161523" y="157848"/>
                </a:lnTo>
                <a:lnTo>
                  <a:pt x="6308612" y="17034"/>
                </a:lnTo>
                <a:lnTo>
                  <a:pt x="6240588" y="17011"/>
                </a:lnTo>
                <a:lnTo>
                  <a:pt x="6163697" y="92679"/>
                </a:lnTo>
                <a:lnTo>
                  <a:pt x="6086857" y="16958"/>
                </a:lnTo>
                <a:close/>
                <a:moveTo>
                  <a:pt x="8317787" y="11736"/>
                </a:moveTo>
                <a:lnTo>
                  <a:pt x="8352032" y="45485"/>
                </a:lnTo>
                <a:lnTo>
                  <a:pt x="8386302" y="11761"/>
                </a:lnTo>
                <a:close/>
                <a:moveTo>
                  <a:pt x="8202857" y="11698"/>
                </a:moveTo>
                <a:lnTo>
                  <a:pt x="8349844" y="152613"/>
                </a:lnTo>
                <a:lnTo>
                  <a:pt x="8496934" y="11798"/>
                </a:lnTo>
                <a:lnTo>
                  <a:pt x="8428909" y="11775"/>
                </a:lnTo>
                <a:lnTo>
                  <a:pt x="8352018" y="87443"/>
                </a:lnTo>
                <a:lnTo>
                  <a:pt x="8275180" y="11722"/>
                </a:lnTo>
                <a:close/>
                <a:moveTo>
                  <a:pt x="12151725" y="4546"/>
                </a:moveTo>
                <a:lnTo>
                  <a:pt x="12193255" y="42930"/>
                </a:lnTo>
                <a:lnTo>
                  <a:pt x="12193268" y="4560"/>
                </a:lnTo>
                <a:close/>
                <a:moveTo>
                  <a:pt x="12034516" y="4506"/>
                </a:moveTo>
                <a:lnTo>
                  <a:pt x="12193216" y="151190"/>
                </a:lnTo>
                <a:lnTo>
                  <a:pt x="12193236" y="95175"/>
                </a:lnTo>
                <a:lnTo>
                  <a:pt x="12095161" y="4526"/>
                </a:lnTo>
                <a:close/>
                <a:moveTo>
                  <a:pt x="11907490" y="4463"/>
                </a:moveTo>
                <a:lnTo>
                  <a:pt x="12193175" y="268517"/>
                </a:lnTo>
                <a:lnTo>
                  <a:pt x="12193198" y="203435"/>
                </a:lnTo>
                <a:lnTo>
                  <a:pt x="11977951" y="4486"/>
                </a:lnTo>
                <a:close/>
                <a:moveTo>
                  <a:pt x="11805295" y="4427"/>
                </a:moveTo>
                <a:lnTo>
                  <a:pt x="11831961" y="31440"/>
                </a:lnTo>
                <a:lnTo>
                  <a:pt x="11684203" y="172896"/>
                </a:lnTo>
                <a:lnTo>
                  <a:pt x="11771749" y="256824"/>
                </a:lnTo>
                <a:lnTo>
                  <a:pt x="11894587" y="143444"/>
                </a:lnTo>
                <a:lnTo>
                  <a:pt x="11860550" y="111984"/>
                </a:lnTo>
                <a:lnTo>
                  <a:pt x="11773744" y="192106"/>
                </a:lnTo>
                <a:lnTo>
                  <a:pt x="11747283" y="164302"/>
                </a:lnTo>
                <a:cubicBezTo>
                  <a:pt x="11784580" y="129018"/>
                  <a:pt x="11821877" y="93734"/>
                  <a:pt x="11859175" y="58450"/>
                </a:cubicBezTo>
                <a:lnTo>
                  <a:pt x="11950695" y="143042"/>
                </a:lnTo>
                <a:lnTo>
                  <a:pt x="11799504" y="283433"/>
                </a:lnTo>
                <a:lnTo>
                  <a:pt x="11882456" y="362957"/>
                </a:lnTo>
                <a:lnTo>
                  <a:pt x="12004054" y="246546"/>
                </a:lnTo>
                <a:lnTo>
                  <a:pt x="11979439" y="223796"/>
                </a:lnTo>
                <a:lnTo>
                  <a:pt x="11889858" y="306478"/>
                </a:lnTo>
                <a:lnTo>
                  <a:pt x="11863397" y="278675"/>
                </a:lnTo>
                <a:cubicBezTo>
                  <a:pt x="11902255" y="243125"/>
                  <a:pt x="11941114" y="207576"/>
                  <a:pt x="11979972" y="172026"/>
                </a:cubicBezTo>
                <a:lnTo>
                  <a:pt x="12062181" y="248010"/>
                </a:lnTo>
                <a:lnTo>
                  <a:pt x="11910194" y="389548"/>
                </a:lnTo>
                <a:lnTo>
                  <a:pt x="12061038" y="530396"/>
                </a:lnTo>
                <a:lnTo>
                  <a:pt x="11978776" y="606323"/>
                </a:lnTo>
                <a:lnTo>
                  <a:pt x="11972255" y="599472"/>
                </a:lnTo>
                <a:cubicBezTo>
                  <a:pt x="11971955" y="599786"/>
                  <a:pt x="11971655" y="600101"/>
                  <a:pt x="11971355" y="600416"/>
                </a:cubicBezTo>
                <a:lnTo>
                  <a:pt x="11862275" y="499596"/>
                </a:lnTo>
                <a:lnTo>
                  <a:pt x="11888756" y="471810"/>
                </a:lnTo>
                <a:lnTo>
                  <a:pt x="11978279" y="554554"/>
                </a:lnTo>
                <a:lnTo>
                  <a:pt x="12003019" y="531719"/>
                </a:lnTo>
                <a:lnTo>
                  <a:pt x="11882438" y="416121"/>
                </a:lnTo>
                <a:lnTo>
                  <a:pt x="11799340" y="495674"/>
                </a:lnTo>
                <a:lnTo>
                  <a:pt x="11949479" y="635287"/>
                </a:lnTo>
                <a:lnTo>
                  <a:pt x="11857898" y="719816"/>
                </a:lnTo>
                <a:lnTo>
                  <a:pt x="11746081" y="613889"/>
                </a:lnTo>
                <a:lnTo>
                  <a:pt x="11772562" y="586103"/>
                </a:lnTo>
                <a:lnTo>
                  <a:pt x="11859311" y="666284"/>
                </a:lnTo>
                <a:lnTo>
                  <a:pt x="11893371" y="634847"/>
                </a:lnTo>
                <a:lnTo>
                  <a:pt x="11771565" y="522264"/>
                </a:lnTo>
                <a:lnTo>
                  <a:pt x="11684049" y="606046"/>
                </a:lnTo>
                <a:lnTo>
                  <a:pt x="11834774" y="750541"/>
                </a:lnTo>
                <a:lnTo>
                  <a:pt x="11832508" y="752833"/>
                </a:lnTo>
                <a:lnTo>
                  <a:pt x="11799766" y="752822"/>
                </a:lnTo>
                <a:lnTo>
                  <a:pt x="11816131" y="769400"/>
                </a:lnTo>
                <a:lnTo>
                  <a:pt x="11812042" y="773536"/>
                </a:lnTo>
                <a:lnTo>
                  <a:pt x="11820217" y="773539"/>
                </a:lnTo>
                <a:lnTo>
                  <a:pt x="11826432" y="779834"/>
                </a:lnTo>
                <a:lnTo>
                  <a:pt x="11678673" y="921290"/>
                </a:lnTo>
                <a:lnTo>
                  <a:pt x="11766219" y="1005219"/>
                </a:lnTo>
                <a:lnTo>
                  <a:pt x="11889058" y="891838"/>
                </a:lnTo>
                <a:lnTo>
                  <a:pt x="11855021" y="860378"/>
                </a:lnTo>
                <a:lnTo>
                  <a:pt x="11768215" y="940499"/>
                </a:lnTo>
                <a:lnTo>
                  <a:pt x="11741753" y="912696"/>
                </a:lnTo>
                <a:cubicBezTo>
                  <a:pt x="11779051" y="877412"/>
                  <a:pt x="11816347" y="842128"/>
                  <a:pt x="11853645" y="806845"/>
                </a:cubicBezTo>
                <a:lnTo>
                  <a:pt x="11945166" y="891436"/>
                </a:lnTo>
                <a:lnTo>
                  <a:pt x="11793975" y="1031828"/>
                </a:lnTo>
                <a:lnTo>
                  <a:pt x="11876927" y="1111352"/>
                </a:lnTo>
                <a:lnTo>
                  <a:pt x="11998524" y="994941"/>
                </a:lnTo>
                <a:lnTo>
                  <a:pt x="11973909" y="972190"/>
                </a:lnTo>
                <a:lnTo>
                  <a:pt x="11884329" y="1054873"/>
                </a:lnTo>
                <a:lnTo>
                  <a:pt x="11857866" y="1027070"/>
                </a:lnTo>
                <a:cubicBezTo>
                  <a:pt x="11896726" y="991520"/>
                  <a:pt x="11935585" y="955970"/>
                  <a:pt x="11974443" y="920420"/>
                </a:cubicBezTo>
                <a:lnTo>
                  <a:pt x="12056652" y="996405"/>
                </a:lnTo>
                <a:lnTo>
                  <a:pt x="11904665" y="1137943"/>
                </a:lnTo>
                <a:lnTo>
                  <a:pt x="12055509" y="1278791"/>
                </a:lnTo>
                <a:lnTo>
                  <a:pt x="11973247" y="1354719"/>
                </a:lnTo>
                <a:lnTo>
                  <a:pt x="11966725" y="1347867"/>
                </a:lnTo>
                <a:cubicBezTo>
                  <a:pt x="11966425" y="1348181"/>
                  <a:pt x="11966125" y="1348497"/>
                  <a:pt x="11965825" y="1348811"/>
                </a:cubicBezTo>
                <a:lnTo>
                  <a:pt x="11856745" y="1247991"/>
                </a:lnTo>
                <a:lnTo>
                  <a:pt x="11883227" y="1220205"/>
                </a:lnTo>
                <a:lnTo>
                  <a:pt x="11972750" y="1302949"/>
                </a:lnTo>
                <a:lnTo>
                  <a:pt x="11997490" y="1280114"/>
                </a:lnTo>
                <a:lnTo>
                  <a:pt x="11876908" y="1164516"/>
                </a:lnTo>
                <a:lnTo>
                  <a:pt x="11793811" y="1244069"/>
                </a:lnTo>
                <a:lnTo>
                  <a:pt x="11943949" y="1383682"/>
                </a:lnTo>
                <a:lnTo>
                  <a:pt x="11852369" y="1468211"/>
                </a:lnTo>
                <a:lnTo>
                  <a:pt x="11740551" y="1362284"/>
                </a:lnTo>
                <a:lnTo>
                  <a:pt x="11767032" y="1334498"/>
                </a:lnTo>
                <a:lnTo>
                  <a:pt x="11853782" y="1414678"/>
                </a:lnTo>
                <a:lnTo>
                  <a:pt x="11887841" y="1383242"/>
                </a:lnTo>
                <a:lnTo>
                  <a:pt x="11766035" y="1270659"/>
                </a:lnTo>
                <a:lnTo>
                  <a:pt x="11678520" y="1354441"/>
                </a:lnTo>
                <a:lnTo>
                  <a:pt x="11829245" y="1498936"/>
                </a:lnTo>
                <a:lnTo>
                  <a:pt x="11806925" y="1521514"/>
                </a:lnTo>
                <a:lnTo>
                  <a:pt x="11800725" y="1521514"/>
                </a:lnTo>
                <a:lnTo>
                  <a:pt x="11827401" y="1548518"/>
                </a:lnTo>
                <a:lnTo>
                  <a:pt x="11679693" y="1690024"/>
                </a:lnTo>
                <a:lnTo>
                  <a:pt x="11767268" y="1773922"/>
                </a:lnTo>
                <a:lnTo>
                  <a:pt x="11890066" y="1660500"/>
                </a:lnTo>
                <a:lnTo>
                  <a:pt x="11856018" y="1629053"/>
                </a:lnTo>
                <a:lnTo>
                  <a:pt x="11769241" y="1709204"/>
                </a:lnTo>
                <a:lnTo>
                  <a:pt x="11742769" y="1681409"/>
                </a:lnTo>
                <a:cubicBezTo>
                  <a:pt x="11780054" y="1646112"/>
                  <a:pt x="11817339" y="1610815"/>
                  <a:pt x="11854624" y="1575519"/>
                </a:cubicBezTo>
                <a:lnTo>
                  <a:pt x="11946175" y="1660079"/>
                </a:lnTo>
                <a:lnTo>
                  <a:pt x="11795034" y="1800522"/>
                </a:lnTo>
                <a:lnTo>
                  <a:pt x="11878014" y="1880017"/>
                </a:lnTo>
                <a:lnTo>
                  <a:pt x="11999570" y="1763565"/>
                </a:lnTo>
                <a:lnTo>
                  <a:pt x="11974946" y="1740823"/>
                </a:lnTo>
                <a:lnTo>
                  <a:pt x="11885395" y="1823536"/>
                </a:lnTo>
                <a:lnTo>
                  <a:pt x="11858923" y="1795742"/>
                </a:lnTo>
                <a:cubicBezTo>
                  <a:pt x="11897770" y="1760179"/>
                  <a:pt x="11936616" y="1724616"/>
                  <a:pt x="11975463" y="1689053"/>
                </a:cubicBezTo>
                <a:lnTo>
                  <a:pt x="12057697" y="1765009"/>
                </a:lnTo>
                <a:lnTo>
                  <a:pt x="11905760" y="1906599"/>
                </a:lnTo>
                <a:lnTo>
                  <a:pt x="12056653" y="2047396"/>
                </a:lnTo>
                <a:lnTo>
                  <a:pt x="11974419" y="2123351"/>
                </a:lnTo>
                <a:lnTo>
                  <a:pt x="11967895" y="2116502"/>
                </a:lnTo>
                <a:cubicBezTo>
                  <a:pt x="11967595" y="2116816"/>
                  <a:pt x="11967296" y="2117131"/>
                  <a:pt x="11966996" y="2117446"/>
                </a:cubicBezTo>
                <a:lnTo>
                  <a:pt x="11857880" y="2016663"/>
                </a:lnTo>
                <a:lnTo>
                  <a:pt x="11884352" y="1988868"/>
                </a:lnTo>
                <a:lnTo>
                  <a:pt x="11973904" y="2071582"/>
                </a:lnTo>
                <a:lnTo>
                  <a:pt x="11998636" y="2048738"/>
                </a:lnTo>
                <a:lnTo>
                  <a:pt x="11878014" y="1933181"/>
                </a:lnTo>
                <a:lnTo>
                  <a:pt x="11794944" y="2012762"/>
                </a:lnTo>
                <a:lnTo>
                  <a:pt x="11945132" y="2152325"/>
                </a:lnTo>
                <a:lnTo>
                  <a:pt x="11853581" y="2236885"/>
                </a:lnTo>
                <a:lnTo>
                  <a:pt x="11741726" y="2130995"/>
                </a:lnTo>
                <a:lnTo>
                  <a:pt x="11768198" y="2103202"/>
                </a:lnTo>
                <a:lnTo>
                  <a:pt x="11854975" y="2183353"/>
                </a:lnTo>
                <a:lnTo>
                  <a:pt x="11889023" y="2151904"/>
                </a:lnTo>
                <a:lnTo>
                  <a:pt x="11767178" y="2039362"/>
                </a:lnTo>
                <a:lnTo>
                  <a:pt x="11679693" y="2123174"/>
                </a:lnTo>
                <a:lnTo>
                  <a:pt x="11830467" y="2267619"/>
                </a:lnTo>
                <a:lnTo>
                  <a:pt x="11828203" y="2269910"/>
                </a:lnTo>
                <a:lnTo>
                  <a:pt x="11795460" y="2269910"/>
                </a:lnTo>
                <a:lnTo>
                  <a:pt x="11811832" y="2286483"/>
                </a:lnTo>
                <a:lnTo>
                  <a:pt x="11807743" y="2290622"/>
                </a:lnTo>
                <a:lnTo>
                  <a:pt x="11815920" y="2290622"/>
                </a:lnTo>
                <a:lnTo>
                  <a:pt x="11822136" y="2296914"/>
                </a:lnTo>
                <a:lnTo>
                  <a:pt x="11674428" y="2438420"/>
                </a:lnTo>
                <a:lnTo>
                  <a:pt x="11762003" y="2522318"/>
                </a:lnTo>
                <a:lnTo>
                  <a:pt x="11884802" y="2408896"/>
                </a:lnTo>
                <a:lnTo>
                  <a:pt x="11850753" y="2377448"/>
                </a:lnTo>
                <a:lnTo>
                  <a:pt x="11763976" y="2457599"/>
                </a:lnTo>
                <a:lnTo>
                  <a:pt x="11737504" y="2429806"/>
                </a:lnTo>
                <a:cubicBezTo>
                  <a:pt x="11774789" y="2394508"/>
                  <a:pt x="11812074" y="2359212"/>
                  <a:pt x="11849359" y="2323914"/>
                </a:cubicBezTo>
                <a:lnTo>
                  <a:pt x="11940910" y="2408476"/>
                </a:lnTo>
                <a:lnTo>
                  <a:pt x="11789769" y="2548919"/>
                </a:lnTo>
                <a:lnTo>
                  <a:pt x="11872748" y="2628413"/>
                </a:lnTo>
                <a:lnTo>
                  <a:pt x="11994305" y="2511961"/>
                </a:lnTo>
                <a:lnTo>
                  <a:pt x="11969682" y="2489218"/>
                </a:lnTo>
                <a:lnTo>
                  <a:pt x="11880130" y="2571933"/>
                </a:lnTo>
                <a:lnTo>
                  <a:pt x="11853658" y="2544138"/>
                </a:lnTo>
                <a:cubicBezTo>
                  <a:pt x="11892504" y="2508574"/>
                  <a:pt x="11931351" y="2473012"/>
                  <a:pt x="11970197" y="2437449"/>
                </a:cubicBezTo>
                <a:lnTo>
                  <a:pt x="12052432" y="2513405"/>
                </a:lnTo>
                <a:lnTo>
                  <a:pt x="11900495" y="2654994"/>
                </a:lnTo>
                <a:lnTo>
                  <a:pt x="12051389" y="2795791"/>
                </a:lnTo>
                <a:lnTo>
                  <a:pt x="11969154" y="2871748"/>
                </a:lnTo>
                <a:lnTo>
                  <a:pt x="11962630" y="2864897"/>
                </a:lnTo>
                <a:cubicBezTo>
                  <a:pt x="11962331" y="2865213"/>
                  <a:pt x="11962030" y="2865528"/>
                  <a:pt x="11961731" y="2865842"/>
                </a:cubicBezTo>
                <a:lnTo>
                  <a:pt x="11852615" y="2765059"/>
                </a:lnTo>
                <a:lnTo>
                  <a:pt x="11879087" y="2737264"/>
                </a:lnTo>
                <a:lnTo>
                  <a:pt x="11968639" y="2819978"/>
                </a:lnTo>
                <a:lnTo>
                  <a:pt x="11993371" y="2797135"/>
                </a:lnTo>
                <a:lnTo>
                  <a:pt x="11872748" y="2681577"/>
                </a:lnTo>
                <a:lnTo>
                  <a:pt x="11789678" y="2761159"/>
                </a:lnTo>
                <a:lnTo>
                  <a:pt x="11939867" y="2900720"/>
                </a:lnTo>
                <a:lnTo>
                  <a:pt x="11848316" y="2985281"/>
                </a:lnTo>
                <a:lnTo>
                  <a:pt x="11736461" y="2879392"/>
                </a:lnTo>
                <a:lnTo>
                  <a:pt x="11762933" y="2851597"/>
                </a:lnTo>
                <a:lnTo>
                  <a:pt x="11849710" y="2931748"/>
                </a:lnTo>
                <a:lnTo>
                  <a:pt x="11883759" y="2900299"/>
                </a:lnTo>
                <a:lnTo>
                  <a:pt x="11761913" y="2787759"/>
                </a:lnTo>
                <a:lnTo>
                  <a:pt x="11674428" y="2871571"/>
                </a:lnTo>
                <a:lnTo>
                  <a:pt x="11825203" y="3016014"/>
                </a:lnTo>
                <a:lnTo>
                  <a:pt x="11812370" y="3029004"/>
                </a:lnTo>
                <a:lnTo>
                  <a:pt x="11796949" y="3028999"/>
                </a:lnTo>
                <a:lnTo>
                  <a:pt x="11804660" y="3036810"/>
                </a:lnTo>
                <a:lnTo>
                  <a:pt x="11802479" y="3039017"/>
                </a:lnTo>
                <a:lnTo>
                  <a:pt x="11806839" y="3039017"/>
                </a:lnTo>
                <a:lnTo>
                  <a:pt x="11823615" y="3056012"/>
                </a:lnTo>
                <a:lnTo>
                  <a:pt x="11675857" y="3197468"/>
                </a:lnTo>
                <a:lnTo>
                  <a:pt x="11763402" y="3281395"/>
                </a:lnTo>
                <a:lnTo>
                  <a:pt x="11886241" y="3168015"/>
                </a:lnTo>
                <a:lnTo>
                  <a:pt x="11852204" y="3136556"/>
                </a:lnTo>
                <a:lnTo>
                  <a:pt x="11765399" y="3216677"/>
                </a:lnTo>
                <a:lnTo>
                  <a:pt x="11738936" y="3188874"/>
                </a:lnTo>
                <a:cubicBezTo>
                  <a:pt x="11776234" y="3153590"/>
                  <a:pt x="11813531" y="3118305"/>
                  <a:pt x="11850828" y="3083022"/>
                </a:cubicBezTo>
                <a:lnTo>
                  <a:pt x="11942350" y="3167614"/>
                </a:lnTo>
                <a:lnTo>
                  <a:pt x="11791159" y="3308004"/>
                </a:lnTo>
                <a:lnTo>
                  <a:pt x="11874111" y="3387528"/>
                </a:lnTo>
                <a:lnTo>
                  <a:pt x="11995708" y="3271118"/>
                </a:lnTo>
                <a:lnTo>
                  <a:pt x="11971093" y="3248367"/>
                </a:lnTo>
                <a:lnTo>
                  <a:pt x="11881512" y="3331050"/>
                </a:lnTo>
                <a:lnTo>
                  <a:pt x="11855050" y="3303246"/>
                </a:lnTo>
                <a:cubicBezTo>
                  <a:pt x="11893909" y="3267698"/>
                  <a:pt x="11932768" y="3232148"/>
                  <a:pt x="11971627" y="3196598"/>
                </a:cubicBezTo>
                <a:lnTo>
                  <a:pt x="12053834" y="3272582"/>
                </a:lnTo>
                <a:lnTo>
                  <a:pt x="11901848" y="3414118"/>
                </a:lnTo>
                <a:lnTo>
                  <a:pt x="12052691" y="3554966"/>
                </a:lnTo>
                <a:lnTo>
                  <a:pt x="11970430" y="3630893"/>
                </a:lnTo>
                <a:lnTo>
                  <a:pt x="11963909" y="3624041"/>
                </a:lnTo>
                <a:cubicBezTo>
                  <a:pt x="11963609" y="3624356"/>
                  <a:pt x="11963309" y="3624671"/>
                  <a:pt x="11963009" y="3624986"/>
                </a:cubicBezTo>
                <a:lnTo>
                  <a:pt x="11853929" y="3524165"/>
                </a:lnTo>
                <a:lnTo>
                  <a:pt x="11880411" y="3496379"/>
                </a:lnTo>
                <a:lnTo>
                  <a:pt x="11969934" y="3579124"/>
                </a:lnTo>
                <a:lnTo>
                  <a:pt x="11994673" y="3556288"/>
                </a:lnTo>
                <a:lnTo>
                  <a:pt x="11874092" y="3440691"/>
                </a:lnTo>
                <a:lnTo>
                  <a:pt x="11790994" y="3520244"/>
                </a:lnTo>
                <a:lnTo>
                  <a:pt x="11941133" y="3659857"/>
                </a:lnTo>
                <a:lnTo>
                  <a:pt x="11849552" y="3744386"/>
                </a:lnTo>
                <a:lnTo>
                  <a:pt x="11737734" y="3638458"/>
                </a:lnTo>
                <a:lnTo>
                  <a:pt x="11764216" y="3610673"/>
                </a:lnTo>
                <a:lnTo>
                  <a:pt x="11850965" y="3690853"/>
                </a:lnTo>
                <a:lnTo>
                  <a:pt x="11885024" y="3659417"/>
                </a:lnTo>
                <a:lnTo>
                  <a:pt x="11763219" y="3546834"/>
                </a:lnTo>
                <a:lnTo>
                  <a:pt x="11675704" y="3630616"/>
                </a:lnTo>
                <a:lnTo>
                  <a:pt x="11826427" y="3775111"/>
                </a:lnTo>
                <a:lnTo>
                  <a:pt x="11824162" y="3777403"/>
                </a:lnTo>
                <a:lnTo>
                  <a:pt x="11791419" y="3777392"/>
                </a:lnTo>
                <a:lnTo>
                  <a:pt x="11807785" y="3793970"/>
                </a:lnTo>
                <a:lnTo>
                  <a:pt x="11803696" y="3798106"/>
                </a:lnTo>
                <a:lnTo>
                  <a:pt x="11811871" y="3798109"/>
                </a:lnTo>
                <a:lnTo>
                  <a:pt x="11818086" y="3804405"/>
                </a:lnTo>
                <a:lnTo>
                  <a:pt x="11670328" y="3945861"/>
                </a:lnTo>
                <a:lnTo>
                  <a:pt x="11757873" y="4029788"/>
                </a:lnTo>
                <a:lnTo>
                  <a:pt x="11880711" y="3916407"/>
                </a:lnTo>
                <a:lnTo>
                  <a:pt x="11846675" y="3884949"/>
                </a:lnTo>
                <a:lnTo>
                  <a:pt x="11759869" y="3965070"/>
                </a:lnTo>
                <a:lnTo>
                  <a:pt x="11733407" y="3937266"/>
                </a:lnTo>
                <a:cubicBezTo>
                  <a:pt x="11770705" y="3901982"/>
                  <a:pt x="11808002" y="3866699"/>
                  <a:pt x="11845299" y="3831415"/>
                </a:cubicBezTo>
                <a:lnTo>
                  <a:pt x="11936821" y="3916006"/>
                </a:lnTo>
                <a:lnTo>
                  <a:pt x="11785630" y="4056398"/>
                </a:lnTo>
                <a:lnTo>
                  <a:pt x="11868581" y="4135922"/>
                </a:lnTo>
                <a:lnTo>
                  <a:pt x="11990179" y="4019511"/>
                </a:lnTo>
                <a:lnTo>
                  <a:pt x="11965564" y="3996759"/>
                </a:lnTo>
                <a:lnTo>
                  <a:pt x="11875983" y="4079443"/>
                </a:lnTo>
                <a:lnTo>
                  <a:pt x="11849521" y="4051638"/>
                </a:lnTo>
                <a:cubicBezTo>
                  <a:pt x="11888380" y="4016090"/>
                  <a:pt x="11927238" y="3980540"/>
                  <a:pt x="11966097" y="3944991"/>
                </a:cubicBezTo>
                <a:lnTo>
                  <a:pt x="12048305" y="4020975"/>
                </a:lnTo>
                <a:lnTo>
                  <a:pt x="11896318" y="4162513"/>
                </a:lnTo>
                <a:lnTo>
                  <a:pt x="12047162" y="4303360"/>
                </a:lnTo>
                <a:lnTo>
                  <a:pt x="11964901" y="4379288"/>
                </a:lnTo>
                <a:lnTo>
                  <a:pt x="11958380" y="4372436"/>
                </a:lnTo>
                <a:cubicBezTo>
                  <a:pt x="11958080" y="4372751"/>
                  <a:pt x="11957779" y="4373065"/>
                  <a:pt x="11957480" y="4373380"/>
                </a:cubicBezTo>
                <a:lnTo>
                  <a:pt x="11848400" y="4272560"/>
                </a:lnTo>
                <a:lnTo>
                  <a:pt x="11874882" y="4244774"/>
                </a:lnTo>
                <a:lnTo>
                  <a:pt x="11964404" y="4327518"/>
                </a:lnTo>
                <a:lnTo>
                  <a:pt x="11989143" y="4304684"/>
                </a:lnTo>
                <a:lnTo>
                  <a:pt x="11868562" y="4189085"/>
                </a:lnTo>
                <a:lnTo>
                  <a:pt x="11785464" y="4268638"/>
                </a:lnTo>
                <a:lnTo>
                  <a:pt x="11935604" y="4408252"/>
                </a:lnTo>
                <a:lnTo>
                  <a:pt x="11844022" y="4492781"/>
                </a:lnTo>
                <a:lnTo>
                  <a:pt x="11732205" y="4386854"/>
                </a:lnTo>
                <a:lnTo>
                  <a:pt x="11758687" y="4359067"/>
                </a:lnTo>
                <a:lnTo>
                  <a:pt x="11845436" y="4439248"/>
                </a:lnTo>
                <a:lnTo>
                  <a:pt x="11879495" y="4407812"/>
                </a:lnTo>
                <a:lnTo>
                  <a:pt x="11757690" y="4295229"/>
                </a:lnTo>
                <a:lnTo>
                  <a:pt x="11670175" y="4379010"/>
                </a:lnTo>
                <a:lnTo>
                  <a:pt x="11820898" y="4523506"/>
                </a:lnTo>
                <a:lnTo>
                  <a:pt x="11798578" y="4546084"/>
                </a:lnTo>
                <a:lnTo>
                  <a:pt x="11792380" y="4546084"/>
                </a:lnTo>
                <a:lnTo>
                  <a:pt x="11819055" y="4573088"/>
                </a:lnTo>
                <a:lnTo>
                  <a:pt x="11671347" y="4714595"/>
                </a:lnTo>
                <a:lnTo>
                  <a:pt x="11758922" y="4798493"/>
                </a:lnTo>
                <a:lnTo>
                  <a:pt x="11881721" y="4685070"/>
                </a:lnTo>
                <a:lnTo>
                  <a:pt x="11847673" y="4653622"/>
                </a:lnTo>
                <a:lnTo>
                  <a:pt x="11760896" y="4733774"/>
                </a:lnTo>
                <a:lnTo>
                  <a:pt x="11734424" y="4705979"/>
                </a:lnTo>
                <a:cubicBezTo>
                  <a:pt x="11771709" y="4670683"/>
                  <a:pt x="11808994" y="4635385"/>
                  <a:pt x="11846279" y="4600089"/>
                </a:cubicBezTo>
                <a:lnTo>
                  <a:pt x="11937829" y="4684649"/>
                </a:lnTo>
                <a:lnTo>
                  <a:pt x="11786688" y="4825092"/>
                </a:lnTo>
                <a:lnTo>
                  <a:pt x="11869667" y="4904588"/>
                </a:lnTo>
                <a:lnTo>
                  <a:pt x="11991224" y="4788136"/>
                </a:lnTo>
                <a:lnTo>
                  <a:pt x="11966601" y="4765392"/>
                </a:lnTo>
                <a:lnTo>
                  <a:pt x="11877050" y="4848106"/>
                </a:lnTo>
                <a:lnTo>
                  <a:pt x="11850577" y="4820312"/>
                </a:lnTo>
                <a:cubicBezTo>
                  <a:pt x="11889424" y="4784749"/>
                  <a:pt x="11928270" y="4749186"/>
                  <a:pt x="11967116" y="4713624"/>
                </a:cubicBezTo>
                <a:lnTo>
                  <a:pt x="12049351" y="4789580"/>
                </a:lnTo>
                <a:lnTo>
                  <a:pt x="11897414" y="4931170"/>
                </a:lnTo>
                <a:lnTo>
                  <a:pt x="12048308" y="5071966"/>
                </a:lnTo>
                <a:lnTo>
                  <a:pt x="11966073" y="5147922"/>
                </a:lnTo>
                <a:lnTo>
                  <a:pt x="11959550" y="5141071"/>
                </a:lnTo>
                <a:cubicBezTo>
                  <a:pt x="11959249" y="5141387"/>
                  <a:pt x="11958950" y="5141701"/>
                  <a:pt x="11958649" y="5142016"/>
                </a:cubicBezTo>
                <a:lnTo>
                  <a:pt x="11849534" y="5041233"/>
                </a:lnTo>
                <a:lnTo>
                  <a:pt x="11876006" y="5013438"/>
                </a:lnTo>
                <a:lnTo>
                  <a:pt x="11965558" y="5096153"/>
                </a:lnTo>
                <a:lnTo>
                  <a:pt x="11990290" y="5073309"/>
                </a:lnTo>
                <a:lnTo>
                  <a:pt x="11869667" y="4957752"/>
                </a:lnTo>
                <a:lnTo>
                  <a:pt x="11786598" y="5037333"/>
                </a:lnTo>
                <a:lnTo>
                  <a:pt x="11936786" y="5176896"/>
                </a:lnTo>
                <a:lnTo>
                  <a:pt x="11845235" y="5261455"/>
                </a:lnTo>
                <a:lnTo>
                  <a:pt x="11733381" y="5155566"/>
                </a:lnTo>
                <a:lnTo>
                  <a:pt x="11759852" y="5127771"/>
                </a:lnTo>
                <a:lnTo>
                  <a:pt x="11846630" y="5207923"/>
                </a:lnTo>
                <a:lnTo>
                  <a:pt x="11880677" y="5176475"/>
                </a:lnTo>
                <a:lnTo>
                  <a:pt x="11758832" y="5063932"/>
                </a:lnTo>
                <a:lnTo>
                  <a:pt x="11671346" y="5147744"/>
                </a:lnTo>
                <a:lnTo>
                  <a:pt x="11822122" y="5292189"/>
                </a:lnTo>
                <a:lnTo>
                  <a:pt x="11819858" y="5294480"/>
                </a:lnTo>
                <a:lnTo>
                  <a:pt x="11787114" y="5294481"/>
                </a:lnTo>
                <a:lnTo>
                  <a:pt x="11803485" y="5311053"/>
                </a:lnTo>
                <a:lnTo>
                  <a:pt x="11799398" y="5315191"/>
                </a:lnTo>
                <a:lnTo>
                  <a:pt x="11807574" y="5315191"/>
                </a:lnTo>
                <a:lnTo>
                  <a:pt x="11813790" y="5321484"/>
                </a:lnTo>
                <a:lnTo>
                  <a:pt x="11666082" y="5462991"/>
                </a:lnTo>
                <a:lnTo>
                  <a:pt x="11753657" y="5546889"/>
                </a:lnTo>
                <a:lnTo>
                  <a:pt x="11876455" y="5433466"/>
                </a:lnTo>
                <a:lnTo>
                  <a:pt x="11842408" y="5402019"/>
                </a:lnTo>
                <a:lnTo>
                  <a:pt x="11755630" y="5482170"/>
                </a:lnTo>
                <a:lnTo>
                  <a:pt x="11729159" y="5454375"/>
                </a:lnTo>
                <a:cubicBezTo>
                  <a:pt x="11766444" y="5419079"/>
                  <a:pt x="11803728" y="5383782"/>
                  <a:pt x="11841013" y="5348485"/>
                </a:cubicBezTo>
                <a:lnTo>
                  <a:pt x="11932564" y="5433045"/>
                </a:lnTo>
                <a:lnTo>
                  <a:pt x="11781422" y="5573489"/>
                </a:lnTo>
                <a:lnTo>
                  <a:pt x="11864403" y="5652984"/>
                </a:lnTo>
                <a:lnTo>
                  <a:pt x="11985959" y="5536532"/>
                </a:lnTo>
                <a:lnTo>
                  <a:pt x="11961336" y="5513788"/>
                </a:lnTo>
                <a:lnTo>
                  <a:pt x="11871784" y="5596503"/>
                </a:lnTo>
                <a:lnTo>
                  <a:pt x="11845313" y="5568708"/>
                </a:lnTo>
                <a:cubicBezTo>
                  <a:pt x="11884159" y="5533145"/>
                  <a:pt x="11923005" y="5497583"/>
                  <a:pt x="11961852" y="5462020"/>
                </a:cubicBezTo>
                <a:lnTo>
                  <a:pt x="12044086" y="5537975"/>
                </a:lnTo>
                <a:lnTo>
                  <a:pt x="11892149" y="5679567"/>
                </a:lnTo>
                <a:lnTo>
                  <a:pt x="12043043" y="5820362"/>
                </a:lnTo>
                <a:lnTo>
                  <a:pt x="11960808" y="5896317"/>
                </a:lnTo>
                <a:lnTo>
                  <a:pt x="11954285" y="5889468"/>
                </a:lnTo>
                <a:cubicBezTo>
                  <a:pt x="11953984" y="5889783"/>
                  <a:pt x="11953685" y="5890098"/>
                  <a:pt x="11953384" y="5890413"/>
                </a:cubicBezTo>
                <a:lnTo>
                  <a:pt x="11844270" y="5789629"/>
                </a:lnTo>
                <a:lnTo>
                  <a:pt x="11870741" y="5761835"/>
                </a:lnTo>
                <a:lnTo>
                  <a:pt x="11960293" y="5844548"/>
                </a:lnTo>
                <a:lnTo>
                  <a:pt x="11985024" y="5821704"/>
                </a:lnTo>
                <a:lnTo>
                  <a:pt x="11864403" y="5706147"/>
                </a:lnTo>
                <a:lnTo>
                  <a:pt x="11781333" y="5785730"/>
                </a:lnTo>
                <a:lnTo>
                  <a:pt x="11931521" y="5925292"/>
                </a:lnTo>
                <a:lnTo>
                  <a:pt x="11839970" y="6009852"/>
                </a:lnTo>
                <a:lnTo>
                  <a:pt x="11728115" y="5903962"/>
                </a:lnTo>
                <a:lnTo>
                  <a:pt x="11754587" y="5876167"/>
                </a:lnTo>
                <a:lnTo>
                  <a:pt x="11841365" y="5956318"/>
                </a:lnTo>
                <a:lnTo>
                  <a:pt x="11875412" y="5924870"/>
                </a:lnTo>
                <a:lnTo>
                  <a:pt x="11753567" y="5812329"/>
                </a:lnTo>
                <a:lnTo>
                  <a:pt x="11666082" y="5896140"/>
                </a:lnTo>
                <a:lnTo>
                  <a:pt x="11816856" y="6040586"/>
                </a:lnTo>
                <a:lnTo>
                  <a:pt x="11794132" y="6063588"/>
                </a:lnTo>
                <a:lnTo>
                  <a:pt x="11847980" y="6063588"/>
                </a:lnTo>
                <a:lnTo>
                  <a:pt x="12175087" y="5761458"/>
                </a:lnTo>
                <a:lnTo>
                  <a:pt x="12175087" y="5695829"/>
                </a:lnTo>
                <a:lnTo>
                  <a:pt x="12076916" y="5792506"/>
                </a:lnTo>
                <a:lnTo>
                  <a:pt x="11963879" y="5681190"/>
                </a:lnTo>
                <a:lnTo>
                  <a:pt x="12076916" y="5569872"/>
                </a:lnTo>
                <a:lnTo>
                  <a:pt x="12175087" y="5666550"/>
                </a:lnTo>
                <a:lnTo>
                  <a:pt x="12175087" y="5610683"/>
                </a:lnTo>
                <a:lnTo>
                  <a:pt x="11854207" y="5314303"/>
                </a:lnTo>
                <a:lnTo>
                  <a:pt x="12180353" y="5013061"/>
                </a:lnTo>
                <a:lnTo>
                  <a:pt x="12180353" y="4947432"/>
                </a:lnTo>
                <a:lnTo>
                  <a:pt x="12082181" y="5044110"/>
                </a:lnTo>
                <a:lnTo>
                  <a:pt x="11969143" y="4932793"/>
                </a:lnTo>
                <a:lnTo>
                  <a:pt x="12082181" y="4821477"/>
                </a:lnTo>
                <a:lnTo>
                  <a:pt x="12180353" y="4918154"/>
                </a:lnTo>
                <a:lnTo>
                  <a:pt x="12180353" y="4862286"/>
                </a:lnTo>
                <a:lnTo>
                  <a:pt x="11838476" y="4546515"/>
                </a:lnTo>
                <a:lnTo>
                  <a:pt x="11852013" y="4546519"/>
                </a:lnTo>
                <a:lnTo>
                  <a:pt x="12179228" y="4244500"/>
                </a:lnTo>
                <a:lnTo>
                  <a:pt x="12179251" y="4178873"/>
                </a:lnTo>
                <a:lnTo>
                  <a:pt x="12081045" y="4275516"/>
                </a:lnTo>
                <a:lnTo>
                  <a:pt x="11968047" y="4164161"/>
                </a:lnTo>
                <a:lnTo>
                  <a:pt x="12081124" y="4052883"/>
                </a:lnTo>
                <a:lnTo>
                  <a:pt x="12179262" y="4149594"/>
                </a:lnTo>
                <a:lnTo>
                  <a:pt x="12179281" y="4093726"/>
                </a:lnTo>
                <a:lnTo>
                  <a:pt x="11858504" y="3797237"/>
                </a:lnTo>
                <a:lnTo>
                  <a:pt x="12184757" y="3496107"/>
                </a:lnTo>
                <a:lnTo>
                  <a:pt x="12184780" y="3430478"/>
                </a:lnTo>
                <a:lnTo>
                  <a:pt x="12086574" y="3527123"/>
                </a:lnTo>
                <a:lnTo>
                  <a:pt x="11973576" y="3415767"/>
                </a:lnTo>
                <a:lnTo>
                  <a:pt x="12086653" y="3304489"/>
                </a:lnTo>
                <a:lnTo>
                  <a:pt x="12184791" y="3401200"/>
                </a:lnTo>
                <a:lnTo>
                  <a:pt x="12184811" y="3345332"/>
                </a:lnTo>
                <a:lnTo>
                  <a:pt x="11853402" y="3039017"/>
                </a:lnTo>
                <a:lnTo>
                  <a:pt x="11856326" y="3039018"/>
                </a:lnTo>
                <a:lnTo>
                  <a:pt x="12183434" y="2736886"/>
                </a:lnTo>
                <a:lnTo>
                  <a:pt x="12183434" y="2671258"/>
                </a:lnTo>
                <a:lnTo>
                  <a:pt x="12085262" y="2767937"/>
                </a:lnTo>
                <a:lnTo>
                  <a:pt x="11972224" y="2656619"/>
                </a:lnTo>
                <a:lnTo>
                  <a:pt x="12085262" y="2545303"/>
                </a:lnTo>
                <a:lnTo>
                  <a:pt x="12183434" y="2641979"/>
                </a:lnTo>
                <a:lnTo>
                  <a:pt x="12183434" y="2586112"/>
                </a:lnTo>
                <a:lnTo>
                  <a:pt x="11862552" y="2289733"/>
                </a:lnTo>
                <a:lnTo>
                  <a:pt x="12188699" y="1988490"/>
                </a:lnTo>
                <a:lnTo>
                  <a:pt x="12188699" y="1922862"/>
                </a:lnTo>
                <a:lnTo>
                  <a:pt x="12090527" y="2019540"/>
                </a:lnTo>
                <a:lnTo>
                  <a:pt x="11977489" y="1908223"/>
                </a:lnTo>
                <a:lnTo>
                  <a:pt x="12090527" y="1796906"/>
                </a:lnTo>
                <a:lnTo>
                  <a:pt x="12188699" y="1893584"/>
                </a:lnTo>
                <a:lnTo>
                  <a:pt x="12188699" y="1837717"/>
                </a:lnTo>
                <a:lnTo>
                  <a:pt x="11846823" y="1521945"/>
                </a:lnTo>
                <a:lnTo>
                  <a:pt x="11860360" y="1521950"/>
                </a:lnTo>
                <a:lnTo>
                  <a:pt x="12187574" y="1219932"/>
                </a:lnTo>
                <a:lnTo>
                  <a:pt x="12187597" y="1154303"/>
                </a:lnTo>
                <a:lnTo>
                  <a:pt x="12089391" y="1250948"/>
                </a:lnTo>
                <a:lnTo>
                  <a:pt x="11976393" y="1139592"/>
                </a:lnTo>
                <a:lnTo>
                  <a:pt x="12089470" y="1028313"/>
                </a:lnTo>
                <a:lnTo>
                  <a:pt x="12187608" y="1125025"/>
                </a:lnTo>
                <a:lnTo>
                  <a:pt x="12187627" y="1069156"/>
                </a:lnTo>
                <a:lnTo>
                  <a:pt x="11866851" y="772667"/>
                </a:lnTo>
                <a:lnTo>
                  <a:pt x="12193103" y="471537"/>
                </a:lnTo>
                <a:lnTo>
                  <a:pt x="12193127" y="405908"/>
                </a:lnTo>
                <a:lnTo>
                  <a:pt x="12094921" y="502553"/>
                </a:lnTo>
                <a:lnTo>
                  <a:pt x="11981922" y="391197"/>
                </a:lnTo>
                <a:lnTo>
                  <a:pt x="12094999" y="279918"/>
                </a:lnTo>
                <a:lnTo>
                  <a:pt x="12193137" y="376630"/>
                </a:lnTo>
                <a:lnTo>
                  <a:pt x="12193156" y="320762"/>
                </a:lnTo>
                <a:lnTo>
                  <a:pt x="11850925" y="4443"/>
                </a:lnTo>
                <a:close/>
                <a:moveTo>
                  <a:pt x="11617899" y="4364"/>
                </a:moveTo>
                <a:lnTo>
                  <a:pt x="11655814" y="41727"/>
                </a:lnTo>
                <a:lnTo>
                  <a:pt x="11693756" y="4389"/>
                </a:lnTo>
                <a:close/>
                <a:moveTo>
                  <a:pt x="1742909" y="18038"/>
                </a:moveTo>
                <a:lnTo>
                  <a:pt x="1777154" y="51785"/>
                </a:lnTo>
                <a:lnTo>
                  <a:pt x="1811423" y="18061"/>
                </a:lnTo>
                <a:close/>
                <a:moveTo>
                  <a:pt x="1627977" y="17999"/>
                </a:moveTo>
                <a:lnTo>
                  <a:pt x="1774966" y="158913"/>
                </a:lnTo>
                <a:lnTo>
                  <a:pt x="1922056" y="18100"/>
                </a:lnTo>
                <a:lnTo>
                  <a:pt x="1854031" y="18076"/>
                </a:lnTo>
                <a:lnTo>
                  <a:pt x="1777140" y="93745"/>
                </a:lnTo>
                <a:lnTo>
                  <a:pt x="1700301" y="18023"/>
                </a:lnTo>
                <a:close/>
                <a:moveTo>
                  <a:pt x="11466319" y="4311"/>
                </a:moveTo>
                <a:lnTo>
                  <a:pt x="11096886" y="345296"/>
                </a:lnTo>
                <a:lnTo>
                  <a:pt x="11096885" y="347743"/>
                </a:lnTo>
                <a:lnTo>
                  <a:pt x="10737968" y="16002"/>
                </a:lnTo>
                <a:lnTo>
                  <a:pt x="10688216" y="15985"/>
                </a:lnTo>
                <a:lnTo>
                  <a:pt x="10713400" y="41495"/>
                </a:lnTo>
                <a:lnTo>
                  <a:pt x="10565184" y="183389"/>
                </a:lnTo>
                <a:lnTo>
                  <a:pt x="10652290" y="266894"/>
                </a:lnTo>
                <a:lnTo>
                  <a:pt x="10773695" y="154838"/>
                </a:lnTo>
                <a:lnTo>
                  <a:pt x="10739658" y="123379"/>
                </a:lnTo>
                <a:cubicBezTo>
                  <a:pt x="10710723" y="150085"/>
                  <a:pt x="10681788" y="176792"/>
                  <a:pt x="10652853" y="203499"/>
                </a:cubicBezTo>
                <a:lnTo>
                  <a:pt x="10626390" y="175696"/>
                </a:lnTo>
                <a:cubicBezTo>
                  <a:pt x="10663688" y="140412"/>
                  <a:pt x="10700985" y="105129"/>
                  <a:pt x="10738283" y="69845"/>
                </a:cubicBezTo>
                <a:lnTo>
                  <a:pt x="10829803" y="154437"/>
                </a:lnTo>
                <a:cubicBezTo>
                  <a:pt x="10779884" y="200792"/>
                  <a:pt x="10729964" y="247148"/>
                  <a:pt x="10680045" y="293504"/>
                </a:cubicBezTo>
                <a:lnTo>
                  <a:pt x="10763438" y="373450"/>
                </a:lnTo>
                <a:lnTo>
                  <a:pt x="10883635" y="258379"/>
                </a:lnTo>
                <a:lnTo>
                  <a:pt x="10858547" y="235189"/>
                </a:lnTo>
                <a:lnTo>
                  <a:pt x="10768967" y="317873"/>
                </a:lnTo>
                <a:lnTo>
                  <a:pt x="10742504" y="290068"/>
                </a:lnTo>
                <a:cubicBezTo>
                  <a:pt x="10781363" y="254519"/>
                  <a:pt x="10820221" y="218970"/>
                  <a:pt x="10859081" y="183421"/>
                </a:cubicBezTo>
                <a:lnTo>
                  <a:pt x="10941288" y="259405"/>
                </a:lnTo>
                <a:cubicBezTo>
                  <a:pt x="10891250" y="306283"/>
                  <a:pt x="10841213" y="353162"/>
                  <a:pt x="10791175" y="400041"/>
                </a:cubicBezTo>
                <a:lnTo>
                  <a:pt x="10940145" y="541576"/>
                </a:lnTo>
                <a:lnTo>
                  <a:pt x="10857884" y="617503"/>
                </a:lnTo>
                <a:lnTo>
                  <a:pt x="10741383" y="510775"/>
                </a:lnTo>
                <a:lnTo>
                  <a:pt x="10767864" y="482989"/>
                </a:lnTo>
                <a:lnTo>
                  <a:pt x="10857387" y="565734"/>
                </a:lnTo>
                <a:lnTo>
                  <a:pt x="10883446" y="541681"/>
                </a:lnTo>
                <a:lnTo>
                  <a:pt x="10763419" y="426614"/>
                </a:lnTo>
                <a:lnTo>
                  <a:pt x="10679036" y="507398"/>
                </a:lnTo>
                <a:lnTo>
                  <a:pt x="10828587" y="646467"/>
                </a:lnTo>
                <a:lnTo>
                  <a:pt x="10737006" y="730996"/>
                </a:lnTo>
                <a:lnTo>
                  <a:pt x="10625188" y="625068"/>
                </a:lnTo>
                <a:lnTo>
                  <a:pt x="10651670" y="597282"/>
                </a:lnTo>
                <a:lnTo>
                  <a:pt x="10738419" y="677464"/>
                </a:lnTo>
                <a:lnTo>
                  <a:pt x="10772478" y="646026"/>
                </a:lnTo>
                <a:lnTo>
                  <a:pt x="10651261" y="533988"/>
                </a:lnTo>
                <a:lnTo>
                  <a:pt x="10565031" y="616540"/>
                </a:lnTo>
                <a:lnTo>
                  <a:pt x="10710082" y="755595"/>
                </a:lnTo>
                <a:lnTo>
                  <a:pt x="10701394" y="764385"/>
                </a:lnTo>
                <a:lnTo>
                  <a:pt x="10682688" y="764379"/>
                </a:lnTo>
                <a:lnTo>
                  <a:pt x="10692037" y="773850"/>
                </a:lnTo>
                <a:lnTo>
                  <a:pt x="10683089" y="782901"/>
                </a:lnTo>
                <a:lnTo>
                  <a:pt x="10671381" y="771676"/>
                </a:lnTo>
                <a:lnTo>
                  <a:pt x="10679005" y="764378"/>
                </a:lnTo>
                <a:lnTo>
                  <a:pt x="10663763" y="764372"/>
                </a:lnTo>
                <a:lnTo>
                  <a:pt x="10537274" y="643112"/>
                </a:lnTo>
                <a:lnTo>
                  <a:pt x="10410701" y="764286"/>
                </a:lnTo>
                <a:lnTo>
                  <a:pt x="10384928" y="764277"/>
                </a:lnTo>
                <a:lnTo>
                  <a:pt x="10397810" y="776627"/>
                </a:lnTo>
                <a:lnTo>
                  <a:pt x="10389076" y="784989"/>
                </a:lnTo>
                <a:lnTo>
                  <a:pt x="10406540" y="784994"/>
                </a:lnTo>
                <a:lnTo>
                  <a:pt x="10531917" y="905192"/>
                </a:lnTo>
                <a:lnTo>
                  <a:pt x="10657380" y="785081"/>
                </a:lnTo>
                <a:lnTo>
                  <a:pt x="10703139" y="785097"/>
                </a:lnTo>
                <a:lnTo>
                  <a:pt x="10707870" y="789890"/>
                </a:lnTo>
                <a:lnTo>
                  <a:pt x="10559655" y="931784"/>
                </a:lnTo>
                <a:lnTo>
                  <a:pt x="10646760" y="1015289"/>
                </a:lnTo>
                <a:lnTo>
                  <a:pt x="10768165" y="903232"/>
                </a:lnTo>
                <a:lnTo>
                  <a:pt x="10734129" y="871772"/>
                </a:lnTo>
                <a:cubicBezTo>
                  <a:pt x="10705193" y="898479"/>
                  <a:pt x="10676259" y="925186"/>
                  <a:pt x="10647323" y="951894"/>
                </a:cubicBezTo>
                <a:lnTo>
                  <a:pt x="10620861" y="924090"/>
                </a:lnTo>
                <a:cubicBezTo>
                  <a:pt x="10658158" y="888807"/>
                  <a:pt x="10695455" y="853523"/>
                  <a:pt x="10732753" y="818239"/>
                </a:cubicBezTo>
                <a:lnTo>
                  <a:pt x="10824274" y="902831"/>
                </a:lnTo>
                <a:cubicBezTo>
                  <a:pt x="10774354" y="949187"/>
                  <a:pt x="10724435" y="995543"/>
                  <a:pt x="10674516" y="1041899"/>
                </a:cubicBezTo>
                <a:lnTo>
                  <a:pt x="10757908" y="1121845"/>
                </a:lnTo>
                <a:lnTo>
                  <a:pt x="10878106" y="1006774"/>
                </a:lnTo>
                <a:lnTo>
                  <a:pt x="10853017" y="983584"/>
                </a:lnTo>
                <a:lnTo>
                  <a:pt x="10763437" y="1066267"/>
                </a:lnTo>
                <a:lnTo>
                  <a:pt x="10736975" y="1038463"/>
                </a:lnTo>
                <a:cubicBezTo>
                  <a:pt x="10775834" y="1002913"/>
                  <a:pt x="10814692" y="967364"/>
                  <a:pt x="10853551" y="931815"/>
                </a:cubicBezTo>
                <a:lnTo>
                  <a:pt x="10935759" y="1007799"/>
                </a:lnTo>
                <a:cubicBezTo>
                  <a:pt x="10885721" y="1054678"/>
                  <a:pt x="10835684" y="1101557"/>
                  <a:pt x="10785646" y="1148437"/>
                </a:cubicBezTo>
                <a:lnTo>
                  <a:pt x="10934616" y="1289970"/>
                </a:lnTo>
                <a:lnTo>
                  <a:pt x="10852355" y="1365898"/>
                </a:lnTo>
                <a:lnTo>
                  <a:pt x="10735854" y="1259170"/>
                </a:lnTo>
                <a:lnTo>
                  <a:pt x="10762335" y="1231384"/>
                </a:lnTo>
                <a:lnTo>
                  <a:pt x="10851857" y="1314128"/>
                </a:lnTo>
                <a:lnTo>
                  <a:pt x="10877917" y="1290076"/>
                </a:lnTo>
                <a:lnTo>
                  <a:pt x="10757889" y="1175009"/>
                </a:lnTo>
                <a:lnTo>
                  <a:pt x="10673506" y="1255792"/>
                </a:lnTo>
                <a:lnTo>
                  <a:pt x="10823058" y="1394862"/>
                </a:lnTo>
                <a:lnTo>
                  <a:pt x="10731476" y="1479391"/>
                </a:lnTo>
                <a:lnTo>
                  <a:pt x="10619659" y="1373463"/>
                </a:lnTo>
                <a:lnTo>
                  <a:pt x="10646141" y="1345677"/>
                </a:lnTo>
                <a:lnTo>
                  <a:pt x="10732890" y="1425859"/>
                </a:lnTo>
                <a:lnTo>
                  <a:pt x="10766949" y="1394421"/>
                </a:lnTo>
                <a:lnTo>
                  <a:pt x="10645731" y="1282383"/>
                </a:lnTo>
                <a:lnTo>
                  <a:pt x="10559502" y="1364934"/>
                </a:lnTo>
                <a:lnTo>
                  <a:pt x="10704552" y="1503990"/>
                </a:lnTo>
                <a:lnTo>
                  <a:pt x="10677560" y="1531295"/>
                </a:lnTo>
                <a:lnTo>
                  <a:pt x="10531745" y="1391506"/>
                </a:lnTo>
                <a:lnTo>
                  <a:pt x="10383546" y="1533385"/>
                </a:lnTo>
                <a:lnTo>
                  <a:pt x="10451848" y="1533408"/>
                </a:lnTo>
                <a:lnTo>
                  <a:pt x="10532411" y="1454125"/>
                </a:lnTo>
                <a:lnTo>
                  <a:pt x="10612908" y="1533453"/>
                </a:lnTo>
                <a:lnTo>
                  <a:pt x="10611945" y="1533453"/>
                </a:lnTo>
                <a:lnTo>
                  <a:pt x="10535082" y="1609147"/>
                </a:lnTo>
                <a:lnTo>
                  <a:pt x="10458216" y="1533453"/>
                </a:lnTo>
                <a:lnTo>
                  <a:pt x="10385892" y="1533453"/>
                </a:lnTo>
                <a:lnTo>
                  <a:pt x="10532931" y="1674318"/>
                </a:lnTo>
                <a:lnTo>
                  <a:pt x="10679936" y="1533486"/>
                </a:lnTo>
                <a:lnTo>
                  <a:pt x="10683685" y="1533486"/>
                </a:lnTo>
                <a:lnTo>
                  <a:pt x="10708844" y="1558956"/>
                </a:lnTo>
                <a:lnTo>
                  <a:pt x="10560678" y="1700900"/>
                </a:lnTo>
                <a:lnTo>
                  <a:pt x="10647812" y="1784376"/>
                </a:lnTo>
                <a:lnTo>
                  <a:pt x="10769179" y="1672278"/>
                </a:lnTo>
                <a:lnTo>
                  <a:pt x="10735131" y="1640829"/>
                </a:lnTo>
                <a:cubicBezTo>
                  <a:pt x="10706205" y="1667546"/>
                  <a:pt x="10677279" y="1694263"/>
                  <a:pt x="10648353" y="1720981"/>
                </a:cubicBezTo>
                <a:lnTo>
                  <a:pt x="10621881" y="1693186"/>
                </a:lnTo>
                <a:cubicBezTo>
                  <a:pt x="10659166" y="1657890"/>
                  <a:pt x="10696451" y="1622592"/>
                  <a:pt x="10733736" y="1587295"/>
                </a:cubicBezTo>
                <a:lnTo>
                  <a:pt x="10825288" y="1671856"/>
                </a:lnTo>
                <a:cubicBezTo>
                  <a:pt x="10775384" y="1718229"/>
                  <a:pt x="10725481" y="1764603"/>
                  <a:pt x="10675578" y="1810976"/>
                </a:cubicBezTo>
                <a:lnTo>
                  <a:pt x="10758998" y="1890893"/>
                </a:lnTo>
                <a:lnTo>
                  <a:pt x="10879157" y="1775781"/>
                </a:lnTo>
                <a:lnTo>
                  <a:pt x="10854059" y="1752600"/>
                </a:lnTo>
                <a:lnTo>
                  <a:pt x="10764507" y="1835314"/>
                </a:lnTo>
                <a:lnTo>
                  <a:pt x="10738036" y="1807519"/>
                </a:lnTo>
                <a:cubicBezTo>
                  <a:pt x="10776882" y="1771956"/>
                  <a:pt x="10815728" y="1736394"/>
                  <a:pt x="10854574" y="1700831"/>
                </a:cubicBezTo>
                <a:lnTo>
                  <a:pt x="10936809" y="1776786"/>
                </a:lnTo>
                <a:cubicBezTo>
                  <a:pt x="10886788" y="1823682"/>
                  <a:pt x="10836767" y="1870579"/>
                  <a:pt x="10786746" y="1917475"/>
                </a:cubicBezTo>
                <a:lnTo>
                  <a:pt x="10935766" y="2058958"/>
                </a:lnTo>
                <a:lnTo>
                  <a:pt x="10853531" y="2134913"/>
                </a:lnTo>
                <a:lnTo>
                  <a:pt x="10736992" y="2028225"/>
                </a:lnTo>
                <a:lnTo>
                  <a:pt x="10763464" y="2000431"/>
                </a:lnTo>
                <a:lnTo>
                  <a:pt x="10853016" y="2083145"/>
                </a:lnTo>
                <a:lnTo>
                  <a:pt x="10879066" y="2059083"/>
                </a:lnTo>
                <a:lnTo>
                  <a:pt x="10758999" y="1944057"/>
                </a:lnTo>
                <a:lnTo>
                  <a:pt x="10674644" y="2024869"/>
                </a:lnTo>
                <a:lnTo>
                  <a:pt x="10824243" y="2163888"/>
                </a:lnTo>
                <a:lnTo>
                  <a:pt x="10732693" y="2248448"/>
                </a:lnTo>
                <a:lnTo>
                  <a:pt x="10620838" y="2142558"/>
                </a:lnTo>
                <a:lnTo>
                  <a:pt x="10647309" y="2114763"/>
                </a:lnTo>
                <a:lnTo>
                  <a:pt x="10734087" y="2194915"/>
                </a:lnTo>
                <a:lnTo>
                  <a:pt x="10768136" y="2163466"/>
                </a:lnTo>
                <a:lnTo>
                  <a:pt x="10646879" y="2051470"/>
                </a:lnTo>
                <a:lnTo>
                  <a:pt x="10560677" y="2134050"/>
                </a:lnTo>
                <a:lnTo>
                  <a:pt x="10705778" y="2273057"/>
                </a:lnTo>
                <a:lnTo>
                  <a:pt x="10697092" y="2281849"/>
                </a:lnTo>
                <a:lnTo>
                  <a:pt x="10678386" y="2281850"/>
                </a:lnTo>
                <a:lnTo>
                  <a:pt x="10687739" y="2291317"/>
                </a:lnTo>
                <a:lnTo>
                  <a:pt x="10678795" y="2300371"/>
                </a:lnTo>
                <a:lnTo>
                  <a:pt x="10667083" y="2289150"/>
                </a:lnTo>
                <a:lnTo>
                  <a:pt x="10674705" y="2281849"/>
                </a:lnTo>
                <a:lnTo>
                  <a:pt x="10659461" y="2281849"/>
                </a:lnTo>
                <a:lnTo>
                  <a:pt x="10532931" y="2160631"/>
                </a:lnTo>
                <a:lnTo>
                  <a:pt x="10406401" y="2281850"/>
                </a:lnTo>
                <a:lnTo>
                  <a:pt x="10380627" y="2281849"/>
                </a:lnTo>
                <a:lnTo>
                  <a:pt x="10393514" y="2294195"/>
                </a:lnTo>
                <a:lnTo>
                  <a:pt x="10384782" y="2302560"/>
                </a:lnTo>
                <a:lnTo>
                  <a:pt x="10402246" y="2302561"/>
                </a:lnTo>
                <a:lnTo>
                  <a:pt x="10527666" y="2422713"/>
                </a:lnTo>
                <a:lnTo>
                  <a:pt x="10653086" y="2302560"/>
                </a:lnTo>
                <a:lnTo>
                  <a:pt x="10698847" y="2302560"/>
                </a:lnTo>
                <a:lnTo>
                  <a:pt x="10703579" y="2307352"/>
                </a:lnTo>
                <a:lnTo>
                  <a:pt x="10555413" y="2449296"/>
                </a:lnTo>
                <a:lnTo>
                  <a:pt x="10642548" y="2532772"/>
                </a:lnTo>
                <a:lnTo>
                  <a:pt x="10763914" y="2420673"/>
                </a:lnTo>
                <a:lnTo>
                  <a:pt x="10729866" y="2389226"/>
                </a:lnTo>
                <a:cubicBezTo>
                  <a:pt x="10700940" y="2415943"/>
                  <a:pt x="10672014" y="2442659"/>
                  <a:pt x="10643088" y="2469376"/>
                </a:cubicBezTo>
                <a:lnTo>
                  <a:pt x="10616617" y="2441581"/>
                </a:lnTo>
                <a:cubicBezTo>
                  <a:pt x="10653902" y="2406285"/>
                  <a:pt x="10691186" y="2370989"/>
                  <a:pt x="10728472" y="2335692"/>
                </a:cubicBezTo>
                <a:lnTo>
                  <a:pt x="10820022" y="2420252"/>
                </a:lnTo>
                <a:cubicBezTo>
                  <a:pt x="10770119" y="2466626"/>
                  <a:pt x="10720217" y="2512998"/>
                  <a:pt x="10670313" y="2559371"/>
                </a:cubicBezTo>
                <a:lnTo>
                  <a:pt x="10753733" y="2639289"/>
                </a:lnTo>
                <a:lnTo>
                  <a:pt x="10873891" y="2524177"/>
                </a:lnTo>
                <a:lnTo>
                  <a:pt x="10848794" y="2500995"/>
                </a:lnTo>
                <a:lnTo>
                  <a:pt x="10759242" y="2583710"/>
                </a:lnTo>
                <a:lnTo>
                  <a:pt x="10732770" y="2555915"/>
                </a:lnTo>
                <a:cubicBezTo>
                  <a:pt x="10771617" y="2520353"/>
                  <a:pt x="10810463" y="2484790"/>
                  <a:pt x="10849310" y="2449227"/>
                </a:cubicBezTo>
                <a:lnTo>
                  <a:pt x="10931544" y="2525182"/>
                </a:lnTo>
                <a:cubicBezTo>
                  <a:pt x="10881522" y="2572078"/>
                  <a:pt x="10831502" y="2618974"/>
                  <a:pt x="10781481" y="2665871"/>
                </a:cubicBezTo>
                <a:lnTo>
                  <a:pt x="10930501" y="2807354"/>
                </a:lnTo>
                <a:lnTo>
                  <a:pt x="10848266" y="2883310"/>
                </a:lnTo>
                <a:lnTo>
                  <a:pt x="10731726" y="2776622"/>
                </a:lnTo>
                <a:lnTo>
                  <a:pt x="10758198" y="2748827"/>
                </a:lnTo>
                <a:lnTo>
                  <a:pt x="10847751" y="2831540"/>
                </a:lnTo>
                <a:lnTo>
                  <a:pt x="10873802" y="2807479"/>
                </a:lnTo>
                <a:lnTo>
                  <a:pt x="10753733" y="2692452"/>
                </a:lnTo>
                <a:lnTo>
                  <a:pt x="10669380" y="2773264"/>
                </a:lnTo>
                <a:lnTo>
                  <a:pt x="10818980" y="2912284"/>
                </a:lnTo>
                <a:lnTo>
                  <a:pt x="10727428" y="2996844"/>
                </a:lnTo>
                <a:lnTo>
                  <a:pt x="10615574" y="2890954"/>
                </a:lnTo>
                <a:lnTo>
                  <a:pt x="10642045" y="2863160"/>
                </a:lnTo>
                <a:lnTo>
                  <a:pt x="10728822" y="2943311"/>
                </a:lnTo>
                <a:lnTo>
                  <a:pt x="10762871" y="2911862"/>
                </a:lnTo>
                <a:lnTo>
                  <a:pt x="10641614" y="2799865"/>
                </a:lnTo>
                <a:lnTo>
                  <a:pt x="10555412" y="2882446"/>
                </a:lnTo>
                <a:lnTo>
                  <a:pt x="10700514" y="3021453"/>
                </a:lnTo>
                <a:lnTo>
                  <a:pt x="10681641" y="3040557"/>
                </a:lnTo>
                <a:lnTo>
                  <a:pt x="10679871" y="3040556"/>
                </a:lnTo>
                <a:lnTo>
                  <a:pt x="10680756" y="3041452"/>
                </a:lnTo>
                <a:lnTo>
                  <a:pt x="10673531" y="3048768"/>
                </a:lnTo>
                <a:lnTo>
                  <a:pt x="10670572" y="3045933"/>
                </a:lnTo>
                <a:lnTo>
                  <a:pt x="10676189" y="3040554"/>
                </a:lnTo>
                <a:lnTo>
                  <a:pt x="10664954" y="3040550"/>
                </a:lnTo>
                <a:lnTo>
                  <a:pt x="10527666" y="2909026"/>
                </a:lnTo>
                <a:lnTo>
                  <a:pt x="10390476" y="3040457"/>
                </a:lnTo>
                <a:lnTo>
                  <a:pt x="10382112" y="3040455"/>
                </a:lnTo>
                <a:lnTo>
                  <a:pt x="10386293" y="3044463"/>
                </a:lnTo>
                <a:lnTo>
                  <a:pt x="10379517" y="3050956"/>
                </a:lnTo>
                <a:lnTo>
                  <a:pt x="10393066" y="3050956"/>
                </a:lnTo>
                <a:lnTo>
                  <a:pt x="10529101" y="3181369"/>
                </a:lnTo>
                <a:lnTo>
                  <a:pt x="10665325" y="3050956"/>
                </a:lnTo>
                <a:lnTo>
                  <a:pt x="10690138" y="3050956"/>
                </a:lnTo>
                <a:lnTo>
                  <a:pt x="10705055" y="3066067"/>
                </a:lnTo>
                <a:lnTo>
                  <a:pt x="10556839" y="3207961"/>
                </a:lnTo>
                <a:lnTo>
                  <a:pt x="10643944" y="3291465"/>
                </a:lnTo>
                <a:lnTo>
                  <a:pt x="10765349" y="3179410"/>
                </a:lnTo>
                <a:lnTo>
                  <a:pt x="10731312" y="3147950"/>
                </a:lnTo>
                <a:cubicBezTo>
                  <a:pt x="10702377" y="3174657"/>
                  <a:pt x="10673442" y="3201364"/>
                  <a:pt x="10644506" y="3228072"/>
                </a:cubicBezTo>
                <a:lnTo>
                  <a:pt x="10618044" y="3200267"/>
                </a:lnTo>
                <a:cubicBezTo>
                  <a:pt x="10655341" y="3164984"/>
                  <a:pt x="10692639" y="3129701"/>
                  <a:pt x="10729937" y="3094417"/>
                </a:cubicBezTo>
                <a:lnTo>
                  <a:pt x="10821457" y="3179009"/>
                </a:lnTo>
                <a:cubicBezTo>
                  <a:pt x="10771538" y="3225365"/>
                  <a:pt x="10721619" y="3271721"/>
                  <a:pt x="10671700" y="3318076"/>
                </a:cubicBezTo>
                <a:lnTo>
                  <a:pt x="10755092" y="3398020"/>
                </a:lnTo>
                <a:lnTo>
                  <a:pt x="10875290" y="3282950"/>
                </a:lnTo>
                <a:lnTo>
                  <a:pt x="10850201" y="3259761"/>
                </a:lnTo>
                <a:lnTo>
                  <a:pt x="10760620" y="3342443"/>
                </a:lnTo>
                <a:lnTo>
                  <a:pt x="10734158" y="3314641"/>
                </a:lnTo>
                <a:cubicBezTo>
                  <a:pt x="10773017" y="3279091"/>
                  <a:pt x="10811876" y="3243542"/>
                  <a:pt x="10850735" y="3207992"/>
                </a:cubicBezTo>
                <a:lnTo>
                  <a:pt x="10932942" y="3283976"/>
                </a:lnTo>
                <a:cubicBezTo>
                  <a:pt x="10882905" y="3330854"/>
                  <a:pt x="10832868" y="3377732"/>
                  <a:pt x="10782830" y="3424611"/>
                </a:cubicBezTo>
                <a:lnTo>
                  <a:pt x="10931800" y="3566145"/>
                </a:lnTo>
                <a:lnTo>
                  <a:pt x="10849538" y="3642073"/>
                </a:lnTo>
                <a:lnTo>
                  <a:pt x="10733037" y="3535345"/>
                </a:lnTo>
                <a:lnTo>
                  <a:pt x="10759518" y="3507559"/>
                </a:lnTo>
                <a:lnTo>
                  <a:pt x="10849041" y="3590303"/>
                </a:lnTo>
                <a:lnTo>
                  <a:pt x="10875101" y="3566250"/>
                </a:lnTo>
                <a:lnTo>
                  <a:pt x="10755073" y="3451183"/>
                </a:lnTo>
                <a:lnTo>
                  <a:pt x="10670690" y="3531967"/>
                </a:lnTo>
                <a:lnTo>
                  <a:pt x="10820240" y="3671037"/>
                </a:lnTo>
                <a:lnTo>
                  <a:pt x="10728660" y="3755565"/>
                </a:lnTo>
                <a:lnTo>
                  <a:pt x="10616843" y="3649638"/>
                </a:lnTo>
                <a:lnTo>
                  <a:pt x="10643325" y="3621852"/>
                </a:lnTo>
                <a:lnTo>
                  <a:pt x="10730074" y="3702033"/>
                </a:lnTo>
                <a:lnTo>
                  <a:pt x="10764133" y="3670596"/>
                </a:lnTo>
                <a:lnTo>
                  <a:pt x="10642916" y="3558557"/>
                </a:lnTo>
                <a:lnTo>
                  <a:pt x="10556686" y="3641108"/>
                </a:lnTo>
                <a:lnTo>
                  <a:pt x="10701736" y="3780165"/>
                </a:lnTo>
                <a:lnTo>
                  <a:pt x="10693047" y="3788955"/>
                </a:lnTo>
                <a:lnTo>
                  <a:pt x="10674342" y="3788948"/>
                </a:lnTo>
                <a:lnTo>
                  <a:pt x="10683691" y="3798420"/>
                </a:lnTo>
                <a:lnTo>
                  <a:pt x="10674744" y="3807470"/>
                </a:lnTo>
                <a:lnTo>
                  <a:pt x="10663036" y="3796246"/>
                </a:lnTo>
                <a:lnTo>
                  <a:pt x="10670660" y="3788947"/>
                </a:lnTo>
                <a:lnTo>
                  <a:pt x="10655417" y="3788942"/>
                </a:lnTo>
                <a:lnTo>
                  <a:pt x="10528929" y="3667681"/>
                </a:lnTo>
                <a:lnTo>
                  <a:pt x="10402356" y="3788856"/>
                </a:lnTo>
                <a:lnTo>
                  <a:pt x="10376582" y="3788846"/>
                </a:lnTo>
                <a:lnTo>
                  <a:pt x="10389464" y="3801197"/>
                </a:lnTo>
                <a:lnTo>
                  <a:pt x="10380730" y="3809559"/>
                </a:lnTo>
                <a:lnTo>
                  <a:pt x="10398194" y="3809565"/>
                </a:lnTo>
                <a:lnTo>
                  <a:pt x="10523572" y="3929762"/>
                </a:lnTo>
                <a:lnTo>
                  <a:pt x="10649034" y="3809650"/>
                </a:lnTo>
                <a:lnTo>
                  <a:pt x="10694793" y="3809666"/>
                </a:lnTo>
                <a:lnTo>
                  <a:pt x="10699524" y="3814459"/>
                </a:lnTo>
                <a:lnTo>
                  <a:pt x="10551310" y="3956353"/>
                </a:lnTo>
                <a:lnTo>
                  <a:pt x="10638414" y="4039859"/>
                </a:lnTo>
                <a:lnTo>
                  <a:pt x="10759820" y="3927802"/>
                </a:lnTo>
                <a:lnTo>
                  <a:pt x="10725783" y="3896342"/>
                </a:lnTo>
                <a:cubicBezTo>
                  <a:pt x="10696848" y="3923050"/>
                  <a:pt x="10667912" y="3949756"/>
                  <a:pt x="10638978" y="3976464"/>
                </a:cubicBezTo>
                <a:lnTo>
                  <a:pt x="10612516" y="3948660"/>
                </a:lnTo>
                <a:cubicBezTo>
                  <a:pt x="10649812" y="3913376"/>
                  <a:pt x="10687109" y="3878093"/>
                  <a:pt x="10724407" y="3842809"/>
                </a:cubicBezTo>
                <a:lnTo>
                  <a:pt x="10815928" y="3927400"/>
                </a:lnTo>
                <a:cubicBezTo>
                  <a:pt x="10766009" y="3973757"/>
                  <a:pt x="10716090" y="4020112"/>
                  <a:pt x="10666170" y="4066468"/>
                </a:cubicBezTo>
                <a:lnTo>
                  <a:pt x="10749562" y="4146414"/>
                </a:lnTo>
                <a:lnTo>
                  <a:pt x="10869761" y="4031344"/>
                </a:lnTo>
                <a:lnTo>
                  <a:pt x="10844671" y="4008154"/>
                </a:lnTo>
                <a:lnTo>
                  <a:pt x="10755091" y="4090836"/>
                </a:lnTo>
                <a:lnTo>
                  <a:pt x="10728629" y="4063033"/>
                </a:lnTo>
                <a:cubicBezTo>
                  <a:pt x="10767487" y="4027483"/>
                  <a:pt x="10806347" y="3991934"/>
                  <a:pt x="10845205" y="3956385"/>
                </a:cubicBezTo>
                <a:lnTo>
                  <a:pt x="10927413" y="4032368"/>
                </a:lnTo>
                <a:cubicBezTo>
                  <a:pt x="10877375" y="4079248"/>
                  <a:pt x="10827337" y="4126127"/>
                  <a:pt x="10777301" y="4173006"/>
                </a:cubicBezTo>
                <a:lnTo>
                  <a:pt x="10926271" y="4314540"/>
                </a:lnTo>
                <a:lnTo>
                  <a:pt x="10844009" y="4390468"/>
                </a:lnTo>
                <a:lnTo>
                  <a:pt x="10727507" y="4283740"/>
                </a:lnTo>
                <a:lnTo>
                  <a:pt x="10753989" y="4255954"/>
                </a:lnTo>
                <a:lnTo>
                  <a:pt x="10843512" y="4338698"/>
                </a:lnTo>
                <a:lnTo>
                  <a:pt x="10869571" y="4314645"/>
                </a:lnTo>
                <a:lnTo>
                  <a:pt x="10749544" y="4199577"/>
                </a:lnTo>
                <a:lnTo>
                  <a:pt x="10665160" y="4280361"/>
                </a:lnTo>
                <a:lnTo>
                  <a:pt x="10814711" y="4419432"/>
                </a:lnTo>
                <a:lnTo>
                  <a:pt x="10723131" y="4503960"/>
                </a:lnTo>
                <a:lnTo>
                  <a:pt x="10611314" y="4398032"/>
                </a:lnTo>
                <a:lnTo>
                  <a:pt x="10637794" y="4370247"/>
                </a:lnTo>
                <a:lnTo>
                  <a:pt x="10724544" y="4450427"/>
                </a:lnTo>
                <a:lnTo>
                  <a:pt x="10758603" y="4418991"/>
                </a:lnTo>
                <a:lnTo>
                  <a:pt x="10637386" y="4306952"/>
                </a:lnTo>
                <a:lnTo>
                  <a:pt x="10551156" y="4389503"/>
                </a:lnTo>
                <a:lnTo>
                  <a:pt x="10696207" y="4528560"/>
                </a:lnTo>
                <a:lnTo>
                  <a:pt x="10669215" y="4555864"/>
                </a:lnTo>
                <a:lnTo>
                  <a:pt x="10523400" y="4416075"/>
                </a:lnTo>
                <a:lnTo>
                  <a:pt x="10375201" y="4557953"/>
                </a:lnTo>
                <a:lnTo>
                  <a:pt x="10443502" y="4557977"/>
                </a:lnTo>
                <a:lnTo>
                  <a:pt x="10524065" y="4478695"/>
                </a:lnTo>
                <a:lnTo>
                  <a:pt x="10604563" y="4558023"/>
                </a:lnTo>
                <a:lnTo>
                  <a:pt x="10603600" y="4558023"/>
                </a:lnTo>
                <a:lnTo>
                  <a:pt x="10526736" y="4633718"/>
                </a:lnTo>
                <a:lnTo>
                  <a:pt x="10449871" y="4558023"/>
                </a:lnTo>
                <a:lnTo>
                  <a:pt x="10377547" y="4558023"/>
                </a:lnTo>
                <a:lnTo>
                  <a:pt x="10524585" y="4698888"/>
                </a:lnTo>
                <a:lnTo>
                  <a:pt x="10671591" y="4558055"/>
                </a:lnTo>
                <a:lnTo>
                  <a:pt x="10675338" y="4558055"/>
                </a:lnTo>
                <a:lnTo>
                  <a:pt x="10700498" y="4583525"/>
                </a:lnTo>
                <a:lnTo>
                  <a:pt x="10552333" y="4725470"/>
                </a:lnTo>
                <a:lnTo>
                  <a:pt x="10639467" y="4808946"/>
                </a:lnTo>
                <a:lnTo>
                  <a:pt x="10760833" y="4696847"/>
                </a:lnTo>
                <a:lnTo>
                  <a:pt x="10726786" y="4665400"/>
                </a:lnTo>
                <a:cubicBezTo>
                  <a:pt x="10697860" y="4692117"/>
                  <a:pt x="10668933" y="4718833"/>
                  <a:pt x="10640008" y="4745550"/>
                </a:cubicBezTo>
                <a:lnTo>
                  <a:pt x="10613536" y="4717755"/>
                </a:lnTo>
                <a:cubicBezTo>
                  <a:pt x="10650821" y="4682460"/>
                  <a:pt x="10688105" y="4647163"/>
                  <a:pt x="10725391" y="4611866"/>
                </a:cubicBezTo>
                <a:lnTo>
                  <a:pt x="10816942" y="4696427"/>
                </a:lnTo>
                <a:cubicBezTo>
                  <a:pt x="10767038" y="4742800"/>
                  <a:pt x="10717136" y="4789173"/>
                  <a:pt x="10667233" y="4835545"/>
                </a:cubicBezTo>
                <a:lnTo>
                  <a:pt x="10750654" y="4915463"/>
                </a:lnTo>
                <a:lnTo>
                  <a:pt x="10870810" y="4800351"/>
                </a:lnTo>
                <a:lnTo>
                  <a:pt x="10845713" y="4777170"/>
                </a:lnTo>
                <a:lnTo>
                  <a:pt x="10756162" y="4859883"/>
                </a:lnTo>
                <a:lnTo>
                  <a:pt x="10729690" y="4832089"/>
                </a:lnTo>
                <a:cubicBezTo>
                  <a:pt x="10768536" y="4796526"/>
                  <a:pt x="10807382" y="4760964"/>
                  <a:pt x="10846229" y="4725401"/>
                </a:cubicBezTo>
                <a:lnTo>
                  <a:pt x="10928463" y="4801356"/>
                </a:lnTo>
                <a:cubicBezTo>
                  <a:pt x="10878443" y="4848253"/>
                  <a:pt x="10828422" y="4895149"/>
                  <a:pt x="10778401" y="4942046"/>
                </a:cubicBezTo>
                <a:lnTo>
                  <a:pt x="10927420" y="5083529"/>
                </a:lnTo>
                <a:lnTo>
                  <a:pt x="10845185" y="5159484"/>
                </a:lnTo>
                <a:lnTo>
                  <a:pt x="10728647" y="5052795"/>
                </a:lnTo>
                <a:lnTo>
                  <a:pt x="10755119" y="5025001"/>
                </a:lnTo>
                <a:lnTo>
                  <a:pt x="10844670" y="5107715"/>
                </a:lnTo>
                <a:lnTo>
                  <a:pt x="10870721" y="5083653"/>
                </a:lnTo>
                <a:lnTo>
                  <a:pt x="10750654" y="4968627"/>
                </a:lnTo>
                <a:lnTo>
                  <a:pt x="10666299" y="5049439"/>
                </a:lnTo>
                <a:lnTo>
                  <a:pt x="10815898" y="5188458"/>
                </a:lnTo>
                <a:lnTo>
                  <a:pt x="10724348" y="5273017"/>
                </a:lnTo>
                <a:lnTo>
                  <a:pt x="10612493" y="5167128"/>
                </a:lnTo>
                <a:lnTo>
                  <a:pt x="10638964" y="5139334"/>
                </a:lnTo>
                <a:lnTo>
                  <a:pt x="10725743" y="5219485"/>
                </a:lnTo>
                <a:lnTo>
                  <a:pt x="10759790" y="5188038"/>
                </a:lnTo>
                <a:lnTo>
                  <a:pt x="10638533" y="5076040"/>
                </a:lnTo>
                <a:lnTo>
                  <a:pt x="10552333" y="5158620"/>
                </a:lnTo>
                <a:lnTo>
                  <a:pt x="10697432" y="5297627"/>
                </a:lnTo>
                <a:lnTo>
                  <a:pt x="10688747" y="5306419"/>
                </a:lnTo>
                <a:lnTo>
                  <a:pt x="10670041" y="5306419"/>
                </a:lnTo>
                <a:lnTo>
                  <a:pt x="10679393" y="5315887"/>
                </a:lnTo>
                <a:lnTo>
                  <a:pt x="10670450" y="5324941"/>
                </a:lnTo>
                <a:lnTo>
                  <a:pt x="10658738" y="5313721"/>
                </a:lnTo>
                <a:lnTo>
                  <a:pt x="10666359" y="5306420"/>
                </a:lnTo>
                <a:lnTo>
                  <a:pt x="10651116" y="5306419"/>
                </a:lnTo>
                <a:lnTo>
                  <a:pt x="10524585" y="5185202"/>
                </a:lnTo>
                <a:lnTo>
                  <a:pt x="10398055" y="5306419"/>
                </a:lnTo>
                <a:lnTo>
                  <a:pt x="10372282" y="5306419"/>
                </a:lnTo>
                <a:lnTo>
                  <a:pt x="10385169" y="5318765"/>
                </a:lnTo>
                <a:lnTo>
                  <a:pt x="10376436" y="5327130"/>
                </a:lnTo>
                <a:lnTo>
                  <a:pt x="10393900" y="5327130"/>
                </a:lnTo>
                <a:lnTo>
                  <a:pt x="10519321" y="5447285"/>
                </a:lnTo>
                <a:lnTo>
                  <a:pt x="10644740" y="5327130"/>
                </a:lnTo>
                <a:lnTo>
                  <a:pt x="10690500" y="5327130"/>
                </a:lnTo>
                <a:lnTo>
                  <a:pt x="10695233" y="5331922"/>
                </a:lnTo>
                <a:lnTo>
                  <a:pt x="10547068" y="5473866"/>
                </a:lnTo>
                <a:lnTo>
                  <a:pt x="10634202" y="5557343"/>
                </a:lnTo>
                <a:lnTo>
                  <a:pt x="10755568" y="5445244"/>
                </a:lnTo>
                <a:lnTo>
                  <a:pt x="10721520" y="5413796"/>
                </a:lnTo>
                <a:cubicBezTo>
                  <a:pt x="10692595" y="5440512"/>
                  <a:pt x="10663669" y="5467229"/>
                  <a:pt x="10634743" y="5493946"/>
                </a:cubicBezTo>
                <a:lnTo>
                  <a:pt x="10608271" y="5466152"/>
                </a:lnTo>
                <a:cubicBezTo>
                  <a:pt x="10645556" y="5430855"/>
                  <a:pt x="10682840" y="5395559"/>
                  <a:pt x="10720125" y="5360263"/>
                </a:cubicBezTo>
                <a:lnTo>
                  <a:pt x="10811676" y="5444823"/>
                </a:lnTo>
                <a:cubicBezTo>
                  <a:pt x="10761774" y="5491196"/>
                  <a:pt x="10711871" y="5537569"/>
                  <a:pt x="10661968" y="5583941"/>
                </a:cubicBezTo>
                <a:lnTo>
                  <a:pt x="10745388" y="5663860"/>
                </a:lnTo>
                <a:lnTo>
                  <a:pt x="10865546" y="5548748"/>
                </a:lnTo>
                <a:lnTo>
                  <a:pt x="10840448" y="5525567"/>
                </a:lnTo>
                <a:lnTo>
                  <a:pt x="10750897" y="5608280"/>
                </a:lnTo>
                <a:lnTo>
                  <a:pt x="10724425" y="5580485"/>
                </a:lnTo>
                <a:cubicBezTo>
                  <a:pt x="10763271" y="5544923"/>
                  <a:pt x="10802117" y="5509360"/>
                  <a:pt x="10840964" y="5473798"/>
                </a:cubicBezTo>
                <a:lnTo>
                  <a:pt x="10923198" y="5549752"/>
                </a:lnTo>
                <a:cubicBezTo>
                  <a:pt x="10873177" y="5596649"/>
                  <a:pt x="10823157" y="5643545"/>
                  <a:pt x="10773135" y="5690441"/>
                </a:cubicBezTo>
                <a:lnTo>
                  <a:pt x="10922155" y="5831924"/>
                </a:lnTo>
                <a:lnTo>
                  <a:pt x="10839921" y="5907880"/>
                </a:lnTo>
                <a:lnTo>
                  <a:pt x="10723382" y="5801192"/>
                </a:lnTo>
                <a:lnTo>
                  <a:pt x="10749854" y="5773397"/>
                </a:lnTo>
                <a:lnTo>
                  <a:pt x="10839405" y="5856110"/>
                </a:lnTo>
                <a:lnTo>
                  <a:pt x="10865456" y="5832048"/>
                </a:lnTo>
                <a:lnTo>
                  <a:pt x="10745388" y="5717023"/>
                </a:lnTo>
                <a:lnTo>
                  <a:pt x="10661034" y="5797836"/>
                </a:lnTo>
                <a:lnTo>
                  <a:pt x="10810633" y="5936854"/>
                </a:lnTo>
                <a:lnTo>
                  <a:pt x="10719082" y="6021415"/>
                </a:lnTo>
                <a:lnTo>
                  <a:pt x="10607228" y="5915525"/>
                </a:lnTo>
                <a:lnTo>
                  <a:pt x="10633699" y="5887731"/>
                </a:lnTo>
                <a:lnTo>
                  <a:pt x="10720477" y="5967881"/>
                </a:lnTo>
                <a:lnTo>
                  <a:pt x="10754525" y="5936433"/>
                </a:lnTo>
                <a:lnTo>
                  <a:pt x="10633268" y="5824436"/>
                </a:lnTo>
                <a:lnTo>
                  <a:pt x="10547067" y="5907016"/>
                </a:lnTo>
                <a:lnTo>
                  <a:pt x="10692167" y="6046023"/>
                </a:lnTo>
                <a:lnTo>
                  <a:pt x="10665184" y="6073337"/>
                </a:lnTo>
                <a:lnTo>
                  <a:pt x="10519321" y="5933598"/>
                </a:lnTo>
                <a:lnTo>
                  <a:pt x="10371171" y="6075527"/>
                </a:lnTo>
                <a:lnTo>
                  <a:pt x="10439473" y="6075527"/>
                </a:lnTo>
                <a:lnTo>
                  <a:pt x="10520008" y="5996217"/>
                </a:lnTo>
                <a:lnTo>
                  <a:pt x="10600544" y="6075526"/>
                </a:lnTo>
                <a:lnTo>
                  <a:pt x="10709517" y="6075526"/>
                </a:lnTo>
                <a:lnTo>
                  <a:pt x="11078828" y="5734415"/>
                </a:lnTo>
                <a:lnTo>
                  <a:pt x="11078828" y="5731968"/>
                </a:lnTo>
                <a:lnTo>
                  <a:pt x="11437863" y="6063588"/>
                </a:lnTo>
                <a:lnTo>
                  <a:pt x="11487614" y="6063588"/>
                </a:lnTo>
                <a:lnTo>
                  <a:pt x="11462422" y="6038086"/>
                </a:lnTo>
                <a:lnTo>
                  <a:pt x="11610587" y="5896141"/>
                </a:lnTo>
                <a:lnTo>
                  <a:pt x="11523453" y="5812665"/>
                </a:lnTo>
                <a:lnTo>
                  <a:pt x="11402087" y="5924763"/>
                </a:lnTo>
                <a:lnTo>
                  <a:pt x="11436135" y="5956211"/>
                </a:lnTo>
                <a:cubicBezTo>
                  <a:pt x="11465061" y="5929494"/>
                  <a:pt x="11493986" y="5902778"/>
                  <a:pt x="11522913" y="5876061"/>
                </a:cubicBezTo>
                <a:lnTo>
                  <a:pt x="11549384" y="5903856"/>
                </a:lnTo>
                <a:cubicBezTo>
                  <a:pt x="11512100" y="5939151"/>
                  <a:pt x="11474815" y="5974447"/>
                  <a:pt x="11437530" y="6009744"/>
                </a:cubicBezTo>
                <a:lnTo>
                  <a:pt x="11345979" y="5925184"/>
                </a:lnTo>
                <a:cubicBezTo>
                  <a:pt x="11395881" y="5878811"/>
                  <a:pt x="11445785" y="5832438"/>
                  <a:pt x="11495687" y="5786065"/>
                </a:cubicBezTo>
                <a:lnTo>
                  <a:pt x="11412267" y="5706147"/>
                </a:lnTo>
                <a:lnTo>
                  <a:pt x="11292109" y="5821260"/>
                </a:lnTo>
                <a:lnTo>
                  <a:pt x="11317207" y="5844440"/>
                </a:lnTo>
                <a:lnTo>
                  <a:pt x="11406758" y="5761727"/>
                </a:lnTo>
                <a:lnTo>
                  <a:pt x="11433230" y="5789522"/>
                </a:lnTo>
                <a:cubicBezTo>
                  <a:pt x="11394384" y="5825085"/>
                  <a:pt x="11355538" y="5860648"/>
                  <a:pt x="11316691" y="5896210"/>
                </a:cubicBezTo>
                <a:lnTo>
                  <a:pt x="11234457" y="5820255"/>
                </a:lnTo>
                <a:cubicBezTo>
                  <a:pt x="11284478" y="5773358"/>
                  <a:pt x="11334498" y="5726462"/>
                  <a:pt x="11384520" y="5679567"/>
                </a:cubicBezTo>
                <a:lnTo>
                  <a:pt x="11235500" y="5538082"/>
                </a:lnTo>
                <a:lnTo>
                  <a:pt x="11317734" y="5462127"/>
                </a:lnTo>
                <a:lnTo>
                  <a:pt x="11434274" y="5568815"/>
                </a:lnTo>
                <a:lnTo>
                  <a:pt x="11407802" y="5596610"/>
                </a:lnTo>
                <a:lnTo>
                  <a:pt x="11318250" y="5513896"/>
                </a:lnTo>
                <a:lnTo>
                  <a:pt x="11292200" y="5537958"/>
                </a:lnTo>
                <a:lnTo>
                  <a:pt x="11412267" y="5652984"/>
                </a:lnTo>
                <a:lnTo>
                  <a:pt x="11496621" y="5572172"/>
                </a:lnTo>
                <a:lnTo>
                  <a:pt x="11347022" y="5433153"/>
                </a:lnTo>
                <a:lnTo>
                  <a:pt x="11438573" y="5348593"/>
                </a:lnTo>
                <a:lnTo>
                  <a:pt x="11550428" y="5454482"/>
                </a:lnTo>
                <a:lnTo>
                  <a:pt x="11523956" y="5482277"/>
                </a:lnTo>
                <a:lnTo>
                  <a:pt x="11437178" y="5402126"/>
                </a:lnTo>
                <a:lnTo>
                  <a:pt x="11403130" y="5433574"/>
                </a:lnTo>
                <a:lnTo>
                  <a:pt x="11524387" y="5545572"/>
                </a:lnTo>
                <a:lnTo>
                  <a:pt x="11610588" y="5462991"/>
                </a:lnTo>
                <a:lnTo>
                  <a:pt x="11465488" y="5323983"/>
                </a:lnTo>
                <a:lnTo>
                  <a:pt x="11474173" y="5315192"/>
                </a:lnTo>
                <a:lnTo>
                  <a:pt x="11492880" y="5315192"/>
                </a:lnTo>
                <a:lnTo>
                  <a:pt x="11483526" y="5305724"/>
                </a:lnTo>
                <a:lnTo>
                  <a:pt x="11492471" y="5296669"/>
                </a:lnTo>
                <a:lnTo>
                  <a:pt x="11504183" y="5307889"/>
                </a:lnTo>
                <a:lnTo>
                  <a:pt x="11496560" y="5315191"/>
                </a:lnTo>
                <a:lnTo>
                  <a:pt x="11511805" y="5315192"/>
                </a:lnTo>
                <a:lnTo>
                  <a:pt x="11638335" y="5436409"/>
                </a:lnTo>
                <a:lnTo>
                  <a:pt x="11764865" y="5315192"/>
                </a:lnTo>
                <a:lnTo>
                  <a:pt x="11790639" y="5315191"/>
                </a:lnTo>
                <a:lnTo>
                  <a:pt x="11777752" y="5302846"/>
                </a:lnTo>
                <a:lnTo>
                  <a:pt x="11786484" y="5294481"/>
                </a:lnTo>
                <a:lnTo>
                  <a:pt x="11769020" y="5294481"/>
                </a:lnTo>
                <a:lnTo>
                  <a:pt x="11643600" y="5174327"/>
                </a:lnTo>
                <a:lnTo>
                  <a:pt x="11518179" y="5294481"/>
                </a:lnTo>
                <a:lnTo>
                  <a:pt x="11472421" y="5294481"/>
                </a:lnTo>
                <a:lnTo>
                  <a:pt x="11467687" y="5289690"/>
                </a:lnTo>
                <a:lnTo>
                  <a:pt x="11615853" y="5147745"/>
                </a:lnTo>
                <a:lnTo>
                  <a:pt x="11528718" y="5064269"/>
                </a:lnTo>
                <a:lnTo>
                  <a:pt x="11407352" y="5176367"/>
                </a:lnTo>
                <a:lnTo>
                  <a:pt x="11441400" y="5207815"/>
                </a:lnTo>
                <a:cubicBezTo>
                  <a:pt x="11470326" y="5181098"/>
                  <a:pt x="11499252" y="5154382"/>
                  <a:pt x="11528177" y="5127664"/>
                </a:cubicBezTo>
                <a:lnTo>
                  <a:pt x="11554650" y="5155459"/>
                </a:lnTo>
                <a:cubicBezTo>
                  <a:pt x="11517365" y="5190755"/>
                  <a:pt x="11480080" y="5226051"/>
                  <a:pt x="11442795" y="5261348"/>
                </a:cubicBezTo>
                <a:lnTo>
                  <a:pt x="11351244" y="5176788"/>
                </a:lnTo>
                <a:cubicBezTo>
                  <a:pt x="11401147" y="5130415"/>
                  <a:pt x="11451050" y="5084042"/>
                  <a:pt x="11500952" y="5037670"/>
                </a:cubicBezTo>
                <a:lnTo>
                  <a:pt x="11417532" y="4957752"/>
                </a:lnTo>
                <a:lnTo>
                  <a:pt x="11297374" y="5072864"/>
                </a:lnTo>
                <a:lnTo>
                  <a:pt x="11322471" y="5096044"/>
                </a:lnTo>
                <a:lnTo>
                  <a:pt x="11412024" y="5013332"/>
                </a:lnTo>
                <a:lnTo>
                  <a:pt x="11438495" y="5041126"/>
                </a:lnTo>
                <a:cubicBezTo>
                  <a:pt x="11399649" y="5076688"/>
                  <a:pt x="11360802" y="5112251"/>
                  <a:pt x="11321956" y="5147813"/>
                </a:cubicBezTo>
                <a:lnTo>
                  <a:pt x="11239722" y="5071859"/>
                </a:lnTo>
                <a:cubicBezTo>
                  <a:pt x="11289743" y="5024962"/>
                  <a:pt x="11339764" y="4978066"/>
                  <a:pt x="11389785" y="4931169"/>
                </a:cubicBezTo>
                <a:lnTo>
                  <a:pt x="11240765" y="4789686"/>
                </a:lnTo>
                <a:lnTo>
                  <a:pt x="11322999" y="4713731"/>
                </a:lnTo>
                <a:lnTo>
                  <a:pt x="11439539" y="4820419"/>
                </a:lnTo>
                <a:lnTo>
                  <a:pt x="11413067" y="4848214"/>
                </a:lnTo>
                <a:lnTo>
                  <a:pt x="11323514" y="4765500"/>
                </a:lnTo>
                <a:lnTo>
                  <a:pt x="11297464" y="4789562"/>
                </a:lnTo>
                <a:lnTo>
                  <a:pt x="11417532" y="4904588"/>
                </a:lnTo>
                <a:lnTo>
                  <a:pt x="11501887" y="4823776"/>
                </a:lnTo>
                <a:lnTo>
                  <a:pt x="11352287" y="4684757"/>
                </a:lnTo>
                <a:lnTo>
                  <a:pt x="11443838" y="4600197"/>
                </a:lnTo>
                <a:lnTo>
                  <a:pt x="11555692" y="4706085"/>
                </a:lnTo>
                <a:lnTo>
                  <a:pt x="11529221" y="4733881"/>
                </a:lnTo>
                <a:lnTo>
                  <a:pt x="11442443" y="4653730"/>
                </a:lnTo>
                <a:lnTo>
                  <a:pt x="11408395" y="4685177"/>
                </a:lnTo>
                <a:lnTo>
                  <a:pt x="11529652" y="4797175"/>
                </a:lnTo>
                <a:lnTo>
                  <a:pt x="11615853" y="4714595"/>
                </a:lnTo>
                <a:lnTo>
                  <a:pt x="11470753" y="4575587"/>
                </a:lnTo>
                <a:lnTo>
                  <a:pt x="11497736" y="4548274"/>
                </a:lnTo>
                <a:lnTo>
                  <a:pt x="11643600" y="4688013"/>
                </a:lnTo>
                <a:lnTo>
                  <a:pt x="11791749" y="4546084"/>
                </a:lnTo>
                <a:lnTo>
                  <a:pt x="11788976" y="4546084"/>
                </a:lnTo>
                <a:lnTo>
                  <a:pt x="11642418" y="4405582"/>
                </a:lnTo>
                <a:lnTo>
                  <a:pt x="11495656" y="4546084"/>
                </a:lnTo>
                <a:lnTo>
                  <a:pt x="11491339" y="4546084"/>
                </a:lnTo>
                <a:lnTo>
                  <a:pt x="11466465" y="4520886"/>
                </a:lnTo>
                <a:lnTo>
                  <a:pt x="11614680" y="4378991"/>
                </a:lnTo>
                <a:lnTo>
                  <a:pt x="11527575" y="4295486"/>
                </a:lnTo>
                <a:lnTo>
                  <a:pt x="11406169" y="4407543"/>
                </a:lnTo>
                <a:lnTo>
                  <a:pt x="11440206" y="4439002"/>
                </a:lnTo>
                <a:cubicBezTo>
                  <a:pt x="11469142" y="4412295"/>
                  <a:pt x="11498077" y="4385588"/>
                  <a:pt x="11527012" y="4358880"/>
                </a:cubicBezTo>
                <a:lnTo>
                  <a:pt x="11553474" y="4386685"/>
                </a:lnTo>
                <a:cubicBezTo>
                  <a:pt x="11516177" y="4421968"/>
                  <a:pt x="11478880" y="4457251"/>
                  <a:pt x="11441582" y="4492536"/>
                </a:cubicBezTo>
                <a:lnTo>
                  <a:pt x="11350061" y="4407944"/>
                </a:lnTo>
                <a:cubicBezTo>
                  <a:pt x="11399980" y="4361588"/>
                  <a:pt x="11449899" y="4315232"/>
                  <a:pt x="11499819" y="4268877"/>
                </a:cubicBezTo>
                <a:lnTo>
                  <a:pt x="11416426" y="4188930"/>
                </a:lnTo>
                <a:lnTo>
                  <a:pt x="11296228" y="4304001"/>
                </a:lnTo>
                <a:lnTo>
                  <a:pt x="11321317" y="4327192"/>
                </a:lnTo>
                <a:lnTo>
                  <a:pt x="11410898" y="4244508"/>
                </a:lnTo>
                <a:lnTo>
                  <a:pt x="11437361" y="4272311"/>
                </a:lnTo>
                <a:cubicBezTo>
                  <a:pt x="11398502" y="4307861"/>
                  <a:pt x="11359643" y="4343411"/>
                  <a:pt x="11320784" y="4378960"/>
                </a:cubicBezTo>
                <a:lnTo>
                  <a:pt x="11238577" y="4302976"/>
                </a:lnTo>
                <a:cubicBezTo>
                  <a:pt x="11288614" y="4256097"/>
                  <a:pt x="11338652" y="4209218"/>
                  <a:pt x="11388688" y="4162339"/>
                </a:cubicBezTo>
                <a:lnTo>
                  <a:pt x="11239719" y="4020804"/>
                </a:lnTo>
                <a:lnTo>
                  <a:pt x="11321981" y="3944877"/>
                </a:lnTo>
                <a:lnTo>
                  <a:pt x="11438482" y="4051606"/>
                </a:lnTo>
                <a:lnTo>
                  <a:pt x="11412000" y="4079391"/>
                </a:lnTo>
                <a:lnTo>
                  <a:pt x="11322477" y="3996647"/>
                </a:lnTo>
                <a:lnTo>
                  <a:pt x="11296419" y="4020699"/>
                </a:lnTo>
                <a:lnTo>
                  <a:pt x="11416445" y="4135767"/>
                </a:lnTo>
                <a:lnTo>
                  <a:pt x="11500829" y="4054983"/>
                </a:lnTo>
                <a:lnTo>
                  <a:pt x="11351278" y="3915913"/>
                </a:lnTo>
                <a:lnTo>
                  <a:pt x="11442859" y="3831384"/>
                </a:lnTo>
                <a:lnTo>
                  <a:pt x="11554676" y="3937313"/>
                </a:lnTo>
                <a:lnTo>
                  <a:pt x="11528195" y="3965097"/>
                </a:lnTo>
                <a:lnTo>
                  <a:pt x="11441445" y="3884917"/>
                </a:lnTo>
                <a:lnTo>
                  <a:pt x="11407386" y="3916353"/>
                </a:lnTo>
                <a:lnTo>
                  <a:pt x="11528603" y="4028392"/>
                </a:lnTo>
                <a:lnTo>
                  <a:pt x="11614834" y="3945841"/>
                </a:lnTo>
                <a:lnTo>
                  <a:pt x="11469783" y="3806785"/>
                </a:lnTo>
                <a:lnTo>
                  <a:pt x="11478472" y="3797994"/>
                </a:lnTo>
                <a:lnTo>
                  <a:pt x="11497177" y="3798001"/>
                </a:lnTo>
                <a:lnTo>
                  <a:pt x="11487828" y="3788531"/>
                </a:lnTo>
                <a:lnTo>
                  <a:pt x="11496775" y="3779480"/>
                </a:lnTo>
                <a:lnTo>
                  <a:pt x="11508483" y="3790704"/>
                </a:lnTo>
                <a:lnTo>
                  <a:pt x="11500859" y="3798003"/>
                </a:lnTo>
                <a:lnTo>
                  <a:pt x="11516102" y="3798008"/>
                </a:lnTo>
                <a:lnTo>
                  <a:pt x="11642590" y="3919269"/>
                </a:lnTo>
                <a:lnTo>
                  <a:pt x="11769163" y="3798095"/>
                </a:lnTo>
                <a:lnTo>
                  <a:pt x="11794937" y="3798103"/>
                </a:lnTo>
                <a:lnTo>
                  <a:pt x="11782055" y="3785753"/>
                </a:lnTo>
                <a:lnTo>
                  <a:pt x="11790789" y="3777391"/>
                </a:lnTo>
                <a:lnTo>
                  <a:pt x="11773326" y="3777385"/>
                </a:lnTo>
                <a:lnTo>
                  <a:pt x="11647947" y="3657189"/>
                </a:lnTo>
                <a:lnTo>
                  <a:pt x="11522485" y="3777299"/>
                </a:lnTo>
                <a:lnTo>
                  <a:pt x="11476725" y="3777284"/>
                </a:lnTo>
                <a:lnTo>
                  <a:pt x="11471994" y="3772491"/>
                </a:lnTo>
                <a:lnTo>
                  <a:pt x="11620210" y="3630597"/>
                </a:lnTo>
                <a:lnTo>
                  <a:pt x="11533105" y="3547090"/>
                </a:lnTo>
                <a:lnTo>
                  <a:pt x="11411699" y="3659148"/>
                </a:lnTo>
                <a:lnTo>
                  <a:pt x="11445735" y="3690607"/>
                </a:lnTo>
                <a:cubicBezTo>
                  <a:pt x="11474671" y="3663900"/>
                  <a:pt x="11503607" y="3637193"/>
                  <a:pt x="11532542" y="3610487"/>
                </a:cubicBezTo>
                <a:lnTo>
                  <a:pt x="11559003" y="3638290"/>
                </a:lnTo>
                <a:cubicBezTo>
                  <a:pt x="11521706" y="3673574"/>
                  <a:pt x="11484409" y="3708858"/>
                  <a:pt x="11447111" y="3744141"/>
                </a:cubicBezTo>
                <a:lnTo>
                  <a:pt x="11355590" y="3659549"/>
                </a:lnTo>
                <a:cubicBezTo>
                  <a:pt x="11405510" y="3613194"/>
                  <a:pt x="11455429" y="3566837"/>
                  <a:pt x="11505348" y="3520482"/>
                </a:cubicBezTo>
                <a:lnTo>
                  <a:pt x="11421956" y="3440535"/>
                </a:lnTo>
                <a:lnTo>
                  <a:pt x="11301757" y="3555607"/>
                </a:lnTo>
                <a:lnTo>
                  <a:pt x="11326847" y="3578796"/>
                </a:lnTo>
                <a:lnTo>
                  <a:pt x="11416428" y="3496113"/>
                </a:lnTo>
                <a:lnTo>
                  <a:pt x="11442890" y="3523917"/>
                </a:lnTo>
                <a:cubicBezTo>
                  <a:pt x="11404031" y="3559466"/>
                  <a:pt x="11365172" y="3595016"/>
                  <a:pt x="11326313" y="3630565"/>
                </a:cubicBezTo>
                <a:lnTo>
                  <a:pt x="11244106" y="3554581"/>
                </a:lnTo>
                <a:cubicBezTo>
                  <a:pt x="11294143" y="3507702"/>
                  <a:pt x="11344181" y="3460824"/>
                  <a:pt x="11394218" y="3413945"/>
                </a:cubicBezTo>
                <a:lnTo>
                  <a:pt x="11245248" y="3272412"/>
                </a:lnTo>
                <a:lnTo>
                  <a:pt x="11327510" y="3196486"/>
                </a:lnTo>
                <a:lnTo>
                  <a:pt x="11444012" y="3303213"/>
                </a:lnTo>
                <a:lnTo>
                  <a:pt x="11417529" y="3330998"/>
                </a:lnTo>
                <a:lnTo>
                  <a:pt x="11328007" y="3248255"/>
                </a:lnTo>
                <a:lnTo>
                  <a:pt x="11301948" y="3272306"/>
                </a:lnTo>
                <a:lnTo>
                  <a:pt x="11421975" y="3387373"/>
                </a:lnTo>
                <a:lnTo>
                  <a:pt x="11506358" y="3306589"/>
                </a:lnTo>
                <a:lnTo>
                  <a:pt x="11356807" y="3167521"/>
                </a:lnTo>
                <a:lnTo>
                  <a:pt x="11448387" y="3082992"/>
                </a:lnTo>
                <a:lnTo>
                  <a:pt x="11560205" y="3188920"/>
                </a:lnTo>
                <a:lnTo>
                  <a:pt x="11533724" y="3216705"/>
                </a:lnTo>
                <a:lnTo>
                  <a:pt x="11446974" y="3136525"/>
                </a:lnTo>
                <a:lnTo>
                  <a:pt x="11412916" y="3167962"/>
                </a:lnTo>
                <a:lnTo>
                  <a:pt x="11534133" y="3279999"/>
                </a:lnTo>
                <a:lnTo>
                  <a:pt x="11620363" y="3197448"/>
                </a:lnTo>
                <a:lnTo>
                  <a:pt x="11475312" y="3058391"/>
                </a:lnTo>
                <a:lnTo>
                  <a:pt x="11494465" y="3039018"/>
                </a:lnTo>
                <a:lnTo>
                  <a:pt x="11495959" y="3039017"/>
                </a:lnTo>
                <a:lnTo>
                  <a:pt x="11495213" y="3038261"/>
                </a:lnTo>
                <a:lnTo>
                  <a:pt x="11502304" y="3031087"/>
                </a:lnTo>
                <a:lnTo>
                  <a:pt x="11505111" y="3033777"/>
                </a:lnTo>
                <a:lnTo>
                  <a:pt x="11499641" y="3039017"/>
                </a:lnTo>
                <a:lnTo>
                  <a:pt x="11510577" y="3039017"/>
                </a:lnTo>
                <a:lnTo>
                  <a:pt x="11648119" y="3170876"/>
                </a:lnTo>
                <a:lnTo>
                  <a:pt x="11785853" y="3039017"/>
                </a:lnTo>
                <a:lnTo>
                  <a:pt x="11793719" y="3039017"/>
                </a:lnTo>
                <a:lnTo>
                  <a:pt x="11789788" y="3035250"/>
                </a:lnTo>
                <a:lnTo>
                  <a:pt x="11796318" y="3028999"/>
                </a:lnTo>
                <a:lnTo>
                  <a:pt x="11783257" y="3028995"/>
                </a:lnTo>
                <a:lnTo>
                  <a:pt x="11646681" y="2898151"/>
                </a:lnTo>
                <a:lnTo>
                  <a:pt x="11510201" y="3028901"/>
                </a:lnTo>
                <a:lnTo>
                  <a:pt x="11485958" y="3028892"/>
                </a:lnTo>
                <a:lnTo>
                  <a:pt x="11470768" y="3013516"/>
                </a:lnTo>
                <a:lnTo>
                  <a:pt x="11618934" y="2871571"/>
                </a:lnTo>
                <a:lnTo>
                  <a:pt x="11531799" y="2788094"/>
                </a:lnTo>
                <a:lnTo>
                  <a:pt x="11410432" y="2900193"/>
                </a:lnTo>
                <a:lnTo>
                  <a:pt x="11444480" y="2931641"/>
                </a:lnTo>
                <a:cubicBezTo>
                  <a:pt x="11473407" y="2904923"/>
                  <a:pt x="11502333" y="2878207"/>
                  <a:pt x="11531258" y="2851491"/>
                </a:cubicBezTo>
                <a:lnTo>
                  <a:pt x="11557730" y="2879285"/>
                </a:lnTo>
                <a:cubicBezTo>
                  <a:pt x="11520445" y="2914581"/>
                  <a:pt x="11483160" y="2949877"/>
                  <a:pt x="11445875" y="2985173"/>
                </a:cubicBezTo>
                <a:lnTo>
                  <a:pt x="11354324" y="2900614"/>
                </a:lnTo>
                <a:cubicBezTo>
                  <a:pt x="11404227" y="2854240"/>
                  <a:pt x="11454130" y="2807867"/>
                  <a:pt x="11504033" y="2761495"/>
                </a:cubicBezTo>
                <a:lnTo>
                  <a:pt x="11420613" y="2681578"/>
                </a:lnTo>
                <a:lnTo>
                  <a:pt x="11300455" y="2796689"/>
                </a:lnTo>
                <a:lnTo>
                  <a:pt x="11325552" y="2819870"/>
                </a:lnTo>
                <a:lnTo>
                  <a:pt x="11415103" y="2737156"/>
                </a:lnTo>
                <a:lnTo>
                  <a:pt x="11441576" y="2764952"/>
                </a:lnTo>
                <a:cubicBezTo>
                  <a:pt x="11402729" y="2800514"/>
                  <a:pt x="11363883" y="2836077"/>
                  <a:pt x="11325037" y="2871640"/>
                </a:cubicBezTo>
                <a:lnTo>
                  <a:pt x="11242803" y="2795684"/>
                </a:lnTo>
                <a:cubicBezTo>
                  <a:pt x="11292823" y="2748788"/>
                  <a:pt x="11342845" y="2701892"/>
                  <a:pt x="11392866" y="2654995"/>
                </a:cubicBezTo>
                <a:lnTo>
                  <a:pt x="11243846" y="2513512"/>
                </a:lnTo>
                <a:lnTo>
                  <a:pt x="11326080" y="2437557"/>
                </a:lnTo>
                <a:lnTo>
                  <a:pt x="11442619" y="2544245"/>
                </a:lnTo>
                <a:lnTo>
                  <a:pt x="11416147" y="2572040"/>
                </a:lnTo>
                <a:lnTo>
                  <a:pt x="11326595" y="2489326"/>
                </a:lnTo>
                <a:lnTo>
                  <a:pt x="11300544" y="2513388"/>
                </a:lnTo>
                <a:lnTo>
                  <a:pt x="11420613" y="2628413"/>
                </a:lnTo>
                <a:lnTo>
                  <a:pt x="11504968" y="2547602"/>
                </a:lnTo>
                <a:lnTo>
                  <a:pt x="11355367" y="2408582"/>
                </a:lnTo>
                <a:lnTo>
                  <a:pt x="11446918" y="2324022"/>
                </a:lnTo>
                <a:lnTo>
                  <a:pt x="11558773" y="2429912"/>
                </a:lnTo>
                <a:lnTo>
                  <a:pt x="11532301" y="2457706"/>
                </a:lnTo>
                <a:lnTo>
                  <a:pt x="11445523" y="2377556"/>
                </a:lnTo>
                <a:lnTo>
                  <a:pt x="11411475" y="2409004"/>
                </a:lnTo>
                <a:lnTo>
                  <a:pt x="11532733" y="2521001"/>
                </a:lnTo>
                <a:lnTo>
                  <a:pt x="11618934" y="2438420"/>
                </a:lnTo>
                <a:lnTo>
                  <a:pt x="11473834" y="2299413"/>
                </a:lnTo>
                <a:lnTo>
                  <a:pt x="11482519" y="2290621"/>
                </a:lnTo>
                <a:lnTo>
                  <a:pt x="11501225" y="2290621"/>
                </a:lnTo>
                <a:lnTo>
                  <a:pt x="11491872" y="2281154"/>
                </a:lnTo>
                <a:lnTo>
                  <a:pt x="11500816" y="2272099"/>
                </a:lnTo>
                <a:lnTo>
                  <a:pt x="11512528" y="2283320"/>
                </a:lnTo>
                <a:lnTo>
                  <a:pt x="11504907" y="2290621"/>
                </a:lnTo>
                <a:lnTo>
                  <a:pt x="11520151" y="2290621"/>
                </a:lnTo>
                <a:lnTo>
                  <a:pt x="11646681" y="2411839"/>
                </a:lnTo>
                <a:lnTo>
                  <a:pt x="11773211" y="2290621"/>
                </a:lnTo>
                <a:lnTo>
                  <a:pt x="11798984" y="2290621"/>
                </a:lnTo>
                <a:lnTo>
                  <a:pt x="11786098" y="2278275"/>
                </a:lnTo>
                <a:lnTo>
                  <a:pt x="11794830" y="2269910"/>
                </a:lnTo>
                <a:lnTo>
                  <a:pt x="11777366" y="2269910"/>
                </a:lnTo>
                <a:lnTo>
                  <a:pt x="11651946" y="2149756"/>
                </a:lnTo>
                <a:lnTo>
                  <a:pt x="11526526" y="2269910"/>
                </a:lnTo>
                <a:lnTo>
                  <a:pt x="11480765" y="2269910"/>
                </a:lnTo>
                <a:lnTo>
                  <a:pt x="11476033" y="2265118"/>
                </a:lnTo>
                <a:lnTo>
                  <a:pt x="11624198" y="2123175"/>
                </a:lnTo>
                <a:lnTo>
                  <a:pt x="11537064" y="2039699"/>
                </a:lnTo>
                <a:lnTo>
                  <a:pt x="11415698" y="2151797"/>
                </a:lnTo>
                <a:lnTo>
                  <a:pt x="11449746" y="2183244"/>
                </a:lnTo>
                <a:cubicBezTo>
                  <a:pt x="11478671" y="2156528"/>
                  <a:pt x="11507598" y="2129812"/>
                  <a:pt x="11536523" y="2103094"/>
                </a:cubicBezTo>
                <a:lnTo>
                  <a:pt x="11562995" y="2130889"/>
                </a:lnTo>
                <a:cubicBezTo>
                  <a:pt x="11525710" y="2166185"/>
                  <a:pt x="11488426" y="2201482"/>
                  <a:pt x="11451140" y="2236778"/>
                </a:cubicBezTo>
                <a:lnTo>
                  <a:pt x="11359589" y="2152218"/>
                </a:lnTo>
                <a:cubicBezTo>
                  <a:pt x="11409492" y="2105845"/>
                  <a:pt x="11459395" y="2059472"/>
                  <a:pt x="11509299" y="2013099"/>
                </a:cubicBezTo>
                <a:lnTo>
                  <a:pt x="11425877" y="1933181"/>
                </a:lnTo>
                <a:lnTo>
                  <a:pt x="11305721" y="2048293"/>
                </a:lnTo>
                <a:lnTo>
                  <a:pt x="11330818" y="2071474"/>
                </a:lnTo>
                <a:lnTo>
                  <a:pt x="11420368" y="1988761"/>
                </a:lnTo>
                <a:lnTo>
                  <a:pt x="11446840" y="2016555"/>
                </a:lnTo>
                <a:cubicBezTo>
                  <a:pt x="11407994" y="2052119"/>
                  <a:pt x="11369148" y="2087680"/>
                  <a:pt x="11330301" y="2123244"/>
                </a:cubicBezTo>
                <a:lnTo>
                  <a:pt x="11248067" y="2047288"/>
                </a:lnTo>
                <a:cubicBezTo>
                  <a:pt x="11298088" y="2000392"/>
                  <a:pt x="11348110" y="1953496"/>
                  <a:pt x="11398130" y="1906600"/>
                </a:cubicBezTo>
                <a:lnTo>
                  <a:pt x="11249111" y="1765117"/>
                </a:lnTo>
                <a:lnTo>
                  <a:pt x="11331345" y="1689160"/>
                </a:lnTo>
                <a:lnTo>
                  <a:pt x="11447883" y="1795849"/>
                </a:lnTo>
                <a:lnTo>
                  <a:pt x="11421412" y="1823644"/>
                </a:lnTo>
                <a:lnTo>
                  <a:pt x="11331861" y="1740930"/>
                </a:lnTo>
                <a:lnTo>
                  <a:pt x="11305810" y="1764991"/>
                </a:lnTo>
                <a:lnTo>
                  <a:pt x="11425878" y="1880017"/>
                </a:lnTo>
                <a:lnTo>
                  <a:pt x="11510232" y="1799205"/>
                </a:lnTo>
                <a:lnTo>
                  <a:pt x="11360632" y="1660186"/>
                </a:lnTo>
                <a:lnTo>
                  <a:pt x="11452183" y="1575626"/>
                </a:lnTo>
                <a:lnTo>
                  <a:pt x="11564038" y="1681516"/>
                </a:lnTo>
                <a:lnTo>
                  <a:pt x="11537566" y="1709311"/>
                </a:lnTo>
                <a:lnTo>
                  <a:pt x="11450789" y="1629159"/>
                </a:lnTo>
                <a:lnTo>
                  <a:pt x="11416741" y="1660608"/>
                </a:lnTo>
                <a:lnTo>
                  <a:pt x="11537998" y="1772606"/>
                </a:lnTo>
                <a:lnTo>
                  <a:pt x="11624198" y="1690024"/>
                </a:lnTo>
                <a:lnTo>
                  <a:pt x="11479098" y="1551017"/>
                </a:lnTo>
                <a:lnTo>
                  <a:pt x="11506082" y="1523704"/>
                </a:lnTo>
                <a:lnTo>
                  <a:pt x="11651946" y="1663442"/>
                </a:lnTo>
                <a:lnTo>
                  <a:pt x="11800095" y="1521514"/>
                </a:lnTo>
                <a:lnTo>
                  <a:pt x="11797321" y="1521514"/>
                </a:lnTo>
                <a:lnTo>
                  <a:pt x="11650764" y="1381014"/>
                </a:lnTo>
                <a:lnTo>
                  <a:pt x="11504003" y="1521514"/>
                </a:lnTo>
                <a:lnTo>
                  <a:pt x="11499686" y="1521514"/>
                </a:lnTo>
                <a:lnTo>
                  <a:pt x="11474810" y="1496316"/>
                </a:lnTo>
                <a:lnTo>
                  <a:pt x="11623027" y="1354422"/>
                </a:lnTo>
                <a:lnTo>
                  <a:pt x="11535921" y="1270916"/>
                </a:lnTo>
                <a:lnTo>
                  <a:pt x="11414516" y="1382973"/>
                </a:lnTo>
                <a:lnTo>
                  <a:pt x="11448552" y="1414432"/>
                </a:lnTo>
                <a:cubicBezTo>
                  <a:pt x="11477488" y="1387725"/>
                  <a:pt x="11506423" y="1361020"/>
                  <a:pt x="11535357" y="1334312"/>
                </a:cubicBezTo>
                <a:lnTo>
                  <a:pt x="11561820" y="1362115"/>
                </a:lnTo>
                <a:cubicBezTo>
                  <a:pt x="11524522" y="1397399"/>
                  <a:pt x="11487225" y="1432682"/>
                  <a:pt x="11449928" y="1467967"/>
                </a:cubicBezTo>
                <a:lnTo>
                  <a:pt x="11358407" y="1383374"/>
                </a:lnTo>
                <a:cubicBezTo>
                  <a:pt x="11408326" y="1337019"/>
                  <a:pt x="11458244" y="1290662"/>
                  <a:pt x="11508164" y="1244307"/>
                </a:cubicBezTo>
                <a:lnTo>
                  <a:pt x="11424772" y="1164360"/>
                </a:lnTo>
                <a:lnTo>
                  <a:pt x="11304574" y="1279432"/>
                </a:lnTo>
                <a:lnTo>
                  <a:pt x="11329663" y="1302621"/>
                </a:lnTo>
                <a:lnTo>
                  <a:pt x="11419244" y="1219939"/>
                </a:lnTo>
                <a:lnTo>
                  <a:pt x="11445706" y="1247743"/>
                </a:lnTo>
                <a:cubicBezTo>
                  <a:pt x="11406847" y="1283292"/>
                  <a:pt x="11367989" y="1318841"/>
                  <a:pt x="11329129" y="1354391"/>
                </a:cubicBezTo>
                <a:lnTo>
                  <a:pt x="11246922" y="1278407"/>
                </a:lnTo>
                <a:cubicBezTo>
                  <a:pt x="11296960" y="1231528"/>
                  <a:pt x="11346997" y="1184649"/>
                  <a:pt x="11397035" y="1137770"/>
                </a:cubicBezTo>
                <a:lnTo>
                  <a:pt x="11248065" y="996235"/>
                </a:lnTo>
                <a:lnTo>
                  <a:pt x="11330326" y="920307"/>
                </a:lnTo>
                <a:lnTo>
                  <a:pt x="11446827" y="1027036"/>
                </a:lnTo>
                <a:lnTo>
                  <a:pt x="11420345" y="1054822"/>
                </a:lnTo>
                <a:lnTo>
                  <a:pt x="11330823" y="972076"/>
                </a:lnTo>
                <a:lnTo>
                  <a:pt x="11304764" y="996130"/>
                </a:lnTo>
                <a:lnTo>
                  <a:pt x="11424791" y="1111197"/>
                </a:lnTo>
                <a:lnTo>
                  <a:pt x="11509174" y="1030413"/>
                </a:lnTo>
                <a:lnTo>
                  <a:pt x="11359623" y="891343"/>
                </a:lnTo>
                <a:lnTo>
                  <a:pt x="11451205" y="806814"/>
                </a:lnTo>
                <a:lnTo>
                  <a:pt x="11563022" y="912742"/>
                </a:lnTo>
                <a:lnTo>
                  <a:pt x="11536541" y="940527"/>
                </a:lnTo>
                <a:lnTo>
                  <a:pt x="11449791" y="860347"/>
                </a:lnTo>
                <a:lnTo>
                  <a:pt x="11415732" y="891783"/>
                </a:lnTo>
                <a:lnTo>
                  <a:pt x="11536949" y="1003823"/>
                </a:lnTo>
                <a:lnTo>
                  <a:pt x="11623179" y="921271"/>
                </a:lnTo>
                <a:lnTo>
                  <a:pt x="11478128" y="782214"/>
                </a:lnTo>
                <a:lnTo>
                  <a:pt x="11486817" y="773425"/>
                </a:lnTo>
                <a:lnTo>
                  <a:pt x="11505523" y="773431"/>
                </a:lnTo>
                <a:lnTo>
                  <a:pt x="11496173" y="763960"/>
                </a:lnTo>
                <a:lnTo>
                  <a:pt x="11505121" y="754910"/>
                </a:lnTo>
                <a:lnTo>
                  <a:pt x="11516829" y="766134"/>
                </a:lnTo>
                <a:lnTo>
                  <a:pt x="11509205" y="773432"/>
                </a:lnTo>
                <a:lnTo>
                  <a:pt x="11524447" y="773438"/>
                </a:lnTo>
                <a:lnTo>
                  <a:pt x="11650936" y="894699"/>
                </a:lnTo>
                <a:lnTo>
                  <a:pt x="11777510" y="773525"/>
                </a:lnTo>
                <a:lnTo>
                  <a:pt x="11803283" y="773533"/>
                </a:lnTo>
                <a:lnTo>
                  <a:pt x="11790400" y="761184"/>
                </a:lnTo>
                <a:lnTo>
                  <a:pt x="11799135" y="752821"/>
                </a:lnTo>
                <a:lnTo>
                  <a:pt x="11781671" y="752815"/>
                </a:lnTo>
                <a:lnTo>
                  <a:pt x="11656294" y="632619"/>
                </a:lnTo>
                <a:lnTo>
                  <a:pt x="11530830" y="752729"/>
                </a:lnTo>
                <a:lnTo>
                  <a:pt x="11485071" y="752713"/>
                </a:lnTo>
                <a:lnTo>
                  <a:pt x="11480339" y="747921"/>
                </a:lnTo>
                <a:lnTo>
                  <a:pt x="11628556" y="606027"/>
                </a:lnTo>
                <a:lnTo>
                  <a:pt x="11541450" y="522522"/>
                </a:lnTo>
                <a:lnTo>
                  <a:pt x="11420044" y="634579"/>
                </a:lnTo>
                <a:lnTo>
                  <a:pt x="11454081" y="666037"/>
                </a:lnTo>
                <a:cubicBezTo>
                  <a:pt x="11483017" y="639331"/>
                  <a:pt x="11511952" y="612624"/>
                  <a:pt x="11540887" y="585917"/>
                </a:cubicBezTo>
                <a:lnTo>
                  <a:pt x="11567349" y="613720"/>
                </a:lnTo>
                <a:cubicBezTo>
                  <a:pt x="11530052" y="649004"/>
                  <a:pt x="11492755" y="684288"/>
                  <a:pt x="11455458" y="719571"/>
                </a:cubicBezTo>
                <a:lnTo>
                  <a:pt x="11363936" y="634979"/>
                </a:lnTo>
                <a:cubicBezTo>
                  <a:pt x="11413856" y="588624"/>
                  <a:pt x="11463774" y="542268"/>
                  <a:pt x="11513693" y="495912"/>
                </a:cubicBezTo>
                <a:lnTo>
                  <a:pt x="11430302" y="415966"/>
                </a:lnTo>
                <a:lnTo>
                  <a:pt x="11310104" y="531037"/>
                </a:lnTo>
                <a:lnTo>
                  <a:pt x="11335193" y="554227"/>
                </a:lnTo>
                <a:lnTo>
                  <a:pt x="11424773" y="471543"/>
                </a:lnTo>
                <a:lnTo>
                  <a:pt x="11451236" y="499348"/>
                </a:lnTo>
                <a:cubicBezTo>
                  <a:pt x="11412377" y="534897"/>
                  <a:pt x="11373518" y="570446"/>
                  <a:pt x="11334658" y="605995"/>
                </a:cubicBezTo>
                <a:lnTo>
                  <a:pt x="11252451" y="530012"/>
                </a:lnTo>
                <a:cubicBezTo>
                  <a:pt x="11302489" y="483133"/>
                  <a:pt x="11352526" y="436254"/>
                  <a:pt x="11402564" y="389375"/>
                </a:cubicBezTo>
                <a:lnTo>
                  <a:pt x="11253594" y="247840"/>
                </a:lnTo>
                <a:lnTo>
                  <a:pt x="11335855" y="171913"/>
                </a:lnTo>
                <a:lnTo>
                  <a:pt x="11452356" y="278641"/>
                </a:lnTo>
                <a:lnTo>
                  <a:pt x="11425874" y="306427"/>
                </a:lnTo>
                <a:lnTo>
                  <a:pt x="11336353" y="223682"/>
                </a:lnTo>
                <a:lnTo>
                  <a:pt x="11310293" y="247735"/>
                </a:lnTo>
                <a:lnTo>
                  <a:pt x="11430320" y="362802"/>
                </a:lnTo>
                <a:lnTo>
                  <a:pt x="11514704" y="282018"/>
                </a:lnTo>
                <a:lnTo>
                  <a:pt x="11365152" y="142948"/>
                </a:lnTo>
                <a:lnTo>
                  <a:pt x="11456734" y="58421"/>
                </a:lnTo>
                <a:lnTo>
                  <a:pt x="11568551" y="164348"/>
                </a:lnTo>
                <a:lnTo>
                  <a:pt x="11542070" y="192134"/>
                </a:lnTo>
                <a:lnTo>
                  <a:pt x="11455321" y="111953"/>
                </a:lnTo>
                <a:lnTo>
                  <a:pt x="11421261" y="143390"/>
                </a:lnTo>
                <a:lnTo>
                  <a:pt x="11542479" y="255429"/>
                </a:lnTo>
                <a:lnTo>
                  <a:pt x="11628708" y="172876"/>
                </a:lnTo>
                <a:lnTo>
                  <a:pt x="11483658" y="33820"/>
                </a:lnTo>
                <a:lnTo>
                  <a:pt x="11510650" y="6515"/>
                </a:lnTo>
                <a:lnTo>
                  <a:pt x="11656465" y="146304"/>
                </a:lnTo>
                <a:lnTo>
                  <a:pt x="11804665" y="4427"/>
                </a:lnTo>
                <a:lnTo>
                  <a:pt x="11736363" y="4404"/>
                </a:lnTo>
                <a:lnTo>
                  <a:pt x="11655799" y="83685"/>
                </a:lnTo>
                <a:lnTo>
                  <a:pt x="11575292" y="4349"/>
                </a:lnTo>
                <a:close/>
                <a:moveTo>
                  <a:pt x="11339293" y="4268"/>
                </a:moveTo>
                <a:lnTo>
                  <a:pt x="11096928" y="227969"/>
                </a:lnTo>
                <a:lnTo>
                  <a:pt x="11096927" y="230418"/>
                </a:lnTo>
                <a:lnTo>
                  <a:pt x="10864994" y="16045"/>
                </a:lnTo>
                <a:lnTo>
                  <a:pt x="10794532" y="16021"/>
                </a:lnTo>
                <a:lnTo>
                  <a:pt x="11096904" y="295499"/>
                </a:lnTo>
                <a:lnTo>
                  <a:pt x="11096906" y="293051"/>
                </a:lnTo>
                <a:lnTo>
                  <a:pt x="11409754" y="4292"/>
                </a:lnTo>
                <a:close/>
                <a:moveTo>
                  <a:pt x="11222082" y="4228"/>
                </a:moveTo>
                <a:lnTo>
                  <a:pt x="11096966" y="119709"/>
                </a:lnTo>
                <a:lnTo>
                  <a:pt x="11096965" y="122158"/>
                </a:lnTo>
                <a:lnTo>
                  <a:pt x="10982205" y="16085"/>
                </a:lnTo>
                <a:lnTo>
                  <a:pt x="10921559" y="16064"/>
                </a:lnTo>
                <a:lnTo>
                  <a:pt x="11096946" y="178173"/>
                </a:lnTo>
                <a:lnTo>
                  <a:pt x="11096946" y="175724"/>
                </a:lnTo>
                <a:lnTo>
                  <a:pt x="11282728" y="4248"/>
                </a:lnTo>
                <a:close/>
                <a:moveTo>
                  <a:pt x="11097007" y="4185"/>
                </a:moveTo>
                <a:lnTo>
                  <a:pt x="11097003" y="16124"/>
                </a:lnTo>
                <a:lnTo>
                  <a:pt x="11038768" y="16105"/>
                </a:lnTo>
                <a:lnTo>
                  <a:pt x="11096984" y="69912"/>
                </a:lnTo>
                <a:lnTo>
                  <a:pt x="11096985" y="67464"/>
                </a:lnTo>
                <a:lnTo>
                  <a:pt x="11165517" y="4208"/>
                </a:lnTo>
                <a:close/>
                <a:moveTo>
                  <a:pt x="3941864" y="12787"/>
                </a:moveTo>
                <a:lnTo>
                  <a:pt x="3976109" y="46535"/>
                </a:lnTo>
                <a:lnTo>
                  <a:pt x="4010379" y="12811"/>
                </a:lnTo>
                <a:close/>
                <a:moveTo>
                  <a:pt x="3826933" y="12749"/>
                </a:moveTo>
                <a:lnTo>
                  <a:pt x="3973921" y="153663"/>
                </a:lnTo>
                <a:lnTo>
                  <a:pt x="4121010" y="12849"/>
                </a:lnTo>
                <a:lnTo>
                  <a:pt x="4052986" y="12825"/>
                </a:lnTo>
                <a:lnTo>
                  <a:pt x="3976095" y="88494"/>
                </a:lnTo>
                <a:lnTo>
                  <a:pt x="3899257" y="12773"/>
                </a:lnTo>
                <a:close/>
                <a:moveTo>
                  <a:pt x="3764326" y="12727"/>
                </a:moveTo>
                <a:lnTo>
                  <a:pt x="3437112" y="314745"/>
                </a:lnTo>
                <a:lnTo>
                  <a:pt x="3437088" y="380374"/>
                </a:lnTo>
                <a:lnTo>
                  <a:pt x="3535294" y="283729"/>
                </a:lnTo>
                <a:lnTo>
                  <a:pt x="3648293" y="395085"/>
                </a:lnTo>
                <a:lnTo>
                  <a:pt x="3535217" y="506363"/>
                </a:lnTo>
                <a:lnTo>
                  <a:pt x="3437078" y="409652"/>
                </a:lnTo>
                <a:lnTo>
                  <a:pt x="3437059" y="465520"/>
                </a:lnTo>
                <a:lnTo>
                  <a:pt x="3757835" y="762009"/>
                </a:lnTo>
                <a:lnTo>
                  <a:pt x="3431582" y="1063140"/>
                </a:lnTo>
                <a:lnTo>
                  <a:pt x="3431559" y="1128769"/>
                </a:lnTo>
                <a:lnTo>
                  <a:pt x="3529765" y="1032124"/>
                </a:lnTo>
                <a:lnTo>
                  <a:pt x="3642763" y="1143480"/>
                </a:lnTo>
                <a:lnTo>
                  <a:pt x="3529687" y="1254759"/>
                </a:lnTo>
                <a:lnTo>
                  <a:pt x="3431549" y="1158047"/>
                </a:lnTo>
                <a:lnTo>
                  <a:pt x="3431529" y="1213915"/>
                </a:lnTo>
                <a:lnTo>
                  <a:pt x="3773761" y="1530234"/>
                </a:lnTo>
                <a:lnTo>
                  <a:pt x="3819391" y="1530250"/>
                </a:lnTo>
                <a:lnTo>
                  <a:pt x="3792725" y="1503237"/>
                </a:lnTo>
                <a:lnTo>
                  <a:pt x="3940482" y="1361781"/>
                </a:lnTo>
                <a:lnTo>
                  <a:pt x="3852937" y="1277853"/>
                </a:lnTo>
                <a:lnTo>
                  <a:pt x="3730099" y="1391233"/>
                </a:lnTo>
                <a:lnTo>
                  <a:pt x="3764135" y="1422692"/>
                </a:lnTo>
                <a:lnTo>
                  <a:pt x="3850941" y="1342571"/>
                </a:lnTo>
                <a:lnTo>
                  <a:pt x="3877403" y="1370375"/>
                </a:lnTo>
                <a:cubicBezTo>
                  <a:pt x="3840106" y="1405659"/>
                  <a:pt x="3802809" y="1440942"/>
                  <a:pt x="3765511" y="1476226"/>
                </a:cubicBezTo>
                <a:lnTo>
                  <a:pt x="3673991" y="1391635"/>
                </a:lnTo>
                <a:lnTo>
                  <a:pt x="3825181" y="1251243"/>
                </a:lnTo>
                <a:lnTo>
                  <a:pt x="3742228" y="1171719"/>
                </a:lnTo>
                <a:lnTo>
                  <a:pt x="3620632" y="1288130"/>
                </a:lnTo>
                <a:lnTo>
                  <a:pt x="3645247" y="1310881"/>
                </a:lnTo>
                <a:lnTo>
                  <a:pt x="3734828" y="1228199"/>
                </a:lnTo>
                <a:lnTo>
                  <a:pt x="3761291" y="1256002"/>
                </a:lnTo>
                <a:cubicBezTo>
                  <a:pt x="3722431" y="1291552"/>
                  <a:pt x="3683572" y="1327101"/>
                  <a:pt x="3644714" y="1362651"/>
                </a:cubicBezTo>
                <a:lnTo>
                  <a:pt x="3562505" y="1286667"/>
                </a:lnTo>
                <a:lnTo>
                  <a:pt x="3714492" y="1145128"/>
                </a:lnTo>
                <a:lnTo>
                  <a:pt x="3563649" y="1004280"/>
                </a:lnTo>
                <a:lnTo>
                  <a:pt x="3645909" y="928352"/>
                </a:lnTo>
                <a:lnTo>
                  <a:pt x="3652431" y="935204"/>
                </a:lnTo>
                <a:cubicBezTo>
                  <a:pt x="3652731" y="934890"/>
                  <a:pt x="3653031" y="934575"/>
                  <a:pt x="3653330" y="934259"/>
                </a:cubicBezTo>
                <a:lnTo>
                  <a:pt x="3762412" y="1035081"/>
                </a:lnTo>
                <a:lnTo>
                  <a:pt x="3735929" y="1062867"/>
                </a:lnTo>
                <a:lnTo>
                  <a:pt x="3646407" y="980122"/>
                </a:lnTo>
                <a:lnTo>
                  <a:pt x="3621667" y="1002957"/>
                </a:lnTo>
                <a:lnTo>
                  <a:pt x="3742248" y="1118556"/>
                </a:lnTo>
                <a:lnTo>
                  <a:pt x="3825346" y="1039003"/>
                </a:lnTo>
                <a:lnTo>
                  <a:pt x="3675207" y="899388"/>
                </a:lnTo>
                <a:lnTo>
                  <a:pt x="3766788" y="814860"/>
                </a:lnTo>
                <a:lnTo>
                  <a:pt x="3878605" y="920787"/>
                </a:lnTo>
                <a:lnTo>
                  <a:pt x="3852123" y="948573"/>
                </a:lnTo>
                <a:lnTo>
                  <a:pt x="3765374" y="868392"/>
                </a:lnTo>
                <a:lnTo>
                  <a:pt x="3731316" y="899829"/>
                </a:lnTo>
                <a:lnTo>
                  <a:pt x="3853121" y="1012413"/>
                </a:lnTo>
                <a:lnTo>
                  <a:pt x="3940635" y="928630"/>
                </a:lnTo>
                <a:lnTo>
                  <a:pt x="3789912" y="784135"/>
                </a:lnTo>
                <a:lnTo>
                  <a:pt x="3792177" y="781843"/>
                </a:lnTo>
                <a:lnTo>
                  <a:pt x="3824920" y="781854"/>
                </a:lnTo>
                <a:lnTo>
                  <a:pt x="3808555" y="765276"/>
                </a:lnTo>
                <a:lnTo>
                  <a:pt x="3812644" y="761140"/>
                </a:lnTo>
                <a:lnTo>
                  <a:pt x="3804468" y="761137"/>
                </a:lnTo>
                <a:lnTo>
                  <a:pt x="3798254" y="754841"/>
                </a:lnTo>
                <a:lnTo>
                  <a:pt x="3946012" y="613386"/>
                </a:lnTo>
                <a:lnTo>
                  <a:pt x="3858468" y="529458"/>
                </a:lnTo>
                <a:lnTo>
                  <a:pt x="3735628" y="642838"/>
                </a:lnTo>
                <a:lnTo>
                  <a:pt x="3769665" y="674297"/>
                </a:lnTo>
                <a:lnTo>
                  <a:pt x="3856470" y="594176"/>
                </a:lnTo>
                <a:lnTo>
                  <a:pt x="3882933" y="621980"/>
                </a:lnTo>
                <a:cubicBezTo>
                  <a:pt x="3845636" y="657264"/>
                  <a:pt x="3808338" y="692548"/>
                  <a:pt x="3771040" y="727832"/>
                </a:cubicBezTo>
                <a:lnTo>
                  <a:pt x="3679520" y="643240"/>
                </a:lnTo>
                <a:lnTo>
                  <a:pt x="3830711" y="502849"/>
                </a:lnTo>
                <a:lnTo>
                  <a:pt x="3747758" y="423325"/>
                </a:lnTo>
                <a:lnTo>
                  <a:pt x="3626161" y="539735"/>
                </a:lnTo>
                <a:lnTo>
                  <a:pt x="3650777" y="562486"/>
                </a:lnTo>
                <a:lnTo>
                  <a:pt x="3740358" y="479804"/>
                </a:lnTo>
                <a:lnTo>
                  <a:pt x="3766820" y="507607"/>
                </a:lnTo>
                <a:cubicBezTo>
                  <a:pt x="3727960" y="543157"/>
                  <a:pt x="3689101" y="578706"/>
                  <a:pt x="3650243" y="614256"/>
                </a:cubicBezTo>
                <a:lnTo>
                  <a:pt x="3568034" y="538272"/>
                </a:lnTo>
                <a:lnTo>
                  <a:pt x="3720021" y="396734"/>
                </a:lnTo>
                <a:lnTo>
                  <a:pt x="3569178" y="255886"/>
                </a:lnTo>
                <a:lnTo>
                  <a:pt x="3651439" y="179958"/>
                </a:lnTo>
                <a:lnTo>
                  <a:pt x="3657961" y="186810"/>
                </a:lnTo>
                <a:cubicBezTo>
                  <a:pt x="3658261" y="186496"/>
                  <a:pt x="3658561" y="186180"/>
                  <a:pt x="3658860" y="185866"/>
                </a:cubicBezTo>
                <a:lnTo>
                  <a:pt x="3767941" y="286686"/>
                </a:lnTo>
                <a:lnTo>
                  <a:pt x="3741459" y="314472"/>
                </a:lnTo>
                <a:lnTo>
                  <a:pt x="3651936" y="231728"/>
                </a:lnTo>
                <a:lnTo>
                  <a:pt x="3627196" y="254563"/>
                </a:lnTo>
                <a:lnTo>
                  <a:pt x="3747777" y="370161"/>
                </a:lnTo>
                <a:lnTo>
                  <a:pt x="3830875" y="290608"/>
                </a:lnTo>
                <a:lnTo>
                  <a:pt x="3680737" y="150994"/>
                </a:lnTo>
                <a:lnTo>
                  <a:pt x="3772317" y="66466"/>
                </a:lnTo>
                <a:lnTo>
                  <a:pt x="3884135" y="172393"/>
                </a:lnTo>
                <a:lnTo>
                  <a:pt x="3857653" y="200179"/>
                </a:lnTo>
                <a:lnTo>
                  <a:pt x="3770904" y="119998"/>
                </a:lnTo>
                <a:lnTo>
                  <a:pt x="3736846" y="151435"/>
                </a:lnTo>
                <a:lnTo>
                  <a:pt x="3858651" y="264018"/>
                </a:lnTo>
                <a:lnTo>
                  <a:pt x="3946165" y="180236"/>
                </a:lnTo>
                <a:lnTo>
                  <a:pt x="3795441" y="35740"/>
                </a:lnTo>
                <a:lnTo>
                  <a:pt x="3818174" y="12745"/>
                </a:lnTo>
                <a:close/>
                <a:moveTo>
                  <a:pt x="3637301" y="12683"/>
                </a:moveTo>
                <a:lnTo>
                  <a:pt x="3437153" y="197418"/>
                </a:lnTo>
                <a:lnTo>
                  <a:pt x="3437131" y="262500"/>
                </a:lnTo>
                <a:lnTo>
                  <a:pt x="3707762" y="12707"/>
                </a:lnTo>
                <a:close/>
                <a:moveTo>
                  <a:pt x="3520091" y="12643"/>
                </a:moveTo>
                <a:lnTo>
                  <a:pt x="3437192" y="89158"/>
                </a:lnTo>
                <a:lnTo>
                  <a:pt x="3437173" y="145173"/>
                </a:lnTo>
                <a:lnTo>
                  <a:pt x="3580737" y="12663"/>
                </a:lnTo>
                <a:close/>
                <a:moveTo>
                  <a:pt x="3437218" y="12615"/>
                </a:moveTo>
                <a:lnTo>
                  <a:pt x="3437210" y="36914"/>
                </a:lnTo>
                <a:lnTo>
                  <a:pt x="3463526" y="12624"/>
                </a:lnTo>
                <a:close/>
                <a:moveTo>
                  <a:pt x="7775802" y="5597"/>
                </a:moveTo>
                <a:lnTo>
                  <a:pt x="7817331" y="43981"/>
                </a:lnTo>
                <a:lnTo>
                  <a:pt x="7817335" y="31985"/>
                </a:lnTo>
                <a:lnTo>
                  <a:pt x="7839449" y="11574"/>
                </a:lnTo>
                <a:lnTo>
                  <a:pt x="7817343" y="11566"/>
                </a:lnTo>
                <a:lnTo>
                  <a:pt x="7817345" y="5611"/>
                </a:lnTo>
                <a:close/>
                <a:moveTo>
                  <a:pt x="7658593" y="5556"/>
                </a:moveTo>
                <a:lnTo>
                  <a:pt x="7817292" y="152241"/>
                </a:lnTo>
                <a:lnTo>
                  <a:pt x="7817297" y="140246"/>
                </a:lnTo>
                <a:lnTo>
                  <a:pt x="7956660" y="11613"/>
                </a:lnTo>
                <a:lnTo>
                  <a:pt x="7896014" y="11592"/>
                </a:lnTo>
                <a:lnTo>
                  <a:pt x="7813116" y="88108"/>
                </a:lnTo>
                <a:lnTo>
                  <a:pt x="7813114" y="92346"/>
                </a:lnTo>
                <a:lnTo>
                  <a:pt x="7719238" y="5577"/>
                </a:lnTo>
                <a:close/>
                <a:moveTo>
                  <a:pt x="7531565" y="5513"/>
                </a:moveTo>
                <a:lnTo>
                  <a:pt x="7817252" y="269568"/>
                </a:lnTo>
                <a:lnTo>
                  <a:pt x="7817256" y="257571"/>
                </a:lnTo>
                <a:lnTo>
                  <a:pt x="8083685" y="11657"/>
                </a:lnTo>
                <a:lnTo>
                  <a:pt x="8013224" y="11633"/>
                </a:lnTo>
                <a:lnTo>
                  <a:pt x="7813077" y="196368"/>
                </a:lnTo>
                <a:lnTo>
                  <a:pt x="7813075" y="200605"/>
                </a:lnTo>
                <a:lnTo>
                  <a:pt x="7602028" y="5537"/>
                </a:lnTo>
                <a:close/>
                <a:moveTo>
                  <a:pt x="7429371" y="5478"/>
                </a:moveTo>
                <a:lnTo>
                  <a:pt x="7456038" y="32491"/>
                </a:lnTo>
                <a:lnTo>
                  <a:pt x="7308279" y="173947"/>
                </a:lnTo>
                <a:lnTo>
                  <a:pt x="7395824" y="257874"/>
                </a:lnTo>
                <a:lnTo>
                  <a:pt x="7518662" y="144494"/>
                </a:lnTo>
                <a:lnTo>
                  <a:pt x="7484626" y="113035"/>
                </a:lnTo>
                <a:lnTo>
                  <a:pt x="7397821" y="193156"/>
                </a:lnTo>
                <a:lnTo>
                  <a:pt x="7371359" y="165353"/>
                </a:lnTo>
                <a:cubicBezTo>
                  <a:pt x="7408657" y="130069"/>
                  <a:pt x="7445954" y="94785"/>
                  <a:pt x="7483251" y="59501"/>
                </a:cubicBezTo>
                <a:lnTo>
                  <a:pt x="7574772" y="144093"/>
                </a:lnTo>
                <a:lnTo>
                  <a:pt x="7423581" y="284484"/>
                </a:lnTo>
                <a:lnTo>
                  <a:pt x="7506533" y="364008"/>
                </a:lnTo>
                <a:lnTo>
                  <a:pt x="7628131" y="247597"/>
                </a:lnTo>
                <a:lnTo>
                  <a:pt x="7603516" y="224846"/>
                </a:lnTo>
                <a:lnTo>
                  <a:pt x="7513934" y="307529"/>
                </a:lnTo>
                <a:lnTo>
                  <a:pt x="7487472" y="279725"/>
                </a:lnTo>
                <a:cubicBezTo>
                  <a:pt x="7526331" y="244176"/>
                  <a:pt x="7565190" y="208627"/>
                  <a:pt x="7604049" y="173077"/>
                </a:cubicBezTo>
                <a:lnTo>
                  <a:pt x="7686257" y="249061"/>
                </a:lnTo>
                <a:lnTo>
                  <a:pt x="7534270" y="390599"/>
                </a:lnTo>
                <a:lnTo>
                  <a:pt x="7685114" y="531447"/>
                </a:lnTo>
                <a:lnTo>
                  <a:pt x="7602853" y="607373"/>
                </a:lnTo>
                <a:lnTo>
                  <a:pt x="7596331" y="600522"/>
                </a:lnTo>
                <a:cubicBezTo>
                  <a:pt x="7596031" y="600837"/>
                  <a:pt x="7595731" y="601151"/>
                  <a:pt x="7595432" y="601467"/>
                </a:cubicBezTo>
                <a:lnTo>
                  <a:pt x="7486351" y="500646"/>
                </a:lnTo>
                <a:lnTo>
                  <a:pt x="7512833" y="472861"/>
                </a:lnTo>
                <a:lnTo>
                  <a:pt x="7602356" y="555605"/>
                </a:lnTo>
                <a:lnTo>
                  <a:pt x="7627095" y="532770"/>
                </a:lnTo>
                <a:lnTo>
                  <a:pt x="7506515" y="417172"/>
                </a:lnTo>
                <a:lnTo>
                  <a:pt x="7423416" y="496725"/>
                </a:lnTo>
                <a:lnTo>
                  <a:pt x="7573556" y="636338"/>
                </a:lnTo>
                <a:lnTo>
                  <a:pt x="7481975" y="720867"/>
                </a:lnTo>
                <a:lnTo>
                  <a:pt x="7370156" y="614939"/>
                </a:lnTo>
                <a:lnTo>
                  <a:pt x="7396639" y="587154"/>
                </a:lnTo>
                <a:lnTo>
                  <a:pt x="7483388" y="667334"/>
                </a:lnTo>
                <a:lnTo>
                  <a:pt x="7517447" y="635898"/>
                </a:lnTo>
                <a:lnTo>
                  <a:pt x="7395642" y="523315"/>
                </a:lnTo>
                <a:lnTo>
                  <a:pt x="7308126" y="607096"/>
                </a:lnTo>
                <a:lnTo>
                  <a:pt x="7458849" y="751592"/>
                </a:lnTo>
                <a:lnTo>
                  <a:pt x="7456584" y="753884"/>
                </a:lnTo>
                <a:lnTo>
                  <a:pt x="7423842" y="753873"/>
                </a:lnTo>
                <a:lnTo>
                  <a:pt x="7440207" y="770451"/>
                </a:lnTo>
                <a:lnTo>
                  <a:pt x="7436119" y="774587"/>
                </a:lnTo>
                <a:lnTo>
                  <a:pt x="7444294" y="774589"/>
                </a:lnTo>
                <a:lnTo>
                  <a:pt x="7450508" y="780885"/>
                </a:lnTo>
                <a:lnTo>
                  <a:pt x="7302749" y="922341"/>
                </a:lnTo>
                <a:lnTo>
                  <a:pt x="7390296" y="1006269"/>
                </a:lnTo>
                <a:lnTo>
                  <a:pt x="7513134" y="892888"/>
                </a:lnTo>
                <a:lnTo>
                  <a:pt x="7479097" y="861428"/>
                </a:lnTo>
                <a:lnTo>
                  <a:pt x="7392292" y="941550"/>
                </a:lnTo>
                <a:lnTo>
                  <a:pt x="7365829" y="913747"/>
                </a:lnTo>
                <a:cubicBezTo>
                  <a:pt x="7403127" y="878463"/>
                  <a:pt x="7440424" y="843179"/>
                  <a:pt x="7477721" y="807896"/>
                </a:cubicBezTo>
                <a:lnTo>
                  <a:pt x="7569243" y="892487"/>
                </a:lnTo>
                <a:lnTo>
                  <a:pt x="7418052" y="1032879"/>
                </a:lnTo>
                <a:lnTo>
                  <a:pt x="7501003" y="1112403"/>
                </a:lnTo>
                <a:lnTo>
                  <a:pt x="7622600" y="995992"/>
                </a:lnTo>
                <a:lnTo>
                  <a:pt x="7597986" y="973240"/>
                </a:lnTo>
                <a:lnTo>
                  <a:pt x="7508404" y="1055923"/>
                </a:lnTo>
                <a:lnTo>
                  <a:pt x="7481943" y="1028120"/>
                </a:lnTo>
                <a:cubicBezTo>
                  <a:pt x="7520803" y="992570"/>
                  <a:pt x="7559661" y="957020"/>
                  <a:pt x="7598520" y="921471"/>
                </a:cubicBezTo>
                <a:lnTo>
                  <a:pt x="7680728" y="997455"/>
                </a:lnTo>
                <a:lnTo>
                  <a:pt x="7528740" y="1138993"/>
                </a:lnTo>
                <a:lnTo>
                  <a:pt x="7679585" y="1279842"/>
                </a:lnTo>
                <a:lnTo>
                  <a:pt x="7597324" y="1355769"/>
                </a:lnTo>
                <a:lnTo>
                  <a:pt x="7590802" y="1348917"/>
                </a:lnTo>
                <a:cubicBezTo>
                  <a:pt x="7590501" y="1349231"/>
                  <a:pt x="7590201" y="1349547"/>
                  <a:pt x="7589901" y="1349862"/>
                </a:cubicBezTo>
                <a:lnTo>
                  <a:pt x="7480822" y="1249041"/>
                </a:lnTo>
                <a:lnTo>
                  <a:pt x="7507303" y="1221255"/>
                </a:lnTo>
                <a:lnTo>
                  <a:pt x="7596826" y="1304000"/>
                </a:lnTo>
                <a:lnTo>
                  <a:pt x="7621565" y="1281165"/>
                </a:lnTo>
                <a:lnTo>
                  <a:pt x="7500984" y="1165567"/>
                </a:lnTo>
                <a:lnTo>
                  <a:pt x="7417887" y="1245120"/>
                </a:lnTo>
                <a:lnTo>
                  <a:pt x="7568025" y="1384733"/>
                </a:lnTo>
                <a:lnTo>
                  <a:pt x="7476445" y="1469262"/>
                </a:lnTo>
                <a:lnTo>
                  <a:pt x="7364628" y="1363334"/>
                </a:lnTo>
                <a:lnTo>
                  <a:pt x="7391109" y="1335549"/>
                </a:lnTo>
                <a:lnTo>
                  <a:pt x="7477858" y="1415729"/>
                </a:lnTo>
                <a:lnTo>
                  <a:pt x="7511917" y="1384293"/>
                </a:lnTo>
                <a:lnTo>
                  <a:pt x="7390112" y="1271709"/>
                </a:lnTo>
                <a:lnTo>
                  <a:pt x="7302597" y="1355491"/>
                </a:lnTo>
                <a:lnTo>
                  <a:pt x="7453321" y="1499986"/>
                </a:lnTo>
                <a:lnTo>
                  <a:pt x="7431001" y="1522565"/>
                </a:lnTo>
                <a:lnTo>
                  <a:pt x="7424801" y="1522565"/>
                </a:lnTo>
                <a:lnTo>
                  <a:pt x="7451478" y="1549569"/>
                </a:lnTo>
                <a:lnTo>
                  <a:pt x="7303769" y="1691075"/>
                </a:lnTo>
                <a:lnTo>
                  <a:pt x="7391345" y="1774973"/>
                </a:lnTo>
                <a:lnTo>
                  <a:pt x="7514143" y="1661551"/>
                </a:lnTo>
                <a:lnTo>
                  <a:pt x="7480095" y="1630103"/>
                </a:lnTo>
                <a:lnTo>
                  <a:pt x="7393318" y="1710254"/>
                </a:lnTo>
                <a:lnTo>
                  <a:pt x="7366845" y="1682460"/>
                </a:lnTo>
                <a:cubicBezTo>
                  <a:pt x="7404131" y="1647163"/>
                  <a:pt x="7441416" y="1611866"/>
                  <a:pt x="7478701" y="1576569"/>
                </a:cubicBezTo>
                <a:lnTo>
                  <a:pt x="7570251" y="1661129"/>
                </a:lnTo>
                <a:lnTo>
                  <a:pt x="7419109" y="1801573"/>
                </a:lnTo>
                <a:lnTo>
                  <a:pt x="7502089" y="1881068"/>
                </a:lnTo>
                <a:lnTo>
                  <a:pt x="7623647" y="1764616"/>
                </a:lnTo>
                <a:lnTo>
                  <a:pt x="7599023" y="1741873"/>
                </a:lnTo>
                <a:lnTo>
                  <a:pt x="7509471" y="1824587"/>
                </a:lnTo>
                <a:lnTo>
                  <a:pt x="7483000" y="1796793"/>
                </a:lnTo>
                <a:cubicBezTo>
                  <a:pt x="7521845" y="1761230"/>
                  <a:pt x="7560693" y="1725667"/>
                  <a:pt x="7599539" y="1690104"/>
                </a:cubicBezTo>
                <a:lnTo>
                  <a:pt x="7681773" y="1766060"/>
                </a:lnTo>
                <a:lnTo>
                  <a:pt x="7529836" y="1907649"/>
                </a:lnTo>
                <a:lnTo>
                  <a:pt x="7680730" y="2048446"/>
                </a:lnTo>
                <a:lnTo>
                  <a:pt x="7598495" y="2124402"/>
                </a:lnTo>
                <a:lnTo>
                  <a:pt x="7591971" y="2117552"/>
                </a:lnTo>
                <a:cubicBezTo>
                  <a:pt x="7591672" y="2117867"/>
                  <a:pt x="7591372" y="2118181"/>
                  <a:pt x="7591072" y="2118497"/>
                </a:cubicBezTo>
                <a:lnTo>
                  <a:pt x="7481956" y="2017714"/>
                </a:lnTo>
                <a:lnTo>
                  <a:pt x="7508428" y="1989919"/>
                </a:lnTo>
                <a:lnTo>
                  <a:pt x="7597981" y="2072632"/>
                </a:lnTo>
                <a:lnTo>
                  <a:pt x="7622712" y="2049789"/>
                </a:lnTo>
                <a:lnTo>
                  <a:pt x="7502090" y="1934232"/>
                </a:lnTo>
                <a:lnTo>
                  <a:pt x="7419019" y="2013813"/>
                </a:lnTo>
                <a:lnTo>
                  <a:pt x="7569209" y="2153375"/>
                </a:lnTo>
                <a:lnTo>
                  <a:pt x="7477657" y="2237936"/>
                </a:lnTo>
                <a:lnTo>
                  <a:pt x="7365803" y="2132046"/>
                </a:lnTo>
                <a:lnTo>
                  <a:pt x="7392275" y="2104252"/>
                </a:lnTo>
                <a:lnTo>
                  <a:pt x="7479051" y="2184404"/>
                </a:lnTo>
                <a:lnTo>
                  <a:pt x="7513100" y="2152955"/>
                </a:lnTo>
                <a:lnTo>
                  <a:pt x="7391254" y="2040413"/>
                </a:lnTo>
                <a:lnTo>
                  <a:pt x="7303769" y="2124225"/>
                </a:lnTo>
                <a:lnTo>
                  <a:pt x="7454544" y="2268669"/>
                </a:lnTo>
                <a:lnTo>
                  <a:pt x="7452280" y="2270961"/>
                </a:lnTo>
                <a:lnTo>
                  <a:pt x="7419537" y="2270961"/>
                </a:lnTo>
                <a:lnTo>
                  <a:pt x="7435908" y="2287533"/>
                </a:lnTo>
                <a:lnTo>
                  <a:pt x="7431819" y="2291672"/>
                </a:lnTo>
                <a:lnTo>
                  <a:pt x="7439995" y="2291672"/>
                </a:lnTo>
                <a:lnTo>
                  <a:pt x="7446213" y="2297965"/>
                </a:lnTo>
                <a:lnTo>
                  <a:pt x="7298504" y="2439470"/>
                </a:lnTo>
                <a:lnTo>
                  <a:pt x="7386079" y="2523369"/>
                </a:lnTo>
                <a:lnTo>
                  <a:pt x="7508878" y="2409946"/>
                </a:lnTo>
                <a:lnTo>
                  <a:pt x="7474830" y="2378499"/>
                </a:lnTo>
                <a:lnTo>
                  <a:pt x="7388053" y="2458650"/>
                </a:lnTo>
                <a:lnTo>
                  <a:pt x="7361581" y="2430856"/>
                </a:lnTo>
                <a:cubicBezTo>
                  <a:pt x="7398866" y="2395559"/>
                  <a:pt x="7436151" y="2360262"/>
                  <a:pt x="7473436" y="2324965"/>
                </a:cubicBezTo>
                <a:lnTo>
                  <a:pt x="7564987" y="2409526"/>
                </a:lnTo>
                <a:lnTo>
                  <a:pt x="7413845" y="2549970"/>
                </a:lnTo>
                <a:lnTo>
                  <a:pt x="7496825" y="2629464"/>
                </a:lnTo>
                <a:lnTo>
                  <a:pt x="7618381" y="2513011"/>
                </a:lnTo>
                <a:lnTo>
                  <a:pt x="7593758" y="2490269"/>
                </a:lnTo>
                <a:lnTo>
                  <a:pt x="7504207" y="2572983"/>
                </a:lnTo>
                <a:lnTo>
                  <a:pt x="7477733" y="2545188"/>
                </a:lnTo>
                <a:cubicBezTo>
                  <a:pt x="7516581" y="2509624"/>
                  <a:pt x="7555427" y="2474063"/>
                  <a:pt x="7594273" y="2438499"/>
                </a:cubicBezTo>
                <a:lnTo>
                  <a:pt x="7676507" y="2514455"/>
                </a:lnTo>
                <a:lnTo>
                  <a:pt x="7524572" y="2656045"/>
                </a:lnTo>
                <a:lnTo>
                  <a:pt x="7675465" y="2796841"/>
                </a:lnTo>
                <a:lnTo>
                  <a:pt x="7593230" y="2872798"/>
                </a:lnTo>
                <a:lnTo>
                  <a:pt x="7586707" y="2865948"/>
                </a:lnTo>
                <a:cubicBezTo>
                  <a:pt x="7586407" y="2866263"/>
                  <a:pt x="7586107" y="2866578"/>
                  <a:pt x="7585807" y="2866893"/>
                </a:cubicBezTo>
                <a:lnTo>
                  <a:pt x="7476692" y="2766110"/>
                </a:lnTo>
                <a:lnTo>
                  <a:pt x="7503164" y="2738315"/>
                </a:lnTo>
                <a:lnTo>
                  <a:pt x="7592715" y="2821029"/>
                </a:lnTo>
                <a:lnTo>
                  <a:pt x="7617447" y="2798185"/>
                </a:lnTo>
                <a:lnTo>
                  <a:pt x="7496825" y="2682627"/>
                </a:lnTo>
                <a:lnTo>
                  <a:pt x="7413755" y="2762210"/>
                </a:lnTo>
                <a:lnTo>
                  <a:pt x="7563944" y="2901771"/>
                </a:lnTo>
                <a:lnTo>
                  <a:pt x="7472393" y="2986331"/>
                </a:lnTo>
                <a:lnTo>
                  <a:pt x="7360538" y="2880443"/>
                </a:lnTo>
                <a:lnTo>
                  <a:pt x="7387010" y="2852648"/>
                </a:lnTo>
                <a:lnTo>
                  <a:pt x="7473787" y="2932798"/>
                </a:lnTo>
                <a:lnTo>
                  <a:pt x="7507835" y="2901350"/>
                </a:lnTo>
                <a:lnTo>
                  <a:pt x="7385989" y="2788809"/>
                </a:lnTo>
                <a:lnTo>
                  <a:pt x="7298504" y="2872621"/>
                </a:lnTo>
                <a:lnTo>
                  <a:pt x="7449279" y="3017065"/>
                </a:lnTo>
                <a:lnTo>
                  <a:pt x="7436446" y="3030055"/>
                </a:lnTo>
                <a:lnTo>
                  <a:pt x="7421025" y="3030050"/>
                </a:lnTo>
                <a:lnTo>
                  <a:pt x="7428736" y="3037861"/>
                </a:lnTo>
                <a:lnTo>
                  <a:pt x="7426555" y="3040068"/>
                </a:lnTo>
                <a:lnTo>
                  <a:pt x="7430915" y="3040068"/>
                </a:lnTo>
                <a:lnTo>
                  <a:pt x="7447691" y="3057063"/>
                </a:lnTo>
                <a:lnTo>
                  <a:pt x="7299934" y="3198518"/>
                </a:lnTo>
                <a:lnTo>
                  <a:pt x="7387478" y="3282446"/>
                </a:lnTo>
                <a:lnTo>
                  <a:pt x="7510318" y="3169066"/>
                </a:lnTo>
                <a:lnTo>
                  <a:pt x="7476280" y="3137606"/>
                </a:lnTo>
                <a:lnTo>
                  <a:pt x="7389475" y="3217728"/>
                </a:lnTo>
                <a:lnTo>
                  <a:pt x="7363013" y="3189925"/>
                </a:lnTo>
                <a:cubicBezTo>
                  <a:pt x="7400310" y="3154641"/>
                  <a:pt x="7437608" y="3119356"/>
                  <a:pt x="7474905" y="3084073"/>
                </a:cubicBezTo>
                <a:lnTo>
                  <a:pt x="7566426" y="3168665"/>
                </a:lnTo>
                <a:lnTo>
                  <a:pt x="7415235" y="3309055"/>
                </a:lnTo>
                <a:lnTo>
                  <a:pt x="7498187" y="3388579"/>
                </a:lnTo>
                <a:lnTo>
                  <a:pt x="7619784" y="3272168"/>
                </a:lnTo>
                <a:lnTo>
                  <a:pt x="7595169" y="3249417"/>
                </a:lnTo>
                <a:lnTo>
                  <a:pt x="7505589" y="3332100"/>
                </a:lnTo>
                <a:lnTo>
                  <a:pt x="7479127" y="3304297"/>
                </a:lnTo>
                <a:cubicBezTo>
                  <a:pt x="7517986" y="3268748"/>
                  <a:pt x="7556845" y="3233198"/>
                  <a:pt x="7595703" y="3197648"/>
                </a:cubicBezTo>
                <a:lnTo>
                  <a:pt x="7677911" y="3273632"/>
                </a:lnTo>
                <a:lnTo>
                  <a:pt x="7525925" y="3415169"/>
                </a:lnTo>
                <a:lnTo>
                  <a:pt x="7676768" y="3556017"/>
                </a:lnTo>
                <a:lnTo>
                  <a:pt x="7594506" y="3631943"/>
                </a:lnTo>
                <a:lnTo>
                  <a:pt x="7587986" y="3625092"/>
                </a:lnTo>
                <a:cubicBezTo>
                  <a:pt x="7587685" y="3625407"/>
                  <a:pt x="7587386" y="3625721"/>
                  <a:pt x="7587085" y="3626037"/>
                </a:cubicBezTo>
                <a:lnTo>
                  <a:pt x="7478005" y="3525215"/>
                </a:lnTo>
                <a:lnTo>
                  <a:pt x="7504487" y="3497430"/>
                </a:lnTo>
                <a:lnTo>
                  <a:pt x="7594010" y="3580175"/>
                </a:lnTo>
                <a:lnTo>
                  <a:pt x="7618749" y="3557339"/>
                </a:lnTo>
                <a:lnTo>
                  <a:pt x="7498168" y="3441741"/>
                </a:lnTo>
                <a:lnTo>
                  <a:pt x="7415070" y="3521295"/>
                </a:lnTo>
                <a:lnTo>
                  <a:pt x="7565209" y="3660908"/>
                </a:lnTo>
                <a:lnTo>
                  <a:pt x="7473629" y="3745437"/>
                </a:lnTo>
                <a:lnTo>
                  <a:pt x="7361810" y="3639509"/>
                </a:lnTo>
                <a:lnTo>
                  <a:pt x="7388293" y="3611724"/>
                </a:lnTo>
                <a:lnTo>
                  <a:pt x="7475041" y="3691904"/>
                </a:lnTo>
                <a:lnTo>
                  <a:pt x="7509101" y="3660468"/>
                </a:lnTo>
                <a:lnTo>
                  <a:pt x="7387295" y="3547885"/>
                </a:lnTo>
                <a:lnTo>
                  <a:pt x="7299781" y="3631666"/>
                </a:lnTo>
                <a:lnTo>
                  <a:pt x="7450504" y="3776162"/>
                </a:lnTo>
                <a:lnTo>
                  <a:pt x="7448239" y="3778454"/>
                </a:lnTo>
                <a:lnTo>
                  <a:pt x="7415495" y="3778443"/>
                </a:lnTo>
                <a:lnTo>
                  <a:pt x="7431860" y="3795021"/>
                </a:lnTo>
                <a:lnTo>
                  <a:pt x="7427772" y="3799157"/>
                </a:lnTo>
                <a:lnTo>
                  <a:pt x="7435947" y="3799159"/>
                </a:lnTo>
                <a:lnTo>
                  <a:pt x="7442161" y="3805456"/>
                </a:lnTo>
                <a:lnTo>
                  <a:pt x="7294405" y="3946911"/>
                </a:lnTo>
                <a:lnTo>
                  <a:pt x="7381949" y="4030838"/>
                </a:lnTo>
                <a:lnTo>
                  <a:pt x="7504788" y="3917458"/>
                </a:lnTo>
                <a:lnTo>
                  <a:pt x="7470752" y="3885999"/>
                </a:lnTo>
                <a:lnTo>
                  <a:pt x="7383945" y="3966121"/>
                </a:lnTo>
                <a:lnTo>
                  <a:pt x="7357484" y="3938317"/>
                </a:lnTo>
                <a:cubicBezTo>
                  <a:pt x="7394781" y="3903033"/>
                  <a:pt x="7432078" y="3867749"/>
                  <a:pt x="7469376" y="3832466"/>
                </a:cubicBezTo>
                <a:lnTo>
                  <a:pt x="7560897" y="3917057"/>
                </a:lnTo>
                <a:lnTo>
                  <a:pt x="7409706" y="4057448"/>
                </a:lnTo>
                <a:lnTo>
                  <a:pt x="7492658" y="4136973"/>
                </a:lnTo>
                <a:lnTo>
                  <a:pt x="7614255" y="4020561"/>
                </a:lnTo>
                <a:lnTo>
                  <a:pt x="7589640" y="3997810"/>
                </a:lnTo>
                <a:lnTo>
                  <a:pt x="7500059" y="4080493"/>
                </a:lnTo>
                <a:lnTo>
                  <a:pt x="7473597" y="4052689"/>
                </a:lnTo>
                <a:cubicBezTo>
                  <a:pt x="7512456" y="4017140"/>
                  <a:pt x="7551314" y="3981590"/>
                  <a:pt x="7590173" y="3946042"/>
                </a:cubicBezTo>
                <a:lnTo>
                  <a:pt x="7672382" y="4022025"/>
                </a:lnTo>
                <a:lnTo>
                  <a:pt x="7520395" y="4163564"/>
                </a:lnTo>
                <a:lnTo>
                  <a:pt x="7671239" y="4304411"/>
                </a:lnTo>
                <a:lnTo>
                  <a:pt x="7588978" y="4380339"/>
                </a:lnTo>
                <a:lnTo>
                  <a:pt x="7582455" y="4373487"/>
                </a:lnTo>
                <a:cubicBezTo>
                  <a:pt x="7582155" y="4373801"/>
                  <a:pt x="7581855" y="4374116"/>
                  <a:pt x="7581556" y="4374431"/>
                </a:cubicBezTo>
                <a:lnTo>
                  <a:pt x="7472476" y="4273610"/>
                </a:lnTo>
                <a:lnTo>
                  <a:pt x="7498958" y="4245824"/>
                </a:lnTo>
                <a:lnTo>
                  <a:pt x="7588480" y="4328569"/>
                </a:lnTo>
                <a:lnTo>
                  <a:pt x="7613219" y="4305735"/>
                </a:lnTo>
                <a:lnTo>
                  <a:pt x="7492639" y="4190136"/>
                </a:lnTo>
                <a:lnTo>
                  <a:pt x="7409540" y="4269689"/>
                </a:lnTo>
                <a:lnTo>
                  <a:pt x="7559680" y="4409303"/>
                </a:lnTo>
                <a:lnTo>
                  <a:pt x="7468099" y="4493832"/>
                </a:lnTo>
                <a:lnTo>
                  <a:pt x="7356281" y="4387904"/>
                </a:lnTo>
                <a:lnTo>
                  <a:pt x="7382763" y="4360117"/>
                </a:lnTo>
                <a:lnTo>
                  <a:pt x="7469512" y="4440299"/>
                </a:lnTo>
                <a:lnTo>
                  <a:pt x="7503572" y="4408863"/>
                </a:lnTo>
                <a:lnTo>
                  <a:pt x="7381765" y="4296280"/>
                </a:lnTo>
                <a:lnTo>
                  <a:pt x="7294252" y="4380061"/>
                </a:lnTo>
                <a:lnTo>
                  <a:pt x="7444975" y="4524557"/>
                </a:lnTo>
                <a:lnTo>
                  <a:pt x="7422654" y="4547135"/>
                </a:lnTo>
                <a:lnTo>
                  <a:pt x="7416456" y="4547134"/>
                </a:lnTo>
                <a:lnTo>
                  <a:pt x="7443132" y="4574139"/>
                </a:lnTo>
                <a:lnTo>
                  <a:pt x="7295423" y="4715645"/>
                </a:lnTo>
                <a:lnTo>
                  <a:pt x="7382998" y="4799544"/>
                </a:lnTo>
                <a:lnTo>
                  <a:pt x="7505798" y="4686120"/>
                </a:lnTo>
                <a:lnTo>
                  <a:pt x="7471749" y="4654673"/>
                </a:lnTo>
                <a:lnTo>
                  <a:pt x="7384973" y="4734824"/>
                </a:lnTo>
                <a:lnTo>
                  <a:pt x="7358500" y="4707030"/>
                </a:lnTo>
                <a:cubicBezTo>
                  <a:pt x="7395785" y="4671734"/>
                  <a:pt x="7433070" y="4636436"/>
                  <a:pt x="7470355" y="4601140"/>
                </a:cubicBezTo>
                <a:lnTo>
                  <a:pt x="7561905" y="4685700"/>
                </a:lnTo>
                <a:lnTo>
                  <a:pt x="7410764" y="4826143"/>
                </a:lnTo>
                <a:lnTo>
                  <a:pt x="7493743" y="4905639"/>
                </a:lnTo>
                <a:lnTo>
                  <a:pt x="7615300" y="4789187"/>
                </a:lnTo>
                <a:lnTo>
                  <a:pt x="7590676" y="4766443"/>
                </a:lnTo>
                <a:lnTo>
                  <a:pt x="7501126" y="4849156"/>
                </a:lnTo>
                <a:lnTo>
                  <a:pt x="7474654" y="4821363"/>
                </a:lnTo>
                <a:cubicBezTo>
                  <a:pt x="7513499" y="4785800"/>
                  <a:pt x="7552346" y="4750237"/>
                  <a:pt x="7591193" y="4714674"/>
                </a:cubicBezTo>
                <a:lnTo>
                  <a:pt x="7673428" y="4790630"/>
                </a:lnTo>
                <a:lnTo>
                  <a:pt x="7521491" y="4932220"/>
                </a:lnTo>
                <a:lnTo>
                  <a:pt x="7672385" y="5073016"/>
                </a:lnTo>
                <a:lnTo>
                  <a:pt x="7590150" y="5148973"/>
                </a:lnTo>
                <a:lnTo>
                  <a:pt x="7583626" y="5142122"/>
                </a:lnTo>
                <a:cubicBezTo>
                  <a:pt x="7583326" y="5142438"/>
                  <a:pt x="7583026" y="5142752"/>
                  <a:pt x="7582726" y="5143066"/>
                </a:cubicBezTo>
                <a:lnTo>
                  <a:pt x="7473611" y="5042283"/>
                </a:lnTo>
                <a:lnTo>
                  <a:pt x="7500082" y="5014489"/>
                </a:lnTo>
                <a:lnTo>
                  <a:pt x="7589634" y="5097203"/>
                </a:lnTo>
                <a:lnTo>
                  <a:pt x="7614367" y="5074359"/>
                </a:lnTo>
                <a:lnTo>
                  <a:pt x="7493743" y="4958802"/>
                </a:lnTo>
                <a:lnTo>
                  <a:pt x="7410674" y="5038383"/>
                </a:lnTo>
                <a:lnTo>
                  <a:pt x="7560862" y="5177946"/>
                </a:lnTo>
                <a:lnTo>
                  <a:pt x="7469311" y="5262506"/>
                </a:lnTo>
                <a:lnTo>
                  <a:pt x="7357457" y="5156617"/>
                </a:lnTo>
                <a:lnTo>
                  <a:pt x="7383929" y="5128822"/>
                </a:lnTo>
                <a:lnTo>
                  <a:pt x="7470705" y="5208974"/>
                </a:lnTo>
                <a:lnTo>
                  <a:pt x="7504753" y="5177525"/>
                </a:lnTo>
                <a:lnTo>
                  <a:pt x="7382909" y="5064983"/>
                </a:lnTo>
                <a:lnTo>
                  <a:pt x="7295422" y="5148795"/>
                </a:lnTo>
                <a:lnTo>
                  <a:pt x="7446198" y="5293239"/>
                </a:lnTo>
                <a:lnTo>
                  <a:pt x="7443934" y="5295530"/>
                </a:lnTo>
                <a:lnTo>
                  <a:pt x="7411190" y="5295531"/>
                </a:lnTo>
                <a:lnTo>
                  <a:pt x="7427562" y="5312104"/>
                </a:lnTo>
                <a:lnTo>
                  <a:pt x="7423474" y="5316242"/>
                </a:lnTo>
                <a:lnTo>
                  <a:pt x="7431650" y="5316242"/>
                </a:lnTo>
                <a:lnTo>
                  <a:pt x="7437866" y="5322535"/>
                </a:lnTo>
                <a:lnTo>
                  <a:pt x="7290158" y="5464042"/>
                </a:lnTo>
                <a:lnTo>
                  <a:pt x="7377734" y="5547940"/>
                </a:lnTo>
                <a:lnTo>
                  <a:pt x="7500532" y="5434517"/>
                </a:lnTo>
                <a:lnTo>
                  <a:pt x="7466484" y="5403070"/>
                </a:lnTo>
                <a:lnTo>
                  <a:pt x="7379707" y="5483220"/>
                </a:lnTo>
                <a:lnTo>
                  <a:pt x="7353235" y="5455426"/>
                </a:lnTo>
                <a:cubicBezTo>
                  <a:pt x="7390520" y="5420129"/>
                  <a:pt x="7427804" y="5384833"/>
                  <a:pt x="7465089" y="5349536"/>
                </a:cubicBezTo>
                <a:lnTo>
                  <a:pt x="7556640" y="5434096"/>
                </a:lnTo>
                <a:lnTo>
                  <a:pt x="7405499" y="5574540"/>
                </a:lnTo>
                <a:lnTo>
                  <a:pt x="7488479" y="5654034"/>
                </a:lnTo>
                <a:lnTo>
                  <a:pt x="7610035" y="5537582"/>
                </a:lnTo>
                <a:lnTo>
                  <a:pt x="7585413" y="5514839"/>
                </a:lnTo>
                <a:lnTo>
                  <a:pt x="7495860" y="5597554"/>
                </a:lnTo>
                <a:lnTo>
                  <a:pt x="7469389" y="5569759"/>
                </a:lnTo>
                <a:cubicBezTo>
                  <a:pt x="7508235" y="5534196"/>
                  <a:pt x="7547082" y="5498634"/>
                  <a:pt x="7585928" y="5463071"/>
                </a:cubicBezTo>
                <a:lnTo>
                  <a:pt x="7668163" y="5539026"/>
                </a:lnTo>
                <a:lnTo>
                  <a:pt x="7516225" y="5680617"/>
                </a:lnTo>
                <a:lnTo>
                  <a:pt x="7667120" y="5821413"/>
                </a:lnTo>
                <a:lnTo>
                  <a:pt x="7584885" y="5897368"/>
                </a:lnTo>
                <a:lnTo>
                  <a:pt x="7578362" y="5890519"/>
                </a:lnTo>
                <a:cubicBezTo>
                  <a:pt x="7578060" y="5890834"/>
                  <a:pt x="7577762" y="5891149"/>
                  <a:pt x="7577460" y="5891463"/>
                </a:cubicBezTo>
                <a:lnTo>
                  <a:pt x="7468346" y="5790679"/>
                </a:lnTo>
                <a:lnTo>
                  <a:pt x="7494817" y="5762886"/>
                </a:lnTo>
                <a:lnTo>
                  <a:pt x="7584370" y="5845599"/>
                </a:lnTo>
                <a:lnTo>
                  <a:pt x="7609100" y="5822755"/>
                </a:lnTo>
                <a:lnTo>
                  <a:pt x="7488479" y="5707198"/>
                </a:lnTo>
                <a:lnTo>
                  <a:pt x="7405409" y="5786780"/>
                </a:lnTo>
                <a:lnTo>
                  <a:pt x="7555597" y="5926342"/>
                </a:lnTo>
                <a:lnTo>
                  <a:pt x="7464046" y="6010903"/>
                </a:lnTo>
                <a:lnTo>
                  <a:pt x="7352192" y="5905012"/>
                </a:lnTo>
                <a:lnTo>
                  <a:pt x="7378664" y="5877218"/>
                </a:lnTo>
                <a:lnTo>
                  <a:pt x="7465441" y="5957369"/>
                </a:lnTo>
                <a:lnTo>
                  <a:pt x="7499488" y="5925921"/>
                </a:lnTo>
                <a:lnTo>
                  <a:pt x="7377643" y="5813379"/>
                </a:lnTo>
                <a:lnTo>
                  <a:pt x="7290158" y="5897191"/>
                </a:lnTo>
                <a:lnTo>
                  <a:pt x="7440933" y="6041636"/>
                </a:lnTo>
                <a:lnTo>
                  <a:pt x="7418209" y="6064638"/>
                </a:lnTo>
                <a:lnTo>
                  <a:pt x="7472056" y="6064639"/>
                </a:lnTo>
                <a:lnTo>
                  <a:pt x="7799163" y="5762508"/>
                </a:lnTo>
                <a:lnTo>
                  <a:pt x="7799163" y="5759769"/>
                </a:lnTo>
                <a:lnTo>
                  <a:pt x="8137306" y="6072091"/>
                </a:lnTo>
                <a:lnTo>
                  <a:pt x="8182936" y="6072091"/>
                </a:lnTo>
                <a:lnTo>
                  <a:pt x="8156261" y="6045087"/>
                </a:lnTo>
                <a:lnTo>
                  <a:pt x="8303969" y="5903581"/>
                </a:lnTo>
                <a:lnTo>
                  <a:pt x="8216394" y="5819683"/>
                </a:lnTo>
                <a:lnTo>
                  <a:pt x="8093595" y="5933105"/>
                </a:lnTo>
                <a:lnTo>
                  <a:pt x="8127643" y="5964553"/>
                </a:lnTo>
                <a:lnTo>
                  <a:pt x="8214421" y="5884402"/>
                </a:lnTo>
                <a:lnTo>
                  <a:pt x="8240892" y="5912197"/>
                </a:lnTo>
                <a:cubicBezTo>
                  <a:pt x="8203607" y="5947493"/>
                  <a:pt x="8166322" y="5982789"/>
                  <a:pt x="8129038" y="6018087"/>
                </a:cubicBezTo>
                <a:lnTo>
                  <a:pt x="8037487" y="5933525"/>
                </a:lnTo>
                <a:lnTo>
                  <a:pt x="8188628" y="5793083"/>
                </a:lnTo>
                <a:lnTo>
                  <a:pt x="8105649" y="5713587"/>
                </a:lnTo>
                <a:lnTo>
                  <a:pt x="7984093" y="5830040"/>
                </a:lnTo>
                <a:lnTo>
                  <a:pt x="8008715" y="5852783"/>
                </a:lnTo>
                <a:lnTo>
                  <a:pt x="8098267" y="5770069"/>
                </a:lnTo>
                <a:lnTo>
                  <a:pt x="8124738" y="5797864"/>
                </a:lnTo>
                <a:cubicBezTo>
                  <a:pt x="8085892" y="5833426"/>
                  <a:pt x="8047046" y="5868989"/>
                  <a:pt x="8008200" y="5904552"/>
                </a:cubicBezTo>
                <a:lnTo>
                  <a:pt x="7925965" y="5828597"/>
                </a:lnTo>
                <a:lnTo>
                  <a:pt x="8077902" y="5687005"/>
                </a:lnTo>
                <a:lnTo>
                  <a:pt x="7927007" y="5546210"/>
                </a:lnTo>
                <a:lnTo>
                  <a:pt x="8009243" y="5470254"/>
                </a:lnTo>
                <a:lnTo>
                  <a:pt x="8015767" y="5477104"/>
                </a:lnTo>
                <a:cubicBezTo>
                  <a:pt x="8016067" y="5476789"/>
                  <a:pt x="8016367" y="5476474"/>
                  <a:pt x="8016667" y="5476159"/>
                </a:cubicBezTo>
                <a:lnTo>
                  <a:pt x="8125782" y="5576942"/>
                </a:lnTo>
                <a:lnTo>
                  <a:pt x="8099310" y="5604737"/>
                </a:lnTo>
                <a:lnTo>
                  <a:pt x="8009758" y="5522023"/>
                </a:lnTo>
                <a:lnTo>
                  <a:pt x="7985026" y="5544867"/>
                </a:lnTo>
                <a:lnTo>
                  <a:pt x="8105649" y="5660423"/>
                </a:lnTo>
                <a:lnTo>
                  <a:pt x="8188718" y="5580842"/>
                </a:lnTo>
                <a:lnTo>
                  <a:pt x="8038530" y="5441279"/>
                </a:lnTo>
                <a:lnTo>
                  <a:pt x="8130081" y="5356720"/>
                </a:lnTo>
                <a:lnTo>
                  <a:pt x="8241935" y="5462610"/>
                </a:lnTo>
                <a:lnTo>
                  <a:pt x="8215465" y="5490404"/>
                </a:lnTo>
                <a:lnTo>
                  <a:pt x="8128686" y="5410252"/>
                </a:lnTo>
                <a:lnTo>
                  <a:pt x="8094639" y="5441701"/>
                </a:lnTo>
                <a:lnTo>
                  <a:pt x="8216485" y="5554243"/>
                </a:lnTo>
                <a:lnTo>
                  <a:pt x="8303969" y="5470431"/>
                </a:lnTo>
                <a:lnTo>
                  <a:pt x="8153195" y="5325986"/>
                </a:lnTo>
                <a:lnTo>
                  <a:pt x="8155459" y="5323695"/>
                </a:lnTo>
                <a:lnTo>
                  <a:pt x="8188202" y="5323694"/>
                </a:lnTo>
                <a:lnTo>
                  <a:pt x="8171831" y="5307121"/>
                </a:lnTo>
                <a:lnTo>
                  <a:pt x="8175918" y="5302984"/>
                </a:lnTo>
                <a:lnTo>
                  <a:pt x="8167742" y="5302984"/>
                </a:lnTo>
                <a:lnTo>
                  <a:pt x="8161526" y="5296690"/>
                </a:lnTo>
                <a:lnTo>
                  <a:pt x="8309234" y="5155184"/>
                </a:lnTo>
                <a:lnTo>
                  <a:pt x="8221659" y="5071286"/>
                </a:lnTo>
                <a:lnTo>
                  <a:pt x="8098861" y="5184708"/>
                </a:lnTo>
                <a:lnTo>
                  <a:pt x="8132909" y="5216157"/>
                </a:lnTo>
                <a:lnTo>
                  <a:pt x="8219686" y="5136006"/>
                </a:lnTo>
                <a:lnTo>
                  <a:pt x="8246158" y="5163800"/>
                </a:lnTo>
                <a:cubicBezTo>
                  <a:pt x="8208873" y="5199096"/>
                  <a:pt x="8171588" y="5234393"/>
                  <a:pt x="8134303" y="5269690"/>
                </a:cubicBezTo>
                <a:lnTo>
                  <a:pt x="8042752" y="5185130"/>
                </a:lnTo>
                <a:lnTo>
                  <a:pt x="8193894" y="5044686"/>
                </a:lnTo>
                <a:lnTo>
                  <a:pt x="8110913" y="4965191"/>
                </a:lnTo>
                <a:lnTo>
                  <a:pt x="7989356" y="5081643"/>
                </a:lnTo>
                <a:lnTo>
                  <a:pt x="8013981" y="5104387"/>
                </a:lnTo>
                <a:lnTo>
                  <a:pt x="8103532" y="5021673"/>
                </a:lnTo>
                <a:lnTo>
                  <a:pt x="8130004" y="5049467"/>
                </a:lnTo>
                <a:cubicBezTo>
                  <a:pt x="8091157" y="5085030"/>
                  <a:pt x="8052311" y="5120592"/>
                  <a:pt x="8013465" y="5156156"/>
                </a:cubicBezTo>
                <a:lnTo>
                  <a:pt x="7931229" y="5080200"/>
                </a:lnTo>
                <a:lnTo>
                  <a:pt x="8083167" y="4938610"/>
                </a:lnTo>
                <a:lnTo>
                  <a:pt x="7932273" y="4797813"/>
                </a:lnTo>
                <a:lnTo>
                  <a:pt x="8014507" y="4721857"/>
                </a:lnTo>
                <a:lnTo>
                  <a:pt x="8021032" y="4728708"/>
                </a:lnTo>
                <a:cubicBezTo>
                  <a:pt x="8021332" y="4728392"/>
                  <a:pt x="8021631" y="4728078"/>
                  <a:pt x="8021932" y="4727762"/>
                </a:cubicBezTo>
                <a:lnTo>
                  <a:pt x="8131046" y="4828547"/>
                </a:lnTo>
                <a:lnTo>
                  <a:pt x="8104575" y="4856341"/>
                </a:lnTo>
                <a:lnTo>
                  <a:pt x="8015023" y="4773627"/>
                </a:lnTo>
                <a:lnTo>
                  <a:pt x="7990292" y="4796470"/>
                </a:lnTo>
                <a:lnTo>
                  <a:pt x="8110914" y="4912027"/>
                </a:lnTo>
                <a:lnTo>
                  <a:pt x="8193983" y="4832445"/>
                </a:lnTo>
                <a:lnTo>
                  <a:pt x="8043795" y="4692884"/>
                </a:lnTo>
                <a:lnTo>
                  <a:pt x="8135346" y="4608323"/>
                </a:lnTo>
                <a:lnTo>
                  <a:pt x="8247201" y="4714213"/>
                </a:lnTo>
                <a:lnTo>
                  <a:pt x="8220729" y="4742008"/>
                </a:lnTo>
                <a:lnTo>
                  <a:pt x="8133951" y="4661856"/>
                </a:lnTo>
                <a:lnTo>
                  <a:pt x="8099904" y="4693305"/>
                </a:lnTo>
                <a:lnTo>
                  <a:pt x="8221749" y="4805847"/>
                </a:lnTo>
                <a:lnTo>
                  <a:pt x="8309235" y="4722034"/>
                </a:lnTo>
                <a:lnTo>
                  <a:pt x="8158460" y="4577591"/>
                </a:lnTo>
                <a:lnTo>
                  <a:pt x="8181184" y="4554587"/>
                </a:lnTo>
                <a:lnTo>
                  <a:pt x="8127336" y="4554588"/>
                </a:lnTo>
                <a:lnTo>
                  <a:pt x="7800229" y="4856718"/>
                </a:lnTo>
                <a:lnTo>
                  <a:pt x="7800229" y="4859457"/>
                </a:lnTo>
                <a:lnTo>
                  <a:pt x="7462553" y="4547566"/>
                </a:lnTo>
                <a:lnTo>
                  <a:pt x="7476090" y="4547570"/>
                </a:lnTo>
                <a:lnTo>
                  <a:pt x="7803305" y="4245551"/>
                </a:lnTo>
                <a:lnTo>
                  <a:pt x="7803306" y="4241316"/>
                </a:lnTo>
                <a:lnTo>
                  <a:pt x="8141336" y="4553753"/>
                </a:lnTo>
                <a:lnTo>
                  <a:pt x="8186968" y="4553769"/>
                </a:lnTo>
                <a:lnTo>
                  <a:pt x="8160301" y="4526756"/>
                </a:lnTo>
                <a:lnTo>
                  <a:pt x="8308059" y="4385300"/>
                </a:lnTo>
                <a:lnTo>
                  <a:pt x="8220514" y="4301372"/>
                </a:lnTo>
                <a:lnTo>
                  <a:pt x="8097675" y="4414753"/>
                </a:lnTo>
                <a:lnTo>
                  <a:pt x="8131712" y="4446212"/>
                </a:lnTo>
                <a:lnTo>
                  <a:pt x="8218517" y="4366091"/>
                </a:lnTo>
                <a:lnTo>
                  <a:pt x="8244980" y="4393894"/>
                </a:lnTo>
                <a:cubicBezTo>
                  <a:pt x="8207683" y="4429178"/>
                  <a:pt x="8170385" y="4464462"/>
                  <a:pt x="8133087" y="4499745"/>
                </a:cubicBezTo>
                <a:lnTo>
                  <a:pt x="8041567" y="4415154"/>
                </a:lnTo>
                <a:lnTo>
                  <a:pt x="8192757" y="4274762"/>
                </a:lnTo>
                <a:lnTo>
                  <a:pt x="8109806" y="4195239"/>
                </a:lnTo>
                <a:lnTo>
                  <a:pt x="7988209" y="4311650"/>
                </a:lnTo>
                <a:lnTo>
                  <a:pt x="8012824" y="4334400"/>
                </a:lnTo>
                <a:lnTo>
                  <a:pt x="8102404" y="4251718"/>
                </a:lnTo>
                <a:lnTo>
                  <a:pt x="8128866" y="4279522"/>
                </a:lnTo>
                <a:cubicBezTo>
                  <a:pt x="8090006" y="4315071"/>
                  <a:pt x="8051148" y="4350620"/>
                  <a:pt x="8012289" y="4386170"/>
                </a:cubicBezTo>
                <a:lnTo>
                  <a:pt x="7930082" y="4310186"/>
                </a:lnTo>
                <a:lnTo>
                  <a:pt x="8082068" y="4168647"/>
                </a:lnTo>
                <a:lnTo>
                  <a:pt x="7931225" y="4027800"/>
                </a:lnTo>
                <a:lnTo>
                  <a:pt x="8013486" y="3951872"/>
                </a:lnTo>
                <a:lnTo>
                  <a:pt x="8020007" y="3958724"/>
                </a:lnTo>
                <a:cubicBezTo>
                  <a:pt x="8020308" y="3958409"/>
                  <a:pt x="8020607" y="3958094"/>
                  <a:pt x="8020908" y="3957780"/>
                </a:cubicBezTo>
                <a:lnTo>
                  <a:pt x="8129987" y="4058600"/>
                </a:lnTo>
                <a:lnTo>
                  <a:pt x="8103505" y="4086386"/>
                </a:lnTo>
                <a:lnTo>
                  <a:pt x="8013984" y="4003642"/>
                </a:lnTo>
                <a:lnTo>
                  <a:pt x="7989243" y="4026477"/>
                </a:lnTo>
                <a:lnTo>
                  <a:pt x="8109825" y="4142075"/>
                </a:lnTo>
                <a:lnTo>
                  <a:pt x="8192923" y="4062522"/>
                </a:lnTo>
                <a:lnTo>
                  <a:pt x="8042784" y="3922908"/>
                </a:lnTo>
                <a:lnTo>
                  <a:pt x="8134364" y="3838380"/>
                </a:lnTo>
                <a:lnTo>
                  <a:pt x="8246182" y="3944307"/>
                </a:lnTo>
                <a:lnTo>
                  <a:pt x="8219700" y="3972093"/>
                </a:lnTo>
                <a:lnTo>
                  <a:pt x="8132951" y="3891911"/>
                </a:lnTo>
                <a:lnTo>
                  <a:pt x="8098892" y="3923348"/>
                </a:lnTo>
                <a:lnTo>
                  <a:pt x="8220697" y="4035932"/>
                </a:lnTo>
                <a:lnTo>
                  <a:pt x="8308212" y="3952150"/>
                </a:lnTo>
                <a:lnTo>
                  <a:pt x="8157488" y="3807654"/>
                </a:lnTo>
                <a:lnTo>
                  <a:pt x="8159754" y="3805363"/>
                </a:lnTo>
                <a:lnTo>
                  <a:pt x="8192497" y="3805374"/>
                </a:lnTo>
                <a:lnTo>
                  <a:pt x="8176131" y="3788796"/>
                </a:lnTo>
                <a:lnTo>
                  <a:pt x="8180221" y="3784659"/>
                </a:lnTo>
                <a:lnTo>
                  <a:pt x="8172046" y="3784656"/>
                </a:lnTo>
                <a:lnTo>
                  <a:pt x="8165831" y="3778361"/>
                </a:lnTo>
                <a:lnTo>
                  <a:pt x="8313588" y="3636905"/>
                </a:lnTo>
                <a:lnTo>
                  <a:pt x="8226043" y="3552977"/>
                </a:lnTo>
                <a:lnTo>
                  <a:pt x="8103205" y="3666357"/>
                </a:lnTo>
                <a:lnTo>
                  <a:pt x="8137241" y="3697817"/>
                </a:lnTo>
                <a:lnTo>
                  <a:pt x="8224047" y="3617696"/>
                </a:lnTo>
                <a:lnTo>
                  <a:pt x="8250509" y="3645499"/>
                </a:lnTo>
                <a:cubicBezTo>
                  <a:pt x="8213212" y="3680783"/>
                  <a:pt x="8175914" y="3716067"/>
                  <a:pt x="8138617" y="3751351"/>
                </a:cubicBezTo>
                <a:lnTo>
                  <a:pt x="8047097" y="3666759"/>
                </a:lnTo>
                <a:lnTo>
                  <a:pt x="8198286" y="3526368"/>
                </a:lnTo>
                <a:lnTo>
                  <a:pt x="8115335" y="3446844"/>
                </a:lnTo>
                <a:lnTo>
                  <a:pt x="7993737" y="3563255"/>
                </a:lnTo>
                <a:lnTo>
                  <a:pt x="8018353" y="3586006"/>
                </a:lnTo>
                <a:lnTo>
                  <a:pt x="8107934" y="3503323"/>
                </a:lnTo>
                <a:lnTo>
                  <a:pt x="8134395" y="3531126"/>
                </a:lnTo>
                <a:cubicBezTo>
                  <a:pt x="8095537" y="3566676"/>
                  <a:pt x="8056678" y="3602225"/>
                  <a:pt x="8017819" y="3637775"/>
                </a:cubicBezTo>
                <a:lnTo>
                  <a:pt x="7935612" y="3561791"/>
                </a:lnTo>
                <a:lnTo>
                  <a:pt x="8087598" y="3420253"/>
                </a:lnTo>
                <a:lnTo>
                  <a:pt x="7936755" y="3279407"/>
                </a:lnTo>
                <a:lnTo>
                  <a:pt x="8019016" y="3203480"/>
                </a:lnTo>
                <a:lnTo>
                  <a:pt x="8025536" y="3210330"/>
                </a:lnTo>
                <a:cubicBezTo>
                  <a:pt x="8025837" y="3210017"/>
                  <a:pt x="8026136" y="3209702"/>
                  <a:pt x="8026437" y="3209388"/>
                </a:cubicBezTo>
                <a:lnTo>
                  <a:pt x="8135517" y="3310207"/>
                </a:lnTo>
                <a:lnTo>
                  <a:pt x="8109035" y="3337992"/>
                </a:lnTo>
                <a:lnTo>
                  <a:pt x="8019513" y="3255249"/>
                </a:lnTo>
                <a:lnTo>
                  <a:pt x="7994773" y="3278084"/>
                </a:lnTo>
                <a:lnTo>
                  <a:pt x="8115354" y="3393681"/>
                </a:lnTo>
                <a:lnTo>
                  <a:pt x="8198452" y="3314129"/>
                </a:lnTo>
                <a:lnTo>
                  <a:pt x="8048313" y="3174516"/>
                </a:lnTo>
                <a:lnTo>
                  <a:pt x="8139894" y="3089986"/>
                </a:lnTo>
                <a:lnTo>
                  <a:pt x="8251711" y="3195914"/>
                </a:lnTo>
                <a:lnTo>
                  <a:pt x="8225229" y="3223700"/>
                </a:lnTo>
                <a:lnTo>
                  <a:pt x="8138480" y="3143519"/>
                </a:lnTo>
                <a:lnTo>
                  <a:pt x="8104421" y="3174955"/>
                </a:lnTo>
                <a:lnTo>
                  <a:pt x="8226227" y="3287538"/>
                </a:lnTo>
                <a:lnTo>
                  <a:pt x="8313741" y="3203758"/>
                </a:lnTo>
                <a:lnTo>
                  <a:pt x="8163019" y="3059262"/>
                </a:lnTo>
                <a:lnTo>
                  <a:pt x="8174625" y="3047521"/>
                </a:lnTo>
                <a:lnTo>
                  <a:pt x="8191284" y="3047520"/>
                </a:lnTo>
                <a:lnTo>
                  <a:pt x="8182957" y="3039091"/>
                </a:lnTo>
                <a:lnTo>
                  <a:pt x="8185750" y="3036266"/>
                </a:lnTo>
                <a:lnTo>
                  <a:pt x="8180165" y="3036264"/>
                </a:lnTo>
                <a:lnTo>
                  <a:pt x="8164608" y="3020516"/>
                </a:lnTo>
                <a:lnTo>
                  <a:pt x="8312316" y="2879010"/>
                </a:lnTo>
                <a:lnTo>
                  <a:pt x="8224741" y="2795112"/>
                </a:lnTo>
                <a:lnTo>
                  <a:pt x="8101942" y="2908533"/>
                </a:lnTo>
                <a:lnTo>
                  <a:pt x="8135991" y="2939982"/>
                </a:lnTo>
                <a:lnTo>
                  <a:pt x="8222767" y="2859831"/>
                </a:lnTo>
                <a:lnTo>
                  <a:pt x="8249240" y="2887625"/>
                </a:lnTo>
                <a:cubicBezTo>
                  <a:pt x="8211955" y="2922922"/>
                  <a:pt x="8174670" y="2958218"/>
                  <a:pt x="8137385" y="2993516"/>
                </a:cubicBezTo>
                <a:lnTo>
                  <a:pt x="8045834" y="2908956"/>
                </a:lnTo>
                <a:lnTo>
                  <a:pt x="8196976" y="2768512"/>
                </a:lnTo>
                <a:lnTo>
                  <a:pt x="8113995" y="2689016"/>
                </a:lnTo>
                <a:lnTo>
                  <a:pt x="7992438" y="2805469"/>
                </a:lnTo>
                <a:lnTo>
                  <a:pt x="8017062" y="2828212"/>
                </a:lnTo>
                <a:lnTo>
                  <a:pt x="8106614" y="2745498"/>
                </a:lnTo>
                <a:lnTo>
                  <a:pt x="8133085" y="2773294"/>
                </a:lnTo>
                <a:cubicBezTo>
                  <a:pt x="8094240" y="2808856"/>
                  <a:pt x="8055392" y="2844418"/>
                  <a:pt x="8016546" y="2879981"/>
                </a:cubicBezTo>
                <a:lnTo>
                  <a:pt x="7934311" y="2804026"/>
                </a:lnTo>
                <a:lnTo>
                  <a:pt x="8086249" y="2662436"/>
                </a:lnTo>
                <a:lnTo>
                  <a:pt x="7935356" y="2521639"/>
                </a:lnTo>
                <a:lnTo>
                  <a:pt x="8017590" y="2445683"/>
                </a:lnTo>
                <a:lnTo>
                  <a:pt x="8024114" y="2452533"/>
                </a:lnTo>
                <a:cubicBezTo>
                  <a:pt x="8024414" y="2452219"/>
                  <a:pt x="8024713" y="2451903"/>
                  <a:pt x="8025013" y="2451588"/>
                </a:cubicBezTo>
                <a:lnTo>
                  <a:pt x="8134128" y="2552371"/>
                </a:lnTo>
                <a:lnTo>
                  <a:pt x="8107657" y="2580166"/>
                </a:lnTo>
                <a:lnTo>
                  <a:pt x="8018104" y="2497453"/>
                </a:lnTo>
                <a:lnTo>
                  <a:pt x="7993373" y="2520296"/>
                </a:lnTo>
                <a:lnTo>
                  <a:pt x="8113995" y="2635853"/>
                </a:lnTo>
                <a:lnTo>
                  <a:pt x="8197065" y="2556271"/>
                </a:lnTo>
                <a:lnTo>
                  <a:pt x="8046877" y="2416709"/>
                </a:lnTo>
                <a:lnTo>
                  <a:pt x="8138428" y="2332149"/>
                </a:lnTo>
                <a:lnTo>
                  <a:pt x="8250283" y="2438038"/>
                </a:lnTo>
                <a:lnTo>
                  <a:pt x="8223811" y="2465833"/>
                </a:lnTo>
                <a:lnTo>
                  <a:pt x="8137034" y="2385681"/>
                </a:lnTo>
                <a:lnTo>
                  <a:pt x="8102985" y="2417130"/>
                </a:lnTo>
                <a:lnTo>
                  <a:pt x="8224831" y="2529672"/>
                </a:lnTo>
                <a:lnTo>
                  <a:pt x="8312316" y="2445860"/>
                </a:lnTo>
                <a:lnTo>
                  <a:pt x="8161541" y="2301416"/>
                </a:lnTo>
                <a:lnTo>
                  <a:pt x="8163806" y="2299124"/>
                </a:lnTo>
                <a:lnTo>
                  <a:pt x="8196548" y="2299125"/>
                </a:lnTo>
                <a:lnTo>
                  <a:pt x="8180178" y="2282551"/>
                </a:lnTo>
                <a:lnTo>
                  <a:pt x="8184266" y="2278413"/>
                </a:lnTo>
                <a:lnTo>
                  <a:pt x="8176089" y="2278413"/>
                </a:lnTo>
                <a:lnTo>
                  <a:pt x="8169873" y="2272121"/>
                </a:lnTo>
                <a:lnTo>
                  <a:pt x="8317581" y="2130614"/>
                </a:lnTo>
                <a:lnTo>
                  <a:pt x="8230006" y="2046716"/>
                </a:lnTo>
                <a:lnTo>
                  <a:pt x="8107207" y="2160139"/>
                </a:lnTo>
                <a:lnTo>
                  <a:pt x="8141256" y="2191585"/>
                </a:lnTo>
                <a:lnTo>
                  <a:pt x="8228032" y="2111435"/>
                </a:lnTo>
                <a:lnTo>
                  <a:pt x="8254504" y="2139229"/>
                </a:lnTo>
                <a:cubicBezTo>
                  <a:pt x="8217219" y="2174526"/>
                  <a:pt x="8179934" y="2209823"/>
                  <a:pt x="8142649" y="2245119"/>
                </a:cubicBezTo>
                <a:lnTo>
                  <a:pt x="8051099" y="2160559"/>
                </a:lnTo>
                <a:lnTo>
                  <a:pt x="8202240" y="2020115"/>
                </a:lnTo>
                <a:lnTo>
                  <a:pt x="8119261" y="1940620"/>
                </a:lnTo>
                <a:lnTo>
                  <a:pt x="7997705" y="2057073"/>
                </a:lnTo>
                <a:lnTo>
                  <a:pt x="8022327" y="2079816"/>
                </a:lnTo>
                <a:lnTo>
                  <a:pt x="8111879" y="1997103"/>
                </a:lnTo>
                <a:lnTo>
                  <a:pt x="8138351" y="2024897"/>
                </a:lnTo>
                <a:cubicBezTo>
                  <a:pt x="8099504" y="2060459"/>
                  <a:pt x="8060658" y="2096021"/>
                  <a:pt x="8021812" y="2131585"/>
                </a:cubicBezTo>
                <a:lnTo>
                  <a:pt x="7939578" y="2055630"/>
                </a:lnTo>
                <a:lnTo>
                  <a:pt x="8091514" y="1914039"/>
                </a:lnTo>
                <a:lnTo>
                  <a:pt x="7940620" y="1773243"/>
                </a:lnTo>
                <a:lnTo>
                  <a:pt x="8022855" y="1697288"/>
                </a:lnTo>
                <a:lnTo>
                  <a:pt x="8029379" y="1704137"/>
                </a:lnTo>
                <a:cubicBezTo>
                  <a:pt x="8029679" y="1703822"/>
                  <a:pt x="8029978" y="1703507"/>
                  <a:pt x="8030279" y="1703193"/>
                </a:cubicBezTo>
                <a:lnTo>
                  <a:pt x="8139394" y="1803976"/>
                </a:lnTo>
                <a:lnTo>
                  <a:pt x="8112922" y="1831771"/>
                </a:lnTo>
                <a:lnTo>
                  <a:pt x="8023370" y="1749056"/>
                </a:lnTo>
                <a:lnTo>
                  <a:pt x="7998638" y="1771901"/>
                </a:lnTo>
                <a:lnTo>
                  <a:pt x="8119261" y="1887457"/>
                </a:lnTo>
                <a:lnTo>
                  <a:pt x="8202331" y="1807876"/>
                </a:lnTo>
                <a:lnTo>
                  <a:pt x="8052142" y="1668313"/>
                </a:lnTo>
                <a:lnTo>
                  <a:pt x="8143692" y="1583752"/>
                </a:lnTo>
                <a:lnTo>
                  <a:pt x="8255547" y="1689642"/>
                </a:lnTo>
                <a:lnTo>
                  <a:pt x="8229075" y="1717437"/>
                </a:lnTo>
                <a:lnTo>
                  <a:pt x="8142299" y="1637287"/>
                </a:lnTo>
                <a:lnTo>
                  <a:pt x="8108251" y="1668734"/>
                </a:lnTo>
                <a:lnTo>
                  <a:pt x="8230096" y="1781276"/>
                </a:lnTo>
                <a:lnTo>
                  <a:pt x="8317581" y="1697465"/>
                </a:lnTo>
                <a:lnTo>
                  <a:pt x="8166807" y="1553020"/>
                </a:lnTo>
                <a:lnTo>
                  <a:pt x="8189530" y="1530017"/>
                </a:lnTo>
                <a:lnTo>
                  <a:pt x="8135683" y="1530017"/>
                </a:lnTo>
                <a:lnTo>
                  <a:pt x="7808575" y="1832148"/>
                </a:lnTo>
                <a:lnTo>
                  <a:pt x="7808575" y="1834888"/>
                </a:lnTo>
                <a:lnTo>
                  <a:pt x="7470899" y="1522996"/>
                </a:lnTo>
                <a:lnTo>
                  <a:pt x="7484435" y="1523000"/>
                </a:lnTo>
                <a:lnTo>
                  <a:pt x="7811650" y="1220982"/>
                </a:lnTo>
                <a:lnTo>
                  <a:pt x="7811651" y="1216745"/>
                </a:lnTo>
                <a:lnTo>
                  <a:pt x="8149684" y="1529183"/>
                </a:lnTo>
                <a:lnTo>
                  <a:pt x="8195314" y="1529199"/>
                </a:lnTo>
                <a:lnTo>
                  <a:pt x="8168648" y="1502186"/>
                </a:lnTo>
                <a:lnTo>
                  <a:pt x="8316406" y="1360730"/>
                </a:lnTo>
                <a:lnTo>
                  <a:pt x="8228860" y="1276802"/>
                </a:lnTo>
                <a:lnTo>
                  <a:pt x="8106023" y="1390182"/>
                </a:lnTo>
                <a:lnTo>
                  <a:pt x="8140058" y="1421641"/>
                </a:lnTo>
                <a:lnTo>
                  <a:pt x="8226865" y="1341521"/>
                </a:lnTo>
                <a:lnTo>
                  <a:pt x="8253326" y="1369324"/>
                </a:lnTo>
                <a:cubicBezTo>
                  <a:pt x="8216029" y="1404608"/>
                  <a:pt x="8178732" y="1439892"/>
                  <a:pt x="8141434" y="1475176"/>
                </a:cubicBezTo>
                <a:lnTo>
                  <a:pt x="8049914" y="1390584"/>
                </a:lnTo>
                <a:lnTo>
                  <a:pt x="8201105" y="1250193"/>
                </a:lnTo>
                <a:lnTo>
                  <a:pt x="8118152" y="1170669"/>
                </a:lnTo>
                <a:lnTo>
                  <a:pt x="7996555" y="1287080"/>
                </a:lnTo>
                <a:lnTo>
                  <a:pt x="8021170" y="1309831"/>
                </a:lnTo>
                <a:lnTo>
                  <a:pt x="8110751" y="1227148"/>
                </a:lnTo>
                <a:lnTo>
                  <a:pt x="8137214" y="1254951"/>
                </a:lnTo>
                <a:cubicBezTo>
                  <a:pt x="8098354" y="1290501"/>
                  <a:pt x="8059495" y="1326050"/>
                  <a:pt x="8020637" y="1361600"/>
                </a:cubicBezTo>
                <a:lnTo>
                  <a:pt x="7938428" y="1285616"/>
                </a:lnTo>
                <a:lnTo>
                  <a:pt x="8090415" y="1144077"/>
                </a:lnTo>
                <a:lnTo>
                  <a:pt x="7939571" y="1003230"/>
                </a:lnTo>
                <a:lnTo>
                  <a:pt x="8021833" y="927301"/>
                </a:lnTo>
                <a:lnTo>
                  <a:pt x="8028354" y="934154"/>
                </a:lnTo>
                <a:cubicBezTo>
                  <a:pt x="8028654" y="933839"/>
                  <a:pt x="8028954" y="933524"/>
                  <a:pt x="8029254" y="933209"/>
                </a:cubicBezTo>
                <a:lnTo>
                  <a:pt x="8138335" y="1034031"/>
                </a:lnTo>
                <a:lnTo>
                  <a:pt x="8111852" y="1061816"/>
                </a:lnTo>
                <a:lnTo>
                  <a:pt x="8022330" y="979072"/>
                </a:lnTo>
                <a:lnTo>
                  <a:pt x="7997590" y="1001907"/>
                </a:lnTo>
                <a:lnTo>
                  <a:pt x="8118172" y="1117505"/>
                </a:lnTo>
                <a:lnTo>
                  <a:pt x="8201269" y="1037952"/>
                </a:lnTo>
                <a:lnTo>
                  <a:pt x="8051130" y="898338"/>
                </a:lnTo>
                <a:lnTo>
                  <a:pt x="8142711" y="813809"/>
                </a:lnTo>
                <a:lnTo>
                  <a:pt x="8254528" y="919737"/>
                </a:lnTo>
                <a:lnTo>
                  <a:pt x="8228047" y="947522"/>
                </a:lnTo>
                <a:lnTo>
                  <a:pt x="8141297" y="867342"/>
                </a:lnTo>
                <a:lnTo>
                  <a:pt x="8107239" y="898778"/>
                </a:lnTo>
                <a:lnTo>
                  <a:pt x="8229044" y="1011362"/>
                </a:lnTo>
                <a:lnTo>
                  <a:pt x="8316559" y="927580"/>
                </a:lnTo>
                <a:lnTo>
                  <a:pt x="8165836" y="783084"/>
                </a:lnTo>
                <a:lnTo>
                  <a:pt x="8168100" y="780792"/>
                </a:lnTo>
                <a:lnTo>
                  <a:pt x="8200843" y="780803"/>
                </a:lnTo>
                <a:lnTo>
                  <a:pt x="8184478" y="764225"/>
                </a:lnTo>
                <a:lnTo>
                  <a:pt x="8188567" y="760089"/>
                </a:lnTo>
                <a:lnTo>
                  <a:pt x="8180392" y="760086"/>
                </a:lnTo>
                <a:lnTo>
                  <a:pt x="8174177" y="753790"/>
                </a:lnTo>
                <a:lnTo>
                  <a:pt x="8321936" y="612335"/>
                </a:lnTo>
                <a:lnTo>
                  <a:pt x="8234391" y="528407"/>
                </a:lnTo>
                <a:lnTo>
                  <a:pt x="8111551" y="641787"/>
                </a:lnTo>
                <a:lnTo>
                  <a:pt x="8145588" y="673246"/>
                </a:lnTo>
                <a:lnTo>
                  <a:pt x="8232394" y="593126"/>
                </a:lnTo>
                <a:lnTo>
                  <a:pt x="8258856" y="620929"/>
                </a:lnTo>
                <a:cubicBezTo>
                  <a:pt x="8221559" y="656213"/>
                  <a:pt x="8184261" y="691497"/>
                  <a:pt x="8146964" y="726781"/>
                </a:cubicBezTo>
                <a:lnTo>
                  <a:pt x="8055443" y="642189"/>
                </a:lnTo>
                <a:lnTo>
                  <a:pt x="8206634" y="501798"/>
                </a:lnTo>
                <a:lnTo>
                  <a:pt x="8123682" y="422274"/>
                </a:lnTo>
                <a:lnTo>
                  <a:pt x="8002084" y="538685"/>
                </a:lnTo>
                <a:lnTo>
                  <a:pt x="8026700" y="561436"/>
                </a:lnTo>
                <a:lnTo>
                  <a:pt x="8116281" y="478753"/>
                </a:lnTo>
                <a:lnTo>
                  <a:pt x="8142743" y="506557"/>
                </a:lnTo>
                <a:cubicBezTo>
                  <a:pt x="8103883" y="542106"/>
                  <a:pt x="8065024" y="577655"/>
                  <a:pt x="8026166" y="613205"/>
                </a:cubicBezTo>
                <a:lnTo>
                  <a:pt x="7943958" y="537221"/>
                </a:lnTo>
                <a:lnTo>
                  <a:pt x="8095944" y="395683"/>
                </a:lnTo>
                <a:lnTo>
                  <a:pt x="7945100" y="254835"/>
                </a:lnTo>
                <a:lnTo>
                  <a:pt x="8027363" y="178908"/>
                </a:lnTo>
                <a:lnTo>
                  <a:pt x="8033884" y="185760"/>
                </a:lnTo>
                <a:cubicBezTo>
                  <a:pt x="8034184" y="185445"/>
                  <a:pt x="8034484" y="185130"/>
                  <a:pt x="8034784" y="184815"/>
                </a:cubicBezTo>
                <a:lnTo>
                  <a:pt x="8143864" y="285636"/>
                </a:lnTo>
                <a:lnTo>
                  <a:pt x="8117382" y="313421"/>
                </a:lnTo>
                <a:lnTo>
                  <a:pt x="8027859" y="230677"/>
                </a:lnTo>
                <a:lnTo>
                  <a:pt x="8003119" y="253512"/>
                </a:lnTo>
                <a:lnTo>
                  <a:pt x="8123701" y="369110"/>
                </a:lnTo>
                <a:lnTo>
                  <a:pt x="8206799" y="289557"/>
                </a:lnTo>
                <a:lnTo>
                  <a:pt x="8056660" y="149943"/>
                </a:lnTo>
                <a:lnTo>
                  <a:pt x="8148240" y="65415"/>
                </a:lnTo>
                <a:lnTo>
                  <a:pt x="8260058" y="171343"/>
                </a:lnTo>
                <a:lnTo>
                  <a:pt x="8233577" y="199128"/>
                </a:lnTo>
                <a:lnTo>
                  <a:pt x="8146827" y="118948"/>
                </a:lnTo>
                <a:lnTo>
                  <a:pt x="8112769" y="150384"/>
                </a:lnTo>
                <a:lnTo>
                  <a:pt x="8234574" y="262967"/>
                </a:lnTo>
                <a:lnTo>
                  <a:pt x="8322089" y="179186"/>
                </a:lnTo>
                <a:lnTo>
                  <a:pt x="8171365" y="34689"/>
                </a:lnTo>
                <a:lnTo>
                  <a:pt x="8194097" y="11694"/>
                </a:lnTo>
                <a:lnTo>
                  <a:pt x="8140249" y="11677"/>
                </a:lnTo>
                <a:lnTo>
                  <a:pt x="7813036" y="313695"/>
                </a:lnTo>
                <a:lnTo>
                  <a:pt x="7813034" y="317932"/>
                </a:lnTo>
                <a:lnTo>
                  <a:pt x="7475002" y="5494"/>
                </a:lnTo>
                <a:close/>
                <a:moveTo>
                  <a:pt x="7241975" y="5414"/>
                </a:moveTo>
                <a:lnTo>
                  <a:pt x="7279891" y="42778"/>
                </a:lnTo>
                <a:lnTo>
                  <a:pt x="7317833" y="5439"/>
                </a:lnTo>
                <a:close/>
                <a:moveTo>
                  <a:pt x="7090396" y="5362"/>
                </a:moveTo>
                <a:lnTo>
                  <a:pt x="6720963" y="346346"/>
                </a:lnTo>
                <a:lnTo>
                  <a:pt x="6720961" y="348794"/>
                </a:lnTo>
                <a:lnTo>
                  <a:pt x="6362044" y="17052"/>
                </a:lnTo>
                <a:lnTo>
                  <a:pt x="6312293" y="17035"/>
                </a:lnTo>
                <a:lnTo>
                  <a:pt x="6337476" y="42545"/>
                </a:lnTo>
                <a:lnTo>
                  <a:pt x="6189261" y="184440"/>
                </a:lnTo>
                <a:lnTo>
                  <a:pt x="6276366" y="267945"/>
                </a:lnTo>
                <a:lnTo>
                  <a:pt x="6397772" y="155889"/>
                </a:lnTo>
                <a:lnTo>
                  <a:pt x="6363734" y="124429"/>
                </a:lnTo>
                <a:cubicBezTo>
                  <a:pt x="6334799" y="151136"/>
                  <a:pt x="6305864" y="177843"/>
                  <a:pt x="6276929" y="204550"/>
                </a:cubicBezTo>
                <a:lnTo>
                  <a:pt x="6250467" y="176746"/>
                </a:lnTo>
                <a:cubicBezTo>
                  <a:pt x="6287763" y="141462"/>
                  <a:pt x="6325061" y="106180"/>
                  <a:pt x="6362359" y="70896"/>
                </a:cubicBezTo>
                <a:lnTo>
                  <a:pt x="6453879" y="155487"/>
                </a:lnTo>
                <a:cubicBezTo>
                  <a:pt x="6403961" y="201843"/>
                  <a:pt x="6354041" y="248199"/>
                  <a:pt x="6304121" y="294554"/>
                </a:cubicBezTo>
                <a:lnTo>
                  <a:pt x="6387514" y="374501"/>
                </a:lnTo>
                <a:lnTo>
                  <a:pt x="6507711" y="259430"/>
                </a:lnTo>
                <a:lnTo>
                  <a:pt x="6482622" y="236240"/>
                </a:lnTo>
                <a:lnTo>
                  <a:pt x="6393043" y="318923"/>
                </a:lnTo>
                <a:lnTo>
                  <a:pt x="6366581" y="291119"/>
                </a:lnTo>
                <a:cubicBezTo>
                  <a:pt x="6405439" y="255570"/>
                  <a:pt x="6444298" y="220020"/>
                  <a:pt x="6483157" y="184471"/>
                </a:cubicBezTo>
                <a:lnTo>
                  <a:pt x="6565364" y="260455"/>
                </a:lnTo>
                <a:cubicBezTo>
                  <a:pt x="6515327" y="307334"/>
                  <a:pt x="6465289" y="354213"/>
                  <a:pt x="6415252" y="401092"/>
                </a:cubicBezTo>
                <a:lnTo>
                  <a:pt x="6564222" y="542626"/>
                </a:lnTo>
                <a:lnTo>
                  <a:pt x="6481960" y="618554"/>
                </a:lnTo>
                <a:lnTo>
                  <a:pt x="6365459" y="511826"/>
                </a:lnTo>
                <a:lnTo>
                  <a:pt x="6391940" y="484040"/>
                </a:lnTo>
                <a:lnTo>
                  <a:pt x="6481464" y="566784"/>
                </a:lnTo>
                <a:lnTo>
                  <a:pt x="6507523" y="542732"/>
                </a:lnTo>
                <a:lnTo>
                  <a:pt x="6387495" y="427665"/>
                </a:lnTo>
                <a:lnTo>
                  <a:pt x="6303113" y="508448"/>
                </a:lnTo>
                <a:lnTo>
                  <a:pt x="6452664" y="647518"/>
                </a:lnTo>
                <a:lnTo>
                  <a:pt x="6361082" y="732047"/>
                </a:lnTo>
                <a:lnTo>
                  <a:pt x="6249265" y="626118"/>
                </a:lnTo>
                <a:lnTo>
                  <a:pt x="6275747" y="598333"/>
                </a:lnTo>
                <a:lnTo>
                  <a:pt x="6362495" y="678514"/>
                </a:lnTo>
                <a:lnTo>
                  <a:pt x="6396555" y="647077"/>
                </a:lnTo>
                <a:lnTo>
                  <a:pt x="6275338" y="535039"/>
                </a:lnTo>
                <a:lnTo>
                  <a:pt x="6189107" y="617590"/>
                </a:lnTo>
                <a:lnTo>
                  <a:pt x="6334158" y="756646"/>
                </a:lnTo>
                <a:lnTo>
                  <a:pt x="6325470" y="765436"/>
                </a:lnTo>
                <a:lnTo>
                  <a:pt x="6306765" y="765429"/>
                </a:lnTo>
                <a:lnTo>
                  <a:pt x="6316113" y="774900"/>
                </a:lnTo>
                <a:lnTo>
                  <a:pt x="6307166" y="783951"/>
                </a:lnTo>
                <a:lnTo>
                  <a:pt x="6295457" y="772727"/>
                </a:lnTo>
                <a:lnTo>
                  <a:pt x="6303082" y="765428"/>
                </a:lnTo>
                <a:lnTo>
                  <a:pt x="6287839" y="765423"/>
                </a:lnTo>
                <a:lnTo>
                  <a:pt x="6161351" y="644162"/>
                </a:lnTo>
                <a:lnTo>
                  <a:pt x="6034778" y="765336"/>
                </a:lnTo>
                <a:lnTo>
                  <a:pt x="6009005" y="765327"/>
                </a:lnTo>
                <a:lnTo>
                  <a:pt x="6021886" y="777678"/>
                </a:lnTo>
                <a:lnTo>
                  <a:pt x="6013152" y="786039"/>
                </a:lnTo>
                <a:lnTo>
                  <a:pt x="6030615" y="786045"/>
                </a:lnTo>
                <a:lnTo>
                  <a:pt x="6155994" y="906243"/>
                </a:lnTo>
                <a:lnTo>
                  <a:pt x="6281456" y="786131"/>
                </a:lnTo>
                <a:lnTo>
                  <a:pt x="6327215" y="786147"/>
                </a:lnTo>
                <a:lnTo>
                  <a:pt x="6331946" y="790940"/>
                </a:lnTo>
                <a:lnTo>
                  <a:pt x="6183732" y="932834"/>
                </a:lnTo>
                <a:lnTo>
                  <a:pt x="6270836" y="1016340"/>
                </a:lnTo>
                <a:lnTo>
                  <a:pt x="6392242" y="904283"/>
                </a:lnTo>
                <a:lnTo>
                  <a:pt x="6358206" y="872823"/>
                </a:lnTo>
                <a:cubicBezTo>
                  <a:pt x="6329270" y="899530"/>
                  <a:pt x="6300335" y="926237"/>
                  <a:pt x="6271399" y="952945"/>
                </a:cubicBezTo>
                <a:lnTo>
                  <a:pt x="6244938" y="925140"/>
                </a:lnTo>
                <a:cubicBezTo>
                  <a:pt x="6282235" y="889857"/>
                  <a:pt x="6319532" y="854573"/>
                  <a:pt x="6356828" y="819290"/>
                </a:cubicBezTo>
                <a:lnTo>
                  <a:pt x="6448350" y="903881"/>
                </a:lnTo>
                <a:cubicBezTo>
                  <a:pt x="6398431" y="950237"/>
                  <a:pt x="6348512" y="996594"/>
                  <a:pt x="6298592" y="1042949"/>
                </a:cubicBezTo>
                <a:lnTo>
                  <a:pt x="6381985" y="1122896"/>
                </a:lnTo>
                <a:lnTo>
                  <a:pt x="6502183" y="1007825"/>
                </a:lnTo>
                <a:lnTo>
                  <a:pt x="6477094" y="984635"/>
                </a:lnTo>
                <a:lnTo>
                  <a:pt x="6387513" y="1067318"/>
                </a:lnTo>
                <a:lnTo>
                  <a:pt x="6361051" y="1039514"/>
                </a:lnTo>
                <a:cubicBezTo>
                  <a:pt x="6399910" y="1003964"/>
                  <a:pt x="6438769" y="968415"/>
                  <a:pt x="6477628" y="932865"/>
                </a:cubicBezTo>
                <a:lnTo>
                  <a:pt x="6559835" y="1008850"/>
                </a:lnTo>
                <a:cubicBezTo>
                  <a:pt x="6509798" y="1055729"/>
                  <a:pt x="6459760" y="1102608"/>
                  <a:pt x="6409722" y="1149487"/>
                </a:cubicBezTo>
                <a:lnTo>
                  <a:pt x="6558693" y="1291021"/>
                </a:lnTo>
                <a:lnTo>
                  <a:pt x="6476431" y="1366948"/>
                </a:lnTo>
                <a:lnTo>
                  <a:pt x="6359930" y="1260220"/>
                </a:lnTo>
                <a:lnTo>
                  <a:pt x="6386411" y="1232435"/>
                </a:lnTo>
                <a:lnTo>
                  <a:pt x="6475934" y="1315179"/>
                </a:lnTo>
                <a:lnTo>
                  <a:pt x="6501993" y="1291127"/>
                </a:lnTo>
                <a:lnTo>
                  <a:pt x="6381966" y="1176059"/>
                </a:lnTo>
                <a:lnTo>
                  <a:pt x="6297583" y="1256843"/>
                </a:lnTo>
                <a:lnTo>
                  <a:pt x="6447134" y="1395913"/>
                </a:lnTo>
                <a:lnTo>
                  <a:pt x="6355552" y="1480442"/>
                </a:lnTo>
                <a:lnTo>
                  <a:pt x="6243736" y="1374513"/>
                </a:lnTo>
                <a:lnTo>
                  <a:pt x="6270218" y="1346728"/>
                </a:lnTo>
                <a:lnTo>
                  <a:pt x="6356967" y="1426909"/>
                </a:lnTo>
                <a:lnTo>
                  <a:pt x="6391026" y="1395472"/>
                </a:lnTo>
                <a:lnTo>
                  <a:pt x="6269808" y="1283434"/>
                </a:lnTo>
                <a:lnTo>
                  <a:pt x="6183579" y="1365985"/>
                </a:lnTo>
                <a:lnTo>
                  <a:pt x="6328628" y="1505041"/>
                </a:lnTo>
                <a:lnTo>
                  <a:pt x="6301636" y="1532346"/>
                </a:lnTo>
                <a:lnTo>
                  <a:pt x="6155821" y="1392557"/>
                </a:lnTo>
                <a:lnTo>
                  <a:pt x="6007623" y="1534435"/>
                </a:lnTo>
                <a:lnTo>
                  <a:pt x="6075924" y="1534459"/>
                </a:lnTo>
                <a:lnTo>
                  <a:pt x="6156488" y="1455176"/>
                </a:lnTo>
                <a:lnTo>
                  <a:pt x="6236984" y="1534503"/>
                </a:lnTo>
                <a:lnTo>
                  <a:pt x="6236022" y="1534503"/>
                </a:lnTo>
                <a:lnTo>
                  <a:pt x="6159158" y="1610198"/>
                </a:lnTo>
                <a:lnTo>
                  <a:pt x="6082293" y="1534503"/>
                </a:lnTo>
                <a:lnTo>
                  <a:pt x="6009969" y="1534503"/>
                </a:lnTo>
                <a:lnTo>
                  <a:pt x="6157007" y="1675368"/>
                </a:lnTo>
                <a:lnTo>
                  <a:pt x="6304013" y="1534536"/>
                </a:lnTo>
                <a:lnTo>
                  <a:pt x="6307761" y="1534537"/>
                </a:lnTo>
                <a:lnTo>
                  <a:pt x="6332920" y="1560006"/>
                </a:lnTo>
                <a:lnTo>
                  <a:pt x="6184755" y="1701951"/>
                </a:lnTo>
                <a:lnTo>
                  <a:pt x="6271888" y="1785426"/>
                </a:lnTo>
                <a:lnTo>
                  <a:pt x="6393255" y="1673328"/>
                </a:lnTo>
                <a:lnTo>
                  <a:pt x="6359208" y="1641880"/>
                </a:lnTo>
                <a:cubicBezTo>
                  <a:pt x="6330281" y="1668597"/>
                  <a:pt x="6301355" y="1695314"/>
                  <a:pt x="6272430" y="1722031"/>
                </a:cubicBezTo>
                <a:lnTo>
                  <a:pt x="6245958" y="1694236"/>
                </a:lnTo>
                <a:cubicBezTo>
                  <a:pt x="6283243" y="1658940"/>
                  <a:pt x="6320528" y="1623643"/>
                  <a:pt x="6357813" y="1588346"/>
                </a:cubicBezTo>
                <a:lnTo>
                  <a:pt x="6449364" y="1672907"/>
                </a:lnTo>
                <a:cubicBezTo>
                  <a:pt x="6399460" y="1719280"/>
                  <a:pt x="6349558" y="1765653"/>
                  <a:pt x="6299653" y="1812026"/>
                </a:cubicBezTo>
                <a:lnTo>
                  <a:pt x="6383074" y="1891944"/>
                </a:lnTo>
                <a:lnTo>
                  <a:pt x="6503233" y="1776831"/>
                </a:lnTo>
                <a:lnTo>
                  <a:pt x="6478135" y="1753651"/>
                </a:lnTo>
                <a:lnTo>
                  <a:pt x="6388583" y="1836364"/>
                </a:lnTo>
                <a:lnTo>
                  <a:pt x="6362113" y="1808569"/>
                </a:lnTo>
                <a:cubicBezTo>
                  <a:pt x="6400959" y="1773006"/>
                  <a:pt x="6439803" y="1737444"/>
                  <a:pt x="6478650" y="1701882"/>
                </a:cubicBezTo>
                <a:lnTo>
                  <a:pt x="6560885" y="1777837"/>
                </a:lnTo>
                <a:cubicBezTo>
                  <a:pt x="6510865" y="1824733"/>
                  <a:pt x="6460844" y="1871629"/>
                  <a:pt x="6410822" y="1918525"/>
                </a:cubicBezTo>
                <a:lnTo>
                  <a:pt x="6559842" y="2060008"/>
                </a:lnTo>
                <a:lnTo>
                  <a:pt x="6477607" y="2135964"/>
                </a:lnTo>
                <a:lnTo>
                  <a:pt x="6361069" y="2029276"/>
                </a:lnTo>
                <a:lnTo>
                  <a:pt x="6387540" y="2001481"/>
                </a:lnTo>
                <a:lnTo>
                  <a:pt x="6477092" y="2084195"/>
                </a:lnTo>
                <a:lnTo>
                  <a:pt x="6503142" y="2060134"/>
                </a:lnTo>
                <a:lnTo>
                  <a:pt x="6383076" y="1945107"/>
                </a:lnTo>
                <a:lnTo>
                  <a:pt x="6298721" y="2025919"/>
                </a:lnTo>
                <a:lnTo>
                  <a:pt x="6448320" y="2164938"/>
                </a:lnTo>
                <a:lnTo>
                  <a:pt x="6356770" y="2249499"/>
                </a:lnTo>
                <a:lnTo>
                  <a:pt x="6244915" y="2143609"/>
                </a:lnTo>
                <a:lnTo>
                  <a:pt x="6271386" y="2115814"/>
                </a:lnTo>
                <a:lnTo>
                  <a:pt x="6358163" y="2195966"/>
                </a:lnTo>
                <a:lnTo>
                  <a:pt x="6392212" y="2164517"/>
                </a:lnTo>
                <a:lnTo>
                  <a:pt x="6270955" y="2052520"/>
                </a:lnTo>
                <a:lnTo>
                  <a:pt x="6184754" y="2135100"/>
                </a:lnTo>
                <a:lnTo>
                  <a:pt x="6329854" y="2274108"/>
                </a:lnTo>
                <a:lnTo>
                  <a:pt x="6321169" y="2282899"/>
                </a:lnTo>
                <a:lnTo>
                  <a:pt x="6302462" y="2282900"/>
                </a:lnTo>
                <a:lnTo>
                  <a:pt x="6311816" y="2292368"/>
                </a:lnTo>
                <a:lnTo>
                  <a:pt x="6302872" y="2301421"/>
                </a:lnTo>
                <a:lnTo>
                  <a:pt x="6291160" y="2290201"/>
                </a:lnTo>
                <a:lnTo>
                  <a:pt x="6298781" y="2282899"/>
                </a:lnTo>
                <a:lnTo>
                  <a:pt x="6283538" y="2282899"/>
                </a:lnTo>
                <a:lnTo>
                  <a:pt x="6157007" y="2161682"/>
                </a:lnTo>
                <a:lnTo>
                  <a:pt x="6030477" y="2282900"/>
                </a:lnTo>
                <a:lnTo>
                  <a:pt x="6004703" y="2282899"/>
                </a:lnTo>
                <a:lnTo>
                  <a:pt x="6017591" y="2295245"/>
                </a:lnTo>
                <a:lnTo>
                  <a:pt x="6008858" y="2303611"/>
                </a:lnTo>
                <a:lnTo>
                  <a:pt x="6026322" y="2303611"/>
                </a:lnTo>
                <a:lnTo>
                  <a:pt x="6151743" y="2423764"/>
                </a:lnTo>
                <a:lnTo>
                  <a:pt x="6277163" y="2303611"/>
                </a:lnTo>
                <a:lnTo>
                  <a:pt x="6322923" y="2303610"/>
                </a:lnTo>
                <a:lnTo>
                  <a:pt x="6327655" y="2308402"/>
                </a:lnTo>
                <a:lnTo>
                  <a:pt x="6179489" y="2450347"/>
                </a:lnTo>
                <a:lnTo>
                  <a:pt x="6266624" y="2533823"/>
                </a:lnTo>
                <a:lnTo>
                  <a:pt x="6387990" y="2421724"/>
                </a:lnTo>
                <a:lnTo>
                  <a:pt x="6353942" y="2390276"/>
                </a:lnTo>
                <a:cubicBezTo>
                  <a:pt x="6325017" y="2416994"/>
                  <a:pt x="6296091" y="2443710"/>
                  <a:pt x="6267165" y="2470427"/>
                </a:cubicBezTo>
                <a:lnTo>
                  <a:pt x="6240693" y="2442632"/>
                </a:lnTo>
                <a:cubicBezTo>
                  <a:pt x="6277978" y="2407336"/>
                  <a:pt x="6315262" y="2372040"/>
                  <a:pt x="6352548" y="2336743"/>
                </a:cubicBezTo>
                <a:lnTo>
                  <a:pt x="6444098" y="2421303"/>
                </a:lnTo>
                <a:cubicBezTo>
                  <a:pt x="6394195" y="2467677"/>
                  <a:pt x="6344293" y="2514049"/>
                  <a:pt x="6294389" y="2560422"/>
                </a:cubicBezTo>
                <a:lnTo>
                  <a:pt x="6377810" y="2640340"/>
                </a:lnTo>
                <a:lnTo>
                  <a:pt x="6497968" y="2525227"/>
                </a:lnTo>
                <a:lnTo>
                  <a:pt x="6472870" y="2502046"/>
                </a:lnTo>
                <a:lnTo>
                  <a:pt x="6383319" y="2584760"/>
                </a:lnTo>
                <a:lnTo>
                  <a:pt x="6356847" y="2556966"/>
                </a:lnTo>
                <a:cubicBezTo>
                  <a:pt x="6395693" y="2521403"/>
                  <a:pt x="6434539" y="2485840"/>
                  <a:pt x="6473387" y="2450277"/>
                </a:cubicBezTo>
                <a:lnTo>
                  <a:pt x="6555620" y="2526233"/>
                </a:lnTo>
                <a:cubicBezTo>
                  <a:pt x="6505599" y="2573129"/>
                  <a:pt x="6455579" y="2620024"/>
                  <a:pt x="6405557" y="2666922"/>
                </a:cubicBezTo>
                <a:lnTo>
                  <a:pt x="6554577" y="2808404"/>
                </a:lnTo>
                <a:lnTo>
                  <a:pt x="6472343" y="2884361"/>
                </a:lnTo>
                <a:lnTo>
                  <a:pt x="6355803" y="2777672"/>
                </a:lnTo>
                <a:lnTo>
                  <a:pt x="6382275" y="2749878"/>
                </a:lnTo>
                <a:lnTo>
                  <a:pt x="6471827" y="2832591"/>
                </a:lnTo>
                <a:lnTo>
                  <a:pt x="6497878" y="2808530"/>
                </a:lnTo>
                <a:lnTo>
                  <a:pt x="6377809" y="2693502"/>
                </a:lnTo>
                <a:lnTo>
                  <a:pt x="6293455" y="2774315"/>
                </a:lnTo>
                <a:lnTo>
                  <a:pt x="6443056" y="2913334"/>
                </a:lnTo>
                <a:lnTo>
                  <a:pt x="6351504" y="2997894"/>
                </a:lnTo>
                <a:lnTo>
                  <a:pt x="6239650" y="2892004"/>
                </a:lnTo>
                <a:lnTo>
                  <a:pt x="6266120" y="2864210"/>
                </a:lnTo>
                <a:lnTo>
                  <a:pt x="6352899" y="2944361"/>
                </a:lnTo>
                <a:lnTo>
                  <a:pt x="6386947" y="2912912"/>
                </a:lnTo>
                <a:lnTo>
                  <a:pt x="6265690" y="2800916"/>
                </a:lnTo>
                <a:lnTo>
                  <a:pt x="6179489" y="2883496"/>
                </a:lnTo>
                <a:lnTo>
                  <a:pt x="6324590" y="3022503"/>
                </a:lnTo>
                <a:lnTo>
                  <a:pt x="6305718" y="3041607"/>
                </a:lnTo>
                <a:lnTo>
                  <a:pt x="6303948" y="3041606"/>
                </a:lnTo>
                <a:lnTo>
                  <a:pt x="6304832" y="3042503"/>
                </a:lnTo>
                <a:lnTo>
                  <a:pt x="6297607" y="3049818"/>
                </a:lnTo>
                <a:lnTo>
                  <a:pt x="6294648" y="3046983"/>
                </a:lnTo>
                <a:lnTo>
                  <a:pt x="6300266" y="3041605"/>
                </a:lnTo>
                <a:lnTo>
                  <a:pt x="6289031" y="3041601"/>
                </a:lnTo>
                <a:lnTo>
                  <a:pt x="6151742" y="2910077"/>
                </a:lnTo>
                <a:lnTo>
                  <a:pt x="6014553" y="3041508"/>
                </a:lnTo>
                <a:lnTo>
                  <a:pt x="6006188" y="3041505"/>
                </a:lnTo>
                <a:lnTo>
                  <a:pt x="6010370" y="3045513"/>
                </a:lnTo>
                <a:lnTo>
                  <a:pt x="6003593" y="3052006"/>
                </a:lnTo>
                <a:lnTo>
                  <a:pt x="6017142" y="3052007"/>
                </a:lnTo>
                <a:lnTo>
                  <a:pt x="6153177" y="3182420"/>
                </a:lnTo>
                <a:lnTo>
                  <a:pt x="6289401" y="3052006"/>
                </a:lnTo>
                <a:lnTo>
                  <a:pt x="6314215" y="3052007"/>
                </a:lnTo>
                <a:lnTo>
                  <a:pt x="6329131" y="3067118"/>
                </a:lnTo>
                <a:lnTo>
                  <a:pt x="6180914" y="3209011"/>
                </a:lnTo>
                <a:lnTo>
                  <a:pt x="6268020" y="3292516"/>
                </a:lnTo>
                <a:lnTo>
                  <a:pt x="6389425" y="3180461"/>
                </a:lnTo>
                <a:lnTo>
                  <a:pt x="6355388" y="3149001"/>
                </a:lnTo>
                <a:cubicBezTo>
                  <a:pt x="6326453" y="3175708"/>
                  <a:pt x="6297518" y="3202415"/>
                  <a:pt x="6268582" y="3229122"/>
                </a:cubicBezTo>
                <a:lnTo>
                  <a:pt x="6242120" y="3201318"/>
                </a:lnTo>
                <a:cubicBezTo>
                  <a:pt x="6279417" y="3166034"/>
                  <a:pt x="6316716" y="3130751"/>
                  <a:pt x="6354014" y="3095468"/>
                </a:cubicBezTo>
                <a:lnTo>
                  <a:pt x="6445534" y="3180059"/>
                </a:lnTo>
                <a:cubicBezTo>
                  <a:pt x="6395613" y="3226415"/>
                  <a:pt x="6345695" y="3272771"/>
                  <a:pt x="6295777" y="3319126"/>
                </a:cubicBezTo>
                <a:lnTo>
                  <a:pt x="6379168" y="3399071"/>
                </a:lnTo>
                <a:lnTo>
                  <a:pt x="6499366" y="3284001"/>
                </a:lnTo>
                <a:lnTo>
                  <a:pt x="6474278" y="3260812"/>
                </a:lnTo>
                <a:lnTo>
                  <a:pt x="6384697" y="3343493"/>
                </a:lnTo>
                <a:lnTo>
                  <a:pt x="6358234" y="3315691"/>
                </a:lnTo>
                <a:cubicBezTo>
                  <a:pt x="6397094" y="3280141"/>
                  <a:pt x="6435952" y="3244592"/>
                  <a:pt x="6474811" y="3209043"/>
                </a:cubicBezTo>
                <a:lnTo>
                  <a:pt x="6557019" y="3285026"/>
                </a:lnTo>
                <a:cubicBezTo>
                  <a:pt x="6506982" y="3331904"/>
                  <a:pt x="6456944" y="3378783"/>
                  <a:pt x="6406906" y="3425662"/>
                </a:cubicBezTo>
                <a:lnTo>
                  <a:pt x="6555876" y="3567196"/>
                </a:lnTo>
                <a:lnTo>
                  <a:pt x="6473615" y="3643124"/>
                </a:lnTo>
                <a:lnTo>
                  <a:pt x="6357113" y="3536395"/>
                </a:lnTo>
                <a:lnTo>
                  <a:pt x="6383595" y="3508610"/>
                </a:lnTo>
                <a:lnTo>
                  <a:pt x="6473118" y="3591354"/>
                </a:lnTo>
                <a:lnTo>
                  <a:pt x="6499177" y="3567301"/>
                </a:lnTo>
                <a:lnTo>
                  <a:pt x="6379149" y="3452234"/>
                </a:lnTo>
                <a:lnTo>
                  <a:pt x="6294767" y="3533018"/>
                </a:lnTo>
                <a:lnTo>
                  <a:pt x="6444317" y="3672088"/>
                </a:lnTo>
                <a:lnTo>
                  <a:pt x="6352736" y="3756616"/>
                </a:lnTo>
                <a:lnTo>
                  <a:pt x="6240920" y="3650688"/>
                </a:lnTo>
                <a:lnTo>
                  <a:pt x="6267401" y="3622903"/>
                </a:lnTo>
                <a:lnTo>
                  <a:pt x="6354150" y="3703083"/>
                </a:lnTo>
                <a:lnTo>
                  <a:pt x="6388209" y="3671647"/>
                </a:lnTo>
                <a:lnTo>
                  <a:pt x="6266992" y="3559608"/>
                </a:lnTo>
                <a:lnTo>
                  <a:pt x="6180762" y="3642159"/>
                </a:lnTo>
                <a:lnTo>
                  <a:pt x="6325813" y="3781216"/>
                </a:lnTo>
                <a:lnTo>
                  <a:pt x="6317124" y="3790005"/>
                </a:lnTo>
                <a:lnTo>
                  <a:pt x="6298418" y="3789999"/>
                </a:lnTo>
                <a:lnTo>
                  <a:pt x="6307768" y="3799470"/>
                </a:lnTo>
                <a:lnTo>
                  <a:pt x="6298820" y="3808521"/>
                </a:lnTo>
                <a:lnTo>
                  <a:pt x="6287113" y="3797297"/>
                </a:lnTo>
                <a:lnTo>
                  <a:pt x="6294736" y="3789998"/>
                </a:lnTo>
                <a:lnTo>
                  <a:pt x="6279494" y="3789992"/>
                </a:lnTo>
                <a:lnTo>
                  <a:pt x="6153005" y="3668732"/>
                </a:lnTo>
                <a:lnTo>
                  <a:pt x="6026431" y="3789906"/>
                </a:lnTo>
                <a:lnTo>
                  <a:pt x="6000658" y="3789897"/>
                </a:lnTo>
                <a:lnTo>
                  <a:pt x="6013541" y="3802248"/>
                </a:lnTo>
                <a:lnTo>
                  <a:pt x="6004807" y="3810609"/>
                </a:lnTo>
                <a:lnTo>
                  <a:pt x="6022270" y="3810616"/>
                </a:lnTo>
                <a:lnTo>
                  <a:pt x="6147648" y="3930813"/>
                </a:lnTo>
                <a:lnTo>
                  <a:pt x="6273111" y="3810701"/>
                </a:lnTo>
                <a:lnTo>
                  <a:pt x="6318870" y="3810717"/>
                </a:lnTo>
                <a:lnTo>
                  <a:pt x="6323600" y="3815510"/>
                </a:lnTo>
                <a:lnTo>
                  <a:pt x="6175386" y="3957403"/>
                </a:lnTo>
                <a:lnTo>
                  <a:pt x="6262491" y="4040910"/>
                </a:lnTo>
                <a:lnTo>
                  <a:pt x="6383896" y="3928853"/>
                </a:lnTo>
                <a:lnTo>
                  <a:pt x="6349859" y="3897393"/>
                </a:lnTo>
                <a:cubicBezTo>
                  <a:pt x="6320925" y="3924101"/>
                  <a:pt x="6291989" y="3950807"/>
                  <a:pt x="6263054" y="3977514"/>
                </a:cubicBezTo>
                <a:lnTo>
                  <a:pt x="6236592" y="3949711"/>
                </a:lnTo>
                <a:cubicBezTo>
                  <a:pt x="6273889" y="3914427"/>
                  <a:pt x="6311185" y="3879143"/>
                  <a:pt x="6348483" y="3843859"/>
                </a:cubicBezTo>
                <a:lnTo>
                  <a:pt x="6440005" y="3928451"/>
                </a:lnTo>
                <a:cubicBezTo>
                  <a:pt x="6390085" y="3974807"/>
                  <a:pt x="6340166" y="4021163"/>
                  <a:pt x="6290247" y="4067519"/>
                </a:cubicBezTo>
                <a:lnTo>
                  <a:pt x="6373638" y="4147465"/>
                </a:lnTo>
                <a:lnTo>
                  <a:pt x="6493837" y="4032395"/>
                </a:lnTo>
                <a:lnTo>
                  <a:pt x="6468748" y="4009204"/>
                </a:lnTo>
                <a:lnTo>
                  <a:pt x="6379168" y="4091887"/>
                </a:lnTo>
                <a:lnTo>
                  <a:pt x="6352705" y="4064084"/>
                </a:lnTo>
                <a:cubicBezTo>
                  <a:pt x="6391564" y="4028534"/>
                  <a:pt x="6430423" y="3992985"/>
                  <a:pt x="6469282" y="3957435"/>
                </a:cubicBezTo>
                <a:lnTo>
                  <a:pt x="6551489" y="4033419"/>
                </a:lnTo>
                <a:cubicBezTo>
                  <a:pt x="6501452" y="4080299"/>
                  <a:pt x="6451414" y="4127178"/>
                  <a:pt x="6401377" y="4174056"/>
                </a:cubicBezTo>
                <a:lnTo>
                  <a:pt x="6550347" y="4315591"/>
                </a:lnTo>
                <a:lnTo>
                  <a:pt x="6468085" y="4391519"/>
                </a:lnTo>
                <a:lnTo>
                  <a:pt x="6351584" y="4284790"/>
                </a:lnTo>
                <a:lnTo>
                  <a:pt x="6378065" y="4257004"/>
                </a:lnTo>
                <a:lnTo>
                  <a:pt x="6467588" y="4339749"/>
                </a:lnTo>
                <a:lnTo>
                  <a:pt x="6493647" y="4315695"/>
                </a:lnTo>
                <a:lnTo>
                  <a:pt x="6373620" y="4200628"/>
                </a:lnTo>
                <a:lnTo>
                  <a:pt x="6289237" y="4281411"/>
                </a:lnTo>
                <a:lnTo>
                  <a:pt x="6438788" y="4420483"/>
                </a:lnTo>
                <a:lnTo>
                  <a:pt x="6347208" y="4505011"/>
                </a:lnTo>
                <a:lnTo>
                  <a:pt x="6235390" y="4399083"/>
                </a:lnTo>
                <a:lnTo>
                  <a:pt x="6261871" y="4371298"/>
                </a:lnTo>
                <a:lnTo>
                  <a:pt x="6348620" y="4451478"/>
                </a:lnTo>
                <a:lnTo>
                  <a:pt x="6382680" y="4420042"/>
                </a:lnTo>
                <a:lnTo>
                  <a:pt x="6261462" y="4308003"/>
                </a:lnTo>
                <a:lnTo>
                  <a:pt x="6175231" y="4390554"/>
                </a:lnTo>
                <a:lnTo>
                  <a:pt x="6320284" y="4529611"/>
                </a:lnTo>
                <a:lnTo>
                  <a:pt x="6293291" y="4556915"/>
                </a:lnTo>
                <a:lnTo>
                  <a:pt x="6147476" y="4417126"/>
                </a:lnTo>
                <a:lnTo>
                  <a:pt x="5999277" y="4559004"/>
                </a:lnTo>
                <a:lnTo>
                  <a:pt x="6067579" y="4559028"/>
                </a:lnTo>
                <a:lnTo>
                  <a:pt x="6148142" y="4479745"/>
                </a:lnTo>
                <a:lnTo>
                  <a:pt x="6228639" y="4559073"/>
                </a:lnTo>
                <a:lnTo>
                  <a:pt x="6227676" y="4559074"/>
                </a:lnTo>
                <a:lnTo>
                  <a:pt x="6150812" y="4634769"/>
                </a:lnTo>
                <a:lnTo>
                  <a:pt x="6073947" y="4559073"/>
                </a:lnTo>
                <a:lnTo>
                  <a:pt x="6001622" y="4559074"/>
                </a:lnTo>
                <a:lnTo>
                  <a:pt x="6148662" y="4699939"/>
                </a:lnTo>
                <a:lnTo>
                  <a:pt x="6295667" y="4559105"/>
                </a:lnTo>
                <a:lnTo>
                  <a:pt x="6299415" y="4559106"/>
                </a:lnTo>
                <a:lnTo>
                  <a:pt x="6324575" y="4584576"/>
                </a:lnTo>
                <a:lnTo>
                  <a:pt x="6176409" y="4726521"/>
                </a:lnTo>
                <a:lnTo>
                  <a:pt x="6263543" y="4809997"/>
                </a:lnTo>
                <a:lnTo>
                  <a:pt x="6384910" y="4697898"/>
                </a:lnTo>
                <a:lnTo>
                  <a:pt x="6350863" y="4666451"/>
                </a:lnTo>
                <a:cubicBezTo>
                  <a:pt x="6321936" y="4693167"/>
                  <a:pt x="6293010" y="4719884"/>
                  <a:pt x="6264085" y="4746601"/>
                </a:cubicBezTo>
                <a:lnTo>
                  <a:pt x="6237612" y="4718806"/>
                </a:lnTo>
                <a:cubicBezTo>
                  <a:pt x="6274897" y="4683510"/>
                  <a:pt x="6312182" y="4648214"/>
                  <a:pt x="6349467" y="4612917"/>
                </a:cubicBezTo>
                <a:lnTo>
                  <a:pt x="6441018" y="4697477"/>
                </a:lnTo>
                <a:cubicBezTo>
                  <a:pt x="6391115" y="4743851"/>
                  <a:pt x="6341212" y="4790223"/>
                  <a:pt x="6291310" y="4836596"/>
                </a:cubicBezTo>
                <a:lnTo>
                  <a:pt x="6374729" y="4916514"/>
                </a:lnTo>
                <a:lnTo>
                  <a:pt x="6494887" y="4801402"/>
                </a:lnTo>
                <a:lnTo>
                  <a:pt x="6469788" y="4778221"/>
                </a:lnTo>
                <a:lnTo>
                  <a:pt x="6380238" y="4860934"/>
                </a:lnTo>
                <a:lnTo>
                  <a:pt x="6353765" y="4833139"/>
                </a:lnTo>
                <a:cubicBezTo>
                  <a:pt x="6392612" y="4797577"/>
                  <a:pt x="6431459" y="4762015"/>
                  <a:pt x="6470305" y="4726452"/>
                </a:cubicBezTo>
                <a:lnTo>
                  <a:pt x="6552539" y="4802407"/>
                </a:lnTo>
                <a:cubicBezTo>
                  <a:pt x="6502519" y="4849304"/>
                  <a:pt x="6452498" y="4896200"/>
                  <a:pt x="6402477" y="4943096"/>
                </a:cubicBezTo>
                <a:lnTo>
                  <a:pt x="6551497" y="5084579"/>
                </a:lnTo>
                <a:lnTo>
                  <a:pt x="6469262" y="5160535"/>
                </a:lnTo>
                <a:lnTo>
                  <a:pt x="6352723" y="5053845"/>
                </a:lnTo>
                <a:lnTo>
                  <a:pt x="6379195" y="5026052"/>
                </a:lnTo>
                <a:lnTo>
                  <a:pt x="6468746" y="5108765"/>
                </a:lnTo>
                <a:lnTo>
                  <a:pt x="6494798" y="5084704"/>
                </a:lnTo>
                <a:lnTo>
                  <a:pt x="6374730" y="4969678"/>
                </a:lnTo>
                <a:lnTo>
                  <a:pt x="6290374" y="5050490"/>
                </a:lnTo>
                <a:lnTo>
                  <a:pt x="6439975" y="5189508"/>
                </a:lnTo>
                <a:lnTo>
                  <a:pt x="6348424" y="5274068"/>
                </a:lnTo>
                <a:lnTo>
                  <a:pt x="6236570" y="5168179"/>
                </a:lnTo>
                <a:lnTo>
                  <a:pt x="6263039" y="5140385"/>
                </a:lnTo>
                <a:lnTo>
                  <a:pt x="6349818" y="5220536"/>
                </a:lnTo>
                <a:lnTo>
                  <a:pt x="6383867" y="5189088"/>
                </a:lnTo>
                <a:lnTo>
                  <a:pt x="6262610" y="5077090"/>
                </a:lnTo>
                <a:lnTo>
                  <a:pt x="6176409" y="5159671"/>
                </a:lnTo>
                <a:lnTo>
                  <a:pt x="6321508" y="5298678"/>
                </a:lnTo>
                <a:lnTo>
                  <a:pt x="6312823" y="5307470"/>
                </a:lnTo>
                <a:lnTo>
                  <a:pt x="6294118" y="5307470"/>
                </a:lnTo>
                <a:lnTo>
                  <a:pt x="6303470" y="5316938"/>
                </a:lnTo>
                <a:lnTo>
                  <a:pt x="6294527" y="5325992"/>
                </a:lnTo>
                <a:lnTo>
                  <a:pt x="6282814" y="5314771"/>
                </a:lnTo>
                <a:lnTo>
                  <a:pt x="6290436" y="5307470"/>
                </a:lnTo>
                <a:lnTo>
                  <a:pt x="6275192" y="5307470"/>
                </a:lnTo>
                <a:lnTo>
                  <a:pt x="6148662" y="5186253"/>
                </a:lnTo>
                <a:lnTo>
                  <a:pt x="6022131" y="5307470"/>
                </a:lnTo>
                <a:lnTo>
                  <a:pt x="5996358" y="5307470"/>
                </a:lnTo>
                <a:lnTo>
                  <a:pt x="6009244" y="5319816"/>
                </a:lnTo>
                <a:lnTo>
                  <a:pt x="6000512" y="5328181"/>
                </a:lnTo>
                <a:lnTo>
                  <a:pt x="6017977" y="5328180"/>
                </a:lnTo>
                <a:lnTo>
                  <a:pt x="6143397" y="5448335"/>
                </a:lnTo>
                <a:lnTo>
                  <a:pt x="6268817" y="5328181"/>
                </a:lnTo>
                <a:lnTo>
                  <a:pt x="6314576" y="5328181"/>
                </a:lnTo>
                <a:lnTo>
                  <a:pt x="6319309" y="5332973"/>
                </a:lnTo>
                <a:lnTo>
                  <a:pt x="6171144" y="5474917"/>
                </a:lnTo>
                <a:lnTo>
                  <a:pt x="6258279" y="5558393"/>
                </a:lnTo>
                <a:lnTo>
                  <a:pt x="6379645" y="5446294"/>
                </a:lnTo>
                <a:lnTo>
                  <a:pt x="6345597" y="5414846"/>
                </a:lnTo>
                <a:cubicBezTo>
                  <a:pt x="6316671" y="5441563"/>
                  <a:pt x="6287745" y="5468280"/>
                  <a:pt x="6258820" y="5494996"/>
                </a:cubicBezTo>
                <a:lnTo>
                  <a:pt x="6232348" y="5467203"/>
                </a:lnTo>
                <a:cubicBezTo>
                  <a:pt x="6269633" y="5431906"/>
                  <a:pt x="6306916" y="5396609"/>
                  <a:pt x="6344202" y="5361314"/>
                </a:cubicBezTo>
                <a:lnTo>
                  <a:pt x="6435752" y="5445873"/>
                </a:lnTo>
                <a:cubicBezTo>
                  <a:pt x="6385850" y="5492246"/>
                  <a:pt x="6335948" y="5538619"/>
                  <a:pt x="6286044" y="5584992"/>
                </a:cubicBezTo>
                <a:lnTo>
                  <a:pt x="6369465" y="5664911"/>
                </a:lnTo>
                <a:lnTo>
                  <a:pt x="6489622" y="5549798"/>
                </a:lnTo>
                <a:lnTo>
                  <a:pt x="6464524" y="5526618"/>
                </a:lnTo>
                <a:lnTo>
                  <a:pt x="6374974" y="5609331"/>
                </a:lnTo>
                <a:lnTo>
                  <a:pt x="6348501" y="5581536"/>
                </a:lnTo>
                <a:cubicBezTo>
                  <a:pt x="6387348" y="5545973"/>
                  <a:pt x="6426193" y="5510410"/>
                  <a:pt x="6465041" y="5474848"/>
                </a:cubicBezTo>
                <a:lnTo>
                  <a:pt x="6547275" y="5550803"/>
                </a:lnTo>
                <a:cubicBezTo>
                  <a:pt x="6497253" y="5597700"/>
                  <a:pt x="6447233" y="5644595"/>
                  <a:pt x="6397212" y="5691492"/>
                </a:cubicBezTo>
                <a:lnTo>
                  <a:pt x="6546231" y="5832975"/>
                </a:lnTo>
                <a:lnTo>
                  <a:pt x="6463997" y="5908931"/>
                </a:lnTo>
                <a:lnTo>
                  <a:pt x="6347458" y="5802242"/>
                </a:lnTo>
                <a:lnTo>
                  <a:pt x="6373930" y="5774448"/>
                </a:lnTo>
                <a:lnTo>
                  <a:pt x="6463482" y="5857161"/>
                </a:lnTo>
                <a:lnTo>
                  <a:pt x="6489533" y="5833099"/>
                </a:lnTo>
                <a:lnTo>
                  <a:pt x="6369464" y="5718074"/>
                </a:lnTo>
                <a:lnTo>
                  <a:pt x="6285110" y="5798887"/>
                </a:lnTo>
                <a:lnTo>
                  <a:pt x="6434710" y="5937905"/>
                </a:lnTo>
                <a:lnTo>
                  <a:pt x="6343159" y="6022465"/>
                </a:lnTo>
                <a:lnTo>
                  <a:pt x="6231305" y="5916576"/>
                </a:lnTo>
                <a:lnTo>
                  <a:pt x="6257775" y="5888781"/>
                </a:lnTo>
                <a:lnTo>
                  <a:pt x="6344554" y="5968932"/>
                </a:lnTo>
                <a:lnTo>
                  <a:pt x="6378602" y="5937483"/>
                </a:lnTo>
                <a:lnTo>
                  <a:pt x="6257343" y="5825487"/>
                </a:lnTo>
                <a:lnTo>
                  <a:pt x="6171143" y="5908067"/>
                </a:lnTo>
                <a:lnTo>
                  <a:pt x="6316242" y="6047074"/>
                </a:lnTo>
                <a:lnTo>
                  <a:pt x="6289261" y="6074388"/>
                </a:lnTo>
                <a:lnTo>
                  <a:pt x="6143397" y="5934649"/>
                </a:lnTo>
                <a:lnTo>
                  <a:pt x="5995247" y="6076577"/>
                </a:lnTo>
                <a:lnTo>
                  <a:pt x="6063549" y="6076577"/>
                </a:lnTo>
                <a:lnTo>
                  <a:pt x="6144085" y="5997268"/>
                </a:lnTo>
                <a:lnTo>
                  <a:pt x="6224620" y="6076577"/>
                </a:lnTo>
                <a:lnTo>
                  <a:pt x="6333594" y="6076577"/>
                </a:lnTo>
                <a:lnTo>
                  <a:pt x="6702904" y="5735466"/>
                </a:lnTo>
                <a:lnTo>
                  <a:pt x="6702905" y="5733019"/>
                </a:lnTo>
                <a:lnTo>
                  <a:pt x="7061938" y="6064638"/>
                </a:lnTo>
                <a:lnTo>
                  <a:pt x="7111691" y="6064639"/>
                </a:lnTo>
                <a:lnTo>
                  <a:pt x="7086498" y="6039136"/>
                </a:lnTo>
                <a:lnTo>
                  <a:pt x="7234664" y="5897191"/>
                </a:lnTo>
                <a:lnTo>
                  <a:pt x="7147529" y="5813716"/>
                </a:lnTo>
                <a:lnTo>
                  <a:pt x="7026163" y="5925814"/>
                </a:lnTo>
                <a:lnTo>
                  <a:pt x="7060211" y="5957262"/>
                </a:lnTo>
                <a:cubicBezTo>
                  <a:pt x="7089138" y="5930545"/>
                  <a:pt x="7118062" y="5903828"/>
                  <a:pt x="7146989" y="5877112"/>
                </a:cubicBezTo>
                <a:lnTo>
                  <a:pt x="7173460" y="5904906"/>
                </a:lnTo>
                <a:cubicBezTo>
                  <a:pt x="7136176" y="5940202"/>
                  <a:pt x="7098891" y="5975498"/>
                  <a:pt x="7061606" y="6010795"/>
                </a:cubicBezTo>
                <a:lnTo>
                  <a:pt x="6970056" y="5926235"/>
                </a:lnTo>
                <a:cubicBezTo>
                  <a:pt x="7019958" y="5879862"/>
                  <a:pt x="7069861" y="5833489"/>
                  <a:pt x="7119763" y="5787116"/>
                </a:cubicBezTo>
                <a:lnTo>
                  <a:pt x="7036344" y="5707198"/>
                </a:lnTo>
                <a:lnTo>
                  <a:pt x="6916185" y="5822311"/>
                </a:lnTo>
                <a:lnTo>
                  <a:pt x="6941283" y="5845491"/>
                </a:lnTo>
                <a:lnTo>
                  <a:pt x="7030834" y="5762777"/>
                </a:lnTo>
                <a:lnTo>
                  <a:pt x="7057307" y="5790573"/>
                </a:lnTo>
                <a:cubicBezTo>
                  <a:pt x="7018460" y="5826136"/>
                  <a:pt x="6979613" y="5861699"/>
                  <a:pt x="6940768" y="5897261"/>
                </a:cubicBezTo>
                <a:lnTo>
                  <a:pt x="6858533" y="5821306"/>
                </a:lnTo>
                <a:cubicBezTo>
                  <a:pt x="6908553" y="5774408"/>
                  <a:pt x="6958575" y="5727513"/>
                  <a:pt x="7008596" y="5680617"/>
                </a:cubicBezTo>
                <a:lnTo>
                  <a:pt x="6859576" y="5539133"/>
                </a:lnTo>
                <a:lnTo>
                  <a:pt x="6941810" y="5463177"/>
                </a:lnTo>
                <a:lnTo>
                  <a:pt x="7058351" y="5569866"/>
                </a:lnTo>
                <a:lnTo>
                  <a:pt x="7031878" y="5597660"/>
                </a:lnTo>
                <a:lnTo>
                  <a:pt x="6942326" y="5514947"/>
                </a:lnTo>
                <a:lnTo>
                  <a:pt x="6916275" y="5539008"/>
                </a:lnTo>
                <a:lnTo>
                  <a:pt x="7036344" y="5654035"/>
                </a:lnTo>
                <a:lnTo>
                  <a:pt x="7120698" y="5573222"/>
                </a:lnTo>
                <a:lnTo>
                  <a:pt x="6971099" y="5434204"/>
                </a:lnTo>
                <a:lnTo>
                  <a:pt x="7062650" y="5349644"/>
                </a:lnTo>
                <a:lnTo>
                  <a:pt x="7174504" y="5455533"/>
                </a:lnTo>
                <a:lnTo>
                  <a:pt x="7148032" y="5483328"/>
                </a:lnTo>
                <a:lnTo>
                  <a:pt x="7061255" y="5403176"/>
                </a:lnTo>
                <a:lnTo>
                  <a:pt x="7027206" y="5434625"/>
                </a:lnTo>
                <a:lnTo>
                  <a:pt x="7148464" y="5546622"/>
                </a:lnTo>
                <a:lnTo>
                  <a:pt x="7234664" y="5464041"/>
                </a:lnTo>
                <a:lnTo>
                  <a:pt x="7089564" y="5325034"/>
                </a:lnTo>
                <a:lnTo>
                  <a:pt x="7098249" y="5316242"/>
                </a:lnTo>
                <a:lnTo>
                  <a:pt x="7116956" y="5316242"/>
                </a:lnTo>
                <a:lnTo>
                  <a:pt x="7107603" y="5306775"/>
                </a:lnTo>
                <a:lnTo>
                  <a:pt x="7116548" y="5297720"/>
                </a:lnTo>
                <a:lnTo>
                  <a:pt x="7128259" y="5308940"/>
                </a:lnTo>
                <a:lnTo>
                  <a:pt x="7120637" y="5316242"/>
                </a:lnTo>
                <a:lnTo>
                  <a:pt x="7135882" y="5316242"/>
                </a:lnTo>
                <a:lnTo>
                  <a:pt x="7262412" y="5437459"/>
                </a:lnTo>
                <a:lnTo>
                  <a:pt x="7388942" y="5316242"/>
                </a:lnTo>
                <a:lnTo>
                  <a:pt x="7414716" y="5316242"/>
                </a:lnTo>
                <a:lnTo>
                  <a:pt x="7401829" y="5303897"/>
                </a:lnTo>
                <a:lnTo>
                  <a:pt x="7410560" y="5295532"/>
                </a:lnTo>
                <a:lnTo>
                  <a:pt x="7393095" y="5295532"/>
                </a:lnTo>
                <a:lnTo>
                  <a:pt x="7267676" y="5175377"/>
                </a:lnTo>
                <a:lnTo>
                  <a:pt x="7142256" y="5295532"/>
                </a:lnTo>
                <a:lnTo>
                  <a:pt x="7096497" y="5295532"/>
                </a:lnTo>
                <a:lnTo>
                  <a:pt x="7091763" y="5290740"/>
                </a:lnTo>
                <a:lnTo>
                  <a:pt x="7239929" y="5148796"/>
                </a:lnTo>
                <a:lnTo>
                  <a:pt x="7152795" y="5065319"/>
                </a:lnTo>
                <a:lnTo>
                  <a:pt x="7031429" y="5177418"/>
                </a:lnTo>
                <a:lnTo>
                  <a:pt x="7065477" y="5208866"/>
                </a:lnTo>
                <a:cubicBezTo>
                  <a:pt x="7094402" y="5182148"/>
                  <a:pt x="7123329" y="5155433"/>
                  <a:pt x="7152254" y="5128715"/>
                </a:cubicBezTo>
                <a:lnTo>
                  <a:pt x="7178726" y="5156509"/>
                </a:lnTo>
                <a:cubicBezTo>
                  <a:pt x="7141441" y="5191806"/>
                  <a:pt x="7104156" y="5227102"/>
                  <a:pt x="7066871" y="5262399"/>
                </a:cubicBezTo>
                <a:lnTo>
                  <a:pt x="6975320" y="5177838"/>
                </a:lnTo>
                <a:cubicBezTo>
                  <a:pt x="7025223" y="5131466"/>
                  <a:pt x="7075126" y="5085093"/>
                  <a:pt x="7125029" y="5038720"/>
                </a:cubicBezTo>
                <a:lnTo>
                  <a:pt x="7041608" y="4958803"/>
                </a:lnTo>
                <a:lnTo>
                  <a:pt x="6921451" y="5073914"/>
                </a:lnTo>
                <a:lnTo>
                  <a:pt x="6946547" y="5097095"/>
                </a:lnTo>
                <a:lnTo>
                  <a:pt x="7036100" y="5014382"/>
                </a:lnTo>
                <a:lnTo>
                  <a:pt x="7062571" y="5042177"/>
                </a:lnTo>
                <a:cubicBezTo>
                  <a:pt x="7023724" y="5077739"/>
                  <a:pt x="6984879" y="5113302"/>
                  <a:pt x="6946033" y="5148864"/>
                </a:cubicBezTo>
                <a:lnTo>
                  <a:pt x="6863799" y="5072909"/>
                </a:lnTo>
                <a:cubicBezTo>
                  <a:pt x="6913819" y="5026013"/>
                  <a:pt x="6963840" y="4979117"/>
                  <a:pt x="7013861" y="4932220"/>
                </a:cubicBezTo>
                <a:lnTo>
                  <a:pt x="6864842" y="4790737"/>
                </a:lnTo>
                <a:lnTo>
                  <a:pt x="6947076" y="4714782"/>
                </a:lnTo>
                <a:lnTo>
                  <a:pt x="7063616" y="4821469"/>
                </a:lnTo>
                <a:lnTo>
                  <a:pt x="7037143" y="4849264"/>
                </a:lnTo>
                <a:lnTo>
                  <a:pt x="6947591" y="4766551"/>
                </a:lnTo>
                <a:lnTo>
                  <a:pt x="6921541" y="4790613"/>
                </a:lnTo>
                <a:lnTo>
                  <a:pt x="7041608" y="4905639"/>
                </a:lnTo>
                <a:lnTo>
                  <a:pt x="7125963" y="4824826"/>
                </a:lnTo>
                <a:lnTo>
                  <a:pt x="6976362" y="4685807"/>
                </a:lnTo>
                <a:lnTo>
                  <a:pt x="7067914" y="4601247"/>
                </a:lnTo>
                <a:lnTo>
                  <a:pt x="7179768" y="4707136"/>
                </a:lnTo>
                <a:lnTo>
                  <a:pt x="7153296" y="4734931"/>
                </a:lnTo>
                <a:lnTo>
                  <a:pt x="7066519" y="4654781"/>
                </a:lnTo>
                <a:lnTo>
                  <a:pt x="7032471" y="4686228"/>
                </a:lnTo>
                <a:lnTo>
                  <a:pt x="7153728" y="4798226"/>
                </a:lnTo>
                <a:lnTo>
                  <a:pt x="7239929" y="4715646"/>
                </a:lnTo>
                <a:lnTo>
                  <a:pt x="7094829" y="4576638"/>
                </a:lnTo>
                <a:lnTo>
                  <a:pt x="7121812" y="4549324"/>
                </a:lnTo>
                <a:lnTo>
                  <a:pt x="7267677" y="4689064"/>
                </a:lnTo>
                <a:lnTo>
                  <a:pt x="7415826" y="4547135"/>
                </a:lnTo>
                <a:lnTo>
                  <a:pt x="7413052" y="4547135"/>
                </a:lnTo>
                <a:lnTo>
                  <a:pt x="7266495" y="4406633"/>
                </a:lnTo>
                <a:lnTo>
                  <a:pt x="7119732" y="4547135"/>
                </a:lnTo>
                <a:lnTo>
                  <a:pt x="7115416" y="4547135"/>
                </a:lnTo>
                <a:lnTo>
                  <a:pt x="7090541" y="4521937"/>
                </a:lnTo>
                <a:lnTo>
                  <a:pt x="7238757" y="4380042"/>
                </a:lnTo>
                <a:lnTo>
                  <a:pt x="7151651" y="4296537"/>
                </a:lnTo>
                <a:lnTo>
                  <a:pt x="7030246" y="4408593"/>
                </a:lnTo>
                <a:lnTo>
                  <a:pt x="7064282" y="4440053"/>
                </a:lnTo>
                <a:cubicBezTo>
                  <a:pt x="7093218" y="4413345"/>
                  <a:pt x="7122153" y="4386639"/>
                  <a:pt x="7151088" y="4359931"/>
                </a:cubicBezTo>
                <a:lnTo>
                  <a:pt x="7177551" y="4387736"/>
                </a:lnTo>
                <a:cubicBezTo>
                  <a:pt x="7140253" y="4423019"/>
                  <a:pt x="7102955" y="4458302"/>
                  <a:pt x="7065659" y="4493586"/>
                </a:cubicBezTo>
                <a:lnTo>
                  <a:pt x="6974137" y="4408994"/>
                </a:lnTo>
                <a:cubicBezTo>
                  <a:pt x="7024057" y="4362639"/>
                  <a:pt x="7073974" y="4316283"/>
                  <a:pt x="7123895" y="4269928"/>
                </a:cubicBezTo>
                <a:lnTo>
                  <a:pt x="7040503" y="4189981"/>
                </a:lnTo>
                <a:lnTo>
                  <a:pt x="6920305" y="4305052"/>
                </a:lnTo>
                <a:lnTo>
                  <a:pt x="6945393" y="4328242"/>
                </a:lnTo>
                <a:lnTo>
                  <a:pt x="7034974" y="4245559"/>
                </a:lnTo>
                <a:lnTo>
                  <a:pt x="7061437" y="4273362"/>
                </a:lnTo>
                <a:cubicBezTo>
                  <a:pt x="7022578" y="4308911"/>
                  <a:pt x="6983720" y="4344461"/>
                  <a:pt x="6944859" y="4380010"/>
                </a:cubicBezTo>
                <a:lnTo>
                  <a:pt x="6862653" y="4304027"/>
                </a:lnTo>
                <a:cubicBezTo>
                  <a:pt x="6912691" y="4257148"/>
                  <a:pt x="6962728" y="4210269"/>
                  <a:pt x="7012765" y="4163389"/>
                </a:cubicBezTo>
                <a:lnTo>
                  <a:pt x="6863795" y="4021855"/>
                </a:lnTo>
                <a:lnTo>
                  <a:pt x="6946057" y="3945928"/>
                </a:lnTo>
                <a:lnTo>
                  <a:pt x="7062558" y="4052656"/>
                </a:lnTo>
                <a:lnTo>
                  <a:pt x="7036076" y="4080442"/>
                </a:lnTo>
                <a:lnTo>
                  <a:pt x="6946554" y="3997698"/>
                </a:lnTo>
                <a:lnTo>
                  <a:pt x="6920495" y="4021750"/>
                </a:lnTo>
                <a:lnTo>
                  <a:pt x="7040522" y="4136817"/>
                </a:lnTo>
                <a:lnTo>
                  <a:pt x="7124905" y="4056034"/>
                </a:lnTo>
                <a:lnTo>
                  <a:pt x="6975355" y="3916964"/>
                </a:lnTo>
                <a:lnTo>
                  <a:pt x="7066935" y="3832435"/>
                </a:lnTo>
                <a:lnTo>
                  <a:pt x="7178753" y="3938363"/>
                </a:lnTo>
                <a:lnTo>
                  <a:pt x="7152271" y="3966148"/>
                </a:lnTo>
                <a:lnTo>
                  <a:pt x="7065521" y="3885968"/>
                </a:lnTo>
                <a:lnTo>
                  <a:pt x="7031462" y="3917404"/>
                </a:lnTo>
                <a:lnTo>
                  <a:pt x="7152680" y="4029443"/>
                </a:lnTo>
                <a:lnTo>
                  <a:pt x="7238910" y="3946892"/>
                </a:lnTo>
                <a:lnTo>
                  <a:pt x="7093859" y="3807836"/>
                </a:lnTo>
                <a:lnTo>
                  <a:pt x="7102548" y="3799045"/>
                </a:lnTo>
                <a:lnTo>
                  <a:pt x="7121254" y="3799052"/>
                </a:lnTo>
                <a:lnTo>
                  <a:pt x="7111904" y="3789581"/>
                </a:lnTo>
                <a:lnTo>
                  <a:pt x="7120851" y="3780531"/>
                </a:lnTo>
                <a:lnTo>
                  <a:pt x="7132559" y="3791755"/>
                </a:lnTo>
                <a:lnTo>
                  <a:pt x="7124934" y="3799053"/>
                </a:lnTo>
                <a:lnTo>
                  <a:pt x="7140179" y="3799058"/>
                </a:lnTo>
                <a:lnTo>
                  <a:pt x="7266667" y="3920320"/>
                </a:lnTo>
                <a:lnTo>
                  <a:pt x="7393240" y="3799145"/>
                </a:lnTo>
                <a:lnTo>
                  <a:pt x="7419013" y="3799154"/>
                </a:lnTo>
                <a:lnTo>
                  <a:pt x="7406131" y="3786804"/>
                </a:lnTo>
                <a:lnTo>
                  <a:pt x="7414866" y="3778442"/>
                </a:lnTo>
                <a:lnTo>
                  <a:pt x="7397401" y="3778436"/>
                </a:lnTo>
                <a:lnTo>
                  <a:pt x="7272024" y="3658239"/>
                </a:lnTo>
                <a:lnTo>
                  <a:pt x="7146561" y="3778350"/>
                </a:lnTo>
                <a:lnTo>
                  <a:pt x="7100801" y="3778335"/>
                </a:lnTo>
                <a:lnTo>
                  <a:pt x="7096070" y="3773542"/>
                </a:lnTo>
                <a:lnTo>
                  <a:pt x="7244286" y="3631648"/>
                </a:lnTo>
                <a:lnTo>
                  <a:pt x="7157181" y="3548141"/>
                </a:lnTo>
                <a:lnTo>
                  <a:pt x="7035776" y="3660199"/>
                </a:lnTo>
                <a:lnTo>
                  <a:pt x="7069812" y="3691658"/>
                </a:lnTo>
                <a:cubicBezTo>
                  <a:pt x="7098748" y="3664951"/>
                  <a:pt x="7127684" y="3638244"/>
                  <a:pt x="7156618" y="3611537"/>
                </a:cubicBezTo>
                <a:lnTo>
                  <a:pt x="7183080" y="3639340"/>
                </a:lnTo>
                <a:cubicBezTo>
                  <a:pt x="7145783" y="3674625"/>
                  <a:pt x="7108485" y="3709908"/>
                  <a:pt x="7071187" y="3745191"/>
                </a:cubicBezTo>
                <a:lnTo>
                  <a:pt x="6979666" y="3660600"/>
                </a:lnTo>
                <a:cubicBezTo>
                  <a:pt x="7029585" y="3614244"/>
                  <a:pt x="7079505" y="3567888"/>
                  <a:pt x="7129424" y="3521532"/>
                </a:cubicBezTo>
                <a:lnTo>
                  <a:pt x="7046033" y="3441586"/>
                </a:lnTo>
                <a:lnTo>
                  <a:pt x="6925834" y="3556657"/>
                </a:lnTo>
                <a:lnTo>
                  <a:pt x="6950924" y="3579847"/>
                </a:lnTo>
                <a:lnTo>
                  <a:pt x="7040504" y="3497164"/>
                </a:lnTo>
                <a:lnTo>
                  <a:pt x="7066965" y="3524968"/>
                </a:lnTo>
                <a:cubicBezTo>
                  <a:pt x="7028107" y="3560517"/>
                  <a:pt x="6989249" y="3596067"/>
                  <a:pt x="6950389" y="3631616"/>
                </a:cubicBezTo>
                <a:lnTo>
                  <a:pt x="6868181" y="3555632"/>
                </a:lnTo>
                <a:cubicBezTo>
                  <a:pt x="6918220" y="3508753"/>
                  <a:pt x="6968257" y="3461874"/>
                  <a:pt x="7018294" y="3414995"/>
                </a:cubicBezTo>
                <a:lnTo>
                  <a:pt x="6869324" y="3273463"/>
                </a:lnTo>
                <a:lnTo>
                  <a:pt x="6951587" y="3197536"/>
                </a:lnTo>
                <a:lnTo>
                  <a:pt x="7068088" y="3304263"/>
                </a:lnTo>
                <a:lnTo>
                  <a:pt x="7041606" y="3332049"/>
                </a:lnTo>
                <a:lnTo>
                  <a:pt x="6952084" y="3249306"/>
                </a:lnTo>
                <a:lnTo>
                  <a:pt x="6926024" y="3273357"/>
                </a:lnTo>
                <a:lnTo>
                  <a:pt x="7046052" y="3388423"/>
                </a:lnTo>
                <a:lnTo>
                  <a:pt x="7130433" y="3307640"/>
                </a:lnTo>
                <a:lnTo>
                  <a:pt x="6980883" y="3168571"/>
                </a:lnTo>
                <a:lnTo>
                  <a:pt x="7072464" y="3084043"/>
                </a:lnTo>
                <a:lnTo>
                  <a:pt x="7184282" y="3189970"/>
                </a:lnTo>
                <a:lnTo>
                  <a:pt x="7157800" y="3217756"/>
                </a:lnTo>
                <a:lnTo>
                  <a:pt x="7071051" y="3137575"/>
                </a:lnTo>
                <a:lnTo>
                  <a:pt x="7036992" y="3169012"/>
                </a:lnTo>
                <a:lnTo>
                  <a:pt x="7158209" y="3281049"/>
                </a:lnTo>
                <a:lnTo>
                  <a:pt x="7244439" y="3198499"/>
                </a:lnTo>
                <a:lnTo>
                  <a:pt x="7099387" y="3059442"/>
                </a:lnTo>
                <a:lnTo>
                  <a:pt x="7118541" y="3040069"/>
                </a:lnTo>
                <a:lnTo>
                  <a:pt x="7120036" y="3040068"/>
                </a:lnTo>
                <a:lnTo>
                  <a:pt x="7119289" y="3039311"/>
                </a:lnTo>
                <a:lnTo>
                  <a:pt x="7126380" y="3032138"/>
                </a:lnTo>
                <a:lnTo>
                  <a:pt x="7129188" y="3034828"/>
                </a:lnTo>
                <a:lnTo>
                  <a:pt x="7123718" y="3040068"/>
                </a:lnTo>
                <a:lnTo>
                  <a:pt x="7134653" y="3040068"/>
                </a:lnTo>
                <a:lnTo>
                  <a:pt x="7272195" y="3171927"/>
                </a:lnTo>
                <a:lnTo>
                  <a:pt x="7409930" y="3040067"/>
                </a:lnTo>
                <a:lnTo>
                  <a:pt x="7417795" y="3040068"/>
                </a:lnTo>
                <a:lnTo>
                  <a:pt x="7413864" y="3036300"/>
                </a:lnTo>
                <a:lnTo>
                  <a:pt x="7420395" y="3030050"/>
                </a:lnTo>
                <a:lnTo>
                  <a:pt x="7407333" y="3030045"/>
                </a:lnTo>
                <a:lnTo>
                  <a:pt x="7270757" y="2899201"/>
                </a:lnTo>
                <a:lnTo>
                  <a:pt x="7134278" y="3029951"/>
                </a:lnTo>
                <a:lnTo>
                  <a:pt x="7110034" y="3029943"/>
                </a:lnTo>
                <a:lnTo>
                  <a:pt x="7094845" y="3014566"/>
                </a:lnTo>
                <a:lnTo>
                  <a:pt x="7243010" y="2872621"/>
                </a:lnTo>
                <a:lnTo>
                  <a:pt x="7155876" y="2789145"/>
                </a:lnTo>
                <a:lnTo>
                  <a:pt x="7034508" y="2901243"/>
                </a:lnTo>
                <a:lnTo>
                  <a:pt x="7068557" y="2932691"/>
                </a:lnTo>
                <a:cubicBezTo>
                  <a:pt x="7097483" y="2905973"/>
                  <a:pt x="7126409" y="2879257"/>
                  <a:pt x="7155335" y="2852541"/>
                </a:cubicBezTo>
                <a:lnTo>
                  <a:pt x="7181806" y="2880336"/>
                </a:lnTo>
                <a:cubicBezTo>
                  <a:pt x="7144521" y="2915631"/>
                  <a:pt x="7107236" y="2950928"/>
                  <a:pt x="7069951" y="2986224"/>
                </a:cubicBezTo>
                <a:lnTo>
                  <a:pt x="6978401" y="2901664"/>
                </a:lnTo>
                <a:cubicBezTo>
                  <a:pt x="7028303" y="2855291"/>
                  <a:pt x="7078207" y="2808918"/>
                  <a:pt x="7128108" y="2762546"/>
                </a:cubicBezTo>
                <a:lnTo>
                  <a:pt x="7044688" y="2682628"/>
                </a:lnTo>
                <a:lnTo>
                  <a:pt x="6924531" y="2797740"/>
                </a:lnTo>
                <a:lnTo>
                  <a:pt x="6949628" y="2820921"/>
                </a:lnTo>
                <a:lnTo>
                  <a:pt x="7039180" y="2738207"/>
                </a:lnTo>
                <a:lnTo>
                  <a:pt x="7065652" y="2766003"/>
                </a:lnTo>
                <a:cubicBezTo>
                  <a:pt x="7026806" y="2801565"/>
                  <a:pt x="6987959" y="2837128"/>
                  <a:pt x="6949112" y="2872691"/>
                </a:cubicBezTo>
                <a:lnTo>
                  <a:pt x="6866879" y="2796735"/>
                </a:lnTo>
                <a:cubicBezTo>
                  <a:pt x="6916900" y="2749838"/>
                  <a:pt x="6966921" y="2702942"/>
                  <a:pt x="7016943" y="2656045"/>
                </a:cubicBezTo>
                <a:lnTo>
                  <a:pt x="6867923" y="2514563"/>
                </a:lnTo>
                <a:lnTo>
                  <a:pt x="6950156" y="2438607"/>
                </a:lnTo>
                <a:lnTo>
                  <a:pt x="7066695" y="2545295"/>
                </a:lnTo>
                <a:lnTo>
                  <a:pt x="7040224" y="2573090"/>
                </a:lnTo>
                <a:lnTo>
                  <a:pt x="6950671" y="2490376"/>
                </a:lnTo>
                <a:lnTo>
                  <a:pt x="6924620" y="2514438"/>
                </a:lnTo>
                <a:lnTo>
                  <a:pt x="7044689" y="2629464"/>
                </a:lnTo>
                <a:lnTo>
                  <a:pt x="7129044" y="2548652"/>
                </a:lnTo>
                <a:lnTo>
                  <a:pt x="6979444" y="2409633"/>
                </a:lnTo>
                <a:lnTo>
                  <a:pt x="7070995" y="2325073"/>
                </a:lnTo>
                <a:lnTo>
                  <a:pt x="7182850" y="2430963"/>
                </a:lnTo>
                <a:lnTo>
                  <a:pt x="7156378" y="2458757"/>
                </a:lnTo>
                <a:lnTo>
                  <a:pt x="7069600" y="2378606"/>
                </a:lnTo>
                <a:lnTo>
                  <a:pt x="7035552" y="2410054"/>
                </a:lnTo>
                <a:lnTo>
                  <a:pt x="7156810" y="2522052"/>
                </a:lnTo>
                <a:lnTo>
                  <a:pt x="7243010" y="2439471"/>
                </a:lnTo>
                <a:lnTo>
                  <a:pt x="7097910" y="2300463"/>
                </a:lnTo>
                <a:lnTo>
                  <a:pt x="7106596" y="2291672"/>
                </a:lnTo>
                <a:lnTo>
                  <a:pt x="7125301" y="2291672"/>
                </a:lnTo>
                <a:lnTo>
                  <a:pt x="7115949" y="2282204"/>
                </a:lnTo>
                <a:lnTo>
                  <a:pt x="7124893" y="2273150"/>
                </a:lnTo>
                <a:lnTo>
                  <a:pt x="7136604" y="2284370"/>
                </a:lnTo>
                <a:lnTo>
                  <a:pt x="7128983" y="2291672"/>
                </a:lnTo>
                <a:lnTo>
                  <a:pt x="7144227" y="2291671"/>
                </a:lnTo>
                <a:lnTo>
                  <a:pt x="7270757" y="2412889"/>
                </a:lnTo>
                <a:lnTo>
                  <a:pt x="7397287" y="2291672"/>
                </a:lnTo>
                <a:lnTo>
                  <a:pt x="7423061" y="2291672"/>
                </a:lnTo>
                <a:lnTo>
                  <a:pt x="7410174" y="2279326"/>
                </a:lnTo>
                <a:lnTo>
                  <a:pt x="7418906" y="2270960"/>
                </a:lnTo>
                <a:lnTo>
                  <a:pt x="7401443" y="2270960"/>
                </a:lnTo>
                <a:lnTo>
                  <a:pt x="7276022" y="2150807"/>
                </a:lnTo>
                <a:lnTo>
                  <a:pt x="7150602" y="2270961"/>
                </a:lnTo>
                <a:lnTo>
                  <a:pt x="7104842" y="2270961"/>
                </a:lnTo>
                <a:lnTo>
                  <a:pt x="7100109" y="2266169"/>
                </a:lnTo>
                <a:lnTo>
                  <a:pt x="7248274" y="2124226"/>
                </a:lnTo>
                <a:lnTo>
                  <a:pt x="7161140" y="2040749"/>
                </a:lnTo>
                <a:lnTo>
                  <a:pt x="7039774" y="2152847"/>
                </a:lnTo>
                <a:lnTo>
                  <a:pt x="7073822" y="2184295"/>
                </a:lnTo>
                <a:cubicBezTo>
                  <a:pt x="7102748" y="2157579"/>
                  <a:pt x="7131674" y="2130862"/>
                  <a:pt x="7160599" y="2104144"/>
                </a:cubicBezTo>
                <a:lnTo>
                  <a:pt x="7187072" y="2131939"/>
                </a:lnTo>
                <a:cubicBezTo>
                  <a:pt x="7149786" y="2167235"/>
                  <a:pt x="7112503" y="2202533"/>
                  <a:pt x="7075216" y="2237829"/>
                </a:cubicBezTo>
                <a:lnTo>
                  <a:pt x="6983666" y="2153269"/>
                </a:lnTo>
                <a:cubicBezTo>
                  <a:pt x="7033568" y="2106895"/>
                  <a:pt x="7083472" y="2060522"/>
                  <a:pt x="7133375" y="2014149"/>
                </a:cubicBezTo>
                <a:lnTo>
                  <a:pt x="7049954" y="1934232"/>
                </a:lnTo>
                <a:lnTo>
                  <a:pt x="6929797" y="2049344"/>
                </a:lnTo>
                <a:lnTo>
                  <a:pt x="6954894" y="2072524"/>
                </a:lnTo>
                <a:lnTo>
                  <a:pt x="7044445" y="1989811"/>
                </a:lnTo>
                <a:lnTo>
                  <a:pt x="7070917" y="2017606"/>
                </a:lnTo>
                <a:cubicBezTo>
                  <a:pt x="7032071" y="2053169"/>
                  <a:pt x="6993224" y="2088731"/>
                  <a:pt x="6954378" y="2124294"/>
                </a:cubicBezTo>
                <a:lnTo>
                  <a:pt x="6872144" y="2048338"/>
                </a:lnTo>
                <a:cubicBezTo>
                  <a:pt x="6922164" y="2001443"/>
                  <a:pt x="6972186" y="1954547"/>
                  <a:pt x="7022207" y="1907650"/>
                </a:cubicBezTo>
                <a:lnTo>
                  <a:pt x="6873187" y="1766167"/>
                </a:lnTo>
                <a:lnTo>
                  <a:pt x="6955421" y="1690211"/>
                </a:lnTo>
                <a:lnTo>
                  <a:pt x="7071960" y="1796899"/>
                </a:lnTo>
                <a:lnTo>
                  <a:pt x="7045489" y="1824694"/>
                </a:lnTo>
                <a:lnTo>
                  <a:pt x="6955937" y="1741980"/>
                </a:lnTo>
                <a:lnTo>
                  <a:pt x="6929886" y="1766042"/>
                </a:lnTo>
                <a:lnTo>
                  <a:pt x="7049954" y="1881068"/>
                </a:lnTo>
                <a:lnTo>
                  <a:pt x="7134309" y="1800255"/>
                </a:lnTo>
                <a:lnTo>
                  <a:pt x="6984708" y="1661237"/>
                </a:lnTo>
                <a:lnTo>
                  <a:pt x="7076259" y="1576676"/>
                </a:lnTo>
                <a:lnTo>
                  <a:pt x="7188115" y="1682566"/>
                </a:lnTo>
                <a:lnTo>
                  <a:pt x="7161642" y="1710361"/>
                </a:lnTo>
                <a:lnTo>
                  <a:pt x="7074866" y="1630210"/>
                </a:lnTo>
                <a:lnTo>
                  <a:pt x="7040817" y="1661658"/>
                </a:lnTo>
                <a:lnTo>
                  <a:pt x="7162073" y="1773656"/>
                </a:lnTo>
                <a:lnTo>
                  <a:pt x="7248275" y="1691075"/>
                </a:lnTo>
                <a:lnTo>
                  <a:pt x="7103174" y="1552068"/>
                </a:lnTo>
                <a:lnTo>
                  <a:pt x="7130158" y="1524754"/>
                </a:lnTo>
                <a:lnTo>
                  <a:pt x="7276021" y="1664493"/>
                </a:lnTo>
                <a:lnTo>
                  <a:pt x="7424171" y="1522565"/>
                </a:lnTo>
                <a:lnTo>
                  <a:pt x="7421398" y="1522565"/>
                </a:lnTo>
                <a:lnTo>
                  <a:pt x="7274839" y="1382064"/>
                </a:lnTo>
                <a:lnTo>
                  <a:pt x="7128078" y="1522565"/>
                </a:lnTo>
                <a:lnTo>
                  <a:pt x="7123762" y="1522565"/>
                </a:lnTo>
                <a:lnTo>
                  <a:pt x="7098887" y="1497367"/>
                </a:lnTo>
                <a:lnTo>
                  <a:pt x="7247104" y="1355472"/>
                </a:lnTo>
                <a:lnTo>
                  <a:pt x="7159997" y="1271967"/>
                </a:lnTo>
                <a:lnTo>
                  <a:pt x="7038593" y="1384024"/>
                </a:lnTo>
                <a:lnTo>
                  <a:pt x="7072628" y="1415483"/>
                </a:lnTo>
                <a:cubicBezTo>
                  <a:pt x="7101563" y="1388776"/>
                  <a:pt x="7130499" y="1362070"/>
                  <a:pt x="7159433" y="1335362"/>
                </a:cubicBezTo>
                <a:lnTo>
                  <a:pt x="7185896" y="1363166"/>
                </a:lnTo>
                <a:cubicBezTo>
                  <a:pt x="7148598" y="1398449"/>
                  <a:pt x="7111300" y="1433732"/>
                  <a:pt x="7074004" y="1469017"/>
                </a:cubicBezTo>
                <a:lnTo>
                  <a:pt x="6982484" y="1384425"/>
                </a:lnTo>
                <a:cubicBezTo>
                  <a:pt x="7032403" y="1338069"/>
                  <a:pt x="7082321" y="1291713"/>
                  <a:pt x="7132240" y="1245357"/>
                </a:cubicBezTo>
                <a:lnTo>
                  <a:pt x="7048848" y="1165411"/>
                </a:lnTo>
                <a:lnTo>
                  <a:pt x="6928651" y="1280482"/>
                </a:lnTo>
                <a:lnTo>
                  <a:pt x="6953740" y="1303672"/>
                </a:lnTo>
                <a:lnTo>
                  <a:pt x="7043321" y="1220990"/>
                </a:lnTo>
                <a:lnTo>
                  <a:pt x="7069783" y="1248793"/>
                </a:lnTo>
                <a:cubicBezTo>
                  <a:pt x="7030924" y="1284343"/>
                  <a:pt x="6992065" y="1319892"/>
                  <a:pt x="6953205" y="1355442"/>
                </a:cubicBezTo>
                <a:lnTo>
                  <a:pt x="6870999" y="1279458"/>
                </a:lnTo>
                <a:cubicBezTo>
                  <a:pt x="6921035" y="1232578"/>
                  <a:pt x="6971074" y="1185699"/>
                  <a:pt x="7021111" y="1138820"/>
                </a:cubicBezTo>
                <a:lnTo>
                  <a:pt x="6872142" y="997286"/>
                </a:lnTo>
                <a:lnTo>
                  <a:pt x="6954403" y="921357"/>
                </a:lnTo>
                <a:lnTo>
                  <a:pt x="7070904" y="1028086"/>
                </a:lnTo>
                <a:lnTo>
                  <a:pt x="7044421" y="1055872"/>
                </a:lnTo>
                <a:lnTo>
                  <a:pt x="6954900" y="973127"/>
                </a:lnTo>
                <a:lnTo>
                  <a:pt x="6928840" y="997181"/>
                </a:lnTo>
                <a:lnTo>
                  <a:pt x="7048868" y="1112247"/>
                </a:lnTo>
                <a:lnTo>
                  <a:pt x="7133251" y="1031464"/>
                </a:lnTo>
                <a:lnTo>
                  <a:pt x="6983700" y="892394"/>
                </a:lnTo>
                <a:lnTo>
                  <a:pt x="7075282" y="807865"/>
                </a:lnTo>
                <a:lnTo>
                  <a:pt x="7187098" y="913793"/>
                </a:lnTo>
                <a:lnTo>
                  <a:pt x="7160617" y="941578"/>
                </a:lnTo>
                <a:lnTo>
                  <a:pt x="7073867" y="861398"/>
                </a:lnTo>
                <a:lnTo>
                  <a:pt x="7039808" y="892834"/>
                </a:lnTo>
                <a:lnTo>
                  <a:pt x="7161025" y="1004874"/>
                </a:lnTo>
                <a:lnTo>
                  <a:pt x="7247256" y="922322"/>
                </a:lnTo>
                <a:lnTo>
                  <a:pt x="7102205" y="783265"/>
                </a:lnTo>
                <a:lnTo>
                  <a:pt x="7110894" y="774475"/>
                </a:lnTo>
                <a:lnTo>
                  <a:pt x="7129600" y="774482"/>
                </a:lnTo>
                <a:lnTo>
                  <a:pt x="7120250" y="765011"/>
                </a:lnTo>
                <a:lnTo>
                  <a:pt x="7129197" y="755961"/>
                </a:lnTo>
                <a:lnTo>
                  <a:pt x="7140905" y="767185"/>
                </a:lnTo>
                <a:lnTo>
                  <a:pt x="7133280" y="774483"/>
                </a:lnTo>
                <a:lnTo>
                  <a:pt x="7148524" y="774488"/>
                </a:lnTo>
                <a:lnTo>
                  <a:pt x="7275012" y="895750"/>
                </a:lnTo>
                <a:lnTo>
                  <a:pt x="7401585" y="774575"/>
                </a:lnTo>
                <a:lnTo>
                  <a:pt x="7427359" y="774584"/>
                </a:lnTo>
                <a:lnTo>
                  <a:pt x="7414477" y="762234"/>
                </a:lnTo>
                <a:lnTo>
                  <a:pt x="7423212" y="753872"/>
                </a:lnTo>
                <a:lnTo>
                  <a:pt x="7405748" y="753866"/>
                </a:lnTo>
                <a:lnTo>
                  <a:pt x="7280370" y="633669"/>
                </a:lnTo>
                <a:lnTo>
                  <a:pt x="7154906" y="753780"/>
                </a:lnTo>
                <a:lnTo>
                  <a:pt x="7109147" y="753764"/>
                </a:lnTo>
                <a:lnTo>
                  <a:pt x="7104415" y="748972"/>
                </a:lnTo>
                <a:lnTo>
                  <a:pt x="7252633" y="607078"/>
                </a:lnTo>
                <a:lnTo>
                  <a:pt x="7165526" y="523572"/>
                </a:lnTo>
                <a:lnTo>
                  <a:pt x="7044120" y="635629"/>
                </a:lnTo>
                <a:lnTo>
                  <a:pt x="7078157" y="667088"/>
                </a:lnTo>
                <a:cubicBezTo>
                  <a:pt x="7107093" y="640381"/>
                  <a:pt x="7136029" y="613674"/>
                  <a:pt x="7164963" y="586967"/>
                </a:cubicBezTo>
                <a:lnTo>
                  <a:pt x="7191425" y="614771"/>
                </a:lnTo>
                <a:cubicBezTo>
                  <a:pt x="7154129" y="650055"/>
                  <a:pt x="7116831" y="685339"/>
                  <a:pt x="7079534" y="720621"/>
                </a:cubicBezTo>
                <a:lnTo>
                  <a:pt x="6988013" y="636030"/>
                </a:lnTo>
                <a:cubicBezTo>
                  <a:pt x="7037932" y="589674"/>
                  <a:pt x="7087850" y="543319"/>
                  <a:pt x="7137770" y="496963"/>
                </a:cubicBezTo>
                <a:lnTo>
                  <a:pt x="7054378" y="417016"/>
                </a:lnTo>
                <a:lnTo>
                  <a:pt x="6934181" y="532087"/>
                </a:lnTo>
                <a:lnTo>
                  <a:pt x="6959269" y="555277"/>
                </a:lnTo>
                <a:lnTo>
                  <a:pt x="7048850" y="472594"/>
                </a:lnTo>
                <a:lnTo>
                  <a:pt x="7075313" y="500398"/>
                </a:lnTo>
                <a:cubicBezTo>
                  <a:pt x="7036454" y="535948"/>
                  <a:pt x="6997594" y="571497"/>
                  <a:pt x="6958734" y="607046"/>
                </a:cubicBezTo>
                <a:lnTo>
                  <a:pt x="6876528" y="531063"/>
                </a:lnTo>
                <a:cubicBezTo>
                  <a:pt x="6926565" y="484183"/>
                  <a:pt x="6976602" y="437304"/>
                  <a:pt x="7026640" y="390425"/>
                </a:cubicBezTo>
                <a:lnTo>
                  <a:pt x="6877671" y="248891"/>
                </a:lnTo>
                <a:lnTo>
                  <a:pt x="6959931" y="172964"/>
                </a:lnTo>
                <a:lnTo>
                  <a:pt x="7076432" y="279692"/>
                </a:lnTo>
                <a:lnTo>
                  <a:pt x="7049951" y="307477"/>
                </a:lnTo>
                <a:lnTo>
                  <a:pt x="6960428" y="224733"/>
                </a:lnTo>
                <a:lnTo>
                  <a:pt x="6934370" y="248785"/>
                </a:lnTo>
                <a:lnTo>
                  <a:pt x="7054396" y="363853"/>
                </a:lnTo>
                <a:lnTo>
                  <a:pt x="7138781" y="283069"/>
                </a:lnTo>
                <a:lnTo>
                  <a:pt x="6989229" y="143999"/>
                </a:lnTo>
                <a:lnTo>
                  <a:pt x="7080811" y="59471"/>
                </a:lnTo>
                <a:lnTo>
                  <a:pt x="7192627" y="165399"/>
                </a:lnTo>
                <a:lnTo>
                  <a:pt x="7166147" y="193184"/>
                </a:lnTo>
                <a:lnTo>
                  <a:pt x="7079397" y="113004"/>
                </a:lnTo>
                <a:lnTo>
                  <a:pt x="7045338" y="144440"/>
                </a:lnTo>
                <a:lnTo>
                  <a:pt x="7166555" y="256479"/>
                </a:lnTo>
                <a:lnTo>
                  <a:pt x="7252785" y="173927"/>
                </a:lnTo>
                <a:lnTo>
                  <a:pt x="7107734" y="34871"/>
                </a:lnTo>
                <a:lnTo>
                  <a:pt x="7134726" y="7566"/>
                </a:lnTo>
                <a:lnTo>
                  <a:pt x="7280541" y="147355"/>
                </a:lnTo>
                <a:lnTo>
                  <a:pt x="7428741" y="5478"/>
                </a:lnTo>
                <a:lnTo>
                  <a:pt x="7360440" y="5454"/>
                </a:lnTo>
                <a:lnTo>
                  <a:pt x="7279876" y="84736"/>
                </a:lnTo>
                <a:lnTo>
                  <a:pt x="7199368" y="5399"/>
                </a:lnTo>
                <a:close/>
                <a:moveTo>
                  <a:pt x="6963368" y="5319"/>
                </a:moveTo>
                <a:lnTo>
                  <a:pt x="6721005" y="229020"/>
                </a:lnTo>
                <a:lnTo>
                  <a:pt x="6721003" y="231468"/>
                </a:lnTo>
                <a:lnTo>
                  <a:pt x="6489071" y="17095"/>
                </a:lnTo>
                <a:lnTo>
                  <a:pt x="6418608" y="17072"/>
                </a:lnTo>
                <a:lnTo>
                  <a:pt x="6720980" y="296550"/>
                </a:lnTo>
                <a:lnTo>
                  <a:pt x="6720982" y="294101"/>
                </a:lnTo>
                <a:lnTo>
                  <a:pt x="7033831" y="5343"/>
                </a:lnTo>
                <a:close/>
                <a:moveTo>
                  <a:pt x="6846159" y="5278"/>
                </a:moveTo>
                <a:lnTo>
                  <a:pt x="6721042" y="120760"/>
                </a:lnTo>
                <a:lnTo>
                  <a:pt x="6721041" y="123208"/>
                </a:lnTo>
                <a:lnTo>
                  <a:pt x="6606280" y="17135"/>
                </a:lnTo>
                <a:lnTo>
                  <a:pt x="6545634" y="17115"/>
                </a:lnTo>
                <a:lnTo>
                  <a:pt x="6721023" y="179223"/>
                </a:lnTo>
                <a:lnTo>
                  <a:pt x="6721023" y="176774"/>
                </a:lnTo>
                <a:lnTo>
                  <a:pt x="6906805" y="5299"/>
                </a:lnTo>
                <a:close/>
                <a:moveTo>
                  <a:pt x="6721083" y="5235"/>
                </a:moveTo>
                <a:lnTo>
                  <a:pt x="6721080" y="17175"/>
                </a:lnTo>
                <a:lnTo>
                  <a:pt x="6662844" y="17155"/>
                </a:lnTo>
                <a:lnTo>
                  <a:pt x="6721060" y="70963"/>
                </a:lnTo>
                <a:lnTo>
                  <a:pt x="6721062" y="68514"/>
                </a:lnTo>
                <a:lnTo>
                  <a:pt x="6789594" y="5259"/>
                </a:lnTo>
                <a:close/>
                <a:moveTo>
                  <a:pt x="9964123" y="361"/>
                </a:moveTo>
                <a:lnTo>
                  <a:pt x="10000739" y="34204"/>
                </a:lnTo>
                <a:lnTo>
                  <a:pt x="10000737" y="40048"/>
                </a:lnTo>
                <a:lnTo>
                  <a:pt x="10003902" y="37128"/>
                </a:lnTo>
                <a:lnTo>
                  <a:pt x="10005653" y="38746"/>
                </a:lnTo>
                <a:lnTo>
                  <a:pt x="10005654" y="35511"/>
                </a:lnTo>
                <a:lnTo>
                  <a:pt x="10027053" y="15758"/>
                </a:lnTo>
                <a:lnTo>
                  <a:pt x="10005661" y="15751"/>
                </a:lnTo>
                <a:lnTo>
                  <a:pt x="10005666" y="376"/>
                </a:lnTo>
                <a:close/>
                <a:moveTo>
                  <a:pt x="9846913" y="321"/>
                </a:moveTo>
                <a:lnTo>
                  <a:pt x="10000701" y="142465"/>
                </a:lnTo>
                <a:lnTo>
                  <a:pt x="10000699" y="148308"/>
                </a:lnTo>
                <a:lnTo>
                  <a:pt x="10003864" y="145388"/>
                </a:lnTo>
                <a:lnTo>
                  <a:pt x="10005614" y="147006"/>
                </a:lnTo>
                <a:lnTo>
                  <a:pt x="10005615" y="143771"/>
                </a:lnTo>
                <a:lnTo>
                  <a:pt x="10144264" y="15798"/>
                </a:lnTo>
                <a:lnTo>
                  <a:pt x="10083617" y="15778"/>
                </a:lnTo>
                <a:lnTo>
                  <a:pt x="10003883" y="89373"/>
                </a:lnTo>
                <a:lnTo>
                  <a:pt x="9907559" y="342"/>
                </a:lnTo>
                <a:close/>
                <a:moveTo>
                  <a:pt x="9719888" y="277"/>
                </a:moveTo>
                <a:lnTo>
                  <a:pt x="10000660" y="259791"/>
                </a:lnTo>
                <a:lnTo>
                  <a:pt x="10000659" y="265634"/>
                </a:lnTo>
                <a:lnTo>
                  <a:pt x="10003822" y="262714"/>
                </a:lnTo>
                <a:lnTo>
                  <a:pt x="10005573" y="264333"/>
                </a:lnTo>
                <a:lnTo>
                  <a:pt x="10005574" y="261096"/>
                </a:lnTo>
                <a:lnTo>
                  <a:pt x="10271286" y="15841"/>
                </a:lnTo>
                <a:lnTo>
                  <a:pt x="10200826" y="15818"/>
                </a:lnTo>
                <a:lnTo>
                  <a:pt x="10003845" y="197633"/>
                </a:lnTo>
                <a:lnTo>
                  <a:pt x="9790349" y="302"/>
                </a:lnTo>
                <a:close/>
                <a:moveTo>
                  <a:pt x="9617693" y="243"/>
                </a:moveTo>
                <a:lnTo>
                  <a:pt x="9644359" y="27256"/>
                </a:lnTo>
                <a:lnTo>
                  <a:pt x="9496601" y="168711"/>
                </a:lnTo>
                <a:lnTo>
                  <a:pt x="9584146" y="252639"/>
                </a:lnTo>
                <a:lnTo>
                  <a:pt x="9706985" y="139259"/>
                </a:lnTo>
                <a:lnTo>
                  <a:pt x="9672948" y="107799"/>
                </a:lnTo>
                <a:lnTo>
                  <a:pt x="9586142" y="187921"/>
                </a:lnTo>
                <a:lnTo>
                  <a:pt x="9559680" y="160118"/>
                </a:lnTo>
                <a:cubicBezTo>
                  <a:pt x="9596977" y="124833"/>
                  <a:pt x="9634275" y="89550"/>
                  <a:pt x="9671573" y="54266"/>
                </a:cubicBezTo>
                <a:lnTo>
                  <a:pt x="9763093" y="138857"/>
                </a:lnTo>
                <a:lnTo>
                  <a:pt x="9611902" y="279249"/>
                </a:lnTo>
                <a:lnTo>
                  <a:pt x="9694854" y="358772"/>
                </a:lnTo>
                <a:lnTo>
                  <a:pt x="9816451" y="242362"/>
                </a:lnTo>
                <a:lnTo>
                  <a:pt x="9791836" y="219610"/>
                </a:lnTo>
                <a:lnTo>
                  <a:pt x="9702257" y="302294"/>
                </a:lnTo>
                <a:lnTo>
                  <a:pt x="9675794" y="274489"/>
                </a:lnTo>
                <a:cubicBezTo>
                  <a:pt x="9714653" y="238940"/>
                  <a:pt x="9753512" y="203391"/>
                  <a:pt x="9792371" y="167842"/>
                </a:cubicBezTo>
                <a:lnTo>
                  <a:pt x="9874579" y="243825"/>
                </a:lnTo>
                <a:lnTo>
                  <a:pt x="9722592" y="385364"/>
                </a:lnTo>
                <a:lnTo>
                  <a:pt x="9873436" y="526211"/>
                </a:lnTo>
                <a:lnTo>
                  <a:pt x="9791174" y="602138"/>
                </a:lnTo>
                <a:lnTo>
                  <a:pt x="9784653" y="595286"/>
                </a:lnTo>
                <a:cubicBezTo>
                  <a:pt x="9784352" y="595602"/>
                  <a:pt x="9784053" y="595916"/>
                  <a:pt x="9783753" y="596231"/>
                </a:cubicBezTo>
                <a:lnTo>
                  <a:pt x="9674673" y="495410"/>
                </a:lnTo>
                <a:lnTo>
                  <a:pt x="9701154" y="467625"/>
                </a:lnTo>
                <a:lnTo>
                  <a:pt x="9790677" y="550369"/>
                </a:lnTo>
                <a:lnTo>
                  <a:pt x="9815417" y="527534"/>
                </a:lnTo>
                <a:lnTo>
                  <a:pt x="9694835" y="411936"/>
                </a:lnTo>
                <a:lnTo>
                  <a:pt x="9611738" y="491489"/>
                </a:lnTo>
                <a:lnTo>
                  <a:pt x="9761877" y="631103"/>
                </a:lnTo>
                <a:lnTo>
                  <a:pt x="9670296" y="715632"/>
                </a:lnTo>
                <a:lnTo>
                  <a:pt x="9558478" y="609704"/>
                </a:lnTo>
                <a:lnTo>
                  <a:pt x="9584960" y="581919"/>
                </a:lnTo>
                <a:lnTo>
                  <a:pt x="9671709" y="662099"/>
                </a:lnTo>
                <a:lnTo>
                  <a:pt x="9705768" y="630663"/>
                </a:lnTo>
                <a:lnTo>
                  <a:pt x="9583962" y="518079"/>
                </a:lnTo>
                <a:lnTo>
                  <a:pt x="9496448" y="601861"/>
                </a:lnTo>
                <a:lnTo>
                  <a:pt x="9647172" y="746356"/>
                </a:lnTo>
                <a:lnTo>
                  <a:pt x="9644906" y="748648"/>
                </a:lnTo>
                <a:lnTo>
                  <a:pt x="9612163" y="748636"/>
                </a:lnTo>
                <a:lnTo>
                  <a:pt x="9628529" y="765215"/>
                </a:lnTo>
                <a:lnTo>
                  <a:pt x="9624439" y="769352"/>
                </a:lnTo>
                <a:lnTo>
                  <a:pt x="9632614" y="769354"/>
                </a:lnTo>
                <a:lnTo>
                  <a:pt x="9638829" y="775650"/>
                </a:lnTo>
                <a:lnTo>
                  <a:pt x="9491072" y="917105"/>
                </a:lnTo>
                <a:lnTo>
                  <a:pt x="9578617" y="1001033"/>
                </a:lnTo>
                <a:lnTo>
                  <a:pt x="9701456" y="887653"/>
                </a:lnTo>
                <a:lnTo>
                  <a:pt x="9667419" y="856193"/>
                </a:lnTo>
                <a:lnTo>
                  <a:pt x="9580612" y="936315"/>
                </a:lnTo>
                <a:lnTo>
                  <a:pt x="9554151" y="908511"/>
                </a:lnTo>
                <a:cubicBezTo>
                  <a:pt x="9591448" y="873228"/>
                  <a:pt x="9628746" y="837944"/>
                  <a:pt x="9666043" y="802660"/>
                </a:cubicBezTo>
                <a:lnTo>
                  <a:pt x="9757564" y="887251"/>
                </a:lnTo>
                <a:lnTo>
                  <a:pt x="9606374" y="1027643"/>
                </a:lnTo>
                <a:lnTo>
                  <a:pt x="9689325" y="1107167"/>
                </a:lnTo>
                <a:lnTo>
                  <a:pt x="9810922" y="990757"/>
                </a:lnTo>
                <a:lnTo>
                  <a:pt x="9786307" y="968004"/>
                </a:lnTo>
                <a:lnTo>
                  <a:pt x="9696726" y="1050687"/>
                </a:lnTo>
                <a:lnTo>
                  <a:pt x="9670265" y="1022884"/>
                </a:lnTo>
                <a:cubicBezTo>
                  <a:pt x="9709123" y="987335"/>
                  <a:pt x="9747982" y="951785"/>
                  <a:pt x="9786841" y="916235"/>
                </a:cubicBezTo>
                <a:lnTo>
                  <a:pt x="9869049" y="992220"/>
                </a:lnTo>
                <a:lnTo>
                  <a:pt x="9717062" y="1133759"/>
                </a:lnTo>
                <a:lnTo>
                  <a:pt x="9867906" y="1274606"/>
                </a:lnTo>
                <a:lnTo>
                  <a:pt x="9785645" y="1350533"/>
                </a:lnTo>
                <a:lnTo>
                  <a:pt x="9779124" y="1343682"/>
                </a:lnTo>
                <a:cubicBezTo>
                  <a:pt x="9778823" y="1343997"/>
                  <a:pt x="9778524" y="1344311"/>
                  <a:pt x="9778223" y="1344627"/>
                </a:cubicBezTo>
                <a:lnTo>
                  <a:pt x="9669144" y="1243806"/>
                </a:lnTo>
                <a:lnTo>
                  <a:pt x="9695625" y="1216020"/>
                </a:lnTo>
                <a:lnTo>
                  <a:pt x="9785148" y="1298764"/>
                </a:lnTo>
                <a:lnTo>
                  <a:pt x="9809888" y="1275930"/>
                </a:lnTo>
                <a:lnTo>
                  <a:pt x="9689306" y="1160331"/>
                </a:lnTo>
                <a:lnTo>
                  <a:pt x="9606208" y="1239885"/>
                </a:lnTo>
                <a:lnTo>
                  <a:pt x="9756347" y="1379498"/>
                </a:lnTo>
                <a:lnTo>
                  <a:pt x="9664767" y="1464027"/>
                </a:lnTo>
                <a:lnTo>
                  <a:pt x="9552949" y="1358098"/>
                </a:lnTo>
                <a:lnTo>
                  <a:pt x="9579430" y="1330313"/>
                </a:lnTo>
                <a:lnTo>
                  <a:pt x="9666180" y="1410494"/>
                </a:lnTo>
                <a:lnTo>
                  <a:pt x="9700239" y="1379058"/>
                </a:lnTo>
                <a:lnTo>
                  <a:pt x="9578433" y="1266474"/>
                </a:lnTo>
                <a:lnTo>
                  <a:pt x="9490919" y="1350256"/>
                </a:lnTo>
                <a:lnTo>
                  <a:pt x="9641642" y="1494751"/>
                </a:lnTo>
                <a:lnTo>
                  <a:pt x="9618910" y="1517746"/>
                </a:lnTo>
                <a:lnTo>
                  <a:pt x="9672758" y="1517765"/>
                </a:lnTo>
                <a:lnTo>
                  <a:pt x="9996807" y="1218668"/>
                </a:lnTo>
                <a:lnTo>
                  <a:pt x="10337286" y="1533369"/>
                </a:lnTo>
                <a:lnTo>
                  <a:pt x="10382916" y="1533384"/>
                </a:lnTo>
                <a:lnTo>
                  <a:pt x="10356250" y="1506371"/>
                </a:lnTo>
                <a:lnTo>
                  <a:pt x="10504008" y="1364915"/>
                </a:lnTo>
                <a:lnTo>
                  <a:pt x="10416462" y="1280987"/>
                </a:lnTo>
                <a:lnTo>
                  <a:pt x="10293624" y="1394367"/>
                </a:lnTo>
                <a:lnTo>
                  <a:pt x="10327660" y="1425827"/>
                </a:lnTo>
                <a:lnTo>
                  <a:pt x="10414467" y="1345705"/>
                </a:lnTo>
                <a:lnTo>
                  <a:pt x="10440929" y="1373509"/>
                </a:lnTo>
                <a:cubicBezTo>
                  <a:pt x="10403631" y="1408793"/>
                  <a:pt x="10366334" y="1444076"/>
                  <a:pt x="10329036" y="1479360"/>
                </a:cubicBezTo>
                <a:lnTo>
                  <a:pt x="10237515" y="1394769"/>
                </a:lnTo>
                <a:lnTo>
                  <a:pt x="10388706" y="1254377"/>
                </a:lnTo>
                <a:lnTo>
                  <a:pt x="10305754" y="1174853"/>
                </a:lnTo>
                <a:lnTo>
                  <a:pt x="10184160" y="1291265"/>
                </a:lnTo>
                <a:lnTo>
                  <a:pt x="10208772" y="1314016"/>
                </a:lnTo>
                <a:lnTo>
                  <a:pt x="10298353" y="1231334"/>
                </a:lnTo>
                <a:lnTo>
                  <a:pt x="10324814" y="1259137"/>
                </a:lnTo>
                <a:cubicBezTo>
                  <a:pt x="10285956" y="1294686"/>
                  <a:pt x="10247097" y="1330236"/>
                  <a:pt x="10208238" y="1365785"/>
                </a:cubicBezTo>
                <a:lnTo>
                  <a:pt x="10126033" y="1289801"/>
                </a:lnTo>
                <a:lnTo>
                  <a:pt x="10278017" y="1148263"/>
                </a:lnTo>
                <a:lnTo>
                  <a:pt x="10127175" y="1007415"/>
                </a:lnTo>
                <a:lnTo>
                  <a:pt x="10209435" y="931487"/>
                </a:lnTo>
                <a:lnTo>
                  <a:pt x="10215955" y="938339"/>
                </a:lnTo>
                <a:cubicBezTo>
                  <a:pt x="10216256" y="938024"/>
                  <a:pt x="10216555" y="937709"/>
                  <a:pt x="10216856" y="937394"/>
                </a:cubicBezTo>
                <a:lnTo>
                  <a:pt x="10325935" y="1038216"/>
                </a:lnTo>
                <a:lnTo>
                  <a:pt x="10299454" y="1066001"/>
                </a:lnTo>
                <a:lnTo>
                  <a:pt x="10209931" y="983256"/>
                </a:lnTo>
                <a:lnTo>
                  <a:pt x="10185194" y="1006091"/>
                </a:lnTo>
                <a:lnTo>
                  <a:pt x="10305773" y="1121691"/>
                </a:lnTo>
                <a:lnTo>
                  <a:pt x="10388871" y="1042137"/>
                </a:lnTo>
                <a:lnTo>
                  <a:pt x="10238732" y="902523"/>
                </a:lnTo>
                <a:lnTo>
                  <a:pt x="10330313" y="817994"/>
                </a:lnTo>
                <a:lnTo>
                  <a:pt x="10442130" y="923922"/>
                </a:lnTo>
                <a:lnTo>
                  <a:pt x="10415648" y="951708"/>
                </a:lnTo>
                <a:lnTo>
                  <a:pt x="10328899" y="871526"/>
                </a:lnTo>
                <a:lnTo>
                  <a:pt x="10294841" y="902963"/>
                </a:lnTo>
                <a:lnTo>
                  <a:pt x="10416646" y="1015547"/>
                </a:lnTo>
                <a:lnTo>
                  <a:pt x="10504161" y="931765"/>
                </a:lnTo>
                <a:lnTo>
                  <a:pt x="10353438" y="787269"/>
                </a:lnTo>
                <a:lnTo>
                  <a:pt x="10355702" y="784977"/>
                </a:lnTo>
                <a:lnTo>
                  <a:pt x="10388445" y="784989"/>
                </a:lnTo>
                <a:lnTo>
                  <a:pt x="10372080" y="768411"/>
                </a:lnTo>
                <a:lnTo>
                  <a:pt x="10376169" y="764274"/>
                </a:lnTo>
                <a:lnTo>
                  <a:pt x="10367994" y="764271"/>
                </a:lnTo>
                <a:lnTo>
                  <a:pt x="10361779" y="757976"/>
                </a:lnTo>
                <a:lnTo>
                  <a:pt x="10509538" y="616520"/>
                </a:lnTo>
                <a:lnTo>
                  <a:pt x="10421991" y="532592"/>
                </a:lnTo>
                <a:lnTo>
                  <a:pt x="10299153" y="645972"/>
                </a:lnTo>
                <a:lnTo>
                  <a:pt x="10333189" y="677432"/>
                </a:lnTo>
                <a:lnTo>
                  <a:pt x="10419996" y="597310"/>
                </a:lnTo>
                <a:lnTo>
                  <a:pt x="10446457" y="625114"/>
                </a:lnTo>
                <a:cubicBezTo>
                  <a:pt x="10409160" y="660398"/>
                  <a:pt x="10371863" y="695682"/>
                  <a:pt x="10334565" y="730966"/>
                </a:cubicBezTo>
                <a:lnTo>
                  <a:pt x="10243045" y="646374"/>
                </a:lnTo>
                <a:lnTo>
                  <a:pt x="10394235" y="505983"/>
                </a:lnTo>
                <a:lnTo>
                  <a:pt x="10311283" y="426459"/>
                </a:lnTo>
                <a:lnTo>
                  <a:pt x="10189689" y="542870"/>
                </a:lnTo>
                <a:lnTo>
                  <a:pt x="10214301" y="565621"/>
                </a:lnTo>
                <a:lnTo>
                  <a:pt x="10303882" y="482938"/>
                </a:lnTo>
                <a:lnTo>
                  <a:pt x="10330344" y="510741"/>
                </a:lnTo>
                <a:cubicBezTo>
                  <a:pt x="10291485" y="546291"/>
                  <a:pt x="10252626" y="581840"/>
                  <a:pt x="10213768" y="617390"/>
                </a:cubicBezTo>
                <a:lnTo>
                  <a:pt x="10131563" y="541406"/>
                </a:lnTo>
                <a:lnTo>
                  <a:pt x="10283546" y="399868"/>
                </a:lnTo>
                <a:lnTo>
                  <a:pt x="10132705" y="259020"/>
                </a:lnTo>
                <a:lnTo>
                  <a:pt x="10214964" y="183093"/>
                </a:lnTo>
                <a:lnTo>
                  <a:pt x="10221486" y="189944"/>
                </a:lnTo>
                <a:cubicBezTo>
                  <a:pt x="10221785" y="189630"/>
                  <a:pt x="10222086" y="189315"/>
                  <a:pt x="10222385" y="189000"/>
                </a:cubicBezTo>
                <a:lnTo>
                  <a:pt x="10331466" y="289821"/>
                </a:lnTo>
                <a:lnTo>
                  <a:pt x="10304984" y="317607"/>
                </a:lnTo>
                <a:lnTo>
                  <a:pt x="10215461" y="234862"/>
                </a:lnTo>
                <a:lnTo>
                  <a:pt x="10190723" y="257697"/>
                </a:lnTo>
                <a:lnTo>
                  <a:pt x="10311302" y="373295"/>
                </a:lnTo>
                <a:lnTo>
                  <a:pt x="10394400" y="293742"/>
                </a:lnTo>
                <a:lnTo>
                  <a:pt x="10244262" y="154129"/>
                </a:lnTo>
                <a:lnTo>
                  <a:pt x="10335842" y="69600"/>
                </a:lnTo>
                <a:lnTo>
                  <a:pt x="10447659" y="175527"/>
                </a:lnTo>
                <a:lnTo>
                  <a:pt x="10421178" y="203313"/>
                </a:lnTo>
                <a:lnTo>
                  <a:pt x="10334429" y="123132"/>
                </a:lnTo>
                <a:lnTo>
                  <a:pt x="10300371" y="154569"/>
                </a:lnTo>
                <a:lnTo>
                  <a:pt x="10422176" y="267152"/>
                </a:lnTo>
                <a:lnTo>
                  <a:pt x="10509691" y="183370"/>
                </a:lnTo>
                <a:lnTo>
                  <a:pt x="10358966" y="38875"/>
                </a:lnTo>
                <a:lnTo>
                  <a:pt x="10381699" y="15880"/>
                </a:lnTo>
                <a:lnTo>
                  <a:pt x="10327851" y="15861"/>
                </a:lnTo>
                <a:lnTo>
                  <a:pt x="10003803" y="314959"/>
                </a:lnTo>
                <a:lnTo>
                  <a:pt x="9663324" y="258"/>
                </a:lnTo>
                <a:close/>
                <a:moveTo>
                  <a:pt x="9430297" y="178"/>
                </a:moveTo>
                <a:lnTo>
                  <a:pt x="9468213" y="37542"/>
                </a:lnTo>
                <a:lnTo>
                  <a:pt x="9506154" y="204"/>
                </a:lnTo>
                <a:close/>
                <a:moveTo>
                  <a:pt x="9278717" y="126"/>
                </a:moveTo>
                <a:lnTo>
                  <a:pt x="8909285" y="341111"/>
                </a:lnTo>
                <a:lnTo>
                  <a:pt x="8909284" y="343559"/>
                </a:lnTo>
                <a:lnTo>
                  <a:pt x="8550367" y="11817"/>
                </a:lnTo>
                <a:lnTo>
                  <a:pt x="8500615" y="11799"/>
                </a:lnTo>
                <a:lnTo>
                  <a:pt x="8525798" y="37310"/>
                </a:lnTo>
                <a:lnTo>
                  <a:pt x="8377583" y="179204"/>
                </a:lnTo>
                <a:lnTo>
                  <a:pt x="8464688" y="262710"/>
                </a:lnTo>
                <a:lnTo>
                  <a:pt x="8586093" y="150653"/>
                </a:lnTo>
                <a:lnTo>
                  <a:pt x="8552056" y="119193"/>
                </a:lnTo>
                <a:cubicBezTo>
                  <a:pt x="8523122" y="145901"/>
                  <a:pt x="8494186" y="172607"/>
                  <a:pt x="8465251" y="199315"/>
                </a:cubicBezTo>
                <a:lnTo>
                  <a:pt x="8438788" y="171510"/>
                </a:lnTo>
                <a:cubicBezTo>
                  <a:pt x="8476086" y="136227"/>
                  <a:pt x="8513383" y="100943"/>
                  <a:pt x="8550681" y="65660"/>
                </a:cubicBezTo>
                <a:lnTo>
                  <a:pt x="8642202" y="150251"/>
                </a:lnTo>
                <a:cubicBezTo>
                  <a:pt x="8592282" y="196608"/>
                  <a:pt x="8542363" y="242963"/>
                  <a:pt x="8492444" y="289319"/>
                </a:cubicBezTo>
                <a:lnTo>
                  <a:pt x="8575837" y="369265"/>
                </a:lnTo>
                <a:lnTo>
                  <a:pt x="8696034" y="254195"/>
                </a:lnTo>
                <a:lnTo>
                  <a:pt x="8670946" y="231005"/>
                </a:lnTo>
                <a:lnTo>
                  <a:pt x="8581365" y="313687"/>
                </a:lnTo>
                <a:lnTo>
                  <a:pt x="8554902" y="285884"/>
                </a:lnTo>
                <a:cubicBezTo>
                  <a:pt x="8593761" y="250334"/>
                  <a:pt x="8632620" y="214785"/>
                  <a:pt x="8671479" y="179235"/>
                </a:cubicBezTo>
                <a:lnTo>
                  <a:pt x="8753687" y="255219"/>
                </a:lnTo>
                <a:cubicBezTo>
                  <a:pt x="8703650" y="302099"/>
                  <a:pt x="8653612" y="348978"/>
                  <a:pt x="8603574" y="395856"/>
                </a:cubicBezTo>
                <a:lnTo>
                  <a:pt x="8752545" y="537391"/>
                </a:lnTo>
                <a:lnTo>
                  <a:pt x="8670282" y="613318"/>
                </a:lnTo>
                <a:lnTo>
                  <a:pt x="8553781" y="506590"/>
                </a:lnTo>
                <a:lnTo>
                  <a:pt x="8580263" y="478805"/>
                </a:lnTo>
                <a:lnTo>
                  <a:pt x="8669786" y="561549"/>
                </a:lnTo>
                <a:lnTo>
                  <a:pt x="8695844" y="537496"/>
                </a:lnTo>
                <a:lnTo>
                  <a:pt x="8575818" y="422428"/>
                </a:lnTo>
                <a:lnTo>
                  <a:pt x="8491434" y="503212"/>
                </a:lnTo>
                <a:lnTo>
                  <a:pt x="8640985" y="642282"/>
                </a:lnTo>
                <a:lnTo>
                  <a:pt x="8549405" y="726811"/>
                </a:lnTo>
                <a:lnTo>
                  <a:pt x="8437587" y="620883"/>
                </a:lnTo>
                <a:lnTo>
                  <a:pt x="8464068" y="593098"/>
                </a:lnTo>
                <a:lnTo>
                  <a:pt x="8550817" y="673278"/>
                </a:lnTo>
                <a:lnTo>
                  <a:pt x="8584878" y="641842"/>
                </a:lnTo>
                <a:lnTo>
                  <a:pt x="8463659" y="529803"/>
                </a:lnTo>
                <a:lnTo>
                  <a:pt x="8377429" y="612354"/>
                </a:lnTo>
                <a:lnTo>
                  <a:pt x="8522481" y="751411"/>
                </a:lnTo>
                <a:lnTo>
                  <a:pt x="8513792" y="760200"/>
                </a:lnTo>
                <a:lnTo>
                  <a:pt x="8495086" y="760194"/>
                </a:lnTo>
                <a:lnTo>
                  <a:pt x="8504435" y="769665"/>
                </a:lnTo>
                <a:lnTo>
                  <a:pt x="8495489" y="778715"/>
                </a:lnTo>
                <a:lnTo>
                  <a:pt x="8483780" y="767491"/>
                </a:lnTo>
                <a:lnTo>
                  <a:pt x="8491404" y="760192"/>
                </a:lnTo>
                <a:lnTo>
                  <a:pt x="8476161" y="760187"/>
                </a:lnTo>
                <a:lnTo>
                  <a:pt x="8349673" y="638926"/>
                </a:lnTo>
                <a:lnTo>
                  <a:pt x="8223100" y="760100"/>
                </a:lnTo>
                <a:lnTo>
                  <a:pt x="8197326" y="760092"/>
                </a:lnTo>
                <a:lnTo>
                  <a:pt x="8210209" y="772442"/>
                </a:lnTo>
                <a:lnTo>
                  <a:pt x="8201474" y="780804"/>
                </a:lnTo>
                <a:lnTo>
                  <a:pt x="8218938" y="780810"/>
                </a:lnTo>
                <a:lnTo>
                  <a:pt x="8344315" y="901007"/>
                </a:lnTo>
                <a:lnTo>
                  <a:pt x="8469778" y="780896"/>
                </a:lnTo>
                <a:lnTo>
                  <a:pt x="8515538" y="780912"/>
                </a:lnTo>
                <a:lnTo>
                  <a:pt x="8520269" y="785704"/>
                </a:lnTo>
                <a:lnTo>
                  <a:pt x="8372053" y="927598"/>
                </a:lnTo>
                <a:lnTo>
                  <a:pt x="8459158" y="1011105"/>
                </a:lnTo>
                <a:lnTo>
                  <a:pt x="8580564" y="899047"/>
                </a:lnTo>
                <a:lnTo>
                  <a:pt x="8546527" y="867588"/>
                </a:lnTo>
                <a:cubicBezTo>
                  <a:pt x="8517591" y="894295"/>
                  <a:pt x="8488657" y="921002"/>
                  <a:pt x="8459722" y="947708"/>
                </a:cubicBezTo>
                <a:lnTo>
                  <a:pt x="8433259" y="919905"/>
                </a:lnTo>
                <a:cubicBezTo>
                  <a:pt x="8470557" y="884621"/>
                  <a:pt x="8507854" y="849338"/>
                  <a:pt x="8545151" y="814054"/>
                </a:cubicBezTo>
                <a:lnTo>
                  <a:pt x="8636673" y="898646"/>
                </a:lnTo>
                <a:cubicBezTo>
                  <a:pt x="8586753" y="945001"/>
                  <a:pt x="8536835" y="991358"/>
                  <a:pt x="8486915" y="1037714"/>
                </a:cubicBezTo>
                <a:lnTo>
                  <a:pt x="8570307" y="1117660"/>
                </a:lnTo>
                <a:lnTo>
                  <a:pt x="8690505" y="1002589"/>
                </a:lnTo>
                <a:lnTo>
                  <a:pt x="8665416" y="979400"/>
                </a:lnTo>
                <a:lnTo>
                  <a:pt x="8575836" y="1062082"/>
                </a:lnTo>
                <a:lnTo>
                  <a:pt x="8549373" y="1034279"/>
                </a:lnTo>
                <a:cubicBezTo>
                  <a:pt x="8588232" y="998729"/>
                  <a:pt x="8627090" y="963179"/>
                  <a:pt x="8665950" y="927630"/>
                </a:cubicBezTo>
                <a:lnTo>
                  <a:pt x="8748157" y="1003614"/>
                </a:lnTo>
                <a:cubicBezTo>
                  <a:pt x="8698119" y="1050494"/>
                  <a:pt x="8648082" y="1097371"/>
                  <a:pt x="8598044" y="1144251"/>
                </a:cubicBezTo>
                <a:lnTo>
                  <a:pt x="8747014" y="1285786"/>
                </a:lnTo>
                <a:lnTo>
                  <a:pt x="8664753" y="1361713"/>
                </a:lnTo>
                <a:lnTo>
                  <a:pt x="8548252" y="1254985"/>
                </a:lnTo>
                <a:lnTo>
                  <a:pt x="8574734" y="1227200"/>
                </a:lnTo>
                <a:lnTo>
                  <a:pt x="8664256" y="1309944"/>
                </a:lnTo>
                <a:lnTo>
                  <a:pt x="8690315" y="1285891"/>
                </a:lnTo>
                <a:lnTo>
                  <a:pt x="8570288" y="1170823"/>
                </a:lnTo>
                <a:lnTo>
                  <a:pt x="8485905" y="1251608"/>
                </a:lnTo>
                <a:lnTo>
                  <a:pt x="8635456" y="1390678"/>
                </a:lnTo>
                <a:lnTo>
                  <a:pt x="8543874" y="1475206"/>
                </a:lnTo>
                <a:lnTo>
                  <a:pt x="8432057" y="1369278"/>
                </a:lnTo>
                <a:lnTo>
                  <a:pt x="8458539" y="1341493"/>
                </a:lnTo>
                <a:lnTo>
                  <a:pt x="8545288" y="1421673"/>
                </a:lnTo>
                <a:lnTo>
                  <a:pt x="8579347" y="1390237"/>
                </a:lnTo>
                <a:lnTo>
                  <a:pt x="8458130" y="1278198"/>
                </a:lnTo>
                <a:lnTo>
                  <a:pt x="8371900" y="1360749"/>
                </a:lnTo>
                <a:lnTo>
                  <a:pt x="8516951" y="1499806"/>
                </a:lnTo>
                <a:lnTo>
                  <a:pt x="8489959" y="1527110"/>
                </a:lnTo>
                <a:lnTo>
                  <a:pt x="8344144" y="1387321"/>
                </a:lnTo>
                <a:lnTo>
                  <a:pt x="8195945" y="1529199"/>
                </a:lnTo>
                <a:lnTo>
                  <a:pt x="8264246" y="1529222"/>
                </a:lnTo>
                <a:lnTo>
                  <a:pt x="8344809" y="1449941"/>
                </a:lnTo>
                <a:lnTo>
                  <a:pt x="8425317" y="1529278"/>
                </a:lnTo>
                <a:lnTo>
                  <a:pt x="8534290" y="1529315"/>
                </a:lnTo>
                <a:lnTo>
                  <a:pt x="8903721" y="1188330"/>
                </a:lnTo>
                <a:lnTo>
                  <a:pt x="8903722" y="1185883"/>
                </a:lnTo>
                <a:lnTo>
                  <a:pt x="9262641" y="1517625"/>
                </a:lnTo>
                <a:lnTo>
                  <a:pt x="9312392" y="1517641"/>
                </a:lnTo>
                <a:lnTo>
                  <a:pt x="9287208" y="1492130"/>
                </a:lnTo>
                <a:lnTo>
                  <a:pt x="9435424" y="1350237"/>
                </a:lnTo>
                <a:lnTo>
                  <a:pt x="9348319" y="1266731"/>
                </a:lnTo>
                <a:lnTo>
                  <a:pt x="9226913" y="1378788"/>
                </a:lnTo>
                <a:lnTo>
                  <a:pt x="9260950" y="1410248"/>
                </a:lnTo>
                <a:cubicBezTo>
                  <a:pt x="9289886" y="1383540"/>
                  <a:pt x="9318821" y="1356834"/>
                  <a:pt x="9347756" y="1330127"/>
                </a:cubicBezTo>
                <a:lnTo>
                  <a:pt x="9374218" y="1357930"/>
                </a:lnTo>
                <a:cubicBezTo>
                  <a:pt x="9336921" y="1393213"/>
                  <a:pt x="9299624" y="1428497"/>
                  <a:pt x="9262326" y="1463781"/>
                </a:cubicBezTo>
                <a:lnTo>
                  <a:pt x="9170805" y="1379189"/>
                </a:lnTo>
                <a:cubicBezTo>
                  <a:pt x="9220724" y="1332833"/>
                  <a:pt x="9270644" y="1286478"/>
                  <a:pt x="9320563" y="1240122"/>
                </a:cubicBezTo>
                <a:lnTo>
                  <a:pt x="9237170" y="1160176"/>
                </a:lnTo>
                <a:lnTo>
                  <a:pt x="9116973" y="1275247"/>
                </a:lnTo>
                <a:lnTo>
                  <a:pt x="9142061" y="1298436"/>
                </a:lnTo>
                <a:lnTo>
                  <a:pt x="9231643" y="1215754"/>
                </a:lnTo>
                <a:lnTo>
                  <a:pt x="9258104" y="1243558"/>
                </a:lnTo>
                <a:cubicBezTo>
                  <a:pt x="9219245" y="1279107"/>
                  <a:pt x="9180387" y="1314657"/>
                  <a:pt x="9141528" y="1350206"/>
                </a:cubicBezTo>
                <a:lnTo>
                  <a:pt x="9059320" y="1274222"/>
                </a:lnTo>
                <a:cubicBezTo>
                  <a:pt x="9109358" y="1227343"/>
                  <a:pt x="9159395" y="1180464"/>
                  <a:pt x="9209433" y="1133584"/>
                </a:cubicBezTo>
                <a:lnTo>
                  <a:pt x="9060463" y="992050"/>
                </a:lnTo>
                <a:lnTo>
                  <a:pt x="9142724" y="916122"/>
                </a:lnTo>
                <a:lnTo>
                  <a:pt x="9259226" y="1022851"/>
                </a:lnTo>
                <a:lnTo>
                  <a:pt x="9232744" y="1050636"/>
                </a:lnTo>
                <a:lnTo>
                  <a:pt x="9143222" y="967892"/>
                </a:lnTo>
                <a:lnTo>
                  <a:pt x="9117163" y="991945"/>
                </a:lnTo>
                <a:lnTo>
                  <a:pt x="9237190" y="1107012"/>
                </a:lnTo>
                <a:lnTo>
                  <a:pt x="9321572" y="1026229"/>
                </a:lnTo>
                <a:lnTo>
                  <a:pt x="9172022" y="887158"/>
                </a:lnTo>
                <a:lnTo>
                  <a:pt x="9263603" y="802630"/>
                </a:lnTo>
                <a:lnTo>
                  <a:pt x="9375420" y="908557"/>
                </a:lnTo>
                <a:lnTo>
                  <a:pt x="9348938" y="936343"/>
                </a:lnTo>
                <a:lnTo>
                  <a:pt x="9262189" y="856162"/>
                </a:lnTo>
                <a:lnTo>
                  <a:pt x="9228130" y="887599"/>
                </a:lnTo>
                <a:lnTo>
                  <a:pt x="9349347" y="999638"/>
                </a:lnTo>
                <a:lnTo>
                  <a:pt x="9435577" y="917086"/>
                </a:lnTo>
                <a:lnTo>
                  <a:pt x="9290526" y="778030"/>
                </a:lnTo>
                <a:lnTo>
                  <a:pt x="9299215" y="769240"/>
                </a:lnTo>
                <a:lnTo>
                  <a:pt x="9317921" y="769247"/>
                </a:lnTo>
                <a:lnTo>
                  <a:pt x="9308572" y="759775"/>
                </a:lnTo>
                <a:lnTo>
                  <a:pt x="9317519" y="750725"/>
                </a:lnTo>
                <a:lnTo>
                  <a:pt x="9329226" y="761949"/>
                </a:lnTo>
                <a:lnTo>
                  <a:pt x="9321603" y="769248"/>
                </a:lnTo>
                <a:lnTo>
                  <a:pt x="9336845" y="769253"/>
                </a:lnTo>
                <a:lnTo>
                  <a:pt x="9463334" y="890514"/>
                </a:lnTo>
                <a:lnTo>
                  <a:pt x="9589907" y="769339"/>
                </a:lnTo>
                <a:lnTo>
                  <a:pt x="9615680" y="769349"/>
                </a:lnTo>
                <a:lnTo>
                  <a:pt x="9602798" y="756998"/>
                </a:lnTo>
                <a:lnTo>
                  <a:pt x="9611533" y="748636"/>
                </a:lnTo>
                <a:lnTo>
                  <a:pt x="9594070" y="748631"/>
                </a:lnTo>
                <a:lnTo>
                  <a:pt x="9468692" y="628433"/>
                </a:lnTo>
                <a:lnTo>
                  <a:pt x="9343229" y="748545"/>
                </a:lnTo>
                <a:lnTo>
                  <a:pt x="9297469" y="748529"/>
                </a:lnTo>
                <a:lnTo>
                  <a:pt x="9292738" y="743736"/>
                </a:lnTo>
                <a:lnTo>
                  <a:pt x="9440953" y="601842"/>
                </a:lnTo>
                <a:lnTo>
                  <a:pt x="9353848" y="518336"/>
                </a:lnTo>
                <a:lnTo>
                  <a:pt x="9232443" y="630393"/>
                </a:lnTo>
                <a:lnTo>
                  <a:pt x="9266480" y="661853"/>
                </a:lnTo>
                <a:cubicBezTo>
                  <a:pt x="9295415" y="635146"/>
                  <a:pt x="9324351" y="608439"/>
                  <a:pt x="9353285" y="581731"/>
                </a:cubicBezTo>
                <a:lnTo>
                  <a:pt x="9379747" y="609536"/>
                </a:lnTo>
                <a:cubicBezTo>
                  <a:pt x="9342451" y="644818"/>
                  <a:pt x="9305153" y="680103"/>
                  <a:pt x="9267856" y="715386"/>
                </a:cubicBezTo>
                <a:lnTo>
                  <a:pt x="9176334" y="630795"/>
                </a:lnTo>
                <a:cubicBezTo>
                  <a:pt x="9226254" y="584438"/>
                  <a:pt x="9276173" y="538083"/>
                  <a:pt x="9326093" y="491727"/>
                </a:cubicBezTo>
                <a:lnTo>
                  <a:pt x="9242700" y="411781"/>
                </a:lnTo>
                <a:lnTo>
                  <a:pt x="9122502" y="526852"/>
                </a:lnTo>
                <a:lnTo>
                  <a:pt x="9147591" y="550041"/>
                </a:lnTo>
                <a:lnTo>
                  <a:pt x="9237171" y="467359"/>
                </a:lnTo>
                <a:lnTo>
                  <a:pt x="9263634" y="495162"/>
                </a:lnTo>
                <a:cubicBezTo>
                  <a:pt x="9224775" y="530712"/>
                  <a:pt x="9185916" y="566261"/>
                  <a:pt x="9147057" y="601811"/>
                </a:cubicBezTo>
                <a:lnTo>
                  <a:pt x="9064850" y="525827"/>
                </a:lnTo>
                <a:cubicBezTo>
                  <a:pt x="9114887" y="478948"/>
                  <a:pt x="9164924" y="432069"/>
                  <a:pt x="9214962" y="385189"/>
                </a:cubicBezTo>
                <a:lnTo>
                  <a:pt x="9065992" y="243656"/>
                </a:lnTo>
                <a:lnTo>
                  <a:pt x="9148254" y="167728"/>
                </a:lnTo>
                <a:lnTo>
                  <a:pt x="9264755" y="274456"/>
                </a:lnTo>
                <a:lnTo>
                  <a:pt x="9238273" y="302242"/>
                </a:lnTo>
                <a:lnTo>
                  <a:pt x="9148751" y="219498"/>
                </a:lnTo>
                <a:lnTo>
                  <a:pt x="9122692" y="243550"/>
                </a:lnTo>
                <a:lnTo>
                  <a:pt x="9242719" y="358617"/>
                </a:lnTo>
                <a:lnTo>
                  <a:pt x="9327102" y="277834"/>
                </a:lnTo>
                <a:lnTo>
                  <a:pt x="9177552" y="138764"/>
                </a:lnTo>
                <a:lnTo>
                  <a:pt x="9269132" y="54235"/>
                </a:lnTo>
                <a:lnTo>
                  <a:pt x="9380949" y="160163"/>
                </a:lnTo>
                <a:lnTo>
                  <a:pt x="9354468" y="187948"/>
                </a:lnTo>
                <a:lnTo>
                  <a:pt x="9267718" y="107768"/>
                </a:lnTo>
                <a:lnTo>
                  <a:pt x="9233659" y="139204"/>
                </a:lnTo>
                <a:lnTo>
                  <a:pt x="9354877" y="251243"/>
                </a:lnTo>
                <a:lnTo>
                  <a:pt x="9441107" y="168692"/>
                </a:lnTo>
                <a:lnTo>
                  <a:pt x="9296056" y="29636"/>
                </a:lnTo>
                <a:lnTo>
                  <a:pt x="9323048" y="2331"/>
                </a:lnTo>
                <a:lnTo>
                  <a:pt x="9468863" y="142120"/>
                </a:lnTo>
                <a:lnTo>
                  <a:pt x="9617063" y="243"/>
                </a:lnTo>
                <a:lnTo>
                  <a:pt x="9548761" y="219"/>
                </a:lnTo>
                <a:lnTo>
                  <a:pt x="9468198" y="79501"/>
                </a:lnTo>
                <a:lnTo>
                  <a:pt x="9387690" y="164"/>
                </a:lnTo>
                <a:close/>
                <a:moveTo>
                  <a:pt x="9151691" y="83"/>
                </a:moveTo>
                <a:lnTo>
                  <a:pt x="8909327" y="223784"/>
                </a:lnTo>
                <a:lnTo>
                  <a:pt x="8909326" y="226233"/>
                </a:lnTo>
                <a:lnTo>
                  <a:pt x="8677392" y="11860"/>
                </a:lnTo>
                <a:lnTo>
                  <a:pt x="8606931" y="11836"/>
                </a:lnTo>
                <a:lnTo>
                  <a:pt x="8909303" y="291315"/>
                </a:lnTo>
                <a:lnTo>
                  <a:pt x="8909305" y="288865"/>
                </a:lnTo>
                <a:lnTo>
                  <a:pt x="9222152" y="107"/>
                </a:lnTo>
                <a:close/>
                <a:moveTo>
                  <a:pt x="9034481" y="43"/>
                </a:moveTo>
                <a:lnTo>
                  <a:pt x="8909365" y="115524"/>
                </a:lnTo>
                <a:lnTo>
                  <a:pt x="8909364" y="117972"/>
                </a:lnTo>
                <a:lnTo>
                  <a:pt x="8794602" y="11900"/>
                </a:lnTo>
                <a:lnTo>
                  <a:pt x="8733956" y="11880"/>
                </a:lnTo>
                <a:lnTo>
                  <a:pt x="8909345" y="173988"/>
                </a:lnTo>
                <a:lnTo>
                  <a:pt x="8909346" y="171539"/>
                </a:lnTo>
                <a:lnTo>
                  <a:pt x="9095126" y="64"/>
                </a:lnTo>
                <a:close/>
                <a:moveTo>
                  <a:pt x="8909406" y="0"/>
                </a:moveTo>
                <a:lnTo>
                  <a:pt x="8909401" y="11940"/>
                </a:lnTo>
                <a:lnTo>
                  <a:pt x="8851166" y="11920"/>
                </a:lnTo>
                <a:lnTo>
                  <a:pt x="8909383" y="65728"/>
                </a:lnTo>
                <a:lnTo>
                  <a:pt x="8909384" y="63278"/>
                </a:lnTo>
                <a:lnTo>
                  <a:pt x="8977917" y="24"/>
                </a:lnTo>
                <a:close/>
                <a:moveTo>
                  <a:pt x="3389245" y="6662"/>
                </a:moveTo>
                <a:lnTo>
                  <a:pt x="3430774" y="45046"/>
                </a:lnTo>
                <a:lnTo>
                  <a:pt x="3430788" y="6676"/>
                </a:lnTo>
                <a:close/>
                <a:moveTo>
                  <a:pt x="3272036" y="6622"/>
                </a:moveTo>
                <a:lnTo>
                  <a:pt x="3430736" y="153306"/>
                </a:lnTo>
                <a:lnTo>
                  <a:pt x="3430755" y="97292"/>
                </a:lnTo>
                <a:lnTo>
                  <a:pt x="3332681" y="6643"/>
                </a:lnTo>
                <a:close/>
                <a:moveTo>
                  <a:pt x="3145010" y="6579"/>
                </a:moveTo>
                <a:lnTo>
                  <a:pt x="3430695" y="270633"/>
                </a:lnTo>
                <a:lnTo>
                  <a:pt x="3430718" y="205552"/>
                </a:lnTo>
                <a:lnTo>
                  <a:pt x="3215471" y="6602"/>
                </a:lnTo>
                <a:close/>
                <a:moveTo>
                  <a:pt x="3042815" y="6543"/>
                </a:moveTo>
                <a:lnTo>
                  <a:pt x="3069481" y="33556"/>
                </a:lnTo>
                <a:lnTo>
                  <a:pt x="2921723" y="175012"/>
                </a:lnTo>
                <a:lnTo>
                  <a:pt x="3009268" y="258940"/>
                </a:lnTo>
                <a:lnTo>
                  <a:pt x="3132107" y="145560"/>
                </a:lnTo>
                <a:lnTo>
                  <a:pt x="3098069" y="114100"/>
                </a:lnTo>
                <a:lnTo>
                  <a:pt x="3011264" y="194222"/>
                </a:lnTo>
                <a:lnTo>
                  <a:pt x="2984803" y="166418"/>
                </a:lnTo>
                <a:cubicBezTo>
                  <a:pt x="3022100" y="131134"/>
                  <a:pt x="3059398" y="95851"/>
                  <a:pt x="3096695" y="60567"/>
                </a:cubicBezTo>
                <a:lnTo>
                  <a:pt x="3188215" y="145158"/>
                </a:lnTo>
                <a:lnTo>
                  <a:pt x="3037024" y="285549"/>
                </a:lnTo>
                <a:lnTo>
                  <a:pt x="3119976" y="365074"/>
                </a:lnTo>
                <a:lnTo>
                  <a:pt x="3241574" y="248662"/>
                </a:lnTo>
                <a:lnTo>
                  <a:pt x="3216959" y="225912"/>
                </a:lnTo>
                <a:lnTo>
                  <a:pt x="3127378" y="308594"/>
                </a:lnTo>
                <a:lnTo>
                  <a:pt x="3100917" y="280791"/>
                </a:lnTo>
                <a:cubicBezTo>
                  <a:pt x="3139775" y="245241"/>
                  <a:pt x="3178634" y="209692"/>
                  <a:pt x="3217493" y="174142"/>
                </a:cubicBezTo>
                <a:lnTo>
                  <a:pt x="3299700" y="250126"/>
                </a:lnTo>
                <a:lnTo>
                  <a:pt x="3147714" y="391664"/>
                </a:lnTo>
                <a:lnTo>
                  <a:pt x="3298558" y="532512"/>
                </a:lnTo>
                <a:lnTo>
                  <a:pt x="3216296" y="608439"/>
                </a:lnTo>
                <a:lnTo>
                  <a:pt x="3209775" y="601588"/>
                </a:lnTo>
                <a:cubicBezTo>
                  <a:pt x="3209475" y="601902"/>
                  <a:pt x="3209175" y="602217"/>
                  <a:pt x="3208875" y="602533"/>
                </a:cubicBezTo>
                <a:lnTo>
                  <a:pt x="3099795" y="501712"/>
                </a:lnTo>
                <a:lnTo>
                  <a:pt x="3126276" y="473926"/>
                </a:lnTo>
                <a:lnTo>
                  <a:pt x="3215799" y="556670"/>
                </a:lnTo>
                <a:lnTo>
                  <a:pt x="3240539" y="533836"/>
                </a:lnTo>
                <a:lnTo>
                  <a:pt x="3119958" y="418237"/>
                </a:lnTo>
                <a:lnTo>
                  <a:pt x="3036860" y="497790"/>
                </a:lnTo>
                <a:lnTo>
                  <a:pt x="3186999" y="637403"/>
                </a:lnTo>
                <a:lnTo>
                  <a:pt x="3095418" y="721932"/>
                </a:lnTo>
                <a:lnTo>
                  <a:pt x="2983600" y="616005"/>
                </a:lnTo>
                <a:lnTo>
                  <a:pt x="3010082" y="588219"/>
                </a:lnTo>
                <a:lnTo>
                  <a:pt x="3096830" y="668400"/>
                </a:lnTo>
                <a:lnTo>
                  <a:pt x="3130891" y="636963"/>
                </a:lnTo>
                <a:lnTo>
                  <a:pt x="3009085" y="524380"/>
                </a:lnTo>
                <a:lnTo>
                  <a:pt x="2921569" y="608162"/>
                </a:lnTo>
                <a:lnTo>
                  <a:pt x="3072293" y="752657"/>
                </a:lnTo>
                <a:lnTo>
                  <a:pt x="3070028" y="754949"/>
                </a:lnTo>
                <a:lnTo>
                  <a:pt x="3037286" y="754938"/>
                </a:lnTo>
                <a:lnTo>
                  <a:pt x="3053651" y="771516"/>
                </a:lnTo>
                <a:lnTo>
                  <a:pt x="3049562" y="775652"/>
                </a:lnTo>
                <a:lnTo>
                  <a:pt x="3057737" y="775655"/>
                </a:lnTo>
                <a:lnTo>
                  <a:pt x="3063952" y="781950"/>
                </a:lnTo>
                <a:lnTo>
                  <a:pt x="2916194" y="923406"/>
                </a:lnTo>
                <a:lnTo>
                  <a:pt x="3003738" y="1007335"/>
                </a:lnTo>
                <a:lnTo>
                  <a:pt x="3126578" y="893954"/>
                </a:lnTo>
                <a:lnTo>
                  <a:pt x="3092540" y="862494"/>
                </a:lnTo>
                <a:lnTo>
                  <a:pt x="3005735" y="942616"/>
                </a:lnTo>
                <a:lnTo>
                  <a:pt x="2979273" y="914812"/>
                </a:lnTo>
                <a:cubicBezTo>
                  <a:pt x="3016571" y="879528"/>
                  <a:pt x="3053868" y="844244"/>
                  <a:pt x="3091165" y="808961"/>
                </a:cubicBezTo>
                <a:lnTo>
                  <a:pt x="3182686" y="893552"/>
                </a:lnTo>
                <a:lnTo>
                  <a:pt x="3031495" y="1033944"/>
                </a:lnTo>
                <a:lnTo>
                  <a:pt x="3114447" y="1113468"/>
                </a:lnTo>
                <a:lnTo>
                  <a:pt x="3236044" y="997057"/>
                </a:lnTo>
                <a:lnTo>
                  <a:pt x="3211429" y="974306"/>
                </a:lnTo>
                <a:lnTo>
                  <a:pt x="3121849" y="1056989"/>
                </a:lnTo>
                <a:lnTo>
                  <a:pt x="3095387" y="1029186"/>
                </a:lnTo>
                <a:cubicBezTo>
                  <a:pt x="3134246" y="993636"/>
                  <a:pt x="3173105" y="958086"/>
                  <a:pt x="3211964" y="922536"/>
                </a:cubicBezTo>
                <a:lnTo>
                  <a:pt x="3294171" y="998521"/>
                </a:lnTo>
                <a:lnTo>
                  <a:pt x="3142185" y="1140059"/>
                </a:lnTo>
                <a:lnTo>
                  <a:pt x="3293029" y="1280907"/>
                </a:lnTo>
                <a:lnTo>
                  <a:pt x="3210767" y="1356835"/>
                </a:lnTo>
                <a:lnTo>
                  <a:pt x="3204246" y="1349983"/>
                </a:lnTo>
                <a:cubicBezTo>
                  <a:pt x="3203945" y="1350297"/>
                  <a:pt x="3203645" y="1350613"/>
                  <a:pt x="3203345" y="1350927"/>
                </a:cubicBezTo>
                <a:lnTo>
                  <a:pt x="3094266" y="1250107"/>
                </a:lnTo>
                <a:lnTo>
                  <a:pt x="3120747" y="1222321"/>
                </a:lnTo>
                <a:lnTo>
                  <a:pt x="3210270" y="1305065"/>
                </a:lnTo>
                <a:lnTo>
                  <a:pt x="3235009" y="1282230"/>
                </a:lnTo>
                <a:lnTo>
                  <a:pt x="3114428" y="1166632"/>
                </a:lnTo>
                <a:lnTo>
                  <a:pt x="3031331" y="1246185"/>
                </a:lnTo>
                <a:lnTo>
                  <a:pt x="3181469" y="1385798"/>
                </a:lnTo>
                <a:lnTo>
                  <a:pt x="3089889" y="1470327"/>
                </a:lnTo>
                <a:lnTo>
                  <a:pt x="2978070" y="1364400"/>
                </a:lnTo>
                <a:lnTo>
                  <a:pt x="3004552" y="1336614"/>
                </a:lnTo>
                <a:lnTo>
                  <a:pt x="3091301" y="1416795"/>
                </a:lnTo>
                <a:lnTo>
                  <a:pt x="3125361" y="1385358"/>
                </a:lnTo>
                <a:lnTo>
                  <a:pt x="3003555" y="1272775"/>
                </a:lnTo>
                <a:lnTo>
                  <a:pt x="2916040" y="1356557"/>
                </a:lnTo>
                <a:lnTo>
                  <a:pt x="3066764" y="1501052"/>
                </a:lnTo>
                <a:lnTo>
                  <a:pt x="3044445" y="1523630"/>
                </a:lnTo>
                <a:lnTo>
                  <a:pt x="3038245" y="1523630"/>
                </a:lnTo>
                <a:lnTo>
                  <a:pt x="3064920" y="1550634"/>
                </a:lnTo>
                <a:lnTo>
                  <a:pt x="2917213" y="1692140"/>
                </a:lnTo>
                <a:lnTo>
                  <a:pt x="3004788" y="1776038"/>
                </a:lnTo>
                <a:lnTo>
                  <a:pt x="3127586" y="1662616"/>
                </a:lnTo>
                <a:lnTo>
                  <a:pt x="3093538" y="1631169"/>
                </a:lnTo>
                <a:lnTo>
                  <a:pt x="3006761" y="1711320"/>
                </a:lnTo>
                <a:lnTo>
                  <a:pt x="2980289" y="1683525"/>
                </a:lnTo>
                <a:cubicBezTo>
                  <a:pt x="3017574" y="1648228"/>
                  <a:pt x="3054859" y="1612931"/>
                  <a:pt x="3092144" y="1577635"/>
                </a:cubicBezTo>
                <a:lnTo>
                  <a:pt x="3183695" y="1662195"/>
                </a:lnTo>
                <a:lnTo>
                  <a:pt x="3032553" y="1802639"/>
                </a:lnTo>
                <a:lnTo>
                  <a:pt x="3115534" y="1882133"/>
                </a:lnTo>
                <a:lnTo>
                  <a:pt x="3237090" y="1765681"/>
                </a:lnTo>
                <a:lnTo>
                  <a:pt x="3212467" y="1742939"/>
                </a:lnTo>
                <a:lnTo>
                  <a:pt x="3122915" y="1825652"/>
                </a:lnTo>
                <a:lnTo>
                  <a:pt x="3096443" y="1797858"/>
                </a:lnTo>
                <a:cubicBezTo>
                  <a:pt x="3135290" y="1762295"/>
                  <a:pt x="3174136" y="1726732"/>
                  <a:pt x="3212983" y="1691169"/>
                </a:cubicBezTo>
                <a:lnTo>
                  <a:pt x="3295216" y="1767125"/>
                </a:lnTo>
                <a:lnTo>
                  <a:pt x="3143280" y="1908715"/>
                </a:lnTo>
                <a:lnTo>
                  <a:pt x="3294173" y="2049512"/>
                </a:lnTo>
                <a:lnTo>
                  <a:pt x="3211938" y="2125467"/>
                </a:lnTo>
                <a:lnTo>
                  <a:pt x="3205415" y="2118618"/>
                </a:lnTo>
                <a:cubicBezTo>
                  <a:pt x="3205115" y="2118932"/>
                  <a:pt x="3204816" y="2119247"/>
                  <a:pt x="3204516" y="2119563"/>
                </a:cubicBezTo>
                <a:lnTo>
                  <a:pt x="3095400" y="2018779"/>
                </a:lnTo>
                <a:lnTo>
                  <a:pt x="3121872" y="1990984"/>
                </a:lnTo>
                <a:lnTo>
                  <a:pt x="3211424" y="2073698"/>
                </a:lnTo>
                <a:lnTo>
                  <a:pt x="3236156" y="2050854"/>
                </a:lnTo>
                <a:lnTo>
                  <a:pt x="3115534" y="1935297"/>
                </a:lnTo>
                <a:lnTo>
                  <a:pt x="3032464" y="2014878"/>
                </a:lnTo>
                <a:lnTo>
                  <a:pt x="3182652" y="2154441"/>
                </a:lnTo>
                <a:lnTo>
                  <a:pt x="3091101" y="2239002"/>
                </a:lnTo>
                <a:lnTo>
                  <a:pt x="2979246" y="2133112"/>
                </a:lnTo>
                <a:lnTo>
                  <a:pt x="3005718" y="2105318"/>
                </a:lnTo>
                <a:lnTo>
                  <a:pt x="3092495" y="2185469"/>
                </a:lnTo>
                <a:lnTo>
                  <a:pt x="3126543" y="2154020"/>
                </a:lnTo>
                <a:lnTo>
                  <a:pt x="3004697" y="2041478"/>
                </a:lnTo>
                <a:lnTo>
                  <a:pt x="2917213" y="2125290"/>
                </a:lnTo>
                <a:lnTo>
                  <a:pt x="3067988" y="2269735"/>
                </a:lnTo>
                <a:lnTo>
                  <a:pt x="3065724" y="2272026"/>
                </a:lnTo>
                <a:lnTo>
                  <a:pt x="3032981" y="2272026"/>
                </a:lnTo>
                <a:lnTo>
                  <a:pt x="3049352" y="2288599"/>
                </a:lnTo>
                <a:lnTo>
                  <a:pt x="3045263" y="2292737"/>
                </a:lnTo>
                <a:lnTo>
                  <a:pt x="3053439" y="2292737"/>
                </a:lnTo>
                <a:lnTo>
                  <a:pt x="3059656" y="2299030"/>
                </a:lnTo>
                <a:lnTo>
                  <a:pt x="2911948" y="2440536"/>
                </a:lnTo>
                <a:lnTo>
                  <a:pt x="2999522" y="2524434"/>
                </a:lnTo>
                <a:lnTo>
                  <a:pt x="3122322" y="2411012"/>
                </a:lnTo>
                <a:lnTo>
                  <a:pt x="3088273" y="2379564"/>
                </a:lnTo>
                <a:lnTo>
                  <a:pt x="3001496" y="2459716"/>
                </a:lnTo>
                <a:lnTo>
                  <a:pt x="2975024" y="2431922"/>
                </a:lnTo>
                <a:cubicBezTo>
                  <a:pt x="3012309" y="2396624"/>
                  <a:pt x="3049594" y="2361328"/>
                  <a:pt x="3086879" y="2326031"/>
                </a:cubicBezTo>
                <a:lnTo>
                  <a:pt x="3178430" y="2410592"/>
                </a:lnTo>
                <a:lnTo>
                  <a:pt x="3027288" y="2551035"/>
                </a:lnTo>
                <a:lnTo>
                  <a:pt x="3110268" y="2630529"/>
                </a:lnTo>
                <a:lnTo>
                  <a:pt x="3231824" y="2514077"/>
                </a:lnTo>
                <a:lnTo>
                  <a:pt x="3207202" y="2491335"/>
                </a:lnTo>
                <a:lnTo>
                  <a:pt x="3117650" y="2574049"/>
                </a:lnTo>
                <a:lnTo>
                  <a:pt x="3091178" y="2546254"/>
                </a:lnTo>
                <a:cubicBezTo>
                  <a:pt x="3130024" y="2510690"/>
                  <a:pt x="3168870" y="2475128"/>
                  <a:pt x="3207717" y="2439565"/>
                </a:cubicBezTo>
                <a:lnTo>
                  <a:pt x="3289951" y="2515521"/>
                </a:lnTo>
                <a:lnTo>
                  <a:pt x="3138015" y="2657111"/>
                </a:lnTo>
                <a:lnTo>
                  <a:pt x="3288909" y="2797907"/>
                </a:lnTo>
                <a:lnTo>
                  <a:pt x="3206674" y="2873864"/>
                </a:lnTo>
                <a:lnTo>
                  <a:pt x="3200150" y="2867013"/>
                </a:lnTo>
                <a:cubicBezTo>
                  <a:pt x="3199850" y="2867329"/>
                  <a:pt x="3199550" y="2867643"/>
                  <a:pt x="3199251" y="2867958"/>
                </a:cubicBezTo>
                <a:lnTo>
                  <a:pt x="3090135" y="2767175"/>
                </a:lnTo>
                <a:lnTo>
                  <a:pt x="3116607" y="2739381"/>
                </a:lnTo>
                <a:lnTo>
                  <a:pt x="3206158" y="2822094"/>
                </a:lnTo>
                <a:lnTo>
                  <a:pt x="3230890" y="2799251"/>
                </a:lnTo>
                <a:lnTo>
                  <a:pt x="3110268" y="2683693"/>
                </a:lnTo>
                <a:lnTo>
                  <a:pt x="3027198" y="2763275"/>
                </a:lnTo>
                <a:lnTo>
                  <a:pt x="3177387" y="2902837"/>
                </a:lnTo>
                <a:lnTo>
                  <a:pt x="3085836" y="2987396"/>
                </a:lnTo>
                <a:lnTo>
                  <a:pt x="2973982" y="2881509"/>
                </a:lnTo>
                <a:lnTo>
                  <a:pt x="3000453" y="2853714"/>
                </a:lnTo>
                <a:lnTo>
                  <a:pt x="3087230" y="2933864"/>
                </a:lnTo>
                <a:lnTo>
                  <a:pt x="3121279" y="2902415"/>
                </a:lnTo>
                <a:lnTo>
                  <a:pt x="2999433" y="2789875"/>
                </a:lnTo>
                <a:lnTo>
                  <a:pt x="2911948" y="2873687"/>
                </a:lnTo>
                <a:lnTo>
                  <a:pt x="3062722" y="3018131"/>
                </a:lnTo>
                <a:lnTo>
                  <a:pt x="3049890" y="3031121"/>
                </a:lnTo>
                <a:lnTo>
                  <a:pt x="3034468" y="3031115"/>
                </a:lnTo>
                <a:lnTo>
                  <a:pt x="3042179" y="3038926"/>
                </a:lnTo>
                <a:lnTo>
                  <a:pt x="3039998" y="3041133"/>
                </a:lnTo>
                <a:lnTo>
                  <a:pt x="3044359" y="3041133"/>
                </a:lnTo>
                <a:lnTo>
                  <a:pt x="3061134" y="3058128"/>
                </a:lnTo>
                <a:lnTo>
                  <a:pt x="2913377" y="3199584"/>
                </a:lnTo>
                <a:lnTo>
                  <a:pt x="3000922" y="3283511"/>
                </a:lnTo>
                <a:lnTo>
                  <a:pt x="3123762" y="3170132"/>
                </a:lnTo>
                <a:lnTo>
                  <a:pt x="3089724" y="3138672"/>
                </a:lnTo>
                <a:lnTo>
                  <a:pt x="3002919" y="3218793"/>
                </a:lnTo>
                <a:lnTo>
                  <a:pt x="2976457" y="3190990"/>
                </a:lnTo>
                <a:cubicBezTo>
                  <a:pt x="3013754" y="3155707"/>
                  <a:pt x="3051051" y="3120421"/>
                  <a:pt x="3088349" y="3085138"/>
                </a:cubicBezTo>
                <a:lnTo>
                  <a:pt x="3179870" y="3169730"/>
                </a:lnTo>
                <a:lnTo>
                  <a:pt x="3028679" y="3310121"/>
                </a:lnTo>
                <a:lnTo>
                  <a:pt x="3111631" y="3389644"/>
                </a:lnTo>
                <a:lnTo>
                  <a:pt x="3233227" y="3273233"/>
                </a:lnTo>
                <a:lnTo>
                  <a:pt x="3208612" y="3250482"/>
                </a:lnTo>
                <a:lnTo>
                  <a:pt x="3119031" y="3333166"/>
                </a:lnTo>
                <a:lnTo>
                  <a:pt x="3092570" y="3305362"/>
                </a:lnTo>
                <a:cubicBezTo>
                  <a:pt x="3131428" y="3269814"/>
                  <a:pt x="3170288" y="3234264"/>
                  <a:pt x="3209147" y="3198714"/>
                </a:cubicBezTo>
                <a:lnTo>
                  <a:pt x="3291354" y="3274698"/>
                </a:lnTo>
                <a:lnTo>
                  <a:pt x="3139368" y="3416234"/>
                </a:lnTo>
                <a:lnTo>
                  <a:pt x="3290211" y="3557082"/>
                </a:lnTo>
                <a:lnTo>
                  <a:pt x="3207950" y="3633009"/>
                </a:lnTo>
                <a:lnTo>
                  <a:pt x="3201429" y="3626158"/>
                </a:lnTo>
                <a:cubicBezTo>
                  <a:pt x="3201129" y="3626472"/>
                  <a:pt x="3200829" y="3626787"/>
                  <a:pt x="3200529" y="3627102"/>
                </a:cubicBezTo>
                <a:lnTo>
                  <a:pt x="3091449" y="3526281"/>
                </a:lnTo>
                <a:lnTo>
                  <a:pt x="3117930" y="3498495"/>
                </a:lnTo>
                <a:lnTo>
                  <a:pt x="3207453" y="3581240"/>
                </a:lnTo>
                <a:lnTo>
                  <a:pt x="3232193" y="3558404"/>
                </a:lnTo>
                <a:lnTo>
                  <a:pt x="3111612" y="3442807"/>
                </a:lnTo>
                <a:lnTo>
                  <a:pt x="3028514" y="3522360"/>
                </a:lnTo>
                <a:lnTo>
                  <a:pt x="3178653" y="3661973"/>
                </a:lnTo>
                <a:lnTo>
                  <a:pt x="3087073" y="3746502"/>
                </a:lnTo>
                <a:lnTo>
                  <a:pt x="2975254" y="3640575"/>
                </a:lnTo>
                <a:lnTo>
                  <a:pt x="3001736" y="3612789"/>
                </a:lnTo>
                <a:lnTo>
                  <a:pt x="3088485" y="3692970"/>
                </a:lnTo>
                <a:lnTo>
                  <a:pt x="3122544" y="3661533"/>
                </a:lnTo>
                <a:lnTo>
                  <a:pt x="3000738" y="3548950"/>
                </a:lnTo>
                <a:lnTo>
                  <a:pt x="2913223" y="3632732"/>
                </a:lnTo>
                <a:lnTo>
                  <a:pt x="3063947" y="3777227"/>
                </a:lnTo>
                <a:lnTo>
                  <a:pt x="3061682" y="3779519"/>
                </a:lnTo>
                <a:lnTo>
                  <a:pt x="3028939" y="3779508"/>
                </a:lnTo>
                <a:lnTo>
                  <a:pt x="3045305" y="3796086"/>
                </a:lnTo>
                <a:lnTo>
                  <a:pt x="3041215" y="3800222"/>
                </a:lnTo>
                <a:lnTo>
                  <a:pt x="3049391" y="3800225"/>
                </a:lnTo>
                <a:lnTo>
                  <a:pt x="3055606" y="3806521"/>
                </a:lnTo>
                <a:lnTo>
                  <a:pt x="2907847" y="3947977"/>
                </a:lnTo>
                <a:lnTo>
                  <a:pt x="2995393" y="4031904"/>
                </a:lnTo>
                <a:lnTo>
                  <a:pt x="3118231" y="3918523"/>
                </a:lnTo>
                <a:lnTo>
                  <a:pt x="3084195" y="3887065"/>
                </a:lnTo>
                <a:lnTo>
                  <a:pt x="2997389" y="3967186"/>
                </a:lnTo>
                <a:lnTo>
                  <a:pt x="2970927" y="3939382"/>
                </a:lnTo>
                <a:cubicBezTo>
                  <a:pt x="3008225" y="3904098"/>
                  <a:pt x="3045522" y="3868815"/>
                  <a:pt x="3082820" y="3833531"/>
                </a:cubicBezTo>
                <a:lnTo>
                  <a:pt x="3174341" y="3918122"/>
                </a:lnTo>
                <a:lnTo>
                  <a:pt x="3023150" y="4058514"/>
                </a:lnTo>
                <a:lnTo>
                  <a:pt x="3106102" y="4138038"/>
                </a:lnTo>
                <a:lnTo>
                  <a:pt x="3227698" y="4021627"/>
                </a:lnTo>
                <a:lnTo>
                  <a:pt x="3203083" y="3998876"/>
                </a:lnTo>
                <a:lnTo>
                  <a:pt x="3113502" y="4081559"/>
                </a:lnTo>
                <a:lnTo>
                  <a:pt x="3087041" y="4053754"/>
                </a:lnTo>
                <a:cubicBezTo>
                  <a:pt x="3125899" y="4018206"/>
                  <a:pt x="3164758" y="3982656"/>
                  <a:pt x="3203616" y="3947107"/>
                </a:cubicBezTo>
                <a:lnTo>
                  <a:pt x="3285825" y="4023091"/>
                </a:lnTo>
                <a:lnTo>
                  <a:pt x="3133838" y="4164629"/>
                </a:lnTo>
                <a:lnTo>
                  <a:pt x="3284682" y="4305476"/>
                </a:lnTo>
                <a:lnTo>
                  <a:pt x="3202421" y="4381404"/>
                </a:lnTo>
                <a:lnTo>
                  <a:pt x="3195900" y="4374552"/>
                </a:lnTo>
                <a:cubicBezTo>
                  <a:pt x="3195600" y="4374867"/>
                  <a:pt x="3195299" y="4375181"/>
                  <a:pt x="3195000" y="4375496"/>
                </a:cubicBezTo>
                <a:lnTo>
                  <a:pt x="3085920" y="4274676"/>
                </a:lnTo>
                <a:lnTo>
                  <a:pt x="3112402" y="4246890"/>
                </a:lnTo>
                <a:lnTo>
                  <a:pt x="3201923" y="4329634"/>
                </a:lnTo>
                <a:lnTo>
                  <a:pt x="3226663" y="4306800"/>
                </a:lnTo>
                <a:lnTo>
                  <a:pt x="3106083" y="4191201"/>
                </a:lnTo>
                <a:lnTo>
                  <a:pt x="3022984" y="4270754"/>
                </a:lnTo>
                <a:lnTo>
                  <a:pt x="3173124" y="4410368"/>
                </a:lnTo>
                <a:lnTo>
                  <a:pt x="3081543" y="4494897"/>
                </a:lnTo>
                <a:lnTo>
                  <a:pt x="2969725" y="4388970"/>
                </a:lnTo>
                <a:lnTo>
                  <a:pt x="2996207" y="4361183"/>
                </a:lnTo>
                <a:lnTo>
                  <a:pt x="3082956" y="4441364"/>
                </a:lnTo>
                <a:lnTo>
                  <a:pt x="3117015" y="4409928"/>
                </a:lnTo>
                <a:lnTo>
                  <a:pt x="2995210" y="4297345"/>
                </a:lnTo>
                <a:lnTo>
                  <a:pt x="2907694" y="4381126"/>
                </a:lnTo>
                <a:lnTo>
                  <a:pt x="3058418" y="4525622"/>
                </a:lnTo>
                <a:lnTo>
                  <a:pt x="3036098" y="4548200"/>
                </a:lnTo>
                <a:lnTo>
                  <a:pt x="3029900" y="4548200"/>
                </a:lnTo>
                <a:lnTo>
                  <a:pt x="3056575" y="4575204"/>
                </a:lnTo>
                <a:lnTo>
                  <a:pt x="2908868" y="4716711"/>
                </a:lnTo>
                <a:lnTo>
                  <a:pt x="2996441" y="4800609"/>
                </a:lnTo>
                <a:lnTo>
                  <a:pt x="3119241" y="4687186"/>
                </a:lnTo>
                <a:lnTo>
                  <a:pt x="3085192" y="4655739"/>
                </a:lnTo>
                <a:lnTo>
                  <a:pt x="2998415" y="4735890"/>
                </a:lnTo>
                <a:lnTo>
                  <a:pt x="2971944" y="4708095"/>
                </a:lnTo>
                <a:cubicBezTo>
                  <a:pt x="3009229" y="4672799"/>
                  <a:pt x="3046514" y="4637501"/>
                  <a:pt x="3083799" y="4602205"/>
                </a:cubicBezTo>
                <a:lnTo>
                  <a:pt x="3175348" y="4686765"/>
                </a:lnTo>
                <a:lnTo>
                  <a:pt x="3024208" y="4827208"/>
                </a:lnTo>
                <a:lnTo>
                  <a:pt x="3107187" y="4906704"/>
                </a:lnTo>
                <a:lnTo>
                  <a:pt x="3228743" y="4790252"/>
                </a:lnTo>
                <a:lnTo>
                  <a:pt x="3204120" y="4767508"/>
                </a:lnTo>
                <a:lnTo>
                  <a:pt x="3114569" y="4850222"/>
                </a:lnTo>
                <a:lnTo>
                  <a:pt x="3088098" y="4822428"/>
                </a:lnTo>
                <a:cubicBezTo>
                  <a:pt x="3126943" y="4786865"/>
                  <a:pt x="3165790" y="4751302"/>
                  <a:pt x="3204637" y="4715740"/>
                </a:cubicBezTo>
                <a:lnTo>
                  <a:pt x="3286871" y="4791696"/>
                </a:lnTo>
                <a:lnTo>
                  <a:pt x="3134934" y="4933286"/>
                </a:lnTo>
                <a:lnTo>
                  <a:pt x="3285828" y="5074082"/>
                </a:lnTo>
                <a:lnTo>
                  <a:pt x="3203593" y="5150038"/>
                </a:lnTo>
                <a:lnTo>
                  <a:pt x="3197070" y="5143188"/>
                </a:lnTo>
                <a:cubicBezTo>
                  <a:pt x="3196769" y="5143503"/>
                  <a:pt x="3196469" y="5143817"/>
                  <a:pt x="3196169" y="5144132"/>
                </a:cubicBezTo>
                <a:lnTo>
                  <a:pt x="3087055" y="5043349"/>
                </a:lnTo>
                <a:lnTo>
                  <a:pt x="3113526" y="5015554"/>
                </a:lnTo>
                <a:lnTo>
                  <a:pt x="3203078" y="5098269"/>
                </a:lnTo>
                <a:lnTo>
                  <a:pt x="3227810" y="5075425"/>
                </a:lnTo>
                <a:lnTo>
                  <a:pt x="3107188" y="4959868"/>
                </a:lnTo>
                <a:lnTo>
                  <a:pt x="3024117" y="5039449"/>
                </a:lnTo>
                <a:lnTo>
                  <a:pt x="3174305" y="5179012"/>
                </a:lnTo>
                <a:lnTo>
                  <a:pt x="3082755" y="5263572"/>
                </a:lnTo>
                <a:lnTo>
                  <a:pt x="2970900" y="5157682"/>
                </a:lnTo>
                <a:lnTo>
                  <a:pt x="2997372" y="5129888"/>
                </a:lnTo>
                <a:lnTo>
                  <a:pt x="3084149" y="5210039"/>
                </a:lnTo>
                <a:lnTo>
                  <a:pt x="3118197" y="5178591"/>
                </a:lnTo>
                <a:lnTo>
                  <a:pt x="2996352" y="5066048"/>
                </a:lnTo>
                <a:lnTo>
                  <a:pt x="2908866" y="5149860"/>
                </a:lnTo>
                <a:lnTo>
                  <a:pt x="3059641" y="5294305"/>
                </a:lnTo>
                <a:lnTo>
                  <a:pt x="3057378" y="5296596"/>
                </a:lnTo>
                <a:lnTo>
                  <a:pt x="3024634" y="5296597"/>
                </a:lnTo>
                <a:lnTo>
                  <a:pt x="3041006" y="5313170"/>
                </a:lnTo>
                <a:lnTo>
                  <a:pt x="3036917" y="5317307"/>
                </a:lnTo>
                <a:lnTo>
                  <a:pt x="3045094" y="5317307"/>
                </a:lnTo>
                <a:lnTo>
                  <a:pt x="3051309" y="5323600"/>
                </a:lnTo>
                <a:lnTo>
                  <a:pt x="2903602" y="5465107"/>
                </a:lnTo>
                <a:lnTo>
                  <a:pt x="2991177" y="5549005"/>
                </a:lnTo>
                <a:lnTo>
                  <a:pt x="3113976" y="5435582"/>
                </a:lnTo>
                <a:lnTo>
                  <a:pt x="3079928" y="5404135"/>
                </a:lnTo>
                <a:lnTo>
                  <a:pt x="2993150" y="5484286"/>
                </a:lnTo>
                <a:lnTo>
                  <a:pt x="2966679" y="5456491"/>
                </a:lnTo>
                <a:cubicBezTo>
                  <a:pt x="3003964" y="5421195"/>
                  <a:pt x="3041248" y="5385898"/>
                  <a:pt x="3078533" y="5350601"/>
                </a:cubicBezTo>
                <a:lnTo>
                  <a:pt x="3170084" y="5435161"/>
                </a:lnTo>
                <a:lnTo>
                  <a:pt x="3018942" y="5575605"/>
                </a:lnTo>
                <a:lnTo>
                  <a:pt x="3101923" y="5655100"/>
                </a:lnTo>
                <a:lnTo>
                  <a:pt x="3223479" y="5538648"/>
                </a:lnTo>
                <a:lnTo>
                  <a:pt x="3198856" y="5515904"/>
                </a:lnTo>
                <a:lnTo>
                  <a:pt x="3109303" y="5598619"/>
                </a:lnTo>
                <a:lnTo>
                  <a:pt x="3082833" y="5570824"/>
                </a:lnTo>
                <a:cubicBezTo>
                  <a:pt x="3121679" y="5535261"/>
                  <a:pt x="3160525" y="5499699"/>
                  <a:pt x="3199371" y="5464136"/>
                </a:cubicBezTo>
                <a:lnTo>
                  <a:pt x="3281606" y="5540091"/>
                </a:lnTo>
                <a:lnTo>
                  <a:pt x="3129669" y="5681683"/>
                </a:lnTo>
                <a:lnTo>
                  <a:pt x="3280563" y="5822478"/>
                </a:lnTo>
                <a:lnTo>
                  <a:pt x="3198328" y="5898434"/>
                </a:lnTo>
                <a:lnTo>
                  <a:pt x="3191804" y="5891584"/>
                </a:lnTo>
                <a:cubicBezTo>
                  <a:pt x="3191504" y="5891899"/>
                  <a:pt x="3191204" y="5892214"/>
                  <a:pt x="3190904" y="5892529"/>
                </a:cubicBezTo>
                <a:lnTo>
                  <a:pt x="3081790" y="5791745"/>
                </a:lnTo>
                <a:lnTo>
                  <a:pt x="3108261" y="5763951"/>
                </a:lnTo>
                <a:lnTo>
                  <a:pt x="3197813" y="5846664"/>
                </a:lnTo>
                <a:lnTo>
                  <a:pt x="3222544" y="5823820"/>
                </a:lnTo>
                <a:lnTo>
                  <a:pt x="3101923" y="5708263"/>
                </a:lnTo>
                <a:lnTo>
                  <a:pt x="3018853" y="5787846"/>
                </a:lnTo>
                <a:lnTo>
                  <a:pt x="3169041" y="5927408"/>
                </a:lnTo>
                <a:lnTo>
                  <a:pt x="3077490" y="6011968"/>
                </a:lnTo>
                <a:lnTo>
                  <a:pt x="2965634" y="5906078"/>
                </a:lnTo>
                <a:lnTo>
                  <a:pt x="2992107" y="5878283"/>
                </a:lnTo>
                <a:lnTo>
                  <a:pt x="3078885" y="5958435"/>
                </a:lnTo>
                <a:lnTo>
                  <a:pt x="3112932" y="5926986"/>
                </a:lnTo>
                <a:lnTo>
                  <a:pt x="2991086" y="5814445"/>
                </a:lnTo>
                <a:lnTo>
                  <a:pt x="2903601" y="5898257"/>
                </a:lnTo>
                <a:lnTo>
                  <a:pt x="3054376" y="6042702"/>
                </a:lnTo>
                <a:lnTo>
                  <a:pt x="3031652" y="6065704"/>
                </a:lnTo>
                <a:lnTo>
                  <a:pt x="3085499" y="6065704"/>
                </a:lnTo>
                <a:lnTo>
                  <a:pt x="3412607" y="5763574"/>
                </a:lnTo>
                <a:lnTo>
                  <a:pt x="3412607" y="5697945"/>
                </a:lnTo>
                <a:lnTo>
                  <a:pt x="3314436" y="5794622"/>
                </a:lnTo>
                <a:lnTo>
                  <a:pt x="3201398" y="5683306"/>
                </a:lnTo>
                <a:lnTo>
                  <a:pt x="3314435" y="5571988"/>
                </a:lnTo>
                <a:lnTo>
                  <a:pt x="3412607" y="5668666"/>
                </a:lnTo>
                <a:lnTo>
                  <a:pt x="3412607" y="5612799"/>
                </a:lnTo>
                <a:lnTo>
                  <a:pt x="3091726" y="5316420"/>
                </a:lnTo>
                <a:lnTo>
                  <a:pt x="3417873" y="5015177"/>
                </a:lnTo>
                <a:lnTo>
                  <a:pt x="3417873" y="4949549"/>
                </a:lnTo>
                <a:lnTo>
                  <a:pt x="3319701" y="5046227"/>
                </a:lnTo>
                <a:lnTo>
                  <a:pt x="3206663" y="4934909"/>
                </a:lnTo>
                <a:lnTo>
                  <a:pt x="3319701" y="4823593"/>
                </a:lnTo>
                <a:lnTo>
                  <a:pt x="3417873" y="4920270"/>
                </a:lnTo>
                <a:lnTo>
                  <a:pt x="3417873" y="4864402"/>
                </a:lnTo>
                <a:lnTo>
                  <a:pt x="3075996" y="4548631"/>
                </a:lnTo>
                <a:lnTo>
                  <a:pt x="3089533" y="4548635"/>
                </a:lnTo>
                <a:lnTo>
                  <a:pt x="3416748" y="4246616"/>
                </a:lnTo>
                <a:lnTo>
                  <a:pt x="3416771" y="4180989"/>
                </a:lnTo>
                <a:lnTo>
                  <a:pt x="3318565" y="4277632"/>
                </a:lnTo>
                <a:lnTo>
                  <a:pt x="3205567" y="4166277"/>
                </a:lnTo>
                <a:lnTo>
                  <a:pt x="3318644" y="4054999"/>
                </a:lnTo>
                <a:lnTo>
                  <a:pt x="3416782" y="4151710"/>
                </a:lnTo>
                <a:lnTo>
                  <a:pt x="3416801" y="4095842"/>
                </a:lnTo>
                <a:lnTo>
                  <a:pt x="3096024" y="3799353"/>
                </a:lnTo>
                <a:lnTo>
                  <a:pt x="3422277" y="3498223"/>
                </a:lnTo>
                <a:lnTo>
                  <a:pt x="3422300" y="3432594"/>
                </a:lnTo>
                <a:lnTo>
                  <a:pt x="3324094" y="3529239"/>
                </a:lnTo>
                <a:lnTo>
                  <a:pt x="3211096" y="3417883"/>
                </a:lnTo>
                <a:lnTo>
                  <a:pt x="3324173" y="3306605"/>
                </a:lnTo>
                <a:lnTo>
                  <a:pt x="3422310" y="3403316"/>
                </a:lnTo>
                <a:lnTo>
                  <a:pt x="3422330" y="3347449"/>
                </a:lnTo>
                <a:lnTo>
                  <a:pt x="3090922" y="3041133"/>
                </a:lnTo>
                <a:lnTo>
                  <a:pt x="3093846" y="3041134"/>
                </a:lnTo>
                <a:lnTo>
                  <a:pt x="3420954" y="2739002"/>
                </a:lnTo>
                <a:lnTo>
                  <a:pt x="3420954" y="2673374"/>
                </a:lnTo>
                <a:lnTo>
                  <a:pt x="3322782" y="2770052"/>
                </a:lnTo>
                <a:lnTo>
                  <a:pt x="3209744" y="2658735"/>
                </a:lnTo>
                <a:lnTo>
                  <a:pt x="3322782" y="2547419"/>
                </a:lnTo>
                <a:lnTo>
                  <a:pt x="3420953" y="2644095"/>
                </a:lnTo>
                <a:lnTo>
                  <a:pt x="3420953" y="2588228"/>
                </a:lnTo>
                <a:lnTo>
                  <a:pt x="3100072" y="2291849"/>
                </a:lnTo>
                <a:lnTo>
                  <a:pt x="3426219" y="1990606"/>
                </a:lnTo>
                <a:lnTo>
                  <a:pt x="3426219" y="1924979"/>
                </a:lnTo>
                <a:lnTo>
                  <a:pt x="3328046" y="2021656"/>
                </a:lnTo>
                <a:lnTo>
                  <a:pt x="3215009" y="1910339"/>
                </a:lnTo>
                <a:lnTo>
                  <a:pt x="3328047" y="1799022"/>
                </a:lnTo>
                <a:lnTo>
                  <a:pt x="3426218" y="1895700"/>
                </a:lnTo>
                <a:lnTo>
                  <a:pt x="3426218" y="1839833"/>
                </a:lnTo>
                <a:lnTo>
                  <a:pt x="3084342" y="1524061"/>
                </a:lnTo>
                <a:lnTo>
                  <a:pt x="3097879" y="1524066"/>
                </a:lnTo>
                <a:lnTo>
                  <a:pt x="3425093" y="1222048"/>
                </a:lnTo>
                <a:lnTo>
                  <a:pt x="3425117" y="1156419"/>
                </a:lnTo>
                <a:lnTo>
                  <a:pt x="3326910" y="1253064"/>
                </a:lnTo>
                <a:lnTo>
                  <a:pt x="3213912" y="1141708"/>
                </a:lnTo>
                <a:lnTo>
                  <a:pt x="3326990" y="1030429"/>
                </a:lnTo>
                <a:lnTo>
                  <a:pt x="3425127" y="1127141"/>
                </a:lnTo>
                <a:lnTo>
                  <a:pt x="3425147" y="1071272"/>
                </a:lnTo>
                <a:lnTo>
                  <a:pt x="3104371" y="774783"/>
                </a:lnTo>
                <a:lnTo>
                  <a:pt x="3430622" y="473653"/>
                </a:lnTo>
                <a:lnTo>
                  <a:pt x="3430647" y="408024"/>
                </a:lnTo>
                <a:lnTo>
                  <a:pt x="3332440" y="504669"/>
                </a:lnTo>
                <a:lnTo>
                  <a:pt x="3219441" y="393313"/>
                </a:lnTo>
                <a:lnTo>
                  <a:pt x="3332519" y="282034"/>
                </a:lnTo>
                <a:lnTo>
                  <a:pt x="3430657" y="378746"/>
                </a:lnTo>
                <a:lnTo>
                  <a:pt x="3430676" y="322878"/>
                </a:lnTo>
                <a:lnTo>
                  <a:pt x="3088446" y="6559"/>
                </a:lnTo>
                <a:close/>
                <a:moveTo>
                  <a:pt x="2855419" y="6480"/>
                </a:moveTo>
                <a:lnTo>
                  <a:pt x="2893334" y="43843"/>
                </a:lnTo>
                <a:lnTo>
                  <a:pt x="2931276" y="6505"/>
                </a:lnTo>
                <a:close/>
                <a:moveTo>
                  <a:pt x="2703839" y="6427"/>
                </a:moveTo>
                <a:lnTo>
                  <a:pt x="2334406" y="347412"/>
                </a:lnTo>
                <a:lnTo>
                  <a:pt x="2334405" y="349860"/>
                </a:lnTo>
                <a:lnTo>
                  <a:pt x="1975488" y="18118"/>
                </a:lnTo>
                <a:lnTo>
                  <a:pt x="1925736" y="18101"/>
                </a:lnTo>
                <a:lnTo>
                  <a:pt x="1950920" y="43611"/>
                </a:lnTo>
                <a:lnTo>
                  <a:pt x="1802704" y="185505"/>
                </a:lnTo>
                <a:lnTo>
                  <a:pt x="1889810" y="269011"/>
                </a:lnTo>
                <a:lnTo>
                  <a:pt x="2011215" y="156955"/>
                </a:lnTo>
                <a:lnTo>
                  <a:pt x="1977178" y="125495"/>
                </a:lnTo>
                <a:cubicBezTo>
                  <a:pt x="1948243" y="152201"/>
                  <a:pt x="1919307" y="178908"/>
                  <a:pt x="1890373" y="205615"/>
                </a:cubicBezTo>
                <a:lnTo>
                  <a:pt x="1863910" y="177812"/>
                </a:lnTo>
                <a:cubicBezTo>
                  <a:pt x="1901207" y="142528"/>
                  <a:pt x="1938504" y="107245"/>
                  <a:pt x="1975802" y="71961"/>
                </a:cubicBezTo>
                <a:lnTo>
                  <a:pt x="2067323" y="156553"/>
                </a:lnTo>
                <a:cubicBezTo>
                  <a:pt x="2017404" y="202908"/>
                  <a:pt x="1967484" y="249265"/>
                  <a:pt x="1917565" y="295620"/>
                </a:cubicBezTo>
                <a:lnTo>
                  <a:pt x="2000957" y="375566"/>
                </a:lnTo>
                <a:lnTo>
                  <a:pt x="2121155" y="260495"/>
                </a:lnTo>
                <a:lnTo>
                  <a:pt x="2096066" y="237305"/>
                </a:lnTo>
                <a:lnTo>
                  <a:pt x="2006486" y="319989"/>
                </a:lnTo>
                <a:lnTo>
                  <a:pt x="1980024" y="292185"/>
                </a:lnTo>
                <a:cubicBezTo>
                  <a:pt x="2018882" y="256636"/>
                  <a:pt x="2057741" y="221086"/>
                  <a:pt x="2096600" y="185537"/>
                </a:cubicBezTo>
                <a:lnTo>
                  <a:pt x="2178808" y="261521"/>
                </a:lnTo>
                <a:cubicBezTo>
                  <a:pt x="2128770" y="308399"/>
                  <a:pt x="2078732" y="355278"/>
                  <a:pt x="2028695" y="402157"/>
                </a:cubicBezTo>
                <a:lnTo>
                  <a:pt x="2177665" y="543692"/>
                </a:lnTo>
                <a:lnTo>
                  <a:pt x="2095404" y="619619"/>
                </a:lnTo>
                <a:lnTo>
                  <a:pt x="1978903" y="512891"/>
                </a:lnTo>
                <a:lnTo>
                  <a:pt x="2005384" y="485106"/>
                </a:lnTo>
                <a:lnTo>
                  <a:pt x="2094908" y="567850"/>
                </a:lnTo>
                <a:lnTo>
                  <a:pt x="2120966" y="543797"/>
                </a:lnTo>
                <a:lnTo>
                  <a:pt x="2000938" y="428730"/>
                </a:lnTo>
                <a:lnTo>
                  <a:pt x="1916555" y="509514"/>
                </a:lnTo>
                <a:lnTo>
                  <a:pt x="2066107" y="648584"/>
                </a:lnTo>
                <a:lnTo>
                  <a:pt x="1974526" y="733112"/>
                </a:lnTo>
                <a:lnTo>
                  <a:pt x="1862708" y="627184"/>
                </a:lnTo>
                <a:lnTo>
                  <a:pt x="1889189" y="599399"/>
                </a:lnTo>
                <a:lnTo>
                  <a:pt x="1975939" y="679580"/>
                </a:lnTo>
                <a:lnTo>
                  <a:pt x="2009998" y="648143"/>
                </a:lnTo>
                <a:lnTo>
                  <a:pt x="1888781" y="536104"/>
                </a:lnTo>
                <a:lnTo>
                  <a:pt x="1802551" y="618656"/>
                </a:lnTo>
                <a:lnTo>
                  <a:pt x="1947601" y="757712"/>
                </a:lnTo>
                <a:lnTo>
                  <a:pt x="1938914" y="766501"/>
                </a:lnTo>
                <a:lnTo>
                  <a:pt x="1920208" y="766495"/>
                </a:lnTo>
                <a:lnTo>
                  <a:pt x="1929557" y="775966"/>
                </a:lnTo>
                <a:lnTo>
                  <a:pt x="1920609" y="785017"/>
                </a:lnTo>
                <a:lnTo>
                  <a:pt x="1908901" y="773793"/>
                </a:lnTo>
                <a:lnTo>
                  <a:pt x="1916526" y="766494"/>
                </a:lnTo>
                <a:lnTo>
                  <a:pt x="1901283" y="766488"/>
                </a:lnTo>
                <a:lnTo>
                  <a:pt x="1774794" y="645228"/>
                </a:lnTo>
                <a:lnTo>
                  <a:pt x="1648221" y="766402"/>
                </a:lnTo>
                <a:lnTo>
                  <a:pt x="1622448" y="766393"/>
                </a:lnTo>
                <a:lnTo>
                  <a:pt x="1635329" y="778743"/>
                </a:lnTo>
                <a:lnTo>
                  <a:pt x="1626596" y="787105"/>
                </a:lnTo>
                <a:lnTo>
                  <a:pt x="1644060" y="787110"/>
                </a:lnTo>
                <a:lnTo>
                  <a:pt x="1769437" y="907308"/>
                </a:lnTo>
                <a:lnTo>
                  <a:pt x="1894899" y="787197"/>
                </a:lnTo>
                <a:lnTo>
                  <a:pt x="1940658" y="787213"/>
                </a:lnTo>
                <a:lnTo>
                  <a:pt x="1945390" y="792006"/>
                </a:lnTo>
                <a:lnTo>
                  <a:pt x="1797175" y="933900"/>
                </a:lnTo>
                <a:lnTo>
                  <a:pt x="1884280" y="1017405"/>
                </a:lnTo>
                <a:lnTo>
                  <a:pt x="2005685" y="905348"/>
                </a:lnTo>
                <a:lnTo>
                  <a:pt x="1971649" y="873889"/>
                </a:lnTo>
                <a:cubicBezTo>
                  <a:pt x="1942713" y="900595"/>
                  <a:pt x="1913779" y="927302"/>
                  <a:pt x="1884843" y="954010"/>
                </a:cubicBezTo>
                <a:lnTo>
                  <a:pt x="1858381" y="926206"/>
                </a:lnTo>
                <a:cubicBezTo>
                  <a:pt x="1895678" y="890923"/>
                  <a:pt x="1932974" y="855639"/>
                  <a:pt x="1970273" y="820355"/>
                </a:cubicBezTo>
                <a:lnTo>
                  <a:pt x="2061794" y="904947"/>
                </a:lnTo>
                <a:cubicBezTo>
                  <a:pt x="2011874" y="951303"/>
                  <a:pt x="1961955" y="997659"/>
                  <a:pt x="1912035" y="1044015"/>
                </a:cubicBezTo>
                <a:lnTo>
                  <a:pt x="1995428" y="1123961"/>
                </a:lnTo>
                <a:lnTo>
                  <a:pt x="2115626" y="1008890"/>
                </a:lnTo>
                <a:lnTo>
                  <a:pt x="2090537" y="985700"/>
                </a:lnTo>
                <a:lnTo>
                  <a:pt x="2000956" y="1068384"/>
                </a:lnTo>
                <a:lnTo>
                  <a:pt x="1974494" y="1040579"/>
                </a:lnTo>
                <a:cubicBezTo>
                  <a:pt x="2013353" y="1005029"/>
                  <a:pt x="2052212" y="969481"/>
                  <a:pt x="2091070" y="933931"/>
                </a:cubicBezTo>
                <a:lnTo>
                  <a:pt x="2173279" y="1009915"/>
                </a:lnTo>
                <a:cubicBezTo>
                  <a:pt x="2123241" y="1056794"/>
                  <a:pt x="2073204" y="1103673"/>
                  <a:pt x="2023166" y="1150553"/>
                </a:cubicBezTo>
                <a:lnTo>
                  <a:pt x="2172136" y="1292087"/>
                </a:lnTo>
                <a:lnTo>
                  <a:pt x="2089875" y="1368014"/>
                </a:lnTo>
                <a:lnTo>
                  <a:pt x="1973374" y="1261286"/>
                </a:lnTo>
                <a:lnTo>
                  <a:pt x="1999855" y="1233500"/>
                </a:lnTo>
                <a:lnTo>
                  <a:pt x="2089378" y="1316245"/>
                </a:lnTo>
                <a:lnTo>
                  <a:pt x="2115437" y="1292192"/>
                </a:lnTo>
                <a:lnTo>
                  <a:pt x="1995409" y="1177125"/>
                </a:lnTo>
                <a:lnTo>
                  <a:pt x="1911025" y="1257908"/>
                </a:lnTo>
                <a:lnTo>
                  <a:pt x="2060578" y="1396978"/>
                </a:lnTo>
                <a:lnTo>
                  <a:pt x="1968996" y="1481507"/>
                </a:lnTo>
                <a:lnTo>
                  <a:pt x="1857179" y="1375579"/>
                </a:lnTo>
                <a:lnTo>
                  <a:pt x="1883660" y="1347793"/>
                </a:lnTo>
                <a:lnTo>
                  <a:pt x="1970410" y="1427975"/>
                </a:lnTo>
                <a:lnTo>
                  <a:pt x="2004469" y="1396537"/>
                </a:lnTo>
                <a:lnTo>
                  <a:pt x="1883251" y="1284499"/>
                </a:lnTo>
                <a:lnTo>
                  <a:pt x="1797022" y="1367050"/>
                </a:lnTo>
                <a:lnTo>
                  <a:pt x="1942072" y="1506106"/>
                </a:lnTo>
                <a:lnTo>
                  <a:pt x="1915080" y="1533412"/>
                </a:lnTo>
                <a:lnTo>
                  <a:pt x="1769265" y="1393622"/>
                </a:lnTo>
                <a:lnTo>
                  <a:pt x="1621066" y="1535501"/>
                </a:lnTo>
                <a:lnTo>
                  <a:pt x="1689368" y="1535524"/>
                </a:lnTo>
                <a:lnTo>
                  <a:pt x="1769931" y="1456242"/>
                </a:lnTo>
                <a:lnTo>
                  <a:pt x="1850428" y="1535569"/>
                </a:lnTo>
                <a:lnTo>
                  <a:pt x="1849465" y="1535569"/>
                </a:lnTo>
                <a:lnTo>
                  <a:pt x="1772601" y="1611263"/>
                </a:lnTo>
                <a:lnTo>
                  <a:pt x="1695736" y="1535569"/>
                </a:lnTo>
                <a:lnTo>
                  <a:pt x="1623412" y="1535569"/>
                </a:lnTo>
                <a:lnTo>
                  <a:pt x="1770451" y="1676434"/>
                </a:lnTo>
                <a:lnTo>
                  <a:pt x="1917456" y="1535602"/>
                </a:lnTo>
                <a:lnTo>
                  <a:pt x="1921204" y="1535603"/>
                </a:lnTo>
                <a:lnTo>
                  <a:pt x="1946364" y="1561072"/>
                </a:lnTo>
                <a:lnTo>
                  <a:pt x="1798198" y="1703016"/>
                </a:lnTo>
                <a:lnTo>
                  <a:pt x="1885332" y="1786492"/>
                </a:lnTo>
                <a:lnTo>
                  <a:pt x="2006698" y="1674394"/>
                </a:lnTo>
                <a:lnTo>
                  <a:pt x="1972651" y="1642945"/>
                </a:lnTo>
                <a:cubicBezTo>
                  <a:pt x="1943725" y="1669662"/>
                  <a:pt x="1914799" y="1696380"/>
                  <a:pt x="1885873" y="1723097"/>
                </a:cubicBezTo>
                <a:lnTo>
                  <a:pt x="1859401" y="1695302"/>
                </a:lnTo>
                <a:cubicBezTo>
                  <a:pt x="1896686" y="1660006"/>
                  <a:pt x="1933971" y="1624709"/>
                  <a:pt x="1971256" y="1589412"/>
                </a:cubicBezTo>
                <a:lnTo>
                  <a:pt x="2062808" y="1673972"/>
                </a:lnTo>
                <a:cubicBezTo>
                  <a:pt x="2012904" y="1720346"/>
                  <a:pt x="1963001" y="1766719"/>
                  <a:pt x="1913098" y="1813092"/>
                </a:cubicBezTo>
                <a:lnTo>
                  <a:pt x="1996518" y="1893009"/>
                </a:lnTo>
                <a:lnTo>
                  <a:pt x="2116677" y="1777897"/>
                </a:lnTo>
                <a:lnTo>
                  <a:pt x="2091579" y="1754716"/>
                </a:lnTo>
                <a:lnTo>
                  <a:pt x="2002027" y="1837430"/>
                </a:lnTo>
                <a:lnTo>
                  <a:pt x="1975556" y="1809635"/>
                </a:lnTo>
                <a:cubicBezTo>
                  <a:pt x="2014403" y="1774072"/>
                  <a:pt x="2053247" y="1738510"/>
                  <a:pt x="2092094" y="1702947"/>
                </a:cubicBezTo>
                <a:lnTo>
                  <a:pt x="2174329" y="1778903"/>
                </a:lnTo>
                <a:cubicBezTo>
                  <a:pt x="2124308" y="1825798"/>
                  <a:pt x="2074287" y="1872695"/>
                  <a:pt x="2024266" y="1919591"/>
                </a:cubicBezTo>
                <a:lnTo>
                  <a:pt x="2173286" y="2061074"/>
                </a:lnTo>
                <a:lnTo>
                  <a:pt x="2091051" y="2137030"/>
                </a:lnTo>
                <a:lnTo>
                  <a:pt x="1974512" y="2030341"/>
                </a:lnTo>
                <a:lnTo>
                  <a:pt x="2000984" y="2002547"/>
                </a:lnTo>
                <a:lnTo>
                  <a:pt x="2090535" y="2085261"/>
                </a:lnTo>
                <a:lnTo>
                  <a:pt x="2116586" y="2061199"/>
                </a:lnTo>
                <a:lnTo>
                  <a:pt x="1996519" y="1946173"/>
                </a:lnTo>
                <a:lnTo>
                  <a:pt x="1912164" y="2026985"/>
                </a:lnTo>
                <a:lnTo>
                  <a:pt x="2061763" y="2166004"/>
                </a:lnTo>
                <a:lnTo>
                  <a:pt x="1970213" y="2250564"/>
                </a:lnTo>
                <a:lnTo>
                  <a:pt x="1858359" y="2144675"/>
                </a:lnTo>
                <a:lnTo>
                  <a:pt x="1884829" y="2116880"/>
                </a:lnTo>
                <a:lnTo>
                  <a:pt x="1971607" y="2197031"/>
                </a:lnTo>
                <a:lnTo>
                  <a:pt x="2005656" y="2165583"/>
                </a:lnTo>
                <a:lnTo>
                  <a:pt x="1884398" y="2053586"/>
                </a:lnTo>
                <a:lnTo>
                  <a:pt x="1798197" y="2136166"/>
                </a:lnTo>
                <a:lnTo>
                  <a:pt x="1943298" y="2275173"/>
                </a:lnTo>
                <a:lnTo>
                  <a:pt x="1934612" y="2283965"/>
                </a:lnTo>
                <a:lnTo>
                  <a:pt x="1915906" y="2283966"/>
                </a:lnTo>
                <a:lnTo>
                  <a:pt x="1925258" y="2293433"/>
                </a:lnTo>
                <a:lnTo>
                  <a:pt x="1916315" y="2302487"/>
                </a:lnTo>
                <a:lnTo>
                  <a:pt x="1904602" y="2291266"/>
                </a:lnTo>
                <a:lnTo>
                  <a:pt x="1912225" y="2283965"/>
                </a:lnTo>
                <a:lnTo>
                  <a:pt x="1896981" y="2283965"/>
                </a:lnTo>
                <a:lnTo>
                  <a:pt x="1770451" y="2162748"/>
                </a:lnTo>
                <a:lnTo>
                  <a:pt x="1643921" y="2283966"/>
                </a:lnTo>
                <a:lnTo>
                  <a:pt x="1618147" y="2283965"/>
                </a:lnTo>
                <a:lnTo>
                  <a:pt x="1631034" y="2296310"/>
                </a:lnTo>
                <a:lnTo>
                  <a:pt x="1622302" y="2304676"/>
                </a:lnTo>
                <a:lnTo>
                  <a:pt x="1639766" y="2304677"/>
                </a:lnTo>
                <a:lnTo>
                  <a:pt x="1765186" y="2424830"/>
                </a:lnTo>
                <a:lnTo>
                  <a:pt x="1890606" y="2304676"/>
                </a:lnTo>
                <a:lnTo>
                  <a:pt x="1936367" y="2304676"/>
                </a:lnTo>
                <a:lnTo>
                  <a:pt x="1941099" y="2309468"/>
                </a:lnTo>
                <a:lnTo>
                  <a:pt x="1792934" y="2451413"/>
                </a:lnTo>
                <a:lnTo>
                  <a:pt x="1880068" y="2534889"/>
                </a:lnTo>
                <a:lnTo>
                  <a:pt x="2001434" y="2422790"/>
                </a:lnTo>
                <a:lnTo>
                  <a:pt x="1967385" y="2391342"/>
                </a:lnTo>
                <a:cubicBezTo>
                  <a:pt x="1938461" y="2418059"/>
                  <a:pt x="1909534" y="2444775"/>
                  <a:pt x="1880609" y="2471492"/>
                </a:cubicBezTo>
                <a:lnTo>
                  <a:pt x="1854136" y="2443697"/>
                </a:lnTo>
                <a:cubicBezTo>
                  <a:pt x="1891421" y="2408401"/>
                  <a:pt x="1928705" y="2373105"/>
                  <a:pt x="1965991" y="2337808"/>
                </a:cubicBezTo>
                <a:lnTo>
                  <a:pt x="2057542" y="2422368"/>
                </a:lnTo>
                <a:cubicBezTo>
                  <a:pt x="2007639" y="2468742"/>
                  <a:pt x="1957736" y="2515114"/>
                  <a:pt x="1907833" y="2561488"/>
                </a:cubicBezTo>
                <a:lnTo>
                  <a:pt x="1991253" y="2641405"/>
                </a:lnTo>
                <a:lnTo>
                  <a:pt x="2111411" y="2526293"/>
                </a:lnTo>
                <a:lnTo>
                  <a:pt x="2086314" y="2503111"/>
                </a:lnTo>
                <a:lnTo>
                  <a:pt x="1996763" y="2585825"/>
                </a:lnTo>
                <a:lnTo>
                  <a:pt x="1970290" y="2558032"/>
                </a:lnTo>
                <a:cubicBezTo>
                  <a:pt x="2009137" y="2522468"/>
                  <a:pt x="2047982" y="2486906"/>
                  <a:pt x="2086830" y="2451342"/>
                </a:cubicBezTo>
                <a:lnTo>
                  <a:pt x="2169064" y="2527299"/>
                </a:lnTo>
                <a:cubicBezTo>
                  <a:pt x="2119043" y="2574194"/>
                  <a:pt x="2069022" y="2621090"/>
                  <a:pt x="2019001" y="2667987"/>
                </a:cubicBezTo>
                <a:lnTo>
                  <a:pt x="2168021" y="2809469"/>
                </a:lnTo>
                <a:lnTo>
                  <a:pt x="2085786" y="2885426"/>
                </a:lnTo>
                <a:lnTo>
                  <a:pt x="1969247" y="2778738"/>
                </a:lnTo>
                <a:lnTo>
                  <a:pt x="1995718" y="2750943"/>
                </a:lnTo>
                <a:lnTo>
                  <a:pt x="2085271" y="2833657"/>
                </a:lnTo>
                <a:lnTo>
                  <a:pt x="2111322" y="2809595"/>
                </a:lnTo>
                <a:lnTo>
                  <a:pt x="1991253" y="2694568"/>
                </a:lnTo>
                <a:lnTo>
                  <a:pt x="1906899" y="2775381"/>
                </a:lnTo>
                <a:lnTo>
                  <a:pt x="2056499" y="2914400"/>
                </a:lnTo>
                <a:lnTo>
                  <a:pt x="1964948" y="2998960"/>
                </a:lnTo>
                <a:lnTo>
                  <a:pt x="1853094" y="2893069"/>
                </a:lnTo>
                <a:lnTo>
                  <a:pt x="1879565" y="2865276"/>
                </a:lnTo>
                <a:lnTo>
                  <a:pt x="1966342" y="2945427"/>
                </a:lnTo>
                <a:lnTo>
                  <a:pt x="2000391" y="2913977"/>
                </a:lnTo>
                <a:lnTo>
                  <a:pt x="1879134" y="2801981"/>
                </a:lnTo>
                <a:lnTo>
                  <a:pt x="1792933" y="2884562"/>
                </a:lnTo>
                <a:lnTo>
                  <a:pt x="1938033" y="3023569"/>
                </a:lnTo>
                <a:lnTo>
                  <a:pt x="1919161" y="3042673"/>
                </a:lnTo>
                <a:lnTo>
                  <a:pt x="1917390" y="3042672"/>
                </a:lnTo>
                <a:lnTo>
                  <a:pt x="1918276" y="3043569"/>
                </a:lnTo>
                <a:lnTo>
                  <a:pt x="1911051" y="3050884"/>
                </a:lnTo>
                <a:lnTo>
                  <a:pt x="1908092" y="3048049"/>
                </a:lnTo>
                <a:lnTo>
                  <a:pt x="1913709" y="3042671"/>
                </a:lnTo>
                <a:lnTo>
                  <a:pt x="1902474" y="3042666"/>
                </a:lnTo>
                <a:lnTo>
                  <a:pt x="1765186" y="2911142"/>
                </a:lnTo>
                <a:lnTo>
                  <a:pt x="1627996" y="3042574"/>
                </a:lnTo>
                <a:lnTo>
                  <a:pt x="1619631" y="3042570"/>
                </a:lnTo>
                <a:lnTo>
                  <a:pt x="1623814" y="3046579"/>
                </a:lnTo>
                <a:lnTo>
                  <a:pt x="1617037" y="3053072"/>
                </a:lnTo>
                <a:lnTo>
                  <a:pt x="1630586" y="3053072"/>
                </a:lnTo>
                <a:lnTo>
                  <a:pt x="1766621" y="3183485"/>
                </a:lnTo>
                <a:lnTo>
                  <a:pt x="1902845" y="3053072"/>
                </a:lnTo>
                <a:lnTo>
                  <a:pt x="1927658" y="3053072"/>
                </a:lnTo>
                <a:lnTo>
                  <a:pt x="1942575" y="3068183"/>
                </a:lnTo>
                <a:lnTo>
                  <a:pt x="1794359" y="3210077"/>
                </a:lnTo>
                <a:lnTo>
                  <a:pt x="1881463" y="3293581"/>
                </a:lnTo>
                <a:lnTo>
                  <a:pt x="2002868" y="3181527"/>
                </a:lnTo>
                <a:lnTo>
                  <a:pt x="1968832" y="3150067"/>
                </a:lnTo>
                <a:cubicBezTo>
                  <a:pt x="1939897" y="3176774"/>
                  <a:pt x="1910962" y="3203480"/>
                  <a:pt x="1882026" y="3230188"/>
                </a:cubicBezTo>
                <a:lnTo>
                  <a:pt x="1855564" y="3202384"/>
                </a:lnTo>
                <a:cubicBezTo>
                  <a:pt x="1892861" y="3167100"/>
                  <a:pt x="1930159" y="3131817"/>
                  <a:pt x="1967456" y="3096533"/>
                </a:cubicBezTo>
                <a:lnTo>
                  <a:pt x="2058977" y="3181125"/>
                </a:lnTo>
                <a:cubicBezTo>
                  <a:pt x="2009057" y="3227481"/>
                  <a:pt x="1959139" y="3273836"/>
                  <a:pt x="1909220" y="3320192"/>
                </a:cubicBezTo>
                <a:lnTo>
                  <a:pt x="1992612" y="3400137"/>
                </a:lnTo>
                <a:lnTo>
                  <a:pt x="2112809" y="3285066"/>
                </a:lnTo>
                <a:lnTo>
                  <a:pt x="2087721" y="3261877"/>
                </a:lnTo>
                <a:lnTo>
                  <a:pt x="1998140" y="3344559"/>
                </a:lnTo>
                <a:lnTo>
                  <a:pt x="1971677" y="3316756"/>
                </a:lnTo>
                <a:cubicBezTo>
                  <a:pt x="2010537" y="3281206"/>
                  <a:pt x="2049396" y="3245657"/>
                  <a:pt x="2088254" y="3210109"/>
                </a:cubicBezTo>
                <a:lnTo>
                  <a:pt x="2170463" y="3286091"/>
                </a:lnTo>
                <a:cubicBezTo>
                  <a:pt x="2120425" y="3332969"/>
                  <a:pt x="2070387" y="3379848"/>
                  <a:pt x="2020350" y="3426727"/>
                </a:cubicBezTo>
                <a:lnTo>
                  <a:pt x="2169319" y="3568261"/>
                </a:lnTo>
                <a:lnTo>
                  <a:pt x="2087058" y="3644189"/>
                </a:lnTo>
                <a:lnTo>
                  <a:pt x="1970556" y="3537461"/>
                </a:lnTo>
                <a:lnTo>
                  <a:pt x="1997038" y="3509675"/>
                </a:lnTo>
                <a:lnTo>
                  <a:pt x="2086561" y="3592419"/>
                </a:lnTo>
                <a:lnTo>
                  <a:pt x="2112620" y="3568366"/>
                </a:lnTo>
                <a:lnTo>
                  <a:pt x="1992593" y="3453299"/>
                </a:lnTo>
                <a:lnTo>
                  <a:pt x="1908210" y="3534083"/>
                </a:lnTo>
                <a:lnTo>
                  <a:pt x="2057761" y="3673153"/>
                </a:lnTo>
                <a:lnTo>
                  <a:pt x="1966180" y="3757681"/>
                </a:lnTo>
                <a:lnTo>
                  <a:pt x="1854363" y="3651754"/>
                </a:lnTo>
                <a:lnTo>
                  <a:pt x="1880844" y="3623968"/>
                </a:lnTo>
                <a:lnTo>
                  <a:pt x="1967594" y="3704149"/>
                </a:lnTo>
                <a:lnTo>
                  <a:pt x="2001652" y="3672712"/>
                </a:lnTo>
                <a:lnTo>
                  <a:pt x="1880435" y="3560673"/>
                </a:lnTo>
                <a:lnTo>
                  <a:pt x="1794206" y="3643224"/>
                </a:lnTo>
                <a:lnTo>
                  <a:pt x="1939256" y="3782282"/>
                </a:lnTo>
                <a:lnTo>
                  <a:pt x="1930567" y="3791071"/>
                </a:lnTo>
                <a:lnTo>
                  <a:pt x="1911861" y="3791064"/>
                </a:lnTo>
                <a:lnTo>
                  <a:pt x="1921211" y="3800536"/>
                </a:lnTo>
                <a:lnTo>
                  <a:pt x="1912264" y="3809587"/>
                </a:lnTo>
                <a:lnTo>
                  <a:pt x="1900556" y="3798363"/>
                </a:lnTo>
                <a:lnTo>
                  <a:pt x="1908180" y="3791063"/>
                </a:lnTo>
                <a:lnTo>
                  <a:pt x="1892937" y="3791058"/>
                </a:lnTo>
                <a:lnTo>
                  <a:pt x="1766449" y="3669798"/>
                </a:lnTo>
                <a:lnTo>
                  <a:pt x="1639876" y="3790972"/>
                </a:lnTo>
                <a:lnTo>
                  <a:pt x="1614103" y="3790962"/>
                </a:lnTo>
                <a:lnTo>
                  <a:pt x="1626984" y="3803313"/>
                </a:lnTo>
                <a:lnTo>
                  <a:pt x="1618250" y="3811675"/>
                </a:lnTo>
                <a:lnTo>
                  <a:pt x="1635714" y="3811681"/>
                </a:lnTo>
                <a:lnTo>
                  <a:pt x="1761092" y="3931878"/>
                </a:lnTo>
                <a:lnTo>
                  <a:pt x="1886554" y="3811767"/>
                </a:lnTo>
                <a:lnTo>
                  <a:pt x="1932313" y="3811782"/>
                </a:lnTo>
                <a:lnTo>
                  <a:pt x="1937044" y="3816575"/>
                </a:lnTo>
                <a:lnTo>
                  <a:pt x="1788830" y="3958469"/>
                </a:lnTo>
                <a:lnTo>
                  <a:pt x="1875934" y="4041975"/>
                </a:lnTo>
                <a:lnTo>
                  <a:pt x="1997339" y="3929918"/>
                </a:lnTo>
                <a:lnTo>
                  <a:pt x="1963303" y="3898458"/>
                </a:lnTo>
                <a:cubicBezTo>
                  <a:pt x="1934368" y="3925166"/>
                  <a:pt x="1905432" y="3951872"/>
                  <a:pt x="1876497" y="3978580"/>
                </a:cubicBezTo>
                <a:lnTo>
                  <a:pt x="1850035" y="3950776"/>
                </a:lnTo>
                <a:cubicBezTo>
                  <a:pt x="1887332" y="3915493"/>
                  <a:pt x="1924629" y="3880209"/>
                  <a:pt x="1961926" y="3844925"/>
                </a:cubicBezTo>
                <a:lnTo>
                  <a:pt x="2053448" y="3929517"/>
                </a:lnTo>
                <a:cubicBezTo>
                  <a:pt x="2003528" y="3975873"/>
                  <a:pt x="1953610" y="4022228"/>
                  <a:pt x="1903690" y="4068585"/>
                </a:cubicBezTo>
                <a:lnTo>
                  <a:pt x="1987082" y="4148530"/>
                </a:lnTo>
                <a:lnTo>
                  <a:pt x="2107280" y="4033460"/>
                </a:lnTo>
                <a:lnTo>
                  <a:pt x="2082191" y="4010270"/>
                </a:lnTo>
                <a:lnTo>
                  <a:pt x="1992611" y="4092952"/>
                </a:lnTo>
                <a:lnTo>
                  <a:pt x="1966148" y="4065149"/>
                </a:lnTo>
                <a:cubicBezTo>
                  <a:pt x="2005007" y="4029599"/>
                  <a:pt x="2043867" y="3994050"/>
                  <a:pt x="2082725" y="3958501"/>
                </a:cubicBezTo>
                <a:lnTo>
                  <a:pt x="2164933" y="4034484"/>
                </a:lnTo>
                <a:cubicBezTo>
                  <a:pt x="2114895" y="4081364"/>
                  <a:pt x="2064857" y="4128243"/>
                  <a:pt x="2014820" y="4175122"/>
                </a:cubicBezTo>
                <a:lnTo>
                  <a:pt x="2163791" y="4316656"/>
                </a:lnTo>
                <a:lnTo>
                  <a:pt x="2081529" y="4392584"/>
                </a:lnTo>
                <a:lnTo>
                  <a:pt x="1965027" y="4285856"/>
                </a:lnTo>
                <a:lnTo>
                  <a:pt x="1991509" y="4258070"/>
                </a:lnTo>
                <a:lnTo>
                  <a:pt x="2081031" y="4340815"/>
                </a:lnTo>
                <a:lnTo>
                  <a:pt x="2107090" y="4316761"/>
                </a:lnTo>
                <a:lnTo>
                  <a:pt x="1987064" y="4201694"/>
                </a:lnTo>
                <a:lnTo>
                  <a:pt x="1902680" y="4282477"/>
                </a:lnTo>
                <a:lnTo>
                  <a:pt x="2052232" y="4421548"/>
                </a:lnTo>
                <a:lnTo>
                  <a:pt x="1960651" y="4506076"/>
                </a:lnTo>
                <a:lnTo>
                  <a:pt x="1848834" y="4400148"/>
                </a:lnTo>
                <a:lnTo>
                  <a:pt x="1875314" y="4372363"/>
                </a:lnTo>
                <a:lnTo>
                  <a:pt x="1962064" y="4452544"/>
                </a:lnTo>
                <a:lnTo>
                  <a:pt x="1996124" y="4421107"/>
                </a:lnTo>
                <a:lnTo>
                  <a:pt x="1874905" y="4309068"/>
                </a:lnTo>
                <a:lnTo>
                  <a:pt x="1788676" y="4391619"/>
                </a:lnTo>
                <a:lnTo>
                  <a:pt x="1933727" y="4530676"/>
                </a:lnTo>
                <a:lnTo>
                  <a:pt x="1906735" y="4557980"/>
                </a:lnTo>
                <a:lnTo>
                  <a:pt x="1760920" y="4418191"/>
                </a:lnTo>
                <a:lnTo>
                  <a:pt x="1612721" y="4560070"/>
                </a:lnTo>
                <a:lnTo>
                  <a:pt x="1681022" y="4560093"/>
                </a:lnTo>
                <a:lnTo>
                  <a:pt x="1761586" y="4480811"/>
                </a:lnTo>
                <a:lnTo>
                  <a:pt x="1842083" y="4560139"/>
                </a:lnTo>
                <a:lnTo>
                  <a:pt x="1841119" y="4560139"/>
                </a:lnTo>
                <a:lnTo>
                  <a:pt x="1764255" y="4635834"/>
                </a:lnTo>
                <a:lnTo>
                  <a:pt x="1687391" y="4560139"/>
                </a:lnTo>
                <a:lnTo>
                  <a:pt x="1615067" y="4560139"/>
                </a:lnTo>
                <a:lnTo>
                  <a:pt x="1762106" y="4701004"/>
                </a:lnTo>
                <a:lnTo>
                  <a:pt x="1909111" y="4560171"/>
                </a:lnTo>
                <a:lnTo>
                  <a:pt x="1912858" y="4560171"/>
                </a:lnTo>
                <a:lnTo>
                  <a:pt x="1938018" y="4585642"/>
                </a:lnTo>
                <a:lnTo>
                  <a:pt x="1789853" y="4727586"/>
                </a:lnTo>
                <a:lnTo>
                  <a:pt x="1876987" y="4811063"/>
                </a:lnTo>
                <a:lnTo>
                  <a:pt x="1998353" y="4698963"/>
                </a:lnTo>
                <a:lnTo>
                  <a:pt x="1964305" y="4667516"/>
                </a:lnTo>
                <a:cubicBezTo>
                  <a:pt x="1935379" y="4694233"/>
                  <a:pt x="1906454" y="4720949"/>
                  <a:pt x="1877528" y="4747666"/>
                </a:cubicBezTo>
                <a:lnTo>
                  <a:pt x="1851056" y="4719872"/>
                </a:lnTo>
                <a:cubicBezTo>
                  <a:pt x="1888341" y="4684576"/>
                  <a:pt x="1925625" y="4649279"/>
                  <a:pt x="1962911" y="4613982"/>
                </a:cubicBezTo>
                <a:lnTo>
                  <a:pt x="2054462" y="4698543"/>
                </a:lnTo>
                <a:cubicBezTo>
                  <a:pt x="2004558" y="4744916"/>
                  <a:pt x="1954655" y="4791289"/>
                  <a:pt x="1904753" y="4837662"/>
                </a:cubicBezTo>
                <a:lnTo>
                  <a:pt x="1988174" y="4917579"/>
                </a:lnTo>
                <a:lnTo>
                  <a:pt x="2108330" y="4802467"/>
                </a:lnTo>
                <a:lnTo>
                  <a:pt x="2083233" y="4779286"/>
                </a:lnTo>
                <a:lnTo>
                  <a:pt x="1993682" y="4861999"/>
                </a:lnTo>
                <a:lnTo>
                  <a:pt x="1967210" y="4834205"/>
                </a:lnTo>
                <a:cubicBezTo>
                  <a:pt x="2006056" y="4798642"/>
                  <a:pt x="2044902" y="4763080"/>
                  <a:pt x="2083749" y="4727517"/>
                </a:cubicBezTo>
                <a:lnTo>
                  <a:pt x="2165983" y="4803472"/>
                </a:lnTo>
                <a:cubicBezTo>
                  <a:pt x="2115963" y="4850369"/>
                  <a:pt x="2065942" y="4897265"/>
                  <a:pt x="2015921" y="4944162"/>
                </a:cubicBezTo>
                <a:lnTo>
                  <a:pt x="2164940" y="5085645"/>
                </a:lnTo>
                <a:lnTo>
                  <a:pt x="2082705" y="5161600"/>
                </a:lnTo>
                <a:lnTo>
                  <a:pt x="1966167" y="5054911"/>
                </a:lnTo>
                <a:lnTo>
                  <a:pt x="1992638" y="5027118"/>
                </a:lnTo>
                <a:lnTo>
                  <a:pt x="2082190" y="5109831"/>
                </a:lnTo>
                <a:lnTo>
                  <a:pt x="2108241" y="5085769"/>
                </a:lnTo>
                <a:lnTo>
                  <a:pt x="1988174" y="4970743"/>
                </a:lnTo>
                <a:lnTo>
                  <a:pt x="1903819" y="5051556"/>
                </a:lnTo>
                <a:lnTo>
                  <a:pt x="2053418" y="5190574"/>
                </a:lnTo>
                <a:lnTo>
                  <a:pt x="1961868" y="5275134"/>
                </a:lnTo>
                <a:lnTo>
                  <a:pt x="1850012" y="5169244"/>
                </a:lnTo>
                <a:lnTo>
                  <a:pt x="1876484" y="5141451"/>
                </a:lnTo>
                <a:lnTo>
                  <a:pt x="1963262" y="5221601"/>
                </a:lnTo>
                <a:lnTo>
                  <a:pt x="1997310" y="5190154"/>
                </a:lnTo>
                <a:lnTo>
                  <a:pt x="1876053" y="5078156"/>
                </a:lnTo>
                <a:lnTo>
                  <a:pt x="1789853" y="5160736"/>
                </a:lnTo>
                <a:lnTo>
                  <a:pt x="1934952" y="5299743"/>
                </a:lnTo>
                <a:lnTo>
                  <a:pt x="1926267" y="5308536"/>
                </a:lnTo>
                <a:lnTo>
                  <a:pt x="1907561" y="5308536"/>
                </a:lnTo>
                <a:lnTo>
                  <a:pt x="1916913" y="5318003"/>
                </a:lnTo>
                <a:lnTo>
                  <a:pt x="1907970" y="5327058"/>
                </a:lnTo>
                <a:lnTo>
                  <a:pt x="1896257" y="5315837"/>
                </a:lnTo>
                <a:lnTo>
                  <a:pt x="1903879" y="5308536"/>
                </a:lnTo>
                <a:lnTo>
                  <a:pt x="1888635" y="5308535"/>
                </a:lnTo>
                <a:lnTo>
                  <a:pt x="1762105" y="5187318"/>
                </a:lnTo>
                <a:lnTo>
                  <a:pt x="1635575" y="5308536"/>
                </a:lnTo>
                <a:lnTo>
                  <a:pt x="1609802" y="5308535"/>
                </a:lnTo>
                <a:lnTo>
                  <a:pt x="1622689" y="5320881"/>
                </a:lnTo>
                <a:lnTo>
                  <a:pt x="1613956" y="5329246"/>
                </a:lnTo>
                <a:lnTo>
                  <a:pt x="1631420" y="5329246"/>
                </a:lnTo>
                <a:lnTo>
                  <a:pt x="1756841" y="5449401"/>
                </a:lnTo>
                <a:lnTo>
                  <a:pt x="1882260" y="5329246"/>
                </a:lnTo>
                <a:lnTo>
                  <a:pt x="1928020" y="5329246"/>
                </a:lnTo>
                <a:lnTo>
                  <a:pt x="1932753" y="5334038"/>
                </a:lnTo>
                <a:lnTo>
                  <a:pt x="1784588" y="5475982"/>
                </a:lnTo>
                <a:lnTo>
                  <a:pt x="1871722" y="5559459"/>
                </a:lnTo>
                <a:lnTo>
                  <a:pt x="1993088" y="5447360"/>
                </a:lnTo>
                <a:lnTo>
                  <a:pt x="1959040" y="5415912"/>
                </a:lnTo>
                <a:cubicBezTo>
                  <a:pt x="1930114" y="5442628"/>
                  <a:pt x="1901188" y="5469345"/>
                  <a:pt x="1872264" y="5496062"/>
                </a:cubicBezTo>
                <a:lnTo>
                  <a:pt x="1845791" y="5468268"/>
                </a:lnTo>
                <a:cubicBezTo>
                  <a:pt x="1883076" y="5432971"/>
                  <a:pt x="1920360" y="5397675"/>
                  <a:pt x="1957645" y="5362379"/>
                </a:cubicBezTo>
                <a:lnTo>
                  <a:pt x="2049196" y="5446939"/>
                </a:lnTo>
                <a:cubicBezTo>
                  <a:pt x="1999294" y="5493312"/>
                  <a:pt x="1949391" y="5539685"/>
                  <a:pt x="1899488" y="5586058"/>
                </a:cubicBezTo>
                <a:lnTo>
                  <a:pt x="1982908" y="5665976"/>
                </a:lnTo>
                <a:lnTo>
                  <a:pt x="2103066" y="5550864"/>
                </a:lnTo>
                <a:lnTo>
                  <a:pt x="2077969" y="5527683"/>
                </a:lnTo>
                <a:lnTo>
                  <a:pt x="1988417" y="5610397"/>
                </a:lnTo>
                <a:lnTo>
                  <a:pt x="1961945" y="5582601"/>
                </a:lnTo>
                <a:cubicBezTo>
                  <a:pt x="2000791" y="5547039"/>
                  <a:pt x="2039637" y="5511476"/>
                  <a:pt x="2078484" y="5475914"/>
                </a:cubicBezTo>
                <a:lnTo>
                  <a:pt x="2160718" y="5551868"/>
                </a:lnTo>
                <a:cubicBezTo>
                  <a:pt x="2110697" y="5598765"/>
                  <a:pt x="2060677" y="5645661"/>
                  <a:pt x="2010655" y="5692557"/>
                </a:cubicBezTo>
                <a:lnTo>
                  <a:pt x="2159675" y="5834040"/>
                </a:lnTo>
                <a:lnTo>
                  <a:pt x="2077441" y="5909996"/>
                </a:lnTo>
                <a:lnTo>
                  <a:pt x="1960902" y="5803308"/>
                </a:lnTo>
                <a:lnTo>
                  <a:pt x="1987374" y="5775513"/>
                </a:lnTo>
                <a:lnTo>
                  <a:pt x="2076925" y="5858226"/>
                </a:lnTo>
                <a:lnTo>
                  <a:pt x="2102977" y="5834165"/>
                </a:lnTo>
                <a:lnTo>
                  <a:pt x="1982908" y="5719139"/>
                </a:lnTo>
                <a:lnTo>
                  <a:pt x="1898554" y="5799952"/>
                </a:lnTo>
                <a:lnTo>
                  <a:pt x="2048153" y="5938970"/>
                </a:lnTo>
                <a:lnTo>
                  <a:pt x="1956602" y="6023531"/>
                </a:lnTo>
                <a:lnTo>
                  <a:pt x="1844748" y="5917641"/>
                </a:lnTo>
                <a:lnTo>
                  <a:pt x="1871219" y="5889847"/>
                </a:lnTo>
                <a:lnTo>
                  <a:pt x="1957997" y="5969997"/>
                </a:lnTo>
                <a:lnTo>
                  <a:pt x="1992046" y="5938549"/>
                </a:lnTo>
                <a:lnTo>
                  <a:pt x="1870788" y="5826552"/>
                </a:lnTo>
                <a:lnTo>
                  <a:pt x="1784586" y="5909133"/>
                </a:lnTo>
                <a:lnTo>
                  <a:pt x="1929687" y="6048140"/>
                </a:lnTo>
                <a:lnTo>
                  <a:pt x="1902704" y="6075454"/>
                </a:lnTo>
                <a:lnTo>
                  <a:pt x="1756840" y="5935714"/>
                </a:lnTo>
                <a:lnTo>
                  <a:pt x="1608691" y="6077643"/>
                </a:lnTo>
                <a:lnTo>
                  <a:pt x="1676993" y="6077643"/>
                </a:lnTo>
                <a:lnTo>
                  <a:pt x="1757528" y="5998333"/>
                </a:lnTo>
                <a:lnTo>
                  <a:pt x="1838064" y="6077642"/>
                </a:lnTo>
                <a:lnTo>
                  <a:pt x="1947037" y="6077642"/>
                </a:lnTo>
                <a:lnTo>
                  <a:pt x="2316348" y="5736531"/>
                </a:lnTo>
                <a:lnTo>
                  <a:pt x="2316348" y="5734084"/>
                </a:lnTo>
                <a:lnTo>
                  <a:pt x="2675383" y="6065704"/>
                </a:lnTo>
                <a:lnTo>
                  <a:pt x="2725134" y="6065704"/>
                </a:lnTo>
                <a:lnTo>
                  <a:pt x="2699941" y="6040202"/>
                </a:lnTo>
                <a:lnTo>
                  <a:pt x="2848107" y="5898257"/>
                </a:lnTo>
                <a:lnTo>
                  <a:pt x="2760972" y="5814781"/>
                </a:lnTo>
                <a:lnTo>
                  <a:pt x="2639607" y="5926879"/>
                </a:lnTo>
                <a:lnTo>
                  <a:pt x="2673655" y="5958327"/>
                </a:lnTo>
                <a:cubicBezTo>
                  <a:pt x="2702581" y="5931610"/>
                  <a:pt x="2731507" y="5904894"/>
                  <a:pt x="2760432" y="5878177"/>
                </a:cubicBezTo>
                <a:lnTo>
                  <a:pt x="2786904" y="5905972"/>
                </a:lnTo>
                <a:cubicBezTo>
                  <a:pt x="2749620" y="5941268"/>
                  <a:pt x="2712335" y="5976563"/>
                  <a:pt x="2675050" y="6011860"/>
                </a:cubicBezTo>
                <a:lnTo>
                  <a:pt x="2583498" y="5927300"/>
                </a:lnTo>
                <a:cubicBezTo>
                  <a:pt x="2633401" y="5880928"/>
                  <a:pt x="2683305" y="5834554"/>
                  <a:pt x="2733207" y="5788181"/>
                </a:cubicBezTo>
                <a:lnTo>
                  <a:pt x="2649787" y="5708264"/>
                </a:lnTo>
                <a:lnTo>
                  <a:pt x="2529629" y="5823376"/>
                </a:lnTo>
                <a:lnTo>
                  <a:pt x="2554726" y="5846556"/>
                </a:lnTo>
                <a:lnTo>
                  <a:pt x="2644277" y="5763843"/>
                </a:lnTo>
                <a:lnTo>
                  <a:pt x="2670750" y="5791638"/>
                </a:lnTo>
                <a:cubicBezTo>
                  <a:pt x="2631903" y="5827201"/>
                  <a:pt x="2593058" y="5862764"/>
                  <a:pt x="2554211" y="5898326"/>
                </a:cubicBezTo>
                <a:lnTo>
                  <a:pt x="2471977" y="5822371"/>
                </a:lnTo>
                <a:cubicBezTo>
                  <a:pt x="2521997" y="5775474"/>
                  <a:pt x="2572018" y="5728578"/>
                  <a:pt x="2622040" y="5681683"/>
                </a:cubicBezTo>
                <a:lnTo>
                  <a:pt x="2473019" y="5540199"/>
                </a:lnTo>
                <a:lnTo>
                  <a:pt x="2555254" y="5464243"/>
                </a:lnTo>
                <a:lnTo>
                  <a:pt x="2671794" y="5570931"/>
                </a:lnTo>
                <a:lnTo>
                  <a:pt x="2645322" y="5598726"/>
                </a:lnTo>
                <a:lnTo>
                  <a:pt x="2555770" y="5516012"/>
                </a:lnTo>
                <a:lnTo>
                  <a:pt x="2529719" y="5540074"/>
                </a:lnTo>
                <a:lnTo>
                  <a:pt x="2649787" y="5655100"/>
                </a:lnTo>
                <a:lnTo>
                  <a:pt x="2734141" y="5574288"/>
                </a:lnTo>
                <a:lnTo>
                  <a:pt x="2584542" y="5435269"/>
                </a:lnTo>
                <a:lnTo>
                  <a:pt x="2676092" y="5350709"/>
                </a:lnTo>
                <a:lnTo>
                  <a:pt x="2787948" y="5456598"/>
                </a:lnTo>
                <a:lnTo>
                  <a:pt x="2761476" y="5484393"/>
                </a:lnTo>
                <a:lnTo>
                  <a:pt x="2674698" y="5404242"/>
                </a:lnTo>
                <a:lnTo>
                  <a:pt x="2640649" y="5435691"/>
                </a:lnTo>
                <a:lnTo>
                  <a:pt x="2761907" y="5547688"/>
                </a:lnTo>
                <a:lnTo>
                  <a:pt x="2848108" y="5465107"/>
                </a:lnTo>
                <a:lnTo>
                  <a:pt x="2703008" y="5326099"/>
                </a:lnTo>
                <a:lnTo>
                  <a:pt x="2711693" y="5317308"/>
                </a:lnTo>
                <a:lnTo>
                  <a:pt x="2730399" y="5317308"/>
                </a:lnTo>
                <a:lnTo>
                  <a:pt x="2721046" y="5307840"/>
                </a:lnTo>
                <a:lnTo>
                  <a:pt x="2729990" y="5298785"/>
                </a:lnTo>
                <a:lnTo>
                  <a:pt x="2741703" y="5310005"/>
                </a:lnTo>
                <a:lnTo>
                  <a:pt x="2734080" y="5317308"/>
                </a:lnTo>
                <a:lnTo>
                  <a:pt x="2749325" y="5317308"/>
                </a:lnTo>
                <a:lnTo>
                  <a:pt x="2875856" y="5438525"/>
                </a:lnTo>
                <a:lnTo>
                  <a:pt x="3002385" y="5317308"/>
                </a:lnTo>
                <a:lnTo>
                  <a:pt x="3028158" y="5317307"/>
                </a:lnTo>
                <a:lnTo>
                  <a:pt x="3015272" y="5304962"/>
                </a:lnTo>
                <a:lnTo>
                  <a:pt x="3024004" y="5296597"/>
                </a:lnTo>
                <a:lnTo>
                  <a:pt x="3006539" y="5296597"/>
                </a:lnTo>
                <a:lnTo>
                  <a:pt x="2881120" y="5176443"/>
                </a:lnTo>
                <a:lnTo>
                  <a:pt x="2755699" y="5296597"/>
                </a:lnTo>
                <a:lnTo>
                  <a:pt x="2709940" y="5296597"/>
                </a:lnTo>
                <a:lnTo>
                  <a:pt x="2705208" y="5291806"/>
                </a:lnTo>
                <a:lnTo>
                  <a:pt x="2853372" y="5149861"/>
                </a:lnTo>
                <a:lnTo>
                  <a:pt x="2766238" y="5066385"/>
                </a:lnTo>
                <a:lnTo>
                  <a:pt x="2644872" y="5178483"/>
                </a:lnTo>
                <a:lnTo>
                  <a:pt x="2678920" y="5209931"/>
                </a:lnTo>
                <a:cubicBezTo>
                  <a:pt x="2707846" y="5183214"/>
                  <a:pt x="2736772" y="5156498"/>
                  <a:pt x="2765697" y="5129780"/>
                </a:cubicBezTo>
                <a:lnTo>
                  <a:pt x="2792169" y="5157575"/>
                </a:lnTo>
                <a:cubicBezTo>
                  <a:pt x="2754884" y="5192872"/>
                  <a:pt x="2717599" y="5228167"/>
                  <a:pt x="2680314" y="5263464"/>
                </a:cubicBezTo>
                <a:lnTo>
                  <a:pt x="2588764" y="5178904"/>
                </a:lnTo>
                <a:cubicBezTo>
                  <a:pt x="2638667" y="5132531"/>
                  <a:pt x="2688570" y="5086159"/>
                  <a:pt x="2738472" y="5039786"/>
                </a:cubicBezTo>
                <a:lnTo>
                  <a:pt x="2655052" y="4959868"/>
                </a:lnTo>
                <a:lnTo>
                  <a:pt x="2534894" y="5074980"/>
                </a:lnTo>
                <a:lnTo>
                  <a:pt x="2559991" y="5098160"/>
                </a:lnTo>
                <a:lnTo>
                  <a:pt x="2649543" y="5015448"/>
                </a:lnTo>
                <a:lnTo>
                  <a:pt x="2676015" y="5043242"/>
                </a:lnTo>
                <a:cubicBezTo>
                  <a:pt x="2637168" y="5078805"/>
                  <a:pt x="2598322" y="5114367"/>
                  <a:pt x="2559476" y="5149930"/>
                </a:cubicBezTo>
                <a:lnTo>
                  <a:pt x="2477243" y="5073975"/>
                </a:lnTo>
                <a:cubicBezTo>
                  <a:pt x="2527263" y="5027078"/>
                  <a:pt x="2577284" y="4980182"/>
                  <a:pt x="2627304" y="4933286"/>
                </a:cubicBezTo>
                <a:lnTo>
                  <a:pt x="2478286" y="4791803"/>
                </a:lnTo>
                <a:lnTo>
                  <a:pt x="2560519" y="4715847"/>
                </a:lnTo>
                <a:lnTo>
                  <a:pt x="2677058" y="4822535"/>
                </a:lnTo>
                <a:lnTo>
                  <a:pt x="2650586" y="4850330"/>
                </a:lnTo>
                <a:lnTo>
                  <a:pt x="2561034" y="4767616"/>
                </a:lnTo>
                <a:lnTo>
                  <a:pt x="2534984" y="4791678"/>
                </a:lnTo>
                <a:lnTo>
                  <a:pt x="2655051" y="4906704"/>
                </a:lnTo>
                <a:lnTo>
                  <a:pt x="2739407" y="4825892"/>
                </a:lnTo>
                <a:lnTo>
                  <a:pt x="2589807" y="4686873"/>
                </a:lnTo>
                <a:lnTo>
                  <a:pt x="2681357" y="4602313"/>
                </a:lnTo>
                <a:lnTo>
                  <a:pt x="2793212" y="4708201"/>
                </a:lnTo>
                <a:lnTo>
                  <a:pt x="2766740" y="4735997"/>
                </a:lnTo>
                <a:lnTo>
                  <a:pt x="2679963" y="4655846"/>
                </a:lnTo>
                <a:lnTo>
                  <a:pt x="2645915" y="4687293"/>
                </a:lnTo>
                <a:lnTo>
                  <a:pt x="2767172" y="4799292"/>
                </a:lnTo>
                <a:lnTo>
                  <a:pt x="2853373" y="4716711"/>
                </a:lnTo>
                <a:lnTo>
                  <a:pt x="2708272" y="4577703"/>
                </a:lnTo>
                <a:lnTo>
                  <a:pt x="2735255" y="4550390"/>
                </a:lnTo>
                <a:lnTo>
                  <a:pt x="2881120" y="4690129"/>
                </a:lnTo>
                <a:lnTo>
                  <a:pt x="3029270" y="4548200"/>
                </a:lnTo>
                <a:lnTo>
                  <a:pt x="3026496" y="4548200"/>
                </a:lnTo>
                <a:lnTo>
                  <a:pt x="2879938" y="4407699"/>
                </a:lnTo>
                <a:lnTo>
                  <a:pt x="2733176" y="4548200"/>
                </a:lnTo>
                <a:lnTo>
                  <a:pt x="2728859" y="4548200"/>
                </a:lnTo>
                <a:lnTo>
                  <a:pt x="2703984" y="4523002"/>
                </a:lnTo>
                <a:lnTo>
                  <a:pt x="2852200" y="4381108"/>
                </a:lnTo>
                <a:lnTo>
                  <a:pt x="2765094" y="4297602"/>
                </a:lnTo>
                <a:lnTo>
                  <a:pt x="2643690" y="4409659"/>
                </a:lnTo>
                <a:lnTo>
                  <a:pt x="2677726" y="4441118"/>
                </a:lnTo>
                <a:cubicBezTo>
                  <a:pt x="2706662" y="4414411"/>
                  <a:pt x="2735596" y="4387705"/>
                  <a:pt x="2764531" y="4360996"/>
                </a:cubicBezTo>
                <a:lnTo>
                  <a:pt x="2790994" y="4388801"/>
                </a:lnTo>
                <a:cubicBezTo>
                  <a:pt x="2753697" y="4424084"/>
                  <a:pt x="2716400" y="4459367"/>
                  <a:pt x="2679102" y="4494652"/>
                </a:cubicBezTo>
                <a:lnTo>
                  <a:pt x="2587580" y="4410060"/>
                </a:lnTo>
                <a:cubicBezTo>
                  <a:pt x="2637500" y="4363704"/>
                  <a:pt x="2687419" y="4317348"/>
                  <a:pt x="2737339" y="4270993"/>
                </a:cubicBezTo>
                <a:lnTo>
                  <a:pt x="2653946" y="4191047"/>
                </a:lnTo>
                <a:lnTo>
                  <a:pt x="2533749" y="4306117"/>
                </a:lnTo>
                <a:lnTo>
                  <a:pt x="2558837" y="4329308"/>
                </a:lnTo>
                <a:lnTo>
                  <a:pt x="2648418" y="4246624"/>
                </a:lnTo>
                <a:lnTo>
                  <a:pt x="2674881" y="4274427"/>
                </a:lnTo>
                <a:cubicBezTo>
                  <a:pt x="2636022" y="4309977"/>
                  <a:pt x="2597163" y="4345527"/>
                  <a:pt x="2558304" y="4381076"/>
                </a:cubicBezTo>
                <a:lnTo>
                  <a:pt x="2476096" y="4305092"/>
                </a:lnTo>
                <a:cubicBezTo>
                  <a:pt x="2526134" y="4258214"/>
                  <a:pt x="2576171" y="4211334"/>
                  <a:pt x="2626208" y="4164455"/>
                </a:cubicBezTo>
                <a:lnTo>
                  <a:pt x="2477239" y="4022920"/>
                </a:lnTo>
                <a:lnTo>
                  <a:pt x="2559501" y="3946994"/>
                </a:lnTo>
                <a:lnTo>
                  <a:pt x="2676001" y="4053722"/>
                </a:lnTo>
                <a:lnTo>
                  <a:pt x="2649520" y="4081507"/>
                </a:lnTo>
                <a:lnTo>
                  <a:pt x="2559997" y="3998763"/>
                </a:lnTo>
                <a:lnTo>
                  <a:pt x="2533938" y="4022815"/>
                </a:lnTo>
                <a:lnTo>
                  <a:pt x="2653965" y="4137883"/>
                </a:lnTo>
                <a:lnTo>
                  <a:pt x="2738349" y="4057099"/>
                </a:lnTo>
                <a:lnTo>
                  <a:pt x="2588797" y="3918029"/>
                </a:lnTo>
                <a:lnTo>
                  <a:pt x="2680379" y="3833500"/>
                </a:lnTo>
                <a:lnTo>
                  <a:pt x="2792196" y="3939429"/>
                </a:lnTo>
                <a:lnTo>
                  <a:pt x="2765715" y="3967213"/>
                </a:lnTo>
                <a:lnTo>
                  <a:pt x="2678965" y="3887033"/>
                </a:lnTo>
                <a:lnTo>
                  <a:pt x="2644905" y="3918469"/>
                </a:lnTo>
                <a:lnTo>
                  <a:pt x="2766123" y="4030509"/>
                </a:lnTo>
                <a:lnTo>
                  <a:pt x="2852353" y="3947957"/>
                </a:lnTo>
                <a:lnTo>
                  <a:pt x="2707303" y="3808901"/>
                </a:lnTo>
                <a:lnTo>
                  <a:pt x="2715992" y="3800110"/>
                </a:lnTo>
                <a:lnTo>
                  <a:pt x="2734697" y="3800117"/>
                </a:lnTo>
                <a:lnTo>
                  <a:pt x="2725348" y="3790647"/>
                </a:lnTo>
                <a:lnTo>
                  <a:pt x="2734295" y="3781596"/>
                </a:lnTo>
                <a:lnTo>
                  <a:pt x="2746003" y="3792820"/>
                </a:lnTo>
                <a:lnTo>
                  <a:pt x="2738379" y="3800119"/>
                </a:lnTo>
                <a:lnTo>
                  <a:pt x="2753622" y="3800124"/>
                </a:lnTo>
                <a:lnTo>
                  <a:pt x="2880110" y="3921385"/>
                </a:lnTo>
                <a:lnTo>
                  <a:pt x="3006683" y="3800211"/>
                </a:lnTo>
                <a:lnTo>
                  <a:pt x="3032456" y="3800219"/>
                </a:lnTo>
                <a:lnTo>
                  <a:pt x="3019574" y="3787869"/>
                </a:lnTo>
                <a:lnTo>
                  <a:pt x="3028309" y="3779507"/>
                </a:lnTo>
                <a:lnTo>
                  <a:pt x="3010846" y="3779501"/>
                </a:lnTo>
                <a:lnTo>
                  <a:pt x="2885467" y="3659305"/>
                </a:lnTo>
                <a:lnTo>
                  <a:pt x="2760005" y="3779415"/>
                </a:lnTo>
                <a:lnTo>
                  <a:pt x="2714245" y="3779400"/>
                </a:lnTo>
                <a:lnTo>
                  <a:pt x="2709513" y="3774607"/>
                </a:lnTo>
                <a:lnTo>
                  <a:pt x="2857729" y="3632713"/>
                </a:lnTo>
                <a:lnTo>
                  <a:pt x="2770624" y="3549207"/>
                </a:lnTo>
                <a:lnTo>
                  <a:pt x="2649220" y="3661264"/>
                </a:lnTo>
                <a:lnTo>
                  <a:pt x="2683255" y="3692723"/>
                </a:lnTo>
                <a:cubicBezTo>
                  <a:pt x="2712191" y="3666016"/>
                  <a:pt x="2741126" y="3639309"/>
                  <a:pt x="2770062" y="3612603"/>
                </a:cubicBezTo>
                <a:lnTo>
                  <a:pt x="2796523" y="3640406"/>
                </a:lnTo>
                <a:cubicBezTo>
                  <a:pt x="2759226" y="3675690"/>
                  <a:pt x="2721929" y="3710974"/>
                  <a:pt x="2684631" y="3746257"/>
                </a:cubicBezTo>
                <a:lnTo>
                  <a:pt x="2593110" y="3661665"/>
                </a:lnTo>
                <a:cubicBezTo>
                  <a:pt x="2643030" y="3615310"/>
                  <a:pt x="2692949" y="3568954"/>
                  <a:pt x="2742868" y="3522598"/>
                </a:cubicBezTo>
                <a:lnTo>
                  <a:pt x="2659476" y="3442651"/>
                </a:lnTo>
                <a:lnTo>
                  <a:pt x="2539277" y="3557723"/>
                </a:lnTo>
                <a:lnTo>
                  <a:pt x="2564367" y="3580912"/>
                </a:lnTo>
                <a:lnTo>
                  <a:pt x="2653948" y="3498229"/>
                </a:lnTo>
                <a:lnTo>
                  <a:pt x="2680410" y="3526033"/>
                </a:lnTo>
                <a:cubicBezTo>
                  <a:pt x="2641551" y="3561582"/>
                  <a:pt x="2602693" y="3597132"/>
                  <a:pt x="2563833" y="3632681"/>
                </a:cubicBezTo>
                <a:lnTo>
                  <a:pt x="2481625" y="3556697"/>
                </a:lnTo>
                <a:cubicBezTo>
                  <a:pt x="2531663" y="3509819"/>
                  <a:pt x="2581701" y="3462940"/>
                  <a:pt x="2631738" y="3416061"/>
                </a:cubicBezTo>
                <a:lnTo>
                  <a:pt x="2482768" y="3274529"/>
                </a:lnTo>
                <a:lnTo>
                  <a:pt x="2565030" y="3198602"/>
                </a:lnTo>
                <a:lnTo>
                  <a:pt x="2681531" y="3305329"/>
                </a:lnTo>
                <a:lnTo>
                  <a:pt x="2655049" y="3333115"/>
                </a:lnTo>
                <a:lnTo>
                  <a:pt x="2565527" y="3250372"/>
                </a:lnTo>
                <a:lnTo>
                  <a:pt x="2539467" y="3274423"/>
                </a:lnTo>
                <a:lnTo>
                  <a:pt x="2659495" y="3389489"/>
                </a:lnTo>
                <a:lnTo>
                  <a:pt x="2743878" y="3308706"/>
                </a:lnTo>
                <a:lnTo>
                  <a:pt x="2594327" y="3169636"/>
                </a:lnTo>
                <a:lnTo>
                  <a:pt x="2685907" y="3085108"/>
                </a:lnTo>
                <a:lnTo>
                  <a:pt x="2797725" y="3191036"/>
                </a:lnTo>
                <a:lnTo>
                  <a:pt x="2771243" y="3218821"/>
                </a:lnTo>
                <a:lnTo>
                  <a:pt x="2684495" y="3138640"/>
                </a:lnTo>
                <a:lnTo>
                  <a:pt x="2650435" y="3170077"/>
                </a:lnTo>
                <a:lnTo>
                  <a:pt x="2771653" y="3282114"/>
                </a:lnTo>
                <a:lnTo>
                  <a:pt x="2857882" y="3199564"/>
                </a:lnTo>
                <a:lnTo>
                  <a:pt x="2712832" y="3060508"/>
                </a:lnTo>
                <a:lnTo>
                  <a:pt x="2731984" y="3041135"/>
                </a:lnTo>
                <a:lnTo>
                  <a:pt x="2733479" y="3041133"/>
                </a:lnTo>
                <a:lnTo>
                  <a:pt x="2732733" y="3040376"/>
                </a:lnTo>
                <a:lnTo>
                  <a:pt x="2739824" y="3033203"/>
                </a:lnTo>
                <a:lnTo>
                  <a:pt x="2742631" y="3035893"/>
                </a:lnTo>
                <a:lnTo>
                  <a:pt x="2737161" y="3041133"/>
                </a:lnTo>
                <a:lnTo>
                  <a:pt x="2748096" y="3041133"/>
                </a:lnTo>
                <a:lnTo>
                  <a:pt x="2885639" y="3172992"/>
                </a:lnTo>
                <a:lnTo>
                  <a:pt x="3023373" y="3041132"/>
                </a:lnTo>
                <a:lnTo>
                  <a:pt x="3031239" y="3041133"/>
                </a:lnTo>
                <a:lnTo>
                  <a:pt x="3027308" y="3037366"/>
                </a:lnTo>
                <a:lnTo>
                  <a:pt x="3033838" y="3031115"/>
                </a:lnTo>
                <a:lnTo>
                  <a:pt x="3020777" y="3031110"/>
                </a:lnTo>
                <a:lnTo>
                  <a:pt x="2884201" y="2900267"/>
                </a:lnTo>
                <a:lnTo>
                  <a:pt x="2747721" y="3031017"/>
                </a:lnTo>
                <a:lnTo>
                  <a:pt x="2723477" y="3031009"/>
                </a:lnTo>
                <a:lnTo>
                  <a:pt x="2708288" y="3015631"/>
                </a:lnTo>
                <a:lnTo>
                  <a:pt x="2856454" y="2873687"/>
                </a:lnTo>
                <a:lnTo>
                  <a:pt x="2769319" y="2790211"/>
                </a:lnTo>
                <a:lnTo>
                  <a:pt x="2647952" y="2902309"/>
                </a:lnTo>
                <a:lnTo>
                  <a:pt x="2682000" y="2933757"/>
                </a:lnTo>
                <a:cubicBezTo>
                  <a:pt x="2710927" y="2907039"/>
                  <a:pt x="2739853" y="2880323"/>
                  <a:pt x="2768778" y="2853607"/>
                </a:cubicBezTo>
                <a:lnTo>
                  <a:pt x="2795250" y="2881401"/>
                </a:lnTo>
                <a:cubicBezTo>
                  <a:pt x="2757965" y="2916697"/>
                  <a:pt x="2720680" y="2951994"/>
                  <a:pt x="2683395" y="2987290"/>
                </a:cubicBezTo>
                <a:lnTo>
                  <a:pt x="2591845" y="2902730"/>
                </a:lnTo>
                <a:cubicBezTo>
                  <a:pt x="2641746" y="2856357"/>
                  <a:pt x="2691650" y="2809984"/>
                  <a:pt x="2741552" y="2763611"/>
                </a:cubicBezTo>
                <a:lnTo>
                  <a:pt x="2658132" y="2683694"/>
                </a:lnTo>
                <a:lnTo>
                  <a:pt x="2537975" y="2798805"/>
                </a:lnTo>
                <a:lnTo>
                  <a:pt x="2563072" y="2821987"/>
                </a:lnTo>
                <a:lnTo>
                  <a:pt x="2652624" y="2739273"/>
                </a:lnTo>
                <a:lnTo>
                  <a:pt x="2679095" y="2767068"/>
                </a:lnTo>
                <a:cubicBezTo>
                  <a:pt x="2640250" y="2802630"/>
                  <a:pt x="2601403" y="2838194"/>
                  <a:pt x="2562556" y="2873756"/>
                </a:cubicBezTo>
                <a:lnTo>
                  <a:pt x="2480323" y="2797801"/>
                </a:lnTo>
                <a:cubicBezTo>
                  <a:pt x="2530344" y="2750904"/>
                  <a:pt x="2580364" y="2704008"/>
                  <a:pt x="2630386" y="2657111"/>
                </a:cubicBezTo>
                <a:lnTo>
                  <a:pt x="2481366" y="2515629"/>
                </a:lnTo>
                <a:lnTo>
                  <a:pt x="2563600" y="2439673"/>
                </a:lnTo>
                <a:lnTo>
                  <a:pt x="2680139" y="2546361"/>
                </a:lnTo>
                <a:lnTo>
                  <a:pt x="2653667" y="2574155"/>
                </a:lnTo>
                <a:lnTo>
                  <a:pt x="2564115" y="2491441"/>
                </a:lnTo>
                <a:lnTo>
                  <a:pt x="2538064" y="2515504"/>
                </a:lnTo>
                <a:lnTo>
                  <a:pt x="2658132" y="2630530"/>
                </a:lnTo>
                <a:lnTo>
                  <a:pt x="2742487" y="2549718"/>
                </a:lnTo>
                <a:lnTo>
                  <a:pt x="2592887" y="2410698"/>
                </a:lnTo>
                <a:lnTo>
                  <a:pt x="2684439" y="2326138"/>
                </a:lnTo>
                <a:lnTo>
                  <a:pt x="2796293" y="2432029"/>
                </a:lnTo>
                <a:lnTo>
                  <a:pt x="2769821" y="2459822"/>
                </a:lnTo>
                <a:lnTo>
                  <a:pt x="2683043" y="2379672"/>
                </a:lnTo>
                <a:lnTo>
                  <a:pt x="2648995" y="2411119"/>
                </a:lnTo>
                <a:lnTo>
                  <a:pt x="2770252" y="2523117"/>
                </a:lnTo>
                <a:lnTo>
                  <a:pt x="2856454" y="2440536"/>
                </a:lnTo>
                <a:lnTo>
                  <a:pt x="2711353" y="2301529"/>
                </a:lnTo>
                <a:lnTo>
                  <a:pt x="2720039" y="2292737"/>
                </a:lnTo>
                <a:lnTo>
                  <a:pt x="2738745" y="2292737"/>
                </a:lnTo>
                <a:lnTo>
                  <a:pt x="2729392" y="2283270"/>
                </a:lnTo>
                <a:lnTo>
                  <a:pt x="2738336" y="2274215"/>
                </a:lnTo>
                <a:lnTo>
                  <a:pt x="2750047" y="2285435"/>
                </a:lnTo>
                <a:lnTo>
                  <a:pt x="2742427" y="2292738"/>
                </a:lnTo>
                <a:lnTo>
                  <a:pt x="2757670" y="2292737"/>
                </a:lnTo>
                <a:lnTo>
                  <a:pt x="2884201" y="2413955"/>
                </a:lnTo>
                <a:lnTo>
                  <a:pt x="3010730" y="2292737"/>
                </a:lnTo>
                <a:lnTo>
                  <a:pt x="3036504" y="2292737"/>
                </a:lnTo>
                <a:lnTo>
                  <a:pt x="3023617" y="2280392"/>
                </a:lnTo>
                <a:lnTo>
                  <a:pt x="3032350" y="2272026"/>
                </a:lnTo>
                <a:lnTo>
                  <a:pt x="3014886" y="2272026"/>
                </a:lnTo>
                <a:lnTo>
                  <a:pt x="2889466" y="2151873"/>
                </a:lnTo>
                <a:lnTo>
                  <a:pt x="2764045" y="2272026"/>
                </a:lnTo>
                <a:lnTo>
                  <a:pt x="2718285" y="2272026"/>
                </a:lnTo>
                <a:lnTo>
                  <a:pt x="2713553" y="2267235"/>
                </a:lnTo>
                <a:lnTo>
                  <a:pt x="2861719" y="2125291"/>
                </a:lnTo>
                <a:lnTo>
                  <a:pt x="2774584" y="2041815"/>
                </a:lnTo>
                <a:lnTo>
                  <a:pt x="2653217" y="2153913"/>
                </a:lnTo>
                <a:lnTo>
                  <a:pt x="2687266" y="2185360"/>
                </a:lnTo>
                <a:cubicBezTo>
                  <a:pt x="2716191" y="2158644"/>
                  <a:pt x="2745118" y="2131928"/>
                  <a:pt x="2774043" y="2105210"/>
                </a:cubicBezTo>
                <a:lnTo>
                  <a:pt x="2800515" y="2133005"/>
                </a:lnTo>
                <a:cubicBezTo>
                  <a:pt x="2763230" y="2168301"/>
                  <a:pt x="2725945" y="2203598"/>
                  <a:pt x="2688660" y="2238894"/>
                </a:cubicBezTo>
                <a:lnTo>
                  <a:pt x="2597109" y="2154334"/>
                </a:lnTo>
                <a:cubicBezTo>
                  <a:pt x="2647011" y="2107961"/>
                  <a:pt x="2696915" y="2061588"/>
                  <a:pt x="2746819" y="2015215"/>
                </a:cubicBezTo>
                <a:lnTo>
                  <a:pt x="2663397" y="1935297"/>
                </a:lnTo>
                <a:lnTo>
                  <a:pt x="2543240" y="2050409"/>
                </a:lnTo>
                <a:lnTo>
                  <a:pt x="2568337" y="2073590"/>
                </a:lnTo>
                <a:lnTo>
                  <a:pt x="2657888" y="1990877"/>
                </a:lnTo>
                <a:lnTo>
                  <a:pt x="2684360" y="2018671"/>
                </a:lnTo>
                <a:cubicBezTo>
                  <a:pt x="2645514" y="2054235"/>
                  <a:pt x="2606668" y="2089797"/>
                  <a:pt x="2567821" y="2125359"/>
                </a:cubicBezTo>
                <a:lnTo>
                  <a:pt x="2485587" y="2049404"/>
                </a:lnTo>
                <a:cubicBezTo>
                  <a:pt x="2535608" y="2002508"/>
                  <a:pt x="2585630" y="1955612"/>
                  <a:pt x="2635650" y="1908716"/>
                </a:cubicBezTo>
                <a:lnTo>
                  <a:pt x="2486631" y="1767233"/>
                </a:lnTo>
                <a:lnTo>
                  <a:pt x="2568865" y="1691276"/>
                </a:lnTo>
                <a:lnTo>
                  <a:pt x="2685404" y="1797965"/>
                </a:lnTo>
                <a:lnTo>
                  <a:pt x="2658932" y="1825760"/>
                </a:lnTo>
                <a:lnTo>
                  <a:pt x="2569381" y="1743046"/>
                </a:lnTo>
                <a:lnTo>
                  <a:pt x="2543330" y="1767107"/>
                </a:lnTo>
                <a:lnTo>
                  <a:pt x="2663399" y="1882133"/>
                </a:lnTo>
                <a:lnTo>
                  <a:pt x="2747752" y="1801321"/>
                </a:lnTo>
                <a:lnTo>
                  <a:pt x="2598152" y="1662303"/>
                </a:lnTo>
                <a:lnTo>
                  <a:pt x="2689703" y="1577742"/>
                </a:lnTo>
                <a:lnTo>
                  <a:pt x="2801558" y="1683632"/>
                </a:lnTo>
                <a:lnTo>
                  <a:pt x="2775085" y="1711427"/>
                </a:lnTo>
                <a:lnTo>
                  <a:pt x="2688309" y="1631275"/>
                </a:lnTo>
                <a:lnTo>
                  <a:pt x="2654261" y="1662724"/>
                </a:lnTo>
                <a:lnTo>
                  <a:pt x="2775517" y="1774722"/>
                </a:lnTo>
                <a:lnTo>
                  <a:pt x="2861719" y="1692140"/>
                </a:lnTo>
                <a:lnTo>
                  <a:pt x="2716618" y="1553133"/>
                </a:lnTo>
                <a:lnTo>
                  <a:pt x="2743601" y="1525820"/>
                </a:lnTo>
                <a:lnTo>
                  <a:pt x="2889466" y="1665558"/>
                </a:lnTo>
                <a:lnTo>
                  <a:pt x="3037615" y="1523630"/>
                </a:lnTo>
                <a:lnTo>
                  <a:pt x="3034841" y="1523630"/>
                </a:lnTo>
                <a:lnTo>
                  <a:pt x="2888283" y="1383130"/>
                </a:lnTo>
                <a:lnTo>
                  <a:pt x="2741522" y="1523630"/>
                </a:lnTo>
                <a:lnTo>
                  <a:pt x="2737205" y="1523630"/>
                </a:lnTo>
                <a:lnTo>
                  <a:pt x="2712330" y="1498432"/>
                </a:lnTo>
                <a:lnTo>
                  <a:pt x="2860546" y="1356538"/>
                </a:lnTo>
                <a:lnTo>
                  <a:pt x="2773441" y="1273032"/>
                </a:lnTo>
                <a:lnTo>
                  <a:pt x="2652036" y="1385090"/>
                </a:lnTo>
                <a:lnTo>
                  <a:pt x="2686072" y="1416548"/>
                </a:lnTo>
                <a:cubicBezTo>
                  <a:pt x="2715007" y="1389842"/>
                  <a:pt x="2743943" y="1363136"/>
                  <a:pt x="2772877" y="1336428"/>
                </a:cubicBezTo>
                <a:lnTo>
                  <a:pt x="2799340" y="1364231"/>
                </a:lnTo>
                <a:cubicBezTo>
                  <a:pt x="2762042" y="1399515"/>
                  <a:pt x="2724745" y="1434798"/>
                  <a:pt x="2687448" y="1470083"/>
                </a:cubicBezTo>
                <a:lnTo>
                  <a:pt x="2595927" y="1385490"/>
                </a:lnTo>
                <a:cubicBezTo>
                  <a:pt x="2645846" y="1339135"/>
                  <a:pt x="2695765" y="1292779"/>
                  <a:pt x="2745684" y="1246423"/>
                </a:cubicBezTo>
                <a:lnTo>
                  <a:pt x="2662292" y="1166477"/>
                </a:lnTo>
                <a:lnTo>
                  <a:pt x="2542094" y="1281548"/>
                </a:lnTo>
                <a:lnTo>
                  <a:pt x="2567183" y="1304738"/>
                </a:lnTo>
                <a:lnTo>
                  <a:pt x="2656764" y="1222055"/>
                </a:lnTo>
                <a:lnTo>
                  <a:pt x="2683226" y="1249859"/>
                </a:lnTo>
                <a:cubicBezTo>
                  <a:pt x="2644367" y="1285408"/>
                  <a:pt x="2605509" y="1320957"/>
                  <a:pt x="2566649" y="1356507"/>
                </a:cubicBezTo>
                <a:lnTo>
                  <a:pt x="2484441" y="1280523"/>
                </a:lnTo>
                <a:cubicBezTo>
                  <a:pt x="2534479" y="1233643"/>
                  <a:pt x="2584517" y="1186765"/>
                  <a:pt x="2634554" y="1139886"/>
                </a:cubicBezTo>
                <a:lnTo>
                  <a:pt x="2485584" y="998351"/>
                </a:lnTo>
                <a:lnTo>
                  <a:pt x="2567846" y="922423"/>
                </a:lnTo>
                <a:lnTo>
                  <a:pt x="2684347" y="1029152"/>
                </a:lnTo>
                <a:lnTo>
                  <a:pt x="2657865" y="1056937"/>
                </a:lnTo>
                <a:lnTo>
                  <a:pt x="2568343" y="974192"/>
                </a:lnTo>
                <a:lnTo>
                  <a:pt x="2542284" y="998246"/>
                </a:lnTo>
                <a:lnTo>
                  <a:pt x="2662311" y="1113313"/>
                </a:lnTo>
                <a:lnTo>
                  <a:pt x="2746694" y="1032529"/>
                </a:lnTo>
                <a:lnTo>
                  <a:pt x="2597144" y="893459"/>
                </a:lnTo>
                <a:lnTo>
                  <a:pt x="2688724" y="808930"/>
                </a:lnTo>
                <a:lnTo>
                  <a:pt x="2800542" y="914858"/>
                </a:lnTo>
                <a:lnTo>
                  <a:pt x="2774061" y="942644"/>
                </a:lnTo>
                <a:lnTo>
                  <a:pt x="2687311" y="862463"/>
                </a:lnTo>
                <a:lnTo>
                  <a:pt x="2653251" y="893899"/>
                </a:lnTo>
                <a:lnTo>
                  <a:pt x="2774469" y="1005940"/>
                </a:lnTo>
                <a:lnTo>
                  <a:pt x="2860698" y="923387"/>
                </a:lnTo>
                <a:lnTo>
                  <a:pt x="2715648" y="784330"/>
                </a:lnTo>
                <a:lnTo>
                  <a:pt x="2724337" y="775541"/>
                </a:lnTo>
                <a:lnTo>
                  <a:pt x="2743043" y="775547"/>
                </a:lnTo>
                <a:lnTo>
                  <a:pt x="2733694" y="766076"/>
                </a:lnTo>
                <a:lnTo>
                  <a:pt x="2742640" y="757026"/>
                </a:lnTo>
                <a:lnTo>
                  <a:pt x="2754349" y="768250"/>
                </a:lnTo>
                <a:lnTo>
                  <a:pt x="2746725" y="775548"/>
                </a:lnTo>
                <a:lnTo>
                  <a:pt x="2761967" y="775554"/>
                </a:lnTo>
                <a:lnTo>
                  <a:pt x="2888456" y="896815"/>
                </a:lnTo>
                <a:lnTo>
                  <a:pt x="3015029" y="775641"/>
                </a:lnTo>
                <a:lnTo>
                  <a:pt x="3040802" y="775649"/>
                </a:lnTo>
                <a:lnTo>
                  <a:pt x="3027920" y="763300"/>
                </a:lnTo>
                <a:lnTo>
                  <a:pt x="3036656" y="754937"/>
                </a:lnTo>
                <a:lnTo>
                  <a:pt x="3019192" y="754932"/>
                </a:lnTo>
                <a:lnTo>
                  <a:pt x="2893813" y="634735"/>
                </a:lnTo>
                <a:lnTo>
                  <a:pt x="2768350" y="754845"/>
                </a:lnTo>
                <a:lnTo>
                  <a:pt x="2722591" y="754830"/>
                </a:lnTo>
                <a:lnTo>
                  <a:pt x="2717859" y="750037"/>
                </a:lnTo>
                <a:lnTo>
                  <a:pt x="2866075" y="608143"/>
                </a:lnTo>
                <a:lnTo>
                  <a:pt x="2778970" y="524638"/>
                </a:lnTo>
                <a:lnTo>
                  <a:pt x="2657564" y="636695"/>
                </a:lnTo>
                <a:lnTo>
                  <a:pt x="2691601" y="668153"/>
                </a:lnTo>
                <a:cubicBezTo>
                  <a:pt x="2720537" y="641447"/>
                  <a:pt x="2749472" y="614740"/>
                  <a:pt x="2778407" y="588033"/>
                </a:cubicBezTo>
                <a:lnTo>
                  <a:pt x="2804869" y="615836"/>
                </a:lnTo>
                <a:cubicBezTo>
                  <a:pt x="2767572" y="651120"/>
                  <a:pt x="2730275" y="686404"/>
                  <a:pt x="2692977" y="721687"/>
                </a:cubicBezTo>
                <a:lnTo>
                  <a:pt x="2601456" y="637095"/>
                </a:lnTo>
                <a:cubicBezTo>
                  <a:pt x="2651376" y="590740"/>
                  <a:pt x="2701294" y="544385"/>
                  <a:pt x="2751213" y="498028"/>
                </a:cubicBezTo>
                <a:lnTo>
                  <a:pt x="2667821" y="418082"/>
                </a:lnTo>
                <a:lnTo>
                  <a:pt x="2547624" y="533153"/>
                </a:lnTo>
                <a:lnTo>
                  <a:pt x="2572712" y="556343"/>
                </a:lnTo>
                <a:lnTo>
                  <a:pt x="2662293" y="473659"/>
                </a:lnTo>
                <a:lnTo>
                  <a:pt x="2688756" y="501464"/>
                </a:lnTo>
                <a:cubicBezTo>
                  <a:pt x="2649897" y="537013"/>
                  <a:pt x="2611038" y="572563"/>
                  <a:pt x="2572178" y="608111"/>
                </a:cubicBezTo>
                <a:lnTo>
                  <a:pt x="2489971" y="532128"/>
                </a:lnTo>
                <a:cubicBezTo>
                  <a:pt x="2540008" y="485249"/>
                  <a:pt x="2590046" y="438370"/>
                  <a:pt x="2640084" y="391491"/>
                </a:cubicBezTo>
                <a:lnTo>
                  <a:pt x="2491113" y="249957"/>
                </a:lnTo>
                <a:lnTo>
                  <a:pt x="2573375" y="174029"/>
                </a:lnTo>
                <a:lnTo>
                  <a:pt x="2689876" y="280757"/>
                </a:lnTo>
                <a:lnTo>
                  <a:pt x="2663394" y="308543"/>
                </a:lnTo>
                <a:lnTo>
                  <a:pt x="2573873" y="225798"/>
                </a:lnTo>
                <a:lnTo>
                  <a:pt x="2547813" y="249851"/>
                </a:lnTo>
                <a:lnTo>
                  <a:pt x="2667839" y="364918"/>
                </a:lnTo>
                <a:lnTo>
                  <a:pt x="2752224" y="284135"/>
                </a:lnTo>
                <a:lnTo>
                  <a:pt x="2602673" y="145065"/>
                </a:lnTo>
                <a:lnTo>
                  <a:pt x="2694253" y="60537"/>
                </a:lnTo>
                <a:lnTo>
                  <a:pt x="2806071" y="166464"/>
                </a:lnTo>
                <a:lnTo>
                  <a:pt x="2779590" y="194250"/>
                </a:lnTo>
                <a:lnTo>
                  <a:pt x="2692841" y="114069"/>
                </a:lnTo>
                <a:lnTo>
                  <a:pt x="2658781" y="145506"/>
                </a:lnTo>
                <a:lnTo>
                  <a:pt x="2779999" y="257545"/>
                </a:lnTo>
                <a:lnTo>
                  <a:pt x="2866228" y="174993"/>
                </a:lnTo>
                <a:lnTo>
                  <a:pt x="2721177" y="35937"/>
                </a:lnTo>
                <a:lnTo>
                  <a:pt x="2748170" y="8631"/>
                </a:lnTo>
                <a:lnTo>
                  <a:pt x="2893985" y="148421"/>
                </a:lnTo>
                <a:lnTo>
                  <a:pt x="3042185" y="6543"/>
                </a:lnTo>
                <a:lnTo>
                  <a:pt x="2973884" y="6520"/>
                </a:lnTo>
                <a:lnTo>
                  <a:pt x="2893319" y="85801"/>
                </a:lnTo>
                <a:lnTo>
                  <a:pt x="2812812" y="6465"/>
                </a:lnTo>
                <a:close/>
                <a:moveTo>
                  <a:pt x="2576813" y="6384"/>
                </a:moveTo>
                <a:lnTo>
                  <a:pt x="2334448" y="230085"/>
                </a:lnTo>
                <a:lnTo>
                  <a:pt x="2334447" y="232534"/>
                </a:lnTo>
                <a:lnTo>
                  <a:pt x="2102514" y="18161"/>
                </a:lnTo>
                <a:lnTo>
                  <a:pt x="2032052" y="18137"/>
                </a:lnTo>
                <a:lnTo>
                  <a:pt x="2334424" y="297615"/>
                </a:lnTo>
                <a:lnTo>
                  <a:pt x="2334426" y="295167"/>
                </a:lnTo>
                <a:lnTo>
                  <a:pt x="2647274" y="6409"/>
                </a:lnTo>
                <a:close/>
                <a:moveTo>
                  <a:pt x="2459602" y="6344"/>
                </a:moveTo>
                <a:lnTo>
                  <a:pt x="2334486" y="121825"/>
                </a:lnTo>
                <a:lnTo>
                  <a:pt x="2334485" y="124274"/>
                </a:lnTo>
                <a:lnTo>
                  <a:pt x="2219724" y="18201"/>
                </a:lnTo>
                <a:lnTo>
                  <a:pt x="2159078" y="18180"/>
                </a:lnTo>
                <a:lnTo>
                  <a:pt x="2334466" y="180289"/>
                </a:lnTo>
                <a:lnTo>
                  <a:pt x="2334466" y="177840"/>
                </a:lnTo>
                <a:lnTo>
                  <a:pt x="2520248" y="6364"/>
                </a:lnTo>
                <a:close/>
                <a:moveTo>
                  <a:pt x="2334527" y="6301"/>
                </a:moveTo>
                <a:lnTo>
                  <a:pt x="2334523" y="18240"/>
                </a:lnTo>
                <a:lnTo>
                  <a:pt x="2276288" y="18221"/>
                </a:lnTo>
                <a:lnTo>
                  <a:pt x="2334504" y="72029"/>
                </a:lnTo>
                <a:lnTo>
                  <a:pt x="2334505" y="69580"/>
                </a:lnTo>
                <a:lnTo>
                  <a:pt x="2403038" y="6324"/>
                </a:lnTo>
                <a:close/>
                <a:moveTo>
                  <a:pt x="5588200" y="1412"/>
                </a:moveTo>
                <a:lnTo>
                  <a:pt x="5624816" y="35255"/>
                </a:lnTo>
                <a:lnTo>
                  <a:pt x="5624813" y="41099"/>
                </a:lnTo>
                <a:lnTo>
                  <a:pt x="5627978" y="38178"/>
                </a:lnTo>
                <a:lnTo>
                  <a:pt x="5629730" y="39796"/>
                </a:lnTo>
                <a:lnTo>
                  <a:pt x="5629730" y="36561"/>
                </a:lnTo>
                <a:lnTo>
                  <a:pt x="5651130" y="16809"/>
                </a:lnTo>
                <a:lnTo>
                  <a:pt x="5629737" y="16801"/>
                </a:lnTo>
                <a:lnTo>
                  <a:pt x="5629743" y="1426"/>
                </a:lnTo>
                <a:close/>
                <a:moveTo>
                  <a:pt x="5470990" y="1372"/>
                </a:moveTo>
                <a:lnTo>
                  <a:pt x="5624778" y="143516"/>
                </a:lnTo>
                <a:lnTo>
                  <a:pt x="5624776" y="149359"/>
                </a:lnTo>
                <a:lnTo>
                  <a:pt x="5627940" y="146438"/>
                </a:lnTo>
                <a:lnTo>
                  <a:pt x="5629691" y="148056"/>
                </a:lnTo>
                <a:lnTo>
                  <a:pt x="5629692" y="144821"/>
                </a:lnTo>
                <a:lnTo>
                  <a:pt x="5768340" y="16849"/>
                </a:lnTo>
                <a:lnTo>
                  <a:pt x="5707694" y="16828"/>
                </a:lnTo>
                <a:lnTo>
                  <a:pt x="5627960" y="90423"/>
                </a:lnTo>
                <a:lnTo>
                  <a:pt x="5531636" y="1392"/>
                </a:lnTo>
                <a:close/>
                <a:moveTo>
                  <a:pt x="5343965" y="1328"/>
                </a:moveTo>
                <a:lnTo>
                  <a:pt x="5624737" y="260842"/>
                </a:lnTo>
                <a:lnTo>
                  <a:pt x="5624735" y="266685"/>
                </a:lnTo>
                <a:lnTo>
                  <a:pt x="5627897" y="263764"/>
                </a:lnTo>
                <a:lnTo>
                  <a:pt x="5629650" y="265383"/>
                </a:lnTo>
                <a:lnTo>
                  <a:pt x="5629651" y="262147"/>
                </a:lnTo>
                <a:lnTo>
                  <a:pt x="5895363" y="16892"/>
                </a:lnTo>
                <a:lnTo>
                  <a:pt x="5824902" y="16869"/>
                </a:lnTo>
                <a:lnTo>
                  <a:pt x="5627921" y="198683"/>
                </a:lnTo>
                <a:lnTo>
                  <a:pt x="5414426" y="1352"/>
                </a:lnTo>
                <a:close/>
                <a:moveTo>
                  <a:pt x="5241770" y="1293"/>
                </a:moveTo>
                <a:lnTo>
                  <a:pt x="5268436" y="28306"/>
                </a:lnTo>
                <a:lnTo>
                  <a:pt x="5120677" y="169761"/>
                </a:lnTo>
                <a:lnTo>
                  <a:pt x="5208223" y="253690"/>
                </a:lnTo>
                <a:lnTo>
                  <a:pt x="5331062" y="140310"/>
                </a:lnTo>
                <a:lnTo>
                  <a:pt x="5297024" y="108850"/>
                </a:lnTo>
                <a:lnTo>
                  <a:pt x="5210219" y="188972"/>
                </a:lnTo>
                <a:lnTo>
                  <a:pt x="5183757" y="161168"/>
                </a:lnTo>
                <a:cubicBezTo>
                  <a:pt x="5221054" y="125883"/>
                  <a:pt x="5258352" y="90600"/>
                  <a:pt x="5295650" y="55316"/>
                </a:cubicBezTo>
                <a:lnTo>
                  <a:pt x="5387170" y="139907"/>
                </a:lnTo>
                <a:lnTo>
                  <a:pt x="5235979" y="280299"/>
                </a:lnTo>
                <a:lnTo>
                  <a:pt x="5318931" y="359823"/>
                </a:lnTo>
                <a:lnTo>
                  <a:pt x="5440528" y="243412"/>
                </a:lnTo>
                <a:lnTo>
                  <a:pt x="5415913" y="220661"/>
                </a:lnTo>
                <a:lnTo>
                  <a:pt x="5326333" y="303344"/>
                </a:lnTo>
                <a:lnTo>
                  <a:pt x="5299870" y="275540"/>
                </a:lnTo>
                <a:cubicBezTo>
                  <a:pt x="5338729" y="239991"/>
                  <a:pt x="5377589" y="204441"/>
                  <a:pt x="5416448" y="168892"/>
                </a:cubicBezTo>
                <a:lnTo>
                  <a:pt x="5498655" y="244876"/>
                </a:lnTo>
                <a:lnTo>
                  <a:pt x="5346669" y="386414"/>
                </a:lnTo>
                <a:lnTo>
                  <a:pt x="5497513" y="527261"/>
                </a:lnTo>
                <a:lnTo>
                  <a:pt x="5415250" y="603189"/>
                </a:lnTo>
                <a:lnTo>
                  <a:pt x="5408729" y="596337"/>
                </a:lnTo>
                <a:cubicBezTo>
                  <a:pt x="5408429" y="596652"/>
                  <a:pt x="5408129" y="596967"/>
                  <a:pt x="5407829" y="597281"/>
                </a:cubicBezTo>
                <a:lnTo>
                  <a:pt x="5298750" y="496461"/>
                </a:lnTo>
                <a:lnTo>
                  <a:pt x="5325231" y="468675"/>
                </a:lnTo>
                <a:lnTo>
                  <a:pt x="5414754" y="551419"/>
                </a:lnTo>
                <a:lnTo>
                  <a:pt x="5439494" y="528585"/>
                </a:lnTo>
                <a:lnTo>
                  <a:pt x="5318912" y="412986"/>
                </a:lnTo>
                <a:lnTo>
                  <a:pt x="5235815" y="492539"/>
                </a:lnTo>
                <a:lnTo>
                  <a:pt x="5385953" y="632153"/>
                </a:lnTo>
                <a:lnTo>
                  <a:pt x="5294372" y="716682"/>
                </a:lnTo>
                <a:lnTo>
                  <a:pt x="5182555" y="610755"/>
                </a:lnTo>
                <a:lnTo>
                  <a:pt x="5209036" y="582969"/>
                </a:lnTo>
                <a:lnTo>
                  <a:pt x="5295786" y="663150"/>
                </a:lnTo>
                <a:lnTo>
                  <a:pt x="5329845" y="631713"/>
                </a:lnTo>
                <a:lnTo>
                  <a:pt x="5208039" y="519129"/>
                </a:lnTo>
                <a:lnTo>
                  <a:pt x="5120524" y="602912"/>
                </a:lnTo>
                <a:lnTo>
                  <a:pt x="5271248" y="747407"/>
                </a:lnTo>
                <a:lnTo>
                  <a:pt x="5268982" y="749698"/>
                </a:lnTo>
                <a:lnTo>
                  <a:pt x="5236240" y="749687"/>
                </a:lnTo>
                <a:lnTo>
                  <a:pt x="5252605" y="766265"/>
                </a:lnTo>
                <a:lnTo>
                  <a:pt x="5248516" y="770402"/>
                </a:lnTo>
                <a:lnTo>
                  <a:pt x="5256691" y="770405"/>
                </a:lnTo>
                <a:lnTo>
                  <a:pt x="5262906" y="776700"/>
                </a:lnTo>
                <a:lnTo>
                  <a:pt x="5115148" y="918156"/>
                </a:lnTo>
                <a:lnTo>
                  <a:pt x="5202694" y="1002084"/>
                </a:lnTo>
                <a:lnTo>
                  <a:pt x="5325533" y="888704"/>
                </a:lnTo>
                <a:lnTo>
                  <a:pt x="5291495" y="857244"/>
                </a:lnTo>
                <a:lnTo>
                  <a:pt x="5204689" y="937365"/>
                </a:lnTo>
                <a:lnTo>
                  <a:pt x="5178227" y="909562"/>
                </a:lnTo>
                <a:cubicBezTo>
                  <a:pt x="5215525" y="874278"/>
                  <a:pt x="5252823" y="838994"/>
                  <a:pt x="5290120" y="803710"/>
                </a:cubicBezTo>
                <a:lnTo>
                  <a:pt x="5381641" y="888302"/>
                </a:lnTo>
                <a:lnTo>
                  <a:pt x="5230450" y="1028693"/>
                </a:lnTo>
                <a:lnTo>
                  <a:pt x="5313401" y="1108217"/>
                </a:lnTo>
                <a:lnTo>
                  <a:pt x="5434999" y="991807"/>
                </a:lnTo>
                <a:lnTo>
                  <a:pt x="5410384" y="969055"/>
                </a:lnTo>
                <a:lnTo>
                  <a:pt x="5320802" y="1051738"/>
                </a:lnTo>
                <a:lnTo>
                  <a:pt x="5294342" y="1023935"/>
                </a:lnTo>
                <a:cubicBezTo>
                  <a:pt x="5333200" y="988386"/>
                  <a:pt x="5372059" y="952836"/>
                  <a:pt x="5410918" y="917286"/>
                </a:cubicBezTo>
                <a:lnTo>
                  <a:pt x="5493126" y="993271"/>
                </a:lnTo>
                <a:lnTo>
                  <a:pt x="5341138" y="1134809"/>
                </a:lnTo>
                <a:lnTo>
                  <a:pt x="5491983" y="1275656"/>
                </a:lnTo>
                <a:lnTo>
                  <a:pt x="5409721" y="1351584"/>
                </a:lnTo>
                <a:lnTo>
                  <a:pt x="5403200" y="1344732"/>
                </a:lnTo>
                <a:cubicBezTo>
                  <a:pt x="5402900" y="1345047"/>
                  <a:pt x="5402600" y="1345362"/>
                  <a:pt x="5402299" y="1345677"/>
                </a:cubicBezTo>
                <a:lnTo>
                  <a:pt x="5293220" y="1244857"/>
                </a:lnTo>
                <a:lnTo>
                  <a:pt x="5319702" y="1217070"/>
                </a:lnTo>
                <a:lnTo>
                  <a:pt x="5409224" y="1299814"/>
                </a:lnTo>
                <a:lnTo>
                  <a:pt x="5433964" y="1276980"/>
                </a:lnTo>
                <a:lnTo>
                  <a:pt x="5313383" y="1161381"/>
                </a:lnTo>
                <a:lnTo>
                  <a:pt x="5230285" y="1240935"/>
                </a:lnTo>
                <a:lnTo>
                  <a:pt x="5380423" y="1380548"/>
                </a:lnTo>
                <a:lnTo>
                  <a:pt x="5288844" y="1465077"/>
                </a:lnTo>
                <a:lnTo>
                  <a:pt x="5177026" y="1359149"/>
                </a:lnTo>
                <a:lnTo>
                  <a:pt x="5203507" y="1331364"/>
                </a:lnTo>
                <a:lnTo>
                  <a:pt x="5290257" y="1411544"/>
                </a:lnTo>
                <a:lnTo>
                  <a:pt x="5324315" y="1380108"/>
                </a:lnTo>
                <a:lnTo>
                  <a:pt x="5202510" y="1267525"/>
                </a:lnTo>
                <a:lnTo>
                  <a:pt x="5114995" y="1351307"/>
                </a:lnTo>
                <a:lnTo>
                  <a:pt x="5265718" y="1495802"/>
                </a:lnTo>
                <a:lnTo>
                  <a:pt x="5242987" y="1518797"/>
                </a:lnTo>
                <a:lnTo>
                  <a:pt x="5296833" y="1518816"/>
                </a:lnTo>
                <a:lnTo>
                  <a:pt x="5620884" y="1219718"/>
                </a:lnTo>
                <a:lnTo>
                  <a:pt x="5961361" y="1534419"/>
                </a:lnTo>
                <a:lnTo>
                  <a:pt x="6006993" y="1534434"/>
                </a:lnTo>
                <a:lnTo>
                  <a:pt x="5980327" y="1507421"/>
                </a:lnTo>
                <a:lnTo>
                  <a:pt x="6128084" y="1365965"/>
                </a:lnTo>
                <a:lnTo>
                  <a:pt x="6040539" y="1282038"/>
                </a:lnTo>
                <a:lnTo>
                  <a:pt x="5917700" y="1395418"/>
                </a:lnTo>
                <a:lnTo>
                  <a:pt x="5951736" y="1426877"/>
                </a:lnTo>
                <a:lnTo>
                  <a:pt x="6038543" y="1346756"/>
                </a:lnTo>
                <a:lnTo>
                  <a:pt x="6065005" y="1374559"/>
                </a:lnTo>
                <a:cubicBezTo>
                  <a:pt x="6027707" y="1409843"/>
                  <a:pt x="5990410" y="1445127"/>
                  <a:pt x="5953113" y="1480411"/>
                </a:cubicBezTo>
                <a:lnTo>
                  <a:pt x="5861591" y="1395819"/>
                </a:lnTo>
                <a:lnTo>
                  <a:pt x="6012782" y="1255428"/>
                </a:lnTo>
                <a:lnTo>
                  <a:pt x="5929831" y="1175904"/>
                </a:lnTo>
                <a:lnTo>
                  <a:pt x="5808236" y="1292315"/>
                </a:lnTo>
                <a:lnTo>
                  <a:pt x="5832849" y="1315067"/>
                </a:lnTo>
                <a:lnTo>
                  <a:pt x="5922429" y="1232384"/>
                </a:lnTo>
                <a:lnTo>
                  <a:pt x="5948890" y="1260188"/>
                </a:lnTo>
                <a:cubicBezTo>
                  <a:pt x="5910032" y="1295736"/>
                  <a:pt x="5871173" y="1331286"/>
                  <a:pt x="5832315" y="1366835"/>
                </a:cubicBezTo>
                <a:lnTo>
                  <a:pt x="5750109" y="1290851"/>
                </a:lnTo>
                <a:lnTo>
                  <a:pt x="5902094" y="1149313"/>
                </a:lnTo>
                <a:lnTo>
                  <a:pt x="5751252" y="1008466"/>
                </a:lnTo>
                <a:lnTo>
                  <a:pt x="5833511" y="932538"/>
                </a:lnTo>
                <a:lnTo>
                  <a:pt x="5840032" y="939390"/>
                </a:lnTo>
                <a:cubicBezTo>
                  <a:pt x="5840333" y="939074"/>
                  <a:pt x="5840632" y="938760"/>
                  <a:pt x="5840932" y="938445"/>
                </a:cubicBezTo>
                <a:lnTo>
                  <a:pt x="5950012" y="1039267"/>
                </a:lnTo>
                <a:lnTo>
                  <a:pt x="5923530" y="1067051"/>
                </a:lnTo>
                <a:lnTo>
                  <a:pt x="5834007" y="984307"/>
                </a:lnTo>
                <a:lnTo>
                  <a:pt x="5809271" y="1007142"/>
                </a:lnTo>
                <a:lnTo>
                  <a:pt x="5929850" y="1122741"/>
                </a:lnTo>
                <a:lnTo>
                  <a:pt x="6012947" y="1043187"/>
                </a:lnTo>
                <a:lnTo>
                  <a:pt x="5862808" y="903573"/>
                </a:lnTo>
                <a:lnTo>
                  <a:pt x="5954389" y="819044"/>
                </a:lnTo>
                <a:lnTo>
                  <a:pt x="6066206" y="924973"/>
                </a:lnTo>
                <a:lnTo>
                  <a:pt x="6039725" y="952758"/>
                </a:lnTo>
                <a:lnTo>
                  <a:pt x="5952976" y="872577"/>
                </a:lnTo>
                <a:lnTo>
                  <a:pt x="5918917" y="904013"/>
                </a:lnTo>
                <a:lnTo>
                  <a:pt x="6040723" y="1016597"/>
                </a:lnTo>
                <a:lnTo>
                  <a:pt x="6128237" y="932816"/>
                </a:lnTo>
                <a:lnTo>
                  <a:pt x="5977513" y="788319"/>
                </a:lnTo>
                <a:lnTo>
                  <a:pt x="5979779" y="786028"/>
                </a:lnTo>
                <a:lnTo>
                  <a:pt x="6012522" y="786039"/>
                </a:lnTo>
                <a:lnTo>
                  <a:pt x="5996156" y="769461"/>
                </a:lnTo>
                <a:lnTo>
                  <a:pt x="6000245" y="765324"/>
                </a:lnTo>
                <a:lnTo>
                  <a:pt x="5992070" y="765322"/>
                </a:lnTo>
                <a:lnTo>
                  <a:pt x="5985855" y="759026"/>
                </a:lnTo>
                <a:lnTo>
                  <a:pt x="6133614" y="617571"/>
                </a:lnTo>
                <a:lnTo>
                  <a:pt x="6046068" y="533643"/>
                </a:lnTo>
                <a:lnTo>
                  <a:pt x="5923229" y="647023"/>
                </a:lnTo>
                <a:lnTo>
                  <a:pt x="5957266" y="678483"/>
                </a:lnTo>
                <a:lnTo>
                  <a:pt x="6044072" y="598361"/>
                </a:lnTo>
                <a:lnTo>
                  <a:pt x="6070534" y="626164"/>
                </a:lnTo>
                <a:cubicBezTo>
                  <a:pt x="6033237" y="661448"/>
                  <a:pt x="5995939" y="696732"/>
                  <a:pt x="5958641" y="732016"/>
                </a:cubicBezTo>
                <a:lnTo>
                  <a:pt x="5867121" y="647424"/>
                </a:lnTo>
                <a:lnTo>
                  <a:pt x="6018312" y="507033"/>
                </a:lnTo>
                <a:lnTo>
                  <a:pt x="5935360" y="427509"/>
                </a:lnTo>
                <a:lnTo>
                  <a:pt x="5813765" y="543920"/>
                </a:lnTo>
                <a:lnTo>
                  <a:pt x="5838378" y="566672"/>
                </a:lnTo>
                <a:lnTo>
                  <a:pt x="5927958" y="483988"/>
                </a:lnTo>
                <a:lnTo>
                  <a:pt x="5954421" y="511792"/>
                </a:lnTo>
                <a:cubicBezTo>
                  <a:pt x="5915561" y="547342"/>
                  <a:pt x="5876702" y="582890"/>
                  <a:pt x="5837843" y="618440"/>
                </a:cubicBezTo>
                <a:lnTo>
                  <a:pt x="5755639" y="542457"/>
                </a:lnTo>
                <a:lnTo>
                  <a:pt x="5907623" y="400918"/>
                </a:lnTo>
                <a:lnTo>
                  <a:pt x="5756782" y="260070"/>
                </a:lnTo>
                <a:lnTo>
                  <a:pt x="5839040" y="184144"/>
                </a:lnTo>
                <a:lnTo>
                  <a:pt x="5845561" y="190995"/>
                </a:lnTo>
                <a:cubicBezTo>
                  <a:pt x="5845861" y="190680"/>
                  <a:pt x="5846160" y="190366"/>
                  <a:pt x="5846461" y="190050"/>
                </a:cubicBezTo>
                <a:lnTo>
                  <a:pt x="5955541" y="290872"/>
                </a:lnTo>
                <a:lnTo>
                  <a:pt x="5929061" y="318657"/>
                </a:lnTo>
                <a:lnTo>
                  <a:pt x="5839538" y="235912"/>
                </a:lnTo>
                <a:lnTo>
                  <a:pt x="5814800" y="258747"/>
                </a:lnTo>
                <a:lnTo>
                  <a:pt x="5935379" y="374345"/>
                </a:lnTo>
                <a:lnTo>
                  <a:pt x="6018477" y="294792"/>
                </a:lnTo>
                <a:lnTo>
                  <a:pt x="5868338" y="155179"/>
                </a:lnTo>
                <a:lnTo>
                  <a:pt x="5959919" y="70650"/>
                </a:lnTo>
                <a:lnTo>
                  <a:pt x="6071736" y="176578"/>
                </a:lnTo>
                <a:lnTo>
                  <a:pt x="6045254" y="204363"/>
                </a:lnTo>
                <a:lnTo>
                  <a:pt x="5958506" y="124183"/>
                </a:lnTo>
                <a:lnTo>
                  <a:pt x="5924447" y="155619"/>
                </a:lnTo>
                <a:lnTo>
                  <a:pt x="6046252" y="268203"/>
                </a:lnTo>
                <a:lnTo>
                  <a:pt x="6133767" y="184421"/>
                </a:lnTo>
                <a:lnTo>
                  <a:pt x="5983042" y="39926"/>
                </a:lnTo>
                <a:lnTo>
                  <a:pt x="6005775" y="16930"/>
                </a:lnTo>
                <a:lnTo>
                  <a:pt x="5951928" y="16912"/>
                </a:lnTo>
                <a:lnTo>
                  <a:pt x="5627879" y="316009"/>
                </a:lnTo>
                <a:lnTo>
                  <a:pt x="5287400" y="1308"/>
                </a:lnTo>
                <a:close/>
                <a:moveTo>
                  <a:pt x="5054374" y="1229"/>
                </a:moveTo>
                <a:lnTo>
                  <a:pt x="5092289" y="38593"/>
                </a:lnTo>
                <a:lnTo>
                  <a:pt x="5130230" y="1255"/>
                </a:lnTo>
                <a:close/>
                <a:moveTo>
                  <a:pt x="4902794" y="1177"/>
                </a:moveTo>
                <a:lnTo>
                  <a:pt x="4533362" y="342162"/>
                </a:lnTo>
                <a:lnTo>
                  <a:pt x="4533361" y="344609"/>
                </a:lnTo>
                <a:lnTo>
                  <a:pt x="4174443" y="12867"/>
                </a:lnTo>
                <a:lnTo>
                  <a:pt x="4124692" y="12850"/>
                </a:lnTo>
                <a:lnTo>
                  <a:pt x="4149875" y="38361"/>
                </a:lnTo>
                <a:lnTo>
                  <a:pt x="4001660" y="180255"/>
                </a:lnTo>
                <a:lnTo>
                  <a:pt x="4088765" y="263760"/>
                </a:lnTo>
                <a:lnTo>
                  <a:pt x="4210170" y="151703"/>
                </a:lnTo>
                <a:lnTo>
                  <a:pt x="4176133" y="120244"/>
                </a:lnTo>
                <a:cubicBezTo>
                  <a:pt x="4147198" y="146951"/>
                  <a:pt x="4118262" y="173657"/>
                  <a:pt x="4089327" y="200365"/>
                </a:cubicBezTo>
                <a:lnTo>
                  <a:pt x="4062865" y="172561"/>
                </a:lnTo>
                <a:cubicBezTo>
                  <a:pt x="4100162" y="137278"/>
                  <a:pt x="4137460" y="101994"/>
                  <a:pt x="4174757" y="66710"/>
                </a:cubicBezTo>
                <a:lnTo>
                  <a:pt x="4266278" y="151302"/>
                </a:lnTo>
                <a:cubicBezTo>
                  <a:pt x="4216359" y="197658"/>
                  <a:pt x="4166440" y="244014"/>
                  <a:pt x="4116521" y="290370"/>
                </a:cubicBezTo>
                <a:lnTo>
                  <a:pt x="4199913" y="370315"/>
                </a:lnTo>
                <a:lnTo>
                  <a:pt x="4320111" y="255245"/>
                </a:lnTo>
                <a:lnTo>
                  <a:pt x="4295022" y="232055"/>
                </a:lnTo>
                <a:lnTo>
                  <a:pt x="4205441" y="314738"/>
                </a:lnTo>
                <a:lnTo>
                  <a:pt x="4178979" y="286934"/>
                </a:lnTo>
                <a:cubicBezTo>
                  <a:pt x="4217837" y="251385"/>
                  <a:pt x="4256697" y="215836"/>
                  <a:pt x="4295556" y="180286"/>
                </a:cubicBezTo>
                <a:lnTo>
                  <a:pt x="4377764" y="256270"/>
                </a:lnTo>
                <a:cubicBezTo>
                  <a:pt x="4327726" y="303149"/>
                  <a:pt x="4277689" y="350028"/>
                  <a:pt x="4227651" y="396907"/>
                </a:cubicBezTo>
                <a:lnTo>
                  <a:pt x="4376621" y="538442"/>
                </a:lnTo>
                <a:lnTo>
                  <a:pt x="4294359" y="614369"/>
                </a:lnTo>
                <a:lnTo>
                  <a:pt x="4177858" y="507641"/>
                </a:lnTo>
                <a:lnTo>
                  <a:pt x="4204339" y="479855"/>
                </a:lnTo>
                <a:lnTo>
                  <a:pt x="4293863" y="562600"/>
                </a:lnTo>
                <a:lnTo>
                  <a:pt x="4319921" y="538546"/>
                </a:lnTo>
                <a:lnTo>
                  <a:pt x="4199895" y="423479"/>
                </a:lnTo>
                <a:lnTo>
                  <a:pt x="4115511" y="504263"/>
                </a:lnTo>
                <a:lnTo>
                  <a:pt x="4265062" y="643333"/>
                </a:lnTo>
                <a:lnTo>
                  <a:pt x="4173481" y="727861"/>
                </a:lnTo>
                <a:lnTo>
                  <a:pt x="4061664" y="621934"/>
                </a:lnTo>
                <a:lnTo>
                  <a:pt x="4088145" y="594148"/>
                </a:lnTo>
                <a:lnTo>
                  <a:pt x="4174894" y="674329"/>
                </a:lnTo>
                <a:lnTo>
                  <a:pt x="4208954" y="642892"/>
                </a:lnTo>
                <a:lnTo>
                  <a:pt x="4087736" y="530853"/>
                </a:lnTo>
                <a:lnTo>
                  <a:pt x="4001506" y="613405"/>
                </a:lnTo>
                <a:lnTo>
                  <a:pt x="4146557" y="752461"/>
                </a:lnTo>
                <a:lnTo>
                  <a:pt x="4137868" y="761250"/>
                </a:lnTo>
                <a:lnTo>
                  <a:pt x="4119163" y="761245"/>
                </a:lnTo>
                <a:lnTo>
                  <a:pt x="4128512" y="770716"/>
                </a:lnTo>
                <a:lnTo>
                  <a:pt x="4119565" y="779766"/>
                </a:lnTo>
                <a:lnTo>
                  <a:pt x="4107856" y="768542"/>
                </a:lnTo>
                <a:lnTo>
                  <a:pt x="4115480" y="761243"/>
                </a:lnTo>
                <a:lnTo>
                  <a:pt x="4100237" y="761238"/>
                </a:lnTo>
                <a:lnTo>
                  <a:pt x="3973750" y="639977"/>
                </a:lnTo>
                <a:lnTo>
                  <a:pt x="3847177" y="761151"/>
                </a:lnTo>
                <a:lnTo>
                  <a:pt x="3821403" y="761143"/>
                </a:lnTo>
                <a:lnTo>
                  <a:pt x="3834286" y="773492"/>
                </a:lnTo>
                <a:lnTo>
                  <a:pt x="3825550" y="781855"/>
                </a:lnTo>
                <a:lnTo>
                  <a:pt x="3843014" y="781860"/>
                </a:lnTo>
                <a:lnTo>
                  <a:pt x="3968392" y="902057"/>
                </a:lnTo>
                <a:lnTo>
                  <a:pt x="4093855" y="781946"/>
                </a:lnTo>
                <a:lnTo>
                  <a:pt x="4139614" y="781962"/>
                </a:lnTo>
                <a:lnTo>
                  <a:pt x="4144346" y="786755"/>
                </a:lnTo>
                <a:lnTo>
                  <a:pt x="3996130" y="928649"/>
                </a:lnTo>
                <a:lnTo>
                  <a:pt x="4083235" y="1012155"/>
                </a:lnTo>
                <a:lnTo>
                  <a:pt x="4204641" y="900097"/>
                </a:lnTo>
                <a:lnTo>
                  <a:pt x="4170604" y="868638"/>
                </a:lnTo>
                <a:cubicBezTo>
                  <a:pt x="4141668" y="895345"/>
                  <a:pt x="4112733" y="922052"/>
                  <a:pt x="4083798" y="948759"/>
                </a:cubicBezTo>
                <a:lnTo>
                  <a:pt x="4057336" y="920956"/>
                </a:lnTo>
                <a:cubicBezTo>
                  <a:pt x="4094633" y="885672"/>
                  <a:pt x="4131931" y="850389"/>
                  <a:pt x="4169228" y="815105"/>
                </a:cubicBezTo>
                <a:lnTo>
                  <a:pt x="4260749" y="899697"/>
                </a:lnTo>
                <a:cubicBezTo>
                  <a:pt x="4210830" y="946052"/>
                  <a:pt x="4160911" y="992408"/>
                  <a:pt x="4110991" y="1038765"/>
                </a:cubicBezTo>
                <a:lnTo>
                  <a:pt x="4194383" y="1118710"/>
                </a:lnTo>
                <a:lnTo>
                  <a:pt x="4314582" y="1003640"/>
                </a:lnTo>
                <a:lnTo>
                  <a:pt x="4289492" y="980450"/>
                </a:lnTo>
                <a:lnTo>
                  <a:pt x="4199912" y="1063133"/>
                </a:lnTo>
                <a:lnTo>
                  <a:pt x="4173450" y="1035329"/>
                </a:lnTo>
                <a:cubicBezTo>
                  <a:pt x="4212308" y="999779"/>
                  <a:pt x="4251167" y="964230"/>
                  <a:pt x="4290027" y="928681"/>
                </a:cubicBezTo>
                <a:lnTo>
                  <a:pt x="4372234" y="1004664"/>
                </a:lnTo>
                <a:cubicBezTo>
                  <a:pt x="4322196" y="1051544"/>
                  <a:pt x="4272159" y="1098422"/>
                  <a:pt x="4222121" y="1145302"/>
                </a:cubicBezTo>
                <a:lnTo>
                  <a:pt x="4371091" y="1286836"/>
                </a:lnTo>
                <a:lnTo>
                  <a:pt x="4288829" y="1362764"/>
                </a:lnTo>
                <a:lnTo>
                  <a:pt x="4172329" y="1256036"/>
                </a:lnTo>
                <a:lnTo>
                  <a:pt x="4198810" y="1228250"/>
                </a:lnTo>
                <a:lnTo>
                  <a:pt x="4288332" y="1310994"/>
                </a:lnTo>
                <a:lnTo>
                  <a:pt x="4314392" y="1286941"/>
                </a:lnTo>
                <a:lnTo>
                  <a:pt x="4194365" y="1171874"/>
                </a:lnTo>
                <a:lnTo>
                  <a:pt x="4109982" y="1252658"/>
                </a:lnTo>
                <a:lnTo>
                  <a:pt x="4259533" y="1391728"/>
                </a:lnTo>
                <a:lnTo>
                  <a:pt x="4167951" y="1476256"/>
                </a:lnTo>
                <a:lnTo>
                  <a:pt x="4056134" y="1370329"/>
                </a:lnTo>
                <a:lnTo>
                  <a:pt x="4082616" y="1342543"/>
                </a:lnTo>
                <a:lnTo>
                  <a:pt x="4169365" y="1422724"/>
                </a:lnTo>
                <a:lnTo>
                  <a:pt x="4203424" y="1391287"/>
                </a:lnTo>
                <a:lnTo>
                  <a:pt x="4082207" y="1279248"/>
                </a:lnTo>
                <a:lnTo>
                  <a:pt x="3995977" y="1361799"/>
                </a:lnTo>
                <a:lnTo>
                  <a:pt x="4141027" y="1500856"/>
                </a:lnTo>
                <a:lnTo>
                  <a:pt x="4114035" y="1528161"/>
                </a:lnTo>
                <a:lnTo>
                  <a:pt x="3968221" y="1388371"/>
                </a:lnTo>
                <a:lnTo>
                  <a:pt x="3820021" y="1530250"/>
                </a:lnTo>
                <a:lnTo>
                  <a:pt x="3888322" y="1530273"/>
                </a:lnTo>
                <a:lnTo>
                  <a:pt x="3968886" y="1450991"/>
                </a:lnTo>
                <a:lnTo>
                  <a:pt x="4049393" y="1530328"/>
                </a:lnTo>
                <a:lnTo>
                  <a:pt x="4158367" y="1530366"/>
                </a:lnTo>
                <a:lnTo>
                  <a:pt x="4527798" y="1189381"/>
                </a:lnTo>
                <a:lnTo>
                  <a:pt x="4527799" y="1186933"/>
                </a:lnTo>
                <a:lnTo>
                  <a:pt x="4886717" y="1518675"/>
                </a:lnTo>
                <a:lnTo>
                  <a:pt x="4936469" y="1518692"/>
                </a:lnTo>
                <a:lnTo>
                  <a:pt x="4911285" y="1493181"/>
                </a:lnTo>
                <a:lnTo>
                  <a:pt x="5059501" y="1351288"/>
                </a:lnTo>
                <a:lnTo>
                  <a:pt x="4972396" y="1267781"/>
                </a:lnTo>
                <a:lnTo>
                  <a:pt x="4850990" y="1379838"/>
                </a:lnTo>
                <a:lnTo>
                  <a:pt x="4885026" y="1411298"/>
                </a:lnTo>
                <a:cubicBezTo>
                  <a:pt x="4913962" y="1384590"/>
                  <a:pt x="4942897" y="1357885"/>
                  <a:pt x="4971833" y="1331178"/>
                </a:cubicBezTo>
                <a:lnTo>
                  <a:pt x="4998295" y="1358981"/>
                </a:lnTo>
                <a:cubicBezTo>
                  <a:pt x="4960997" y="1394264"/>
                  <a:pt x="4923701" y="1429548"/>
                  <a:pt x="4886402" y="1464832"/>
                </a:cubicBezTo>
                <a:lnTo>
                  <a:pt x="4794882" y="1380240"/>
                </a:lnTo>
                <a:cubicBezTo>
                  <a:pt x="4844801" y="1333884"/>
                  <a:pt x="4894720" y="1287528"/>
                  <a:pt x="4944639" y="1241173"/>
                </a:cubicBezTo>
                <a:lnTo>
                  <a:pt x="4861247" y="1161227"/>
                </a:lnTo>
                <a:lnTo>
                  <a:pt x="4741050" y="1276298"/>
                </a:lnTo>
                <a:lnTo>
                  <a:pt x="4766138" y="1299486"/>
                </a:lnTo>
                <a:lnTo>
                  <a:pt x="4855719" y="1216804"/>
                </a:lnTo>
                <a:lnTo>
                  <a:pt x="4882181" y="1244608"/>
                </a:lnTo>
                <a:cubicBezTo>
                  <a:pt x="4843322" y="1280157"/>
                  <a:pt x="4804463" y="1315707"/>
                  <a:pt x="4765604" y="1351256"/>
                </a:cubicBezTo>
                <a:lnTo>
                  <a:pt x="4683397" y="1275272"/>
                </a:lnTo>
                <a:cubicBezTo>
                  <a:pt x="4733435" y="1228393"/>
                  <a:pt x="4783472" y="1181515"/>
                  <a:pt x="4833509" y="1134635"/>
                </a:cubicBezTo>
                <a:lnTo>
                  <a:pt x="4684540" y="993100"/>
                </a:lnTo>
                <a:lnTo>
                  <a:pt x="4766801" y="917173"/>
                </a:lnTo>
                <a:lnTo>
                  <a:pt x="4883303" y="1023902"/>
                </a:lnTo>
                <a:lnTo>
                  <a:pt x="4856821" y="1051686"/>
                </a:lnTo>
                <a:lnTo>
                  <a:pt x="4767299" y="968942"/>
                </a:lnTo>
                <a:lnTo>
                  <a:pt x="4741239" y="992995"/>
                </a:lnTo>
                <a:lnTo>
                  <a:pt x="4861267" y="1108063"/>
                </a:lnTo>
                <a:lnTo>
                  <a:pt x="4945649" y="1027279"/>
                </a:lnTo>
                <a:lnTo>
                  <a:pt x="4796099" y="888208"/>
                </a:lnTo>
                <a:lnTo>
                  <a:pt x="4887680" y="803680"/>
                </a:lnTo>
                <a:lnTo>
                  <a:pt x="4999496" y="909608"/>
                </a:lnTo>
                <a:lnTo>
                  <a:pt x="4973015" y="937393"/>
                </a:lnTo>
                <a:lnTo>
                  <a:pt x="4886265" y="857213"/>
                </a:lnTo>
                <a:lnTo>
                  <a:pt x="4852207" y="888649"/>
                </a:lnTo>
                <a:lnTo>
                  <a:pt x="4973424" y="1000689"/>
                </a:lnTo>
                <a:lnTo>
                  <a:pt x="5059654" y="918136"/>
                </a:lnTo>
                <a:lnTo>
                  <a:pt x="4914603" y="779080"/>
                </a:lnTo>
                <a:lnTo>
                  <a:pt x="4923292" y="770291"/>
                </a:lnTo>
                <a:lnTo>
                  <a:pt x="4941998" y="770297"/>
                </a:lnTo>
                <a:lnTo>
                  <a:pt x="4932648" y="760826"/>
                </a:lnTo>
                <a:lnTo>
                  <a:pt x="4941596" y="751775"/>
                </a:lnTo>
                <a:lnTo>
                  <a:pt x="4953303" y="762999"/>
                </a:lnTo>
                <a:lnTo>
                  <a:pt x="4945679" y="770298"/>
                </a:lnTo>
                <a:lnTo>
                  <a:pt x="4960922" y="770304"/>
                </a:lnTo>
                <a:lnTo>
                  <a:pt x="5087410" y="891564"/>
                </a:lnTo>
                <a:lnTo>
                  <a:pt x="5213984" y="770390"/>
                </a:lnTo>
                <a:lnTo>
                  <a:pt x="5239757" y="770399"/>
                </a:lnTo>
                <a:lnTo>
                  <a:pt x="5226875" y="758049"/>
                </a:lnTo>
                <a:lnTo>
                  <a:pt x="5235609" y="749687"/>
                </a:lnTo>
                <a:lnTo>
                  <a:pt x="5218146" y="749681"/>
                </a:lnTo>
                <a:lnTo>
                  <a:pt x="5092769" y="629484"/>
                </a:lnTo>
                <a:lnTo>
                  <a:pt x="4967305" y="749595"/>
                </a:lnTo>
                <a:lnTo>
                  <a:pt x="4921546" y="749579"/>
                </a:lnTo>
                <a:lnTo>
                  <a:pt x="4916815" y="744786"/>
                </a:lnTo>
                <a:lnTo>
                  <a:pt x="5065030" y="602893"/>
                </a:lnTo>
                <a:lnTo>
                  <a:pt x="4977925" y="519387"/>
                </a:lnTo>
                <a:lnTo>
                  <a:pt x="4856520" y="631444"/>
                </a:lnTo>
                <a:lnTo>
                  <a:pt x="4890557" y="662903"/>
                </a:lnTo>
                <a:cubicBezTo>
                  <a:pt x="4919491" y="636197"/>
                  <a:pt x="4948427" y="609490"/>
                  <a:pt x="4977362" y="582782"/>
                </a:cubicBezTo>
                <a:lnTo>
                  <a:pt x="5003824" y="610586"/>
                </a:lnTo>
                <a:cubicBezTo>
                  <a:pt x="4966527" y="645869"/>
                  <a:pt x="4929230" y="681153"/>
                  <a:pt x="4891933" y="716437"/>
                </a:cubicBezTo>
                <a:lnTo>
                  <a:pt x="4800411" y="631845"/>
                </a:lnTo>
                <a:cubicBezTo>
                  <a:pt x="4850331" y="585489"/>
                  <a:pt x="4900249" y="539133"/>
                  <a:pt x="4950169" y="492777"/>
                </a:cubicBezTo>
                <a:lnTo>
                  <a:pt x="4866776" y="412832"/>
                </a:lnTo>
                <a:lnTo>
                  <a:pt x="4746579" y="527903"/>
                </a:lnTo>
                <a:lnTo>
                  <a:pt x="4771667" y="551092"/>
                </a:lnTo>
                <a:lnTo>
                  <a:pt x="4861248" y="468409"/>
                </a:lnTo>
                <a:lnTo>
                  <a:pt x="4887711" y="496213"/>
                </a:lnTo>
                <a:cubicBezTo>
                  <a:pt x="4848852" y="531763"/>
                  <a:pt x="4809993" y="567311"/>
                  <a:pt x="4771134" y="602861"/>
                </a:cubicBezTo>
                <a:lnTo>
                  <a:pt x="4688926" y="526877"/>
                </a:lnTo>
                <a:cubicBezTo>
                  <a:pt x="4738964" y="479999"/>
                  <a:pt x="4789001" y="433120"/>
                  <a:pt x="4839038" y="386240"/>
                </a:cubicBezTo>
                <a:lnTo>
                  <a:pt x="4690069" y="244706"/>
                </a:lnTo>
                <a:lnTo>
                  <a:pt x="4772331" y="168779"/>
                </a:lnTo>
                <a:lnTo>
                  <a:pt x="4888832" y="275507"/>
                </a:lnTo>
                <a:lnTo>
                  <a:pt x="4862350" y="303293"/>
                </a:lnTo>
                <a:lnTo>
                  <a:pt x="4772827" y="220548"/>
                </a:lnTo>
                <a:lnTo>
                  <a:pt x="4746769" y="244601"/>
                </a:lnTo>
                <a:lnTo>
                  <a:pt x="4866796" y="359668"/>
                </a:lnTo>
                <a:lnTo>
                  <a:pt x="4951179" y="278885"/>
                </a:lnTo>
                <a:lnTo>
                  <a:pt x="4801628" y="139814"/>
                </a:lnTo>
                <a:lnTo>
                  <a:pt x="4893209" y="55286"/>
                </a:lnTo>
                <a:lnTo>
                  <a:pt x="5005025" y="161214"/>
                </a:lnTo>
                <a:lnTo>
                  <a:pt x="4978545" y="188999"/>
                </a:lnTo>
                <a:lnTo>
                  <a:pt x="4891795" y="108818"/>
                </a:lnTo>
                <a:lnTo>
                  <a:pt x="4857736" y="140255"/>
                </a:lnTo>
                <a:lnTo>
                  <a:pt x="4978954" y="252294"/>
                </a:lnTo>
                <a:lnTo>
                  <a:pt x="5065184" y="169742"/>
                </a:lnTo>
                <a:lnTo>
                  <a:pt x="4920132" y="30686"/>
                </a:lnTo>
                <a:lnTo>
                  <a:pt x="4947125" y="3381"/>
                </a:lnTo>
                <a:lnTo>
                  <a:pt x="5092939" y="143170"/>
                </a:lnTo>
                <a:lnTo>
                  <a:pt x="5241139" y="1293"/>
                </a:lnTo>
                <a:lnTo>
                  <a:pt x="5172837" y="1270"/>
                </a:lnTo>
                <a:lnTo>
                  <a:pt x="5092274" y="80551"/>
                </a:lnTo>
                <a:lnTo>
                  <a:pt x="5011767" y="1215"/>
                </a:lnTo>
                <a:close/>
                <a:moveTo>
                  <a:pt x="4775767" y="1133"/>
                </a:moveTo>
                <a:lnTo>
                  <a:pt x="4533404" y="224835"/>
                </a:lnTo>
                <a:lnTo>
                  <a:pt x="4533403" y="227284"/>
                </a:lnTo>
                <a:lnTo>
                  <a:pt x="4301469" y="12911"/>
                </a:lnTo>
                <a:lnTo>
                  <a:pt x="4231008" y="12886"/>
                </a:lnTo>
                <a:lnTo>
                  <a:pt x="4533380" y="292365"/>
                </a:lnTo>
                <a:lnTo>
                  <a:pt x="4533381" y="289916"/>
                </a:lnTo>
                <a:lnTo>
                  <a:pt x="4846229" y="1157"/>
                </a:lnTo>
                <a:close/>
                <a:moveTo>
                  <a:pt x="4658557" y="1094"/>
                </a:moveTo>
                <a:lnTo>
                  <a:pt x="4533442" y="116575"/>
                </a:lnTo>
                <a:lnTo>
                  <a:pt x="4533441" y="119023"/>
                </a:lnTo>
                <a:lnTo>
                  <a:pt x="4418679" y="12951"/>
                </a:lnTo>
                <a:lnTo>
                  <a:pt x="4358033" y="12930"/>
                </a:lnTo>
                <a:lnTo>
                  <a:pt x="4533422" y="175038"/>
                </a:lnTo>
                <a:lnTo>
                  <a:pt x="4533423" y="172590"/>
                </a:lnTo>
                <a:lnTo>
                  <a:pt x="4719203" y="1114"/>
                </a:lnTo>
                <a:close/>
                <a:moveTo>
                  <a:pt x="4533483" y="1051"/>
                </a:moveTo>
                <a:lnTo>
                  <a:pt x="4533478" y="12990"/>
                </a:lnTo>
                <a:lnTo>
                  <a:pt x="4475243" y="12971"/>
                </a:lnTo>
                <a:lnTo>
                  <a:pt x="4533460" y="66778"/>
                </a:lnTo>
                <a:lnTo>
                  <a:pt x="4533461" y="64329"/>
                </a:lnTo>
                <a:lnTo>
                  <a:pt x="4601993" y="1074"/>
                </a:lnTo>
                <a:close/>
                <a:moveTo>
                  <a:pt x="1201643" y="2478"/>
                </a:moveTo>
                <a:lnTo>
                  <a:pt x="1238259" y="36320"/>
                </a:lnTo>
                <a:lnTo>
                  <a:pt x="1238257" y="42164"/>
                </a:lnTo>
                <a:lnTo>
                  <a:pt x="1241421" y="39244"/>
                </a:lnTo>
                <a:lnTo>
                  <a:pt x="1243173" y="40862"/>
                </a:lnTo>
                <a:lnTo>
                  <a:pt x="1243174" y="37627"/>
                </a:lnTo>
                <a:lnTo>
                  <a:pt x="1264574" y="17874"/>
                </a:lnTo>
                <a:lnTo>
                  <a:pt x="1243181" y="17867"/>
                </a:lnTo>
                <a:lnTo>
                  <a:pt x="1243186" y="2492"/>
                </a:lnTo>
                <a:close/>
                <a:moveTo>
                  <a:pt x="1084433" y="2437"/>
                </a:moveTo>
                <a:lnTo>
                  <a:pt x="1238221" y="144581"/>
                </a:lnTo>
                <a:lnTo>
                  <a:pt x="1238219" y="150424"/>
                </a:lnTo>
                <a:lnTo>
                  <a:pt x="1241384" y="147504"/>
                </a:lnTo>
                <a:lnTo>
                  <a:pt x="1243134" y="149122"/>
                </a:lnTo>
                <a:lnTo>
                  <a:pt x="1243135" y="145887"/>
                </a:lnTo>
                <a:lnTo>
                  <a:pt x="1381784" y="17914"/>
                </a:lnTo>
                <a:lnTo>
                  <a:pt x="1321138" y="17894"/>
                </a:lnTo>
                <a:lnTo>
                  <a:pt x="1241404" y="91489"/>
                </a:lnTo>
                <a:lnTo>
                  <a:pt x="1145079" y="2458"/>
                </a:lnTo>
                <a:close/>
                <a:moveTo>
                  <a:pt x="957408" y="2393"/>
                </a:moveTo>
                <a:lnTo>
                  <a:pt x="1238180" y="261907"/>
                </a:lnTo>
                <a:lnTo>
                  <a:pt x="1238178" y="267750"/>
                </a:lnTo>
                <a:lnTo>
                  <a:pt x="1241342" y="264830"/>
                </a:lnTo>
                <a:lnTo>
                  <a:pt x="1243093" y="266449"/>
                </a:lnTo>
                <a:lnTo>
                  <a:pt x="1243094" y="263213"/>
                </a:lnTo>
                <a:lnTo>
                  <a:pt x="1508806" y="17958"/>
                </a:lnTo>
                <a:lnTo>
                  <a:pt x="1438346" y="17934"/>
                </a:lnTo>
                <a:lnTo>
                  <a:pt x="1241364" y="199749"/>
                </a:lnTo>
                <a:lnTo>
                  <a:pt x="1027869" y="2418"/>
                </a:lnTo>
                <a:close/>
                <a:moveTo>
                  <a:pt x="855213" y="2359"/>
                </a:moveTo>
                <a:lnTo>
                  <a:pt x="881879" y="29372"/>
                </a:lnTo>
                <a:lnTo>
                  <a:pt x="734121" y="170827"/>
                </a:lnTo>
                <a:lnTo>
                  <a:pt x="821665" y="254755"/>
                </a:lnTo>
                <a:lnTo>
                  <a:pt x="944505" y="141375"/>
                </a:lnTo>
                <a:lnTo>
                  <a:pt x="910468" y="109915"/>
                </a:lnTo>
                <a:lnTo>
                  <a:pt x="823662" y="190037"/>
                </a:lnTo>
                <a:lnTo>
                  <a:pt x="797200" y="162234"/>
                </a:lnTo>
                <a:cubicBezTo>
                  <a:pt x="834497" y="126949"/>
                  <a:pt x="871795" y="91666"/>
                  <a:pt x="909093" y="56382"/>
                </a:cubicBezTo>
                <a:lnTo>
                  <a:pt x="1000613" y="140973"/>
                </a:lnTo>
                <a:lnTo>
                  <a:pt x="849422" y="281365"/>
                </a:lnTo>
                <a:lnTo>
                  <a:pt x="932374" y="360888"/>
                </a:lnTo>
                <a:lnTo>
                  <a:pt x="1053971" y="244478"/>
                </a:lnTo>
                <a:lnTo>
                  <a:pt x="1029357" y="221726"/>
                </a:lnTo>
                <a:lnTo>
                  <a:pt x="939776" y="304410"/>
                </a:lnTo>
                <a:lnTo>
                  <a:pt x="913314" y="276605"/>
                </a:lnTo>
                <a:cubicBezTo>
                  <a:pt x="952173" y="241056"/>
                  <a:pt x="991032" y="205507"/>
                  <a:pt x="1029891" y="169958"/>
                </a:cubicBezTo>
                <a:lnTo>
                  <a:pt x="1112098" y="245942"/>
                </a:lnTo>
                <a:lnTo>
                  <a:pt x="960112" y="387480"/>
                </a:lnTo>
                <a:lnTo>
                  <a:pt x="1110956" y="528327"/>
                </a:lnTo>
                <a:lnTo>
                  <a:pt x="1028693" y="604255"/>
                </a:lnTo>
                <a:lnTo>
                  <a:pt x="1022173" y="597402"/>
                </a:lnTo>
                <a:cubicBezTo>
                  <a:pt x="1021872" y="597718"/>
                  <a:pt x="1021573" y="598032"/>
                  <a:pt x="1021272" y="598347"/>
                </a:cubicBezTo>
                <a:lnTo>
                  <a:pt x="912193" y="497526"/>
                </a:lnTo>
                <a:lnTo>
                  <a:pt x="938674" y="469741"/>
                </a:lnTo>
                <a:lnTo>
                  <a:pt x="1028197" y="552485"/>
                </a:lnTo>
                <a:lnTo>
                  <a:pt x="1052937" y="529650"/>
                </a:lnTo>
                <a:lnTo>
                  <a:pt x="932355" y="414052"/>
                </a:lnTo>
                <a:lnTo>
                  <a:pt x="849258" y="493605"/>
                </a:lnTo>
                <a:lnTo>
                  <a:pt x="999396" y="633219"/>
                </a:lnTo>
                <a:lnTo>
                  <a:pt x="907816" y="717748"/>
                </a:lnTo>
                <a:lnTo>
                  <a:pt x="795998" y="611820"/>
                </a:lnTo>
                <a:lnTo>
                  <a:pt x="822480" y="584035"/>
                </a:lnTo>
                <a:lnTo>
                  <a:pt x="909228" y="664215"/>
                </a:lnTo>
                <a:lnTo>
                  <a:pt x="943288" y="632779"/>
                </a:lnTo>
                <a:lnTo>
                  <a:pt x="821482" y="520195"/>
                </a:lnTo>
                <a:lnTo>
                  <a:pt x="733968" y="603977"/>
                </a:lnTo>
                <a:lnTo>
                  <a:pt x="884691" y="748473"/>
                </a:lnTo>
                <a:lnTo>
                  <a:pt x="882426" y="750764"/>
                </a:lnTo>
                <a:lnTo>
                  <a:pt x="849683" y="750753"/>
                </a:lnTo>
                <a:lnTo>
                  <a:pt x="866049" y="767331"/>
                </a:lnTo>
                <a:lnTo>
                  <a:pt x="861959" y="771468"/>
                </a:lnTo>
                <a:lnTo>
                  <a:pt x="870134" y="771471"/>
                </a:lnTo>
                <a:lnTo>
                  <a:pt x="876349" y="777766"/>
                </a:lnTo>
                <a:lnTo>
                  <a:pt x="728592" y="919221"/>
                </a:lnTo>
                <a:lnTo>
                  <a:pt x="816136" y="1003149"/>
                </a:lnTo>
                <a:lnTo>
                  <a:pt x="938976" y="889769"/>
                </a:lnTo>
                <a:lnTo>
                  <a:pt x="904939" y="858309"/>
                </a:lnTo>
                <a:lnTo>
                  <a:pt x="818132" y="938431"/>
                </a:lnTo>
                <a:lnTo>
                  <a:pt x="791671" y="910628"/>
                </a:lnTo>
                <a:cubicBezTo>
                  <a:pt x="828968" y="875344"/>
                  <a:pt x="866266" y="840060"/>
                  <a:pt x="903563" y="804776"/>
                </a:cubicBezTo>
                <a:lnTo>
                  <a:pt x="995084" y="889368"/>
                </a:lnTo>
                <a:lnTo>
                  <a:pt x="843893" y="1029759"/>
                </a:lnTo>
                <a:lnTo>
                  <a:pt x="926845" y="1109283"/>
                </a:lnTo>
                <a:lnTo>
                  <a:pt x="1048442" y="992873"/>
                </a:lnTo>
                <a:lnTo>
                  <a:pt x="1023827" y="970120"/>
                </a:lnTo>
                <a:lnTo>
                  <a:pt x="934246" y="1052803"/>
                </a:lnTo>
                <a:lnTo>
                  <a:pt x="907785" y="1025000"/>
                </a:lnTo>
                <a:cubicBezTo>
                  <a:pt x="946643" y="989451"/>
                  <a:pt x="985502" y="953901"/>
                  <a:pt x="1024362" y="918352"/>
                </a:cubicBezTo>
                <a:lnTo>
                  <a:pt x="1106568" y="994336"/>
                </a:lnTo>
                <a:lnTo>
                  <a:pt x="954582" y="1135875"/>
                </a:lnTo>
                <a:lnTo>
                  <a:pt x="1105426" y="1276722"/>
                </a:lnTo>
                <a:lnTo>
                  <a:pt x="1023164" y="1352649"/>
                </a:lnTo>
                <a:lnTo>
                  <a:pt x="1016644" y="1345798"/>
                </a:lnTo>
                <a:cubicBezTo>
                  <a:pt x="1016343" y="1346113"/>
                  <a:pt x="1016044" y="1346427"/>
                  <a:pt x="1015743" y="1346743"/>
                </a:cubicBezTo>
                <a:lnTo>
                  <a:pt x="906664" y="1245922"/>
                </a:lnTo>
                <a:lnTo>
                  <a:pt x="933145" y="1218136"/>
                </a:lnTo>
                <a:lnTo>
                  <a:pt x="1022667" y="1300880"/>
                </a:lnTo>
                <a:lnTo>
                  <a:pt x="1047408" y="1278046"/>
                </a:lnTo>
                <a:lnTo>
                  <a:pt x="926826" y="1162447"/>
                </a:lnTo>
                <a:lnTo>
                  <a:pt x="843728" y="1242001"/>
                </a:lnTo>
                <a:lnTo>
                  <a:pt x="993867" y="1381614"/>
                </a:lnTo>
                <a:lnTo>
                  <a:pt x="902287" y="1466143"/>
                </a:lnTo>
                <a:lnTo>
                  <a:pt x="790468" y="1360214"/>
                </a:lnTo>
                <a:lnTo>
                  <a:pt x="816951" y="1332430"/>
                </a:lnTo>
                <a:lnTo>
                  <a:pt x="903699" y="1412610"/>
                </a:lnTo>
                <a:lnTo>
                  <a:pt x="937759" y="1381174"/>
                </a:lnTo>
                <a:lnTo>
                  <a:pt x="815953" y="1268591"/>
                </a:lnTo>
                <a:lnTo>
                  <a:pt x="728439" y="1352372"/>
                </a:lnTo>
                <a:lnTo>
                  <a:pt x="879161" y="1496867"/>
                </a:lnTo>
                <a:lnTo>
                  <a:pt x="856430" y="1519862"/>
                </a:lnTo>
                <a:lnTo>
                  <a:pt x="910277" y="1519881"/>
                </a:lnTo>
                <a:lnTo>
                  <a:pt x="1234327" y="1220784"/>
                </a:lnTo>
                <a:lnTo>
                  <a:pt x="1574806" y="1535485"/>
                </a:lnTo>
                <a:lnTo>
                  <a:pt x="1620436" y="1535500"/>
                </a:lnTo>
                <a:lnTo>
                  <a:pt x="1593769" y="1508487"/>
                </a:lnTo>
                <a:lnTo>
                  <a:pt x="1741528" y="1367031"/>
                </a:lnTo>
                <a:lnTo>
                  <a:pt x="1653982" y="1283103"/>
                </a:lnTo>
                <a:lnTo>
                  <a:pt x="1531145" y="1396483"/>
                </a:lnTo>
                <a:lnTo>
                  <a:pt x="1565180" y="1427943"/>
                </a:lnTo>
                <a:lnTo>
                  <a:pt x="1651986" y="1347821"/>
                </a:lnTo>
                <a:lnTo>
                  <a:pt x="1678449" y="1375625"/>
                </a:lnTo>
                <a:cubicBezTo>
                  <a:pt x="1641151" y="1410909"/>
                  <a:pt x="1603854" y="1446193"/>
                  <a:pt x="1566556" y="1481476"/>
                </a:cubicBezTo>
                <a:lnTo>
                  <a:pt x="1475034" y="1396885"/>
                </a:lnTo>
                <a:lnTo>
                  <a:pt x="1626225" y="1256494"/>
                </a:lnTo>
                <a:lnTo>
                  <a:pt x="1543274" y="1176969"/>
                </a:lnTo>
                <a:lnTo>
                  <a:pt x="1421679" y="1293380"/>
                </a:lnTo>
                <a:lnTo>
                  <a:pt x="1446292" y="1316132"/>
                </a:lnTo>
                <a:lnTo>
                  <a:pt x="1535873" y="1233450"/>
                </a:lnTo>
                <a:lnTo>
                  <a:pt x="1562335" y="1261253"/>
                </a:lnTo>
                <a:cubicBezTo>
                  <a:pt x="1523476" y="1296802"/>
                  <a:pt x="1484617" y="1332352"/>
                  <a:pt x="1445758" y="1367901"/>
                </a:cubicBezTo>
                <a:lnTo>
                  <a:pt x="1363552" y="1291917"/>
                </a:lnTo>
                <a:lnTo>
                  <a:pt x="1515538" y="1150379"/>
                </a:lnTo>
                <a:lnTo>
                  <a:pt x="1364695" y="1009531"/>
                </a:lnTo>
                <a:lnTo>
                  <a:pt x="1446954" y="933603"/>
                </a:lnTo>
                <a:lnTo>
                  <a:pt x="1453475" y="940455"/>
                </a:lnTo>
                <a:cubicBezTo>
                  <a:pt x="1453775" y="940140"/>
                  <a:pt x="1454075" y="939825"/>
                  <a:pt x="1454376" y="939511"/>
                </a:cubicBezTo>
                <a:lnTo>
                  <a:pt x="1563456" y="1040332"/>
                </a:lnTo>
                <a:lnTo>
                  <a:pt x="1536973" y="1068117"/>
                </a:lnTo>
                <a:lnTo>
                  <a:pt x="1447451" y="985373"/>
                </a:lnTo>
                <a:lnTo>
                  <a:pt x="1422714" y="1008207"/>
                </a:lnTo>
                <a:lnTo>
                  <a:pt x="1543293" y="1123807"/>
                </a:lnTo>
                <a:lnTo>
                  <a:pt x="1626391" y="1044253"/>
                </a:lnTo>
                <a:lnTo>
                  <a:pt x="1476251" y="904639"/>
                </a:lnTo>
                <a:lnTo>
                  <a:pt x="1567833" y="820110"/>
                </a:lnTo>
                <a:lnTo>
                  <a:pt x="1679650" y="926038"/>
                </a:lnTo>
                <a:lnTo>
                  <a:pt x="1653169" y="953824"/>
                </a:lnTo>
                <a:lnTo>
                  <a:pt x="1566419" y="873642"/>
                </a:lnTo>
                <a:lnTo>
                  <a:pt x="1532361" y="905079"/>
                </a:lnTo>
                <a:lnTo>
                  <a:pt x="1654165" y="1017663"/>
                </a:lnTo>
                <a:lnTo>
                  <a:pt x="1741681" y="933881"/>
                </a:lnTo>
                <a:lnTo>
                  <a:pt x="1590957" y="789385"/>
                </a:lnTo>
                <a:lnTo>
                  <a:pt x="1593222" y="787094"/>
                </a:lnTo>
                <a:lnTo>
                  <a:pt x="1625965" y="787105"/>
                </a:lnTo>
                <a:lnTo>
                  <a:pt x="1609600" y="770527"/>
                </a:lnTo>
                <a:lnTo>
                  <a:pt x="1613689" y="766390"/>
                </a:lnTo>
                <a:lnTo>
                  <a:pt x="1605513" y="766387"/>
                </a:lnTo>
                <a:lnTo>
                  <a:pt x="1599299" y="760092"/>
                </a:lnTo>
                <a:lnTo>
                  <a:pt x="1747058" y="618636"/>
                </a:lnTo>
                <a:lnTo>
                  <a:pt x="1659511" y="534708"/>
                </a:lnTo>
                <a:lnTo>
                  <a:pt x="1536674" y="648088"/>
                </a:lnTo>
                <a:lnTo>
                  <a:pt x="1570709" y="679548"/>
                </a:lnTo>
                <a:lnTo>
                  <a:pt x="1657515" y="599427"/>
                </a:lnTo>
                <a:lnTo>
                  <a:pt x="1683977" y="627230"/>
                </a:lnTo>
                <a:cubicBezTo>
                  <a:pt x="1646680" y="662514"/>
                  <a:pt x="1609383" y="697798"/>
                  <a:pt x="1572085" y="733082"/>
                </a:cubicBezTo>
                <a:lnTo>
                  <a:pt x="1480564" y="648490"/>
                </a:lnTo>
                <a:lnTo>
                  <a:pt x="1631755" y="508099"/>
                </a:lnTo>
                <a:lnTo>
                  <a:pt x="1548803" y="428575"/>
                </a:lnTo>
                <a:lnTo>
                  <a:pt x="1427208" y="544986"/>
                </a:lnTo>
                <a:lnTo>
                  <a:pt x="1451821" y="567737"/>
                </a:lnTo>
                <a:lnTo>
                  <a:pt x="1541402" y="485054"/>
                </a:lnTo>
                <a:lnTo>
                  <a:pt x="1567864" y="512857"/>
                </a:lnTo>
                <a:cubicBezTo>
                  <a:pt x="1529005" y="548407"/>
                  <a:pt x="1490146" y="583956"/>
                  <a:pt x="1451288" y="619506"/>
                </a:cubicBezTo>
                <a:lnTo>
                  <a:pt x="1369082" y="543522"/>
                </a:lnTo>
                <a:lnTo>
                  <a:pt x="1521067" y="401984"/>
                </a:lnTo>
                <a:lnTo>
                  <a:pt x="1370225" y="261136"/>
                </a:lnTo>
                <a:lnTo>
                  <a:pt x="1452483" y="185209"/>
                </a:lnTo>
                <a:lnTo>
                  <a:pt x="1459006" y="192061"/>
                </a:lnTo>
                <a:cubicBezTo>
                  <a:pt x="1459305" y="191746"/>
                  <a:pt x="1459605" y="191431"/>
                  <a:pt x="1459905" y="191116"/>
                </a:cubicBezTo>
                <a:lnTo>
                  <a:pt x="1568986" y="291937"/>
                </a:lnTo>
                <a:lnTo>
                  <a:pt x="1542503" y="319723"/>
                </a:lnTo>
                <a:lnTo>
                  <a:pt x="1452981" y="236978"/>
                </a:lnTo>
                <a:lnTo>
                  <a:pt x="1428243" y="259813"/>
                </a:lnTo>
                <a:lnTo>
                  <a:pt x="1548822" y="375411"/>
                </a:lnTo>
                <a:lnTo>
                  <a:pt x="1631920" y="295858"/>
                </a:lnTo>
                <a:lnTo>
                  <a:pt x="1481782" y="156245"/>
                </a:lnTo>
                <a:lnTo>
                  <a:pt x="1573362" y="71716"/>
                </a:lnTo>
                <a:lnTo>
                  <a:pt x="1685179" y="177643"/>
                </a:lnTo>
                <a:lnTo>
                  <a:pt x="1658698" y="205429"/>
                </a:lnTo>
                <a:lnTo>
                  <a:pt x="1571949" y="125248"/>
                </a:lnTo>
                <a:lnTo>
                  <a:pt x="1537890" y="156685"/>
                </a:lnTo>
                <a:lnTo>
                  <a:pt x="1659695" y="269268"/>
                </a:lnTo>
                <a:lnTo>
                  <a:pt x="1747210" y="185486"/>
                </a:lnTo>
                <a:lnTo>
                  <a:pt x="1596486" y="40991"/>
                </a:lnTo>
                <a:lnTo>
                  <a:pt x="1619219" y="17996"/>
                </a:lnTo>
                <a:lnTo>
                  <a:pt x="1565371" y="17977"/>
                </a:lnTo>
                <a:lnTo>
                  <a:pt x="1241323" y="317075"/>
                </a:lnTo>
                <a:lnTo>
                  <a:pt x="900844" y="2374"/>
                </a:lnTo>
                <a:close/>
                <a:moveTo>
                  <a:pt x="667817" y="2294"/>
                </a:moveTo>
                <a:lnTo>
                  <a:pt x="705732" y="39659"/>
                </a:lnTo>
                <a:lnTo>
                  <a:pt x="743674" y="2320"/>
                </a:lnTo>
                <a:close/>
                <a:moveTo>
                  <a:pt x="516237" y="2243"/>
                </a:moveTo>
                <a:lnTo>
                  <a:pt x="146806" y="343227"/>
                </a:lnTo>
                <a:lnTo>
                  <a:pt x="146804" y="345675"/>
                </a:lnTo>
                <a:lnTo>
                  <a:pt x="273" y="210238"/>
                </a:lnTo>
                <a:lnTo>
                  <a:pt x="410" y="308938"/>
                </a:lnTo>
                <a:lnTo>
                  <a:pt x="22450" y="287249"/>
                </a:lnTo>
                <a:lnTo>
                  <a:pt x="135449" y="398605"/>
                </a:lnTo>
                <a:lnTo>
                  <a:pt x="22371" y="509883"/>
                </a:lnTo>
                <a:lnTo>
                  <a:pt x="660" y="488487"/>
                </a:lnTo>
                <a:lnTo>
                  <a:pt x="782" y="576799"/>
                </a:lnTo>
                <a:lnTo>
                  <a:pt x="146771" y="442052"/>
                </a:lnTo>
                <a:lnTo>
                  <a:pt x="146772" y="439603"/>
                </a:lnTo>
                <a:lnTo>
                  <a:pt x="496987" y="763302"/>
                </a:lnTo>
                <a:lnTo>
                  <a:pt x="141277" y="1091622"/>
                </a:lnTo>
                <a:lnTo>
                  <a:pt x="141275" y="1094070"/>
                </a:lnTo>
                <a:lnTo>
                  <a:pt x="1321" y="964712"/>
                </a:lnTo>
                <a:lnTo>
                  <a:pt x="1441" y="1050878"/>
                </a:lnTo>
                <a:lnTo>
                  <a:pt x="16921" y="1035644"/>
                </a:lnTo>
                <a:lnTo>
                  <a:pt x="129919" y="1146999"/>
                </a:lnTo>
                <a:lnTo>
                  <a:pt x="16841" y="1258278"/>
                </a:lnTo>
                <a:lnTo>
                  <a:pt x="1709" y="1243366"/>
                </a:lnTo>
                <a:lnTo>
                  <a:pt x="1814" y="1319138"/>
                </a:lnTo>
                <a:lnTo>
                  <a:pt x="141241" y="1190447"/>
                </a:lnTo>
                <a:lnTo>
                  <a:pt x="141242" y="1187999"/>
                </a:lnTo>
                <a:lnTo>
                  <a:pt x="500161" y="1519741"/>
                </a:lnTo>
                <a:lnTo>
                  <a:pt x="549912" y="1519758"/>
                </a:lnTo>
                <a:lnTo>
                  <a:pt x="524728" y="1494247"/>
                </a:lnTo>
                <a:lnTo>
                  <a:pt x="672944" y="1352353"/>
                </a:lnTo>
                <a:lnTo>
                  <a:pt x="585839" y="1268847"/>
                </a:lnTo>
                <a:lnTo>
                  <a:pt x="464433" y="1380904"/>
                </a:lnTo>
                <a:lnTo>
                  <a:pt x="498470" y="1412364"/>
                </a:lnTo>
                <a:cubicBezTo>
                  <a:pt x="527406" y="1385656"/>
                  <a:pt x="556340" y="1358950"/>
                  <a:pt x="585276" y="1332243"/>
                </a:cubicBezTo>
                <a:lnTo>
                  <a:pt x="611738" y="1360047"/>
                </a:lnTo>
                <a:cubicBezTo>
                  <a:pt x="574440" y="1395330"/>
                  <a:pt x="537144" y="1430613"/>
                  <a:pt x="499846" y="1465897"/>
                </a:cubicBezTo>
                <a:lnTo>
                  <a:pt x="408325" y="1381306"/>
                </a:lnTo>
                <a:cubicBezTo>
                  <a:pt x="458244" y="1334949"/>
                  <a:pt x="508164" y="1288594"/>
                  <a:pt x="558082" y="1242238"/>
                </a:cubicBezTo>
                <a:lnTo>
                  <a:pt x="474690" y="1162292"/>
                </a:lnTo>
                <a:lnTo>
                  <a:pt x="354493" y="1277363"/>
                </a:lnTo>
                <a:lnTo>
                  <a:pt x="379581" y="1300552"/>
                </a:lnTo>
                <a:lnTo>
                  <a:pt x="469162" y="1217870"/>
                </a:lnTo>
                <a:lnTo>
                  <a:pt x="495624" y="1245674"/>
                </a:lnTo>
                <a:cubicBezTo>
                  <a:pt x="456765" y="1281223"/>
                  <a:pt x="417907" y="1316773"/>
                  <a:pt x="379047" y="1352322"/>
                </a:cubicBezTo>
                <a:lnTo>
                  <a:pt x="296840" y="1276338"/>
                </a:lnTo>
                <a:cubicBezTo>
                  <a:pt x="346877" y="1229459"/>
                  <a:pt x="396915" y="1182580"/>
                  <a:pt x="446953" y="1135700"/>
                </a:cubicBezTo>
                <a:lnTo>
                  <a:pt x="297983" y="994166"/>
                </a:lnTo>
                <a:lnTo>
                  <a:pt x="380244" y="918238"/>
                </a:lnTo>
                <a:lnTo>
                  <a:pt x="496746" y="1024967"/>
                </a:lnTo>
                <a:lnTo>
                  <a:pt x="470264" y="1052752"/>
                </a:lnTo>
                <a:lnTo>
                  <a:pt x="380742" y="970008"/>
                </a:lnTo>
                <a:lnTo>
                  <a:pt x="354682" y="994061"/>
                </a:lnTo>
                <a:lnTo>
                  <a:pt x="474709" y="1109128"/>
                </a:lnTo>
                <a:lnTo>
                  <a:pt x="559092" y="1028345"/>
                </a:lnTo>
                <a:lnTo>
                  <a:pt x="409543" y="889274"/>
                </a:lnTo>
                <a:lnTo>
                  <a:pt x="501122" y="804746"/>
                </a:lnTo>
                <a:lnTo>
                  <a:pt x="612940" y="910673"/>
                </a:lnTo>
                <a:lnTo>
                  <a:pt x="586458" y="938459"/>
                </a:lnTo>
                <a:lnTo>
                  <a:pt x="499709" y="858279"/>
                </a:lnTo>
                <a:lnTo>
                  <a:pt x="465650" y="889715"/>
                </a:lnTo>
                <a:lnTo>
                  <a:pt x="586867" y="1001754"/>
                </a:lnTo>
                <a:lnTo>
                  <a:pt x="673098" y="919202"/>
                </a:lnTo>
                <a:lnTo>
                  <a:pt x="528046" y="780146"/>
                </a:lnTo>
                <a:lnTo>
                  <a:pt x="536735" y="771356"/>
                </a:lnTo>
                <a:lnTo>
                  <a:pt x="555441" y="771363"/>
                </a:lnTo>
                <a:lnTo>
                  <a:pt x="546092" y="761891"/>
                </a:lnTo>
                <a:lnTo>
                  <a:pt x="555039" y="752841"/>
                </a:lnTo>
                <a:lnTo>
                  <a:pt x="566747" y="764065"/>
                </a:lnTo>
                <a:lnTo>
                  <a:pt x="559123" y="771364"/>
                </a:lnTo>
                <a:lnTo>
                  <a:pt x="574365" y="771369"/>
                </a:lnTo>
                <a:lnTo>
                  <a:pt x="700854" y="892630"/>
                </a:lnTo>
                <a:lnTo>
                  <a:pt x="827426" y="771455"/>
                </a:lnTo>
                <a:lnTo>
                  <a:pt x="853200" y="771465"/>
                </a:lnTo>
                <a:lnTo>
                  <a:pt x="840318" y="759114"/>
                </a:lnTo>
                <a:lnTo>
                  <a:pt x="849053" y="750753"/>
                </a:lnTo>
                <a:lnTo>
                  <a:pt x="831590" y="750747"/>
                </a:lnTo>
                <a:lnTo>
                  <a:pt x="706211" y="630549"/>
                </a:lnTo>
                <a:lnTo>
                  <a:pt x="580748" y="750661"/>
                </a:lnTo>
                <a:lnTo>
                  <a:pt x="534989" y="750645"/>
                </a:lnTo>
                <a:lnTo>
                  <a:pt x="530259" y="745852"/>
                </a:lnTo>
                <a:lnTo>
                  <a:pt x="678473" y="603958"/>
                </a:lnTo>
                <a:lnTo>
                  <a:pt x="591368" y="520452"/>
                </a:lnTo>
                <a:lnTo>
                  <a:pt x="469963" y="632509"/>
                </a:lnTo>
                <a:lnTo>
                  <a:pt x="504000" y="663969"/>
                </a:lnTo>
                <a:cubicBezTo>
                  <a:pt x="532935" y="637262"/>
                  <a:pt x="561871" y="610555"/>
                  <a:pt x="590805" y="583847"/>
                </a:cubicBezTo>
                <a:lnTo>
                  <a:pt x="617267" y="611652"/>
                </a:lnTo>
                <a:cubicBezTo>
                  <a:pt x="579971" y="646935"/>
                  <a:pt x="542673" y="682219"/>
                  <a:pt x="505376" y="717502"/>
                </a:cubicBezTo>
                <a:lnTo>
                  <a:pt x="413854" y="632911"/>
                </a:lnTo>
                <a:cubicBezTo>
                  <a:pt x="463774" y="586554"/>
                  <a:pt x="513693" y="540199"/>
                  <a:pt x="563612" y="493843"/>
                </a:cubicBezTo>
                <a:lnTo>
                  <a:pt x="480219" y="413897"/>
                </a:lnTo>
                <a:lnTo>
                  <a:pt x="360022" y="528968"/>
                </a:lnTo>
                <a:lnTo>
                  <a:pt x="385110" y="552157"/>
                </a:lnTo>
                <a:lnTo>
                  <a:pt x="474691" y="469475"/>
                </a:lnTo>
                <a:lnTo>
                  <a:pt x="501154" y="497278"/>
                </a:lnTo>
                <a:cubicBezTo>
                  <a:pt x="462295" y="532828"/>
                  <a:pt x="423436" y="568377"/>
                  <a:pt x="384577" y="603927"/>
                </a:cubicBezTo>
                <a:lnTo>
                  <a:pt x="302369" y="527943"/>
                </a:lnTo>
                <a:cubicBezTo>
                  <a:pt x="352406" y="481064"/>
                  <a:pt x="402444" y="434185"/>
                  <a:pt x="452482" y="387306"/>
                </a:cubicBezTo>
                <a:lnTo>
                  <a:pt x="303512" y="245772"/>
                </a:lnTo>
                <a:lnTo>
                  <a:pt x="385774" y="169844"/>
                </a:lnTo>
                <a:lnTo>
                  <a:pt x="502275" y="276573"/>
                </a:lnTo>
                <a:lnTo>
                  <a:pt x="475794" y="304358"/>
                </a:lnTo>
                <a:lnTo>
                  <a:pt x="386271" y="221614"/>
                </a:lnTo>
                <a:lnTo>
                  <a:pt x="360212" y="245666"/>
                </a:lnTo>
                <a:lnTo>
                  <a:pt x="480238" y="360734"/>
                </a:lnTo>
                <a:lnTo>
                  <a:pt x="564622" y="279950"/>
                </a:lnTo>
                <a:lnTo>
                  <a:pt x="415072" y="140880"/>
                </a:lnTo>
                <a:lnTo>
                  <a:pt x="506651" y="56351"/>
                </a:lnTo>
                <a:lnTo>
                  <a:pt x="618469" y="162280"/>
                </a:lnTo>
                <a:lnTo>
                  <a:pt x="591988" y="190064"/>
                </a:lnTo>
                <a:lnTo>
                  <a:pt x="505238" y="109884"/>
                </a:lnTo>
                <a:lnTo>
                  <a:pt x="471179" y="141320"/>
                </a:lnTo>
                <a:lnTo>
                  <a:pt x="592397" y="253359"/>
                </a:lnTo>
                <a:lnTo>
                  <a:pt x="678628" y="170808"/>
                </a:lnTo>
                <a:lnTo>
                  <a:pt x="533575" y="31752"/>
                </a:lnTo>
                <a:lnTo>
                  <a:pt x="560568" y="4447"/>
                </a:lnTo>
                <a:lnTo>
                  <a:pt x="706383" y="144236"/>
                </a:lnTo>
                <a:lnTo>
                  <a:pt x="854583" y="2359"/>
                </a:lnTo>
                <a:lnTo>
                  <a:pt x="786281" y="2335"/>
                </a:lnTo>
                <a:lnTo>
                  <a:pt x="705718" y="81617"/>
                </a:lnTo>
                <a:lnTo>
                  <a:pt x="625210" y="2280"/>
                </a:lnTo>
                <a:close/>
                <a:moveTo>
                  <a:pt x="389211" y="2199"/>
                </a:moveTo>
                <a:lnTo>
                  <a:pt x="146847" y="225901"/>
                </a:lnTo>
                <a:lnTo>
                  <a:pt x="146846" y="228349"/>
                </a:lnTo>
                <a:lnTo>
                  <a:pt x="110" y="92723"/>
                </a:lnTo>
                <a:lnTo>
                  <a:pt x="200" y="157910"/>
                </a:lnTo>
                <a:lnTo>
                  <a:pt x="146823" y="293431"/>
                </a:lnTo>
                <a:lnTo>
                  <a:pt x="146824" y="290981"/>
                </a:lnTo>
                <a:lnTo>
                  <a:pt x="459672" y="2223"/>
                </a:lnTo>
                <a:close/>
                <a:moveTo>
                  <a:pt x="272001" y="2159"/>
                </a:moveTo>
                <a:lnTo>
                  <a:pt x="146885" y="117641"/>
                </a:lnTo>
                <a:lnTo>
                  <a:pt x="146885" y="120088"/>
                </a:lnTo>
                <a:lnTo>
                  <a:pt x="32122" y="14016"/>
                </a:lnTo>
                <a:lnTo>
                  <a:pt x="0" y="14006"/>
                </a:lnTo>
                <a:lnTo>
                  <a:pt x="37" y="40394"/>
                </a:lnTo>
                <a:lnTo>
                  <a:pt x="146865" y="176104"/>
                </a:lnTo>
                <a:lnTo>
                  <a:pt x="146866" y="173655"/>
                </a:lnTo>
                <a:lnTo>
                  <a:pt x="332647" y="2180"/>
                </a:lnTo>
                <a:close/>
                <a:moveTo>
                  <a:pt x="146926" y="2116"/>
                </a:moveTo>
                <a:lnTo>
                  <a:pt x="146921" y="14056"/>
                </a:lnTo>
                <a:lnTo>
                  <a:pt x="88686" y="14036"/>
                </a:lnTo>
                <a:lnTo>
                  <a:pt x="146903" y="67844"/>
                </a:lnTo>
                <a:lnTo>
                  <a:pt x="146905" y="65394"/>
                </a:lnTo>
                <a:lnTo>
                  <a:pt x="215437" y="2140"/>
                </a:lnTo>
                <a:close/>
              </a:path>
            </a:pathLst>
          </a:custGeom>
          <a:gradFill>
            <a:gsLst>
              <a:gs pos="100000">
                <a:srgbClr val="9829AA">
                  <a:alpha val="20000"/>
                </a:srgbClr>
              </a:gs>
              <a:gs pos="0">
                <a:srgbClr val="098BD6">
                  <a:alpha val="20000"/>
                </a:srgb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3657600" y="3386515"/>
            <a:ext cx="750155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РЕСПУБЛИКАНСКОЕ</a:t>
            </a:r>
          </a:p>
          <a:p>
            <a:pPr algn="ctr"/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АВГУСТОВСКОЕ </a:t>
            </a:r>
          </a:p>
          <a:p>
            <a:pPr algn="ctr"/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СОВЕЩАНИЕ </a:t>
            </a:r>
          </a:p>
          <a:p>
            <a:pPr algn="ctr"/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ОБРАЗОВАНИЮ</a:t>
            </a:r>
          </a:p>
        </p:txBody>
      </p:sp>
      <p:grpSp>
        <p:nvGrpSpPr>
          <p:cNvPr id="2" name="Группа 1"/>
          <p:cNvGrpSpPr/>
          <p:nvPr userDrawn="1"/>
        </p:nvGrpSpPr>
        <p:grpSpPr>
          <a:xfrm>
            <a:off x="4005772" y="377786"/>
            <a:ext cx="1402368" cy="2228248"/>
            <a:chOff x="4005772" y="377786"/>
            <a:chExt cx="1402368" cy="2228248"/>
          </a:xfrm>
        </p:grpSpPr>
        <p:sp>
          <p:nvSpPr>
            <p:cNvPr id="121" name="Прямоугольник 120"/>
            <p:cNvSpPr/>
            <p:nvPr userDrawn="1"/>
          </p:nvSpPr>
          <p:spPr>
            <a:xfrm>
              <a:off x="4005772" y="1867370"/>
              <a:ext cx="140236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Год единства народов России</a:t>
              </a:r>
            </a:p>
          </p:txBody>
        </p:sp>
        <p:pic>
          <p:nvPicPr>
            <p:cNvPr id="124" name="Рисунок 123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4318767" y="637805"/>
              <a:ext cx="852444" cy="889109"/>
            </a:xfrm>
            <a:prstGeom prst="rect">
              <a:avLst/>
            </a:prstGeom>
          </p:spPr>
        </p:pic>
        <p:grpSp>
          <p:nvGrpSpPr>
            <p:cNvPr id="127" name="Группа 126"/>
            <p:cNvGrpSpPr/>
            <p:nvPr userDrawn="1"/>
          </p:nvGrpSpPr>
          <p:grpSpPr>
            <a:xfrm>
              <a:off x="4005772" y="377786"/>
              <a:ext cx="1402368" cy="1409146"/>
              <a:chOff x="5971625" y="2287730"/>
              <a:chExt cx="1402368" cy="1409146"/>
            </a:xfrm>
          </p:grpSpPr>
          <p:cxnSp>
            <p:nvCxnSpPr>
              <p:cNvPr id="128" name="Прямая соединительная линия 127"/>
              <p:cNvCxnSpPr/>
              <p:nvPr userDrawn="1"/>
            </p:nvCxnSpPr>
            <p:spPr>
              <a:xfrm flipH="1">
                <a:off x="7285465" y="3411018"/>
                <a:ext cx="88528" cy="0"/>
              </a:xfrm>
              <a:prstGeom prst="line">
                <a:avLst/>
              </a:prstGeom>
              <a:noFill/>
              <a:ln w="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29" name="Прямая соединительная линия 128"/>
              <p:cNvCxnSpPr/>
              <p:nvPr userDrawn="1"/>
            </p:nvCxnSpPr>
            <p:spPr>
              <a:xfrm flipV="1">
                <a:off x="6418540" y="2287995"/>
                <a:ext cx="0" cy="109687"/>
              </a:xfrm>
              <a:prstGeom prst="line">
                <a:avLst/>
              </a:prstGeom>
              <a:noFill/>
              <a:ln w="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grpSp>
            <p:nvGrpSpPr>
              <p:cNvPr id="130" name="Группа 129"/>
              <p:cNvGrpSpPr/>
              <p:nvPr userDrawn="1"/>
            </p:nvGrpSpPr>
            <p:grpSpPr>
              <a:xfrm>
                <a:off x="5971625" y="2287730"/>
                <a:ext cx="1402368" cy="1409146"/>
                <a:chOff x="5971625" y="2287730"/>
                <a:chExt cx="1402368" cy="1409146"/>
              </a:xfrm>
            </p:grpSpPr>
            <p:grpSp>
              <p:nvGrpSpPr>
                <p:cNvPr id="131" name="Группа 130"/>
                <p:cNvGrpSpPr/>
                <p:nvPr userDrawn="1"/>
              </p:nvGrpSpPr>
              <p:grpSpPr>
                <a:xfrm>
                  <a:off x="5971625" y="2337794"/>
                  <a:ext cx="895935" cy="894558"/>
                  <a:chOff x="5731729" y="2468595"/>
                  <a:chExt cx="895935" cy="894558"/>
                </a:xfrm>
              </p:grpSpPr>
              <p:grpSp>
                <p:nvGrpSpPr>
                  <p:cNvPr id="141" name="Группа 140"/>
                  <p:cNvGrpSpPr/>
                  <p:nvPr userDrawn="1"/>
                </p:nvGrpSpPr>
                <p:grpSpPr>
                  <a:xfrm>
                    <a:off x="5731730" y="2468595"/>
                    <a:ext cx="895934" cy="71196"/>
                    <a:chOff x="6053669" y="2401547"/>
                    <a:chExt cx="895934" cy="100424"/>
                  </a:xfrm>
                </p:grpSpPr>
                <p:sp>
                  <p:nvSpPr>
                    <p:cNvPr id="144" name="Параллелограмм 143"/>
                    <p:cNvSpPr/>
                    <p:nvPr userDrawn="1"/>
                  </p:nvSpPr>
                  <p:spPr>
                    <a:xfrm flipH="1">
                      <a:off x="6055046" y="2401547"/>
                      <a:ext cx="894557" cy="100424"/>
                    </a:xfrm>
                    <a:prstGeom prst="parallelogram">
                      <a:avLst>
                        <a:gd name="adj" fmla="val 132794"/>
                      </a:avLst>
                    </a:prstGeom>
                    <a:gradFill flip="none" rotWithShape="1">
                      <a:gsLst>
                        <a:gs pos="0">
                          <a:srgbClr val="9829AA"/>
                        </a:gs>
                        <a:gs pos="100000">
                          <a:srgbClr val="098BD6"/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145" name="Прямоугольник 144"/>
                    <p:cNvSpPr/>
                    <p:nvPr userDrawn="1"/>
                  </p:nvSpPr>
                  <p:spPr>
                    <a:xfrm>
                      <a:off x="6053669" y="2401547"/>
                      <a:ext cx="99952" cy="100424"/>
                    </a:xfrm>
                    <a:prstGeom prst="rect">
                      <a:avLst/>
                    </a:prstGeom>
                    <a:gradFill>
                      <a:gsLst>
                        <a:gs pos="100000">
                          <a:srgbClr val="9829AA"/>
                        </a:gs>
                        <a:gs pos="0">
                          <a:srgbClr val="953FB4"/>
                        </a:gs>
                      </a:gsLst>
                      <a:lin ang="108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</p:grpSp>
              <p:sp>
                <p:nvSpPr>
                  <p:cNvPr id="142" name="Параллелограмм 141"/>
                  <p:cNvSpPr/>
                  <p:nvPr userDrawn="1"/>
                </p:nvSpPr>
                <p:spPr>
                  <a:xfrm rot="16200000">
                    <a:off x="5321330" y="2878995"/>
                    <a:ext cx="894557" cy="73759"/>
                  </a:xfrm>
                  <a:prstGeom prst="parallelogram">
                    <a:avLst>
                      <a:gd name="adj" fmla="val 132794"/>
                    </a:avLst>
                  </a:prstGeom>
                  <a:gradFill flip="none" rotWithShape="1">
                    <a:gsLst>
                      <a:gs pos="0">
                        <a:srgbClr val="9829AA"/>
                      </a:gs>
                      <a:gs pos="100000">
                        <a:srgbClr val="098BD6"/>
                      </a:gs>
                    </a:gsLst>
                    <a:lin ang="108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43" name="Прямоугольник 142"/>
                  <p:cNvSpPr/>
                  <p:nvPr userDrawn="1"/>
                </p:nvSpPr>
                <p:spPr>
                  <a:xfrm rot="5400000">
                    <a:off x="5719731" y="2482973"/>
                    <a:ext cx="99952" cy="71196"/>
                  </a:xfrm>
                  <a:prstGeom prst="rect">
                    <a:avLst/>
                  </a:prstGeom>
                  <a:gradFill flip="none" rotWithShape="1">
                    <a:gsLst>
                      <a:gs pos="100000">
                        <a:srgbClr val="9829AA"/>
                      </a:gs>
                      <a:gs pos="0">
                        <a:srgbClr val="953FB4"/>
                      </a:gs>
                    </a:gsLst>
                    <a:lin ang="81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132" name="Группа 131"/>
                <p:cNvGrpSpPr/>
                <p:nvPr userDrawn="1"/>
              </p:nvGrpSpPr>
              <p:grpSpPr>
                <a:xfrm rot="10800000">
                  <a:off x="6430009" y="2802318"/>
                  <a:ext cx="895935" cy="894558"/>
                  <a:chOff x="5731729" y="2468595"/>
                  <a:chExt cx="895935" cy="894558"/>
                </a:xfrm>
              </p:grpSpPr>
              <p:grpSp>
                <p:nvGrpSpPr>
                  <p:cNvPr id="136" name="Группа 135"/>
                  <p:cNvGrpSpPr/>
                  <p:nvPr userDrawn="1"/>
                </p:nvGrpSpPr>
                <p:grpSpPr>
                  <a:xfrm>
                    <a:off x="5731730" y="2468595"/>
                    <a:ext cx="895934" cy="71196"/>
                    <a:chOff x="6053669" y="2401547"/>
                    <a:chExt cx="895934" cy="100424"/>
                  </a:xfrm>
                </p:grpSpPr>
                <p:sp>
                  <p:nvSpPr>
                    <p:cNvPr id="139" name="Параллелограмм 138"/>
                    <p:cNvSpPr/>
                    <p:nvPr userDrawn="1"/>
                  </p:nvSpPr>
                  <p:spPr>
                    <a:xfrm flipH="1">
                      <a:off x="6055046" y="2401547"/>
                      <a:ext cx="894557" cy="100424"/>
                    </a:xfrm>
                    <a:prstGeom prst="parallelogram">
                      <a:avLst>
                        <a:gd name="adj" fmla="val 132794"/>
                      </a:avLst>
                    </a:prstGeom>
                    <a:gradFill flip="none" rotWithShape="1">
                      <a:gsLst>
                        <a:gs pos="0">
                          <a:srgbClr val="9829AA"/>
                        </a:gs>
                        <a:gs pos="100000">
                          <a:srgbClr val="098BD6"/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140" name="Прямоугольник 139"/>
                    <p:cNvSpPr/>
                    <p:nvPr userDrawn="1"/>
                  </p:nvSpPr>
                  <p:spPr>
                    <a:xfrm>
                      <a:off x="6053669" y="2401547"/>
                      <a:ext cx="99952" cy="100424"/>
                    </a:xfrm>
                    <a:prstGeom prst="rect">
                      <a:avLst/>
                    </a:prstGeom>
                    <a:gradFill>
                      <a:gsLst>
                        <a:gs pos="100000">
                          <a:srgbClr val="9829AA"/>
                        </a:gs>
                        <a:gs pos="0">
                          <a:srgbClr val="953FB4"/>
                        </a:gs>
                      </a:gsLst>
                      <a:lin ang="108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</p:grpSp>
              <p:sp>
                <p:nvSpPr>
                  <p:cNvPr id="137" name="Параллелограмм 136"/>
                  <p:cNvSpPr/>
                  <p:nvPr userDrawn="1"/>
                </p:nvSpPr>
                <p:spPr>
                  <a:xfrm rot="16200000">
                    <a:off x="5321330" y="2878995"/>
                    <a:ext cx="894557" cy="73759"/>
                  </a:xfrm>
                  <a:prstGeom prst="parallelogram">
                    <a:avLst>
                      <a:gd name="adj" fmla="val 132794"/>
                    </a:avLst>
                  </a:prstGeom>
                  <a:gradFill flip="none" rotWithShape="1">
                    <a:gsLst>
                      <a:gs pos="0">
                        <a:srgbClr val="9829AA"/>
                      </a:gs>
                      <a:gs pos="100000">
                        <a:srgbClr val="098BD6"/>
                      </a:gs>
                    </a:gsLst>
                    <a:lin ang="108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38" name="Прямоугольник 137"/>
                  <p:cNvSpPr/>
                  <p:nvPr userDrawn="1"/>
                </p:nvSpPr>
                <p:spPr>
                  <a:xfrm rot="5400000">
                    <a:off x="5719731" y="2482973"/>
                    <a:ext cx="99952" cy="71196"/>
                  </a:xfrm>
                  <a:prstGeom prst="rect">
                    <a:avLst/>
                  </a:prstGeom>
                  <a:gradFill flip="none" rotWithShape="1">
                    <a:gsLst>
                      <a:gs pos="100000">
                        <a:srgbClr val="9829AA"/>
                      </a:gs>
                      <a:gs pos="0">
                        <a:srgbClr val="953FB4"/>
                      </a:gs>
                    </a:gsLst>
                    <a:lin ang="81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cxnSp>
              <p:nvCxnSpPr>
                <p:cNvPr id="133" name="Прямая соединительная линия 132"/>
                <p:cNvCxnSpPr/>
                <p:nvPr userDrawn="1"/>
              </p:nvCxnSpPr>
              <p:spPr>
                <a:xfrm>
                  <a:off x="6418540" y="2287995"/>
                  <a:ext cx="725210" cy="380"/>
                </a:xfrm>
                <a:prstGeom prst="line">
                  <a:avLst/>
                </a:prstGeom>
                <a:noFill/>
                <a:ln w="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34" name="Прямая соединительная линия 133"/>
                <p:cNvCxnSpPr/>
                <p:nvPr userDrawn="1"/>
              </p:nvCxnSpPr>
              <p:spPr>
                <a:xfrm flipV="1">
                  <a:off x="7373993" y="2526506"/>
                  <a:ext cx="0" cy="884512"/>
                </a:xfrm>
                <a:prstGeom prst="line">
                  <a:avLst/>
                </a:prstGeom>
                <a:noFill/>
                <a:ln w="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35" name="Прямая соединительная линия 134"/>
                <p:cNvCxnSpPr/>
                <p:nvPr userDrawn="1"/>
              </p:nvCxnSpPr>
              <p:spPr>
                <a:xfrm>
                  <a:off x="7143750" y="2287730"/>
                  <a:ext cx="230243" cy="238775"/>
                </a:xfrm>
                <a:prstGeom prst="line">
                  <a:avLst/>
                </a:prstGeom>
                <a:noFill/>
                <a:ln w="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</p:grpSp>
      <p:grpSp>
        <p:nvGrpSpPr>
          <p:cNvPr id="3" name="Группа 2"/>
          <p:cNvGrpSpPr/>
          <p:nvPr userDrawn="1"/>
        </p:nvGrpSpPr>
        <p:grpSpPr>
          <a:xfrm>
            <a:off x="6757412" y="377786"/>
            <a:ext cx="1520792" cy="2228248"/>
            <a:chOff x="6031206" y="377786"/>
            <a:chExt cx="1520792" cy="2228248"/>
          </a:xfrm>
        </p:grpSpPr>
        <p:sp>
          <p:nvSpPr>
            <p:cNvPr id="122" name="Прямоугольник 121"/>
            <p:cNvSpPr/>
            <p:nvPr userDrawn="1"/>
          </p:nvSpPr>
          <p:spPr>
            <a:xfrm>
              <a:off x="6031206" y="1867370"/>
              <a:ext cx="1520792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Год большой </a:t>
              </a:r>
            </a:p>
            <a:p>
              <a:pPr algn="ctr"/>
              <a:r>
                <a:rPr lang="ru-RU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и дружной семьи</a:t>
              </a:r>
            </a:p>
          </p:txBody>
        </p:sp>
        <p:pic>
          <p:nvPicPr>
            <p:cNvPr id="125" name="Рисунок 124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6267604" y="634919"/>
              <a:ext cx="898605" cy="894880"/>
            </a:xfrm>
            <a:prstGeom prst="rect">
              <a:avLst/>
            </a:prstGeom>
          </p:spPr>
        </p:pic>
        <p:grpSp>
          <p:nvGrpSpPr>
            <p:cNvPr id="146" name="Группа 145"/>
            <p:cNvGrpSpPr/>
            <p:nvPr userDrawn="1"/>
          </p:nvGrpSpPr>
          <p:grpSpPr>
            <a:xfrm>
              <a:off x="6039747" y="377786"/>
              <a:ext cx="1402368" cy="1409146"/>
              <a:chOff x="5971625" y="2287730"/>
              <a:chExt cx="1402368" cy="1409146"/>
            </a:xfrm>
          </p:grpSpPr>
          <p:cxnSp>
            <p:nvCxnSpPr>
              <p:cNvPr id="147" name="Прямая соединительная линия 146"/>
              <p:cNvCxnSpPr/>
              <p:nvPr userDrawn="1"/>
            </p:nvCxnSpPr>
            <p:spPr>
              <a:xfrm flipH="1">
                <a:off x="7285465" y="3411018"/>
                <a:ext cx="88528" cy="0"/>
              </a:xfrm>
              <a:prstGeom prst="line">
                <a:avLst/>
              </a:prstGeom>
              <a:noFill/>
              <a:ln w="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48" name="Прямая соединительная линия 147"/>
              <p:cNvCxnSpPr/>
              <p:nvPr userDrawn="1"/>
            </p:nvCxnSpPr>
            <p:spPr>
              <a:xfrm flipV="1">
                <a:off x="6418540" y="2287995"/>
                <a:ext cx="0" cy="109687"/>
              </a:xfrm>
              <a:prstGeom prst="line">
                <a:avLst/>
              </a:prstGeom>
              <a:noFill/>
              <a:ln w="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grpSp>
            <p:nvGrpSpPr>
              <p:cNvPr id="149" name="Группа 148"/>
              <p:cNvGrpSpPr/>
              <p:nvPr userDrawn="1"/>
            </p:nvGrpSpPr>
            <p:grpSpPr>
              <a:xfrm>
                <a:off x="5971625" y="2287730"/>
                <a:ext cx="1402368" cy="1409146"/>
                <a:chOff x="5971625" y="2287730"/>
                <a:chExt cx="1402368" cy="1409146"/>
              </a:xfrm>
            </p:grpSpPr>
            <p:grpSp>
              <p:nvGrpSpPr>
                <p:cNvPr id="150" name="Группа 149"/>
                <p:cNvGrpSpPr/>
                <p:nvPr userDrawn="1"/>
              </p:nvGrpSpPr>
              <p:grpSpPr>
                <a:xfrm>
                  <a:off x="5971625" y="2337794"/>
                  <a:ext cx="895935" cy="894558"/>
                  <a:chOff x="5731729" y="2468595"/>
                  <a:chExt cx="895935" cy="894558"/>
                </a:xfrm>
              </p:grpSpPr>
              <p:grpSp>
                <p:nvGrpSpPr>
                  <p:cNvPr id="160" name="Группа 159"/>
                  <p:cNvGrpSpPr/>
                  <p:nvPr userDrawn="1"/>
                </p:nvGrpSpPr>
                <p:grpSpPr>
                  <a:xfrm>
                    <a:off x="5731730" y="2468595"/>
                    <a:ext cx="895934" cy="71196"/>
                    <a:chOff x="6053669" y="2401547"/>
                    <a:chExt cx="895934" cy="100424"/>
                  </a:xfrm>
                </p:grpSpPr>
                <p:sp>
                  <p:nvSpPr>
                    <p:cNvPr id="163" name="Параллелограмм 162"/>
                    <p:cNvSpPr/>
                    <p:nvPr userDrawn="1"/>
                  </p:nvSpPr>
                  <p:spPr>
                    <a:xfrm flipH="1">
                      <a:off x="6055046" y="2401547"/>
                      <a:ext cx="894557" cy="100424"/>
                    </a:xfrm>
                    <a:prstGeom prst="parallelogram">
                      <a:avLst>
                        <a:gd name="adj" fmla="val 132794"/>
                      </a:avLst>
                    </a:prstGeom>
                    <a:gradFill flip="none" rotWithShape="1">
                      <a:gsLst>
                        <a:gs pos="0">
                          <a:srgbClr val="9829AA"/>
                        </a:gs>
                        <a:gs pos="100000">
                          <a:srgbClr val="098BD6"/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164" name="Прямоугольник 163"/>
                    <p:cNvSpPr/>
                    <p:nvPr userDrawn="1"/>
                  </p:nvSpPr>
                  <p:spPr>
                    <a:xfrm>
                      <a:off x="6053669" y="2401547"/>
                      <a:ext cx="99952" cy="100424"/>
                    </a:xfrm>
                    <a:prstGeom prst="rect">
                      <a:avLst/>
                    </a:prstGeom>
                    <a:gradFill>
                      <a:gsLst>
                        <a:gs pos="100000">
                          <a:srgbClr val="9829AA"/>
                        </a:gs>
                        <a:gs pos="0">
                          <a:srgbClr val="953FB4"/>
                        </a:gs>
                      </a:gsLst>
                      <a:lin ang="108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</p:grpSp>
              <p:sp>
                <p:nvSpPr>
                  <p:cNvPr id="161" name="Параллелограмм 160"/>
                  <p:cNvSpPr/>
                  <p:nvPr userDrawn="1"/>
                </p:nvSpPr>
                <p:spPr>
                  <a:xfrm rot="16200000">
                    <a:off x="5321330" y="2878995"/>
                    <a:ext cx="894557" cy="73759"/>
                  </a:xfrm>
                  <a:prstGeom prst="parallelogram">
                    <a:avLst>
                      <a:gd name="adj" fmla="val 132794"/>
                    </a:avLst>
                  </a:prstGeom>
                  <a:gradFill flip="none" rotWithShape="1">
                    <a:gsLst>
                      <a:gs pos="0">
                        <a:srgbClr val="9829AA"/>
                      </a:gs>
                      <a:gs pos="100000">
                        <a:srgbClr val="098BD6"/>
                      </a:gs>
                    </a:gsLst>
                    <a:lin ang="108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62" name="Прямоугольник 161"/>
                  <p:cNvSpPr/>
                  <p:nvPr userDrawn="1"/>
                </p:nvSpPr>
                <p:spPr>
                  <a:xfrm rot="5400000">
                    <a:off x="5719731" y="2482973"/>
                    <a:ext cx="99952" cy="71196"/>
                  </a:xfrm>
                  <a:prstGeom prst="rect">
                    <a:avLst/>
                  </a:prstGeom>
                  <a:gradFill flip="none" rotWithShape="1">
                    <a:gsLst>
                      <a:gs pos="100000">
                        <a:srgbClr val="9829AA"/>
                      </a:gs>
                      <a:gs pos="0">
                        <a:srgbClr val="953FB4"/>
                      </a:gs>
                    </a:gsLst>
                    <a:lin ang="81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151" name="Группа 150"/>
                <p:cNvGrpSpPr/>
                <p:nvPr userDrawn="1"/>
              </p:nvGrpSpPr>
              <p:grpSpPr>
                <a:xfrm rot="10800000">
                  <a:off x="6430009" y="2802318"/>
                  <a:ext cx="895935" cy="894558"/>
                  <a:chOff x="5731729" y="2468595"/>
                  <a:chExt cx="895935" cy="894558"/>
                </a:xfrm>
              </p:grpSpPr>
              <p:grpSp>
                <p:nvGrpSpPr>
                  <p:cNvPr id="155" name="Группа 154"/>
                  <p:cNvGrpSpPr/>
                  <p:nvPr userDrawn="1"/>
                </p:nvGrpSpPr>
                <p:grpSpPr>
                  <a:xfrm>
                    <a:off x="5731730" y="2468595"/>
                    <a:ext cx="895934" cy="71196"/>
                    <a:chOff x="6053669" y="2401547"/>
                    <a:chExt cx="895934" cy="100424"/>
                  </a:xfrm>
                </p:grpSpPr>
                <p:sp>
                  <p:nvSpPr>
                    <p:cNvPr id="158" name="Параллелограмм 157"/>
                    <p:cNvSpPr/>
                    <p:nvPr userDrawn="1"/>
                  </p:nvSpPr>
                  <p:spPr>
                    <a:xfrm flipH="1">
                      <a:off x="6055046" y="2401547"/>
                      <a:ext cx="894557" cy="100424"/>
                    </a:xfrm>
                    <a:prstGeom prst="parallelogram">
                      <a:avLst>
                        <a:gd name="adj" fmla="val 132794"/>
                      </a:avLst>
                    </a:prstGeom>
                    <a:gradFill flip="none" rotWithShape="1">
                      <a:gsLst>
                        <a:gs pos="0">
                          <a:srgbClr val="9829AA"/>
                        </a:gs>
                        <a:gs pos="100000">
                          <a:srgbClr val="098BD6"/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159" name="Прямоугольник 158"/>
                    <p:cNvSpPr/>
                    <p:nvPr userDrawn="1"/>
                  </p:nvSpPr>
                  <p:spPr>
                    <a:xfrm>
                      <a:off x="6053669" y="2401547"/>
                      <a:ext cx="99952" cy="100424"/>
                    </a:xfrm>
                    <a:prstGeom prst="rect">
                      <a:avLst/>
                    </a:prstGeom>
                    <a:gradFill>
                      <a:gsLst>
                        <a:gs pos="100000">
                          <a:srgbClr val="9829AA"/>
                        </a:gs>
                        <a:gs pos="0">
                          <a:srgbClr val="953FB4"/>
                        </a:gs>
                      </a:gsLst>
                      <a:lin ang="108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</p:grpSp>
              <p:sp>
                <p:nvSpPr>
                  <p:cNvPr id="156" name="Параллелограмм 155"/>
                  <p:cNvSpPr/>
                  <p:nvPr userDrawn="1"/>
                </p:nvSpPr>
                <p:spPr>
                  <a:xfrm rot="16200000">
                    <a:off x="5321330" y="2878995"/>
                    <a:ext cx="894557" cy="73759"/>
                  </a:xfrm>
                  <a:prstGeom prst="parallelogram">
                    <a:avLst>
                      <a:gd name="adj" fmla="val 132794"/>
                    </a:avLst>
                  </a:prstGeom>
                  <a:gradFill flip="none" rotWithShape="1">
                    <a:gsLst>
                      <a:gs pos="0">
                        <a:srgbClr val="9829AA"/>
                      </a:gs>
                      <a:gs pos="100000">
                        <a:srgbClr val="098BD6"/>
                      </a:gs>
                    </a:gsLst>
                    <a:lin ang="108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57" name="Прямоугольник 156"/>
                  <p:cNvSpPr/>
                  <p:nvPr userDrawn="1"/>
                </p:nvSpPr>
                <p:spPr>
                  <a:xfrm rot="5400000">
                    <a:off x="5719731" y="2482973"/>
                    <a:ext cx="99952" cy="71196"/>
                  </a:xfrm>
                  <a:prstGeom prst="rect">
                    <a:avLst/>
                  </a:prstGeom>
                  <a:gradFill flip="none" rotWithShape="1">
                    <a:gsLst>
                      <a:gs pos="100000">
                        <a:srgbClr val="9829AA"/>
                      </a:gs>
                      <a:gs pos="0">
                        <a:srgbClr val="953FB4"/>
                      </a:gs>
                    </a:gsLst>
                    <a:lin ang="81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cxnSp>
              <p:nvCxnSpPr>
                <p:cNvPr id="152" name="Прямая соединительная линия 151"/>
                <p:cNvCxnSpPr/>
                <p:nvPr userDrawn="1"/>
              </p:nvCxnSpPr>
              <p:spPr>
                <a:xfrm>
                  <a:off x="6418540" y="2287995"/>
                  <a:ext cx="725210" cy="380"/>
                </a:xfrm>
                <a:prstGeom prst="line">
                  <a:avLst/>
                </a:prstGeom>
                <a:noFill/>
                <a:ln w="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53" name="Прямая соединительная линия 152"/>
                <p:cNvCxnSpPr/>
                <p:nvPr userDrawn="1"/>
              </p:nvCxnSpPr>
              <p:spPr>
                <a:xfrm flipV="1">
                  <a:off x="7373993" y="2526506"/>
                  <a:ext cx="0" cy="884512"/>
                </a:xfrm>
                <a:prstGeom prst="line">
                  <a:avLst/>
                </a:prstGeom>
                <a:noFill/>
                <a:ln w="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54" name="Прямая соединительная линия 153"/>
                <p:cNvCxnSpPr/>
                <p:nvPr userDrawn="1"/>
              </p:nvCxnSpPr>
              <p:spPr>
                <a:xfrm>
                  <a:off x="7143750" y="2287730"/>
                  <a:ext cx="230243" cy="238775"/>
                </a:xfrm>
                <a:prstGeom prst="line">
                  <a:avLst/>
                </a:prstGeom>
                <a:noFill/>
                <a:ln w="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</p:grpSp>
      <p:grpSp>
        <p:nvGrpSpPr>
          <p:cNvPr id="4" name="Группа 3"/>
          <p:cNvGrpSpPr/>
          <p:nvPr userDrawn="1"/>
        </p:nvGrpSpPr>
        <p:grpSpPr>
          <a:xfrm>
            <a:off x="9627477" y="377786"/>
            <a:ext cx="1531678" cy="2228248"/>
            <a:chOff x="8073722" y="377786"/>
            <a:chExt cx="1531678" cy="2228248"/>
          </a:xfrm>
        </p:grpSpPr>
        <p:sp>
          <p:nvSpPr>
            <p:cNvPr id="123" name="Прямоугольник 122"/>
            <p:cNvSpPr/>
            <p:nvPr userDrawn="1"/>
          </p:nvSpPr>
          <p:spPr>
            <a:xfrm>
              <a:off x="8084608" y="1867370"/>
              <a:ext cx="1520792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Год дошкольного образования</a:t>
              </a:r>
            </a:p>
          </p:txBody>
        </p:sp>
        <p:pic>
          <p:nvPicPr>
            <p:cNvPr id="126" name="Рисунок 125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8362053" y="698691"/>
              <a:ext cx="788416" cy="767336"/>
            </a:xfrm>
            <a:prstGeom prst="rect">
              <a:avLst/>
            </a:prstGeom>
          </p:spPr>
        </p:pic>
        <p:grpSp>
          <p:nvGrpSpPr>
            <p:cNvPr id="165" name="Группа 164"/>
            <p:cNvGrpSpPr/>
            <p:nvPr userDrawn="1"/>
          </p:nvGrpSpPr>
          <p:grpSpPr>
            <a:xfrm>
              <a:off x="8073722" y="377786"/>
              <a:ext cx="1402368" cy="1409146"/>
              <a:chOff x="5971625" y="2287730"/>
              <a:chExt cx="1402368" cy="1409146"/>
            </a:xfrm>
          </p:grpSpPr>
          <p:cxnSp>
            <p:nvCxnSpPr>
              <p:cNvPr id="166" name="Прямая соединительная линия 165"/>
              <p:cNvCxnSpPr/>
              <p:nvPr userDrawn="1"/>
            </p:nvCxnSpPr>
            <p:spPr>
              <a:xfrm flipH="1">
                <a:off x="7285465" y="3411018"/>
                <a:ext cx="88528" cy="0"/>
              </a:xfrm>
              <a:prstGeom prst="line">
                <a:avLst/>
              </a:prstGeom>
              <a:noFill/>
              <a:ln w="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67" name="Прямая соединительная линия 166"/>
              <p:cNvCxnSpPr/>
              <p:nvPr userDrawn="1"/>
            </p:nvCxnSpPr>
            <p:spPr>
              <a:xfrm flipV="1">
                <a:off x="6418540" y="2287995"/>
                <a:ext cx="0" cy="109687"/>
              </a:xfrm>
              <a:prstGeom prst="line">
                <a:avLst/>
              </a:prstGeom>
              <a:noFill/>
              <a:ln w="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grpSp>
            <p:nvGrpSpPr>
              <p:cNvPr id="168" name="Группа 167"/>
              <p:cNvGrpSpPr/>
              <p:nvPr userDrawn="1"/>
            </p:nvGrpSpPr>
            <p:grpSpPr>
              <a:xfrm>
                <a:off x="5971625" y="2287730"/>
                <a:ext cx="1402368" cy="1409146"/>
                <a:chOff x="5971625" y="2287730"/>
                <a:chExt cx="1402368" cy="1409146"/>
              </a:xfrm>
            </p:grpSpPr>
            <p:grpSp>
              <p:nvGrpSpPr>
                <p:cNvPr id="169" name="Группа 168"/>
                <p:cNvGrpSpPr/>
                <p:nvPr userDrawn="1"/>
              </p:nvGrpSpPr>
              <p:grpSpPr>
                <a:xfrm>
                  <a:off x="5971625" y="2337794"/>
                  <a:ext cx="895935" cy="894558"/>
                  <a:chOff x="5731729" y="2468595"/>
                  <a:chExt cx="895935" cy="894558"/>
                </a:xfrm>
              </p:grpSpPr>
              <p:grpSp>
                <p:nvGrpSpPr>
                  <p:cNvPr id="179" name="Группа 178"/>
                  <p:cNvGrpSpPr/>
                  <p:nvPr userDrawn="1"/>
                </p:nvGrpSpPr>
                <p:grpSpPr>
                  <a:xfrm>
                    <a:off x="5731730" y="2468595"/>
                    <a:ext cx="895934" cy="71196"/>
                    <a:chOff x="6053669" y="2401547"/>
                    <a:chExt cx="895934" cy="100424"/>
                  </a:xfrm>
                </p:grpSpPr>
                <p:sp>
                  <p:nvSpPr>
                    <p:cNvPr id="182" name="Параллелограмм 181"/>
                    <p:cNvSpPr/>
                    <p:nvPr userDrawn="1"/>
                  </p:nvSpPr>
                  <p:spPr>
                    <a:xfrm flipH="1">
                      <a:off x="6055046" y="2401547"/>
                      <a:ext cx="894557" cy="100424"/>
                    </a:xfrm>
                    <a:prstGeom prst="parallelogram">
                      <a:avLst>
                        <a:gd name="adj" fmla="val 132794"/>
                      </a:avLst>
                    </a:prstGeom>
                    <a:gradFill flip="none" rotWithShape="1">
                      <a:gsLst>
                        <a:gs pos="0">
                          <a:srgbClr val="9829AA"/>
                        </a:gs>
                        <a:gs pos="100000">
                          <a:srgbClr val="098BD6"/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183" name="Прямоугольник 182"/>
                    <p:cNvSpPr/>
                    <p:nvPr userDrawn="1"/>
                  </p:nvSpPr>
                  <p:spPr>
                    <a:xfrm>
                      <a:off x="6053669" y="2401547"/>
                      <a:ext cx="99952" cy="100424"/>
                    </a:xfrm>
                    <a:prstGeom prst="rect">
                      <a:avLst/>
                    </a:prstGeom>
                    <a:gradFill>
                      <a:gsLst>
                        <a:gs pos="100000">
                          <a:srgbClr val="9829AA"/>
                        </a:gs>
                        <a:gs pos="0">
                          <a:srgbClr val="953FB4"/>
                        </a:gs>
                      </a:gsLst>
                      <a:lin ang="108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</p:grpSp>
              <p:sp>
                <p:nvSpPr>
                  <p:cNvPr id="180" name="Параллелограмм 179"/>
                  <p:cNvSpPr/>
                  <p:nvPr userDrawn="1"/>
                </p:nvSpPr>
                <p:spPr>
                  <a:xfrm rot="16200000">
                    <a:off x="5321330" y="2878995"/>
                    <a:ext cx="894557" cy="73759"/>
                  </a:xfrm>
                  <a:prstGeom prst="parallelogram">
                    <a:avLst>
                      <a:gd name="adj" fmla="val 132794"/>
                    </a:avLst>
                  </a:prstGeom>
                  <a:gradFill flip="none" rotWithShape="1">
                    <a:gsLst>
                      <a:gs pos="0">
                        <a:srgbClr val="9829AA"/>
                      </a:gs>
                      <a:gs pos="100000">
                        <a:srgbClr val="098BD6"/>
                      </a:gs>
                    </a:gsLst>
                    <a:lin ang="108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81" name="Прямоугольник 180"/>
                  <p:cNvSpPr/>
                  <p:nvPr userDrawn="1"/>
                </p:nvSpPr>
                <p:spPr>
                  <a:xfrm rot="5400000">
                    <a:off x="5719731" y="2482973"/>
                    <a:ext cx="99952" cy="71196"/>
                  </a:xfrm>
                  <a:prstGeom prst="rect">
                    <a:avLst/>
                  </a:prstGeom>
                  <a:gradFill flip="none" rotWithShape="1">
                    <a:gsLst>
                      <a:gs pos="100000">
                        <a:srgbClr val="9829AA"/>
                      </a:gs>
                      <a:gs pos="0">
                        <a:srgbClr val="953FB4"/>
                      </a:gs>
                    </a:gsLst>
                    <a:lin ang="81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170" name="Группа 169"/>
                <p:cNvGrpSpPr/>
                <p:nvPr userDrawn="1"/>
              </p:nvGrpSpPr>
              <p:grpSpPr>
                <a:xfrm rot="10800000">
                  <a:off x="6430009" y="2802318"/>
                  <a:ext cx="895935" cy="894558"/>
                  <a:chOff x="5731729" y="2468595"/>
                  <a:chExt cx="895935" cy="894558"/>
                </a:xfrm>
              </p:grpSpPr>
              <p:grpSp>
                <p:nvGrpSpPr>
                  <p:cNvPr id="174" name="Группа 173"/>
                  <p:cNvGrpSpPr/>
                  <p:nvPr userDrawn="1"/>
                </p:nvGrpSpPr>
                <p:grpSpPr>
                  <a:xfrm>
                    <a:off x="5731730" y="2468595"/>
                    <a:ext cx="895934" cy="71196"/>
                    <a:chOff x="6053669" y="2401547"/>
                    <a:chExt cx="895934" cy="100424"/>
                  </a:xfrm>
                </p:grpSpPr>
                <p:sp>
                  <p:nvSpPr>
                    <p:cNvPr id="177" name="Параллелограмм 176"/>
                    <p:cNvSpPr/>
                    <p:nvPr userDrawn="1"/>
                  </p:nvSpPr>
                  <p:spPr>
                    <a:xfrm flipH="1">
                      <a:off x="6055046" y="2401547"/>
                      <a:ext cx="894557" cy="100424"/>
                    </a:xfrm>
                    <a:prstGeom prst="parallelogram">
                      <a:avLst>
                        <a:gd name="adj" fmla="val 132794"/>
                      </a:avLst>
                    </a:prstGeom>
                    <a:gradFill flip="none" rotWithShape="1">
                      <a:gsLst>
                        <a:gs pos="0">
                          <a:srgbClr val="9829AA"/>
                        </a:gs>
                        <a:gs pos="100000">
                          <a:srgbClr val="098BD6"/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178" name="Прямоугольник 177"/>
                    <p:cNvSpPr/>
                    <p:nvPr userDrawn="1"/>
                  </p:nvSpPr>
                  <p:spPr>
                    <a:xfrm>
                      <a:off x="6053669" y="2401547"/>
                      <a:ext cx="99952" cy="100424"/>
                    </a:xfrm>
                    <a:prstGeom prst="rect">
                      <a:avLst/>
                    </a:prstGeom>
                    <a:gradFill>
                      <a:gsLst>
                        <a:gs pos="100000">
                          <a:srgbClr val="9829AA"/>
                        </a:gs>
                        <a:gs pos="0">
                          <a:srgbClr val="953FB4"/>
                        </a:gs>
                      </a:gsLst>
                      <a:lin ang="108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</p:grpSp>
              <p:sp>
                <p:nvSpPr>
                  <p:cNvPr id="175" name="Параллелограмм 174"/>
                  <p:cNvSpPr/>
                  <p:nvPr userDrawn="1"/>
                </p:nvSpPr>
                <p:spPr>
                  <a:xfrm rot="16200000">
                    <a:off x="5321330" y="2878995"/>
                    <a:ext cx="894557" cy="73759"/>
                  </a:xfrm>
                  <a:prstGeom prst="parallelogram">
                    <a:avLst>
                      <a:gd name="adj" fmla="val 132794"/>
                    </a:avLst>
                  </a:prstGeom>
                  <a:gradFill flip="none" rotWithShape="1">
                    <a:gsLst>
                      <a:gs pos="0">
                        <a:srgbClr val="9829AA"/>
                      </a:gs>
                      <a:gs pos="100000">
                        <a:srgbClr val="098BD6"/>
                      </a:gs>
                    </a:gsLst>
                    <a:lin ang="108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76" name="Прямоугольник 175"/>
                  <p:cNvSpPr/>
                  <p:nvPr userDrawn="1"/>
                </p:nvSpPr>
                <p:spPr>
                  <a:xfrm rot="5400000">
                    <a:off x="5719731" y="2482973"/>
                    <a:ext cx="99952" cy="71196"/>
                  </a:xfrm>
                  <a:prstGeom prst="rect">
                    <a:avLst/>
                  </a:prstGeom>
                  <a:gradFill flip="none" rotWithShape="1">
                    <a:gsLst>
                      <a:gs pos="100000">
                        <a:srgbClr val="9829AA"/>
                      </a:gs>
                      <a:gs pos="0">
                        <a:srgbClr val="953FB4"/>
                      </a:gs>
                    </a:gsLst>
                    <a:lin ang="81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cxnSp>
              <p:nvCxnSpPr>
                <p:cNvPr id="171" name="Прямая соединительная линия 170"/>
                <p:cNvCxnSpPr/>
                <p:nvPr userDrawn="1"/>
              </p:nvCxnSpPr>
              <p:spPr>
                <a:xfrm>
                  <a:off x="6418540" y="2287995"/>
                  <a:ext cx="725210" cy="380"/>
                </a:xfrm>
                <a:prstGeom prst="line">
                  <a:avLst/>
                </a:prstGeom>
                <a:noFill/>
                <a:ln w="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72" name="Прямая соединительная линия 171"/>
                <p:cNvCxnSpPr/>
                <p:nvPr userDrawn="1"/>
              </p:nvCxnSpPr>
              <p:spPr>
                <a:xfrm flipV="1">
                  <a:off x="7373993" y="2526506"/>
                  <a:ext cx="0" cy="884512"/>
                </a:xfrm>
                <a:prstGeom prst="line">
                  <a:avLst/>
                </a:prstGeom>
                <a:noFill/>
                <a:ln w="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73" name="Прямая соединительная линия 172"/>
                <p:cNvCxnSpPr/>
                <p:nvPr userDrawn="1"/>
              </p:nvCxnSpPr>
              <p:spPr>
                <a:xfrm>
                  <a:off x="7143750" y="2287730"/>
                  <a:ext cx="230243" cy="238775"/>
                </a:xfrm>
                <a:prstGeom prst="line">
                  <a:avLst/>
                </a:prstGeom>
                <a:noFill/>
                <a:ln w="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</p:grpSp>
      <p:sp>
        <p:nvSpPr>
          <p:cNvPr id="70" name="Прямоугольник 69"/>
          <p:cNvSpPr/>
          <p:nvPr userDrawn="1"/>
        </p:nvSpPr>
        <p:spPr>
          <a:xfrm>
            <a:off x="-23901" y="-115502"/>
            <a:ext cx="3000461" cy="7055318"/>
          </a:xfrm>
          <a:prstGeom prst="rect">
            <a:avLst/>
          </a:prstGeom>
          <a:gradFill>
            <a:gsLst>
              <a:gs pos="0">
                <a:srgbClr val="9829AA"/>
              </a:gs>
              <a:gs pos="100000">
                <a:srgbClr val="098BD6"/>
              </a:gs>
            </a:gsLst>
            <a:lin ang="5400000" scaled="0"/>
          </a:gradFill>
          <a:ln>
            <a:noFill/>
          </a:ln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>
              <a:defRPr/>
            </a:pPr>
            <a:endParaRPr lang="ru-RU" sz="1799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71" name="Picture 2" descr="ÐÐ°ÑÑÐ¸Ð½ÐºÐ¸ Ð¿Ð¾ Ð·Ð°Ð¿ÑÐ¾ÑÑ Ð³ÐµÑÐ± Ð±Ð°ÑÐºÐ¾ÑÑÐ¾ÑÑÐ°Ð½Ð°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061" y="2431574"/>
            <a:ext cx="1142538" cy="120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TextBox 71"/>
          <p:cNvSpPr txBox="1"/>
          <p:nvPr userDrawn="1"/>
        </p:nvSpPr>
        <p:spPr>
          <a:xfrm>
            <a:off x="-67738" y="3641523"/>
            <a:ext cx="3088139" cy="707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126">
              <a:defRPr/>
            </a:pPr>
            <a:r>
              <a:rPr lang="ru-RU" sz="1999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 БАШКОРТОСТАН</a:t>
            </a:r>
          </a:p>
        </p:txBody>
      </p:sp>
    </p:spTree>
    <p:extLst>
      <p:ext uri="{BB962C8B-B14F-4D97-AF65-F5344CB8AC3E}">
        <p14:creationId xmlns:p14="http://schemas.microsoft.com/office/powerpoint/2010/main" val="2623346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Полилиния 68"/>
          <p:cNvSpPr/>
          <p:nvPr userDrawn="1"/>
        </p:nvSpPr>
        <p:spPr>
          <a:xfrm rot="21595223" flipH="1">
            <a:off x="4752" y="8467"/>
            <a:ext cx="12191870" cy="6849614"/>
          </a:xfrm>
          <a:custGeom>
            <a:avLst/>
            <a:gdLst>
              <a:gd name="connsiteX0" fmla="*/ 12176180 w 12193268"/>
              <a:gd name="connsiteY0" fmla="*/ 6813761 h 6852115"/>
              <a:gd name="connsiteX1" fmla="*/ 12149872 w 12193268"/>
              <a:gd name="connsiteY1" fmla="*/ 6838061 h 6852115"/>
              <a:gd name="connsiteX2" fmla="*/ 12176180 w 12193268"/>
              <a:gd name="connsiteY2" fmla="*/ 6838061 h 6852115"/>
              <a:gd name="connsiteX3" fmla="*/ 10521100 w 12193268"/>
              <a:gd name="connsiteY3" fmla="*/ 6812648 h 6852115"/>
              <a:gd name="connsiteX4" fmla="*/ 10483172 w 12193268"/>
              <a:gd name="connsiteY4" fmla="*/ 6849999 h 6852115"/>
              <a:gd name="connsiteX5" fmla="*/ 10559028 w 12193268"/>
              <a:gd name="connsiteY5" fmla="*/ 6849999 h 6852115"/>
              <a:gd name="connsiteX6" fmla="*/ 9988575 w 12193268"/>
              <a:gd name="connsiteY6" fmla="*/ 6810325 h 6852115"/>
              <a:gd name="connsiteX7" fmla="*/ 9985412 w 12193268"/>
              <a:gd name="connsiteY7" fmla="*/ 6813247 h 6852115"/>
              <a:gd name="connsiteX8" fmla="*/ 9983660 w 12193268"/>
              <a:gd name="connsiteY8" fmla="*/ 6811629 h 6852115"/>
              <a:gd name="connsiteX9" fmla="*/ 9983660 w 12193268"/>
              <a:gd name="connsiteY9" fmla="*/ 6814866 h 6852115"/>
              <a:gd name="connsiteX10" fmla="*/ 9962267 w 12193268"/>
              <a:gd name="connsiteY10" fmla="*/ 6834625 h 6852115"/>
              <a:gd name="connsiteX11" fmla="*/ 9983660 w 12193268"/>
              <a:gd name="connsiteY11" fmla="*/ 6834625 h 6852115"/>
              <a:gd name="connsiteX12" fmla="*/ 9983660 w 12193268"/>
              <a:gd name="connsiteY12" fmla="*/ 6849999 h 6852115"/>
              <a:gd name="connsiteX13" fmla="*/ 10025202 w 12193268"/>
              <a:gd name="connsiteY13" fmla="*/ 6849999 h 6852115"/>
              <a:gd name="connsiteX14" fmla="*/ 9988575 w 12193268"/>
              <a:gd name="connsiteY14" fmla="*/ 6816168 h 6852115"/>
              <a:gd name="connsiteX15" fmla="*/ 6145176 w 12193268"/>
              <a:gd name="connsiteY15" fmla="*/ 6813699 h 6852115"/>
              <a:gd name="connsiteX16" fmla="*/ 6107248 w 12193268"/>
              <a:gd name="connsiteY16" fmla="*/ 6851050 h 6852115"/>
              <a:gd name="connsiteX17" fmla="*/ 6183104 w 12193268"/>
              <a:gd name="connsiteY17" fmla="*/ 6851049 h 6852115"/>
              <a:gd name="connsiteX18" fmla="*/ 8333495 w 12193268"/>
              <a:gd name="connsiteY18" fmla="*/ 6809213 h 6852115"/>
              <a:gd name="connsiteX19" fmla="*/ 8295567 w 12193268"/>
              <a:gd name="connsiteY19" fmla="*/ 6846563 h 6852115"/>
              <a:gd name="connsiteX20" fmla="*/ 8371424 w 12193268"/>
              <a:gd name="connsiteY20" fmla="*/ 6846564 h 6852115"/>
              <a:gd name="connsiteX21" fmla="*/ 3413699 w 12193268"/>
              <a:gd name="connsiteY21" fmla="*/ 6815877 h 6852115"/>
              <a:gd name="connsiteX22" fmla="*/ 3387392 w 12193268"/>
              <a:gd name="connsiteY22" fmla="*/ 6840177 h 6852115"/>
              <a:gd name="connsiteX23" fmla="*/ 3413700 w 12193268"/>
              <a:gd name="connsiteY23" fmla="*/ 6840177 h 6852115"/>
              <a:gd name="connsiteX24" fmla="*/ 11637277 w 12193268"/>
              <a:gd name="connsiteY24" fmla="*/ 6804324 h 6852115"/>
              <a:gd name="connsiteX25" fmla="*/ 11603019 w 12193268"/>
              <a:gd name="connsiteY25" fmla="*/ 6838061 h 6852115"/>
              <a:gd name="connsiteX26" fmla="*/ 11671535 w 12193268"/>
              <a:gd name="connsiteY26" fmla="*/ 6838060 h 6852115"/>
              <a:gd name="connsiteX27" fmla="*/ 5612652 w 12193268"/>
              <a:gd name="connsiteY27" fmla="*/ 6811376 h 6852115"/>
              <a:gd name="connsiteX28" fmla="*/ 5609489 w 12193268"/>
              <a:gd name="connsiteY28" fmla="*/ 6814297 h 6852115"/>
              <a:gd name="connsiteX29" fmla="*/ 5607737 w 12193268"/>
              <a:gd name="connsiteY29" fmla="*/ 6812679 h 6852115"/>
              <a:gd name="connsiteX30" fmla="*/ 5607736 w 12193268"/>
              <a:gd name="connsiteY30" fmla="*/ 6815916 h 6852115"/>
              <a:gd name="connsiteX31" fmla="*/ 5586344 w 12193268"/>
              <a:gd name="connsiteY31" fmla="*/ 6835676 h 6852115"/>
              <a:gd name="connsiteX32" fmla="*/ 5607736 w 12193268"/>
              <a:gd name="connsiteY32" fmla="*/ 6835675 h 6852115"/>
              <a:gd name="connsiteX33" fmla="*/ 5607737 w 12193268"/>
              <a:gd name="connsiteY33" fmla="*/ 6851049 h 6852115"/>
              <a:gd name="connsiteX34" fmla="*/ 5649279 w 12193268"/>
              <a:gd name="connsiteY34" fmla="*/ 6851050 h 6852115"/>
              <a:gd name="connsiteX35" fmla="*/ 5612651 w 12193268"/>
              <a:gd name="connsiteY35" fmla="*/ 6817219 h 6852115"/>
              <a:gd name="connsiteX36" fmla="*/ 7796056 w 12193268"/>
              <a:gd name="connsiteY36" fmla="*/ 6808194 h 6852115"/>
              <a:gd name="connsiteX37" fmla="*/ 7796056 w 12193268"/>
              <a:gd name="connsiteY37" fmla="*/ 6818691 h 6852115"/>
              <a:gd name="connsiteX38" fmla="*/ 7773948 w 12193268"/>
              <a:gd name="connsiteY38" fmla="*/ 6839111 h 6852115"/>
              <a:gd name="connsiteX39" fmla="*/ 7796055 w 12193268"/>
              <a:gd name="connsiteY39" fmla="*/ 6839111 h 6852115"/>
              <a:gd name="connsiteX40" fmla="*/ 7796056 w 12193268"/>
              <a:gd name="connsiteY40" fmla="*/ 6846564 h 6852115"/>
              <a:gd name="connsiteX41" fmla="*/ 7837597 w 12193268"/>
              <a:gd name="connsiteY41" fmla="*/ 6846563 h 6852115"/>
              <a:gd name="connsiteX42" fmla="*/ 1758620 w 12193268"/>
              <a:gd name="connsiteY42" fmla="*/ 6814764 h 6852115"/>
              <a:gd name="connsiteX43" fmla="*/ 1720692 w 12193268"/>
              <a:gd name="connsiteY43" fmla="*/ 6852115 h 6852115"/>
              <a:gd name="connsiteX44" fmla="*/ 1796548 w 12193268"/>
              <a:gd name="connsiteY44" fmla="*/ 6852115 h 6852115"/>
              <a:gd name="connsiteX45" fmla="*/ 3957572 w 12193268"/>
              <a:gd name="connsiteY45" fmla="*/ 6810263 h 6852115"/>
              <a:gd name="connsiteX46" fmla="*/ 3919644 w 12193268"/>
              <a:gd name="connsiteY46" fmla="*/ 6847614 h 6852115"/>
              <a:gd name="connsiteX47" fmla="*/ 3995500 w 12193268"/>
              <a:gd name="connsiteY47" fmla="*/ 6847614 h 6852115"/>
              <a:gd name="connsiteX48" fmla="*/ 7261354 w 12193268"/>
              <a:gd name="connsiteY48" fmla="*/ 6805375 h 6852115"/>
              <a:gd name="connsiteX49" fmla="*/ 7227096 w 12193268"/>
              <a:gd name="connsiteY49" fmla="*/ 6839111 h 6852115"/>
              <a:gd name="connsiteX50" fmla="*/ 7295611 w 12193268"/>
              <a:gd name="connsiteY50" fmla="*/ 6839111 h 6852115"/>
              <a:gd name="connsiteX51" fmla="*/ 1226095 w 12193268"/>
              <a:gd name="connsiteY51" fmla="*/ 6812441 h 6852115"/>
              <a:gd name="connsiteX52" fmla="*/ 1222932 w 12193268"/>
              <a:gd name="connsiteY52" fmla="*/ 6815363 h 6852115"/>
              <a:gd name="connsiteX53" fmla="*/ 1221180 w 12193268"/>
              <a:gd name="connsiteY53" fmla="*/ 6813745 h 6852115"/>
              <a:gd name="connsiteX54" fmla="*/ 1221180 w 12193268"/>
              <a:gd name="connsiteY54" fmla="*/ 6816982 h 6852115"/>
              <a:gd name="connsiteX55" fmla="*/ 1199787 w 12193268"/>
              <a:gd name="connsiteY55" fmla="*/ 6836741 h 6852115"/>
              <a:gd name="connsiteX56" fmla="*/ 1221180 w 12193268"/>
              <a:gd name="connsiteY56" fmla="*/ 6836741 h 6852115"/>
              <a:gd name="connsiteX57" fmla="*/ 1221180 w 12193268"/>
              <a:gd name="connsiteY57" fmla="*/ 6852115 h 6852115"/>
              <a:gd name="connsiteX58" fmla="*/ 1262722 w 12193268"/>
              <a:gd name="connsiteY58" fmla="*/ 6852115 h 6852115"/>
              <a:gd name="connsiteX59" fmla="*/ 1226095 w 12193268"/>
              <a:gd name="connsiteY59" fmla="*/ 6818284 h 6852115"/>
              <a:gd name="connsiteX60" fmla="*/ 9449673 w 12193268"/>
              <a:gd name="connsiteY60" fmla="*/ 6800889 h 6852115"/>
              <a:gd name="connsiteX61" fmla="*/ 9415415 w 12193268"/>
              <a:gd name="connsiteY61" fmla="*/ 6834625 h 6852115"/>
              <a:gd name="connsiteX62" fmla="*/ 9483930 w 12193268"/>
              <a:gd name="connsiteY62" fmla="*/ 6834625 h 6852115"/>
              <a:gd name="connsiteX63" fmla="*/ 3420132 w 12193268"/>
              <a:gd name="connsiteY63" fmla="*/ 6809244 h 6852115"/>
              <a:gd name="connsiteX64" fmla="*/ 3420132 w 12193268"/>
              <a:gd name="connsiteY64" fmla="*/ 6847614 h 6852115"/>
              <a:gd name="connsiteX65" fmla="*/ 3461674 w 12193268"/>
              <a:gd name="connsiteY65" fmla="*/ 6847614 h 6852115"/>
              <a:gd name="connsiteX66" fmla="*/ 2874797 w 12193268"/>
              <a:gd name="connsiteY66" fmla="*/ 6806440 h 6852115"/>
              <a:gd name="connsiteX67" fmla="*/ 2840539 w 12193268"/>
              <a:gd name="connsiteY67" fmla="*/ 6840177 h 6852115"/>
              <a:gd name="connsiteX68" fmla="*/ 2909054 w 12193268"/>
              <a:gd name="connsiteY68" fmla="*/ 6840176 h 6852115"/>
              <a:gd name="connsiteX69" fmla="*/ 5073749 w 12193268"/>
              <a:gd name="connsiteY69" fmla="*/ 6801939 h 6852115"/>
              <a:gd name="connsiteX70" fmla="*/ 5039492 w 12193268"/>
              <a:gd name="connsiteY70" fmla="*/ 6835675 h 6852115"/>
              <a:gd name="connsiteX71" fmla="*/ 5108007 w 12193268"/>
              <a:gd name="connsiteY71" fmla="*/ 6835676 h 6852115"/>
              <a:gd name="connsiteX72" fmla="*/ 687193 w 12193268"/>
              <a:gd name="connsiteY72" fmla="*/ 6803005 h 6852115"/>
              <a:gd name="connsiteX73" fmla="*/ 652934 w 12193268"/>
              <a:gd name="connsiteY73" fmla="*/ 6836741 h 6852115"/>
              <a:gd name="connsiteX74" fmla="*/ 721449 w 12193268"/>
              <a:gd name="connsiteY74" fmla="*/ 6836741 h 6852115"/>
              <a:gd name="connsiteX75" fmla="*/ 11079920 w 12193268"/>
              <a:gd name="connsiteY75" fmla="*/ 6784272 h 6852115"/>
              <a:gd name="connsiteX76" fmla="*/ 11079920 w 12193268"/>
              <a:gd name="connsiteY76" fmla="*/ 6786721 h 6852115"/>
              <a:gd name="connsiteX77" fmla="*/ 11011409 w 12193268"/>
              <a:gd name="connsiteY77" fmla="*/ 6849999 h 6852115"/>
              <a:gd name="connsiteX78" fmla="*/ 11079920 w 12193268"/>
              <a:gd name="connsiteY78" fmla="*/ 6849999 h 6852115"/>
              <a:gd name="connsiteX79" fmla="*/ 11079920 w 12193268"/>
              <a:gd name="connsiteY79" fmla="*/ 6838060 h 6852115"/>
              <a:gd name="connsiteX80" fmla="*/ 11138155 w 12193268"/>
              <a:gd name="connsiteY80" fmla="*/ 6838060 h 6852115"/>
              <a:gd name="connsiteX81" fmla="*/ 6703996 w 12193268"/>
              <a:gd name="connsiteY81" fmla="*/ 6785323 h 6852115"/>
              <a:gd name="connsiteX82" fmla="*/ 6703996 w 12193268"/>
              <a:gd name="connsiteY82" fmla="*/ 6787772 h 6852115"/>
              <a:gd name="connsiteX83" fmla="*/ 6635485 w 12193268"/>
              <a:gd name="connsiteY83" fmla="*/ 6851050 h 6852115"/>
              <a:gd name="connsiteX84" fmla="*/ 6703997 w 12193268"/>
              <a:gd name="connsiteY84" fmla="*/ 6851050 h 6852115"/>
              <a:gd name="connsiteX85" fmla="*/ 6703997 w 12193268"/>
              <a:gd name="connsiteY85" fmla="*/ 6839111 h 6852115"/>
              <a:gd name="connsiteX86" fmla="*/ 6762232 w 12193268"/>
              <a:gd name="connsiteY86" fmla="*/ 6839111 h 6852115"/>
              <a:gd name="connsiteX87" fmla="*/ 8892315 w 12193268"/>
              <a:gd name="connsiteY87" fmla="*/ 6780836 h 6852115"/>
              <a:gd name="connsiteX88" fmla="*/ 8892315 w 12193268"/>
              <a:gd name="connsiteY88" fmla="*/ 6783285 h 6852115"/>
              <a:gd name="connsiteX89" fmla="*/ 8823805 w 12193268"/>
              <a:gd name="connsiteY89" fmla="*/ 6846563 h 6852115"/>
              <a:gd name="connsiteX90" fmla="*/ 8892316 w 12193268"/>
              <a:gd name="connsiteY90" fmla="*/ 6846563 h 6852115"/>
              <a:gd name="connsiteX91" fmla="*/ 8892316 w 12193268"/>
              <a:gd name="connsiteY91" fmla="*/ 6834625 h 6852115"/>
              <a:gd name="connsiteX92" fmla="*/ 8950549 w 12193268"/>
              <a:gd name="connsiteY92" fmla="*/ 6834625 h 6852115"/>
              <a:gd name="connsiteX93" fmla="*/ 2317439 w 12193268"/>
              <a:gd name="connsiteY93" fmla="*/ 6786388 h 6852115"/>
              <a:gd name="connsiteX94" fmla="*/ 2317439 w 12193268"/>
              <a:gd name="connsiteY94" fmla="*/ 6788837 h 6852115"/>
              <a:gd name="connsiteX95" fmla="*/ 2248929 w 12193268"/>
              <a:gd name="connsiteY95" fmla="*/ 6852115 h 6852115"/>
              <a:gd name="connsiteX96" fmla="*/ 2317440 w 12193268"/>
              <a:gd name="connsiteY96" fmla="*/ 6852115 h 6852115"/>
              <a:gd name="connsiteX97" fmla="*/ 2317441 w 12193268"/>
              <a:gd name="connsiteY97" fmla="*/ 6840176 h 6852115"/>
              <a:gd name="connsiteX98" fmla="*/ 2375675 w 12193268"/>
              <a:gd name="connsiteY98" fmla="*/ 6840177 h 6852115"/>
              <a:gd name="connsiteX99" fmla="*/ 4516391 w 12193268"/>
              <a:gd name="connsiteY99" fmla="*/ 6781887 h 6852115"/>
              <a:gd name="connsiteX100" fmla="*/ 4516391 w 12193268"/>
              <a:gd name="connsiteY100" fmla="*/ 6784335 h 6852115"/>
              <a:gd name="connsiteX101" fmla="*/ 4447882 w 12193268"/>
              <a:gd name="connsiteY101" fmla="*/ 6847614 h 6852115"/>
              <a:gd name="connsiteX102" fmla="*/ 4516393 w 12193268"/>
              <a:gd name="connsiteY102" fmla="*/ 6847614 h 6852115"/>
              <a:gd name="connsiteX103" fmla="*/ 4516393 w 12193268"/>
              <a:gd name="connsiteY103" fmla="*/ 6835675 h 6852115"/>
              <a:gd name="connsiteX104" fmla="*/ 4574626 w 12193268"/>
              <a:gd name="connsiteY104" fmla="*/ 6835675 h 6852115"/>
              <a:gd name="connsiteX105" fmla="*/ 129835 w 12193268"/>
              <a:gd name="connsiteY105" fmla="*/ 6782952 h 6852115"/>
              <a:gd name="connsiteX106" fmla="*/ 129835 w 12193268"/>
              <a:gd name="connsiteY106" fmla="*/ 6785401 h 6852115"/>
              <a:gd name="connsiteX107" fmla="*/ 61325 w 12193268"/>
              <a:gd name="connsiteY107" fmla="*/ 6848680 h 6852115"/>
              <a:gd name="connsiteX108" fmla="*/ 129835 w 12193268"/>
              <a:gd name="connsiteY108" fmla="*/ 6848679 h 6852115"/>
              <a:gd name="connsiteX109" fmla="*/ 129836 w 12193268"/>
              <a:gd name="connsiteY109" fmla="*/ 6836741 h 6852115"/>
              <a:gd name="connsiteX110" fmla="*/ 188070 w 12193268"/>
              <a:gd name="connsiteY110" fmla="*/ 6836741 h 6852115"/>
              <a:gd name="connsiteX111" fmla="*/ 12176180 w 12193268"/>
              <a:gd name="connsiteY111" fmla="*/ 6705502 h 6852115"/>
              <a:gd name="connsiteX112" fmla="*/ 12032662 w 12193268"/>
              <a:gd name="connsiteY112" fmla="*/ 6838060 h 6852115"/>
              <a:gd name="connsiteX113" fmla="*/ 12093308 w 12193268"/>
              <a:gd name="connsiteY113" fmla="*/ 6838060 h 6852115"/>
              <a:gd name="connsiteX114" fmla="*/ 12176180 w 12193268"/>
              <a:gd name="connsiteY114" fmla="*/ 6761517 h 6852115"/>
              <a:gd name="connsiteX115" fmla="*/ 9988575 w 12193268"/>
              <a:gd name="connsiteY115" fmla="*/ 6702066 h 6852115"/>
              <a:gd name="connsiteX116" fmla="*/ 9985413 w 12193268"/>
              <a:gd name="connsiteY116" fmla="*/ 6704987 h 6852115"/>
              <a:gd name="connsiteX117" fmla="*/ 9983661 w 12193268"/>
              <a:gd name="connsiteY117" fmla="*/ 6703368 h 6852115"/>
              <a:gd name="connsiteX118" fmla="*/ 9983660 w 12193268"/>
              <a:gd name="connsiteY118" fmla="*/ 6706606 h 6852115"/>
              <a:gd name="connsiteX119" fmla="*/ 9845057 w 12193268"/>
              <a:gd name="connsiteY119" fmla="*/ 6834625 h 6852115"/>
              <a:gd name="connsiteX120" fmla="*/ 9905703 w 12193268"/>
              <a:gd name="connsiteY120" fmla="*/ 6834625 h 6852115"/>
              <a:gd name="connsiteX121" fmla="*/ 9985413 w 12193268"/>
              <a:gd name="connsiteY121" fmla="*/ 6761002 h 6852115"/>
              <a:gd name="connsiteX122" fmla="*/ 10081767 w 12193268"/>
              <a:gd name="connsiteY122" fmla="*/ 6849999 h 6852115"/>
              <a:gd name="connsiteX123" fmla="*/ 10142412 w 12193268"/>
              <a:gd name="connsiteY123" fmla="*/ 6849999 h 6852115"/>
              <a:gd name="connsiteX124" fmla="*/ 9988575 w 12193268"/>
              <a:gd name="connsiteY124" fmla="*/ 6707908 h 6852115"/>
              <a:gd name="connsiteX125" fmla="*/ 11639427 w 12193268"/>
              <a:gd name="connsiteY125" fmla="*/ 6697195 h 6852115"/>
              <a:gd name="connsiteX126" fmla="*/ 11492388 w 12193268"/>
              <a:gd name="connsiteY126" fmla="*/ 6838060 h 6852115"/>
              <a:gd name="connsiteX127" fmla="*/ 11560413 w 12193268"/>
              <a:gd name="connsiteY127" fmla="*/ 6838060 h 6852115"/>
              <a:gd name="connsiteX128" fmla="*/ 11637277 w 12193268"/>
              <a:gd name="connsiteY128" fmla="*/ 6762366 h 6852115"/>
              <a:gd name="connsiteX129" fmla="*/ 11714141 w 12193268"/>
              <a:gd name="connsiteY129" fmla="*/ 6838061 h 6852115"/>
              <a:gd name="connsiteX130" fmla="*/ 11786466 w 12193268"/>
              <a:gd name="connsiteY130" fmla="*/ 6838061 h 6852115"/>
              <a:gd name="connsiteX131" fmla="*/ 3413700 w 12193268"/>
              <a:gd name="connsiteY131" fmla="*/ 6707618 h 6852115"/>
              <a:gd name="connsiteX132" fmla="*/ 3270182 w 12193268"/>
              <a:gd name="connsiteY132" fmla="*/ 6840177 h 6852115"/>
              <a:gd name="connsiteX133" fmla="*/ 3330828 w 12193268"/>
              <a:gd name="connsiteY133" fmla="*/ 6840176 h 6852115"/>
              <a:gd name="connsiteX134" fmla="*/ 3413699 w 12193268"/>
              <a:gd name="connsiteY134" fmla="*/ 6763633 h 6852115"/>
              <a:gd name="connsiteX135" fmla="*/ 5612652 w 12193268"/>
              <a:gd name="connsiteY135" fmla="*/ 6703117 h 6852115"/>
              <a:gd name="connsiteX136" fmla="*/ 5609488 w 12193268"/>
              <a:gd name="connsiteY136" fmla="*/ 6706037 h 6852115"/>
              <a:gd name="connsiteX137" fmla="*/ 5607737 w 12193268"/>
              <a:gd name="connsiteY137" fmla="*/ 6704419 h 6852115"/>
              <a:gd name="connsiteX138" fmla="*/ 5607737 w 12193268"/>
              <a:gd name="connsiteY138" fmla="*/ 6707657 h 6852115"/>
              <a:gd name="connsiteX139" fmla="*/ 5469133 w 12193268"/>
              <a:gd name="connsiteY139" fmla="*/ 6835675 h 6852115"/>
              <a:gd name="connsiteX140" fmla="*/ 5529779 w 12193268"/>
              <a:gd name="connsiteY140" fmla="*/ 6835676 h 6852115"/>
              <a:gd name="connsiteX141" fmla="*/ 5609489 w 12193268"/>
              <a:gd name="connsiteY141" fmla="*/ 6762052 h 6852115"/>
              <a:gd name="connsiteX142" fmla="*/ 5705843 w 12193268"/>
              <a:gd name="connsiteY142" fmla="*/ 6851050 h 6852115"/>
              <a:gd name="connsiteX143" fmla="*/ 5766489 w 12193268"/>
              <a:gd name="connsiteY143" fmla="*/ 6851050 h 6852115"/>
              <a:gd name="connsiteX144" fmla="*/ 5612652 w 12193268"/>
              <a:gd name="connsiteY144" fmla="*/ 6708959 h 6852115"/>
              <a:gd name="connsiteX145" fmla="*/ 7796056 w 12193268"/>
              <a:gd name="connsiteY145" fmla="*/ 6699932 h 6852115"/>
              <a:gd name="connsiteX146" fmla="*/ 7796056 w 12193268"/>
              <a:gd name="connsiteY146" fmla="*/ 6710432 h 6852115"/>
              <a:gd name="connsiteX147" fmla="*/ 7656739 w 12193268"/>
              <a:gd name="connsiteY147" fmla="*/ 6839111 h 6852115"/>
              <a:gd name="connsiteX148" fmla="*/ 7717384 w 12193268"/>
              <a:gd name="connsiteY148" fmla="*/ 6839111 h 6852115"/>
              <a:gd name="connsiteX149" fmla="*/ 7800256 w 12193268"/>
              <a:gd name="connsiteY149" fmla="*/ 6762568 h 6852115"/>
              <a:gd name="connsiteX150" fmla="*/ 7800256 w 12193268"/>
              <a:gd name="connsiteY150" fmla="*/ 6759828 h 6852115"/>
              <a:gd name="connsiteX151" fmla="*/ 7894162 w 12193268"/>
              <a:gd name="connsiteY151" fmla="*/ 6846563 h 6852115"/>
              <a:gd name="connsiteX152" fmla="*/ 7954808 w 12193268"/>
              <a:gd name="connsiteY152" fmla="*/ 6846563 h 6852115"/>
              <a:gd name="connsiteX153" fmla="*/ 7263503 w 12193268"/>
              <a:gd name="connsiteY153" fmla="*/ 6698246 h 6852115"/>
              <a:gd name="connsiteX154" fmla="*/ 7116465 w 12193268"/>
              <a:gd name="connsiteY154" fmla="*/ 6839111 h 6852115"/>
              <a:gd name="connsiteX155" fmla="*/ 7184489 w 12193268"/>
              <a:gd name="connsiteY155" fmla="*/ 6839111 h 6852115"/>
              <a:gd name="connsiteX156" fmla="*/ 7261354 w 12193268"/>
              <a:gd name="connsiteY156" fmla="*/ 6763416 h 6852115"/>
              <a:gd name="connsiteX157" fmla="*/ 7338218 w 12193268"/>
              <a:gd name="connsiteY157" fmla="*/ 6839111 h 6852115"/>
              <a:gd name="connsiteX158" fmla="*/ 7410542 w 12193268"/>
              <a:gd name="connsiteY158" fmla="*/ 6839111 h 6852115"/>
              <a:gd name="connsiteX159" fmla="*/ 9451822 w 12193268"/>
              <a:gd name="connsiteY159" fmla="*/ 6693760 h 6852115"/>
              <a:gd name="connsiteX160" fmla="*/ 9304784 w 12193268"/>
              <a:gd name="connsiteY160" fmla="*/ 6834625 h 6852115"/>
              <a:gd name="connsiteX161" fmla="*/ 9372808 w 12193268"/>
              <a:gd name="connsiteY161" fmla="*/ 6834625 h 6852115"/>
              <a:gd name="connsiteX162" fmla="*/ 9449672 w 12193268"/>
              <a:gd name="connsiteY162" fmla="*/ 6758930 h 6852115"/>
              <a:gd name="connsiteX163" fmla="*/ 9526537 w 12193268"/>
              <a:gd name="connsiteY163" fmla="*/ 6834625 h 6852115"/>
              <a:gd name="connsiteX164" fmla="*/ 9598861 w 12193268"/>
              <a:gd name="connsiteY164" fmla="*/ 6834625 h 6852115"/>
              <a:gd name="connsiteX165" fmla="*/ 1226095 w 12193268"/>
              <a:gd name="connsiteY165" fmla="*/ 6704182 h 6852115"/>
              <a:gd name="connsiteX166" fmla="*/ 1222933 w 12193268"/>
              <a:gd name="connsiteY166" fmla="*/ 6707103 h 6852115"/>
              <a:gd name="connsiteX167" fmla="*/ 1221181 w 12193268"/>
              <a:gd name="connsiteY167" fmla="*/ 6705484 h 6852115"/>
              <a:gd name="connsiteX168" fmla="*/ 1221180 w 12193268"/>
              <a:gd name="connsiteY168" fmla="*/ 6708722 h 6852115"/>
              <a:gd name="connsiteX169" fmla="*/ 1082577 w 12193268"/>
              <a:gd name="connsiteY169" fmla="*/ 6836741 h 6852115"/>
              <a:gd name="connsiteX170" fmla="*/ 1143223 w 12193268"/>
              <a:gd name="connsiteY170" fmla="*/ 6836741 h 6852115"/>
              <a:gd name="connsiteX171" fmla="*/ 1222933 w 12193268"/>
              <a:gd name="connsiteY171" fmla="*/ 6763118 h 6852115"/>
              <a:gd name="connsiteX172" fmla="*/ 1319287 w 12193268"/>
              <a:gd name="connsiteY172" fmla="*/ 6852115 h 6852115"/>
              <a:gd name="connsiteX173" fmla="*/ 1379932 w 12193268"/>
              <a:gd name="connsiteY173" fmla="*/ 6852115 h 6852115"/>
              <a:gd name="connsiteX174" fmla="*/ 1226095 w 12193268"/>
              <a:gd name="connsiteY174" fmla="*/ 6710024 h 6852115"/>
              <a:gd name="connsiteX175" fmla="*/ 3420132 w 12193268"/>
              <a:gd name="connsiteY175" fmla="*/ 6700983 h 6852115"/>
              <a:gd name="connsiteX176" fmla="*/ 3420132 w 12193268"/>
              <a:gd name="connsiteY176" fmla="*/ 6756999 h 6852115"/>
              <a:gd name="connsiteX177" fmla="*/ 3518238 w 12193268"/>
              <a:gd name="connsiteY177" fmla="*/ 6847614 h 6852115"/>
              <a:gd name="connsiteX178" fmla="*/ 3578884 w 12193268"/>
              <a:gd name="connsiteY178" fmla="*/ 6847614 h 6852115"/>
              <a:gd name="connsiteX179" fmla="*/ 2876947 w 12193268"/>
              <a:gd name="connsiteY179" fmla="*/ 6699311 h 6852115"/>
              <a:gd name="connsiteX180" fmla="*/ 2729908 w 12193268"/>
              <a:gd name="connsiteY180" fmla="*/ 6840176 h 6852115"/>
              <a:gd name="connsiteX181" fmla="*/ 2797932 w 12193268"/>
              <a:gd name="connsiteY181" fmla="*/ 6840176 h 6852115"/>
              <a:gd name="connsiteX182" fmla="*/ 2874797 w 12193268"/>
              <a:gd name="connsiteY182" fmla="*/ 6764482 h 6852115"/>
              <a:gd name="connsiteX183" fmla="*/ 2951661 w 12193268"/>
              <a:gd name="connsiteY183" fmla="*/ 6840177 h 6852115"/>
              <a:gd name="connsiteX184" fmla="*/ 3023985 w 12193268"/>
              <a:gd name="connsiteY184" fmla="*/ 6840177 h 6852115"/>
              <a:gd name="connsiteX185" fmla="*/ 5075899 w 12193268"/>
              <a:gd name="connsiteY185" fmla="*/ 6694811 h 6852115"/>
              <a:gd name="connsiteX186" fmla="*/ 4928860 w 12193268"/>
              <a:gd name="connsiteY186" fmla="*/ 6835676 h 6852115"/>
              <a:gd name="connsiteX187" fmla="*/ 4996885 w 12193268"/>
              <a:gd name="connsiteY187" fmla="*/ 6835676 h 6852115"/>
              <a:gd name="connsiteX188" fmla="*/ 5073749 w 12193268"/>
              <a:gd name="connsiteY188" fmla="*/ 6759981 h 6852115"/>
              <a:gd name="connsiteX189" fmla="*/ 5150613 w 12193268"/>
              <a:gd name="connsiteY189" fmla="*/ 6835676 h 6852115"/>
              <a:gd name="connsiteX190" fmla="*/ 5222938 w 12193268"/>
              <a:gd name="connsiteY190" fmla="*/ 6835676 h 6852115"/>
              <a:gd name="connsiteX191" fmla="*/ 689342 w 12193268"/>
              <a:gd name="connsiteY191" fmla="*/ 6695876 h 6852115"/>
              <a:gd name="connsiteX192" fmla="*/ 542303 w 12193268"/>
              <a:gd name="connsiteY192" fmla="*/ 6836741 h 6852115"/>
              <a:gd name="connsiteX193" fmla="*/ 610328 w 12193268"/>
              <a:gd name="connsiteY193" fmla="*/ 6836741 h 6852115"/>
              <a:gd name="connsiteX194" fmla="*/ 687192 w 12193268"/>
              <a:gd name="connsiteY194" fmla="*/ 6761046 h 6852115"/>
              <a:gd name="connsiteX195" fmla="*/ 764056 w 12193268"/>
              <a:gd name="connsiteY195" fmla="*/ 6836741 h 6852115"/>
              <a:gd name="connsiteX196" fmla="*/ 836381 w 12193268"/>
              <a:gd name="connsiteY196" fmla="*/ 6836741 h 6852115"/>
              <a:gd name="connsiteX197" fmla="*/ 11079919 w 12193268"/>
              <a:gd name="connsiteY197" fmla="*/ 6676012 h 6852115"/>
              <a:gd name="connsiteX198" fmla="*/ 11079920 w 12193268"/>
              <a:gd name="connsiteY198" fmla="*/ 6678460 h 6852115"/>
              <a:gd name="connsiteX199" fmla="*/ 10894199 w 12193268"/>
              <a:gd name="connsiteY199" fmla="*/ 6849999 h 6852115"/>
              <a:gd name="connsiteX200" fmla="*/ 10954845 w 12193268"/>
              <a:gd name="connsiteY200" fmla="*/ 6849999 h 6852115"/>
              <a:gd name="connsiteX201" fmla="*/ 11079920 w 12193268"/>
              <a:gd name="connsiteY201" fmla="*/ 6734474 h 6852115"/>
              <a:gd name="connsiteX202" fmla="*/ 11079920 w 12193268"/>
              <a:gd name="connsiteY202" fmla="*/ 6732027 h 6852115"/>
              <a:gd name="connsiteX203" fmla="*/ 11194719 w 12193268"/>
              <a:gd name="connsiteY203" fmla="*/ 6838060 h 6852115"/>
              <a:gd name="connsiteX204" fmla="*/ 11255364 w 12193268"/>
              <a:gd name="connsiteY204" fmla="*/ 6838061 h 6852115"/>
              <a:gd name="connsiteX205" fmla="*/ 6703996 w 12193268"/>
              <a:gd name="connsiteY205" fmla="*/ 6677062 h 6852115"/>
              <a:gd name="connsiteX206" fmla="*/ 6703996 w 12193268"/>
              <a:gd name="connsiteY206" fmla="*/ 6679510 h 6852115"/>
              <a:gd name="connsiteX207" fmla="*/ 6518275 w 12193268"/>
              <a:gd name="connsiteY207" fmla="*/ 6851050 h 6852115"/>
              <a:gd name="connsiteX208" fmla="*/ 6578922 w 12193268"/>
              <a:gd name="connsiteY208" fmla="*/ 6851049 h 6852115"/>
              <a:gd name="connsiteX209" fmla="*/ 6703997 w 12193268"/>
              <a:gd name="connsiteY209" fmla="*/ 6735525 h 6852115"/>
              <a:gd name="connsiteX210" fmla="*/ 6703997 w 12193268"/>
              <a:gd name="connsiteY210" fmla="*/ 6733077 h 6852115"/>
              <a:gd name="connsiteX211" fmla="*/ 6818796 w 12193268"/>
              <a:gd name="connsiteY211" fmla="*/ 6839111 h 6852115"/>
              <a:gd name="connsiteX212" fmla="*/ 6879440 w 12193268"/>
              <a:gd name="connsiteY212" fmla="*/ 6839111 h 6852115"/>
              <a:gd name="connsiteX213" fmla="*/ 8892315 w 12193268"/>
              <a:gd name="connsiteY213" fmla="*/ 6672577 h 6852115"/>
              <a:gd name="connsiteX214" fmla="*/ 8892315 w 12193268"/>
              <a:gd name="connsiteY214" fmla="*/ 6675025 h 6852115"/>
              <a:gd name="connsiteX215" fmla="*/ 8706595 w 12193268"/>
              <a:gd name="connsiteY215" fmla="*/ 6846563 h 6852115"/>
              <a:gd name="connsiteX216" fmla="*/ 8767241 w 12193268"/>
              <a:gd name="connsiteY216" fmla="*/ 6846564 h 6852115"/>
              <a:gd name="connsiteX217" fmla="*/ 8892316 w 12193268"/>
              <a:gd name="connsiteY217" fmla="*/ 6731039 h 6852115"/>
              <a:gd name="connsiteX218" fmla="*/ 8892316 w 12193268"/>
              <a:gd name="connsiteY218" fmla="*/ 6728592 h 6852115"/>
              <a:gd name="connsiteX219" fmla="*/ 9007115 w 12193268"/>
              <a:gd name="connsiteY219" fmla="*/ 6834625 h 6852115"/>
              <a:gd name="connsiteX220" fmla="*/ 9067760 w 12193268"/>
              <a:gd name="connsiteY220" fmla="*/ 6834625 h 6852115"/>
              <a:gd name="connsiteX221" fmla="*/ 2317440 w 12193268"/>
              <a:gd name="connsiteY221" fmla="*/ 6678128 h 6852115"/>
              <a:gd name="connsiteX222" fmla="*/ 2317440 w 12193268"/>
              <a:gd name="connsiteY222" fmla="*/ 6680576 h 6852115"/>
              <a:gd name="connsiteX223" fmla="*/ 2131719 w 12193268"/>
              <a:gd name="connsiteY223" fmla="*/ 6852115 h 6852115"/>
              <a:gd name="connsiteX224" fmla="*/ 2192365 w 12193268"/>
              <a:gd name="connsiteY224" fmla="*/ 6852115 h 6852115"/>
              <a:gd name="connsiteX225" fmla="*/ 2317440 w 12193268"/>
              <a:gd name="connsiteY225" fmla="*/ 6736590 h 6852115"/>
              <a:gd name="connsiteX226" fmla="*/ 2317440 w 12193268"/>
              <a:gd name="connsiteY226" fmla="*/ 6734143 h 6852115"/>
              <a:gd name="connsiteX227" fmla="*/ 2432239 w 12193268"/>
              <a:gd name="connsiteY227" fmla="*/ 6840176 h 6852115"/>
              <a:gd name="connsiteX228" fmla="*/ 2492884 w 12193268"/>
              <a:gd name="connsiteY228" fmla="*/ 6840177 h 6852115"/>
              <a:gd name="connsiteX229" fmla="*/ 4516391 w 12193268"/>
              <a:gd name="connsiteY229" fmla="*/ 6673627 h 6852115"/>
              <a:gd name="connsiteX230" fmla="*/ 4516391 w 12193268"/>
              <a:gd name="connsiteY230" fmla="*/ 6676075 h 6852115"/>
              <a:gd name="connsiteX231" fmla="*/ 4330671 w 12193268"/>
              <a:gd name="connsiteY231" fmla="*/ 6847614 h 6852115"/>
              <a:gd name="connsiteX232" fmla="*/ 4391317 w 12193268"/>
              <a:gd name="connsiteY232" fmla="*/ 6847614 h 6852115"/>
              <a:gd name="connsiteX233" fmla="*/ 4516393 w 12193268"/>
              <a:gd name="connsiteY233" fmla="*/ 6732090 h 6852115"/>
              <a:gd name="connsiteX234" fmla="*/ 4516392 w 12193268"/>
              <a:gd name="connsiteY234" fmla="*/ 6729642 h 6852115"/>
              <a:gd name="connsiteX235" fmla="*/ 4631191 w 12193268"/>
              <a:gd name="connsiteY235" fmla="*/ 6835675 h 6852115"/>
              <a:gd name="connsiteX236" fmla="*/ 4691836 w 12193268"/>
              <a:gd name="connsiteY236" fmla="*/ 6835676 h 6852115"/>
              <a:gd name="connsiteX237" fmla="*/ 129835 w 12193268"/>
              <a:gd name="connsiteY237" fmla="*/ 6674693 h 6852115"/>
              <a:gd name="connsiteX238" fmla="*/ 129835 w 12193268"/>
              <a:gd name="connsiteY238" fmla="*/ 6677141 h 6852115"/>
              <a:gd name="connsiteX239" fmla="*/ 9414 w 12193268"/>
              <a:gd name="connsiteY239" fmla="*/ 6788366 h 6852115"/>
              <a:gd name="connsiteX240" fmla="*/ 9491 w 12193268"/>
              <a:gd name="connsiteY240" fmla="*/ 6844310 h 6852115"/>
              <a:gd name="connsiteX241" fmla="*/ 129836 w 12193268"/>
              <a:gd name="connsiteY241" fmla="*/ 6733155 h 6852115"/>
              <a:gd name="connsiteX242" fmla="*/ 129836 w 12193268"/>
              <a:gd name="connsiteY242" fmla="*/ 6730708 h 6852115"/>
              <a:gd name="connsiteX243" fmla="*/ 244635 w 12193268"/>
              <a:gd name="connsiteY243" fmla="*/ 6836741 h 6852115"/>
              <a:gd name="connsiteX244" fmla="*/ 305280 w 12193268"/>
              <a:gd name="connsiteY244" fmla="*/ 6836741 h 6852115"/>
              <a:gd name="connsiteX245" fmla="*/ 12176180 w 12193268"/>
              <a:gd name="connsiteY245" fmla="*/ 6588175 h 6852115"/>
              <a:gd name="connsiteX246" fmla="*/ 11905636 w 12193268"/>
              <a:gd name="connsiteY246" fmla="*/ 6838060 h 6852115"/>
              <a:gd name="connsiteX247" fmla="*/ 11976098 w 12193268"/>
              <a:gd name="connsiteY247" fmla="*/ 6838061 h 6852115"/>
              <a:gd name="connsiteX248" fmla="*/ 12176180 w 12193268"/>
              <a:gd name="connsiteY248" fmla="*/ 6653256 h 6852115"/>
              <a:gd name="connsiteX249" fmla="*/ 9988575 w 12193268"/>
              <a:gd name="connsiteY249" fmla="*/ 6584740 h 6852115"/>
              <a:gd name="connsiteX250" fmla="*/ 9985413 w 12193268"/>
              <a:gd name="connsiteY250" fmla="*/ 6587661 h 6852115"/>
              <a:gd name="connsiteX251" fmla="*/ 9983660 w 12193268"/>
              <a:gd name="connsiteY251" fmla="*/ 6586042 h 6852115"/>
              <a:gd name="connsiteX252" fmla="*/ 9983660 w 12193268"/>
              <a:gd name="connsiteY252" fmla="*/ 6589279 h 6852115"/>
              <a:gd name="connsiteX253" fmla="*/ 9718032 w 12193268"/>
              <a:gd name="connsiteY253" fmla="*/ 6834625 h 6852115"/>
              <a:gd name="connsiteX254" fmla="*/ 9788493 w 12193268"/>
              <a:gd name="connsiteY254" fmla="*/ 6834625 h 6852115"/>
              <a:gd name="connsiteX255" fmla="*/ 9985412 w 12193268"/>
              <a:gd name="connsiteY255" fmla="*/ 6652742 h 6852115"/>
              <a:gd name="connsiteX256" fmla="*/ 10198977 w 12193268"/>
              <a:gd name="connsiteY256" fmla="*/ 6849999 h 6852115"/>
              <a:gd name="connsiteX257" fmla="*/ 10269438 w 12193268"/>
              <a:gd name="connsiteY257" fmla="*/ 6849999 h 6852115"/>
              <a:gd name="connsiteX258" fmla="*/ 9988575 w 12193268"/>
              <a:gd name="connsiteY258" fmla="*/ 6590581 h 6852115"/>
              <a:gd name="connsiteX259" fmla="*/ 3413700 w 12193268"/>
              <a:gd name="connsiteY259" fmla="*/ 6590291 h 6852115"/>
              <a:gd name="connsiteX260" fmla="*/ 3143157 w 12193268"/>
              <a:gd name="connsiteY260" fmla="*/ 6840177 h 6852115"/>
              <a:gd name="connsiteX261" fmla="*/ 3213618 w 12193268"/>
              <a:gd name="connsiteY261" fmla="*/ 6840177 h 6852115"/>
              <a:gd name="connsiteX262" fmla="*/ 3413699 w 12193268"/>
              <a:gd name="connsiteY262" fmla="*/ 6655372 h 6852115"/>
              <a:gd name="connsiteX263" fmla="*/ 5612652 w 12193268"/>
              <a:gd name="connsiteY263" fmla="*/ 6585790 h 6852115"/>
              <a:gd name="connsiteX264" fmla="*/ 5609489 w 12193268"/>
              <a:gd name="connsiteY264" fmla="*/ 6588712 h 6852115"/>
              <a:gd name="connsiteX265" fmla="*/ 5607737 w 12193268"/>
              <a:gd name="connsiteY265" fmla="*/ 6587093 h 6852115"/>
              <a:gd name="connsiteX266" fmla="*/ 5607737 w 12193268"/>
              <a:gd name="connsiteY266" fmla="*/ 6590330 h 6852115"/>
              <a:gd name="connsiteX267" fmla="*/ 5342108 w 12193268"/>
              <a:gd name="connsiteY267" fmla="*/ 6835675 h 6852115"/>
              <a:gd name="connsiteX268" fmla="*/ 5412570 w 12193268"/>
              <a:gd name="connsiteY268" fmla="*/ 6835676 h 6852115"/>
              <a:gd name="connsiteX269" fmla="*/ 5609489 w 12193268"/>
              <a:gd name="connsiteY269" fmla="*/ 6653792 h 6852115"/>
              <a:gd name="connsiteX270" fmla="*/ 5823054 w 12193268"/>
              <a:gd name="connsiteY270" fmla="*/ 6851050 h 6852115"/>
              <a:gd name="connsiteX271" fmla="*/ 5893514 w 12193268"/>
              <a:gd name="connsiteY271" fmla="*/ 6851050 h 6852115"/>
              <a:gd name="connsiteX272" fmla="*/ 5612651 w 12193268"/>
              <a:gd name="connsiteY272" fmla="*/ 6591632 h 6852115"/>
              <a:gd name="connsiteX273" fmla="*/ 7796056 w 12193268"/>
              <a:gd name="connsiteY273" fmla="*/ 6582606 h 6852115"/>
              <a:gd name="connsiteX274" fmla="*/ 7796056 w 12193268"/>
              <a:gd name="connsiteY274" fmla="*/ 6593105 h 6852115"/>
              <a:gd name="connsiteX275" fmla="*/ 7529713 w 12193268"/>
              <a:gd name="connsiteY275" fmla="*/ 6839111 h 6852115"/>
              <a:gd name="connsiteX276" fmla="*/ 7600174 w 12193268"/>
              <a:gd name="connsiteY276" fmla="*/ 6839111 h 6852115"/>
              <a:gd name="connsiteX277" fmla="*/ 7800256 w 12193268"/>
              <a:gd name="connsiteY277" fmla="*/ 6654307 h 6852115"/>
              <a:gd name="connsiteX278" fmla="*/ 7800256 w 12193268"/>
              <a:gd name="connsiteY278" fmla="*/ 6651568 h 6852115"/>
              <a:gd name="connsiteX279" fmla="*/ 8011372 w 12193268"/>
              <a:gd name="connsiteY279" fmla="*/ 6846563 h 6852115"/>
              <a:gd name="connsiteX280" fmla="*/ 8081833 w 12193268"/>
              <a:gd name="connsiteY280" fmla="*/ 6846563 h 6852115"/>
              <a:gd name="connsiteX281" fmla="*/ 1226095 w 12193268"/>
              <a:gd name="connsiteY281" fmla="*/ 6586856 h 6852115"/>
              <a:gd name="connsiteX282" fmla="*/ 1222933 w 12193268"/>
              <a:gd name="connsiteY282" fmla="*/ 6589777 h 6852115"/>
              <a:gd name="connsiteX283" fmla="*/ 1221180 w 12193268"/>
              <a:gd name="connsiteY283" fmla="*/ 6588158 h 6852115"/>
              <a:gd name="connsiteX284" fmla="*/ 1221180 w 12193268"/>
              <a:gd name="connsiteY284" fmla="*/ 6591395 h 6852115"/>
              <a:gd name="connsiteX285" fmla="*/ 955552 w 12193268"/>
              <a:gd name="connsiteY285" fmla="*/ 6836741 h 6852115"/>
              <a:gd name="connsiteX286" fmla="*/ 1026013 w 12193268"/>
              <a:gd name="connsiteY286" fmla="*/ 6836741 h 6852115"/>
              <a:gd name="connsiteX287" fmla="*/ 1222932 w 12193268"/>
              <a:gd name="connsiteY287" fmla="*/ 6654858 h 6852115"/>
              <a:gd name="connsiteX288" fmla="*/ 1436497 w 12193268"/>
              <a:gd name="connsiteY288" fmla="*/ 6852115 h 6852115"/>
              <a:gd name="connsiteX289" fmla="*/ 1506958 w 12193268"/>
              <a:gd name="connsiteY289" fmla="*/ 6852115 h 6852115"/>
              <a:gd name="connsiteX290" fmla="*/ 1226095 w 12193268"/>
              <a:gd name="connsiteY290" fmla="*/ 6592697 h 6852115"/>
              <a:gd name="connsiteX291" fmla="*/ 3420132 w 12193268"/>
              <a:gd name="connsiteY291" fmla="*/ 6583657 h 6852115"/>
              <a:gd name="connsiteX292" fmla="*/ 3420132 w 12193268"/>
              <a:gd name="connsiteY292" fmla="*/ 6648739 h 6852115"/>
              <a:gd name="connsiteX293" fmla="*/ 3635448 w 12193268"/>
              <a:gd name="connsiteY293" fmla="*/ 6847614 h 6852115"/>
              <a:gd name="connsiteX294" fmla="*/ 3705909 w 12193268"/>
              <a:gd name="connsiteY294" fmla="*/ 6847614 h 6852115"/>
              <a:gd name="connsiteX295" fmla="*/ 11079920 w 12193268"/>
              <a:gd name="connsiteY295" fmla="*/ 6558686 h 6852115"/>
              <a:gd name="connsiteX296" fmla="*/ 11079920 w 12193268"/>
              <a:gd name="connsiteY296" fmla="*/ 6561134 h 6852115"/>
              <a:gd name="connsiteX297" fmla="*/ 10767173 w 12193268"/>
              <a:gd name="connsiteY297" fmla="*/ 6849999 h 6852115"/>
              <a:gd name="connsiteX298" fmla="*/ 10837635 w 12193268"/>
              <a:gd name="connsiteY298" fmla="*/ 6849999 h 6852115"/>
              <a:gd name="connsiteX299" fmla="*/ 11079920 w 12193268"/>
              <a:gd name="connsiteY299" fmla="*/ 6626214 h 6852115"/>
              <a:gd name="connsiteX300" fmla="*/ 11079920 w 12193268"/>
              <a:gd name="connsiteY300" fmla="*/ 6623767 h 6852115"/>
              <a:gd name="connsiteX301" fmla="*/ 11311929 w 12193268"/>
              <a:gd name="connsiteY301" fmla="*/ 6838060 h 6852115"/>
              <a:gd name="connsiteX302" fmla="*/ 11382391 w 12193268"/>
              <a:gd name="connsiteY302" fmla="*/ 6838061 h 6852115"/>
              <a:gd name="connsiteX303" fmla="*/ 6703996 w 12193268"/>
              <a:gd name="connsiteY303" fmla="*/ 6559736 h 6852115"/>
              <a:gd name="connsiteX304" fmla="*/ 6703996 w 12193268"/>
              <a:gd name="connsiteY304" fmla="*/ 6562185 h 6852115"/>
              <a:gd name="connsiteX305" fmla="*/ 6391250 w 12193268"/>
              <a:gd name="connsiteY305" fmla="*/ 6851050 h 6852115"/>
              <a:gd name="connsiteX306" fmla="*/ 6461711 w 12193268"/>
              <a:gd name="connsiteY306" fmla="*/ 6851050 h 6852115"/>
              <a:gd name="connsiteX307" fmla="*/ 6703997 w 12193268"/>
              <a:gd name="connsiteY307" fmla="*/ 6627265 h 6852115"/>
              <a:gd name="connsiteX308" fmla="*/ 6703996 w 12193268"/>
              <a:gd name="connsiteY308" fmla="*/ 6624817 h 6852115"/>
              <a:gd name="connsiteX309" fmla="*/ 6936006 w 12193268"/>
              <a:gd name="connsiteY309" fmla="*/ 6839111 h 6852115"/>
              <a:gd name="connsiteX310" fmla="*/ 7006467 w 12193268"/>
              <a:gd name="connsiteY310" fmla="*/ 6839111 h 6852115"/>
              <a:gd name="connsiteX311" fmla="*/ 8892315 w 12193268"/>
              <a:gd name="connsiteY311" fmla="*/ 6555250 h 6852115"/>
              <a:gd name="connsiteX312" fmla="*/ 8892315 w 12193268"/>
              <a:gd name="connsiteY312" fmla="*/ 6557698 h 6852115"/>
              <a:gd name="connsiteX313" fmla="*/ 8579569 w 12193268"/>
              <a:gd name="connsiteY313" fmla="*/ 6846563 h 6852115"/>
              <a:gd name="connsiteX314" fmla="*/ 8650030 w 12193268"/>
              <a:gd name="connsiteY314" fmla="*/ 6846563 h 6852115"/>
              <a:gd name="connsiteX315" fmla="*/ 8892315 w 12193268"/>
              <a:gd name="connsiteY315" fmla="*/ 6622779 h 6852115"/>
              <a:gd name="connsiteX316" fmla="*/ 8892316 w 12193268"/>
              <a:gd name="connsiteY316" fmla="*/ 6620332 h 6852115"/>
              <a:gd name="connsiteX317" fmla="*/ 9124325 w 12193268"/>
              <a:gd name="connsiteY317" fmla="*/ 6834625 h 6852115"/>
              <a:gd name="connsiteX318" fmla="*/ 9194786 w 12193268"/>
              <a:gd name="connsiteY318" fmla="*/ 6834625 h 6852115"/>
              <a:gd name="connsiteX319" fmla="*/ 2317440 w 12193268"/>
              <a:gd name="connsiteY319" fmla="*/ 6560802 h 6852115"/>
              <a:gd name="connsiteX320" fmla="*/ 2317440 w 12193268"/>
              <a:gd name="connsiteY320" fmla="*/ 6563250 h 6852115"/>
              <a:gd name="connsiteX321" fmla="*/ 2004693 w 12193268"/>
              <a:gd name="connsiteY321" fmla="*/ 6852115 h 6852115"/>
              <a:gd name="connsiteX322" fmla="*/ 2075155 w 12193268"/>
              <a:gd name="connsiteY322" fmla="*/ 6852115 h 6852115"/>
              <a:gd name="connsiteX323" fmla="*/ 2317440 w 12193268"/>
              <a:gd name="connsiteY323" fmla="*/ 6628330 h 6852115"/>
              <a:gd name="connsiteX324" fmla="*/ 2317440 w 12193268"/>
              <a:gd name="connsiteY324" fmla="*/ 6625883 h 6852115"/>
              <a:gd name="connsiteX325" fmla="*/ 2549449 w 12193268"/>
              <a:gd name="connsiteY325" fmla="*/ 6840177 h 6852115"/>
              <a:gd name="connsiteX326" fmla="*/ 2619911 w 12193268"/>
              <a:gd name="connsiteY326" fmla="*/ 6840177 h 6852115"/>
              <a:gd name="connsiteX327" fmla="*/ 4516391 w 12193268"/>
              <a:gd name="connsiteY327" fmla="*/ 6556301 h 6852115"/>
              <a:gd name="connsiteX328" fmla="*/ 4516391 w 12193268"/>
              <a:gd name="connsiteY328" fmla="*/ 6558749 h 6852115"/>
              <a:gd name="connsiteX329" fmla="*/ 4203645 w 12193268"/>
              <a:gd name="connsiteY329" fmla="*/ 6847614 h 6852115"/>
              <a:gd name="connsiteX330" fmla="*/ 4274107 w 12193268"/>
              <a:gd name="connsiteY330" fmla="*/ 6847614 h 6852115"/>
              <a:gd name="connsiteX331" fmla="*/ 4516392 w 12193268"/>
              <a:gd name="connsiteY331" fmla="*/ 6623830 h 6852115"/>
              <a:gd name="connsiteX332" fmla="*/ 4516392 w 12193268"/>
              <a:gd name="connsiteY332" fmla="*/ 6621382 h 6852115"/>
              <a:gd name="connsiteX333" fmla="*/ 4748401 w 12193268"/>
              <a:gd name="connsiteY333" fmla="*/ 6835675 h 6852115"/>
              <a:gd name="connsiteX334" fmla="*/ 4818863 w 12193268"/>
              <a:gd name="connsiteY334" fmla="*/ 6835676 h 6852115"/>
              <a:gd name="connsiteX335" fmla="*/ 129835 w 12193268"/>
              <a:gd name="connsiteY335" fmla="*/ 6557366 h 6852115"/>
              <a:gd name="connsiteX336" fmla="*/ 129835 w 12193268"/>
              <a:gd name="connsiteY336" fmla="*/ 6559815 h 6852115"/>
              <a:gd name="connsiteX337" fmla="*/ 9251 w 12193268"/>
              <a:gd name="connsiteY337" fmla="*/ 6671191 h 6852115"/>
              <a:gd name="connsiteX338" fmla="*/ 9341 w 12193268"/>
              <a:gd name="connsiteY338" fmla="*/ 6736188 h 6852115"/>
              <a:gd name="connsiteX339" fmla="*/ 129834 w 12193268"/>
              <a:gd name="connsiteY339" fmla="*/ 6624895 h 6852115"/>
              <a:gd name="connsiteX340" fmla="*/ 129836 w 12193268"/>
              <a:gd name="connsiteY340" fmla="*/ 6622448 h 6852115"/>
              <a:gd name="connsiteX341" fmla="*/ 361845 w 12193268"/>
              <a:gd name="connsiteY341" fmla="*/ 6836741 h 6852115"/>
              <a:gd name="connsiteX342" fmla="*/ 432306 w 12193268"/>
              <a:gd name="connsiteY342" fmla="*/ 6836741 h 6852115"/>
              <a:gd name="connsiteX343" fmla="*/ 10520641 w 12193268"/>
              <a:gd name="connsiteY343" fmla="*/ 6436226 h 6852115"/>
              <a:gd name="connsiteX344" fmla="*/ 10548122 w 12193268"/>
              <a:gd name="connsiteY344" fmla="*/ 6463290 h 6852115"/>
              <a:gd name="connsiteX345" fmla="*/ 10520640 w 12193268"/>
              <a:gd name="connsiteY345" fmla="*/ 6490351 h 6852115"/>
              <a:gd name="connsiteX346" fmla="*/ 10493159 w 12193268"/>
              <a:gd name="connsiteY346" fmla="*/ 6463290 h 6852115"/>
              <a:gd name="connsiteX347" fmla="*/ 6144718 w 12193268"/>
              <a:gd name="connsiteY347" fmla="*/ 6437277 h 6852115"/>
              <a:gd name="connsiteX348" fmla="*/ 6172198 w 12193268"/>
              <a:gd name="connsiteY348" fmla="*/ 6464341 h 6852115"/>
              <a:gd name="connsiteX349" fmla="*/ 6144717 w 12193268"/>
              <a:gd name="connsiteY349" fmla="*/ 6491402 h 6852115"/>
              <a:gd name="connsiteX350" fmla="*/ 6117236 w 12193268"/>
              <a:gd name="connsiteY350" fmla="*/ 6464341 h 6852115"/>
              <a:gd name="connsiteX351" fmla="*/ 11639199 w 12193268"/>
              <a:gd name="connsiteY351" fmla="*/ 6428600 h 6852115"/>
              <a:gd name="connsiteX352" fmla="*/ 11666680 w 12193268"/>
              <a:gd name="connsiteY352" fmla="*/ 6455663 h 6852115"/>
              <a:gd name="connsiteX353" fmla="*/ 11639199 w 12193268"/>
              <a:gd name="connsiteY353" fmla="*/ 6482726 h 6852115"/>
              <a:gd name="connsiteX354" fmla="*/ 11611718 w 12193268"/>
              <a:gd name="connsiteY354" fmla="*/ 6455663 h 6852115"/>
              <a:gd name="connsiteX355" fmla="*/ 8333037 w 12193268"/>
              <a:gd name="connsiteY355" fmla="*/ 6432791 h 6852115"/>
              <a:gd name="connsiteX356" fmla="*/ 8360518 w 12193268"/>
              <a:gd name="connsiteY356" fmla="*/ 6459854 h 6852115"/>
              <a:gd name="connsiteX357" fmla="*/ 8333037 w 12193268"/>
              <a:gd name="connsiteY357" fmla="*/ 6486916 h 6852115"/>
              <a:gd name="connsiteX358" fmla="*/ 8305555 w 12193268"/>
              <a:gd name="connsiteY358" fmla="*/ 6459854 h 6852115"/>
              <a:gd name="connsiteX359" fmla="*/ 1758161 w 12193268"/>
              <a:gd name="connsiteY359" fmla="*/ 6438342 h 6852115"/>
              <a:gd name="connsiteX360" fmla="*/ 1785642 w 12193268"/>
              <a:gd name="connsiteY360" fmla="*/ 6465406 h 6852115"/>
              <a:gd name="connsiteX361" fmla="*/ 1758160 w 12193268"/>
              <a:gd name="connsiteY361" fmla="*/ 6492467 h 6852115"/>
              <a:gd name="connsiteX362" fmla="*/ 1730679 w 12193268"/>
              <a:gd name="connsiteY362" fmla="*/ 6465406 h 6852115"/>
              <a:gd name="connsiteX363" fmla="*/ 7263275 w 12193268"/>
              <a:gd name="connsiteY363" fmla="*/ 6429651 h 6852115"/>
              <a:gd name="connsiteX364" fmla="*/ 7290756 w 12193268"/>
              <a:gd name="connsiteY364" fmla="*/ 6456714 h 6852115"/>
              <a:gd name="connsiteX365" fmla="*/ 7263275 w 12193268"/>
              <a:gd name="connsiteY365" fmla="*/ 6483777 h 6852115"/>
              <a:gd name="connsiteX366" fmla="*/ 7235794 w 12193268"/>
              <a:gd name="connsiteY366" fmla="*/ 6456713 h 6852115"/>
              <a:gd name="connsiteX367" fmla="*/ 3957113 w 12193268"/>
              <a:gd name="connsiteY367" fmla="*/ 6433842 h 6852115"/>
              <a:gd name="connsiteX368" fmla="*/ 3984594 w 12193268"/>
              <a:gd name="connsiteY368" fmla="*/ 6460905 h 6852115"/>
              <a:gd name="connsiteX369" fmla="*/ 3957113 w 12193268"/>
              <a:gd name="connsiteY369" fmla="*/ 6487967 h 6852115"/>
              <a:gd name="connsiteX370" fmla="*/ 3929631 w 12193268"/>
              <a:gd name="connsiteY370" fmla="*/ 6460905 h 6852115"/>
              <a:gd name="connsiteX371" fmla="*/ 9451594 w 12193268"/>
              <a:gd name="connsiteY371" fmla="*/ 6425165 h 6852115"/>
              <a:gd name="connsiteX372" fmla="*/ 9479075 w 12193268"/>
              <a:gd name="connsiteY372" fmla="*/ 6452228 h 6852115"/>
              <a:gd name="connsiteX373" fmla="*/ 9451594 w 12193268"/>
              <a:gd name="connsiteY373" fmla="*/ 6479290 h 6852115"/>
              <a:gd name="connsiteX374" fmla="*/ 9424113 w 12193268"/>
              <a:gd name="connsiteY374" fmla="*/ 6452227 h 6852115"/>
              <a:gd name="connsiteX375" fmla="*/ 2876718 w 12193268"/>
              <a:gd name="connsiteY375" fmla="*/ 6430716 h 6852115"/>
              <a:gd name="connsiteX376" fmla="*/ 2904200 w 12193268"/>
              <a:gd name="connsiteY376" fmla="*/ 6457779 h 6852115"/>
              <a:gd name="connsiteX377" fmla="*/ 2876719 w 12193268"/>
              <a:gd name="connsiteY377" fmla="*/ 6484842 h 6852115"/>
              <a:gd name="connsiteX378" fmla="*/ 2849238 w 12193268"/>
              <a:gd name="connsiteY378" fmla="*/ 6457779 h 6852115"/>
              <a:gd name="connsiteX379" fmla="*/ 5075671 w 12193268"/>
              <a:gd name="connsiteY379" fmla="*/ 6426215 h 6852115"/>
              <a:gd name="connsiteX380" fmla="*/ 5103152 w 12193268"/>
              <a:gd name="connsiteY380" fmla="*/ 6453279 h 6852115"/>
              <a:gd name="connsiteX381" fmla="*/ 5075670 w 12193268"/>
              <a:gd name="connsiteY381" fmla="*/ 6480341 h 6852115"/>
              <a:gd name="connsiteX382" fmla="*/ 5048190 w 12193268"/>
              <a:gd name="connsiteY382" fmla="*/ 6453278 h 6852115"/>
              <a:gd name="connsiteX383" fmla="*/ 689113 w 12193268"/>
              <a:gd name="connsiteY383" fmla="*/ 6427281 h 6852115"/>
              <a:gd name="connsiteX384" fmla="*/ 716595 w 12193268"/>
              <a:gd name="connsiteY384" fmla="*/ 6454344 h 6852115"/>
              <a:gd name="connsiteX385" fmla="*/ 689114 w 12193268"/>
              <a:gd name="connsiteY385" fmla="*/ 6481406 h 6852115"/>
              <a:gd name="connsiteX386" fmla="*/ 661633 w 12193268"/>
              <a:gd name="connsiteY386" fmla="*/ 6454343 h 6852115"/>
              <a:gd name="connsiteX387" fmla="*/ 10955545 w 12193268"/>
              <a:gd name="connsiteY387" fmla="*/ 6389839 h 6852115"/>
              <a:gd name="connsiteX388" fmla="*/ 10878770 w 12193268"/>
              <a:gd name="connsiteY388" fmla="*/ 6465446 h 6852115"/>
              <a:gd name="connsiteX389" fmla="*/ 10955545 w 12193268"/>
              <a:gd name="connsiteY389" fmla="*/ 6541052 h 6852115"/>
              <a:gd name="connsiteX390" fmla="*/ 11032320 w 12193268"/>
              <a:gd name="connsiteY390" fmla="*/ 6465445 h 6852115"/>
              <a:gd name="connsiteX391" fmla="*/ 10081832 w 12193268"/>
              <a:gd name="connsiteY391" fmla="*/ 6387683 h 6852115"/>
              <a:gd name="connsiteX392" fmla="*/ 10005057 w 12193268"/>
              <a:gd name="connsiteY392" fmla="*/ 6463290 h 6852115"/>
              <a:gd name="connsiteX393" fmla="*/ 10081832 w 12193268"/>
              <a:gd name="connsiteY393" fmla="*/ 6538897 h 6852115"/>
              <a:gd name="connsiteX394" fmla="*/ 10158608 w 12193268"/>
              <a:gd name="connsiteY394" fmla="*/ 6463290 h 6852115"/>
              <a:gd name="connsiteX395" fmla="*/ 6579622 w 12193268"/>
              <a:gd name="connsiteY395" fmla="*/ 6390889 h 6852115"/>
              <a:gd name="connsiteX396" fmla="*/ 6502845 w 12193268"/>
              <a:gd name="connsiteY396" fmla="*/ 6466496 h 6852115"/>
              <a:gd name="connsiteX397" fmla="*/ 6579621 w 12193268"/>
              <a:gd name="connsiteY397" fmla="*/ 6542103 h 6852115"/>
              <a:gd name="connsiteX398" fmla="*/ 6656396 w 12193268"/>
              <a:gd name="connsiteY398" fmla="*/ 6466496 h 6852115"/>
              <a:gd name="connsiteX399" fmla="*/ 8767940 w 12193268"/>
              <a:gd name="connsiteY399" fmla="*/ 6386404 h 6852115"/>
              <a:gd name="connsiteX400" fmla="*/ 8691164 w 12193268"/>
              <a:gd name="connsiteY400" fmla="*/ 6462010 h 6852115"/>
              <a:gd name="connsiteX401" fmla="*/ 8767939 w 12193268"/>
              <a:gd name="connsiteY401" fmla="*/ 6537616 h 6852115"/>
              <a:gd name="connsiteX402" fmla="*/ 8844715 w 12193268"/>
              <a:gd name="connsiteY402" fmla="*/ 6462010 h 6852115"/>
              <a:gd name="connsiteX403" fmla="*/ 12078008 w 12193268"/>
              <a:gd name="connsiteY403" fmla="*/ 6380056 h 6852115"/>
              <a:gd name="connsiteX404" fmla="*/ 12001233 w 12193268"/>
              <a:gd name="connsiteY404" fmla="*/ 6455662 h 6852115"/>
              <a:gd name="connsiteX405" fmla="*/ 12078008 w 12193268"/>
              <a:gd name="connsiteY405" fmla="*/ 6531268 h 6852115"/>
              <a:gd name="connsiteX406" fmla="*/ 12154783 w 12193268"/>
              <a:gd name="connsiteY406" fmla="*/ 6455662 h 6852115"/>
              <a:gd name="connsiteX407" fmla="*/ 5705909 w 12193268"/>
              <a:gd name="connsiteY407" fmla="*/ 6388734 h 6852115"/>
              <a:gd name="connsiteX408" fmla="*/ 5629134 w 12193268"/>
              <a:gd name="connsiteY408" fmla="*/ 6464341 h 6852115"/>
              <a:gd name="connsiteX409" fmla="*/ 5705908 w 12193268"/>
              <a:gd name="connsiteY409" fmla="*/ 6539947 h 6852115"/>
              <a:gd name="connsiteX410" fmla="*/ 5782684 w 12193268"/>
              <a:gd name="connsiteY410" fmla="*/ 6464340 h 6852115"/>
              <a:gd name="connsiteX411" fmla="*/ 7894227 w 12193268"/>
              <a:gd name="connsiteY411" fmla="*/ 6384248 h 6852115"/>
              <a:gd name="connsiteX412" fmla="*/ 7817450 w 12193268"/>
              <a:gd name="connsiteY412" fmla="*/ 6459854 h 6852115"/>
              <a:gd name="connsiteX413" fmla="*/ 7894227 w 12193268"/>
              <a:gd name="connsiteY413" fmla="*/ 6535461 h 6852115"/>
              <a:gd name="connsiteX414" fmla="*/ 7971002 w 12193268"/>
              <a:gd name="connsiteY414" fmla="*/ 6459855 h 6852115"/>
              <a:gd name="connsiteX415" fmla="*/ 2193065 w 12193268"/>
              <a:gd name="connsiteY415" fmla="*/ 6391955 h 6852115"/>
              <a:gd name="connsiteX416" fmla="*/ 2116290 w 12193268"/>
              <a:gd name="connsiteY416" fmla="*/ 6467562 h 6852115"/>
              <a:gd name="connsiteX417" fmla="*/ 2193065 w 12193268"/>
              <a:gd name="connsiteY417" fmla="*/ 6543168 h 6852115"/>
              <a:gd name="connsiteX418" fmla="*/ 2269840 w 12193268"/>
              <a:gd name="connsiteY418" fmla="*/ 6467561 h 6852115"/>
              <a:gd name="connsiteX419" fmla="*/ 4392017 w 12193268"/>
              <a:gd name="connsiteY419" fmla="*/ 6387454 h 6852115"/>
              <a:gd name="connsiteX420" fmla="*/ 4315241 w 12193268"/>
              <a:gd name="connsiteY420" fmla="*/ 6463061 h 6852115"/>
              <a:gd name="connsiteX421" fmla="*/ 4392016 w 12193268"/>
              <a:gd name="connsiteY421" fmla="*/ 6538667 h 6852115"/>
              <a:gd name="connsiteX422" fmla="*/ 4468792 w 12193268"/>
              <a:gd name="connsiteY422" fmla="*/ 6463061 h 6852115"/>
              <a:gd name="connsiteX423" fmla="*/ 11204295 w 12193268"/>
              <a:gd name="connsiteY423" fmla="*/ 6377901 h 6852115"/>
              <a:gd name="connsiteX424" fmla="*/ 11127520 w 12193268"/>
              <a:gd name="connsiteY424" fmla="*/ 6453507 h 6852115"/>
              <a:gd name="connsiteX425" fmla="*/ 11204295 w 12193268"/>
              <a:gd name="connsiteY425" fmla="*/ 6529113 h 6852115"/>
              <a:gd name="connsiteX426" fmla="*/ 11281071 w 12193268"/>
              <a:gd name="connsiteY426" fmla="*/ 6453507 h 6852115"/>
              <a:gd name="connsiteX427" fmla="*/ 8863 w 12193268"/>
              <a:gd name="connsiteY427" fmla="*/ 6391871 h 6852115"/>
              <a:gd name="connsiteX428" fmla="*/ 9063 w 12193268"/>
              <a:gd name="connsiteY428" fmla="*/ 6536183 h 6852115"/>
              <a:gd name="connsiteX429" fmla="*/ 82235 w 12193268"/>
              <a:gd name="connsiteY429" fmla="*/ 6464126 h 6852115"/>
              <a:gd name="connsiteX430" fmla="*/ 7702085 w 12193268"/>
              <a:gd name="connsiteY430" fmla="*/ 6381107 h 6852115"/>
              <a:gd name="connsiteX431" fmla="*/ 7625310 w 12193268"/>
              <a:gd name="connsiteY431" fmla="*/ 6456713 h 6852115"/>
              <a:gd name="connsiteX432" fmla="*/ 7702085 w 12193268"/>
              <a:gd name="connsiteY432" fmla="*/ 6532319 h 6852115"/>
              <a:gd name="connsiteX433" fmla="*/ 7778858 w 12193268"/>
              <a:gd name="connsiteY433" fmla="*/ 6456713 h 6852115"/>
              <a:gd name="connsiteX434" fmla="*/ 1319352 w 12193268"/>
              <a:gd name="connsiteY434" fmla="*/ 6389799 h 6852115"/>
              <a:gd name="connsiteX435" fmla="*/ 1242577 w 12193268"/>
              <a:gd name="connsiteY435" fmla="*/ 6465406 h 6852115"/>
              <a:gd name="connsiteX436" fmla="*/ 1319352 w 12193268"/>
              <a:gd name="connsiteY436" fmla="*/ 6541013 h 6852115"/>
              <a:gd name="connsiteX437" fmla="*/ 1396128 w 12193268"/>
              <a:gd name="connsiteY437" fmla="*/ 6465406 h 6852115"/>
              <a:gd name="connsiteX438" fmla="*/ 10520642 w 12193268"/>
              <a:gd name="connsiteY438" fmla="*/ 6376611 h 6852115"/>
              <a:gd name="connsiteX439" fmla="*/ 10430434 w 12193268"/>
              <a:gd name="connsiteY439" fmla="*/ 6465446 h 6852115"/>
              <a:gd name="connsiteX440" fmla="*/ 10520641 w 12193268"/>
              <a:gd name="connsiteY440" fmla="*/ 6554279 h 6852115"/>
              <a:gd name="connsiteX441" fmla="*/ 10610849 w 12193268"/>
              <a:gd name="connsiteY441" fmla="*/ 6465445 h 6852115"/>
              <a:gd name="connsiteX442" fmla="*/ 9890403 w 12193268"/>
              <a:gd name="connsiteY442" fmla="*/ 6376620 h 6852115"/>
              <a:gd name="connsiteX443" fmla="*/ 9813627 w 12193268"/>
              <a:gd name="connsiteY443" fmla="*/ 6452227 h 6852115"/>
              <a:gd name="connsiteX444" fmla="*/ 9890403 w 12193268"/>
              <a:gd name="connsiteY444" fmla="*/ 6527833 h 6852115"/>
              <a:gd name="connsiteX445" fmla="*/ 9967179 w 12193268"/>
              <a:gd name="connsiteY445" fmla="*/ 6452227 h 6852115"/>
              <a:gd name="connsiteX446" fmla="*/ 3518304 w 12193268"/>
              <a:gd name="connsiteY446" fmla="*/ 6385298 h 6852115"/>
              <a:gd name="connsiteX447" fmla="*/ 3441528 w 12193268"/>
              <a:gd name="connsiteY447" fmla="*/ 6460905 h 6852115"/>
              <a:gd name="connsiteX448" fmla="*/ 3518304 w 12193268"/>
              <a:gd name="connsiteY448" fmla="*/ 6536512 h 6852115"/>
              <a:gd name="connsiteX449" fmla="*/ 3595079 w 12193268"/>
              <a:gd name="connsiteY449" fmla="*/ 6460905 h 6852115"/>
              <a:gd name="connsiteX450" fmla="*/ 6828371 w 12193268"/>
              <a:gd name="connsiteY450" fmla="*/ 6378951 h 6852115"/>
              <a:gd name="connsiteX451" fmla="*/ 6751597 w 12193268"/>
              <a:gd name="connsiteY451" fmla="*/ 6454558 h 6852115"/>
              <a:gd name="connsiteX452" fmla="*/ 6828372 w 12193268"/>
              <a:gd name="connsiteY452" fmla="*/ 6530163 h 6852115"/>
              <a:gd name="connsiteX453" fmla="*/ 6905148 w 12193268"/>
              <a:gd name="connsiteY453" fmla="*/ 6454558 h 6852115"/>
              <a:gd name="connsiteX454" fmla="*/ 9016691 w 12193268"/>
              <a:gd name="connsiteY454" fmla="*/ 6374465 h 6852115"/>
              <a:gd name="connsiteX455" fmla="*/ 8939915 w 12193268"/>
              <a:gd name="connsiteY455" fmla="*/ 6450071 h 6852115"/>
              <a:gd name="connsiteX456" fmla="*/ 9016690 w 12193268"/>
              <a:gd name="connsiteY456" fmla="*/ 6525678 h 6852115"/>
              <a:gd name="connsiteX457" fmla="*/ 9093465 w 12193268"/>
              <a:gd name="connsiteY457" fmla="*/ 6450071 h 6852115"/>
              <a:gd name="connsiteX458" fmla="*/ 3315528 w 12193268"/>
              <a:gd name="connsiteY458" fmla="*/ 6382172 h 6852115"/>
              <a:gd name="connsiteX459" fmla="*/ 3238753 w 12193268"/>
              <a:gd name="connsiteY459" fmla="*/ 6457778 h 6852115"/>
              <a:gd name="connsiteX460" fmla="*/ 3315528 w 12193268"/>
              <a:gd name="connsiteY460" fmla="*/ 6533384 h 6852115"/>
              <a:gd name="connsiteX461" fmla="*/ 3392303 w 12193268"/>
              <a:gd name="connsiteY461" fmla="*/ 6457779 h 6852115"/>
              <a:gd name="connsiteX462" fmla="*/ 6144718 w 12193268"/>
              <a:gd name="connsiteY462" fmla="*/ 6377662 h 6852115"/>
              <a:gd name="connsiteX463" fmla="*/ 6054511 w 12193268"/>
              <a:gd name="connsiteY463" fmla="*/ 6466496 h 6852115"/>
              <a:gd name="connsiteX464" fmla="*/ 6144718 w 12193268"/>
              <a:gd name="connsiteY464" fmla="*/ 6555329 h 6852115"/>
              <a:gd name="connsiteX465" fmla="*/ 6234925 w 12193268"/>
              <a:gd name="connsiteY465" fmla="*/ 6466496 h 6852115"/>
              <a:gd name="connsiteX466" fmla="*/ 5514479 w 12193268"/>
              <a:gd name="connsiteY466" fmla="*/ 6377671 h 6852115"/>
              <a:gd name="connsiteX467" fmla="*/ 5437704 w 12193268"/>
              <a:gd name="connsiteY467" fmla="*/ 6453278 h 6852115"/>
              <a:gd name="connsiteX468" fmla="*/ 5514480 w 12193268"/>
              <a:gd name="connsiteY468" fmla="*/ 6528884 h 6852115"/>
              <a:gd name="connsiteX469" fmla="*/ 5591255 w 12193268"/>
              <a:gd name="connsiteY469" fmla="*/ 6453277 h 6852115"/>
              <a:gd name="connsiteX470" fmla="*/ 8333037 w 12193268"/>
              <a:gd name="connsiteY470" fmla="*/ 6373175 h 6852115"/>
              <a:gd name="connsiteX471" fmla="*/ 8242829 w 12193268"/>
              <a:gd name="connsiteY471" fmla="*/ 6462010 h 6852115"/>
              <a:gd name="connsiteX472" fmla="*/ 8333037 w 12193268"/>
              <a:gd name="connsiteY472" fmla="*/ 6550844 h 6852115"/>
              <a:gd name="connsiteX473" fmla="*/ 8423244 w 12193268"/>
              <a:gd name="connsiteY473" fmla="*/ 6462010 h 6852115"/>
              <a:gd name="connsiteX474" fmla="*/ 2441815 w 12193268"/>
              <a:gd name="connsiteY474" fmla="*/ 6380017 h 6852115"/>
              <a:gd name="connsiteX475" fmla="*/ 2365040 w 12193268"/>
              <a:gd name="connsiteY475" fmla="*/ 6455623 h 6852115"/>
              <a:gd name="connsiteX476" fmla="*/ 2441815 w 12193268"/>
              <a:gd name="connsiteY476" fmla="*/ 6531229 h 6852115"/>
              <a:gd name="connsiteX477" fmla="*/ 2518591 w 12193268"/>
              <a:gd name="connsiteY477" fmla="*/ 6455623 h 6852115"/>
              <a:gd name="connsiteX478" fmla="*/ 4640767 w 12193268"/>
              <a:gd name="connsiteY478" fmla="*/ 6375516 h 6852115"/>
              <a:gd name="connsiteX479" fmla="*/ 4563992 w 12193268"/>
              <a:gd name="connsiteY479" fmla="*/ 6451122 h 6852115"/>
              <a:gd name="connsiteX480" fmla="*/ 4640767 w 12193268"/>
              <a:gd name="connsiteY480" fmla="*/ 6526728 h 6852115"/>
              <a:gd name="connsiteX481" fmla="*/ 4717542 w 12193268"/>
              <a:gd name="connsiteY481" fmla="*/ 6451122 h 6852115"/>
              <a:gd name="connsiteX482" fmla="*/ 1758161 w 12193268"/>
              <a:gd name="connsiteY482" fmla="*/ 6378727 h 6852115"/>
              <a:gd name="connsiteX483" fmla="*/ 1667953 w 12193268"/>
              <a:gd name="connsiteY483" fmla="*/ 6467562 h 6852115"/>
              <a:gd name="connsiteX484" fmla="*/ 1758161 w 12193268"/>
              <a:gd name="connsiteY484" fmla="*/ 6556395 h 6852115"/>
              <a:gd name="connsiteX485" fmla="*/ 1848369 w 12193268"/>
              <a:gd name="connsiteY485" fmla="*/ 6467561 h 6852115"/>
              <a:gd name="connsiteX486" fmla="*/ 11639199 w 12193268"/>
              <a:gd name="connsiteY486" fmla="*/ 6364673 h 6852115"/>
              <a:gd name="connsiteX487" fmla="*/ 11548991 w 12193268"/>
              <a:gd name="connsiteY487" fmla="*/ 6453507 h 6852115"/>
              <a:gd name="connsiteX488" fmla="*/ 11639199 w 12193268"/>
              <a:gd name="connsiteY488" fmla="*/ 6542341 h 6852115"/>
              <a:gd name="connsiteX489" fmla="*/ 11729405 w 12193268"/>
              <a:gd name="connsiteY489" fmla="*/ 6453507 h 6852115"/>
              <a:gd name="connsiteX490" fmla="*/ 1127923 w 12193268"/>
              <a:gd name="connsiteY490" fmla="*/ 6378736 h 6852115"/>
              <a:gd name="connsiteX491" fmla="*/ 1051147 w 12193268"/>
              <a:gd name="connsiteY491" fmla="*/ 6454343 h 6852115"/>
              <a:gd name="connsiteX492" fmla="*/ 1127924 w 12193268"/>
              <a:gd name="connsiteY492" fmla="*/ 6529949 h 6852115"/>
              <a:gd name="connsiteX493" fmla="*/ 1204699 w 12193268"/>
              <a:gd name="connsiteY493" fmla="*/ 6454343 h 6852115"/>
              <a:gd name="connsiteX494" fmla="*/ 3957113 w 12193268"/>
              <a:gd name="connsiteY494" fmla="*/ 6374226 h 6852115"/>
              <a:gd name="connsiteX495" fmla="*/ 3866906 w 12193268"/>
              <a:gd name="connsiteY495" fmla="*/ 6463061 h 6852115"/>
              <a:gd name="connsiteX496" fmla="*/ 3957113 w 12193268"/>
              <a:gd name="connsiteY496" fmla="*/ 6551894 h 6852115"/>
              <a:gd name="connsiteX497" fmla="*/ 4047321 w 12193268"/>
              <a:gd name="connsiteY497" fmla="*/ 6463060 h 6852115"/>
              <a:gd name="connsiteX498" fmla="*/ 254211 w 12193268"/>
              <a:gd name="connsiteY498" fmla="*/ 6376581 h 6852115"/>
              <a:gd name="connsiteX499" fmla="*/ 177436 w 12193268"/>
              <a:gd name="connsiteY499" fmla="*/ 6452187 h 6852115"/>
              <a:gd name="connsiteX500" fmla="*/ 254211 w 12193268"/>
              <a:gd name="connsiteY500" fmla="*/ 6527794 h 6852115"/>
              <a:gd name="connsiteX501" fmla="*/ 330986 w 12193268"/>
              <a:gd name="connsiteY501" fmla="*/ 6452187 h 6852115"/>
              <a:gd name="connsiteX502" fmla="*/ 7263274 w 12193268"/>
              <a:gd name="connsiteY502" fmla="*/ 6365724 h 6852115"/>
              <a:gd name="connsiteX503" fmla="*/ 7173068 w 12193268"/>
              <a:gd name="connsiteY503" fmla="*/ 6454557 h 6852115"/>
              <a:gd name="connsiteX504" fmla="*/ 7263275 w 12193268"/>
              <a:gd name="connsiteY504" fmla="*/ 6543392 h 6852115"/>
              <a:gd name="connsiteX505" fmla="*/ 7353482 w 12193268"/>
              <a:gd name="connsiteY505" fmla="*/ 6454558 h 6852115"/>
              <a:gd name="connsiteX506" fmla="*/ 9451593 w 12193268"/>
              <a:gd name="connsiteY506" fmla="*/ 6361238 h 6852115"/>
              <a:gd name="connsiteX507" fmla="*/ 9361387 w 12193268"/>
              <a:gd name="connsiteY507" fmla="*/ 6450072 h 6852115"/>
              <a:gd name="connsiteX508" fmla="*/ 9451593 w 12193268"/>
              <a:gd name="connsiteY508" fmla="*/ 6538905 h 6852115"/>
              <a:gd name="connsiteX509" fmla="*/ 9541800 w 12193268"/>
              <a:gd name="connsiteY509" fmla="*/ 6450071 h 6852115"/>
              <a:gd name="connsiteX510" fmla="*/ 2876718 w 12193268"/>
              <a:gd name="connsiteY510" fmla="*/ 6366789 h 6852115"/>
              <a:gd name="connsiteX511" fmla="*/ 2786511 w 12193268"/>
              <a:gd name="connsiteY511" fmla="*/ 6455623 h 6852115"/>
              <a:gd name="connsiteX512" fmla="*/ 2876718 w 12193268"/>
              <a:gd name="connsiteY512" fmla="*/ 6544457 h 6852115"/>
              <a:gd name="connsiteX513" fmla="*/ 2966925 w 12193268"/>
              <a:gd name="connsiteY513" fmla="*/ 6455623 h 6852115"/>
              <a:gd name="connsiteX514" fmla="*/ 10955545 w 12193268"/>
              <a:gd name="connsiteY514" fmla="*/ 6354128 h 6852115"/>
              <a:gd name="connsiteX515" fmla="*/ 11068582 w 12193268"/>
              <a:gd name="connsiteY515" fmla="*/ 6465445 h 6852115"/>
              <a:gd name="connsiteX516" fmla="*/ 10955545 w 12193268"/>
              <a:gd name="connsiteY516" fmla="*/ 6576762 h 6852115"/>
              <a:gd name="connsiteX517" fmla="*/ 10842507 w 12193268"/>
              <a:gd name="connsiteY517" fmla="*/ 6465445 h 6852115"/>
              <a:gd name="connsiteX518" fmla="*/ 5075670 w 12193268"/>
              <a:gd name="connsiteY518" fmla="*/ 6362289 h 6852115"/>
              <a:gd name="connsiteX519" fmla="*/ 4985463 w 12193268"/>
              <a:gd name="connsiteY519" fmla="*/ 6451122 h 6852115"/>
              <a:gd name="connsiteX520" fmla="*/ 5075670 w 12193268"/>
              <a:gd name="connsiteY520" fmla="*/ 6539956 h 6852115"/>
              <a:gd name="connsiteX521" fmla="*/ 5165877 w 12193268"/>
              <a:gd name="connsiteY521" fmla="*/ 6451122 h 6852115"/>
              <a:gd name="connsiteX522" fmla="*/ 6579621 w 12193268"/>
              <a:gd name="connsiteY522" fmla="*/ 6355178 h 6852115"/>
              <a:gd name="connsiteX523" fmla="*/ 6692658 w 12193268"/>
              <a:gd name="connsiteY523" fmla="*/ 6466496 h 6852115"/>
              <a:gd name="connsiteX524" fmla="*/ 6579621 w 12193268"/>
              <a:gd name="connsiteY524" fmla="*/ 6577813 h 6852115"/>
              <a:gd name="connsiteX525" fmla="*/ 6466583 w 12193268"/>
              <a:gd name="connsiteY525" fmla="*/ 6466496 h 6852115"/>
              <a:gd name="connsiteX526" fmla="*/ 689113 w 12193268"/>
              <a:gd name="connsiteY526" fmla="*/ 6363354 h 6852115"/>
              <a:gd name="connsiteX527" fmla="*/ 598907 w 12193268"/>
              <a:gd name="connsiteY527" fmla="*/ 6452188 h 6852115"/>
              <a:gd name="connsiteX528" fmla="*/ 689112 w 12193268"/>
              <a:gd name="connsiteY528" fmla="*/ 6541021 h 6852115"/>
              <a:gd name="connsiteX529" fmla="*/ 779320 w 12193268"/>
              <a:gd name="connsiteY529" fmla="*/ 6452187 h 6852115"/>
              <a:gd name="connsiteX530" fmla="*/ 8767940 w 12193268"/>
              <a:gd name="connsiteY530" fmla="*/ 6350693 h 6852115"/>
              <a:gd name="connsiteX531" fmla="*/ 8880977 w 12193268"/>
              <a:gd name="connsiteY531" fmla="*/ 6462010 h 6852115"/>
              <a:gd name="connsiteX532" fmla="*/ 8767939 w 12193268"/>
              <a:gd name="connsiteY532" fmla="*/ 6573326 h 6852115"/>
              <a:gd name="connsiteX533" fmla="*/ 8654902 w 12193268"/>
              <a:gd name="connsiteY533" fmla="*/ 6462010 h 6852115"/>
              <a:gd name="connsiteX534" fmla="*/ 2193065 w 12193268"/>
              <a:gd name="connsiteY534" fmla="*/ 6356244 h 6852115"/>
              <a:gd name="connsiteX535" fmla="*/ 2306102 w 12193268"/>
              <a:gd name="connsiteY535" fmla="*/ 6467561 h 6852115"/>
              <a:gd name="connsiteX536" fmla="*/ 2193065 w 12193268"/>
              <a:gd name="connsiteY536" fmla="*/ 6578878 h 6852115"/>
              <a:gd name="connsiteX537" fmla="*/ 2080027 w 12193268"/>
              <a:gd name="connsiteY537" fmla="*/ 6467562 h 6852115"/>
              <a:gd name="connsiteX538" fmla="*/ 4392017 w 12193268"/>
              <a:gd name="connsiteY538" fmla="*/ 6351743 h 6852115"/>
              <a:gd name="connsiteX539" fmla="*/ 4505054 w 12193268"/>
              <a:gd name="connsiteY539" fmla="*/ 6463061 h 6852115"/>
              <a:gd name="connsiteX540" fmla="*/ 4392016 w 12193268"/>
              <a:gd name="connsiteY540" fmla="*/ 6574377 h 6852115"/>
              <a:gd name="connsiteX541" fmla="*/ 4278979 w 12193268"/>
              <a:gd name="connsiteY541" fmla="*/ 6463060 h 6852115"/>
              <a:gd name="connsiteX542" fmla="*/ 11204295 w 12193268"/>
              <a:gd name="connsiteY542" fmla="*/ 6342191 h 6852115"/>
              <a:gd name="connsiteX543" fmla="*/ 11317333 w 12193268"/>
              <a:gd name="connsiteY543" fmla="*/ 6453507 h 6852115"/>
              <a:gd name="connsiteX544" fmla="*/ 11204295 w 12193268"/>
              <a:gd name="connsiteY544" fmla="*/ 6564824 h 6852115"/>
              <a:gd name="connsiteX545" fmla="*/ 11091257 w 12193268"/>
              <a:gd name="connsiteY545" fmla="*/ 6453507 h 6852115"/>
              <a:gd name="connsiteX546" fmla="*/ 7702085 w 12193268"/>
              <a:gd name="connsiteY546" fmla="*/ 6345396 h 6852115"/>
              <a:gd name="connsiteX547" fmla="*/ 7796055 w 12193268"/>
              <a:gd name="connsiteY547" fmla="*/ 6437937 h 6852115"/>
              <a:gd name="connsiteX548" fmla="*/ 7796056 w 12193268"/>
              <a:gd name="connsiteY548" fmla="*/ 6445215 h 6852115"/>
              <a:gd name="connsiteX549" fmla="*/ 7799752 w 12193268"/>
              <a:gd name="connsiteY549" fmla="*/ 6441576 h 6852115"/>
              <a:gd name="connsiteX550" fmla="*/ 7800256 w 12193268"/>
              <a:gd name="connsiteY550" fmla="*/ 6442073 h 6852115"/>
              <a:gd name="connsiteX551" fmla="*/ 7800256 w 12193268"/>
              <a:gd name="connsiteY551" fmla="*/ 6441079 h 6852115"/>
              <a:gd name="connsiteX552" fmla="*/ 7894227 w 12193268"/>
              <a:gd name="connsiteY552" fmla="*/ 6348538 h 6852115"/>
              <a:gd name="connsiteX553" fmla="*/ 8007265 w 12193268"/>
              <a:gd name="connsiteY553" fmla="*/ 6459854 h 6852115"/>
              <a:gd name="connsiteX554" fmla="*/ 7894227 w 12193268"/>
              <a:gd name="connsiteY554" fmla="*/ 6571171 h 6852115"/>
              <a:gd name="connsiteX555" fmla="*/ 7800256 w 12193268"/>
              <a:gd name="connsiteY555" fmla="*/ 6478630 h 6852115"/>
              <a:gd name="connsiteX556" fmla="*/ 7800255 w 12193268"/>
              <a:gd name="connsiteY556" fmla="*/ 6471352 h 6852115"/>
              <a:gd name="connsiteX557" fmla="*/ 7796559 w 12193268"/>
              <a:gd name="connsiteY557" fmla="*/ 6474991 h 6852115"/>
              <a:gd name="connsiteX558" fmla="*/ 7796055 w 12193268"/>
              <a:gd name="connsiteY558" fmla="*/ 6474494 h 6852115"/>
              <a:gd name="connsiteX559" fmla="*/ 7796056 w 12193268"/>
              <a:gd name="connsiteY559" fmla="*/ 6475488 h 6852115"/>
              <a:gd name="connsiteX560" fmla="*/ 7702085 w 12193268"/>
              <a:gd name="connsiteY560" fmla="*/ 6568030 h 6852115"/>
              <a:gd name="connsiteX561" fmla="*/ 7589047 w 12193268"/>
              <a:gd name="connsiteY561" fmla="*/ 6456713 h 6852115"/>
              <a:gd name="connsiteX562" fmla="*/ 9890403 w 12193268"/>
              <a:gd name="connsiteY562" fmla="*/ 6340909 h 6852115"/>
              <a:gd name="connsiteX563" fmla="*/ 9983660 w 12193268"/>
              <a:gd name="connsiteY563" fmla="*/ 6432748 h 6852115"/>
              <a:gd name="connsiteX564" fmla="*/ 9983661 w 12193268"/>
              <a:gd name="connsiteY564" fmla="*/ 6448651 h 6852115"/>
              <a:gd name="connsiteX565" fmla="*/ 10081832 w 12193268"/>
              <a:gd name="connsiteY565" fmla="*/ 6351973 h 6852115"/>
              <a:gd name="connsiteX566" fmla="*/ 10194870 w 12193268"/>
              <a:gd name="connsiteY566" fmla="*/ 6463290 h 6852115"/>
              <a:gd name="connsiteX567" fmla="*/ 10081832 w 12193268"/>
              <a:gd name="connsiteY567" fmla="*/ 6574607 h 6852115"/>
              <a:gd name="connsiteX568" fmla="*/ 9988575 w 12193268"/>
              <a:gd name="connsiteY568" fmla="*/ 6482770 h 6852115"/>
              <a:gd name="connsiteX569" fmla="*/ 9988575 w 12193268"/>
              <a:gd name="connsiteY569" fmla="*/ 6466866 h 6852115"/>
              <a:gd name="connsiteX570" fmla="*/ 9890404 w 12193268"/>
              <a:gd name="connsiteY570" fmla="*/ 6563544 h 6852115"/>
              <a:gd name="connsiteX571" fmla="*/ 9777366 w 12193268"/>
              <a:gd name="connsiteY571" fmla="*/ 6452227 h 6852115"/>
              <a:gd name="connsiteX572" fmla="*/ 6828371 w 12193268"/>
              <a:gd name="connsiteY572" fmla="*/ 6343241 h 6852115"/>
              <a:gd name="connsiteX573" fmla="*/ 6941409 w 12193268"/>
              <a:gd name="connsiteY573" fmla="*/ 6454558 h 6852115"/>
              <a:gd name="connsiteX574" fmla="*/ 6828372 w 12193268"/>
              <a:gd name="connsiteY574" fmla="*/ 6565874 h 6852115"/>
              <a:gd name="connsiteX575" fmla="*/ 6715334 w 12193268"/>
              <a:gd name="connsiteY575" fmla="*/ 6454557 h 6852115"/>
              <a:gd name="connsiteX576" fmla="*/ 9016690 w 12193268"/>
              <a:gd name="connsiteY576" fmla="*/ 6338755 h 6852115"/>
              <a:gd name="connsiteX577" fmla="*/ 9129728 w 12193268"/>
              <a:gd name="connsiteY577" fmla="*/ 6450071 h 6852115"/>
              <a:gd name="connsiteX578" fmla="*/ 9016690 w 12193268"/>
              <a:gd name="connsiteY578" fmla="*/ 6561389 h 6852115"/>
              <a:gd name="connsiteX579" fmla="*/ 8903653 w 12193268"/>
              <a:gd name="connsiteY579" fmla="*/ 6450072 h 6852115"/>
              <a:gd name="connsiteX580" fmla="*/ 5514479 w 12193268"/>
              <a:gd name="connsiteY580" fmla="*/ 6341960 h 6852115"/>
              <a:gd name="connsiteX581" fmla="*/ 5607736 w 12193268"/>
              <a:gd name="connsiteY581" fmla="*/ 6433798 h 6852115"/>
              <a:gd name="connsiteX582" fmla="*/ 5607737 w 12193268"/>
              <a:gd name="connsiteY582" fmla="*/ 6449702 h 6852115"/>
              <a:gd name="connsiteX583" fmla="*/ 5705908 w 12193268"/>
              <a:gd name="connsiteY583" fmla="*/ 6353024 h 6852115"/>
              <a:gd name="connsiteX584" fmla="*/ 5818946 w 12193268"/>
              <a:gd name="connsiteY584" fmla="*/ 6464341 h 6852115"/>
              <a:gd name="connsiteX585" fmla="*/ 5705908 w 12193268"/>
              <a:gd name="connsiteY585" fmla="*/ 6575658 h 6852115"/>
              <a:gd name="connsiteX586" fmla="*/ 5612652 w 12193268"/>
              <a:gd name="connsiteY586" fmla="*/ 6483821 h 6852115"/>
              <a:gd name="connsiteX587" fmla="*/ 5612652 w 12193268"/>
              <a:gd name="connsiteY587" fmla="*/ 6467917 h 6852115"/>
              <a:gd name="connsiteX588" fmla="*/ 5514480 w 12193268"/>
              <a:gd name="connsiteY588" fmla="*/ 6564595 h 6852115"/>
              <a:gd name="connsiteX589" fmla="*/ 5401442 w 12193268"/>
              <a:gd name="connsiteY589" fmla="*/ 6453278 h 6852115"/>
              <a:gd name="connsiteX590" fmla="*/ 10520641 w 12193268"/>
              <a:gd name="connsiteY590" fmla="*/ 6334654 h 6852115"/>
              <a:gd name="connsiteX591" fmla="*/ 10653456 w 12193268"/>
              <a:gd name="connsiteY591" fmla="*/ 6465446 h 6852115"/>
              <a:gd name="connsiteX592" fmla="*/ 10520642 w 12193268"/>
              <a:gd name="connsiteY592" fmla="*/ 6596238 h 6852115"/>
              <a:gd name="connsiteX593" fmla="*/ 10387828 w 12193268"/>
              <a:gd name="connsiteY593" fmla="*/ 6465445 h 6852115"/>
              <a:gd name="connsiteX594" fmla="*/ 2441815 w 12193268"/>
              <a:gd name="connsiteY594" fmla="*/ 6344307 h 6852115"/>
              <a:gd name="connsiteX595" fmla="*/ 2554853 w 12193268"/>
              <a:gd name="connsiteY595" fmla="*/ 6455623 h 6852115"/>
              <a:gd name="connsiteX596" fmla="*/ 2441815 w 12193268"/>
              <a:gd name="connsiteY596" fmla="*/ 6566940 h 6852115"/>
              <a:gd name="connsiteX597" fmla="*/ 2328777 w 12193268"/>
              <a:gd name="connsiteY597" fmla="*/ 6455623 h 6852115"/>
              <a:gd name="connsiteX598" fmla="*/ 4640767 w 12193268"/>
              <a:gd name="connsiteY598" fmla="*/ 6339806 h 6852115"/>
              <a:gd name="connsiteX599" fmla="*/ 4753805 w 12193268"/>
              <a:gd name="connsiteY599" fmla="*/ 6451122 h 6852115"/>
              <a:gd name="connsiteX600" fmla="*/ 4640767 w 12193268"/>
              <a:gd name="connsiteY600" fmla="*/ 6562439 h 6852115"/>
              <a:gd name="connsiteX601" fmla="*/ 4527729 w 12193268"/>
              <a:gd name="connsiteY601" fmla="*/ 6451122 h 6852115"/>
              <a:gd name="connsiteX602" fmla="*/ 1127924 w 12193268"/>
              <a:gd name="connsiteY602" fmla="*/ 6343025 h 6852115"/>
              <a:gd name="connsiteX603" fmla="*/ 1221180 w 12193268"/>
              <a:gd name="connsiteY603" fmla="*/ 6434864 h 6852115"/>
              <a:gd name="connsiteX604" fmla="*/ 1221181 w 12193268"/>
              <a:gd name="connsiteY604" fmla="*/ 6450767 h 6852115"/>
              <a:gd name="connsiteX605" fmla="*/ 1319351 w 12193268"/>
              <a:gd name="connsiteY605" fmla="*/ 6354089 h 6852115"/>
              <a:gd name="connsiteX606" fmla="*/ 1432390 w 12193268"/>
              <a:gd name="connsiteY606" fmla="*/ 6465406 h 6852115"/>
              <a:gd name="connsiteX607" fmla="*/ 1319352 w 12193268"/>
              <a:gd name="connsiteY607" fmla="*/ 6576723 h 6852115"/>
              <a:gd name="connsiteX608" fmla="*/ 1226095 w 12193268"/>
              <a:gd name="connsiteY608" fmla="*/ 6484886 h 6852115"/>
              <a:gd name="connsiteX609" fmla="*/ 1226095 w 12193268"/>
              <a:gd name="connsiteY609" fmla="*/ 6468982 h 6852115"/>
              <a:gd name="connsiteX610" fmla="*/ 1127923 w 12193268"/>
              <a:gd name="connsiteY610" fmla="*/ 6565660 h 6852115"/>
              <a:gd name="connsiteX611" fmla="*/ 1014885 w 12193268"/>
              <a:gd name="connsiteY611" fmla="*/ 6454343 h 6852115"/>
              <a:gd name="connsiteX612" fmla="*/ 6144717 w 12193268"/>
              <a:gd name="connsiteY612" fmla="*/ 6335705 h 6852115"/>
              <a:gd name="connsiteX613" fmla="*/ 6277532 w 12193268"/>
              <a:gd name="connsiteY613" fmla="*/ 6466496 h 6852115"/>
              <a:gd name="connsiteX614" fmla="*/ 6144718 w 12193268"/>
              <a:gd name="connsiteY614" fmla="*/ 6597288 h 6852115"/>
              <a:gd name="connsiteX615" fmla="*/ 6011905 w 12193268"/>
              <a:gd name="connsiteY615" fmla="*/ 6466496 h 6852115"/>
              <a:gd name="connsiteX616" fmla="*/ 8333037 w 12193268"/>
              <a:gd name="connsiteY616" fmla="*/ 6331218 h 6852115"/>
              <a:gd name="connsiteX617" fmla="*/ 8465851 w 12193268"/>
              <a:gd name="connsiteY617" fmla="*/ 6462010 h 6852115"/>
              <a:gd name="connsiteX618" fmla="*/ 8333037 w 12193268"/>
              <a:gd name="connsiteY618" fmla="*/ 6592803 h 6852115"/>
              <a:gd name="connsiteX619" fmla="*/ 8200222 w 12193268"/>
              <a:gd name="connsiteY619" fmla="*/ 6462011 h 6852115"/>
              <a:gd name="connsiteX620" fmla="*/ 254210 w 12193268"/>
              <a:gd name="connsiteY620" fmla="*/ 6340871 h 6852115"/>
              <a:gd name="connsiteX621" fmla="*/ 367249 w 12193268"/>
              <a:gd name="connsiteY621" fmla="*/ 6452188 h 6852115"/>
              <a:gd name="connsiteX622" fmla="*/ 254210 w 12193268"/>
              <a:gd name="connsiteY622" fmla="*/ 6563505 h 6852115"/>
              <a:gd name="connsiteX623" fmla="*/ 141173 w 12193268"/>
              <a:gd name="connsiteY623" fmla="*/ 6452188 h 6852115"/>
              <a:gd name="connsiteX624" fmla="*/ 1758162 w 12193268"/>
              <a:gd name="connsiteY624" fmla="*/ 6336770 h 6852115"/>
              <a:gd name="connsiteX625" fmla="*/ 1890976 w 12193268"/>
              <a:gd name="connsiteY625" fmla="*/ 6467562 h 6852115"/>
              <a:gd name="connsiteX626" fmla="*/ 1758161 w 12193268"/>
              <a:gd name="connsiteY626" fmla="*/ 6598354 h 6852115"/>
              <a:gd name="connsiteX627" fmla="*/ 1625348 w 12193268"/>
              <a:gd name="connsiteY627" fmla="*/ 6467561 h 6852115"/>
              <a:gd name="connsiteX628" fmla="*/ 11639199 w 12193268"/>
              <a:gd name="connsiteY628" fmla="*/ 6322714 h 6852115"/>
              <a:gd name="connsiteX629" fmla="*/ 11772012 w 12193268"/>
              <a:gd name="connsiteY629" fmla="*/ 6453507 h 6852115"/>
              <a:gd name="connsiteX630" fmla="*/ 11639198 w 12193268"/>
              <a:gd name="connsiteY630" fmla="*/ 6584298 h 6852115"/>
              <a:gd name="connsiteX631" fmla="*/ 11506384 w 12193268"/>
              <a:gd name="connsiteY631" fmla="*/ 6453507 h 6852115"/>
              <a:gd name="connsiteX632" fmla="*/ 3957114 w 12193268"/>
              <a:gd name="connsiteY632" fmla="*/ 6332269 h 6852115"/>
              <a:gd name="connsiteX633" fmla="*/ 4089927 w 12193268"/>
              <a:gd name="connsiteY633" fmla="*/ 6463061 h 6852115"/>
              <a:gd name="connsiteX634" fmla="*/ 3957114 w 12193268"/>
              <a:gd name="connsiteY634" fmla="*/ 6593853 h 6852115"/>
              <a:gd name="connsiteX635" fmla="*/ 3824299 w 12193268"/>
              <a:gd name="connsiteY635" fmla="*/ 6463062 h 6852115"/>
              <a:gd name="connsiteX636" fmla="*/ 7263275 w 12193268"/>
              <a:gd name="connsiteY636" fmla="*/ 6323765 h 6852115"/>
              <a:gd name="connsiteX637" fmla="*/ 7396088 w 12193268"/>
              <a:gd name="connsiteY637" fmla="*/ 6454557 h 6852115"/>
              <a:gd name="connsiteX638" fmla="*/ 7263274 w 12193268"/>
              <a:gd name="connsiteY638" fmla="*/ 6585349 h 6852115"/>
              <a:gd name="connsiteX639" fmla="*/ 7130461 w 12193268"/>
              <a:gd name="connsiteY639" fmla="*/ 6454558 h 6852115"/>
              <a:gd name="connsiteX640" fmla="*/ 9451594 w 12193268"/>
              <a:gd name="connsiteY640" fmla="*/ 6319279 h 6852115"/>
              <a:gd name="connsiteX641" fmla="*/ 9584407 w 12193268"/>
              <a:gd name="connsiteY641" fmla="*/ 6450072 h 6852115"/>
              <a:gd name="connsiteX642" fmla="*/ 9451593 w 12193268"/>
              <a:gd name="connsiteY642" fmla="*/ 6580863 h 6852115"/>
              <a:gd name="connsiteX643" fmla="*/ 9318780 w 12193268"/>
              <a:gd name="connsiteY643" fmla="*/ 6450071 h 6852115"/>
              <a:gd name="connsiteX644" fmla="*/ 2876718 w 12193268"/>
              <a:gd name="connsiteY644" fmla="*/ 6324830 h 6852115"/>
              <a:gd name="connsiteX645" fmla="*/ 3009532 w 12193268"/>
              <a:gd name="connsiteY645" fmla="*/ 6455623 h 6852115"/>
              <a:gd name="connsiteX646" fmla="*/ 2876718 w 12193268"/>
              <a:gd name="connsiteY646" fmla="*/ 6586415 h 6852115"/>
              <a:gd name="connsiteX647" fmla="*/ 2743904 w 12193268"/>
              <a:gd name="connsiteY647" fmla="*/ 6455623 h 6852115"/>
              <a:gd name="connsiteX648" fmla="*/ 5075671 w 12193268"/>
              <a:gd name="connsiteY648" fmla="*/ 6320330 h 6852115"/>
              <a:gd name="connsiteX649" fmla="*/ 5208484 w 12193268"/>
              <a:gd name="connsiteY649" fmla="*/ 6451122 h 6852115"/>
              <a:gd name="connsiteX650" fmla="*/ 5075670 w 12193268"/>
              <a:gd name="connsiteY650" fmla="*/ 6581913 h 6852115"/>
              <a:gd name="connsiteX651" fmla="*/ 4942856 w 12193268"/>
              <a:gd name="connsiteY651" fmla="*/ 6451122 h 6852115"/>
              <a:gd name="connsiteX652" fmla="*/ 689114 w 12193268"/>
              <a:gd name="connsiteY652" fmla="*/ 6321395 h 6852115"/>
              <a:gd name="connsiteX653" fmla="*/ 821927 w 12193268"/>
              <a:gd name="connsiteY653" fmla="*/ 6452188 h 6852115"/>
              <a:gd name="connsiteX654" fmla="*/ 689113 w 12193268"/>
              <a:gd name="connsiteY654" fmla="*/ 6582979 h 6852115"/>
              <a:gd name="connsiteX655" fmla="*/ 556300 w 12193268"/>
              <a:gd name="connsiteY655" fmla="*/ 6452187 h 6852115"/>
              <a:gd name="connsiteX656" fmla="*/ 10520413 w 12193268"/>
              <a:gd name="connsiteY656" fmla="*/ 6274920 h 6852115"/>
              <a:gd name="connsiteX657" fmla="*/ 10477034 w 12193268"/>
              <a:gd name="connsiteY657" fmla="*/ 6316477 h 6852115"/>
              <a:gd name="connsiteX658" fmla="*/ 10327953 w 12193268"/>
              <a:gd name="connsiteY658" fmla="*/ 6463289 h 6852115"/>
              <a:gd name="connsiteX659" fmla="*/ 10520641 w 12193268"/>
              <a:gd name="connsiteY659" fmla="*/ 6653045 h 6852115"/>
              <a:gd name="connsiteX660" fmla="*/ 10713331 w 12193268"/>
              <a:gd name="connsiteY660" fmla="*/ 6463290 h 6852115"/>
              <a:gd name="connsiteX661" fmla="*/ 10580614 w 12193268"/>
              <a:gd name="connsiteY661" fmla="*/ 6332594 h 6852115"/>
              <a:gd name="connsiteX662" fmla="*/ 6144489 w 12193268"/>
              <a:gd name="connsiteY662" fmla="*/ 6275971 h 6852115"/>
              <a:gd name="connsiteX663" fmla="*/ 6101110 w 12193268"/>
              <a:gd name="connsiteY663" fmla="*/ 6317528 h 6852115"/>
              <a:gd name="connsiteX664" fmla="*/ 5952030 w 12193268"/>
              <a:gd name="connsiteY664" fmla="*/ 6464340 h 6852115"/>
              <a:gd name="connsiteX665" fmla="*/ 6144717 w 12193268"/>
              <a:gd name="connsiteY665" fmla="*/ 6654096 h 6852115"/>
              <a:gd name="connsiteX666" fmla="*/ 6337407 w 12193268"/>
              <a:gd name="connsiteY666" fmla="*/ 6464341 h 6852115"/>
              <a:gd name="connsiteX667" fmla="*/ 6204691 w 12193268"/>
              <a:gd name="connsiteY667" fmla="*/ 6333645 h 6852115"/>
              <a:gd name="connsiteX668" fmla="*/ 8332809 w 12193268"/>
              <a:gd name="connsiteY668" fmla="*/ 6271485 h 6852115"/>
              <a:gd name="connsiteX669" fmla="*/ 8289430 w 12193268"/>
              <a:gd name="connsiteY669" fmla="*/ 6313041 h 6852115"/>
              <a:gd name="connsiteX670" fmla="*/ 8140348 w 12193268"/>
              <a:gd name="connsiteY670" fmla="*/ 6459854 h 6852115"/>
              <a:gd name="connsiteX671" fmla="*/ 8333037 w 12193268"/>
              <a:gd name="connsiteY671" fmla="*/ 6649609 h 6852115"/>
              <a:gd name="connsiteX672" fmla="*/ 8525726 w 12193268"/>
              <a:gd name="connsiteY672" fmla="*/ 6459854 h 6852115"/>
              <a:gd name="connsiteX673" fmla="*/ 8393010 w 12193268"/>
              <a:gd name="connsiteY673" fmla="*/ 6329159 h 6852115"/>
              <a:gd name="connsiteX674" fmla="*/ 11639199 w 12193268"/>
              <a:gd name="connsiteY674" fmla="*/ 6265907 h 6852115"/>
              <a:gd name="connsiteX675" fmla="*/ 11446509 w 12193268"/>
              <a:gd name="connsiteY675" fmla="*/ 6455663 h 6852115"/>
              <a:gd name="connsiteX676" fmla="*/ 11579225 w 12193268"/>
              <a:gd name="connsiteY676" fmla="*/ 6586357 h 6852115"/>
              <a:gd name="connsiteX677" fmla="*/ 11639427 w 12193268"/>
              <a:gd name="connsiteY677" fmla="*/ 6644031 h 6852115"/>
              <a:gd name="connsiteX678" fmla="*/ 11682806 w 12193268"/>
              <a:gd name="connsiteY678" fmla="*/ 6602475 h 6852115"/>
              <a:gd name="connsiteX679" fmla="*/ 11831887 w 12193268"/>
              <a:gd name="connsiteY679" fmla="*/ 6455664 h 6852115"/>
              <a:gd name="connsiteX680" fmla="*/ 1757933 w 12193268"/>
              <a:gd name="connsiteY680" fmla="*/ 6277036 h 6852115"/>
              <a:gd name="connsiteX681" fmla="*/ 1714554 w 12193268"/>
              <a:gd name="connsiteY681" fmla="*/ 6318593 h 6852115"/>
              <a:gd name="connsiteX682" fmla="*/ 1565473 w 12193268"/>
              <a:gd name="connsiteY682" fmla="*/ 6465405 h 6852115"/>
              <a:gd name="connsiteX683" fmla="*/ 1758161 w 12193268"/>
              <a:gd name="connsiteY683" fmla="*/ 6655161 h 6852115"/>
              <a:gd name="connsiteX684" fmla="*/ 1950851 w 12193268"/>
              <a:gd name="connsiteY684" fmla="*/ 6465406 h 6852115"/>
              <a:gd name="connsiteX685" fmla="*/ 1818134 w 12193268"/>
              <a:gd name="connsiteY685" fmla="*/ 6334710 h 6852115"/>
              <a:gd name="connsiteX686" fmla="*/ 3956885 w 12193268"/>
              <a:gd name="connsiteY686" fmla="*/ 6272535 h 6852115"/>
              <a:gd name="connsiteX687" fmla="*/ 3913506 w 12193268"/>
              <a:gd name="connsiteY687" fmla="*/ 6314092 h 6852115"/>
              <a:gd name="connsiteX688" fmla="*/ 3764425 w 12193268"/>
              <a:gd name="connsiteY688" fmla="*/ 6460905 h 6852115"/>
              <a:gd name="connsiteX689" fmla="*/ 3957113 w 12193268"/>
              <a:gd name="connsiteY689" fmla="*/ 6650660 h 6852115"/>
              <a:gd name="connsiteX690" fmla="*/ 4149802 w 12193268"/>
              <a:gd name="connsiteY690" fmla="*/ 6460905 h 6852115"/>
              <a:gd name="connsiteX691" fmla="*/ 4017086 w 12193268"/>
              <a:gd name="connsiteY691" fmla="*/ 6330210 h 6852115"/>
              <a:gd name="connsiteX692" fmla="*/ 7263275 w 12193268"/>
              <a:gd name="connsiteY692" fmla="*/ 6266957 h 6852115"/>
              <a:gd name="connsiteX693" fmla="*/ 7070586 w 12193268"/>
              <a:gd name="connsiteY693" fmla="*/ 6456713 h 6852115"/>
              <a:gd name="connsiteX694" fmla="*/ 7203302 w 12193268"/>
              <a:gd name="connsiteY694" fmla="*/ 6587408 h 6852115"/>
              <a:gd name="connsiteX695" fmla="*/ 7263503 w 12193268"/>
              <a:gd name="connsiteY695" fmla="*/ 6645082 h 6852115"/>
              <a:gd name="connsiteX696" fmla="*/ 7306882 w 12193268"/>
              <a:gd name="connsiteY696" fmla="*/ 6603526 h 6852115"/>
              <a:gd name="connsiteX697" fmla="*/ 7455963 w 12193268"/>
              <a:gd name="connsiteY697" fmla="*/ 6456714 h 6852115"/>
              <a:gd name="connsiteX698" fmla="*/ 9451593 w 12193268"/>
              <a:gd name="connsiteY698" fmla="*/ 6262472 h 6852115"/>
              <a:gd name="connsiteX699" fmla="*/ 9258905 w 12193268"/>
              <a:gd name="connsiteY699" fmla="*/ 6452227 h 6852115"/>
              <a:gd name="connsiteX700" fmla="*/ 9391620 w 12193268"/>
              <a:gd name="connsiteY700" fmla="*/ 6582922 h 6852115"/>
              <a:gd name="connsiteX701" fmla="*/ 9451822 w 12193268"/>
              <a:gd name="connsiteY701" fmla="*/ 6640596 h 6852115"/>
              <a:gd name="connsiteX702" fmla="*/ 9495201 w 12193268"/>
              <a:gd name="connsiteY702" fmla="*/ 6599039 h 6852115"/>
              <a:gd name="connsiteX703" fmla="*/ 9644282 w 12193268"/>
              <a:gd name="connsiteY703" fmla="*/ 6452228 h 6852115"/>
              <a:gd name="connsiteX704" fmla="*/ 2876718 w 12193268"/>
              <a:gd name="connsiteY704" fmla="*/ 6268023 h 6852115"/>
              <a:gd name="connsiteX705" fmla="*/ 2684030 w 12193268"/>
              <a:gd name="connsiteY705" fmla="*/ 6457779 h 6852115"/>
              <a:gd name="connsiteX706" fmla="*/ 2816744 w 12193268"/>
              <a:gd name="connsiteY706" fmla="*/ 6588473 h 6852115"/>
              <a:gd name="connsiteX707" fmla="*/ 2876947 w 12193268"/>
              <a:gd name="connsiteY707" fmla="*/ 6646147 h 6852115"/>
              <a:gd name="connsiteX708" fmla="*/ 2920326 w 12193268"/>
              <a:gd name="connsiteY708" fmla="*/ 6604591 h 6852115"/>
              <a:gd name="connsiteX709" fmla="*/ 3069407 w 12193268"/>
              <a:gd name="connsiteY709" fmla="*/ 6457780 h 6852115"/>
              <a:gd name="connsiteX710" fmla="*/ 5075670 w 12193268"/>
              <a:gd name="connsiteY710" fmla="*/ 6263522 h 6852115"/>
              <a:gd name="connsiteX711" fmla="*/ 4882982 w 12193268"/>
              <a:gd name="connsiteY711" fmla="*/ 6453278 h 6852115"/>
              <a:gd name="connsiteX712" fmla="*/ 5015697 w 12193268"/>
              <a:gd name="connsiteY712" fmla="*/ 6583972 h 6852115"/>
              <a:gd name="connsiteX713" fmla="*/ 5075899 w 12193268"/>
              <a:gd name="connsiteY713" fmla="*/ 6641647 h 6852115"/>
              <a:gd name="connsiteX714" fmla="*/ 5119278 w 12193268"/>
              <a:gd name="connsiteY714" fmla="*/ 6600090 h 6852115"/>
              <a:gd name="connsiteX715" fmla="*/ 5268359 w 12193268"/>
              <a:gd name="connsiteY715" fmla="*/ 6453279 h 6852115"/>
              <a:gd name="connsiteX716" fmla="*/ 689113 w 12193268"/>
              <a:gd name="connsiteY716" fmla="*/ 6264588 h 6852115"/>
              <a:gd name="connsiteX717" fmla="*/ 496425 w 12193268"/>
              <a:gd name="connsiteY717" fmla="*/ 6454343 h 6852115"/>
              <a:gd name="connsiteX718" fmla="*/ 629141 w 12193268"/>
              <a:gd name="connsiteY718" fmla="*/ 6585038 h 6852115"/>
              <a:gd name="connsiteX719" fmla="*/ 689342 w 12193268"/>
              <a:gd name="connsiteY719" fmla="*/ 6642712 h 6852115"/>
              <a:gd name="connsiteX720" fmla="*/ 732721 w 12193268"/>
              <a:gd name="connsiteY720" fmla="*/ 6601155 h 6852115"/>
              <a:gd name="connsiteX721" fmla="*/ 881802 w 12193268"/>
              <a:gd name="connsiteY721" fmla="*/ 6454344 h 6852115"/>
              <a:gd name="connsiteX722" fmla="*/ 10488305 w 12193268"/>
              <a:gd name="connsiteY722" fmla="*/ 6080892 h 6852115"/>
              <a:gd name="connsiteX723" fmla="*/ 10522563 w 12193268"/>
              <a:gd name="connsiteY723" fmla="*/ 6114628 h 6852115"/>
              <a:gd name="connsiteX724" fmla="*/ 10556821 w 12193268"/>
              <a:gd name="connsiteY724" fmla="*/ 6080892 h 6852115"/>
              <a:gd name="connsiteX725" fmla="*/ 10373374 w 12193268"/>
              <a:gd name="connsiteY725" fmla="*/ 6080892 h 6852115"/>
              <a:gd name="connsiteX726" fmla="*/ 10520413 w 12193268"/>
              <a:gd name="connsiteY726" fmla="*/ 6221757 h 6852115"/>
              <a:gd name="connsiteX727" fmla="*/ 10667452 w 12193268"/>
              <a:gd name="connsiteY727" fmla="*/ 6080892 h 6852115"/>
              <a:gd name="connsiteX728" fmla="*/ 10599427 w 12193268"/>
              <a:gd name="connsiteY728" fmla="*/ 6080892 h 6852115"/>
              <a:gd name="connsiteX729" fmla="*/ 10522563 w 12193268"/>
              <a:gd name="connsiteY729" fmla="*/ 6156586 h 6852115"/>
              <a:gd name="connsiteX730" fmla="*/ 10445699 w 12193268"/>
              <a:gd name="connsiteY730" fmla="*/ 6080892 h 6852115"/>
              <a:gd name="connsiteX731" fmla="*/ 6112382 w 12193268"/>
              <a:gd name="connsiteY731" fmla="*/ 6081942 h 6852115"/>
              <a:gd name="connsiteX732" fmla="*/ 6146638 w 12193268"/>
              <a:gd name="connsiteY732" fmla="*/ 6115678 h 6852115"/>
              <a:gd name="connsiteX733" fmla="*/ 6180897 w 12193268"/>
              <a:gd name="connsiteY733" fmla="*/ 6081943 h 6852115"/>
              <a:gd name="connsiteX734" fmla="*/ 5997451 w 12193268"/>
              <a:gd name="connsiteY734" fmla="*/ 6081943 h 6852115"/>
              <a:gd name="connsiteX735" fmla="*/ 6144490 w 12193268"/>
              <a:gd name="connsiteY735" fmla="*/ 6222807 h 6852115"/>
              <a:gd name="connsiteX736" fmla="*/ 6291528 w 12193268"/>
              <a:gd name="connsiteY736" fmla="*/ 6081942 h 6852115"/>
              <a:gd name="connsiteX737" fmla="*/ 6223504 w 12193268"/>
              <a:gd name="connsiteY737" fmla="*/ 6081942 h 6852115"/>
              <a:gd name="connsiteX738" fmla="*/ 6146640 w 12193268"/>
              <a:gd name="connsiteY738" fmla="*/ 6157637 h 6852115"/>
              <a:gd name="connsiteX739" fmla="*/ 6069775 w 12193268"/>
              <a:gd name="connsiteY739" fmla="*/ 6081943 h 6852115"/>
              <a:gd name="connsiteX740" fmla="*/ 8300701 w 12193268"/>
              <a:gd name="connsiteY740" fmla="*/ 6077457 h 6852115"/>
              <a:gd name="connsiteX741" fmla="*/ 8334958 w 12193268"/>
              <a:gd name="connsiteY741" fmla="*/ 6111193 h 6852115"/>
              <a:gd name="connsiteX742" fmla="*/ 8369216 w 12193268"/>
              <a:gd name="connsiteY742" fmla="*/ 6077456 h 6852115"/>
              <a:gd name="connsiteX743" fmla="*/ 8185769 w 12193268"/>
              <a:gd name="connsiteY743" fmla="*/ 6077456 h 6852115"/>
              <a:gd name="connsiteX744" fmla="*/ 8332808 w 12193268"/>
              <a:gd name="connsiteY744" fmla="*/ 6218322 h 6852115"/>
              <a:gd name="connsiteX745" fmla="*/ 8479847 w 12193268"/>
              <a:gd name="connsiteY745" fmla="*/ 6077457 h 6852115"/>
              <a:gd name="connsiteX746" fmla="*/ 8411823 w 12193268"/>
              <a:gd name="connsiteY746" fmla="*/ 6077456 h 6852115"/>
              <a:gd name="connsiteX747" fmla="*/ 8334958 w 12193268"/>
              <a:gd name="connsiteY747" fmla="*/ 6153151 h 6852115"/>
              <a:gd name="connsiteX748" fmla="*/ 8258094 w 12193268"/>
              <a:gd name="connsiteY748" fmla="*/ 6077456 h 6852115"/>
              <a:gd name="connsiteX749" fmla="*/ 12134638 w 12193268"/>
              <a:gd name="connsiteY749" fmla="*/ 6068954 h 6852115"/>
              <a:gd name="connsiteX750" fmla="*/ 12176180 w 12193268"/>
              <a:gd name="connsiteY750" fmla="*/ 6107323 h 6852115"/>
              <a:gd name="connsiteX751" fmla="*/ 12176180 w 12193268"/>
              <a:gd name="connsiteY751" fmla="*/ 6068953 h 6852115"/>
              <a:gd name="connsiteX752" fmla="*/ 12017428 w 12193268"/>
              <a:gd name="connsiteY752" fmla="*/ 6068953 h 6852115"/>
              <a:gd name="connsiteX753" fmla="*/ 12176180 w 12193268"/>
              <a:gd name="connsiteY753" fmla="*/ 6215584 h 6852115"/>
              <a:gd name="connsiteX754" fmla="*/ 12176180 w 12193268"/>
              <a:gd name="connsiteY754" fmla="*/ 6159568 h 6852115"/>
              <a:gd name="connsiteX755" fmla="*/ 12078073 w 12193268"/>
              <a:gd name="connsiteY755" fmla="*/ 6068954 h 6852115"/>
              <a:gd name="connsiteX756" fmla="*/ 11890402 w 12193268"/>
              <a:gd name="connsiteY756" fmla="*/ 6068953 h 6852115"/>
              <a:gd name="connsiteX757" fmla="*/ 12176180 w 12193268"/>
              <a:gd name="connsiteY757" fmla="*/ 6332911 h 6852115"/>
              <a:gd name="connsiteX758" fmla="*/ 12176180 w 12193268"/>
              <a:gd name="connsiteY758" fmla="*/ 6267829 h 6852115"/>
              <a:gd name="connsiteX759" fmla="*/ 11960864 w 12193268"/>
              <a:gd name="connsiteY759" fmla="*/ 6068954 h 6852115"/>
              <a:gd name="connsiteX760" fmla="*/ 1725825 w 12193268"/>
              <a:gd name="connsiteY760" fmla="*/ 6083008 h 6852115"/>
              <a:gd name="connsiteX761" fmla="*/ 1760083 w 12193268"/>
              <a:gd name="connsiteY761" fmla="*/ 6116744 h 6852115"/>
              <a:gd name="connsiteX762" fmla="*/ 1794340 w 12193268"/>
              <a:gd name="connsiteY762" fmla="*/ 6083008 h 6852115"/>
              <a:gd name="connsiteX763" fmla="*/ 11788207 w 12193268"/>
              <a:gd name="connsiteY763" fmla="*/ 6068953 h 6852115"/>
              <a:gd name="connsiteX764" fmla="*/ 11814882 w 12193268"/>
              <a:gd name="connsiteY764" fmla="*/ 6095957 h 6852115"/>
              <a:gd name="connsiteX765" fmla="*/ 11667174 w 12193268"/>
              <a:gd name="connsiteY765" fmla="*/ 6237463 h 6852115"/>
              <a:gd name="connsiteX766" fmla="*/ 11754750 w 12193268"/>
              <a:gd name="connsiteY766" fmla="*/ 6321361 h 6852115"/>
              <a:gd name="connsiteX767" fmla="*/ 11877548 w 12193268"/>
              <a:gd name="connsiteY767" fmla="*/ 6207939 h 6852115"/>
              <a:gd name="connsiteX768" fmla="*/ 11843499 w 12193268"/>
              <a:gd name="connsiteY768" fmla="*/ 6176491 h 6852115"/>
              <a:gd name="connsiteX769" fmla="*/ 11756723 w 12193268"/>
              <a:gd name="connsiteY769" fmla="*/ 6256642 h 6852115"/>
              <a:gd name="connsiteX770" fmla="*/ 11730250 w 12193268"/>
              <a:gd name="connsiteY770" fmla="*/ 6228848 h 6852115"/>
              <a:gd name="connsiteX771" fmla="*/ 11842105 w 12193268"/>
              <a:gd name="connsiteY771" fmla="*/ 6122958 h 6852115"/>
              <a:gd name="connsiteX772" fmla="*/ 11933656 w 12193268"/>
              <a:gd name="connsiteY772" fmla="*/ 6207518 h 6852115"/>
              <a:gd name="connsiteX773" fmla="*/ 11782515 w 12193268"/>
              <a:gd name="connsiteY773" fmla="*/ 6347962 h 6852115"/>
              <a:gd name="connsiteX774" fmla="*/ 11865495 w 12193268"/>
              <a:gd name="connsiteY774" fmla="*/ 6427456 h 6852115"/>
              <a:gd name="connsiteX775" fmla="*/ 11987051 w 12193268"/>
              <a:gd name="connsiteY775" fmla="*/ 6311004 h 6852115"/>
              <a:gd name="connsiteX776" fmla="*/ 11962428 w 12193268"/>
              <a:gd name="connsiteY776" fmla="*/ 6288262 h 6852115"/>
              <a:gd name="connsiteX777" fmla="*/ 11872876 w 12193268"/>
              <a:gd name="connsiteY777" fmla="*/ 6370975 h 6852115"/>
              <a:gd name="connsiteX778" fmla="*/ 11846404 w 12193268"/>
              <a:gd name="connsiteY778" fmla="*/ 6343180 h 6852115"/>
              <a:gd name="connsiteX779" fmla="*/ 11962944 w 12193268"/>
              <a:gd name="connsiteY779" fmla="*/ 6236492 h 6852115"/>
              <a:gd name="connsiteX780" fmla="*/ 12045179 w 12193268"/>
              <a:gd name="connsiteY780" fmla="*/ 6312448 h 6852115"/>
              <a:gd name="connsiteX781" fmla="*/ 11893241 w 12193268"/>
              <a:gd name="connsiteY781" fmla="*/ 6454038 h 6852115"/>
              <a:gd name="connsiteX782" fmla="*/ 12044135 w 12193268"/>
              <a:gd name="connsiteY782" fmla="*/ 6594834 h 6852115"/>
              <a:gd name="connsiteX783" fmla="*/ 11961900 w 12193268"/>
              <a:gd name="connsiteY783" fmla="*/ 6670790 h 6852115"/>
              <a:gd name="connsiteX784" fmla="*/ 11955376 w 12193268"/>
              <a:gd name="connsiteY784" fmla="*/ 6663940 h 6852115"/>
              <a:gd name="connsiteX785" fmla="*/ 11954477 w 12193268"/>
              <a:gd name="connsiteY785" fmla="*/ 6664885 h 6852115"/>
              <a:gd name="connsiteX786" fmla="*/ 11845361 w 12193268"/>
              <a:gd name="connsiteY786" fmla="*/ 6564102 h 6852115"/>
              <a:gd name="connsiteX787" fmla="*/ 11871834 w 12193268"/>
              <a:gd name="connsiteY787" fmla="*/ 6536307 h 6852115"/>
              <a:gd name="connsiteX788" fmla="*/ 11961386 w 12193268"/>
              <a:gd name="connsiteY788" fmla="*/ 6619021 h 6852115"/>
              <a:gd name="connsiteX789" fmla="*/ 11986117 w 12193268"/>
              <a:gd name="connsiteY789" fmla="*/ 6596177 h 6852115"/>
              <a:gd name="connsiteX790" fmla="*/ 11865495 w 12193268"/>
              <a:gd name="connsiteY790" fmla="*/ 6480621 h 6852115"/>
              <a:gd name="connsiteX791" fmla="*/ 11782425 w 12193268"/>
              <a:gd name="connsiteY791" fmla="*/ 6560202 h 6852115"/>
              <a:gd name="connsiteX792" fmla="*/ 11932613 w 12193268"/>
              <a:gd name="connsiteY792" fmla="*/ 6699765 h 6852115"/>
              <a:gd name="connsiteX793" fmla="*/ 11841062 w 12193268"/>
              <a:gd name="connsiteY793" fmla="*/ 6784324 h 6852115"/>
              <a:gd name="connsiteX794" fmla="*/ 11729207 w 12193268"/>
              <a:gd name="connsiteY794" fmla="*/ 6678435 h 6852115"/>
              <a:gd name="connsiteX795" fmla="*/ 11755679 w 12193268"/>
              <a:gd name="connsiteY795" fmla="*/ 6650640 h 6852115"/>
              <a:gd name="connsiteX796" fmla="*/ 11842456 w 12193268"/>
              <a:gd name="connsiteY796" fmla="*/ 6730791 h 6852115"/>
              <a:gd name="connsiteX797" fmla="*/ 11876505 w 12193268"/>
              <a:gd name="connsiteY797" fmla="*/ 6699343 h 6852115"/>
              <a:gd name="connsiteX798" fmla="*/ 11754659 w 12193268"/>
              <a:gd name="connsiteY798" fmla="*/ 6586802 h 6852115"/>
              <a:gd name="connsiteX799" fmla="*/ 11667174 w 12193268"/>
              <a:gd name="connsiteY799" fmla="*/ 6670613 h 6852115"/>
              <a:gd name="connsiteX800" fmla="*/ 11817949 w 12193268"/>
              <a:gd name="connsiteY800" fmla="*/ 6815058 h 6852115"/>
              <a:gd name="connsiteX801" fmla="*/ 11795225 w 12193268"/>
              <a:gd name="connsiteY801" fmla="*/ 6838060 h 6852115"/>
              <a:gd name="connsiteX802" fmla="*/ 11849072 w 12193268"/>
              <a:gd name="connsiteY802" fmla="*/ 6838061 h 6852115"/>
              <a:gd name="connsiteX803" fmla="*/ 12176180 w 12193268"/>
              <a:gd name="connsiteY803" fmla="*/ 6535930 h 6852115"/>
              <a:gd name="connsiteX804" fmla="*/ 12176180 w 12193268"/>
              <a:gd name="connsiteY804" fmla="*/ 6470301 h 6852115"/>
              <a:gd name="connsiteX805" fmla="*/ 12078008 w 12193268"/>
              <a:gd name="connsiteY805" fmla="*/ 6566979 h 6852115"/>
              <a:gd name="connsiteX806" fmla="*/ 11964970 w 12193268"/>
              <a:gd name="connsiteY806" fmla="*/ 6455662 h 6852115"/>
              <a:gd name="connsiteX807" fmla="*/ 12078008 w 12193268"/>
              <a:gd name="connsiteY807" fmla="*/ 6344345 h 6852115"/>
              <a:gd name="connsiteX808" fmla="*/ 12176180 w 12193268"/>
              <a:gd name="connsiteY808" fmla="*/ 6441022 h 6852115"/>
              <a:gd name="connsiteX809" fmla="*/ 12176180 w 12193268"/>
              <a:gd name="connsiteY809" fmla="*/ 6385156 h 6852115"/>
              <a:gd name="connsiteX810" fmla="*/ 11833837 w 12193268"/>
              <a:gd name="connsiteY810" fmla="*/ 6068954 h 6852115"/>
              <a:gd name="connsiteX811" fmla="*/ 1610894 w 12193268"/>
              <a:gd name="connsiteY811" fmla="*/ 6083008 h 6852115"/>
              <a:gd name="connsiteX812" fmla="*/ 1757933 w 12193268"/>
              <a:gd name="connsiteY812" fmla="*/ 6223873 h 6852115"/>
              <a:gd name="connsiteX813" fmla="*/ 1904972 w 12193268"/>
              <a:gd name="connsiteY813" fmla="*/ 6083008 h 6852115"/>
              <a:gd name="connsiteX814" fmla="*/ 1836947 w 12193268"/>
              <a:gd name="connsiteY814" fmla="*/ 6083008 h 6852115"/>
              <a:gd name="connsiteX815" fmla="*/ 1760083 w 12193268"/>
              <a:gd name="connsiteY815" fmla="*/ 6158702 h 6852115"/>
              <a:gd name="connsiteX816" fmla="*/ 1683219 w 12193268"/>
              <a:gd name="connsiteY816" fmla="*/ 6083008 h 6852115"/>
              <a:gd name="connsiteX817" fmla="*/ 11600812 w 12193268"/>
              <a:gd name="connsiteY817" fmla="*/ 6068953 h 6852115"/>
              <a:gd name="connsiteX818" fmla="*/ 11638740 w 12193268"/>
              <a:gd name="connsiteY818" fmla="*/ 6106304 h 6852115"/>
              <a:gd name="connsiteX819" fmla="*/ 11676668 w 12193268"/>
              <a:gd name="connsiteY819" fmla="*/ 6068953 h 6852115"/>
              <a:gd name="connsiteX820" fmla="*/ 11449231 w 12193268"/>
              <a:gd name="connsiteY820" fmla="*/ 6068953 h 6852115"/>
              <a:gd name="connsiteX821" fmla="*/ 11079920 w 12193268"/>
              <a:gd name="connsiteY821" fmla="*/ 6410064 h 6852115"/>
              <a:gd name="connsiteX822" fmla="*/ 11079920 w 12193268"/>
              <a:gd name="connsiteY822" fmla="*/ 6412511 h 6852115"/>
              <a:gd name="connsiteX823" fmla="*/ 10720885 w 12193268"/>
              <a:gd name="connsiteY823" fmla="*/ 6080892 h 6852115"/>
              <a:gd name="connsiteX824" fmla="*/ 10671134 w 12193268"/>
              <a:gd name="connsiteY824" fmla="*/ 6080892 h 6852115"/>
              <a:gd name="connsiteX825" fmla="*/ 10696326 w 12193268"/>
              <a:gd name="connsiteY825" fmla="*/ 6106394 h 6852115"/>
              <a:gd name="connsiteX826" fmla="*/ 10548160 w 12193268"/>
              <a:gd name="connsiteY826" fmla="*/ 6248338 h 6852115"/>
              <a:gd name="connsiteX827" fmla="*/ 10635295 w 12193268"/>
              <a:gd name="connsiteY827" fmla="*/ 6331815 h 6852115"/>
              <a:gd name="connsiteX828" fmla="*/ 10756661 w 12193268"/>
              <a:gd name="connsiteY828" fmla="*/ 6219716 h 6852115"/>
              <a:gd name="connsiteX829" fmla="*/ 10722613 w 12193268"/>
              <a:gd name="connsiteY829" fmla="*/ 6188268 h 6852115"/>
              <a:gd name="connsiteX830" fmla="*/ 10635835 w 12193268"/>
              <a:gd name="connsiteY830" fmla="*/ 6268418 h 6852115"/>
              <a:gd name="connsiteX831" fmla="*/ 10609364 w 12193268"/>
              <a:gd name="connsiteY831" fmla="*/ 6240624 h 6852115"/>
              <a:gd name="connsiteX832" fmla="*/ 10721218 w 12193268"/>
              <a:gd name="connsiteY832" fmla="*/ 6134735 h 6852115"/>
              <a:gd name="connsiteX833" fmla="*/ 10812769 w 12193268"/>
              <a:gd name="connsiteY833" fmla="*/ 6219295 h 6852115"/>
              <a:gd name="connsiteX834" fmla="*/ 10663060 w 12193268"/>
              <a:gd name="connsiteY834" fmla="*/ 6358415 h 6852115"/>
              <a:gd name="connsiteX835" fmla="*/ 10746480 w 12193268"/>
              <a:gd name="connsiteY835" fmla="*/ 6438332 h 6852115"/>
              <a:gd name="connsiteX836" fmla="*/ 10866638 w 12193268"/>
              <a:gd name="connsiteY836" fmla="*/ 6323220 h 6852115"/>
              <a:gd name="connsiteX837" fmla="*/ 10841541 w 12193268"/>
              <a:gd name="connsiteY837" fmla="*/ 6300040 h 6852115"/>
              <a:gd name="connsiteX838" fmla="*/ 10751990 w 12193268"/>
              <a:gd name="connsiteY838" fmla="*/ 6382753 h 6852115"/>
              <a:gd name="connsiteX839" fmla="*/ 10725517 w 12193268"/>
              <a:gd name="connsiteY839" fmla="*/ 6354958 h 6852115"/>
              <a:gd name="connsiteX840" fmla="*/ 10842056 w 12193268"/>
              <a:gd name="connsiteY840" fmla="*/ 6248270 h 6852115"/>
              <a:gd name="connsiteX841" fmla="*/ 10924291 w 12193268"/>
              <a:gd name="connsiteY841" fmla="*/ 6324224 h 6852115"/>
              <a:gd name="connsiteX842" fmla="*/ 10774228 w 12193268"/>
              <a:gd name="connsiteY842" fmla="*/ 6464913 h 6852115"/>
              <a:gd name="connsiteX843" fmla="*/ 10923247 w 12193268"/>
              <a:gd name="connsiteY843" fmla="*/ 6606397 h 6852115"/>
              <a:gd name="connsiteX844" fmla="*/ 10841013 w 12193268"/>
              <a:gd name="connsiteY844" fmla="*/ 6682352 h 6852115"/>
              <a:gd name="connsiteX845" fmla="*/ 10724474 w 12193268"/>
              <a:gd name="connsiteY845" fmla="*/ 6575665 h 6852115"/>
              <a:gd name="connsiteX846" fmla="*/ 10750946 w 12193268"/>
              <a:gd name="connsiteY846" fmla="*/ 6547869 h 6852115"/>
              <a:gd name="connsiteX847" fmla="*/ 10840498 w 12193268"/>
              <a:gd name="connsiteY847" fmla="*/ 6630583 h 6852115"/>
              <a:gd name="connsiteX848" fmla="*/ 10866548 w 12193268"/>
              <a:gd name="connsiteY848" fmla="*/ 6606522 h 6852115"/>
              <a:gd name="connsiteX849" fmla="*/ 10746480 w 12193268"/>
              <a:gd name="connsiteY849" fmla="*/ 6491496 h 6852115"/>
              <a:gd name="connsiteX850" fmla="*/ 10662126 w 12193268"/>
              <a:gd name="connsiteY850" fmla="*/ 6572308 h 6852115"/>
              <a:gd name="connsiteX851" fmla="*/ 10811726 w 12193268"/>
              <a:gd name="connsiteY851" fmla="*/ 6711327 h 6852115"/>
              <a:gd name="connsiteX852" fmla="*/ 10720175 w 12193268"/>
              <a:gd name="connsiteY852" fmla="*/ 6795887 h 6852115"/>
              <a:gd name="connsiteX853" fmla="*/ 10608320 w 12193268"/>
              <a:gd name="connsiteY853" fmla="*/ 6689998 h 6852115"/>
              <a:gd name="connsiteX854" fmla="*/ 10634792 w 12193268"/>
              <a:gd name="connsiteY854" fmla="*/ 6662202 h 6852115"/>
              <a:gd name="connsiteX855" fmla="*/ 10721570 w 12193268"/>
              <a:gd name="connsiteY855" fmla="*/ 6742354 h 6852115"/>
              <a:gd name="connsiteX856" fmla="*/ 10755617 w 12193268"/>
              <a:gd name="connsiteY856" fmla="*/ 6710905 h 6852115"/>
              <a:gd name="connsiteX857" fmla="*/ 10634360 w 12193268"/>
              <a:gd name="connsiteY857" fmla="*/ 6598908 h 6852115"/>
              <a:gd name="connsiteX858" fmla="*/ 10548160 w 12193268"/>
              <a:gd name="connsiteY858" fmla="*/ 6681489 h 6852115"/>
              <a:gd name="connsiteX859" fmla="*/ 10693259 w 12193268"/>
              <a:gd name="connsiteY859" fmla="*/ 6820496 h 6852115"/>
              <a:gd name="connsiteX860" fmla="*/ 10666277 w 12193268"/>
              <a:gd name="connsiteY860" fmla="*/ 6847810 h 6852115"/>
              <a:gd name="connsiteX861" fmla="*/ 10520413 w 12193268"/>
              <a:gd name="connsiteY861" fmla="*/ 6708070 h 6852115"/>
              <a:gd name="connsiteX862" fmla="*/ 10372264 w 12193268"/>
              <a:gd name="connsiteY862" fmla="*/ 6849999 h 6852115"/>
              <a:gd name="connsiteX863" fmla="*/ 10440565 w 12193268"/>
              <a:gd name="connsiteY863" fmla="*/ 6849999 h 6852115"/>
              <a:gd name="connsiteX864" fmla="*/ 10521101 w 12193268"/>
              <a:gd name="connsiteY864" fmla="*/ 6770690 h 6852115"/>
              <a:gd name="connsiteX865" fmla="*/ 10601635 w 12193268"/>
              <a:gd name="connsiteY865" fmla="*/ 6849999 h 6852115"/>
              <a:gd name="connsiteX866" fmla="*/ 10710608 w 12193268"/>
              <a:gd name="connsiteY866" fmla="*/ 6849999 h 6852115"/>
              <a:gd name="connsiteX867" fmla="*/ 11079920 w 12193268"/>
              <a:gd name="connsiteY867" fmla="*/ 6508888 h 6852115"/>
              <a:gd name="connsiteX868" fmla="*/ 11079921 w 12193268"/>
              <a:gd name="connsiteY868" fmla="*/ 6506441 h 6852115"/>
              <a:gd name="connsiteX869" fmla="*/ 11438955 w 12193268"/>
              <a:gd name="connsiteY869" fmla="*/ 6838060 h 6852115"/>
              <a:gd name="connsiteX870" fmla="*/ 11488706 w 12193268"/>
              <a:gd name="connsiteY870" fmla="*/ 6838060 h 6852115"/>
              <a:gd name="connsiteX871" fmla="*/ 11463514 w 12193268"/>
              <a:gd name="connsiteY871" fmla="*/ 6812557 h 6852115"/>
              <a:gd name="connsiteX872" fmla="*/ 11611680 w 12193268"/>
              <a:gd name="connsiteY872" fmla="*/ 6670614 h 6852115"/>
              <a:gd name="connsiteX873" fmla="*/ 11524545 w 12193268"/>
              <a:gd name="connsiteY873" fmla="*/ 6587137 h 6852115"/>
              <a:gd name="connsiteX874" fmla="*/ 11403179 w 12193268"/>
              <a:gd name="connsiteY874" fmla="*/ 6699236 h 6852115"/>
              <a:gd name="connsiteX875" fmla="*/ 11437227 w 12193268"/>
              <a:gd name="connsiteY875" fmla="*/ 6730684 h 6852115"/>
              <a:gd name="connsiteX876" fmla="*/ 11524004 w 12193268"/>
              <a:gd name="connsiteY876" fmla="*/ 6650534 h 6852115"/>
              <a:gd name="connsiteX877" fmla="*/ 11550476 w 12193268"/>
              <a:gd name="connsiteY877" fmla="*/ 6678328 h 6852115"/>
              <a:gd name="connsiteX878" fmla="*/ 11438622 w 12193268"/>
              <a:gd name="connsiteY878" fmla="*/ 6784217 h 6852115"/>
              <a:gd name="connsiteX879" fmla="*/ 11347071 w 12193268"/>
              <a:gd name="connsiteY879" fmla="*/ 6699657 h 6852115"/>
              <a:gd name="connsiteX880" fmla="*/ 11496780 w 12193268"/>
              <a:gd name="connsiteY880" fmla="*/ 6560537 h 6852115"/>
              <a:gd name="connsiteX881" fmla="*/ 11413360 w 12193268"/>
              <a:gd name="connsiteY881" fmla="*/ 6480620 h 6852115"/>
              <a:gd name="connsiteX882" fmla="*/ 11293202 w 12193268"/>
              <a:gd name="connsiteY882" fmla="*/ 6595732 h 6852115"/>
              <a:gd name="connsiteX883" fmla="*/ 11318299 w 12193268"/>
              <a:gd name="connsiteY883" fmla="*/ 6618913 h 6852115"/>
              <a:gd name="connsiteX884" fmla="*/ 11407850 w 12193268"/>
              <a:gd name="connsiteY884" fmla="*/ 6536199 h 6852115"/>
              <a:gd name="connsiteX885" fmla="*/ 11434323 w 12193268"/>
              <a:gd name="connsiteY885" fmla="*/ 6563994 h 6852115"/>
              <a:gd name="connsiteX886" fmla="*/ 11317784 w 12193268"/>
              <a:gd name="connsiteY886" fmla="*/ 6670682 h 6852115"/>
              <a:gd name="connsiteX887" fmla="*/ 11235549 w 12193268"/>
              <a:gd name="connsiteY887" fmla="*/ 6594727 h 6852115"/>
              <a:gd name="connsiteX888" fmla="*/ 11385612 w 12193268"/>
              <a:gd name="connsiteY888" fmla="*/ 6454038 h 6852115"/>
              <a:gd name="connsiteX889" fmla="*/ 11236592 w 12193268"/>
              <a:gd name="connsiteY889" fmla="*/ 6312555 h 6852115"/>
              <a:gd name="connsiteX890" fmla="*/ 11318827 w 12193268"/>
              <a:gd name="connsiteY890" fmla="*/ 6236600 h 6852115"/>
              <a:gd name="connsiteX891" fmla="*/ 11435366 w 12193268"/>
              <a:gd name="connsiteY891" fmla="*/ 6343288 h 6852115"/>
              <a:gd name="connsiteX892" fmla="*/ 11408894 w 12193268"/>
              <a:gd name="connsiteY892" fmla="*/ 6371083 h 6852115"/>
              <a:gd name="connsiteX893" fmla="*/ 11319342 w 12193268"/>
              <a:gd name="connsiteY893" fmla="*/ 6288368 h 6852115"/>
              <a:gd name="connsiteX894" fmla="*/ 11293291 w 12193268"/>
              <a:gd name="connsiteY894" fmla="*/ 6312431 h 6852115"/>
              <a:gd name="connsiteX895" fmla="*/ 11413360 w 12193268"/>
              <a:gd name="connsiteY895" fmla="*/ 6427456 h 6852115"/>
              <a:gd name="connsiteX896" fmla="*/ 11497714 w 12193268"/>
              <a:gd name="connsiteY896" fmla="*/ 6346644 h 6852115"/>
              <a:gd name="connsiteX897" fmla="*/ 11348114 w 12193268"/>
              <a:gd name="connsiteY897" fmla="*/ 6207626 h 6852115"/>
              <a:gd name="connsiteX898" fmla="*/ 11439665 w 12193268"/>
              <a:gd name="connsiteY898" fmla="*/ 6123065 h 6852115"/>
              <a:gd name="connsiteX899" fmla="*/ 11551519 w 12193268"/>
              <a:gd name="connsiteY899" fmla="*/ 6228954 h 6852115"/>
              <a:gd name="connsiteX900" fmla="*/ 11525048 w 12193268"/>
              <a:gd name="connsiteY900" fmla="*/ 6256749 h 6852115"/>
              <a:gd name="connsiteX901" fmla="*/ 11438270 w 12193268"/>
              <a:gd name="connsiteY901" fmla="*/ 6176599 h 6852115"/>
              <a:gd name="connsiteX902" fmla="*/ 11404222 w 12193268"/>
              <a:gd name="connsiteY902" fmla="*/ 6208047 h 6852115"/>
              <a:gd name="connsiteX903" fmla="*/ 11525480 w 12193268"/>
              <a:gd name="connsiteY903" fmla="*/ 6320044 h 6852115"/>
              <a:gd name="connsiteX904" fmla="*/ 11611681 w 12193268"/>
              <a:gd name="connsiteY904" fmla="*/ 6237463 h 6852115"/>
              <a:gd name="connsiteX905" fmla="*/ 11466581 w 12193268"/>
              <a:gd name="connsiteY905" fmla="*/ 6098456 h 6852115"/>
              <a:gd name="connsiteX906" fmla="*/ 11493563 w 12193268"/>
              <a:gd name="connsiteY906" fmla="*/ 6071142 h 6852115"/>
              <a:gd name="connsiteX907" fmla="*/ 11639427 w 12193268"/>
              <a:gd name="connsiteY907" fmla="*/ 6210882 h 6852115"/>
              <a:gd name="connsiteX908" fmla="*/ 11787576 w 12193268"/>
              <a:gd name="connsiteY908" fmla="*/ 6068953 h 6852115"/>
              <a:gd name="connsiteX909" fmla="*/ 11719275 w 12193268"/>
              <a:gd name="connsiteY909" fmla="*/ 6068953 h 6852115"/>
              <a:gd name="connsiteX910" fmla="*/ 11638739 w 12193268"/>
              <a:gd name="connsiteY910" fmla="*/ 6148263 h 6852115"/>
              <a:gd name="connsiteX911" fmla="*/ 11558204 w 12193268"/>
              <a:gd name="connsiteY911" fmla="*/ 6068954 h 6852115"/>
              <a:gd name="connsiteX912" fmla="*/ 11322205 w 12193268"/>
              <a:gd name="connsiteY912" fmla="*/ 6068953 h 6852115"/>
              <a:gd name="connsiteX913" fmla="*/ 11079920 w 12193268"/>
              <a:gd name="connsiteY913" fmla="*/ 6292737 h 6852115"/>
              <a:gd name="connsiteX914" fmla="*/ 11079920 w 12193268"/>
              <a:gd name="connsiteY914" fmla="*/ 6295185 h 6852115"/>
              <a:gd name="connsiteX915" fmla="*/ 10847911 w 12193268"/>
              <a:gd name="connsiteY915" fmla="*/ 6080892 h 6852115"/>
              <a:gd name="connsiteX916" fmla="*/ 10777449 w 12193268"/>
              <a:gd name="connsiteY916" fmla="*/ 6080892 h 6852115"/>
              <a:gd name="connsiteX917" fmla="*/ 11079920 w 12193268"/>
              <a:gd name="connsiteY917" fmla="*/ 6360267 h 6852115"/>
              <a:gd name="connsiteX918" fmla="*/ 11079920 w 12193268"/>
              <a:gd name="connsiteY918" fmla="*/ 6357818 h 6852115"/>
              <a:gd name="connsiteX919" fmla="*/ 11392667 w 12193268"/>
              <a:gd name="connsiteY919" fmla="*/ 6068954 h 6852115"/>
              <a:gd name="connsiteX920" fmla="*/ 11204995 w 12193268"/>
              <a:gd name="connsiteY920" fmla="*/ 6068953 h 6852115"/>
              <a:gd name="connsiteX921" fmla="*/ 11079920 w 12193268"/>
              <a:gd name="connsiteY921" fmla="*/ 6184477 h 6852115"/>
              <a:gd name="connsiteX922" fmla="*/ 11079920 w 12193268"/>
              <a:gd name="connsiteY922" fmla="*/ 6186925 h 6852115"/>
              <a:gd name="connsiteX923" fmla="*/ 10965121 w 12193268"/>
              <a:gd name="connsiteY923" fmla="*/ 6080892 h 6852115"/>
              <a:gd name="connsiteX924" fmla="*/ 10904475 w 12193268"/>
              <a:gd name="connsiteY924" fmla="*/ 6080892 h 6852115"/>
              <a:gd name="connsiteX925" fmla="*/ 11079920 w 12193268"/>
              <a:gd name="connsiteY925" fmla="*/ 6242940 h 6852115"/>
              <a:gd name="connsiteX926" fmla="*/ 11079920 w 12193268"/>
              <a:gd name="connsiteY926" fmla="*/ 6240492 h 6852115"/>
              <a:gd name="connsiteX927" fmla="*/ 11265640 w 12193268"/>
              <a:gd name="connsiteY927" fmla="*/ 6068954 h 6852115"/>
              <a:gd name="connsiteX928" fmla="*/ 11079920 w 12193268"/>
              <a:gd name="connsiteY928" fmla="*/ 6068954 h 6852115"/>
              <a:gd name="connsiteX929" fmla="*/ 11079920 w 12193268"/>
              <a:gd name="connsiteY929" fmla="*/ 6080892 h 6852115"/>
              <a:gd name="connsiteX930" fmla="*/ 11021685 w 12193268"/>
              <a:gd name="connsiteY930" fmla="*/ 6080892 h 6852115"/>
              <a:gd name="connsiteX931" fmla="*/ 11079920 w 12193268"/>
              <a:gd name="connsiteY931" fmla="*/ 6134680 h 6852115"/>
              <a:gd name="connsiteX932" fmla="*/ 11079920 w 12193268"/>
              <a:gd name="connsiteY932" fmla="*/ 6132231 h 6852115"/>
              <a:gd name="connsiteX933" fmla="*/ 11148430 w 12193268"/>
              <a:gd name="connsiteY933" fmla="*/ 6068953 h 6852115"/>
              <a:gd name="connsiteX934" fmla="*/ 3924777 w 12193268"/>
              <a:gd name="connsiteY934" fmla="*/ 6078507 h 6852115"/>
              <a:gd name="connsiteX935" fmla="*/ 3959035 w 12193268"/>
              <a:gd name="connsiteY935" fmla="*/ 6112243 h 6852115"/>
              <a:gd name="connsiteX936" fmla="*/ 3993292 w 12193268"/>
              <a:gd name="connsiteY936" fmla="*/ 6078507 h 6852115"/>
              <a:gd name="connsiteX937" fmla="*/ 3809846 w 12193268"/>
              <a:gd name="connsiteY937" fmla="*/ 6078507 h 6852115"/>
              <a:gd name="connsiteX938" fmla="*/ 3956885 w 12193268"/>
              <a:gd name="connsiteY938" fmla="*/ 6219372 h 6852115"/>
              <a:gd name="connsiteX939" fmla="*/ 4103924 w 12193268"/>
              <a:gd name="connsiteY939" fmla="*/ 6078507 h 6852115"/>
              <a:gd name="connsiteX940" fmla="*/ 4035900 w 12193268"/>
              <a:gd name="connsiteY940" fmla="*/ 6078507 h 6852115"/>
              <a:gd name="connsiteX941" fmla="*/ 3959035 w 12193268"/>
              <a:gd name="connsiteY941" fmla="*/ 6154202 h 6852115"/>
              <a:gd name="connsiteX942" fmla="*/ 3882170 w 12193268"/>
              <a:gd name="connsiteY942" fmla="*/ 6078507 h 6852115"/>
              <a:gd name="connsiteX943" fmla="*/ 3747240 w 12193268"/>
              <a:gd name="connsiteY943" fmla="*/ 6078507 h 6852115"/>
              <a:gd name="connsiteX944" fmla="*/ 3420132 w 12193268"/>
              <a:gd name="connsiteY944" fmla="*/ 6380638 h 6852115"/>
              <a:gd name="connsiteX945" fmla="*/ 3420132 w 12193268"/>
              <a:gd name="connsiteY945" fmla="*/ 6446266 h 6852115"/>
              <a:gd name="connsiteX946" fmla="*/ 3518304 w 12193268"/>
              <a:gd name="connsiteY946" fmla="*/ 6349588 h 6852115"/>
              <a:gd name="connsiteX947" fmla="*/ 3631342 w 12193268"/>
              <a:gd name="connsiteY947" fmla="*/ 6460905 h 6852115"/>
              <a:gd name="connsiteX948" fmla="*/ 3518304 w 12193268"/>
              <a:gd name="connsiteY948" fmla="*/ 6572222 h 6852115"/>
              <a:gd name="connsiteX949" fmla="*/ 3420132 w 12193268"/>
              <a:gd name="connsiteY949" fmla="*/ 6475545 h 6852115"/>
              <a:gd name="connsiteX950" fmla="*/ 3420132 w 12193268"/>
              <a:gd name="connsiteY950" fmla="*/ 6531412 h 6852115"/>
              <a:gd name="connsiteX951" fmla="*/ 3762474 w 12193268"/>
              <a:gd name="connsiteY951" fmla="*/ 6847614 h 6852115"/>
              <a:gd name="connsiteX952" fmla="*/ 3808106 w 12193268"/>
              <a:gd name="connsiteY952" fmla="*/ 6847614 h 6852115"/>
              <a:gd name="connsiteX953" fmla="*/ 3781430 w 12193268"/>
              <a:gd name="connsiteY953" fmla="*/ 6820611 h 6852115"/>
              <a:gd name="connsiteX954" fmla="*/ 3929138 w 12193268"/>
              <a:gd name="connsiteY954" fmla="*/ 6679104 h 6852115"/>
              <a:gd name="connsiteX955" fmla="*/ 3841562 w 12193268"/>
              <a:gd name="connsiteY955" fmla="*/ 6595206 h 6852115"/>
              <a:gd name="connsiteX956" fmla="*/ 3718764 w 12193268"/>
              <a:gd name="connsiteY956" fmla="*/ 6708629 h 6852115"/>
              <a:gd name="connsiteX957" fmla="*/ 3752812 w 12193268"/>
              <a:gd name="connsiteY957" fmla="*/ 6740076 h 6852115"/>
              <a:gd name="connsiteX958" fmla="*/ 3839589 w 12193268"/>
              <a:gd name="connsiteY958" fmla="*/ 6659926 h 6852115"/>
              <a:gd name="connsiteX959" fmla="*/ 3866061 w 12193268"/>
              <a:gd name="connsiteY959" fmla="*/ 6687719 h 6852115"/>
              <a:gd name="connsiteX960" fmla="*/ 3754206 w 12193268"/>
              <a:gd name="connsiteY960" fmla="*/ 6793609 h 6852115"/>
              <a:gd name="connsiteX961" fmla="*/ 3662656 w 12193268"/>
              <a:gd name="connsiteY961" fmla="*/ 6709049 h 6852115"/>
              <a:gd name="connsiteX962" fmla="*/ 3813797 w 12193268"/>
              <a:gd name="connsiteY962" fmla="*/ 6568606 h 6852115"/>
              <a:gd name="connsiteX963" fmla="*/ 3730817 w 12193268"/>
              <a:gd name="connsiteY963" fmla="*/ 6489111 h 6852115"/>
              <a:gd name="connsiteX964" fmla="*/ 3609261 w 12193268"/>
              <a:gd name="connsiteY964" fmla="*/ 6605563 h 6852115"/>
              <a:gd name="connsiteX965" fmla="*/ 3633884 w 12193268"/>
              <a:gd name="connsiteY965" fmla="*/ 6628305 h 6852115"/>
              <a:gd name="connsiteX966" fmla="*/ 3723436 w 12193268"/>
              <a:gd name="connsiteY966" fmla="*/ 6545592 h 6852115"/>
              <a:gd name="connsiteX967" fmla="*/ 3749906 w 12193268"/>
              <a:gd name="connsiteY967" fmla="*/ 6573387 h 6852115"/>
              <a:gd name="connsiteX968" fmla="*/ 3633368 w 12193268"/>
              <a:gd name="connsiteY968" fmla="*/ 6680075 h 6852115"/>
              <a:gd name="connsiteX969" fmla="*/ 3551133 w 12193268"/>
              <a:gd name="connsiteY969" fmla="*/ 6604119 h 6852115"/>
              <a:gd name="connsiteX970" fmla="*/ 3703070 w 12193268"/>
              <a:gd name="connsiteY970" fmla="*/ 6462529 h 6852115"/>
              <a:gd name="connsiteX971" fmla="*/ 3552177 w 12193268"/>
              <a:gd name="connsiteY971" fmla="*/ 6321733 h 6852115"/>
              <a:gd name="connsiteX972" fmla="*/ 3634411 w 12193268"/>
              <a:gd name="connsiteY972" fmla="*/ 6245777 h 6852115"/>
              <a:gd name="connsiteX973" fmla="*/ 3640935 w 12193268"/>
              <a:gd name="connsiteY973" fmla="*/ 6252626 h 6852115"/>
              <a:gd name="connsiteX974" fmla="*/ 3641835 w 12193268"/>
              <a:gd name="connsiteY974" fmla="*/ 6251682 h 6852115"/>
              <a:gd name="connsiteX975" fmla="*/ 3750950 w 12193268"/>
              <a:gd name="connsiteY975" fmla="*/ 6352466 h 6852115"/>
              <a:gd name="connsiteX976" fmla="*/ 3724478 w 12193268"/>
              <a:gd name="connsiteY976" fmla="*/ 6380260 h 6852115"/>
              <a:gd name="connsiteX977" fmla="*/ 3634926 w 12193268"/>
              <a:gd name="connsiteY977" fmla="*/ 6297547 h 6852115"/>
              <a:gd name="connsiteX978" fmla="*/ 3610196 w 12193268"/>
              <a:gd name="connsiteY978" fmla="*/ 6320390 h 6852115"/>
              <a:gd name="connsiteX979" fmla="*/ 3730817 w 12193268"/>
              <a:gd name="connsiteY979" fmla="*/ 6435947 h 6852115"/>
              <a:gd name="connsiteX980" fmla="*/ 3813886 w 12193268"/>
              <a:gd name="connsiteY980" fmla="*/ 6356365 h 6852115"/>
              <a:gd name="connsiteX981" fmla="*/ 3663699 w 12193268"/>
              <a:gd name="connsiteY981" fmla="*/ 6216803 h 6852115"/>
              <a:gd name="connsiteX982" fmla="*/ 3755249 w 12193268"/>
              <a:gd name="connsiteY982" fmla="*/ 6132242 h 6852115"/>
              <a:gd name="connsiteX983" fmla="*/ 3867105 w 12193268"/>
              <a:gd name="connsiteY983" fmla="*/ 6238133 h 6852115"/>
              <a:gd name="connsiteX984" fmla="*/ 3840633 w 12193268"/>
              <a:gd name="connsiteY984" fmla="*/ 6265927 h 6852115"/>
              <a:gd name="connsiteX985" fmla="*/ 3753855 w 12193268"/>
              <a:gd name="connsiteY985" fmla="*/ 6185776 h 6852115"/>
              <a:gd name="connsiteX986" fmla="*/ 3719807 w 12193268"/>
              <a:gd name="connsiteY986" fmla="*/ 6217224 h 6852115"/>
              <a:gd name="connsiteX987" fmla="*/ 3841653 w 12193268"/>
              <a:gd name="connsiteY987" fmla="*/ 6329766 h 6852115"/>
              <a:gd name="connsiteX988" fmla="*/ 3929138 w 12193268"/>
              <a:gd name="connsiteY988" fmla="*/ 6245954 h 6852115"/>
              <a:gd name="connsiteX989" fmla="*/ 3778364 w 12193268"/>
              <a:gd name="connsiteY989" fmla="*/ 6101510 h 6852115"/>
              <a:gd name="connsiteX990" fmla="*/ 3801088 w 12193268"/>
              <a:gd name="connsiteY990" fmla="*/ 6078507 h 6852115"/>
              <a:gd name="connsiteX991" fmla="*/ 3620215 w 12193268"/>
              <a:gd name="connsiteY991" fmla="*/ 6078507 h 6852115"/>
              <a:gd name="connsiteX992" fmla="*/ 3420132 w 12193268"/>
              <a:gd name="connsiteY992" fmla="*/ 6263311 h 6852115"/>
              <a:gd name="connsiteX993" fmla="*/ 3420133 w 12193268"/>
              <a:gd name="connsiteY993" fmla="*/ 6328393 h 6852115"/>
              <a:gd name="connsiteX994" fmla="*/ 3690676 w 12193268"/>
              <a:gd name="connsiteY994" fmla="*/ 6078507 h 6852115"/>
              <a:gd name="connsiteX995" fmla="*/ 3503003 w 12193268"/>
              <a:gd name="connsiteY995" fmla="*/ 6078507 h 6852115"/>
              <a:gd name="connsiteX996" fmla="*/ 3420132 w 12193268"/>
              <a:gd name="connsiteY996" fmla="*/ 6155051 h 6852115"/>
              <a:gd name="connsiteX997" fmla="*/ 3420133 w 12193268"/>
              <a:gd name="connsiteY997" fmla="*/ 6211066 h 6852115"/>
              <a:gd name="connsiteX998" fmla="*/ 3563651 w 12193268"/>
              <a:gd name="connsiteY998" fmla="*/ 6078507 h 6852115"/>
              <a:gd name="connsiteX999" fmla="*/ 3420131 w 12193268"/>
              <a:gd name="connsiteY999" fmla="*/ 6078507 h 6852115"/>
              <a:gd name="connsiteX1000" fmla="*/ 3420131 w 12193268"/>
              <a:gd name="connsiteY1000" fmla="*/ 6102807 h 6852115"/>
              <a:gd name="connsiteX1001" fmla="*/ 3446439 w 12193268"/>
              <a:gd name="connsiteY1001" fmla="*/ 6078507 h 6852115"/>
              <a:gd name="connsiteX1002" fmla="*/ 7641504 w 12193268"/>
              <a:gd name="connsiteY1002" fmla="*/ 6070004 h 6852115"/>
              <a:gd name="connsiteX1003" fmla="*/ 7800256 w 12193268"/>
              <a:gd name="connsiteY1003" fmla="*/ 6216635 h 6852115"/>
              <a:gd name="connsiteX1004" fmla="*/ 7800256 w 12193268"/>
              <a:gd name="connsiteY1004" fmla="*/ 6206136 h 6852115"/>
              <a:gd name="connsiteX1005" fmla="*/ 7939573 w 12193268"/>
              <a:gd name="connsiteY1005" fmla="*/ 6077456 h 6852115"/>
              <a:gd name="connsiteX1006" fmla="*/ 7878927 w 12193268"/>
              <a:gd name="connsiteY1006" fmla="*/ 6077456 h 6852115"/>
              <a:gd name="connsiteX1007" fmla="*/ 7796055 w 12193268"/>
              <a:gd name="connsiteY1007" fmla="*/ 6154000 h 6852115"/>
              <a:gd name="connsiteX1008" fmla="*/ 7796055 w 12193268"/>
              <a:gd name="connsiteY1008" fmla="*/ 6156739 h 6852115"/>
              <a:gd name="connsiteX1009" fmla="*/ 7702149 w 12193268"/>
              <a:gd name="connsiteY1009" fmla="*/ 6070004 h 6852115"/>
              <a:gd name="connsiteX1010" fmla="*/ 7514479 w 12193268"/>
              <a:gd name="connsiteY1010" fmla="*/ 6070004 h 6852115"/>
              <a:gd name="connsiteX1011" fmla="*/ 7800256 w 12193268"/>
              <a:gd name="connsiteY1011" fmla="*/ 6333961 h 6852115"/>
              <a:gd name="connsiteX1012" fmla="*/ 7800256 w 12193268"/>
              <a:gd name="connsiteY1012" fmla="*/ 6323463 h 6852115"/>
              <a:gd name="connsiteX1013" fmla="*/ 8066599 w 12193268"/>
              <a:gd name="connsiteY1013" fmla="*/ 6077456 h 6852115"/>
              <a:gd name="connsiteX1014" fmla="*/ 7996138 w 12193268"/>
              <a:gd name="connsiteY1014" fmla="*/ 6077456 h 6852115"/>
              <a:gd name="connsiteX1015" fmla="*/ 7796056 w 12193268"/>
              <a:gd name="connsiteY1015" fmla="*/ 6262260 h 6852115"/>
              <a:gd name="connsiteX1016" fmla="*/ 7796056 w 12193268"/>
              <a:gd name="connsiteY1016" fmla="*/ 6265000 h 6852115"/>
              <a:gd name="connsiteX1017" fmla="*/ 7584939 w 12193268"/>
              <a:gd name="connsiteY1017" fmla="*/ 6070004 h 6852115"/>
              <a:gd name="connsiteX1018" fmla="*/ 7412283 w 12193268"/>
              <a:gd name="connsiteY1018" fmla="*/ 6070004 h 6852115"/>
              <a:gd name="connsiteX1019" fmla="*/ 7438959 w 12193268"/>
              <a:gd name="connsiteY1019" fmla="*/ 6097008 h 6852115"/>
              <a:gd name="connsiteX1020" fmla="*/ 7291250 w 12193268"/>
              <a:gd name="connsiteY1020" fmla="*/ 6238514 h 6852115"/>
              <a:gd name="connsiteX1021" fmla="*/ 7378826 w 12193268"/>
              <a:gd name="connsiteY1021" fmla="*/ 6322411 h 6852115"/>
              <a:gd name="connsiteX1022" fmla="*/ 7501624 w 12193268"/>
              <a:gd name="connsiteY1022" fmla="*/ 6208990 h 6852115"/>
              <a:gd name="connsiteX1023" fmla="*/ 7467576 w 12193268"/>
              <a:gd name="connsiteY1023" fmla="*/ 6177542 h 6852115"/>
              <a:gd name="connsiteX1024" fmla="*/ 7380798 w 12193268"/>
              <a:gd name="connsiteY1024" fmla="*/ 6257693 h 6852115"/>
              <a:gd name="connsiteX1025" fmla="*/ 7354327 w 12193268"/>
              <a:gd name="connsiteY1025" fmla="*/ 6229899 h 6852115"/>
              <a:gd name="connsiteX1026" fmla="*/ 7466182 w 12193268"/>
              <a:gd name="connsiteY1026" fmla="*/ 6124009 h 6852115"/>
              <a:gd name="connsiteX1027" fmla="*/ 7557732 w 12193268"/>
              <a:gd name="connsiteY1027" fmla="*/ 6208569 h 6852115"/>
              <a:gd name="connsiteX1028" fmla="*/ 7406592 w 12193268"/>
              <a:gd name="connsiteY1028" fmla="*/ 6349012 h 6852115"/>
              <a:gd name="connsiteX1029" fmla="*/ 7489572 w 12193268"/>
              <a:gd name="connsiteY1029" fmla="*/ 6428507 h 6852115"/>
              <a:gd name="connsiteX1030" fmla="*/ 7611128 w 12193268"/>
              <a:gd name="connsiteY1030" fmla="*/ 6312055 h 6852115"/>
              <a:gd name="connsiteX1031" fmla="*/ 7586504 w 12193268"/>
              <a:gd name="connsiteY1031" fmla="*/ 6289313 h 6852115"/>
              <a:gd name="connsiteX1032" fmla="*/ 7496953 w 12193268"/>
              <a:gd name="connsiteY1032" fmla="*/ 6372026 h 6852115"/>
              <a:gd name="connsiteX1033" fmla="*/ 7470481 w 12193268"/>
              <a:gd name="connsiteY1033" fmla="*/ 6344231 h 6852115"/>
              <a:gd name="connsiteX1034" fmla="*/ 7587021 w 12193268"/>
              <a:gd name="connsiteY1034" fmla="*/ 6237543 h 6852115"/>
              <a:gd name="connsiteX1035" fmla="*/ 7669255 w 12193268"/>
              <a:gd name="connsiteY1035" fmla="*/ 6313499 h 6852115"/>
              <a:gd name="connsiteX1036" fmla="*/ 7517318 w 12193268"/>
              <a:gd name="connsiteY1036" fmla="*/ 6455089 h 6852115"/>
              <a:gd name="connsiteX1037" fmla="*/ 7668211 w 12193268"/>
              <a:gd name="connsiteY1037" fmla="*/ 6595885 h 6852115"/>
              <a:gd name="connsiteX1038" fmla="*/ 7585976 w 12193268"/>
              <a:gd name="connsiteY1038" fmla="*/ 6671840 h 6852115"/>
              <a:gd name="connsiteX1039" fmla="*/ 7579453 w 12193268"/>
              <a:gd name="connsiteY1039" fmla="*/ 6664991 h 6852115"/>
              <a:gd name="connsiteX1040" fmla="*/ 7578553 w 12193268"/>
              <a:gd name="connsiteY1040" fmla="*/ 6665936 h 6852115"/>
              <a:gd name="connsiteX1041" fmla="*/ 7469438 w 12193268"/>
              <a:gd name="connsiteY1041" fmla="*/ 6565153 h 6852115"/>
              <a:gd name="connsiteX1042" fmla="*/ 7495909 w 12193268"/>
              <a:gd name="connsiteY1042" fmla="*/ 6537358 h 6852115"/>
              <a:gd name="connsiteX1043" fmla="*/ 7585462 w 12193268"/>
              <a:gd name="connsiteY1043" fmla="*/ 6620072 h 6852115"/>
              <a:gd name="connsiteX1044" fmla="*/ 7610193 w 12193268"/>
              <a:gd name="connsiteY1044" fmla="*/ 6597228 h 6852115"/>
              <a:gd name="connsiteX1045" fmla="*/ 7489571 w 12193268"/>
              <a:gd name="connsiteY1045" fmla="*/ 6481672 h 6852115"/>
              <a:gd name="connsiteX1046" fmla="*/ 7406502 w 12193268"/>
              <a:gd name="connsiteY1046" fmla="*/ 6561253 h 6852115"/>
              <a:gd name="connsiteX1047" fmla="*/ 7556689 w 12193268"/>
              <a:gd name="connsiteY1047" fmla="*/ 6700816 h 6852115"/>
              <a:gd name="connsiteX1048" fmla="*/ 7465139 w 12193268"/>
              <a:gd name="connsiteY1048" fmla="*/ 6785375 h 6852115"/>
              <a:gd name="connsiteX1049" fmla="*/ 7353284 w 12193268"/>
              <a:gd name="connsiteY1049" fmla="*/ 6679485 h 6852115"/>
              <a:gd name="connsiteX1050" fmla="*/ 7379755 w 12193268"/>
              <a:gd name="connsiteY1050" fmla="*/ 6651691 h 6852115"/>
              <a:gd name="connsiteX1051" fmla="*/ 7466533 w 12193268"/>
              <a:gd name="connsiteY1051" fmla="*/ 6731841 h 6852115"/>
              <a:gd name="connsiteX1052" fmla="*/ 7500580 w 12193268"/>
              <a:gd name="connsiteY1052" fmla="*/ 6700394 h 6852115"/>
              <a:gd name="connsiteX1053" fmla="*/ 7378736 w 12193268"/>
              <a:gd name="connsiteY1053" fmla="*/ 6587852 h 6852115"/>
              <a:gd name="connsiteX1054" fmla="*/ 7291251 w 12193268"/>
              <a:gd name="connsiteY1054" fmla="*/ 6671663 h 6852115"/>
              <a:gd name="connsiteX1055" fmla="*/ 7442025 w 12193268"/>
              <a:gd name="connsiteY1055" fmla="*/ 6816108 h 6852115"/>
              <a:gd name="connsiteX1056" fmla="*/ 7419301 w 12193268"/>
              <a:gd name="connsiteY1056" fmla="*/ 6839111 h 6852115"/>
              <a:gd name="connsiteX1057" fmla="*/ 7473149 w 12193268"/>
              <a:gd name="connsiteY1057" fmla="*/ 6839111 h 6852115"/>
              <a:gd name="connsiteX1058" fmla="*/ 7800256 w 12193268"/>
              <a:gd name="connsiteY1058" fmla="*/ 6536980 h 6852115"/>
              <a:gd name="connsiteX1059" fmla="*/ 7800256 w 12193268"/>
              <a:gd name="connsiteY1059" fmla="*/ 6534241 h 6852115"/>
              <a:gd name="connsiteX1060" fmla="*/ 8138397 w 12193268"/>
              <a:gd name="connsiteY1060" fmla="*/ 6846563 h 6852115"/>
              <a:gd name="connsiteX1061" fmla="*/ 8184029 w 12193268"/>
              <a:gd name="connsiteY1061" fmla="*/ 6846563 h 6852115"/>
              <a:gd name="connsiteX1062" fmla="*/ 8157353 w 12193268"/>
              <a:gd name="connsiteY1062" fmla="*/ 6819560 h 6852115"/>
              <a:gd name="connsiteX1063" fmla="*/ 8305061 w 12193268"/>
              <a:gd name="connsiteY1063" fmla="*/ 6678054 h 6852115"/>
              <a:gd name="connsiteX1064" fmla="*/ 8217486 w 12193268"/>
              <a:gd name="connsiteY1064" fmla="*/ 6594155 h 6852115"/>
              <a:gd name="connsiteX1065" fmla="*/ 8094688 w 12193268"/>
              <a:gd name="connsiteY1065" fmla="*/ 6707578 h 6852115"/>
              <a:gd name="connsiteX1066" fmla="*/ 8128735 w 12193268"/>
              <a:gd name="connsiteY1066" fmla="*/ 6739025 h 6852115"/>
              <a:gd name="connsiteX1067" fmla="*/ 8215513 w 12193268"/>
              <a:gd name="connsiteY1067" fmla="*/ 6658875 h 6852115"/>
              <a:gd name="connsiteX1068" fmla="*/ 8241985 w 12193268"/>
              <a:gd name="connsiteY1068" fmla="*/ 6686669 h 6852115"/>
              <a:gd name="connsiteX1069" fmla="*/ 8130130 w 12193268"/>
              <a:gd name="connsiteY1069" fmla="*/ 6792559 h 6852115"/>
              <a:gd name="connsiteX1070" fmla="*/ 8038579 w 12193268"/>
              <a:gd name="connsiteY1070" fmla="*/ 6707998 h 6852115"/>
              <a:gd name="connsiteX1071" fmla="*/ 8189721 w 12193268"/>
              <a:gd name="connsiteY1071" fmla="*/ 6567555 h 6852115"/>
              <a:gd name="connsiteX1072" fmla="*/ 8106741 w 12193268"/>
              <a:gd name="connsiteY1072" fmla="*/ 6488060 h 6852115"/>
              <a:gd name="connsiteX1073" fmla="*/ 7985184 w 12193268"/>
              <a:gd name="connsiteY1073" fmla="*/ 6604513 h 6852115"/>
              <a:gd name="connsiteX1074" fmla="*/ 8009807 w 12193268"/>
              <a:gd name="connsiteY1074" fmla="*/ 6627255 h 6852115"/>
              <a:gd name="connsiteX1075" fmla="*/ 8099359 w 12193268"/>
              <a:gd name="connsiteY1075" fmla="*/ 6544541 h 6852115"/>
              <a:gd name="connsiteX1076" fmla="*/ 8125830 w 12193268"/>
              <a:gd name="connsiteY1076" fmla="*/ 6572337 h 6852115"/>
              <a:gd name="connsiteX1077" fmla="*/ 8009291 w 12193268"/>
              <a:gd name="connsiteY1077" fmla="*/ 6679025 h 6852115"/>
              <a:gd name="connsiteX1078" fmla="*/ 7927057 w 12193268"/>
              <a:gd name="connsiteY1078" fmla="*/ 6603069 h 6852115"/>
              <a:gd name="connsiteX1079" fmla="*/ 8078994 w 12193268"/>
              <a:gd name="connsiteY1079" fmla="*/ 6461478 h 6852115"/>
              <a:gd name="connsiteX1080" fmla="*/ 7928100 w 12193268"/>
              <a:gd name="connsiteY1080" fmla="*/ 6320683 h 6852115"/>
              <a:gd name="connsiteX1081" fmla="*/ 8010335 w 12193268"/>
              <a:gd name="connsiteY1081" fmla="*/ 6244727 h 6852115"/>
              <a:gd name="connsiteX1082" fmla="*/ 8016858 w 12193268"/>
              <a:gd name="connsiteY1082" fmla="*/ 6251576 h 6852115"/>
              <a:gd name="connsiteX1083" fmla="*/ 8017759 w 12193268"/>
              <a:gd name="connsiteY1083" fmla="*/ 6250631 h 6852115"/>
              <a:gd name="connsiteX1084" fmla="*/ 8126873 w 12193268"/>
              <a:gd name="connsiteY1084" fmla="*/ 6351415 h 6852115"/>
              <a:gd name="connsiteX1085" fmla="*/ 8100401 w 12193268"/>
              <a:gd name="connsiteY1085" fmla="*/ 6379209 h 6852115"/>
              <a:gd name="connsiteX1086" fmla="*/ 8010850 w 12193268"/>
              <a:gd name="connsiteY1086" fmla="*/ 6296496 h 6852115"/>
              <a:gd name="connsiteX1087" fmla="*/ 7986118 w 12193268"/>
              <a:gd name="connsiteY1087" fmla="*/ 6319339 h 6852115"/>
              <a:gd name="connsiteX1088" fmla="*/ 8106740 w 12193268"/>
              <a:gd name="connsiteY1088" fmla="*/ 6434896 h 6852115"/>
              <a:gd name="connsiteX1089" fmla="*/ 8189810 w 12193268"/>
              <a:gd name="connsiteY1089" fmla="*/ 6355314 h 6852115"/>
              <a:gd name="connsiteX1090" fmla="*/ 8039622 w 12193268"/>
              <a:gd name="connsiteY1090" fmla="*/ 6215752 h 6852115"/>
              <a:gd name="connsiteX1091" fmla="*/ 8131173 w 12193268"/>
              <a:gd name="connsiteY1091" fmla="*/ 6131192 h 6852115"/>
              <a:gd name="connsiteX1092" fmla="*/ 8243028 w 12193268"/>
              <a:gd name="connsiteY1092" fmla="*/ 6237082 h 6852115"/>
              <a:gd name="connsiteX1093" fmla="*/ 8216556 w 12193268"/>
              <a:gd name="connsiteY1093" fmla="*/ 6264876 h 6852115"/>
              <a:gd name="connsiteX1094" fmla="*/ 8129778 w 12193268"/>
              <a:gd name="connsiteY1094" fmla="*/ 6184726 h 6852115"/>
              <a:gd name="connsiteX1095" fmla="*/ 8095731 w 12193268"/>
              <a:gd name="connsiteY1095" fmla="*/ 6216174 h 6852115"/>
              <a:gd name="connsiteX1096" fmla="*/ 8217576 w 12193268"/>
              <a:gd name="connsiteY1096" fmla="*/ 6328715 h 6852115"/>
              <a:gd name="connsiteX1097" fmla="*/ 8305061 w 12193268"/>
              <a:gd name="connsiteY1097" fmla="*/ 6244903 h 6852115"/>
              <a:gd name="connsiteX1098" fmla="*/ 8154287 w 12193268"/>
              <a:gd name="connsiteY1098" fmla="*/ 6100459 h 6852115"/>
              <a:gd name="connsiteX1099" fmla="*/ 8177011 w 12193268"/>
              <a:gd name="connsiteY1099" fmla="*/ 6077456 h 6852115"/>
              <a:gd name="connsiteX1100" fmla="*/ 8123163 w 12193268"/>
              <a:gd name="connsiteY1100" fmla="*/ 6077456 h 6852115"/>
              <a:gd name="connsiteX1101" fmla="*/ 7796056 w 12193268"/>
              <a:gd name="connsiteY1101" fmla="*/ 6379587 h 6852115"/>
              <a:gd name="connsiteX1102" fmla="*/ 7796055 w 12193268"/>
              <a:gd name="connsiteY1102" fmla="*/ 6382327 h 6852115"/>
              <a:gd name="connsiteX1103" fmla="*/ 7457914 w 12193268"/>
              <a:gd name="connsiteY1103" fmla="*/ 6070004 h 6852115"/>
              <a:gd name="connsiteX1104" fmla="*/ 7224888 w 12193268"/>
              <a:gd name="connsiteY1104" fmla="*/ 6070004 h 6852115"/>
              <a:gd name="connsiteX1105" fmla="*/ 7262816 w 12193268"/>
              <a:gd name="connsiteY1105" fmla="*/ 6107354 h 6852115"/>
              <a:gd name="connsiteX1106" fmla="*/ 7300745 w 12193268"/>
              <a:gd name="connsiteY1106" fmla="*/ 6070004 h 6852115"/>
              <a:gd name="connsiteX1107" fmla="*/ 7073306 w 12193268"/>
              <a:gd name="connsiteY1107" fmla="*/ 6070004 h 6852115"/>
              <a:gd name="connsiteX1108" fmla="*/ 6703996 w 12193268"/>
              <a:gd name="connsiteY1108" fmla="*/ 6411115 h 6852115"/>
              <a:gd name="connsiteX1109" fmla="*/ 6703996 w 12193268"/>
              <a:gd name="connsiteY1109" fmla="*/ 6413562 h 6852115"/>
              <a:gd name="connsiteX1110" fmla="*/ 6344962 w 12193268"/>
              <a:gd name="connsiteY1110" fmla="*/ 6081943 h 6852115"/>
              <a:gd name="connsiteX1111" fmla="*/ 6295210 w 12193268"/>
              <a:gd name="connsiteY1111" fmla="*/ 6081942 h 6852115"/>
              <a:gd name="connsiteX1112" fmla="*/ 6320402 w 12193268"/>
              <a:gd name="connsiteY1112" fmla="*/ 6107445 h 6852115"/>
              <a:gd name="connsiteX1113" fmla="*/ 6172237 w 12193268"/>
              <a:gd name="connsiteY1113" fmla="*/ 6249389 h 6852115"/>
              <a:gd name="connsiteX1114" fmla="*/ 6259371 w 12193268"/>
              <a:gd name="connsiteY1114" fmla="*/ 6332865 h 6852115"/>
              <a:gd name="connsiteX1115" fmla="*/ 6380737 w 12193268"/>
              <a:gd name="connsiteY1115" fmla="*/ 6220767 h 6852115"/>
              <a:gd name="connsiteX1116" fmla="*/ 6346688 w 12193268"/>
              <a:gd name="connsiteY1116" fmla="*/ 6189318 h 6852115"/>
              <a:gd name="connsiteX1117" fmla="*/ 6259912 w 12193268"/>
              <a:gd name="connsiteY1117" fmla="*/ 6269469 h 6852115"/>
              <a:gd name="connsiteX1118" fmla="*/ 6233440 w 12193268"/>
              <a:gd name="connsiteY1118" fmla="*/ 6241675 h 6852115"/>
              <a:gd name="connsiteX1119" fmla="*/ 6345294 w 12193268"/>
              <a:gd name="connsiteY1119" fmla="*/ 6135786 h 6852115"/>
              <a:gd name="connsiteX1120" fmla="*/ 6436845 w 12193268"/>
              <a:gd name="connsiteY1120" fmla="*/ 6220346 h 6852115"/>
              <a:gd name="connsiteX1121" fmla="*/ 6287137 w 12193268"/>
              <a:gd name="connsiteY1121" fmla="*/ 6359465 h 6852115"/>
              <a:gd name="connsiteX1122" fmla="*/ 6370557 w 12193268"/>
              <a:gd name="connsiteY1122" fmla="*/ 6439383 h 6852115"/>
              <a:gd name="connsiteX1123" fmla="*/ 6490715 w 12193268"/>
              <a:gd name="connsiteY1123" fmla="*/ 6324270 h 6852115"/>
              <a:gd name="connsiteX1124" fmla="*/ 6465617 w 12193268"/>
              <a:gd name="connsiteY1124" fmla="*/ 6301090 h 6852115"/>
              <a:gd name="connsiteX1125" fmla="*/ 6376066 w 12193268"/>
              <a:gd name="connsiteY1125" fmla="*/ 6383803 h 6852115"/>
              <a:gd name="connsiteX1126" fmla="*/ 6349594 w 12193268"/>
              <a:gd name="connsiteY1126" fmla="*/ 6356009 h 6852115"/>
              <a:gd name="connsiteX1127" fmla="*/ 6466133 w 12193268"/>
              <a:gd name="connsiteY1127" fmla="*/ 6249321 h 6852115"/>
              <a:gd name="connsiteX1128" fmla="*/ 6548367 w 12193268"/>
              <a:gd name="connsiteY1128" fmla="*/ 6325275 h 6852115"/>
              <a:gd name="connsiteX1129" fmla="*/ 6398304 w 12193268"/>
              <a:gd name="connsiteY1129" fmla="*/ 6465964 h 6852115"/>
              <a:gd name="connsiteX1130" fmla="*/ 6547323 w 12193268"/>
              <a:gd name="connsiteY1130" fmla="*/ 6607448 h 6852115"/>
              <a:gd name="connsiteX1131" fmla="*/ 6465090 w 12193268"/>
              <a:gd name="connsiteY1131" fmla="*/ 6683402 h 6852115"/>
              <a:gd name="connsiteX1132" fmla="*/ 6348551 w 12193268"/>
              <a:gd name="connsiteY1132" fmla="*/ 6576715 h 6852115"/>
              <a:gd name="connsiteX1133" fmla="*/ 6375022 w 12193268"/>
              <a:gd name="connsiteY1133" fmla="*/ 6548920 h 6852115"/>
              <a:gd name="connsiteX1134" fmla="*/ 6464574 w 12193268"/>
              <a:gd name="connsiteY1134" fmla="*/ 6631634 h 6852115"/>
              <a:gd name="connsiteX1135" fmla="*/ 6490625 w 12193268"/>
              <a:gd name="connsiteY1135" fmla="*/ 6607572 h 6852115"/>
              <a:gd name="connsiteX1136" fmla="*/ 6370557 w 12193268"/>
              <a:gd name="connsiteY1136" fmla="*/ 6492547 h 6852115"/>
              <a:gd name="connsiteX1137" fmla="*/ 6286203 w 12193268"/>
              <a:gd name="connsiteY1137" fmla="*/ 6573359 h 6852115"/>
              <a:gd name="connsiteX1138" fmla="*/ 6435801 w 12193268"/>
              <a:gd name="connsiteY1138" fmla="*/ 6712378 h 6852115"/>
              <a:gd name="connsiteX1139" fmla="*/ 6344250 w 12193268"/>
              <a:gd name="connsiteY1139" fmla="*/ 6796937 h 6852115"/>
              <a:gd name="connsiteX1140" fmla="*/ 6232396 w 12193268"/>
              <a:gd name="connsiteY1140" fmla="*/ 6691048 h 6852115"/>
              <a:gd name="connsiteX1141" fmla="*/ 6258868 w 12193268"/>
              <a:gd name="connsiteY1141" fmla="*/ 6663253 h 6852115"/>
              <a:gd name="connsiteX1142" fmla="*/ 6345646 w 12193268"/>
              <a:gd name="connsiteY1142" fmla="*/ 6743404 h 6852115"/>
              <a:gd name="connsiteX1143" fmla="*/ 6379693 w 12193268"/>
              <a:gd name="connsiteY1143" fmla="*/ 6711956 h 6852115"/>
              <a:gd name="connsiteX1144" fmla="*/ 6258436 w 12193268"/>
              <a:gd name="connsiteY1144" fmla="*/ 6599959 h 6852115"/>
              <a:gd name="connsiteX1145" fmla="*/ 6172236 w 12193268"/>
              <a:gd name="connsiteY1145" fmla="*/ 6682539 h 6852115"/>
              <a:gd name="connsiteX1146" fmla="*/ 6317336 w 12193268"/>
              <a:gd name="connsiteY1146" fmla="*/ 6821546 h 6852115"/>
              <a:gd name="connsiteX1147" fmla="*/ 6290352 w 12193268"/>
              <a:gd name="connsiteY1147" fmla="*/ 6848860 h 6852115"/>
              <a:gd name="connsiteX1148" fmla="*/ 6144490 w 12193268"/>
              <a:gd name="connsiteY1148" fmla="*/ 6709121 h 6852115"/>
              <a:gd name="connsiteX1149" fmla="*/ 5996340 w 12193268"/>
              <a:gd name="connsiteY1149" fmla="*/ 6851049 h 6852115"/>
              <a:gd name="connsiteX1150" fmla="*/ 6064642 w 12193268"/>
              <a:gd name="connsiteY1150" fmla="*/ 6851049 h 6852115"/>
              <a:gd name="connsiteX1151" fmla="*/ 6145177 w 12193268"/>
              <a:gd name="connsiteY1151" fmla="*/ 6771741 h 6852115"/>
              <a:gd name="connsiteX1152" fmla="*/ 6225712 w 12193268"/>
              <a:gd name="connsiteY1152" fmla="*/ 6851050 h 6852115"/>
              <a:gd name="connsiteX1153" fmla="*/ 6334685 w 12193268"/>
              <a:gd name="connsiteY1153" fmla="*/ 6851050 h 6852115"/>
              <a:gd name="connsiteX1154" fmla="*/ 6703997 w 12193268"/>
              <a:gd name="connsiteY1154" fmla="*/ 6509939 h 6852115"/>
              <a:gd name="connsiteX1155" fmla="*/ 6703997 w 12193268"/>
              <a:gd name="connsiteY1155" fmla="*/ 6507492 h 6852115"/>
              <a:gd name="connsiteX1156" fmla="*/ 7063031 w 12193268"/>
              <a:gd name="connsiteY1156" fmla="*/ 6839111 h 6852115"/>
              <a:gd name="connsiteX1157" fmla="*/ 7112783 w 12193268"/>
              <a:gd name="connsiteY1157" fmla="*/ 6839111 h 6852115"/>
              <a:gd name="connsiteX1158" fmla="*/ 7087591 w 12193268"/>
              <a:gd name="connsiteY1158" fmla="*/ 6813608 h 6852115"/>
              <a:gd name="connsiteX1159" fmla="*/ 7235756 w 12193268"/>
              <a:gd name="connsiteY1159" fmla="*/ 6671664 h 6852115"/>
              <a:gd name="connsiteX1160" fmla="*/ 7148622 w 12193268"/>
              <a:gd name="connsiteY1160" fmla="*/ 6588188 h 6852115"/>
              <a:gd name="connsiteX1161" fmla="*/ 7027256 w 12193268"/>
              <a:gd name="connsiteY1161" fmla="*/ 6700286 h 6852115"/>
              <a:gd name="connsiteX1162" fmla="*/ 7061304 w 12193268"/>
              <a:gd name="connsiteY1162" fmla="*/ 6731735 h 6852115"/>
              <a:gd name="connsiteX1163" fmla="*/ 7148080 w 12193268"/>
              <a:gd name="connsiteY1163" fmla="*/ 6651585 h 6852115"/>
              <a:gd name="connsiteX1164" fmla="*/ 7174553 w 12193268"/>
              <a:gd name="connsiteY1164" fmla="*/ 6679379 h 6852115"/>
              <a:gd name="connsiteX1165" fmla="*/ 7062698 w 12193268"/>
              <a:gd name="connsiteY1165" fmla="*/ 6785268 h 6852115"/>
              <a:gd name="connsiteX1166" fmla="*/ 6971148 w 12193268"/>
              <a:gd name="connsiteY1166" fmla="*/ 6700708 h 6852115"/>
              <a:gd name="connsiteX1167" fmla="*/ 7120856 w 12193268"/>
              <a:gd name="connsiteY1167" fmla="*/ 6561588 h 6852115"/>
              <a:gd name="connsiteX1168" fmla="*/ 7037435 w 12193268"/>
              <a:gd name="connsiteY1168" fmla="*/ 6481670 h 6852115"/>
              <a:gd name="connsiteX1169" fmla="*/ 6917278 w 12193268"/>
              <a:gd name="connsiteY1169" fmla="*/ 6596783 h 6852115"/>
              <a:gd name="connsiteX1170" fmla="*/ 6942376 w 12193268"/>
              <a:gd name="connsiteY1170" fmla="*/ 6619964 h 6852115"/>
              <a:gd name="connsiteX1171" fmla="*/ 7031926 w 12193268"/>
              <a:gd name="connsiteY1171" fmla="*/ 6537250 h 6852115"/>
              <a:gd name="connsiteX1172" fmla="*/ 7058399 w 12193268"/>
              <a:gd name="connsiteY1172" fmla="*/ 6565045 h 6852115"/>
              <a:gd name="connsiteX1173" fmla="*/ 6941860 w 12193268"/>
              <a:gd name="connsiteY1173" fmla="*/ 6671733 h 6852115"/>
              <a:gd name="connsiteX1174" fmla="*/ 6859626 w 12193268"/>
              <a:gd name="connsiteY1174" fmla="*/ 6595778 h 6852115"/>
              <a:gd name="connsiteX1175" fmla="*/ 7009688 w 12193268"/>
              <a:gd name="connsiteY1175" fmla="*/ 6455089 h 6852115"/>
              <a:gd name="connsiteX1176" fmla="*/ 6860669 w 12193268"/>
              <a:gd name="connsiteY1176" fmla="*/ 6313605 h 6852115"/>
              <a:gd name="connsiteX1177" fmla="*/ 6942903 w 12193268"/>
              <a:gd name="connsiteY1177" fmla="*/ 6237650 h 6852115"/>
              <a:gd name="connsiteX1178" fmla="*/ 7059442 w 12193268"/>
              <a:gd name="connsiteY1178" fmla="*/ 6344339 h 6852115"/>
              <a:gd name="connsiteX1179" fmla="*/ 7032971 w 12193268"/>
              <a:gd name="connsiteY1179" fmla="*/ 6372133 h 6852115"/>
              <a:gd name="connsiteX1180" fmla="*/ 6943419 w 12193268"/>
              <a:gd name="connsiteY1180" fmla="*/ 6289419 h 6852115"/>
              <a:gd name="connsiteX1181" fmla="*/ 6917368 w 12193268"/>
              <a:gd name="connsiteY1181" fmla="*/ 6313482 h 6852115"/>
              <a:gd name="connsiteX1182" fmla="*/ 7037436 w 12193268"/>
              <a:gd name="connsiteY1182" fmla="*/ 6428507 h 6852115"/>
              <a:gd name="connsiteX1183" fmla="*/ 7121790 w 12193268"/>
              <a:gd name="connsiteY1183" fmla="*/ 6347695 h 6852115"/>
              <a:gd name="connsiteX1184" fmla="*/ 6972191 w 12193268"/>
              <a:gd name="connsiteY1184" fmla="*/ 6208676 h 6852115"/>
              <a:gd name="connsiteX1185" fmla="*/ 7063742 w 12193268"/>
              <a:gd name="connsiteY1185" fmla="*/ 6124116 h 6852115"/>
              <a:gd name="connsiteX1186" fmla="*/ 7175596 w 12193268"/>
              <a:gd name="connsiteY1186" fmla="*/ 6230005 h 6852115"/>
              <a:gd name="connsiteX1187" fmla="*/ 7149125 w 12193268"/>
              <a:gd name="connsiteY1187" fmla="*/ 6257800 h 6852115"/>
              <a:gd name="connsiteX1188" fmla="*/ 7062346 w 12193268"/>
              <a:gd name="connsiteY1188" fmla="*/ 6177649 h 6852115"/>
              <a:gd name="connsiteX1189" fmla="*/ 7028299 w 12193268"/>
              <a:gd name="connsiteY1189" fmla="*/ 6209097 h 6852115"/>
              <a:gd name="connsiteX1190" fmla="*/ 7149557 w 12193268"/>
              <a:gd name="connsiteY1190" fmla="*/ 6321094 h 6852115"/>
              <a:gd name="connsiteX1191" fmla="*/ 7235757 w 12193268"/>
              <a:gd name="connsiteY1191" fmla="*/ 6238514 h 6852115"/>
              <a:gd name="connsiteX1192" fmla="*/ 7090657 w 12193268"/>
              <a:gd name="connsiteY1192" fmla="*/ 6099507 h 6852115"/>
              <a:gd name="connsiteX1193" fmla="*/ 7117640 w 12193268"/>
              <a:gd name="connsiteY1193" fmla="*/ 6072193 h 6852115"/>
              <a:gd name="connsiteX1194" fmla="*/ 7263504 w 12193268"/>
              <a:gd name="connsiteY1194" fmla="*/ 6211932 h 6852115"/>
              <a:gd name="connsiteX1195" fmla="*/ 7411652 w 12193268"/>
              <a:gd name="connsiteY1195" fmla="*/ 6070004 h 6852115"/>
              <a:gd name="connsiteX1196" fmla="*/ 7343351 w 12193268"/>
              <a:gd name="connsiteY1196" fmla="*/ 6070004 h 6852115"/>
              <a:gd name="connsiteX1197" fmla="*/ 7262816 w 12193268"/>
              <a:gd name="connsiteY1197" fmla="*/ 6149313 h 6852115"/>
              <a:gd name="connsiteX1198" fmla="*/ 7182279 w 12193268"/>
              <a:gd name="connsiteY1198" fmla="*/ 6070004 h 6852115"/>
              <a:gd name="connsiteX1199" fmla="*/ 6946282 w 12193268"/>
              <a:gd name="connsiteY1199" fmla="*/ 6070004 h 6852115"/>
              <a:gd name="connsiteX1200" fmla="*/ 6703996 w 12193268"/>
              <a:gd name="connsiteY1200" fmla="*/ 6293788 h 6852115"/>
              <a:gd name="connsiteX1201" fmla="*/ 6703996 w 12193268"/>
              <a:gd name="connsiteY1201" fmla="*/ 6296236 h 6852115"/>
              <a:gd name="connsiteX1202" fmla="*/ 6471987 w 12193268"/>
              <a:gd name="connsiteY1202" fmla="*/ 6081943 h 6852115"/>
              <a:gd name="connsiteX1203" fmla="*/ 6401526 w 12193268"/>
              <a:gd name="connsiteY1203" fmla="*/ 6081943 h 6852115"/>
              <a:gd name="connsiteX1204" fmla="*/ 6703997 w 12193268"/>
              <a:gd name="connsiteY1204" fmla="*/ 6361318 h 6852115"/>
              <a:gd name="connsiteX1205" fmla="*/ 6703997 w 12193268"/>
              <a:gd name="connsiteY1205" fmla="*/ 6358869 h 6852115"/>
              <a:gd name="connsiteX1206" fmla="*/ 7016743 w 12193268"/>
              <a:gd name="connsiteY1206" fmla="*/ 6070004 h 6852115"/>
              <a:gd name="connsiteX1207" fmla="*/ 6829071 w 12193268"/>
              <a:gd name="connsiteY1207" fmla="*/ 6070004 h 6852115"/>
              <a:gd name="connsiteX1208" fmla="*/ 6703996 w 12193268"/>
              <a:gd name="connsiteY1208" fmla="*/ 6185528 h 6852115"/>
              <a:gd name="connsiteX1209" fmla="*/ 6703996 w 12193268"/>
              <a:gd name="connsiteY1209" fmla="*/ 6187976 h 6852115"/>
              <a:gd name="connsiteX1210" fmla="*/ 6589197 w 12193268"/>
              <a:gd name="connsiteY1210" fmla="*/ 6081942 h 6852115"/>
              <a:gd name="connsiteX1211" fmla="*/ 6528551 w 12193268"/>
              <a:gd name="connsiteY1211" fmla="*/ 6081943 h 6852115"/>
              <a:gd name="connsiteX1212" fmla="*/ 6703997 w 12193268"/>
              <a:gd name="connsiteY1212" fmla="*/ 6243990 h 6852115"/>
              <a:gd name="connsiteX1213" fmla="*/ 6703997 w 12193268"/>
              <a:gd name="connsiteY1213" fmla="*/ 6241543 h 6852115"/>
              <a:gd name="connsiteX1214" fmla="*/ 6889717 w 12193268"/>
              <a:gd name="connsiteY1214" fmla="*/ 6070004 h 6852115"/>
              <a:gd name="connsiteX1215" fmla="*/ 6703996 w 12193268"/>
              <a:gd name="connsiteY1215" fmla="*/ 6070004 h 6852115"/>
              <a:gd name="connsiteX1216" fmla="*/ 6703996 w 12193268"/>
              <a:gd name="connsiteY1216" fmla="*/ 6081942 h 6852115"/>
              <a:gd name="connsiteX1217" fmla="*/ 6645761 w 12193268"/>
              <a:gd name="connsiteY1217" fmla="*/ 6081943 h 6852115"/>
              <a:gd name="connsiteX1218" fmla="*/ 6703997 w 12193268"/>
              <a:gd name="connsiteY1218" fmla="*/ 6135730 h 6852115"/>
              <a:gd name="connsiteX1219" fmla="*/ 6703996 w 12193268"/>
              <a:gd name="connsiteY1219" fmla="*/ 6133282 h 6852115"/>
              <a:gd name="connsiteX1220" fmla="*/ 6772506 w 12193268"/>
              <a:gd name="connsiteY1220" fmla="*/ 6070004 h 6852115"/>
              <a:gd name="connsiteX1221" fmla="*/ 9829823 w 12193268"/>
              <a:gd name="connsiteY1221" fmla="*/ 6065518 h 6852115"/>
              <a:gd name="connsiteX1222" fmla="*/ 9983660 w 12193268"/>
              <a:gd name="connsiteY1222" fmla="*/ 6207609 h 6852115"/>
              <a:gd name="connsiteX1223" fmla="*/ 9983661 w 12193268"/>
              <a:gd name="connsiteY1223" fmla="*/ 6213451 h 6852115"/>
              <a:gd name="connsiteX1224" fmla="*/ 9986822 w 12193268"/>
              <a:gd name="connsiteY1224" fmla="*/ 6210530 h 6852115"/>
              <a:gd name="connsiteX1225" fmla="*/ 9988575 w 12193268"/>
              <a:gd name="connsiteY1225" fmla="*/ 6212149 h 6852115"/>
              <a:gd name="connsiteX1226" fmla="*/ 9988575 w 12193268"/>
              <a:gd name="connsiteY1226" fmla="*/ 6208911 h 6852115"/>
              <a:gd name="connsiteX1227" fmla="*/ 10127178 w 12193268"/>
              <a:gd name="connsiteY1227" fmla="*/ 6080892 h 6852115"/>
              <a:gd name="connsiteX1228" fmla="*/ 10066532 w 12193268"/>
              <a:gd name="connsiteY1228" fmla="*/ 6080892 h 6852115"/>
              <a:gd name="connsiteX1229" fmla="*/ 9986823 w 12193268"/>
              <a:gd name="connsiteY1229" fmla="*/ 6154515 h 6852115"/>
              <a:gd name="connsiteX1230" fmla="*/ 9890468 w 12193268"/>
              <a:gd name="connsiteY1230" fmla="*/ 6065518 h 6852115"/>
              <a:gd name="connsiteX1231" fmla="*/ 9702797 w 12193268"/>
              <a:gd name="connsiteY1231" fmla="*/ 6065518 h 6852115"/>
              <a:gd name="connsiteX1232" fmla="*/ 9983660 w 12193268"/>
              <a:gd name="connsiteY1232" fmla="*/ 6324935 h 6852115"/>
              <a:gd name="connsiteX1233" fmla="*/ 9983660 w 12193268"/>
              <a:gd name="connsiteY1233" fmla="*/ 6330777 h 6852115"/>
              <a:gd name="connsiteX1234" fmla="*/ 9986822 w 12193268"/>
              <a:gd name="connsiteY1234" fmla="*/ 6327856 h 6852115"/>
              <a:gd name="connsiteX1235" fmla="*/ 9988575 w 12193268"/>
              <a:gd name="connsiteY1235" fmla="*/ 6329475 h 6852115"/>
              <a:gd name="connsiteX1236" fmla="*/ 9988575 w 12193268"/>
              <a:gd name="connsiteY1236" fmla="*/ 6326238 h 6852115"/>
              <a:gd name="connsiteX1237" fmla="*/ 10254204 w 12193268"/>
              <a:gd name="connsiteY1237" fmla="*/ 6080892 h 6852115"/>
              <a:gd name="connsiteX1238" fmla="*/ 10183742 w 12193268"/>
              <a:gd name="connsiteY1238" fmla="*/ 6080892 h 6852115"/>
              <a:gd name="connsiteX1239" fmla="*/ 9986823 w 12193268"/>
              <a:gd name="connsiteY1239" fmla="*/ 6262775 h 6852115"/>
              <a:gd name="connsiteX1240" fmla="*/ 9773258 w 12193268"/>
              <a:gd name="connsiteY1240" fmla="*/ 6065518 h 6852115"/>
              <a:gd name="connsiteX1241" fmla="*/ 9600602 w 12193268"/>
              <a:gd name="connsiteY1241" fmla="*/ 6065518 h 6852115"/>
              <a:gd name="connsiteX1242" fmla="*/ 9627277 w 12193268"/>
              <a:gd name="connsiteY1242" fmla="*/ 6092521 h 6852115"/>
              <a:gd name="connsiteX1243" fmla="*/ 9479569 w 12193268"/>
              <a:gd name="connsiteY1243" fmla="*/ 6234028 h 6852115"/>
              <a:gd name="connsiteX1244" fmla="*/ 9567144 w 12193268"/>
              <a:gd name="connsiteY1244" fmla="*/ 6317925 h 6852115"/>
              <a:gd name="connsiteX1245" fmla="*/ 9689943 w 12193268"/>
              <a:gd name="connsiteY1245" fmla="*/ 6204503 h 6852115"/>
              <a:gd name="connsiteX1246" fmla="*/ 9655895 w 12193268"/>
              <a:gd name="connsiteY1246" fmla="*/ 6173056 h 6852115"/>
              <a:gd name="connsiteX1247" fmla="*/ 9569118 w 12193268"/>
              <a:gd name="connsiteY1247" fmla="*/ 6253206 h 6852115"/>
              <a:gd name="connsiteX1248" fmla="*/ 9542646 w 12193268"/>
              <a:gd name="connsiteY1248" fmla="*/ 6225412 h 6852115"/>
              <a:gd name="connsiteX1249" fmla="*/ 9654501 w 12193268"/>
              <a:gd name="connsiteY1249" fmla="*/ 6119522 h 6852115"/>
              <a:gd name="connsiteX1250" fmla="*/ 9746052 w 12193268"/>
              <a:gd name="connsiteY1250" fmla="*/ 6204083 h 6852115"/>
              <a:gd name="connsiteX1251" fmla="*/ 9594910 w 12193268"/>
              <a:gd name="connsiteY1251" fmla="*/ 6344526 h 6852115"/>
              <a:gd name="connsiteX1252" fmla="*/ 9677890 w 12193268"/>
              <a:gd name="connsiteY1252" fmla="*/ 6424021 h 6852115"/>
              <a:gd name="connsiteX1253" fmla="*/ 9799446 w 12193268"/>
              <a:gd name="connsiteY1253" fmla="*/ 6307568 h 6852115"/>
              <a:gd name="connsiteX1254" fmla="*/ 9774823 w 12193268"/>
              <a:gd name="connsiteY1254" fmla="*/ 6284826 h 6852115"/>
              <a:gd name="connsiteX1255" fmla="*/ 9685272 w 12193268"/>
              <a:gd name="connsiteY1255" fmla="*/ 6367539 h 6852115"/>
              <a:gd name="connsiteX1256" fmla="*/ 9658799 w 12193268"/>
              <a:gd name="connsiteY1256" fmla="*/ 6339745 h 6852115"/>
              <a:gd name="connsiteX1257" fmla="*/ 9775338 w 12193268"/>
              <a:gd name="connsiteY1257" fmla="*/ 6233057 h 6852115"/>
              <a:gd name="connsiteX1258" fmla="*/ 9857573 w 12193268"/>
              <a:gd name="connsiteY1258" fmla="*/ 6309012 h 6852115"/>
              <a:gd name="connsiteX1259" fmla="*/ 9705637 w 12193268"/>
              <a:gd name="connsiteY1259" fmla="*/ 6450603 h 6852115"/>
              <a:gd name="connsiteX1260" fmla="*/ 9856530 w 12193268"/>
              <a:gd name="connsiteY1260" fmla="*/ 6591399 h 6852115"/>
              <a:gd name="connsiteX1261" fmla="*/ 9774296 w 12193268"/>
              <a:gd name="connsiteY1261" fmla="*/ 6667354 h 6852115"/>
              <a:gd name="connsiteX1262" fmla="*/ 9767772 w 12193268"/>
              <a:gd name="connsiteY1262" fmla="*/ 6660505 h 6852115"/>
              <a:gd name="connsiteX1263" fmla="*/ 9766872 w 12193268"/>
              <a:gd name="connsiteY1263" fmla="*/ 6661450 h 6852115"/>
              <a:gd name="connsiteX1264" fmla="*/ 9657757 w 12193268"/>
              <a:gd name="connsiteY1264" fmla="*/ 6560666 h 6852115"/>
              <a:gd name="connsiteX1265" fmla="*/ 9684229 w 12193268"/>
              <a:gd name="connsiteY1265" fmla="*/ 6532872 h 6852115"/>
              <a:gd name="connsiteX1266" fmla="*/ 9773780 w 12193268"/>
              <a:gd name="connsiteY1266" fmla="*/ 6615586 h 6852115"/>
              <a:gd name="connsiteX1267" fmla="*/ 9798512 w 12193268"/>
              <a:gd name="connsiteY1267" fmla="*/ 6592741 h 6852115"/>
              <a:gd name="connsiteX1268" fmla="*/ 9677889 w 12193268"/>
              <a:gd name="connsiteY1268" fmla="*/ 6477185 h 6852115"/>
              <a:gd name="connsiteX1269" fmla="*/ 9594820 w 12193268"/>
              <a:gd name="connsiteY1269" fmla="*/ 6556766 h 6852115"/>
              <a:gd name="connsiteX1270" fmla="*/ 9745009 w 12193268"/>
              <a:gd name="connsiteY1270" fmla="*/ 6696329 h 6852115"/>
              <a:gd name="connsiteX1271" fmla="*/ 9653458 w 12193268"/>
              <a:gd name="connsiteY1271" fmla="*/ 6780889 h 6852115"/>
              <a:gd name="connsiteX1272" fmla="*/ 9541603 w 12193268"/>
              <a:gd name="connsiteY1272" fmla="*/ 6674999 h 6852115"/>
              <a:gd name="connsiteX1273" fmla="*/ 9568075 w 12193268"/>
              <a:gd name="connsiteY1273" fmla="*/ 6647205 h 6852115"/>
              <a:gd name="connsiteX1274" fmla="*/ 9654852 w 12193268"/>
              <a:gd name="connsiteY1274" fmla="*/ 6727356 h 6852115"/>
              <a:gd name="connsiteX1275" fmla="*/ 9688900 w 12193268"/>
              <a:gd name="connsiteY1275" fmla="*/ 6695908 h 6852115"/>
              <a:gd name="connsiteX1276" fmla="*/ 9567055 w 12193268"/>
              <a:gd name="connsiteY1276" fmla="*/ 6583366 h 6852115"/>
              <a:gd name="connsiteX1277" fmla="*/ 9479570 w 12193268"/>
              <a:gd name="connsiteY1277" fmla="*/ 6667178 h 6852115"/>
              <a:gd name="connsiteX1278" fmla="*/ 9630344 w 12193268"/>
              <a:gd name="connsiteY1278" fmla="*/ 6811622 h 6852115"/>
              <a:gd name="connsiteX1279" fmla="*/ 9607620 w 12193268"/>
              <a:gd name="connsiteY1279" fmla="*/ 6834625 h 6852115"/>
              <a:gd name="connsiteX1280" fmla="*/ 9661468 w 12193268"/>
              <a:gd name="connsiteY1280" fmla="*/ 6834625 h 6852115"/>
              <a:gd name="connsiteX1281" fmla="*/ 9985412 w 12193268"/>
              <a:gd name="connsiteY1281" fmla="*/ 6535416 h 6852115"/>
              <a:gd name="connsiteX1282" fmla="*/ 10326002 w 12193268"/>
              <a:gd name="connsiteY1282" fmla="*/ 6849999 h 6852115"/>
              <a:gd name="connsiteX1283" fmla="*/ 10371634 w 12193268"/>
              <a:gd name="connsiteY1283" fmla="*/ 6849999 h 6852115"/>
              <a:gd name="connsiteX1284" fmla="*/ 10344958 w 12193268"/>
              <a:gd name="connsiteY1284" fmla="*/ 6822995 h 6852115"/>
              <a:gd name="connsiteX1285" fmla="*/ 10492666 w 12193268"/>
              <a:gd name="connsiteY1285" fmla="*/ 6681489 h 6852115"/>
              <a:gd name="connsiteX1286" fmla="*/ 10405090 w 12193268"/>
              <a:gd name="connsiteY1286" fmla="*/ 6597591 h 6852115"/>
              <a:gd name="connsiteX1287" fmla="*/ 10282292 w 12193268"/>
              <a:gd name="connsiteY1287" fmla="*/ 6711014 h 6852115"/>
              <a:gd name="connsiteX1288" fmla="*/ 10316340 w 12193268"/>
              <a:gd name="connsiteY1288" fmla="*/ 6742461 h 6852115"/>
              <a:gd name="connsiteX1289" fmla="*/ 10403117 w 12193268"/>
              <a:gd name="connsiteY1289" fmla="*/ 6662310 h 6852115"/>
              <a:gd name="connsiteX1290" fmla="*/ 10429590 w 12193268"/>
              <a:gd name="connsiteY1290" fmla="*/ 6690104 h 6852115"/>
              <a:gd name="connsiteX1291" fmla="*/ 10317735 w 12193268"/>
              <a:gd name="connsiteY1291" fmla="*/ 6795994 h 6852115"/>
              <a:gd name="connsiteX1292" fmla="*/ 10226184 w 12193268"/>
              <a:gd name="connsiteY1292" fmla="*/ 6711434 h 6852115"/>
              <a:gd name="connsiteX1293" fmla="*/ 10377325 w 12193268"/>
              <a:gd name="connsiteY1293" fmla="*/ 6570991 h 6852115"/>
              <a:gd name="connsiteX1294" fmla="*/ 10294345 w 12193268"/>
              <a:gd name="connsiteY1294" fmla="*/ 6491496 h 6852115"/>
              <a:gd name="connsiteX1295" fmla="*/ 10172790 w 12193268"/>
              <a:gd name="connsiteY1295" fmla="*/ 6607948 h 6852115"/>
              <a:gd name="connsiteX1296" fmla="*/ 10197413 w 12193268"/>
              <a:gd name="connsiteY1296" fmla="*/ 6630690 h 6852115"/>
              <a:gd name="connsiteX1297" fmla="*/ 10286964 w 12193268"/>
              <a:gd name="connsiteY1297" fmla="*/ 6547977 h 6852115"/>
              <a:gd name="connsiteX1298" fmla="*/ 10313435 w 12193268"/>
              <a:gd name="connsiteY1298" fmla="*/ 6575772 h 6852115"/>
              <a:gd name="connsiteX1299" fmla="*/ 10196897 w 12193268"/>
              <a:gd name="connsiteY1299" fmla="*/ 6682460 h 6852115"/>
              <a:gd name="connsiteX1300" fmla="*/ 10114663 w 12193268"/>
              <a:gd name="connsiteY1300" fmla="*/ 6606504 h 6852115"/>
              <a:gd name="connsiteX1301" fmla="*/ 10266598 w 12193268"/>
              <a:gd name="connsiteY1301" fmla="*/ 6464913 h 6852115"/>
              <a:gd name="connsiteX1302" fmla="*/ 10115705 w 12193268"/>
              <a:gd name="connsiteY1302" fmla="*/ 6324118 h 6852115"/>
              <a:gd name="connsiteX1303" fmla="*/ 10197940 w 12193268"/>
              <a:gd name="connsiteY1303" fmla="*/ 6248162 h 6852115"/>
              <a:gd name="connsiteX1304" fmla="*/ 10204464 w 12193268"/>
              <a:gd name="connsiteY1304" fmla="*/ 6255011 h 6852115"/>
              <a:gd name="connsiteX1305" fmla="*/ 10205363 w 12193268"/>
              <a:gd name="connsiteY1305" fmla="*/ 6254067 h 6852115"/>
              <a:gd name="connsiteX1306" fmla="*/ 10314479 w 12193268"/>
              <a:gd name="connsiteY1306" fmla="*/ 6354851 h 6852115"/>
              <a:gd name="connsiteX1307" fmla="*/ 10288007 w 12193268"/>
              <a:gd name="connsiteY1307" fmla="*/ 6382645 h 6852115"/>
              <a:gd name="connsiteX1308" fmla="*/ 10198455 w 12193268"/>
              <a:gd name="connsiteY1308" fmla="*/ 6299931 h 6852115"/>
              <a:gd name="connsiteX1309" fmla="*/ 10173723 w 12193268"/>
              <a:gd name="connsiteY1309" fmla="*/ 6322775 h 6852115"/>
              <a:gd name="connsiteX1310" fmla="*/ 10294345 w 12193268"/>
              <a:gd name="connsiteY1310" fmla="*/ 6438332 h 6852115"/>
              <a:gd name="connsiteX1311" fmla="*/ 10377415 w 12193268"/>
              <a:gd name="connsiteY1311" fmla="*/ 6358750 h 6852115"/>
              <a:gd name="connsiteX1312" fmla="*/ 10227226 w 12193268"/>
              <a:gd name="connsiteY1312" fmla="*/ 6219187 h 6852115"/>
              <a:gd name="connsiteX1313" fmla="*/ 10318778 w 12193268"/>
              <a:gd name="connsiteY1313" fmla="*/ 6134627 h 6852115"/>
              <a:gd name="connsiteX1314" fmla="*/ 10430633 w 12193268"/>
              <a:gd name="connsiteY1314" fmla="*/ 6240518 h 6852115"/>
              <a:gd name="connsiteX1315" fmla="*/ 10404161 w 12193268"/>
              <a:gd name="connsiteY1315" fmla="*/ 6268312 h 6852115"/>
              <a:gd name="connsiteX1316" fmla="*/ 10317383 w 12193268"/>
              <a:gd name="connsiteY1316" fmla="*/ 6188161 h 6852115"/>
              <a:gd name="connsiteX1317" fmla="*/ 10283335 w 12193268"/>
              <a:gd name="connsiteY1317" fmla="*/ 6219609 h 6852115"/>
              <a:gd name="connsiteX1318" fmla="*/ 10405181 w 12193268"/>
              <a:gd name="connsiteY1318" fmla="*/ 6332151 h 6852115"/>
              <a:gd name="connsiteX1319" fmla="*/ 10492666 w 12193268"/>
              <a:gd name="connsiteY1319" fmla="*/ 6248339 h 6852115"/>
              <a:gd name="connsiteX1320" fmla="*/ 10341891 w 12193268"/>
              <a:gd name="connsiteY1320" fmla="*/ 6103894 h 6852115"/>
              <a:gd name="connsiteX1321" fmla="*/ 10364615 w 12193268"/>
              <a:gd name="connsiteY1321" fmla="*/ 6080892 h 6852115"/>
              <a:gd name="connsiteX1322" fmla="*/ 10310768 w 12193268"/>
              <a:gd name="connsiteY1322" fmla="*/ 6080892 h 6852115"/>
              <a:gd name="connsiteX1323" fmla="*/ 9986823 w 12193268"/>
              <a:gd name="connsiteY1323" fmla="*/ 6380101 h 6852115"/>
              <a:gd name="connsiteX1324" fmla="*/ 9646232 w 12193268"/>
              <a:gd name="connsiteY1324" fmla="*/ 6065518 h 6852115"/>
              <a:gd name="connsiteX1325" fmla="*/ 9413207 w 12193268"/>
              <a:gd name="connsiteY1325" fmla="*/ 6065518 h 6852115"/>
              <a:gd name="connsiteX1326" fmla="*/ 9451135 w 12193268"/>
              <a:gd name="connsiteY1326" fmla="*/ 6102869 h 6852115"/>
              <a:gd name="connsiteX1327" fmla="*/ 9489063 w 12193268"/>
              <a:gd name="connsiteY1327" fmla="*/ 6065518 h 6852115"/>
              <a:gd name="connsiteX1328" fmla="*/ 9261626 w 12193268"/>
              <a:gd name="connsiteY1328" fmla="*/ 6065518 h 6852115"/>
              <a:gd name="connsiteX1329" fmla="*/ 8892315 w 12193268"/>
              <a:gd name="connsiteY1329" fmla="*/ 6406629 h 6852115"/>
              <a:gd name="connsiteX1330" fmla="*/ 8892315 w 12193268"/>
              <a:gd name="connsiteY1330" fmla="*/ 6409075 h 6852115"/>
              <a:gd name="connsiteX1331" fmla="*/ 8533280 w 12193268"/>
              <a:gd name="connsiteY1331" fmla="*/ 6077456 h 6852115"/>
              <a:gd name="connsiteX1332" fmla="*/ 8483529 w 12193268"/>
              <a:gd name="connsiteY1332" fmla="*/ 6077457 h 6852115"/>
              <a:gd name="connsiteX1333" fmla="*/ 8508721 w 12193268"/>
              <a:gd name="connsiteY1333" fmla="*/ 6102959 h 6852115"/>
              <a:gd name="connsiteX1334" fmla="*/ 8360555 w 12193268"/>
              <a:gd name="connsiteY1334" fmla="*/ 6244903 h 6852115"/>
              <a:gd name="connsiteX1335" fmla="*/ 8447690 w 12193268"/>
              <a:gd name="connsiteY1335" fmla="*/ 6328380 h 6852115"/>
              <a:gd name="connsiteX1336" fmla="*/ 8569056 w 12193268"/>
              <a:gd name="connsiteY1336" fmla="*/ 6216281 h 6852115"/>
              <a:gd name="connsiteX1337" fmla="*/ 8535008 w 12193268"/>
              <a:gd name="connsiteY1337" fmla="*/ 6184833 h 6852115"/>
              <a:gd name="connsiteX1338" fmla="*/ 8448231 w 12193268"/>
              <a:gd name="connsiteY1338" fmla="*/ 6264983 h 6852115"/>
              <a:gd name="connsiteX1339" fmla="*/ 8421759 w 12193268"/>
              <a:gd name="connsiteY1339" fmla="*/ 6237189 h 6852115"/>
              <a:gd name="connsiteX1340" fmla="*/ 8533613 w 12193268"/>
              <a:gd name="connsiteY1340" fmla="*/ 6131300 h 6852115"/>
              <a:gd name="connsiteX1341" fmla="*/ 8625164 w 12193268"/>
              <a:gd name="connsiteY1341" fmla="*/ 6215859 h 6852115"/>
              <a:gd name="connsiteX1342" fmla="*/ 8475455 w 12193268"/>
              <a:gd name="connsiteY1342" fmla="*/ 6354980 h 6852115"/>
              <a:gd name="connsiteX1343" fmla="*/ 8558876 w 12193268"/>
              <a:gd name="connsiteY1343" fmla="*/ 6434896 h 6852115"/>
              <a:gd name="connsiteX1344" fmla="*/ 8679034 w 12193268"/>
              <a:gd name="connsiteY1344" fmla="*/ 6319785 h 6852115"/>
              <a:gd name="connsiteX1345" fmla="*/ 8653936 w 12193268"/>
              <a:gd name="connsiteY1345" fmla="*/ 6296604 h 6852115"/>
              <a:gd name="connsiteX1346" fmla="*/ 8564385 w 12193268"/>
              <a:gd name="connsiteY1346" fmla="*/ 6379317 h 6852115"/>
              <a:gd name="connsiteX1347" fmla="*/ 8537913 w 12193268"/>
              <a:gd name="connsiteY1347" fmla="*/ 6351522 h 6852115"/>
              <a:gd name="connsiteX1348" fmla="*/ 8654452 w 12193268"/>
              <a:gd name="connsiteY1348" fmla="*/ 6244834 h 6852115"/>
              <a:gd name="connsiteX1349" fmla="*/ 8736686 w 12193268"/>
              <a:gd name="connsiteY1349" fmla="*/ 6320789 h 6852115"/>
              <a:gd name="connsiteX1350" fmla="*/ 8586623 w 12193268"/>
              <a:gd name="connsiteY1350" fmla="*/ 6461478 h 6852115"/>
              <a:gd name="connsiteX1351" fmla="*/ 8735643 w 12193268"/>
              <a:gd name="connsiteY1351" fmla="*/ 6602962 h 6852115"/>
              <a:gd name="connsiteX1352" fmla="*/ 8653409 w 12193268"/>
              <a:gd name="connsiteY1352" fmla="*/ 6678917 h 6852115"/>
              <a:gd name="connsiteX1353" fmla="*/ 8536869 w 12193268"/>
              <a:gd name="connsiteY1353" fmla="*/ 6572229 h 6852115"/>
              <a:gd name="connsiteX1354" fmla="*/ 8563341 w 12193268"/>
              <a:gd name="connsiteY1354" fmla="*/ 6544434 h 6852115"/>
              <a:gd name="connsiteX1355" fmla="*/ 8652893 w 12193268"/>
              <a:gd name="connsiteY1355" fmla="*/ 6627148 h 6852115"/>
              <a:gd name="connsiteX1356" fmla="*/ 8678943 w 12193268"/>
              <a:gd name="connsiteY1356" fmla="*/ 6603086 h 6852115"/>
              <a:gd name="connsiteX1357" fmla="*/ 8558876 w 12193268"/>
              <a:gd name="connsiteY1357" fmla="*/ 6488060 h 6852115"/>
              <a:gd name="connsiteX1358" fmla="*/ 8474522 w 12193268"/>
              <a:gd name="connsiteY1358" fmla="*/ 6568873 h 6852115"/>
              <a:gd name="connsiteX1359" fmla="*/ 8624121 w 12193268"/>
              <a:gd name="connsiteY1359" fmla="*/ 6707891 h 6852115"/>
              <a:gd name="connsiteX1360" fmla="*/ 8532570 w 12193268"/>
              <a:gd name="connsiteY1360" fmla="*/ 6792452 h 6852115"/>
              <a:gd name="connsiteX1361" fmla="*/ 8420716 w 12193268"/>
              <a:gd name="connsiteY1361" fmla="*/ 6686562 h 6852115"/>
              <a:gd name="connsiteX1362" fmla="*/ 8447187 w 12193268"/>
              <a:gd name="connsiteY1362" fmla="*/ 6658767 h 6852115"/>
              <a:gd name="connsiteX1363" fmla="*/ 8533965 w 12193268"/>
              <a:gd name="connsiteY1363" fmla="*/ 6738919 h 6852115"/>
              <a:gd name="connsiteX1364" fmla="*/ 8568012 w 12193268"/>
              <a:gd name="connsiteY1364" fmla="*/ 6707470 h 6852115"/>
              <a:gd name="connsiteX1365" fmla="*/ 8446755 w 12193268"/>
              <a:gd name="connsiteY1365" fmla="*/ 6595473 h 6852115"/>
              <a:gd name="connsiteX1366" fmla="*/ 8360555 w 12193268"/>
              <a:gd name="connsiteY1366" fmla="*/ 6678053 h 6852115"/>
              <a:gd name="connsiteX1367" fmla="*/ 8505655 w 12193268"/>
              <a:gd name="connsiteY1367" fmla="*/ 6817060 h 6852115"/>
              <a:gd name="connsiteX1368" fmla="*/ 8478672 w 12193268"/>
              <a:gd name="connsiteY1368" fmla="*/ 6844375 h 6852115"/>
              <a:gd name="connsiteX1369" fmla="*/ 8332808 w 12193268"/>
              <a:gd name="connsiteY1369" fmla="*/ 6704635 h 6852115"/>
              <a:gd name="connsiteX1370" fmla="*/ 8184659 w 12193268"/>
              <a:gd name="connsiteY1370" fmla="*/ 6846564 h 6852115"/>
              <a:gd name="connsiteX1371" fmla="*/ 8252960 w 12193268"/>
              <a:gd name="connsiteY1371" fmla="*/ 6846563 h 6852115"/>
              <a:gd name="connsiteX1372" fmla="*/ 8333496 w 12193268"/>
              <a:gd name="connsiteY1372" fmla="*/ 6767255 h 6852115"/>
              <a:gd name="connsiteX1373" fmla="*/ 8414031 w 12193268"/>
              <a:gd name="connsiteY1373" fmla="*/ 6846563 h 6852115"/>
              <a:gd name="connsiteX1374" fmla="*/ 8523004 w 12193268"/>
              <a:gd name="connsiteY1374" fmla="*/ 6846563 h 6852115"/>
              <a:gd name="connsiteX1375" fmla="*/ 8892316 w 12193268"/>
              <a:gd name="connsiteY1375" fmla="*/ 6505452 h 6852115"/>
              <a:gd name="connsiteX1376" fmla="*/ 8892316 w 12193268"/>
              <a:gd name="connsiteY1376" fmla="*/ 6503005 h 6852115"/>
              <a:gd name="connsiteX1377" fmla="*/ 9251351 w 12193268"/>
              <a:gd name="connsiteY1377" fmla="*/ 6834625 h 6852115"/>
              <a:gd name="connsiteX1378" fmla="*/ 9301102 w 12193268"/>
              <a:gd name="connsiteY1378" fmla="*/ 6834625 h 6852115"/>
              <a:gd name="connsiteX1379" fmla="*/ 9275910 w 12193268"/>
              <a:gd name="connsiteY1379" fmla="*/ 6809122 h 6852115"/>
              <a:gd name="connsiteX1380" fmla="*/ 9424075 w 12193268"/>
              <a:gd name="connsiteY1380" fmla="*/ 6667179 h 6852115"/>
              <a:gd name="connsiteX1381" fmla="*/ 9336941 w 12193268"/>
              <a:gd name="connsiteY1381" fmla="*/ 6583702 h 6852115"/>
              <a:gd name="connsiteX1382" fmla="*/ 9215575 w 12193268"/>
              <a:gd name="connsiteY1382" fmla="*/ 6695800 h 6852115"/>
              <a:gd name="connsiteX1383" fmla="*/ 9249623 w 12193268"/>
              <a:gd name="connsiteY1383" fmla="*/ 6727249 h 6852115"/>
              <a:gd name="connsiteX1384" fmla="*/ 9336400 w 12193268"/>
              <a:gd name="connsiteY1384" fmla="*/ 6647098 h 6852115"/>
              <a:gd name="connsiteX1385" fmla="*/ 9362872 w 12193268"/>
              <a:gd name="connsiteY1385" fmla="*/ 6674892 h 6852115"/>
              <a:gd name="connsiteX1386" fmla="*/ 9251017 w 12193268"/>
              <a:gd name="connsiteY1386" fmla="*/ 6780781 h 6852115"/>
              <a:gd name="connsiteX1387" fmla="*/ 9159467 w 12193268"/>
              <a:gd name="connsiteY1387" fmla="*/ 6696221 h 6852115"/>
              <a:gd name="connsiteX1388" fmla="*/ 9309174 w 12193268"/>
              <a:gd name="connsiteY1388" fmla="*/ 6557102 h 6852115"/>
              <a:gd name="connsiteX1389" fmla="*/ 9225755 w 12193268"/>
              <a:gd name="connsiteY1389" fmla="*/ 6477185 h 6852115"/>
              <a:gd name="connsiteX1390" fmla="*/ 9105597 w 12193268"/>
              <a:gd name="connsiteY1390" fmla="*/ 6592297 h 6852115"/>
              <a:gd name="connsiteX1391" fmla="*/ 9130694 w 12193268"/>
              <a:gd name="connsiteY1391" fmla="*/ 6615477 h 6852115"/>
              <a:gd name="connsiteX1392" fmla="*/ 9220246 w 12193268"/>
              <a:gd name="connsiteY1392" fmla="*/ 6532764 h 6852115"/>
              <a:gd name="connsiteX1393" fmla="*/ 9246718 w 12193268"/>
              <a:gd name="connsiteY1393" fmla="*/ 6560559 h 6852115"/>
              <a:gd name="connsiteX1394" fmla="*/ 9130178 w 12193268"/>
              <a:gd name="connsiteY1394" fmla="*/ 6667247 h 6852115"/>
              <a:gd name="connsiteX1395" fmla="*/ 9047944 w 12193268"/>
              <a:gd name="connsiteY1395" fmla="*/ 6591292 h 6852115"/>
              <a:gd name="connsiteX1396" fmla="*/ 9198008 w 12193268"/>
              <a:gd name="connsiteY1396" fmla="*/ 6450603 h 6852115"/>
              <a:gd name="connsiteX1397" fmla="*/ 9048987 w 12193268"/>
              <a:gd name="connsiteY1397" fmla="*/ 6309120 h 6852115"/>
              <a:gd name="connsiteX1398" fmla="*/ 9131222 w 12193268"/>
              <a:gd name="connsiteY1398" fmla="*/ 6233164 h 6852115"/>
              <a:gd name="connsiteX1399" fmla="*/ 9247761 w 12193268"/>
              <a:gd name="connsiteY1399" fmla="*/ 6339852 h 6852115"/>
              <a:gd name="connsiteX1400" fmla="*/ 9221289 w 12193268"/>
              <a:gd name="connsiteY1400" fmla="*/ 6367648 h 6852115"/>
              <a:gd name="connsiteX1401" fmla="*/ 9131737 w 12193268"/>
              <a:gd name="connsiteY1401" fmla="*/ 6284933 h 6852115"/>
              <a:gd name="connsiteX1402" fmla="*/ 9105686 w 12193268"/>
              <a:gd name="connsiteY1402" fmla="*/ 6308995 h 6852115"/>
              <a:gd name="connsiteX1403" fmla="*/ 9225755 w 12193268"/>
              <a:gd name="connsiteY1403" fmla="*/ 6424021 h 6852115"/>
              <a:gd name="connsiteX1404" fmla="*/ 9310109 w 12193268"/>
              <a:gd name="connsiteY1404" fmla="*/ 6343208 h 6852115"/>
              <a:gd name="connsiteX1405" fmla="*/ 9160510 w 12193268"/>
              <a:gd name="connsiteY1405" fmla="*/ 6204190 h 6852115"/>
              <a:gd name="connsiteX1406" fmla="*/ 9252060 w 12193268"/>
              <a:gd name="connsiteY1406" fmla="*/ 6119630 h 6852115"/>
              <a:gd name="connsiteX1407" fmla="*/ 9363915 w 12193268"/>
              <a:gd name="connsiteY1407" fmla="*/ 6225519 h 6852115"/>
              <a:gd name="connsiteX1408" fmla="*/ 9337444 w 12193268"/>
              <a:gd name="connsiteY1408" fmla="*/ 6253314 h 6852115"/>
              <a:gd name="connsiteX1409" fmla="*/ 9250666 w 12193268"/>
              <a:gd name="connsiteY1409" fmla="*/ 6173164 h 6852115"/>
              <a:gd name="connsiteX1410" fmla="*/ 9216617 w 12193268"/>
              <a:gd name="connsiteY1410" fmla="*/ 6204611 h 6852115"/>
              <a:gd name="connsiteX1411" fmla="*/ 9337874 w 12193268"/>
              <a:gd name="connsiteY1411" fmla="*/ 6316609 h 6852115"/>
              <a:gd name="connsiteX1412" fmla="*/ 9424075 w 12193268"/>
              <a:gd name="connsiteY1412" fmla="*/ 6234028 h 6852115"/>
              <a:gd name="connsiteX1413" fmla="*/ 9278975 w 12193268"/>
              <a:gd name="connsiteY1413" fmla="*/ 6095020 h 6852115"/>
              <a:gd name="connsiteX1414" fmla="*/ 9305958 w 12193268"/>
              <a:gd name="connsiteY1414" fmla="*/ 6067707 h 6852115"/>
              <a:gd name="connsiteX1415" fmla="*/ 9451822 w 12193268"/>
              <a:gd name="connsiteY1415" fmla="*/ 6207447 h 6852115"/>
              <a:gd name="connsiteX1416" fmla="*/ 9599971 w 12193268"/>
              <a:gd name="connsiteY1416" fmla="*/ 6065518 h 6852115"/>
              <a:gd name="connsiteX1417" fmla="*/ 9531670 w 12193268"/>
              <a:gd name="connsiteY1417" fmla="*/ 6065518 h 6852115"/>
              <a:gd name="connsiteX1418" fmla="*/ 9451135 w 12193268"/>
              <a:gd name="connsiteY1418" fmla="*/ 6144828 h 6852115"/>
              <a:gd name="connsiteX1419" fmla="*/ 9370599 w 12193268"/>
              <a:gd name="connsiteY1419" fmla="*/ 6065518 h 6852115"/>
              <a:gd name="connsiteX1420" fmla="*/ 9134599 w 12193268"/>
              <a:gd name="connsiteY1420" fmla="*/ 6065518 h 6852115"/>
              <a:gd name="connsiteX1421" fmla="*/ 8892315 w 12193268"/>
              <a:gd name="connsiteY1421" fmla="*/ 6289302 h 6852115"/>
              <a:gd name="connsiteX1422" fmla="*/ 8892315 w 12193268"/>
              <a:gd name="connsiteY1422" fmla="*/ 6291750 h 6852115"/>
              <a:gd name="connsiteX1423" fmla="*/ 8660306 w 12193268"/>
              <a:gd name="connsiteY1423" fmla="*/ 6077456 h 6852115"/>
              <a:gd name="connsiteX1424" fmla="*/ 8589845 w 12193268"/>
              <a:gd name="connsiteY1424" fmla="*/ 6077456 h 6852115"/>
              <a:gd name="connsiteX1425" fmla="*/ 8892316 w 12193268"/>
              <a:gd name="connsiteY1425" fmla="*/ 6356831 h 6852115"/>
              <a:gd name="connsiteX1426" fmla="*/ 8892315 w 12193268"/>
              <a:gd name="connsiteY1426" fmla="*/ 6354383 h 6852115"/>
              <a:gd name="connsiteX1427" fmla="*/ 9205062 w 12193268"/>
              <a:gd name="connsiteY1427" fmla="*/ 6065518 h 6852115"/>
              <a:gd name="connsiteX1428" fmla="*/ 9017390 w 12193268"/>
              <a:gd name="connsiteY1428" fmla="*/ 6065518 h 6852115"/>
              <a:gd name="connsiteX1429" fmla="*/ 8892315 w 12193268"/>
              <a:gd name="connsiteY1429" fmla="*/ 6181042 h 6852115"/>
              <a:gd name="connsiteX1430" fmla="*/ 8892315 w 12193268"/>
              <a:gd name="connsiteY1430" fmla="*/ 6183490 h 6852115"/>
              <a:gd name="connsiteX1431" fmla="*/ 8777516 w 12193268"/>
              <a:gd name="connsiteY1431" fmla="*/ 6077457 h 6852115"/>
              <a:gd name="connsiteX1432" fmla="*/ 8716870 w 12193268"/>
              <a:gd name="connsiteY1432" fmla="*/ 6077456 h 6852115"/>
              <a:gd name="connsiteX1433" fmla="*/ 8892316 w 12193268"/>
              <a:gd name="connsiteY1433" fmla="*/ 6239505 h 6852115"/>
              <a:gd name="connsiteX1434" fmla="*/ 8892316 w 12193268"/>
              <a:gd name="connsiteY1434" fmla="*/ 6237057 h 6852115"/>
              <a:gd name="connsiteX1435" fmla="*/ 9078036 w 12193268"/>
              <a:gd name="connsiteY1435" fmla="*/ 6065518 h 6852115"/>
              <a:gd name="connsiteX1436" fmla="*/ 8892315 w 12193268"/>
              <a:gd name="connsiteY1436" fmla="*/ 6065518 h 6852115"/>
              <a:gd name="connsiteX1437" fmla="*/ 8892315 w 12193268"/>
              <a:gd name="connsiteY1437" fmla="*/ 6077456 h 6852115"/>
              <a:gd name="connsiteX1438" fmla="*/ 8834080 w 12193268"/>
              <a:gd name="connsiteY1438" fmla="*/ 6077456 h 6852115"/>
              <a:gd name="connsiteX1439" fmla="*/ 8892316 w 12193268"/>
              <a:gd name="connsiteY1439" fmla="*/ 6131245 h 6852115"/>
              <a:gd name="connsiteX1440" fmla="*/ 8892315 w 12193268"/>
              <a:gd name="connsiteY1440" fmla="*/ 6128796 h 6852115"/>
              <a:gd name="connsiteX1441" fmla="*/ 8960825 w 12193268"/>
              <a:gd name="connsiteY1441" fmla="*/ 6065518 h 6852115"/>
              <a:gd name="connsiteX1442" fmla="*/ 3372157 w 12193268"/>
              <a:gd name="connsiteY1442" fmla="*/ 6071070 h 6852115"/>
              <a:gd name="connsiteX1443" fmla="*/ 3413699 w 12193268"/>
              <a:gd name="connsiteY1443" fmla="*/ 6109439 h 6852115"/>
              <a:gd name="connsiteX1444" fmla="*/ 3413699 w 12193268"/>
              <a:gd name="connsiteY1444" fmla="*/ 6071069 h 6852115"/>
              <a:gd name="connsiteX1445" fmla="*/ 3254948 w 12193268"/>
              <a:gd name="connsiteY1445" fmla="*/ 6071070 h 6852115"/>
              <a:gd name="connsiteX1446" fmla="*/ 3413700 w 12193268"/>
              <a:gd name="connsiteY1446" fmla="*/ 6217701 h 6852115"/>
              <a:gd name="connsiteX1447" fmla="*/ 3413700 w 12193268"/>
              <a:gd name="connsiteY1447" fmla="*/ 6161685 h 6852115"/>
              <a:gd name="connsiteX1448" fmla="*/ 3315593 w 12193268"/>
              <a:gd name="connsiteY1448" fmla="*/ 6071070 h 6852115"/>
              <a:gd name="connsiteX1449" fmla="*/ 3127922 w 12193268"/>
              <a:gd name="connsiteY1449" fmla="*/ 6071070 h 6852115"/>
              <a:gd name="connsiteX1450" fmla="*/ 3413700 w 12193268"/>
              <a:gd name="connsiteY1450" fmla="*/ 6335027 h 6852115"/>
              <a:gd name="connsiteX1451" fmla="*/ 3413699 w 12193268"/>
              <a:gd name="connsiteY1451" fmla="*/ 6269945 h 6852115"/>
              <a:gd name="connsiteX1452" fmla="*/ 3198384 w 12193268"/>
              <a:gd name="connsiteY1452" fmla="*/ 6071070 h 6852115"/>
              <a:gd name="connsiteX1453" fmla="*/ 3025727 w 12193268"/>
              <a:gd name="connsiteY1453" fmla="*/ 6071070 h 6852115"/>
              <a:gd name="connsiteX1454" fmla="*/ 3052402 w 12193268"/>
              <a:gd name="connsiteY1454" fmla="*/ 6098073 h 6852115"/>
              <a:gd name="connsiteX1455" fmla="*/ 2904694 w 12193268"/>
              <a:gd name="connsiteY1455" fmla="*/ 6239579 h 6852115"/>
              <a:gd name="connsiteX1456" fmla="*/ 2992269 w 12193268"/>
              <a:gd name="connsiteY1456" fmla="*/ 6323477 h 6852115"/>
              <a:gd name="connsiteX1457" fmla="*/ 3115068 w 12193268"/>
              <a:gd name="connsiteY1457" fmla="*/ 6210055 h 6852115"/>
              <a:gd name="connsiteX1458" fmla="*/ 3081019 w 12193268"/>
              <a:gd name="connsiteY1458" fmla="*/ 6178607 h 6852115"/>
              <a:gd name="connsiteX1459" fmla="*/ 2994242 w 12193268"/>
              <a:gd name="connsiteY1459" fmla="*/ 6258758 h 6852115"/>
              <a:gd name="connsiteX1460" fmla="*/ 2967770 w 12193268"/>
              <a:gd name="connsiteY1460" fmla="*/ 6230964 h 6852115"/>
              <a:gd name="connsiteX1461" fmla="*/ 3079625 w 12193268"/>
              <a:gd name="connsiteY1461" fmla="*/ 6125074 h 6852115"/>
              <a:gd name="connsiteX1462" fmla="*/ 3171176 w 12193268"/>
              <a:gd name="connsiteY1462" fmla="*/ 6209635 h 6852115"/>
              <a:gd name="connsiteX1463" fmla="*/ 3020034 w 12193268"/>
              <a:gd name="connsiteY1463" fmla="*/ 6350078 h 6852115"/>
              <a:gd name="connsiteX1464" fmla="*/ 3103015 w 12193268"/>
              <a:gd name="connsiteY1464" fmla="*/ 6429572 h 6852115"/>
              <a:gd name="connsiteX1465" fmla="*/ 3224571 w 12193268"/>
              <a:gd name="connsiteY1465" fmla="*/ 6313120 h 6852115"/>
              <a:gd name="connsiteX1466" fmla="*/ 3199948 w 12193268"/>
              <a:gd name="connsiteY1466" fmla="*/ 6290378 h 6852115"/>
              <a:gd name="connsiteX1467" fmla="*/ 3110396 w 12193268"/>
              <a:gd name="connsiteY1467" fmla="*/ 6373091 h 6852115"/>
              <a:gd name="connsiteX1468" fmla="*/ 3083924 w 12193268"/>
              <a:gd name="connsiteY1468" fmla="*/ 6345296 h 6852115"/>
              <a:gd name="connsiteX1469" fmla="*/ 3200464 w 12193268"/>
              <a:gd name="connsiteY1469" fmla="*/ 6238608 h 6852115"/>
              <a:gd name="connsiteX1470" fmla="*/ 3282698 w 12193268"/>
              <a:gd name="connsiteY1470" fmla="*/ 6314564 h 6852115"/>
              <a:gd name="connsiteX1471" fmla="*/ 3130761 w 12193268"/>
              <a:gd name="connsiteY1471" fmla="*/ 6456154 h 6852115"/>
              <a:gd name="connsiteX1472" fmla="*/ 3281655 w 12193268"/>
              <a:gd name="connsiteY1472" fmla="*/ 6596950 h 6852115"/>
              <a:gd name="connsiteX1473" fmla="*/ 3199420 w 12193268"/>
              <a:gd name="connsiteY1473" fmla="*/ 6672906 h 6852115"/>
              <a:gd name="connsiteX1474" fmla="*/ 3192897 w 12193268"/>
              <a:gd name="connsiteY1474" fmla="*/ 6666056 h 6852115"/>
              <a:gd name="connsiteX1475" fmla="*/ 3191997 w 12193268"/>
              <a:gd name="connsiteY1475" fmla="*/ 6667002 h 6852115"/>
              <a:gd name="connsiteX1476" fmla="*/ 3082881 w 12193268"/>
              <a:gd name="connsiteY1476" fmla="*/ 6566218 h 6852115"/>
              <a:gd name="connsiteX1477" fmla="*/ 3109353 w 12193268"/>
              <a:gd name="connsiteY1477" fmla="*/ 6538423 h 6852115"/>
              <a:gd name="connsiteX1478" fmla="*/ 3198905 w 12193268"/>
              <a:gd name="connsiteY1478" fmla="*/ 6621137 h 6852115"/>
              <a:gd name="connsiteX1479" fmla="*/ 3223637 w 12193268"/>
              <a:gd name="connsiteY1479" fmla="*/ 6598293 h 6852115"/>
              <a:gd name="connsiteX1480" fmla="*/ 3103015 w 12193268"/>
              <a:gd name="connsiteY1480" fmla="*/ 6482737 h 6852115"/>
              <a:gd name="connsiteX1481" fmla="*/ 3019945 w 12193268"/>
              <a:gd name="connsiteY1481" fmla="*/ 6562318 h 6852115"/>
              <a:gd name="connsiteX1482" fmla="*/ 3170133 w 12193268"/>
              <a:gd name="connsiteY1482" fmla="*/ 6701881 h 6852115"/>
              <a:gd name="connsiteX1483" fmla="*/ 3078582 w 12193268"/>
              <a:gd name="connsiteY1483" fmla="*/ 6786440 h 6852115"/>
              <a:gd name="connsiteX1484" fmla="*/ 2966728 w 12193268"/>
              <a:gd name="connsiteY1484" fmla="*/ 6680551 h 6852115"/>
              <a:gd name="connsiteX1485" fmla="*/ 2993199 w 12193268"/>
              <a:gd name="connsiteY1485" fmla="*/ 6652756 h 6852115"/>
              <a:gd name="connsiteX1486" fmla="*/ 3079976 w 12193268"/>
              <a:gd name="connsiteY1486" fmla="*/ 6732907 h 6852115"/>
              <a:gd name="connsiteX1487" fmla="*/ 3114025 w 12193268"/>
              <a:gd name="connsiteY1487" fmla="*/ 6701459 h 6852115"/>
              <a:gd name="connsiteX1488" fmla="*/ 2992179 w 12193268"/>
              <a:gd name="connsiteY1488" fmla="*/ 6588918 h 6852115"/>
              <a:gd name="connsiteX1489" fmla="*/ 2904694 w 12193268"/>
              <a:gd name="connsiteY1489" fmla="*/ 6672729 h 6852115"/>
              <a:gd name="connsiteX1490" fmla="*/ 3055468 w 12193268"/>
              <a:gd name="connsiteY1490" fmla="*/ 6817174 h 6852115"/>
              <a:gd name="connsiteX1491" fmla="*/ 3032744 w 12193268"/>
              <a:gd name="connsiteY1491" fmla="*/ 6840177 h 6852115"/>
              <a:gd name="connsiteX1492" fmla="*/ 3086592 w 12193268"/>
              <a:gd name="connsiteY1492" fmla="*/ 6840177 h 6852115"/>
              <a:gd name="connsiteX1493" fmla="*/ 3413700 w 12193268"/>
              <a:gd name="connsiteY1493" fmla="*/ 6538046 h 6852115"/>
              <a:gd name="connsiteX1494" fmla="*/ 3413700 w 12193268"/>
              <a:gd name="connsiteY1494" fmla="*/ 6472417 h 6852115"/>
              <a:gd name="connsiteX1495" fmla="*/ 3315528 w 12193268"/>
              <a:gd name="connsiteY1495" fmla="*/ 6569095 h 6852115"/>
              <a:gd name="connsiteX1496" fmla="*/ 3202490 w 12193268"/>
              <a:gd name="connsiteY1496" fmla="*/ 6457778 h 6852115"/>
              <a:gd name="connsiteX1497" fmla="*/ 3315528 w 12193268"/>
              <a:gd name="connsiteY1497" fmla="*/ 6346461 h 6852115"/>
              <a:gd name="connsiteX1498" fmla="*/ 3413699 w 12193268"/>
              <a:gd name="connsiteY1498" fmla="*/ 6443138 h 6852115"/>
              <a:gd name="connsiteX1499" fmla="*/ 3413699 w 12193268"/>
              <a:gd name="connsiteY1499" fmla="*/ 6387272 h 6852115"/>
              <a:gd name="connsiteX1500" fmla="*/ 3071357 w 12193268"/>
              <a:gd name="connsiteY1500" fmla="*/ 6071070 h 6852115"/>
              <a:gd name="connsiteX1501" fmla="*/ 2838332 w 12193268"/>
              <a:gd name="connsiteY1501" fmla="*/ 6071069 h 6852115"/>
              <a:gd name="connsiteX1502" fmla="*/ 2876260 w 12193268"/>
              <a:gd name="connsiteY1502" fmla="*/ 6108420 h 6852115"/>
              <a:gd name="connsiteX1503" fmla="*/ 2914188 w 12193268"/>
              <a:gd name="connsiteY1503" fmla="*/ 6071070 h 6852115"/>
              <a:gd name="connsiteX1504" fmla="*/ 2686750 w 12193268"/>
              <a:gd name="connsiteY1504" fmla="*/ 6071070 h 6852115"/>
              <a:gd name="connsiteX1505" fmla="*/ 2317439 w 12193268"/>
              <a:gd name="connsiteY1505" fmla="*/ 6412181 h 6852115"/>
              <a:gd name="connsiteX1506" fmla="*/ 2317439 w 12193268"/>
              <a:gd name="connsiteY1506" fmla="*/ 6414627 h 6852115"/>
              <a:gd name="connsiteX1507" fmla="*/ 1958404 w 12193268"/>
              <a:gd name="connsiteY1507" fmla="*/ 6083008 h 6852115"/>
              <a:gd name="connsiteX1508" fmla="*/ 1908653 w 12193268"/>
              <a:gd name="connsiteY1508" fmla="*/ 6083008 h 6852115"/>
              <a:gd name="connsiteX1509" fmla="*/ 1933846 w 12193268"/>
              <a:gd name="connsiteY1509" fmla="*/ 6108510 h 6852115"/>
              <a:gd name="connsiteX1510" fmla="*/ 1785680 w 12193268"/>
              <a:gd name="connsiteY1510" fmla="*/ 6250454 h 6852115"/>
              <a:gd name="connsiteX1511" fmla="*/ 1872815 w 12193268"/>
              <a:gd name="connsiteY1511" fmla="*/ 6333931 h 6852115"/>
              <a:gd name="connsiteX1512" fmla="*/ 1994181 w 12193268"/>
              <a:gd name="connsiteY1512" fmla="*/ 6221833 h 6852115"/>
              <a:gd name="connsiteX1513" fmla="*/ 1960132 w 12193268"/>
              <a:gd name="connsiteY1513" fmla="*/ 6190384 h 6852115"/>
              <a:gd name="connsiteX1514" fmla="*/ 1873355 w 12193268"/>
              <a:gd name="connsiteY1514" fmla="*/ 6270535 h 6852115"/>
              <a:gd name="connsiteX1515" fmla="*/ 1846883 w 12193268"/>
              <a:gd name="connsiteY1515" fmla="*/ 6242740 h 6852115"/>
              <a:gd name="connsiteX1516" fmla="*/ 1958737 w 12193268"/>
              <a:gd name="connsiteY1516" fmla="*/ 6136851 h 6852115"/>
              <a:gd name="connsiteX1517" fmla="*/ 2050289 w 12193268"/>
              <a:gd name="connsiteY1517" fmla="*/ 6221411 h 6852115"/>
              <a:gd name="connsiteX1518" fmla="*/ 1900580 w 12193268"/>
              <a:gd name="connsiteY1518" fmla="*/ 6360531 h 6852115"/>
              <a:gd name="connsiteX1519" fmla="*/ 1984000 w 12193268"/>
              <a:gd name="connsiteY1519" fmla="*/ 6440448 h 6852115"/>
              <a:gd name="connsiteX1520" fmla="*/ 2104158 w 12193268"/>
              <a:gd name="connsiteY1520" fmla="*/ 6325336 h 6852115"/>
              <a:gd name="connsiteX1521" fmla="*/ 2079061 w 12193268"/>
              <a:gd name="connsiteY1521" fmla="*/ 6302156 h 6852115"/>
              <a:gd name="connsiteX1522" fmla="*/ 1989510 w 12193268"/>
              <a:gd name="connsiteY1522" fmla="*/ 6384869 h 6852115"/>
              <a:gd name="connsiteX1523" fmla="*/ 1963037 w 12193268"/>
              <a:gd name="connsiteY1523" fmla="*/ 6357074 h 6852115"/>
              <a:gd name="connsiteX1524" fmla="*/ 2079576 w 12193268"/>
              <a:gd name="connsiteY1524" fmla="*/ 6250386 h 6852115"/>
              <a:gd name="connsiteX1525" fmla="*/ 2161811 w 12193268"/>
              <a:gd name="connsiteY1525" fmla="*/ 6326340 h 6852115"/>
              <a:gd name="connsiteX1526" fmla="*/ 2011748 w 12193268"/>
              <a:gd name="connsiteY1526" fmla="*/ 6467029 h 6852115"/>
              <a:gd name="connsiteX1527" fmla="*/ 2160767 w 12193268"/>
              <a:gd name="connsiteY1527" fmla="*/ 6608513 h 6852115"/>
              <a:gd name="connsiteX1528" fmla="*/ 2078533 w 12193268"/>
              <a:gd name="connsiteY1528" fmla="*/ 6684468 h 6852115"/>
              <a:gd name="connsiteX1529" fmla="*/ 1961994 w 12193268"/>
              <a:gd name="connsiteY1529" fmla="*/ 6577781 h 6852115"/>
              <a:gd name="connsiteX1530" fmla="*/ 1988465 w 12193268"/>
              <a:gd name="connsiteY1530" fmla="*/ 6549985 h 6852115"/>
              <a:gd name="connsiteX1531" fmla="*/ 2078018 w 12193268"/>
              <a:gd name="connsiteY1531" fmla="*/ 6632699 h 6852115"/>
              <a:gd name="connsiteX1532" fmla="*/ 2104068 w 12193268"/>
              <a:gd name="connsiteY1532" fmla="*/ 6608638 h 6852115"/>
              <a:gd name="connsiteX1533" fmla="*/ 1984000 w 12193268"/>
              <a:gd name="connsiteY1533" fmla="*/ 6493612 h 6852115"/>
              <a:gd name="connsiteX1534" fmla="*/ 1899646 w 12193268"/>
              <a:gd name="connsiteY1534" fmla="*/ 6574424 h 6852115"/>
              <a:gd name="connsiteX1535" fmla="*/ 2049245 w 12193268"/>
              <a:gd name="connsiteY1535" fmla="*/ 6713443 h 6852115"/>
              <a:gd name="connsiteX1536" fmla="*/ 1957695 w 12193268"/>
              <a:gd name="connsiteY1536" fmla="*/ 6798003 h 6852115"/>
              <a:gd name="connsiteX1537" fmla="*/ 1845840 w 12193268"/>
              <a:gd name="connsiteY1537" fmla="*/ 6692114 h 6852115"/>
              <a:gd name="connsiteX1538" fmla="*/ 1872312 w 12193268"/>
              <a:gd name="connsiteY1538" fmla="*/ 6664318 h 6852115"/>
              <a:gd name="connsiteX1539" fmla="*/ 1959089 w 12193268"/>
              <a:gd name="connsiteY1539" fmla="*/ 6744470 h 6852115"/>
              <a:gd name="connsiteX1540" fmla="*/ 1993137 w 12193268"/>
              <a:gd name="connsiteY1540" fmla="*/ 6713022 h 6852115"/>
              <a:gd name="connsiteX1541" fmla="*/ 1871880 w 12193268"/>
              <a:gd name="connsiteY1541" fmla="*/ 6601024 h 6852115"/>
              <a:gd name="connsiteX1542" fmla="*/ 1785680 w 12193268"/>
              <a:gd name="connsiteY1542" fmla="*/ 6683605 h 6852115"/>
              <a:gd name="connsiteX1543" fmla="*/ 1930779 w 12193268"/>
              <a:gd name="connsiteY1543" fmla="*/ 6822612 h 6852115"/>
              <a:gd name="connsiteX1544" fmla="*/ 1903797 w 12193268"/>
              <a:gd name="connsiteY1544" fmla="*/ 6849926 h 6852115"/>
              <a:gd name="connsiteX1545" fmla="*/ 1757933 w 12193268"/>
              <a:gd name="connsiteY1545" fmla="*/ 6710186 h 6852115"/>
              <a:gd name="connsiteX1546" fmla="*/ 1609784 w 12193268"/>
              <a:gd name="connsiteY1546" fmla="*/ 6852115 h 6852115"/>
              <a:gd name="connsiteX1547" fmla="*/ 1678085 w 12193268"/>
              <a:gd name="connsiteY1547" fmla="*/ 6852115 h 6852115"/>
              <a:gd name="connsiteX1548" fmla="*/ 1758621 w 12193268"/>
              <a:gd name="connsiteY1548" fmla="*/ 6772806 h 6852115"/>
              <a:gd name="connsiteX1549" fmla="*/ 1839155 w 12193268"/>
              <a:gd name="connsiteY1549" fmla="*/ 6852115 h 6852115"/>
              <a:gd name="connsiteX1550" fmla="*/ 1948128 w 12193268"/>
              <a:gd name="connsiteY1550" fmla="*/ 6852115 h 6852115"/>
              <a:gd name="connsiteX1551" fmla="*/ 2317440 w 12193268"/>
              <a:gd name="connsiteY1551" fmla="*/ 6511004 h 6852115"/>
              <a:gd name="connsiteX1552" fmla="*/ 2317440 w 12193268"/>
              <a:gd name="connsiteY1552" fmla="*/ 6508557 h 6852115"/>
              <a:gd name="connsiteX1553" fmla="*/ 2676475 w 12193268"/>
              <a:gd name="connsiteY1553" fmla="*/ 6840177 h 6852115"/>
              <a:gd name="connsiteX1554" fmla="*/ 2726226 w 12193268"/>
              <a:gd name="connsiteY1554" fmla="*/ 6840176 h 6852115"/>
              <a:gd name="connsiteX1555" fmla="*/ 2701034 w 12193268"/>
              <a:gd name="connsiteY1555" fmla="*/ 6814673 h 6852115"/>
              <a:gd name="connsiteX1556" fmla="*/ 2849200 w 12193268"/>
              <a:gd name="connsiteY1556" fmla="*/ 6672730 h 6852115"/>
              <a:gd name="connsiteX1557" fmla="*/ 2762065 w 12193268"/>
              <a:gd name="connsiteY1557" fmla="*/ 6589253 h 6852115"/>
              <a:gd name="connsiteX1558" fmla="*/ 2640699 w 12193268"/>
              <a:gd name="connsiteY1558" fmla="*/ 6701352 h 6852115"/>
              <a:gd name="connsiteX1559" fmla="*/ 2674747 w 12193268"/>
              <a:gd name="connsiteY1559" fmla="*/ 6732800 h 6852115"/>
              <a:gd name="connsiteX1560" fmla="*/ 2761524 w 12193268"/>
              <a:gd name="connsiteY1560" fmla="*/ 6652650 h 6852115"/>
              <a:gd name="connsiteX1561" fmla="*/ 2787996 w 12193268"/>
              <a:gd name="connsiteY1561" fmla="*/ 6680444 h 6852115"/>
              <a:gd name="connsiteX1562" fmla="*/ 2676142 w 12193268"/>
              <a:gd name="connsiteY1562" fmla="*/ 6786333 h 6852115"/>
              <a:gd name="connsiteX1563" fmla="*/ 2584592 w 12193268"/>
              <a:gd name="connsiteY1563" fmla="*/ 6701773 h 6852115"/>
              <a:gd name="connsiteX1564" fmla="*/ 2734300 w 12193268"/>
              <a:gd name="connsiteY1564" fmla="*/ 6562653 h 6852115"/>
              <a:gd name="connsiteX1565" fmla="*/ 2650879 w 12193268"/>
              <a:gd name="connsiteY1565" fmla="*/ 6482736 h 6852115"/>
              <a:gd name="connsiteX1566" fmla="*/ 2530722 w 12193268"/>
              <a:gd name="connsiteY1566" fmla="*/ 6597848 h 6852115"/>
              <a:gd name="connsiteX1567" fmla="*/ 2555819 w 12193268"/>
              <a:gd name="connsiteY1567" fmla="*/ 6621029 h 6852115"/>
              <a:gd name="connsiteX1568" fmla="*/ 2645371 w 12193268"/>
              <a:gd name="connsiteY1568" fmla="*/ 6538316 h 6852115"/>
              <a:gd name="connsiteX1569" fmla="*/ 2671842 w 12193268"/>
              <a:gd name="connsiteY1569" fmla="*/ 6566110 h 6852115"/>
              <a:gd name="connsiteX1570" fmla="*/ 2555303 w 12193268"/>
              <a:gd name="connsiteY1570" fmla="*/ 6672798 h 6852115"/>
              <a:gd name="connsiteX1571" fmla="*/ 2473069 w 12193268"/>
              <a:gd name="connsiteY1571" fmla="*/ 6596843 h 6852115"/>
              <a:gd name="connsiteX1572" fmla="*/ 2623132 w 12193268"/>
              <a:gd name="connsiteY1572" fmla="*/ 6456154 h 6852115"/>
              <a:gd name="connsiteX1573" fmla="*/ 2474112 w 12193268"/>
              <a:gd name="connsiteY1573" fmla="*/ 6314671 h 6852115"/>
              <a:gd name="connsiteX1574" fmla="*/ 2556347 w 12193268"/>
              <a:gd name="connsiteY1574" fmla="*/ 6238716 h 6852115"/>
              <a:gd name="connsiteX1575" fmla="*/ 2672886 w 12193268"/>
              <a:gd name="connsiteY1575" fmla="*/ 6345404 h 6852115"/>
              <a:gd name="connsiteX1576" fmla="*/ 2646414 w 12193268"/>
              <a:gd name="connsiteY1576" fmla="*/ 6373199 h 6852115"/>
              <a:gd name="connsiteX1577" fmla="*/ 2556862 w 12193268"/>
              <a:gd name="connsiteY1577" fmla="*/ 6290484 h 6852115"/>
              <a:gd name="connsiteX1578" fmla="*/ 2530811 w 12193268"/>
              <a:gd name="connsiteY1578" fmla="*/ 6314547 h 6852115"/>
              <a:gd name="connsiteX1579" fmla="*/ 2650880 w 12193268"/>
              <a:gd name="connsiteY1579" fmla="*/ 6429572 h 6852115"/>
              <a:gd name="connsiteX1580" fmla="*/ 2735233 w 12193268"/>
              <a:gd name="connsiteY1580" fmla="*/ 6348760 h 6852115"/>
              <a:gd name="connsiteX1581" fmla="*/ 2585634 w 12193268"/>
              <a:gd name="connsiteY1581" fmla="*/ 6209742 h 6852115"/>
              <a:gd name="connsiteX1582" fmla="*/ 2677186 w 12193268"/>
              <a:gd name="connsiteY1582" fmla="*/ 6125181 h 6852115"/>
              <a:gd name="connsiteX1583" fmla="*/ 2789039 w 12193268"/>
              <a:gd name="connsiteY1583" fmla="*/ 6231071 h 6852115"/>
              <a:gd name="connsiteX1584" fmla="*/ 2762568 w 12193268"/>
              <a:gd name="connsiteY1584" fmla="*/ 6258865 h 6852115"/>
              <a:gd name="connsiteX1585" fmla="*/ 2675790 w 12193268"/>
              <a:gd name="connsiteY1585" fmla="*/ 6178715 h 6852115"/>
              <a:gd name="connsiteX1586" fmla="*/ 2641742 w 12193268"/>
              <a:gd name="connsiteY1586" fmla="*/ 6210163 h 6852115"/>
              <a:gd name="connsiteX1587" fmla="*/ 2762999 w 12193268"/>
              <a:gd name="connsiteY1587" fmla="*/ 6322160 h 6852115"/>
              <a:gd name="connsiteX1588" fmla="*/ 2849201 w 12193268"/>
              <a:gd name="connsiteY1588" fmla="*/ 6239579 h 6852115"/>
              <a:gd name="connsiteX1589" fmla="*/ 2704100 w 12193268"/>
              <a:gd name="connsiteY1589" fmla="*/ 6100572 h 6852115"/>
              <a:gd name="connsiteX1590" fmla="*/ 2731083 w 12193268"/>
              <a:gd name="connsiteY1590" fmla="*/ 6073258 h 6852115"/>
              <a:gd name="connsiteX1591" fmla="*/ 2876947 w 12193268"/>
              <a:gd name="connsiteY1591" fmla="*/ 6212998 h 6852115"/>
              <a:gd name="connsiteX1592" fmla="*/ 3025096 w 12193268"/>
              <a:gd name="connsiteY1592" fmla="*/ 6071069 h 6852115"/>
              <a:gd name="connsiteX1593" fmla="*/ 2956795 w 12193268"/>
              <a:gd name="connsiteY1593" fmla="*/ 6071069 h 6852115"/>
              <a:gd name="connsiteX1594" fmla="*/ 2876259 w 12193268"/>
              <a:gd name="connsiteY1594" fmla="*/ 6150379 h 6852115"/>
              <a:gd name="connsiteX1595" fmla="*/ 2795723 w 12193268"/>
              <a:gd name="connsiteY1595" fmla="*/ 6071070 h 6852115"/>
              <a:gd name="connsiteX1596" fmla="*/ 2559725 w 12193268"/>
              <a:gd name="connsiteY1596" fmla="*/ 6071070 h 6852115"/>
              <a:gd name="connsiteX1597" fmla="*/ 2317440 w 12193268"/>
              <a:gd name="connsiteY1597" fmla="*/ 6294853 h 6852115"/>
              <a:gd name="connsiteX1598" fmla="*/ 2317439 w 12193268"/>
              <a:gd name="connsiteY1598" fmla="*/ 6297301 h 6852115"/>
              <a:gd name="connsiteX1599" fmla="*/ 2085430 w 12193268"/>
              <a:gd name="connsiteY1599" fmla="*/ 6083008 h 6852115"/>
              <a:gd name="connsiteX1600" fmla="*/ 2014969 w 12193268"/>
              <a:gd name="connsiteY1600" fmla="*/ 6083008 h 6852115"/>
              <a:gd name="connsiteX1601" fmla="*/ 2317440 w 12193268"/>
              <a:gd name="connsiteY1601" fmla="*/ 6362383 h 6852115"/>
              <a:gd name="connsiteX1602" fmla="*/ 2317440 w 12193268"/>
              <a:gd name="connsiteY1602" fmla="*/ 6359935 h 6852115"/>
              <a:gd name="connsiteX1603" fmla="*/ 2630186 w 12193268"/>
              <a:gd name="connsiteY1603" fmla="*/ 6071070 h 6852115"/>
              <a:gd name="connsiteX1604" fmla="*/ 2442515 w 12193268"/>
              <a:gd name="connsiteY1604" fmla="*/ 6071069 h 6852115"/>
              <a:gd name="connsiteX1605" fmla="*/ 2317440 w 12193268"/>
              <a:gd name="connsiteY1605" fmla="*/ 6186593 h 6852115"/>
              <a:gd name="connsiteX1606" fmla="*/ 2317440 w 12193268"/>
              <a:gd name="connsiteY1606" fmla="*/ 6189041 h 6852115"/>
              <a:gd name="connsiteX1607" fmla="*/ 2202640 w 12193268"/>
              <a:gd name="connsiteY1607" fmla="*/ 6083008 h 6852115"/>
              <a:gd name="connsiteX1608" fmla="*/ 2141994 w 12193268"/>
              <a:gd name="connsiteY1608" fmla="*/ 6083008 h 6852115"/>
              <a:gd name="connsiteX1609" fmla="*/ 2317440 w 12193268"/>
              <a:gd name="connsiteY1609" fmla="*/ 6245056 h 6852115"/>
              <a:gd name="connsiteX1610" fmla="*/ 2317440 w 12193268"/>
              <a:gd name="connsiteY1610" fmla="*/ 6242608 h 6852115"/>
              <a:gd name="connsiteX1611" fmla="*/ 2503160 w 12193268"/>
              <a:gd name="connsiteY1611" fmla="*/ 6071070 h 6852115"/>
              <a:gd name="connsiteX1612" fmla="*/ 2317439 w 12193268"/>
              <a:gd name="connsiteY1612" fmla="*/ 6071070 h 6852115"/>
              <a:gd name="connsiteX1613" fmla="*/ 2317440 w 12193268"/>
              <a:gd name="connsiteY1613" fmla="*/ 6083008 h 6852115"/>
              <a:gd name="connsiteX1614" fmla="*/ 2259205 w 12193268"/>
              <a:gd name="connsiteY1614" fmla="*/ 6083008 h 6852115"/>
              <a:gd name="connsiteX1615" fmla="*/ 2317440 w 12193268"/>
              <a:gd name="connsiteY1615" fmla="*/ 6136796 h 6852115"/>
              <a:gd name="connsiteX1616" fmla="*/ 2317440 w 12193268"/>
              <a:gd name="connsiteY1616" fmla="*/ 6134347 h 6852115"/>
              <a:gd name="connsiteX1617" fmla="*/ 2385950 w 12193268"/>
              <a:gd name="connsiteY1617" fmla="*/ 6071070 h 6852115"/>
              <a:gd name="connsiteX1618" fmla="*/ 5453900 w 12193268"/>
              <a:gd name="connsiteY1618" fmla="*/ 6066568 h 6852115"/>
              <a:gd name="connsiteX1619" fmla="*/ 5607737 w 12193268"/>
              <a:gd name="connsiteY1619" fmla="*/ 6208659 h 6852115"/>
              <a:gd name="connsiteX1620" fmla="*/ 5607737 w 12193268"/>
              <a:gd name="connsiteY1620" fmla="*/ 6214501 h 6852115"/>
              <a:gd name="connsiteX1621" fmla="*/ 5610899 w 12193268"/>
              <a:gd name="connsiteY1621" fmla="*/ 6211580 h 6852115"/>
              <a:gd name="connsiteX1622" fmla="*/ 5612652 w 12193268"/>
              <a:gd name="connsiteY1622" fmla="*/ 6213199 h 6852115"/>
              <a:gd name="connsiteX1623" fmla="*/ 5612652 w 12193268"/>
              <a:gd name="connsiteY1623" fmla="*/ 6209961 h 6852115"/>
              <a:gd name="connsiteX1624" fmla="*/ 5751255 w 12193268"/>
              <a:gd name="connsiteY1624" fmla="*/ 6081943 h 6852115"/>
              <a:gd name="connsiteX1625" fmla="*/ 5690608 w 12193268"/>
              <a:gd name="connsiteY1625" fmla="*/ 6081942 h 6852115"/>
              <a:gd name="connsiteX1626" fmla="*/ 5610899 w 12193268"/>
              <a:gd name="connsiteY1626" fmla="*/ 6155565 h 6852115"/>
              <a:gd name="connsiteX1627" fmla="*/ 5514545 w 12193268"/>
              <a:gd name="connsiteY1627" fmla="*/ 6066569 h 6852115"/>
              <a:gd name="connsiteX1628" fmla="*/ 5326874 w 12193268"/>
              <a:gd name="connsiteY1628" fmla="*/ 6066568 h 6852115"/>
              <a:gd name="connsiteX1629" fmla="*/ 5607737 w 12193268"/>
              <a:gd name="connsiteY1629" fmla="*/ 6325986 h 6852115"/>
              <a:gd name="connsiteX1630" fmla="*/ 5607737 w 12193268"/>
              <a:gd name="connsiteY1630" fmla="*/ 6331828 h 6852115"/>
              <a:gd name="connsiteX1631" fmla="*/ 5610899 w 12193268"/>
              <a:gd name="connsiteY1631" fmla="*/ 6328906 h 6852115"/>
              <a:gd name="connsiteX1632" fmla="*/ 5612652 w 12193268"/>
              <a:gd name="connsiteY1632" fmla="*/ 6330526 h 6852115"/>
              <a:gd name="connsiteX1633" fmla="*/ 5612652 w 12193268"/>
              <a:gd name="connsiteY1633" fmla="*/ 6327289 h 6852115"/>
              <a:gd name="connsiteX1634" fmla="*/ 5878280 w 12193268"/>
              <a:gd name="connsiteY1634" fmla="*/ 6081943 h 6852115"/>
              <a:gd name="connsiteX1635" fmla="*/ 5807819 w 12193268"/>
              <a:gd name="connsiteY1635" fmla="*/ 6081943 h 6852115"/>
              <a:gd name="connsiteX1636" fmla="*/ 5610899 w 12193268"/>
              <a:gd name="connsiteY1636" fmla="*/ 6263825 h 6852115"/>
              <a:gd name="connsiteX1637" fmla="*/ 5397335 w 12193268"/>
              <a:gd name="connsiteY1637" fmla="*/ 6066569 h 6852115"/>
              <a:gd name="connsiteX1638" fmla="*/ 5224679 w 12193268"/>
              <a:gd name="connsiteY1638" fmla="*/ 6066568 h 6852115"/>
              <a:gd name="connsiteX1639" fmla="*/ 5251354 w 12193268"/>
              <a:gd name="connsiteY1639" fmla="*/ 6093572 h 6852115"/>
              <a:gd name="connsiteX1640" fmla="*/ 5103646 w 12193268"/>
              <a:gd name="connsiteY1640" fmla="*/ 6235079 h 6852115"/>
              <a:gd name="connsiteX1641" fmla="*/ 5191221 w 12193268"/>
              <a:gd name="connsiteY1641" fmla="*/ 6318976 h 6852115"/>
              <a:gd name="connsiteX1642" fmla="*/ 5314020 w 12193268"/>
              <a:gd name="connsiteY1642" fmla="*/ 6205554 h 6852115"/>
              <a:gd name="connsiteX1643" fmla="*/ 5279972 w 12193268"/>
              <a:gd name="connsiteY1643" fmla="*/ 6174107 h 6852115"/>
              <a:gd name="connsiteX1644" fmla="*/ 5193194 w 12193268"/>
              <a:gd name="connsiteY1644" fmla="*/ 6254257 h 6852115"/>
              <a:gd name="connsiteX1645" fmla="*/ 5166722 w 12193268"/>
              <a:gd name="connsiteY1645" fmla="*/ 6226463 h 6852115"/>
              <a:gd name="connsiteX1646" fmla="*/ 5278577 w 12193268"/>
              <a:gd name="connsiteY1646" fmla="*/ 6120573 h 6852115"/>
              <a:gd name="connsiteX1647" fmla="*/ 5370129 w 12193268"/>
              <a:gd name="connsiteY1647" fmla="*/ 6205133 h 6852115"/>
              <a:gd name="connsiteX1648" fmla="*/ 5218987 w 12193268"/>
              <a:gd name="connsiteY1648" fmla="*/ 6345577 h 6852115"/>
              <a:gd name="connsiteX1649" fmla="*/ 5301966 w 12193268"/>
              <a:gd name="connsiteY1649" fmla="*/ 6425071 h 6852115"/>
              <a:gd name="connsiteX1650" fmla="*/ 5423523 w 12193268"/>
              <a:gd name="connsiteY1650" fmla="*/ 6308619 h 6852115"/>
              <a:gd name="connsiteX1651" fmla="*/ 5398900 w 12193268"/>
              <a:gd name="connsiteY1651" fmla="*/ 6285877 h 6852115"/>
              <a:gd name="connsiteX1652" fmla="*/ 5309348 w 12193268"/>
              <a:gd name="connsiteY1652" fmla="*/ 6368590 h 6852115"/>
              <a:gd name="connsiteX1653" fmla="*/ 5282875 w 12193268"/>
              <a:gd name="connsiteY1653" fmla="*/ 6340795 h 6852115"/>
              <a:gd name="connsiteX1654" fmla="*/ 5399414 w 12193268"/>
              <a:gd name="connsiteY1654" fmla="*/ 6234108 h 6852115"/>
              <a:gd name="connsiteX1655" fmla="*/ 5481650 w 12193268"/>
              <a:gd name="connsiteY1655" fmla="*/ 6310063 h 6852115"/>
              <a:gd name="connsiteX1656" fmla="*/ 5329713 w 12193268"/>
              <a:gd name="connsiteY1656" fmla="*/ 6451653 h 6852115"/>
              <a:gd name="connsiteX1657" fmla="*/ 5480607 w 12193268"/>
              <a:gd name="connsiteY1657" fmla="*/ 6592450 h 6852115"/>
              <a:gd name="connsiteX1658" fmla="*/ 5398372 w 12193268"/>
              <a:gd name="connsiteY1658" fmla="*/ 6668405 h 6852115"/>
              <a:gd name="connsiteX1659" fmla="*/ 5391849 w 12193268"/>
              <a:gd name="connsiteY1659" fmla="*/ 6661556 h 6852115"/>
              <a:gd name="connsiteX1660" fmla="*/ 5390949 w 12193268"/>
              <a:gd name="connsiteY1660" fmla="*/ 6662500 h 6852115"/>
              <a:gd name="connsiteX1661" fmla="*/ 5281833 w 12193268"/>
              <a:gd name="connsiteY1661" fmla="*/ 6561717 h 6852115"/>
              <a:gd name="connsiteX1662" fmla="*/ 5308305 w 12193268"/>
              <a:gd name="connsiteY1662" fmla="*/ 6533923 h 6852115"/>
              <a:gd name="connsiteX1663" fmla="*/ 5397857 w 12193268"/>
              <a:gd name="connsiteY1663" fmla="*/ 6616636 h 6852115"/>
              <a:gd name="connsiteX1664" fmla="*/ 5422589 w 12193268"/>
              <a:gd name="connsiteY1664" fmla="*/ 6593792 h 6852115"/>
              <a:gd name="connsiteX1665" fmla="*/ 5301966 w 12193268"/>
              <a:gd name="connsiteY1665" fmla="*/ 6478236 h 6852115"/>
              <a:gd name="connsiteX1666" fmla="*/ 5218897 w 12193268"/>
              <a:gd name="connsiteY1666" fmla="*/ 6557817 h 6852115"/>
              <a:gd name="connsiteX1667" fmla="*/ 5369085 w 12193268"/>
              <a:gd name="connsiteY1667" fmla="*/ 6697380 h 6852115"/>
              <a:gd name="connsiteX1668" fmla="*/ 5277534 w 12193268"/>
              <a:gd name="connsiteY1668" fmla="*/ 6781940 h 6852115"/>
              <a:gd name="connsiteX1669" fmla="*/ 5165679 w 12193268"/>
              <a:gd name="connsiteY1669" fmla="*/ 6676049 h 6852115"/>
              <a:gd name="connsiteX1670" fmla="*/ 5192151 w 12193268"/>
              <a:gd name="connsiteY1670" fmla="*/ 6648256 h 6852115"/>
              <a:gd name="connsiteX1671" fmla="*/ 5278928 w 12193268"/>
              <a:gd name="connsiteY1671" fmla="*/ 6728406 h 6852115"/>
              <a:gd name="connsiteX1672" fmla="*/ 5312977 w 12193268"/>
              <a:gd name="connsiteY1672" fmla="*/ 6696958 h 6852115"/>
              <a:gd name="connsiteX1673" fmla="*/ 5191131 w 12193268"/>
              <a:gd name="connsiteY1673" fmla="*/ 6584417 h 6852115"/>
              <a:gd name="connsiteX1674" fmla="*/ 5103646 w 12193268"/>
              <a:gd name="connsiteY1674" fmla="*/ 6668228 h 6852115"/>
              <a:gd name="connsiteX1675" fmla="*/ 5254421 w 12193268"/>
              <a:gd name="connsiteY1675" fmla="*/ 6812673 h 6852115"/>
              <a:gd name="connsiteX1676" fmla="*/ 5231697 w 12193268"/>
              <a:gd name="connsiteY1676" fmla="*/ 6835675 h 6852115"/>
              <a:gd name="connsiteX1677" fmla="*/ 5285544 w 12193268"/>
              <a:gd name="connsiteY1677" fmla="*/ 6835676 h 6852115"/>
              <a:gd name="connsiteX1678" fmla="*/ 5609489 w 12193268"/>
              <a:gd name="connsiteY1678" fmla="*/ 6536467 h 6852115"/>
              <a:gd name="connsiteX1679" fmla="*/ 5950079 w 12193268"/>
              <a:gd name="connsiteY1679" fmla="*/ 6851050 h 6852115"/>
              <a:gd name="connsiteX1680" fmla="*/ 5995710 w 12193268"/>
              <a:gd name="connsiteY1680" fmla="*/ 6851050 h 6852115"/>
              <a:gd name="connsiteX1681" fmla="*/ 5969034 w 12193268"/>
              <a:gd name="connsiteY1681" fmla="*/ 6824046 h 6852115"/>
              <a:gd name="connsiteX1682" fmla="*/ 6116742 w 12193268"/>
              <a:gd name="connsiteY1682" fmla="*/ 6682539 h 6852115"/>
              <a:gd name="connsiteX1683" fmla="*/ 6029166 w 12193268"/>
              <a:gd name="connsiteY1683" fmla="*/ 6598642 h 6852115"/>
              <a:gd name="connsiteX1684" fmla="*/ 5906368 w 12193268"/>
              <a:gd name="connsiteY1684" fmla="*/ 6712064 h 6852115"/>
              <a:gd name="connsiteX1685" fmla="*/ 5940416 w 12193268"/>
              <a:gd name="connsiteY1685" fmla="*/ 6743512 h 6852115"/>
              <a:gd name="connsiteX1686" fmla="*/ 6027194 w 12193268"/>
              <a:gd name="connsiteY1686" fmla="*/ 6663361 h 6852115"/>
              <a:gd name="connsiteX1687" fmla="*/ 6053666 w 12193268"/>
              <a:gd name="connsiteY1687" fmla="*/ 6691155 h 6852115"/>
              <a:gd name="connsiteX1688" fmla="*/ 5941811 w 12193268"/>
              <a:gd name="connsiteY1688" fmla="*/ 6797045 h 6852115"/>
              <a:gd name="connsiteX1689" fmla="*/ 5850260 w 12193268"/>
              <a:gd name="connsiteY1689" fmla="*/ 6712484 h 6852115"/>
              <a:gd name="connsiteX1690" fmla="*/ 6001400 w 12193268"/>
              <a:gd name="connsiteY1690" fmla="*/ 6572042 h 6852115"/>
              <a:gd name="connsiteX1691" fmla="*/ 5918421 w 12193268"/>
              <a:gd name="connsiteY1691" fmla="*/ 6492546 h 6852115"/>
              <a:gd name="connsiteX1692" fmla="*/ 5796866 w 12193268"/>
              <a:gd name="connsiteY1692" fmla="*/ 6608998 h 6852115"/>
              <a:gd name="connsiteX1693" fmla="*/ 5821489 w 12193268"/>
              <a:gd name="connsiteY1693" fmla="*/ 6631741 h 6852115"/>
              <a:gd name="connsiteX1694" fmla="*/ 5911040 w 12193268"/>
              <a:gd name="connsiteY1694" fmla="*/ 6549028 h 6852115"/>
              <a:gd name="connsiteX1695" fmla="*/ 5937511 w 12193268"/>
              <a:gd name="connsiteY1695" fmla="*/ 6576822 h 6852115"/>
              <a:gd name="connsiteX1696" fmla="*/ 5820973 w 12193268"/>
              <a:gd name="connsiteY1696" fmla="*/ 6683510 h 6852115"/>
              <a:gd name="connsiteX1697" fmla="*/ 5738739 w 12193268"/>
              <a:gd name="connsiteY1697" fmla="*/ 6607555 h 6852115"/>
              <a:gd name="connsiteX1698" fmla="*/ 5890675 w 12193268"/>
              <a:gd name="connsiteY1698" fmla="*/ 6465964 h 6852115"/>
              <a:gd name="connsiteX1699" fmla="*/ 5739781 w 12193268"/>
              <a:gd name="connsiteY1699" fmla="*/ 6325168 h 6852115"/>
              <a:gd name="connsiteX1700" fmla="*/ 5822017 w 12193268"/>
              <a:gd name="connsiteY1700" fmla="*/ 6249213 h 6852115"/>
              <a:gd name="connsiteX1701" fmla="*/ 5828540 w 12193268"/>
              <a:gd name="connsiteY1701" fmla="*/ 6256062 h 6852115"/>
              <a:gd name="connsiteX1702" fmla="*/ 5829440 w 12193268"/>
              <a:gd name="connsiteY1702" fmla="*/ 6255118 h 6852115"/>
              <a:gd name="connsiteX1703" fmla="*/ 5938555 w 12193268"/>
              <a:gd name="connsiteY1703" fmla="*/ 6355902 h 6852115"/>
              <a:gd name="connsiteX1704" fmla="*/ 5912083 w 12193268"/>
              <a:gd name="connsiteY1704" fmla="*/ 6383696 h 6852115"/>
              <a:gd name="connsiteX1705" fmla="*/ 5822532 w 12193268"/>
              <a:gd name="connsiteY1705" fmla="*/ 6300982 h 6852115"/>
              <a:gd name="connsiteX1706" fmla="*/ 5797800 w 12193268"/>
              <a:gd name="connsiteY1706" fmla="*/ 6323826 h 6852115"/>
              <a:gd name="connsiteX1707" fmla="*/ 5918421 w 12193268"/>
              <a:gd name="connsiteY1707" fmla="*/ 6439383 h 6852115"/>
              <a:gd name="connsiteX1708" fmla="*/ 6001491 w 12193268"/>
              <a:gd name="connsiteY1708" fmla="*/ 6359801 h 6852115"/>
              <a:gd name="connsiteX1709" fmla="*/ 5851303 w 12193268"/>
              <a:gd name="connsiteY1709" fmla="*/ 6220238 h 6852115"/>
              <a:gd name="connsiteX1710" fmla="*/ 5942854 w 12193268"/>
              <a:gd name="connsiteY1710" fmla="*/ 6135678 h 6852115"/>
              <a:gd name="connsiteX1711" fmla="*/ 6054708 w 12193268"/>
              <a:gd name="connsiteY1711" fmla="*/ 6241569 h 6852115"/>
              <a:gd name="connsiteX1712" fmla="*/ 6028237 w 12193268"/>
              <a:gd name="connsiteY1712" fmla="*/ 6269363 h 6852115"/>
              <a:gd name="connsiteX1713" fmla="*/ 5941459 w 12193268"/>
              <a:gd name="connsiteY1713" fmla="*/ 6189212 h 6852115"/>
              <a:gd name="connsiteX1714" fmla="*/ 5907412 w 12193268"/>
              <a:gd name="connsiteY1714" fmla="*/ 6220659 h 6852115"/>
              <a:gd name="connsiteX1715" fmla="*/ 6029257 w 12193268"/>
              <a:gd name="connsiteY1715" fmla="*/ 6333202 h 6852115"/>
              <a:gd name="connsiteX1716" fmla="*/ 6116742 w 12193268"/>
              <a:gd name="connsiteY1716" fmla="*/ 6249390 h 6852115"/>
              <a:gd name="connsiteX1717" fmla="*/ 5965967 w 12193268"/>
              <a:gd name="connsiteY1717" fmla="*/ 6104945 h 6852115"/>
              <a:gd name="connsiteX1718" fmla="*/ 5988691 w 12193268"/>
              <a:gd name="connsiteY1718" fmla="*/ 6081943 h 6852115"/>
              <a:gd name="connsiteX1719" fmla="*/ 5934843 w 12193268"/>
              <a:gd name="connsiteY1719" fmla="*/ 6081943 h 6852115"/>
              <a:gd name="connsiteX1720" fmla="*/ 5610899 w 12193268"/>
              <a:gd name="connsiteY1720" fmla="*/ 6381152 h 6852115"/>
              <a:gd name="connsiteX1721" fmla="*/ 5270309 w 12193268"/>
              <a:gd name="connsiteY1721" fmla="*/ 6066569 h 6852115"/>
              <a:gd name="connsiteX1722" fmla="*/ 5037283 w 12193268"/>
              <a:gd name="connsiteY1722" fmla="*/ 6066568 h 6852115"/>
              <a:gd name="connsiteX1723" fmla="*/ 5075211 w 12193268"/>
              <a:gd name="connsiteY1723" fmla="*/ 6103920 h 6852115"/>
              <a:gd name="connsiteX1724" fmla="*/ 5113140 w 12193268"/>
              <a:gd name="connsiteY1724" fmla="*/ 6066568 h 6852115"/>
              <a:gd name="connsiteX1725" fmla="*/ 4885703 w 12193268"/>
              <a:gd name="connsiteY1725" fmla="*/ 6066568 h 6852115"/>
              <a:gd name="connsiteX1726" fmla="*/ 4516391 w 12193268"/>
              <a:gd name="connsiteY1726" fmla="*/ 6407679 h 6852115"/>
              <a:gd name="connsiteX1727" fmla="*/ 4516391 w 12193268"/>
              <a:gd name="connsiteY1727" fmla="*/ 6410126 h 6852115"/>
              <a:gd name="connsiteX1728" fmla="*/ 4157357 w 12193268"/>
              <a:gd name="connsiteY1728" fmla="*/ 6078507 h 6852115"/>
              <a:gd name="connsiteX1729" fmla="*/ 4107606 w 12193268"/>
              <a:gd name="connsiteY1729" fmla="*/ 6078507 h 6852115"/>
              <a:gd name="connsiteX1730" fmla="*/ 4132798 w 12193268"/>
              <a:gd name="connsiteY1730" fmla="*/ 6104010 h 6852115"/>
              <a:gd name="connsiteX1731" fmla="*/ 3984632 w 12193268"/>
              <a:gd name="connsiteY1731" fmla="*/ 6245954 h 6852115"/>
              <a:gd name="connsiteX1732" fmla="*/ 4071767 w 12193268"/>
              <a:gd name="connsiteY1732" fmla="*/ 6329430 h 6852115"/>
              <a:gd name="connsiteX1733" fmla="*/ 4193132 w 12193268"/>
              <a:gd name="connsiteY1733" fmla="*/ 6217331 h 6852115"/>
              <a:gd name="connsiteX1734" fmla="*/ 4159085 w 12193268"/>
              <a:gd name="connsiteY1734" fmla="*/ 6185883 h 6852115"/>
              <a:gd name="connsiteX1735" fmla="*/ 4072308 w 12193268"/>
              <a:gd name="connsiteY1735" fmla="*/ 6266033 h 6852115"/>
              <a:gd name="connsiteX1736" fmla="*/ 4045835 w 12193268"/>
              <a:gd name="connsiteY1736" fmla="*/ 6238240 h 6852115"/>
              <a:gd name="connsiteX1737" fmla="*/ 4157690 w 12193268"/>
              <a:gd name="connsiteY1737" fmla="*/ 6132351 h 6852115"/>
              <a:gd name="connsiteX1738" fmla="*/ 4249241 w 12193268"/>
              <a:gd name="connsiteY1738" fmla="*/ 6216910 h 6852115"/>
              <a:gd name="connsiteX1739" fmla="*/ 4099532 w 12193268"/>
              <a:gd name="connsiteY1739" fmla="*/ 6356030 h 6852115"/>
              <a:gd name="connsiteX1740" fmla="*/ 4182952 w 12193268"/>
              <a:gd name="connsiteY1740" fmla="*/ 6435947 h 6852115"/>
              <a:gd name="connsiteX1741" fmla="*/ 4303110 w 12193268"/>
              <a:gd name="connsiteY1741" fmla="*/ 6320835 h 6852115"/>
              <a:gd name="connsiteX1742" fmla="*/ 4278013 w 12193268"/>
              <a:gd name="connsiteY1742" fmla="*/ 6297655 h 6852115"/>
              <a:gd name="connsiteX1743" fmla="*/ 4188462 w 12193268"/>
              <a:gd name="connsiteY1743" fmla="*/ 6380368 h 6852115"/>
              <a:gd name="connsiteX1744" fmla="*/ 4161989 w 12193268"/>
              <a:gd name="connsiteY1744" fmla="*/ 6352573 h 6852115"/>
              <a:gd name="connsiteX1745" fmla="*/ 4278528 w 12193268"/>
              <a:gd name="connsiteY1745" fmla="*/ 6245885 h 6852115"/>
              <a:gd name="connsiteX1746" fmla="*/ 4360763 w 12193268"/>
              <a:gd name="connsiteY1746" fmla="*/ 6321840 h 6852115"/>
              <a:gd name="connsiteX1747" fmla="*/ 4210700 w 12193268"/>
              <a:gd name="connsiteY1747" fmla="*/ 6462529 h 6852115"/>
              <a:gd name="connsiteX1748" fmla="*/ 4359720 w 12193268"/>
              <a:gd name="connsiteY1748" fmla="*/ 6604012 h 6852115"/>
              <a:gd name="connsiteX1749" fmla="*/ 4277485 w 12193268"/>
              <a:gd name="connsiteY1749" fmla="*/ 6679967 h 6852115"/>
              <a:gd name="connsiteX1750" fmla="*/ 4160945 w 12193268"/>
              <a:gd name="connsiteY1750" fmla="*/ 6573280 h 6852115"/>
              <a:gd name="connsiteX1751" fmla="*/ 4187418 w 12193268"/>
              <a:gd name="connsiteY1751" fmla="*/ 6545485 h 6852115"/>
              <a:gd name="connsiteX1752" fmla="*/ 4276970 w 12193268"/>
              <a:gd name="connsiteY1752" fmla="*/ 6628198 h 6852115"/>
              <a:gd name="connsiteX1753" fmla="*/ 4303020 w 12193268"/>
              <a:gd name="connsiteY1753" fmla="*/ 6604137 h 6852115"/>
              <a:gd name="connsiteX1754" fmla="*/ 4182952 w 12193268"/>
              <a:gd name="connsiteY1754" fmla="*/ 6489111 h 6852115"/>
              <a:gd name="connsiteX1755" fmla="*/ 4098598 w 12193268"/>
              <a:gd name="connsiteY1755" fmla="*/ 6569924 h 6852115"/>
              <a:gd name="connsiteX1756" fmla="*/ 4248198 w 12193268"/>
              <a:gd name="connsiteY1756" fmla="*/ 6708942 h 6852115"/>
              <a:gd name="connsiteX1757" fmla="*/ 4156647 w 12193268"/>
              <a:gd name="connsiteY1757" fmla="*/ 6793502 h 6852115"/>
              <a:gd name="connsiteX1758" fmla="*/ 4044792 w 12193268"/>
              <a:gd name="connsiteY1758" fmla="*/ 6687613 h 6852115"/>
              <a:gd name="connsiteX1759" fmla="*/ 4071264 w 12193268"/>
              <a:gd name="connsiteY1759" fmla="*/ 6659818 h 6852115"/>
              <a:gd name="connsiteX1760" fmla="*/ 4158041 w 12193268"/>
              <a:gd name="connsiteY1760" fmla="*/ 6739969 h 6852115"/>
              <a:gd name="connsiteX1761" fmla="*/ 4192089 w 12193268"/>
              <a:gd name="connsiteY1761" fmla="*/ 6708520 h 6852115"/>
              <a:gd name="connsiteX1762" fmla="*/ 4070832 w 12193268"/>
              <a:gd name="connsiteY1762" fmla="*/ 6596524 h 6852115"/>
              <a:gd name="connsiteX1763" fmla="*/ 3984632 w 12193268"/>
              <a:gd name="connsiteY1763" fmla="*/ 6679104 h 6852115"/>
              <a:gd name="connsiteX1764" fmla="*/ 4129731 w 12193268"/>
              <a:gd name="connsiteY1764" fmla="*/ 6818111 h 6852115"/>
              <a:gd name="connsiteX1765" fmla="*/ 4102749 w 12193268"/>
              <a:gd name="connsiteY1765" fmla="*/ 6845425 h 6852115"/>
              <a:gd name="connsiteX1766" fmla="*/ 3956885 w 12193268"/>
              <a:gd name="connsiteY1766" fmla="*/ 6705686 h 6852115"/>
              <a:gd name="connsiteX1767" fmla="*/ 3808736 w 12193268"/>
              <a:gd name="connsiteY1767" fmla="*/ 6847614 h 6852115"/>
              <a:gd name="connsiteX1768" fmla="*/ 3877037 w 12193268"/>
              <a:gd name="connsiteY1768" fmla="*/ 6847614 h 6852115"/>
              <a:gd name="connsiteX1769" fmla="*/ 3957572 w 12193268"/>
              <a:gd name="connsiteY1769" fmla="*/ 6768305 h 6852115"/>
              <a:gd name="connsiteX1770" fmla="*/ 4038107 w 12193268"/>
              <a:gd name="connsiteY1770" fmla="*/ 6847614 h 6852115"/>
              <a:gd name="connsiteX1771" fmla="*/ 4147080 w 12193268"/>
              <a:gd name="connsiteY1771" fmla="*/ 6847614 h 6852115"/>
              <a:gd name="connsiteX1772" fmla="*/ 4516393 w 12193268"/>
              <a:gd name="connsiteY1772" fmla="*/ 6506503 h 6852115"/>
              <a:gd name="connsiteX1773" fmla="*/ 4516392 w 12193268"/>
              <a:gd name="connsiteY1773" fmla="*/ 6504056 h 6852115"/>
              <a:gd name="connsiteX1774" fmla="*/ 4875427 w 12193268"/>
              <a:gd name="connsiteY1774" fmla="*/ 6835675 h 6852115"/>
              <a:gd name="connsiteX1775" fmla="*/ 4925179 w 12193268"/>
              <a:gd name="connsiteY1775" fmla="*/ 6835675 h 6852115"/>
              <a:gd name="connsiteX1776" fmla="*/ 4899986 w 12193268"/>
              <a:gd name="connsiteY1776" fmla="*/ 6810172 h 6852115"/>
              <a:gd name="connsiteX1777" fmla="*/ 5048151 w 12193268"/>
              <a:gd name="connsiteY1777" fmla="*/ 6668229 h 6852115"/>
              <a:gd name="connsiteX1778" fmla="*/ 4961017 w 12193268"/>
              <a:gd name="connsiteY1778" fmla="*/ 6584753 h 6852115"/>
              <a:gd name="connsiteX1779" fmla="*/ 4839651 w 12193268"/>
              <a:gd name="connsiteY1779" fmla="*/ 6696851 h 6852115"/>
              <a:gd name="connsiteX1780" fmla="*/ 4873699 w 12193268"/>
              <a:gd name="connsiteY1780" fmla="*/ 6728300 h 6852115"/>
              <a:gd name="connsiteX1781" fmla="*/ 4960476 w 12193268"/>
              <a:gd name="connsiteY1781" fmla="*/ 6648149 h 6852115"/>
              <a:gd name="connsiteX1782" fmla="*/ 4986949 w 12193268"/>
              <a:gd name="connsiteY1782" fmla="*/ 6675943 h 6852115"/>
              <a:gd name="connsiteX1783" fmla="*/ 4875093 w 12193268"/>
              <a:gd name="connsiteY1783" fmla="*/ 6781832 h 6852115"/>
              <a:gd name="connsiteX1784" fmla="*/ 4783543 w 12193268"/>
              <a:gd name="connsiteY1784" fmla="*/ 6697272 h 6852115"/>
              <a:gd name="connsiteX1785" fmla="*/ 4933251 w 12193268"/>
              <a:gd name="connsiteY1785" fmla="*/ 6558152 h 6852115"/>
              <a:gd name="connsiteX1786" fmla="*/ 4849832 w 12193268"/>
              <a:gd name="connsiteY1786" fmla="*/ 6478235 h 6852115"/>
              <a:gd name="connsiteX1787" fmla="*/ 4729674 w 12193268"/>
              <a:gd name="connsiteY1787" fmla="*/ 6593348 h 6852115"/>
              <a:gd name="connsiteX1788" fmla="*/ 4754771 w 12193268"/>
              <a:gd name="connsiteY1788" fmla="*/ 6616528 h 6852115"/>
              <a:gd name="connsiteX1789" fmla="*/ 4844322 w 12193268"/>
              <a:gd name="connsiteY1789" fmla="*/ 6533814 h 6852115"/>
              <a:gd name="connsiteX1790" fmla="*/ 4870795 w 12193268"/>
              <a:gd name="connsiteY1790" fmla="*/ 6561610 h 6852115"/>
              <a:gd name="connsiteX1791" fmla="*/ 4754255 w 12193268"/>
              <a:gd name="connsiteY1791" fmla="*/ 6668298 h 6852115"/>
              <a:gd name="connsiteX1792" fmla="*/ 4672021 w 12193268"/>
              <a:gd name="connsiteY1792" fmla="*/ 6592342 h 6852115"/>
              <a:gd name="connsiteX1793" fmla="*/ 4822084 w 12193268"/>
              <a:gd name="connsiteY1793" fmla="*/ 6451654 h 6852115"/>
              <a:gd name="connsiteX1794" fmla="*/ 4673064 w 12193268"/>
              <a:gd name="connsiteY1794" fmla="*/ 6310170 h 6852115"/>
              <a:gd name="connsiteX1795" fmla="*/ 4755299 w 12193268"/>
              <a:gd name="connsiteY1795" fmla="*/ 6234215 h 6852115"/>
              <a:gd name="connsiteX1796" fmla="*/ 4871837 w 12193268"/>
              <a:gd name="connsiteY1796" fmla="*/ 6340903 h 6852115"/>
              <a:gd name="connsiteX1797" fmla="*/ 4845366 w 12193268"/>
              <a:gd name="connsiteY1797" fmla="*/ 6368698 h 6852115"/>
              <a:gd name="connsiteX1798" fmla="*/ 4755814 w 12193268"/>
              <a:gd name="connsiteY1798" fmla="*/ 6285984 h 6852115"/>
              <a:gd name="connsiteX1799" fmla="*/ 4729763 w 12193268"/>
              <a:gd name="connsiteY1799" fmla="*/ 6310046 h 6852115"/>
              <a:gd name="connsiteX1800" fmla="*/ 4849832 w 12193268"/>
              <a:gd name="connsiteY1800" fmla="*/ 6425072 h 6852115"/>
              <a:gd name="connsiteX1801" fmla="*/ 4934186 w 12193268"/>
              <a:gd name="connsiteY1801" fmla="*/ 6344259 h 6852115"/>
              <a:gd name="connsiteX1802" fmla="*/ 4784586 w 12193268"/>
              <a:gd name="connsiteY1802" fmla="*/ 6205241 h 6852115"/>
              <a:gd name="connsiteX1803" fmla="*/ 4876136 w 12193268"/>
              <a:gd name="connsiteY1803" fmla="*/ 6120681 h 6852115"/>
              <a:gd name="connsiteX1804" fmla="*/ 4987992 w 12193268"/>
              <a:gd name="connsiteY1804" fmla="*/ 6226569 h 6852115"/>
              <a:gd name="connsiteX1805" fmla="*/ 4961520 w 12193268"/>
              <a:gd name="connsiteY1805" fmla="*/ 6254365 h 6852115"/>
              <a:gd name="connsiteX1806" fmla="*/ 4874742 w 12193268"/>
              <a:gd name="connsiteY1806" fmla="*/ 6174214 h 6852115"/>
              <a:gd name="connsiteX1807" fmla="*/ 4840694 w 12193268"/>
              <a:gd name="connsiteY1807" fmla="*/ 6205662 h 6852115"/>
              <a:gd name="connsiteX1808" fmla="*/ 4961951 w 12193268"/>
              <a:gd name="connsiteY1808" fmla="*/ 6317659 h 6852115"/>
              <a:gd name="connsiteX1809" fmla="*/ 5048152 w 12193268"/>
              <a:gd name="connsiteY1809" fmla="*/ 6235078 h 6852115"/>
              <a:gd name="connsiteX1810" fmla="*/ 4903052 w 12193268"/>
              <a:gd name="connsiteY1810" fmla="*/ 6096071 h 6852115"/>
              <a:gd name="connsiteX1811" fmla="*/ 4930034 w 12193268"/>
              <a:gd name="connsiteY1811" fmla="*/ 6068757 h 6852115"/>
              <a:gd name="connsiteX1812" fmla="*/ 5075899 w 12193268"/>
              <a:gd name="connsiteY1812" fmla="*/ 6208497 h 6852115"/>
              <a:gd name="connsiteX1813" fmla="*/ 5224048 w 12193268"/>
              <a:gd name="connsiteY1813" fmla="*/ 6066569 h 6852115"/>
              <a:gd name="connsiteX1814" fmla="*/ 5155747 w 12193268"/>
              <a:gd name="connsiteY1814" fmla="*/ 6066569 h 6852115"/>
              <a:gd name="connsiteX1815" fmla="*/ 5075212 w 12193268"/>
              <a:gd name="connsiteY1815" fmla="*/ 6145878 h 6852115"/>
              <a:gd name="connsiteX1816" fmla="*/ 4994676 w 12193268"/>
              <a:gd name="connsiteY1816" fmla="*/ 6066569 h 6852115"/>
              <a:gd name="connsiteX1817" fmla="*/ 4758676 w 12193268"/>
              <a:gd name="connsiteY1817" fmla="*/ 6066568 h 6852115"/>
              <a:gd name="connsiteX1818" fmla="*/ 4516391 w 12193268"/>
              <a:gd name="connsiteY1818" fmla="*/ 6290352 h 6852115"/>
              <a:gd name="connsiteX1819" fmla="*/ 4516392 w 12193268"/>
              <a:gd name="connsiteY1819" fmla="*/ 6292800 h 6852115"/>
              <a:gd name="connsiteX1820" fmla="*/ 4284383 w 12193268"/>
              <a:gd name="connsiteY1820" fmla="*/ 6078507 h 6852115"/>
              <a:gd name="connsiteX1821" fmla="*/ 4213921 w 12193268"/>
              <a:gd name="connsiteY1821" fmla="*/ 6078507 h 6852115"/>
              <a:gd name="connsiteX1822" fmla="*/ 4516393 w 12193268"/>
              <a:gd name="connsiteY1822" fmla="*/ 6357882 h 6852115"/>
              <a:gd name="connsiteX1823" fmla="*/ 4516391 w 12193268"/>
              <a:gd name="connsiteY1823" fmla="*/ 6355433 h 6852115"/>
              <a:gd name="connsiteX1824" fmla="*/ 4829139 w 12193268"/>
              <a:gd name="connsiteY1824" fmla="*/ 6066569 h 6852115"/>
              <a:gd name="connsiteX1825" fmla="*/ 4641466 w 12193268"/>
              <a:gd name="connsiteY1825" fmla="*/ 6066568 h 6852115"/>
              <a:gd name="connsiteX1826" fmla="*/ 4516391 w 12193268"/>
              <a:gd name="connsiteY1826" fmla="*/ 6182093 h 6852115"/>
              <a:gd name="connsiteX1827" fmla="*/ 4516391 w 12193268"/>
              <a:gd name="connsiteY1827" fmla="*/ 6184541 h 6852115"/>
              <a:gd name="connsiteX1828" fmla="*/ 4401593 w 12193268"/>
              <a:gd name="connsiteY1828" fmla="*/ 6078507 h 6852115"/>
              <a:gd name="connsiteX1829" fmla="*/ 4340947 w 12193268"/>
              <a:gd name="connsiteY1829" fmla="*/ 6078507 h 6852115"/>
              <a:gd name="connsiteX1830" fmla="*/ 4516393 w 12193268"/>
              <a:gd name="connsiteY1830" fmla="*/ 6240555 h 6852115"/>
              <a:gd name="connsiteX1831" fmla="*/ 4516393 w 12193268"/>
              <a:gd name="connsiteY1831" fmla="*/ 6238108 h 6852115"/>
              <a:gd name="connsiteX1832" fmla="*/ 4702112 w 12193268"/>
              <a:gd name="connsiteY1832" fmla="*/ 6066569 h 6852115"/>
              <a:gd name="connsiteX1833" fmla="*/ 4516391 w 12193268"/>
              <a:gd name="connsiteY1833" fmla="*/ 6066569 h 6852115"/>
              <a:gd name="connsiteX1834" fmla="*/ 4516391 w 12193268"/>
              <a:gd name="connsiteY1834" fmla="*/ 6078507 h 6852115"/>
              <a:gd name="connsiteX1835" fmla="*/ 4458157 w 12193268"/>
              <a:gd name="connsiteY1835" fmla="*/ 6078507 h 6852115"/>
              <a:gd name="connsiteX1836" fmla="*/ 4516393 w 12193268"/>
              <a:gd name="connsiteY1836" fmla="*/ 6132295 h 6852115"/>
              <a:gd name="connsiteX1837" fmla="*/ 4516391 w 12193268"/>
              <a:gd name="connsiteY1837" fmla="*/ 6129847 h 6852115"/>
              <a:gd name="connsiteX1838" fmla="*/ 4584902 w 12193268"/>
              <a:gd name="connsiteY1838" fmla="*/ 6066568 h 6852115"/>
              <a:gd name="connsiteX1839" fmla="*/ 1067343 w 12193268"/>
              <a:gd name="connsiteY1839" fmla="*/ 6067634 h 6852115"/>
              <a:gd name="connsiteX1840" fmla="*/ 1221181 w 12193268"/>
              <a:gd name="connsiteY1840" fmla="*/ 6209725 h 6852115"/>
              <a:gd name="connsiteX1841" fmla="*/ 1221181 w 12193268"/>
              <a:gd name="connsiteY1841" fmla="*/ 6215567 h 6852115"/>
              <a:gd name="connsiteX1842" fmla="*/ 1224343 w 12193268"/>
              <a:gd name="connsiteY1842" fmla="*/ 6212646 h 6852115"/>
              <a:gd name="connsiteX1843" fmla="*/ 1226095 w 12193268"/>
              <a:gd name="connsiteY1843" fmla="*/ 6214265 h 6852115"/>
              <a:gd name="connsiteX1844" fmla="*/ 1226095 w 12193268"/>
              <a:gd name="connsiteY1844" fmla="*/ 6211027 h 6852115"/>
              <a:gd name="connsiteX1845" fmla="*/ 1364698 w 12193268"/>
              <a:gd name="connsiteY1845" fmla="*/ 6083008 h 6852115"/>
              <a:gd name="connsiteX1846" fmla="*/ 1304052 w 12193268"/>
              <a:gd name="connsiteY1846" fmla="*/ 6083008 h 6852115"/>
              <a:gd name="connsiteX1847" fmla="*/ 1224343 w 12193268"/>
              <a:gd name="connsiteY1847" fmla="*/ 6156631 h 6852115"/>
              <a:gd name="connsiteX1848" fmla="*/ 1127988 w 12193268"/>
              <a:gd name="connsiteY1848" fmla="*/ 6067634 h 6852115"/>
              <a:gd name="connsiteX1849" fmla="*/ 940317 w 12193268"/>
              <a:gd name="connsiteY1849" fmla="*/ 6067634 h 6852115"/>
              <a:gd name="connsiteX1850" fmla="*/ 1221181 w 12193268"/>
              <a:gd name="connsiteY1850" fmla="*/ 6327051 h 6852115"/>
              <a:gd name="connsiteX1851" fmla="*/ 1221180 w 12193268"/>
              <a:gd name="connsiteY1851" fmla="*/ 6332893 h 6852115"/>
              <a:gd name="connsiteX1852" fmla="*/ 1224343 w 12193268"/>
              <a:gd name="connsiteY1852" fmla="*/ 6329972 h 6852115"/>
              <a:gd name="connsiteX1853" fmla="*/ 1226095 w 12193268"/>
              <a:gd name="connsiteY1853" fmla="*/ 6331591 h 6852115"/>
              <a:gd name="connsiteX1854" fmla="*/ 1226095 w 12193268"/>
              <a:gd name="connsiteY1854" fmla="*/ 6328354 h 6852115"/>
              <a:gd name="connsiteX1855" fmla="*/ 1491724 w 12193268"/>
              <a:gd name="connsiteY1855" fmla="*/ 6083008 h 6852115"/>
              <a:gd name="connsiteX1856" fmla="*/ 1421262 w 12193268"/>
              <a:gd name="connsiteY1856" fmla="*/ 6083008 h 6852115"/>
              <a:gd name="connsiteX1857" fmla="*/ 1224342 w 12193268"/>
              <a:gd name="connsiteY1857" fmla="*/ 6264891 h 6852115"/>
              <a:gd name="connsiteX1858" fmla="*/ 1010778 w 12193268"/>
              <a:gd name="connsiteY1858" fmla="*/ 6067634 h 6852115"/>
              <a:gd name="connsiteX1859" fmla="*/ 838122 w 12193268"/>
              <a:gd name="connsiteY1859" fmla="*/ 6067634 h 6852115"/>
              <a:gd name="connsiteX1860" fmla="*/ 864797 w 12193268"/>
              <a:gd name="connsiteY1860" fmla="*/ 6094637 h 6852115"/>
              <a:gd name="connsiteX1861" fmla="*/ 717089 w 12193268"/>
              <a:gd name="connsiteY1861" fmla="*/ 6236144 h 6852115"/>
              <a:gd name="connsiteX1862" fmla="*/ 804664 w 12193268"/>
              <a:gd name="connsiteY1862" fmla="*/ 6320042 h 6852115"/>
              <a:gd name="connsiteX1863" fmla="*/ 927463 w 12193268"/>
              <a:gd name="connsiteY1863" fmla="*/ 6206619 h 6852115"/>
              <a:gd name="connsiteX1864" fmla="*/ 893414 w 12193268"/>
              <a:gd name="connsiteY1864" fmla="*/ 6175172 h 6852115"/>
              <a:gd name="connsiteX1865" fmla="*/ 806638 w 12193268"/>
              <a:gd name="connsiteY1865" fmla="*/ 6255322 h 6852115"/>
              <a:gd name="connsiteX1866" fmla="*/ 780166 w 12193268"/>
              <a:gd name="connsiteY1866" fmla="*/ 6227529 h 6852115"/>
              <a:gd name="connsiteX1867" fmla="*/ 892021 w 12193268"/>
              <a:gd name="connsiteY1867" fmla="*/ 6121639 h 6852115"/>
              <a:gd name="connsiteX1868" fmla="*/ 983571 w 12193268"/>
              <a:gd name="connsiteY1868" fmla="*/ 6206199 h 6852115"/>
              <a:gd name="connsiteX1869" fmla="*/ 832431 w 12193268"/>
              <a:gd name="connsiteY1869" fmla="*/ 6346642 h 6852115"/>
              <a:gd name="connsiteX1870" fmla="*/ 915409 w 12193268"/>
              <a:gd name="connsiteY1870" fmla="*/ 6426137 h 6852115"/>
              <a:gd name="connsiteX1871" fmla="*/ 1036965 w 12193268"/>
              <a:gd name="connsiteY1871" fmla="*/ 6309684 h 6852115"/>
              <a:gd name="connsiteX1872" fmla="*/ 1012343 w 12193268"/>
              <a:gd name="connsiteY1872" fmla="*/ 6286942 h 6852115"/>
              <a:gd name="connsiteX1873" fmla="*/ 922792 w 12193268"/>
              <a:gd name="connsiteY1873" fmla="*/ 6369656 h 6852115"/>
              <a:gd name="connsiteX1874" fmla="*/ 896320 w 12193268"/>
              <a:gd name="connsiteY1874" fmla="*/ 6341861 h 6852115"/>
              <a:gd name="connsiteX1875" fmla="*/ 1012858 w 12193268"/>
              <a:gd name="connsiteY1875" fmla="*/ 6235173 h 6852115"/>
              <a:gd name="connsiteX1876" fmla="*/ 1095093 w 12193268"/>
              <a:gd name="connsiteY1876" fmla="*/ 6311129 h 6852115"/>
              <a:gd name="connsiteX1877" fmla="*/ 943156 w 12193268"/>
              <a:gd name="connsiteY1877" fmla="*/ 6452719 h 6852115"/>
              <a:gd name="connsiteX1878" fmla="*/ 1094050 w 12193268"/>
              <a:gd name="connsiteY1878" fmla="*/ 6593515 h 6852115"/>
              <a:gd name="connsiteX1879" fmla="*/ 1011815 w 12193268"/>
              <a:gd name="connsiteY1879" fmla="*/ 6669471 h 6852115"/>
              <a:gd name="connsiteX1880" fmla="*/ 1005292 w 12193268"/>
              <a:gd name="connsiteY1880" fmla="*/ 6662621 h 6852115"/>
              <a:gd name="connsiteX1881" fmla="*/ 1004392 w 12193268"/>
              <a:gd name="connsiteY1881" fmla="*/ 6663566 h 6852115"/>
              <a:gd name="connsiteX1882" fmla="*/ 895276 w 12193268"/>
              <a:gd name="connsiteY1882" fmla="*/ 6562782 h 6852115"/>
              <a:gd name="connsiteX1883" fmla="*/ 921748 w 12193268"/>
              <a:gd name="connsiteY1883" fmla="*/ 6534988 h 6852115"/>
              <a:gd name="connsiteX1884" fmla="*/ 1011300 w 12193268"/>
              <a:gd name="connsiteY1884" fmla="*/ 6617702 h 6852115"/>
              <a:gd name="connsiteX1885" fmla="*/ 1036032 w 12193268"/>
              <a:gd name="connsiteY1885" fmla="*/ 6594857 h 6852115"/>
              <a:gd name="connsiteX1886" fmla="*/ 915409 w 12193268"/>
              <a:gd name="connsiteY1886" fmla="*/ 6479301 h 6852115"/>
              <a:gd name="connsiteX1887" fmla="*/ 832339 w 12193268"/>
              <a:gd name="connsiteY1887" fmla="*/ 6558882 h 6852115"/>
              <a:gd name="connsiteX1888" fmla="*/ 982529 w 12193268"/>
              <a:gd name="connsiteY1888" fmla="*/ 6698445 h 6852115"/>
              <a:gd name="connsiteX1889" fmla="*/ 890978 w 12193268"/>
              <a:gd name="connsiteY1889" fmla="*/ 6783005 h 6852115"/>
              <a:gd name="connsiteX1890" fmla="*/ 779123 w 12193268"/>
              <a:gd name="connsiteY1890" fmla="*/ 6677115 h 6852115"/>
              <a:gd name="connsiteX1891" fmla="*/ 805595 w 12193268"/>
              <a:gd name="connsiteY1891" fmla="*/ 6649321 h 6852115"/>
              <a:gd name="connsiteX1892" fmla="*/ 892372 w 12193268"/>
              <a:gd name="connsiteY1892" fmla="*/ 6729472 h 6852115"/>
              <a:gd name="connsiteX1893" fmla="*/ 926420 w 12193268"/>
              <a:gd name="connsiteY1893" fmla="*/ 6698024 h 6852115"/>
              <a:gd name="connsiteX1894" fmla="*/ 804574 w 12193268"/>
              <a:gd name="connsiteY1894" fmla="*/ 6585482 h 6852115"/>
              <a:gd name="connsiteX1895" fmla="*/ 717090 w 12193268"/>
              <a:gd name="connsiteY1895" fmla="*/ 6669294 h 6852115"/>
              <a:gd name="connsiteX1896" fmla="*/ 867864 w 12193268"/>
              <a:gd name="connsiteY1896" fmla="*/ 6813738 h 6852115"/>
              <a:gd name="connsiteX1897" fmla="*/ 845140 w 12193268"/>
              <a:gd name="connsiteY1897" fmla="*/ 6836741 h 6852115"/>
              <a:gd name="connsiteX1898" fmla="*/ 898988 w 12193268"/>
              <a:gd name="connsiteY1898" fmla="*/ 6836741 h 6852115"/>
              <a:gd name="connsiteX1899" fmla="*/ 1222932 w 12193268"/>
              <a:gd name="connsiteY1899" fmla="*/ 6537532 h 6852115"/>
              <a:gd name="connsiteX1900" fmla="*/ 1563522 w 12193268"/>
              <a:gd name="connsiteY1900" fmla="*/ 6852115 h 6852115"/>
              <a:gd name="connsiteX1901" fmla="*/ 1609154 w 12193268"/>
              <a:gd name="connsiteY1901" fmla="*/ 6852115 h 6852115"/>
              <a:gd name="connsiteX1902" fmla="*/ 1582478 w 12193268"/>
              <a:gd name="connsiteY1902" fmla="*/ 6825111 h 6852115"/>
              <a:gd name="connsiteX1903" fmla="*/ 1730186 w 12193268"/>
              <a:gd name="connsiteY1903" fmla="*/ 6683605 h 6852115"/>
              <a:gd name="connsiteX1904" fmla="*/ 1642610 w 12193268"/>
              <a:gd name="connsiteY1904" fmla="*/ 6599707 h 6852115"/>
              <a:gd name="connsiteX1905" fmla="*/ 1519812 w 12193268"/>
              <a:gd name="connsiteY1905" fmla="*/ 6713130 h 6852115"/>
              <a:gd name="connsiteX1906" fmla="*/ 1553859 w 12193268"/>
              <a:gd name="connsiteY1906" fmla="*/ 6744577 h 6852115"/>
              <a:gd name="connsiteX1907" fmla="*/ 1640637 w 12193268"/>
              <a:gd name="connsiteY1907" fmla="*/ 6664426 h 6852115"/>
              <a:gd name="connsiteX1908" fmla="*/ 1667110 w 12193268"/>
              <a:gd name="connsiteY1908" fmla="*/ 6692221 h 6852115"/>
              <a:gd name="connsiteX1909" fmla="*/ 1555255 w 12193268"/>
              <a:gd name="connsiteY1909" fmla="*/ 6798111 h 6852115"/>
              <a:gd name="connsiteX1910" fmla="*/ 1463704 w 12193268"/>
              <a:gd name="connsiteY1910" fmla="*/ 6713550 h 6852115"/>
              <a:gd name="connsiteX1911" fmla="*/ 1614845 w 12193268"/>
              <a:gd name="connsiteY1911" fmla="*/ 6573107 h 6852115"/>
              <a:gd name="connsiteX1912" fmla="*/ 1531864 w 12193268"/>
              <a:gd name="connsiteY1912" fmla="*/ 6493612 h 6852115"/>
              <a:gd name="connsiteX1913" fmla="*/ 1410309 w 12193268"/>
              <a:gd name="connsiteY1913" fmla="*/ 6610064 h 6852115"/>
              <a:gd name="connsiteX1914" fmla="*/ 1434933 w 12193268"/>
              <a:gd name="connsiteY1914" fmla="*/ 6632807 h 6852115"/>
              <a:gd name="connsiteX1915" fmla="*/ 1524484 w 12193268"/>
              <a:gd name="connsiteY1915" fmla="*/ 6550093 h 6852115"/>
              <a:gd name="connsiteX1916" fmla="*/ 1550955 w 12193268"/>
              <a:gd name="connsiteY1916" fmla="*/ 6577888 h 6852115"/>
              <a:gd name="connsiteX1917" fmla="*/ 1434417 w 12193268"/>
              <a:gd name="connsiteY1917" fmla="*/ 6684576 h 6852115"/>
              <a:gd name="connsiteX1918" fmla="*/ 1352182 w 12193268"/>
              <a:gd name="connsiteY1918" fmla="*/ 6608621 h 6852115"/>
              <a:gd name="connsiteX1919" fmla="*/ 1504117 w 12193268"/>
              <a:gd name="connsiteY1919" fmla="*/ 6467029 h 6852115"/>
              <a:gd name="connsiteX1920" fmla="*/ 1353226 w 12193268"/>
              <a:gd name="connsiteY1920" fmla="*/ 6326234 h 6852115"/>
              <a:gd name="connsiteX1921" fmla="*/ 1435460 w 12193268"/>
              <a:gd name="connsiteY1921" fmla="*/ 6250278 h 6852115"/>
              <a:gd name="connsiteX1922" fmla="*/ 1441984 w 12193268"/>
              <a:gd name="connsiteY1922" fmla="*/ 6257127 h 6852115"/>
              <a:gd name="connsiteX1923" fmla="*/ 1442883 w 12193268"/>
              <a:gd name="connsiteY1923" fmla="*/ 6256183 h 6852115"/>
              <a:gd name="connsiteX1924" fmla="*/ 1551999 w 12193268"/>
              <a:gd name="connsiteY1924" fmla="*/ 6356967 h 6852115"/>
              <a:gd name="connsiteX1925" fmla="*/ 1525526 w 12193268"/>
              <a:gd name="connsiteY1925" fmla="*/ 6384761 h 6852115"/>
              <a:gd name="connsiteX1926" fmla="*/ 1435975 w 12193268"/>
              <a:gd name="connsiteY1926" fmla="*/ 6302047 h 6852115"/>
              <a:gd name="connsiteX1927" fmla="*/ 1411243 w 12193268"/>
              <a:gd name="connsiteY1927" fmla="*/ 6324891 h 6852115"/>
              <a:gd name="connsiteX1928" fmla="*/ 1531865 w 12193268"/>
              <a:gd name="connsiteY1928" fmla="*/ 6440448 h 6852115"/>
              <a:gd name="connsiteX1929" fmla="*/ 1614934 w 12193268"/>
              <a:gd name="connsiteY1929" fmla="*/ 6360866 h 6852115"/>
              <a:gd name="connsiteX1930" fmla="*/ 1464747 w 12193268"/>
              <a:gd name="connsiteY1930" fmla="*/ 6221303 h 6852115"/>
              <a:gd name="connsiteX1931" fmla="*/ 1556298 w 12193268"/>
              <a:gd name="connsiteY1931" fmla="*/ 6136743 h 6852115"/>
              <a:gd name="connsiteX1932" fmla="*/ 1668153 w 12193268"/>
              <a:gd name="connsiteY1932" fmla="*/ 6242634 h 6852115"/>
              <a:gd name="connsiteX1933" fmla="*/ 1641680 w 12193268"/>
              <a:gd name="connsiteY1933" fmla="*/ 6270428 h 6852115"/>
              <a:gd name="connsiteX1934" fmla="*/ 1554903 w 12193268"/>
              <a:gd name="connsiteY1934" fmla="*/ 6190277 h 6852115"/>
              <a:gd name="connsiteX1935" fmla="*/ 1520856 w 12193268"/>
              <a:gd name="connsiteY1935" fmla="*/ 6221725 h 6852115"/>
              <a:gd name="connsiteX1936" fmla="*/ 1642701 w 12193268"/>
              <a:gd name="connsiteY1936" fmla="*/ 6334267 h 6852115"/>
              <a:gd name="connsiteX1937" fmla="*/ 1730186 w 12193268"/>
              <a:gd name="connsiteY1937" fmla="*/ 6250455 h 6852115"/>
              <a:gd name="connsiteX1938" fmla="*/ 1579411 w 12193268"/>
              <a:gd name="connsiteY1938" fmla="*/ 6106010 h 6852115"/>
              <a:gd name="connsiteX1939" fmla="*/ 1602135 w 12193268"/>
              <a:gd name="connsiteY1939" fmla="*/ 6083008 h 6852115"/>
              <a:gd name="connsiteX1940" fmla="*/ 1548288 w 12193268"/>
              <a:gd name="connsiteY1940" fmla="*/ 6083008 h 6852115"/>
              <a:gd name="connsiteX1941" fmla="*/ 1224342 w 12193268"/>
              <a:gd name="connsiteY1941" fmla="*/ 6382217 h 6852115"/>
              <a:gd name="connsiteX1942" fmla="*/ 883752 w 12193268"/>
              <a:gd name="connsiteY1942" fmla="*/ 6067634 h 6852115"/>
              <a:gd name="connsiteX1943" fmla="*/ 650727 w 12193268"/>
              <a:gd name="connsiteY1943" fmla="*/ 6067634 h 6852115"/>
              <a:gd name="connsiteX1944" fmla="*/ 688655 w 12193268"/>
              <a:gd name="connsiteY1944" fmla="*/ 6104985 h 6852115"/>
              <a:gd name="connsiteX1945" fmla="*/ 726584 w 12193268"/>
              <a:gd name="connsiteY1945" fmla="*/ 6067634 h 6852115"/>
              <a:gd name="connsiteX1946" fmla="*/ 499146 w 12193268"/>
              <a:gd name="connsiteY1946" fmla="*/ 6067634 h 6852115"/>
              <a:gd name="connsiteX1947" fmla="*/ 129835 w 12193268"/>
              <a:gd name="connsiteY1947" fmla="*/ 6408745 h 6852115"/>
              <a:gd name="connsiteX1948" fmla="*/ 129835 w 12193268"/>
              <a:gd name="connsiteY1948" fmla="*/ 6411191 h 6852115"/>
              <a:gd name="connsiteX1949" fmla="*/ 8734 w 12193268"/>
              <a:gd name="connsiteY1949" fmla="*/ 6299338 h 6852115"/>
              <a:gd name="connsiteX1950" fmla="*/ 8813 w 12193268"/>
              <a:gd name="connsiteY1950" fmla="*/ 6356112 h 6852115"/>
              <a:gd name="connsiteX1951" fmla="*/ 118497 w 12193268"/>
              <a:gd name="connsiteY1951" fmla="*/ 6464126 h 6852115"/>
              <a:gd name="connsiteX1952" fmla="*/ 9113 w 12193268"/>
              <a:gd name="connsiteY1952" fmla="*/ 6571843 h 6852115"/>
              <a:gd name="connsiteX1953" fmla="*/ 9178 w 12193268"/>
              <a:gd name="connsiteY1953" fmla="*/ 6619012 h 6852115"/>
              <a:gd name="connsiteX1954" fmla="*/ 129835 w 12193268"/>
              <a:gd name="connsiteY1954" fmla="*/ 6507569 h 6852115"/>
              <a:gd name="connsiteX1955" fmla="*/ 129836 w 12193268"/>
              <a:gd name="connsiteY1955" fmla="*/ 6505122 h 6852115"/>
              <a:gd name="connsiteX1956" fmla="*/ 488870 w 12193268"/>
              <a:gd name="connsiteY1956" fmla="*/ 6836741 h 6852115"/>
              <a:gd name="connsiteX1957" fmla="*/ 538621 w 12193268"/>
              <a:gd name="connsiteY1957" fmla="*/ 6836741 h 6852115"/>
              <a:gd name="connsiteX1958" fmla="*/ 513430 w 12193268"/>
              <a:gd name="connsiteY1958" fmla="*/ 6811238 h 6852115"/>
              <a:gd name="connsiteX1959" fmla="*/ 661595 w 12193268"/>
              <a:gd name="connsiteY1959" fmla="*/ 6669295 h 6852115"/>
              <a:gd name="connsiteX1960" fmla="*/ 574461 w 12193268"/>
              <a:gd name="connsiteY1960" fmla="*/ 6585818 h 6852115"/>
              <a:gd name="connsiteX1961" fmla="*/ 453094 w 12193268"/>
              <a:gd name="connsiteY1961" fmla="*/ 6697916 h 6852115"/>
              <a:gd name="connsiteX1962" fmla="*/ 487143 w 12193268"/>
              <a:gd name="connsiteY1962" fmla="*/ 6729365 h 6852115"/>
              <a:gd name="connsiteX1963" fmla="*/ 573920 w 12193268"/>
              <a:gd name="connsiteY1963" fmla="*/ 6649215 h 6852115"/>
              <a:gd name="connsiteX1964" fmla="*/ 600391 w 12193268"/>
              <a:gd name="connsiteY1964" fmla="*/ 6677008 h 6852115"/>
              <a:gd name="connsiteX1965" fmla="*/ 488536 w 12193268"/>
              <a:gd name="connsiteY1965" fmla="*/ 6782897 h 6852115"/>
              <a:gd name="connsiteX1966" fmla="*/ 396987 w 12193268"/>
              <a:gd name="connsiteY1966" fmla="*/ 6698337 h 6852115"/>
              <a:gd name="connsiteX1967" fmla="*/ 546695 w 12193268"/>
              <a:gd name="connsiteY1967" fmla="*/ 6559218 h 6852115"/>
              <a:gd name="connsiteX1968" fmla="*/ 463274 w 12193268"/>
              <a:gd name="connsiteY1968" fmla="*/ 6479301 h 6852115"/>
              <a:gd name="connsiteX1969" fmla="*/ 343117 w 12193268"/>
              <a:gd name="connsiteY1969" fmla="*/ 6594413 h 6852115"/>
              <a:gd name="connsiteX1970" fmla="*/ 368215 w 12193268"/>
              <a:gd name="connsiteY1970" fmla="*/ 6617593 h 6852115"/>
              <a:gd name="connsiteX1971" fmla="*/ 457766 w 12193268"/>
              <a:gd name="connsiteY1971" fmla="*/ 6534880 h 6852115"/>
              <a:gd name="connsiteX1972" fmla="*/ 484238 w 12193268"/>
              <a:gd name="connsiteY1972" fmla="*/ 6562675 h 6852115"/>
              <a:gd name="connsiteX1973" fmla="*/ 367698 w 12193268"/>
              <a:gd name="connsiteY1973" fmla="*/ 6669363 h 6852115"/>
              <a:gd name="connsiteX1974" fmla="*/ 285464 w 12193268"/>
              <a:gd name="connsiteY1974" fmla="*/ 6593408 h 6852115"/>
              <a:gd name="connsiteX1975" fmla="*/ 435528 w 12193268"/>
              <a:gd name="connsiteY1975" fmla="*/ 6452719 h 6852115"/>
              <a:gd name="connsiteX1976" fmla="*/ 286508 w 12193268"/>
              <a:gd name="connsiteY1976" fmla="*/ 6311236 h 6852115"/>
              <a:gd name="connsiteX1977" fmla="*/ 368742 w 12193268"/>
              <a:gd name="connsiteY1977" fmla="*/ 6235280 h 6852115"/>
              <a:gd name="connsiteX1978" fmla="*/ 485281 w 12193268"/>
              <a:gd name="connsiteY1978" fmla="*/ 6341968 h 6852115"/>
              <a:gd name="connsiteX1979" fmla="*/ 458808 w 12193268"/>
              <a:gd name="connsiteY1979" fmla="*/ 6369764 h 6852115"/>
              <a:gd name="connsiteX1980" fmla="*/ 369257 w 12193268"/>
              <a:gd name="connsiteY1980" fmla="*/ 6287049 h 6852115"/>
              <a:gd name="connsiteX1981" fmla="*/ 343207 w 12193268"/>
              <a:gd name="connsiteY1981" fmla="*/ 6311111 h 6852115"/>
              <a:gd name="connsiteX1982" fmla="*/ 463275 w 12193268"/>
              <a:gd name="connsiteY1982" fmla="*/ 6426137 h 6852115"/>
              <a:gd name="connsiteX1983" fmla="*/ 547629 w 12193268"/>
              <a:gd name="connsiteY1983" fmla="*/ 6345324 h 6852115"/>
              <a:gd name="connsiteX1984" fmla="*/ 398030 w 12193268"/>
              <a:gd name="connsiteY1984" fmla="*/ 6206306 h 6852115"/>
              <a:gd name="connsiteX1985" fmla="*/ 489580 w 12193268"/>
              <a:gd name="connsiteY1985" fmla="*/ 6121746 h 6852115"/>
              <a:gd name="connsiteX1986" fmla="*/ 601435 w 12193268"/>
              <a:gd name="connsiteY1986" fmla="*/ 6227635 h 6852115"/>
              <a:gd name="connsiteX1987" fmla="*/ 574964 w 12193268"/>
              <a:gd name="connsiteY1987" fmla="*/ 6255430 h 6852115"/>
              <a:gd name="connsiteX1988" fmla="*/ 488186 w 12193268"/>
              <a:gd name="connsiteY1988" fmla="*/ 6175280 h 6852115"/>
              <a:gd name="connsiteX1989" fmla="*/ 454138 w 12193268"/>
              <a:gd name="connsiteY1989" fmla="*/ 6206727 h 6852115"/>
              <a:gd name="connsiteX1990" fmla="*/ 575394 w 12193268"/>
              <a:gd name="connsiteY1990" fmla="*/ 6318725 h 6852115"/>
              <a:gd name="connsiteX1991" fmla="*/ 661595 w 12193268"/>
              <a:gd name="connsiteY1991" fmla="*/ 6236144 h 6852115"/>
              <a:gd name="connsiteX1992" fmla="*/ 516494 w 12193268"/>
              <a:gd name="connsiteY1992" fmla="*/ 6097136 h 6852115"/>
              <a:gd name="connsiteX1993" fmla="*/ 543478 w 12193268"/>
              <a:gd name="connsiteY1993" fmla="*/ 6069823 h 6852115"/>
              <a:gd name="connsiteX1994" fmla="*/ 689342 w 12193268"/>
              <a:gd name="connsiteY1994" fmla="*/ 6209563 h 6852115"/>
              <a:gd name="connsiteX1995" fmla="*/ 837492 w 12193268"/>
              <a:gd name="connsiteY1995" fmla="*/ 6067634 h 6852115"/>
              <a:gd name="connsiteX1996" fmla="*/ 769191 w 12193268"/>
              <a:gd name="connsiteY1996" fmla="*/ 6067634 h 6852115"/>
              <a:gd name="connsiteX1997" fmla="*/ 688655 w 12193268"/>
              <a:gd name="connsiteY1997" fmla="*/ 6146944 h 6852115"/>
              <a:gd name="connsiteX1998" fmla="*/ 608119 w 12193268"/>
              <a:gd name="connsiteY1998" fmla="*/ 6067634 h 6852115"/>
              <a:gd name="connsiteX1999" fmla="*/ 372119 w 12193268"/>
              <a:gd name="connsiteY1999" fmla="*/ 6067634 h 6852115"/>
              <a:gd name="connsiteX2000" fmla="*/ 129835 w 12193268"/>
              <a:gd name="connsiteY2000" fmla="*/ 6291418 h 6852115"/>
              <a:gd name="connsiteX2001" fmla="*/ 129834 w 12193268"/>
              <a:gd name="connsiteY2001" fmla="*/ 6293866 h 6852115"/>
              <a:gd name="connsiteX2002" fmla="*/ 8571 w 12193268"/>
              <a:gd name="connsiteY2002" fmla="*/ 6181862 h 6852115"/>
              <a:gd name="connsiteX2003" fmla="*/ 8662 w 12193268"/>
              <a:gd name="connsiteY2003" fmla="*/ 6247026 h 6852115"/>
              <a:gd name="connsiteX2004" fmla="*/ 129836 w 12193268"/>
              <a:gd name="connsiteY2004" fmla="*/ 6358947 h 6852115"/>
              <a:gd name="connsiteX2005" fmla="*/ 129835 w 12193268"/>
              <a:gd name="connsiteY2005" fmla="*/ 6356499 h 6852115"/>
              <a:gd name="connsiteX2006" fmla="*/ 442581 w 12193268"/>
              <a:gd name="connsiteY2006" fmla="*/ 6067634 h 6852115"/>
              <a:gd name="connsiteX2007" fmla="*/ 254909 w 12193268"/>
              <a:gd name="connsiteY2007" fmla="*/ 6067634 h 6852115"/>
              <a:gd name="connsiteX2008" fmla="*/ 129835 w 12193268"/>
              <a:gd name="connsiteY2008" fmla="*/ 6183158 h 6852115"/>
              <a:gd name="connsiteX2009" fmla="*/ 129835 w 12193268"/>
              <a:gd name="connsiteY2009" fmla="*/ 6185606 h 6852115"/>
              <a:gd name="connsiteX2010" fmla="*/ 15036 w 12193268"/>
              <a:gd name="connsiteY2010" fmla="*/ 6079573 h 6852115"/>
              <a:gd name="connsiteX2011" fmla="*/ 8429 w 12193268"/>
              <a:gd name="connsiteY2011" fmla="*/ 6079573 h 6852115"/>
              <a:gd name="connsiteX2012" fmla="*/ 8498 w 12193268"/>
              <a:gd name="connsiteY2012" fmla="*/ 6129549 h 6852115"/>
              <a:gd name="connsiteX2013" fmla="*/ 129836 w 12193268"/>
              <a:gd name="connsiteY2013" fmla="*/ 6241621 h 6852115"/>
              <a:gd name="connsiteX2014" fmla="*/ 129835 w 12193268"/>
              <a:gd name="connsiteY2014" fmla="*/ 6239173 h 6852115"/>
              <a:gd name="connsiteX2015" fmla="*/ 315555 w 12193268"/>
              <a:gd name="connsiteY2015" fmla="*/ 6067634 h 6852115"/>
              <a:gd name="connsiteX2016" fmla="*/ 129835 w 12193268"/>
              <a:gd name="connsiteY2016" fmla="*/ 6067634 h 6852115"/>
              <a:gd name="connsiteX2017" fmla="*/ 129835 w 12193268"/>
              <a:gd name="connsiteY2017" fmla="*/ 6079573 h 6852115"/>
              <a:gd name="connsiteX2018" fmla="*/ 71600 w 12193268"/>
              <a:gd name="connsiteY2018" fmla="*/ 6079573 h 6852115"/>
              <a:gd name="connsiteX2019" fmla="*/ 129835 w 12193268"/>
              <a:gd name="connsiteY2019" fmla="*/ 6133361 h 6852115"/>
              <a:gd name="connsiteX2020" fmla="*/ 129835 w 12193268"/>
              <a:gd name="connsiteY2020" fmla="*/ 6130912 h 6852115"/>
              <a:gd name="connsiteX2021" fmla="*/ 198345 w 12193268"/>
              <a:gd name="connsiteY2021" fmla="*/ 6067634 h 6852115"/>
              <a:gd name="connsiteX2022" fmla="*/ 12175087 w 12193268"/>
              <a:gd name="connsiteY2022" fmla="*/ 6039288 h 6852115"/>
              <a:gd name="connsiteX2023" fmla="*/ 12148780 w 12193268"/>
              <a:gd name="connsiteY2023" fmla="*/ 6063588 h 6852115"/>
              <a:gd name="connsiteX2024" fmla="*/ 12175087 w 12193268"/>
              <a:gd name="connsiteY2024" fmla="*/ 6063588 h 6852115"/>
              <a:gd name="connsiteX2025" fmla="*/ 10520007 w 12193268"/>
              <a:gd name="connsiteY2025" fmla="*/ 6038175 h 6852115"/>
              <a:gd name="connsiteX2026" fmla="*/ 10482079 w 12193268"/>
              <a:gd name="connsiteY2026" fmla="*/ 6075526 h 6852115"/>
              <a:gd name="connsiteX2027" fmla="*/ 10557936 w 12193268"/>
              <a:gd name="connsiteY2027" fmla="*/ 6075526 h 6852115"/>
              <a:gd name="connsiteX2028" fmla="*/ 9987483 w 12193268"/>
              <a:gd name="connsiteY2028" fmla="*/ 6035853 h 6852115"/>
              <a:gd name="connsiteX2029" fmla="*/ 9984320 w 12193268"/>
              <a:gd name="connsiteY2029" fmla="*/ 6038775 h 6852115"/>
              <a:gd name="connsiteX2030" fmla="*/ 9982569 w 12193268"/>
              <a:gd name="connsiteY2030" fmla="*/ 6037156 h 6852115"/>
              <a:gd name="connsiteX2031" fmla="*/ 9982569 w 12193268"/>
              <a:gd name="connsiteY2031" fmla="*/ 6040392 h 6852115"/>
              <a:gd name="connsiteX2032" fmla="*/ 9961176 w 12193268"/>
              <a:gd name="connsiteY2032" fmla="*/ 6060152 h 6852115"/>
              <a:gd name="connsiteX2033" fmla="*/ 9982569 w 12193268"/>
              <a:gd name="connsiteY2033" fmla="*/ 6060152 h 6852115"/>
              <a:gd name="connsiteX2034" fmla="*/ 9982568 w 12193268"/>
              <a:gd name="connsiteY2034" fmla="*/ 6065518 h 6852115"/>
              <a:gd name="connsiteX2035" fmla="*/ 9947033 w 12193268"/>
              <a:gd name="connsiteY2035" fmla="*/ 6065518 h 6852115"/>
              <a:gd name="connsiteX2036" fmla="*/ 9983660 w 12193268"/>
              <a:gd name="connsiteY2036" fmla="*/ 6099349 h 6852115"/>
              <a:gd name="connsiteX2037" fmla="*/ 9983661 w 12193268"/>
              <a:gd name="connsiteY2037" fmla="*/ 6105192 h 6852115"/>
              <a:gd name="connsiteX2038" fmla="*/ 9986823 w 12193268"/>
              <a:gd name="connsiteY2038" fmla="*/ 6102270 h 6852115"/>
              <a:gd name="connsiteX2039" fmla="*/ 9988575 w 12193268"/>
              <a:gd name="connsiteY2039" fmla="*/ 6103888 h 6852115"/>
              <a:gd name="connsiteX2040" fmla="*/ 9988575 w 12193268"/>
              <a:gd name="connsiteY2040" fmla="*/ 6100652 h 6852115"/>
              <a:gd name="connsiteX2041" fmla="*/ 10009968 w 12193268"/>
              <a:gd name="connsiteY2041" fmla="*/ 6080892 h 6852115"/>
              <a:gd name="connsiteX2042" fmla="*/ 9988575 w 12193268"/>
              <a:gd name="connsiteY2042" fmla="*/ 6080892 h 6852115"/>
              <a:gd name="connsiteX2043" fmla="*/ 9988575 w 12193268"/>
              <a:gd name="connsiteY2043" fmla="*/ 6075526 h 6852115"/>
              <a:gd name="connsiteX2044" fmla="*/ 10024111 w 12193268"/>
              <a:gd name="connsiteY2044" fmla="*/ 6075526 h 6852115"/>
              <a:gd name="connsiteX2045" fmla="*/ 9987484 w 12193268"/>
              <a:gd name="connsiteY2045" fmla="*/ 6041696 h 6852115"/>
              <a:gd name="connsiteX2046" fmla="*/ 6144084 w 12193268"/>
              <a:gd name="connsiteY2046" fmla="*/ 6039225 h 6852115"/>
              <a:gd name="connsiteX2047" fmla="*/ 6106156 w 12193268"/>
              <a:gd name="connsiteY2047" fmla="*/ 6076577 h 6852115"/>
              <a:gd name="connsiteX2048" fmla="*/ 6182012 w 12193268"/>
              <a:gd name="connsiteY2048" fmla="*/ 6076577 h 6852115"/>
              <a:gd name="connsiteX2049" fmla="*/ 8332403 w 12193268"/>
              <a:gd name="connsiteY2049" fmla="*/ 6034739 h 6852115"/>
              <a:gd name="connsiteX2050" fmla="*/ 8294476 w 12193268"/>
              <a:gd name="connsiteY2050" fmla="*/ 6072091 h 6852115"/>
              <a:gd name="connsiteX2051" fmla="*/ 8370331 w 12193268"/>
              <a:gd name="connsiteY2051" fmla="*/ 6072091 h 6852115"/>
              <a:gd name="connsiteX2052" fmla="*/ 3412607 w 12193268"/>
              <a:gd name="connsiteY2052" fmla="*/ 6041404 h 6852115"/>
              <a:gd name="connsiteX2053" fmla="*/ 3386300 w 12193268"/>
              <a:gd name="connsiteY2053" fmla="*/ 6065704 h 6852115"/>
              <a:gd name="connsiteX2054" fmla="*/ 3412607 w 12193268"/>
              <a:gd name="connsiteY2054" fmla="*/ 6065704 h 6852115"/>
              <a:gd name="connsiteX2055" fmla="*/ 11636184 w 12193268"/>
              <a:gd name="connsiteY2055" fmla="*/ 6029852 h 6852115"/>
              <a:gd name="connsiteX2056" fmla="*/ 11601927 w 12193268"/>
              <a:gd name="connsiteY2056" fmla="*/ 6063588 h 6852115"/>
              <a:gd name="connsiteX2057" fmla="*/ 11670442 w 12193268"/>
              <a:gd name="connsiteY2057" fmla="*/ 6063588 h 6852115"/>
              <a:gd name="connsiteX2058" fmla="*/ 5611559 w 12193268"/>
              <a:gd name="connsiteY2058" fmla="*/ 6036904 h 6852115"/>
              <a:gd name="connsiteX2059" fmla="*/ 5608397 w 12193268"/>
              <a:gd name="connsiteY2059" fmla="*/ 6039825 h 6852115"/>
              <a:gd name="connsiteX2060" fmla="*/ 5606645 w 12193268"/>
              <a:gd name="connsiteY2060" fmla="*/ 6038207 h 6852115"/>
              <a:gd name="connsiteX2061" fmla="*/ 5606645 w 12193268"/>
              <a:gd name="connsiteY2061" fmla="*/ 6041443 h 6852115"/>
              <a:gd name="connsiteX2062" fmla="*/ 5585252 w 12193268"/>
              <a:gd name="connsiteY2062" fmla="*/ 6061203 h 6852115"/>
              <a:gd name="connsiteX2063" fmla="*/ 5606645 w 12193268"/>
              <a:gd name="connsiteY2063" fmla="*/ 6061203 h 6852115"/>
              <a:gd name="connsiteX2064" fmla="*/ 5606645 w 12193268"/>
              <a:gd name="connsiteY2064" fmla="*/ 6066569 h 6852115"/>
              <a:gd name="connsiteX2065" fmla="*/ 5571110 w 12193268"/>
              <a:gd name="connsiteY2065" fmla="*/ 6066569 h 6852115"/>
              <a:gd name="connsiteX2066" fmla="*/ 5607737 w 12193268"/>
              <a:gd name="connsiteY2066" fmla="*/ 6100399 h 6852115"/>
              <a:gd name="connsiteX2067" fmla="*/ 5607736 w 12193268"/>
              <a:gd name="connsiteY2067" fmla="*/ 6106242 h 6852115"/>
              <a:gd name="connsiteX2068" fmla="*/ 5610899 w 12193268"/>
              <a:gd name="connsiteY2068" fmla="*/ 6103321 h 6852115"/>
              <a:gd name="connsiteX2069" fmla="*/ 5612652 w 12193268"/>
              <a:gd name="connsiteY2069" fmla="*/ 6104938 h 6852115"/>
              <a:gd name="connsiteX2070" fmla="*/ 5612652 w 12193268"/>
              <a:gd name="connsiteY2070" fmla="*/ 6101702 h 6852115"/>
              <a:gd name="connsiteX2071" fmla="*/ 5634044 w 12193268"/>
              <a:gd name="connsiteY2071" fmla="*/ 6081943 h 6852115"/>
              <a:gd name="connsiteX2072" fmla="*/ 5612652 w 12193268"/>
              <a:gd name="connsiteY2072" fmla="*/ 6081942 h 6852115"/>
              <a:gd name="connsiteX2073" fmla="*/ 5612652 w 12193268"/>
              <a:gd name="connsiteY2073" fmla="*/ 6076577 h 6852115"/>
              <a:gd name="connsiteX2074" fmla="*/ 5648187 w 12193268"/>
              <a:gd name="connsiteY2074" fmla="*/ 6076577 h 6852115"/>
              <a:gd name="connsiteX2075" fmla="*/ 5611560 w 12193268"/>
              <a:gd name="connsiteY2075" fmla="*/ 6042747 h 6852115"/>
              <a:gd name="connsiteX2076" fmla="*/ 7794963 w 12193268"/>
              <a:gd name="connsiteY2076" fmla="*/ 6033721 h 6852115"/>
              <a:gd name="connsiteX2077" fmla="*/ 7794963 w 12193268"/>
              <a:gd name="connsiteY2077" fmla="*/ 6044218 h 6852115"/>
              <a:gd name="connsiteX2078" fmla="*/ 7772856 w 12193268"/>
              <a:gd name="connsiteY2078" fmla="*/ 6064639 h 6852115"/>
              <a:gd name="connsiteX2079" fmla="*/ 7794963 w 12193268"/>
              <a:gd name="connsiteY2079" fmla="*/ 6064638 h 6852115"/>
              <a:gd name="connsiteX2080" fmla="*/ 7794963 w 12193268"/>
              <a:gd name="connsiteY2080" fmla="*/ 6070004 h 6852115"/>
              <a:gd name="connsiteX2081" fmla="*/ 7758714 w 12193268"/>
              <a:gd name="connsiteY2081" fmla="*/ 6070004 h 6852115"/>
              <a:gd name="connsiteX2082" fmla="*/ 7800255 w 12193268"/>
              <a:gd name="connsiteY2082" fmla="*/ 6108374 h 6852115"/>
              <a:gd name="connsiteX2083" fmla="*/ 7800255 w 12193268"/>
              <a:gd name="connsiteY2083" fmla="*/ 6097875 h 6852115"/>
              <a:gd name="connsiteX2084" fmla="*/ 7822364 w 12193268"/>
              <a:gd name="connsiteY2084" fmla="*/ 6077456 h 6852115"/>
              <a:gd name="connsiteX2085" fmla="*/ 7800256 w 12193268"/>
              <a:gd name="connsiteY2085" fmla="*/ 6077456 h 6852115"/>
              <a:gd name="connsiteX2086" fmla="*/ 7800255 w 12193268"/>
              <a:gd name="connsiteY2086" fmla="*/ 6072091 h 6852115"/>
              <a:gd name="connsiteX2087" fmla="*/ 7836506 w 12193268"/>
              <a:gd name="connsiteY2087" fmla="*/ 6072091 h 6852115"/>
              <a:gd name="connsiteX2088" fmla="*/ 1757527 w 12193268"/>
              <a:gd name="connsiteY2088" fmla="*/ 6040291 h 6852115"/>
              <a:gd name="connsiteX2089" fmla="*/ 1719600 w 12193268"/>
              <a:gd name="connsiteY2089" fmla="*/ 6077642 h 6852115"/>
              <a:gd name="connsiteX2090" fmla="*/ 1795456 w 12193268"/>
              <a:gd name="connsiteY2090" fmla="*/ 6077643 h 6852115"/>
              <a:gd name="connsiteX2091" fmla="*/ 3956480 w 12193268"/>
              <a:gd name="connsiteY2091" fmla="*/ 6035790 h 6852115"/>
              <a:gd name="connsiteX2092" fmla="*/ 3918552 w 12193268"/>
              <a:gd name="connsiteY2092" fmla="*/ 6073141 h 6852115"/>
              <a:gd name="connsiteX2093" fmla="*/ 3994408 w 12193268"/>
              <a:gd name="connsiteY2093" fmla="*/ 6073141 h 6852115"/>
              <a:gd name="connsiteX2094" fmla="*/ 7260261 w 12193268"/>
              <a:gd name="connsiteY2094" fmla="*/ 6030903 h 6852115"/>
              <a:gd name="connsiteX2095" fmla="*/ 7226003 w 12193268"/>
              <a:gd name="connsiteY2095" fmla="*/ 6064638 h 6852115"/>
              <a:gd name="connsiteX2096" fmla="*/ 7294518 w 12193268"/>
              <a:gd name="connsiteY2096" fmla="*/ 6064639 h 6852115"/>
              <a:gd name="connsiteX2097" fmla="*/ 1225004 w 12193268"/>
              <a:gd name="connsiteY2097" fmla="*/ 6037969 h 6852115"/>
              <a:gd name="connsiteX2098" fmla="*/ 1221840 w 12193268"/>
              <a:gd name="connsiteY2098" fmla="*/ 6040891 h 6852115"/>
              <a:gd name="connsiteX2099" fmla="*/ 1220089 w 12193268"/>
              <a:gd name="connsiteY2099" fmla="*/ 6039273 h 6852115"/>
              <a:gd name="connsiteX2100" fmla="*/ 1220088 w 12193268"/>
              <a:gd name="connsiteY2100" fmla="*/ 6042509 h 6852115"/>
              <a:gd name="connsiteX2101" fmla="*/ 1198696 w 12193268"/>
              <a:gd name="connsiteY2101" fmla="*/ 6062268 h 6852115"/>
              <a:gd name="connsiteX2102" fmla="*/ 1220089 w 12193268"/>
              <a:gd name="connsiteY2102" fmla="*/ 6062269 h 6852115"/>
              <a:gd name="connsiteX2103" fmla="*/ 1220088 w 12193268"/>
              <a:gd name="connsiteY2103" fmla="*/ 6067634 h 6852115"/>
              <a:gd name="connsiteX2104" fmla="*/ 1184553 w 12193268"/>
              <a:gd name="connsiteY2104" fmla="*/ 6067634 h 6852115"/>
              <a:gd name="connsiteX2105" fmla="*/ 1221180 w 12193268"/>
              <a:gd name="connsiteY2105" fmla="*/ 6101465 h 6852115"/>
              <a:gd name="connsiteX2106" fmla="*/ 1221180 w 12193268"/>
              <a:gd name="connsiteY2106" fmla="*/ 6107308 h 6852115"/>
              <a:gd name="connsiteX2107" fmla="*/ 1224342 w 12193268"/>
              <a:gd name="connsiteY2107" fmla="*/ 6104386 h 6852115"/>
              <a:gd name="connsiteX2108" fmla="*/ 1226095 w 12193268"/>
              <a:gd name="connsiteY2108" fmla="*/ 6106004 h 6852115"/>
              <a:gd name="connsiteX2109" fmla="*/ 1226095 w 12193268"/>
              <a:gd name="connsiteY2109" fmla="*/ 6102768 h 6852115"/>
              <a:gd name="connsiteX2110" fmla="*/ 1247488 w 12193268"/>
              <a:gd name="connsiteY2110" fmla="*/ 6083008 h 6852115"/>
              <a:gd name="connsiteX2111" fmla="*/ 1226095 w 12193268"/>
              <a:gd name="connsiteY2111" fmla="*/ 6083008 h 6852115"/>
              <a:gd name="connsiteX2112" fmla="*/ 1226095 w 12193268"/>
              <a:gd name="connsiteY2112" fmla="*/ 6077642 h 6852115"/>
              <a:gd name="connsiteX2113" fmla="*/ 1261630 w 12193268"/>
              <a:gd name="connsiteY2113" fmla="*/ 6077642 h 6852115"/>
              <a:gd name="connsiteX2114" fmla="*/ 1225003 w 12193268"/>
              <a:gd name="connsiteY2114" fmla="*/ 6043812 h 6852115"/>
              <a:gd name="connsiteX2115" fmla="*/ 9448581 w 12193268"/>
              <a:gd name="connsiteY2115" fmla="*/ 6026416 h 6852115"/>
              <a:gd name="connsiteX2116" fmla="*/ 9414323 w 12193268"/>
              <a:gd name="connsiteY2116" fmla="*/ 6060153 h 6852115"/>
              <a:gd name="connsiteX2117" fmla="*/ 9482838 w 12193268"/>
              <a:gd name="connsiteY2117" fmla="*/ 6060152 h 6852115"/>
              <a:gd name="connsiteX2118" fmla="*/ 3419040 w 12193268"/>
              <a:gd name="connsiteY2118" fmla="*/ 6034771 h 6852115"/>
              <a:gd name="connsiteX2119" fmla="*/ 3419040 w 12193268"/>
              <a:gd name="connsiteY2119" fmla="*/ 6073141 h 6852115"/>
              <a:gd name="connsiteX2120" fmla="*/ 3460583 w 12193268"/>
              <a:gd name="connsiteY2120" fmla="*/ 6073142 h 6852115"/>
              <a:gd name="connsiteX2121" fmla="*/ 2873704 w 12193268"/>
              <a:gd name="connsiteY2121" fmla="*/ 6031968 h 6852115"/>
              <a:gd name="connsiteX2122" fmla="*/ 2839447 w 12193268"/>
              <a:gd name="connsiteY2122" fmla="*/ 6065704 h 6852115"/>
              <a:gd name="connsiteX2123" fmla="*/ 2907962 w 12193268"/>
              <a:gd name="connsiteY2123" fmla="*/ 6065704 h 6852115"/>
              <a:gd name="connsiteX2124" fmla="*/ 5072658 w 12193268"/>
              <a:gd name="connsiteY2124" fmla="*/ 6027467 h 6852115"/>
              <a:gd name="connsiteX2125" fmla="*/ 5038400 w 12193268"/>
              <a:gd name="connsiteY2125" fmla="*/ 6061203 h 6852115"/>
              <a:gd name="connsiteX2126" fmla="*/ 5106915 w 12193268"/>
              <a:gd name="connsiteY2126" fmla="*/ 6061203 h 6852115"/>
              <a:gd name="connsiteX2127" fmla="*/ 686100 w 12193268"/>
              <a:gd name="connsiteY2127" fmla="*/ 6028533 h 6852115"/>
              <a:gd name="connsiteX2128" fmla="*/ 651843 w 12193268"/>
              <a:gd name="connsiteY2128" fmla="*/ 6062269 h 6852115"/>
              <a:gd name="connsiteX2129" fmla="*/ 720358 w 12193268"/>
              <a:gd name="connsiteY2129" fmla="*/ 6062269 h 6852115"/>
              <a:gd name="connsiteX2130" fmla="*/ 11078827 w 12193268"/>
              <a:gd name="connsiteY2130" fmla="*/ 6009800 h 6852115"/>
              <a:gd name="connsiteX2131" fmla="*/ 11078827 w 12193268"/>
              <a:gd name="connsiteY2131" fmla="*/ 6012249 h 6852115"/>
              <a:gd name="connsiteX2132" fmla="*/ 11010316 w 12193268"/>
              <a:gd name="connsiteY2132" fmla="*/ 6075526 h 6852115"/>
              <a:gd name="connsiteX2133" fmla="*/ 11078828 w 12193268"/>
              <a:gd name="connsiteY2133" fmla="*/ 6075526 h 6852115"/>
              <a:gd name="connsiteX2134" fmla="*/ 11078828 w 12193268"/>
              <a:gd name="connsiteY2134" fmla="*/ 6063588 h 6852115"/>
              <a:gd name="connsiteX2135" fmla="*/ 11137063 w 12193268"/>
              <a:gd name="connsiteY2135" fmla="*/ 6063588 h 6852115"/>
              <a:gd name="connsiteX2136" fmla="*/ 6702904 w 12193268"/>
              <a:gd name="connsiteY2136" fmla="*/ 6010850 h 6852115"/>
              <a:gd name="connsiteX2137" fmla="*/ 6702904 w 12193268"/>
              <a:gd name="connsiteY2137" fmla="*/ 6013299 h 6852115"/>
              <a:gd name="connsiteX2138" fmla="*/ 6634393 w 12193268"/>
              <a:gd name="connsiteY2138" fmla="*/ 6076577 h 6852115"/>
              <a:gd name="connsiteX2139" fmla="*/ 6702904 w 12193268"/>
              <a:gd name="connsiteY2139" fmla="*/ 6076577 h 6852115"/>
              <a:gd name="connsiteX2140" fmla="*/ 6702904 w 12193268"/>
              <a:gd name="connsiteY2140" fmla="*/ 6064638 h 6852115"/>
              <a:gd name="connsiteX2141" fmla="*/ 6761139 w 12193268"/>
              <a:gd name="connsiteY2141" fmla="*/ 6064638 h 6852115"/>
              <a:gd name="connsiteX2142" fmla="*/ 8891223 w 12193268"/>
              <a:gd name="connsiteY2142" fmla="*/ 6006364 h 6852115"/>
              <a:gd name="connsiteX2143" fmla="*/ 8891223 w 12193268"/>
              <a:gd name="connsiteY2143" fmla="*/ 6008813 h 6852115"/>
              <a:gd name="connsiteX2144" fmla="*/ 8822713 w 12193268"/>
              <a:gd name="connsiteY2144" fmla="*/ 6072091 h 6852115"/>
              <a:gd name="connsiteX2145" fmla="*/ 8891223 w 12193268"/>
              <a:gd name="connsiteY2145" fmla="*/ 6072091 h 6852115"/>
              <a:gd name="connsiteX2146" fmla="*/ 8891223 w 12193268"/>
              <a:gd name="connsiteY2146" fmla="*/ 6060152 h 6852115"/>
              <a:gd name="connsiteX2147" fmla="*/ 8949458 w 12193268"/>
              <a:gd name="connsiteY2147" fmla="*/ 6060153 h 6852115"/>
              <a:gd name="connsiteX2148" fmla="*/ 2316347 w 12193268"/>
              <a:gd name="connsiteY2148" fmla="*/ 6011916 h 6852115"/>
              <a:gd name="connsiteX2149" fmla="*/ 2316347 w 12193268"/>
              <a:gd name="connsiteY2149" fmla="*/ 6014365 h 6852115"/>
              <a:gd name="connsiteX2150" fmla="*/ 2247836 w 12193268"/>
              <a:gd name="connsiteY2150" fmla="*/ 6077642 h 6852115"/>
              <a:gd name="connsiteX2151" fmla="*/ 2316348 w 12193268"/>
              <a:gd name="connsiteY2151" fmla="*/ 6077642 h 6852115"/>
              <a:gd name="connsiteX2152" fmla="*/ 2316348 w 12193268"/>
              <a:gd name="connsiteY2152" fmla="*/ 6065704 h 6852115"/>
              <a:gd name="connsiteX2153" fmla="*/ 2374583 w 12193268"/>
              <a:gd name="connsiteY2153" fmla="*/ 6065704 h 6852115"/>
              <a:gd name="connsiteX2154" fmla="*/ 4515300 w 12193268"/>
              <a:gd name="connsiteY2154" fmla="*/ 6007415 h 6852115"/>
              <a:gd name="connsiteX2155" fmla="*/ 4515300 w 12193268"/>
              <a:gd name="connsiteY2155" fmla="*/ 6009864 h 6852115"/>
              <a:gd name="connsiteX2156" fmla="*/ 4446789 w 12193268"/>
              <a:gd name="connsiteY2156" fmla="*/ 6073141 h 6852115"/>
              <a:gd name="connsiteX2157" fmla="*/ 4515300 w 12193268"/>
              <a:gd name="connsiteY2157" fmla="*/ 6073142 h 6852115"/>
              <a:gd name="connsiteX2158" fmla="*/ 4515300 w 12193268"/>
              <a:gd name="connsiteY2158" fmla="*/ 6061203 h 6852115"/>
              <a:gd name="connsiteX2159" fmla="*/ 4573535 w 12193268"/>
              <a:gd name="connsiteY2159" fmla="*/ 6061203 h 6852115"/>
              <a:gd name="connsiteX2160" fmla="*/ 128743 w 12193268"/>
              <a:gd name="connsiteY2160" fmla="*/ 6008480 h 6852115"/>
              <a:gd name="connsiteX2161" fmla="*/ 128743 w 12193268"/>
              <a:gd name="connsiteY2161" fmla="*/ 6010929 h 6852115"/>
              <a:gd name="connsiteX2162" fmla="*/ 60233 w 12193268"/>
              <a:gd name="connsiteY2162" fmla="*/ 6074207 h 6852115"/>
              <a:gd name="connsiteX2163" fmla="*/ 128743 w 12193268"/>
              <a:gd name="connsiteY2163" fmla="*/ 6074207 h 6852115"/>
              <a:gd name="connsiteX2164" fmla="*/ 128744 w 12193268"/>
              <a:gd name="connsiteY2164" fmla="*/ 6062269 h 6852115"/>
              <a:gd name="connsiteX2165" fmla="*/ 186978 w 12193268"/>
              <a:gd name="connsiteY2165" fmla="*/ 6062269 h 6852115"/>
              <a:gd name="connsiteX2166" fmla="*/ 12175087 w 12193268"/>
              <a:gd name="connsiteY2166" fmla="*/ 5931028 h 6852115"/>
              <a:gd name="connsiteX2167" fmla="*/ 12031570 w 12193268"/>
              <a:gd name="connsiteY2167" fmla="*/ 6063588 h 6852115"/>
              <a:gd name="connsiteX2168" fmla="*/ 12092216 w 12193268"/>
              <a:gd name="connsiteY2168" fmla="*/ 6063588 h 6852115"/>
              <a:gd name="connsiteX2169" fmla="*/ 12175087 w 12193268"/>
              <a:gd name="connsiteY2169" fmla="*/ 5987044 h 6852115"/>
              <a:gd name="connsiteX2170" fmla="*/ 9987484 w 12193268"/>
              <a:gd name="connsiteY2170" fmla="*/ 5927594 h 6852115"/>
              <a:gd name="connsiteX2171" fmla="*/ 9984321 w 12193268"/>
              <a:gd name="connsiteY2171" fmla="*/ 5930514 h 6852115"/>
              <a:gd name="connsiteX2172" fmla="*/ 9982569 w 12193268"/>
              <a:gd name="connsiteY2172" fmla="*/ 5928895 h 6852115"/>
              <a:gd name="connsiteX2173" fmla="*/ 9982569 w 12193268"/>
              <a:gd name="connsiteY2173" fmla="*/ 5932133 h 6852115"/>
              <a:gd name="connsiteX2174" fmla="*/ 9843966 w 12193268"/>
              <a:gd name="connsiteY2174" fmla="*/ 6060153 h 6852115"/>
              <a:gd name="connsiteX2175" fmla="*/ 9904612 w 12193268"/>
              <a:gd name="connsiteY2175" fmla="*/ 6060152 h 6852115"/>
              <a:gd name="connsiteX2176" fmla="*/ 9984320 w 12193268"/>
              <a:gd name="connsiteY2176" fmla="*/ 5986529 h 6852115"/>
              <a:gd name="connsiteX2177" fmla="*/ 10080674 w 12193268"/>
              <a:gd name="connsiteY2177" fmla="*/ 6075526 h 6852115"/>
              <a:gd name="connsiteX2178" fmla="*/ 10141321 w 12193268"/>
              <a:gd name="connsiteY2178" fmla="*/ 6075526 h 6852115"/>
              <a:gd name="connsiteX2179" fmla="*/ 9987483 w 12193268"/>
              <a:gd name="connsiteY2179" fmla="*/ 5933436 h 6852115"/>
              <a:gd name="connsiteX2180" fmla="*/ 11638334 w 12193268"/>
              <a:gd name="connsiteY2180" fmla="*/ 5922723 h 6852115"/>
              <a:gd name="connsiteX2181" fmla="*/ 11491296 w 12193268"/>
              <a:gd name="connsiteY2181" fmla="*/ 6063588 h 6852115"/>
              <a:gd name="connsiteX2182" fmla="*/ 11559320 w 12193268"/>
              <a:gd name="connsiteY2182" fmla="*/ 6063588 h 6852115"/>
              <a:gd name="connsiteX2183" fmla="*/ 11636184 w 12193268"/>
              <a:gd name="connsiteY2183" fmla="*/ 5987894 h 6852115"/>
              <a:gd name="connsiteX2184" fmla="*/ 11713049 w 12193268"/>
              <a:gd name="connsiteY2184" fmla="*/ 6063588 h 6852115"/>
              <a:gd name="connsiteX2185" fmla="*/ 11785374 w 12193268"/>
              <a:gd name="connsiteY2185" fmla="*/ 6063588 h 6852115"/>
              <a:gd name="connsiteX2186" fmla="*/ 3412607 w 12193268"/>
              <a:gd name="connsiteY2186" fmla="*/ 5933144 h 6852115"/>
              <a:gd name="connsiteX2187" fmla="*/ 3269089 w 12193268"/>
              <a:gd name="connsiteY2187" fmla="*/ 6065704 h 6852115"/>
              <a:gd name="connsiteX2188" fmla="*/ 3329736 w 12193268"/>
              <a:gd name="connsiteY2188" fmla="*/ 6065704 h 6852115"/>
              <a:gd name="connsiteX2189" fmla="*/ 3412607 w 12193268"/>
              <a:gd name="connsiteY2189" fmla="*/ 5989160 h 6852115"/>
              <a:gd name="connsiteX2190" fmla="*/ 5611560 w 12193268"/>
              <a:gd name="connsiteY2190" fmla="*/ 5928645 h 6852115"/>
              <a:gd name="connsiteX2191" fmla="*/ 5608398 w 12193268"/>
              <a:gd name="connsiteY2191" fmla="*/ 5931565 h 6852115"/>
              <a:gd name="connsiteX2192" fmla="*/ 5606644 w 12193268"/>
              <a:gd name="connsiteY2192" fmla="*/ 5929946 h 6852115"/>
              <a:gd name="connsiteX2193" fmla="*/ 5606645 w 12193268"/>
              <a:gd name="connsiteY2193" fmla="*/ 5933184 h 6852115"/>
              <a:gd name="connsiteX2194" fmla="*/ 5468042 w 12193268"/>
              <a:gd name="connsiteY2194" fmla="*/ 6061203 h 6852115"/>
              <a:gd name="connsiteX2195" fmla="*/ 5528688 w 12193268"/>
              <a:gd name="connsiteY2195" fmla="*/ 6061203 h 6852115"/>
              <a:gd name="connsiteX2196" fmla="*/ 5608397 w 12193268"/>
              <a:gd name="connsiteY2196" fmla="*/ 5987580 h 6852115"/>
              <a:gd name="connsiteX2197" fmla="*/ 5704751 w 12193268"/>
              <a:gd name="connsiteY2197" fmla="*/ 6076577 h 6852115"/>
              <a:gd name="connsiteX2198" fmla="*/ 5765397 w 12193268"/>
              <a:gd name="connsiteY2198" fmla="*/ 6076577 h 6852115"/>
              <a:gd name="connsiteX2199" fmla="*/ 5611560 w 12193268"/>
              <a:gd name="connsiteY2199" fmla="*/ 5934487 h 6852115"/>
              <a:gd name="connsiteX2200" fmla="*/ 7794963 w 12193268"/>
              <a:gd name="connsiteY2200" fmla="*/ 5925460 h 6852115"/>
              <a:gd name="connsiteX2201" fmla="*/ 7794963 w 12193268"/>
              <a:gd name="connsiteY2201" fmla="*/ 5935958 h 6852115"/>
              <a:gd name="connsiteX2202" fmla="*/ 7655646 w 12193268"/>
              <a:gd name="connsiteY2202" fmla="*/ 6064638 h 6852115"/>
              <a:gd name="connsiteX2203" fmla="*/ 7716292 w 12193268"/>
              <a:gd name="connsiteY2203" fmla="*/ 6064639 h 6852115"/>
              <a:gd name="connsiteX2204" fmla="*/ 7799164 w 12193268"/>
              <a:gd name="connsiteY2204" fmla="*/ 5988095 h 6852115"/>
              <a:gd name="connsiteX2205" fmla="*/ 7799162 w 12193268"/>
              <a:gd name="connsiteY2205" fmla="*/ 5985355 h 6852115"/>
              <a:gd name="connsiteX2206" fmla="*/ 7893070 w 12193268"/>
              <a:gd name="connsiteY2206" fmla="*/ 6072091 h 6852115"/>
              <a:gd name="connsiteX2207" fmla="*/ 7953716 w 12193268"/>
              <a:gd name="connsiteY2207" fmla="*/ 6072091 h 6852115"/>
              <a:gd name="connsiteX2208" fmla="*/ 7262411 w 12193268"/>
              <a:gd name="connsiteY2208" fmla="*/ 5923774 h 6852115"/>
              <a:gd name="connsiteX2209" fmla="*/ 7115371 w 12193268"/>
              <a:gd name="connsiteY2209" fmla="*/ 6064639 h 6852115"/>
              <a:gd name="connsiteX2210" fmla="*/ 7183397 w 12193268"/>
              <a:gd name="connsiteY2210" fmla="*/ 6064639 h 6852115"/>
              <a:gd name="connsiteX2211" fmla="*/ 7260261 w 12193268"/>
              <a:gd name="connsiteY2211" fmla="*/ 5988944 h 6852115"/>
              <a:gd name="connsiteX2212" fmla="*/ 7337125 w 12193268"/>
              <a:gd name="connsiteY2212" fmla="*/ 6064639 h 6852115"/>
              <a:gd name="connsiteX2213" fmla="*/ 7409451 w 12193268"/>
              <a:gd name="connsiteY2213" fmla="*/ 6064639 h 6852115"/>
              <a:gd name="connsiteX2214" fmla="*/ 9450730 w 12193268"/>
              <a:gd name="connsiteY2214" fmla="*/ 5919287 h 6852115"/>
              <a:gd name="connsiteX2215" fmla="*/ 9303691 w 12193268"/>
              <a:gd name="connsiteY2215" fmla="*/ 6060152 h 6852115"/>
              <a:gd name="connsiteX2216" fmla="*/ 9371716 w 12193268"/>
              <a:gd name="connsiteY2216" fmla="*/ 6060152 h 6852115"/>
              <a:gd name="connsiteX2217" fmla="*/ 9448580 w 12193268"/>
              <a:gd name="connsiteY2217" fmla="*/ 5984458 h 6852115"/>
              <a:gd name="connsiteX2218" fmla="*/ 9525445 w 12193268"/>
              <a:gd name="connsiteY2218" fmla="*/ 6060152 h 6852115"/>
              <a:gd name="connsiteX2219" fmla="*/ 9597769 w 12193268"/>
              <a:gd name="connsiteY2219" fmla="*/ 6060152 h 6852115"/>
              <a:gd name="connsiteX2220" fmla="*/ 1225004 w 12193268"/>
              <a:gd name="connsiteY2220" fmla="*/ 5929710 h 6852115"/>
              <a:gd name="connsiteX2221" fmla="*/ 1221841 w 12193268"/>
              <a:gd name="connsiteY2221" fmla="*/ 5932631 h 6852115"/>
              <a:gd name="connsiteX2222" fmla="*/ 1220088 w 12193268"/>
              <a:gd name="connsiteY2222" fmla="*/ 5931011 h 6852115"/>
              <a:gd name="connsiteX2223" fmla="*/ 1220089 w 12193268"/>
              <a:gd name="connsiteY2223" fmla="*/ 5934249 h 6852115"/>
              <a:gd name="connsiteX2224" fmla="*/ 1081486 w 12193268"/>
              <a:gd name="connsiteY2224" fmla="*/ 6062269 h 6852115"/>
              <a:gd name="connsiteX2225" fmla="*/ 1142132 w 12193268"/>
              <a:gd name="connsiteY2225" fmla="*/ 6062268 h 6852115"/>
              <a:gd name="connsiteX2226" fmla="*/ 1221840 w 12193268"/>
              <a:gd name="connsiteY2226" fmla="*/ 5988646 h 6852115"/>
              <a:gd name="connsiteX2227" fmla="*/ 1318194 w 12193268"/>
              <a:gd name="connsiteY2227" fmla="*/ 6077642 h 6852115"/>
              <a:gd name="connsiteX2228" fmla="*/ 1378841 w 12193268"/>
              <a:gd name="connsiteY2228" fmla="*/ 6077643 h 6852115"/>
              <a:gd name="connsiteX2229" fmla="*/ 1225004 w 12193268"/>
              <a:gd name="connsiteY2229" fmla="*/ 5935552 h 6852115"/>
              <a:gd name="connsiteX2230" fmla="*/ 3419040 w 12193268"/>
              <a:gd name="connsiteY2230" fmla="*/ 5926510 h 6852115"/>
              <a:gd name="connsiteX2231" fmla="*/ 3419040 w 12193268"/>
              <a:gd name="connsiteY2231" fmla="*/ 5982526 h 6852115"/>
              <a:gd name="connsiteX2232" fmla="*/ 3517147 w 12193268"/>
              <a:gd name="connsiteY2232" fmla="*/ 6073142 h 6852115"/>
              <a:gd name="connsiteX2233" fmla="*/ 3577793 w 12193268"/>
              <a:gd name="connsiteY2233" fmla="*/ 6073141 h 6852115"/>
              <a:gd name="connsiteX2234" fmla="*/ 2875854 w 12193268"/>
              <a:gd name="connsiteY2234" fmla="*/ 5924839 h 6852115"/>
              <a:gd name="connsiteX2235" fmla="*/ 2728816 w 12193268"/>
              <a:gd name="connsiteY2235" fmla="*/ 6065704 h 6852115"/>
              <a:gd name="connsiteX2236" fmla="*/ 2796840 w 12193268"/>
              <a:gd name="connsiteY2236" fmla="*/ 6065704 h 6852115"/>
              <a:gd name="connsiteX2237" fmla="*/ 2873704 w 12193268"/>
              <a:gd name="connsiteY2237" fmla="*/ 5990010 h 6852115"/>
              <a:gd name="connsiteX2238" fmla="*/ 2950569 w 12193268"/>
              <a:gd name="connsiteY2238" fmla="*/ 6065704 h 6852115"/>
              <a:gd name="connsiteX2239" fmla="*/ 3022894 w 12193268"/>
              <a:gd name="connsiteY2239" fmla="*/ 6065704 h 6852115"/>
              <a:gd name="connsiteX2240" fmla="*/ 5074807 w 12193268"/>
              <a:gd name="connsiteY2240" fmla="*/ 5920338 h 6852115"/>
              <a:gd name="connsiteX2241" fmla="*/ 4927768 w 12193268"/>
              <a:gd name="connsiteY2241" fmla="*/ 6061203 h 6852115"/>
              <a:gd name="connsiteX2242" fmla="*/ 4995793 w 12193268"/>
              <a:gd name="connsiteY2242" fmla="*/ 6061203 h 6852115"/>
              <a:gd name="connsiteX2243" fmla="*/ 5072656 w 12193268"/>
              <a:gd name="connsiteY2243" fmla="*/ 5985509 h 6852115"/>
              <a:gd name="connsiteX2244" fmla="*/ 5149522 w 12193268"/>
              <a:gd name="connsiteY2244" fmla="*/ 6061203 h 6852115"/>
              <a:gd name="connsiteX2245" fmla="*/ 5221846 w 12193268"/>
              <a:gd name="connsiteY2245" fmla="*/ 6061203 h 6852115"/>
              <a:gd name="connsiteX2246" fmla="*/ 688250 w 12193268"/>
              <a:gd name="connsiteY2246" fmla="*/ 5921403 h 6852115"/>
              <a:gd name="connsiteX2247" fmla="*/ 541211 w 12193268"/>
              <a:gd name="connsiteY2247" fmla="*/ 6062268 h 6852115"/>
              <a:gd name="connsiteX2248" fmla="*/ 609236 w 12193268"/>
              <a:gd name="connsiteY2248" fmla="*/ 6062268 h 6852115"/>
              <a:gd name="connsiteX2249" fmla="*/ 686100 w 12193268"/>
              <a:gd name="connsiteY2249" fmla="*/ 5986574 h 6852115"/>
              <a:gd name="connsiteX2250" fmla="*/ 762965 w 12193268"/>
              <a:gd name="connsiteY2250" fmla="*/ 6062268 h 6852115"/>
              <a:gd name="connsiteX2251" fmla="*/ 835289 w 12193268"/>
              <a:gd name="connsiteY2251" fmla="*/ 6062268 h 6852115"/>
              <a:gd name="connsiteX2252" fmla="*/ 11078827 w 12193268"/>
              <a:gd name="connsiteY2252" fmla="*/ 5901540 h 6852115"/>
              <a:gd name="connsiteX2253" fmla="*/ 11078827 w 12193268"/>
              <a:gd name="connsiteY2253" fmla="*/ 5903988 h 6852115"/>
              <a:gd name="connsiteX2254" fmla="*/ 10893106 w 12193268"/>
              <a:gd name="connsiteY2254" fmla="*/ 6075526 h 6852115"/>
              <a:gd name="connsiteX2255" fmla="*/ 10953753 w 12193268"/>
              <a:gd name="connsiteY2255" fmla="*/ 6075526 h 6852115"/>
              <a:gd name="connsiteX2256" fmla="*/ 11078828 w 12193268"/>
              <a:gd name="connsiteY2256" fmla="*/ 5960003 h 6852115"/>
              <a:gd name="connsiteX2257" fmla="*/ 11078828 w 12193268"/>
              <a:gd name="connsiteY2257" fmla="*/ 5957555 h 6852115"/>
              <a:gd name="connsiteX2258" fmla="*/ 11193627 w 12193268"/>
              <a:gd name="connsiteY2258" fmla="*/ 6063588 h 6852115"/>
              <a:gd name="connsiteX2259" fmla="*/ 11254273 w 12193268"/>
              <a:gd name="connsiteY2259" fmla="*/ 6063588 h 6852115"/>
              <a:gd name="connsiteX2260" fmla="*/ 6702903 w 12193268"/>
              <a:gd name="connsiteY2260" fmla="*/ 5902590 h 6852115"/>
              <a:gd name="connsiteX2261" fmla="*/ 6702903 w 12193268"/>
              <a:gd name="connsiteY2261" fmla="*/ 5905038 h 6852115"/>
              <a:gd name="connsiteX2262" fmla="*/ 6517183 w 12193268"/>
              <a:gd name="connsiteY2262" fmla="*/ 6076577 h 6852115"/>
              <a:gd name="connsiteX2263" fmla="*/ 6577829 w 12193268"/>
              <a:gd name="connsiteY2263" fmla="*/ 6076577 h 6852115"/>
              <a:gd name="connsiteX2264" fmla="*/ 6702904 w 12193268"/>
              <a:gd name="connsiteY2264" fmla="*/ 5961053 h 6852115"/>
              <a:gd name="connsiteX2265" fmla="*/ 6702904 w 12193268"/>
              <a:gd name="connsiteY2265" fmla="*/ 5958605 h 6852115"/>
              <a:gd name="connsiteX2266" fmla="*/ 6817703 w 12193268"/>
              <a:gd name="connsiteY2266" fmla="*/ 6064639 h 6852115"/>
              <a:gd name="connsiteX2267" fmla="*/ 6878349 w 12193268"/>
              <a:gd name="connsiteY2267" fmla="*/ 6064639 h 6852115"/>
              <a:gd name="connsiteX2268" fmla="*/ 8891223 w 12193268"/>
              <a:gd name="connsiteY2268" fmla="*/ 5898104 h 6852115"/>
              <a:gd name="connsiteX2269" fmla="*/ 8891223 w 12193268"/>
              <a:gd name="connsiteY2269" fmla="*/ 5900552 h 6852115"/>
              <a:gd name="connsiteX2270" fmla="*/ 8705503 w 12193268"/>
              <a:gd name="connsiteY2270" fmla="*/ 6072091 h 6852115"/>
              <a:gd name="connsiteX2271" fmla="*/ 8766149 w 12193268"/>
              <a:gd name="connsiteY2271" fmla="*/ 6072091 h 6852115"/>
              <a:gd name="connsiteX2272" fmla="*/ 8891223 w 12193268"/>
              <a:gd name="connsiteY2272" fmla="*/ 5956567 h 6852115"/>
              <a:gd name="connsiteX2273" fmla="*/ 8891224 w 12193268"/>
              <a:gd name="connsiteY2273" fmla="*/ 5954119 h 6852115"/>
              <a:gd name="connsiteX2274" fmla="*/ 9006022 w 12193268"/>
              <a:gd name="connsiteY2274" fmla="*/ 6060152 h 6852115"/>
              <a:gd name="connsiteX2275" fmla="*/ 9066668 w 12193268"/>
              <a:gd name="connsiteY2275" fmla="*/ 6060152 h 6852115"/>
              <a:gd name="connsiteX2276" fmla="*/ 2316347 w 12193268"/>
              <a:gd name="connsiteY2276" fmla="*/ 5903656 h 6852115"/>
              <a:gd name="connsiteX2277" fmla="*/ 2316347 w 12193268"/>
              <a:gd name="connsiteY2277" fmla="*/ 5906104 h 6852115"/>
              <a:gd name="connsiteX2278" fmla="*/ 2130626 w 12193268"/>
              <a:gd name="connsiteY2278" fmla="*/ 6077642 h 6852115"/>
              <a:gd name="connsiteX2279" fmla="*/ 2191272 w 12193268"/>
              <a:gd name="connsiteY2279" fmla="*/ 6077643 h 6852115"/>
              <a:gd name="connsiteX2280" fmla="*/ 2316348 w 12193268"/>
              <a:gd name="connsiteY2280" fmla="*/ 5962119 h 6852115"/>
              <a:gd name="connsiteX2281" fmla="*/ 2316348 w 12193268"/>
              <a:gd name="connsiteY2281" fmla="*/ 5959671 h 6852115"/>
              <a:gd name="connsiteX2282" fmla="*/ 2431147 w 12193268"/>
              <a:gd name="connsiteY2282" fmla="*/ 6065704 h 6852115"/>
              <a:gd name="connsiteX2283" fmla="*/ 2491793 w 12193268"/>
              <a:gd name="connsiteY2283" fmla="*/ 6065704 h 6852115"/>
              <a:gd name="connsiteX2284" fmla="*/ 4515300 w 12193268"/>
              <a:gd name="connsiteY2284" fmla="*/ 5899154 h 6852115"/>
              <a:gd name="connsiteX2285" fmla="*/ 4515300 w 12193268"/>
              <a:gd name="connsiteY2285" fmla="*/ 5901602 h 6852115"/>
              <a:gd name="connsiteX2286" fmla="*/ 4329579 w 12193268"/>
              <a:gd name="connsiteY2286" fmla="*/ 6073142 h 6852115"/>
              <a:gd name="connsiteX2287" fmla="*/ 4390225 w 12193268"/>
              <a:gd name="connsiteY2287" fmla="*/ 6073141 h 6852115"/>
              <a:gd name="connsiteX2288" fmla="*/ 4515300 w 12193268"/>
              <a:gd name="connsiteY2288" fmla="*/ 5957618 h 6852115"/>
              <a:gd name="connsiteX2289" fmla="*/ 4515300 w 12193268"/>
              <a:gd name="connsiteY2289" fmla="*/ 5955170 h 6852115"/>
              <a:gd name="connsiteX2290" fmla="*/ 4630099 w 12193268"/>
              <a:gd name="connsiteY2290" fmla="*/ 6061203 h 6852115"/>
              <a:gd name="connsiteX2291" fmla="*/ 4690745 w 12193268"/>
              <a:gd name="connsiteY2291" fmla="*/ 6061203 h 6852115"/>
              <a:gd name="connsiteX2292" fmla="*/ 128743 w 12193268"/>
              <a:gd name="connsiteY2292" fmla="*/ 5900220 h 6852115"/>
              <a:gd name="connsiteX2293" fmla="*/ 128743 w 12193268"/>
              <a:gd name="connsiteY2293" fmla="*/ 5902668 h 6852115"/>
              <a:gd name="connsiteX2294" fmla="*/ 8338 w 12193268"/>
              <a:gd name="connsiteY2294" fmla="*/ 6013880 h 6852115"/>
              <a:gd name="connsiteX2295" fmla="*/ 8415 w 12193268"/>
              <a:gd name="connsiteY2295" fmla="*/ 6069823 h 6852115"/>
              <a:gd name="connsiteX2296" fmla="*/ 128744 w 12193268"/>
              <a:gd name="connsiteY2296" fmla="*/ 5958683 h 6852115"/>
              <a:gd name="connsiteX2297" fmla="*/ 128743 w 12193268"/>
              <a:gd name="connsiteY2297" fmla="*/ 5956235 h 6852115"/>
              <a:gd name="connsiteX2298" fmla="*/ 243542 w 12193268"/>
              <a:gd name="connsiteY2298" fmla="*/ 6062269 h 6852115"/>
              <a:gd name="connsiteX2299" fmla="*/ 304188 w 12193268"/>
              <a:gd name="connsiteY2299" fmla="*/ 6062268 h 6852115"/>
              <a:gd name="connsiteX2300" fmla="*/ 12175087 w 12193268"/>
              <a:gd name="connsiteY2300" fmla="*/ 5813703 h 6852115"/>
              <a:gd name="connsiteX2301" fmla="*/ 11904544 w 12193268"/>
              <a:gd name="connsiteY2301" fmla="*/ 6063588 h 6852115"/>
              <a:gd name="connsiteX2302" fmla="*/ 11975005 w 12193268"/>
              <a:gd name="connsiteY2302" fmla="*/ 6063588 h 6852115"/>
              <a:gd name="connsiteX2303" fmla="*/ 12175087 w 12193268"/>
              <a:gd name="connsiteY2303" fmla="*/ 5878783 h 6852115"/>
              <a:gd name="connsiteX2304" fmla="*/ 9987484 w 12193268"/>
              <a:gd name="connsiteY2304" fmla="*/ 5810267 h 6852115"/>
              <a:gd name="connsiteX2305" fmla="*/ 9984321 w 12193268"/>
              <a:gd name="connsiteY2305" fmla="*/ 5813188 h 6852115"/>
              <a:gd name="connsiteX2306" fmla="*/ 9982569 w 12193268"/>
              <a:gd name="connsiteY2306" fmla="*/ 5811569 h 6852115"/>
              <a:gd name="connsiteX2307" fmla="*/ 9982569 w 12193268"/>
              <a:gd name="connsiteY2307" fmla="*/ 5814806 h 6852115"/>
              <a:gd name="connsiteX2308" fmla="*/ 9716940 w 12193268"/>
              <a:gd name="connsiteY2308" fmla="*/ 6060153 h 6852115"/>
              <a:gd name="connsiteX2309" fmla="*/ 9787401 w 12193268"/>
              <a:gd name="connsiteY2309" fmla="*/ 6060152 h 6852115"/>
              <a:gd name="connsiteX2310" fmla="*/ 9984320 w 12193268"/>
              <a:gd name="connsiteY2310" fmla="*/ 5878269 h 6852115"/>
              <a:gd name="connsiteX2311" fmla="*/ 10197885 w 12193268"/>
              <a:gd name="connsiteY2311" fmla="*/ 6075526 h 6852115"/>
              <a:gd name="connsiteX2312" fmla="*/ 10268345 w 12193268"/>
              <a:gd name="connsiteY2312" fmla="*/ 6075526 h 6852115"/>
              <a:gd name="connsiteX2313" fmla="*/ 9987483 w 12193268"/>
              <a:gd name="connsiteY2313" fmla="*/ 5816109 h 6852115"/>
              <a:gd name="connsiteX2314" fmla="*/ 3412607 w 12193268"/>
              <a:gd name="connsiteY2314" fmla="*/ 5815819 h 6852115"/>
              <a:gd name="connsiteX2315" fmla="*/ 3142063 w 12193268"/>
              <a:gd name="connsiteY2315" fmla="*/ 6065704 h 6852115"/>
              <a:gd name="connsiteX2316" fmla="*/ 3212525 w 12193268"/>
              <a:gd name="connsiteY2316" fmla="*/ 6065704 h 6852115"/>
              <a:gd name="connsiteX2317" fmla="*/ 3412607 w 12193268"/>
              <a:gd name="connsiteY2317" fmla="*/ 5880899 h 6852115"/>
              <a:gd name="connsiteX2318" fmla="*/ 5611560 w 12193268"/>
              <a:gd name="connsiteY2318" fmla="*/ 5811318 h 6852115"/>
              <a:gd name="connsiteX2319" fmla="*/ 5608398 w 12193268"/>
              <a:gd name="connsiteY2319" fmla="*/ 5814239 h 6852115"/>
              <a:gd name="connsiteX2320" fmla="*/ 5606644 w 12193268"/>
              <a:gd name="connsiteY2320" fmla="*/ 5812620 h 6852115"/>
              <a:gd name="connsiteX2321" fmla="*/ 5606645 w 12193268"/>
              <a:gd name="connsiteY2321" fmla="*/ 5815857 h 6852115"/>
              <a:gd name="connsiteX2322" fmla="*/ 5341017 w 12193268"/>
              <a:gd name="connsiteY2322" fmla="*/ 6061203 h 6852115"/>
              <a:gd name="connsiteX2323" fmla="*/ 5411477 w 12193268"/>
              <a:gd name="connsiteY2323" fmla="*/ 6061203 h 6852115"/>
              <a:gd name="connsiteX2324" fmla="*/ 5608397 w 12193268"/>
              <a:gd name="connsiteY2324" fmla="*/ 5879320 h 6852115"/>
              <a:gd name="connsiteX2325" fmla="*/ 5821962 w 12193268"/>
              <a:gd name="connsiteY2325" fmla="*/ 6076577 h 6852115"/>
              <a:gd name="connsiteX2326" fmla="*/ 5892422 w 12193268"/>
              <a:gd name="connsiteY2326" fmla="*/ 6076577 h 6852115"/>
              <a:gd name="connsiteX2327" fmla="*/ 5611559 w 12193268"/>
              <a:gd name="connsiteY2327" fmla="*/ 5817160 h 6852115"/>
              <a:gd name="connsiteX2328" fmla="*/ 7794962 w 12193268"/>
              <a:gd name="connsiteY2328" fmla="*/ 5808134 h 6852115"/>
              <a:gd name="connsiteX2329" fmla="*/ 7794963 w 12193268"/>
              <a:gd name="connsiteY2329" fmla="*/ 5818633 h 6852115"/>
              <a:gd name="connsiteX2330" fmla="*/ 7528621 w 12193268"/>
              <a:gd name="connsiteY2330" fmla="*/ 6064638 h 6852115"/>
              <a:gd name="connsiteX2331" fmla="*/ 7599081 w 12193268"/>
              <a:gd name="connsiteY2331" fmla="*/ 6064639 h 6852115"/>
              <a:gd name="connsiteX2332" fmla="*/ 7799164 w 12193268"/>
              <a:gd name="connsiteY2332" fmla="*/ 5879834 h 6852115"/>
              <a:gd name="connsiteX2333" fmla="*/ 7799163 w 12193268"/>
              <a:gd name="connsiteY2333" fmla="*/ 5877096 h 6852115"/>
              <a:gd name="connsiteX2334" fmla="*/ 8010280 w 12193268"/>
              <a:gd name="connsiteY2334" fmla="*/ 6072091 h 6852115"/>
              <a:gd name="connsiteX2335" fmla="*/ 8080741 w 12193268"/>
              <a:gd name="connsiteY2335" fmla="*/ 6072091 h 6852115"/>
              <a:gd name="connsiteX2336" fmla="*/ 1225003 w 12193268"/>
              <a:gd name="connsiteY2336" fmla="*/ 5812383 h 6852115"/>
              <a:gd name="connsiteX2337" fmla="*/ 1221841 w 12193268"/>
              <a:gd name="connsiteY2337" fmla="*/ 5815304 h 6852115"/>
              <a:gd name="connsiteX2338" fmla="*/ 1220088 w 12193268"/>
              <a:gd name="connsiteY2338" fmla="*/ 5813685 h 6852115"/>
              <a:gd name="connsiteX2339" fmla="*/ 1220089 w 12193268"/>
              <a:gd name="connsiteY2339" fmla="*/ 5816922 h 6852115"/>
              <a:gd name="connsiteX2340" fmla="*/ 954460 w 12193268"/>
              <a:gd name="connsiteY2340" fmla="*/ 6062269 h 6852115"/>
              <a:gd name="connsiteX2341" fmla="*/ 1024921 w 12193268"/>
              <a:gd name="connsiteY2341" fmla="*/ 6062268 h 6852115"/>
              <a:gd name="connsiteX2342" fmla="*/ 1221840 w 12193268"/>
              <a:gd name="connsiteY2342" fmla="*/ 5880385 h 6852115"/>
              <a:gd name="connsiteX2343" fmla="*/ 1435404 w 12193268"/>
              <a:gd name="connsiteY2343" fmla="*/ 6077642 h 6852115"/>
              <a:gd name="connsiteX2344" fmla="*/ 1505865 w 12193268"/>
              <a:gd name="connsiteY2344" fmla="*/ 6077642 h 6852115"/>
              <a:gd name="connsiteX2345" fmla="*/ 1225003 w 12193268"/>
              <a:gd name="connsiteY2345" fmla="*/ 5818225 h 6852115"/>
              <a:gd name="connsiteX2346" fmla="*/ 3419040 w 12193268"/>
              <a:gd name="connsiteY2346" fmla="*/ 5809185 h 6852115"/>
              <a:gd name="connsiteX2347" fmla="*/ 3419040 w 12193268"/>
              <a:gd name="connsiteY2347" fmla="*/ 5874267 h 6852115"/>
              <a:gd name="connsiteX2348" fmla="*/ 3634357 w 12193268"/>
              <a:gd name="connsiteY2348" fmla="*/ 6073142 h 6852115"/>
              <a:gd name="connsiteX2349" fmla="*/ 3704818 w 12193268"/>
              <a:gd name="connsiteY2349" fmla="*/ 6073141 h 6852115"/>
              <a:gd name="connsiteX2350" fmla="*/ 11078828 w 12193268"/>
              <a:gd name="connsiteY2350" fmla="*/ 5784213 h 6852115"/>
              <a:gd name="connsiteX2351" fmla="*/ 11078827 w 12193268"/>
              <a:gd name="connsiteY2351" fmla="*/ 5786660 h 6852115"/>
              <a:gd name="connsiteX2352" fmla="*/ 10766081 w 12193268"/>
              <a:gd name="connsiteY2352" fmla="*/ 6075526 h 6852115"/>
              <a:gd name="connsiteX2353" fmla="*/ 10836542 w 12193268"/>
              <a:gd name="connsiteY2353" fmla="*/ 6075526 h 6852115"/>
              <a:gd name="connsiteX2354" fmla="*/ 11078828 w 12193268"/>
              <a:gd name="connsiteY2354" fmla="*/ 5851742 h 6852115"/>
              <a:gd name="connsiteX2355" fmla="*/ 11078828 w 12193268"/>
              <a:gd name="connsiteY2355" fmla="*/ 5849294 h 6852115"/>
              <a:gd name="connsiteX2356" fmla="*/ 11310837 w 12193268"/>
              <a:gd name="connsiteY2356" fmla="*/ 6063588 h 6852115"/>
              <a:gd name="connsiteX2357" fmla="*/ 11381298 w 12193268"/>
              <a:gd name="connsiteY2357" fmla="*/ 6063588 h 6852115"/>
              <a:gd name="connsiteX2358" fmla="*/ 6702905 w 12193268"/>
              <a:gd name="connsiteY2358" fmla="*/ 5785264 h 6852115"/>
              <a:gd name="connsiteX2359" fmla="*/ 6702904 w 12193268"/>
              <a:gd name="connsiteY2359" fmla="*/ 5787711 h 6852115"/>
              <a:gd name="connsiteX2360" fmla="*/ 6390158 w 12193268"/>
              <a:gd name="connsiteY2360" fmla="*/ 6076577 h 6852115"/>
              <a:gd name="connsiteX2361" fmla="*/ 6460619 w 12193268"/>
              <a:gd name="connsiteY2361" fmla="*/ 6076577 h 6852115"/>
              <a:gd name="connsiteX2362" fmla="*/ 6702904 w 12193268"/>
              <a:gd name="connsiteY2362" fmla="*/ 5852793 h 6852115"/>
              <a:gd name="connsiteX2363" fmla="*/ 6702905 w 12193268"/>
              <a:gd name="connsiteY2363" fmla="*/ 5850345 h 6852115"/>
              <a:gd name="connsiteX2364" fmla="*/ 6934913 w 12193268"/>
              <a:gd name="connsiteY2364" fmla="*/ 6064638 h 6852115"/>
              <a:gd name="connsiteX2365" fmla="*/ 7005375 w 12193268"/>
              <a:gd name="connsiteY2365" fmla="*/ 6064639 h 6852115"/>
              <a:gd name="connsiteX2366" fmla="*/ 8891223 w 12193268"/>
              <a:gd name="connsiteY2366" fmla="*/ 5780777 h 6852115"/>
              <a:gd name="connsiteX2367" fmla="*/ 8891223 w 12193268"/>
              <a:gd name="connsiteY2367" fmla="*/ 5783225 h 6852115"/>
              <a:gd name="connsiteX2368" fmla="*/ 8578477 w 12193268"/>
              <a:gd name="connsiteY2368" fmla="*/ 6072091 h 6852115"/>
              <a:gd name="connsiteX2369" fmla="*/ 8648939 w 12193268"/>
              <a:gd name="connsiteY2369" fmla="*/ 6072091 h 6852115"/>
              <a:gd name="connsiteX2370" fmla="*/ 8891223 w 12193268"/>
              <a:gd name="connsiteY2370" fmla="*/ 5848306 h 6852115"/>
              <a:gd name="connsiteX2371" fmla="*/ 8891223 w 12193268"/>
              <a:gd name="connsiteY2371" fmla="*/ 5845859 h 6852115"/>
              <a:gd name="connsiteX2372" fmla="*/ 9123232 w 12193268"/>
              <a:gd name="connsiteY2372" fmla="*/ 6060153 h 6852115"/>
              <a:gd name="connsiteX2373" fmla="*/ 9193694 w 12193268"/>
              <a:gd name="connsiteY2373" fmla="*/ 6060152 h 6852115"/>
              <a:gd name="connsiteX2374" fmla="*/ 2316347 w 12193268"/>
              <a:gd name="connsiteY2374" fmla="*/ 5786329 h 6852115"/>
              <a:gd name="connsiteX2375" fmla="*/ 2316347 w 12193268"/>
              <a:gd name="connsiteY2375" fmla="*/ 5788776 h 6852115"/>
              <a:gd name="connsiteX2376" fmla="*/ 2003601 w 12193268"/>
              <a:gd name="connsiteY2376" fmla="*/ 6077642 h 6852115"/>
              <a:gd name="connsiteX2377" fmla="*/ 2074062 w 12193268"/>
              <a:gd name="connsiteY2377" fmla="*/ 6077642 h 6852115"/>
              <a:gd name="connsiteX2378" fmla="*/ 2316348 w 12193268"/>
              <a:gd name="connsiteY2378" fmla="*/ 5853858 h 6852115"/>
              <a:gd name="connsiteX2379" fmla="*/ 2316348 w 12193268"/>
              <a:gd name="connsiteY2379" fmla="*/ 5851411 h 6852115"/>
              <a:gd name="connsiteX2380" fmla="*/ 2548357 w 12193268"/>
              <a:gd name="connsiteY2380" fmla="*/ 6065704 h 6852115"/>
              <a:gd name="connsiteX2381" fmla="*/ 2618818 w 12193268"/>
              <a:gd name="connsiteY2381" fmla="*/ 6065704 h 6852115"/>
              <a:gd name="connsiteX2382" fmla="*/ 4515300 w 12193268"/>
              <a:gd name="connsiteY2382" fmla="*/ 5781828 h 6852115"/>
              <a:gd name="connsiteX2383" fmla="*/ 4515300 w 12193268"/>
              <a:gd name="connsiteY2383" fmla="*/ 5784275 h 6852115"/>
              <a:gd name="connsiteX2384" fmla="*/ 4202554 w 12193268"/>
              <a:gd name="connsiteY2384" fmla="*/ 6073142 h 6852115"/>
              <a:gd name="connsiteX2385" fmla="*/ 4273015 w 12193268"/>
              <a:gd name="connsiteY2385" fmla="*/ 6073141 h 6852115"/>
              <a:gd name="connsiteX2386" fmla="*/ 4515300 w 12193268"/>
              <a:gd name="connsiteY2386" fmla="*/ 5849357 h 6852115"/>
              <a:gd name="connsiteX2387" fmla="*/ 4515300 w 12193268"/>
              <a:gd name="connsiteY2387" fmla="*/ 5846909 h 6852115"/>
              <a:gd name="connsiteX2388" fmla="*/ 4747309 w 12193268"/>
              <a:gd name="connsiteY2388" fmla="*/ 6061203 h 6852115"/>
              <a:gd name="connsiteX2389" fmla="*/ 4817771 w 12193268"/>
              <a:gd name="connsiteY2389" fmla="*/ 6061203 h 6852115"/>
              <a:gd name="connsiteX2390" fmla="*/ 128743 w 12193268"/>
              <a:gd name="connsiteY2390" fmla="*/ 5782893 h 6852115"/>
              <a:gd name="connsiteX2391" fmla="*/ 128743 w 12193268"/>
              <a:gd name="connsiteY2391" fmla="*/ 5785341 h 6852115"/>
              <a:gd name="connsiteX2392" fmla="*/ 8175 w 12193268"/>
              <a:gd name="connsiteY2392" fmla="*/ 5896703 h 6852115"/>
              <a:gd name="connsiteX2393" fmla="*/ 8265 w 12193268"/>
              <a:gd name="connsiteY2393" fmla="*/ 5961701 h 6852115"/>
              <a:gd name="connsiteX2394" fmla="*/ 128743 w 12193268"/>
              <a:gd name="connsiteY2394" fmla="*/ 5850422 h 6852115"/>
              <a:gd name="connsiteX2395" fmla="*/ 128743 w 12193268"/>
              <a:gd name="connsiteY2395" fmla="*/ 5847975 h 6852115"/>
              <a:gd name="connsiteX2396" fmla="*/ 360752 w 12193268"/>
              <a:gd name="connsiteY2396" fmla="*/ 6062269 h 6852115"/>
              <a:gd name="connsiteX2397" fmla="*/ 431214 w 12193268"/>
              <a:gd name="connsiteY2397" fmla="*/ 6062268 h 6852115"/>
              <a:gd name="connsiteX2398" fmla="*/ 10519549 w 12193268"/>
              <a:gd name="connsiteY2398" fmla="*/ 5661754 h 6852115"/>
              <a:gd name="connsiteX2399" fmla="*/ 10547030 w 12193268"/>
              <a:gd name="connsiteY2399" fmla="*/ 5688817 h 6852115"/>
              <a:gd name="connsiteX2400" fmla="*/ 10519549 w 12193268"/>
              <a:gd name="connsiteY2400" fmla="*/ 5715879 h 6852115"/>
              <a:gd name="connsiteX2401" fmla="*/ 10492068 w 12193268"/>
              <a:gd name="connsiteY2401" fmla="*/ 5688817 h 6852115"/>
              <a:gd name="connsiteX2402" fmla="*/ 6143625 w 12193268"/>
              <a:gd name="connsiteY2402" fmla="*/ 5662805 h 6852115"/>
              <a:gd name="connsiteX2403" fmla="*/ 6171107 w 12193268"/>
              <a:gd name="connsiteY2403" fmla="*/ 5689868 h 6852115"/>
              <a:gd name="connsiteX2404" fmla="*/ 6143626 w 12193268"/>
              <a:gd name="connsiteY2404" fmla="*/ 5716930 h 6852115"/>
              <a:gd name="connsiteX2405" fmla="*/ 6116144 w 12193268"/>
              <a:gd name="connsiteY2405" fmla="*/ 5689867 h 6852115"/>
              <a:gd name="connsiteX2406" fmla="*/ 11638106 w 12193268"/>
              <a:gd name="connsiteY2406" fmla="*/ 5654128 h 6852115"/>
              <a:gd name="connsiteX2407" fmla="*/ 11665588 w 12193268"/>
              <a:gd name="connsiteY2407" fmla="*/ 5681190 h 6852115"/>
              <a:gd name="connsiteX2408" fmla="*/ 11638106 w 12193268"/>
              <a:gd name="connsiteY2408" fmla="*/ 5708253 h 6852115"/>
              <a:gd name="connsiteX2409" fmla="*/ 11610625 w 12193268"/>
              <a:gd name="connsiteY2409" fmla="*/ 5681190 h 6852115"/>
              <a:gd name="connsiteX2410" fmla="*/ 8331944 w 12193268"/>
              <a:gd name="connsiteY2410" fmla="*/ 5658318 h 6852115"/>
              <a:gd name="connsiteX2411" fmla="*/ 8359425 w 12193268"/>
              <a:gd name="connsiteY2411" fmla="*/ 5685382 h 6852115"/>
              <a:gd name="connsiteX2412" fmla="*/ 8331944 w 12193268"/>
              <a:gd name="connsiteY2412" fmla="*/ 5712443 h 6852115"/>
              <a:gd name="connsiteX2413" fmla="*/ 8304463 w 12193268"/>
              <a:gd name="connsiteY2413" fmla="*/ 5685381 h 6852115"/>
              <a:gd name="connsiteX2414" fmla="*/ 1757069 w 12193268"/>
              <a:gd name="connsiteY2414" fmla="*/ 5663870 h 6852115"/>
              <a:gd name="connsiteX2415" fmla="*/ 1784549 w 12193268"/>
              <a:gd name="connsiteY2415" fmla="*/ 5690933 h 6852115"/>
              <a:gd name="connsiteX2416" fmla="*/ 1757069 w 12193268"/>
              <a:gd name="connsiteY2416" fmla="*/ 5717995 h 6852115"/>
              <a:gd name="connsiteX2417" fmla="*/ 1729588 w 12193268"/>
              <a:gd name="connsiteY2417" fmla="*/ 5690933 h 6852115"/>
              <a:gd name="connsiteX2418" fmla="*/ 7262183 w 12193268"/>
              <a:gd name="connsiteY2418" fmla="*/ 5655178 h 6852115"/>
              <a:gd name="connsiteX2419" fmla="*/ 7289665 w 12193268"/>
              <a:gd name="connsiteY2419" fmla="*/ 5682241 h 6852115"/>
              <a:gd name="connsiteX2420" fmla="*/ 7262181 w 12193268"/>
              <a:gd name="connsiteY2420" fmla="*/ 5709304 h 6852115"/>
              <a:gd name="connsiteX2421" fmla="*/ 7234702 w 12193268"/>
              <a:gd name="connsiteY2421" fmla="*/ 5682240 h 6852115"/>
              <a:gd name="connsiteX2422" fmla="*/ 3956021 w 12193268"/>
              <a:gd name="connsiteY2422" fmla="*/ 5659369 h 6852115"/>
              <a:gd name="connsiteX2423" fmla="*/ 3983502 w 12193268"/>
              <a:gd name="connsiteY2423" fmla="*/ 5686433 h 6852115"/>
              <a:gd name="connsiteX2424" fmla="*/ 3956021 w 12193268"/>
              <a:gd name="connsiteY2424" fmla="*/ 5713494 h 6852115"/>
              <a:gd name="connsiteX2425" fmla="*/ 3928540 w 12193268"/>
              <a:gd name="connsiteY2425" fmla="*/ 5686432 h 6852115"/>
              <a:gd name="connsiteX2426" fmla="*/ 9450503 w 12193268"/>
              <a:gd name="connsiteY2426" fmla="*/ 5650692 h 6852115"/>
              <a:gd name="connsiteX2427" fmla="*/ 9477983 w 12193268"/>
              <a:gd name="connsiteY2427" fmla="*/ 5677754 h 6852115"/>
              <a:gd name="connsiteX2428" fmla="*/ 9450502 w 12193268"/>
              <a:gd name="connsiteY2428" fmla="*/ 5704818 h 6852115"/>
              <a:gd name="connsiteX2429" fmla="*/ 9423021 w 12193268"/>
              <a:gd name="connsiteY2429" fmla="*/ 5677754 h 6852115"/>
              <a:gd name="connsiteX2430" fmla="*/ 2875626 w 12193268"/>
              <a:gd name="connsiteY2430" fmla="*/ 5656244 h 6852115"/>
              <a:gd name="connsiteX2431" fmla="*/ 2903108 w 12193268"/>
              <a:gd name="connsiteY2431" fmla="*/ 5683306 h 6852115"/>
              <a:gd name="connsiteX2432" fmla="*/ 2875626 w 12193268"/>
              <a:gd name="connsiteY2432" fmla="*/ 5710369 h 6852115"/>
              <a:gd name="connsiteX2433" fmla="*/ 2848145 w 12193268"/>
              <a:gd name="connsiteY2433" fmla="*/ 5683306 h 6852115"/>
              <a:gd name="connsiteX2434" fmla="*/ 5074579 w 12193268"/>
              <a:gd name="connsiteY2434" fmla="*/ 5651743 h 6852115"/>
              <a:gd name="connsiteX2435" fmla="*/ 5102060 w 12193268"/>
              <a:gd name="connsiteY2435" fmla="*/ 5678805 h 6852115"/>
              <a:gd name="connsiteX2436" fmla="*/ 5074579 w 12193268"/>
              <a:gd name="connsiteY2436" fmla="*/ 5705869 h 6852115"/>
              <a:gd name="connsiteX2437" fmla="*/ 5047098 w 12193268"/>
              <a:gd name="connsiteY2437" fmla="*/ 5678805 h 6852115"/>
              <a:gd name="connsiteX2438" fmla="*/ 688022 w 12193268"/>
              <a:gd name="connsiteY2438" fmla="*/ 5652808 h 6852115"/>
              <a:gd name="connsiteX2439" fmla="*/ 715503 w 12193268"/>
              <a:gd name="connsiteY2439" fmla="*/ 5679870 h 6852115"/>
              <a:gd name="connsiteX2440" fmla="*/ 688022 w 12193268"/>
              <a:gd name="connsiteY2440" fmla="*/ 5706934 h 6852115"/>
              <a:gd name="connsiteX2441" fmla="*/ 660542 w 12193268"/>
              <a:gd name="connsiteY2441" fmla="*/ 5679870 h 6852115"/>
              <a:gd name="connsiteX2442" fmla="*/ 10954452 w 12193268"/>
              <a:gd name="connsiteY2442" fmla="*/ 5615367 h 6852115"/>
              <a:gd name="connsiteX2443" fmla="*/ 10877676 w 12193268"/>
              <a:gd name="connsiteY2443" fmla="*/ 5690973 h 6852115"/>
              <a:gd name="connsiteX2444" fmla="*/ 10954452 w 12193268"/>
              <a:gd name="connsiteY2444" fmla="*/ 5766579 h 6852115"/>
              <a:gd name="connsiteX2445" fmla="*/ 11031228 w 12193268"/>
              <a:gd name="connsiteY2445" fmla="*/ 5690973 h 6852115"/>
              <a:gd name="connsiteX2446" fmla="*/ 10080740 w 12193268"/>
              <a:gd name="connsiteY2446" fmla="*/ 5613210 h 6852115"/>
              <a:gd name="connsiteX2447" fmla="*/ 10003966 w 12193268"/>
              <a:gd name="connsiteY2447" fmla="*/ 5688817 h 6852115"/>
              <a:gd name="connsiteX2448" fmla="*/ 10080740 w 12193268"/>
              <a:gd name="connsiteY2448" fmla="*/ 5764424 h 6852115"/>
              <a:gd name="connsiteX2449" fmla="*/ 10157516 w 12193268"/>
              <a:gd name="connsiteY2449" fmla="*/ 5688818 h 6852115"/>
              <a:gd name="connsiteX2450" fmla="*/ 6578528 w 12193268"/>
              <a:gd name="connsiteY2450" fmla="*/ 5616417 h 6852115"/>
              <a:gd name="connsiteX2451" fmla="*/ 6501753 w 12193268"/>
              <a:gd name="connsiteY2451" fmla="*/ 5692023 h 6852115"/>
              <a:gd name="connsiteX2452" fmla="*/ 6578528 w 12193268"/>
              <a:gd name="connsiteY2452" fmla="*/ 5767630 h 6852115"/>
              <a:gd name="connsiteX2453" fmla="*/ 6655304 w 12193268"/>
              <a:gd name="connsiteY2453" fmla="*/ 5692024 h 6852115"/>
              <a:gd name="connsiteX2454" fmla="*/ 8766847 w 12193268"/>
              <a:gd name="connsiteY2454" fmla="*/ 5611931 h 6852115"/>
              <a:gd name="connsiteX2455" fmla="*/ 8690072 w 12193268"/>
              <a:gd name="connsiteY2455" fmla="*/ 5687538 h 6852115"/>
              <a:gd name="connsiteX2456" fmla="*/ 8766848 w 12193268"/>
              <a:gd name="connsiteY2456" fmla="*/ 5763144 h 6852115"/>
              <a:gd name="connsiteX2457" fmla="*/ 8843624 w 12193268"/>
              <a:gd name="connsiteY2457" fmla="*/ 5687537 h 6852115"/>
              <a:gd name="connsiteX2458" fmla="*/ 12076916 w 12193268"/>
              <a:gd name="connsiteY2458" fmla="*/ 5605583 h 6852115"/>
              <a:gd name="connsiteX2459" fmla="*/ 12000141 w 12193268"/>
              <a:gd name="connsiteY2459" fmla="*/ 5681190 h 6852115"/>
              <a:gd name="connsiteX2460" fmla="*/ 12076916 w 12193268"/>
              <a:gd name="connsiteY2460" fmla="*/ 5756796 h 6852115"/>
              <a:gd name="connsiteX2461" fmla="*/ 12153691 w 12193268"/>
              <a:gd name="connsiteY2461" fmla="*/ 5681190 h 6852115"/>
              <a:gd name="connsiteX2462" fmla="*/ 5704816 w 12193268"/>
              <a:gd name="connsiteY2462" fmla="*/ 5614261 h 6852115"/>
              <a:gd name="connsiteX2463" fmla="*/ 5628042 w 12193268"/>
              <a:gd name="connsiteY2463" fmla="*/ 5689868 h 6852115"/>
              <a:gd name="connsiteX2464" fmla="*/ 5704816 w 12193268"/>
              <a:gd name="connsiteY2464" fmla="*/ 5765474 h 6852115"/>
              <a:gd name="connsiteX2465" fmla="*/ 5781592 w 12193268"/>
              <a:gd name="connsiteY2465" fmla="*/ 5689868 h 6852115"/>
              <a:gd name="connsiteX2466" fmla="*/ 7893134 w 12193268"/>
              <a:gd name="connsiteY2466" fmla="*/ 5609774 h 6852115"/>
              <a:gd name="connsiteX2467" fmla="*/ 7816359 w 12193268"/>
              <a:gd name="connsiteY2467" fmla="*/ 5685382 h 6852115"/>
              <a:gd name="connsiteX2468" fmla="*/ 7893135 w 12193268"/>
              <a:gd name="connsiteY2468" fmla="*/ 5760989 h 6852115"/>
              <a:gd name="connsiteX2469" fmla="*/ 7969911 w 12193268"/>
              <a:gd name="connsiteY2469" fmla="*/ 5685382 h 6852115"/>
              <a:gd name="connsiteX2470" fmla="*/ 2191973 w 12193268"/>
              <a:gd name="connsiteY2470" fmla="*/ 5617483 h 6852115"/>
              <a:gd name="connsiteX2471" fmla="*/ 2115197 w 12193268"/>
              <a:gd name="connsiteY2471" fmla="*/ 5693089 h 6852115"/>
              <a:gd name="connsiteX2472" fmla="*/ 2191973 w 12193268"/>
              <a:gd name="connsiteY2472" fmla="*/ 5768695 h 6852115"/>
              <a:gd name="connsiteX2473" fmla="*/ 2268748 w 12193268"/>
              <a:gd name="connsiteY2473" fmla="*/ 5693089 h 6852115"/>
              <a:gd name="connsiteX2474" fmla="*/ 4390924 w 12193268"/>
              <a:gd name="connsiteY2474" fmla="*/ 5612982 h 6852115"/>
              <a:gd name="connsiteX2475" fmla="*/ 4314149 w 12193268"/>
              <a:gd name="connsiteY2475" fmla="*/ 5688588 h 6852115"/>
              <a:gd name="connsiteX2476" fmla="*/ 4390924 w 12193268"/>
              <a:gd name="connsiteY2476" fmla="*/ 5764195 h 6852115"/>
              <a:gd name="connsiteX2477" fmla="*/ 4467700 w 12193268"/>
              <a:gd name="connsiteY2477" fmla="*/ 5688588 h 6852115"/>
              <a:gd name="connsiteX2478" fmla="*/ 11203203 w 12193268"/>
              <a:gd name="connsiteY2478" fmla="*/ 5603427 h 6852115"/>
              <a:gd name="connsiteX2479" fmla="*/ 11126428 w 12193268"/>
              <a:gd name="connsiteY2479" fmla="*/ 5679035 h 6852115"/>
              <a:gd name="connsiteX2480" fmla="*/ 11203204 w 12193268"/>
              <a:gd name="connsiteY2480" fmla="*/ 5754641 h 6852115"/>
              <a:gd name="connsiteX2481" fmla="*/ 11279979 w 12193268"/>
              <a:gd name="connsiteY2481" fmla="*/ 5679034 h 6852115"/>
              <a:gd name="connsiteX2482" fmla="*/ 7787 w 12193268"/>
              <a:gd name="connsiteY2482" fmla="*/ 5617414 h 6852115"/>
              <a:gd name="connsiteX2483" fmla="*/ 7987 w 12193268"/>
              <a:gd name="connsiteY2483" fmla="*/ 5761696 h 6852115"/>
              <a:gd name="connsiteX2484" fmla="*/ 81144 w 12193268"/>
              <a:gd name="connsiteY2484" fmla="*/ 5689653 h 6852115"/>
              <a:gd name="connsiteX2485" fmla="*/ 7700992 w 12193268"/>
              <a:gd name="connsiteY2485" fmla="*/ 5606634 h 6852115"/>
              <a:gd name="connsiteX2486" fmla="*/ 7624217 w 12193268"/>
              <a:gd name="connsiteY2486" fmla="*/ 5682241 h 6852115"/>
              <a:gd name="connsiteX2487" fmla="*/ 7700992 w 12193268"/>
              <a:gd name="connsiteY2487" fmla="*/ 5757847 h 6852115"/>
              <a:gd name="connsiteX2488" fmla="*/ 7777767 w 12193268"/>
              <a:gd name="connsiteY2488" fmla="*/ 5682240 h 6852115"/>
              <a:gd name="connsiteX2489" fmla="*/ 1318260 w 12193268"/>
              <a:gd name="connsiteY2489" fmla="*/ 5615326 h 6852115"/>
              <a:gd name="connsiteX2490" fmla="*/ 1241486 w 12193268"/>
              <a:gd name="connsiteY2490" fmla="*/ 5690933 h 6852115"/>
              <a:gd name="connsiteX2491" fmla="*/ 1318260 w 12193268"/>
              <a:gd name="connsiteY2491" fmla="*/ 5766540 h 6852115"/>
              <a:gd name="connsiteX2492" fmla="*/ 1395035 w 12193268"/>
              <a:gd name="connsiteY2492" fmla="*/ 5690934 h 6852115"/>
              <a:gd name="connsiteX2493" fmla="*/ 10519549 w 12193268"/>
              <a:gd name="connsiteY2493" fmla="*/ 5602138 h 6852115"/>
              <a:gd name="connsiteX2494" fmla="*/ 10429341 w 12193268"/>
              <a:gd name="connsiteY2494" fmla="*/ 5690973 h 6852115"/>
              <a:gd name="connsiteX2495" fmla="*/ 10519549 w 12193268"/>
              <a:gd name="connsiteY2495" fmla="*/ 5779807 h 6852115"/>
              <a:gd name="connsiteX2496" fmla="*/ 10609756 w 12193268"/>
              <a:gd name="connsiteY2496" fmla="*/ 5690973 h 6852115"/>
              <a:gd name="connsiteX2497" fmla="*/ 9889311 w 12193268"/>
              <a:gd name="connsiteY2497" fmla="*/ 5602148 h 6852115"/>
              <a:gd name="connsiteX2498" fmla="*/ 9812536 w 12193268"/>
              <a:gd name="connsiteY2498" fmla="*/ 5677754 h 6852115"/>
              <a:gd name="connsiteX2499" fmla="*/ 9889312 w 12193268"/>
              <a:gd name="connsiteY2499" fmla="*/ 5753361 h 6852115"/>
              <a:gd name="connsiteX2500" fmla="*/ 9966087 w 12193268"/>
              <a:gd name="connsiteY2500" fmla="*/ 5677755 h 6852115"/>
              <a:gd name="connsiteX2501" fmla="*/ 3517212 w 12193268"/>
              <a:gd name="connsiteY2501" fmla="*/ 5610825 h 6852115"/>
              <a:gd name="connsiteX2502" fmla="*/ 3440437 w 12193268"/>
              <a:gd name="connsiteY2502" fmla="*/ 5686432 h 6852115"/>
              <a:gd name="connsiteX2503" fmla="*/ 3517212 w 12193268"/>
              <a:gd name="connsiteY2503" fmla="*/ 5762039 h 6852115"/>
              <a:gd name="connsiteX2504" fmla="*/ 3593988 w 12193268"/>
              <a:gd name="connsiteY2504" fmla="*/ 5686433 h 6852115"/>
              <a:gd name="connsiteX2505" fmla="*/ 6827279 w 12193268"/>
              <a:gd name="connsiteY2505" fmla="*/ 5604478 h 6852115"/>
              <a:gd name="connsiteX2506" fmla="*/ 6750504 w 12193268"/>
              <a:gd name="connsiteY2506" fmla="*/ 5680085 h 6852115"/>
              <a:gd name="connsiteX2507" fmla="*/ 6827280 w 12193268"/>
              <a:gd name="connsiteY2507" fmla="*/ 5755692 h 6852115"/>
              <a:gd name="connsiteX2508" fmla="*/ 6904055 w 12193268"/>
              <a:gd name="connsiteY2508" fmla="*/ 5680085 h 6852115"/>
              <a:gd name="connsiteX2509" fmla="*/ 9015599 w 12193268"/>
              <a:gd name="connsiteY2509" fmla="*/ 5599992 h 6852115"/>
              <a:gd name="connsiteX2510" fmla="*/ 8938823 w 12193268"/>
              <a:gd name="connsiteY2510" fmla="*/ 5675599 h 6852115"/>
              <a:gd name="connsiteX2511" fmla="*/ 9015599 w 12193268"/>
              <a:gd name="connsiteY2511" fmla="*/ 5751205 h 6852115"/>
              <a:gd name="connsiteX2512" fmla="*/ 9092374 w 12193268"/>
              <a:gd name="connsiteY2512" fmla="*/ 5675599 h 6852115"/>
              <a:gd name="connsiteX2513" fmla="*/ 3314435 w 12193268"/>
              <a:gd name="connsiteY2513" fmla="*/ 5607699 h 6852115"/>
              <a:gd name="connsiteX2514" fmla="*/ 3237660 w 12193268"/>
              <a:gd name="connsiteY2514" fmla="*/ 5683306 h 6852115"/>
              <a:gd name="connsiteX2515" fmla="*/ 3314435 w 12193268"/>
              <a:gd name="connsiteY2515" fmla="*/ 5758913 h 6852115"/>
              <a:gd name="connsiteX2516" fmla="*/ 3391210 w 12193268"/>
              <a:gd name="connsiteY2516" fmla="*/ 5683306 h 6852115"/>
              <a:gd name="connsiteX2517" fmla="*/ 6143625 w 12193268"/>
              <a:gd name="connsiteY2517" fmla="*/ 5603189 h 6852115"/>
              <a:gd name="connsiteX2518" fmla="*/ 6053418 w 12193268"/>
              <a:gd name="connsiteY2518" fmla="*/ 5692023 h 6852115"/>
              <a:gd name="connsiteX2519" fmla="*/ 6143625 w 12193268"/>
              <a:gd name="connsiteY2519" fmla="*/ 5780857 h 6852115"/>
              <a:gd name="connsiteX2520" fmla="*/ 6233832 w 12193268"/>
              <a:gd name="connsiteY2520" fmla="*/ 5692024 h 6852115"/>
              <a:gd name="connsiteX2521" fmla="*/ 5513387 w 12193268"/>
              <a:gd name="connsiteY2521" fmla="*/ 5603199 h 6852115"/>
              <a:gd name="connsiteX2522" fmla="*/ 5436612 w 12193268"/>
              <a:gd name="connsiteY2522" fmla="*/ 5678805 h 6852115"/>
              <a:gd name="connsiteX2523" fmla="*/ 5513389 w 12193268"/>
              <a:gd name="connsiteY2523" fmla="*/ 5754411 h 6852115"/>
              <a:gd name="connsiteX2524" fmla="*/ 5590163 w 12193268"/>
              <a:gd name="connsiteY2524" fmla="*/ 5678805 h 6852115"/>
              <a:gd name="connsiteX2525" fmla="*/ 8331945 w 12193268"/>
              <a:gd name="connsiteY2525" fmla="*/ 5598703 h 6852115"/>
              <a:gd name="connsiteX2526" fmla="*/ 8241738 w 12193268"/>
              <a:gd name="connsiteY2526" fmla="*/ 5687538 h 6852115"/>
              <a:gd name="connsiteX2527" fmla="*/ 8331945 w 12193268"/>
              <a:gd name="connsiteY2527" fmla="*/ 5776371 h 6852115"/>
              <a:gd name="connsiteX2528" fmla="*/ 8422152 w 12193268"/>
              <a:gd name="connsiteY2528" fmla="*/ 5687537 h 6852115"/>
              <a:gd name="connsiteX2529" fmla="*/ 2440722 w 12193268"/>
              <a:gd name="connsiteY2529" fmla="*/ 5605543 h 6852115"/>
              <a:gd name="connsiteX2530" fmla="*/ 2363947 w 12193268"/>
              <a:gd name="connsiteY2530" fmla="*/ 5681151 h 6852115"/>
              <a:gd name="connsiteX2531" fmla="*/ 2440723 w 12193268"/>
              <a:gd name="connsiteY2531" fmla="*/ 5756757 h 6852115"/>
              <a:gd name="connsiteX2532" fmla="*/ 2517498 w 12193268"/>
              <a:gd name="connsiteY2532" fmla="*/ 5681150 h 6852115"/>
              <a:gd name="connsiteX2533" fmla="*/ 4639676 w 12193268"/>
              <a:gd name="connsiteY2533" fmla="*/ 5601043 h 6852115"/>
              <a:gd name="connsiteX2534" fmla="*/ 4562900 w 12193268"/>
              <a:gd name="connsiteY2534" fmla="*/ 5676650 h 6852115"/>
              <a:gd name="connsiteX2535" fmla="*/ 4639676 w 12193268"/>
              <a:gd name="connsiteY2535" fmla="*/ 5752256 h 6852115"/>
              <a:gd name="connsiteX2536" fmla="*/ 4716451 w 12193268"/>
              <a:gd name="connsiteY2536" fmla="*/ 5676650 h 6852115"/>
              <a:gd name="connsiteX2537" fmla="*/ 1757069 w 12193268"/>
              <a:gd name="connsiteY2537" fmla="*/ 5604254 h 6852115"/>
              <a:gd name="connsiteX2538" fmla="*/ 1666861 w 12193268"/>
              <a:gd name="connsiteY2538" fmla="*/ 5693089 h 6852115"/>
              <a:gd name="connsiteX2539" fmla="*/ 1757069 w 12193268"/>
              <a:gd name="connsiteY2539" fmla="*/ 5781923 h 6852115"/>
              <a:gd name="connsiteX2540" fmla="*/ 1847276 w 12193268"/>
              <a:gd name="connsiteY2540" fmla="*/ 5693089 h 6852115"/>
              <a:gd name="connsiteX2541" fmla="*/ 11638106 w 12193268"/>
              <a:gd name="connsiteY2541" fmla="*/ 5590200 h 6852115"/>
              <a:gd name="connsiteX2542" fmla="*/ 11547899 w 12193268"/>
              <a:gd name="connsiteY2542" fmla="*/ 5679034 h 6852115"/>
              <a:gd name="connsiteX2543" fmla="*/ 11638106 w 12193268"/>
              <a:gd name="connsiteY2543" fmla="*/ 5767868 h 6852115"/>
              <a:gd name="connsiteX2544" fmla="*/ 11728314 w 12193268"/>
              <a:gd name="connsiteY2544" fmla="*/ 5679034 h 6852115"/>
              <a:gd name="connsiteX2545" fmla="*/ 1126831 w 12193268"/>
              <a:gd name="connsiteY2545" fmla="*/ 5604264 h 6852115"/>
              <a:gd name="connsiteX2546" fmla="*/ 1050056 w 12193268"/>
              <a:gd name="connsiteY2546" fmla="*/ 5679870 h 6852115"/>
              <a:gd name="connsiteX2547" fmla="*/ 1126832 w 12193268"/>
              <a:gd name="connsiteY2547" fmla="*/ 5755477 h 6852115"/>
              <a:gd name="connsiteX2548" fmla="*/ 1203606 w 12193268"/>
              <a:gd name="connsiteY2548" fmla="*/ 5679871 h 6852115"/>
              <a:gd name="connsiteX2549" fmla="*/ 3956022 w 12193268"/>
              <a:gd name="connsiteY2549" fmla="*/ 5599753 h 6852115"/>
              <a:gd name="connsiteX2550" fmla="*/ 3865815 w 12193268"/>
              <a:gd name="connsiteY2550" fmla="*/ 5688588 h 6852115"/>
              <a:gd name="connsiteX2551" fmla="*/ 3956022 w 12193268"/>
              <a:gd name="connsiteY2551" fmla="*/ 5777422 h 6852115"/>
              <a:gd name="connsiteX2552" fmla="*/ 4046228 w 12193268"/>
              <a:gd name="connsiteY2552" fmla="*/ 5688588 h 6852115"/>
              <a:gd name="connsiteX2553" fmla="*/ 253119 w 12193268"/>
              <a:gd name="connsiteY2553" fmla="*/ 5602108 h 6852115"/>
              <a:gd name="connsiteX2554" fmla="*/ 176343 w 12193268"/>
              <a:gd name="connsiteY2554" fmla="*/ 5677715 h 6852115"/>
              <a:gd name="connsiteX2555" fmla="*/ 253118 w 12193268"/>
              <a:gd name="connsiteY2555" fmla="*/ 5753321 h 6852115"/>
              <a:gd name="connsiteX2556" fmla="*/ 329894 w 12193268"/>
              <a:gd name="connsiteY2556" fmla="*/ 5677715 h 6852115"/>
              <a:gd name="connsiteX2557" fmla="*/ 7262183 w 12193268"/>
              <a:gd name="connsiteY2557" fmla="*/ 5591251 h 6852115"/>
              <a:gd name="connsiteX2558" fmla="*/ 7171975 w 12193268"/>
              <a:gd name="connsiteY2558" fmla="*/ 5680085 h 6852115"/>
              <a:gd name="connsiteX2559" fmla="*/ 7262183 w 12193268"/>
              <a:gd name="connsiteY2559" fmla="*/ 5768919 h 6852115"/>
              <a:gd name="connsiteX2560" fmla="*/ 7352390 w 12193268"/>
              <a:gd name="connsiteY2560" fmla="*/ 5680085 h 6852115"/>
              <a:gd name="connsiteX2561" fmla="*/ 9450502 w 12193268"/>
              <a:gd name="connsiteY2561" fmla="*/ 5586764 h 6852115"/>
              <a:gd name="connsiteX2562" fmla="*/ 9360295 w 12193268"/>
              <a:gd name="connsiteY2562" fmla="*/ 5675599 h 6852115"/>
              <a:gd name="connsiteX2563" fmla="*/ 9450501 w 12193268"/>
              <a:gd name="connsiteY2563" fmla="*/ 5764433 h 6852115"/>
              <a:gd name="connsiteX2564" fmla="*/ 9540709 w 12193268"/>
              <a:gd name="connsiteY2564" fmla="*/ 5675599 h 6852115"/>
              <a:gd name="connsiteX2565" fmla="*/ 2875626 w 12193268"/>
              <a:gd name="connsiteY2565" fmla="*/ 5592316 h 6852115"/>
              <a:gd name="connsiteX2566" fmla="*/ 2785419 w 12193268"/>
              <a:gd name="connsiteY2566" fmla="*/ 5681151 h 6852115"/>
              <a:gd name="connsiteX2567" fmla="*/ 2875626 w 12193268"/>
              <a:gd name="connsiteY2567" fmla="*/ 5769984 h 6852115"/>
              <a:gd name="connsiteX2568" fmla="*/ 2965834 w 12193268"/>
              <a:gd name="connsiteY2568" fmla="*/ 5681150 h 6852115"/>
              <a:gd name="connsiteX2569" fmla="*/ 10954452 w 12193268"/>
              <a:gd name="connsiteY2569" fmla="*/ 5579656 h 6852115"/>
              <a:gd name="connsiteX2570" fmla="*/ 11067490 w 12193268"/>
              <a:gd name="connsiteY2570" fmla="*/ 5690973 h 6852115"/>
              <a:gd name="connsiteX2571" fmla="*/ 10954452 w 12193268"/>
              <a:gd name="connsiteY2571" fmla="*/ 5802289 h 6852115"/>
              <a:gd name="connsiteX2572" fmla="*/ 10841414 w 12193268"/>
              <a:gd name="connsiteY2572" fmla="*/ 5690973 h 6852115"/>
              <a:gd name="connsiteX2573" fmla="*/ 5074578 w 12193268"/>
              <a:gd name="connsiteY2573" fmla="*/ 5587815 h 6852115"/>
              <a:gd name="connsiteX2574" fmla="*/ 4984372 w 12193268"/>
              <a:gd name="connsiteY2574" fmla="*/ 5676649 h 6852115"/>
              <a:gd name="connsiteX2575" fmla="*/ 5074578 w 12193268"/>
              <a:gd name="connsiteY2575" fmla="*/ 5765484 h 6852115"/>
              <a:gd name="connsiteX2576" fmla="*/ 5164786 w 12193268"/>
              <a:gd name="connsiteY2576" fmla="*/ 5676650 h 6852115"/>
              <a:gd name="connsiteX2577" fmla="*/ 6578529 w 12193268"/>
              <a:gd name="connsiteY2577" fmla="*/ 5580707 h 6852115"/>
              <a:gd name="connsiteX2578" fmla="*/ 6691565 w 12193268"/>
              <a:gd name="connsiteY2578" fmla="*/ 5692024 h 6852115"/>
              <a:gd name="connsiteX2579" fmla="*/ 6578529 w 12193268"/>
              <a:gd name="connsiteY2579" fmla="*/ 5803340 h 6852115"/>
              <a:gd name="connsiteX2580" fmla="*/ 6465491 w 12193268"/>
              <a:gd name="connsiteY2580" fmla="*/ 5692023 h 6852115"/>
              <a:gd name="connsiteX2581" fmla="*/ 688021 w 12193268"/>
              <a:gd name="connsiteY2581" fmla="*/ 5588880 h 6852115"/>
              <a:gd name="connsiteX2582" fmla="*/ 597815 w 12193268"/>
              <a:gd name="connsiteY2582" fmla="*/ 5677715 h 6852115"/>
              <a:gd name="connsiteX2583" fmla="*/ 688021 w 12193268"/>
              <a:gd name="connsiteY2583" fmla="*/ 5766549 h 6852115"/>
              <a:gd name="connsiteX2584" fmla="*/ 778229 w 12193268"/>
              <a:gd name="connsiteY2584" fmla="*/ 5677715 h 6852115"/>
              <a:gd name="connsiteX2585" fmla="*/ 8766848 w 12193268"/>
              <a:gd name="connsiteY2585" fmla="*/ 5576220 h 6852115"/>
              <a:gd name="connsiteX2586" fmla="*/ 8879885 w 12193268"/>
              <a:gd name="connsiteY2586" fmla="*/ 5687537 h 6852115"/>
              <a:gd name="connsiteX2587" fmla="*/ 8766848 w 12193268"/>
              <a:gd name="connsiteY2587" fmla="*/ 5798854 h 6852115"/>
              <a:gd name="connsiteX2588" fmla="*/ 8653811 w 12193268"/>
              <a:gd name="connsiteY2588" fmla="*/ 5687538 h 6852115"/>
              <a:gd name="connsiteX2589" fmla="*/ 2191972 w 12193268"/>
              <a:gd name="connsiteY2589" fmla="*/ 5581772 h 6852115"/>
              <a:gd name="connsiteX2590" fmla="*/ 2305010 w 12193268"/>
              <a:gd name="connsiteY2590" fmla="*/ 5693089 h 6852115"/>
              <a:gd name="connsiteX2591" fmla="*/ 2191972 w 12193268"/>
              <a:gd name="connsiteY2591" fmla="*/ 5804405 h 6852115"/>
              <a:gd name="connsiteX2592" fmla="*/ 2078935 w 12193268"/>
              <a:gd name="connsiteY2592" fmla="*/ 5693089 h 6852115"/>
              <a:gd name="connsiteX2593" fmla="*/ 4390924 w 12193268"/>
              <a:gd name="connsiteY2593" fmla="*/ 5577271 h 6852115"/>
              <a:gd name="connsiteX2594" fmla="*/ 4503962 w 12193268"/>
              <a:gd name="connsiteY2594" fmla="*/ 5688588 h 6852115"/>
              <a:gd name="connsiteX2595" fmla="*/ 4390924 w 12193268"/>
              <a:gd name="connsiteY2595" fmla="*/ 5799905 h 6852115"/>
              <a:gd name="connsiteX2596" fmla="*/ 4277887 w 12193268"/>
              <a:gd name="connsiteY2596" fmla="*/ 5688588 h 6852115"/>
              <a:gd name="connsiteX2597" fmla="*/ 11203203 w 12193268"/>
              <a:gd name="connsiteY2597" fmla="*/ 5567717 h 6852115"/>
              <a:gd name="connsiteX2598" fmla="*/ 11316241 w 12193268"/>
              <a:gd name="connsiteY2598" fmla="*/ 5679034 h 6852115"/>
              <a:gd name="connsiteX2599" fmla="*/ 11203204 w 12193268"/>
              <a:gd name="connsiteY2599" fmla="*/ 5790352 h 6852115"/>
              <a:gd name="connsiteX2600" fmla="*/ 11090165 w 12193268"/>
              <a:gd name="connsiteY2600" fmla="*/ 5679035 h 6852115"/>
              <a:gd name="connsiteX2601" fmla="*/ 7700992 w 12193268"/>
              <a:gd name="connsiteY2601" fmla="*/ 5570923 h 6852115"/>
              <a:gd name="connsiteX2602" fmla="*/ 7794963 w 12193268"/>
              <a:gd name="connsiteY2602" fmla="*/ 5663464 h 6852115"/>
              <a:gd name="connsiteX2603" fmla="*/ 7794963 w 12193268"/>
              <a:gd name="connsiteY2603" fmla="*/ 5670743 h 6852115"/>
              <a:gd name="connsiteX2604" fmla="*/ 7798659 w 12193268"/>
              <a:gd name="connsiteY2604" fmla="*/ 5667104 h 6852115"/>
              <a:gd name="connsiteX2605" fmla="*/ 7799164 w 12193268"/>
              <a:gd name="connsiteY2605" fmla="*/ 5667601 h 6852115"/>
              <a:gd name="connsiteX2606" fmla="*/ 7799163 w 12193268"/>
              <a:gd name="connsiteY2606" fmla="*/ 5666607 h 6852115"/>
              <a:gd name="connsiteX2607" fmla="*/ 7893135 w 12193268"/>
              <a:gd name="connsiteY2607" fmla="*/ 5574065 h 6852115"/>
              <a:gd name="connsiteX2608" fmla="*/ 8006173 w 12193268"/>
              <a:gd name="connsiteY2608" fmla="*/ 5685382 h 6852115"/>
              <a:gd name="connsiteX2609" fmla="*/ 7893135 w 12193268"/>
              <a:gd name="connsiteY2609" fmla="*/ 5796699 h 6852115"/>
              <a:gd name="connsiteX2610" fmla="*/ 7799163 w 12193268"/>
              <a:gd name="connsiteY2610" fmla="*/ 5704157 h 6852115"/>
              <a:gd name="connsiteX2611" fmla="*/ 7799164 w 12193268"/>
              <a:gd name="connsiteY2611" fmla="*/ 5696880 h 6852115"/>
              <a:gd name="connsiteX2612" fmla="*/ 7795469 w 12193268"/>
              <a:gd name="connsiteY2612" fmla="*/ 5700518 h 6852115"/>
              <a:gd name="connsiteX2613" fmla="*/ 7794963 w 12193268"/>
              <a:gd name="connsiteY2613" fmla="*/ 5700021 h 6852115"/>
              <a:gd name="connsiteX2614" fmla="*/ 7794964 w 12193268"/>
              <a:gd name="connsiteY2614" fmla="*/ 5701016 h 6852115"/>
              <a:gd name="connsiteX2615" fmla="*/ 7700992 w 12193268"/>
              <a:gd name="connsiteY2615" fmla="*/ 5793557 h 6852115"/>
              <a:gd name="connsiteX2616" fmla="*/ 7587955 w 12193268"/>
              <a:gd name="connsiteY2616" fmla="*/ 5682241 h 6852115"/>
              <a:gd name="connsiteX2617" fmla="*/ 9889311 w 12193268"/>
              <a:gd name="connsiteY2617" fmla="*/ 5566437 h 6852115"/>
              <a:gd name="connsiteX2618" fmla="*/ 9982569 w 12193268"/>
              <a:gd name="connsiteY2618" fmla="*/ 5658275 h 6852115"/>
              <a:gd name="connsiteX2619" fmla="*/ 9982568 w 12193268"/>
              <a:gd name="connsiteY2619" fmla="*/ 5674179 h 6852115"/>
              <a:gd name="connsiteX2620" fmla="*/ 10080740 w 12193268"/>
              <a:gd name="connsiteY2620" fmla="*/ 5577501 h 6852115"/>
              <a:gd name="connsiteX2621" fmla="*/ 10193778 w 12193268"/>
              <a:gd name="connsiteY2621" fmla="*/ 5688818 h 6852115"/>
              <a:gd name="connsiteX2622" fmla="*/ 10080741 w 12193268"/>
              <a:gd name="connsiteY2622" fmla="*/ 5800135 h 6852115"/>
              <a:gd name="connsiteX2623" fmla="*/ 9987484 w 12193268"/>
              <a:gd name="connsiteY2623" fmla="*/ 5708297 h 6852115"/>
              <a:gd name="connsiteX2624" fmla="*/ 9987483 w 12193268"/>
              <a:gd name="connsiteY2624" fmla="*/ 5692393 h 6852115"/>
              <a:gd name="connsiteX2625" fmla="*/ 9889312 w 12193268"/>
              <a:gd name="connsiteY2625" fmla="*/ 5789070 h 6852115"/>
              <a:gd name="connsiteX2626" fmla="*/ 9776274 w 12193268"/>
              <a:gd name="connsiteY2626" fmla="*/ 5677754 h 6852115"/>
              <a:gd name="connsiteX2627" fmla="*/ 6827279 w 12193268"/>
              <a:gd name="connsiteY2627" fmla="*/ 5568768 h 6852115"/>
              <a:gd name="connsiteX2628" fmla="*/ 6940317 w 12193268"/>
              <a:gd name="connsiteY2628" fmla="*/ 5680085 h 6852115"/>
              <a:gd name="connsiteX2629" fmla="*/ 6827280 w 12193268"/>
              <a:gd name="connsiteY2629" fmla="*/ 5791402 h 6852115"/>
              <a:gd name="connsiteX2630" fmla="*/ 6714241 w 12193268"/>
              <a:gd name="connsiteY2630" fmla="*/ 5680085 h 6852115"/>
              <a:gd name="connsiteX2631" fmla="*/ 9015599 w 12193268"/>
              <a:gd name="connsiteY2631" fmla="*/ 5564281 h 6852115"/>
              <a:gd name="connsiteX2632" fmla="*/ 9128636 w 12193268"/>
              <a:gd name="connsiteY2632" fmla="*/ 5675599 h 6852115"/>
              <a:gd name="connsiteX2633" fmla="*/ 9015599 w 12193268"/>
              <a:gd name="connsiteY2633" fmla="*/ 5786916 h 6852115"/>
              <a:gd name="connsiteX2634" fmla="*/ 8902561 w 12193268"/>
              <a:gd name="connsiteY2634" fmla="*/ 5675599 h 6852115"/>
              <a:gd name="connsiteX2635" fmla="*/ 5513388 w 12193268"/>
              <a:gd name="connsiteY2635" fmla="*/ 5567488 h 6852115"/>
              <a:gd name="connsiteX2636" fmla="*/ 5606645 w 12193268"/>
              <a:gd name="connsiteY2636" fmla="*/ 5659325 h 6852115"/>
              <a:gd name="connsiteX2637" fmla="*/ 5606645 w 12193268"/>
              <a:gd name="connsiteY2637" fmla="*/ 5675229 h 6852115"/>
              <a:gd name="connsiteX2638" fmla="*/ 5704817 w 12193268"/>
              <a:gd name="connsiteY2638" fmla="*/ 5578551 h 6852115"/>
              <a:gd name="connsiteX2639" fmla="*/ 5817855 w 12193268"/>
              <a:gd name="connsiteY2639" fmla="*/ 5689868 h 6852115"/>
              <a:gd name="connsiteX2640" fmla="*/ 5704816 w 12193268"/>
              <a:gd name="connsiteY2640" fmla="*/ 5801185 h 6852115"/>
              <a:gd name="connsiteX2641" fmla="*/ 5611559 w 12193268"/>
              <a:gd name="connsiteY2641" fmla="*/ 5709348 h 6852115"/>
              <a:gd name="connsiteX2642" fmla="*/ 5611560 w 12193268"/>
              <a:gd name="connsiteY2642" fmla="*/ 5693444 h 6852115"/>
              <a:gd name="connsiteX2643" fmla="*/ 5513389 w 12193268"/>
              <a:gd name="connsiteY2643" fmla="*/ 5790121 h 6852115"/>
              <a:gd name="connsiteX2644" fmla="*/ 5400350 w 12193268"/>
              <a:gd name="connsiteY2644" fmla="*/ 5678805 h 6852115"/>
              <a:gd name="connsiteX2645" fmla="*/ 10519550 w 12193268"/>
              <a:gd name="connsiteY2645" fmla="*/ 5560181 h 6852115"/>
              <a:gd name="connsiteX2646" fmla="*/ 10652363 w 12193268"/>
              <a:gd name="connsiteY2646" fmla="*/ 5690973 h 6852115"/>
              <a:gd name="connsiteX2647" fmla="*/ 10519549 w 12193268"/>
              <a:gd name="connsiteY2647" fmla="*/ 5821766 h 6852115"/>
              <a:gd name="connsiteX2648" fmla="*/ 10386736 w 12193268"/>
              <a:gd name="connsiteY2648" fmla="*/ 5690973 h 6852115"/>
              <a:gd name="connsiteX2649" fmla="*/ 2440723 w 12193268"/>
              <a:gd name="connsiteY2649" fmla="*/ 5569833 h 6852115"/>
              <a:gd name="connsiteX2650" fmla="*/ 2553760 w 12193268"/>
              <a:gd name="connsiteY2650" fmla="*/ 5681150 h 6852115"/>
              <a:gd name="connsiteX2651" fmla="*/ 2440724 w 12193268"/>
              <a:gd name="connsiteY2651" fmla="*/ 5792468 h 6852115"/>
              <a:gd name="connsiteX2652" fmla="*/ 2327685 w 12193268"/>
              <a:gd name="connsiteY2652" fmla="*/ 5681151 h 6852115"/>
              <a:gd name="connsiteX2653" fmla="*/ 4639675 w 12193268"/>
              <a:gd name="connsiteY2653" fmla="*/ 5565332 h 6852115"/>
              <a:gd name="connsiteX2654" fmla="*/ 4752712 w 12193268"/>
              <a:gd name="connsiteY2654" fmla="*/ 5676649 h 6852115"/>
              <a:gd name="connsiteX2655" fmla="*/ 4639676 w 12193268"/>
              <a:gd name="connsiteY2655" fmla="*/ 5787967 h 6852115"/>
              <a:gd name="connsiteX2656" fmla="*/ 4526638 w 12193268"/>
              <a:gd name="connsiteY2656" fmla="*/ 5676650 h 6852115"/>
              <a:gd name="connsiteX2657" fmla="*/ 1126831 w 12193268"/>
              <a:gd name="connsiteY2657" fmla="*/ 5568553 h 6852115"/>
              <a:gd name="connsiteX2658" fmla="*/ 1220088 w 12193268"/>
              <a:gd name="connsiteY2658" fmla="*/ 5660391 h 6852115"/>
              <a:gd name="connsiteX2659" fmla="*/ 1220088 w 12193268"/>
              <a:gd name="connsiteY2659" fmla="*/ 5676295 h 6852115"/>
              <a:gd name="connsiteX2660" fmla="*/ 1318260 w 12193268"/>
              <a:gd name="connsiteY2660" fmla="*/ 5579617 h 6852115"/>
              <a:gd name="connsiteX2661" fmla="*/ 1431298 w 12193268"/>
              <a:gd name="connsiteY2661" fmla="*/ 5690934 h 6852115"/>
              <a:gd name="connsiteX2662" fmla="*/ 1318261 w 12193268"/>
              <a:gd name="connsiteY2662" fmla="*/ 5802251 h 6852115"/>
              <a:gd name="connsiteX2663" fmla="*/ 1225004 w 12193268"/>
              <a:gd name="connsiteY2663" fmla="*/ 5710413 h 6852115"/>
              <a:gd name="connsiteX2664" fmla="*/ 1225004 w 12193268"/>
              <a:gd name="connsiteY2664" fmla="*/ 5694509 h 6852115"/>
              <a:gd name="connsiteX2665" fmla="*/ 1126832 w 12193268"/>
              <a:gd name="connsiteY2665" fmla="*/ 5791186 h 6852115"/>
              <a:gd name="connsiteX2666" fmla="*/ 1013794 w 12193268"/>
              <a:gd name="connsiteY2666" fmla="*/ 5679870 h 6852115"/>
              <a:gd name="connsiteX2667" fmla="*/ 6143627 w 12193268"/>
              <a:gd name="connsiteY2667" fmla="*/ 5561232 h 6852115"/>
              <a:gd name="connsiteX2668" fmla="*/ 6276438 w 12193268"/>
              <a:gd name="connsiteY2668" fmla="*/ 5692024 h 6852115"/>
              <a:gd name="connsiteX2669" fmla="*/ 6143625 w 12193268"/>
              <a:gd name="connsiteY2669" fmla="*/ 5822816 h 6852115"/>
              <a:gd name="connsiteX2670" fmla="*/ 6010812 w 12193268"/>
              <a:gd name="connsiteY2670" fmla="*/ 5692024 h 6852115"/>
              <a:gd name="connsiteX2671" fmla="*/ 8331945 w 12193268"/>
              <a:gd name="connsiteY2671" fmla="*/ 5556746 h 6852115"/>
              <a:gd name="connsiteX2672" fmla="*/ 8464759 w 12193268"/>
              <a:gd name="connsiteY2672" fmla="*/ 5687537 h 6852115"/>
              <a:gd name="connsiteX2673" fmla="*/ 8331944 w 12193268"/>
              <a:gd name="connsiteY2673" fmla="*/ 5818330 h 6852115"/>
              <a:gd name="connsiteX2674" fmla="*/ 8199131 w 12193268"/>
              <a:gd name="connsiteY2674" fmla="*/ 5687537 h 6852115"/>
              <a:gd name="connsiteX2675" fmla="*/ 253119 w 12193268"/>
              <a:gd name="connsiteY2675" fmla="*/ 5566397 h 6852115"/>
              <a:gd name="connsiteX2676" fmla="*/ 366156 w 12193268"/>
              <a:gd name="connsiteY2676" fmla="*/ 5677715 h 6852115"/>
              <a:gd name="connsiteX2677" fmla="*/ 253119 w 12193268"/>
              <a:gd name="connsiteY2677" fmla="*/ 5789032 h 6852115"/>
              <a:gd name="connsiteX2678" fmla="*/ 140081 w 12193268"/>
              <a:gd name="connsiteY2678" fmla="*/ 5677715 h 6852115"/>
              <a:gd name="connsiteX2679" fmla="*/ 1757069 w 12193268"/>
              <a:gd name="connsiteY2679" fmla="*/ 5562297 h 6852115"/>
              <a:gd name="connsiteX2680" fmla="*/ 1889883 w 12193268"/>
              <a:gd name="connsiteY2680" fmla="*/ 5693089 h 6852115"/>
              <a:gd name="connsiteX2681" fmla="*/ 1757069 w 12193268"/>
              <a:gd name="connsiteY2681" fmla="*/ 5823882 h 6852115"/>
              <a:gd name="connsiteX2682" fmla="*/ 1624255 w 12193268"/>
              <a:gd name="connsiteY2682" fmla="*/ 5693089 h 6852115"/>
              <a:gd name="connsiteX2683" fmla="*/ 11638106 w 12193268"/>
              <a:gd name="connsiteY2683" fmla="*/ 5548242 h 6852115"/>
              <a:gd name="connsiteX2684" fmla="*/ 11770919 w 12193268"/>
              <a:gd name="connsiteY2684" fmla="*/ 5679034 h 6852115"/>
              <a:gd name="connsiteX2685" fmla="*/ 11638106 w 12193268"/>
              <a:gd name="connsiteY2685" fmla="*/ 5809826 h 6852115"/>
              <a:gd name="connsiteX2686" fmla="*/ 11505292 w 12193268"/>
              <a:gd name="connsiteY2686" fmla="*/ 5679034 h 6852115"/>
              <a:gd name="connsiteX2687" fmla="*/ 3956022 w 12193268"/>
              <a:gd name="connsiteY2687" fmla="*/ 5557796 h 6852115"/>
              <a:gd name="connsiteX2688" fmla="*/ 4088835 w 12193268"/>
              <a:gd name="connsiteY2688" fmla="*/ 5688588 h 6852115"/>
              <a:gd name="connsiteX2689" fmla="*/ 3956021 w 12193268"/>
              <a:gd name="connsiteY2689" fmla="*/ 5819381 h 6852115"/>
              <a:gd name="connsiteX2690" fmla="*/ 3823207 w 12193268"/>
              <a:gd name="connsiteY2690" fmla="*/ 5688588 h 6852115"/>
              <a:gd name="connsiteX2691" fmla="*/ 7262183 w 12193268"/>
              <a:gd name="connsiteY2691" fmla="*/ 5549293 h 6852115"/>
              <a:gd name="connsiteX2692" fmla="*/ 7394996 w 12193268"/>
              <a:gd name="connsiteY2692" fmla="*/ 5680084 h 6852115"/>
              <a:gd name="connsiteX2693" fmla="*/ 7262182 w 12193268"/>
              <a:gd name="connsiteY2693" fmla="*/ 5810876 h 6852115"/>
              <a:gd name="connsiteX2694" fmla="*/ 7129368 w 12193268"/>
              <a:gd name="connsiteY2694" fmla="*/ 5680085 h 6852115"/>
              <a:gd name="connsiteX2695" fmla="*/ 9450503 w 12193268"/>
              <a:gd name="connsiteY2695" fmla="*/ 5544806 h 6852115"/>
              <a:gd name="connsiteX2696" fmla="*/ 9583316 w 12193268"/>
              <a:gd name="connsiteY2696" fmla="*/ 5675598 h 6852115"/>
              <a:gd name="connsiteX2697" fmla="*/ 9450502 w 12193268"/>
              <a:gd name="connsiteY2697" fmla="*/ 5806391 h 6852115"/>
              <a:gd name="connsiteX2698" fmla="*/ 9317688 w 12193268"/>
              <a:gd name="connsiteY2698" fmla="*/ 5675599 h 6852115"/>
              <a:gd name="connsiteX2699" fmla="*/ 2875626 w 12193268"/>
              <a:gd name="connsiteY2699" fmla="*/ 5550358 h 6852115"/>
              <a:gd name="connsiteX2700" fmla="*/ 3008439 w 12193268"/>
              <a:gd name="connsiteY2700" fmla="*/ 5681150 h 6852115"/>
              <a:gd name="connsiteX2701" fmla="*/ 2875626 w 12193268"/>
              <a:gd name="connsiteY2701" fmla="*/ 5811942 h 6852115"/>
              <a:gd name="connsiteX2702" fmla="*/ 2742812 w 12193268"/>
              <a:gd name="connsiteY2702" fmla="*/ 5681150 h 6852115"/>
              <a:gd name="connsiteX2703" fmla="*/ 5074579 w 12193268"/>
              <a:gd name="connsiteY2703" fmla="*/ 5545857 h 6852115"/>
              <a:gd name="connsiteX2704" fmla="*/ 5207392 w 12193268"/>
              <a:gd name="connsiteY2704" fmla="*/ 5676649 h 6852115"/>
              <a:gd name="connsiteX2705" fmla="*/ 5074578 w 12193268"/>
              <a:gd name="connsiteY2705" fmla="*/ 5807441 h 6852115"/>
              <a:gd name="connsiteX2706" fmla="*/ 4941765 w 12193268"/>
              <a:gd name="connsiteY2706" fmla="*/ 5676650 h 6852115"/>
              <a:gd name="connsiteX2707" fmla="*/ 688022 w 12193268"/>
              <a:gd name="connsiteY2707" fmla="*/ 5546922 h 6852115"/>
              <a:gd name="connsiteX2708" fmla="*/ 820836 w 12193268"/>
              <a:gd name="connsiteY2708" fmla="*/ 5677714 h 6852115"/>
              <a:gd name="connsiteX2709" fmla="*/ 688022 w 12193268"/>
              <a:gd name="connsiteY2709" fmla="*/ 5808507 h 6852115"/>
              <a:gd name="connsiteX2710" fmla="*/ 555208 w 12193268"/>
              <a:gd name="connsiteY2710" fmla="*/ 5677715 h 6852115"/>
              <a:gd name="connsiteX2711" fmla="*/ 10519321 w 12193268"/>
              <a:gd name="connsiteY2711" fmla="*/ 5500448 h 6852115"/>
              <a:gd name="connsiteX2712" fmla="*/ 10475942 w 12193268"/>
              <a:gd name="connsiteY2712" fmla="*/ 5542004 h 6852115"/>
              <a:gd name="connsiteX2713" fmla="*/ 10326861 w 12193268"/>
              <a:gd name="connsiteY2713" fmla="*/ 5688816 h 6852115"/>
              <a:gd name="connsiteX2714" fmla="*/ 10519549 w 12193268"/>
              <a:gd name="connsiteY2714" fmla="*/ 5878573 h 6852115"/>
              <a:gd name="connsiteX2715" fmla="*/ 10712238 w 12193268"/>
              <a:gd name="connsiteY2715" fmla="*/ 5688817 h 6852115"/>
              <a:gd name="connsiteX2716" fmla="*/ 10579522 w 12193268"/>
              <a:gd name="connsiteY2716" fmla="*/ 5558121 h 6852115"/>
              <a:gd name="connsiteX2717" fmla="*/ 6143397 w 12193268"/>
              <a:gd name="connsiteY2717" fmla="*/ 5501499 h 6852115"/>
              <a:gd name="connsiteX2718" fmla="*/ 6100018 w 12193268"/>
              <a:gd name="connsiteY2718" fmla="*/ 5543055 h 6852115"/>
              <a:gd name="connsiteX2719" fmla="*/ 5950937 w 12193268"/>
              <a:gd name="connsiteY2719" fmla="*/ 5689867 h 6852115"/>
              <a:gd name="connsiteX2720" fmla="*/ 6143625 w 12193268"/>
              <a:gd name="connsiteY2720" fmla="*/ 5879623 h 6852115"/>
              <a:gd name="connsiteX2721" fmla="*/ 6336315 w 12193268"/>
              <a:gd name="connsiteY2721" fmla="*/ 5689868 h 6852115"/>
              <a:gd name="connsiteX2722" fmla="*/ 6203598 w 12193268"/>
              <a:gd name="connsiteY2722" fmla="*/ 5559172 h 6852115"/>
              <a:gd name="connsiteX2723" fmla="*/ 8331716 w 12193268"/>
              <a:gd name="connsiteY2723" fmla="*/ 5497012 h 6852115"/>
              <a:gd name="connsiteX2724" fmla="*/ 8288338 w 12193268"/>
              <a:gd name="connsiteY2724" fmla="*/ 5538569 h 6852115"/>
              <a:gd name="connsiteX2725" fmla="*/ 8139256 w 12193268"/>
              <a:gd name="connsiteY2725" fmla="*/ 5685381 h 6852115"/>
              <a:gd name="connsiteX2726" fmla="*/ 8331945 w 12193268"/>
              <a:gd name="connsiteY2726" fmla="*/ 5875137 h 6852115"/>
              <a:gd name="connsiteX2727" fmla="*/ 8524633 w 12193268"/>
              <a:gd name="connsiteY2727" fmla="*/ 5685382 h 6852115"/>
              <a:gd name="connsiteX2728" fmla="*/ 8391918 w 12193268"/>
              <a:gd name="connsiteY2728" fmla="*/ 5554686 h 6852115"/>
              <a:gd name="connsiteX2729" fmla="*/ 11638106 w 12193268"/>
              <a:gd name="connsiteY2729" fmla="*/ 5491435 h 6852115"/>
              <a:gd name="connsiteX2730" fmla="*/ 11445417 w 12193268"/>
              <a:gd name="connsiteY2730" fmla="*/ 5681190 h 6852115"/>
              <a:gd name="connsiteX2731" fmla="*/ 11578133 w 12193268"/>
              <a:gd name="connsiteY2731" fmla="*/ 5811885 h 6852115"/>
              <a:gd name="connsiteX2732" fmla="*/ 11638334 w 12193268"/>
              <a:gd name="connsiteY2732" fmla="*/ 5869559 h 6852115"/>
              <a:gd name="connsiteX2733" fmla="*/ 11681713 w 12193268"/>
              <a:gd name="connsiteY2733" fmla="*/ 5828002 h 6852115"/>
              <a:gd name="connsiteX2734" fmla="*/ 11830794 w 12193268"/>
              <a:gd name="connsiteY2734" fmla="*/ 5681190 h 6852115"/>
              <a:gd name="connsiteX2735" fmla="*/ 1756840 w 12193268"/>
              <a:gd name="connsiteY2735" fmla="*/ 5502564 h 6852115"/>
              <a:gd name="connsiteX2736" fmla="*/ 1713462 w 12193268"/>
              <a:gd name="connsiteY2736" fmla="*/ 5544121 h 6852115"/>
              <a:gd name="connsiteX2737" fmla="*/ 1564380 w 12193268"/>
              <a:gd name="connsiteY2737" fmla="*/ 5690932 h 6852115"/>
              <a:gd name="connsiteX2738" fmla="*/ 1757069 w 12193268"/>
              <a:gd name="connsiteY2738" fmla="*/ 5880689 h 6852115"/>
              <a:gd name="connsiteX2739" fmla="*/ 1949758 w 12193268"/>
              <a:gd name="connsiteY2739" fmla="*/ 5690933 h 6852115"/>
              <a:gd name="connsiteX2740" fmla="*/ 1817042 w 12193268"/>
              <a:gd name="connsiteY2740" fmla="*/ 5560238 h 6852115"/>
              <a:gd name="connsiteX2741" fmla="*/ 3955793 w 12193268"/>
              <a:gd name="connsiteY2741" fmla="*/ 5498063 h 6852115"/>
              <a:gd name="connsiteX2742" fmla="*/ 3912415 w 12193268"/>
              <a:gd name="connsiteY2742" fmla="*/ 5539619 h 6852115"/>
              <a:gd name="connsiteX2743" fmla="*/ 3763333 w 12193268"/>
              <a:gd name="connsiteY2743" fmla="*/ 5686432 h 6852115"/>
              <a:gd name="connsiteX2744" fmla="*/ 3956022 w 12193268"/>
              <a:gd name="connsiteY2744" fmla="*/ 5876188 h 6852115"/>
              <a:gd name="connsiteX2745" fmla="*/ 4148710 w 12193268"/>
              <a:gd name="connsiteY2745" fmla="*/ 5686433 h 6852115"/>
              <a:gd name="connsiteX2746" fmla="*/ 4015995 w 12193268"/>
              <a:gd name="connsiteY2746" fmla="*/ 5555736 h 6852115"/>
              <a:gd name="connsiteX2747" fmla="*/ 7262183 w 12193268"/>
              <a:gd name="connsiteY2747" fmla="*/ 5492486 h 6852115"/>
              <a:gd name="connsiteX2748" fmla="*/ 7069493 w 12193268"/>
              <a:gd name="connsiteY2748" fmla="*/ 5682241 h 6852115"/>
              <a:gd name="connsiteX2749" fmla="*/ 7202209 w 12193268"/>
              <a:gd name="connsiteY2749" fmla="*/ 5812936 h 6852115"/>
              <a:gd name="connsiteX2750" fmla="*/ 7262410 w 12193268"/>
              <a:gd name="connsiteY2750" fmla="*/ 5870610 h 6852115"/>
              <a:gd name="connsiteX2751" fmla="*/ 7305790 w 12193268"/>
              <a:gd name="connsiteY2751" fmla="*/ 5829052 h 6852115"/>
              <a:gd name="connsiteX2752" fmla="*/ 7454871 w 12193268"/>
              <a:gd name="connsiteY2752" fmla="*/ 5682241 h 6852115"/>
              <a:gd name="connsiteX2753" fmla="*/ 9450502 w 12193268"/>
              <a:gd name="connsiteY2753" fmla="*/ 5487999 h 6852115"/>
              <a:gd name="connsiteX2754" fmla="*/ 9257813 w 12193268"/>
              <a:gd name="connsiteY2754" fmla="*/ 5677754 h 6852115"/>
              <a:gd name="connsiteX2755" fmla="*/ 9390529 w 12193268"/>
              <a:gd name="connsiteY2755" fmla="*/ 5808449 h 6852115"/>
              <a:gd name="connsiteX2756" fmla="*/ 9450731 w 12193268"/>
              <a:gd name="connsiteY2756" fmla="*/ 5866124 h 6852115"/>
              <a:gd name="connsiteX2757" fmla="*/ 9494108 w 12193268"/>
              <a:gd name="connsiteY2757" fmla="*/ 5824567 h 6852115"/>
              <a:gd name="connsiteX2758" fmla="*/ 9643191 w 12193268"/>
              <a:gd name="connsiteY2758" fmla="*/ 5677754 h 6852115"/>
              <a:gd name="connsiteX2759" fmla="*/ 2875626 w 12193268"/>
              <a:gd name="connsiteY2759" fmla="*/ 5493551 h 6852115"/>
              <a:gd name="connsiteX2760" fmla="*/ 2682937 w 12193268"/>
              <a:gd name="connsiteY2760" fmla="*/ 5683306 h 6852115"/>
              <a:gd name="connsiteX2761" fmla="*/ 2815653 w 12193268"/>
              <a:gd name="connsiteY2761" fmla="*/ 5814001 h 6852115"/>
              <a:gd name="connsiteX2762" fmla="*/ 2875854 w 12193268"/>
              <a:gd name="connsiteY2762" fmla="*/ 5871676 h 6852115"/>
              <a:gd name="connsiteX2763" fmla="*/ 2919233 w 12193268"/>
              <a:gd name="connsiteY2763" fmla="*/ 5830118 h 6852115"/>
              <a:gd name="connsiteX2764" fmla="*/ 3068314 w 12193268"/>
              <a:gd name="connsiteY2764" fmla="*/ 5683306 h 6852115"/>
              <a:gd name="connsiteX2765" fmla="*/ 5074578 w 12193268"/>
              <a:gd name="connsiteY2765" fmla="*/ 5489050 h 6852115"/>
              <a:gd name="connsiteX2766" fmla="*/ 4881890 w 12193268"/>
              <a:gd name="connsiteY2766" fmla="*/ 5678805 h 6852115"/>
              <a:gd name="connsiteX2767" fmla="*/ 5014605 w 12193268"/>
              <a:gd name="connsiteY2767" fmla="*/ 5809500 h 6852115"/>
              <a:gd name="connsiteX2768" fmla="*/ 5074807 w 12193268"/>
              <a:gd name="connsiteY2768" fmla="*/ 5867174 h 6852115"/>
              <a:gd name="connsiteX2769" fmla="*/ 5118185 w 12193268"/>
              <a:gd name="connsiteY2769" fmla="*/ 5825617 h 6852115"/>
              <a:gd name="connsiteX2770" fmla="*/ 5267267 w 12193268"/>
              <a:gd name="connsiteY2770" fmla="*/ 5678805 h 6852115"/>
              <a:gd name="connsiteX2771" fmla="*/ 688021 w 12193268"/>
              <a:gd name="connsiteY2771" fmla="*/ 5490115 h 6852115"/>
              <a:gd name="connsiteX2772" fmla="*/ 495333 w 12193268"/>
              <a:gd name="connsiteY2772" fmla="*/ 5679870 h 6852115"/>
              <a:gd name="connsiteX2773" fmla="*/ 628048 w 12193268"/>
              <a:gd name="connsiteY2773" fmla="*/ 5810566 h 6852115"/>
              <a:gd name="connsiteX2774" fmla="*/ 688251 w 12193268"/>
              <a:gd name="connsiteY2774" fmla="*/ 5868240 h 6852115"/>
              <a:gd name="connsiteX2775" fmla="*/ 731629 w 12193268"/>
              <a:gd name="connsiteY2775" fmla="*/ 5826683 h 6852115"/>
              <a:gd name="connsiteX2776" fmla="*/ 880710 w 12193268"/>
              <a:gd name="connsiteY2776" fmla="*/ 5679870 h 6852115"/>
              <a:gd name="connsiteX2777" fmla="*/ 12180353 w 12193268"/>
              <a:gd name="connsiteY2777" fmla="*/ 5290893 h 6852115"/>
              <a:gd name="connsiteX2778" fmla="*/ 12175087 w 12193268"/>
              <a:gd name="connsiteY2778" fmla="*/ 5295756 h 6852115"/>
              <a:gd name="connsiteX2779" fmla="*/ 12175087 w 12193268"/>
              <a:gd name="connsiteY2779" fmla="*/ 5294481 h 6852115"/>
              <a:gd name="connsiteX2780" fmla="*/ 12133545 w 12193268"/>
              <a:gd name="connsiteY2780" fmla="*/ 5294481 h 6852115"/>
              <a:gd name="connsiteX2781" fmla="*/ 12155007 w 12193268"/>
              <a:gd name="connsiteY2781" fmla="*/ 5314303 h 6852115"/>
              <a:gd name="connsiteX2782" fmla="*/ 12154045 w 12193268"/>
              <a:gd name="connsiteY2782" fmla="*/ 5315191 h 6852115"/>
              <a:gd name="connsiteX2783" fmla="*/ 12155968 w 12193268"/>
              <a:gd name="connsiteY2783" fmla="*/ 5315191 h 6852115"/>
              <a:gd name="connsiteX2784" fmla="*/ 12175087 w 12193268"/>
              <a:gd name="connsiteY2784" fmla="*/ 5332851 h 6852115"/>
              <a:gd name="connsiteX2785" fmla="*/ 12175087 w 12193268"/>
              <a:gd name="connsiteY2785" fmla="*/ 5315192 h 6852115"/>
              <a:gd name="connsiteX2786" fmla="*/ 12180353 w 12193268"/>
              <a:gd name="connsiteY2786" fmla="*/ 5315191 h 6852115"/>
              <a:gd name="connsiteX2787" fmla="*/ 10525273 w 12193268"/>
              <a:gd name="connsiteY2787" fmla="*/ 5289780 h 6852115"/>
              <a:gd name="connsiteX2788" fmla="*/ 10508376 w 12193268"/>
              <a:gd name="connsiteY2788" fmla="*/ 5306420 h 6852115"/>
              <a:gd name="connsiteX2789" fmla="*/ 10487213 w 12193268"/>
              <a:gd name="connsiteY2789" fmla="*/ 5306420 h 6852115"/>
              <a:gd name="connsiteX2790" fmla="*/ 10497794 w 12193268"/>
              <a:gd name="connsiteY2790" fmla="*/ 5316840 h 6852115"/>
              <a:gd name="connsiteX2791" fmla="*/ 10487344 w 12193268"/>
              <a:gd name="connsiteY2791" fmla="*/ 5327130 h 6852115"/>
              <a:gd name="connsiteX2792" fmla="*/ 10508244 w 12193268"/>
              <a:gd name="connsiteY2792" fmla="*/ 5327130 h 6852115"/>
              <a:gd name="connsiteX2793" fmla="*/ 10521471 w 12193268"/>
              <a:gd name="connsiteY2793" fmla="*/ 5340155 h 6852115"/>
              <a:gd name="connsiteX2794" fmla="*/ 10534697 w 12193268"/>
              <a:gd name="connsiteY2794" fmla="*/ 5327131 h 6852115"/>
              <a:gd name="connsiteX2795" fmla="*/ 10563201 w 12193268"/>
              <a:gd name="connsiteY2795" fmla="*/ 5327131 h 6852115"/>
              <a:gd name="connsiteX2796" fmla="*/ 10548949 w 12193268"/>
              <a:gd name="connsiteY2796" fmla="*/ 5313095 h 6852115"/>
              <a:gd name="connsiteX2797" fmla="*/ 10555728 w 12193268"/>
              <a:gd name="connsiteY2797" fmla="*/ 5306419 h 6852115"/>
              <a:gd name="connsiteX2798" fmla="*/ 10542170 w 12193268"/>
              <a:gd name="connsiteY2798" fmla="*/ 5306419 h 6852115"/>
              <a:gd name="connsiteX2799" fmla="*/ 9992748 w 12193268"/>
              <a:gd name="connsiteY2799" fmla="*/ 5287457 h 6852115"/>
              <a:gd name="connsiteX2800" fmla="*/ 9989586 w 12193268"/>
              <a:gd name="connsiteY2800" fmla="*/ 5290378 h 6852115"/>
              <a:gd name="connsiteX2801" fmla="*/ 9987833 w 12193268"/>
              <a:gd name="connsiteY2801" fmla="*/ 5288759 h 6852115"/>
              <a:gd name="connsiteX2802" fmla="*/ 9987833 w 12193268"/>
              <a:gd name="connsiteY2802" fmla="*/ 5291996 h 6852115"/>
              <a:gd name="connsiteX2803" fmla="*/ 9987484 w 12193268"/>
              <a:gd name="connsiteY2803" fmla="*/ 5292320 h 6852115"/>
              <a:gd name="connsiteX2804" fmla="*/ 9987484 w 12193268"/>
              <a:gd name="connsiteY2804" fmla="*/ 5291045 h 6852115"/>
              <a:gd name="connsiteX2805" fmla="*/ 9945940 w 12193268"/>
              <a:gd name="connsiteY2805" fmla="*/ 5291046 h 6852115"/>
              <a:gd name="connsiteX2806" fmla="*/ 9967402 w 12193268"/>
              <a:gd name="connsiteY2806" fmla="*/ 5310868 h 6852115"/>
              <a:gd name="connsiteX2807" fmla="*/ 9966441 w 12193268"/>
              <a:gd name="connsiteY2807" fmla="*/ 5311756 h 6852115"/>
              <a:gd name="connsiteX2808" fmla="*/ 9968364 w 12193268"/>
              <a:gd name="connsiteY2808" fmla="*/ 5311756 h 6852115"/>
              <a:gd name="connsiteX2809" fmla="*/ 9982569 w 12193268"/>
              <a:gd name="connsiteY2809" fmla="*/ 5324876 h 6852115"/>
              <a:gd name="connsiteX2810" fmla="*/ 9982569 w 12193268"/>
              <a:gd name="connsiteY2810" fmla="*/ 5330719 h 6852115"/>
              <a:gd name="connsiteX2811" fmla="*/ 9985731 w 12193268"/>
              <a:gd name="connsiteY2811" fmla="*/ 5327796 h 6852115"/>
              <a:gd name="connsiteX2812" fmla="*/ 9987484 w 12193268"/>
              <a:gd name="connsiteY2812" fmla="*/ 5329415 h 6852115"/>
              <a:gd name="connsiteX2813" fmla="*/ 9987484 w 12193268"/>
              <a:gd name="connsiteY2813" fmla="*/ 5326178 h 6852115"/>
              <a:gd name="connsiteX2814" fmla="*/ 9987834 w 12193268"/>
              <a:gd name="connsiteY2814" fmla="*/ 5325855 h 6852115"/>
              <a:gd name="connsiteX2815" fmla="*/ 9987833 w 12193268"/>
              <a:gd name="connsiteY2815" fmla="*/ 5327130 h 6852115"/>
              <a:gd name="connsiteX2816" fmla="*/ 10029375 w 12193268"/>
              <a:gd name="connsiteY2816" fmla="*/ 5327131 h 6852115"/>
              <a:gd name="connsiteX2817" fmla="*/ 10007914 w 12193268"/>
              <a:gd name="connsiteY2817" fmla="*/ 5307308 h 6852115"/>
              <a:gd name="connsiteX2818" fmla="*/ 10008876 w 12193268"/>
              <a:gd name="connsiteY2818" fmla="*/ 5306419 h 6852115"/>
              <a:gd name="connsiteX2819" fmla="*/ 10006953 w 12193268"/>
              <a:gd name="connsiteY2819" fmla="*/ 5306419 h 6852115"/>
              <a:gd name="connsiteX2820" fmla="*/ 9992748 w 12193268"/>
              <a:gd name="connsiteY2820" fmla="*/ 5293300 h 6852115"/>
              <a:gd name="connsiteX2821" fmla="*/ 6149349 w 12193268"/>
              <a:gd name="connsiteY2821" fmla="*/ 5290830 h 6852115"/>
              <a:gd name="connsiteX2822" fmla="*/ 6132452 w 12193268"/>
              <a:gd name="connsiteY2822" fmla="*/ 5307470 h 6852115"/>
              <a:gd name="connsiteX2823" fmla="*/ 6111289 w 12193268"/>
              <a:gd name="connsiteY2823" fmla="*/ 5307470 h 6852115"/>
              <a:gd name="connsiteX2824" fmla="*/ 6121870 w 12193268"/>
              <a:gd name="connsiteY2824" fmla="*/ 5317890 h 6852115"/>
              <a:gd name="connsiteX2825" fmla="*/ 6111421 w 12193268"/>
              <a:gd name="connsiteY2825" fmla="*/ 5328181 h 6852115"/>
              <a:gd name="connsiteX2826" fmla="*/ 6132321 w 12193268"/>
              <a:gd name="connsiteY2826" fmla="*/ 5328180 h 6852115"/>
              <a:gd name="connsiteX2827" fmla="*/ 6145547 w 12193268"/>
              <a:gd name="connsiteY2827" fmla="*/ 5341206 h 6852115"/>
              <a:gd name="connsiteX2828" fmla="*/ 6158773 w 12193268"/>
              <a:gd name="connsiteY2828" fmla="*/ 5328182 h 6852115"/>
              <a:gd name="connsiteX2829" fmla="*/ 6187277 w 12193268"/>
              <a:gd name="connsiteY2829" fmla="*/ 5328182 h 6852115"/>
              <a:gd name="connsiteX2830" fmla="*/ 6173025 w 12193268"/>
              <a:gd name="connsiteY2830" fmla="*/ 5314145 h 6852115"/>
              <a:gd name="connsiteX2831" fmla="*/ 6179803 w 12193268"/>
              <a:gd name="connsiteY2831" fmla="*/ 5307470 h 6852115"/>
              <a:gd name="connsiteX2832" fmla="*/ 6166245 w 12193268"/>
              <a:gd name="connsiteY2832" fmla="*/ 5307470 h 6852115"/>
              <a:gd name="connsiteX2833" fmla="*/ 8337668 w 12193268"/>
              <a:gd name="connsiteY2833" fmla="*/ 5286344 h 6852115"/>
              <a:gd name="connsiteX2834" fmla="*/ 8320771 w 12193268"/>
              <a:gd name="connsiteY2834" fmla="*/ 5302984 h 6852115"/>
              <a:gd name="connsiteX2835" fmla="*/ 8299608 w 12193268"/>
              <a:gd name="connsiteY2835" fmla="*/ 5302984 h 6852115"/>
              <a:gd name="connsiteX2836" fmla="*/ 8310190 w 12193268"/>
              <a:gd name="connsiteY2836" fmla="*/ 5313404 h 6852115"/>
              <a:gd name="connsiteX2837" fmla="*/ 8299740 w 12193268"/>
              <a:gd name="connsiteY2837" fmla="*/ 5323694 h 6852115"/>
              <a:gd name="connsiteX2838" fmla="*/ 8320640 w 12193268"/>
              <a:gd name="connsiteY2838" fmla="*/ 5323695 h 6852115"/>
              <a:gd name="connsiteX2839" fmla="*/ 8333866 w 12193268"/>
              <a:gd name="connsiteY2839" fmla="*/ 5336720 h 6852115"/>
              <a:gd name="connsiteX2840" fmla="*/ 8347093 w 12193268"/>
              <a:gd name="connsiteY2840" fmla="*/ 5323695 h 6852115"/>
              <a:gd name="connsiteX2841" fmla="*/ 8375597 w 12193268"/>
              <a:gd name="connsiteY2841" fmla="*/ 5323695 h 6852115"/>
              <a:gd name="connsiteX2842" fmla="*/ 8361345 w 12193268"/>
              <a:gd name="connsiteY2842" fmla="*/ 5309660 h 6852115"/>
              <a:gd name="connsiteX2843" fmla="*/ 8368124 w 12193268"/>
              <a:gd name="connsiteY2843" fmla="*/ 5302984 h 6852115"/>
              <a:gd name="connsiteX2844" fmla="*/ 8354566 w 12193268"/>
              <a:gd name="connsiteY2844" fmla="*/ 5302984 h 6852115"/>
              <a:gd name="connsiteX2845" fmla="*/ 3417873 w 12193268"/>
              <a:gd name="connsiteY2845" fmla="*/ 5293009 h 6852115"/>
              <a:gd name="connsiteX2846" fmla="*/ 3412607 w 12193268"/>
              <a:gd name="connsiteY2846" fmla="*/ 5297872 h 6852115"/>
              <a:gd name="connsiteX2847" fmla="*/ 3412607 w 12193268"/>
              <a:gd name="connsiteY2847" fmla="*/ 5296597 h 6852115"/>
              <a:gd name="connsiteX2848" fmla="*/ 3371065 w 12193268"/>
              <a:gd name="connsiteY2848" fmla="*/ 5296597 h 6852115"/>
              <a:gd name="connsiteX2849" fmla="*/ 3392526 w 12193268"/>
              <a:gd name="connsiteY2849" fmla="*/ 5316419 h 6852115"/>
              <a:gd name="connsiteX2850" fmla="*/ 3391565 w 12193268"/>
              <a:gd name="connsiteY2850" fmla="*/ 5317307 h 6852115"/>
              <a:gd name="connsiteX2851" fmla="*/ 3393488 w 12193268"/>
              <a:gd name="connsiteY2851" fmla="*/ 5317307 h 6852115"/>
              <a:gd name="connsiteX2852" fmla="*/ 3412607 w 12193268"/>
              <a:gd name="connsiteY2852" fmla="*/ 5334967 h 6852115"/>
              <a:gd name="connsiteX2853" fmla="*/ 3412607 w 12193268"/>
              <a:gd name="connsiteY2853" fmla="*/ 5317308 h 6852115"/>
              <a:gd name="connsiteX2854" fmla="*/ 3417873 w 12193268"/>
              <a:gd name="connsiteY2854" fmla="*/ 5317307 h 6852115"/>
              <a:gd name="connsiteX2855" fmla="*/ 11641450 w 12193268"/>
              <a:gd name="connsiteY2855" fmla="*/ 5281456 h 6852115"/>
              <a:gd name="connsiteX2856" fmla="*/ 11628223 w 12193268"/>
              <a:gd name="connsiteY2856" fmla="*/ 5294481 h 6852115"/>
              <a:gd name="connsiteX2857" fmla="*/ 11599719 w 12193268"/>
              <a:gd name="connsiteY2857" fmla="*/ 5294481 h 6852115"/>
              <a:gd name="connsiteX2858" fmla="*/ 11613971 w 12193268"/>
              <a:gd name="connsiteY2858" fmla="*/ 5308516 h 6852115"/>
              <a:gd name="connsiteX2859" fmla="*/ 11607193 w 12193268"/>
              <a:gd name="connsiteY2859" fmla="*/ 5315191 h 6852115"/>
              <a:gd name="connsiteX2860" fmla="*/ 11620751 w 12193268"/>
              <a:gd name="connsiteY2860" fmla="*/ 5315191 h 6852115"/>
              <a:gd name="connsiteX2861" fmla="*/ 11637648 w 12193268"/>
              <a:gd name="connsiteY2861" fmla="*/ 5331831 h 6852115"/>
              <a:gd name="connsiteX2862" fmla="*/ 11654545 w 12193268"/>
              <a:gd name="connsiteY2862" fmla="*/ 5315191 h 6852115"/>
              <a:gd name="connsiteX2863" fmla="*/ 11675708 w 12193268"/>
              <a:gd name="connsiteY2863" fmla="*/ 5315192 h 6852115"/>
              <a:gd name="connsiteX2864" fmla="*/ 11665126 w 12193268"/>
              <a:gd name="connsiteY2864" fmla="*/ 5304771 h 6852115"/>
              <a:gd name="connsiteX2865" fmla="*/ 11675576 w 12193268"/>
              <a:gd name="connsiteY2865" fmla="*/ 5294481 h 6852115"/>
              <a:gd name="connsiteX2866" fmla="*/ 11654676 w 12193268"/>
              <a:gd name="connsiteY2866" fmla="*/ 5294481 h 6852115"/>
              <a:gd name="connsiteX2867" fmla="*/ 5616824 w 12193268"/>
              <a:gd name="connsiteY2867" fmla="*/ 5288508 h 6852115"/>
              <a:gd name="connsiteX2868" fmla="*/ 5613662 w 12193268"/>
              <a:gd name="connsiteY2868" fmla="*/ 5291429 h 6852115"/>
              <a:gd name="connsiteX2869" fmla="*/ 5611909 w 12193268"/>
              <a:gd name="connsiteY2869" fmla="*/ 5289810 h 6852115"/>
              <a:gd name="connsiteX2870" fmla="*/ 5611910 w 12193268"/>
              <a:gd name="connsiteY2870" fmla="*/ 5293047 h 6852115"/>
              <a:gd name="connsiteX2871" fmla="*/ 5611559 w 12193268"/>
              <a:gd name="connsiteY2871" fmla="*/ 5293371 h 6852115"/>
              <a:gd name="connsiteX2872" fmla="*/ 5611560 w 12193268"/>
              <a:gd name="connsiteY2872" fmla="*/ 5292096 h 6852115"/>
              <a:gd name="connsiteX2873" fmla="*/ 5570017 w 12193268"/>
              <a:gd name="connsiteY2873" fmla="*/ 5292096 h 6852115"/>
              <a:gd name="connsiteX2874" fmla="*/ 5591478 w 12193268"/>
              <a:gd name="connsiteY2874" fmla="*/ 5311919 h 6852115"/>
              <a:gd name="connsiteX2875" fmla="*/ 5590516 w 12193268"/>
              <a:gd name="connsiteY2875" fmla="*/ 5312806 h 6852115"/>
              <a:gd name="connsiteX2876" fmla="*/ 5592441 w 12193268"/>
              <a:gd name="connsiteY2876" fmla="*/ 5312807 h 6852115"/>
              <a:gd name="connsiteX2877" fmla="*/ 5606645 w 12193268"/>
              <a:gd name="connsiteY2877" fmla="*/ 5325926 h 6852115"/>
              <a:gd name="connsiteX2878" fmla="*/ 5606645 w 12193268"/>
              <a:gd name="connsiteY2878" fmla="*/ 5331769 h 6852115"/>
              <a:gd name="connsiteX2879" fmla="*/ 5609808 w 12193268"/>
              <a:gd name="connsiteY2879" fmla="*/ 5328847 h 6852115"/>
              <a:gd name="connsiteX2880" fmla="*/ 5611560 w 12193268"/>
              <a:gd name="connsiteY2880" fmla="*/ 5330466 h 6852115"/>
              <a:gd name="connsiteX2881" fmla="*/ 5611559 w 12193268"/>
              <a:gd name="connsiteY2881" fmla="*/ 5327229 h 6852115"/>
              <a:gd name="connsiteX2882" fmla="*/ 5611910 w 12193268"/>
              <a:gd name="connsiteY2882" fmla="*/ 5326906 h 6852115"/>
              <a:gd name="connsiteX2883" fmla="*/ 5611910 w 12193268"/>
              <a:gd name="connsiteY2883" fmla="*/ 5328181 h 6852115"/>
              <a:gd name="connsiteX2884" fmla="*/ 5653451 w 12193268"/>
              <a:gd name="connsiteY2884" fmla="*/ 5328181 h 6852115"/>
              <a:gd name="connsiteX2885" fmla="*/ 5631991 w 12193268"/>
              <a:gd name="connsiteY2885" fmla="*/ 5308359 h 6852115"/>
              <a:gd name="connsiteX2886" fmla="*/ 5632953 w 12193268"/>
              <a:gd name="connsiteY2886" fmla="*/ 5307470 h 6852115"/>
              <a:gd name="connsiteX2887" fmla="*/ 5631028 w 12193268"/>
              <a:gd name="connsiteY2887" fmla="*/ 5307470 h 6852115"/>
              <a:gd name="connsiteX2888" fmla="*/ 5616825 w 12193268"/>
              <a:gd name="connsiteY2888" fmla="*/ 5294351 h 6852115"/>
              <a:gd name="connsiteX2889" fmla="*/ 7800229 w 12193268"/>
              <a:gd name="connsiteY2889" fmla="*/ 5285324 h 6852115"/>
              <a:gd name="connsiteX2890" fmla="*/ 7800229 w 12193268"/>
              <a:gd name="connsiteY2890" fmla="*/ 5295823 h 6852115"/>
              <a:gd name="connsiteX2891" fmla="*/ 7799164 w 12193268"/>
              <a:gd name="connsiteY2891" fmla="*/ 5296806 h 6852115"/>
              <a:gd name="connsiteX2892" fmla="*/ 7799163 w 12193268"/>
              <a:gd name="connsiteY2892" fmla="*/ 5295532 h 6852115"/>
              <a:gd name="connsiteX2893" fmla="*/ 7757622 w 12193268"/>
              <a:gd name="connsiteY2893" fmla="*/ 5295531 h 6852115"/>
              <a:gd name="connsiteX2894" fmla="*/ 7779082 w 12193268"/>
              <a:gd name="connsiteY2894" fmla="*/ 5315353 h 6852115"/>
              <a:gd name="connsiteX2895" fmla="*/ 7778122 w 12193268"/>
              <a:gd name="connsiteY2895" fmla="*/ 5316242 h 6852115"/>
              <a:gd name="connsiteX2896" fmla="*/ 7780045 w 12193268"/>
              <a:gd name="connsiteY2896" fmla="*/ 5316242 h 6852115"/>
              <a:gd name="connsiteX2897" fmla="*/ 7799164 w 12193268"/>
              <a:gd name="connsiteY2897" fmla="*/ 5333902 h 6852115"/>
              <a:gd name="connsiteX2898" fmla="*/ 7799164 w 12193268"/>
              <a:gd name="connsiteY2898" fmla="*/ 5323403 h 6852115"/>
              <a:gd name="connsiteX2899" fmla="*/ 7800229 w 12193268"/>
              <a:gd name="connsiteY2899" fmla="*/ 5322420 h 6852115"/>
              <a:gd name="connsiteX2900" fmla="*/ 7800229 w 12193268"/>
              <a:gd name="connsiteY2900" fmla="*/ 5323694 h 6852115"/>
              <a:gd name="connsiteX2901" fmla="*/ 7841771 w 12193268"/>
              <a:gd name="connsiteY2901" fmla="*/ 5323696 h 6852115"/>
              <a:gd name="connsiteX2902" fmla="*/ 7820310 w 12193268"/>
              <a:gd name="connsiteY2902" fmla="*/ 5303872 h 6852115"/>
              <a:gd name="connsiteX2903" fmla="*/ 7821272 w 12193268"/>
              <a:gd name="connsiteY2903" fmla="*/ 5302984 h 6852115"/>
              <a:gd name="connsiteX2904" fmla="*/ 7819348 w 12193268"/>
              <a:gd name="connsiteY2904" fmla="*/ 5302984 h 6852115"/>
              <a:gd name="connsiteX2905" fmla="*/ 1762793 w 12193268"/>
              <a:gd name="connsiteY2905" fmla="*/ 5291896 h 6852115"/>
              <a:gd name="connsiteX2906" fmla="*/ 1745896 w 12193268"/>
              <a:gd name="connsiteY2906" fmla="*/ 5308536 h 6852115"/>
              <a:gd name="connsiteX2907" fmla="*/ 1724733 w 12193268"/>
              <a:gd name="connsiteY2907" fmla="*/ 5308536 h 6852115"/>
              <a:gd name="connsiteX2908" fmla="*/ 1735313 w 12193268"/>
              <a:gd name="connsiteY2908" fmla="*/ 5318956 h 6852115"/>
              <a:gd name="connsiteX2909" fmla="*/ 1724864 w 12193268"/>
              <a:gd name="connsiteY2909" fmla="*/ 5329246 h 6852115"/>
              <a:gd name="connsiteX2910" fmla="*/ 1745765 w 12193268"/>
              <a:gd name="connsiteY2910" fmla="*/ 5329246 h 6852115"/>
              <a:gd name="connsiteX2911" fmla="*/ 1758991 w 12193268"/>
              <a:gd name="connsiteY2911" fmla="*/ 5342272 h 6852115"/>
              <a:gd name="connsiteX2912" fmla="*/ 1772217 w 12193268"/>
              <a:gd name="connsiteY2912" fmla="*/ 5329247 h 6852115"/>
              <a:gd name="connsiteX2913" fmla="*/ 1800721 w 12193268"/>
              <a:gd name="connsiteY2913" fmla="*/ 5329247 h 6852115"/>
              <a:gd name="connsiteX2914" fmla="*/ 1786468 w 12193268"/>
              <a:gd name="connsiteY2914" fmla="*/ 5315211 h 6852115"/>
              <a:gd name="connsiteX2915" fmla="*/ 1793248 w 12193268"/>
              <a:gd name="connsiteY2915" fmla="*/ 5308535 h 6852115"/>
              <a:gd name="connsiteX2916" fmla="*/ 1779690 w 12193268"/>
              <a:gd name="connsiteY2916" fmla="*/ 5308535 h 6852115"/>
              <a:gd name="connsiteX2917" fmla="*/ 3961745 w 12193268"/>
              <a:gd name="connsiteY2917" fmla="*/ 5287395 h 6852115"/>
              <a:gd name="connsiteX2918" fmla="*/ 3944848 w 12193268"/>
              <a:gd name="connsiteY2918" fmla="*/ 5304035 h 6852115"/>
              <a:gd name="connsiteX2919" fmla="*/ 3923685 w 12193268"/>
              <a:gd name="connsiteY2919" fmla="*/ 5304035 h 6852115"/>
              <a:gd name="connsiteX2920" fmla="*/ 3934267 w 12193268"/>
              <a:gd name="connsiteY2920" fmla="*/ 5314455 h 6852115"/>
              <a:gd name="connsiteX2921" fmla="*/ 3923817 w 12193268"/>
              <a:gd name="connsiteY2921" fmla="*/ 5324745 h 6852115"/>
              <a:gd name="connsiteX2922" fmla="*/ 3944717 w 12193268"/>
              <a:gd name="connsiteY2922" fmla="*/ 5324745 h 6852115"/>
              <a:gd name="connsiteX2923" fmla="*/ 3957943 w 12193268"/>
              <a:gd name="connsiteY2923" fmla="*/ 5337770 h 6852115"/>
              <a:gd name="connsiteX2924" fmla="*/ 3971170 w 12193268"/>
              <a:gd name="connsiteY2924" fmla="*/ 5324746 h 6852115"/>
              <a:gd name="connsiteX2925" fmla="*/ 3999674 w 12193268"/>
              <a:gd name="connsiteY2925" fmla="*/ 5324746 h 6852115"/>
              <a:gd name="connsiteX2926" fmla="*/ 3985422 w 12193268"/>
              <a:gd name="connsiteY2926" fmla="*/ 5310710 h 6852115"/>
              <a:gd name="connsiteX2927" fmla="*/ 3992200 w 12193268"/>
              <a:gd name="connsiteY2927" fmla="*/ 5304035 h 6852115"/>
              <a:gd name="connsiteX2928" fmla="*/ 3978642 w 12193268"/>
              <a:gd name="connsiteY2928" fmla="*/ 5304035 h 6852115"/>
              <a:gd name="connsiteX2929" fmla="*/ 7265527 w 12193268"/>
              <a:gd name="connsiteY2929" fmla="*/ 5282507 h 6852115"/>
              <a:gd name="connsiteX2930" fmla="*/ 7252300 w 12193268"/>
              <a:gd name="connsiteY2930" fmla="*/ 5295532 h 6852115"/>
              <a:gd name="connsiteX2931" fmla="*/ 7223796 w 12193268"/>
              <a:gd name="connsiteY2931" fmla="*/ 5295532 h 6852115"/>
              <a:gd name="connsiteX2932" fmla="*/ 7238048 w 12193268"/>
              <a:gd name="connsiteY2932" fmla="*/ 5309566 h 6852115"/>
              <a:gd name="connsiteX2933" fmla="*/ 7231269 w 12193268"/>
              <a:gd name="connsiteY2933" fmla="*/ 5316242 h 6852115"/>
              <a:gd name="connsiteX2934" fmla="*/ 7244827 w 12193268"/>
              <a:gd name="connsiteY2934" fmla="*/ 5316242 h 6852115"/>
              <a:gd name="connsiteX2935" fmla="*/ 7261725 w 12193268"/>
              <a:gd name="connsiteY2935" fmla="*/ 5332882 h 6852115"/>
              <a:gd name="connsiteX2936" fmla="*/ 7278622 w 12193268"/>
              <a:gd name="connsiteY2936" fmla="*/ 5316242 h 6852115"/>
              <a:gd name="connsiteX2937" fmla="*/ 7299784 w 12193268"/>
              <a:gd name="connsiteY2937" fmla="*/ 5316242 h 6852115"/>
              <a:gd name="connsiteX2938" fmla="*/ 7289202 w 12193268"/>
              <a:gd name="connsiteY2938" fmla="*/ 5305822 h 6852115"/>
              <a:gd name="connsiteX2939" fmla="*/ 7299652 w 12193268"/>
              <a:gd name="connsiteY2939" fmla="*/ 5295531 h 6852115"/>
              <a:gd name="connsiteX2940" fmla="*/ 7278753 w 12193268"/>
              <a:gd name="connsiteY2940" fmla="*/ 5295531 h 6852115"/>
              <a:gd name="connsiteX2941" fmla="*/ 1230268 w 12193268"/>
              <a:gd name="connsiteY2941" fmla="*/ 5289573 h 6852115"/>
              <a:gd name="connsiteX2942" fmla="*/ 1227106 w 12193268"/>
              <a:gd name="connsiteY2942" fmla="*/ 5292495 h 6852115"/>
              <a:gd name="connsiteX2943" fmla="*/ 1225353 w 12193268"/>
              <a:gd name="connsiteY2943" fmla="*/ 5290876 h 6852115"/>
              <a:gd name="connsiteX2944" fmla="*/ 1225353 w 12193268"/>
              <a:gd name="connsiteY2944" fmla="*/ 5294113 h 6852115"/>
              <a:gd name="connsiteX2945" fmla="*/ 1225004 w 12193268"/>
              <a:gd name="connsiteY2945" fmla="*/ 5294436 h 6852115"/>
              <a:gd name="connsiteX2946" fmla="*/ 1225004 w 12193268"/>
              <a:gd name="connsiteY2946" fmla="*/ 5293162 h 6852115"/>
              <a:gd name="connsiteX2947" fmla="*/ 1183461 w 12193268"/>
              <a:gd name="connsiteY2947" fmla="*/ 5293162 h 6852115"/>
              <a:gd name="connsiteX2948" fmla="*/ 1204922 w 12193268"/>
              <a:gd name="connsiteY2948" fmla="*/ 5312984 h 6852115"/>
              <a:gd name="connsiteX2949" fmla="*/ 1203961 w 12193268"/>
              <a:gd name="connsiteY2949" fmla="*/ 5313872 h 6852115"/>
              <a:gd name="connsiteX2950" fmla="*/ 1205884 w 12193268"/>
              <a:gd name="connsiteY2950" fmla="*/ 5313872 h 6852115"/>
              <a:gd name="connsiteX2951" fmla="*/ 1220088 w 12193268"/>
              <a:gd name="connsiteY2951" fmla="*/ 5326992 h 6852115"/>
              <a:gd name="connsiteX2952" fmla="*/ 1220088 w 12193268"/>
              <a:gd name="connsiteY2952" fmla="*/ 5332835 h 6852115"/>
              <a:gd name="connsiteX2953" fmla="*/ 1223251 w 12193268"/>
              <a:gd name="connsiteY2953" fmla="*/ 5329912 h 6852115"/>
              <a:gd name="connsiteX2954" fmla="*/ 1225003 w 12193268"/>
              <a:gd name="connsiteY2954" fmla="*/ 5331532 h 6852115"/>
              <a:gd name="connsiteX2955" fmla="*/ 1225004 w 12193268"/>
              <a:gd name="connsiteY2955" fmla="*/ 5328295 h 6852115"/>
              <a:gd name="connsiteX2956" fmla="*/ 1225353 w 12193268"/>
              <a:gd name="connsiteY2956" fmla="*/ 5327972 h 6852115"/>
              <a:gd name="connsiteX2957" fmla="*/ 1225353 w 12193268"/>
              <a:gd name="connsiteY2957" fmla="*/ 5329246 h 6852115"/>
              <a:gd name="connsiteX2958" fmla="*/ 1266895 w 12193268"/>
              <a:gd name="connsiteY2958" fmla="*/ 5329247 h 6852115"/>
              <a:gd name="connsiteX2959" fmla="*/ 1245434 w 12193268"/>
              <a:gd name="connsiteY2959" fmla="*/ 5309424 h 6852115"/>
              <a:gd name="connsiteX2960" fmla="*/ 1246396 w 12193268"/>
              <a:gd name="connsiteY2960" fmla="*/ 5308535 h 6852115"/>
              <a:gd name="connsiteX2961" fmla="*/ 1244472 w 12193268"/>
              <a:gd name="connsiteY2961" fmla="*/ 5308535 h 6852115"/>
              <a:gd name="connsiteX2962" fmla="*/ 1230268 w 12193268"/>
              <a:gd name="connsiteY2962" fmla="*/ 5295416 h 6852115"/>
              <a:gd name="connsiteX2963" fmla="*/ 9453845 w 12193268"/>
              <a:gd name="connsiteY2963" fmla="*/ 5278020 h 6852115"/>
              <a:gd name="connsiteX2964" fmla="*/ 9440619 w 12193268"/>
              <a:gd name="connsiteY2964" fmla="*/ 5291045 h 6852115"/>
              <a:gd name="connsiteX2965" fmla="*/ 9412114 w 12193268"/>
              <a:gd name="connsiteY2965" fmla="*/ 5291045 h 6852115"/>
              <a:gd name="connsiteX2966" fmla="*/ 9426367 w 12193268"/>
              <a:gd name="connsiteY2966" fmla="*/ 5305081 h 6852115"/>
              <a:gd name="connsiteX2967" fmla="*/ 9419588 w 12193268"/>
              <a:gd name="connsiteY2967" fmla="*/ 5311756 h 6852115"/>
              <a:gd name="connsiteX2968" fmla="*/ 9433146 w 12193268"/>
              <a:gd name="connsiteY2968" fmla="*/ 5311756 h 6852115"/>
              <a:gd name="connsiteX2969" fmla="*/ 9450043 w 12193268"/>
              <a:gd name="connsiteY2969" fmla="*/ 5328396 h 6852115"/>
              <a:gd name="connsiteX2970" fmla="*/ 9466940 w 12193268"/>
              <a:gd name="connsiteY2970" fmla="*/ 5311756 h 6852115"/>
              <a:gd name="connsiteX2971" fmla="*/ 9488103 w 12193268"/>
              <a:gd name="connsiteY2971" fmla="*/ 5311756 h 6852115"/>
              <a:gd name="connsiteX2972" fmla="*/ 9477522 w 12193268"/>
              <a:gd name="connsiteY2972" fmla="*/ 5301336 h 6852115"/>
              <a:gd name="connsiteX2973" fmla="*/ 9487971 w 12193268"/>
              <a:gd name="connsiteY2973" fmla="*/ 5291046 h 6852115"/>
              <a:gd name="connsiteX2974" fmla="*/ 9467072 w 12193268"/>
              <a:gd name="connsiteY2974" fmla="*/ 5291046 h 6852115"/>
              <a:gd name="connsiteX2975" fmla="*/ 3424306 w 12193268"/>
              <a:gd name="connsiteY2975" fmla="*/ 5286374 h 6852115"/>
              <a:gd name="connsiteX2976" fmla="*/ 3424305 w 12193268"/>
              <a:gd name="connsiteY2976" fmla="*/ 5304034 h 6852115"/>
              <a:gd name="connsiteX2977" fmla="*/ 3419040 w 12193268"/>
              <a:gd name="connsiteY2977" fmla="*/ 5304035 h 6852115"/>
              <a:gd name="connsiteX2978" fmla="*/ 3419040 w 12193268"/>
              <a:gd name="connsiteY2978" fmla="*/ 5328334 h 6852115"/>
              <a:gd name="connsiteX2979" fmla="*/ 3424305 w 12193268"/>
              <a:gd name="connsiteY2979" fmla="*/ 5323470 h 6852115"/>
              <a:gd name="connsiteX2980" fmla="*/ 3424305 w 12193268"/>
              <a:gd name="connsiteY2980" fmla="*/ 5324745 h 6852115"/>
              <a:gd name="connsiteX2981" fmla="*/ 3465847 w 12193268"/>
              <a:gd name="connsiteY2981" fmla="*/ 5324746 h 6852115"/>
              <a:gd name="connsiteX2982" fmla="*/ 3444386 w 12193268"/>
              <a:gd name="connsiteY2982" fmla="*/ 5304923 h 6852115"/>
              <a:gd name="connsiteX2983" fmla="*/ 3445348 w 12193268"/>
              <a:gd name="connsiteY2983" fmla="*/ 5304035 h 6852115"/>
              <a:gd name="connsiteX2984" fmla="*/ 3443425 w 12193268"/>
              <a:gd name="connsiteY2984" fmla="*/ 5304034 h 6852115"/>
              <a:gd name="connsiteX2985" fmla="*/ 2878970 w 12193268"/>
              <a:gd name="connsiteY2985" fmla="*/ 5283572 h 6852115"/>
              <a:gd name="connsiteX2986" fmla="*/ 2865743 w 12193268"/>
              <a:gd name="connsiteY2986" fmla="*/ 5296597 h 6852115"/>
              <a:gd name="connsiteX2987" fmla="*/ 2837239 w 12193268"/>
              <a:gd name="connsiteY2987" fmla="*/ 5296597 h 6852115"/>
              <a:gd name="connsiteX2988" fmla="*/ 2851491 w 12193268"/>
              <a:gd name="connsiteY2988" fmla="*/ 5310632 h 6852115"/>
              <a:gd name="connsiteX2989" fmla="*/ 2844712 w 12193268"/>
              <a:gd name="connsiteY2989" fmla="*/ 5317307 h 6852115"/>
              <a:gd name="connsiteX2990" fmla="*/ 2858270 w 12193268"/>
              <a:gd name="connsiteY2990" fmla="*/ 5317307 h 6852115"/>
              <a:gd name="connsiteX2991" fmla="*/ 2875167 w 12193268"/>
              <a:gd name="connsiteY2991" fmla="*/ 5333948 h 6852115"/>
              <a:gd name="connsiteX2992" fmla="*/ 2892065 w 12193268"/>
              <a:gd name="connsiteY2992" fmla="*/ 5317308 h 6852115"/>
              <a:gd name="connsiteX2993" fmla="*/ 2913228 w 12193268"/>
              <a:gd name="connsiteY2993" fmla="*/ 5317308 h 6852115"/>
              <a:gd name="connsiteX2994" fmla="*/ 2902646 w 12193268"/>
              <a:gd name="connsiteY2994" fmla="*/ 5306887 h 6852115"/>
              <a:gd name="connsiteX2995" fmla="*/ 2913095 w 12193268"/>
              <a:gd name="connsiteY2995" fmla="*/ 5296597 h 6852115"/>
              <a:gd name="connsiteX2996" fmla="*/ 2892196 w 12193268"/>
              <a:gd name="connsiteY2996" fmla="*/ 5296597 h 6852115"/>
              <a:gd name="connsiteX2997" fmla="*/ 5077922 w 12193268"/>
              <a:gd name="connsiteY2997" fmla="*/ 5279071 h 6852115"/>
              <a:gd name="connsiteX2998" fmla="*/ 5064696 w 12193268"/>
              <a:gd name="connsiteY2998" fmla="*/ 5292096 h 6852115"/>
              <a:gd name="connsiteX2999" fmla="*/ 5036191 w 12193268"/>
              <a:gd name="connsiteY2999" fmla="*/ 5292096 h 6852115"/>
              <a:gd name="connsiteX3000" fmla="*/ 5050444 w 12193268"/>
              <a:gd name="connsiteY3000" fmla="*/ 5306131 h 6852115"/>
              <a:gd name="connsiteX3001" fmla="*/ 5043664 w 12193268"/>
              <a:gd name="connsiteY3001" fmla="*/ 5312807 h 6852115"/>
              <a:gd name="connsiteX3002" fmla="*/ 5057222 w 12193268"/>
              <a:gd name="connsiteY3002" fmla="*/ 5312806 h 6852115"/>
              <a:gd name="connsiteX3003" fmla="*/ 5074120 w 12193268"/>
              <a:gd name="connsiteY3003" fmla="*/ 5329446 h 6852115"/>
              <a:gd name="connsiteX3004" fmla="*/ 5091017 w 12193268"/>
              <a:gd name="connsiteY3004" fmla="*/ 5312806 h 6852115"/>
              <a:gd name="connsiteX3005" fmla="*/ 5112180 w 12193268"/>
              <a:gd name="connsiteY3005" fmla="*/ 5312807 h 6852115"/>
              <a:gd name="connsiteX3006" fmla="*/ 5101598 w 12193268"/>
              <a:gd name="connsiteY3006" fmla="*/ 5302387 h 6852115"/>
              <a:gd name="connsiteX3007" fmla="*/ 5112048 w 12193268"/>
              <a:gd name="connsiteY3007" fmla="*/ 5292096 h 6852115"/>
              <a:gd name="connsiteX3008" fmla="*/ 5091148 w 12193268"/>
              <a:gd name="connsiteY3008" fmla="*/ 5292096 h 6852115"/>
              <a:gd name="connsiteX3009" fmla="*/ 691365 w 12193268"/>
              <a:gd name="connsiteY3009" fmla="*/ 5280137 h 6852115"/>
              <a:gd name="connsiteX3010" fmla="*/ 678139 w 12193268"/>
              <a:gd name="connsiteY3010" fmla="*/ 5293161 h 6852115"/>
              <a:gd name="connsiteX3011" fmla="*/ 649634 w 12193268"/>
              <a:gd name="connsiteY3011" fmla="*/ 5293162 h 6852115"/>
              <a:gd name="connsiteX3012" fmla="*/ 663887 w 12193268"/>
              <a:gd name="connsiteY3012" fmla="*/ 5307197 h 6852115"/>
              <a:gd name="connsiteX3013" fmla="*/ 657108 w 12193268"/>
              <a:gd name="connsiteY3013" fmla="*/ 5313872 h 6852115"/>
              <a:gd name="connsiteX3014" fmla="*/ 670666 w 12193268"/>
              <a:gd name="connsiteY3014" fmla="*/ 5313872 h 6852115"/>
              <a:gd name="connsiteX3015" fmla="*/ 687563 w 12193268"/>
              <a:gd name="connsiteY3015" fmla="*/ 5330512 h 6852115"/>
              <a:gd name="connsiteX3016" fmla="*/ 704460 w 12193268"/>
              <a:gd name="connsiteY3016" fmla="*/ 5313872 h 6852115"/>
              <a:gd name="connsiteX3017" fmla="*/ 725623 w 12193268"/>
              <a:gd name="connsiteY3017" fmla="*/ 5313872 h 6852115"/>
              <a:gd name="connsiteX3018" fmla="*/ 715041 w 12193268"/>
              <a:gd name="connsiteY3018" fmla="*/ 5303452 h 6852115"/>
              <a:gd name="connsiteX3019" fmla="*/ 725491 w 12193268"/>
              <a:gd name="connsiteY3019" fmla="*/ 5293162 h 6852115"/>
              <a:gd name="connsiteX3020" fmla="*/ 704591 w 12193268"/>
              <a:gd name="connsiteY3020" fmla="*/ 5293162 h 6852115"/>
              <a:gd name="connsiteX3021" fmla="*/ 11084092 w 12193268"/>
              <a:gd name="connsiteY3021" fmla="*/ 5261403 h 6852115"/>
              <a:gd name="connsiteX3022" fmla="*/ 11084093 w 12193268"/>
              <a:gd name="connsiteY3022" fmla="*/ 5263852 h 6852115"/>
              <a:gd name="connsiteX3023" fmla="*/ 11038006 w 12193268"/>
              <a:gd name="connsiteY3023" fmla="*/ 5306419 h 6852115"/>
              <a:gd name="connsiteX3024" fmla="*/ 11020592 w 12193268"/>
              <a:gd name="connsiteY3024" fmla="*/ 5306419 h 6852115"/>
              <a:gd name="connsiteX3025" fmla="*/ 11029299 w 12193268"/>
              <a:gd name="connsiteY3025" fmla="*/ 5314461 h 6852115"/>
              <a:gd name="connsiteX3026" fmla="*/ 11015582 w 12193268"/>
              <a:gd name="connsiteY3026" fmla="*/ 5327130 h 6852115"/>
              <a:gd name="connsiteX3027" fmla="*/ 11043016 w 12193268"/>
              <a:gd name="connsiteY3027" fmla="*/ 5327130 h 6852115"/>
              <a:gd name="connsiteX3028" fmla="*/ 11078828 w 12193268"/>
              <a:gd name="connsiteY3028" fmla="*/ 5360207 h 6852115"/>
              <a:gd name="connsiteX3029" fmla="*/ 11078828 w 12193268"/>
              <a:gd name="connsiteY3029" fmla="*/ 5357759 h 6852115"/>
              <a:gd name="connsiteX3030" fmla="*/ 11124915 w 12193268"/>
              <a:gd name="connsiteY3030" fmla="*/ 5315191 h 6852115"/>
              <a:gd name="connsiteX3031" fmla="*/ 11142327 w 12193268"/>
              <a:gd name="connsiteY3031" fmla="*/ 5315191 h 6852115"/>
              <a:gd name="connsiteX3032" fmla="*/ 11133621 w 12193268"/>
              <a:gd name="connsiteY3032" fmla="*/ 5307150 h 6852115"/>
              <a:gd name="connsiteX3033" fmla="*/ 11147338 w 12193268"/>
              <a:gd name="connsiteY3033" fmla="*/ 5294481 h 6852115"/>
              <a:gd name="connsiteX3034" fmla="*/ 11119905 w 12193268"/>
              <a:gd name="connsiteY3034" fmla="*/ 5294481 h 6852115"/>
              <a:gd name="connsiteX3035" fmla="*/ 6708168 w 12193268"/>
              <a:gd name="connsiteY3035" fmla="*/ 5262454 h 6852115"/>
              <a:gd name="connsiteX3036" fmla="*/ 6708168 w 12193268"/>
              <a:gd name="connsiteY3036" fmla="*/ 5264902 h 6852115"/>
              <a:gd name="connsiteX3037" fmla="*/ 6662083 w 12193268"/>
              <a:gd name="connsiteY3037" fmla="*/ 5307470 h 6852115"/>
              <a:gd name="connsiteX3038" fmla="*/ 6644668 w 12193268"/>
              <a:gd name="connsiteY3038" fmla="*/ 5307470 h 6852115"/>
              <a:gd name="connsiteX3039" fmla="*/ 6653376 w 12193268"/>
              <a:gd name="connsiteY3039" fmla="*/ 5315511 h 6852115"/>
              <a:gd name="connsiteX3040" fmla="*/ 6639658 w 12193268"/>
              <a:gd name="connsiteY3040" fmla="*/ 5328180 h 6852115"/>
              <a:gd name="connsiteX3041" fmla="*/ 6667092 w 12193268"/>
              <a:gd name="connsiteY3041" fmla="*/ 5328180 h 6852115"/>
              <a:gd name="connsiteX3042" fmla="*/ 6702904 w 12193268"/>
              <a:gd name="connsiteY3042" fmla="*/ 5361258 h 6852115"/>
              <a:gd name="connsiteX3043" fmla="*/ 6702905 w 12193268"/>
              <a:gd name="connsiteY3043" fmla="*/ 5358810 h 6852115"/>
              <a:gd name="connsiteX3044" fmla="*/ 6748991 w 12193268"/>
              <a:gd name="connsiteY3044" fmla="*/ 5316242 h 6852115"/>
              <a:gd name="connsiteX3045" fmla="*/ 6766403 w 12193268"/>
              <a:gd name="connsiteY3045" fmla="*/ 5316242 h 6852115"/>
              <a:gd name="connsiteX3046" fmla="*/ 6757697 w 12193268"/>
              <a:gd name="connsiteY3046" fmla="*/ 5308200 h 6852115"/>
              <a:gd name="connsiteX3047" fmla="*/ 6771415 w 12193268"/>
              <a:gd name="connsiteY3047" fmla="*/ 5295531 h 6852115"/>
              <a:gd name="connsiteX3048" fmla="*/ 6743980 w 12193268"/>
              <a:gd name="connsiteY3048" fmla="*/ 5295531 h 6852115"/>
              <a:gd name="connsiteX3049" fmla="*/ 8896488 w 12193268"/>
              <a:gd name="connsiteY3049" fmla="*/ 5257967 h 6852115"/>
              <a:gd name="connsiteX3050" fmla="*/ 8896488 w 12193268"/>
              <a:gd name="connsiteY3050" fmla="*/ 5260416 h 6852115"/>
              <a:gd name="connsiteX3051" fmla="*/ 8850402 w 12193268"/>
              <a:gd name="connsiteY3051" fmla="*/ 5302984 h 6852115"/>
              <a:gd name="connsiteX3052" fmla="*/ 8832989 w 12193268"/>
              <a:gd name="connsiteY3052" fmla="*/ 5302984 h 6852115"/>
              <a:gd name="connsiteX3053" fmla="*/ 8841695 w 12193268"/>
              <a:gd name="connsiteY3053" fmla="*/ 5311026 h 6852115"/>
              <a:gd name="connsiteX3054" fmla="*/ 8827979 w 12193268"/>
              <a:gd name="connsiteY3054" fmla="*/ 5323694 h 6852115"/>
              <a:gd name="connsiteX3055" fmla="*/ 8855411 w 12193268"/>
              <a:gd name="connsiteY3055" fmla="*/ 5323695 h 6852115"/>
              <a:gd name="connsiteX3056" fmla="*/ 8891223 w 12193268"/>
              <a:gd name="connsiteY3056" fmla="*/ 5356772 h 6852115"/>
              <a:gd name="connsiteX3057" fmla="*/ 8891223 w 12193268"/>
              <a:gd name="connsiteY3057" fmla="*/ 5354323 h 6852115"/>
              <a:gd name="connsiteX3058" fmla="*/ 8937310 w 12193268"/>
              <a:gd name="connsiteY3058" fmla="*/ 5311756 h 6852115"/>
              <a:gd name="connsiteX3059" fmla="*/ 8954723 w 12193268"/>
              <a:gd name="connsiteY3059" fmla="*/ 5311756 h 6852115"/>
              <a:gd name="connsiteX3060" fmla="*/ 8946017 w 12193268"/>
              <a:gd name="connsiteY3060" fmla="*/ 5303715 h 6852115"/>
              <a:gd name="connsiteX3061" fmla="*/ 8959734 w 12193268"/>
              <a:gd name="connsiteY3061" fmla="*/ 5291046 h 6852115"/>
              <a:gd name="connsiteX3062" fmla="*/ 8932301 w 12193268"/>
              <a:gd name="connsiteY3062" fmla="*/ 5291045 h 6852115"/>
              <a:gd name="connsiteX3063" fmla="*/ 2321612 w 12193268"/>
              <a:gd name="connsiteY3063" fmla="*/ 5263519 h 6852115"/>
              <a:gd name="connsiteX3064" fmla="*/ 2321612 w 12193268"/>
              <a:gd name="connsiteY3064" fmla="*/ 5265968 h 6852115"/>
              <a:gd name="connsiteX3065" fmla="*/ 2275525 w 12193268"/>
              <a:gd name="connsiteY3065" fmla="*/ 5308535 h 6852115"/>
              <a:gd name="connsiteX3066" fmla="*/ 2258112 w 12193268"/>
              <a:gd name="connsiteY3066" fmla="*/ 5308535 h 6852115"/>
              <a:gd name="connsiteX3067" fmla="*/ 2266819 w 12193268"/>
              <a:gd name="connsiteY3067" fmla="*/ 5316577 h 6852115"/>
              <a:gd name="connsiteX3068" fmla="*/ 2253102 w 12193268"/>
              <a:gd name="connsiteY3068" fmla="*/ 5329246 h 6852115"/>
              <a:gd name="connsiteX3069" fmla="*/ 2280536 w 12193268"/>
              <a:gd name="connsiteY3069" fmla="*/ 5329246 h 6852115"/>
              <a:gd name="connsiteX3070" fmla="*/ 2316348 w 12193268"/>
              <a:gd name="connsiteY3070" fmla="*/ 5362324 h 6852115"/>
              <a:gd name="connsiteX3071" fmla="*/ 2316348 w 12193268"/>
              <a:gd name="connsiteY3071" fmla="*/ 5359875 h 6852115"/>
              <a:gd name="connsiteX3072" fmla="*/ 2362435 w 12193268"/>
              <a:gd name="connsiteY3072" fmla="*/ 5317307 h 6852115"/>
              <a:gd name="connsiteX3073" fmla="*/ 2379848 w 12193268"/>
              <a:gd name="connsiteY3073" fmla="*/ 5317307 h 6852115"/>
              <a:gd name="connsiteX3074" fmla="*/ 2371140 w 12193268"/>
              <a:gd name="connsiteY3074" fmla="*/ 5309266 h 6852115"/>
              <a:gd name="connsiteX3075" fmla="*/ 2384858 w 12193268"/>
              <a:gd name="connsiteY3075" fmla="*/ 5296597 h 6852115"/>
              <a:gd name="connsiteX3076" fmla="*/ 2357425 w 12193268"/>
              <a:gd name="connsiteY3076" fmla="*/ 5296597 h 6852115"/>
              <a:gd name="connsiteX3077" fmla="*/ 4520565 w 12193268"/>
              <a:gd name="connsiteY3077" fmla="*/ 5259018 h 6852115"/>
              <a:gd name="connsiteX3078" fmla="*/ 4520565 w 12193268"/>
              <a:gd name="connsiteY3078" fmla="*/ 5261467 h 6852115"/>
              <a:gd name="connsiteX3079" fmla="*/ 4474478 w 12193268"/>
              <a:gd name="connsiteY3079" fmla="*/ 5304035 h 6852115"/>
              <a:gd name="connsiteX3080" fmla="*/ 4457065 w 12193268"/>
              <a:gd name="connsiteY3080" fmla="*/ 5304034 h 6852115"/>
              <a:gd name="connsiteX3081" fmla="*/ 4465771 w 12193268"/>
              <a:gd name="connsiteY3081" fmla="*/ 5312076 h 6852115"/>
              <a:gd name="connsiteX3082" fmla="*/ 4452056 w 12193268"/>
              <a:gd name="connsiteY3082" fmla="*/ 5324745 h 6852115"/>
              <a:gd name="connsiteX3083" fmla="*/ 4479488 w 12193268"/>
              <a:gd name="connsiteY3083" fmla="*/ 5324745 h 6852115"/>
              <a:gd name="connsiteX3084" fmla="*/ 4515300 w 12193268"/>
              <a:gd name="connsiteY3084" fmla="*/ 5357822 h 6852115"/>
              <a:gd name="connsiteX3085" fmla="*/ 4515300 w 12193268"/>
              <a:gd name="connsiteY3085" fmla="*/ 5355374 h 6852115"/>
              <a:gd name="connsiteX3086" fmla="*/ 4561387 w 12193268"/>
              <a:gd name="connsiteY3086" fmla="*/ 5312806 h 6852115"/>
              <a:gd name="connsiteX3087" fmla="*/ 4578800 w 12193268"/>
              <a:gd name="connsiteY3087" fmla="*/ 5312807 h 6852115"/>
              <a:gd name="connsiteX3088" fmla="*/ 4570094 w 12193268"/>
              <a:gd name="connsiteY3088" fmla="*/ 5304765 h 6852115"/>
              <a:gd name="connsiteX3089" fmla="*/ 4583810 w 12193268"/>
              <a:gd name="connsiteY3089" fmla="*/ 5292096 h 6852115"/>
              <a:gd name="connsiteX3090" fmla="*/ 4556377 w 12193268"/>
              <a:gd name="connsiteY3090" fmla="*/ 5292096 h 6852115"/>
              <a:gd name="connsiteX3091" fmla="*/ 10525273 w 12193268"/>
              <a:gd name="connsiteY3091" fmla="*/ 5247821 h 6852115"/>
              <a:gd name="connsiteX3092" fmla="*/ 10591556 w 12193268"/>
              <a:gd name="connsiteY3092" fmla="*/ 5313095 h 6852115"/>
              <a:gd name="connsiteX3093" fmla="*/ 10521471 w 12193268"/>
              <a:gd name="connsiteY3093" fmla="*/ 5382114 h 6852115"/>
              <a:gd name="connsiteX3094" fmla="*/ 10455187 w 12193268"/>
              <a:gd name="connsiteY3094" fmla="*/ 5316840 h 6852115"/>
              <a:gd name="connsiteX3095" fmla="*/ 134008 w 12193268"/>
              <a:gd name="connsiteY3095" fmla="*/ 5260084 h 6852115"/>
              <a:gd name="connsiteX3096" fmla="*/ 134008 w 12193268"/>
              <a:gd name="connsiteY3096" fmla="*/ 5262532 h 6852115"/>
              <a:gd name="connsiteX3097" fmla="*/ 87921 w 12193268"/>
              <a:gd name="connsiteY3097" fmla="*/ 5305100 h 6852115"/>
              <a:gd name="connsiteX3098" fmla="*/ 70508 w 12193268"/>
              <a:gd name="connsiteY3098" fmla="*/ 5305100 h 6852115"/>
              <a:gd name="connsiteX3099" fmla="*/ 79215 w 12193268"/>
              <a:gd name="connsiteY3099" fmla="*/ 5313142 h 6852115"/>
              <a:gd name="connsiteX3100" fmla="*/ 65498 w 12193268"/>
              <a:gd name="connsiteY3100" fmla="*/ 5325810 h 6852115"/>
              <a:gd name="connsiteX3101" fmla="*/ 92931 w 12193268"/>
              <a:gd name="connsiteY3101" fmla="*/ 5325811 h 6852115"/>
              <a:gd name="connsiteX3102" fmla="*/ 128743 w 12193268"/>
              <a:gd name="connsiteY3102" fmla="*/ 5358888 h 6852115"/>
              <a:gd name="connsiteX3103" fmla="*/ 128743 w 12193268"/>
              <a:gd name="connsiteY3103" fmla="*/ 5356439 h 6852115"/>
              <a:gd name="connsiteX3104" fmla="*/ 174830 w 12193268"/>
              <a:gd name="connsiteY3104" fmla="*/ 5313872 h 6852115"/>
              <a:gd name="connsiteX3105" fmla="*/ 192243 w 12193268"/>
              <a:gd name="connsiteY3105" fmla="*/ 5313872 h 6852115"/>
              <a:gd name="connsiteX3106" fmla="*/ 183537 w 12193268"/>
              <a:gd name="connsiteY3106" fmla="*/ 5305831 h 6852115"/>
              <a:gd name="connsiteX3107" fmla="*/ 197254 w 12193268"/>
              <a:gd name="connsiteY3107" fmla="*/ 5293162 h 6852115"/>
              <a:gd name="connsiteX3108" fmla="*/ 169820 w 12193268"/>
              <a:gd name="connsiteY3108" fmla="*/ 5293161 h 6852115"/>
              <a:gd name="connsiteX3109" fmla="*/ 6149349 w 12193268"/>
              <a:gd name="connsiteY3109" fmla="*/ 5248872 h 6852115"/>
              <a:gd name="connsiteX3110" fmla="*/ 6215633 w 12193268"/>
              <a:gd name="connsiteY3110" fmla="*/ 5314146 h 6852115"/>
              <a:gd name="connsiteX3111" fmla="*/ 6145547 w 12193268"/>
              <a:gd name="connsiteY3111" fmla="*/ 5383165 h 6852115"/>
              <a:gd name="connsiteX3112" fmla="*/ 6079263 w 12193268"/>
              <a:gd name="connsiteY3112" fmla="*/ 5317890 h 6852115"/>
              <a:gd name="connsiteX3113" fmla="*/ 8337669 w 12193268"/>
              <a:gd name="connsiteY3113" fmla="*/ 5244385 h 6852115"/>
              <a:gd name="connsiteX3114" fmla="*/ 8403952 w 12193268"/>
              <a:gd name="connsiteY3114" fmla="*/ 5309659 h 6852115"/>
              <a:gd name="connsiteX3115" fmla="*/ 8333867 w 12193268"/>
              <a:gd name="connsiteY3115" fmla="*/ 5378678 h 6852115"/>
              <a:gd name="connsiteX3116" fmla="*/ 8267583 w 12193268"/>
              <a:gd name="connsiteY3116" fmla="*/ 5313404 h 6852115"/>
              <a:gd name="connsiteX3117" fmla="*/ 11641449 w 12193268"/>
              <a:gd name="connsiteY3117" fmla="*/ 5239497 h 6852115"/>
              <a:gd name="connsiteX3118" fmla="*/ 11707733 w 12193268"/>
              <a:gd name="connsiteY3118" fmla="*/ 5304772 h 6852115"/>
              <a:gd name="connsiteX3119" fmla="*/ 11637648 w 12193268"/>
              <a:gd name="connsiteY3119" fmla="*/ 5373789 h 6852115"/>
              <a:gd name="connsiteX3120" fmla="*/ 11571364 w 12193268"/>
              <a:gd name="connsiteY3120" fmla="*/ 5308516 h 6852115"/>
              <a:gd name="connsiteX3121" fmla="*/ 1762792 w 12193268"/>
              <a:gd name="connsiteY3121" fmla="*/ 5249937 h 6852115"/>
              <a:gd name="connsiteX3122" fmla="*/ 1829076 w 12193268"/>
              <a:gd name="connsiteY3122" fmla="*/ 5315211 h 6852115"/>
              <a:gd name="connsiteX3123" fmla="*/ 1758990 w 12193268"/>
              <a:gd name="connsiteY3123" fmla="*/ 5384230 h 6852115"/>
              <a:gd name="connsiteX3124" fmla="*/ 1692706 w 12193268"/>
              <a:gd name="connsiteY3124" fmla="*/ 5318956 h 6852115"/>
              <a:gd name="connsiteX3125" fmla="*/ 9989586 w 12193268"/>
              <a:gd name="connsiteY3125" fmla="*/ 5238133 h 6852115"/>
              <a:gd name="connsiteX3126" fmla="*/ 10064478 w 12193268"/>
              <a:gd name="connsiteY3126" fmla="*/ 5307307 h 6852115"/>
              <a:gd name="connsiteX3127" fmla="*/ 9985731 w 12193268"/>
              <a:gd name="connsiteY3127" fmla="*/ 5380042 h 6852115"/>
              <a:gd name="connsiteX3128" fmla="*/ 9910838 w 12193268"/>
              <a:gd name="connsiteY3128" fmla="*/ 5310868 h 6852115"/>
              <a:gd name="connsiteX3129" fmla="*/ 3961746 w 12193268"/>
              <a:gd name="connsiteY3129" fmla="*/ 5245436 h 6852115"/>
              <a:gd name="connsiteX3130" fmla="*/ 4028029 w 12193268"/>
              <a:gd name="connsiteY3130" fmla="*/ 5310710 h 6852115"/>
              <a:gd name="connsiteX3131" fmla="*/ 3957943 w 12193268"/>
              <a:gd name="connsiteY3131" fmla="*/ 5379729 h 6852115"/>
              <a:gd name="connsiteX3132" fmla="*/ 3891660 w 12193268"/>
              <a:gd name="connsiteY3132" fmla="*/ 5314455 h 6852115"/>
              <a:gd name="connsiteX3133" fmla="*/ 7265525 w 12193268"/>
              <a:gd name="connsiteY3133" fmla="*/ 5240548 h 6852115"/>
              <a:gd name="connsiteX3134" fmla="*/ 7331809 w 12193268"/>
              <a:gd name="connsiteY3134" fmla="*/ 5305822 h 6852115"/>
              <a:gd name="connsiteX3135" fmla="*/ 7261724 w 12193268"/>
              <a:gd name="connsiteY3135" fmla="*/ 5374840 h 6852115"/>
              <a:gd name="connsiteX3136" fmla="*/ 7195441 w 12193268"/>
              <a:gd name="connsiteY3136" fmla="*/ 5309567 h 6852115"/>
              <a:gd name="connsiteX3137" fmla="*/ 9453846 w 12193268"/>
              <a:gd name="connsiteY3137" fmla="*/ 5236061 h 6852115"/>
              <a:gd name="connsiteX3138" fmla="*/ 9520128 w 12193268"/>
              <a:gd name="connsiteY3138" fmla="*/ 5301335 h 6852115"/>
              <a:gd name="connsiteX3139" fmla="*/ 9450043 w 12193268"/>
              <a:gd name="connsiteY3139" fmla="*/ 5370354 h 6852115"/>
              <a:gd name="connsiteX3140" fmla="*/ 9383760 w 12193268"/>
              <a:gd name="connsiteY3140" fmla="*/ 5305080 h 6852115"/>
              <a:gd name="connsiteX3141" fmla="*/ 7804429 w 12193268"/>
              <a:gd name="connsiteY3141" fmla="*/ 5236958 h 6852115"/>
              <a:gd name="connsiteX3142" fmla="*/ 7876874 w 12193268"/>
              <a:gd name="connsiteY3142" fmla="*/ 5303871 h 6852115"/>
              <a:gd name="connsiteX3143" fmla="*/ 7794963 w 12193268"/>
              <a:gd name="connsiteY3143" fmla="*/ 5379527 h 6852115"/>
              <a:gd name="connsiteX3144" fmla="*/ 7794962 w 12193268"/>
              <a:gd name="connsiteY3144" fmla="*/ 5382267 h 6852115"/>
              <a:gd name="connsiteX3145" fmla="*/ 7722519 w 12193268"/>
              <a:gd name="connsiteY3145" fmla="*/ 5315354 h 6852115"/>
              <a:gd name="connsiteX3146" fmla="*/ 7804429 w 12193268"/>
              <a:gd name="connsiteY3146" fmla="*/ 5239698 h 6852115"/>
              <a:gd name="connsiteX3147" fmla="*/ 5613662 w 12193268"/>
              <a:gd name="connsiteY3147" fmla="*/ 5239184 h 6852115"/>
              <a:gd name="connsiteX3148" fmla="*/ 5688555 w 12193268"/>
              <a:gd name="connsiteY3148" fmla="*/ 5308358 h 6852115"/>
              <a:gd name="connsiteX3149" fmla="*/ 5609808 w 12193268"/>
              <a:gd name="connsiteY3149" fmla="*/ 5381093 h 6852115"/>
              <a:gd name="connsiteX3150" fmla="*/ 5534914 w 12193268"/>
              <a:gd name="connsiteY3150" fmla="*/ 5311919 h 6852115"/>
              <a:gd name="connsiteX3151" fmla="*/ 2878969 w 12193268"/>
              <a:gd name="connsiteY3151" fmla="*/ 5241613 h 6852115"/>
              <a:gd name="connsiteX3152" fmla="*/ 2945253 w 12193268"/>
              <a:gd name="connsiteY3152" fmla="*/ 5306888 h 6852115"/>
              <a:gd name="connsiteX3153" fmla="*/ 2875168 w 12193268"/>
              <a:gd name="connsiteY3153" fmla="*/ 5375906 h 6852115"/>
              <a:gd name="connsiteX3154" fmla="*/ 2808884 w 12193268"/>
              <a:gd name="connsiteY3154" fmla="*/ 5310632 h 6852115"/>
              <a:gd name="connsiteX3155" fmla="*/ 5077922 w 12193268"/>
              <a:gd name="connsiteY3155" fmla="*/ 5237112 h 6852115"/>
              <a:gd name="connsiteX3156" fmla="*/ 5144205 w 12193268"/>
              <a:gd name="connsiteY3156" fmla="*/ 5302386 h 6852115"/>
              <a:gd name="connsiteX3157" fmla="*/ 5074120 w 12193268"/>
              <a:gd name="connsiteY3157" fmla="*/ 5371404 h 6852115"/>
              <a:gd name="connsiteX3158" fmla="*/ 5007836 w 12193268"/>
              <a:gd name="connsiteY3158" fmla="*/ 5306131 h 6852115"/>
              <a:gd name="connsiteX3159" fmla="*/ 1227105 w 12193268"/>
              <a:gd name="connsiteY3159" fmla="*/ 5240250 h 6852115"/>
              <a:gd name="connsiteX3160" fmla="*/ 1301998 w 12193268"/>
              <a:gd name="connsiteY3160" fmla="*/ 5309423 h 6852115"/>
              <a:gd name="connsiteX3161" fmla="*/ 1223251 w 12193268"/>
              <a:gd name="connsiteY3161" fmla="*/ 5382159 h 6852115"/>
              <a:gd name="connsiteX3162" fmla="*/ 1148357 w 12193268"/>
              <a:gd name="connsiteY3162" fmla="*/ 5312984 h 6852115"/>
              <a:gd name="connsiteX3163" fmla="*/ 691365 w 12193268"/>
              <a:gd name="connsiteY3163" fmla="*/ 5238177 h 6852115"/>
              <a:gd name="connsiteX3164" fmla="*/ 757648 w 12193268"/>
              <a:gd name="connsiteY3164" fmla="*/ 5303451 h 6852115"/>
              <a:gd name="connsiteX3165" fmla="*/ 687563 w 12193268"/>
              <a:gd name="connsiteY3165" fmla="*/ 5372470 h 6852115"/>
              <a:gd name="connsiteX3166" fmla="*/ 621280 w 12193268"/>
              <a:gd name="connsiteY3166" fmla="*/ 5307196 h 6852115"/>
              <a:gd name="connsiteX3167" fmla="*/ 11084093 w 12193268"/>
              <a:gd name="connsiteY3167" fmla="*/ 5209159 h 6852115"/>
              <a:gd name="connsiteX3168" fmla="*/ 11190186 w 12193268"/>
              <a:gd name="connsiteY3168" fmla="*/ 5307150 h 6852115"/>
              <a:gd name="connsiteX3169" fmla="*/ 11078827 w 12193268"/>
              <a:gd name="connsiteY3169" fmla="*/ 5410005 h 6852115"/>
              <a:gd name="connsiteX3170" fmla="*/ 11078827 w 12193268"/>
              <a:gd name="connsiteY3170" fmla="*/ 5412453 h 6852115"/>
              <a:gd name="connsiteX3171" fmla="*/ 10972735 w 12193268"/>
              <a:gd name="connsiteY3171" fmla="*/ 5314461 h 6852115"/>
              <a:gd name="connsiteX3172" fmla="*/ 11084093 w 12193268"/>
              <a:gd name="connsiteY3172" fmla="*/ 5211607 h 6852115"/>
              <a:gd name="connsiteX3173" fmla="*/ 6708168 w 12193268"/>
              <a:gd name="connsiteY3173" fmla="*/ 5210210 h 6852115"/>
              <a:gd name="connsiteX3174" fmla="*/ 6814262 w 12193268"/>
              <a:gd name="connsiteY3174" fmla="*/ 5308200 h 6852115"/>
              <a:gd name="connsiteX3175" fmla="*/ 6702902 w 12193268"/>
              <a:gd name="connsiteY3175" fmla="*/ 5411056 h 6852115"/>
              <a:gd name="connsiteX3176" fmla="*/ 6702903 w 12193268"/>
              <a:gd name="connsiteY3176" fmla="*/ 5413504 h 6852115"/>
              <a:gd name="connsiteX3177" fmla="*/ 6596812 w 12193268"/>
              <a:gd name="connsiteY3177" fmla="*/ 5315512 h 6852115"/>
              <a:gd name="connsiteX3178" fmla="*/ 6708169 w 12193268"/>
              <a:gd name="connsiteY3178" fmla="*/ 5212657 h 6852115"/>
              <a:gd name="connsiteX3179" fmla="*/ 8896489 w 12193268"/>
              <a:gd name="connsiteY3179" fmla="*/ 5205723 h 6852115"/>
              <a:gd name="connsiteX3180" fmla="*/ 9002581 w 12193268"/>
              <a:gd name="connsiteY3180" fmla="*/ 5303715 h 6852115"/>
              <a:gd name="connsiteX3181" fmla="*/ 8891223 w 12193268"/>
              <a:gd name="connsiteY3181" fmla="*/ 5406569 h 6852115"/>
              <a:gd name="connsiteX3182" fmla="*/ 8891223 w 12193268"/>
              <a:gd name="connsiteY3182" fmla="*/ 5409017 h 6852115"/>
              <a:gd name="connsiteX3183" fmla="*/ 8785130 w 12193268"/>
              <a:gd name="connsiteY3183" fmla="*/ 5311025 h 6852115"/>
              <a:gd name="connsiteX3184" fmla="*/ 8896489 w 12193268"/>
              <a:gd name="connsiteY3184" fmla="*/ 5208171 h 6852115"/>
              <a:gd name="connsiteX3185" fmla="*/ 2321612 w 12193268"/>
              <a:gd name="connsiteY3185" fmla="*/ 5211275 h 6852115"/>
              <a:gd name="connsiteX3186" fmla="*/ 2427706 w 12193268"/>
              <a:gd name="connsiteY3186" fmla="*/ 5309266 h 6852115"/>
              <a:gd name="connsiteX3187" fmla="*/ 2316347 w 12193268"/>
              <a:gd name="connsiteY3187" fmla="*/ 5412121 h 6852115"/>
              <a:gd name="connsiteX3188" fmla="*/ 2316347 w 12193268"/>
              <a:gd name="connsiteY3188" fmla="*/ 5414569 h 6852115"/>
              <a:gd name="connsiteX3189" fmla="*/ 2210254 w 12193268"/>
              <a:gd name="connsiteY3189" fmla="*/ 5316577 h 6852115"/>
              <a:gd name="connsiteX3190" fmla="*/ 2321613 w 12193268"/>
              <a:gd name="connsiteY3190" fmla="*/ 5213723 h 6852115"/>
              <a:gd name="connsiteX3191" fmla="*/ 4520566 w 12193268"/>
              <a:gd name="connsiteY3191" fmla="*/ 5206774 h 6852115"/>
              <a:gd name="connsiteX3192" fmla="*/ 4626658 w 12193268"/>
              <a:gd name="connsiteY3192" fmla="*/ 5304765 h 6852115"/>
              <a:gd name="connsiteX3193" fmla="*/ 4515300 w 12193268"/>
              <a:gd name="connsiteY3193" fmla="*/ 5407620 h 6852115"/>
              <a:gd name="connsiteX3194" fmla="*/ 4515300 w 12193268"/>
              <a:gd name="connsiteY3194" fmla="*/ 5410068 h 6852115"/>
              <a:gd name="connsiteX3195" fmla="*/ 4409207 w 12193268"/>
              <a:gd name="connsiteY3195" fmla="*/ 5312076 h 6852115"/>
              <a:gd name="connsiteX3196" fmla="*/ 4520566 w 12193268"/>
              <a:gd name="connsiteY3196" fmla="*/ 5209222 h 6852115"/>
              <a:gd name="connsiteX3197" fmla="*/ 134008 w 12193268"/>
              <a:gd name="connsiteY3197" fmla="*/ 5207839 h 6852115"/>
              <a:gd name="connsiteX3198" fmla="*/ 240101 w 12193268"/>
              <a:gd name="connsiteY3198" fmla="*/ 5305831 h 6852115"/>
              <a:gd name="connsiteX3199" fmla="*/ 128743 w 12193268"/>
              <a:gd name="connsiteY3199" fmla="*/ 5408685 h 6852115"/>
              <a:gd name="connsiteX3200" fmla="*/ 128743 w 12193268"/>
              <a:gd name="connsiteY3200" fmla="*/ 5411133 h 6852115"/>
              <a:gd name="connsiteX3201" fmla="*/ 22651 w 12193268"/>
              <a:gd name="connsiteY3201" fmla="*/ 5313141 h 6852115"/>
              <a:gd name="connsiteX3202" fmla="*/ 134009 w 12193268"/>
              <a:gd name="connsiteY3202" fmla="*/ 5210287 h 6852115"/>
              <a:gd name="connsiteX3203" fmla="*/ 12180353 w 12193268"/>
              <a:gd name="connsiteY3203" fmla="*/ 5182632 h 6852115"/>
              <a:gd name="connsiteX3204" fmla="*/ 12059258 w 12193268"/>
              <a:gd name="connsiteY3204" fmla="*/ 5294481 h 6852115"/>
              <a:gd name="connsiteX3205" fmla="*/ 12016335 w 12193268"/>
              <a:gd name="connsiteY3205" fmla="*/ 5294481 h 6852115"/>
              <a:gd name="connsiteX3206" fmla="*/ 12037797 w 12193268"/>
              <a:gd name="connsiteY3206" fmla="*/ 5314303 h 6852115"/>
              <a:gd name="connsiteX3207" fmla="*/ 12036835 w 12193268"/>
              <a:gd name="connsiteY3207" fmla="*/ 5315191 h 6852115"/>
              <a:gd name="connsiteX3208" fmla="*/ 12038759 w 12193268"/>
              <a:gd name="connsiteY3208" fmla="*/ 5315192 h 6852115"/>
              <a:gd name="connsiteX3209" fmla="*/ 12175087 w 12193268"/>
              <a:gd name="connsiteY3209" fmla="*/ 5441111 h 6852115"/>
              <a:gd name="connsiteX3210" fmla="*/ 12175087 w 12193268"/>
              <a:gd name="connsiteY3210" fmla="*/ 5385096 h 6852115"/>
              <a:gd name="connsiteX3211" fmla="*/ 12098443 w 12193268"/>
              <a:gd name="connsiteY3211" fmla="*/ 5314304 h 6852115"/>
              <a:gd name="connsiteX3212" fmla="*/ 12180353 w 12193268"/>
              <a:gd name="connsiteY3212" fmla="*/ 5238647 h 6852115"/>
              <a:gd name="connsiteX3213" fmla="*/ 9992749 w 12193268"/>
              <a:gd name="connsiteY3213" fmla="*/ 5179197 h 6852115"/>
              <a:gd name="connsiteX3214" fmla="*/ 9989586 w 12193268"/>
              <a:gd name="connsiteY3214" fmla="*/ 5182118 h 6852115"/>
              <a:gd name="connsiteX3215" fmla="*/ 9987833 w 12193268"/>
              <a:gd name="connsiteY3215" fmla="*/ 5180499 h 6852115"/>
              <a:gd name="connsiteX3216" fmla="*/ 9987833 w 12193268"/>
              <a:gd name="connsiteY3216" fmla="*/ 5183736 h 6852115"/>
              <a:gd name="connsiteX3217" fmla="*/ 9871654 w 12193268"/>
              <a:gd name="connsiteY3217" fmla="*/ 5291045 h 6852115"/>
              <a:gd name="connsiteX3218" fmla="*/ 9828730 w 12193268"/>
              <a:gd name="connsiteY3218" fmla="*/ 5291046 h 6852115"/>
              <a:gd name="connsiteX3219" fmla="*/ 9850193 w 12193268"/>
              <a:gd name="connsiteY3219" fmla="*/ 5310868 h 6852115"/>
              <a:gd name="connsiteX3220" fmla="*/ 9849231 w 12193268"/>
              <a:gd name="connsiteY3220" fmla="*/ 5311756 h 6852115"/>
              <a:gd name="connsiteX3221" fmla="*/ 9851154 w 12193268"/>
              <a:gd name="connsiteY3221" fmla="*/ 5311756 h 6852115"/>
              <a:gd name="connsiteX3222" fmla="*/ 9982568 w 12193268"/>
              <a:gd name="connsiteY3222" fmla="*/ 5433136 h 6852115"/>
              <a:gd name="connsiteX3223" fmla="*/ 9982569 w 12193268"/>
              <a:gd name="connsiteY3223" fmla="*/ 5438978 h 6852115"/>
              <a:gd name="connsiteX3224" fmla="*/ 9985730 w 12193268"/>
              <a:gd name="connsiteY3224" fmla="*/ 5436057 h 6852115"/>
              <a:gd name="connsiteX3225" fmla="*/ 9987484 w 12193268"/>
              <a:gd name="connsiteY3225" fmla="*/ 5437677 h 6852115"/>
              <a:gd name="connsiteX3226" fmla="*/ 9987484 w 12193268"/>
              <a:gd name="connsiteY3226" fmla="*/ 5434439 h 6852115"/>
              <a:gd name="connsiteX3227" fmla="*/ 10103663 w 12193268"/>
              <a:gd name="connsiteY3227" fmla="*/ 5327131 h 6852115"/>
              <a:gd name="connsiteX3228" fmla="*/ 10146586 w 12193268"/>
              <a:gd name="connsiteY3228" fmla="*/ 5327130 h 6852115"/>
              <a:gd name="connsiteX3229" fmla="*/ 10125124 w 12193268"/>
              <a:gd name="connsiteY3229" fmla="*/ 5307307 h 6852115"/>
              <a:gd name="connsiteX3230" fmla="*/ 10126086 w 12193268"/>
              <a:gd name="connsiteY3230" fmla="*/ 5306419 h 6852115"/>
              <a:gd name="connsiteX3231" fmla="*/ 10124163 w 12193268"/>
              <a:gd name="connsiteY3231" fmla="*/ 5306420 h 6852115"/>
              <a:gd name="connsiteX3232" fmla="*/ 9992748 w 12193268"/>
              <a:gd name="connsiteY3232" fmla="*/ 5185039 h 6852115"/>
              <a:gd name="connsiteX3233" fmla="*/ 3417873 w 12193268"/>
              <a:gd name="connsiteY3233" fmla="*/ 5184748 h 6852115"/>
              <a:gd name="connsiteX3234" fmla="*/ 3296778 w 12193268"/>
              <a:gd name="connsiteY3234" fmla="*/ 5296597 h 6852115"/>
              <a:gd name="connsiteX3235" fmla="*/ 3253855 w 12193268"/>
              <a:gd name="connsiteY3235" fmla="*/ 5296597 h 6852115"/>
              <a:gd name="connsiteX3236" fmla="*/ 3275316 w 12193268"/>
              <a:gd name="connsiteY3236" fmla="*/ 5316419 h 6852115"/>
              <a:gd name="connsiteX3237" fmla="*/ 3274355 w 12193268"/>
              <a:gd name="connsiteY3237" fmla="*/ 5317307 h 6852115"/>
              <a:gd name="connsiteX3238" fmla="*/ 3276279 w 12193268"/>
              <a:gd name="connsiteY3238" fmla="*/ 5317308 h 6852115"/>
              <a:gd name="connsiteX3239" fmla="*/ 3412607 w 12193268"/>
              <a:gd name="connsiteY3239" fmla="*/ 5443227 h 6852115"/>
              <a:gd name="connsiteX3240" fmla="*/ 3412607 w 12193268"/>
              <a:gd name="connsiteY3240" fmla="*/ 5387212 h 6852115"/>
              <a:gd name="connsiteX3241" fmla="*/ 3335962 w 12193268"/>
              <a:gd name="connsiteY3241" fmla="*/ 5316420 h 6852115"/>
              <a:gd name="connsiteX3242" fmla="*/ 3417873 w 12193268"/>
              <a:gd name="connsiteY3242" fmla="*/ 5240763 h 6852115"/>
              <a:gd name="connsiteX3243" fmla="*/ 5616824 w 12193268"/>
              <a:gd name="connsiteY3243" fmla="*/ 5180248 h 6852115"/>
              <a:gd name="connsiteX3244" fmla="*/ 5613662 w 12193268"/>
              <a:gd name="connsiteY3244" fmla="*/ 5183169 h 6852115"/>
              <a:gd name="connsiteX3245" fmla="*/ 5611910 w 12193268"/>
              <a:gd name="connsiteY3245" fmla="*/ 5181550 h 6852115"/>
              <a:gd name="connsiteX3246" fmla="*/ 5611909 w 12193268"/>
              <a:gd name="connsiteY3246" fmla="*/ 5184787 h 6852115"/>
              <a:gd name="connsiteX3247" fmla="*/ 5495731 w 12193268"/>
              <a:gd name="connsiteY3247" fmla="*/ 5292096 h 6852115"/>
              <a:gd name="connsiteX3248" fmla="*/ 5452807 w 12193268"/>
              <a:gd name="connsiteY3248" fmla="*/ 5292096 h 6852115"/>
              <a:gd name="connsiteX3249" fmla="*/ 5474269 w 12193268"/>
              <a:gd name="connsiteY3249" fmla="*/ 5311918 h 6852115"/>
              <a:gd name="connsiteX3250" fmla="*/ 5473307 w 12193268"/>
              <a:gd name="connsiteY3250" fmla="*/ 5312807 h 6852115"/>
              <a:gd name="connsiteX3251" fmla="*/ 5475230 w 12193268"/>
              <a:gd name="connsiteY3251" fmla="*/ 5312807 h 6852115"/>
              <a:gd name="connsiteX3252" fmla="*/ 5606644 w 12193268"/>
              <a:gd name="connsiteY3252" fmla="*/ 5434187 h 6852115"/>
              <a:gd name="connsiteX3253" fmla="*/ 5606645 w 12193268"/>
              <a:gd name="connsiteY3253" fmla="*/ 5440029 h 6852115"/>
              <a:gd name="connsiteX3254" fmla="*/ 5609806 w 12193268"/>
              <a:gd name="connsiteY3254" fmla="*/ 5437108 h 6852115"/>
              <a:gd name="connsiteX3255" fmla="*/ 5611560 w 12193268"/>
              <a:gd name="connsiteY3255" fmla="*/ 5438727 h 6852115"/>
              <a:gd name="connsiteX3256" fmla="*/ 5611560 w 12193268"/>
              <a:gd name="connsiteY3256" fmla="*/ 5435489 h 6852115"/>
              <a:gd name="connsiteX3257" fmla="*/ 5727738 w 12193268"/>
              <a:gd name="connsiteY3257" fmla="*/ 5328182 h 6852115"/>
              <a:gd name="connsiteX3258" fmla="*/ 5770662 w 12193268"/>
              <a:gd name="connsiteY3258" fmla="*/ 5328181 h 6852115"/>
              <a:gd name="connsiteX3259" fmla="*/ 5749201 w 12193268"/>
              <a:gd name="connsiteY3259" fmla="*/ 5308357 h 6852115"/>
              <a:gd name="connsiteX3260" fmla="*/ 5750161 w 12193268"/>
              <a:gd name="connsiteY3260" fmla="*/ 5307470 h 6852115"/>
              <a:gd name="connsiteX3261" fmla="*/ 5748240 w 12193268"/>
              <a:gd name="connsiteY3261" fmla="*/ 5307470 h 6852115"/>
              <a:gd name="connsiteX3262" fmla="*/ 5616825 w 12193268"/>
              <a:gd name="connsiteY3262" fmla="*/ 5186090 h 6852115"/>
              <a:gd name="connsiteX3263" fmla="*/ 7800228 w 12193268"/>
              <a:gd name="connsiteY3263" fmla="*/ 5177064 h 6852115"/>
              <a:gd name="connsiteX3264" fmla="*/ 7800228 w 12193268"/>
              <a:gd name="connsiteY3264" fmla="*/ 5187563 h 6852115"/>
              <a:gd name="connsiteX3265" fmla="*/ 7683333 w 12193268"/>
              <a:gd name="connsiteY3265" fmla="*/ 5295532 h 6852115"/>
              <a:gd name="connsiteX3266" fmla="*/ 7640412 w 12193268"/>
              <a:gd name="connsiteY3266" fmla="*/ 5295531 h 6852115"/>
              <a:gd name="connsiteX3267" fmla="*/ 7661873 w 12193268"/>
              <a:gd name="connsiteY3267" fmla="*/ 5315354 h 6852115"/>
              <a:gd name="connsiteX3268" fmla="*/ 7660912 w 12193268"/>
              <a:gd name="connsiteY3268" fmla="*/ 5316242 h 6852115"/>
              <a:gd name="connsiteX3269" fmla="*/ 7662835 w 12193268"/>
              <a:gd name="connsiteY3269" fmla="*/ 5316243 h 6852115"/>
              <a:gd name="connsiteX3270" fmla="*/ 7799164 w 12193268"/>
              <a:gd name="connsiteY3270" fmla="*/ 5442161 h 6852115"/>
              <a:gd name="connsiteX3271" fmla="*/ 7799164 w 12193268"/>
              <a:gd name="connsiteY3271" fmla="*/ 5431663 h 6852115"/>
              <a:gd name="connsiteX3272" fmla="*/ 7916057 w 12193268"/>
              <a:gd name="connsiteY3272" fmla="*/ 5323695 h 6852115"/>
              <a:gd name="connsiteX3273" fmla="*/ 7958981 w 12193268"/>
              <a:gd name="connsiteY3273" fmla="*/ 5323694 h 6852115"/>
              <a:gd name="connsiteX3274" fmla="*/ 7937519 w 12193268"/>
              <a:gd name="connsiteY3274" fmla="*/ 5303871 h 6852115"/>
              <a:gd name="connsiteX3275" fmla="*/ 7938481 w 12193268"/>
              <a:gd name="connsiteY3275" fmla="*/ 5302984 h 6852115"/>
              <a:gd name="connsiteX3276" fmla="*/ 7936559 w 12193268"/>
              <a:gd name="connsiteY3276" fmla="*/ 5302984 h 6852115"/>
              <a:gd name="connsiteX3277" fmla="*/ 1230269 w 12193268"/>
              <a:gd name="connsiteY3277" fmla="*/ 5181313 h 6852115"/>
              <a:gd name="connsiteX3278" fmla="*/ 1227106 w 12193268"/>
              <a:gd name="connsiteY3278" fmla="*/ 5184234 h 6852115"/>
              <a:gd name="connsiteX3279" fmla="*/ 1225353 w 12193268"/>
              <a:gd name="connsiteY3279" fmla="*/ 5182615 h 6852115"/>
              <a:gd name="connsiteX3280" fmla="*/ 1225353 w 12193268"/>
              <a:gd name="connsiteY3280" fmla="*/ 5185852 h 6852115"/>
              <a:gd name="connsiteX3281" fmla="*/ 1109174 w 12193268"/>
              <a:gd name="connsiteY3281" fmla="*/ 5293161 h 6852115"/>
              <a:gd name="connsiteX3282" fmla="*/ 1066251 w 12193268"/>
              <a:gd name="connsiteY3282" fmla="*/ 5293162 h 6852115"/>
              <a:gd name="connsiteX3283" fmla="*/ 1087712 w 12193268"/>
              <a:gd name="connsiteY3283" fmla="*/ 5312984 h 6852115"/>
              <a:gd name="connsiteX3284" fmla="*/ 1086751 w 12193268"/>
              <a:gd name="connsiteY3284" fmla="*/ 5313872 h 6852115"/>
              <a:gd name="connsiteX3285" fmla="*/ 1088674 w 12193268"/>
              <a:gd name="connsiteY3285" fmla="*/ 5313872 h 6852115"/>
              <a:gd name="connsiteX3286" fmla="*/ 1220088 w 12193268"/>
              <a:gd name="connsiteY3286" fmla="*/ 5435252 h 6852115"/>
              <a:gd name="connsiteX3287" fmla="*/ 1220089 w 12193268"/>
              <a:gd name="connsiteY3287" fmla="*/ 5441094 h 6852115"/>
              <a:gd name="connsiteX3288" fmla="*/ 1223250 w 12193268"/>
              <a:gd name="connsiteY3288" fmla="*/ 5438174 h 6852115"/>
              <a:gd name="connsiteX3289" fmla="*/ 1225004 w 12193268"/>
              <a:gd name="connsiteY3289" fmla="*/ 5439793 h 6852115"/>
              <a:gd name="connsiteX3290" fmla="*/ 1225003 w 12193268"/>
              <a:gd name="connsiteY3290" fmla="*/ 5436555 h 6852115"/>
              <a:gd name="connsiteX3291" fmla="*/ 1341183 w 12193268"/>
              <a:gd name="connsiteY3291" fmla="*/ 5329247 h 6852115"/>
              <a:gd name="connsiteX3292" fmla="*/ 1384105 w 12193268"/>
              <a:gd name="connsiteY3292" fmla="*/ 5329246 h 6852115"/>
              <a:gd name="connsiteX3293" fmla="*/ 1362645 w 12193268"/>
              <a:gd name="connsiteY3293" fmla="*/ 5309423 h 6852115"/>
              <a:gd name="connsiteX3294" fmla="*/ 1363605 w 12193268"/>
              <a:gd name="connsiteY3294" fmla="*/ 5308535 h 6852115"/>
              <a:gd name="connsiteX3295" fmla="*/ 1361682 w 12193268"/>
              <a:gd name="connsiteY3295" fmla="*/ 5308536 h 6852115"/>
              <a:gd name="connsiteX3296" fmla="*/ 1230269 w 12193268"/>
              <a:gd name="connsiteY3296" fmla="*/ 5187155 h 6852115"/>
              <a:gd name="connsiteX3297" fmla="*/ 3424305 w 12193268"/>
              <a:gd name="connsiteY3297" fmla="*/ 5178114 h 6852115"/>
              <a:gd name="connsiteX3298" fmla="*/ 3424305 w 12193268"/>
              <a:gd name="connsiteY3298" fmla="*/ 5234129 h 6852115"/>
              <a:gd name="connsiteX3299" fmla="*/ 3500951 w 12193268"/>
              <a:gd name="connsiteY3299" fmla="*/ 5304922 h 6852115"/>
              <a:gd name="connsiteX3300" fmla="*/ 3419040 w 12193268"/>
              <a:gd name="connsiteY3300" fmla="*/ 5380578 h 6852115"/>
              <a:gd name="connsiteX3301" fmla="*/ 3419039 w 12193268"/>
              <a:gd name="connsiteY3301" fmla="*/ 5436593 h 6852115"/>
              <a:gd name="connsiteX3302" fmla="*/ 3540134 w 12193268"/>
              <a:gd name="connsiteY3302" fmla="*/ 5324746 h 6852115"/>
              <a:gd name="connsiteX3303" fmla="*/ 3583057 w 12193268"/>
              <a:gd name="connsiteY3303" fmla="*/ 5324745 h 6852115"/>
              <a:gd name="connsiteX3304" fmla="*/ 3561597 w 12193268"/>
              <a:gd name="connsiteY3304" fmla="*/ 5304922 h 6852115"/>
              <a:gd name="connsiteX3305" fmla="*/ 3562557 w 12193268"/>
              <a:gd name="connsiteY3305" fmla="*/ 5304034 h 6852115"/>
              <a:gd name="connsiteX3306" fmla="*/ 3560635 w 12193268"/>
              <a:gd name="connsiteY3306" fmla="*/ 5304034 h 6852115"/>
              <a:gd name="connsiteX3307" fmla="*/ 11084093 w 12193268"/>
              <a:gd name="connsiteY3307" fmla="*/ 5153143 h 6852115"/>
              <a:gd name="connsiteX3308" fmla="*/ 11084093 w 12193268"/>
              <a:gd name="connsiteY3308" fmla="*/ 5155591 h 6852115"/>
              <a:gd name="connsiteX3309" fmla="*/ 10920795 w 12193268"/>
              <a:gd name="connsiteY3309" fmla="*/ 5306420 h 6852115"/>
              <a:gd name="connsiteX3310" fmla="*/ 10903383 w 12193268"/>
              <a:gd name="connsiteY3310" fmla="*/ 5306419 h 6852115"/>
              <a:gd name="connsiteX3311" fmla="*/ 10912089 w 12193268"/>
              <a:gd name="connsiteY3311" fmla="*/ 5314461 h 6852115"/>
              <a:gd name="connsiteX3312" fmla="*/ 10898372 w 12193268"/>
              <a:gd name="connsiteY3312" fmla="*/ 5327130 h 6852115"/>
              <a:gd name="connsiteX3313" fmla="*/ 10925806 w 12193268"/>
              <a:gd name="connsiteY3313" fmla="*/ 5327131 h 6852115"/>
              <a:gd name="connsiteX3314" fmla="*/ 11078828 w 12193268"/>
              <a:gd name="connsiteY3314" fmla="*/ 5468468 h 6852115"/>
              <a:gd name="connsiteX3315" fmla="*/ 11078828 w 12193268"/>
              <a:gd name="connsiteY3315" fmla="*/ 5466020 h 6852115"/>
              <a:gd name="connsiteX3316" fmla="*/ 11242125 w 12193268"/>
              <a:gd name="connsiteY3316" fmla="*/ 5315192 h 6852115"/>
              <a:gd name="connsiteX3317" fmla="*/ 11259538 w 12193268"/>
              <a:gd name="connsiteY3317" fmla="*/ 5315191 h 6852115"/>
              <a:gd name="connsiteX3318" fmla="*/ 11250832 w 12193268"/>
              <a:gd name="connsiteY3318" fmla="*/ 5307151 h 6852115"/>
              <a:gd name="connsiteX3319" fmla="*/ 11264549 w 12193268"/>
              <a:gd name="connsiteY3319" fmla="*/ 5294481 h 6852115"/>
              <a:gd name="connsiteX3320" fmla="*/ 11237114 w 12193268"/>
              <a:gd name="connsiteY3320" fmla="*/ 5294481 h 6852115"/>
              <a:gd name="connsiteX3321" fmla="*/ 6708169 w 12193268"/>
              <a:gd name="connsiteY3321" fmla="*/ 5154194 h 6852115"/>
              <a:gd name="connsiteX3322" fmla="*/ 6708169 w 12193268"/>
              <a:gd name="connsiteY3322" fmla="*/ 5156642 h 6852115"/>
              <a:gd name="connsiteX3323" fmla="*/ 6544871 w 12193268"/>
              <a:gd name="connsiteY3323" fmla="*/ 5307470 h 6852115"/>
              <a:gd name="connsiteX3324" fmla="*/ 6527460 w 12193268"/>
              <a:gd name="connsiteY3324" fmla="*/ 5307470 h 6852115"/>
              <a:gd name="connsiteX3325" fmla="*/ 6536166 w 12193268"/>
              <a:gd name="connsiteY3325" fmla="*/ 5315512 h 6852115"/>
              <a:gd name="connsiteX3326" fmla="*/ 6522449 w 12193268"/>
              <a:gd name="connsiteY3326" fmla="*/ 5328180 h 6852115"/>
              <a:gd name="connsiteX3327" fmla="*/ 6549882 w 12193268"/>
              <a:gd name="connsiteY3327" fmla="*/ 5328182 h 6852115"/>
              <a:gd name="connsiteX3328" fmla="*/ 6702904 w 12193268"/>
              <a:gd name="connsiteY3328" fmla="*/ 5469518 h 6852115"/>
              <a:gd name="connsiteX3329" fmla="*/ 6702904 w 12193268"/>
              <a:gd name="connsiteY3329" fmla="*/ 5467071 h 6852115"/>
              <a:gd name="connsiteX3330" fmla="*/ 6866201 w 12193268"/>
              <a:gd name="connsiteY3330" fmla="*/ 5316242 h 6852115"/>
              <a:gd name="connsiteX3331" fmla="*/ 6883614 w 12193268"/>
              <a:gd name="connsiteY3331" fmla="*/ 5316242 h 6852115"/>
              <a:gd name="connsiteX3332" fmla="*/ 6874908 w 12193268"/>
              <a:gd name="connsiteY3332" fmla="*/ 5308202 h 6852115"/>
              <a:gd name="connsiteX3333" fmla="*/ 6888625 w 12193268"/>
              <a:gd name="connsiteY3333" fmla="*/ 5295532 h 6852115"/>
              <a:gd name="connsiteX3334" fmla="*/ 6861191 w 12193268"/>
              <a:gd name="connsiteY3334" fmla="*/ 5295532 h 6852115"/>
              <a:gd name="connsiteX3335" fmla="*/ 8896488 w 12193268"/>
              <a:gd name="connsiteY3335" fmla="*/ 5149707 h 6852115"/>
              <a:gd name="connsiteX3336" fmla="*/ 8896488 w 12193268"/>
              <a:gd name="connsiteY3336" fmla="*/ 5152156 h 6852115"/>
              <a:gd name="connsiteX3337" fmla="*/ 8733190 w 12193268"/>
              <a:gd name="connsiteY3337" fmla="*/ 5302984 h 6852115"/>
              <a:gd name="connsiteX3338" fmla="*/ 8715778 w 12193268"/>
              <a:gd name="connsiteY3338" fmla="*/ 5302984 h 6852115"/>
              <a:gd name="connsiteX3339" fmla="*/ 8724484 w 12193268"/>
              <a:gd name="connsiteY3339" fmla="*/ 5311025 h 6852115"/>
              <a:gd name="connsiteX3340" fmla="*/ 8710767 w 12193268"/>
              <a:gd name="connsiteY3340" fmla="*/ 5323695 h 6852115"/>
              <a:gd name="connsiteX3341" fmla="*/ 8738201 w 12193268"/>
              <a:gd name="connsiteY3341" fmla="*/ 5323695 h 6852115"/>
              <a:gd name="connsiteX3342" fmla="*/ 8891223 w 12193268"/>
              <a:gd name="connsiteY3342" fmla="*/ 5465032 h 6852115"/>
              <a:gd name="connsiteX3343" fmla="*/ 8891224 w 12193268"/>
              <a:gd name="connsiteY3343" fmla="*/ 5462584 h 6852115"/>
              <a:gd name="connsiteX3344" fmla="*/ 9054521 w 12193268"/>
              <a:gd name="connsiteY3344" fmla="*/ 5311756 h 6852115"/>
              <a:gd name="connsiteX3345" fmla="*/ 9071933 w 12193268"/>
              <a:gd name="connsiteY3345" fmla="*/ 5311756 h 6852115"/>
              <a:gd name="connsiteX3346" fmla="*/ 9063227 w 12193268"/>
              <a:gd name="connsiteY3346" fmla="*/ 5303715 h 6852115"/>
              <a:gd name="connsiteX3347" fmla="*/ 9076944 w 12193268"/>
              <a:gd name="connsiteY3347" fmla="*/ 5291045 h 6852115"/>
              <a:gd name="connsiteX3348" fmla="*/ 9049510 w 12193268"/>
              <a:gd name="connsiteY3348" fmla="*/ 5291045 h 6852115"/>
              <a:gd name="connsiteX3349" fmla="*/ 2321612 w 12193268"/>
              <a:gd name="connsiteY3349" fmla="*/ 5155259 h 6852115"/>
              <a:gd name="connsiteX3350" fmla="*/ 2321613 w 12193268"/>
              <a:gd name="connsiteY3350" fmla="*/ 5157708 h 6852115"/>
              <a:gd name="connsiteX3351" fmla="*/ 2158314 w 12193268"/>
              <a:gd name="connsiteY3351" fmla="*/ 5308536 h 6852115"/>
              <a:gd name="connsiteX3352" fmla="*/ 2140903 w 12193268"/>
              <a:gd name="connsiteY3352" fmla="*/ 5308535 h 6852115"/>
              <a:gd name="connsiteX3353" fmla="*/ 2149608 w 12193268"/>
              <a:gd name="connsiteY3353" fmla="*/ 5316577 h 6852115"/>
              <a:gd name="connsiteX3354" fmla="*/ 2135892 w 12193268"/>
              <a:gd name="connsiteY3354" fmla="*/ 5329246 h 6852115"/>
              <a:gd name="connsiteX3355" fmla="*/ 2163325 w 12193268"/>
              <a:gd name="connsiteY3355" fmla="*/ 5329247 h 6852115"/>
              <a:gd name="connsiteX3356" fmla="*/ 2316348 w 12193268"/>
              <a:gd name="connsiteY3356" fmla="*/ 5470584 h 6852115"/>
              <a:gd name="connsiteX3357" fmla="*/ 2316348 w 12193268"/>
              <a:gd name="connsiteY3357" fmla="*/ 5468136 h 6852115"/>
              <a:gd name="connsiteX3358" fmla="*/ 2479645 w 12193268"/>
              <a:gd name="connsiteY3358" fmla="*/ 5317308 h 6852115"/>
              <a:gd name="connsiteX3359" fmla="*/ 2497058 w 12193268"/>
              <a:gd name="connsiteY3359" fmla="*/ 5317307 h 6852115"/>
              <a:gd name="connsiteX3360" fmla="*/ 2488352 w 12193268"/>
              <a:gd name="connsiteY3360" fmla="*/ 5309267 h 6852115"/>
              <a:gd name="connsiteX3361" fmla="*/ 2502068 w 12193268"/>
              <a:gd name="connsiteY3361" fmla="*/ 5296597 h 6852115"/>
              <a:gd name="connsiteX3362" fmla="*/ 2474634 w 12193268"/>
              <a:gd name="connsiteY3362" fmla="*/ 5296597 h 6852115"/>
              <a:gd name="connsiteX3363" fmla="*/ 4520565 w 12193268"/>
              <a:gd name="connsiteY3363" fmla="*/ 5150758 h 6852115"/>
              <a:gd name="connsiteX3364" fmla="*/ 4520565 w 12193268"/>
              <a:gd name="connsiteY3364" fmla="*/ 5153206 h 6852115"/>
              <a:gd name="connsiteX3365" fmla="*/ 4357267 w 12193268"/>
              <a:gd name="connsiteY3365" fmla="*/ 5304035 h 6852115"/>
              <a:gd name="connsiteX3366" fmla="*/ 4339855 w 12193268"/>
              <a:gd name="connsiteY3366" fmla="*/ 5304035 h 6852115"/>
              <a:gd name="connsiteX3367" fmla="*/ 4348561 w 12193268"/>
              <a:gd name="connsiteY3367" fmla="*/ 5312076 h 6852115"/>
              <a:gd name="connsiteX3368" fmla="*/ 4334844 w 12193268"/>
              <a:gd name="connsiteY3368" fmla="*/ 5324745 h 6852115"/>
              <a:gd name="connsiteX3369" fmla="*/ 4362277 w 12193268"/>
              <a:gd name="connsiteY3369" fmla="*/ 5324746 h 6852115"/>
              <a:gd name="connsiteX3370" fmla="*/ 4515300 w 12193268"/>
              <a:gd name="connsiteY3370" fmla="*/ 5466083 h 6852115"/>
              <a:gd name="connsiteX3371" fmla="*/ 4515300 w 12193268"/>
              <a:gd name="connsiteY3371" fmla="*/ 5463635 h 6852115"/>
              <a:gd name="connsiteX3372" fmla="*/ 4678598 w 12193268"/>
              <a:gd name="connsiteY3372" fmla="*/ 5312807 h 6852115"/>
              <a:gd name="connsiteX3373" fmla="*/ 4696010 w 12193268"/>
              <a:gd name="connsiteY3373" fmla="*/ 5312806 h 6852115"/>
              <a:gd name="connsiteX3374" fmla="*/ 4687304 w 12193268"/>
              <a:gd name="connsiteY3374" fmla="*/ 5304766 h 6852115"/>
              <a:gd name="connsiteX3375" fmla="*/ 4701020 w 12193268"/>
              <a:gd name="connsiteY3375" fmla="*/ 5292096 h 6852115"/>
              <a:gd name="connsiteX3376" fmla="*/ 4673587 w 12193268"/>
              <a:gd name="connsiteY3376" fmla="*/ 5292096 h 6852115"/>
              <a:gd name="connsiteX3377" fmla="*/ 134008 w 12193268"/>
              <a:gd name="connsiteY3377" fmla="*/ 5151823 h 6852115"/>
              <a:gd name="connsiteX3378" fmla="*/ 134008 w 12193268"/>
              <a:gd name="connsiteY3378" fmla="*/ 5154272 h 6852115"/>
              <a:gd name="connsiteX3379" fmla="*/ 7306 w 12193268"/>
              <a:gd name="connsiteY3379" fmla="*/ 5271299 h 6852115"/>
              <a:gd name="connsiteX3380" fmla="*/ 7422 w 12193268"/>
              <a:gd name="connsiteY3380" fmla="*/ 5355092 h 6852115"/>
              <a:gd name="connsiteX3381" fmla="*/ 128744 w 12193268"/>
              <a:gd name="connsiteY3381" fmla="*/ 5467148 h 6852115"/>
              <a:gd name="connsiteX3382" fmla="*/ 128743 w 12193268"/>
              <a:gd name="connsiteY3382" fmla="*/ 5464701 h 6852115"/>
              <a:gd name="connsiteX3383" fmla="*/ 292041 w 12193268"/>
              <a:gd name="connsiteY3383" fmla="*/ 5313872 h 6852115"/>
              <a:gd name="connsiteX3384" fmla="*/ 309453 w 12193268"/>
              <a:gd name="connsiteY3384" fmla="*/ 5313872 h 6852115"/>
              <a:gd name="connsiteX3385" fmla="*/ 300747 w 12193268"/>
              <a:gd name="connsiteY3385" fmla="*/ 5305831 h 6852115"/>
              <a:gd name="connsiteX3386" fmla="*/ 314464 w 12193268"/>
              <a:gd name="connsiteY3386" fmla="*/ 5293161 h 6852115"/>
              <a:gd name="connsiteX3387" fmla="*/ 287030 w 12193268"/>
              <a:gd name="connsiteY3387" fmla="*/ 5293161 h 6852115"/>
              <a:gd name="connsiteX3388" fmla="*/ 9989586 w 12193268"/>
              <a:gd name="connsiteY3388" fmla="*/ 5129873 h 6852115"/>
              <a:gd name="connsiteX3389" fmla="*/ 10181688 w 12193268"/>
              <a:gd name="connsiteY3389" fmla="*/ 5307308 h 6852115"/>
              <a:gd name="connsiteX3390" fmla="*/ 9985731 w 12193268"/>
              <a:gd name="connsiteY3390" fmla="*/ 5488303 h 6852115"/>
              <a:gd name="connsiteX3391" fmla="*/ 9793628 w 12193268"/>
              <a:gd name="connsiteY3391" fmla="*/ 5310868 h 6852115"/>
              <a:gd name="connsiteX3392" fmla="*/ 7804429 w 12193268"/>
              <a:gd name="connsiteY3392" fmla="*/ 5128698 h 6852115"/>
              <a:gd name="connsiteX3393" fmla="*/ 7994083 w 12193268"/>
              <a:gd name="connsiteY3393" fmla="*/ 5303871 h 6852115"/>
              <a:gd name="connsiteX3394" fmla="*/ 7794963 w 12193268"/>
              <a:gd name="connsiteY3394" fmla="*/ 5487787 h 6852115"/>
              <a:gd name="connsiteX3395" fmla="*/ 7794963 w 12193268"/>
              <a:gd name="connsiteY3395" fmla="*/ 5490527 h 6852115"/>
              <a:gd name="connsiteX3396" fmla="*/ 7605309 w 12193268"/>
              <a:gd name="connsiteY3396" fmla="*/ 5315354 h 6852115"/>
              <a:gd name="connsiteX3397" fmla="*/ 7804428 w 12193268"/>
              <a:gd name="connsiteY3397" fmla="*/ 5131438 h 6852115"/>
              <a:gd name="connsiteX3398" fmla="*/ 5613662 w 12193268"/>
              <a:gd name="connsiteY3398" fmla="*/ 5130924 h 6852115"/>
              <a:gd name="connsiteX3399" fmla="*/ 5805764 w 12193268"/>
              <a:gd name="connsiteY3399" fmla="*/ 5308359 h 6852115"/>
              <a:gd name="connsiteX3400" fmla="*/ 5609808 w 12193268"/>
              <a:gd name="connsiteY3400" fmla="*/ 5489353 h 6852115"/>
              <a:gd name="connsiteX3401" fmla="*/ 5417705 w 12193268"/>
              <a:gd name="connsiteY3401" fmla="*/ 5311918 h 6852115"/>
              <a:gd name="connsiteX3402" fmla="*/ 1227106 w 12193268"/>
              <a:gd name="connsiteY3402" fmla="*/ 5131989 h 6852115"/>
              <a:gd name="connsiteX3403" fmla="*/ 1419208 w 12193268"/>
              <a:gd name="connsiteY3403" fmla="*/ 5309424 h 6852115"/>
              <a:gd name="connsiteX3404" fmla="*/ 1223251 w 12193268"/>
              <a:gd name="connsiteY3404" fmla="*/ 5490419 h 6852115"/>
              <a:gd name="connsiteX3405" fmla="*/ 1031147 w 12193268"/>
              <a:gd name="connsiteY3405" fmla="*/ 5312984 h 6852115"/>
              <a:gd name="connsiteX3406" fmla="*/ 11084093 w 12193268"/>
              <a:gd name="connsiteY3406" fmla="*/ 5100899 h 6852115"/>
              <a:gd name="connsiteX3407" fmla="*/ 11307396 w 12193268"/>
              <a:gd name="connsiteY3407" fmla="*/ 5307150 h 6852115"/>
              <a:gd name="connsiteX3408" fmla="*/ 11078827 w 12193268"/>
              <a:gd name="connsiteY3408" fmla="*/ 5518265 h 6852115"/>
              <a:gd name="connsiteX3409" fmla="*/ 11078827 w 12193268"/>
              <a:gd name="connsiteY3409" fmla="*/ 5520713 h 6852115"/>
              <a:gd name="connsiteX3410" fmla="*/ 10855524 w 12193268"/>
              <a:gd name="connsiteY3410" fmla="*/ 5314461 h 6852115"/>
              <a:gd name="connsiteX3411" fmla="*/ 11084093 w 12193268"/>
              <a:gd name="connsiteY3411" fmla="*/ 5103346 h 6852115"/>
              <a:gd name="connsiteX3412" fmla="*/ 6708169 w 12193268"/>
              <a:gd name="connsiteY3412" fmla="*/ 5101950 h 6852115"/>
              <a:gd name="connsiteX3413" fmla="*/ 6931472 w 12193268"/>
              <a:gd name="connsiteY3413" fmla="*/ 5308200 h 6852115"/>
              <a:gd name="connsiteX3414" fmla="*/ 6702904 w 12193268"/>
              <a:gd name="connsiteY3414" fmla="*/ 5519316 h 6852115"/>
              <a:gd name="connsiteX3415" fmla="*/ 6702904 w 12193268"/>
              <a:gd name="connsiteY3415" fmla="*/ 5521764 h 6852115"/>
              <a:gd name="connsiteX3416" fmla="*/ 6479601 w 12193268"/>
              <a:gd name="connsiteY3416" fmla="*/ 5315511 h 6852115"/>
              <a:gd name="connsiteX3417" fmla="*/ 6708169 w 12193268"/>
              <a:gd name="connsiteY3417" fmla="*/ 5104397 h 6852115"/>
              <a:gd name="connsiteX3418" fmla="*/ 8896489 w 12193268"/>
              <a:gd name="connsiteY3418" fmla="*/ 5097463 h 6852115"/>
              <a:gd name="connsiteX3419" fmla="*/ 9119791 w 12193268"/>
              <a:gd name="connsiteY3419" fmla="*/ 5303714 h 6852115"/>
              <a:gd name="connsiteX3420" fmla="*/ 8891223 w 12193268"/>
              <a:gd name="connsiteY3420" fmla="*/ 5514829 h 6852115"/>
              <a:gd name="connsiteX3421" fmla="*/ 8891223 w 12193268"/>
              <a:gd name="connsiteY3421" fmla="*/ 5517277 h 6852115"/>
              <a:gd name="connsiteX3422" fmla="*/ 8667920 w 12193268"/>
              <a:gd name="connsiteY3422" fmla="*/ 5311026 h 6852115"/>
              <a:gd name="connsiteX3423" fmla="*/ 8896489 w 12193268"/>
              <a:gd name="connsiteY3423" fmla="*/ 5099911 h 6852115"/>
              <a:gd name="connsiteX3424" fmla="*/ 2321613 w 12193268"/>
              <a:gd name="connsiteY3424" fmla="*/ 5103015 h 6852115"/>
              <a:gd name="connsiteX3425" fmla="*/ 2544916 w 12193268"/>
              <a:gd name="connsiteY3425" fmla="*/ 5309266 h 6852115"/>
              <a:gd name="connsiteX3426" fmla="*/ 2316347 w 12193268"/>
              <a:gd name="connsiteY3426" fmla="*/ 5520381 h 6852115"/>
              <a:gd name="connsiteX3427" fmla="*/ 2316347 w 12193268"/>
              <a:gd name="connsiteY3427" fmla="*/ 5522829 h 6852115"/>
              <a:gd name="connsiteX3428" fmla="*/ 2093043 w 12193268"/>
              <a:gd name="connsiteY3428" fmla="*/ 5316577 h 6852115"/>
              <a:gd name="connsiteX3429" fmla="*/ 2321612 w 12193268"/>
              <a:gd name="connsiteY3429" fmla="*/ 5105463 h 6852115"/>
              <a:gd name="connsiteX3430" fmla="*/ 4520566 w 12193268"/>
              <a:gd name="connsiteY3430" fmla="*/ 5098514 h 6852115"/>
              <a:gd name="connsiteX3431" fmla="*/ 4743868 w 12193268"/>
              <a:gd name="connsiteY3431" fmla="*/ 5304765 h 6852115"/>
              <a:gd name="connsiteX3432" fmla="*/ 4515300 w 12193268"/>
              <a:gd name="connsiteY3432" fmla="*/ 5515880 h 6852115"/>
              <a:gd name="connsiteX3433" fmla="*/ 4515300 w 12193268"/>
              <a:gd name="connsiteY3433" fmla="*/ 5518328 h 6852115"/>
              <a:gd name="connsiteX3434" fmla="*/ 4291997 w 12193268"/>
              <a:gd name="connsiteY3434" fmla="*/ 5312076 h 6852115"/>
              <a:gd name="connsiteX3435" fmla="*/ 4520566 w 12193268"/>
              <a:gd name="connsiteY3435" fmla="*/ 5100961 h 6852115"/>
              <a:gd name="connsiteX3436" fmla="*/ 12180353 w 12193268"/>
              <a:gd name="connsiteY3436" fmla="*/ 5065306 h 6852115"/>
              <a:gd name="connsiteX3437" fmla="*/ 11932232 w 12193268"/>
              <a:gd name="connsiteY3437" fmla="*/ 5294481 h 6852115"/>
              <a:gd name="connsiteX3438" fmla="*/ 11889310 w 12193268"/>
              <a:gd name="connsiteY3438" fmla="*/ 5294481 h 6852115"/>
              <a:gd name="connsiteX3439" fmla="*/ 11910771 w 12193268"/>
              <a:gd name="connsiteY3439" fmla="*/ 5314303 h 6852115"/>
              <a:gd name="connsiteX3440" fmla="*/ 11909810 w 12193268"/>
              <a:gd name="connsiteY3440" fmla="*/ 5315192 h 6852115"/>
              <a:gd name="connsiteX3441" fmla="*/ 11911732 w 12193268"/>
              <a:gd name="connsiteY3441" fmla="*/ 5315192 h 6852115"/>
              <a:gd name="connsiteX3442" fmla="*/ 12175087 w 12193268"/>
              <a:gd name="connsiteY3442" fmla="*/ 5558438 h 6852115"/>
              <a:gd name="connsiteX3443" fmla="*/ 12175087 w 12193268"/>
              <a:gd name="connsiteY3443" fmla="*/ 5493356 h 6852115"/>
              <a:gd name="connsiteX3444" fmla="*/ 11981232 w 12193268"/>
              <a:gd name="connsiteY3444" fmla="*/ 5314303 h 6852115"/>
              <a:gd name="connsiteX3445" fmla="*/ 12180353 w 12193268"/>
              <a:gd name="connsiteY3445" fmla="*/ 5130388 h 6852115"/>
              <a:gd name="connsiteX3446" fmla="*/ 9992748 w 12193268"/>
              <a:gd name="connsiteY3446" fmla="*/ 5061870 h 6852115"/>
              <a:gd name="connsiteX3447" fmla="*/ 9989586 w 12193268"/>
              <a:gd name="connsiteY3447" fmla="*/ 5064792 h 6852115"/>
              <a:gd name="connsiteX3448" fmla="*/ 9987834 w 12193268"/>
              <a:gd name="connsiteY3448" fmla="*/ 5063173 h 6852115"/>
              <a:gd name="connsiteX3449" fmla="*/ 9987834 w 12193268"/>
              <a:gd name="connsiteY3449" fmla="*/ 5066411 h 6852115"/>
              <a:gd name="connsiteX3450" fmla="*/ 9744629 w 12193268"/>
              <a:gd name="connsiteY3450" fmla="*/ 5291045 h 6852115"/>
              <a:gd name="connsiteX3451" fmla="*/ 9701705 w 12193268"/>
              <a:gd name="connsiteY3451" fmla="*/ 5291046 h 6852115"/>
              <a:gd name="connsiteX3452" fmla="*/ 9723166 w 12193268"/>
              <a:gd name="connsiteY3452" fmla="*/ 5310868 h 6852115"/>
              <a:gd name="connsiteX3453" fmla="*/ 9722205 w 12193268"/>
              <a:gd name="connsiteY3453" fmla="*/ 5311757 h 6852115"/>
              <a:gd name="connsiteX3454" fmla="*/ 9724128 w 12193268"/>
              <a:gd name="connsiteY3454" fmla="*/ 5311756 h 6852115"/>
              <a:gd name="connsiteX3455" fmla="*/ 9982568 w 12193268"/>
              <a:gd name="connsiteY3455" fmla="*/ 5550463 h 6852115"/>
              <a:gd name="connsiteX3456" fmla="*/ 9982569 w 12193268"/>
              <a:gd name="connsiteY3456" fmla="*/ 5556305 h 6852115"/>
              <a:gd name="connsiteX3457" fmla="*/ 9985731 w 12193268"/>
              <a:gd name="connsiteY3457" fmla="*/ 5553384 h 6852115"/>
              <a:gd name="connsiteX3458" fmla="*/ 9987484 w 12193268"/>
              <a:gd name="connsiteY3458" fmla="*/ 5555002 h 6852115"/>
              <a:gd name="connsiteX3459" fmla="*/ 9987484 w 12193268"/>
              <a:gd name="connsiteY3459" fmla="*/ 5551765 h 6852115"/>
              <a:gd name="connsiteX3460" fmla="*/ 10230688 w 12193268"/>
              <a:gd name="connsiteY3460" fmla="*/ 5327130 h 6852115"/>
              <a:gd name="connsiteX3461" fmla="*/ 10273611 w 12193268"/>
              <a:gd name="connsiteY3461" fmla="*/ 5327130 h 6852115"/>
              <a:gd name="connsiteX3462" fmla="*/ 10252149 w 12193268"/>
              <a:gd name="connsiteY3462" fmla="*/ 5307307 h 6852115"/>
              <a:gd name="connsiteX3463" fmla="*/ 10253111 w 12193268"/>
              <a:gd name="connsiteY3463" fmla="*/ 5306419 h 6852115"/>
              <a:gd name="connsiteX3464" fmla="*/ 10251188 w 12193268"/>
              <a:gd name="connsiteY3464" fmla="*/ 5306418 h 6852115"/>
              <a:gd name="connsiteX3465" fmla="*/ 9992748 w 12193268"/>
              <a:gd name="connsiteY3465" fmla="*/ 5067712 h 6852115"/>
              <a:gd name="connsiteX3466" fmla="*/ 3417873 w 12193268"/>
              <a:gd name="connsiteY3466" fmla="*/ 5067422 h 6852115"/>
              <a:gd name="connsiteX3467" fmla="*/ 3169752 w 12193268"/>
              <a:gd name="connsiteY3467" fmla="*/ 5296597 h 6852115"/>
              <a:gd name="connsiteX3468" fmla="*/ 3126830 w 12193268"/>
              <a:gd name="connsiteY3468" fmla="*/ 5296597 h 6852115"/>
              <a:gd name="connsiteX3469" fmla="*/ 3148291 w 12193268"/>
              <a:gd name="connsiteY3469" fmla="*/ 5316419 h 6852115"/>
              <a:gd name="connsiteX3470" fmla="*/ 3147329 w 12193268"/>
              <a:gd name="connsiteY3470" fmla="*/ 5317308 h 6852115"/>
              <a:gd name="connsiteX3471" fmla="*/ 3149252 w 12193268"/>
              <a:gd name="connsiteY3471" fmla="*/ 5317308 h 6852115"/>
              <a:gd name="connsiteX3472" fmla="*/ 3412607 w 12193268"/>
              <a:gd name="connsiteY3472" fmla="*/ 5560554 h 6852115"/>
              <a:gd name="connsiteX3473" fmla="*/ 3412607 w 12193268"/>
              <a:gd name="connsiteY3473" fmla="*/ 5495472 h 6852115"/>
              <a:gd name="connsiteX3474" fmla="*/ 3218752 w 12193268"/>
              <a:gd name="connsiteY3474" fmla="*/ 5316420 h 6852115"/>
              <a:gd name="connsiteX3475" fmla="*/ 3417873 w 12193268"/>
              <a:gd name="connsiteY3475" fmla="*/ 5132504 h 6852115"/>
              <a:gd name="connsiteX3476" fmla="*/ 5616825 w 12193268"/>
              <a:gd name="connsiteY3476" fmla="*/ 5062921 h 6852115"/>
              <a:gd name="connsiteX3477" fmla="*/ 5613662 w 12193268"/>
              <a:gd name="connsiteY3477" fmla="*/ 5065842 h 6852115"/>
              <a:gd name="connsiteX3478" fmla="*/ 5611910 w 12193268"/>
              <a:gd name="connsiteY3478" fmla="*/ 5064223 h 6852115"/>
              <a:gd name="connsiteX3479" fmla="*/ 5611909 w 12193268"/>
              <a:gd name="connsiteY3479" fmla="*/ 5067461 h 6852115"/>
              <a:gd name="connsiteX3480" fmla="*/ 5368705 w 12193268"/>
              <a:gd name="connsiteY3480" fmla="*/ 5292096 h 6852115"/>
              <a:gd name="connsiteX3481" fmla="*/ 5325781 w 12193268"/>
              <a:gd name="connsiteY3481" fmla="*/ 5292096 h 6852115"/>
              <a:gd name="connsiteX3482" fmla="*/ 5347242 w 12193268"/>
              <a:gd name="connsiteY3482" fmla="*/ 5311918 h 6852115"/>
              <a:gd name="connsiteX3483" fmla="*/ 5346281 w 12193268"/>
              <a:gd name="connsiteY3483" fmla="*/ 5312807 h 6852115"/>
              <a:gd name="connsiteX3484" fmla="*/ 5348205 w 12193268"/>
              <a:gd name="connsiteY3484" fmla="*/ 5312807 h 6852115"/>
              <a:gd name="connsiteX3485" fmla="*/ 5606644 w 12193268"/>
              <a:gd name="connsiteY3485" fmla="*/ 5551514 h 6852115"/>
              <a:gd name="connsiteX3486" fmla="*/ 5606645 w 12193268"/>
              <a:gd name="connsiteY3486" fmla="*/ 5557356 h 6852115"/>
              <a:gd name="connsiteX3487" fmla="*/ 5609808 w 12193268"/>
              <a:gd name="connsiteY3487" fmla="*/ 5554434 h 6852115"/>
              <a:gd name="connsiteX3488" fmla="*/ 5611560 w 12193268"/>
              <a:gd name="connsiteY3488" fmla="*/ 5556053 h 6852115"/>
              <a:gd name="connsiteX3489" fmla="*/ 5611560 w 12193268"/>
              <a:gd name="connsiteY3489" fmla="*/ 5552816 h 6852115"/>
              <a:gd name="connsiteX3490" fmla="*/ 5854764 w 12193268"/>
              <a:gd name="connsiteY3490" fmla="*/ 5328181 h 6852115"/>
              <a:gd name="connsiteX3491" fmla="*/ 5897688 w 12193268"/>
              <a:gd name="connsiteY3491" fmla="*/ 5328181 h 6852115"/>
              <a:gd name="connsiteX3492" fmla="*/ 5876225 w 12193268"/>
              <a:gd name="connsiteY3492" fmla="*/ 5308357 h 6852115"/>
              <a:gd name="connsiteX3493" fmla="*/ 5877188 w 12193268"/>
              <a:gd name="connsiteY3493" fmla="*/ 5307470 h 6852115"/>
              <a:gd name="connsiteX3494" fmla="*/ 5875264 w 12193268"/>
              <a:gd name="connsiteY3494" fmla="*/ 5307469 h 6852115"/>
              <a:gd name="connsiteX3495" fmla="*/ 5616825 w 12193268"/>
              <a:gd name="connsiteY3495" fmla="*/ 5068763 h 6852115"/>
              <a:gd name="connsiteX3496" fmla="*/ 7800228 w 12193268"/>
              <a:gd name="connsiteY3496" fmla="*/ 5059738 h 6852115"/>
              <a:gd name="connsiteX3497" fmla="*/ 7800228 w 12193268"/>
              <a:gd name="connsiteY3497" fmla="*/ 5070237 h 6852115"/>
              <a:gd name="connsiteX3498" fmla="*/ 7556309 w 12193268"/>
              <a:gd name="connsiteY3498" fmla="*/ 5295532 h 6852115"/>
              <a:gd name="connsiteX3499" fmla="*/ 7513386 w 12193268"/>
              <a:gd name="connsiteY3499" fmla="*/ 5295531 h 6852115"/>
              <a:gd name="connsiteX3500" fmla="*/ 7534847 w 12193268"/>
              <a:gd name="connsiteY3500" fmla="*/ 5315354 h 6852115"/>
              <a:gd name="connsiteX3501" fmla="*/ 7533886 w 12193268"/>
              <a:gd name="connsiteY3501" fmla="*/ 5316242 h 6852115"/>
              <a:gd name="connsiteX3502" fmla="*/ 7535808 w 12193268"/>
              <a:gd name="connsiteY3502" fmla="*/ 5316243 h 6852115"/>
              <a:gd name="connsiteX3503" fmla="*/ 7799164 w 12193268"/>
              <a:gd name="connsiteY3503" fmla="*/ 5559489 h 6852115"/>
              <a:gd name="connsiteX3504" fmla="*/ 7799164 w 12193268"/>
              <a:gd name="connsiteY3504" fmla="*/ 5548989 h 6852115"/>
              <a:gd name="connsiteX3505" fmla="*/ 8043084 w 12193268"/>
              <a:gd name="connsiteY3505" fmla="*/ 5323694 h 6852115"/>
              <a:gd name="connsiteX3506" fmla="*/ 8086006 w 12193268"/>
              <a:gd name="connsiteY3506" fmla="*/ 5323694 h 6852115"/>
              <a:gd name="connsiteX3507" fmla="*/ 8064545 w 12193268"/>
              <a:gd name="connsiteY3507" fmla="*/ 5303872 h 6852115"/>
              <a:gd name="connsiteX3508" fmla="*/ 8065507 w 12193268"/>
              <a:gd name="connsiteY3508" fmla="*/ 5302984 h 6852115"/>
              <a:gd name="connsiteX3509" fmla="*/ 8063583 w 12193268"/>
              <a:gd name="connsiteY3509" fmla="*/ 5302983 h 6852115"/>
              <a:gd name="connsiteX3510" fmla="*/ 1230269 w 12193268"/>
              <a:gd name="connsiteY3510" fmla="*/ 5063986 h 6852115"/>
              <a:gd name="connsiteX3511" fmla="*/ 1227106 w 12193268"/>
              <a:gd name="connsiteY3511" fmla="*/ 5066908 h 6852115"/>
              <a:gd name="connsiteX3512" fmla="*/ 1225353 w 12193268"/>
              <a:gd name="connsiteY3512" fmla="*/ 5065289 h 6852115"/>
              <a:gd name="connsiteX3513" fmla="*/ 1225353 w 12193268"/>
              <a:gd name="connsiteY3513" fmla="*/ 5068527 h 6852115"/>
              <a:gd name="connsiteX3514" fmla="*/ 982148 w 12193268"/>
              <a:gd name="connsiteY3514" fmla="*/ 5293161 h 6852115"/>
              <a:gd name="connsiteX3515" fmla="*/ 939225 w 12193268"/>
              <a:gd name="connsiteY3515" fmla="*/ 5293162 h 6852115"/>
              <a:gd name="connsiteX3516" fmla="*/ 960686 w 12193268"/>
              <a:gd name="connsiteY3516" fmla="*/ 5312984 h 6852115"/>
              <a:gd name="connsiteX3517" fmla="*/ 959725 w 12193268"/>
              <a:gd name="connsiteY3517" fmla="*/ 5313873 h 6852115"/>
              <a:gd name="connsiteX3518" fmla="*/ 961649 w 12193268"/>
              <a:gd name="connsiteY3518" fmla="*/ 5313872 h 6852115"/>
              <a:gd name="connsiteX3519" fmla="*/ 1220088 w 12193268"/>
              <a:gd name="connsiteY3519" fmla="*/ 5552579 h 6852115"/>
              <a:gd name="connsiteX3520" fmla="*/ 1220089 w 12193268"/>
              <a:gd name="connsiteY3520" fmla="*/ 5558421 h 6852115"/>
              <a:gd name="connsiteX3521" fmla="*/ 1223251 w 12193268"/>
              <a:gd name="connsiteY3521" fmla="*/ 5555500 h 6852115"/>
              <a:gd name="connsiteX3522" fmla="*/ 1225004 w 12193268"/>
              <a:gd name="connsiteY3522" fmla="*/ 5557118 h 6852115"/>
              <a:gd name="connsiteX3523" fmla="*/ 1225003 w 12193268"/>
              <a:gd name="connsiteY3523" fmla="*/ 5553881 h 6852115"/>
              <a:gd name="connsiteX3524" fmla="*/ 1468207 w 12193268"/>
              <a:gd name="connsiteY3524" fmla="*/ 5329246 h 6852115"/>
              <a:gd name="connsiteX3525" fmla="*/ 1511131 w 12193268"/>
              <a:gd name="connsiteY3525" fmla="*/ 5329246 h 6852115"/>
              <a:gd name="connsiteX3526" fmla="*/ 1489669 w 12193268"/>
              <a:gd name="connsiteY3526" fmla="*/ 5309423 h 6852115"/>
              <a:gd name="connsiteX3527" fmla="*/ 1490631 w 12193268"/>
              <a:gd name="connsiteY3527" fmla="*/ 5308535 h 6852115"/>
              <a:gd name="connsiteX3528" fmla="*/ 1488708 w 12193268"/>
              <a:gd name="connsiteY3528" fmla="*/ 5308535 h 6852115"/>
              <a:gd name="connsiteX3529" fmla="*/ 1230269 w 12193268"/>
              <a:gd name="connsiteY3529" fmla="*/ 5069828 h 6852115"/>
              <a:gd name="connsiteX3530" fmla="*/ 3424305 w 12193268"/>
              <a:gd name="connsiteY3530" fmla="*/ 5060788 h 6852115"/>
              <a:gd name="connsiteX3531" fmla="*/ 3424306 w 12193268"/>
              <a:gd name="connsiteY3531" fmla="*/ 5125870 h 6852115"/>
              <a:gd name="connsiteX3532" fmla="*/ 3618161 w 12193268"/>
              <a:gd name="connsiteY3532" fmla="*/ 5304922 h 6852115"/>
              <a:gd name="connsiteX3533" fmla="*/ 3419040 w 12193268"/>
              <a:gd name="connsiteY3533" fmla="*/ 5488838 h 6852115"/>
              <a:gd name="connsiteX3534" fmla="*/ 3419039 w 12193268"/>
              <a:gd name="connsiteY3534" fmla="*/ 5553920 h 6852115"/>
              <a:gd name="connsiteX3535" fmla="*/ 3667160 w 12193268"/>
              <a:gd name="connsiteY3535" fmla="*/ 5324745 h 6852115"/>
              <a:gd name="connsiteX3536" fmla="*/ 3710083 w 12193268"/>
              <a:gd name="connsiteY3536" fmla="*/ 5324745 h 6852115"/>
              <a:gd name="connsiteX3537" fmla="*/ 3688622 w 12193268"/>
              <a:gd name="connsiteY3537" fmla="*/ 5304923 h 6852115"/>
              <a:gd name="connsiteX3538" fmla="*/ 3689583 w 12193268"/>
              <a:gd name="connsiteY3538" fmla="*/ 5304034 h 6852115"/>
              <a:gd name="connsiteX3539" fmla="*/ 3687659 w 12193268"/>
              <a:gd name="connsiteY3539" fmla="*/ 5304033 h 6852115"/>
              <a:gd name="connsiteX3540" fmla="*/ 11084092 w 12193268"/>
              <a:gd name="connsiteY3540" fmla="*/ 5035816 h 6852115"/>
              <a:gd name="connsiteX3541" fmla="*/ 11084093 w 12193268"/>
              <a:gd name="connsiteY3541" fmla="*/ 5038265 h 6852115"/>
              <a:gd name="connsiteX3542" fmla="*/ 10793769 w 12193268"/>
              <a:gd name="connsiteY3542" fmla="*/ 5306420 h 6852115"/>
              <a:gd name="connsiteX3543" fmla="*/ 10776357 w 12193268"/>
              <a:gd name="connsiteY3543" fmla="*/ 5306419 h 6852115"/>
              <a:gd name="connsiteX3544" fmla="*/ 10785063 w 12193268"/>
              <a:gd name="connsiteY3544" fmla="*/ 5314461 h 6852115"/>
              <a:gd name="connsiteX3545" fmla="*/ 10771347 w 12193268"/>
              <a:gd name="connsiteY3545" fmla="*/ 5327130 h 6852115"/>
              <a:gd name="connsiteX3546" fmla="*/ 10798780 w 12193268"/>
              <a:gd name="connsiteY3546" fmla="*/ 5327130 h 6852115"/>
              <a:gd name="connsiteX3547" fmla="*/ 11078828 w 12193268"/>
              <a:gd name="connsiteY3547" fmla="*/ 5585794 h 6852115"/>
              <a:gd name="connsiteX3548" fmla="*/ 11078828 w 12193268"/>
              <a:gd name="connsiteY3548" fmla="*/ 5583346 h 6852115"/>
              <a:gd name="connsiteX3549" fmla="*/ 11369152 w 12193268"/>
              <a:gd name="connsiteY3549" fmla="*/ 5315192 h 6852115"/>
              <a:gd name="connsiteX3550" fmla="*/ 11386563 w 12193268"/>
              <a:gd name="connsiteY3550" fmla="*/ 5315191 h 6852115"/>
              <a:gd name="connsiteX3551" fmla="*/ 11377857 w 12193268"/>
              <a:gd name="connsiteY3551" fmla="*/ 5307150 h 6852115"/>
              <a:gd name="connsiteX3552" fmla="*/ 11391574 w 12193268"/>
              <a:gd name="connsiteY3552" fmla="*/ 5294481 h 6852115"/>
              <a:gd name="connsiteX3553" fmla="*/ 11364141 w 12193268"/>
              <a:gd name="connsiteY3553" fmla="*/ 5294481 h 6852115"/>
              <a:gd name="connsiteX3554" fmla="*/ 6708169 w 12193268"/>
              <a:gd name="connsiteY3554" fmla="*/ 5036867 h 6852115"/>
              <a:gd name="connsiteX3555" fmla="*/ 6708169 w 12193268"/>
              <a:gd name="connsiteY3555" fmla="*/ 5039316 h 6852115"/>
              <a:gd name="connsiteX3556" fmla="*/ 6417846 w 12193268"/>
              <a:gd name="connsiteY3556" fmla="*/ 5307470 h 6852115"/>
              <a:gd name="connsiteX3557" fmla="*/ 6400433 w 12193268"/>
              <a:gd name="connsiteY3557" fmla="*/ 5307470 h 6852115"/>
              <a:gd name="connsiteX3558" fmla="*/ 6409140 w 12193268"/>
              <a:gd name="connsiteY3558" fmla="*/ 5315512 h 6852115"/>
              <a:gd name="connsiteX3559" fmla="*/ 6395423 w 12193268"/>
              <a:gd name="connsiteY3559" fmla="*/ 5328180 h 6852115"/>
              <a:gd name="connsiteX3560" fmla="*/ 6422856 w 12193268"/>
              <a:gd name="connsiteY3560" fmla="*/ 5328181 h 6852115"/>
              <a:gd name="connsiteX3561" fmla="*/ 6702904 w 12193268"/>
              <a:gd name="connsiteY3561" fmla="*/ 5586845 h 6852115"/>
              <a:gd name="connsiteX3562" fmla="*/ 6702904 w 12193268"/>
              <a:gd name="connsiteY3562" fmla="*/ 5584396 h 6852115"/>
              <a:gd name="connsiteX3563" fmla="*/ 6993228 w 12193268"/>
              <a:gd name="connsiteY3563" fmla="*/ 5316242 h 6852115"/>
              <a:gd name="connsiteX3564" fmla="*/ 7010640 w 12193268"/>
              <a:gd name="connsiteY3564" fmla="*/ 5316242 h 6852115"/>
              <a:gd name="connsiteX3565" fmla="*/ 7001934 w 12193268"/>
              <a:gd name="connsiteY3565" fmla="*/ 5308201 h 6852115"/>
              <a:gd name="connsiteX3566" fmla="*/ 7015651 w 12193268"/>
              <a:gd name="connsiteY3566" fmla="*/ 5295531 h 6852115"/>
              <a:gd name="connsiteX3567" fmla="*/ 6988217 w 12193268"/>
              <a:gd name="connsiteY3567" fmla="*/ 5295532 h 6852115"/>
              <a:gd name="connsiteX3568" fmla="*/ 8896488 w 12193268"/>
              <a:gd name="connsiteY3568" fmla="*/ 5032380 h 6852115"/>
              <a:gd name="connsiteX3569" fmla="*/ 8896488 w 12193268"/>
              <a:gd name="connsiteY3569" fmla="*/ 5034829 h 6852115"/>
              <a:gd name="connsiteX3570" fmla="*/ 8606165 w 12193268"/>
              <a:gd name="connsiteY3570" fmla="*/ 5302984 h 6852115"/>
              <a:gd name="connsiteX3571" fmla="*/ 8588753 w 12193268"/>
              <a:gd name="connsiteY3571" fmla="*/ 5302984 h 6852115"/>
              <a:gd name="connsiteX3572" fmla="*/ 8597459 w 12193268"/>
              <a:gd name="connsiteY3572" fmla="*/ 5311025 h 6852115"/>
              <a:gd name="connsiteX3573" fmla="*/ 8583742 w 12193268"/>
              <a:gd name="connsiteY3573" fmla="*/ 5323695 h 6852115"/>
              <a:gd name="connsiteX3574" fmla="*/ 8611175 w 12193268"/>
              <a:gd name="connsiteY3574" fmla="*/ 5323694 h 6852115"/>
              <a:gd name="connsiteX3575" fmla="*/ 8891224 w 12193268"/>
              <a:gd name="connsiteY3575" fmla="*/ 5582359 h 6852115"/>
              <a:gd name="connsiteX3576" fmla="*/ 8891223 w 12193268"/>
              <a:gd name="connsiteY3576" fmla="*/ 5579911 h 6852115"/>
              <a:gd name="connsiteX3577" fmla="*/ 9181547 w 12193268"/>
              <a:gd name="connsiteY3577" fmla="*/ 5311756 h 6852115"/>
              <a:gd name="connsiteX3578" fmla="*/ 9198959 w 12193268"/>
              <a:gd name="connsiteY3578" fmla="*/ 5311756 h 6852115"/>
              <a:gd name="connsiteX3579" fmla="*/ 9190253 w 12193268"/>
              <a:gd name="connsiteY3579" fmla="*/ 5303714 h 6852115"/>
              <a:gd name="connsiteX3580" fmla="*/ 9203970 w 12193268"/>
              <a:gd name="connsiteY3580" fmla="*/ 5291045 h 6852115"/>
              <a:gd name="connsiteX3581" fmla="*/ 9176536 w 12193268"/>
              <a:gd name="connsiteY3581" fmla="*/ 5291045 h 6852115"/>
              <a:gd name="connsiteX3582" fmla="*/ 2321611 w 12193268"/>
              <a:gd name="connsiteY3582" fmla="*/ 5037932 h 6852115"/>
              <a:gd name="connsiteX3583" fmla="*/ 2321613 w 12193268"/>
              <a:gd name="connsiteY3583" fmla="*/ 5040381 h 6852115"/>
              <a:gd name="connsiteX3584" fmla="*/ 2031289 w 12193268"/>
              <a:gd name="connsiteY3584" fmla="*/ 5308536 h 6852115"/>
              <a:gd name="connsiteX3585" fmla="*/ 2013876 w 12193268"/>
              <a:gd name="connsiteY3585" fmla="*/ 5308535 h 6852115"/>
              <a:gd name="connsiteX3586" fmla="*/ 2022583 w 12193268"/>
              <a:gd name="connsiteY3586" fmla="*/ 5316577 h 6852115"/>
              <a:gd name="connsiteX3587" fmla="*/ 2008867 w 12193268"/>
              <a:gd name="connsiteY3587" fmla="*/ 5329246 h 6852115"/>
              <a:gd name="connsiteX3588" fmla="*/ 2036300 w 12193268"/>
              <a:gd name="connsiteY3588" fmla="*/ 5329246 h 6852115"/>
              <a:gd name="connsiteX3589" fmla="*/ 2316348 w 12193268"/>
              <a:gd name="connsiteY3589" fmla="*/ 5587910 h 6852115"/>
              <a:gd name="connsiteX3590" fmla="*/ 2316348 w 12193268"/>
              <a:gd name="connsiteY3590" fmla="*/ 5585462 h 6852115"/>
              <a:gd name="connsiteX3591" fmla="*/ 2606672 w 12193268"/>
              <a:gd name="connsiteY3591" fmla="*/ 5317308 h 6852115"/>
              <a:gd name="connsiteX3592" fmla="*/ 2624083 w 12193268"/>
              <a:gd name="connsiteY3592" fmla="*/ 5317307 h 6852115"/>
              <a:gd name="connsiteX3593" fmla="*/ 2615378 w 12193268"/>
              <a:gd name="connsiteY3593" fmla="*/ 5309266 h 6852115"/>
              <a:gd name="connsiteX3594" fmla="*/ 2629094 w 12193268"/>
              <a:gd name="connsiteY3594" fmla="*/ 5296597 h 6852115"/>
              <a:gd name="connsiteX3595" fmla="*/ 2601660 w 12193268"/>
              <a:gd name="connsiteY3595" fmla="*/ 5296597 h 6852115"/>
              <a:gd name="connsiteX3596" fmla="*/ 4520565 w 12193268"/>
              <a:gd name="connsiteY3596" fmla="*/ 5033431 h 6852115"/>
              <a:gd name="connsiteX3597" fmla="*/ 4520565 w 12193268"/>
              <a:gd name="connsiteY3597" fmla="*/ 5035880 h 6852115"/>
              <a:gd name="connsiteX3598" fmla="*/ 4230242 w 12193268"/>
              <a:gd name="connsiteY3598" fmla="*/ 5304035 h 6852115"/>
              <a:gd name="connsiteX3599" fmla="*/ 4212829 w 12193268"/>
              <a:gd name="connsiteY3599" fmla="*/ 5304035 h 6852115"/>
              <a:gd name="connsiteX3600" fmla="*/ 4221535 w 12193268"/>
              <a:gd name="connsiteY3600" fmla="*/ 5312076 h 6852115"/>
              <a:gd name="connsiteX3601" fmla="*/ 4207819 w 12193268"/>
              <a:gd name="connsiteY3601" fmla="*/ 5324745 h 6852115"/>
              <a:gd name="connsiteX3602" fmla="*/ 4235252 w 12193268"/>
              <a:gd name="connsiteY3602" fmla="*/ 5324745 h 6852115"/>
              <a:gd name="connsiteX3603" fmla="*/ 4515300 w 12193268"/>
              <a:gd name="connsiteY3603" fmla="*/ 5583410 h 6852115"/>
              <a:gd name="connsiteX3604" fmla="*/ 4515300 w 12193268"/>
              <a:gd name="connsiteY3604" fmla="*/ 5580961 h 6852115"/>
              <a:gd name="connsiteX3605" fmla="*/ 4805623 w 12193268"/>
              <a:gd name="connsiteY3605" fmla="*/ 5312807 h 6852115"/>
              <a:gd name="connsiteX3606" fmla="*/ 4823036 w 12193268"/>
              <a:gd name="connsiteY3606" fmla="*/ 5312807 h 6852115"/>
              <a:gd name="connsiteX3607" fmla="*/ 4814330 w 12193268"/>
              <a:gd name="connsiteY3607" fmla="*/ 5304765 h 6852115"/>
              <a:gd name="connsiteX3608" fmla="*/ 4828046 w 12193268"/>
              <a:gd name="connsiteY3608" fmla="*/ 5292096 h 6852115"/>
              <a:gd name="connsiteX3609" fmla="*/ 4800612 w 12193268"/>
              <a:gd name="connsiteY3609" fmla="*/ 5292096 h 6852115"/>
              <a:gd name="connsiteX3610" fmla="*/ 134008 w 12193268"/>
              <a:gd name="connsiteY3610" fmla="*/ 5034496 h 6852115"/>
              <a:gd name="connsiteX3611" fmla="*/ 134008 w 12193268"/>
              <a:gd name="connsiteY3611" fmla="*/ 5036945 h 6852115"/>
              <a:gd name="connsiteX3612" fmla="*/ 7143 w 12193268"/>
              <a:gd name="connsiteY3612" fmla="*/ 5154123 h 6852115"/>
              <a:gd name="connsiteX3613" fmla="*/ 7233 w 12193268"/>
              <a:gd name="connsiteY3613" fmla="*/ 5219122 h 6852115"/>
              <a:gd name="connsiteX3614" fmla="*/ 134009 w 12193268"/>
              <a:gd name="connsiteY3614" fmla="*/ 5102027 h 6852115"/>
              <a:gd name="connsiteX3615" fmla="*/ 134009 w 12193268"/>
              <a:gd name="connsiteY3615" fmla="*/ 5099579 h 6852115"/>
              <a:gd name="connsiteX3616" fmla="*/ 357311 w 12193268"/>
              <a:gd name="connsiteY3616" fmla="*/ 5305830 h 6852115"/>
              <a:gd name="connsiteX3617" fmla="*/ 128743 w 12193268"/>
              <a:gd name="connsiteY3617" fmla="*/ 5516946 h 6852115"/>
              <a:gd name="connsiteX3618" fmla="*/ 128743 w 12193268"/>
              <a:gd name="connsiteY3618" fmla="*/ 5519394 h 6852115"/>
              <a:gd name="connsiteX3619" fmla="*/ 7495 w 12193268"/>
              <a:gd name="connsiteY3619" fmla="*/ 5407404 h 6852115"/>
              <a:gd name="connsiteX3620" fmla="*/ 7585 w 12193268"/>
              <a:gd name="connsiteY3620" fmla="*/ 5472568 h 6852115"/>
              <a:gd name="connsiteX3621" fmla="*/ 128744 w 12193268"/>
              <a:gd name="connsiteY3621" fmla="*/ 5584475 h 6852115"/>
              <a:gd name="connsiteX3622" fmla="*/ 128743 w 12193268"/>
              <a:gd name="connsiteY3622" fmla="*/ 5582027 h 6852115"/>
              <a:gd name="connsiteX3623" fmla="*/ 419067 w 12193268"/>
              <a:gd name="connsiteY3623" fmla="*/ 5313872 h 6852115"/>
              <a:gd name="connsiteX3624" fmla="*/ 436479 w 12193268"/>
              <a:gd name="connsiteY3624" fmla="*/ 5313872 h 6852115"/>
              <a:gd name="connsiteX3625" fmla="*/ 427773 w 12193268"/>
              <a:gd name="connsiteY3625" fmla="*/ 5305830 h 6852115"/>
              <a:gd name="connsiteX3626" fmla="*/ 441489 w 12193268"/>
              <a:gd name="connsiteY3626" fmla="*/ 5293161 h 6852115"/>
              <a:gd name="connsiteX3627" fmla="*/ 414056 w 12193268"/>
              <a:gd name="connsiteY3627" fmla="*/ 5293161 h 6852115"/>
              <a:gd name="connsiteX3628" fmla="*/ 9989586 w 12193268"/>
              <a:gd name="connsiteY3628" fmla="*/ 5012546 h 6852115"/>
              <a:gd name="connsiteX3629" fmla="*/ 10308714 w 12193268"/>
              <a:gd name="connsiteY3629" fmla="*/ 5307308 h 6852115"/>
              <a:gd name="connsiteX3630" fmla="*/ 9985731 w 12193268"/>
              <a:gd name="connsiteY3630" fmla="*/ 5605628 h 6852115"/>
              <a:gd name="connsiteX3631" fmla="*/ 9666602 w 12193268"/>
              <a:gd name="connsiteY3631" fmla="*/ 5310868 h 6852115"/>
              <a:gd name="connsiteX3632" fmla="*/ 7804429 w 12193268"/>
              <a:gd name="connsiteY3632" fmla="*/ 5011373 h 6852115"/>
              <a:gd name="connsiteX3633" fmla="*/ 8121109 w 12193268"/>
              <a:gd name="connsiteY3633" fmla="*/ 5303871 h 6852115"/>
              <a:gd name="connsiteX3634" fmla="*/ 7794963 w 12193268"/>
              <a:gd name="connsiteY3634" fmla="*/ 5605114 h 6852115"/>
              <a:gd name="connsiteX3635" fmla="*/ 7794963 w 12193268"/>
              <a:gd name="connsiteY3635" fmla="*/ 5607854 h 6852115"/>
              <a:gd name="connsiteX3636" fmla="*/ 7478283 w 12193268"/>
              <a:gd name="connsiteY3636" fmla="*/ 5315354 h 6852115"/>
              <a:gd name="connsiteX3637" fmla="*/ 7804430 w 12193268"/>
              <a:gd name="connsiteY3637" fmla="*/ 5014112 h 6852115"/>
              <a:gd name="connsiteX3638" fmla="*/ 5613662 w 12193268"/>
              <a:gd name="connsiteY3638" fmla="*/ 5013597 h 6852115"/>
              <a:gd name="connsiteX3639" fmla="*/ 5932791 w 12193268"/>
              <a:gd name="connsiteY3639" fmla="*/ 5308359 h 6852115"/>
              <a:gd name="connsiteX3640" fmla="*/ 5609808 w 12193268"/>
              <a:gd name="connsiteY3640" fmla="*/ 5606679 h 6852115"/>
              <a:gd name="connsiteX3641" fmla="*/ 5290679 w 12193268"/>
              <a:gd name="connsiteY3641" fmla="*/ 5311918 h 6852115"/>
              <a:gd name="connsiteX3642" fmla="*/ 1227106 w 12193268"/>
              <a:gd name="connsiteY3642" fmla="*/ 5014662 h 6852115"/>
              <a:gd name="connsiteX3643" fmla="*/ 1546234 w 12193268"/>
              <a:gd name="connsiteY3643" fmla="*/ 5309424 h 6852115"/>
              <a:gd name="connsiteX3644" fmla="*/ 1223251 w 12193268"/>
              <a:gd name="connsiteY3644" fmla="*/ 5607744 h 6852115"/>
              <a:gd name="connsiteX3645" fmla="*/ 904122 w 12193268"/>
              <a:gd name="connsiteY3645" fmla="*/ 5312984 h 6852115"/>
              <a:gd name="connsiteX3646" fmla="*/ 11084093 w 12193268"/>
              <a:gd name="connsiteY3646" fmla="*/ 4983572 h 6852115"/>
              <a:gd name="connsiteX3647" fmla="*/ 11434422 w 12193268"/>
              <a:gd name="connsiteY3647" fmla="*/ 5307150 h 6852115"/>
              <a:gd name="connsiteX3648" fmla="*/ 11078827 w 12193268"/>
              <a:gd name="connsiteY3648" fmla="*/ 5635592 h 6852115"/>
              <a:gd name="connsiteX3649" fmla="*/ 11078827 w 12193268"/>
              <a:gd name="connsiteY3649" fmla="*/ 5638038 h 6852115"/>
              <a:gd name="connsiteX3650" fmla="*/ 10728498 w 12193268"/>
              <a:gd name="connsiteY3650" fmla="*/ 5314460 h 6852115"/>
              <a:gd name="connsiteX3651" fmla="*/ 11084093 w 12193268"/>
              <a:gd name="connsiteY3651" fmla="*/ 4986018 h 6852115"/>
              <a:gd name="connsiteX3652" fmla="*/ 6708169 w 12193268"/>
              <a:gd name="connsiteY3652" fmla="*/ 4984622 h 6852115"/>
              <a:gd name="connsiteX3653" fmla="*/ 7058498 w 12193268"/>
              <a:gd name="connsiteY3653" fmla="*/ 5308200 h 6852115"/>
              <a:gd name="connsiteX3654" fmla="*/ 6702903 w 12193268"/>
              <a:gd name="connsiteY3654" fmla="*/ 5636642 h 6852115"/>
              <a:gd name="connsiteX3655" fmla="*/ 6702904 w 12193268"/>
              <a:gd name="connsiteY3655" fmla="*/ 5639089 h 6852115"/>
              <a:gd name="connsiteX3656" fmla="*/ 6352575 w 12193268"/>
              <a:gd name="connsiteY3656" fmla="*/ 5315510 h 6852115"/>
              <a:gd name="connsiteX3657" fmla="*/ 6708169 w 12193268"/>
              <a:gd name="connsiteY3657" fmla="*/ 4987069 h 6852115"/>
              <a:gd name="connsiteX3658" fmla="*/ 8896489 w 12193268"/>
              <a:gd name="connsiteY3658" fmla="*/ 4980137 h 6852115"/>
              <a:gd name="connsiteX3659" fmla="*/ 9246817 w 12193268"/>
              <a:gd name="connsiteY3659" fmla="*/ 5303715 h 6852115"/>
              <a:gd name="connsiteX3660" fmla="*/ 8891223 w 12193268"/>
              <a:gd name="connsiteY3660" fmla="*/ 5632157 h 6852115"/>
              <a:gd name="connsiteX3661" fmla="*/ 8891224 w 12193268"/>
              <a:gd name="connsiteY3661" fmla="*/ 5634603 h 6852115"/>
              <a:gd name="connsiteX3662" fmla="*/ 8540894 w 12193268"/>
              <a:gd name="connsiteY3662" fmla="*/ 5311026 h 6852115"/>
              <a:gd name="connsiteX3663" fmla="*/ 8896489 w 12193268"/>
              <a:gd name="connsiteY3663" fmla="*/ 4982583 h 6852115"/>
              <a:gd name="connsiteX3664" fmla="*/ 2321613 w 12193268"/>
              <a:gd name="connsiteY3664" fmla="*/ 4985688 h 6852115"/>
              <a:gd name="connsiteX3665" fmla="*/ 2671942 w 12193268"/>
              <a:gd name="connsiteY3665" fmla="*/ 5309266 h 6852115"/>
              <a:gd name="connsiteX3666" fmla="*/ 2316347 w 12193268"/>
              <a:gd name="connsiteY3666" fmla="*/ 5637708 h 6852115"/>
              <a:gd name="connsiteX3667" fmla="*/ 2316347 w 12193268"/>
              <a:gd name="connsiteY3667" fmla="*/ 5640154 h 6852115"/>
              <a:gd name="connsiteX3668" fmla="*/ 1966018 w 12193268"/>
              <a:gd name="connsiteY3668" fmla="*/ 5316576 h 6852115"/>
              <a:gd name="connsiteX3669" fmla="*/ 2321612 w 12193268"/>
              <a:gd name="connsiteY3669" fmla="*/ 4988134 h 6852115"/>
              <a:gd name="connsiteX3670" fmla="*/ 4520566 w 12193268"/>
              <a:gd name="connsiteY3670" fmla="*/ 4981187 h 6852115"/>
              <a:gd name="connsiteX3671" fmla="*/ 4870894 w 12193268"/>
              <a:gd name="connsiteY3671" fmla="*/ 5304765 h 6852115"/>
              <a:gd name="connsiteX3672" fmla="*/ 4515300 w 12193268"/>
              <a:gd name="connsiteY3672" fmla="*/ 5633207 h 6852115"/>
              <a:gd name="connsiteX3673" fmla="*/ 4515300 w 12193268"/>
              <a:gd name="connsiteY3673" fmla="*/ 5635654 h 6852115"/>
              <a:gd name="connsiteX3674" fmla="*/ 4164971 w 12193268"/>
              <a:gd name="connsiteY3674" fmla="*/ 5312076 h 6852115"/>
              <a:gd name="connsiteX3675" fmla="*/ 4520566 w 12193268"/>
              <a:gd name="connsiteY3675" fmla="*/ 4983634 h 6852115"/>
              <a:gd name="connsiteX3676" fmla="*/ 10524814 w 12193268"/>
              <a:gd name="connsiteY3676" fmla="*/ 4913358 h 6852115"/>
              <a:gd name="connsiteX3677" fmla="*/ 10552295 w 12193268"/>
              <a:gd name="connsiteY3677" fmla="*/ 4940421 h 6852115"/>
              <a:gd name="connsiteX3678" fmla="*/ 10524814 w 12193268"/>
              <a:gd name="connsiteY3678" fmla="*/ 4967483 h 6852115"/>
              <a:gd name="connsiteX3679" fmla="*/ 10497333 w 12193268"/>
              <a:gd name="connsiteY3679" fmla="*/ 4940421 h 6852115"/>
              <a:gd name="connsiteX3680" fmla="*/ 6148890 w 12193268"/>
              <a:gd name="connsiteY3680" fmla="*/ 4914409 h 6852115"/>
              <a:gd name="connsiteX3681" fmla="*/ 6176371 w 12193268"/>
              <a:gd name="connsiteY3681" fmla="*/ 4941471 h 6852115"/>
              <a:gd name="connsiteX3682" fmla="*/ 6148889 w 12193268"/>
              <a:gd name="connsiteY3682" fmla="*/ 4968534 h 6852115"/>
              <a:gd name="connsiteX3683" fmla="*/ 6121409 w 12193268"/>
              <a:gd name="connsiteY3683" fmla="*/ 4941472 h 6852115"/>
              <a:gd name="connsiteX3684" fmla="*/ 11643372 w 12193268"/>
              <a:gd name="connsiteY3684" fmla="*/ 4905732 h 6852115"/>
              <a:gd name="connsiteX3685" fmla="*/ 11670853 w 12193268"/>
              <a:gd name="connsiteY3685" fmla="*/ 4932794 h 6852115"/>
              <a:gd name="connsiteX3686" fmla="*/ 11643371 w 12193268"/>
              <a:gd name="connsiteY3686" fmla="*/ 4959857 h 6852115"/>
              <a:gd name="connsiteX3687" fmla="*/ 11615890 w 12193268"/>
              <a:gd name="connsiteY3687" fmla="*/ 4932794 h 6852115"/>
              <a:gd name="connsiteX3688" fmla="*/ 8337210 w 12193268"/>
              <a:gd name="connsiteY3688" fmla="*/ 4909922 h 6852115"/>
              <a:gd name="connsiteX3689" fmla="*/ 8364691 w 12193268"/>
              <a:gd name="connsiteY3689" fmla="*/ 4936986 h 6852115"/>
              <a:gd name="connsiteX3690" fmla="*/ 8337210 w 12193268"/>
              <a:gd name="connsiteY3690" fmla="*/ 4964048 h 6852115"/>
              <a:gd name="connsiteX3691" fmla="*/ 8309728 w 12193268"/>
              <a:gd name="connsiteY3691" fmla="*/ 4936985 h 6852115"/>
              <a:gd name="connsiteX3692" fmla="*/ 1762334 w 12193268"/>
              <a:gd name="connsiteY3692" fmla="*/ 4915474 h 6852115"/>
              <a:gd name="connsiteX3693" fmla="*/ 1789814 w 12193268"/>
              <a:gd name="connsiteY3693" fmla="*/ 4942537 h 6852115"/>
              <a:gd name="connsiteX3694" fmla="*/ 1762334 w 12193268"/>
              <a:gd name="connsiteY3694" fmla="*/ 4969600 h 6852115"/>
              <a:gd name="connsiteX3695" fmla="*/ 1734852 w 12193268"/>
              <a:gd name="connsiteY3695" fmla="*/ 4942537 h 6852115"/>
              <a:gd name="connsiteX3696" fmla="*/ 7267448 w 12193268"/>
              <a:gd name="connsiteY3696" fmla="*/ 4906782 h 6852115"/>
              <a:gd name="connsiteX3697" fmla="*/ 7294928 w 12193268"/>
              <a:gd name="connsiteY3697" fmla="*/ 4933845 h 6852115"/>
              <a:gd name="connsiteX3698" fmla="*/ 7267448 w 12193268"/>
              <a:gd name="connsiteY3698" fmla="*/ 4960908 h 6852115"/>
              <a:gd name="connsiteX3699" fmla="*/ 7239967 w 12193268"/>
              <a:gd name="connsiteY3699" fmla="*/ 4933844 h 6852115"/>
              <a:gd name="connsiteX3700" fmla="*/ 3961287 w 12193268"/>
              <a:gd name="connsiteY3700" fmla="*/ 4910973 h 6852115"/>
              <a:gd name="connsiteX3701" fmla="*/ 3988768 w 12193268"/>
              <a:gd name="connsiteY3701" fmla="*/ 4938036 h 6852115"/>
              <a:gd name="connsiteX3702" fmla="*/ 3961287 w 12193268"/>
              <a:gd name="connsiteY3702" fmla="*/ 4965098 h 6852115"/>
              <a:gd name="connsiteX3703" fmla="*/ 3933805 w 12193268"/>
              <a:gd name="connsiteY3703" fmla="*/ 4938036 h 6852115"/>
              <a:gd name="connsiteX3704" fmla="*/ 9455767 w 12193268"/>
              <a:gd name="connsiteY3704" fmla="*/ 4902296 h 6852115"/>
              <a:gd name="connsiteX3705" fmla="*/ 9483249 w 12193268"/>
              <a:gd name="connsiteY3705" fmla="*/ 4929358 h 6852115"/>
              <a:gd name="connsiteX3706" fmla="*/ 9455767 w 12193268"/>
              <a:gd name="connsiteY3706" fmla="*/ 4956421 h 6852115"/>
              <a:gd name="connsiteX3707" fmla="*/ 9428286 w 12193268"/>
              <a:gd name="connsiteY3707" fmla="*/ 4929359 h 6852115"/>
              <a:gd name="connsiteX3708" fmla="*/ 2880892 w 12193268"/>
              <a:gd name="connsiteY3708" fmla="*/ 4907848 h 6852115"/>
              <a:gd name="connsiteX3709" fmla="*/ 2908373 w 12193268"/>
              <a:gd name="connsiteY3709" fmla="*/ 4934910 h 6852115"/>
              <a:gd name="connsiteX3710" fmla="*/ 2880890 w 12193268"/>
              <a:gd name="connsiteY3710" fmla="*/ 4961973 h 6852115"/>
              <a:gd name="connsiteX3711" fmla="*/ 2853410 w 12193268"/>
              <a:gd name="connsiteY3711" fmla="*/ 4934910 h 6852115"/>
              <a:gd name="connsiteX3712" fmla="*/ 5079844 w 12193268"/>
              <a:gd name="connsiteY3712" fmla="*/ 4903347 h 6852115"/>
              <a:gd name="connsiteX3713" fmla="*/ 5107326 w 12193268"/>
              <a:gd name="connsiteY3713" fmla="*/ 4930409 h 6852115"/>
              <a:gd name="connsiteX3714" fmla="*/ 5079844 w 12193268"/>
              <a:gd name="connsiteY3714" fmla="*/ 4957472 h 6852115"/>
              <a:gd name="connsiteX3715" fmla="*/ 5052363 w 12193268"/>
              <a:gd name="connsiteY3715" fmla="*/ 4930409 h 6852115"/>
              <a:gd name="connsiteX3716" fmla="*/ 693287 w 12193268"/>
              <a:gd name="connsiteY3716" fmla="*/ 4904412 h 6852115"/>
              <a:gd name="connsiteX3717" fmla="*/ 720769 w 12193268"/>
              <a:gd name="connsiteY3717" fmla="*/ 4931474 h 6852115"/>
              <a:gd name="connsiteX3718" fmla="*/ 693288 w 12193268"/>
              <a:gd name="connsiteY3718" fmla="*/ 4958538 h 6852115"/>
              <a:gd name="connsiteX3719" fmla="*/ 665806 w 12193268"/>
              <a:gd name="connsiteY3719" fmla="*/ 4931475 h 6852115"/>
              <a:gd name="connsiteX3720" fmla="*/ 10959717 w 12193268"/>
              <a:gd name="connsiteY3720" fmla="*/ 4866970 h 6852115"/>
              <a:gd name="connsiteX3721" fmla="*/ 10882942 w 12193268"/>
              <a:gd name="connsiteY3721" fmla="*/ 4942576 h 6852115"/>
              <a:gd name="connsiteX3722" fmla="*/ 10959717 w 12193268"/>
              <a:gd name="connsiteY3722" fmla="*/ 5018183 h 6852115"/>
              <a:gd name="connsiteX3723" fmla="*/ 11036492 w 12193268"/>
              <a:gd name="connsiteY3723" fmla="*/ 4942576 h 6852115"/>
              <a:gd name="connsiteX3724" fmla="*/ 10086005 w 12193268"/>
              <a:gd name="connsiteY3724" fmla="*/ 4864815 h 6852115"/>
              <a:gd name="connsiteX3725" fmla="*/ 10009230 w 12193268"/>
              <a:gd name="connsiteY3725" fmla="*/ 4940421 h 6852115"/>
              <a:gd name="connsiteX3726" fmla="*/ 10086005 w 12193268"/>
              <a:gd name="connsiteY3726" fmla="*/ 5016028 h 6852115"/>
              <a:gd name="connsiteX3727" fmla="*/ 10162781 w 12193268"/>
              <a:gd name="connsiteY3727" fmla="*/ 4940421 h 6852115"/>
              <a:gd name="connsiteX3728" fmla="*/ 6583794 w 12193268"/>
              <a:gd name="connsiteY3728" fmla="*/ 4868021 h 6852115"/>
              <a:gd name="connsiteX3729" fmla="*/ 6507019 w 12193268"/>
              <a:gd name="connsiteY3729" fmla="*/ 4943627 h 6852115"/>
              <a:gd name="connsiteX3730" fmla="*/ 6583793 w 12193268"/>
              <a:gd name="connsiteY3730" fmla="*/ 5019234 h 6852115"/>
              <a:gd name="connsiteX3731" fmla="*/ 6660569 w 12193268"/>
              <a:gd name="connsiteY3731" fmla="*/ 4943627 h 6852115"/>
              <a:gd name="connsiteX3732" fmla="*/ 8772114 w 12193268"/>
              <a:gd name="connsiteY3732" fmla="*/ 4863534 h 6852115"/>
              <a:gd name="connsiteX3733" fmla="*/ 8695337 w 12193268"/>
              <a:gd name="connsiteY3733" fmla="*/ 4939141 h 6852115"/>
              <a:gd name="connsiteX3734" fmla="*/ 8772113 w 12193268"/>
              <a:gd name="connsiteY3734" fmla="*/ 5014748 h 6852115"/>
              <a:gd name="connsiteX3735" fmla="*/ 8848888 w 12193268"/>
              <a:gd name="connsiteY3735" fmla="*/ 4939141 h 6852115"/>
              <a:gd name="connsiteX3736" fmla="*/ 12082181 w 12193268"/>
              <a:gd name="connsiteY3736" fmla="*/ 4857187 h 6852115"/>
              <a:gd name="connsiteX3737" fmla="*/ 12005405 w 12193268"/>
              <a:gd name="connsiteY3737" fmla="*/ 4932793 h 6852115"/>
              <a:gd name="connsiteX3738" fmla="*/ 12082181 w 12193268"/>
              <a:gd name="connsiteY3738" fmla="*/ 5008400 h 6852115"/>
              <a:gd name="connsiteX3739" fmla="*/ 12158956 w 12193268"/>
              <a:gd name="connsiteY3739" fmla="*/ 4932794 h 6852115"/>
              <a:gd name="connsiteX3740" fmla="*/ 5710081 w 12193268"/>
              <a:gd name="connsiteY3740" fmla="*/ 4865865 h 6852115"/>
              <a:gd name="connsiteX3741" fmla="*/ 5633306 w 12193268"/>
              <a:gd name="connsiteY3741" fmla="*/ 4941472 h 6852115"/>
              <a:gd name="connsiteX3742" fmla="*/ 5710082 w 12193268"/>
              <a:gd name="connsiteY3742" fmla="*/ 5017078 h 6852115"/>
              <a:gd name="connsiteX3743" fmla="*/ 5786857 w 12193268"/>
              <a:gd name="connsiteY3743" fmla="*/ 4941472 h 6852115"/>
              <a:gd name="connsiteX3744" fmla="*/ 7898400 w 12193268"/>
              <a:gd name="connsiteY3744" fmla="*/ 4861379 h 6852115"/>
              <a:gd name="connsiteX3745" fmla="*/ 7821625 w 12193268"/>
              <a:gd name="connsiteY3745" fmla="*/ 4936985 h 6852115"/>
              <a:gd name="connsiteX3746" fmla="*/ 7898401 w 12193268"/>
              <a:gd name="connsiteY3746" fmla="*/ 5012593 h 6852115"/>
              <a:gd name="connsiteX3747" fmla="*/ 7975176 w 12193268"/>
              <a:gd name="connsiteY3747" fmla="*/ 4936985 h 6852115"/>
              <a:gd name="connsiteX3748" fmla="*/ 2197237 w 12193268"/>
              <a:gd name="connsiteY3748" fmla="*/ 4869086 h 6852115"/>
              <a:gd name="connsiteX3749" fmla="*/ 2120462 w 12193268"/>
              <a:gd name="connsiteY3749" fmla="*/ 4944692 h 6852115"/>
              <a:gd name="connsiteX3750" fmla="*/ 2197237 w 12193268"/>
              <a:gd name="connsiteY3750" fmla="*/ 5020299 h 6852115"/>
              <a:gd name="connsiteX3751" fmla="*/ 2274012 w 12193268"/>
              <a:gd name="connsiteY3751" fmla="*/ 4944693 h 6852115"/>
              <a:gd name="connsiteX3752" fmla="*/ 4396190 w 12193268"/>
              <a:gd name="connsiteY3752" fmla="*/ 4864585 h 6852115"/>
              <a:gd name="connsiteX3753" fmla="*/ 4319414 w 12193268"/>
              <a:gd name="connsiteY3753" fmla="*/ 4940192 h 6852115"/>
              <a:gd name="connsiteX3754" fmla="*/ 4396190 w 12193268"/>
              <a:gd name="connsiteY3754" fmla="*/ 5015799 h 6852115"/>
              <a:gd name="connsiteX3755" fmla="*/ 4472965 w 12193268"/>
              <a:gd name="connsiteY3755" fmla="*/ 4940191 h 6852115"/>
              <a:gd name="connsiteX3756" fmla="*/ 11208468 w 12193268"/>
              <a:gd name="connsiteY3756" fmla="*/ 4855031 h 6852115"/>
              <a:gd name="connsiteX3757" fmla="*/ 11131692 w 12193268"/>
              <a:gd name="connsiteY3757" fmla="*/ 4930638 h 6852115"/>
              <a:gd name="connsiteX3758" fmla="*/ 11208467 w 12193268"/>
              <a:gd name="connsiteY3758" fmla="*/ 5006245 h 6852115"/>
              <a:gd name="connsiteX3759" fmla="*/ 11285243 w 12193268"/>
              <a:gd name="connsiteY3759" fmla="*/ 4930637 h 6852115"/>
              <a:gd name="connsiteX3760" fmla="*/ 7706257 w 12193268"/>
              <a:gd name="connsiteY3760" fmla="*/ 4858237 h 6852115"/>
              <a:gd name="connsiteX3761" fmla="*/ 7629482 w 12193268"/>
              <a:gd name="connsiteY3761" fmla="*/ 4933844 h 6852115"/>
              <a:gd name="connsiteX3762" fmla="*/ 7706256 w 12193268"/>
              <a:gd name="connsiteY3762" fmla="*/ 5009451 h 6852115"/>
              <a:gd name="connsiteX3763" fmla="*/ 7783032 w 12193268"/>
              <a:gd name="connsiteY3763" fmla="*/ 4933844 h 6852115"/>
              <a:gd name="connsiteX3764" fmla="*/ 1323525 w 12193268"/>
              <a:gd name="connsiteY3764" fmla="*/ 4866931 h 6852115"/>
              <a:gd name="connsiteX3765" fmla="*/ 1246750 w 12193268"/>
              <a:gd name="connsiteY3765" fmla="*/ 4942537 h 6852115"/>
              <a:gd name="connsiteX3766" fmla="*/ 1323525 w 12193268"/>
              <a:gd name="connsiteY3766" fmla="*/ 5018144 h 6852115"/>
              <a:gd name="connsiteX3767" fmla="*/ 1400301 w 12193268"/>
              <a:gd name="connsiteY3767" fmla="*/ 4942537 h 6852115"/>
              <a:gd name="connsiteX3768" fmla="*/ 10524814 w 12193268"/>
              <a:gd name="connsiteY3768" fmla="*/ 4853743 h 6852115"/>
              <a:gd name="connsiteX3769" fmla="*/ 10434607 w 12193268"/>
              <a:gd name="connsiteY3769" fmla="*/ 4942576 h 6852115"/>
              <a:gd name="connsiteX3770" fmla="*/ 10524815 w 12193268"/>
              <a:gd name="connsiteY3770" fmla="*/ 5031411 h 6852115"/>
              <a:gd name="connsiteX3771" fmla="*/ 10615021 w 12193268"/>
              <a:gd name="connsiteY3771" fmla="*/ 4942577 h 6852115"/>
              <a:gd name="connsiteX3772" fmla="*/ 9894577 w 12193268"/>
              <a:gd name="connsiteY3772" fmla="*/ 4853752 h 6852115"/>
              <a:gd name="connsiteX3773" fmla="*/ 9817801 w 12193268"/>
              <a:gd name="connsiteY3773" fmla="*/ 4929357 h 6852115"/>
              <a:gd name="connsiteX3774" fmla="*/ 9894576 w 12193268"/>
              <a:gd name="connsiteY3774" fmla="*/ 5004965 h 6852115"/>
              <a:gd name="connsiteX3775" fmla="*/ 9971351 w 12193268"/>
              <a:gd name="connsiteY3775" fmla="*/ 4929358 h 6852115"/>
              <a:gd name="connsiteX3776" fmla="*/ 3522477 w 12193268"/>
              <a:gd name="connsiteY3776" fmla="*/ 4862430 h 6852115"/>
              <a:gd name="connsiteX3777" fmla="*/ 3445701 w 12193268"/>
              <a:gd name="connsiteY3777" fmla="*/ 4938036 h 6852115"/>
              <a:gd name="connsiteX3778" fmla="*/ 3522477 w 12193268"/>
              <a:gd name="connsiteY3778" fmla="*/ 5013643 h 6852115"/>
              <a:gd name="connsiteX3779" fmla="*/ 3599252 w 12193268"/>
              <a:gd name="connsiteY3779" fmla="*/ 4938036 h 6852115"/>
              <a:gd name="connsiteX3780" fmla="*/ 9634 w 12193268"/>
              <a:gd name="connsiteY3780" fmla="*/ 4865650 h 6852115"/>
              <a:gd name="connsiteX3781" fmla="*/ 6746 w 12193268"/>
              <a:gd name="connsiteY3781" fmla="*/ 4868494 h 6852115"/>
              <a:gd name="connsiteX3782" fmla="*/ 6948 w 12193268"/>
              <a:gd name="connsiteY3782" fmla="*/ 5014220 h 6852115"/>
              <a:gd name="connsiteX3783" fmla="*/ 9633 w 12193268"/>
              <a:gd name="connsiteY3783" fmla="*/ 5016864 h 6852115"/>
              <a:gd name="connsiteX3784" fmla="*/ 86408 w 12193268"/>
              <a:gd name="connsiteY3784" fmla="*/ 4941257 h 6852115"/>
              <a:gd name="connsiteX3785" fmla="*/ 6832545 w 12193268"/>
              <a:gd name="connsiteY3785" fmla="*/ 4856082 h 6852115"/>
              <a:gd name="connsiteX3786" fmla="*/ 6755768 w 12193268"/>
              <a:gd name="connsiteY3786" fmla="*/ 4931688 h 6852115"/>
              <a:gd name="connsiteX3787" fmla="*/ 6832544 w 12193268"/>
              <a:gd name="connsiteY3787" fmla="*/ 5007296 h 6852115"/>
              <a:gd name="connsiteX3788" fmla="*/ 6909319 w 12193268"/>
              <a:gd name="connsiteY3788" fmla="*/ 4931688 h 6852115"/>
              <a:gd name="connsiteX3789" fmla="*/ 9020864 w 12193268"/>
              <a:gd name="connsiteY3789" fmla="*/ 4851596 h 6852115"/>
              <a:gd name="connsiteX3790" fmla="*/ 8944089 w 12193268"/>
              <a:gd name="connsiteY3790" fmla="*/ 4927202 h 6852115"/>
              <a:gd name="connsiteX3791" fmla="*/ 9020864 w 12193268"/>
              <a:gd name="connsiteY3791" fmla="*/ 5002809 h 6852115"/>
              <a:gd name="connsiteX3792" fmla="*/ 9097639 w 12193268"/>
              <a:gd name="connsiteY3792" fmla="*/ 4927202 h 6852115"/>
              <a:gd name="connsiteX3793" fmla="*/ 3319700 w 12193268"/>
              <a:gd name="connsiteY3793" fmla="*/ 4859303 h 6852115"/>
              <a:gd name="connsiteX3794" fmla="*/ 3242925 w 12193268"/>
              <a:gd name="connsiteY3794" fmla="*/ 4934909 h 6852115"/>
              <a:gd name="connsiteX3795" fmla="*/ 3319700 w 12193268"/>
              <a:gd name="connsiteY3795" fmla="*/ 5010517 h 6852115"/>
              <a:gd name="connsiteX3796" fmla="*/ 3396476 w 12193268"/>
              <a:gd name="connsiteY3796" fmla="*/ 4934910 h 6852115"/>
              <a:gd name="connsiteX3797" fmla="*/ 6148891 w 12193268"/>
              <a:gd name="connsiteY3797" fmla="*/ 4854793 h 6852115"/>
              <a:gd name="connsiteX3798" fmla="*/ 6058683 w 12193268"/>
              <a:gd name="connsiteY3798" fmla="*/ 4943627 h 6852115"/>
              <a:gd name="connsiteX3799" fmla="*/ 6148891 w 12193268"/>
              <a:gd name="connsiteY3799" fmla="*/ 5032461 h 6852115"/>
              <a:gd name="connsiteX3800" fmla="*/ 6239098 w 12193268"/>
              <a:gd name="connsiteY3800" fmla="*/ 4943627 h 6852115"/>
              <a:gd name="connsiteX3801" fmla="*/ 5518653 w 12193268"/>
              <a:gd name="connsiteY3801" fmla="*/ 4854802 h 6852115"/>
              <a:gd name="connsiteX3802" fmla="*/ 5441877 w 12193268"/>
              <a:gd name="connsiteY3802" fmla="*/ 4930408 h 6852115"/>
              <a:gd name="connsiteX3803" fmla="*/ 5518653 w 12193268"/>
              <a:gd name="connsiteY3803" fmla="*/ 5006015 h 6852115"/>
              <a:gd name="connsiteX3804" fmla="*/ 5595427 w 12193268"/>
              <a:gd name="connsiteY3804" fmla="*/ 4930409 h 6852115"/>
              <a:gd name="connsiteX3805" fmla="*/ 8337210 w 12193268"/>
              <a:gd name="connsiteY3805" fmla="*/ 4850307 h 6852115"/>
              <a:gd name="connsiteX3806" fmla="*/ 8247002 w 12193268"/>
              <a:gd name="connsiteY3806" fmla="*/ 4939141 h 6852115"/>
              <a:gd name="connsiteX3807" fmla="*/ 8337210 w 12193268"/>
              <a:gd name="connsiteY3807" fmla="*/ 5027975 h 6852115"/>
              <a:gd name="connsiteX3808" fmla="*/ 8427417 w 12193268"/>
              <a:gd name="connsiteY3808" fmla="*/ 4939141 h 6852115"/>
              <a:gd name="connsiteX3809" fmla="*/ 2445988 w 12193268"/>
              <a:gd name="connsiteY3809" fmla="*/ 4857147 h 6852115"/>
              <a:gd name="connsiteX3810" fmla="*/ 2369212 w 12193268"/>
              <a:gd name="connsiteY3810" fmla="*/ 4932754 h 6852115"/>
              <a:gd name="connsiteX3811" fmla="*/ 2445987 w 12193268"/>
              <a:gd name="connsiteY3811" fmla="*/ 5008361 h 6852115"/>
              <a:gd name="connsiteX3812" fmla="*/ 2522763 w 12193268"/>
              <a:gd name="connsiteY3812" fmla="*/ 4932753 h 6852115"/>
              <a:gd name="connsiteX3813" fmla="*/ 4644940 w 12193268"/>
              <a:gd name="connsiteY3813" fmla="*/ 4852646 h 6852115"/>
              <a:gd name="connsiteX3814" fmla="*/ 4568165 w 12193268"/>
              <a:gd name="connsiteY3814" fmla="*/ 4928253 h 6852115"/>
              <a:gd name="connsiteX3815" fmla="*/ 4644940 w 12193268"/>
              <a:gd name="connsiteY3815" fmla="*/ 5003860 h 6852115"/>
              <a:gd name="connsiteX3816" fmla="*/ 4721715 w 12193268"/>
              <a:gd name="connsiteY3816" fmla="*/ 4928253 h 6852115"/>
              <a:gd name="connsiteX3817" fmla="*/ 1762335 w 12193268"/>
              <a:gd name="connsiteY3817" fmla="*/ 4855859 h 6852115"/>
              <a:gd name="connsiteX3818" fmla="*/ 1672127 w 12193268"/>
              <a:gd name="connsiteY3818" fmla="*/ 4944692 h 6852115"/>
              <a:gd name="connsiteX3819" fmla="*/ 1762335 w 12193268"/>
              <a:gd name="connsiteY3819" fmla="*/ 5033527 h 6852115"/>
              <a:gd name="connsiteX3820" fmla="*/ 1852541 w 12193268"/>
              <a:gd name="connsiteY3820" fmla="*/ 4944693 h 6852115"/>
              <a:gd name="connsiteX3821" fmla="*/ 11643371 w 12193268"/>
              <a:gd name="connsiteY3821" fmla="*/ 4841805 h 6852115"/>
              <a:gd name="connsiteX3822" fmla="*/ 11553163 w 12193268"/>
              <a:gd name="connsiteY3822" fmla="*/ 4930637 h 6852115"/>
              <a:gd name="connsiteX3823" fmla="*/ 11643371 w 12193268"/>
              <a:gd name="connsiteY3823" fmla="*/ 5019472 h 6852115"/>
              <a:gd name="connsiteX3824" fmla="*/ 11733578 w 12193268"/>
              <a:gd name="connsiteY3824" fmla="*/ 4930638 h 6852115"/>
              <a:gd name="connsiteX3825" fmla="*/ 1132096 w 12193268"/>
              <a:gd name="connsiteY3825" fmla="*/ 4855868 h 6852115"/>
              <a:gd name="connsiteX3826" fmla="*/ 1055320 w 12193268"/>
              <a:gd name="connsiteY3826" fmla="*/ 4931473 h 6852115"/>
              <a:gd name="connsiteX3827" fmla="*/ 1132096 w 12193268"/>
              <a:gd name="connsiteY3827" fmla="*/ 5007081 h 6852115"/>
              <a:gd name="connsiteX3828" fmla="*/ 1208871 w 12193268"/>
              <a:gd name="connsiteY3828" fmla="*/ 4931475 h 6852115"/>
              <a:gd name="connsiteX3829" fmla="*/ 3961287 w 12193268"/>
              <a:gd name="connsiteY3829" fmla="*/ 4851358 h 6852115"/>
              <a:gd name="connsiteX3830" fmla="*/ 3871079 w 12193268"/>
              <a:gd name="connsiteY3830" fmla="*/ 4940192 h 6852115"/>
              <a:gd name="connsiteX3831" fmla="*/ 3961287 w 12193268"/>
              <a:gd name="connsiteY3831" fmla="*/ 5029025 h 6852115"/>
              <a:gd name="connsiteX3832" fmla="*/ 4051494 w 12193268"/>
              <a:gd name="connsiteY3832" fmla="*/ 4940192 h 6852115"/>
              <a:gd name="connsiteX3833" fmla="*/ 258383 w 12193268"/>
              <a:gd name="connsiteY3833" fmla="*/ 4853712 h 6852115"/>
              <a:gd name="connsiteX3834" fmla="*/ 181608 w 12193268"/>
              <a:gd name="connsiteY3834" fmla="*/ 4929318 h 6852115"/>
              <a:gd name="connsiteX3835" fmla="*/ 258384 w 12193268"/>
              <a:gd name="connsiteY3835" fmla="*/ 5004925 h 6852115"/>
              <a:gd name="connsiteX3836" fmla="*/ 335159 w 12193268"/>
              <a:gd name="connsiteY3836" fmla="*/ 4929318 h 6852115"/>
              <a:gd name="connsiteX3837" fmla="*/ 7267448 w 12193268"/>
              <a:gd name="connsiteY3837" fmla="*/ 4842855 h 6852115"/>
              <a:gd name="connsiteX3838" fmla="*/ 7177240 w 12193268"/>
              <a:gd name="connsiteY3838" fmla="*/ 4931688 h 6852115"/>
              <a:gd name="connsiteX3839" fmla="*/ 7267447 w 12193268"/>
              <a:gd name="connsiteY3839" fmla="*/ 5020522 h 6852115"/>
              <a:gd name="connsiteX3840" fmla="*/ 7357655 w 12193268"/>
              <a:gd name="connsiteY3840" fmla="*/ 4931689 h 6852115"/>
              <a:gd name="connsiteX3841" fmla="*/ 9455766 w 12193268"/>
              <a:gd name="connsiteY3841" fmla="*/ 4838369 h 6852115"/>
              <a:gd name="connsiteX3842" fmla="*/ 9365560 w 12193268"/>
              <a:gd name="connsiteY3842" fmla="*/ 4927202 h 6852115"/>
              <a:gd name="connsiteX3843" fmla="*/ 9455766 w 12193268"/>
              <a:gd name="connsiteY3843" fmla="*/ 5016037 h 6852115"/>
              <a:gd name="connsiteX3844" fmla="*/ 9545974 w 12193268"/>
              <a:gd name="connsiteY3844" fmla="*/ 4927203 h 6852115"/>
              <a:gd name="connsiteX3845" fmla="*/ 2880890 w 12193268"/>
              <a:gd name="connsiteY3845" fmla="*/ 4843921 h 6852115"/>
              <a:gd name="connsiteX3846" fmla="*/ 2790684 w 12193268"/>
              <a:gd name="connsiteY3846" fmla="*/ 4932754 h 6852115"/>
              <a:gd name="connsiteX3847" fmla="*/ 2880891 w 12193268"/>
              <a:gd name="connsiteY3847" fmla="*/ 5021588 h 6852115"/>
              <a:gd name="connsiteX3848" fmla="*/ 2971098 w 12193268"/>
              <a:gd name="connsiteY3848" fmla="*/ 4932754 h 6852115"/>
              <a:gd name="connsiteX3849" fmla="*/ 10959717 w 12193268"/>
              <a:gd name="connsiteY3849" fmla="*/ 4831260 h 6852115"/>
              <a:gd name="connsiteX3850" fmla="*/ 11072754 w 12193268"/>
              <a:gd name="connsiteY3850" fmla="*/ 4942577 h 6852115"/>
              <a:gd name="connsiteX3851" fmla="*/ 10959717 w 12193268"/>
              <a:gd name="connsiteY3851" fmla="*/ 5053893 h 6852115"/>
              <a:gd name="connsiteX3852" fmla="*/ 10846679 w 12193268"/>
              <a:gd name="connsiteY3852" fmla="*/ 4942576 h 6852115"/>
              <a:gd name="connsiteX3853" fmla="*/ 5079843 w 12193268"/>
              <a:gd name="connsiteY3853" fmla="*/ 4839420 h 6852115"/>
              <a:gd name="connsiteX3854" fmla="*/ 4989637 w 12193268"/>
              <a:gd name="connsiteY3854" fmla="*/ 4928252 h 6852115"/>
              <a:gd name="connsiteX3855" fmla="*/ 5079843 w 12193268"/>
              <a:gd name="connsiteY3855" fmla="*/ 5017087 h 6852115"/>
              <a:gd name="connsiteX3856" fmla="*/ 5170050 w 12193268"/>
              <a:gd name="connsiteY3856" fmla="*/ 4928254 h 6852115"/>
              <a:gd name="connsiteX3857" fmla="*/ 6583793 w 12193268"/>
              <a:gd name="connsiteY3857" fmla="*/ 4832311 h 6852115"/>
              <a:gd name="connsiteX3858" fmla="*/ 6696831 w 12193268"/>
              <a:gd name="connsiteY3858" fmla="*/ 4943627 h 6852115"/>
              <a:gd name="connsiteX3859" fmla="*/ 6583793 w 12193268"/>
              <a:gd name="connsiteY3859" fmla="*/ 5054944 h 6852115"/>
              <a:gd name="connsiteX3860" fmla="*/ 6470755 w 12193268"/>
              <a:gd name="connsiteY3860" fmla="*/ 4943627 h 6852115"/>
              <a:gd name="connsiteX3861" fmla="*/ 693286 w 12193268"/>
              <a:gd name="connsiteY3861" fmla="*/ 4840485 h 6852115"/>
              <a:gd name="connsiteX3862" fmla="*/ 603080 w 12193268"/>
              <a:gd name="connsiteY3862" fmla="*/ 4929318 h 6852115"/>
              <a:gd name="connsiteX3863" fmla="*/ 693286 w 12193268"/>
              <a:gd name="connsiteY3863" fmla="*/ 5018153 h 6852115"/>
              <a:gd name="connsiteX3864" fmla="*/ 783494 w 12193268"/>
              <a:gd name="connsiteY3864" fmla="*/ 4929319 h 6852115"/>
              <a:gd name="connsiteX3865" fmla="*/ 8772114 w 12193268"/>
              <a:gd name="connsiteY3865" fmla="*/ 4827824 h 6852115"/>
              <a:gd name="connsiteX3866" fmla="*/ 8885150 w 12193268"/>
              <a:gd name="connsiteY3866" fmla="*/ 4939141 h 6852115"/>
              <a:gd name="connsiteX3867" fmla="*/ 8772113 w 12193268"/>
              <a:gd name="connsiteY3867" fmla="*/ 5050458 h 6852115"/>
              <a:gd name="connsiteX3868" fmla="*/ 8659075 w 12193268"/>
              <a:gd name="connsiteY3868" fmla="*/ 4939141 h 6852115"/>
              <a:gd name="connsiteX3869" fmla="*/ 2197237 w 12193268"/>
              <a:gd name="connsiteY3869" fmla="*/ 4833376 h 6852115"/>
              <a:gd name="connsiteX3870" fmla="*/ 2310274 w 12193268"/>
              <a:gd name="connsiteY3870" fmla="*/ 4944693 h 6852115"/>
              <a:gd name="connsiteX3871" fmla="*/ 2197237 w 12193268"/>
              <a:gd name="connsiteY3871" fmla="*/ 5056009 h 6852115"/>
              <a:gd name="connsiteX3872" fmla="*/ 2084199 w 12193268"/>
              <a:gd name="connsiteY3872" fmla="*/ 4944692 h 6852115"/>
              <a:gd name="connsiteX3873" fmla="*/ 4396190 w 12193268"/>
              <a:gd name="connsiteY3873" fmla="*/ 4828875 h 6852115"/>
              <a:gd name="connsiteX3874" fmla="*/ 4509227 w 12193268"/>
              <a:gd name="connsiteY3874" fmla="*/ 4940192 h 6852115"/>
              <a:gd name="connsiteX3875" fmla="*/ 4396190 w 12193268"/>
              <a:gd name="connsiteY3875" fmla="*/ 5051509 h 6852115"/>
              <a:gd name="connsiteX3876" fmla="*/ 4283152 w 12193268"/>
              <a:gd name="connsiteY3876" fmla="*/ 4940192 h 6852115"/>
              <a:gd name="connsiteX3877" fmla="*/ 11208468 w 12193268"/>
              <a:gd name="connsiteY3877" fmla="*/ 4819321 h 6852115"/>
              <a:gd name="connsiteX3878" fmla="*/ 11321505 w 12193268"/>
              <a:gd name="connsiteY3878" fmla="*/ 4930637 h 6852115"/>
              <a:gd name="connsiteX3879" fmla="*/ 11208468 w 12193268"/>
              <a:gd name="connsiteY3879" fmla="*/ 5041955 h 6852115"/>
              <a:gd name="connsiteX3880" fmla="*/ 11095430 w 12193268"/>
              <a:gd name="connsiteY3880" fmla="*/ 4930637 h 6852115"/>
              <a:gd name="connsiteX3881" fmla="*/ 7706257 w 12193268"/>
              <a:gd name="connsiteY3881" fmla="*/ 4822527 h 6852115"/>
              <a:gd name="connsiteX3882" fmla="*/ 7800229 w 12193268"/>
              <a:gd name="connsiteY3882" fmla="*/ 4915068 h 6852115"/>
              <a:gd name="connsiteX3883" fmla="*/ 7800229 w 12193268"/>
              <a:gd name="connsiteY3883" fmla="*/ 4922346 h 6852115"/>
              <a:gd name="connsiteX3884" fmla="*/ 7803925 w 12193268"/>
              <a:gd name="connsiteY3884" fmla="*/ 4918707 h 6852115"/>
              <a:gd name="connsiteX3885" fmla="*/ 7804430 w 12193268"/>
              <a:gd name="connsiteY3885" fmla="*/ 4919205 h 6852115"/>
              <a:gd name="connsiteX3886" fmla="*/ 7804429 w 12193268"/>
              <a:gd name="connsiteY3886" fmla="*/ 4918210 h 6852115"/>
              <a:gd name="connsiteX3887" fmla="*/ 7898400 w 12193268"/>
              <a:gd name="connsiteY3887" fmla="*/ 4825669 h 6852115"/>
              <a:gd name="connsiteX3888" fmla="*/ 8011439 w 12193268"/>
              <a:gd name="connsiteY3888" fmla="*/ 4936985 h 6852115"/>
              <a:gd name="connsiteX3889" fmla="*/ 7898399 w 12193268"/>
              <a:gd name="connsiteY3889" fmla="*/ 5048303 h 6852115"/>
              <a:gd name="connsiteX3890" fmla="*/ 7804429 w 12193268"/>
              <a:gd name="connsiteY3890" fmla="*/ 4955763 h 6852115"/>
              <a:gd name="connsiteX3891" fmla="*/ 7804429 w 12193268"/>
              <a:gd name="connsiteY3891" fmla="*/ 4948483 h 6852115"/>
              <a:gd name="connsiteX3892" fmla="*/ 7800734 w 12193268"/>
              <a:gd name="connsiteY3892" fmla="*/ 4952123 h 6852115"/>
              <a:gd name="connsiteX3893" fmla="*/ 7800229 w 12193268"/>
              <a:gd name="connsiteY3893" fmla="*/ 4951625 h 6852115"/>
              <a:gd name="connsiteX3894" fmla="*/ 7800229 w 12193268"/>
              <a:gd name="connsiteY3894" fmla="*/ 4952620 h 6852115"/>
              <a:gd name="connsiteX3895" fmla="*/ 7706256 w 12193268"/>
              <a:gd name="connsiteY3895" fmla="*/ 5045161 h 6852115"/>
              <a:gd name="connsiteX3896" fmla="*/ 7593219 w 12193268"/>
              <a:gd name="connsiteY3896" fmla="*/ 4933844 h 6852115"/>
              <a:gd name="connsiteX3897" fmla="*/ 9894576 w 12193268"/>
              <a:gd name="connsiteY3897" fmla="*/ 4818042 h 6852115"/>
              <a:gd name="connsiteX3898" fmla="*/ 9987833 w 12193268"/>
              <a:gd name="connsiteY3898" fmla="*/ 4909878 h 6852115"/>
              <a:gd name="connsiteX3899" fmla="*/ 9987833 w 12193268"/>
              <a:gd name="connsiteY3899" fmla="*/ 4925782 h 6852115"/>
              <a:gd name="connsiteX3900" fmla="*/ 10086005 w 12193268"/>
              <a:gd name="connsiteY3900" fmla="*/ 4829105 h 6852115"/>
              <a:gd name="connsiteX3901" fmla="*/ 10199043 w 12193268"/>
              <a:gd name="connsiteY3901" fmla="*/ 4940421 h 6852115"/>
              <a:gd name="connsiteX3902" fmla="*/ 10086005 w 12193268"/>
              <a:gd name="connsiteY3902" fmla="*/ 5051738 h 6852115"/>
              <a:gd name="connsiteX3903" fmla="*/ 9992749 w 12193268"/>
              <a:gd name="connsiteY3903" fmla="*/ 4959901 h 6852115"/>
              <a:gd name="connsiteX3904" fmla="*/ 9992748 w 12193268"/>
              <a:gd name="connsiteY3904" fmla="*/ 4943997 h 6852115"/>
              <a:gd name="connsiteX3905" fmla="*/ 9894577 w 12193268"/>
              <a:gd name="connsiteY3905" fmla="*/ 5040675 h 6852115"/>
              <a:gd name="connsiteX3906" fmla="*/ 9781539 w 12193268"/>
              <a:gd name="connsiteY3906" fmla="*/ 4929357 h 6852115"/>
              <a:gd name="connsiteX3907" fmla="*/ 6832545 w 12193268"/>
              <a:gd name="connsiteY3907" fmla="*/ 4820372 h 6852115"/>
              <a:gd name="connsiteX3908" fmla="*/ 6945581 w 12193268"/>
              <a:gd name="connsiteY3908" fmla="*/ 4931688 h 6852115"/>
              <a:gd name="connsiteX3909" fmla="*/ 6832545 w 12193268"/>
              <a:gd name="connsiteY3909" fmla="*/ 5043006 h 6852115"/>
              <a:gd name="connsiteX3910" fmla="*/ 6719506 w 12193268"/>
              <a:gd name="connsiteY3910" fmla="*/ 4931688 h 6852115"/>
              <a:gd name="connsiteX3911" fmla="*/ 9020864 w 12193268"/>
              <a:gd name="connsiteY3911" fmla="*/ 4815886 h 6852115"/>
              <a:gd name="connsiteX3912" fmla="*/ 9133902 w 12193268"/>
              <a:gd name="connsiteY3912" fmla="*/ 4927202 h 6852115"/>
              <a:gd name="connsiteX3913" fmla="*/ 9020864 w 12193268"/>
              <a:gd name="connsiteY3913" fmla="*/ 5038519 h 6852115"/>
              <a:gd name="connsiteX3914" fmla="*/ 8907826 w 12193268"/>
              <a:gd name="connsiteY3914" fmla="*/ 4927202 h 6852115"/>
              <a:gd name="connsiteX3915" fmla="*/ 5518653 w 12193268"/>
              <a:gd name="connsiteY3915" fmla="*/ 4819092 h 6852115"/>
              <a:gd name="connsiteX3916" fmla="*/ 5611910 w 12193268"/>
              <a:gd name="connsiteY3916" fmla="*/ 4910928 h 6852115"/>
              <a:gd name="connsiteX3917" fmla="*/ 5611909 w 12193268"/>
              <a:gd name="connsiteY3917" fmla="*/ 4926833 h 6852115"/>
              <a:gd name="connsiteX3918" fmla="*/ 5710082 w 12193268"/>
              <a:gd name="connsiteY3918" fmla="*/ 4830155 h 6852115"/>
              <a:gd name="connsiteX3919" fmla="*/ 5823119 w 12193268"/>
              <a:gd name="connsiteY3919" fmla="*/ 4941472 h 6852115"/>
              <a:gd name="connsiteX3920" fmla="*/ 5710082 w 12193268"/>
              <a:gd name="connsiteY3920" fmla="*/ 5052788 h 6852115"/>
              <a:gd name="connsiteX3921" fmla="*/ 5616825 w 12193268"/>
              <a:gd name="connsiteY3921" fmla="*/ 4960951 h 6852115"/>
              <a:gd name="connsiteX3922" fmla="*/ 5616825 w 12193268"/>
              <a:gd name="connsiteY3922" fmla="*/ 4945047 h 6852115"/>
              <a:gd name="connsiteX3923" fmla="*/ 5518653 w 12193268"/>
              <a:gd name="connsiteY3923" fmla="*/ 5041725 h 6852115"/>
              <a:gd name="connsiteX3924" fmla="*/ 5405615 w 12193268"/>
              <a:gd name="connsiteY3924" fmla="*/ 4930408 h 6852115"/>
              <a:gd name="connsiteX3925" fmla="*/ 10524814 w 12193268"/>
              <a:gd name="connsiteY3925" fmla="*/ 4811784 h 6852115"/>
              <a:gd name="connsiteX3926" fmla="*/ 10657628 w 12193268"/>
              <a:gd name="connsiteY3926" fmla="*/ 4942576 h 6852115"/>
              <a:gd name="connsiteX3927" fmla="*/ 10524814 w 12193268"/>
              <a:gd name="connsiteY3927" fmla="*/ 5073369 h 6852115"/>
              <a:gd name="connsiteX3928" fmla="*/ 10392000 w 12193268"/>
              <a:gd name="connsiteY3928" fmla="*/ 4942577 h 6852115"/>
              <a:gd name="connsiteX3929" fmla="*/ 2445989 w 12193268"/>
              <a:gd name="connsiteY3929" fmla="*/ 4821437 h 6852115"/>
              <a:gd name="connsiteX3930" fmla="*/ 2559025 w 12193268"/>
              <a:gd name="connsiteY3930" fmla="*/ 4932753 h 6852115"/>
              <a:gd name="connsiteX3931" fmla="*/ 2445988 w 12193268"/>
              <a:gd name="connsiteY3931" fmla="*/ 5044071 h 6852115"/>
              <a:gd name="connsiteX3932" fmla="*/ 2332950 w 12193268"/>
              <a:gd name="connsiteY3932" fmla="*/ 4932754 h 6852115"/>
              <a:gd name="connsiteX3933" fmla="*/ 4644941 w 12193268"/>
              <a:gd name="connsiteY3933" fmla="*/ 4816937 h 6852115"/>
              <a:gd name="connsiteX3934" fmla="*/ 4757978 w 12193268"/>
              <a:gd name="connsiteY3934" fmla="*/ 4928252 h 6852115"/>
              <a:gd name="connsiteX3935" fmla="*/ 4644940 w 12193268"/>
              <a:gd name="connsiteY3935" fmla="*/ 5039570 h 6852115"/>
              <a:gd name="connsiteX3936" fmla="*/ 4531903 w 12193268"/>
              <a:gd name="connsiteY3936" fmla="*/ 4928252 h 6852115"/>
              <a:gd name="connsiteX3937" fmla="*/ 1132097 w 12193268"/>
              <a:gd name="connsiteY3937" fmla="*/ 4820158 h 6852115"/>
              <a:gd name="connsiteX3938" fmla="*/ 1225353 w 12193268"/>
              <a:gd name="connsiteY3938" fmla="*/ 4911994 h 6852115"/>
              <a:gd name="connsiteX3939" fmla="*/ 1225353 w 12193268"/>
              <a:gd name="connsiteY3939" fmla="*/ 4927898 h 6852115"/>
              <a:gd name="connsiteX3940" fmla="*/ 1323525 w 12193268"/>
              <a:gd name="connsiteY3940" fmla="*/ 4831221 h 6852115"/>
              <a:gd name="connsiteX3941" fmla="*/ 1436563 w 12193268"/>
              <a:gd name="connsiteY3941" fmla="*/ 4942537 h 6852115"/>
              <a:gd name="connsiteX3942" fmla="*/ 1323525 w 12193268"/>
              <a:gd name="connsiteY3942" fmla="*/ 5053854 h 6852115"/>
              <a:gd name="connsiteX3943" fmla="*/ 1230268 w 12193268"/>
              <a:gd name="connsiteY3943" fmla="*/ 4962017 h 6852115"/>
              <a:gd name="connsiteX3944" fmla="*/ 1230268 w 12193268"/>
              <a:gd name="connsiteY3944" fmla="*/ 4946113 h 6852115"/>
              <a:gd name="connsiteX3945" fmla="*/ 1132096 w 12193268"/>
              <a:gd name="connsiteY3945" fmla="*/ 5042791 h 6852115"/>
              <a:gd name="connsiteX3946" fmla="*/ 1019058 w 12193268"/>
              <a:gd name="connsiteY3946" fmla="*/ 4931473 h 6852115"/>
              <a:gd name="connsiteX3947" fmla="*/ 6148890 w 12193268"/>
              <a:gd name="connsiteY3947" fmla="*/ 4812835 h 6852115"/>
              <a:gd name="connsiteX3948" fmla="*/ 6281705 w 12193268"/>
              <a:gd name="connsiteY3948" fmla="*/ 4943627 h 6852115"/>
              <a:gd name="connsiteX3949" fmla="*/ 6148890 w 12193268"/>
              <a:gd name="connsiteY3949" fmla="*/ 5074420 h 6852115"/>
              <a:gd name="connsiteX3950" fmla="*/ 6016077 w 12193268"/>
              <a:gd name="connsiteY3950" fmla="*/ 4943628 h 6852115"/>
              <a:gd name="connsiteX3951" fmla="*/ 8337210 w 12193268"/>
              <a:gd name="connsiteY3951" fmla="*/ 4808349 h 6852115"/>
              <a:gd name="connsiteX3952" fmla="*/ 8470024 w 12193268"/>
              <a:gd name="connsiteY3952" fmla="*/ 4939141 h 6852115"/>
              <a:gd name="connsiteX3953" fmla="*/ 8337210 w 12193268"/>
              <a:gd name="connsiteY3953" fmla="*/ 5069933 h 6852115"/>
              <a:gd name="connsiteX3954" fmla="*/ 8204397 w 12193268"/>
              <a:gd name="connsiteY3954" fmla="*/ 4939142 h 6852115"/>
              <a:gd name="connsiteX3955" fmla="*/ 258384 w 12193268"/>
              <a:gd name="connsiteY3955" fmla="*/ 4818002 h 6852115"/>
              <a:gd name="connsiteX3956" fmla="*/ 371422 w 12193268"/>
              <a:gd name="connsiteY3956" fmla="*/ 4929318 h 6852115"/>
              <a:gd name="connsiteX3957" fmla="*/ 258383 w 12193268"/>
              <a:gd name="connsiteY3957" fmla="*/ 5040635 h 6852115"/>
              <a:gd name="connsiteX3958" fmla="*/ 145345 w 12193268"/>
              <a:gd name="connsiteY3958" fmla="*/ 4929318 h 6852115"/>
              <a:gd name="connsiteX3959" fmla="*/ 1762334 w 12193268"/>
              <a:gd name="connsiteY3959" fmla="*/ 4813900 h 6852115"/>
              <a:gd name="connsiteX3960" fmla="*/ 1895147 w 12193268"/>
              <a:gd name="connsiteY3960" fmla="*/ 4944692 h 6852115"/>
              <a:gd name="connsiteX3961" fmla="*/ 1762333 w 12193268"/>
              <a:gd name="connsiteY3961" fmla="*/ 5075485 h 6852115"/>
              <a:gd name="connsiteX3962" fmla="*/ 1629520 w 12193268"/>
              <a:gd name="connsiteY3962" fmla="*/ 4944694 h 6852115"/>
              <a:gd name="connsiteX3963" fmla="*/ 11643371 w 12193268"/>
              <a:gd name="connsiteY3963" fmla="*/ 4799845 h 6852115"/>
              <a:gd name="connsiteX3964" fmla="*/ 11776185 w 12193268"/>
              <a:gd name="connsiteY3964" fmla="*/ 4930638 h 6852115"/>
              <a:gd name="connsiteX3965" fmla="*/ 11643371 w 12193268"/>
              <a:gd name="connsiteY3965" fmla="*/ 5061430 h 6852115"/>
              <a:gd name="connsiteX3966" fmla="*/ 11510558 w 12193268"/>
              <a:gd name="connsiteY3966" fmla="*/ 4930639 h 6852115"/>
              <a:gd name="connsiteX3967" fmla="*/ 3961286 w 12193268"/>
              <a:gd name="connsiteY3967" fmla="*/ 4809400 h 6852115"/>
              <a:gd name="connsiteX3968" fmla="*/ 4094101 w 12193268"/>
              <a:gd name="connsiteY3968" fmla="*/ 4940191 h 6852115"/>
              <a:gd name="connsiteX3969" fmla="*/ 3961286 w 12193268"/>
              <a:gd name="connsiteY3969" fmla="*/ 5070984 h 6852115"/>
              <a:gd name="connsiteX3970" fmla="*/ 3828473 w 12193268"/>
              <a:gd name="connsiteY3970" fmla="*/ 4940192 h 6852115"/>
              <a:gd name="connsiteX3971" fmla="*/ 7267447 w 12193268"/>
              <a:gd name="connsiteY3971" fmla="*/ 4800896 h 6852115"/>
              <a:gd name="connsiteX3972" fmla="*/ 7400261 w 12193268"/>
              <a:gd name="connsiteY3972" fmla="*/ 4931688 h 6852115"/>
              <a:gd name="connsiteX3973" fmla="*/ 7267447 w 12193268"/>
              <a:gd name="connsiteY3973" fmla="*/ 5062481 h 6852115"/>
              <a:gd name="connsiteX3974" fmla="*/ 7134634 w 12193268"/>
              <a:gd name="connsiteY3974" fmla="*/ 4931689 h 6852115"/>
              <a:gd name="connsiteX3975" fmla="*/ 9455767 w 12193268"/>
              <a:gd name="connsiteY3975" fmla="*/ 4796409 h 6852115"/>
              <a:gd name="connsiteX3976" fmla="*/ 9588581 w 12193268"/>
              <a:gd name="connsiteY3976" fmla="*/ 4927202 h 6852115"/>
              <a:gd name="connsiteX3977" fmla="*/ 9455766 w 12193268"/>
              <a:gd name="connsiteY3977" fmla="*/ 5057995 h 6852115"/>
              <a:gd name="connsiteX3978" fmla="*/ 9322953 w 12193268"/>
              <a:gd name="connsiteY3978" fmla="*/ 4927203 h 6852115"/>
              <a:gd name="connsiteX3979" fmla="*/ 2880891 w 12193268"/>
              <a:gd name="connsiteY3979" fmla="*/ 4801961 h 6852115"/>
              <a:gd name="connsiteX3980" fmla="*/ 3013705 w 12193268"/>
              <a:gd name="connsiteY3980" fmla="*/ 4932754 h 6852115"/>
              <a:gd name="connsiteX3981" fmla="*/ 2880891 w 12193268"/>
              <a:gd name="connsiteY3981" fmla="*/ 5063546 h 6852115"/>
              <a:gd name="connsiteX3982" fmla="*/ 2748078 w 12193268"/>
              <a:gd name="connsiteY3982" fmla="*/ 4932755 h 6852115"/>
              <a:gd name="connsiteX3983" fmla="*/ 5079844 w 12193268"/>
              <a:gd name="connsiteY3983" fmla="*/ 4797460 h 6852115"/>
              <a:gd name="connsiteX3984" fmla="*/ 5212657 w 12193268"/>
              <a:gd name="connsiteY3984" fmla="*/ 4928253 h 6852115"/>
              <a:gd name="connsiteX3985" fmla="*/ 5079843 w 12193268"/>
              <a:gd name="connsiteY3985" fmla="*/ 5059046 h 6852115"/>
              <a:gd name="connsiteX3986" fmla="*/ 4947030 w 12193268"/>
              <a:gd name="connsiteY3986" fmla="*/ 4928254 h 6852115"/>
              <a:gd name="connsiteX3987" fmla="*/ 693287 w 12193268"/>
              <a:gd name="connsiteY3987" fmla="*/ 4798525 h 6852115"/>
              <a:gd name="connsiteX3988" fmla="*/ 826100 w 12193268"/>
              <a:gd name="connsiteY3988" fmla="*/ 4929318 h 6852115"/>
              <a:gd name="connsiteX3989" fmla="*/ 693286 w 12193268"/>
              <a:gd name="connsiteY3989" fmla="*/ 5060111 h 6852115"/>
              <a:gd name="connsiteX3990" fmla="*/ 560473 w 12193268"/>
              <a:gd name="connsiteY3990" fmla="*/ 4929319 h 6852115"/>
              <a:gd name="connsiteX3991" fmla="*/ 10524586 w 12193268"/>
              <a:gd name="connsiteY3991" fmla="*/ 4752052 h 6852115"/>
              <a:gd name="connsiteX3992" fmla="*/ 10481207 w 12193268"/>
              <a:gd name="connsiteY3992" fmla="*/ 4793609 h 6852115"/>
              <a:gd name="connsiteX3993" fmla="*/ 10332125 w 12193268"/>
              <a:gd name="connsiteY3993" fmla="*/ 4940421 h 6852115"/>
              <a:gd name="connsiteX3994" fmla="*/ 10524814 w 12193268"/>
              <a:gd name="connsiteY3994" fmla="*/ 5130176 h 6852115"/>
              <a:gd name="connsiteX3995" fmla="*/ 10717503 w 12193268"/>
              <a:gd name="connsiteY3995" fmla="*/ 4940421 h 6852115"/>
              <a:gd name="connsiteX3996" fmla="*/ 10584788 w 12193268"/>
              <a:gd name="connsiteY3996" fmla="*/ 4809725 h 6852115"/>
              <a:gd name="connsiteX3997" fmla="*/ 6148661 w 12193268"/>
              <a:gd name="connsiteY3997" fmla="*/ 4753102 h 6852115"/>
              <a:gd name="connsiteX3998" fmla="*/ 6105283 w 12193268"/>
              <a:gd name="connsiteY3998" fmla="*/ 4794660 h 6852115"/>
              <a:gd name="connsiteX3999" fmla="*/ 5956201 w 12193268"/>
              <a:gd name="connsiteY3999" fmla="*/ 4941471 h 6852115"/>
              <a:gd name="connsiteX4000" fmla="*/ 6148890 w 12193268"/>
              <a:gd name="connsiteY4000" fmla="*/ 5131227 h 6852115"/>
              <a:gd name="connsiteX4001" fmla="*/ 6341580 w 12193268"/>
              <a:gd name="connsiteY4001" fmla="*/ 4941471 h 6852115"/>
              <a:gd name="connsiteX4002" fmla="*/ 6208864 w 12193268"/>
              <a:gd name="connsiteY4002" fmla="*/ 4810776 h 6852115"/>
              <a:gd name="connsiteX4003" fmla="*/ 8336982 w 12193268"/>
              <a:gd name="connsiteY4003" fmla="*/ 4748616 h 6852115"/>
              <a:gd name="connsiteX4004" fmla="*/ 8293603 w 12193268"/>
              <a:gd name="connsiteY4004" fmla="*/ 4790173 h 6852115"/>
              <a:gd name="connsiteX4005" fmla="*/ 8144521 w 12193268"/>
              <a:gd name="connsiteY4005" fmla="*/ 4936986 h 6852115"/>
              <a:gd name="connsiteX4006" fmla="*/ 8337210 w 12193268"/>
              <a:gd name="connsiteY4006" fmla="*/ 5126740 h 6852115"/>
              <a:gd name="connsiteX4007" fmla="*/ 8529899 w 12193268"/>
              <a:gd name="connsiteY4007" fmla="*/ 4936985 h 6852115"/>
              <a:gd name="connsiteX4008" fmla="*/ 8397183 w 12193268"/>
              <a:gd name="connsiteY4008" fmla="*/ 4806290 h 6852115"/>
              <a:gd name="connsiteX4009" fmla="*/ 11643371 w 12193268"/>
              <a:gd name="connsiteY4009" fmla="*/ 4743038 h 6852115"/>
              <a:gd name="connsiteX4010" fmla="*/ 11450682 w 12193268"/>
              <a:gd name="connsiteY4010" fmla="*/ 4932794 h 6852115"/>
              <a:gd name="connsiteX4011" fmla="*/ 11583398 w 12193268"/>
              <a:gd name="connsiteY4011" fmla="*/ 5063490 h 6852115"/>
              <a:gd name="connsiteX4012" fmla="*/ 11643600 w 12193268"/>
              <a:gd name="connsiteY4012" fmla="*/ 5121162 h 6852115"/>
              <a:gd name="connsiteX4013" fmla="*/ 11686978 w 12193268"/>
              <a:gd name="connsiteY4013" fmla="*/ 5079606 h 6852115"/>
              <a:gd name="connsiteX4014" fmla="*/ 11836060 w 12193268"/>
              <a:gd name="connsiteY4014" fmla="*/ 4932794 h 6852115"/>
              <a:gd name="connsiteX4015" fmla="*/ 1762106 w 12193268"/>
              <a:gd name="connsiteY4015" fmla="*/ 4754168 h 6852115"/>
              <a:gd name="connsiteX4016" fmla="*/ 1718726 w 12193268"/>
              <a:gd name="connsiteY4016" fmla="*/ 4795725 h 6852115"/>
              <a:gd name="connsiteX4017" fmla="*/ 1569645 w 12193268"/>
              <a:gd name="connsiteY4017" fmla="*/ 4942537 h 6852115"/>
              <a:gd name="connsiteX4018" fmla="*/ 1762334 w 12193268"/>
              <a:gd name="connsiteY4018" fmla="*/ 5132292 h 6852115"/>
              <a:gd name="connsiteX4019" fmla="*/ 1955022 w 12193268"/>
              <a:gd name="connsiteY4019" fmla="*/ 4942537 h 6852115"/>
              <a:gd name="connsiteX4020" fmla="*/ 1822308 w 12193268"/>
              <a:gd name="connsiteY4020" fmla="*/ 4811842 h 6852115"/>
              <a:gd name="connsiteX4021" fmla="*/ 3961058 w 12193268"/>
              <a:gd name="connsiteY4021" fmla="*/ 4749667 h 6852115"/>
              <a:gd name="connsiteX4022" fmla="*/ 3917680 w 12193268"/>
              <a:gd name="connsiteY4022" fmla="*/ 4791224 h 6852115"/>
              <a:gd name="connsiteX4023" fmla="*/ 3768598 w 12193268"/>
              <a:gd name="connsiteY4023" fmla="*/ 4938036 h 6852115"/>
              <a:gd name="connsiteX4024" fmla="*/ 3961286 w 12193268"/>
              <a:gd name="connsiteY4024" fmla="*/ 5127791 h 6852115"/>
              <a:gd name="connsiteX4025" fmla="*/ 4153976 w 12193268"/>
              <a:gd name="connsiteY4025" fmla="*/ 4938036 h 6852115"/>
              <a:gd name="connsiteX4026" fmla="*/ 4021260 w 12193268"/>
              <a:gd name="connsiteY4026" fmla="*/ 4807340 h 6852115"/>
              <a:gd name="connsiteX4027" fmla="*/ 7267447 w 12193268"/>
              <a:gd name="connsiteY4027" fmla="*/ 4744089 h 6852115"/>
              <a:gd name="connsiteX4028" fmla="*/ 7074758 w 12193268"/>
              <a:gd name="connsiteY4028" fmla="*/ 4933845 h 6852115"/>
              <a:gd name="connsiteX4029" fmla="*/ 7207475 w 12193268"/>
              <a:gd name="connsiteY4029" fmla="*/ 5064540 h 6852115"/>
              <a:gd name="connsiteX4030" fmla="*/ 7267677 w 12193268"/>
              <a:gd name="connsiteY4030" fmla="*/ 5122213 h 6852115"/>
              <a:gd name="connsiteX4031" fmla="*/ 7311054 w 12193268"/>
              <a:gd name="connsiteY4031" fmla="*/ 5080657 h 6852115"/>
              <a:gd name="connsiteX4032" fmla="*/ 7460137 w 12193268"/>
              <a:gd name="connsiteY4032" fmla="*/ 4933845 h 6852115"/>
              <a:gd name="connsiteX4033" fmla="*/ 9455766 w 12193268"/>
              <a:gd name="connsiteY4033" fmla="*/ 4739602 h 6852115"/>
              <a:gd name="connsiteX4034" fmla="*/ 9263078 w 12193268"/>
              <a:gd name="connsiteY4034" fmla="*/ 4929358 h 6852115"/>
              <a:gd name="connsiteX4035" fmla="*/ 9395793 w 12193268"/>
              <a:gd name="connsiteY4035" fmla="*/ 5060054 h 6852115"/>
              <a:gd name="connsiteX4036" fmla="*/ 9455995 w 12193268"/>
              <a:gd name="connsiteY4036" fmla="*/ 5117727 h 6852115"/>
              <a:gd name="connsiteX4037" fmla="*/ 9499374 w 12193268"/>
              <a:gd name="connsiteY4037" fmla="*/ 5076170 h 6852115"/>
              <a:gd name="connsiteX4038" fmla="*/ 9648455 w 12193268"/>
              <a:gd name="connsiteY4038" fmla="*/ 4929358 h 6852115"/>
              <a:gd name="connsiteX4039" fmla="*/ 2880891 w 12193268"/>
              <a:gd name="connsiteY4039" fmla="*/ 4745154 h 6852115"/>
              <a:gd name="connsiteX4040" fmla="*/ 2688202 w 12193268"/>
              <a:gd name="connsiteY4040" fmla="*/ 4934910 h 6852115"/>
              <a:gd name="connsiteX4041" fmla="*/ 2820918 w 12193268"/>
              <a:gd name="connsiteY4041" fmla="*/ 5065606 h 6852115"/>
              <a:gd name="connsiteX4042" fmla="*/ 2881120 w 12193268"/>
              <a:gd name="connsiteY4042" fmla="*/ 5123279 h 6852115"/>
              <a:gd name="connsiteX4043" fmla="*/ 2924498 w 12193268"/>
              <a:gd name="connsiteY4043" fmla="*/ 5081722 h 6852115"/>
              <a:gd name="connsiteX4044" fmla="*/ 3073580 w 12193268"/>
              <a:gd name="connsiteY4044" fmla="*/ 4934910 h 6852115"/>
              <a:gd name="connsiteX4045" fmla="*/ 5079843 w 12193268"/>
              <a:gd name="connsiteY4045" fmla="*/ 4740653 h 6852115"/>
              <a:gd name="connsiteX4046" fmla="*/ 4887154 w 12193268"/>
              <a:gd name="connsiteY4046" fmla="*/ 4930409 h 6852115"/>
              <a:gd name="connsiteX4047" fmla="*/ 5019870 w 12193268"/>
              <a:gd name="connsiteY4047" fmla="*/ 5061105 h 6852115"/>
              <a:gd name="connsiteX4048" fmla="*/ 5080072 w 12193268"/>
              <a:gd name="connsiteY4048" fmla="*/ 5118777 h 6852115"/>
              <a:gd name="connsiteX4049" fmla="*/ 5123451 w 12193268"/>
              <a:gd name="connsiteY4049" fmla="*/ 5077221 h 6852115"/>
              <a:gd name="connsiteX4050" fmla="*/ 5272532 w 12193268"/>
              <a:gd name="connsiteY4050" fmla="*/ 4930409 h 6852115"/>
              <a:gd name="connsiteX4051" fmla="*/ 693286 w 12193268"/>
              <a:gd name="connsiteY4051" fmla="*/ 4741718 h 6852115"/>
              <a:gd name="connsiteX4052" fmla="*/ 500598 w 12193268"/>
              <a:gd name="connsiteY4052" fmla="*/ 4931474 h 6852115"/>
              <a:gd name="connsiteX4053" fmla="*/ 633313 w 12193268"/>
              <a:gd name="connsiteY4053" fmla="*/ 5062170 h 6852115"/>
              <a:gd name="connsiteX4054" fmla="*/ 693516 w 12193268"/>
              <a:gd name="connsiteY4054" fmla="*/ 5119843 h 6852115"/>
              <a:gd name="connsiteX4055" fmla="*/ 736894 w 12193268"/>
              <a:gd name="connsiteY4055" fmla="*/ 5078287 h 6852115"/>
              <a:gd name="connsiteX4056" fmla="*/ 885975 w 12193268"/>
              <a:gd name="connsiteY4056" fmla="*/ 4931474 h 6852115"/>
              <a:gd name="connsiteX4057" fmla="*/ 10492478 w 12193268"/>
              <a:gd name="connsiteY4057" fmla="*/ 4558023 h 6852115"/>
              <a:gd name="connsiteX4058" fmla="*/ 10526735 w 12193268"/>
              <a:gd name="connsiteY4058" fmla="*/ 4591759 h 6852115"/>
              <a:gd name="connsiteX4059" fmla="*/ 10560993 w 12193268"/>
              <a:gd name="connsiteY4059" fmla="*/ 4558023 h 6852115"/>
              <a:gd name="connsiteX4060" fmla="*/ 6116553 w 12193268"/>
              <a:gd name="connsiteY4060" fmla="*/ 4559074 h 6852115"/>
              <a:gd name="connsiteX4061" fmla="*/ 6150812 w 12193268"/>
              <a:gd name="connsiteY4061" fmla="*/ 4592810 h 6852115"/>
              <a:gd name="connsiteX4062" fmla="*/ 6185070 w 12193268"/>
              <a:gd name="connsiteY4062" fmla="*/ 4559073 h 6852115"/>
              <a:gd name="connsiteX4063" fmla="*/ 8304874 w 12193268"/>
              <a:gd name="connsiteY4063" fmla="*/ 4554588 h 6852115"/>
              <a:gd name="connsiteX4064" fmla="*/ 8339132 w 12193268"/>
              <a:gd name="connsiteY4064" fmla="*/ 4588323 h 6852115"/>
              <a:gd name="connsiteX4065" fmla="*/ 8373389 w 12193268"/>
              <a:gd name="connsiteY4065" fmla="*/ 4554588 h 6852115"/>
              <a:gd name="connsiteX4066" fmla="*/ 8189942 w 12193268"/>
              <a:gd name="connsiteY4066" fmla="*/ 4554588 h 6852115"/>
              <a:gd name="connsiteX4067" fmla="*/ 8336982 w 12193268"/>
              <a:gd name="connsiteY4067" fmla="*/ 4695452 h 6852115"/>
              <a:gd name="connsiteX4068" fmla="*/ 8484021 w 12193268"/>
              <a:gd name="connsiteY4068" fmla="*/ 4554587 h 6852115"/>
              <a:gd name="connsiteX4069" fmla="*/ 8415996 w 12193268"/>
              <a:gd name="connsiteY4069" fmla="*/ 4554587 h 6852115"/>
              <a:gd name="connsiteX4070" fmla="*/ 8339131 w 12193268"/>
              <a:gd name="connsiteY4070" fmla="*/ 4630282 h 6852115"/>
              <a:gd name="connsiteX4071" fmla="*/ 8262267 w 12193268"/>
              <a:gd name="connsiteY4071" fmla="*/ 4554588 h 6852115"/>
              <a:gd name="connsiteX4072" fmla="*/ 1729998 w 12193268"/>
              <a:gd name="connsiteY4072" fmla="*/ 4560140 h 6852115"/>
              <a:gd name="connsiteX4073" fmla="*/ 1764255 w 12193268"/>
              <a:gd name="connsiteY4073" fmla="*/ 4593875 h 6852115"/>
              <a:gd name="connsiteX4074" fmla="*/ 1798513 w 12193268"/>
              <a:gd name="connsiteY4074" fmla="*/ 4560139 h 6852115"/>
              <a:gd name="connsiteX4075" fmla="*/ 11082860 w 12193268"/>
              <a:gd name="connsiteY4075" fmla="*/ 4546257 h 6852115"/>
              <a:gd name="connsiteX4076" fmla="*/ 11084092 w 12193268"/>
              <a:gd name="connsiteY4076" fmla="*/ 4546256 h 6852115"/>
              <a:gd name="connsiteX4077" fmla="*/ 11084092 w 12193268"/>
              <a:gd name="connsiteY4077" fmla="*/ 4558023 h 6852115"/>
              <a:gd name="connsiteX4078" fmla="*/ 11082857 w 12193268"/>
              <a:gd name="connsiteY4078" fmla="*/ 4558023 h 6852115"/>
              <a:gd name="connsiteX4079" fmla="*/ 3928951 w 12193268"/>
              <a:gd name="connsiteY4079" fmla="*/ 4555638 h 6852115"/>
              <a:gd name="connsiteX4080" fmla="*/ 3963208 w 12193268"/>
              <a:gd name="connsiteY4080" fmla="*/ 4589374 h 6852115"/>
              <a:gd name="connsiteX4081" fmla="*/ 3997466 w 12193268"/>
              <a:gd name="connsiteY4081" fmla="*/ 4555638 h 6852115"/>
              <a:gd name="connsiteX4082" fmla="*/ 3814019 w 12193268"/>
              <a:gd name="connsiteY4082" fmla="*/ 4555639 h 6852115"/>
              <a:gd name="connsiteX4083" fmla="*/ 3961059 w 12193268"/>
              <a:gd name="connsiteY4083" fmla="*/ 4696503 h 6852115"/>
              <a:gd name="connsiteX4084" fmla="*/ 4108097 w 12193268"/>
              <a:gd name="connsiteY4084" fmla="*/ 4555638 h 6852115"/>
              <a:gd name="connsiteX4085" fmla="*/ 4040073 w 12193268"/>
              <a:gd name="connsiteY4085" fmla="*/ 4555638 h 6852115"/>
              <a:gd name="connsiteX4086" fmla="*/ 3963208 w 12193268"/>
              <a:gd name="connsiteY4086" fmla="*/ 4631333 h 6852115"/>
              <a:gd name="connsiteX4087" fmla="*/ 3886344 w 12193268"/>
              <a:gd name="connsiteY4087" fmla="*/ 4555638 h 6852115"/>
              <a:gd name="connsiteX4088" fmla="*/ 3751413 w 12193268"/>
              <a:gd name="connsiteY4088" fmla="*/ 4555639 h 6852115"/>
              <a:gd name="connsiteX4089" fmla="*/ 3424305 w 12193268"/>
              <a:gd name="connsiteY4089" fmla="*/ 4857769 h 6852115"/>
              <a:gd name="connsiteX4090" fmla="*/ 3424305 w 12193268"/>
              <a:gd name="connsiteY4090" fmla="*/ 4923397 h 6852115"/>
              <a:gd name="connsiteX4091" fmla="*/ 3522477 w 12193268"/>
              <a:gd name="connsiteY4091" fmla="*/ 4826720 h 6852115"/>
              <a:gd name="connsiteX4092" fmla="*/ 3635515 w 12193268"/>
              <a:gd name="connsiteY4092" fmla="*/ 4938036 h 6852115"/>
              <a:gd name="connsiteX4093" fmla="*/ 3522477 w 12193268"/>
              <a:gd name="connsiteY4093" fmla="*/ 5049353 h 6852115"/>
              <a:gd name="connsiteX4094" fmla="*/ 3424305 w 12193268"/>
              <a:gd name="connsiteY4094" fmla="*/ 4952676 h 6852115"/>
              <a:gd name="connsiteX4095" fmla="*/ 3424306 w 12193268"/>
              <a:gd name="connsiteY4095" fmla="*/ 5008544 h 6852115"/>
              <a:gd name="connsiteX4096" fmla="*/ 3745186 w 12193268"/>
              <a:gd name="connsiteY4096" fmla="*/ 5304922 h 6852115"/>
              <a:gd name="connsiteX4097" fmla="*/ 3419040 w 12193268"/>
              <a:gd name="connsiteY4097" fmla="*/ 5606165 h 6852115"/>
              <a:gd name="connsiteX4098" fmla="*/ 3419039 w 12193268"/>
              <a:gd name="connsiteY4098" fmla="*/ 5671794 h 6852115"/>
              <a:gd name="connsiteX4099" fmla="*/ 3517211 w 12193268"/>
              <a:gd name="connsiteY4099" fmla="*/ 5575116 h 6852115"/>
              <a:gd name="connsiteX4100" fmla="*/ 3630249 w 12193268"/>
              <a:gd name="connsiteY4100" fmla="*/ 5686433 h 6852115"/>
              <a:gd name="connsiteX4101" fmla="*/ 3517211 w 12193268"/>
              <a:gd name="connsiteY4101" fmla="*/ 5797750 h 6852115"/>
              <a:gd name="connsiteX4102" fmla="*/ 3419040 w 12193268"/>
              <a:gd name="connsiteY4102" fmla="*/ 5701072 h 6852115"/>
              <a:gd name="connsiteX4103" fmla="*/ 3419040 w 12193268"/>
              <a:gd name="connsiteY4103" fmla="*/ 5756940 h 6852115"/>
              <a:gd name="connsiteX4104" fmla="*/ 3761382 w 12193268"/>
              <a:gd name="connsiteY4104" fmla="*/ 6073142 h 6852115"/>
              <a:gd name="connsiteX4105" fmla="*/ 3807013 w 12193268"/>
              <a:gd name="connsiteY4105" fmla="*/ 6073141 h 6852115"/>
              <a:gd name="connsiteX4106" fmla="*/ 3780338 w 12193268"/>
              <a:gd name="connsiteY4106" fmla="*/ 6046138 h 6852115"/>
              <a:gd name="connsiteX4107" fmla="*/ 3928045 w 12193268"/>
              <a:gd name="connsiteY4107" fmla="*/ 5904632 h 6852115"/>
              <a:gd name="connsiteX4108" fmla="*/ 3840471 w 12193268"/>
              <a:gd name="connsiteY4108" fmla="*/ 5820734 h 6852115"/>
              <a:gd name="connsiteX4109" fmla="*/ 3717672 w 12193268"/>
              <a:gd name="connsiteY4109" fmla="*/ 5934156 h 6852115"/>
              <a:gd name="connsiteX4110" fmla="*/ 3751720 w 12193268"/>
              <a:gd name="connsiteY4110" fmla="*/ 5965604 h 6852115"/>
              <a:gd name="connsiteX4111" fmla="*/ 3838498 w 12193268"/>
              <a:gd name="connsiteY4111" fmla="*/ 5885453 h 6852115"/>
              <a:gd name="connsiteX4112" fmla="*/ 3864969 w 12193268"/>
              <a:gd name="connsiteY4112" fmla="*/ 5913247 h 6852115"/>
              <a:gd name="connsiteX4113" fmla="*/ 3753115 w 12193268"/>
              <a:gd name="connsiteY4113" fmla="*/ 6019137 h 6852115"/>
              <a:gd name="connsiteX4114" fmla="*/ 3661564 w 12193268"/>
              <a:gd name="connsiteY4114" fmla="*/ 5934576 h 6852115"/>
              <a:gd name="connsiteX4115" fmla="*/ 3812705 w 12193268"/>
              <a:gd name="connsiteY4115" fmla="*/ 5794134 h 6852115"/>
              <a:gd name="connsiteX4116" fmla="*/ 3729725 w 12193268"/>
              <a:gd name="connsiteY4116" fmla="*/ 5714637 h 6852115"/>
              <a:gd name="connsiteX4117" fmla="*/ 3608169 w 12193268"/>
              <a:gd name="connsiteY4117" fmla="*/ 5831090 h 6852115"/>
              <a:gd name="connsiteX4118" fmla="*/ 3632791 w 12193268"/>
              <a:gd name="connsiteY4118" fmla="*/ 5853833 h 6852115"/>
              <a:gd name="connsiteX4119" fmla="*/ 3722345 w 12193268"/>
              <a:gd name="connsiteY4119" fmla="*/ 5771120 h 6852115"/>
              <a:gd name="connsiteX4120" fmla="*/ 3748815 w 12193268"/>
              <a:gd name="connsiteY4120" fmla="*/ 5798914 h 6852115"/>
              <a:gd name="connsiteX4121" fmla="*/ 3632276 w 12193268"/>
              <a:gd name="connsiteY4121" fmla="*/ 5905603 h 6852115"/>
              <a:gd name="connsiteX4122" fmla="*/ 3550042 w 12193268"/>
              <a:gd name="connsiteY4122" fmla="*/ 5829647 h 6852115"/>
              <a:gd name="connsiteX4123" fmla="*/ 3701978 w 12193268"/>
              <a:gd name="connsiteY4123" fmla="*/ 5688056 h 6852115"/>
              <a:gd name="connsiteX4124" fmla="*/ 3551084 w 12193268"/>
              <a:gd name="connsiteY4124" fmla="*/ 5547261 h 6852115"/>
              <a:gd name="connsiteX4125" fmla="*/ 3633320 w 12193268"/>
              <a:gd name="connsiteY4125" fmla="*/ 5471305 h 6852115"/>
              <a:gd name="connsiteX4126" fmla="*/ 3639843 w 12193268"/>
              <a:gd name="connsiteY4126" fmla="*/ 5478155 h 6852115"/>
              <a:gd name="connsiteX4127" fmla="*/ 3640744 w 12193268"/>
              <a:gd name="connsiteY4127" fmla="*/ 5477209 h 6852115"/>
              <a:gd name="connsiteX4128" fmla="*/ 3749858 w 12193268"/>
              <a:gd name="connsiteY4128" fmla="*/ 5577992 h 6852115"/>
              <a:gd name="connsiteX4129" fmla="*/ 3723386 w 12193268"/>
              <a:gd name="connsiteY4129" fmla="*/ 5605788 h 6852115"/>
              <a:gd name="connsiteX4130" fmla="*/ 3633835 w 12193268"/>
              <a:gd name="connsiteY4130" fmla="*/ 5523073 h 6852115"/>
              <a:gd name="connsiteX4131" fmla="*/ 3609103 w 12193268"/>
              <a:gd name="connsiteY4131" fmla="*/ 5545917 h 6852115"/>
              <a:gd name="connsiteX4132" fmla="*/ 3729725 w 12193268"/>
              <a:gd name="connsiteY4132" fmla="*/ 5661474 h 6852115"/>
              <a:gd name="connsiteX4133" fmla="*/ 3812795 w 12193268"/>
              <a:gd name="connsiteY4133" fmla="*/ 5581892 h 6852115"/>
              <a:gd name="connsiteX4134" fmla="*/ 3662607 w 12193268"/>
              <a:gd name="connsiteY4134" fmla="*/ 5442330 h 6852115"/>
              <a:gd name="connsiteX4135" fmla="*/ 3754158 w 12193268"/>
              <a:gd name="connsiteY4135" fmla="*/ 5357771 h 6852115"/>
              <a:gd name="connsiteX4136" fmla="*/ 3866012 w 12193268"/>
              <a:gd name="connsiteY4136" fmla="*/ 5463661 h 6852115"/>
              <a:gd name="connsiteX4137" fmla="*/ 3839541 w 12193268"/>
              <a:gd name="connsiteY4137" fmla="*/ 5491455 h 6852115"/>
              <a:gd name="connsiteX4138" fmla="*/ 3752764 w 12193268"/>
              <a:gd name="connsiteY4138" fmla="*/ 5411303 h 6852115"/>
              <a:gd name="connsiteX4139" fmla="*/ 3718715 w 12193268"/>
              <a:gd name="connsiteY4139" fmla="*/ 5442751 h 6852115"/>
              <a:gd name="connsiteX4140" fmla="*/ 3840561 w 12193268"/>
              <a:gd name="connsiteY4140" fmla="*/ 5555294 h 6852115"/>
              <a:gd name="connsiteX4141" fmla="*/ 3928045 w 12193268"/>
              <a:gd name="connsiteY4141" fmla="*/ 5471482 h 6852115"/>
              <a:gd name="connsiteX4142" fmla="*/ 3777272 w 12193268"/>
              <a:gd name="connsiteY4142" fmla="*/ 5327037 h 6852115"/>
              <a:gd name="connsiteX4143" fmla="*/ 3779535 w 12193268"/>
              <a:gd name="connsiteY4143" fmla="*/ 5324746 h 6852115"/>
              <a:gd name="connsiteX4144" fmla="*/ 3812279 w 12193268"/>
              <a:gd name="connsiteY4144" fmla="*/ 5324745 h 6852115"/>
              <a:gd name="connsiteX4145" fmla="*/ 3795907 w 12193268"/>
              <a:gd name="connsiteY4145" fmla="*/ 5308172 h 6852115"/>
              <a:gd name="connsiteX4146" fmla="*/ 3799995 w 12193268"/>
              <a:gd name="connsiteY4146" fmla="*/ 5304034 h 6852115"/>
              <a:gd name="connsiteX4147" fmla="*/ 3791819 w 12193268"/>
              <a:gd name="connsiteY4147" fmla="*/ 5304035 h 6852115"/>
              <a:gd name="connsiteX4148" fmla="*/ 3785603 w 12193268"/>
              <a:gd name="connsiteY4148" fmla="*/ 5297741 h 6852115"/>
              <a:gd name="connsiteX4149" fmla="*/ 3933311 w 12193268"/>
              <a:gd name="connsiteY4149" fmla="*/ 5156235 h 6852115"/>
              <a:gd name="connsiteX4150" fmla="*/ 3845736 w 12193268"/>
              <a:gd name="connsiteY4150" fmla="*/ 5072337 h 6852115"/>
              <a:gd name="connsiteX4151" fmla="*/ 3722937 w 12193268"/>
              <a:gd name="connsiteY4151" fmla="*/ 5185759 h 6852115"/>
              <a:gd name="connsiteX4152" fmla="*/ 3756986 w 12193268"/>
              <a:gd name="connsiteY4152" fmla="*/ 5217208 h 6852115"/>
              <a:gd name="connsiteX4153" fmla="*/ 3843763 w 12193268"/>
              <a:gd name="connsiteY4153" fmla="*/ 5137056 h 6852115"/>
              <a:gd name="connsiteX4154" fmla="*/ 3870235 w 12193268"/>
              <a:gd name="connsiteY4154" fmla="*/ 5164851 h 6852115"/>
              <a:gd name="connsiteX4155" fmla="*/ 3758379 w 12193268"/>
              <a:gd name="connsiteY4155" fmla="*/ 5270741 h 6852115"/>
              <a:gd name="connsiteX4156" fmla="*/ 3666829 w 12193268"/>
              <a:gd name="connsiteY4156" fmla="*/ 5186180 h 6852115"/>
              <a:gd name="connsiteX4157" fmla="*/ 3817970 w 12193268"/>
              <a:gd name="connsiteY4157" fmla="*/ 5045737 h 6852115"/>
              <a:gd name="connsiteX4158" fmla="*/ 3734990 w 12193268"/>
              <a:gd name="connsiteY4158" fmla="*/ 4966242 h 6852115"/>
              <a:gd name="connsiteX4159" fmla="*/ 3613434 w 12193268"/>
              <a:gd name="connsiteY4159" fmla="*/ 5082694 h 6852115"/>
              <a:gd name="connsiteX4160" fmla="*/ 3638057 w 12193268"/>
              <a:gd name="connsiteY4160" fmla="*/ 5105438 h 6852115"/>
              <a:gd name="connsiteX4161" fmla="*/ 3727609 w 12193268"/>
              <a:gd name="connsiteY4161" fmla="*/ 5022723 h 6852115"/>
              <a:gd name="connsiteX4162" fmla="*/ 3754080 w 12193268"/>
              <a:gd name="connsiteY4162" fmla="*/ 5050518 h 6852115"/>
              <a:gd name="connsiteX4163" fmla="*/ 3637541 w 12193268"/>
              <a:gd name="connsiteY4163" fmla="*/ 5157206 h 6852115"/>
              <a:gd name="connsiteX4164" fmla="*/ 3555307 w 12193268"/>
              <a:gd name="connsiteY4164" fmla="*/ 5081250 h 6852115"/>
              <a:gd name="connsiteX4165" fmla="*/ 3707244 w 12193268"/>
              <a:gd name="connsiteY4165" fmla="*/ 4939660 h 6852115"/>
              <a:gd name="connsiteX4166" fmla="*/ 3556349 w 12193268"/>
              <a:gd name="connsiteY4166" fmla="*/ 4798863 h 6852115"/>
              <a:gd name="connsiteX4167" fmla="*/ 3638584 w 12193268"/>
              <a:gd name="connsiteY4167" fmla="*/ 4722908 h 6852115"/>
              <a:gd name="connsiteX4168" fmla="*/ 3645108 w 12193268"/>
              <a:gd name="connsiteY4168" fmla="*/ 4729759 h 6852115"/>
              <a:gd name="connsiteX4169" fmla="*/ 3646008 w 12193268"/>
              <a:gd name="connsiteY4169" fmla="*/ 4728813 h 6852115"/>
              <a:gd name="connsiteX4170" fmla="*/ 3755123 w 12193268"/>
              <a:gd name="connsiteY4170" fmla="*/ 4829597 h 6852115"/>
              <a:gd name="connsiteX4171" fmla="*/ 3728652 w 12193268"/>
              <a:gd name="connsiteY4171" fmla="*/ 4857392 h 6852115"/>
              <a:gd name="connsiteX4172" fmla="*/ 3639100 w 12193268"/>
              <a:gd name="connsiteY4172" fmla="*/ 4774677 h 6852115"/>
              <a:gd name="connsiteX4173" fmla="*/ 3614369 w 12193268"/>
              <a:gd name="connsiteY4173" fmla="*/ 4797521 h 6852115"/>
              <a:gd name="connsiteX4174" fmla="*/ 3734990 w 12193268"/>
              <a:gd name="connsiteY4174" fmla="*/ 4913078 h 6852115"/>
              <a:gd name="connsiteX4175" fmla="*/ 3818060 w 12193268"/>
              <a:gd name="connsiteY4175" fmla="*/ 4833496 h 6852115"/>
              <a:gd name="connsiteX4176" fmla="*/ 3667872 w 12193268"/>
              <a:gd name="connsiteY4176" fmla="*/ 4693934 h 6852115"/>
              <a:gd name="connsiteX4177" fmla="*/ 3759423 w 12193268"/>
              <a:gd name="connsiteY4177" fmla="*/ 4609374 h 6852115"/>
              <a:gd name="connsiteX4178" fmla="*/ 3871278 w 12193268"/>
              <a:gd name="connsiteY4178" fmla="*/ 4715264 h 6852115"/>
              <a:gd name="connsiteX4179" fmla="*/ 3844806 w 12193268"/>
              <a:gd name="connsiteY4179" fmla="*/ 4743059 h 6852115"/>
              <a:gd name="connsiteX4180" fmla="*/ 3758028 w 12193268"/>
              <a:gd name="connsiteY4180" fmla="*/ 4662907 h 6852115"/>
              <a:gd name="connsiteX4181" fmla="*/ 3723980 w 12193268"/>
              <a:gd name="connsiteY4181" fmla="*/ 4694355 h 6852115"/>
              <a:gd name="connsiteX4182" fmla="*/ 3845826 w 12193268"/>
              <a:gd name="connsiteY4182" fmla="*/ 4806897 h 6852115"/>
              <a:gd name="connsiteX4183" fmla="*/ 3933311 w 12193268"/>
              <a:gd name="connsiteY4183" fmla="*/ 4723085 h 6852115"/>
              <a:gd name="connsiteX4184" fmla="*/ 3782537 w 12193268"/>
              <a:gd name="connsiteY4184" fmla="*/ 4578641 h 6852115"/>
              <a:gd name="connsiteX4185" fmla="*/ 3805261 w 12193268"/>
              <a:gd name="connsiteY4185" fmla="*/ 4555638 h 6852115"/>
              <a:gd name="connsiteX4186" fmla="*/ 3624387 w 12193268"/>
              <a:gd name="connsiteY4186" fmla="*/ 4555638 h 6852115"/>
              <a:gd name="connsiteX4187" fmla="*/ 3424305 w 12193268"/>
              <a:gd name="connsiteY4187" fmla="*/ 4740442 h 6852115"/>
              <a:gd name="connsiteX4188" fmla="*/ 3424306 w 12193268"/>
              <a:gd name="connsiteY4188" fmla="*/ 4805523 h 6852115"/>
              <a:gd name="connsiteX4189" fmla="*/ 3694849 w 12193268"/>
              <a:gd name="connsiteY4189" fmla="*/ 4555638 h 6852115"/>
              <a:gd name="connsiteX4190" fmla="*/ 3507176 w 12193268"/>
              <a:gd name="connsiteY4190" fmla="*/ 4555638 h 6852115"/>
              <a:gd name="connsiteX4191" fmla="*/ 3424305 w 12193268"/>
              <a:gd name="connsiteY4191" fmla="*/ 4632183 h 6852115"/>
              <a:gd name="connsiteX4192" fmla="*/ 3424305 w 12193268"/>
              <a:gd name="connsiteY4192" fmla="*/ 4688197 h 6852115"/>
              <a:gd name="connsiteX4193" fmla="*/ 3567823 w 12193268"/>
              <a:gd name="connsiteY4193" fmla="*/ 4555638 h 6852115"/>
              <a:gd name="connsiteX4194" fmla="*/ 3424304 w 12193268"/>
              <a:gd name="connsiteY4194" fmla="*/ 4555639 h 6852115"/>
              <a:gd name="connsiteX4195" fmla="*/ 3424304 w 12193268"/>
              <a:gd name="connsiteY4195" fmla="*/ 4579937 h 6852115"/>
              <a:gd name="connsiteX4196" fmla="*/ 3450613 w 12193268"/>
              <a:gd name="connsiteY4196" fmla="*/ 4555639 h 6852115"/>
              <a:gd name="connsiteX4197" fmla="*/ 6706937 w 12193268"/>
              <a:gd name="connsiteY4197" fmla="*/ 4547307 h 6852115"/>
              <a:gd name="connsiteX4198" fmla="*/ 6708168 w 12193268"/>
              <a:gd name="connsiteY4198" fmla="*/ 4547307 h 6852115"/>
              <a:gd name="connsiteX4199" fmla="*/ 6708168 w 12193268"/>
              <a:gd name="connsiteY4199" fmla="*/ 4559074 h 6852115"/>
              <a:gd name="connsiteX4200" fmla="*/ 6706933 w 12193268"/>
              <a:gd name="connsiteY4200" fmla="*/ 4559074 h 6852115"/>
              <a:gd name="connsiteX4201" fmla="*/ 9833996 w 12193268"/>
              <a:gd name="connsiteY4201" fmla="*/ 4542648 h 6852115"/>
              <a:gd name="connsiteX4202" fmla="*/ 9987833 w 12193268"/>
              <a:gd name="connsiteY4202" fmla="*/ 4684740 h 6852115"/>
              <a:gd name="connsiteX4203" fmla="*/ 9987833 w 12193268"/>
              <a:gd name="connsiteY4203" fmla="*/ 4690582 h 6852115"/>
              <a:gd name="connsiteX4204" fmla="*/ 9990996 w 12193268"/>
              <a:gd name="connsiteY4204" fmla="*/ 4687661 h 6852115"/>
              <a:gd name="connsiteX4205" fmla="*/ 9992749 w 12193268"/>
              <a:gd name="connsiteY4205" fmla="*/ 4689280 h 6852115"/>
              <a:gd name="connsiteX4206" fmla="*/ 9992749 w 12193268"/>
              <a:gd name="connsiteY4206" fmla="*/ 4686043 h 6852115"/>
              <a:gd name="connsiteX4207" fmla="*/ 10131351 w 12193268"/>
              <a:gd name="connsiteY4207" fmla="*/ 4558023 h 6852115"/>
              <a:gd name="connsiteX4208" fmla="*/ 10070705 w 12193268"/>
              <a:gd name="connsiteY4208" fmla="*/ 4558023 h 6852115"/>
              <a:gd name="connsiteX4209" fmla="*/ 9990996 w 12193268"/>
              <a:gd name="connsiteY4209" fmla="*/ 4631646 h 6852115"/>
              <a:gd name="connsiteX4210" fmla="*/ 9894641 w 12193268"/>
              <a:gd name="connsiteY4210" fmla="*/ 4542648 h 6852115"/>
              <a:gd name="connsiteX4211" fmla="*/ 9706971 w 12193268"/>
              <a:gd name="connsiteY4211" fmla="*/ 4542649 h 6852115"/>
              <a:gd name="connsiteX4212" fmla="*/ 9987834 w 12193268"/>
              <a:gd name="connsiteY4212" fmla="*/ 4802066 h 6852115"/>
              <a:gd name="connsiteX4213" fmla="*/ 9987833 w 12193268"/>
              <a:gd name="connsiteY4213" fmla="*/ 4807908 h 6852115"/>
              <a:gd name="connsiteX4214" fmla="*/ 9990996 w 12193268"/>
              <a:gd name="connsiteY4214" fmla="*/ 4804988 h 6852115"/>
              <a:gd name="connsiteX4215" fmla="*/ 9992749 w 12193268"/>
              <a:gd name="connsiteY4215" fmla="*/ 4806607 h 6852115"/>
              <a:gd name="connsiteX4216" fmla="*/ 9992748 w 12193268"/>
              <a:gd name="connsiteY4216" fmla="*/ 4803369 h 6852115"/>
              <a:gd name="connsiteX4217" fmla="*/ 10258376 w 12193268"/>
              <a:gd name="connsiteY4217" fmla="*/ 4558023 h 6852115"/>
              <a:gd name="connsiteX4218" fmla="*/ 10187915 w 12193268"/>
              <a:gd name="connsiteY4218" fmla="*/ 4558023 h 6852115"/>
              <a:gd name="connsiteX4219" fmla="*/ 9990996 w 12193268"/>
              <a:gd name="connsiteY4219" fmla="*/ 4739906 h 6852115"/>
              <a:gd name="connsiteX4220" fmla="*/ 9777431 w 12193268"/>
              <a:gd name="connsiteY4220" fmla="*/ 4542650 h 6852115"/>
              <a:gd name="connsiteX4221" fmla="*/ 9604775 w 12193268"/>
              <a:gd name="connsiteY4221" fmla="*/ 4542648 h 6852115"/>
              <a:gd name="connsiteX4222" fmla="*/ 9631451 w 12193268"/>
              <a:gd name="connsiteY4222" fmla="*/ 4569652 h 6852115"/>
              <a:gd name="connsiteX4223" fmla="*/ 9483743 w 12193268"/>
              <a:gd name="connsiteY4223" fmla="*/ 4711159 h 6852115"/>
              <a:gd name="connsiteX4224" fmla="*/ 9571317 w 12193268"/>
              <a:gd name="connsiteY4224" fmla="*/ 4795057 h 6852115"/>
              <a:gd name="connsiteX4225" fmla="*/ 9694116 w 12193268"/>
              <a:gd name="connsiteY4225" fmla="*/ 4681634 h 6852115"/>
              <a:gd name="connsiteX4226" fmla="*/ 9660068 w 12193268"/>
              <a:gd name="connsiteY4226" fmla="*/ 4650187 h 6852115"/>
              <a:gd name="connsiteX4227" fmla="*/ 9573291 w 12193268"/>
              <a:gd name="connsiteY4227" fmla="*/ 4730338 h 6852115"/>
              <a:gd name="connsiteX4228" fmla="*/ 9546819 w 12193268"/>
              <a:gd name="connsiteY4228" fmla="*/ 4702543 h 6852115"/>
              <a:gd name="connsiteX4229" fmla="*/ 9658674 w 12193268"/>
              <a:gd name="connsiteY4229" fmla="*/ 4596654 h 6852115"/>
              <a:gd name="connsiteX4230" fmla="*/ 9750225 w 12193268"/>
              <a:gd name="connsiteY4230" fmla="*/ 4681214 h 6852115"/>
              <a:gd name="connsiteX4231" fmla="*/ 9599083 w 12193268"/>
              <a:gd name="connsiteY4231" fmla="*/ 4821656 h 6852115"/>
              <a:gd name="connsiteX4232" fmla="*/ 9682062 w 12193268"/>
              <a:gd name="connsiteY4232" fmla="*/ 4901152 h 6852115"/>
              <a:gd name="connsiteX4233" fmla="*/ 9803619 w 12193268"/>
              <a:gd name="connsiteY4233" fmla="*/ 4784700 h 6852115"/>
              <a:gd name="connsiteX4234" fmla="*/ 9778996 w 12193268"/>
              <a:gd name="connsiteY4234" fmla="*/ 4761957 h 6852115"/>
              <a:gd name="connsiteX4235" fmla="*/ 9689445 w 12193268"/>
              <a:gd name="connsiteY4235" fmla="*/ 4844671 h 6852115"/>
              <a:gd name="connsiteX4236" fmla="*/ 9662973 w 12193268"/>
              <a:gd name="connsiteY4236" fmla="*/ 4816876 h 6852115"/>
              <a:gd name="connsiteX4237" fmla="*/ 9779511 w 12193268"/>
              <a:gd name="connsiteY4237" fmla="*/ 4710188 h 6852115"/>
              <a:gd name="connsiteX4238" fmla="*/ 9861746 w 12193268"/>
              <a:gd name="connsiteY4238" fmla="*/ 4786144 h 6852115"/>
              <a:gd name="connsiteX4239" fmla="*/ 9709810 w 12193268"/>
              <a:gd name="connsiteY4239" fmla="*/ 4927734 h 6852115"/>
              <a:gd name="connsiteX4240" fmla="*/ 9860703 w 12193268"/>
              <a:gd name="connsiteY4240" fmla="*/ 5068530 h 6852115"/>
              <a:gd name="connsiteX4241" fmla="*/ 9778468 w 12193268"/>
              <a:gd name="connsiteY4241" fmla="*/ 5144486 h 6852115"/>
              <a:gd name="connsiteX4242" fmla="*/ 9771945 w 12193268"/>
              <a:gd name="connsiteY4242" fmla="*/ 5137636 h 6852115"/>
              <a:gd name="connsiteX4243" fmla="*/ 9771045 w 12193268"/>
              <a:gd name="connsiteY4243" fmla="*/ 5138581 h 6852115"/>
              <a:gd name="connsiteX4244" fmla="*/ 9661930 w 12193268"/>
              <a:gd name="connsiteY4244" fmla="*/ 5037798 h 6852115"/>
              <a:gd name="connsiteX4245" fmla="*/ 9688402 w 12193268"/>
              <a:gd name="connsiteY4245" fmla="*/ 5010002 h 6852115"/>
              <a:gd name="connsiteX4246" fmla="*/ 9777953 w 12193268"/>
              <a:gd name="connsiteY4246" fmla="*/ 5092717 h 6852115"/>
              <a:gd name="connsiteX4247" fmla="*/ 9802686 w 12193268"/>
              <a:gd name="connsiteY4247" fmla="*/ 5069873 h 6852115"/>
              <a:gd name="connsiteX4248" fmla="*/ 9682064 w 12193268"/>
              <a:gd name="connsiteY4248" fmla="*/ 4954316 h 6852115"/>
              <a:gd name="connsiteX4249" fmla="*/ 9598994 w 12193268"/>
              <a:gd name="connsiteY4249" fmla="*/ 5033897 h 6852115"/>
              <a:gd name="connsiteX4250" fmla="*/ 9749182 w 12193268"/>
              <a:gd name="connsiteY4250" fmla="*/ 5173460 h 6852115"/>
              <a:gd name="connsiteX4251" fmla="*/ 9657631 w 12193268"/>
              <a:gd name="connsiteY4251" fmla="*/ 5258020 h 6852115"/>
              <a:gd name="connsiteX4252" fmla="*/ 9545776 w 12193268"/>
              <a:gd name="connsiteY4252" fmla="*/ 5152131 h 6852115"/>
              <a:gd name="connsiteX4253" fmla="*/ 9572248 w 12193268"/>
              <a:gd name="connsiteY4253" fmla="*/ 5124336 h 6852115"/>
              <a:gd name="connsiteX4254" fmla="*/ 9659025 w 12193268"/>
              <a:gd name="connsiteY4254" fmla="*/ 5204487 h 6852115"/>
              <a:gd name="connsiteX4255" fmla="*/ 9693074 w 12193268"/>
              <a:gd name="connsiteY4255" fmla="*/ 5173039 h 6852115"/>
              <a:gd name="connsiteX4256" fmla="*/ 9571228 w 12193268"/>
              <a:gd name="connsiteY4256" fmla="*/ 5060497 h 6852115"/>
              <a:gd name="connsiteX4257" fmla="*/ 9483743 w 12193268"/>
              <a:gd name="connsiteY4257" fmla="*/ 5144308 h 6852115"/>
              <a:gd name="connsiteX4258" fmla="*/ 9634517 w 12193268"/>
              <a:gd name="connsiteY4258" fmla="*/ 5288753 h 6852115"/>
              <a:gd name="connsiteX4259" fmla="*/ 9632253 w 12193268"/>
              <a:gd name="connsiteY4259" fmla="*/ 5291045 h 6852115"/>
              <a:gd name="connsiteX4260" fmla="*/ 9599510 w 12193268"/>
              <a:gd name="connsiteY4260" fmla="*/ 5291046 h 6852115"/>
              <a:gd name="connsiteX4261" fmla="*/ 9615882 w 12193268"/>
              <a:gd name="connsiteY4261" fmla="*/ 5307618 h 6852115"/>
              <a:gd name="connsiteX4262" fmla="*/ 9611793 w 12193268"/>
              <a:gd name="connsiteY4262" fmla="*/ 5311756 h 6852115"/>
              <a:gd name="connsiteX4263" fmla="*/ 9619969 w 12193268"/>
              <a:gd name="connsiteY4263" fmla="*/ 5311756 h 6852115"/>
              <a:gd name="connsiteX4264" fmla="*/ 9626185 w 12193268"/>
              <a:gd name="connsiteY4264" fmla="*/ 5318049 h 6852115"/>
              <a:gd name="connsiteX4265" fmla="*/ 9478478 w 12193268"/>
              <a:gd name="connsiteY4265" fmla="*/ 5459555 h 6852115"/>
              <a:gd name="connsiteX4266" fmla="*/ 9566052 w 12193268"/>
              <a:gd name="connsiteY4266" fmla="*/ 5543453 h 6852115"/>
              <a:gd name="connsiteX4267" fmla="*/ 9688851 w 12193268"/>
              <a:gd name="connsiteY4267" fmla="*/ 5430031 h 6852115"/>
              <a:gd name="connsiteX4268" fmla="*/ 9654803 w 12193268"/>
              <a:gd name="connsiteY4268" fmla="*/ 5398583 h 6852115"/>
              <a:gd name="connsiteX4269" fmla="*/ 9568025 w 12193268"/>
              <a:gd name="connsiteY4269" fmla="*/ 5478734 h 6852115"/>
              <a:gd name="connsiteX4270" fmla="*/ 9541554 w 12193268"/>
              <a:gd name="connsiteY4270" fmla="*/ 5450940 h 6852115"/>
              <a:gd name="connsiteX4271" fmla="*/ 9653409 w 12193268"/>
              <a:gd name="connsiteY4271" fmla="*/ 5345050 h 6852115"/>
              <a:gd name="connsiteX4272" fmla="*/ 9744959 w 12193268"/>
              <a:gd name="connsiteY4272" fmla="*/ 5429610 h 6852115"/>
              <a:gd name="connsiteX4273" fmla="*/ 9593819 w 12193268"/>
              <a:gd name="connsiteY4273" fmla="*/ 5570053 h 6852115"/>
              <a:gd name="connsiteX4274" fmla="*/ 9676798 w 12193268"/>
              <a:gd name="connsiteY4274" fmla="*/ 5649548 h 6852115"/>
              <a:gd name="connsiteX4275" fmla="*/ 9798354 w 12193268"/>
              <a:gd name="connsiteY4275" fmla="*/ 5533096 h 6852115"/>
              <a:gd name="connsiteX4276" fmla="*/ 9773731 w 12193268"/>
              <a:gd name="connsiteY4276" fmla="*/ 5510353 h 6852115"/>
              <a:gd name="connsiteX4277" fmla="*/ 9684180 w 12193268"/>
              <a:gd name="connsiteY4277" fmla="*/ 5593067 h 6852115"/>
              <a:gd name="connsiteX4278" fmla="*/ 9657708 w 12193268"/>
              <a:gd name="connsiteY4278" fmla="*/ 5565272 h 6852115"/>
              <a:gd name="connsiteX4279" fmla="*/ 9774247 w 12193268"/>
              <a:gd name="connsiteY4279" fmla="*/ 5458584 h 6852115"/>
              <a:gd name="connsiteX4280" fmla="*/ 9856481 w 12193268"/>
              <a:gd name="connsiteY4280" fmla="*/ 5534540 h 6852115"/>
              <a:gd name="connsiteX4281" fmla="*/ 9704545 w 12193268"/>
              <a:gd name="connsiteY4281" fmla="*/ 5676131 h 6852115"/>
              <a:gd name="connsiteX4282" fmla="*/ 9855439 w 12193268"/>
              <a:gd name="connsiteY4282" fmla="*/ 5816926 h 6852115"/>
              <a:gd name="connsiteX4283" fmla="*/ 9773204 w 12193268"/>
              <a:gd name="connsiteY4283" fmla="*/ 5892882 h 6852115"/>
              <a:gd name="connsiteX4284" fmla="*/ 9766680 w 12193268"/>
              <a:gd name="connsiteY4284" fmla="*/ 5886032 h 6852115"/>
              <a:gd name="connsiteX4285" fmla="*/ 9765780 w 12193268"/>
              <a:gd name="connsiteY4285" fmla="*/ 5886978 h 6852115"/>
              <a:gd name="connsiteX4286" fmla="*/ 9656665 w 12193268"/>
              <a:gd name="connsiteY4286" fmla="*/ 5786194 h 6852115"/>
              <a:gd name="connsiteX4287" fmla="*/ 9683137 w 12193268"/>
              <a:gd name="connsiteY4287" fmla="*/ 5758399 h 6852115"/>
              <a:gd name="connsiteX4288" fmla="*/ 9772688 w 12193268"/>
              <a:gd name="connsiteY4288" fmla="*/ 5841112 h 6852115"/>
              <a:gd name="connsiteX4289" fmla="*/ 9797420 w 12193268"/>
              <a:gd name="connsiteY4289" fmla="*/ 5818269 h 6852115"/>
              <a:gd name="connsiteX4290" fmla="*/ 9676798 w 12193268"/>
              <a:gd name="connsiteY4290" fmla="*/ 5702712 h 6852115"/>
              <a:gd name="connsiteX4291" fmla="*/ 9593728 w 12193268"/>
              <a:gd name="connsiteY4291" fmla="*/ 5782295 h 6852115"/>
              <a:gd name="connsiteX4292" fmla="*/ 9743916 w 12193268"/>
              <a:gd name="connsiteY4292" fmla="*/ 5921856 h 6852115"/>
              <a:gd name="connsiteX4293" fmla="*/ 9652365 w 12193268"/>
              <a:gd name="connsiteY4293" fmla="*/ 6006416 h 6852115"/>
              <a:gd name="connsiteX4294" fmla="*/ 9540511 w 12193268"/>
              <a:gd name="connsiteY4294" fmla="*/ 5900527 h 6852115"/>
              <a:gd name="connsiteX4295" fmla="*/ 9566982 w 12193268"/>
              <a:gd name="connsiteY4295" fmla="*/ 5872731 h 6852115"/>
              <a:gd name="connsiteX4296" fmla="*/ 9653760 w 12193268"/>
              <a:gd name="connsiteY4296" fmla="*/ 5952883 h 6852115"/>
              <a:gd name="connsiteX4297" fmla="*/ 9687807 w 12193268"/>
              <a:gd name="connsiteY4297" fmla="*/ 5921434 h 6852115"/>
              <a:gd name="connsiteX4298" fmla="*/ 9565962 w 12193268"/>
              <a:gd name="connsiteY4298" fmla="*/ 5808893 h 6852115"/>
              <a:gd name="connsiteX4299" fmla="*/ 9478478 w 12193268"/>
              <a:gd name="connsiteY4299" fmla="*/ 5892705 h 6852115"/>
              <a:gd name="connsiteX4300" fmla="*/ 9629252 w 12193268"/>
              <a:gd name="connsiteY4300" fmla="*/ 6037150 h 6852115"/>
              <a:gd name="connsiteX4301" fmla="*/ 9606528 w 12193268"/>
              <a:gd name="connsiteY4301" fmla="*/ 6060153 h 6852115"/>
              <a:gd name="connsiteX4302" fmla="*/ 9660375 w 12193268"/>
              <a:gd name="connsiteY4302" fmla="*/ 6060152 h 6852115"/>
              <a:gd name="connsiteX4303" fmla="*/ 9984320 w 12193268"/>
              <a:gd name="connsiteY4303" fmla="*/ 5760942 h 6852115"/>
              <a:gd name="connsiteX4304" fmla="*/ 10324910 w 12193268"/>
              <a:gd name="connsiteY4304" fmla="*/ 6075526 h 6852115"/>
              <a:gd name="connsiteX4305" fmla="*/ 10370541 w 12193268"/>
              <a:gd name="connsiteY4305" fmla="*/ 6075526 h 6852115"/>
              <a:gd name="connsiteX4306" fmla="*/ 10343865 w 12193268"/>
              <a:gd name="connsiteY4306" fmla="*/ 6048523 h 6852115"/>
              <a:gd name="connsiteX4307" fmla="*/ 10491573 w 12193268"/>
              <a:gd name="connsiteY4307" fmla="*/ 5907017 h 6852115"/>
              <a:gd name="connsiteX4308" fmla="*/ 10403999 w 12193268"/>
              <a:gd name="connsiteY4308" fmla="*/ 5823118 h 6852115"/>
              <a:gd name="connsiteX4309" fmla="*/ 10281200 w 12193268"/>
              <a:gd name="connsiteY4309" fmla="*/ 5936541 h 6852115"/>
              <a:gd name="connsiteX4310" fmla="*/ 10315247 w 12193268"/>
              <a:gd name="connsiteY4310" fmla="*/ 5967989 h 6852115"/>
              <a:gd name="connsiteX4311" fmla="*/ 10402025 w 12193268"/>
              <a:gd name="connsiteY4311" fmla="*/ 5887838 h 6852115"/>
              <a:gd name="connsiteX4312" fmla="*/ 10428497 w 12193268"/>
              <a:gd name="connsiteY4312" fmla="*/ 5915632 h 6852115"/>
              <a:gd name="connsiteX4313" fmla="*/ 10316642 w 12193268"/>
              <a:gd name="connsiteY4313" fmla="*/ 6021522 h 6852115"/>
              <a:gd name="connsiteX4314" fmla="*/ 10225091 w 12193268"/>
              <a:gd name="connsiteY4314" fmla="*/ 5936961 h 6852115"/>
              <a:gd name="connsiteX4315" fmla="*/ 10376233 w 12193268"/>
              <a:gd name="connsiteY4315" fmla="*/ 5796518 h 6852115"/>
              <a:gd name="connsiteX4316" fmla="*/ 10293253 w 12193268"/>
              <a:gd name="connsiteY4316" fmla="*/ 5717022 h 6852115"/>
              <a:gd name="connsiteX4317" fmla="*/ 10171697 w 12193268"/>
              <a:gd name="connsiteY4317" fmla="*/ 5833475 h 6852115"/>
              <a:gd name="connsiteX4318" fmla="*/ 10196320 w 12193268"/>
              <a:gd name="connsiteY4318" fmla="*/ 5856218 h 6852115"/>
              <a:gd name="connsiteX4319" fmla="*/ 10285871 w 12193268"/>
              <a:gd name="connsiteY4319" fmla="*/ 5773504 h 6852115"/>
              <a:gd name="connsiteX4320" fmla="*/ 10312342 w 12193268"/>
              <a:gd name="connsiteY4320" fmla="*/ 5801299 h 6852115"/>
              <a:gd name="connsiteX4321" fmla="*/ 10195804 w 12193268"/>
              <a:gd name="connsiteY4321" fmla="*/ 5907988 h 6852115"/>
              <a:gd name="connsiteX4322" fmla="*/ 10113570 w 12193268"/>
              <a:gd name="connsiteY4322" fmla="*/ 5832032 h 6852115"/>
              <a:gd name="connsiteX4323" fmla="*/ 10265506 w 12193268"/>
              <a:gd name="connsiteY4323" fmla="*/ 5690441 h 6852115"/>
              <a:gd name="connsiteX4324" fmla="*/ 10114613 w 12193268"/>
              <a:gd name="connsiteY4324" fmla="*/ 5549646 h 6852115"/>
              <a:gd name="connsiteX4325" fmla="*/ 10196848 w 12193268"/>
              <a:gd name="connsiteY4325" fmla="*/ 5473690 h 6852115"/>
              <a:gd name="connsiteX4326" fmla="*/ 10203371 w 12193268"/>
              <a:gd name="connsiteY4326" fmla="*/ 5480540 h 6852115"/>
              <a:gd name="connsiteX4327" fmla="*/ 10204272 w 12193268"/>
              <a:gd name="connsiteY4327" fmla="*/ 5479594 h 6852115"/>
              <a:gd name="connsiteX4328" fmla="*/ 10313387 w 12193268"/>
              <a:gd name="connsiteY4328" fmla="*/ 5580377 h 6852115"/>
              <a:gd name="connsiteX4329" fmla="*/ 10286914 w 12193268"/>
              <a:gd name="connsiteY4329" fmla="*/ 5608173 h 6852115"/>
              <a:gd name="connsiteX4330" fmla="*/ 10197363 w 12193268"/>
              <a:gd name="connsiteY4330" fmla="*/ 5525458 h 6852115"/>
              <a:gd name="connsiteX4331" fmla="*/ 10172632 w 12193268"/>
              <a:gd name="connsiteY4331" fmla="*/ 5548302 h 6852115"/>
              <a:gd name="connsiteX4332" fmla="*/ 10293252 w 12193268"/>
              <a:gd name="connsiteY4332" fmla="*/ 5663859 h 6852115"/>
              <a:gd name="connsiteX4333" fmla="*/ 10376322 w 12193268"/>
              <a:gd name="connsiteY4333" fmla="*/ 5584277 h 6852115"/>
              <a:gd name="connsiteX4334" fmla="*/ 10226134 w 12193268"/>
              <a:gd name="connsiteY4334" fmla="*/ 5444715 h 6852115"/>
              <a:gd name="connsiteX4335" fmla="*/ 10317685 w 12193268"/>
              <a:gd name="connsiteY4335" fmla="*/ 5360156 h 6852115"/>
              <a:gd name="connsiteX4336" fmla="*/ 10429540 w 12193268"/>
              <a:gd name="connsiteY4336" fmla="*/ 5466044 h 6852115"/>
              <a:gd name="connsiteX4337" fmla="*/ 10403068 w 12193268"/>
              <a:gd name="connsiteY4337" fmla="*/ 5493840 h 6852115"/>
              <a:gd name="connsiteX4338" fmla="*/ 10316291 w 12193268"/>
              <a:gd name="connsiteY4338" fmla="*/ 5413688 h 6852115"/>
              <a:gd name="connsiteX4339" fmla="*/ 10282243 w 12193268"/>
              <a:gd name="connsiteY4339" fmla="*/ 5445136 h 6852115"/>
              <a:gd name="connsiteX4340" fmla="*/ 10404089 w 12193268"/>
              <a:gd name="connsiteY4340" fmla="*/ 5557678 h 6852115"/>
              <a:gd name="connsiteX4341" fmla="*/ 10491573 w 12193268"/>
              <a:gd name="connsiteY4341" fmla="*/ 5473867 h 6852115"/>
              <a:gd name="connsiteX4342" fmla="*/ 10340799 w 12193268"/>
              <a:gd name="connsiteY4342" fmla="*/ 5329422 h 6852115"/>
              <a:gd name="connsiteX4343" fmla="*/ 10343063 w 12193268"/>
              <a:gd name="connsiteY4343" fmla="*/ 5327131 h 6852115"/>
              <a:gd name="connsiteX4344" fmla="*/ 10375806 w 12193268"/>
              <a:gd name="connsiteY4344" fmla="*/ 5327130 h 6852115"/>
              <a:gd name="connsiteX4345" fmla="*/ 10359434 w 12193268"/>
              <a:gd name="connsiteY4345" fmla="*/ 5310557 h 6852115"/>
              <a:gd name="connsiteX4346" fmla="*/ 10363523 w 12193268"/>
              <a:gd name="connsiteY4346" fmla="*/ 5306419 h 6852115"/>
              <a:gd name="connsiteX4347" fmla="*/ 10355347 w 12193268"/>
              <a:gd name="connsiteY4347" fmla="*/ 5306419 h 6852115"/>
              <a:gd name="connsiteX4348" fmla="*/ 10349130 w 12193268"/>
              <a:gd name="connsiteY4348" fmla="*/ 5300126 h 6852115"/>
              <a:gd name="connsiteX4349" fmla="*/ 10496838 w 12193268"/>
              <a:gd name="connsiteY4349" fmla="*/ 5158620 h 6852115"/>
              <a:gd name="connsiteX4350" fmla="*/ 10409264 w 12193268"/>
              <a:gd name="connsiteY4350" fmla="*/ 5074722 h 6852115"/>
              <a:gd name="connsiteX4351" fmla="*/ 10286464 w 12193268"/>
              <a:gd name="connsiteY4351" fmla="*/ 5188144 h 6852115"/>
              <a:gd name="connsiteX4352" fmla="*/ 10320513 w 12193268"/>
              <a:gd name="connsiteY4352" fmla="*/ 5219593 h 6852115"/>
              <a:gd name="connsiteX4353" fmla="*/ 10407290 w 12193268"/>
              <a:gd name="connsiteY4353" fmla="*/ 5139441 h 6852115"/>
              <a:gd name="connsiteX4354" fmla="*/ 10433762 w 12193268"/>
              <a:gd name="connsiteY4354" fmla="*/ 5167236 h 6852115"/>
              <a:gd name="connsiteX4355" fmla="*/ 10321907 w 12193268"/>
              <a:gd name="connsiteY4355" fmla="*/ 5273125 h 6852115"/>
              <a:gd name="connsiteX4356" fmla="*/ 10230356 w 12193268"/>
              <a:gd name="connsiteY4356" fmla="*/ 5188565 h 6852115"/>
              <a:gd name="connsiteX4357" fmla="*/ 10381497 w 12193268"/>
              <a:gd name="connsiteY4357" fmla="*/ 5048122 h 6852115"/>
              <a:gd name="connsiteX4358" fmla="*/ 10298518 w 12193268"/>
              <a:gd name="connsiteY4358" fmla="*/ 4968627 h 6852115"/>
              <a:gd name="connsiteX4359" fmla="*/ 10176963 w 12193268"/>
              <a:gd name="connsiteY4359" fmla="*/ 5085079 h 6852115"/>
              <a:gd name="connsiteX4360" fmla="*/ 10201586 w 12193268"/>
              <a:gd name="connsiteY4360" fmla="*/ 5107822 h 6852115"/>
              <a:gd name="connsiteX4361" fmla="*/ 10291136 w 12193268"/>
              <a:gd name="connsiteY4361" fmla="*/ 5025108 h 6852115"/>
              <a:gd name="connsiteX4362" fmla="*/ 10317608 w 12193268"/>
              <a:gd name="connsiteY4362" fmla="*/ 5052903 h 6852115"/>
              <a:gd name="connsiteX4363" fmla="*/ 10201070 w 12193268"/>
              <a:gd name="connsiteY4363" fmla="*/ 5159591 h 6852115"/>
              <a:gd name="connsiteX4364" fmla="*/ 10118835 w 12193268"/>
              <a:gd name="connsiteY4364" fmla="*/ 5083635 h 6852115"/>
              <a:gd name="connsiteX4365" fmla="*/ 10270771 w 12193268"/>
              <a:gd name="connsiteY4365" fmla="*/ 4942044 h 6852115"/>
              <a:gd name="connsiteX4366" fmla="*/ 10119879 w 12193268"/>
              <a:gd name="connsiteY4366" fmla="*/ 4801249 h 6852115"/>
              <a:gd name="connsiteX4367" fmla="*/ 10202113 w 12193268"/>
              <a:gd name="connsiteY4367" fmla="*/ 4725293 h 6852115"/>
              <a:gd name="connsiteX4368" fmla="*/ 10208636 w 12193268"/>
              <a:gd name="connsiteY4368" fmla="*/ 4732144 h 6852115"/>
              <a:gd name="connsiteX4369" fmla="*/ 10209535 w 12193268"/>
              <a:gd name="connsiteY4369" fmla="*/ 4731198 h 6852115"/>
              <a:gd name="connsiteX4370" fmla="*/ 10318651 w 12193268"/>
              <a:gd name="connsiteY4370" fmla="*/ 4831982 h 6852115"/>
              <a:gd name="connsiteX4371" fmla="*/ 10292179 w 12193268"/>
              <a:gd name="connsiteY4371" fmla="*/ 4859777 h 6852115"/>
              <a:gd name="connsiteX4372" fmla="*/ 10202629 w 12193268"/>
              <a:gd name="connsiteY4372" fmla="*/ 4777062 h 6852115"/>
              <a:gd name="connsiteX4373" fmla="*/ 10177896 w 12193268"/>
              <a:gd name="connsiteY4373" fmla="*/ 4799906 h 6852115"/>
              <a:gd name="connsiteX4374" fmla="*/ 10298517 w 12193268"/>
              <a:gd name="connsiteY4374" fmla="*/ 4915463 h 6852115"/>
              <a:gd name="connsiteX4375" fmla="*/ 10381587 w 12193268"/>
              <a:gd name="connsiteY4375" fmla="*/ 4835881 h 6852115"/>
              <a:gd name="connsiteX4376" fmla="*/ 10231399 w 12193268"/>
              <a:gd name="connsiteY4376" fmla="*/ 4696319 h 6852115"/>
              <a:gd name="connsiteX4377" fmla="*/ 10322950 w 12193268"/>
              <a:gd name="connsiteY4377" fmla="*/ 4611759 h 6852115"/>
              <a:gd name="connsiteX4378" fmla="*/ 10434805 w 12193268"/>
              <a:gd name="connsiteY4378" fmla="*/ 4717648 h 6852115"/>
              <a:gd name="connsiteX4379" fmla="*/ 10408333 w 12193268"/>
              <a:gd name="connsiteY4379" fmla="*/ 4745444 h 6852115"/>
              <a:gd name="connsiteX4380" fmla="*/ 10321556 w 12193268"/>
              <a:gd name="connsiteY4380" fmla="*/ 4665292 h 6852115"/>
              <a:gd name="connsiteX4381" fmla="*/ 10287508 w 12193268"/>
              <a:gd name="connsiteY4381" fmla="*/ 4696740 h 6852115"/>
              <a:gd name="connsiteX4382" fmla="*/ 10409353 w 12193268"/>
              <a:gd name="connsiteY4382" fmla="*/ 4809282 h 6852115"/>
              <a:gd name="connsiteX4383" fmla="*/ 10496838 w 12193268"/>
              <a:gd name="connsiteY4383" fmla="*/ 4725470 h 6852115"/>
              <a:gd name="connsiteX4384" fmla="*/ 10346064 w 12193268"/>
              <a:gd name="connsiteY4384" fmla="*/ 4581026 h 6852115"/>
              <a:gd name="connsiteX4385" fmla="*/ 10368788 w 12193268"/>
              <a:gd name="connsiteY4385" fmla="*/ 4558023 h 6852115"/>
              <a:gd name="connsiteX4386" fmla="*/ 10314940 w 12193268"/>
              <a:gd name="connsiteY4386" fmla="*/ 4558023 h 6852115"/>
              <a:gd name="connsiteX4387" fmla="*/ 9990996 w 12193268"/>
              <a:gd name="connsiteY4387" fmla="*/ 4857233 h 6852115"/>
              <a:gd name="connsiteX4388" fmla="*/ 9650405 w 12193268"/>
              <a:gd name="connsiteY4388" fmla="*/ 4542649 h 6852115"/>
              <a:gd name="connsiteX4389" fmla="*/ 9417380 w 12193268"/>
              <a:gd name="connsiteY4389" fmla="*/ 4542648 h 6852115"/>
              <a:gd name="connsiteX4390" fmla="*/ 9455308 w 12193268"/>
              <a:gd name="connsiteY4390" fmla="*/ 4580000 h 6852115"/>
              <a:gd name="connsiteX4391" fmla="*/ 9493237 w 12193268"/>
              <a:gd name="connsiteY4391" fmla="*/ 4542648 h 6852115"/>
              <a:gd name="connsiteX4392" fmla="*/ 9265799 w 12193268"/>
              <a:gd name="connsiteY4392" fmla="*/ 4542649 h 6852115"/>
              <a:gd name="connsiteX4393" fmla="*/ 8896488 w 12193268"/>
              <a:gd name="connsiteY4393" fmla="*/ 4883760 h 6852115"/>
              <a:gd name="connsiteX4394" fmla="*/ 8896488 w 12193268"/>
              <a:gd name="connsiteY4394" fmla="*/ 4886207 h 6852115"/>
              <a:gd name="connsiteX4395" fmla="*/ 8537454 w 12193268"/>
              <a:gd name="connsiteY4395" fmla="*/ 4554588 h 6852115"/>
              <a:gd name="connsiteX4396" fmla="*/ 8487702 w 12193268"/>
              <a:gd name="connsiteY4396" fmla="*/ 4554587 h 6852115"/>
              <a:gd name="connsiteX4397" fmla="*/ 8512894 w 12193268"/>
              <a:gd name="connsiteY4397" fmla="*/ 4580090 h 6852115"/>
              <a:gd name="connsiteX4398" fmla="*/ 8364728 w 12193268"/>
              <a:gd name="connsiteY4398" fmla="*/ 4722034 h 6852115"/>
              <a:gd name="connsiteX4399" fmla="*/ 8451863 w 12193268"/>
              <a:gd name="connsiteY4399" fmla="*/ 4805511 h 6852115"/>
              <a:gd name="connsiteX4400" fmla="*/ 8573228 w 12193268"/>
              <a:gd name="connsiteY4400" fmla="*/ 4693412 h 6852115"/>
              <a:gd name="connsiteX4401" fmla="*/ 8539181 w 12193268"/>
              <a:gd name="connsiteY4401" fmla="*/ 4661964 h 6852115"/>
              <a:gd name="connsiteX4402" fmla="*/ 8452405 w 12193268"/>
              <a:gd name="connsiteY4402" fmla="*/ 4742115 h 6852115"/>
              <a:gd name="connsiteX4403" fmla="*/ 8425932 w 12193268"/>
              <a:gd name="connsiteY4403" fmla="*/ 4714320 h 6852115"/>
              <a:gd name="connsiteX4404" fmla="*/ 8537787 w 12193268"/>
              <a:gd name="connsiteY4404" fmla="*/ 4608431 h 6852115"/>
              <a:gd name="connsiteX4405" fmla="*/ 8629337 w 12193268"/>
              <a:gd name="connsiteY4405" fmla="*/ 4692992 h 6852115"/>
              <a:gd name="connsiteX4406" fmla="*/ 8479629 w 12193268"/>
              <a:gd name="connsiteY4406" fmla="*/ 4832110 h 6852115"/>
              <a:gd name="connsiteX4407" fmla="*/ 8563049 w 12193268"/>
              <a:gd name="connsiteY4407" fmla="*/ 4912027 h 6852115"/>
              <a:gd name="connsiteX4408" fmla="*/ 8683207 w 12193268"/>
              <a:gd name="connsiteY4408" fmla="*/ 4796915 h 6852115"/>
              <a:gd name="connsiteX4409" fmla="*/ 8658109 w 12193268"/>
              <a:gd name="connsiteY4409" fmla="*/ 4773735 h 6852115"/>
              <a:gd name="connsiteX4410" fmla="*/ 8568558 w 12193268"/>
              <a:gd name="connsiteY4410" fmla="*/ 4856448 h 6852115"/>
              <a:gd name="connsiteX4411" fmla="*/ 8542086 w 12193268"/>
              <a:gd name="connsiteY4411" fmla="*/ 4828653 h 6852115"/>
              <a:gd name="connsiteX4412" fmla="*/ 8658625 w 12193268"/>
              <a:gd name="connsiteY4412" fmla="*/ 4721965 h 6852115"/>
              <a:gd name="connsiteX4413" fmla="*/ 8740860 w 12193268"/>
              <a:gd name="connsiteY4413" fmla="*/ 4797921 h 6852115"/>
              <a:gd name="connsiteX4414" fmla="*/ 8590796 w 12193268"/>
              <a:gd name="connsiteY4414" fmla="*/ 4938610 h 6852115"/>
              <a:gd name="connsiteX4415" fmla="*/ 8739816 w 12193268"/>
              <a:gd name="connsiteY4415" fmla="*/ 5080093 h 6852115"/>
              <a:gd name="connsiteX4416" fmla="*/ 8657582 w 12193268"/>
              <a:gd name="connsiteY4416" fmla="*/ 5156048 h 6852115"/>
              <a:gd name="connsiteX4417" fmla="*/ 8541042 w 12193268"/>
              <a:gd name="connsiteY4417" fmla="*/ 5049360 h 6852115"/>
              <a:gd name="connsiteX4418" fmla="*/ 8567514 w 12193268"/>
              <a:gd name="connsiteY4418" fmla="*/ 5021566 h 6852115"/>
              <a:gd name="connsiteX4419" fmla="*/ 8657066 w 12193268"/>
              <a:gd name="connsiteY4419" fmla="*/ 5104279 h 6852115"/>
              <a:gd name="connsiteX4420" fmla="*/ 8683117 w 12193268"/>
              <a:gd name="connsiteY4420" fmla="*/ 5080217 h 6852115"/>
              <a:gd name="connsiteX4421" fmla="*/ 8563049 w 12193268"/>
              <a:gd name="connsiteY4421" fmla="*/ 4965191 h 6852115"/>
              <a:gd name="connsiteX4422" fmla="*/ 8478695 w 12193268"/>
              <a:gd name="connsiteY4422" fmla="*/ 5046004 h 6852115"/>
              <a:gd name="connsiteX4423" fmla="*/ 8628294 w 12193268"/>
              <a:gd name="connsiteY4423" fmla="*/ 5185023 h 6852115"/>
              <a:gd name="connsiteX4424" fmla="*/ 8536743 w 12193268"/>
              <a:gd name="connsiteY4424" fmla="*/ 5269582 h 6852115"/>
              <a:gd name="connsiteX4425" fmla="*/ 8424889 w 12193268"/>
              <a:gd name="connsiteY4425" fmla="*/ 5163693 h 6852115"/>
              <a:gd name="connsiteX4426" fmla="*/ 8451360 w 12193268"/>
              <a:gd name="connsiteY4426" fmla="*/ 5135899 h 6852115"/>
              <a:gd name="connsiteX4427" fmla="*/ 8538138 w 12193268"/>
              <a:gd name="connsiteY4427" fmla="*/ 5216049 h 6852115"/>
              <a:gd name="connsiteX4428" fmla="*/ 8572185 w 12193268"/>
              <a:gd name="connsiteY4428" fmla="*/ 5184602 h 6852115"/>
              <a:gd name="connsiteX4429" fmla="*/ 8450929 w 12193268"/>
              <a:gd name="connsiteY4429" fmla="*/ 5072604 h 6852115"/>
              <a:gd name="connsiteX4430" fmla="*/ 8364728 w 12193268"/>
              <a:gd name="connsiteY4430" fmla="*/ 5155184 h 6852115"/>
              <a:gd name="connsiteX4431" fmla="*/ 8509828 w 12193268"/>
              <a:gd name="connsiteY4431" fmla="*/ 5294191 h 6852115"/>
              <a:gd name="connsiteX4432" fmla="*/ 8501143 w 12193268"/>
              <a:gd name="connsiteY4432" fmla="*/ 5302984 h 6852115"/>
              <a:gd name="connsiteX4433" fmla="*/ 8482436 w 12193268"/>
              <a:gd name="connsiteY4433" fmla="*/ 5302984 h 6852115"/>
              <a:gd name="connsiteX4434" fmla="*/ 8491790 w 12193268"/>
              <a:gd name="connsiteY4434" fmla="*/ 5312451 h 6852115"/>
              <a:gd name="connsiteX4435" fmla="*/ 8482845 w 12193268"/>
              <a:gd name="connsiteY4435" fmla="*/ 5321506 h 6852115"/>
              <a:gd name="connsiteX4436" fmla="*/ 8471134 w 12193268"/>
              <a:gd name="connsiteY4436" fmla="*/ 5310286 h 6852115"/>
              <a:gd name="connsiteX4437" fmla="*/ 8478755 w 12193268"/>
              <a:gd name="connsiteY4437" fmla="*/ 5302984 h 6852115"/>
              <a:gd name="connsiteX4438" fmla="*/ 8463511 w 12193268"/>
              <a:gd name="connsiteY4438" fmla="*/ 5302984 h 6852115"/>
              <a:gd name="connsiteX4439" fmla="*/ 8336982 w 12193268"/>
              <a:gd name="connsiteY4439" fmla="*/ 5181766 h 6852115"/>
              <a:gd name="connsiteX4440" fmla="*/ 8210450 w 12193268"/>
              <a:gd name="connsiteY4440" fmla="*/ 5302984 h 6852115"/>
              <a:gd name="connsiteX4441" fmla="*/ 8184677 w 12193268"/>
              <a:gd name="connsiteY4441" fmla="*/ 5302984 h 6852115"/>
              <a:gd name="connsiteX4442" fmla="*/ 8197564 w 12193268"/>
              <a:gd name="connsiteY4442" fmla="*/ 5315330 h 6852115"/>
              <a:gd name="connsiteX4443" fmla="*/ 8188832 w 12193268"/>
              <a:gd name="connsiteY4443" fmla="*/ 5323694 h 6852115"/>
              <a:gd name="connsiteX4444" fmla="*/ 8206295 w 12193268"/>
              <a:gd name="connsiteY4444" fmla="*/ 5323695 h 6852115"/>
              <a:gd name="connsiteX4445" fmla="*/ 8331716 w 12193268"/>
              <a:gd name="connsiteY4445" fmla="*/ 5443849 h 6852115"/>
              <a:gd name="connsiteX4446" fmla="*/ 8457136 w 12193268"/>
              <a:gd name="connsiteY4446" fmla="*/ 5323694 h 6852115"/>
              <a:gd name="connsiteX4447" fmla="*/ 8502895 w 12193268"/>
              <a:gd name="connsiteY4447" fmla="*/ 5323694 h 6852115"/>
              <a:gd name="connsiteX4448" fmla="*/ 8507629 w 12193268"/>
              <a:gd name="connsiteY4448" fmla="*/ 5328486 h 6852115"/>
              <a:gd name="connsiteX4449" fmla="*/ 8359463 w 12193268"/>
              <a:gd name="connsiteY4449" fmla="*/ 5470430 h 6852115"/>
              <a:gd name="connsiteX4450" fmla="*/ 8446599 w 12193268"/>
              <a:gd name="connsiteY4450" fmla="*/ 5553907 h 6852115"/>
              <a:gd name="connsiteX4451" fmla="*/ 8567964 w 12193268"/>
              <a:gd name="connsiteY4451" fmla="*/ 5441809 h 6852115"/>
              <a:gd name="connsiteX4452" fmla="*/ 8533916 w 12193268"/>
              <a:gd name="connsiteY4452" fmla="*/ 5410360 h 6852115"/>
              <a:gd name="connsiteX4453" fmla="*/ 8447138 w 12193268"/>
              <a:gd name="connsiteY4453" fmla="*/ 5490511 h 6852115"/>
              <a:gd name="connsiteX4454" fmla="*/ 8420666 w 12193268"/>
              <a:gd name="connsiteY4454" fmla="*/ 5462716 h 6852115"/>
              <a:gd name="connsiteX4455" fmla="*/ 8532522 w 12193268"/>
              <a:gd name="connsiteY4455" fmla="*/ 5356827 h 6852115"/>
              <a:gd name="connsiteX4456" fmla="*/ 8624072 w 12193268"/>
              <a:gd name="connsiteY4456" fmla="*/ 5441388 h 6852115"/>
              <a:gd name="connsiteX4457" fmla="*/ 8474364 w 12193268"/>
              <a:gd name="connsiteY4457" fmla="*/ 5580506 h 6852115"/>
              <a:gd name="connsiteX4458" fmla="*/ 8557784 w 12193268"/>
              <a:gd name="connsiteY4458" fmla="*/ 5660424 h 6852115"/>
              <a:gd name="connsiteX4459" fmla="*/ 8677942 w 12193268"/>
              <a:gd name="connsiteY4459" fmla="*/ 5545312 h 6852115"/>
              <a:gd name="connsiteX4460" fmla="*/ 8652844 w 12193268"/>
              <a:gd name="connsiteY4460" fmla="*/ 5522131 h 6852115"/>
              <a:gd name="connsiteX4461" fmla="*/ 8563292 w 12193268"/>
              <a:gd name="connsiteY4461" fmla="*/ 5604845 h 6852115"/>
              <a:gd name="connsiteX4462" fmla="*/ 8536821 w 12193268"/>
              <a:gd name="connsiteY4462" fmla="*/ 5577050 h 6852115"/>
              <a:gd name="connsiteX4463" fmla="*/ 8653360 w 12193268"/>
              <a:gd name="connsiteY4463" fmla="*/ 5470362 h 6852115"/>
              <a:gd name="connsiteX4464" fmla="*/ 8735594 w 12193268"/>
              <a:gd name="connsiteY4464" fmla="*/ 5546316 h 6852115"/>
              <a:gd name="connsiteX4465" fmla="*/ 8585532 w 12193268"/>
              <a:gd name="connsiteY4465" fmla="*/ 5687005 h 6852115"/>
              <a:gd name="connsiteX4466" fmla="*/ 8734551 w 12193268"/>
              <a:gd name="connsiteY4466" fmla="*/ 5828488 h 6852115"/>
              <a:gd name="connsiteX4467" fmla="*/ 8652316 w 12193268"/>
              <a:gd name="connsiteY4467" fmla="*/ 5904444 h 6852115"/>
              <a:gd name="connsiteX4468" fmla="*/ 8535777 w 12193268"/>
              <a:gd name="connsiteY4468" fmla="*/ 5797756 h 6852115"/>
              <a:gd name="connsiteX4469" fmla="*/ 8562249 w 12193268"/>
              <a:gd name="connsiteY4469" fmla="*/ 5769961 h 6852115"/>
              <a:gd name="connsiteX4470" fmla="*/ 8651801 w 12193268"/>
              <a:gd name="connsiteY4470" fmla="*/ 5852675 h 6852115"/>
              <a:gd name="connsiteX4471" fmla="*/ 8677851 w 12193268"/>
              <a:gd name="connsiteY4471" fmla="*/ 5828613 h 6852115"/>
              <a:gd name="connsiteX4472" fmla="*/ 8557784 w 12193268"/>
              <a:gd name="connsiteY4472" fmla="*/ 5713588 h 6852115"/>
              <a:gd name="connsiteX4473" fmla="*/ 8473429 w 12193268"/>
              <a:gd name="connsiteY4473" fmla="*/ 5794400 h 6852115"/>
              <a:gd name="connsiteX4474" fmla="*/ 8623030 w 12193268"/>
              <a:gd name="connsiteY4474" fmla="*/ 5933419 h 6852115"/>
              <a:gd name="connsiteX4475" fmla="*/ 8531478 w 12193268"/>
              <a:gd name="connsiteY4475" fmla="*/ 6017979 h 6852115"/>
              <a:gd name="connsiteX4476" fmla="*/ 8419623 w 12193268"/>
              <a:gd name="connsiteY4476" fmla="*/ 5912089 h 6852115"/>
              <a:gd name="connsiteX4477" fmla="*/ 8446095 w 12193268"/>
              <a:gd name="connsiteY4477" fmla="*/ 5884295 h 6852115"/>
              <a:gd name="connsiteX4478" fmla="*/ 8532872 w 12193268"/>
              <a:gd name="connsiteY4478" fmla="*/ 5964445 h 6852115"/>
              <a:gd name="connsiteX4479" fmla="*/ 8566921 w 12193268"/>
              <a:gd name="connsiteY4479" fmla="*/ 5932998 h 6852115"/>
              <a:gd name="connsiteX4480" fmla="*/ 8445664 w 12193268"/>
              <a:gd name="connsiteY4480" fmla="*/ 5821000 h 6852115"/>
              <a:gd name="connsiteX4481" fmla="*/ 8359463 w 12193268"/>
              <a:gd name="connsiteY4481" fmla="*/ 5903581 h 6852115"/>
              <a:gd name="connsiteX4482" fmla="*/ 8504563 w 12193268"/>
              <a:gd name="connsiteY4482" fmla="*/ 6042588 h 6852115"/>
              <a:gd name="connsiteX4483" fmla="*/ 8477580 w 12193268"/>
              <a:gd name="connsiteY4483" fmla="*/ 6069902 h 6852115"/>
              <a:gd name="connsiteX4484" fmla="*/ 8331716 w 12193268"/>
              <a:gd name="connsiteY4484" fmla="*/ 5930162 h 6852115"/>
              <a:gd name="connsiteX4485" fmla="*/ 8183567 w 12193268"/>
              <a:gd name="connsiteY4485" fmla="*/ 6072091 h 6852115"/>
              <a:gd name="connsiteX4486" fmla="*/ 8251869 w 12193268"/>
              <a:gd name="connsiteY4486" fmla="*/ 6072091 h 6852115"/>
              <a:gd name="connsiteX4487" fmla="*/ 8332403 w 12193268"/>
              <a:gd name="connsiteY4487" fmla="*/ 5992781 h 6852115"/>
              <a:gd name="connsiteX4488" fmla="*/ 8412939 w 12193268"/>
              <a:gd name="connsiteY4488" fmla="*/ 6072091 h 6852115"/>
              <a:gd name="connsiteX4489" fmla="*/ 8521912 w 12193268"/>
              <a:gd name="connsiteY4489" fmla="*/ 6072091 h 6852115"/>
              <a:gd name="connsiteX4490" fmla="*/ 8891223 w 12193268"/>
              <a:gd name="connsiteY4490" fmla="*/ 5730980 h 6852115"/>
              <a:gd name="connsiteX4491" fmla="*/ 8891224 w 12193268"/>
              <a:gd name="connsiteY4491" fmla="*/ 5728533 h 6852115"/>
              <a:gd name="connsiteX4492" fmla="*/ 9250259 w 12193268"/>
              <a:gd name="connsiteY4492" fmla="*/ 6060153 h 6852115"/>
              <a:gd name="connsiteX4493" fmla="*/ 9300009 w 12193268"/>
              <a:gd name="connsiteY4493" fmla="*/ 6060152 h 6852115"/>
              <a:gd name="connsiteX4494" fmla="*/ 9274818 w 12193268"/>
              <a:gd name="connsiteY4494" fmla="*/ 6034650 h 6852115"/>
              <a:gd name="connsiteX4495" fmla="*/ 9422983 w 12193268"/>
              <a:gd name="connsiteY4495" fmla="*/ 5892705 h 6852115"/>
              <a:gd name="connsiteX4496" fmla="*/ 9335848 w 12193268"/>
              <a:gd name="connsiteY4496" fmla="*/ 5809229 h 6852115"/>
              <a:gd name="connsiteX4497" fmla="*/ 9214483 w 12193268"/>
              <a:gd name="connsiteY4497" fmla="*/ 5921328 h 6852115"/>
              <a:gd name="connsiteX4498" fmla="*/ 9248530 w 12193268"/>
              <a:gd name="connsiteY4498" fmla="*/ 5952775 h 6852115"/>
              <a:gd name="connsiteX4499" fmla="*/ 9335308 w 12193268"/>
              <a:gd name="connsiteY4499" fmla="*/ 5872626 h 6852115"/>
              <a:gd name="connsiteX4500" fmla="*/ 9361779 w 12193268"/>
              <a:gd name="connsiteY4500" fmla="*/ 5900420 h 6852115"/>
              <a:gd name="connsiteX4501" fmla="*/ 9249925 w 12193268"/>
              <a:gd name="connsiteY4501" fmla="*/ 6006309 h 6852115"/>
              <a:gd name="connsiteX4502" fmla="*/ 9158374 w 12193268"/>
              <a:gd name="connsiteY4502" fmla="*/ 5921749 h 6852115"/>
              <a:gd name="connsiteX4503" fmla="*/ 9308083 w 12193268"/>
              <a:gd name="connsiteY4503" fmla="*/ 5782629 h 6852115"/>
              <a:gd name="connsiteX4504" fmla="*/ 9224662 w 12193268"/>
              <a:gd name="connsiteY4504" fmla="*/ 5702712 h 6852115"/>
              <a:gd name="connsiteX4505" fmla="*/ 9104505 w 12193268"/>
              <a:gd name="connsiteY4505" fmla="*/ 5817824 h 6852115"/>
              <a:gd name="connsiteX4506" fmla="*/ 9129603 w 12193268"/>
              <a:gd name="connsiteY4506" fmla="*/ 5841005 h 6852115"/>
              <a:gd name="connsiteX4507" fmla="*/ 9219154 w 12193268"/>
              <a:gd name="connsiteY4507" fmla="*/ 5758292 h 6852115"/>
              <a:gd name="connsiteX4508" fmla="*/ 9245625 w 12193268"/>
              <a:gd name="connsiteY4508" fmla="*/ 5786086 h 6852115"/>
              <a:gd name="connsiteX4509" fmla="*/ 9129087 w 12193268"/>
              <a:gd name="connsiteY4509" fmla="*/ 5892774 h 6852115"/>
              <a:gd name="connsiteX4510" fmla="*/ 9046853 w 12193268"/>
              <a:gd name="connsiteY4510" fmla="*/ 5816820 h 6852115"/>
              <a:gd name="connsiteX4511" fmla="*/ 9196915 w 12193268"/>
              <a:gd name="connsiteY4511" fmla="*/ 5676131 h 6852115"/>
              <a:gd name="connsiteX4512" fmla="*/ 9047896 w 12193268"/>
              <a:gd name="connsiteY4512" fmla="*/ 5534647 h 6852115"/>
              <a:gd name="connsiteX4513" fmla="*/ 9130130 w 12193268"/>
              <a:gd name="connsiteY4513" fmla="*/ 5458691 h 6852115"/>
              <a:gd name="connsiteX4514" fmla="*/ 9246670 w 12193268"/>
              <a:gd name="connsiteY4514" fmla="*/ 5565380 h 6852115"/>
              <a:gd name="connsiteX4515" fmla="*/ 9220198 w 12193268"/>
              <a:gd name="connsiteY4515" fmla="*/ 5593174 h 6852115"/>
              <a:gd name="connsiteX4516" fmla="*/ 9130646 w 12193268"/>
              <a:gd name="connsiteY4516" fmla="*/ 5510460 h 6852115"/>
              <a:gd name="connsiteX4517" fmla="*/ 9104595 w 12193268"/>
              <a:gd name="connsiteY4517" fmla="*/ 5534522 h 6852115"/>
              <a:gd name="connsiteX4518" fmla="*/ 9224662 w 12193268"/>
              <a:gd name="connsiteY4518" fmla="*/ 5649548 h 6852115"/>
              <a:gd name="connsiteX4519" fmla="*/ 9309017 w 12193268"/>
              <a:gd name="connsiteY4519" fmla="*/ 5568736 h 6852115"/>
              <a:gd name="connsiteX4520" fmla="*/ 9159417 w 12193268"/>
              <a:gd name="connsiteY4520" fmla="*/ 5429717 h 6852115"/>
              <a:gd name="connsiteX4521" fmla="*/ 9250968 w 12193268"/>
              <a:gd name="connsiteY4521" fmla="*/ 5345157 h 6852115"/>
              <a:gd name="connsiteX4522" fmla="*/ 9362824 w 12193268"/>
              <a:gd name="connsiteY4522" fmla="*/ 5451047 h 6852115"/>
              <a:gd name="connsiteX4523" fmla="*/ 9336351 w 12193268"/>
              <a:gd name="connsiteY4523" fmla="*/ 5478841 h 6852115"/>
              <a:gd name="connsiteX4524" fmla="*/ 9249574 w 12193268"/>
              <a:gd name="connsiteY4524" fmla="*/ 5398690 h 6852115"/>
              <a:gd name="connsiteX4525" fmla="*/ 9215526 w 12193268"/>
              <a:gd name="connsiteY4525" fmla="*/ 5430139 h 6852115"/>
              <a:gd name="connsiteX4526" fmla="*/ 9336783 w 12193268"/>
              <a:gd name="connsiteY4526" fmla="*/ 5542136 h 6852115"/>
              <a:gd name="connsiteX4527" fmla="*/ 9422984 w 12193268"/>
              <a:gd name="connsiteY4527" fmla="*/ 5459555 h 6852115"/>
              <a:gd name="connsiteX4528" fmla="*/ 9277883 w 12193268"/>
              <a:gd name="connsiteY4528" fmla="*/ 5320548 h 6852115"/>
              <a:gd name="connsiteX4529" fmla="*/ 9286569 w 12193268"/>
              <a:gd name="connsiteY4529" fmla="*/ 5311756 h 6852115"/>
              <a:gd name="connsiteX4530" fmla="*/ 9305275 w 12193268"/>
              <a:gd name="connsiteY4530" fmla="*/ 5311756 h 6852115"/>
              <a:gd name="connsiteX4531" fmla="*/ 9295922 w 12193268"/>
              <a:gd name="connsiteY4531" fmla="*/ 5302288 h 6852115"/>
              <a:gd name="connsiteX4532" fmla="*/ 9304866 w 12193268"/>
              <a:gd name="connsiteY4532" fmla="*/ 5293233 h 6852115"/>
              <a:gd name="connsiteX4533" fmla="*/ 9316579 w 12193268"/>
              <a:gd name="connsiteY4533" fmla="*/ 5304454 h 6852115"/>
              <a:gd name="connsiteX4534" fmla="*/ 9308957 w 12193268"/>
              <a:gd name="connsiteY4534" fmla="*/ 5311756 h 6852115"/>
              <a:gd name="connsiteX4535" fmla="*/ 9324200 w 12193268"/>
              <a:gd name="connsiteY4535" fmla="*/ 5311757 h 6852115"/>
              <a:gd name="connsiteX4536" fmla="*/ 9450730 w 12193268"/>
              <a:gd name="connsiteY4536" fmla="*/ 5432973 h 6852115"/>
              <a:gd name="connsiteX4537" fmla="*/ 9577261 w 12193268"/>
              <a:gd name="connsiteY4537" fmla="*/ 5311756 h 6852115"/>
              <a:gd name="connsiteX4538" fmla="*/ 9603034 w 12193268"/>
              <a:gd name="connsiteY4538" fmla="*/ 5311756 h 6852115"/>
              <a:gd name="connsiteX4539" fmla="*/ 9590148 w 12193268"/>
              <a:gd name="connsiteY4539" fmla="*/ 5299411 h 6852115"/>
              <a:gd name="connsiteX4540" fmla="*/ 9598879 w 12193268"/>
              <a:gd name="connsiteY4540" fmla="*/ 5291045 h 6852115"/>
              <a:gd name="connsiteX4541" fmla="*/ 9581416 w 12193268"/>
              <a:gd name="connsiteY4541" fmla="*/ 5291045 h 6852115"/>
              <a:gd name="connsiteX4542" fmla="*/ 9455996 w 12193268"/>
              <a:gd name="connsiteY4542" fmla="*/ 5170891 h 6852115"/>
              <a:gd name="connsiteX4543" fmla="*/ 9330575 w 12193268"/>
              <a:gd name="connsiteY4543" fmla="*/ 5291045 h 6852115"/>
              <a:gd name="connsiteX4544" fmla="*/ 9284816 w 12193268"/>
              <a:gd name="connsiteY4544" fmla="*/ 5291045 h 6852115"/>
              <a:gd name="connsiteX4545" fmla="*/ 9280083 w 12193268"/>
              <a:gd name="connsiteY4545" fmla="*/ 5286254 h 6852115"/>
              <a:gd name="connsiteX4546" fmla="*/ 9428248 w 12193268"/>
              <a:gd name="connsiteY4546" fmla="*/ 5144309 h 6852115"/>
              <a:gd name="connsiteX4547" fmla="*/ 9341114 w 12193268"/>
              <a:gd name="connsiteY4547" fmla="*/ 5060833 h 6852115"/>
              <a:gd name="connsiteX4548" fmla="*/ 9219747 w 12193268"/>
              <a:gd name="connsiteY4548" fmla="*/ 5172932 h 6852115"/>
              <a:gd name="connsiteX4549" fmla="*/ 9253796 w 12193268"/>
              <a:gd name="connsiteY4549" fmla="*/ 5204379 h 6852115"/>
              <a:gd name="connsiteX4550" fmla="*/ 9340573 w 12193268"/>
              <a:gd name="connsiteY4550" fmla="*/ 5124229 h 6852115"/>
              <a:gd name="connsiteX4551" fmla="*/ 9367045 w 12193268"/>
              <a:gd name="connsiteY4551" fmla="*/ 5152023 h 6852115"/>
              <a:gd name="connsiteX4552" fmla="*/ 9255190 w 12193268"/>
              <a:gd name="connsiteY4552" fmla="*/ 5257913 h 6852115"/>
              <a:gd name="connsiteX4553" fmla="*/ 9163640 w 12193268"/>
              <a:gd name="connsiteY4553" fmla="*/ 5173353 h 6852115"/>
              <a:gd name="connsiteX4554" fmla="*/ 9313348 w 12193268"/>
              <a:gd name="connsiteY4554" fmla="*/ 5034234 h 6852115"/>
              <a:gd name="connsiteX4555" fmla="*/ 9229928 w 12193268"/>
              <a:gd name="connsiteY4555" fmla="*/ 4954316 h 6852115"/>
              <a:gd name="connsiteX4556" fmla="*/ 9109770 w 12193268"/>
              <a:gd name="connsiteY4556" fmla="*/ 5069428 h 6852115"/>
              <a:gd name="connsiteX4557" fmla="*/ 9134868 w 12193268"/>
              <a:gd name="connsiteY4557" fmla="*/ 5092609 h 6852115"/>
              <a:gd name="connsiteX4558" fmla="*/ 9224419 w 12193268"/>
              <a:gd name="connsiteY4558" fmla="*/ 5009896 h 6852115"/>
              <a:gd name="connsiteX4559" fmla="*/ 9250891 w 12193268"/>
              <a:gd name="connsiteY4559" fmla="*/ 5037691 h 6852115"/>
              <a:gd name="connsiteX4560" fmla="*/ 9134352 w 12193268"/>
              <a:gd name="connsiteY4560" fmla="*/ 5144377 h 6852115"/>
              <a:gd name="connsiteX4561" fmla="*/ 9052118 w 12193268"/>
              <a:gd name="connsiteY4561" fmla="*/ 5068423 h 6852115"/>
              <a:gd name="connsiteX4562" fmla="*/ 9202181 w 12193268"/>
              <a:gd name="connsiteY4562" fmla="*/ 4927734 h 6852115"/>
              <a:gd name="connsiteX4563" fmla="*/ 9053161 w 12193268"/>
              <a:gd name="connsiteY4563" fmla="*/ 4786251 h 6852115"/>
              <a:gd name="connsiteX4564" fmla="*/ 9135395 w 12193268"/>
              <a:gd name="connsiteY4564" fmla="*/ 4710295 h 6852115"/>
              <a:gd name="connsiteX4565" fmla="*/ 9251934 w 12193268"/>
              <a:gd name="connsiteY4565" fmla="*/ 4816984 h 6852115"/>
              <a:gd name="connsiteX4566" fmla="*/ 9225463 w 12193268"/>
              <a:gd name="connsiteY4566" fmla="*/ 4844778 h 6852115"/>
              <a:gd name="connsiteX4567" fmla="*/ 9135911 w 12193268"/>
              <a:gd name="connsiteY4567" fmla="*/ 4762065 h 6852115"/>
              <a:gd name="connsiteX4568" fmla="*/ 9109860 w 12193268"/>
              <a:gd name="connsiteY4568" fmla="*/ 4786126 h 6852115"/>
              <a:gd name="connsiteX4569" fmla="*/ 9229928 w 12193268"/>
              <a:gd name="connsiteY4569" fmla="*/ 4901152 h 6852115"/>
              <a:gd name="connsiteX4570" fmla="*/ 9314282 w 12193268"/>
              <a:gd name="connsiteY4570" fmla="*/ 4820340 h 6852115"/>
              <a:gd name="connsiteX4571" fmla="*/ 9164683 w 12193268"/>
              <a:gd name="connsiteY4571" fmla="*/ 4681321 h 6852115"/>
              <a:gd name="connsiteX4572" fmla="*/ 9256233 w 12193268"/>
              <a:gd name="connsiteY4572" fmla="*/ 4596761 h 6852115"/>
              <a:gd name="connsiteX4573" fmla="*/ 9368088 w 12193268"/>
              <a:gd name="connsiteY4573" fmla="*/ 4702650 h 6852115"/>
              <a:gd name="connsiteX4574" fmla="*/ 9341617 w 12193268"/>
              <a:gd name="connsiteY4574" fmla="*/ 4730445 h 6852115"/>
              <a:gd name="connsiteX4575" fmla="*/ 9254839 w 12193268"/>
              <a:gd name="connsiteY4575" fmla="*/ 4650294 h 6852115"/>
              <a:gd name="connsiteX4576" fmla="*/ 9220791 w 12193268"/>
              <a:gd name="connsiteY4576" fmla="*/ 4681742 h 6852115"/>
              <a:gd name="connsiteX4577" fmla="*/ 9342048 w 12193268"/>
              <a:gd name="connsiteY4577" fmla="*/ 4793740 h 6852115"/>
              <a:gd name="connsiteX4578" fmla="*/ 9428248 w 12193268"/>
              <a:gd name="connsiteY4578" fmla="*/ 4711159 h 6852115"/>
              <a:gd name="connsiteX4579" fmla="*/ 9283148 w 12193268"/>
              <a:gd name="connsiteY4579" fmla="*/ 4572151 h 6852115"/>
              <a:gd name="connsiteX4580" fmla="*/ 9310131 w 12193268"/>
              <a:gd name="connsiteY4580" fmla="*/ 4544838 h 6852115"/>
              <a:gd name="connsiteX4581" fmla="*/ 9455996 w 12193268"/>
              <a:gd name="connsiteY4581" fmla="*/ 4684577 h 6852115"/>
              <a:gd name="connsiteX4582" fmla="*/ 9604145 w 12193268"/>
              <a:gd name="connsiteY4582" fmla="*/ 4542648 h 6852115"/>
              <a:gd name="connsiteX4583" fmla="*/ 9535844 w 12193268"/>
              <a:gd name="connsiteY4583" fmla="*/ 4542648 h 6852115"/>
              <a:gd name="connsiteX4584" fmla="*/ 9455308 w 12193268"/>
              <a:gd name="connsiteY4584" fmla="*/ 4621958 h 6852115"/>
              <a:gd name="connsiteX4585" fmla="*/ 9374772 w 12193268"/>
              <a:gd name="connsiteY4585" fmla="*/ 4542650 h 6852115"/>
              <a:gd name="connsiteX4586" fmla="*/ 9138773 w 12193268"/>
              <a:gd name="connsiteY4586" fmla="*/ 4542649 h 6852115"/>
              <a:gd name="connsiteX4587" fmla="*/ 8896488 w 12193268"/>
              <a:gd name="connsiteY4587" fmla="*/ 4766433 h 6852115"/>
              <a:gd name="connsiteX4588" fmla="*/ 8896488 w 12193268"/>
              <a:gd name="connsiteY4588" fmla="*/ 4768880 h 6852115"/>
              <a:gd name="connsiteX4589" fmla="*/ 8664479 w 12193268"/>
              <a:gd name="connsiteY4589" fmla="*/ 4554588 h 6852115"/>
              <a:gd name="connsiteX4590" fmla="*/ 8594018 w 12193268"/>
              <a:gd name="connsiteY4590" fmla="*/ 4554588 h 6852115"/>
              <a:gd name="connsiteX4591" fmla="*/ 8896489 w 12193268"/>
              <a:gd name="connsiteY4591" fmla="*/ 4833962 h 6852115"/>
              <a:gd name="connsiteX4592" fmla="*/ 8896489 w 12193268"/>
              <a:gd name="connsiteY4592" fmla="*/ 4831514 h 6852115"/>
              <a:gd name="connsiteX4593" fmla="*/ 9209235 w 12193268"/>
              <a:gd name="connsiteY4593" fmla="*/ 4542649 h 6852115"/>
              <a:gd name="connsiteX4594" fmla="*/ 9021563 w 12193268"/>
              <a:gd name="connsiteY4594" fmla="*/ 4542648 h 6852115"/>
              <a:gd name="connsiteX4595" fmla="*/ 8896488 w 12193268"/>
              <a:gd name="connsiteY4595" fmla="*/ 4658173 h 6852115"/>
              <a:gd name="connsiteX4596" fmla="*/ 8896488 w 12193268"/>
              <a:gd name="connsiteY4596" fmla="*/ 4660620 h 6852115"/>
              <a:gd name="connsiteX4597" fmla="*/ 8781689 w 12193268"/>
              <a:gd name="connsiteY4597" fmla="*/ 4554587 h 6852115"/>
              <a:gd name="connsiteX4598" fmla="*/ 8721043 w 12193268"/>
              <a:gd name="connsiteY4598" fmla="*/ 4554588 h 6852115"/>
              <a:gd name="connsiteX4599" fmla="*/ 8896489 w 12193268"/>
              <a:gd name="connsiteY4599" fmla="*/ 4716636 h 6852115"/>
              <a:gd name="connsiteX4600" fmla="*/ 8896489 w 12193268"/>
              <a:gd name="connsiteY4600" fmla="*/ 4714188 h 6852115"/>
              <a:gd name="connsiteX4601" fmla="*/ 9082208 w 12193268"/>
              <a:gd name="connsiteY4601" fmla="*/ 4542650 h 6852115"/>
              <a:gd name="connsiteX4602" fmla="*/ 8896488 w 12193268"/>
              <a:gd name="connsiteY4602" fmla="*/ 4542648 h 6852115"/>
              <a:gd name="connsiteX4603" fmla="*/ 8896488 w 12193268"/>
              <a:gd name="connsiteY4603" fmla="*/ 4554587 h 6852115"/>
              <a:gd name="connsiteX4604" fmla="*/ 8838253 w 12193268"/>
              <a:gd name="connsiteY4604" fmla="*/ 4554588 h 6852115"/>
              <a:gd name="connsiteX4605" fmla="*/ 8896489 w 12193268"/>
              <a:gd name="connsiteY4605" fmla="*/ 4608376 h 6852115"/>
              <a:gd name="connsiteX4606" fmla="*/ 8896489 w 12193268"/>
              <a:gd name="connsiteY4606" fmla="*/ 4605928 h 6852115"/>
              <a:gd name="connsiteX4607" fmla="*/ 8964998 w 12193268"/>
              <a:gd name="connsiteY4607" fmla="*/ 4542649 h 6852115"/>
              <a:gd name="connsiteX4608" fmla="*/ 2320380 w 12193268"/>
              <a:gd name="connsiteY4608" fmla="*/ 4548373 h 6852115"/>
              <a:gd name="connsiteX4609" fmla="*/ 2321612 w 12193268"/>
              <a:gd name="connsiteY4609" fmla="*/ 4548372 h 6852115"/>
              <a:gd name="connsiteX4610" fmla="*/ 2321611 w 12193268"/>
              <a:gd name="connsiteY4610" fmla="*/ 4560139 h 6852115"/>
              <a:gd name="connsiteX4611" fmla="*/ 2320376 w 12193268"/>
              <a:gd name="connsiteY4611" fmla="*/ 4560139 h 6852115"/>
              <a:gd name="connsiteX4612" fmla="*/ 5458073 w 12193268"/>
              <a:gd name="connsiteY4612" fmla="*/ 4543699 h 6852115"/>
              <a:gd name="connsiteX4613" fmla="*/ 5611910 w 12193268"/>
              <a:gd name="connsiteY4613" fmla="*/ 4685791 h 6852115"/>
              <a:gd name="connsiteX4614" fmla="*/ 5611910 w 12193268"/>
              <a:gd name="connsiteY4614" fmla="*/ 4691633 h 6852115"/>
              <a:gd name="connsiteX4615" fmla="*/ 5615072 w 12193268"/>
              <a:gd name="connsiteY4615" fmla="*/ 4688712 h 6852115"/>
              <a:gd name="connsiteX4616" fmla="*/ 5616825 w 12193268"/>
              <a:gd name="connsiteY4616" fmla="*/ 4690331 h 6852115"/>
              <a:gd name="connsiteX4617" fmla="*/ 5616824 w 12193268"/>
              <a:gd name="connsiteY4617" fmla="*/ 4687094 h 6852115"/>
              <a:gd name="connsiteX4618" fmla="*/ 5755428 w 12193268"/>
              <a:gd name="connsiteY4618" fmla="*/ 4559073 h 6852115"/>
              <a:gd name="connsiteX4619" fmla="*/ 5694782 w 12193268"/>
              <a:gd name="connsiteY4619" fmla="*/ 4559074 h 6852115"/>
              <a:gd name="connsiteX4620" fmla="*/ 5615072 w 12193268"/>
              <a:gd name="connsiteY4620" fmla="*/ 4632697 h 6852115"/>
              <a:gd name="connsiteX4621" fmla="*/ 5518718 w 12193268"/>
              <a:gd name="connsiteY4621" fmla="*/ 4543699 h 6852115"/>
              <a:gd name="connsiteX4622" fmla="*/ 5331047 w 12193268"/>
              <a:gd name="connsiteY4622" fmla="*/ 4543700 h 6852115"/>
              <a:gd name="connsiteX4623" fmla="*/ 5611910 w 12193268"/>
              <a:gd name="connsiteY4623" fmla="*/ 4803117 h 6852115"/>
              <a:gd name="connsiteX4624" fmla="*/ 5611910 w 12193268"/>
              <a:gd name="connsiteY4624" fmla="*/ 4808959 h 6852115"/>
              <a:gd name="connsiteX4625" fmla="*/ 5615072 w 12193268"/>
              <a:gd name="connsiteY4625" fmla="*/ 4806038 h 6852115"/>
              <a:gd name="connsiteX4626" fmla="*/ 5616824 w 12193268"/>
              <a:gd name="connsiteY4626" fmla="*/ 4807657 h 6852115"/>
              <a:gd name="connsiteX4627" fmla="*/ 5616824 w 12193268"/>
              <a:gd name="connsiteY4627" fmla="*/ 4804419 h 6852115"/>
              <a:gd name="connsiteX4628" fmla="*/ 5882452 w 12193268"/>
              <a:gd name="connsiteY4628" fmla="*/ 4559073 h 6852115"/>
              <a:gd name="connsiteX4629" fmla="*/ 5811992 w 12193268"/>
              <a:gd name="connsiteY4629" fmla="*/ 4559073 h 6852115"/>
              <a:gd name="connsiteX4630" fmla="*/ 5615072 w 12193268"/>
              <a:gd name="connsiteY4630" fmla="*/ 4740957 h 6852115"/>
              <a:gd name="connsiteX4631" fmla="*/ 5401507 w 12193268"/>
              <a:gd name="connsiteY4631" fmla="*/ 4543700 h 6852115"/>
              <a:gd name="connsiteX4632" fmla="*/ 5228852 w 12193268"/>
              <a:gd name="connsiteY4632" fmla="*/ 4543699 h 6852115"/>
              <a:gd name="connsiteX4633" fmla="*/ 5255527 w 12193268"/>
              <a:gd name="connsiteY4633" fmla="*/ 4570703 h 6852115"/>
              <a:gd name="connsiteX4634" fmla="*/ 5107819 w 12193268"/>
              <a:gd name="connsiteY4634" fmla="*/ 4712210 h 6852115"/>
              <a:gd name="connsiteX4635" fmla="*/ 5195394 w 12193268"/>
              <a:gd name="connsiteY4635" fmla="*/ 4796108 h 6852115"/>
              <a:gd name="connsiteX4636" fmla="*/ 5318192 w 12193268"/>
              <a:gd name="connsiteY4636" fmla="*/ 4682685 h 6852115"/>
              <a:gd name="connsiteX4637" fmla="*/ 5284144 w 12193268"/>
              <a:gd name="connsiteY4637" fmla="*/ 4651237 h 6852115"/>
              <a:gd name="connsiteX4638" fmla="*/ 5197368 w 12193268"/>
              <a:gd name="connsiteY4638" fmla="*/ 4731389 h 6852115"/>
              <a:gd name="connsiteX4639" fmla="*/ 5170896 w 12193268"/>
              <a:gd name="connsiteY4639" fmla="*/ 4703594 h 6852115"/>
              <a:gd name="connsiteX4640" fmla="*/ 5282751 w 12193268"/>
              <a:gd name="connsiteY4640" fmla="*/ 4597704 h 6852115"/>
              <a:gd name="connsiteX4641" fmla="*/ 5374301 w 12193268"/>
              <a:gd name="connsiteY4641" fmla="*/ 4682265 h 6852115"/>
              <a:gd name="connsiteX4642" fmla="*/ 5223160 w 12193268"/>
              <a:gd name="connsiteY4642" fmla="*/ 4822707 h 6852115"/>
              <a:gd name="connsiteX4643" fmla="*/ 5306139 w 12193268"/>
              <a:gd name="connsiteY4643" fmla="*/ 4902203 h 6852115"/>
              <a:gd name="connsiteX4644" fmla="*/ 5427695 w 12193268"/>
              <a:gd name="connsiteY4644" fmla="*/ 4785751 h 6852115"/>
              <a:gd name="connsiteX4645" fmla="*/ 5403073 w 12193268"/>
              <a:gd name="connsiteY4645" fmla="*/ 4763008 h 6852115"/>
              <a:gd name="connsiteX4646" fmla="*/ 5313522 w 12193268"/>
              <a:gd name="connsiteY4646" fmla="*/ 4845721 h 6852115"/>
              <a:gd name="connsiteX4647" fmla="*/ 5287050 w 12193268"/>
              <a:gd name="connsiteY4647" fmla="*/ 4817927 h 6852115"/>
              <a:gd name="connsiteX4648" fmla="*/ 5403588 w 12193268"/>
              <a:gd name="connsiteY4648" fmla="*/ 4711239 h 6852115"/>
              <a:gd name="connsiteX4649" fmla="*/ 5485823 w 12193268"/>
              <a:gd name="connsiteY4649" fmla="*/ 4787195 h 6852115"/>
              <a:gd name="connsiteX4650" fmla="*/ 5333887 w 12193268"/>
              <a:gd name="connsiteY4650" fmla="*/ 4928785 h 6852115"/>
              <a:gd name="connsiteX4651" fmla="*/ 5484780 w 12193268"/>
              <a:gd name="connsiteY4651" fmla="*/ 5069581 h 6852115"/>
              <a:gd name="connsiteX4652" fmla="*/ 5402545 w 12193268"/>
              <a:gd name="connsiteY4652" fmla="*/ 5145537 h 6852115"/>
              <a:gd name="connsiteX4653" fmla="*/ 5396021 w 12193268"/>
              <a:gd name="connsiteY4653" fmla="*/ 5138686 h 6852115"/>
              <a:gd name="connsiteX4654" fmla="*/ 5395121 w 12193268"/>
              <a:gd name="connsiteY4654" fmla="*/ 5139631 h 6852115"/>
              <a:gd name="connsiteX4655" fmla="*/ 5286007 w 12193268"/>
              <a:gd name="connsiteY4655" fmla="*/ 5038848 h 6852115"/>
              <a:gd name="connsiteX4656" fmla="*/ 5312478 w 12193268"/>
              <a:gd name="connsiteY4656" fmla="*/ 5011053 h 6852115"/>
              <a:gd name="connsiteX4657" fmla="*/ 5402030 w 12193268"/>
              <a:gd name="connsiteY4657" fmla="*/ 5093768 h 6852115"/>
              <a:gd name="connsiteX4658" fmla="*/ 5426761 w 12193268"/>
              <a:gd name="connsiteY4658" fmla="*/ 5070924 h 6852115"/>
              <a:gd name="connsiteX4659" fmla="*/ 5306139 w 12193268"/>
              <a:gd name="connsiteY4659" fmla="*/ 4955367 h 6852115"/>
              <a:gd name="connsiteX4660" fmla="*/ 5223071 w 12193268"/>
              <a:gd name="connsiteY4660" fmla="*/ 5034948 h 6852115"/>
              <a:gd name="connsiteX4661" fmla="*/ 5373259 w 12193268"/>
              <a:gd name="connsiteY4661" fmla="*/ 5174511 h 6852115"/>
              <a:gd name="connsiteX4662" fmla="*/ 5281708 w 12193268"/>
              <a:gd name="connsiteY4662" fmla="*/ 5259070 h 6852115"/>
              <a:gd name="connsiteX4663" fmla="*/ 5169852 w 12193268"/>
              <a:gd name="connsiteY4663" fmla="*/ 5153182 h 6852115"/>
              <a:gd name="connsiteX4664" fmla="*/ 5196325 w 12193268"/>
              <a:gd name="connsiteY4664" fmla="*/ 5125386 h 6852115"/>
              <a:gd name="connsiteX4665" fmla="*/ 5283102 w 12193268"/>
              <a:gd name="connsiteY4665" fmla="*/ 5205538 h 6852115"/>
              <a:gd name="connsiteX4666" fmla="*/ 5317150 w 12193268"/>
              <a:gd name="connsiteY4666" fmla="*/ 5174090 h 6852115"/>
              <a:gd name="connsiteX4667" fmla="*/ 5195304 w 12193268"/>
              <a:gd name="connsiteY4667" fmla="*/ 5061548 h 6852115"/>
              <a:gd name="connsiteX4668" fmla="*/ 5107819 w 12193268"/>
              <a:gd name="connsiteY4668" fmla="*/ 5145359 h 6852115"/>
              <a:gd name="connsiteX4669" fmla="*/ 5258594 w 12193268"/>
              <a:gd name="connsiteY4669" fmla="*/ 5289804 h 6852115"/>
              <a:gd name="connsiteX4670" fmla="*/ 5256330 w 12193268"/>
              <a:gd name="connsiteY4670" fmla="*/ 5292095 h 6852115"/>
              <a:gd name="connsiteX4671" fmla="*/ 5223587 w 12193268"/>
              <a:gd name="connsiteY4671" fmla="*/ 5292096 h 6852115"/>
              <a:gd name="connsiteX4672" fmla="*/ 5239958 w 12193268"/>
              <a:gd name="connsiteY4672" fmla="*/ 5308668 h 6852115"/>
              <a:gd name="connsiteX4673" fmla="*/ 5235870 w 12193268"/>
              <a:gd name="connsiteY4673" fmla="*/ 5312807 h 6852115"/>
              <a:gd name="connsiteX4674" fmla="*/ 5244046 w 12193268"/>
              <a:gd name="connsiteY4674" fmla="*/ 5312807 h 6852115"/>
              <a:gd name="connsiteX4675" fmla="*/ 5250261 w 12193268"/>
              <a:gd name="connsiteY4675" fmla="*/ 5319100 h 6852115"/>
              <a:gd name="connsiteX4676" fmla="*/ 5102554 w 12193268"/>
              <a:gd name="connsiteY4676" fmla="*/ 5460606 h 6852115"/>
              <a:gd name="connsiteX4677" fmla="*/ 5190129 w 12193268"/>
              <a:gd name="connsiteY4677" fmla="*/ 5544504 h 6852115"/>
              <a:gd name="connsiteX4678" fmla="*/ 5312927 w 12193268"/>
              <a:gd name="connsiteY4678" fmla="*/ 5431082 h 6852115"/>
              <a:gd name="connsiteX4679" fmla="*/ 5278880 w 12193268"/>
              <a:gd name="connsiteY4679" fmla="*/ 5399634 h 6852115"/>
              <a:gd name="connsiteX4680" fmla="*/ 5192102 w 12193268"/>
              <a:gd name="connsiteY4680" fmla="*/ 5479785 h 6852115"/>
              <a:gd name="connsiteX4681" fmla="*/ 5165631 w 12193268"/>
              <a:gd name="connsiteY4681" fmla="*/ 5451990 h 6852115"/>
              <a:gd name="connsiteX4682" fmla="*/ 5277486 w 12193268"/>
              <a:gd name="connsiteY4682" fmla="*/ 5346100 h 6852115"/>
              <a:gd name="connsiteX4683" fmla="*/ 5369036 w 12193268"/>
              <a:gd name="connsiteY4683" fmla="*/ 5430661 h 6852115"/>
              <a:gd name="connsiteX4684" fmla="*/ 5217895 w 12193268"/>
              <a:gd name="connsiteY4684" fmla="*/ 5571104 h 6852115"/>
              <a:gd name="connsiteX4685" fmla="*/ 5300875 w 12193268"/>
              <a:gd name="connsiteY4685" fmla="*/ 5650599 h 6852115"/>
              <a:gd name="connsiteX4686" fmla="*/ 5422431 w 12193268"/>
              <a:gd name="connsiteY4686" fmla="*/ 5534147 h 6852115"/>
              <a:gd name="connsiteX4687" fmla="*/ 5397808 w 12193268"/>
              <a:gd name="connsiteY4687" fmla="*/ 5511403 h 6852115"/>
              <a:gd name="connsiteX4688" fmla="*/ 5308256 w 12193268"/>
              <a:gd name="connsiteY4688" fmla="*/ 5594118 h 6852115"/>
              <a:gd name="connsiteX4689" fmla="*/ 5281784 w 12193268"/>
              <a:gd name="connsiteY4689" fmla="*/ 5566323 h 6852115"/>
              <a:gd name="connsiteX4690" fmla="*/ 5398323 w 12193268"/>
              <a:gd name="connsiteY4690" fmla="*/ 5459635 h 6852115"/>
              <a:gd name="connsiteX4691" fmla="*/ 5480558 w 12193268"/>
              <a:gd name="connsiteY4691" fmla="*/ 5535590 h 6852115"/>
              <a:gd name="connsiteX4692" fmla="*/ 5328621 w 12193268"/>
              <a:gd name="connsiteY4692" fmla="*/ 5677182 h 6852115"/>
              <a:gd name="connsiteX4693" fmla="*/ 5479515 w 12193268"/>
              <a:gd name="connsiteY4693" fmla="*/ 5817977 h 6852115"/>
              <a:gd name="connsiteX4694" fmla="*/ 5397280 w 12193268"/>
              <a:gd name="connsiteY4694" fmla="*/ 5893932 h 6852115"/>
              <a:gd name="connsiteX4695" fmla="*/ 5390757 w 12193268"/>
              <a:gd name="connsiteY4695" fmla="*/ 5887083 h 6852115"/>
              <a:gd name="connsiteX4696" fmla="*/ 5389856 w 12193268"/>
              <a:gd name="connsiteY4696" fmla="*/ 5888028 h 6852115"/>
              <a:gd name="connsiteX4697" fmla="*/ 5280741 w 12193268"/>
              <a:gd name="connsiteY4697" fmla="*/ 5787244 h 6852115"/>
              <a:gd name="connsiteX4698" fmla="*/ 5307214 w 12193268"/>
              <a:gd name="connsiteY4698" fmla="*/ 5759450 h 6852115"/>
              <a:gd name="connsiteX4699" fmla="*/ 5396765 w 12193268"/>
              <a:gd name="connsiteY4699" fmla="*/ 5842163 h 6852115"/>
              <a:gd name="connsiteX4700" fmla="*/ 5421497 w 12193268"/>
              <a:gd name="connsiteY4700" fmla="*/ 5819320 h 6852115"/>
              <a:gd name="connsiteX4701" fmla="*/ 5300874 w 12193268"/>
              <a:gd name="connsiteY4701" fmla="*/ 5703763 h 6852115"/>
              <a:gd name="connsiteX4702" fmla="*/ 5217805 w 12193268"/>
              <a:gd name="connsiteY4702" fmla="*/ 5783345 h 6852115"/>
              <a:gd name="connsiteX4703" fmla="*/ 5367993 w 12193268"/>
              <a:gd name="connsiteY4703" fmla="*/ 5922907 h 6852115"/>
              <a:gd name="connsiteX4704" fmla="*/ 5276442 w 12193268"/>
              <a:gd name="connsiteY4704" fmla="*/ 6007467 h 6852115"/>
              <a:gd name="connsiteX4705" fmla="*/ 5164588 w 12193268"/>
              <a:gd name="connsiteY4705" fmla="*/ 5901577 h 6852115"/>
              <a:gd name="connsiteX4706" fmla="*/ 5191059 w 12193268"/>
              <a:gd name="connsiteY4706" fmla="*/ 5873782 h 6852115"/>
              <a:gd name="connsiteX4707" fmla="*/ 5277837 w 12193268"/>
              <a:gd name="connsiteY4707" fmla="*/ 5953933 h 6852115"/>
              <a:gd name="connsiteX4708" fmla="*/ 5311884 w 12193268"/>
              <a:gd name="connsiteY4708" fmla="*/ 5922485 h 6852115"/>
              <a:gd name="connsiteX4709" fmla="*/ 5190039 w 12193268"/>
              <a:gd name="connsiteY4709" fmla="*/ 5809944 h 6852115"/>
              <a:gd name="connsiteX4710" fmla="*/ 5102554 w 12193268"/>
              <a:gd name="connsiteY4710" fmla="*/ 5893755 h 6852115"/>
              <a:gd name="connsiteX4711" fmla="*/ 5253328 w 12193268"/>
              <a:gd name="connsiteY4711" fmla="*/ 6038201 h 6852115"/>
              <a:gd name="connsiteX4712" fmla="*/ 5230605 w 12193268"/>
              <a:gd name="connsiteY4712" fmla="*/ 6061203 h 6852115"/>
              <a:gd name="connsiteX4713" fmla="*/ 5284452 w 12193268"/>
              <a:gd name="connsiteY4713" fmla="*/ 6061203 h 6852115"/>
              <a:gd name="connsiteX4714" fmla="*/ 5608397 w 12193268"/>
              <a:gd name="connsiteY4714" fmla="*/ 5761993 h 6852115"/>
              <a:gd name="connsiteX4715" fmla="*/ 5948986 w 12193268"/>
              <a:gd name="connsiteY4715" fmla="*/ 6076577 h 6852115"/>
              <a:gd name="connsiteX4716" fmla="*/ 5994616 w 12193268"/>
              <a:gd name="connsiteY4716" fmla="*/ 6076577 h 6852115"/>
              <a:gd name="connsiteX4717" fmla="*/ 5967942 w 12193268"/>
              <a:gd name="connsiteY4717" fmla="*/ 6049574 h 6852115"/>
              <a:gd name="connsiteX4718" fmla="*/ 6115650 w 12193268"/>
              <a:gd name="connsiteY4718" fmla="*/ 5908067 h 6852115"/>
              <a:gd name="connsiteX4719" fmla="*/ 6028076 w 12193268"/>
              <a:gd name="connsiteY4719" fmla="*/ 5824169 h 6852115"/>
              <a:gd name="connsiteX4720" fmla="*/ 5905277 w 12193268"/>
              <a:gd name="connsiteY4720" fmla="*/ 5937592 h 6852115"/>
              <a:gd name="connsiteX4721" fmla="*/ 5939324 w 12193268"/>
              <a:gd name="connsiteY4721" fmla="*/ 5969039 h 6852115"/>
              <a:gd name="connsiteX4722" fmla="*/ 6026101 w 12193268"/>
              <a:gd name="connsiteY4722" fmla="*/ 5888889 h 6852115"/>
              <a:gd name="connsiteX4723" fmla="*/ 6052574 w 12193268"/>
              <a:gd name="connsiteY4723" fmla="*/ 5916682 h 6852115"/>
              <a:gd name="connsiteX4724" fmla="*/ 5940718 w 12193268"/>
              <a:gd name="connsiteY4724" fmla="*/ 6022572 h 6852115"/>
              <a:gd name="connsiteX4725" fmla="*/ 5849168 w 12193268"/>
              <a:gd name="connsiteY4725" fmla="*/ 5938012 h 6852115"/>
              <a:gd name="connsiteX4726" fmla="*/ 6000308 w 12193268"/>
              <a:gd name="connsiteY4726" fmla="*/ 5797569 h 6852115"/>
              <a:gd name="connsiteX4727" fmla="*/ 5917329 w 12193268"/>
              <a:gd name="connsiteY4727" fmla="*/ 5718073 h 6852115"/>
              <a:gd name="connsiteX4728" fmla="*/ 5795773 w 12193268"/>
              <a:gd name="connsiteY4728" fmla="*/ 5834526 h 6852115"/>
              <a:gd name="connsiteX4729" fmla="*/ 5820396 w 12193268"/>
              <a:gd name="connsiteY4729" fmla="*/ 5857268 h 6852115"/>
              <a:gd name="connsiteX4730" fmla="*/ 5909947 w 12193268"/>
              <a:gd name="connsiteY4730" fmla="*/ 5774555 h 6852115"/>
              <a:gd name="connsiteX4731" fmla="*/ 5936419 w 12193268"/>
              <a:gd name="connsiteY4731" fmla="*/ 5802350 h 6852115"/>
              <a:gd name="connsiteX4732" fmla="*/ 5819880 w 12193268"/>
              <a:gd name="connsiteY4732" fmla="*/ 5909038 h 6852115"/>
              <a:gd name="connsiteX4733" fmla="*/ 5737646 w 12193268"/>
              <a:gd name="connsiteY4733" fmla="*/ 5833082 h 6852115"/>
              <a:gd name="connsiteX4734" fmla="*/ 5889583 w 12193268"/>
              <a:gd name="connsiteY4734" fmla="*/ 5691492 h 6852115"/>
              <a:gd name="connsiteX4735" fmla="*/ 5738690 w 12193268"/>
              <a:gd name="connsiteY4735" fmla="*/ 5550696 h 6852115"/>
              <a:gd name="connsiteX4736" fmla="*/ 5820924 w 12193268"/>
              <a:gd name="connsiteY4736" fmla="*/ 5474740 h 6852115"/>
              <a:gd name="connsiteX4737" fmla="*/ 5827447 w 12193268"/>
              <a:gd name="connsiteY4737" fmla="*/ 5481590 h 6852115"/>
              <a:gd name="connsiteX4738" fmla="*/ 5828348 w 12193268"/>
              <a:gd name="connsiteY4738" fmla="*/ 5480645 h 6852115"/>
              <a:gd name="connsiteX4739" fmla="*/ 5937463 w 12193268"/>
              <a:gd name="connsiteY4739" fmla="*/ 5581428 h 6852115"/>
              <a:gd name="connsiteX4740" fmla="*/ 5910991 w 12193268"/>
              <a:gd name="connsiteY4740" fmla="*/ 5609223 h 6852115"/>
              <a:gd name="connsiteX4741" fmla="*/ 5821440 w 12193268"/>
              <a:gd name="connsiteY4741" fmla="*/ 5526509 h 6852115"/>
              <a:gd name="connsiteX4742" fmla="*/ 5796708 w 12193268"/>
              <a:gd name="connsiteY4742" fmla="*/ 5549353 h 6852115"/>
              <a:gd name="connsiteX4743" fmla="*/ 5917329 w 12193268"/>
              <a:gd name="connsiteY4743" fmla="*/ 5664910 h 6852115"/>
              <a:gd name="connsiteX4744" fmla="*/ 6000398 w 12193268"/>
              <a:gd name="connsiteY4744" fmla="*/ 5585328 h 6852115"/>
              <a:gd name="connsiteX4745" fmla="*/ 5850210 w 12193268"/>
              <a:gd name="connsiteY4745" fmla="*/ 5445766 h 6852115"/>
              <a:gd name="connsiteX4746" fmla="*/ 5941762 w 12193268"/>
              <a:gd name="connsiteY4746" fmla="*/ 5361206 h 6852115"/>
              <a:gd name="connsiteX4747" fmla="*/ 6053617 w 12193268"/>
              <a:gd name="connsiteY4747" fmla="*/ 5467095 h 6852115"/>
              <a:gd name="connsiteX4748" fmla="*/ 6027145 w 12193268"/>
              <a:gd name="connsiteY4748" fmla="*/ 5494890 h 6852115"/>
              <a:gd name="connsiteX4749" fmla="*/ 5940367 w 12193268"/>
              <a:gd name="connsiteY4749" fmla="*/ 5414739 h 6852115"/>
              <a:gd name="connsiteX4750" fmla="*/ 5906320 w 12193268"/>
              <a:gd name="connsiteY4750" fmla="*/ 5446187 h 6852115"/>
              <a:gd name="connsiteX4751" fmla="*/ 6028165 w 12193268"/>
              <a:gd name="connsiteY4751" fmla="*/ 5558729 h 6852115"/>
              <a:gd name="connsiteX4752" fmla="*/ 6115650 w 12193268"/>
              <a:gd name="connsiteY4752" fmla="*/ 5474918 h 6852115"/>
              <a:gd name="connsiteX4753" fmla="*/ 5964875 w 12193268"/>
              <a:gd name="connsiteY4753" fmla="*/ 5330473 h 6852115"/>
              <a:gd name="connsiteX4754" fmla="*/ 5967140 w 12193268"/>
              <a:gd name="connsiteY4754" fmla="*/ 5328182 h 6852115"/>
              <a:gd name="connsiteX4755" fmla="*/ 5999882 w 12193268"/>
              <a:gd name="connsiteY4755" fmla="*/ 5328181 h 6852115"/>
              <a:gd name="connsiteX4756" fmla="*/ 5983511 w 12193268"/>
              <a:gd name="connsiteY4756" fmla="*/ 5311608 h 6852115"/>
              <a:gd name="connsiteX4757" fmla="*/ 5987599 w 12193268"/>
              <a:gd name="connsiteY4757" fmla="*/ 5307470 h 6852115"/>
              <a:gd name="connsiteX4758" fmla="*/ 5979423 w 12193268"/>
              <a:gd name="connsiteY4758" fmla="*/ 5307470 h 6852115"/>
              <a:gd name="connsiteX4759" fmla="*/ 5973207 w 12193268"/>
              <a:gd name="connsiteY4759" fmla="*/ 5301177 h 6852115"/>
              <a:gd name="connsiteX4760" fmla="*/ 6120915 w 12193268"/>
              <a:gd name="connsiteY4760" fmla="*/ 5159671 h 6852115"/>
              <a:gd name="connsiteX4761" fmla="*/ 6033340 w 12193268"/>
              <a:gd name="connsiteY4761" fmla="*/ 5075773 h 6852115"/>
              <a:gd name="connsiteX4762" fmla="*/ 5910540 w 12193268"/>
              <a:gd name="connsiteY4762" fmla="*/ 5189195 h 6852115"/>
              <a:gd name="connsiteX4763" fmla="*/ 5944589 w 12193268"/>
              <a:gd name="connsiteY4763" fmla="*/ 5220643 h 6852115"/>
              <a:gd name="connsiteX4764" fmla="*/ 6031366 w 12193268"/>
              <a:gd name="connsiteY4764" fmla="*/ 5140492 h 6852115"/>
              <a:gd name="connsiteX4765" fmla="*/ 6057839 w 12193268"/>
              <a:gd name="connsiteY4765" fmla="*/ 5168286 h 6852115"/>
              <a:gd name="connsiteX4766" fmla="*/ 5945984 w 12193268"/>
              <a:gd name="connsiteY4766" fmla="*/ 5274176 h 6852115"/>
              <a:gd name="connsiteX4767" fmla="*/ 5854432 w 12193268"/>
              <a:gd name="connsiteY4767" fmla="*/ 5189616 h 6852115"/>
              <a:gd name="connsiteX4768" fmla="*/ 6005574 w 12193268"/>
              <a:gd name="connsiteY4768" fmla="*/ 5049172 h 6852115"/>
              <a:gd name="connsiteX4769" fmla="*/ 5922594 w 12193268"/>
              <a:gd name="connsiteY4769" fmla="*/ 4969678 h 6852115"/>
              <a:gd name="connsiteX4770" fmla="*/ 5801039 w 12193268"/>
              <a:gd name="connsiteY4770" fmla="*/ 5086130 h 6852115"/>
              <a:gd name="connsiteX4771" fmla="*/ 5825662 w 12193268"/>
              <a:gd name="connsiteY4771" fmla="*/ 5108873 h 6852115"/>
              <a:gd name="connsiteX4772" fmla="*/ 5915212 w 12193268"/>
              <a:gd name="connsiteY4772" fmla="*/ 5026158 h 6852115"/>
              <a:gd name="connsiteX4773" fmla="*/ 5941685 w 12193268"/>
              <a:gd name="connsiteY4773" fmla="*/ 5053954 h 6852115"/>
              <a:gd name="connsiteX4774" fmla="*/ 5825146 w 12193268"/>
              <a:gd name="connsiteY4774" fmla="*/ 5160642 h 6852115"/>
              <a:gd name="connsiteX4775" fmla="*/ 5742912 w 12193268"/>
              <a:gd name="connsiteY4775" fmla="*/ 5084685 h 6852115"/>
              <a:gd name="connsiteX4776" fmla="*/ 5894848 w 12193268"/>
              <a:gd name="connsiteY4776" fmla="*/ 4943095 h 6852115"/>
              <a:gd name="connsiteX4777" fmla="*/ 5743955 w 12193268"/>
              <a:gd name="connsiteY4777" fmla="*/ 4802300 h 6852115"/>
              <a:gd name="connsiteX4778" fmla="*/ 5826190 w 12193268"/>
              <a:gd name="connsiteY4778" fmla="*/ 4726344 h 6852115"/>
              <a:gd name="connsiteX4779" fmla="*/ 5832712 w 12193268"/>
              <a:gd name="connsiteY4779" fmla="*/ 4733194 h 6852115"/>
              <a:gd name="connsiteX4780" fmla="*/ 5833611 w 12193268"/>
              <a:gd name="connsiteY4780" fmla="*/ 4732248 h 6852115"/>
              <a:gd name="connsiteX4781" fmla="*/ 5942728 w 12193268"/>
              <a:gd name="connsiteY4781" fmla="*/ 4833032 h 6852115"/>
              <a:gd name="connsiteX4782" fmla="*/ 5916255 w 12193268"/>
              <a:gd name="connsiteY4782" fmla="*/ 4860828 h 6852115"/>
              <a:gd name="connsiteX4783" fmla="*/ 5826704 w 12193268"/>
              <a:gd name="connsiteY4783" fmla="*/ 4778113 h 6852115"/>
              <a:gd name="connsiteX4784" fmla="*/ 5801973 w 12193268"/>
              <a:gd name="connsiteY4784" fmla="*/ 4800957 h 6852115"/>
              <a:gd name="connsiteX4785" fmla="*/ 5922593 w 12193268"/>
              <a:gd name="connsiteY4785" fmla="*/ 4916514 h 6852115"/>
              <a:gd name="connsiteX4786" fmla="*/ 6005663 w 12193268"/>
              <a:gd name="connsiteY4786" fmla="*/ 4836932 h 6852115"/>
              <a:gd name="connsiteX4787" fmla="*/ 5855476 w 12193268"/>
              <a:gd name="connsiteY4787" fmla="*/ 4697370 h 6852115"/>
              <a:gd name="connsiteX4788" fmla="*/ 5947027 w 12193268"/>
              <a:gd name="connsiteY4788" fmla="*/ 4612809 h 6852115"/>
              <a:gd name="connsiteX4789" fmla="*/ 6058881 w 12193268"/>
              <a:gd name="connsiteY4789" fmla="*/ 4718699 h 6852115"/>
              <a:gd name="connsiteX4790" fmla="*/ 6032410 w 12193268"/>
              <a:gd name="connsiteY4790" fmla="*/ 4746494 h 6852115"/>
              <a:gd name="connsiteX4791" fmla="*/ 5945632 w 12193268"/>
              <a:gd name="connsiteY4791" fmla="*/ 4666343 h 6852115"/>
              <a:gd name="connsiteX4792" fmla="*/ 5911584 w 12193268"/>
              <a:gd name="connsiteY4792" fmla="*/ 4697791 h 6852115"/>
              <a:gd name="connsiteX4793" fmla="*/ 6033428 w 12193268"/>
              <a:gd name="connsiteY4793" fmla="*/ 4810332 h 6852115"/>
              <a:gd name="connsiteX4794" fmla="*/ 6120915 w 12193268"/>
              <a:gd name="connsiteY4794" fmla="*/ 4726521 h 6852115"/>
              <a:gd name="connsiteX4795" fmla="*/ 5970140 w 12193268"/>
              <a:gd name="connsiteY4795" fmla="*/ 4582077 h 6852115"/>
              <a:gd name="connsiteX4796" fmla="*/ 5992864 w 12193268"/>
              <a:gd name="connsiteY4796" fmla="*/ 4559074 h 6852115"/>
              <a:gd name="connsiteX4797" fmla="*/ 5939017 w 12193268"/>
              <a:gd name="connsiteY4797" fmla="*/ 4559074 h 6852115"/>
              <a:gd name="connsiteX4798" fmla="*/ 5615072 w 12193268"/>
              <a:gd name="connsiteY4798" fmla="*/ 4858284 h 6852115"/>
              <a:gd name="connsiteX4799" fmla="*/ 5274482 w 12193268"/>
              <a:gd name="connsiteY4799" fmla="*/ 4543699 h 6852115"/>
              <a:gd name="connsiteX4800" fmla="*/ 5041457 w 12193268"/>
              <a:gd name="connsiteY4800" fmla="*/ 4543699 h 6852115"/>
              <a:gd name="connsiteX4801" fmla="*/ 5079385 w 12193268"/>
              <a:gd name="connsiteY4801" fmla="*/ 4581050 h 6852115"/>
              <a:gd name="connsiteX4802" fmla="*/ 5117313 w 12193268"/>
              <a:gd name="connsiteY4802" fmla="*/ 4543699 h 6852115"/>
              <a:gd name="connsiteX4803" fmla="*/ 4889876 w 12193268"/>
              <a:gd name="connsiteY4803" fmla="*/ 4543699 h 6852115"/>
              <a:gd name="connsiteX4804" fmla="*/ 4520565 w 12193268"/>
              <a:gd name="connsiteY4804" fmla="*/ 4884811 h 6852115"/>
              <a:gd name="connsiteX4805" fmla="*/ 4520565 w 12193268"/>
              <a:gd name="connsiteY4805" fmla="*/ 4887257 h 6852115"/>
              <a:gd name="connsiteX4806" fmla="*/ 4161530 w 12193268"/>
              <a:gd name="connsiteY4806" fmla="*/ 4555638 h 6852115"/>
              <a:gd name="connsiteX4807" fmla="*/ 4111779 w 12193268"/>
              <a:gd name="connsiteY4807" fmla="*/ 4555638 h 6852115"/>
              <a:gd name="connsiteX4808" fmla="*/ 4136971 w 12193268"/>
              <a:gd name="connsiteY4808" fmla="*/ 4581140 h 6852115"/>
              <a:gd name="connsiteX4809" fmla="*/ 3988805 w 12193268"/>
              <a:gd name="connsiteY4809" fmla="*/ 4723085 h 6852115"/>
              <a:gd name="connsiteX4810" fmla="*/ 4075940 w 12193268"/>
              <a:gd name="connsiteY4810" fmla="*/ 4806561 h 6852115"/>
              <a:gd name="connsiteX4811" fmla="*/ 4197305 w 12193268"/>
              <a:gd name="connsiteY4811" fmla="*/ 4694463 h 6852115"/>
              <a:gd name="connsiteX4812" fmla="*/ 4163258 w 12193268"/>
              <a:gd name="connsiteY4812" fmla="*/ 4663015 h 6852115"/>
              <a:gd name="connsiteX4813" fmla="*/ 4076481 w 12193268"/>
              <a:gd name="connsiteY4813" fmla="*/ 4743166 h 6852115"/>
              <a:gd name="connsiteX4814" fmla="*/ 4050009 w 12193268"/>
              <a:gd name="connsiteY4814" fmla="*/ 4715370 h 6852115"/>
              <a:gd name="connsiteX4815" fmla="*/ 4161863 w 12193268"/>
              <a:gd name="connsiteY4815" fmla="*/ 4609481 h 6852115"/>
              <a:gd name="connsiteX4816" fmla="*/ 4253414 w 12193268"/>
              <a:gd name="connsiteY4816" fmla="*/ 4694042 h 6852115"/>
              <a:gd name="connsiteX4817" fmla="*/ 4103705 w 12193268"/>
              <a:gd name="connsiteY4817" fmla="*/ 4833160 h 6852115"/>
              <a:gd name="connsiteX4818" fmla="*/ 4187126 w 12193268"/>
              <a:gd name="connsiteY4818" fmla="*/ 4913078 h 6852115"/>
              <a:gd name="connsiteX4819" fmla="*/ 4307283 w 12193268"/>
              <a:gd name="connsiteY4819" fmla="*/ 4797966 h 6852115"/>
              <a:gd name="connsiteX4820" fmla="*/ 4282186 w 12193268"/>
              <a:gd name="connsiteY4820" fmla="*/ 4774785 h 6852115"/>
              <a:gd name="connsiteX4821" fmla="*/ 4192635 w 12193268"/>
              <a:gd name="connsiteY4821" fmla="*/ 4857498 h 6852115"/>
              <a:gd name="connsiteX4822" fmla="*/ 4166163 w 12193268"/>
              <a:gd name="connsiteY4822" fmla="*/ 4829704 h 6852115"/>
              <a:gd name="connsiteX4823" fmla="*/ 4282701 w 12193268"/>
              <a:gd name="connsiteY4823" fmla="*/ 4723016 h 6852115"/>
              <a:gd name="connsiteX4824" fmla="*/ 4364936 w 12193268"/>
              <a:gd name="connsiteY4824" fmla="*/ 4798971 h 6852115"/>
              <a:gd name="connsiteX4825" fmla="*/ 4214873 w 12193268"/>
              <a:gd name="connsiteY4825" fmla="*/ 4939661 h 6852115"/>
              <a:gd name="connsiteX4826" fmla="*/ 4363893 w 12193268"/>
              <a:gd name="connsiteY4826" fmla="*/ 5081144 h 6852115"/>
              <a:gd name="connsiteX4827" fmla="*/ 4281658 w 12193268"/>
              <a:gd name="connsiteY4827" fmla="*/ 5157099 h 6852115"/>
              <a:gd name="connsiteX4828" fmla="*/ 4165119 w 12193268"/>
              <a:gd name="connsiteY4828" fmla="*/ 5050410 h 6852115"/>
              <a:gd name="connsiteX4829" fmla="*/ 4191591 w 12193268"/>
              <a:gd name="connsiteY4829" fmla="*/ 5022616 h 6852115"/>
              <a:gd name="connsiteX4830" fmla="*/ 4281143 w 12193268"/>
              <a:gd name="connsiteY4830" fmla="*/ 5105330 h 6852115"/>
              <a:gd name="connsiteX4831" fmla="*/ 4307193 w 12193268"/>
              <a:gd name="connsiteY4831" fmla="*/ 5081268 h 6852115"/>
              <a:gd name="connsiteX4832" fmla="*/ 4187126 w 12193268"/>
              <a:gd name="connsiteY4832" fmla="*/ 4966242 h 6852115"/>
              <a:gd name="connsiteX4833" fmla="*/ 4102771 w 12193268"/>
              <a:gd name="connsiteY4833" fmla="*/ 5047054 h 6852115"/>
              <a:gd name="connsiteX4834" fmla="*/ 4252371 w 12193268"/>
              <a:gd name="connsiteY4834" fmla="*/ 5186073 h 6852115"/>
              <a:gd name="connsiteX4835" fmla="*/ 4160820 w 12193268"/>
              <a:gd name="connsiteY4835" fmla="*/ 5270632 h 6852115"/>
              <a:gd name="connsiteX4836" fmla="*/ 4048966 w 12193268"/>
              <a:gd name="connsiteY4836" fmla="*/ 5164744 h 6852115"/>
              <a:gd name="connsiteX4837" fmla="*/ 4075437 w 12193268"/>
              <a:gd name="connsiteY4837" fmla="*/ 5136949 h 6852115"/>
              <a:gd name="connsiteX4838" fmla="*/ 4162215 w 12193268"/>
              <a:gd name="connsiteY4838" fmla="*/ 5217100 h 6852115"/>
              <a:gd name="connsiteX4839" fmla="*/ 4196262 w 12193268"/>
              <a:gd name="connsiteY4839" fmla="*/ 5185653 h 6852115"/>
              <a:gd name="connsiteX4840" fmla="*/ 4075005 w 12193268"/>
              <a:gd name="connsiteY4840" fmla="*/ 5073655 h 6852115"/>
              <a:gd name="connsiteX4841" fmla="*/ 3988804 w 12193268"/>
              <a:gd name="connsiteY4841" fmla="*/ 5156235 h 6852115"/>
              <a:gd name="connsiteX4842" fmla="*/ 4133905 w 12193268"/>
              <a:gd name="connsiteY4842" fmla="*/ 5295242 h 6852115"/>
              <a:gd name="connsiteX4843" fmla="*/ 4125220 w 12193268"/>
              <a:gd name="connsiteY4843" fmla="*/ 5304034 h 6852115"/>
              <a:gd name="connsiteX4844" fmla="*/ 4106513 w 12193268"/>
              <a:gd name="connsiteY4844" fmla="*/ 5304034 h 6852115"/>
              <a:gd name="connsiteX4845" fmla="*/ 4115867 w 12193268"/>
              <a:gd name="connsiteY4845" fmla="*/ 5313502 h 6852115"/>
              <a:gd name="connsiteX4846" fmla="*/ 4106922 w 12193268"/>
              <a:gd name="connsiteY4846" fmla="*/ 5322556 h 6852115"/>
              <a:gd name="connsiteX4847" fmla="*/ 4095211 w 12193268"/>
              <a:gd name="connsiteY4847" fmla="*/ 5311336 h 6852115"/>
              <a:gd name="connsiteX4848" fmla="*/ 4102831 w 12193268"/>
              <a:gd name="connsiteY4848" fmla="*/ 5304035 h 6852115"/>
              <a:gd name="connsiteX4849" fmla="*/ 4087588 w 12193268"/>
              <a:gd name="connsiteY4849" fmla="*/ 5304035 h 6852115"/>
              <a:gd name="connsiteX4850" fmla="*/ 3961058 w 12193268"/>
              <a:gd name="connsiteY4850" fmla="*/ 5182817 h 6852115"/>
              <a:gd name="connsiteX4851" fmla="*/ 3834527 w 12193268"/>
              <a:gd name="connsiteY4851" fmla="*/ 5304034 h 6852115"/>
              <a:gd name="connsiteX4852" fmla="*/ 3808754 w 12193268"/>
              <a:gd name="connsiteY4852" fmla="*/ 5304035 h 6852115"/>
              <a:gd name="connsiteX4853" fmla="*/ 3821641 w 12193268"/>
              <a:gd name="connsiteY4853" fmla="*/ 5316380 h 6852115"/>
              <a:gd name="connsiteX4854" fmla="*/ 3812909 w 12193268"/>
              <a:gd name="connsiteY4854" fmla="*/ 5324745 h 6852115"/>
              <a:gd name="connsiteX4855" fmla="*/ 3830372 w 12193268"/>
              <a:gd name="connsiteY4855" fmla="*/ 5324745 h 6852115"/>
              <a:gd name="connsiteX4856" fmla="*/ 3955792 w 12193268"/>
              <a:gd name="connsiteY4856" fmla="*/ 5444900 h 6852115"/>
              <a:gd name="connsiteX4857" fmla="*/ 4081213 w 12193268"/>
              <a:gd name="connsiteY4857" fmla="*/ 5324745 h 6852115"/>
              <a:gd name="connsiteX4858" fmla="*/ 4126972 w 12193268"/>
              <a:gd name="connsiteY4858" fmla="*/ 5324745 h 6852115"/>
              <a:gd name="connsiteX4859" fmla="*/ 4131705 w 12193268"/>
              <a:gd name="connsiteY4859" fmla="*/ 5329537 h 6852115"/>
              <a:gd name="connsiteX4860" fmla="*/ 3983540 w 12193268"/>
              <a:gd name="connsiteY4860" fmla="*/ 5471481 h 6852115"/>
              <a:gd name="connsiteX4861" fmla="*/ 4070675 w 12193268"/>
              <a:gd name="connsiteY4861" fmla="*/ 5554958 h 6852115"/>
              <a:gd name="connsiteX4862" fmla="*/ 4192040 w 12193268"/>
              <a:gd name="connsiteY4862" fmla="*/ 5442859 h 6852115"/>
              <a:gd name="connsiteX4863" fmla="*/ 4157993 w 12193268"/>
              <a:gd name="connsiteY4863" fmla="*/ 5411411 h 6852115"/>
              <a:gd name="connsiteX4864" fmla="*/ 4071215 w 12193268"/>
              <a:gd name="connsiteY4864" fmla="*/ 5491561 h 6852115"/>
              <a:gd name="connsiteX4865" fmla="*/ 4044743 w 12193268"/>
              <a:gd name="connsiteY4865" fmla="*/ 5463767 h 6852115"/>
              <a:gd name="connsiteX4866" fmla="*/ 4156598 w 12193268"/>
              <a:gd name="connsiteY4866" fmla="*/ 5357878 h 6852115"/>
              <a:gd name="connsiteX4867" fmla="*/ 4248149 w 12193268"/>
              <a:gd name="connsiteY4867" fmla="*/ 5442438 h 6852115"/>
              <a:gd name="connsiteX4868" fmla="*/ 4098441 w 12193268"/>
              <a:gd name="connsiteY4868" fmla="*/ 5581556 h 6852115"/>
              <a:gd name="connsiteX4869" fmla="*/ 4181861 w 12193268"/>
              <a:gd name="connsiteY4869" fmla="*/ 5661475 h 6852115"/>
              <a:gd name="connsiteX4870" fmla="*/ 4302019 w 12193268"/>
              <a:gd name="connsiteY4870" fmla="*/ 5546363 h 6852115"/>
              <a:gd name="connsiteX4871" fmla="*/ 4276921 w 12193268"/>
              <a:gd name="connsiteY4871" fmla="*/ 5523182 h 6852115"/>
              <a:gd name="connsiteX4872" fmla="*/ 4187369 w 12193268"/>
              <a:gd name="connsiteY4872" fmla="*/ 5605895 h 6852115"/>
              <a:gd name="connsiteX4873" fmla="*/ 4160898 w 12193268"/>
              <a:gd name="connsiteY4873" fmla="*/ 5578101 h 6852115"/>
              <a:gd name="connsiteX4874" fmla="*/ 4277437 w 12193268"/>
              <a:gd name="connsiteY4874" fmla="*/ 5471413 h 6852115"/>
              <a:gd name="connsiteX4875" fmla="*/ 4359670 w 12193268"/>
              <a:gd name="connsiteY4875" fmla="*/ 5547367 h 6852115"/>
              <a:gd name="connsiteX4876" fmla="*/ 4209608 w 12193268"/>
              <a:gd name="connsiteY4876" fmla="*/ 5688056 h 6852115"/>
              <a:gd name="connsiteX4877" fmla="*/ 4358627 w 12193268"/>
              <a:gd name="connsiteY4877" fmla="*/ 5829539 h 6852115"/>
              <a:gd name="connsiteX4878" fmla="*/ 4276393 w 12193268"/>
              <a:gd name="connsiteY4878" fmla="*/ 5905495 h 6852115"/>
              <a:gd name="connsiteX4879" fmla="*/ 4159854 w 12193268"/>
              <a:gd name="connsiteY4879" fmla="*/ 5798807 h 6852115"/>
              <a:gd name="connsiteX4880" fmla="*/ 4186326 w 12193268"/>
              <a:gd name="connsiteY4880" fmla="*/ 5771012 h 6852115"/>
              <a:gd name="connsiteX4881" fmla="*/ 4275877 w 12193268"/>
              <a:gd name="connsiteY4881" fmla="*/ 5853726 h 6852115"/>
              <a:gd name="connsiteX4882" fmla="*/ 4301928 w 12193268"/>
              <a:gd name="connsiteY4882" fmla="*/ 5829663 h 6852115"/>
              <a:gd name="connsiteX4883" fmla="*/ 4181861 w 12193268"/>
              <a:gd name="connsiteY4883" fmla="*/ 5714639 h 6852115"/>
              <a:gd name="connsiteX4884" fmla="*/ 4097506 w 12193268"/>
              <a:gd name="connsiteY4884" fmla="*/ 5795451 h 6852115"/>
              <a:gd name="connsiteX4885" fmla="*/ 4247106 w 12193268"/>
              <a:gd name="connsiteY4885" fmla="*/ 5934470 h 6852115"/>
              <a:gd name="connsiteX4886" fmla="*/ 4155555 w 12193268"/>
              <a:gd name="connsiteY4886" fmla="*/ 6019030 h 6852115"/>
              <a:gd name="connsiteX4887" fmla="*/ 4043700 w 12193268"/>
              <a:gd name="connsiteY4887" fmla="*/ 5913140 h 6852115"/>
              <a:gd name="connsiteX4888" fmla="*/ 4070172 w 12193268"/>
              <a:gd name="connsiteY4888" fmla="*/ 5885346 h 6852115"/>
              <a:gd name="connsiteX4889" fmla="*/ 4156949 w 12193268"/>
              <a:gd name="connsiteY4889" fmla="*/ 5965496 h 6852115"/>
              <a:gd name="connsiteX4890" fmla="*/ 4190997 w 12193268"/>
              <a:gd name="connsiteY4890" fmla="*/ 5934048 h 6852115"/>
              <a:gd name="connsiteX4891" fmla="*/ 4069741 w 12193268"/>
              <a:gd name="connsiteY4891" fmla="*/ 5822051 h 6852115"/>
              <a:gd name="connsiteX4892" fmla="*/ 3983540 w 12193268"/>
              <a:gd name="connsiteY4892" fmla="*/ 5904631 h 6852115"/>
              <a:gd name="connsiteX4893" fmla="*/ 4128640 w 12193268"/>
              <a:gd name="connsiteY4893" fmla="*/ 6043638 h 6852115"/>
              <a:gd name="connsiteX4894" fmla="*/ 4101657 w 12193268"/>
              <a:gd name="connsiteY4894" fmla="*/ 6070952 h 6852115"/>
              <a:gd name="connsiteX4895" fmla="*/ 3955793 w 12193268"/>
              <a:gd name="connsiteY4895" fmla="*/ 5931213 h 6852115"/>
              <a:gd name="connsiteX4896" fmla="*/ 3807643 w 12193268"/>
              <a:gd name="connsiteY4896" fmla="*/ 6073142 h 6852115"/>
              <a:gd name="connsiteX4897" fmla="*/ 3875945 w 12193268"/>
              <a:gd name="connsiteY4897" fmla="*/ 6073142 h 6852115"/>
              <a:gd name="connsiteX4898" fmla="*/ 3956480 w 12193268"/>
              <a:gd name="connsiteY4898" fmla="*/ 5993832 h 6852115"/>
              <a:gd name="connsiteX4899" fmla="*/ 4037016 w 12193268"/>
              <a:gd name="connsiteY4899" fmla="*/ 6073142 h 6852115"/>
              <a:gd name="connsiteX4900" fmla="*/ 4145989 w 12193268"/>
              <a:gd name="connsiteY4900" fmla="*/ 6073141 h 6852115"/>
              <a:gd name="connsiteX4901" fmla="*/ 4515300 w 12193268"/>
              <a:gd name="connsiteY4901" fmla="*/ 5732030 h 6852115"/>
              <a:gd name="connsiteX4902" fmla="*/ 4515300 w 12193268"/>
              <a:gd name="connsiteY4902" fmla="*/ 5729583 h 6852115"/>
              <a:gd name="connsiteX4903" fmla="*/ 4874335 w 12193268"/>
              <a:gd name="connsiteY4903" fmla="*/ 6061203 h 6852115"/>
              <a:gd name="connsiteX4904" fmla="*/ 4924086 w 12193268"/>
              <a:gd name="connsiteY4904" fmla="*/ 6061203 h 6852115"/>
              <a:gd name="connsiteX4905" fmla="*/ 4898895 w 12193268"/>
              <a:gd name="connsiteY4905" fmla="*/ 6035701 h 6852115"/>
              <a:gd name="connsiteX4906" fmla="*/ 5047060 w 12193268"/>
              <a:gd name="connsiteY4906" fmla="*/ 5893756 h 6852115"/>
              <a:gd name="connsiteX4907" fmla="*/ 4959925 w 12193268"/>
              <a:gd name="connsiteY4907" fmla="*/ 5810280 h 6852115"/>
              <a:gd name="connsiteX4908" fmla="*/ 4838559 w 12193268"/>
              <a:gd name="connsiteY4908" fmla="*/ 5922378 h 6852115"/>
              <a:gd name="connsiteX4909" fmla="*/ 4872607 w 12193268"/>
              <a:gd name="connsiteY4909" fmla="*/ 5953826 h 6852115"/>
              <a:gd name="connsiteX4910" fmla="*/ 4959385 w 12193268"/>
              <a:gd name="connsiteY4910" fmla="*/ 5873676 h 6852115"/>
              <a:gd name="connsiteX4911" fmla="*/ 4985856 w 12193268"/>
              <a:gd name="connsiteY4911" fmla="*/ 5901471 h 6852115"/>
              <a:gd name="connsiteX4912" fmla="*/ 4874002 w 12193268"/>
              <a:gd name="connsiteY4912" fmla="*/ 6007360 h 6852115"/>
              <a:gd name="connsiteX4913" fmla="*/ 4782451 w 12193268"/>
              <a:gd name="connsiteY4913" fmla="*/ 5922800 h 6852115"/>
              <a:gd name="connsiteX4914" fmla="*/ 4932160 w 12193268"/>
              <a:gd name="connsiteY4914" fmla="*/ 5783680 h 6852115"/>
              <a:gd name="connsiteX4915" fmla="*/ 4848739 w 12193268"/>
              <a:gd name="connsiteY4915" fmla="*/ 5703762 h 6852115"/>
              <a:gd name="connsiteX4916" fmla="*/ 4728581 w 12193268"/>
              <a:gd name="connsiteY4916" fmla="*/ 5818875 h 6852115"/>
              <a:gd name="connsiteX4917" fmla="*/ 4753680 w 12193268"/>
              <a:gd name="connsiteY4917" fmla="*/ 5842056 h 6852115"/>
              <a:gd name="connsiteX4918" fmla="*/ 4843231 w 12193268"/>
              <a:gd name="connsiteY4918" fmla="*/ 5759342 h 6852115"/>
              <a:gd name="connsiteX4919" fmla="*/ 4869702 w 12193268"/>
              <a:gd name="connsiteY4919" fmla="*/ 5787137 h 6852115"/>
              <a:gd name="connsiteX4920" fmla="*/ 4753163 w 12193268"/>
              <a:gd name="connsiteY4920" fmla="*/ 5893825 h 6852115"/>
              <a:gd name="connsiteX4921" fmla="*/ 4670929 w 12193268"/>
              <a:gd name="connsiteY4921" fmla="*/ 5817871 h 6852115"/>
              <a:gd name="connsiteX4922" fmla="*/ 4820992 w 12193268"/>
              <a:gd name="connsiteY4922" fmla="*/ 5677182 h 6852115"/>
              <a:gd name="connsiteX4923" fmla="*/ 4671972 w 12193268"/>
              <a:gd name="connsiteY4923" fmla="*/ 5535697 h 6852115"/>
              <a:gd name="connsiteX4924" fmla="*/ 4754207 w 12193268"/>
              <a:gd name="connsiteY4924" fmla="*/ 5459742 h 6852115"/>
              <a:gd name="connsiteX4925" fmla="*/ 4870746 w 12193268"/>
              <a:gd name="connsiteY4925" fmla="*/ 5566431 h 6852115"/>
              <a:gd name="connsiteX4926" fmla="*/ 4844274 w 12193268"/>
              <a:gd name="connsiteY4926" fmla="*/ 5594225 h 6852115"/>
              <a:gd name="connsiteX4927" fmla="*/ 4754723 w 12193268"/>
              <a:gd name="connsiteY4927" fmla="*/ 5511511 h 6852115"/>
              <a:gd name="connsiteX4928" fmla="*/ 4728672 w 12193268"/>
              <a:gd name="connsiteY4928" fmla="*/ 5535573 h 6852115"/>
              <a:gd name="connsiteX4929" fmla="*/ 4848739 w 12193268"/>
              <a:gd name="connsiteY4929" fmla="*/ 5650599 h 6852115"/>
              <a:gd name="connsiteX4930" fmla="*/ 4933094 w 12193268"/>
              <a:gd name="connsiteY4930" fmla="*/ 5569787 h 6852115"/>
              <a:gd name="connsiteX4931" fmla="*/ 4783494 w 12193268"/>
              <a:gd name="connsiteY4931" fmla="*/ 5430768 h 6852115"/>
              <a:gd name="connsiteX4932" fmla="*/ 4875045 w 12193268"/>
              <a:gd name="connsiteY4932" fmla="*/ 5346208 h 6852115"/>
              <a:gd name="connsiteX4933" fmla="*/ 4986900 w 12193268"/>
              <a:gd name="connsiteY4933" fmla="*/ 5452098 h 6852115"/>
              <a:gd name="connsiteX4934" fmla="*/ 4960428 w 12193268"/>
              <a:gd name="connsiteY4934" fmla="*/ 5479892 h 6852115"/>
              <a:gd name="connsiteX4935" fmla="*/ 4873651 w 12193268"/>
              <a:gd name="connsiteY4935" fmla="*/ 5399741 h 6852115"/>
              <a:gd name="connsiteX4936" fmla="*/ 4839602 w 12193268"/>
              <a:gd name="connsiteY4936" fmla="*/ 5431189 h 6852115"/>
              <a:gd name="connsiteX4937" fmla="*/ 4960860 w 12193268"/>
              <a:gd name="connsiteY4937" fmla="*/ 5543187 h 6852115"/>
              <a:gd name="connsiteX4938" fmla="*/ 5047060 w 12193268"/>
              <a:gd name="connsiteY4938" fmla="*/ 5460606 h 6852115"/>
              <a:gd name="connsiteX4939" fmla="*/ 4901960 w 12193268"/>
              <a:gd name="connsiteY4939" fmla="*/ 5321599 h 6852115"/>
              <a:gd name="connsiteX4940" fmla="*/ 4910646 w 12193268"/>
              <a:gd name="connsiteY4940" fmla="*/ 5312807 h 6852115"/>
              <a:gd name="connsiteX4941" fmla="*/ 4929352 w 12193268"/>
              <a:gd name="connsiteY4941" fmla="*/ 5312807 h 6852115"/>
              <a:gd name="connsiteX4942" fmla="*/ 4919998 w 12193268"/>
              <a:gd name="connsiteY4942" fmla="*/ 5303339 h 6852115"/>
              <a:gd name="connsiteX4943" fmla="*/ 4928943 w 12193268"/>
              <a:gd name="connsiteY4943" fmla="*/ 5294284 h 6852115"/>
              <a:gd name="connsiteX4944" fmla="*/ 4940655 w 12193268"/>
              <a:gd name="connsiteY4944" fmla="*/ 5305504 h 6852115"/>
              <a:gd name="connsiteX4945" fmla="*/ 4933033 w 12193268"/>
              <a:gd name="connsiteY4945" fmla="*/ 5312806 h 6852115"/>
              <a:gd name="connsiteX4946" fmla="*/ 4948277 w 12193268"/>
              <a:gd name="connsiteY4946" fmla="*/ 5312807 h 6852115"/>
              <a:gd name="connsiteX4947" fmla="*/ 5074807 w 12193268"/>
              <a:gd name="connsiteY4947" fmla="*/ 5434024 h 6852115"/>
              <a:gd name="connsiteX4948" fmla="*/ 5201338 w 12193268"/>
              <a:gd name="connsiteY4948" fmla="*/ 5312807 h 6852115"/>
              <a:gd name="connsiteX4949" fmla="*/ 5227111 w 12193268"/>
              <a:gd name="connsiteY4949" fmla="*/ 5312806 h 6852115"/>
              <a:gd name="connsiteX4950" fmla="*/ 5214224 w 12193268"/>
              <a:gd name="connsiteY4950" fmla="*/ 5300462 h 6852115"/>
              <a:gd name="connsiteX4951" fmla="*/ 5222956 w 12193268"/>
              <a:gd name="connsiteY4951" fmla="*/ 5292096 h 6852115"/>
              <a:gd name="connsiteX4952" fmla="*/ 5205493 w 12193268"/>
              <a:gd name="connsiteY4952" fmla="*/ 5292096 h 6852115"/>
              <a:gd name="connsiteX4953" fmla="*/ 5080072 w 12193268"/>
              <a:gd name="connsiteY4953" fmla="*/ 5171942 h 6852115"/>
              <a:gd name="connsiteX4954" fmla="*/ 4954652 w 12193268"/>
              <a:gd name="connsiteY4954" fmla="*/ 5292096 h 6852115"/>
              <a:gd name="connsiteX4955" fmla="*/ 4908893 w 12193268"/>
              <a:gd name="connsiteY4955" fmla="*/ 5292096 h 6852115"/>
              <a:gd name="connsiteX4956" fmla="*/ 4904159 w 12193268"/>
              <a:gd name="connsiteY4956" fmla="*/ 5287305 h 6852115"/>
              <a:gd name="connsiteX4957" fmla="*/ 5052325 w 12193268"/>
              <a:gd name="connsiteY4957" fmla="*/ 5145360 h 6852115"/>
              <a:gd name="connsiteX4958" fmla="*/ 4965191 w 12193268"/>
              <a:gd name="connsiteY4958" fmla="*/ 5061884 h 6852115"/>
              <a:gd name="connsiteX4959" fmla="*/ 4843824 w 12193268"/>
              <a:gd name="connsiteY4959" fmla="*/ 5173983 h 6852115"/>
              <a:gd name="connsiteX4960" fmla="*/ 4877873 w 12193268"/>
              <a:gd name="connsiteY4960" fmla="*/ 5205430 h 6852115"/>
              <a:gd name="connsiteX4961" fmla="*/ 4964649 w 12193268"/>
              <a:gd name="connsiteY4961" fmla="*/ 5125279 h 6852115"/>
              <a:gd name="connsiteX4962" fmla="*/ 4991121 w 12193268"/>
              <a:gd name="connsiteY4962" fmla="*/ 5153074 h 6852115"/>
              <a:gd name="connsiteX4963" fmla="*/ 4879267 w 12193268"/>
              <a:gd name="connsiteY4963" fmla="*/ 5258964 h 6852115"/>
              <a:gd name="connsiteX4964" fmla="*/ 4787716 w 12193268"/>
              <a:gd name="connsiteY4964" fmla="*/ 5174403 h 6852115"/>
              <a:gd name="connsiteX4965" fmla="*/ 4937424 w 12193268"/>
              <a:gd name="connsiteY4965" fmla="*/ 5035285 h 6852115"/>
              <a:gd name="connsiteX4966" fmla="*/ 4854005 w 12193268"/>
              <a:gd name="connsiteY4966" fmla="*/ 4955367 h 6852115"/>
              <a:gd name="connsiteX4967" fmla="*/ 4733847 w 12193268"/>
              <a:gd name="connsiteY4967" fmla="*/ 5070479 h 6852115"/>
              <a:gd name="connsiteX4968" fmla="*/ 4758944 w 12193268"/>
              <a:gd name="connsiteY4968" fmla="*/ 5093660 h 6852115"/>
              <a:gd name="connsiteX4969" fmla="*/ 4848496 w 12193268"/>
              <a:gd name="connsiteY4969" fmla="*/ 5010947 h 6852115"/>
              <a:gd name="connsiteX4970" fmla="*/ 4874968 w 12193268"/>
              <a:gd name="connsiteY4970" fmla="*/ 5038741 h 6852115"/>
              <a:gd name="connsiteX4971" fmla="*/ 4758429 w 12193268"/>
              <a:gd name="connsiteY4971" fmla="*/ 5145428 h 6852115"/>
              <a:gd name="connsiteX4972" fmla="*/ 4676195 w 12193268"/>
              <a:gd name="connsiteY4972" fmla="*/ 5069474 h 6852115"/>
              <a:gd name="connsiteX4973" fmla="*/ 4826258 w 12193268"/>
              <a:gd name="connsiteY4973" fmla="*/ 4928784 h 6852115"/>
              <a:gd name="connsiteX4974" fmla="*/ 4677237 w 12193268"/>
              <a:gd name="connsiteY4974" fmla="*/ 4787301 h 6852115"/>
              <a:gd name="connsiteX4975" fmla="*/ 4759472 w 12193268"/>
              <a:gd name="connsiteY4975" fmla="*/ 4711346 h 6852115"/>
              <a:gd name="connsiteX4976" fmla="*/ 4876011 w 12193268"/>
              <a:gd name="connsiteY4976" fmla="*/ 4818034 h 6852115"/>
              <a:gd name="connsiteX4977" fmla="*/ 4849540 w 12193268"/>
              <a:gd name="connsiteY4977" fmla="*/ 4845829 h 6852115"/>
              <a:gd name="connsiteX4978" fmla="*/ 4759987 w 12193268"/>
              <a:gd name="connsiteY4978" fmla="*/ 4763115 h 6852115"/>
              <a:gd name="connsiteX4979" fmla="*/ 4733936 w 12193268"/>
              <a:gd name="connsiteY4979" fmla="*/ 4787177 h 6852115"/>
              <a:gd name="connsiteX4980" fmla="*/ 4854005 w 12193268"/>
              <a:gd name="connsiteY4980" fmla="*/ 4902203 h 6852115"/>
              <a:gd name="connsiteX4981" fmla="*/ 4938359 w 12193268"/>
              <a:gd name="connsiteY4981" fmla="*/ 4821391 h 6852115"/>
              <a:gd name="connsiteX4982" fmla="*/ 4788760 w 12193268"/>
              <a:gd name="connsiteY4982" fmla="*/ 4682372 h 6852115"/>
              <a:gd name="connsiteX4983" fmla="*/ 4880310 w 12193268"/>
              <a:gd name="connsiteY4983" fmla="*/ 4597812 h 6852115"/>
              <a:gd name="connsiteX4984" fmla="*/ 4992165 w 12193268"/>
              <a:gd name="connsiteY4984" fmla="*/ 4703701 h 6852115"/>
              <a:gd name="connsiteX4985" fmla="*/ 4965694 w 12193268"/>
              <a:gd name="connsiteY4985" fmla="*/ 4731496 h 6852115"/>
              <a:gd name="connsiteX4986" fmla="*/ 4878916 w 12193268"/>
              <a:gd name="connsiteY4986" fmla="*/ 4651345 h 6852115"/>
              <a:gd name="connsiteX4987" fmla="*/ 4844867 w 12193268"/>
              <a:gd name="connsiteY4987" fmla="*/ 4682792 h 6852115"/>
              <a:gd name="connsiteX4988" fmla="*/ 4966124 w 12193268"/>
              <a:gd name="connsiteY4988" fmla="*/ 4794790 h 6852115"/>
              <a:gd name="connsiteX4989" fmla="*/ 5052325 w 12193268"/>
              <a:gd name="connsiteY4989" fmla="*/ 4712210 h 6852115"/>
              <a:gd name="connsiteX4990" fmla="*/ 4907225 w 12193268"/>
              <a:gd name="connsiteY4990" fmla="*/ 4573202 h 6852115"/>
              <a:gd name="connsiteX4991" fmla="*/ 4934208 w 12193268"/>
              <a:gd name="connsiteY4991" fmla="*/ 4545889 h 6852115"/>
              <a:gd name="connsiteX4992" fmla="*/ 5080072 w 12193268"/>
              <a:gd name="connsiteY4992" fmla="*/ 4685628 h 6852115"/>
              <a:gd name="connsiteX4993" fmla="*/ 5228221 w 12193268"/>
              <a:gd name="connsiteY4993" fmla="*/ 4543699 h 6852115"/>
              <a:gd name="connsiteX4994" fmla="*/ 5159920 w 12193268"/>
              <a:gd name="connsiteY4994" fmla="*/ 4543699 h 6852115"/>
              <a:gd name="connsiteX4995" fmla="*/ 5079384 w 12193268"/>
              <a:gd name="connsiteY4995" fmla="*/ 4623009 h 6852115"/>
              <a:gd name="connsiteX4996" fmla="*/ 4998849 w 12193268"/>
              <a:gd name="connsiteY4996" fmla="*/ 4543700 h 6852115"/>
              <a:gd name="connsiteX4997" fmla="*/ 4762849 w 12193268"/>
              <a:gd name="connsiteY4997" fmla="*/ 4543699 h 6852115"/>
              <a:gd name="connsiteX4998" fmla="*/ 4520565 w 12193268"/>
              <a:gd name="connsiteY4998" fmla="*/ 4767484 h 6852115"/>
              <a:gd name="connsiteX4999" fmla="*/ 4520565 w 12193268"/>
              <a:gd name="connsiteY4999" fmla="*/ 4769931 h 6852115"/>
              <a:gd name="connsiteX5000" fmla="*/ 4288556 w 12193268"/>
              <a:gd name="connsiteY5000" fmla="*/ 4555639 h 6852115"/>
              <a:gd name="connsiteX5001" fmla="*/ 4218094 w 12193268"/>
              <a:gd name="connsiteY5001" fmla="*/ 4555639 h 6852115"/>
              <a:gd name="connsiteX5002" fmla="*/ 4520566 w 12193268"/>
              <a:gd name="connsiteY5002" fmla="*/ 4835013 h 6852115"/>
              <a:gd name="connsiteX5003" fmla="*/ 4520566 w 12193268"/>
              <a:gd name="connsiteY5003" fmla="*/ 4832565 h 6852115"/>
              <a:gd name="connsiteX5004" fmla="*/ 4833312 w 12193268"/>
              <a:gd name="connsiteY5004" fmla="*/ 4543699 h 6852115"/>
              <a:gd name="connsiteX5005" fmla="*/ 4645639 w 12193268"/>
              <a:gd name="connsiteY5005" fmla="*/ 4543699 h 6852115"/>
              <a:gd name="connsiteX5006" fmla="*/ 4520565 w 12193268"/>
              <a:gd name="connsiteY5006" fmla="*/ 4659223 h 6852115"/>
              <a:gd name="connsiteX5007" fmla="*/ 4520565 w 12193268"/>
              <a:gd name="connsiteY5007" fmla="*/ 4661671 h 6852115"/>
              <a:gd name="connsiteX5008" fmla="*/ 4405766 w 12193268"/>
              <a:gd name="connsiteY5008" fmla="*/ 4555638 h 6852115"/>
              <a:gd name="connsiteX5009" fmla="*/ 4345120 w 12193268"/>
              <a:gd name="connsiteY5009" fmla="*/ 4555638 h 6852115"/>
              <a:gd name="connsiteX5010" fmla="*/ 4520566 w 12193268"/>
              <a:gd name="connsiteY5010" fmla="*/ 4717687 h 6852115"/>
              <a:gd name="connsiteX5011" fmla="*/ 4520566 w 12193268"/>
              <a:gd name="connsiteY5011" fmla="*/ 4715239 h 6852115"/>
              <a:gd name="connsiteX5012" fmla="*/ 4706285 w 12193268"/>
              <a:gd name="connsiteY5012" fmla="*/ 4543700 h 6852115"/>
              <a:gd name="connsiteX5013" fmla="*/ 4520565 w 12193268"/>
              <a:gd name="connsiteY5013" fmla="*/ 4543699 h 6852115"/>
              <a:gd name="connsiteX5014" fmla="*/ 4520565 w 12193268"/>
              <a:gd name="connsiteY5014" fmla="*/ 4555638 h 6852115"/>
              <a:gd name="connsiteX5015" fmla="*/ 4462330 w 12193268"/>
              <a:gd name="connsiteY5015" fmla="*/ 4555639 h 6852115"/>
              <a:gd name="connsiteX5016" fmla="*/ 4520566 w 12193268"/>
              <a:gd name="connsiteY5016" fmla="*/ 4609427 h 6852115"/>
              <a:gd name="connsiteX5017" fmla="*/ 4520566 w 12193268"/>
              <a:gd name="connsiteY5017" fmla="*/ 4606978 h 6852115"/>
              <a:gd name="connsiteX5018" fmla="*/ 4589075 w 12193268"/>
              <a:gd name="connsiteY5018" fmla="*/ 4543699 h 6852115"/>
              <a:gd name="connsiteX5019" fmla="*/ 1071516 w 12193268"/>
              <a:gd name="connsiteY5019" fmla="*/ 4544765 h 6852115"/>
              <a:gd name="connsiteX5020" fmla="*/ 1225353 w 12193268"/>
              <a:gd name="connsiteY5020" fmla="*/ 4686856 h 6852115"/>
              <a:gd name="connsiteX5021" fmla="*/ 1225354 w 12193268"/>
              <a:gd name="connsiteY5021" fmla="*/ 4692698 h 6852115"/>
              <a:gd name="connsiteX5022" fmla="*/ 1228516 w 12193268"/>
              <a:gd name="connsiteY5022" fmla="*/ 4689777 h 6852115"/>
              <a:gd name="connsiteX5023" fmla="*/ 1230268 w 12193268"/>
              <a:gd name="connsiteY5023" fmla="*/ 4691396 h 6852115"/>
              <a:gd name="connsiteX5024" fmla="*/ 1230268 w 12193268"/>
              <a:gd name="connsiteY5024" fmla="*/ 4688159 h 6852115"/>
              <a:gd name="connsiteX5025" fmla="*/ 1368872 w 12193268"/>
              <a:gd name="connsiteY5025" fmla="*/ 4560139 h 6852115"/>
              <a:gd name="connsiteX5026" fmla="*/ 1308225 w 12193268"/>
              <a:gd name="connsiteY5026" fmla="*/ 4560139 h 6852115"/>
              <a:gd name="connsiteX5027" fmla="*/ 1228516 w 12193268"/>
              <a:gd name="connsiteY5027" fmla="*/ 4633762 h 6852115"/>
              <a:gd name="connsiteX5028" fmla="*/ 1132161 w 12193268"/>
              <a:gd name="connsiteY5028" fmla="*/ 4544764 h 6852115"/>
              <a:gd name="connsiteX5029" fmla="*/ 944491 w 12193268"/>
              <a:gd name="connsiteY5029" fmla="*/ 4544766 h 6852115"/>
              <a:gd name="connsiteX5030" fmla="*/ 1225354 w 12193268"/>
              <a:gd name="connsiteY5030" fmla="*/ 4804182 h 6852115"/>
              <a:gd name="connsiteX5031" fmla="*/ 1225354 w 12193268"/>
              <a:gd name="connsiteY5031" fmla="*/ 4810024 h 6852115"/>
              <a:gd name="connsiteX5032" fmla="*/ 1228516 w 12193268"/>
              <a:gd name="connsiteY5032" fmla="*/ 4807104 h 6852115"/>
              <a:gd name="connsiteX5033" fmla="*/ 1230268 w 12193268"/>
              <a:gd name="connsiteY5033" fmla="*/ 4808723 h 6852115"/>
              <a:gd name="connsiteX5034" fmla="*/ 1230268 w 12193268"/>
              <a:gd name="connsiteY5034" fmla="*/ 4805485 h 6852115"/>
              <a:gd name="connsiteX5035" fmla="*/ 1495896 w 12193268"/>
              <a:gd name="connsiteY5035" fmla="*/ 4560139 h 6852115"/>
              <a:gd name="connsiteX5036" fmla="*/ 1425436 w 12193268"/>
              <a:gd name="connsiteY5036" fmla="*/ 4560139 h 6852115"/>
              <a:gd name="connsiteX5037" fmla="*/ 1228516 w 12193268"/>
              <a:gd name="connsiteY5037" fmla="*/ 4742022 h 6852115"/>
              <a:gd name="connsiteX5038" fmla="*/ 1014951 w 12193268"/>
              <a:gd name="connsiteY5038" fmla="*/ 4544766 h 6852115"/>
              <a:gd name="connsiteX5039" fmla="*/ 842295 w 12193268"/>
              <a:gd name="connsiteY5039" fmla="*/ 4544765 h 6852115"/>
              <a:gd name="connsiteX5040" fmla="*/ 868970 w 12193268"/>
              <a:gd name="connsiteY5040" fmla="*/ 4571769 h 6852115"/>
              <a:gd name="connsiteX5041" fmla="*/ 721263 w 12193268"/>
              <a:gd name="connsiteY5041" fmla="*/ 4713275 h 6852115"/>
              <a:gd name="connsiteX5042" fmla="*/ 808837 w 12193268"/>
              <a:gd name="connsiteY5042" fmla="*/ 4797173 h 6852115"/>
              <a:gd name="connsiteX5043" fmla="*/ 931636 w 12193268"/>
              <a:gd name="connsiteY5043" fmla="*/ 4683751 h 6852115"/>
              <a:gd name="connsiteX5044" fmla="*/ 897588 w 12193268"/>
              <a:gd name="connsiteY5044" fmla="*/ 4652303 h 6852115"/>
              <a:gd name="connsiteX5045" fmla="*/ 810811 w 12193268"/>
              <a:gd name="connsiteY5045" fmla="*/ 4732454 h 6852115"/>
              <a:gd name="connsiteX5046" fmla="*/ 784339 w 12193268"/>
              <a:gd name="connsiteY5046" fmla="*/ 4704659 h 6852115"/>
              <a:gd name="connsiteX5047" fmla="*/ 896194 w 12193268"/>
              <a:gd name="connsiteY5047" fmla="*/ 4598770 h 6852115"/>
              <a:gd name="connsiteX5048" fmla="*/ 987745 w 12193268"/>
              <a:gd name="connsiteY5048" fmla="*/ 4683330 h 6852115"/>
              <a:gd name="connsiteX5049" fmla="*/ 836603 w 12193268"/>
              <a:gd name="connsiteY5049" fmla="*/ 4823772 h 6852115"/>
              <a:gd name="connsiteX5050" fmla="*/ 919583 w 12193268"/>
              <a:gd name="connsiteY5050" fmla="*/ 4903269 h 6852115"/>
              <a:gd name="connsiteX5051" fmla="*/ 1041139 w 12193268"/>
              <a:gd name="connsiteY5051" fmla="*/ 4786817 h 6852115"/>
              <a:gd name="connsiteX5052" fmla="*/ 1016517 w 12193268"/>
              <a:gd name="connsiteY5052" fmla="*/ 4764073 h 6852115"/>
              <a:gd name="connsiteX5053" fmla="*/ 926964 w 12193268"/>
              <a:gd name="connsiteY5053" fmla="*/ 4846787 h 6852115"/>
              <a:gd name="connsiteX5054" fmla="*/ 900493 w 12193268"/>
              <a:gd name="connsiteY5054" fmla="*/ 4818992 h 6852115"/>
              <a:gd name="connsiteX5055" fmla="*/ 1017032 w 12193268"/>
              <a:gd name="connsiteY5055" fmla="*/ 4712304 h 6852115"/>
              <a:gd name="connsiteX5056" fmla="*/ 1099266 w 12193268"/>
              <a:gd name="connsiteY5056" fmla="*/ 4788260 h 6852115"/>
              <a:gd name="connsiteX5057" fmla="*/ 947330 w 12193268"/>
              <a:gd name="connsiteY5057" fmla="*/ 4929850 h 6852115"/>
              <a:gd name="connsiteX5058" fmla="*/ 1098223 w 12193268"/>
              <a:gd name="connsiteY5058" fmla="*/ 5070646 h 6852115"/>
              <a:gd name="connsiteX5059" fmla="*/ 1015988 w 12193268"/>
              <a:gd name="connsiteY5059" fmla="*/ 5146602 h 6852115"/>
              <a:gd name="connsiteX5060" fmla="*/ 1009465 w 12193268"/>
              <a:gd name="connsiteY5060" fmla="*/ 5139752 h 6852115"/>
              <a:gd name="connsiteX5061" fmla="*/ 1008565 w 12193268"/>
              <a:gd name="connsiteY5061" fmla="*/ 5140697 h 6852115"/>
              <a:gd name="connsiteX5062" fmla="*/ 899450 w 12193268"/>
              <a:gd name="connsiteY5062" fmla="*/ 5039914 h 6852115"/>
              <a:gd name="connsiteX5063" fmla="*/ 925922 w 12193268"/>
              <a:gd name="connsiteY5063" fmla="*/ 5012118 h 6852115"/>
              <a:gd name="connsiteX5064" fmla="*/ 1015473 w 12193268"/>
              <a:gd name="connsiteY5064" fmla="*/ 5094833 h 6852115"/>
              <a:gd name="connsiteX5065" fmla="*/ 1040205 w 12193268"/>
              <a:gd name="connsiteY5065" fmla="*/ 5071990 h 6852115"/>
              <a:gd name="connsiteX5066" fmla="*/ 919584 w 12193268"/>
              <a:gd name="connsiteY5066" fmla="*/ 4956433 h 6852115"/>
              <a:gd name="connsiteX5067" fmla="*/ 836514 w 12193268"/>
              <a:gd name="connsiteY5067" fmla="*/ 5036014 h 6852115"/>
              <a:gd name="connsiteX5068" fmla="*/ 986701 w 12193268"/>
              <a:gd name="connsiteY5068" fmla="*/ 5175576 h 6852115"/>
              <a:gd name="connsiteX5069" fmla="*/ 895151 w 12193268"/>
              <a:gd name="connsiteY5069" fmla="*/ 5260136 h 6852115"/>
              <a:gd name="connsiteX5070" fmla="*/ 783296 w 12193268"/>
              <a:gd name="connsiteY5070" fmla="*/ 5154247 h 6852115"/>
              <a:gd name="connsiteX5071" fmla="*/ 809768 w 12193268"/>
              <a:gd name="connsiteY5071" fmla="*/ 5126452 h 6852115"/>
              <a:gd name="connsiteX5072" fmla="*/ 896544 w 12193268"/>
              <a:gd name="connsiteY5072" fmla="*/ 5206603 h 6852115"/>
              <a:gd name="connsiteX5073" fmla="*/ 930593 w 12193268"/>
              <a:gd name="connsiteY5073" fmla="*/ 5175155 h 6852115"/>
              <a:gd name="connsiteX5074" fmla="*/ 808748 w 12193268"/>
              <a:gd name="connsiteY5074" fmla="*/ 5062613 h 6852115"/>
              <a:gd name="connsiteX5075" fmla="*/ 721263 w 12193268"/>
              <a:gd name="connsiteY5075" fmla="*/ 5146424 h 6852115"/>
              <a:gd name="connsiteX5076" fmla="*/ 872037 w 12193268"/>
              <a:gd name="connsiteY5076" fmla="*/ 5290869 h 6852115"/>
              <a:gd name="connsiteX5077" fmla="*/ 869773 w 12193268"/>
              <a:gd name="connsiteY5077" fmla="*/ 5293161 h 6852115"/>
              <a:gd name="connsiteX5078" fmla="*/ 837031 w 12193268"/>
              <a:gd name="connsiteY5078" fmla="*/ 5293162 h 6852115"/>
              <a:gd name="connsiteX5079" fmla="*/ 853402 w 12193268"/>
              <a:gd name="connsiteY5079" fmla="*/ 5309734 h 6852115"/>
              <a:gd name="connsiteX5080" fmla="*/ 849313 w 12193268"/>
              <a:gd name="connsiteY5080" fmla="*/ 5313872 h 6852115"/>
              <a:gd name="connsiteX5081" fmla="*/ 857489 w 12193268"/>
              <a:gd name="connsiteY5081" fmla="*/ 5313872 h 6852115"/>
              <a:gd name="connsiteX5082" fmla="*/ 863705 w 12193268"/>
              <a:gd name="connsiteY5082" fmla="*/ 5320165 h 6852115"/>
              <a:gd name="connsiteX5083" fmla="*/ 715998 w 12193268"/>
              <a:gd name="connsiteY5083" fmla="*/ 5461671 h 6852115"/>
              <a:gd name="connsiteX5084" fmla="*/ 803572 w 12193268"/>
              <a:gd name="connsiteY5084" fmla="*/ 5545569 h 6852115"/>
              <a:gd name="connsiteX5085" fmla="*/ 926371 w 12193268"/>
              <a:gd name="connsiteY5085" fmla="*/ 5432147 h 6852115"/>
              <a:gd name="connsiteX5086" fmla="*/ 892323 w 12193268"/>
              <a:gd name="connsiteY5086" fmla="*/ 5400699 h 6852115"/>
              <a:gd name="connsiteX5087" fmla="*/ 805545 w 12193268"/>
              <a:gd name="connsiteY5087" fmla="*/ 5480850 h 6852115"/>
              <a:gd name="connsiteX5088" fmla="*/ 779074 w 12193268"/>
              <a:gd name="connsiteY5088" fmla="*/ 5453056 h 6852115"/>
              <a:gd name="connsiteX5089" fmla="*/ 890929 w 12193268"/>
              <a:gd name="connsiteY5089" fmla="*/ 5347166 h 6852115"/>
              <a:gd name="connsiteX5090" fmla="*/ 982479 w 12193268"/>
              <a:gd name="connsiteY5090" fmla="*/ 5431726 h 6852115"/>
              <a:gd name="connsiteX5091" fmla="*/ 831338 w 12193268"/>
              <a:gd name="connsiteY5091" fmla="*/ 5572169 h 6852115"/>
              <a:gd name="connsiteX5092" fmla="*/ 914318 w 12193268"/>
              <a:gd name="connsiteY5092" fmla="*/ 5651665 h 6852115"/>
              <a:gd name="connsiteX5093" fmla="*/ 1035874 w 12193268"/>
              <a:gd name="connsiteY5093" fmla="*/ 5535212 h 6852115"/>
              <a:gd name="connsiteX5094" fmla="*/ 1011252 w 12193268"/>
              <a:gd name="connsiteY5094" fmla="*/ 5512469 h 6852115"/>
              <a:gd name="connsiteX5095" fmla="*/ 921700 w 12193268"/>
              <a:gd name="connsiteY5095" fmla="*/ 5595183 h 6852115"/>
              <a:gd name="connsiteX5096" fmla="*/ 895228 w 12193268"/>
              <a:gd name="connsiteY5096" fmla="*/ 5567389 h 6852115"/>
              <a:gd name="connsiteX5097" fmla="*/ 1011767 w 12193268"/>
              <a:gd name="connsiteY5097" fmla="*/ 5460700 h 6852115"/>
              <a:gd name="connsiteX5098" fmla="*/ 1094001 w 12193268"/>
              <a:gd name="connsiteY5098" fmla="*/ 5536656 h 6852115"/>
              <a:gd name="connsiteX5099" fmla="*/ 942065 w 12193268"/>
              <a:gd name="connsiteY5099" fmla="*/ 5678247 h 6852115"/>
              <a:gd name="connsiteX5100" fmla="*/ 1092959 w 12193268"/>
              <a:gd name="connsiteY5100" fmla="*/ 5819043 h 6852115"/>
              <a:gd name="connsiteX5101" fmla="*/ 1010724 w 12193268"/>
              <a:gd name="connsiteY5101" fmla="*/ 5894998 h 6852115"/>
              <a:gd name="connsiteX5102" fmla="*/ 1004200 w 12193268"/>
              <a:gd name="connsiteY5102" fmla="*/ 5888148 h 6852115"/>
              <a:gd name="connsiteX5103" fmla="*/ 1003300 w 12193268"/>
              <a:gd name="connsiteY5103" fmla="*/ 5889094 h 6852115"/>
              <a:gd name="connsiteX5104" fmla="*/ 894185 w 12193268"/>
              <a:gd name="connsiteY5104" fmla="*/ 5788310 h 6852115"/>
              <a:gd name="connsiteX5105" fmla="*/ 920657 w 12193268"/>
              <a:gd name="connsiteY5105" fmla="*/ 5760515 h 6852115"/>
              <a:gd name="connsiteX5106" fmla="*/ 1010208 w 12193268"/>
              <a:gd name="connsiteY5106" fmla="*/ 5843229 h 6852115"/>
              <a:gd name="connsiteX5107" fmla="*/ 1034940 w 12193268"/>
              <a:gd name="connsiteY5107" fmla="*/ 5820385 h 6852115"/>
              <a:gd name="connsiteX5108" fmla="*/ 914318 w 12193268"/>
              <a:gd name="connsiteY5108" fmla="*/ 5704828 h 6852115"/>
              <a:gd name="connsiteX5109" fmla="*/ 831248 w 12193268"/>
              <a:gd name="connsiteY5109" fmla="*/ 5784411 h 6852115"/>
              <a:gd name="connsiteX5110" fmla="*/ 981436 w 12193268"/>
              <a:gd name="connsiteY5110" fmla="*/ 5923972 h 6852115"/>
              <a:gd name="connsiteX5111" fmla="*/ 889885 w 12193268"/>
              <a:gd name="connsiteY5111" fmla="*/ 6008532 h 6852115"/>
              <a:gd name="connsiteX5112" fmla="*/ 778031 w 12193268"/>
              <a:gd name="connsiteY5112" fmla="*/ 5902643 h 6852115"/>
              <a:gd name="connsiteX5113" fmla="*/ 804502 w 12193268"/>
              <a:gd name="connsiteY5113" fmla="*/ 5874847 h 6852115"/>
              <a:gd name="connsiteX5114" fmla="*/ 891280 w 12193268"/>
              <a:gd name="connsiteY5114" fmla="*/ 5954999 h 6852115"/>
              <a:gd name="connsiteX5115" fmla="*/ 925328 w 12193268"/>
              <a:gd name="connsiteY5115" fmla="*/ 5923551 h 6852115"/>
              <a:gd name="connsiteX5116" fmla="*/ 803482 w 12193268"/>
              <a:gd name="connsiteY5116" fmla="*/ 5811009 h 6852115"/>
              <a:gd name="connsiteX5117" fmla="*/ 715998 w 12193268"/>
              <a:gd name="connsiteY5117" fmla="*/ 5894821 h 6852115"/>
              <a:gd name="connsiteX5118" fmla="*/ 866772 w 12193268"/>
              <a:gd name="connsiteY5118" fmla="*/ 6039266 h 6852115"/>
              <a:gd name="connsiteX5119" fmla="*/ 844048 w 12193268"/>
              <a:gd name="connsiteY5119" fmla="*/ 6062269 h 6852115"/>
              <a:gd name="connsiteX5120" fmla="*/ 897895 w 12193268"/>
              <a:gd name="connsiteY5120" fmla="*/ 6062268 h 6852115"/>
              <a:gd name="connsiteX5121" fmla="*/ 1221840 w 12193268"/>
              <a:gd name="connsiteY5121" fmla="*/ 5763058 h 6852115"/>
              <a:gd name="connsiteX5122" fmla="*/ 1562429 w 12193268"/>
              <a:gd name="connsiteY5122" fmla="*/ 6077642 h 6852115"/>
              <a:gd name="connsiteX5123" fmla="*/ 1608060 w 12193268"/>
              <a:gd name="connsiteY5123" fmla="*/ 6077642 h 6852115"/>
              <a:gd name="connsiteX5124" fmla="*/ 1581385 w 12193268"/>
              <a:gd name="connsiteY5124" fmla="*/ 6050639 h 6852115"/>
              <a:gd name="connsiteX5125" fmla="*/ 1729093 w 12193268"/>
              <a:gd name="connsiteY5125" fmla="*/ 5909133 h 6852115"/>
              <a:gd name="connsiteX5126" fmla="*/ 1641519 w 12193268"/>
              <a:gd name="connsiteY5126" fmla="*/ 5825234 h 6852115"/>
              <a:gd name="connsiteX5127" fmla="*/ 1518719 w 12193268"/>
              <a:gd name="connsiteY5127" fmla="*/ 5938657 h 6852115"/>
              <a:gd name="connsiteX5128" fmla="*/ 1552767 w 12193268"/>
              <a:gd name="connsiteY5128" fmla="*/ 5970105 h 6852115"/>
              <a:gd name="connsiteX5129" fmla="*/ 1639545 w 12193268"/>
              <a:gd name="connsiteY5129" fmla="*/ 5889954 h 6852115"/>
              <a:gd name="connsiteX5130" fmla="*/ 1666017 w 12193268"/>
              <a:gd name="connsiteY5130" fmla="*/ 5917748 h 6852115"/>
              <a:gd name="connsiteX5131" fmla="*/ 1554162 w 12193268"/>
              <a:gd name="connsiteY5131" fmla="*/ 6023638 h 6852115"/>
              <a:gd name="connsiteX5132" fmla="*/ 1462611 w 12193268"/>
              <a:gd name="connsiteY5132" fmla="*/ 5939077 h 6852115"/>
              <a:gd name="connsiteX5133" fmla="*/ 1613753 w 12193268"/>
              <a:gd name="connsiteY5133" fmla="*/ 5798634 h 6852115"/>
              <a:gd name="connsiteX5134" fmla="*/ 1530773 w 12193268"/>
              <a:gd name="connsiteY5134" fmla="*/ 5719139 h 6852115"/>
              <a:gd name="connsiteX5135" fmla="*/ 1409217 w 12193268"/>
              <a:gd name="connsiteY5135" fmla="*/ 5835592 h 6852115"/>
              <a:gd name="connsiteX5136" fmla="*/ 1433840 w 12193268"/>
              <a:gd name="connsiteY5136" fmla="*/ 5858334 h 6852115"/>
              <a:gd name="connsiteX5137" fmla="*/ 1523391 w 12193268"/>
              <a:gd name="connsiteY5137" fmla="*/ 5775620 h 6852115"/>
              <a:gd name="connsiteX5138" fmla="*/ 1549862 w 12193268"/>
              <a:gd name="connsiteY5138" fmla="*/ 5803416 h 6852115"/>
              <a:gd name="connsiteX5139" fmla="*/ 1433324 w 12193268"/>
              <a:gd name="connsiteY5139" fmla="*/ 5910104 h 6852115"/>
              <a:gd name="connsiteX5140" fmla="*/ 1351090 w 12193268"/>
              <a:gd name="connsiteY5140" fmla="*/ 5834148 h 6852115"/>
              <a:gd name="connsiteX5141" fmla="*/ 1503026 w 12193268"/>
              <a:gd name="connsiteY5141" fmla="*/ 5692557 h 6852115"/>
              <a:gd name="connsiteX5142" fmla="*/ 1352132 w 12193268"/>
              <a:gd name="connsiteY5142" fmla="*/ 5551762 h 6852115"/>
              <a:gd name="connsiteX5143" fmla="*/ 1434368 w 12193268"/>
              <a:gd name="connsiteY5143" fmla="*/ 5475806 h 6852115"/>
              <a:gd name="connsiteX5144" fmla="*/ 1440891 w 12193268"/>
              <a:gd name="connsiteY5144" fmla="*/ 5482656 h 6852115"/>
              <a:gd name="connsiteX5145" fmla="*/ 1441791 w 12193268"/>
              <a:gd name="connsiteY5145" fmla="*/ 5481710 h 6852115"/>
              <a:gd name="connsiteX5146" fmla="*/ 1550906 w 12193268"/>
              <a:gd name="connsiteY5146" fmla="*/ 5582493 h 6852115"/>
              <a:gd name="connsiteX5147" fmla="*/ 1524434 w 12193268"/>
              <a:gd name="connsiteY5147" fmla="*/ 5610289 h 6852115"/>
              <a:gd name="connsiteX5148" fmla="*/ 1434883 w 12193268"/>
              <a:gd name="connsiteY5148" fmla="*/ 5527575 h 6852115"/>
              <a:gd name="connsiteX5149" fmla="*/ 1410152 w 12193268"/>
              <a:gd name="connsiteY5149" fmla="*/ 5550418 h 6852115"/>
              <a:gd name="connsiteX5150" fmla="*/ 1530772 w 12193268"/>
              <a:gd name="connsiteY5150" fmla="*/ 5665975 h 6852115"/>
              <a:gd name="connsiteX5151" fmla="*/ 1613842 w 12193268"/>
              <a:gd name="connsiteY5151" fmla="*/ 5586393 h 6852115"/>
              <a:gd name="connsiteX5152" fmla="*/ 1463654 w 12193268"/>
              <a:gd name="connsiteY5152" fmla="*/ 5446831 h 6852115"/>
              <a:gd name="connsiteX5153" fmla="*/ 1555205 w 12193268"/>
              <a:gd name="connsiteY5153" fmla="*/ 5362272 h 6852115"/>
              <a:gd name="connsiteX5154" fmla="*/ 1667060 w 12193268"/>
              <a:gd name="connsiteY5154" fmla="*/ 5468160 h 6852115"/>
              <a:gd name="connsiteX5155" fmla="*/ 1640588 w 12193268"/>
              <a:gd name="connsiteY5155" fmla="*/ 5495956 h 6852115"/>
              <a:gd name="connsiteX5156" fmla="*/ 1553811 w 12193268"/>
              <a:gd name="connsiteY5156" fmla="*/ 5415804 h 6852115"/>
              <a:gd name="connsiteX5157" fmla="*/ 1519762 w 12193268"/>
              <a:gd name="connsiteY5157" fmla="*/ 5447253 h 6852115"/>
              <a:gd name="connsiteX5158" fmla="*/ 1641608 w 12193268"/>
              <a:gd name="connsiteY5158" fmla="*/ 5559794 h 6852115"/>
              <a:gd name="connsiteX5159" fmla="*/ 1729094 w 12193268"/>
              <a:gd name="connsiteY5159" fmla="*/ 5475983 h 6852115"/>
              <a:gd name="connsiteX5160" fmla="*/ 1578319 w 12193268"/>
              <a:gd name="connsiteY5160" fmla="*/ 5331538 h 6852115"/>
              <a:gd name="connsiteX5161" fmla="*/ 1580582 w 12193268"/>
              <a:gd name="connsiteY5161" fmla="*/ 5329247 h 6852115"/>
              <a:gd name="connsiteX5162" fmla="*/ 1613326 w 12193268"/>
              <a:gd name="connsiteY5162" fmla="*/ 5329246 h 6852115"/>
              <a:gd name="connsiteX5163" fmla="*/ 1596954 w 12193268"/>
              <a:gd name="connsiteY5163" fmla="*/ 5312673 h 6852115"/>
              <a:gd name="connsiteX5164" fmla="*/ 1601043 w 12193268"/>
              <a:gd name="connsiteY5164" fmla="*/ 5308535 h 6852115"/>
              <a:gd name="connsiteX5165" fmla="*/ 1592867 w 12193268"/>
              <a:gd name="connsiteY5165" fmla="*/ 5308535 h 6852115"/>
              <a:gd name="connsiteX5166" fmla="*/ 1586650 w 12193268"/>
              <a:gd name="connsiteY5166" fmla="*/ 5302242 h 6852115"/>
              <a:gd name="connsiteX5167" fmla="*/ 1734358 w 12193268"/>
              <a:gd name="connsiteY5167" fmla="*/ 5160736 h 6852115"/>
              <a:gd name="connsiteX5168" fmla="*/ 1646784 w 12193268"/>
              <a:gd name="connsiteY5168" fmla="*/ 5076838 h 6852115"/>
              <a:gd name="connsiteX5169" fmla="*/ 1523984 w 12193268"/>
              <a:gd name="connsiteY5169" fmla="*/ 5190260 h 6852115"/>
              <a:gd name="connsiteX5170" fmla="*/ 1558033 w 12193268"/>
              <a:gd name="connsiteY5170" fmla="*/ 5221709 h 6852115"/>
              <a:gd name="connsiteX5171" fmla="*/ 1644810 w 12193268"/>
              <a:gd name="connsiteY5171" fmla="*/ 5141558 h 6852115"/>
              <a:gd name="connsiteX5172" fmla="*/ 1671281 w 12193268"/>
              <a:gd name="connsiteY5172" fmla="*/ 5169352 h 6852115"/>
              <a:gd name="connsiteX5173" fmla="*/ 1559426 w 12193268"/>
              <a:gd name="connsiteY5173" fmla="*/ 5275241 h 6852115"/>
              <a:gd name="connsiteX5174" fmla="*/ 1467876 w 12193268"/>
              <a:gd name="connsiteY5174" fmla="*/ 5190681 h 6852115"/>
              <a:gd name="connsiteX5175" fmla="*/ 1619017 w 12193268"/>
              <a:gd name="connsiteY5175" fmla="*/ 5050238 h 6852115"/>
              <a:gd name="connsiteX5176" fmla="*/ 1536038 w 12193268"/>
              <a:gd name="connsiteY5176" fmla="*/ 4970743 h 6852115"/>
              <a:gd name="connsiteX5177" fmla="*/ 1414483 w 12193268"/>
              <a:gd name="connsiteY5177" fmla="*/ 5087195 h 6852115"/>
              <a:gd name="connsiteX5178" fmla="*/ 1439106 w 12193268"/>
              <a:gd name="connsiteY5178" fmla="*/ 5109938 h 6852115"/>
              <a:gd name="connsiteX5179" fmla="*/ 1528656 w 12193268"/>
              <a:gd name="connsiteY5179" fmla="*/ 5027224 h 6852115"/>
              <a:gd name="connsiteX5180" fmla="*/ 1555128 w 12193268"/>
              <a:gd name="connsiteY5180" fmla="*/ 5055019 h 6852115"/>
              <a:gd name="connsiteX5181" fmla="*/ 1438590 w 12193268"/>
              <a:gd name="connsiteY5181" fmla="*/ 5161708 h 6852115"/>
              <a:gd name="connsiteX5182" fmla="*/ 1356355 w 12193268"/>
              <a:gd name="connsiteY5182" fmla="*/ 5085751 h 6852115"/>
              <a:gd name="connsiteX5183" fmla="*/ 1508290 w 12193268"/>
              <a:gd name="connsiteY5183" fmla="*/ 4944161 h 6852115"/>
              <a:gd name="connsiteX5184" fmla="*/ 1357399 w 12193268"/>
              <a:gd name="connsiteY5184" fmla="*/ 4803365 h 6852115"/>
              <a:gd name="connsiteX5185" fmla="*/ 1439633 w 12193268"/>
              <a:gd name="connsiteY5185" fmla="*/ 4727409 h 6852115"/>
              <a:gd name="connsiteX5186" fmla="*/ 1446156 w 12193268"/>
              <a:gd name="connsiteY5186" fmla="*/ 4734260 h 6852115"/>
              <a:gd name="connsiteX5187" fmla="*/ 1447055 w 12193268"/>
              <a:gd name="connsiteY5187" fmla="*/ 4733314 h 6852115"/>
              <a:gd name="connsiteX5188" fmla="*/ 1556171 w 12193268"/>
              <a:gd name="connsiteY5188" fmla="*/ 4834098 h 6852115"/>
              <a:gd name="connsiteX5189" fmla="*/ 1529699 w 12193268"/>
              <a:gd name="connsiteY5189" fmla="*/ 4861893 h 6852115"/>
              <a:gd name="connsiteX5190" fmla="*/ 1440149 w 12193268"/>
              <a:gd name="connsiteY5190" fmla="*/ 4779179 h 6852115"/>
              <a:gd name="connsiteX5191" fmla="*/ 1415417 w 12193268"/>
              <a:gd name="connsiteY5191" fmla="*/ 4802022 h 6852115"/>
              <a:gd name="connsiteX5192" fmla="*/ 1536037 w 12193268"/>
              <a:gd name="connsiteY5192" fmla="*/ 4917579 h 6852115"/>
              <a:gd name="connsiteX5193" fmla="*/ 1619107 w 12193268"/>
              <a:gd name="connsiteY5193" fmla="*/ 4837997 h 6852115"/>
              <a:gd name="connsiteX5194" fmla="*/ 1468919 w 12193268"/>
              <a:gd name="connsiteY5194" fmla="*/ 4698436 h 6852115"/>
              <a:gd name="connsiteX5195" fmla="*/ 1560469 w 12193268"/>
              <a:gd name="connsiteY5195" fmla="*/ 4613875 h 6852115"/>
              <a:gd name="connsiteX5196" fmla="*/ 1672325 w 12193268"/>
              <a:gd name="connsiteY5196" fmla="*/ 4719764 h 6852115"/>
              <a:gd name="connsiteX5197" fmla="*/ 1645852 w 12193268"/>
              <a:gd name="connsiteY5197" fmla="*/ 4747560 h 6852115"/>
              <a:gd name="connsiteX5198" fmla="*/ 1559076 w 12193268"/>
              <a:gd name="connsiteY5198" fmla="*/ 4667408 h 6852115"/>
              <a:gd name="connsiteX5199" fmla="*/ 1525027 w 12193268"/>
              <a:gd name="connsiteY5199" fmla="*/ 4698857 h 6852115"/>
              <a:gd name="connsiteX5200" fmla="*/ 1646873 w 12193268"/>
              <a:gd name="connsiteY5200" fmla="*/ 4811398 h 6852115"/>
              <a:gd name="connsiteX5201" fmla="*/ 1734358 w 12193268"/>
              <a:gd name="connsiteY5201" fmla="*/ 4727586 h 6852115"/>
              <a:gd name="connsiteX5202" fmla="*/ 1583584 w 12193268"/>
              <a:gd name="connsiteY5202" fmla="*/ 4583143 h 6852115"/>
              <a:gd name="connsiteX5203" fmla="*/ 1606308 w 12193268"/>
              <a:gd name="connsiteY5203" fmla="*/ 4560139 h 6852115"/>
              <a:gd name="connsiteX5204" fmla="*/ 1552460 w 12193268"/>
              <a:gd name="connsiteY5204" fmla="*/ 4560139 h 6852115"/>
              <a:gd name="connsiteX5205" fmla="*/ 1228516 w 12193268"/>
              <a:gd name="connsiteY5205" fmla="*/ 4859349 h 6852115"/>
              <a:gd name="connsiteX5206" fmla="*/ 887926 w 12193268"/>
              <a:gd name="connsiteY5206" fmla="*/ 4544765 h 6852115"/>
              <a:gd name="connsiteX5207" fmla="*/ 654900 w 12193268"/>
              <a:gd name="connsiteY5207" fmla="*/ 4544764 h 6852115"/>
              <a:gd name="connsiteX5208" fmla="*/ 692827 w 12193268"/>
              <a:gd name="connsiteY5208" fmla="*/ 4582116 h 6852115"/>
              <a:gd name="connsiteX5209" fmla="*/ 730757 w 12193268"/>
              <a:gd name="connsiteY5209" fmla="*/ 4544765 h 6852115"/>
              <a:gd name="connsiteX5210" fmla="*/ 503319 w 12193268"/>
              <a:gd name="connsiteY5210" fmla="*/ 4544765 h 6852115"/>
              <a:gd name="connsiteX5211" fmla="*/ 134008 w 12193268"/>
              <a:gd name="connsiteY5211" fmla="*/ 4885876 h 6852115"/>
              <a:gd name="connsiteX5212" fmla="*/ 134008 w 12193268"/>
              <a:gd name="connsiteY5212" fmla="*/ 4888323 h 6852115"/>
              <a:gd name="connsiteX5213" fmla="*/ 6610 w 12193268"/>
              <a:gd name="connsiteY5213" fmla="*/ 4770653 h 6852115"/>
              <a:gd name="connsiteX5214" fmla="*/ 6696 w 12193268"/>
              <a:gd name="connsiteY5214" fmla="*/ 4832832 h 6852115"/>
              <a:gd name="connsiteX5215" fmla="*/ 9633 w 12193268"/>
              <a:gd name="connsiteY5215" fmla="*/ 4829940 h 6852115"/>
              <a:gd name="connsiteX5216" fmla="*/ 122670 w 12193268"/>
              <a:gd name="connsiteY5216" fmla="*/ 4941257 h 6852115"/>
              <a:gd name="connsiteX5217" fmla="*/ 9634 w 12193268"/>
              <a:gd name="connsiteY5217" fmla="*/ 5052574 h 6852115"/>
              <a:gd name="connsiteX5218" fmla="*/ 6998 w 12193268"/>
              <a:gd name="connsiteY5218" fmla="*/ 5049979 h 6852115"/>
              <a:gd name="connsiteX5219" fmla="*/ 7070 w 12193268"/>
              <a:gd name="connsiteY5219" fmla="*/ 5101944 h 6852115"/>
              <a:gd name="connsiteX5220" fmla="*/ 134009 w 12193268"/>
              <a:gd name="connsiteY5220" fmla="*/ 4984699 h 6852115"/>
              <a:gd name="connsiteX5221" fmla="*/ 134009 w 12193268"/>
              <a:gd name="connsiteY5221" fmla="*/ 4982253 h 6852115"/>
              <a:gd name="connsiteX5222" fmla="*/ 484337 w 12193268"/>
              <a:gd name="connsiteY5222" fmla="*/ 5305831 h 6852115"/>
              <a:gd name="connsiteX5223" fmla="*/ 128743 w 12193268"/>
              <a:gd name="connsiteY5223" fmla="*/ 5634273 h 6852115"/>
              <a:gd name="connsiteX5224" fmla="*/ 128743 w 12193268"/>
              <a:gd name="connsiteY5224" fmla="*/ 5636719 h 6852115"/>
              <a:gd name="connsiteX5225" fmla="*/ 7658 w 12193268"/>
              <a:gd name="connsiteY5225" fmla="*/ 5524881 h 6852115"/>
              <a:gd name="connsiteX5226" fmla="*/ 7737 w 12193268"/>
              <a:gd name="connsiteY5226" fmla="*/ 5581654 h 6852115"/>
              <a:gd name="connsiteX5227" fmla="*/ 117406 w 12193268"/>
              <a:gd name="connsiteY5227" fmla="*/ 5689653 h 6852115"/>
              <a:gd name="connsiteX5228" fmla="*/ 8037 w 12193268"/>
              <a:gd name="connsiteY5228" fmla="*/ 5797356 h 6852115"/>
              <a:gd name="connsiteX5229" fmla="*/ 8102 w 12193268"/>
              <a:gd name="connsiteY5229" fmla="*/ 5844525 h 6852115"/>
              <a:gd name="connsiteX5230" fmla="*/ 128743 w 12193268"/>
              <a:gd name="connsiteY5230" fmla="*/ 5733096 h 6852115"/>
              <a:gd name="connsiteX5231" fmla="*/ 128743 w 12193268"/>
              <a:gd name="connsiteY5231" fmla="*/ 5730649 h 6852115"/>
              <a:gd name="connsiteX5232" fmla="*/ 487779 w 12193268"/>
              <a:gd name="connsiteY5232" fmla="*/ 6062269 h 6852115"/>
              <a:gd name="connsiteX5233" fmla="*/ 537529 w 12193268"/>
              <a:gd name="connsiteY5233" fmla="*/ 6062269 h 6852115"/>
              <a:gd name="connsiteX5234" fmla="*/ 512338 w 12193268"/>
              <a:gd name="connsiteY5234" fmla="*/ 6036766 h 6852115"/>
              <a:gd name="connsiteX5235" fmla="*/ 660504 w 12193268"/>
              <a:gd name="connsiteY5235" fmla="*/ 5894821 h 6852115"/>
              <a:gd name="connsiteX5236" fmla="*/ 573368 w 12193268"/>
              <a:gd name="connsiteY5236" fmla="*/ 5811346 h 6852115"/>
              <a:gd name="connsiteX5237" fmla="*/ 452003 w 12193268"/>
              <a:gd name="connsiteY5237" fmla="*/ 5923444 h 6852115"/>
              <a:gd name="connsiteX5238" fmla="*/ 486050 w 12193268"/>
              <a:gd name="connsiteY5238" fmla="*/ 5954891 h 6852115"/>
              <a:gd name="connsiteX5239" fmla="*/ 572828 w 12193268"/>
              <a:gd name="connsiteY5239" fmla="*/ 5874742 h 6852115"/>
              <a:gd name="connsiteX5240" fmla="*/ 599299 w 12193268"/>
              <a:gd name="connsiteY5240" fmla="*/ 5902536 h 6852115"/>
              <a:gd name="connsiteX5241" fmla="*/ 487445 w 12193268"/>
              <a:gd name="connsiteY5241" fmla="*/ 6008425 h 6852115"/>
              <a:gd name="connsiteX5242" fmla="*/ 395894 w 12193268"/>
              <a:gd name="connsiteY5242" fmla="*/ 5923865 h 6852115"/>
              <a:gd name="connsiteX5243" fmla="*/ 545602 w 12193268"/>
              <a:gd name="connsiteY5243" fmla="*/ 5784746 h 6852115"/>
              <a:gd name="connsiteX5244" fmla="*/ 462182 w 12193268"/>
              <a:gd name="connsiteY5244" fmla="*/ 5704828 h 6852115"/>
              <a:gd name="connsiteX5245" fmla="*/ 342024 w 12193268"/>
              <a:gd name="connsiteY5245" fmla="*/ 5819940 h 6852115"/>
              <a:gd name="connsiteX5246" fmla="*/ 367122 w 12193268"/>
              <a:gd name="connsiteY5246" fmla="*/ 5843121 h 6852115"/>
              <a:gd name="connsiteX5247" fmla="*/ 456675 w 12193268"/>
              <a:gd name="connsiteY5247" fmla="*/ 5760408 h 6852115"/>
              <a:gd name="connsiteX5248" fmla="*/ 483145 w 12193268"/>
              <a:gd name="connsiteY5248" fmla="*/ 5788202 h 6852115"/>
              <a:gd name="connsiteX5249" fmla="*/ 366606 w 12193268"/>
              <a:gd name="connsiteY5249" fmla="*/ 5894890 h 6852115"/>
              <a:gd name="connsiteX5250" fmla="*/ 284373 w 12193268"/>
              <a:gd name="connsiteY5250" fmla="*/ 5818936 h 6852115"/>
              <a:gd name="connsiteX5251" fmla="*/ 434435 w 12193268"/>
              <a:gd name="connsiteY5251" fmla="*/ 5678247 h 6852115"/>
              <a:gd name="connsiteX5252" fmla="*/ 285416 w 12193268"/>
              <a:gd name="connsiteY5252" fmla="*/ 5536763 h 6852115"/>
              <a:gd name="connsiteX5253" fmla="*/ 367650 w 12193268"/>
              <a:gd name="connsiteY5253" fmla="*/ 5460807 h 6852115"/>
              <a:gd name="connsiteX5254" fmla="*/ 484189 w 12193268"/>
              <a:gd name="connsiteY5254" fmla="*/ 5567496 h 6852115"/>
              <a:gd name="connsiteX5255" fmla="*/ 457717 w 12193268"/>
              <a:gd name="connsiteY5255" fmla="*/ 5595290 h 6852115"/>
              <a:gd name="connsiteX5256" fmla="*/ 368166 w 12193268"/>
              <a:gd name="connsiteY5256" fmla="*/ 5512576 h 6852115"/>
              <a:gd name="connsiteX5257" fmla="*/ 342114 w 12193268"/>
              <a:gd name="connsiteY5257" fmla="*/ 5536639 h 6852115"/>
              <a:gd name="connsiteX5258" fmla="*/ 462182 w 12193268"/>
              <a:gd name="connsiteY5258" fmla="*/ 5651664 h 6852115"/>
              <a:gd name="connsiteX5259" fmla="*/ 546537 w 12193268"/>
              <a:gd name="connsiteY5259" fmla="*/ 5570852 h 6852115"/>
              <a:gd name="connsiteX5260" fmla="*/ 396937 w 12193268"/>
              <a:gd name="connsiteY5260" fmla="*/ 5431833 h 6852115"/>
              <a:gd name="connsiteX5261" fmla="*/ 488488 w 12193268"/>
              <a:gd name="connsiteY5261" fmla="*/ 5347274 h 6852115"/>
              <a:gd name="connsiteX5262" fmla="*/ 600343 w 12193268"/>
              <a:gd name="connsiteY5262" fmla="*/ 5453163 h 6852115"/>
              <a:gd name="connsiteX5263" fmla="*/ 573871 w 12193268"/>
              <a:gd name="connsiteY5263" fmla="*/ 5480957 h 6852115"/>
              <a:gd name="connsiteX5264" fmla="*/ 487094 w 12193268"/>
              <a:gd name="connsiteY5264" fmla="*/ 5400806 h 6852115"/>
              <a:gd name="connsiteX5265" fmla="*/ 453046 w 12193268"/>
              <a:gd name="connsiteY5265" fmla="*/ 5432255 h 6852115"/>
              <a:gd name="connsiteX5266" fmla="*/ 574302 w 12193268"/>
              <a:gd name="connsiteY5266" fmla="*/ 5544252 h 6852115"/>
              <a:gd name="connsiteX5267" fmla="*/ 660504 w 12193268"/>
              <a:gd name="connsiteY5267" fmla="*/ 5461672 h 6852115"/>
              <a:gd name="connsiteX5268" fmla="*/ 515403 w 12193268"/>
              <a:gd name="connsiteY5268" fmla="*/ 5322664 h 6852115"/>
              <a:gd name="connsiteX5269" fmla="*/ 524089 w 12193268"/>
              <a:gd name="connsiteY5269" fmla="*/ 5313873 h 6852115"/>
              <a:gd name="connsiteX5270" fmla="*/ 542795 w 12193268"/>
              <a:gd name="connsiteY5270" fmla="*/ 5313872 h 6852115"/>
              <a:gd name="connsiteX5271" fmla="*/ 533442 w 12193268"/>
              <a:gd name="connsiteY5271" fmla="*/ 5304404 h 6852115"/>
              <a:gd name="connsiteX5272" fmla="*/ 542386 w 12193268"/>
              <a:gd name="connsiteY5272" fmla="*/ 5295350 h 6852115"/>
              <a:gd name="connsiteX5273" fmla="*/ 554098 w 12193268"/>
              <a:gd name="connsiteY5273" fmla="*/ 5306570 h 6852115"/>
              <a:gd name="connsiteX5274" fmla="*/ 546476 w 12193268"/>
              <a:gd name="connsiteY5274" fmla="*/ 5313872 h 6852115"/>
              <a:gd name="connsiteX5275" fmla="*/ 561720 w 12193268"/>
              <a:gd name="connsiteY5275" fmla="*/ 5313873 h 6852115"/>
              <a:gd name="connsiteX5276" fmla="*/ 688251 w 12193268"/>
              <a:gd name="connsiteY5276" fmla="*/ 5435089 h 6852115"/>
              <a:gd name="connsiteX5277" fmla="*/ 814780 w 12193268"/>
              <a:gd name="connsiteY5277" fmla="*/ 5313872 h 6852115"/>
              <a:gd name="connsiteX5278" fmla="*/ 840554 w 12193268"/>
              <a:gd name="connsiteY5278" fmla="*/ 5313872 h 6852115"/>
              <a:gd name="connsiteX5279" fmla="*/ 827667 w 12193268"/>
              <a:gd name="connsiteY5279" fmla="*/ 5301527 h 6852115"/>
              <a:gd name="connsiteX5280" fmla="*/ 836399 w 12193268"/>
              <a:gd name="connsiteY5280" fmla="*/ 5293162 h 6852115"/>
              <a:gd name="connsiteX5281" fmla="*/ 818936 w 12193268"/>
              <a:gd name="connsiteY5281" fmla="*/ 5293161 h 6852115"/>
              <a:gd name="connsiteX5282" fmla="*/ 693516 w 12193268"/>
              <a:gd name="connsiteY5282" fmla="*/ 5173007 h 6852115"/>
              <a:gd name="connsiteX5283" fmla="*/ 568094 w 12193268"/>
              <a:gd name="connsiteY5283" fmla="*/ 5293161 h 6852115"/>
              <a:gd name="connsiteX5284" fmla="*/ 522336 w 12193268"/>
              <a:gd name="connsiteY5284" fmla="*/ 5293161 h 6852115"/>
              <a:gd name="connsiteX5285" fmla="*/ 517603 w 12193268"/>
              <a:gd name="connsiteY5285" fmla="*/ 5288370 h 6852115"/>
              <a:gd name="connsiteX5286" fmla="*/ 665769 w 12193268"/>
              <a:gd name="connsiteY5286" fmla="*/ 5146425 h 6852115"/>
              <a:gd name="connsiteX5287" fmla="*/ 578633 w 12193268"/>
              <a:gd name="connsiteY5287" fmla="*/ 5062949 h 6852115"/>
              <a:gd name="connsiteX5288" fmla="*/ 457267 w 12193268"/>
              <a:gd name="connsiteY5288" fmla="*/ 5175048 h 6852115"/>
              <a:gd name="connsiteX5289" fmla="*/ 491316 w 12193268"/>
              <a:gd name="connsiteY5289" fmla="*/ 5206495 h 6852115"/>
              <a:gd name="connsiteX5290" fmla="*/ 578093 w 12193268"/>
              <a:gd name="connsiteY5290" fmla="*/ 5126345 h 6852115"/>
              <a:gd name="connsiteX5291" fmla="*/ 604565 w 12193268"/>
              <a:gd name="connsiteY5291" fmla="*/ 5154139 h 6852115"/>
              <a:gd name="connsiteX5292" fmla="*/ 492709 w 12193268"/>
              <a:gd name="connsiteY5292" fmla="*/ 5260029 h 6852115"/>
              <a:gd name="connsiteX5293" fmla="*/ 401160 w 12193268"/>
              <a:gd name="connsiteY5293" fmla="*/ 5175469 h 6852115"/>
              <a:gd name="connsiteX5294" fmla="*/ 550867 w 12193268"/>
              <a:gd name="connsiteY5294" fmla="*/ 5036350 h 6852115"/>
              <a:gd name="connsiteX5295" fmla="*/ 467448 w 12193268"/>
              <a:gd name="connsiteY5295" fmla="*/ 4956432 h 6852115"/>
              <a:gd name="connsiteX5296" fmla="*/ 347290 w 12193268"/>
              <a:gd name="connsiteY5296" fmla="*/ 5071544 h 6852115"/>
              <a:gd name="connsiteX5297" fmla="*/ 372387 w 12193268"/>
              <a:gd name="connsiteY5297" fmla="*/ 5094725 h 6852115"/>
              <a:gd name="connsiteX5298" fmla="*/ 461939 w 12193268"/>
              <a:gd name="connsiteY5298" fmla="*/ 5012012 h 6852115"/>
              <a:gd name="connsiteX5299" fmla="*/ 488411 w 12193268"/>
              <a:gd name="connsiteY5299" fmla="*/ 5039807 h 6852115"/>
              <a:gd name="connsiteX5300" fmla="*/ 371872 w 12193268"/>
              <a:gd name="connsiteY5300" fmla="*/ 5146493 h 6852115"/>
              <a:gd name="connsiteX5301" fmla="*/ 289638 w 12193268"/>
              <a:gd name="connsiteY5301" fmla="*/ 5070539 h 6852115"/>
              <a:gd name="connsiteX5302" fmla="*/ 439700 w 12193268"/>
              <a:gd name="connsiteY5302" fmla="*/ 4929850 h 6852115"/>
              <a:gd name="connsiteX5303" fmla="*/ 290681 w 12193268"/>
              <a:gd name="connsiteY5303" fmla="*/ 4788367 h 6852115"/>
              <a:gd name="connsiteX5304" fmla="*/ 372915 w 12193268"/>
              <a:gd name="connsiteY5304" fmla="*/ 4712411 h 6852115"/>
              <a:gd name="connsiteX5305" fmla="*/ 489455 w 12193268"/>
              <a:gd name="connsiteY5305" fmla="*/ 4819100 h 6852115"/>
              <a:gd name="connsiteX5306" fmla="*/ 462983 w 12193268"/>
              <a:gd name="connsiteY5306" fmla="*/ 4846894 h 6852115"/>
              <a:gd name="connsiteX5307" fmla="*/ 373431 w 12193268"/>
              <a:gd name="connsiteY5307" fmla="*/ 4764181 h 6852115"/>
              <a:gd name="connsiteX5308" fmla="*/ 347380 w 12193268"/>
              <a:gd name="connsiteY5308" fmla="*/ 4788243 h 6852115"/>
              <a:gd name="connsiteX5309" fmla="*/ 467448 w 12193268"/>
              <a:gd name="connsiteY5309" fmla="*/ 4903268 h 6852115"/>
              <a:gd name="connsiteX5310" fmla="*/ 551802 w 12193268"/>
              <a:gd name="connsiteY5310" fmla="*/ 4822456 h 6852115"/>
              <a:gd name="connsiteX5311" fmla="*/ 402203 w 12193268"/>
              <a:gd name="connsiteY5311" fmla="*/ 4683437 h 6852115"/>
              <a:gd name="connsiteX5312" fmla="*/ 493753 w 12193268"/>
              <a:gd name="connsiteY5312" fmla="*/ 4598877 h 6852115"/>
              <a:gd name="connsiteX5313" fmla="*/ 605608 w 12193268"/>
              <a:gd name="connsiteY5313" fmla="*/ 4704766 h 6852115"/>
              <a:gd name="connsiteX5314" fmla="*/ 579136 w 12193268"/>
              <a:gd name="connsiteY5314" fmla="*/ 4732561 h 6852115"/>
              <a:gd name="connsiteX5315" fmla="*/ 492359 w 12193268"/>
              <a:gd name="connsiteY5315" fmla="*/ 4652410 h 6852115"/>
              <a:gd name="connsiteX5316" fmla="*/ 458311 w 12193268"/>
              <a:gd name="connsiteY5316" fmla="*/ 4683858 h 6852115"/>
              <a:gd name="connsiteX5317" fmla="*/ 579567 w 12193268"/>
              <a:gd name="connsiteY5317" fmla="*/ 4795856 h 6852115"/>
              <a:gd name="connsiteX5318" fmla="*/ 665768 w 12193268"/>
              <a:gd name="connsiteY5318" fmla="*/ 4713276 h 6852115"/>
              <a:gd name="connsiteX5319" fmla="*/ 520668 w 12193268"/>
              <a:gd name="connsiteY5319" fmla="*/ 4574268 h 6852115"/>
              <a:gd name="connsiteX5320" fmla="*/ 547650 w 12193268"/>
              <a:gd name="connsiteY5320" fmla="*/ 4546954 h 6852115"/>
              <a:gd name="connsiteX5321" fmla="*/ 693515 w 12193268"/>
              <a:gd name="connsiteY5321" fmla="*/ 4686693 h 6852115"/>
              <a:gd name="connsiteX5322" fmla="*/ 841665 w 12193268"/>
              <a:gd name="connsiteY5322" fmla="*/ 4544764 h 6852115"/>
              <a:gd name="connsiteX5323" fmla="*/ 773364 w 12193268"/>
              <a:gd name="connsiteY5323" fmla="*/ 4544764 h 6852115"/>
              <a:gd name="connsiteX5324" fmla="*/ 692828 w 12193268"/>
              <a:gd name="connsiteY5324" fmla="*/ 4624074 h 6852115"/>
              <a:gd name="connsiteX5325" fmla="*/ 612292 w 12193268"/>
              <a:gd name="connsiteY5325" fmla="*/ 4544766 h 6852115"/>
              <a:gd name="connsiteX5326" fmla="*/ 376292 w 12193268"/>
              <a:gd name="connsiteY5326" fmla="*/ 4544765 h 6852115"/>
              <a:gd name="connsiteX5327" fmla="*/ 134008 w 12193268"/>
              <a:gd name="connsiteY5327" fmla="*/ 4768549 h 6852115"/>
              <a:gd name="connsiteX5328" fmla="*/ 134008 w 12193268"/>
              <a:gd name="connsiteY5328" fmla="*/ 4770997 h 6852115"/>
              <a:gd name="connsiteX5329" fmla="*/ 6447 w 12193268"/>
              <a:gd name="connsiteY5329" fmla="*/ 4653177 h 6852115"/>
              <a:gd name="connsiteX5330" fmla="*/ 6537 w 12193268"/>
              <a:gd name="connsiteY5330" fmla="*/ 4718342 h 6852115"/>
              <a:gd name="connsiteX5331" fmla="*/ 134009 w 12193268"/>
              <a:gd name="connsiteY5331" fmla="*/ 4836079 h 6852115"/>
              <a:gd name="connsiteX5332" fmla="*/ 134008 w 12193268"/>
              <a:gd name="connsiteY5332" fmla="*/ 4833631 h 6852115"/>
              <a:gd name="connsiteX5333" fmla="*/ 446755 w 12193268"/>
              <a:gd name="connsiteY5333" fmla="*/ 4544765 h 6852115"/>
              <a:gd name="connsiteX5334" fmla="*/ 259082 w 12193268"/>
              <a:gd name="connsiteY5334" fmla="*/ 4544765 h 6852115"/>
              <a:gd name="connsiteX5335" fmla="*/ 134008 w 12193268"/>
              <a:gd name="connsiteY5335" fmla="*/ 4660289 h 6852115"/>
              <a:gd name="connsiteX5336" fmla="*/ 134008 w 12193268"/>
              <a:gd name="connsiteY5336" fmla="*/ 4662736 h 6852115"/>
              <a:gd name="connsiteX5337" fmla="*/ 19209 w 12193268"/>
              <a:gd name="connsiteY5337" fmla="*/ 4556703 h 6852115"/>
              <a:gd name="connsiteX5338" fmla="*/ 6313 w 12193268"/>
              <a:gd name="connsiteY5338" fmla="*/ 4556703 h 6852115"/>
              <a:gd name="connsiteX5339" fmla="*/ 6374 w 12193268"/>
              <a:gd name="connsiteY5339" fmla="*/ 4600864 h 6852115"/>
              <a:gd name="connsiteX5340" fmla="*/ 134009 w 12193268"/>
              <a:gd name="connsiteY5340" fmla="*/ 4718752 h 6852115"/>
              <a:gd name="connsiteX5341" fmla="*/ 134009 w 12193268"/>
              <a:gd name="connsiteY5341" fmla="*/ 4716304 h 6852115"/>
              <a:gd name="connsiteX5342" fmla="*/ 319728 w 12193268"/>
              <a:gd name="connsiteY5342" fmla="*/ 4544766 h 6852115"/>
              <a:gd name="connsiteX5343" fmla="*/ 134008 w 12193268"/>
              <a:gd name="connsiteY5343" fmla="*/ 4544764 h 6852115"/>
              <a:gd name="connsiteX5344" fmla="*/ 134008 w 12193268"/>
              <a:gd name="connsiteY5344" fmla="*/ 4556703 h 6852115"/>
              <a:gd name="connsiteX5345" fmla="*/ 75774 w 12193268"/>
              <a:gd name="connsiteY5345" fmla="*/ 4556704 h 6852115"/>
              <a:gd name="connsiteX5346" fmla="*/ 134009 w 12193268"/>
              <a:gd name="connsiteY5346" fmla="*/ 4610492 h 6852115"/>
              <a:gd name="connsiteX5347" fmla="*/ 134009 w 12193268"/>
              <a:gd name="connsiteY5347" fmla="*/ 4608044 h 6852115"/>
              <a:gd name="connsiteX5348" fmla="*/ 202518 w 12193268"/>
              <a:gd name="connsiteY5348" fmla="*/ 4544765 h 6852115"/>
              <a:gd name="connsiteX5349" fmla="*/ 12179130 w 12193268"/>
              <a:gd name="connsiteY5349" fmla="*/ 4522332 h 6852115"/>
              <a:gd name="connsiteX5350" fmla="*/ 12153397 w 12193268"/>
              <a:gd name="connsiteY5350" fmla="*/ 4546084 h 6852115"/>
              <a:gd name="connsiteX5351" fmla="*/ 12138810 w 12193268"/>
              <a:gd name="connsiteY5351" fmla="*/ 4546084 h 6852115"/>
              <a:gd name="connsiteX5352" fmla="*/ 12180353 w 12193268"/>
              <a:gd name="connsiteY5352" fmla="*/ 4584455 h 6852115"/>
              <a:gd name="connsiteX5353" fmla="*/ 12180353 w 12193268"/>
              <a:gd name="connsiteY5353" fmla="*/ 4546084 h 6852115"/>
              <a:gd name="connsiteX5354" fmla="*/ 12179122 w 12193268"/>
              <a:gd name="connsiteY5354" fmla="*/ 4546084 h 6852115"/>
              <a:gd name="connsiteX5355" fmla="*/ 10524050 w 12193268"/>
              <a:gd name="connsiteY5355" fmla="*/ 4520653 h 6852115"/>
              <a:gd name="connsiteX5356" fmla="*/ 10486109 w 12193268"/>
              <a:gd name="connsiteY5356" fmla="*/ 4557991 h 6852115"/>
              <a:gd name="connsiteX5357" fmla="*/ 10561966 w 12193268"/>
              <a:gd name="connsiteY5357" fmla="*/ 4558017 h 6852115"/>
              <a:gd name="connsiteX5358" fmla="*/ 9991527 w 12193268"/>
              <a:gd name="connsiteY5358" fmla="*/ 4518148 h 6852115"/>
              <a:gd name="connsiteX5359" fmla="*/ 9988363 w 12193268"/>
              <a:gd name="connsiteY5359" fmla="*/ 4521068 h 6852115"/>
              <a:gd name="connsiteX5360" fmla="*/ 9986612 w 12193268"/>
              <a:gd name="connsiteY5360" fmla="*/ 4519450 h 6852115"/>
              <a:gd name="connsiteX5361" fmla="*/ 9986611 w 12193268"/>
              <a:gd name="connsiteY5361" fmla="*/ 4522685 h 6852115"/>
              <a:gd name="connsiteX5362" fmla="*/ 9965210 w 12193268"/>
              <a:gd name="connsiteY5362" fmla="*/ 4542438 h 6852115"/>
              <a:gd name="connsiteX5363" fmla="*/ 9986604 w 12193268"/>
              <a:gd name="connsiteY5363" fmla="*/ 4542445 h 6852115"/>
              <a:gd name="connsiteX5364" fmla="*/ 9986603 w 12193268"/>
              <a:gd name="connsiteY5364" fmla="*/ 4542648 h 6852115"/>
              <a:gd name="connsiteX5365" fmla="*/ 9951206 w 12193268"/>
              <a:gd name="connsiteY5365" fmla="*/ 4542649 h 6852115"/>
              <a:gd name="connsiteX5366" fmla="*/ 9987833 w 12193268"/>
              <a:gd name="connsiteY5366" fmla="*/ 4576479 h 6852115"/>
              <a:gd name="connsiteX5367" fmla="*/ 9987833 w 12193268"/>
              <a:gd name="connsiteY5367" fmla="*/ 4582322 h 6852115"/>
              <a:gd name="connsiteX5368" fmla="*/ 9990996 w 12193268"/>
              <a:gd name="connsiteY5368" fmla="*/ 4579401 h 6852115"/>
              <a:gd name="connsiteX5369" fmla="*/ 9992749 w 12193268"/>
              <a:gd name="connsiteY5369" fmla="*/ 4581019 h 6852115"/>
              <a:gd name="connsiteX5370" fmla="*/ 9992748 w 12193268"/>
              <a:gd name="connsiteY5370" fmla="*/ 4577783 h 6852115"/>
              <a:gd name="connsiteX5371" fmla="*/ 10014141 w 12193268"/>
              <a:gd name="connsiteY5371" fmla="*/ 4558023 h 6852115"/>
              <a:gd name="connsiteX5372" fmla="*/ 9992748 w 12193268"/>
              <a:gd name="connsiteY5372" fmla="*/ 4558023 h 6852115"/>
              <a:gd name="connsiteX5373" fmla="*/ 9992748 w 12193268"/>
              <a:gd name="connsiteY5373" fmla="*/ 4557822 h 6852115"/>
              <a:gd name="connsiteX5374" fmla="*/ 10028140 w 12193268"/>
              <a:gd name="connsiteY5374" fmla="*/ 4557834 h 6852115"/>
              <a:gd name="connsiteX5375" fmla="*/ 9991525 w 12193268"/>
              <a:gd name="connsiteY5375" fmla="*/ 4523992 h 6852115"/>
              <a:gd name="connsiteX5376" fmla="*/ 6148126 w 12193268"/>
              <a:gd name="connsiteY5376" fmla="*/ 4521703 h 6852115"/>
              <a:gd name="connsiteX5377" fmla="*/ 6110185 w 12193268"/>
              <a:gd name="connsiteY5377" fmla="*/ 4559041 h 6852115"/>
              <a:gd name="connsiteX5378" fmla="*/ 6186041 w 12193268"/>
              <a:gd name="connsiteY5378" fmla="*/ 4559068 h 6852115"/>
              <a:gd name="connsiteX5379" fmla="*/ 3416650 w 12193268"/>
              <a:gd name="connsiteY5379" fmla="*/ 4524448 h 6852115"/>
              <a:gd name="connsiteX5380" fmla="*/ 3390917 w 12193268"/>
              <a:gd name="connsiteY5380" fmla="*/ 4548200 h 6852115"/>
              <a:gd name="connsiteX5381" fmla="*/ 3376330 w 12193268"/>
              <a:gd name="connsiteY5381" fmla="*/ 4548200 h 6852115"/>
              <a:gd name="connsiteX5382" fmla="*/ 3417873 w 12193268"/>
              <a:gd name="connsiteY5382" fmla="*/ 4586571 h 6852115"/>
              <a:gd name="connsiteX5383" fmla="*/ 3417873 w 12193268"/>
              <a:gd name="connsiteY5383" fmla="*/ 4548200 h 6852115"/>
              <a:gd name="connsiteX5384" fmla="*/ 3416642 w 12193268"/>
              <a:gd name="connsiteY5384" fmla="*/ 4548200 h 6852115"/>
              <a:gd name="connsiteX5385" fmla="*/ 11640230 w 12193268"/>
              <a:gd name="connsiteY5385" fmla="*/ 4512712 h 6852115"/>
              <a:gd name="connsiteX5386" fmla="*/ 11606317 w 12193268"/>
              <a:gd name="connsiteY5386" fmla="*/ 4546084 h 6852115"/>
              <a:gd name="connsiteX5387" fmla="*/ 11604984 w 12193268"/>
              <a:gd name="connsiteY5387" fmla="*/ 4546084 h 6852115"/>
              <a:gd name="connsiteX5388" fmla="*/ 11642913 w 12193268"/>
              <a:gd name="connsiteY5388" fmla="*/ 4583435 h 6852115"/>
              <a:gd name="connsiteX5389" fmla="*/ 11680840 w 12193268"/>
              <a:gd name="connsiteY5389" fmla="*/ 4546084 h 6852115"/>
              <a:gd name="connsiteX5390" fmla="*/ 11674096 w 12193268"/>
              <a:gd name="connsiteY5390" fmla="*/ 4546084 h 6852115"/>
              <a:gd name="connsiteX5391" fmla="*/ 8336447 w 12193268"/>
              <a:gd name="connsiteY5391" fmla="*/ 4516468 h 6852115"/>
              <a:gd name="connsiteX5392" fmla="*/ 8298506 w 12193268"/>
              <a:gd name="connsiteY5392" fmla="*/ 4553806 h 6852115"/>
              <a:gd name="connsiteX5393" fmla="*/ 8374363 w 12193268"/>
              <a:gd name="connsiteY5393" fmla="*/ 4553832 h 6852115"/>
              <a:gd name="connsiteX5394" fmla="*/ 5615603 w 12193268"/>
              <a:gd name="connsiteY5394" fmla="*/ 4519199 h 6852115"/>
              <a:gd name="connsiteX5395" fmla="*/ 5612440 w 12193268"/>
              <a:gd name="connsiteY5395" fmla="*/ 4522119 h 6852115"/>
              <a:gd name="connsiteX5396" fmla="*/ 5610688 w 12193268"/>
              <a:gd name="connsiteY5396" fmla="*/ 4520501 h 6852115"/>
              <a:gd name="connsiteX5397" fmla="*/ 5610687 w 12193268"/>
              <a:gd name="connsiteY5397" fmla="*/ 4523736 h 6852115"/>
              <a:gd name="connsiteX5398" fmla="*/ 5589287 w 12193268"/>
              <a:gd name="connsiteY5398" fmla="*/ 4543489 h 6852115"/>
              <a:gd name="connsiteX5399" fmla="*/ 5610680 w 12193268"/>
              <a:gd name="connsiteY5399" fmla="*/ 4543496 h 6852115"/>
              <a:gd name="connsiteX5400" fmla="*/ 5610680 w 12193268"/>
              <a:gd name="connsiteY5400" fmla="*/ 4543699 h 6852115"/>
              <a:gd name="connsiteX5401" fmla="*/ 5575283 w 12193268"/>
              <a:gd name="connsiteY5401" fmla="*/ 4543699 h 6852115"/>
              <a:gd name="connsiteX5402" fmla="*/ 5611910 w 12193268"/>
              <a:gd name="connsiteY5402" fmla="*/ 4577530 h 6852115"/>
              <a:gd name="connsiteX5403" fmla="*/ 5611910 w 12193268"/>
              <a:gd name="connsiteY5403" fmla="*/ 4583372 h 6852115"/>
              <a:gd name="connsiteX5404" fmla="*/ 5615072 w 12193268"/>
              <a:gd name="connsiteY5404" fmla="*/ 4580452 h 6852115"/>
              <a:gd name="connsiteX5405" fmla="*/ 5616824 w 12193268"/>
              <a:gd name="connsiteY5405" fmla="*/ 4582070 h 6852115"/>
              <a:gd name="connsiteX5406" fmla="*/ 5616825 w 12193268"/>
              <a:gd name="connsiteY5406" fmla="*/ 4578834 h 6852115"/>
              <a:gd name="connsiteX5407" fmla="*/ 5638217 w 12193268"/>
              <a:gd name="connsiteY5407" fmla="*/ 4559074 h 6852115"/>
              <a:gd name="connsiteX5408" fmla="*/ 5616825 w 12193268"/>
              <a:gd name="connsiteY5408" fmla="*/ 4559074 h 6852115"/>
              <a:gd name="connsiteX5409" fmla="*/ 5616825 w 12193268"/>
              <a:gd name="connsiteY5409" fmla="*/ 4558873 h 6852115"/>
              <a:gd name="connsiteX5410" fmla="*/ 5652216 w 12193268"/>
              <a:gd name="connsiteY5410" fmla="*/ 4558885 h 6852115"/>
              <a:gd name="connsiteX5411" fmla="*/ 5615601 w 12193268"/>
              <a:gd name="connsiteY5411" fmla="*/ 4525042 h 6852115"/>
              <a:gd name="connsiteX5412" fmla="*/ 7799008 w 12193268"/>
              <a:gd name="connsiteY5412" fmla="*/ 4515266 h 6852115"/>
              <a:gd name="connsiteX5413" fmla="*/ 7799003 w 12193268"/>
              <a:gd name="connsiteY5413" fmla="*/ 4527262 h 6852115"/>
              <a:gd name="connsiteX5414" fmla="*/ 7777473 w 12193268"/>
              <a:gd name="connsiteY5414" fmla="*/ 4547135 h 6852115"/>
              <a:gd name="connsiteX5415" fmla="*/ 7762887 w 12193268"/>
              <a:gd name="connsiteY5415" fmla="*/ 4547134 h 6852115"/>
              <a:gd name="connsiteX5416" fmla="*/ 7804430 w 12193268"/>
              <a:gd name="connsiteY5416" fmla="*/ 4585505 h 6852115"/>
              <a:gd name="connsiteX5417" fmla="*/ 7804429 w 12193268"/>
              <a:gd name="connsiteY5417" fmla="*/ 4575006 h 6852115"/>
              <a:gd name="connsiteX5418" fmla="*/ 7826537 w 12193268"/>
              <a:gd name="connsiteY5418" fmla="*/ 4554588 h 6852115"/>
              <a:gd name="connsiteX5419" fmla="*/ 7804429 w 12193268"/>
              <a:gd name="connsiteY5419" fmla="*/ 4554588 h 6852115"/>
              <a:gd name="connsiteX5420" fmla="*/ 7804429 w 12193268"/>
              <a:gd name="connsiteY5420" fmla="*/ 4553638 h 6852115"/>
              <a:gd name="connsiteX5421" fmla="*/ 7840537 w 12193268"/>
              <a:gd name="connsiteY5421" fmla="*/ 4553650 h 6852115"/>
              <a:gd name="connsiteX5422" fmla="*/ 1761570 w 12193268"/>
              <a:gd name="connsiteY5422" fmla="*/ 4522769 h 6852115"/>
              <a:gd name="connsiteX5423" fmla="*/ 1723629 w 12193268"/>
              <a:gd name="connsiteY5423" fmla="*/ 4560107 h 6852115"/>
              <a:gd name="connsiteX5424" fmla="*/ 1799486 w 12193268"/>
              <a:gd name="connsiteY5424" fmla="*/ 4560133 h 6852115"/>
              <a:gd name="connsiteX5425" fmla="*/ 7264307 w 12193268"/>
              <a:gd name="connsiteY5425" fmla="*/ 4513762 h 6852115"/>
              <a:gd name="connsiteX5426" fmla="*/ 7230394 w 12193268"/>
              <a:gd name="connsiteY5426" fmla="*/ 4547134 h 6852115"/>
              <a:gd name="connsiteX5427" fmla="*/ 7229060 w 12193268"/>
              <a:gd name="connsiteY5427" fmla="*/ 4547135 h 6852115"/>
              <a:gd name="connsiteX5428" fmla="*/ 7266989 w 12193268"/>
              <a:gd name="connsiteY5428" fmla="*/ 4584486 h 6852115"/>
              <a:gd name="connsiteX5429" fmla="*/ 7304917 w 12193268"/>
              <a:gd name="connsiteY5429" fmla="*/ 4547134 h 6852115"/>
              <a:gd name="connsiteX5430" fmla="*/ 7298172 w 12193268"/>
              <a:gd name="connsiteY5430" fmla="*/ 4547135 h 6852115"/>
              <a:gd name="connsiteX5431" fmla="*/ 3960524 w 12193268"/>
              <a:gd name="connsiteY5431" fmla="*/ 4517519 h 6852115"/>
              <a:gd name="connsiteX5432" fmla="*/ 3922583 w 12193268"/>
              <a:gd name="connsiteY5432" fmla="*/ 4554857 h 6852115"/>
              <a:gd name="connsiteX5433" fmla="*/ 3998439 w 12193268"/>
              <a:gd name="connsiteY5433" fmla="*/ 4554883 h 6852115"/>
              <a:gd name="connsiteX5434" fmla="*/ 1229046 w 12193268"/>
              <a:gd name="connsiteY5434" fmla="*/ 4520264 h 6852115"/>
              <a:gd name="connsiteX5435" fmla="*/ 1225883 w 12193268"/>
              <a:gd name="connsiteY5435" fmla="*/ 4523185 h 6852115"/>
              <a:gd name="connsiteX5436" fmla="*/ 1224132 w 12193268"/>
              <a:gd name="connsiteY5436" fmla="*/ 4521566 h 6852115"/>
              <a:gd name="connsiteX5437" fmla="*/ 1224130 w 12193268"/>
              <a:gd name="connsiteY5437" fmla="*/ 4524801 h 6852115"/>
              <a:gd name="connsiteX5438" fmla="*/ 1202731 w 12193268"/>
              <a:gd name="connsiteY5438" fmla="*/ 4544554 h 6852115"/>
              <a:gd name="connsiteX5439" fmla="*/ 1224124 w 12193268"/>
              <a:gd name="connsiteY5439" fmla="*/ 4544562 h 6852115"/>
              <a:gd name="connsiteX5440" fmla="*/ 1224123 w 12193268"/>
              <a:gd name="connsiteY5440" fmla="*/ 4544765 h 6852115"/>
              <a:gd name="connsiteX5441" fmla="*/ 1188726 w 12193268"/>
              <a:gd name="connsiteY5441" fmla="*/ 4544765 h 6852115"/>
              <a:gd name="connsiteX5442" fmla="*/ 1225353 w 12193268"/>
              <a:gd name="connsiteY5442" fmla="*/ 4578595 h 6852115"/>
              <a:gd name="connsiteX5443" fmla="*/ 1225353 w 12193268"/>
              <a:gd name="connsiteY5443" fmla="*/ 4584438 h 6852115"/>
              <a:gd name="connsiteX5444" fmla="*/ 1228516 w 12193268"/>
              <a:gd name="connsiteY5444" fmla="*/ 4581517 h 6852115"/>
              <a:gd name="connsiteX5445" fmla="*/ 1230268 w 12193268"/>
              <a:gd name="connsiteY5445" fmla="*/ 4583135 h 6852115"/>
              <a:gd name="connsiteX5446" fmla="*/ 1230268 w 12193268"/>
              <a:gd name="connsiteY5446" fmla="*/ 4579899 h 6852115"/>
              <a:gd name="connsiteX5447" fmla="*/ 1251661 w 12193268"/>
              <a:gd name="connsiteY5447" fmla="*/ 4560139 h 6852115"/>
              <a:gd name="connsiteX5448" fmla="*/ 1230268 w 12193268"/>
              <a:gd name="connsiteY5448" fmla="*/ 4560139 h 6852115"/>
              <a:gd name="connsiteX5449" fmla="*/ 1230268 w 12193268"/>
              <a:gd name="connsiteY5449" fmla="*/ 4559938 h 6852115"/>
              <a:gd name="connsiteX5450" fmla="*/ 1265660 w 12193268"/>
              <a:gd name="connsiteY5450" fmla="*/ 4559950 h 6852115"/>
              <a:gd name="connsiteX5451" fmla="*/ 1229044 w 12193268"/>
              <a:gd name="connsiteY5451" fmla="*/ 4526108 h 6852115"/>
              <a:gd name="connsiteX5452" fmla="*/ 9452627 w 12193268"/>
              <a:gd name="connsiteY5452" fmla="*/ 4508527 h 6852115"/>
              <a:gd name="connsiteX5453" fmla="*/ 9418357 w 12193268"/>
              <a:gd name="connsiteY5453" fmla="*/ 4542251 h 6852115"/>
              <a:gd name="connsiteX5454" fmla="*/ 9486873 w 12193268"/>
              <a:gd name="connsiteY5454" fmla="*/ 4542274 h 6852115"/>
              <a:gd name="connsiteX5455" fmla="*/ 3423085 w 12193268"/>
              <a:gd name="connsiteY5455" fmla="*/ 4516316 h 6852115"/>
              <a:gd name="connsiteX5456" fmla="*/ 3423070 w 12193268"/>
              <a:gd name="connsiteY5456" fmla="*/ 4554686 h 6852115"/>
              <a:gd name="connsiteX5457" fmla="*/ 3464613 w 12193268"/>
              <a:gd name="connsiteY5457" fmla="*/ 4554701 h 6852115"/>
              <a:gd name="connsiteX5458" fmla="*/ 2877750 w 12193268"/>
              <a:gd name="connsiteY5458" fmla="*/ 4514828 h 6852115"/>
              <a:gd name="connsiteX5459" fmla="*/ 2843836 w 12193268"/>
              <a:gd name="connsiteY5459" fmla="*/ 4548200 h 6852115"/>
              <a:gd name="connsiteX5460" fmla="*/ 2842503 w 12193268"/>
              <a:gd name="connsiteY5460" fmla="*/ 4548200 h 6852115"/>
              <a:gd name="connsiteX5461" fmla="*/ 2880432 w 12193268"/>
              <a:gd name="connsiteY5461" fmla="*/ 4585551 h 6852115"/>
              <a:gd name="connsiteX5462" fmla="*/ 2918360 w 12193268"/>
              <a:gd name="connsiteY5462" fmla="*/ 4548200 h 6852115"/>
              <a:gd name="connsiteX5463" fmla="*/ 2911616 w 12193268"/>
              <a:gd name="connsiteY5463" fmla="*/ 4548200 h 6852115"/>
              <a:gd name="connsiteX5464" fmla="*/ 5076704 w 12193268"/>
              <a:gd name="connsiteY5464" fmla="*/ 4509578 h 6852115"/>
              <a:gd name="connsiteX5465" fmla="*/ 5042434 w 12193268"/>
              <a:gd name="connsiteY5465" fmla="*/ 4543301 h 6852115"/>
              <a:gd name="connsiteX5466" fmla="*/ 5110949 w 12193268"/>
              <a:gd name="connsiteY5466" fmla="*/ 4543324 h 6852115"/>
              <a:gd name="connsiteX5467" fmla="*/ 690147 w 12193268"/>
              <a:gd name="connsiteY5467" fmla="*/ 4510643 h 6852115"/>
              <a:gd name="connsiteX5468" fmla="*/ 655878 w 12193268"/>
              <a:gd name="connsiteY5468" fmla="*/ 4544367 h 6852115"/>
              <a:gd name="connsiteX5469" fmla="*/ 724393 w 12193268"/>
              <a:gd name="connsiteY5469" fmla="*/ 4544390 h 6852115"/>
              <a:gd name="connsiteX5470" fmla="*/ 11082879 w 12193268"/>
              <a:gd name="connsiteY5470" fmla="*/ 4492468 h 6852115"/>
              <a:gd name="connsiteX5471" fmla="*/ 11082879 w 12193268"/>
              <a:gd name="connsiteY5471" fmla="*/ 4494917 h 6852115"/>
              <a:gd name="connsiteX5472" fmla="*/ 11014346 w 12193268"/>
              <a:gd name="connsiteY5472" fmla="*/ 4558171 h 6852115"/>
              <a:gd name="connsiteX5473" fmla="*/ 11026023 w 12193268"/>
              <a:gd name="connsiteY5473" fmla="*/ 4558177 h 6852115"/>
              <a:gd name="connsiteX5474" fmla="*/ 11084092 w 12193268"/>
              <a:gd name="connsiteY5474" fmla="*/ 4611812 h 6852115"/>
              <a:gd name="connsiteX5475" fmla="*/ 11084093 w 12193268"/>
              <a:gd name="connsiteY5475" fmla="*/ 4609363 h 6852115"/>
              <a:gd name="connsiteX5476" fmla="*/ 11152602 w 12193268"/>
              <a:gd name="connsiteY5476" fmla="*/ 4546084 h 6852115"/>
              <a:gd name="connsiteX5477" fmla="*/ 11140888 w 12193268"/>
              <a:gd name="connsiteY5477" fmla="*/ 4546084 h 6852115"/>
              <a:gd name="connsiteX5478" fmla="*/ 6706956 w 12193268"/>
              <a:gd name="connsiteY5478" fmla="*/ 4493519 h 6852115"/>
              <a:gd name="connsiteX5479" fmla="*/ 6706956 w 12193268"/>
              <a:gd name="connsiteY5479" fmla="*/ 4495968 h 6852115"/>
              <a:gd name="connsiteX5480" fmla="*/ 6638423 w 12193268"/>
              <a:gd name="connsiteY5480" fmla="*/ 4559222 h 6852115"/>
              <a:gd name="connsiteX5481" fmla="*/ 6650099 w 12193268"/>
              <a:gd name="connsiteY5481" fmla="*/ 4559227 h 6852115"/>
              <a:gd name="connsiteX5482" fmla="*/ 6708169 w 12193268"/>
              <a:gd name="connsiteY5482" fmla="*/ 4612863 h 6852115"/>
              <a:gd name="connsiteX5483" fmla="*/ 6708169 w 12193268"/>
              <a:gd name="connsiteY5483" fmla="*/ 4610414 h 6852115"/>
              <a:gd name="connsiteX5484" fmla="*/ 6776679 w 12193268"/>
              <a:gd name="connsiteY5484" fmla="*/ 4547134 h 6852115"/>
              <a:gd name="connsiteX5485" fmla="*/ 6764964 w 12193268"/>
              <a:gd name="connsiteY5485" fmla="*/ 4547135 h 6852115"/>
              <a:gd name="connsiteX5486" fmla="*/ 8895277 w 12193268"/>
              <a:gd name="connsiteY5486" fmla="*/ 4488283 h 6852115"/>
              <a:gd name="connsiteX5487" fmla="*/ 8895277 w 12193268"/>
              <a:gd name="connsiteY5487" fmla="*/ 4490732 h 6852115"/>
              <a:gd name="connsiteX5488" fmla="*/ 8826743 w 12193268"/>
              <a:gd name="connsiteY5488" fmla="*/ 4553987 h 6852115"/>
              <a:gd name="connsiteX5489" fmla="*/ 8895254 w 12193268"/>
              <a:gd name="connsiteY5489" fmla="*/ 4554011 h 6852115"/>
              <a:gd name="connsiteX5490" fmla="*/ 8895258 w 12193268"/>
              <a:gd name="connsiteY5490" fmla="*/ 4542072 h 6852115"/>
              <a:gd name="connsiteX5491" fmla="*/ 8953493 w 12193268"/>
              <a:gd name="connsiteY5491" fmla="*/ 4542091 h 6852115"/>
              <a:gd name="connsiteX5492" fmla="*/ 2320399 w 12193268"/>
              <a:gd name="connsiteY5492" fmla="*/ 4494584 h 6852115"/>
              <a:gd name="connsiteX5493" fmla="*/ 2320399 w 12193268"/>
              <a:gd name="connsiteY5493" fmla="*/ 4497033 h 6852115"/>
              <a:gd name="connsiteX5494" fmla="*/ 2251867 w 12193268"/>
              <a:gd name="connsiteY5494" fmla="*/ 4560287 h 6852115"/>
              <a:gd name="connsiteX5495" fmla="*/ 2263544 w 12193268"/>
              <a:gd name="connsiteY5495" fmla="*/ 4560293 h 6852115"/>
              <a:gd name="connsiteX5496" fmla="*/ 2321612 w 12193268"/>
              <a:gd name="connsiteY5496" fmla="*/ 4613928 h 6852115"/>
              <a:gd name="connsiteX5497" fmla="*/ 2321613 w 12193268"/>
              <a:gd name="connsiteY5497" fmla="*/ 4611480 h 6852115"/>
              <a:gd name="connsiteX5498" fmla="*/ 2390122 w 12193268"/>
              <a:gd name="connsiteY5498" fmla="*/ 4548200 h 6852115"/>
              <a:gd name="connsiteX5499" fmla="*/ 2378408 w 12193268"/>
              <a:gd name="connsiteY5499" fmla="*/ 4548200 h 6852115"/>
              <a:gd name="connsiteX5500" fmla="*/ 4519353 w 12193268"/>
              <a:gd name="connsiteY5500" fmla="*/ 4489334 h 6852115"/>
              <a:gd name="connsiteX5501" fmla="*/ 4519354 w 12193268"/>
              <a:gd name="connsiteY5501" fmla="*/ 4491783 h 6852115"/>
              <a:gd name="connsiteX5502" fmla="*/ 4450820 w 12193268"/>
              <a:gd name="connsiteY5502" fmla="*/ 4555038 h 6852115"/>
              <a:gd name="connsiteX5503" fmla="*/ 4519331 w 12193268"/>
              <a:gd name="connsiteY5503" fmla="*/ 4555062 h 6852115"/>
              <a:gd name="connsiteX5504" fmla="*/ 4519335 w 12193268"/>
              <a:gd name="connsiteY5504" fmla="*/ 4543123 h 6852115"/>
              <a:gd name="connsiteX5505" fmla="*/ 4577570 w 12193268"/>
              <a:gd name="connsiteY5505" fmla="*/ 4543142 h 6852115"/>
              <a:gd name="connsiteX5506" fmla="*/ 132796 w 12193268"/>
              <a:gd name="connsiteY5506" fmla="*/ 4490399 h 6852115"/>
              <a:gd name="connsiteX5507" fmla="*/ 132797 w 12193268"/>
              <a:gd name="connsiteY5507" fmla="*/ 4492848 h 6852115"/>
              <a:gd name="connsiteX5508" fmla="*/ 64264 w 12193268"/>
              <a:gd name="connsiteY5508" fmla="*/ 4556103 h 6852115"/>
              <a:gd name="connsiteX5509" fmla="*/ 132774 w 12193268"/>
              <a:gd name="connsiteY5509" fmla="*/ 4556128 h 6852115"/>
              <a:gd name="connsiteX5510" fmla="*/ 132778 w 12193268"/>
              <a:gd name="connsiteY5510" fmla="*/ 4544188 h 6852115"/>
              <a:gd name="connsiteX5511" fmla="*/ 191013 w 12193268"/>
              <a:gd name="connsiteY5511" fmla="*/ 4544208 h 6852115"/>
              <a:gd name="connsiteX5512" fmla="*/ 11640245 w 12193268"/>
              <a:gd name="connsiteY5512" fmla="*/ 4470753 h 6852115"/>
              <a:gd name="connsiteX5513" fmla="*/ 11717083 w 12193268"/>
              <a:gd name="connsiteY5513" fmla="*/ 4546473 h 6852115"/>
              <a:gd name="connsiteX5514" fmla="*/ 11723051 w 12193268"/>
              <a:gd name="connsiteY5514" fmla="*/ 4546475 h 6852115"/>
              <a:gd name="connsiteX5515" fmla="*/ 11642913 w 12193268"/>
              <a:gd name="connsiteY5515" fmla="*/ 4625394 h 6852115"/>
              <a:gd name="connsiteX5516" fmla="*/ 11562718 w 12193268"/>
              <a:gd name="connsiteY5516" fmla="*/ 4546420 h 6852115"/>
              <a:gd name="connsiteX5517" fmla="*/ 11563354 w 12193268"/>
              <a:gd name="connsiteY5517" fmla="*/ 4546421 h 6852115"/>
              <a:gd name="connsiteX5518" fmla="*/ 7264321 w 12193268"/>
              <a:gd name="connsiteY5518" fmla="*/ 4471804 h 6852115"/>
              <a:gd name="connsiteX5519" fmla="*/ 7341160 w 12193268"/>
              <a:gd name="connsiteY5519" fmla="*/ 4547523 h 6852115"/>
              <a:gd name="connsiteX5520" fmla="*/ 7347127 w 12193268"/>
              <a:gd name="connsiteY5520" fmla="*/ 4547526 h 6852115"/>
              <a:gd name="connsiteX5521" fmla="*/ 7266989 w 12193268"/>
              <a:gd name="connsiteY5521" fmla="*/ 4626445 h 6852115"/>
              <a:gd name="connsiteX5522" fmla="*/ 7186795 w 12193268"/>
              <a:gd name="connsiteY5522" fmla="*/ 4547471 h 6852115"/>
              <a:gd name="connsiteX5523" fmla="*/ 7187431 w 12193268"/>
              <a:gd name="connsiteY5523" fmla="*/ 4547472 h 6852115"/>
              <a:gd name="connsiteX5524" fmla="*/ 2877765 w 12193268"/>
              <a:gd name="connsiteY5524" fmla="*/ 4472869 h 6852115"/>
              <a:gd name="connsiteX5525" fmla="*/ 2954603 w 12193268"/>
              <a:gd name="connsiteY5525" fmla="*/ 4548589 h 6852115"/>
              <a:gd name="connsiteX5526" fmla="*/ 2960570 w 12193268"/>
              <a:gd name="connsiteY5526" fmla="*/ 4548592 h 6852115"/>
              <a:gd name="connsiteX5527" fmla="*/ 2880433 w 12193268"/>
              <a:gd name="connsiteY5527" fmla="*/ 4627510 h 6852115"/>
              <a:gd name="connsiteX5528" fmla="*/ 2800238 w 12193268"/>
              <a:gd name="connsiteY5528" fmla="*/ 4548536 h 6852115"/>
              <a:gd name="connsiteX5529" fmla="*/ 2800874 w 12193268"/>
              <a:gd name="connsiteY5529" fmla="*/ 4548538 h 6852115"/>
              <a:gd name="connsiteX5530" fmla="*/ 11082898 w 12193268"/>
              <a:gd name="connsiteY5530" fmla="*/ 4440223 h 6852115"/>
              <a:gd name="connsiteX5531" fmla="*/ 11197660 w 12193268"/>
              <a:gd name="connsiteY5531" fmla="*/ 4546295 h 6852115"/>
              <a:gd name="connsiteX5532" fmla="*/ 11208935 w 12193268"/>
              <a:gd name="connsiteY5532" fmla="*/ 4546299 h 6852115"/>
              <a:gd name="connsiteX5533" fmla="*/ 11084092 w 12193268"/>
              <a:gd name="connsiteY5533" fmla="*/ 4661608 h 6852115"/>
              <a:gd name="connsiteX5534" fmla="*/ 11084092 w 12193268"/>
              <a:gd name="connsiteY5534" fmla="*/ 4664056 h 6852115"/>
              <a:gd name="connsiteX5535" fmla="*/ 10969293 w 12193268"/>
              <a:gd name="connsiteY5535" fmla="*/ 4558023 h 6852115"/>
              <a:gd name="connsiteX5536" fmla="*/ 10957923 w 12193268"/>
              <a:gd name="connsiteY5536" fmla="*/ 4558023 h 6852115"/>
              <a:gd name="connsiteX5537" fmla="*/ 11082898 w 12193268"/>
              <a:gd name="connsiteY5537" fmla="*/ 4442671 h 6852115"/>
              <a:gd name="connsiteX5538" fmla="*/ 6706974 w 12193268"/>
              <a:gd name="connsiteY5538" fmla="*/ 4441274 h 6852115"/>
              <a:gd name="connsiteX5539" fmla="*/ 6821737 w 12193268"/>
              <a:gd name="connsiteY5539" fmla="*/ 4547346 h 6852115"/>
              <a:gd name="connsiteX5540" fmla="*/ 6833011 w 12193268"/>
              <a:gd name="connsiteY5540" fmla="*/ 4547350 h 6852115"/>
              <a:gd name="connsiteX5541" fmla="*/ 6708169 w 12193268"/>
              <a:gd name="connsiteY5541" fmla="*/ 4662659 h 6852115"/>
              <a:gd name="connsiteX5542" fmla="*/ 6708169 w 12193268"/>
              <a:gd name="connsiteY5542" fmla="*/ 4665107 h 6852115"/>
              <a:gd name="connsiteX5543" fmla="*/ 6593369 w 12193268"/>
              <a:gd name="connsiteY5543" fmla="*/ 4559074 h 6852115"/>
              <a:gd name="connsiteX5544" fmla="*/ 6582000 w 12193268"/>
              <a:gd name="connsiteY5544" fmla="*/ 4559073 h 6852115"/>
              <a:gd name="connsiteX5545" fmla="*/ 6706974 w 12193268"/>
              <a:gd name="connsiteY5545" fmla="*/ 4443722 h 6852115"/>
              <a:gd name="connsiteX5546" fmla="*/ 2320418 w 12193268"/>
              <a:gd name="connsiteY5546" fmla="*/ 4442339 h 6852115"/>
              <a:gd name="connsiteX5547" fmla="*/ 2435180 w 12193268"/>
              <a:gd name="connsiteY5547" fmla="*/ 4548411 h 6852115"/>
              <a:gd name="connsiteX5548" fmla="*/ 2446455 w 12193268"/>
              <a:gd name="connsiteY5548" fmla="*/ 4548416 h 6852115"/>
              <a:gd name="connsiteX5549" fmla="*/ 2321611 w 12193268"/>
              <a:gd name="connsiteY5549" fmla="*/ 4663725 h 6852115"/>
              <a:gd name="connsiteX5550" fmla="*/ 2321612 w 12193268"/>
              <a:gd name="connsiteY5550" fmla="*/ 4666172 h 6852115"/>
              <a:gd name="connsiteX5551" fmla="*/ 2206812 w 12193268"/>
              <a:gd name="connsiteY5551" fmla="*/ 4560139 h 6852115"/>
              <a:gd name="connsiteX5552" fmla="*/ 2195442 w 12193268"/>
              <a:gd name="connsiteY5552" fmla="*/ 4560139 h 6852115"/>
              <a:gd name="connsiteX5553" fmla="*/ 2320417 w 12193268"/>
              <a:gd name="connsiteY5553" fmla="*/ 4444788 h 6852115"/>
              <a:gd name="connsiteX5554" fmla="*/ 12179168 w 12193268"/>
              <a:gd name="connsiteY5554" fmla="*/ 4414073 h 6852115"/>
              <a:gd name="connsiteX5555" fmla="*/ 12036143 w 12193268"/>
              <a:gd name="connsiteY5555" fmla="*/ 4546084 h 6852115"/>
              <a:gd name="connsiteX5556" fmla="*/ 12021600 w 12193268"/>
              <a:gd name="connsiteY5556" fmla="*/ 4546084 h 6852115"/>
              <a:gd name="connsiteX5557" fmla="*/ 12180353 w 12193268"/>
              <a:gd name="connsiteY5557" fmla="*/ 4692715 h 6852115"/>
              <a:gd name="connsiteX5558" fmla="*/ 12180353 w 12193268"/>
              <a:gd name="connsiteY5558" fmla="*/ 4636700 h 6852115"/>
              <a:gd name="connsiteX5559" fmla="*/ 12082802 w 12193268"/>
              <a:gd name="connsiteY5559" fmla="*/ 4546599 h 6852115"/>
              <a:gd name="connsiteX5560" fmla="*/ 12096250 w 12193268"/>
              <a:gd name="connsiteY5560" fmla="*/ 4546603 h 6852115"/>
              <a:gd name="connsiteX5561" fmla="*/ 12179148 w 12193268"/>
              <a:gd name="connsiteY5561" fmla="*/ 4470089 h 6852115"/>
              <a:gd name="connsiteX5562" fmla="*/ 9991565 w 12193268"/>
              <a:gd name="connsiteY5562" fmla="*/ 4409888 h 6852115"/>
              <a:gd name="connsiteX5563" fmla="*/ 9988401 w 12193268"/>
              <a:gd name="connsiteY5563" fmla="*/ 4412808 h 6852115"/>
              <a:gd name="connsiteX5564" fmla="*/ 9986649 w 12193268"/>
              <a:gd name="connsiteY5564" fmla="*/ 4411189 h 6852115"/>
              <a:gd name="connsiteX5565" fmla="*/ 9986649 w 12193268"/>
              <a:gd name="connsiteY5565" fmla="*/ 4414425 h 6852115"/>
              <a:gd name="connsiteX5566" fmla="*/ 9848000 w 12193268"/>
              <a:gd name="connsiteY5566" fmla="*/ 4542398 h 6852115"/>
              <a:gd name="connsiteX5567" fmla="*/ 9908646 w 12193268"/>
              <a:gd name="connsiteY5567" fmla="*/ 4542418 h 6852115"/>
              <a:gd name="connsiteX5568" fmla="*/ 9988381 w 12193268"/>
              <a:gd name="connsiteY5568" fmla="*/ 4468823 h 6852115"/>
              <a:gd name="connsiteX5569" fmla="*/ 10084706 w 12193268"/>
              <a:gd name="connsiteY5569" fmla="*/ 4557854 h 6852115"/>
              <a:gd name="connsiteX5570" fmla="*/ 10145350 w 12193268"/>
              <a:gd name="connsiteY5570" fmla="*/ 4557875 h 6852115"/>
              <a:gd name="connsiteX5571" fmla="*/ 9991563 w 12193268"/>
              <a:gd name="connsiteY5571" fmla="*/ 4415730 h 6852115"/>
              <a:gd name="connsiteX5572" fmla="*/ 3416688 w 12193268"/>
              <a:gd name="connsiteY5572" fmla="*/ 4416189 h 6852115"/>
              <a:gd name="connsiteX5573" fmla="*/ 3273663 w 12193268"/>
              <a:gd name="connsiteY5573" fmla="*/ 4548200 h 6852115"/>
              <a:gd name="connsiteX5574" fmla="*/ 3259120 w 12193268"/>
              <a:gd name="connsiteY5574" fmla="*/ 4548200 h 6852115"/>
              <a:gd name="connsiteX5575" fmla="*/ 3417873 w 12193268"/>
              <a:gd name="connsiteY5575" fmla="*/ 4694831 h 6852115"/>
              <a:gd name="connsiteX5576" fmla="*/ 3417873 w 12193268"/>
              <a:gd name="connsiteY5576" fmla="*/ 4638816 h 6852115"/>
              <a:gd name="connsiteX5577" fmla="*/ 3320322 w 12193268"/>
              <a:gd name="connsiteY5577" fmla="*/ 4548715 h 6852115"/>
              <a:gd name="connsiteX5578" fmla="*/ 3333770 w 12193268"/>
              <a:gd name="connsiteY5578" fmla="*/ 4548719 h 6852115"/>
              <a:gd name="connsiteX5579" fmla="*/ 3416668 w 12193268"/>
              <a:gd name="connsiteY5579" fmla="*/ 4472205 h 6852115"/>
              <a:gd name="connsiteX5580" fmla="*/ 5615641 w 12193268"/>
              <a:gd name="connsiteY5580" fmla="*/ 4410939 h 6852115"/>
              <a:gd name="connsiteX5581" fmla="*/ 5612478 w 12193268"/>
              <a:gd name="connsiteY5581" fmla="*/ 4413859 h 6852115"/>
              <a:gd name="connsiteX5582" fmla="*/ 5610726 w 12193268"/>
              <a:gd name="connsiteY5582" fmla="*/ 4412240 h 6852115"/>
              <a:gd name="connsiteX5583" fmla="*/ 5610724 w 12193268"/>
              <a:gd name="connsiteY5583" fmla="*/ 4415476 h 6852115"/>
              <a:gd name="connsiteX5584" fmla="*/ 5472077 w 12193268"/>
              <a:gd name="connsiteY5584" fmla="*/ 4543448 h 6852115"/>
              <a:gd name="connsiteX5585" fmla="*/ 5532723 w 12193268"/>
              <a:gd name="connsiteY5585" fmla="*/ 4543469 h 6852115"/>
              <a:gd name="connsiteX5586" fmla="*/ 5612458 w 12193268"/>
              <a:gd name="connsiteY5586" fmla="*/ 4469874 h 6852115"/>
              <a:gd name="connsiteX5587" fmla="*/ 5708782 w 12193268"/>
              <a:gd name="connsiteY5587" fmla="*/ 4558905 h 6852115"/>
              <a:gd name="connsiteX5588" fmla="*/ 5769426 w 12193268"/>
              <a:gd name="connsiteY5588" fmla="*/ 4558926 h 6852115"/>
              <a:gd name="connsiteX5589" fmla="*/ 5615639 w 12193268"/>
              <a:gd name="connsiteY5589" fmla="*/ 4416781 h 6852115"/>
              <a:gd name="connsiteX5590" fmla="*/ 7799046 w 12193268"/>
              <a:gd name="connsiteY5590" fmla="*/ 4407005 h 6852115"/>
              <a:gd name="connsiteX5591" fmla="*/ 7799042 w 12193268"/>
              <a:gd name="connsiteY5591" fmla="*/ 4419002 h 6852115"/>
              <a:gd name="connsiteX5592" fmla="*/ 7660220 w 12193268"/>
              <a:gd name="connsiteY5592" fmla="*/ 4547135 h 6852115"/>
              <a:gd name="connsiteX5593" fmla="*/ 7645676 w 12193268"/>
              <a:gd name="connsiteY5593" fmla="*/ 4547135 h 6852115"/>
              <a:gd name="connsiteX5594" fmla="*/ 7804430 w 12193268"/>
              <a:gd name="connsiteY5594" fmla="*/ 4693766 h 6852115"/>
              <a:gd name="connsiteX5595" fmla="*/ 7804430 w 12193268"/>
              <a:gd name="connsiteY5595" fmla="*/ 4683267 h 6852115"/>
              <a:gd name="connsiteX5596" fmla="*/ 7943747 w 12193268"/>
              <a:gd name="connsiteY5596" fmla="*/ 4554588 h 6852115"/>
              <a:gd name="connsiteX5597" fmla="*/ 7883100 w 12193268"/>
              <a:gd name="connsiteY5597" fmla="*/ 4554587 h 6852115"/>
              <a:gd name="connsiteX5598" fmla="*/ 7800228 w 12193268"/>
              <a:gd name="connsiteY5598" fmla="*/ 4631132 h 6852115"/>
              <a:gd name="connsiteX5599" fmla="*/ 7800228 w 12193268"/>
              <a:gd name="connsiteY5599" fmla="*/ 4633870 h 6852115"/>
              <a:gd name="connsiteX5600" fmla="*/ 7706878 w 12193268"/>
              <a:gd name="connsiteY5600" fmla="*/ 4547649 h 6852115"/>
              <a:gd name="connsiteX5601" fmla="*/ 7720326 w 12193268"/>
              <a:gd name="connsiteY5601" fmla="*/ 4547654 h 6852115"/>
              <a:gd name="connsiteX5602" fmla="*/ 7803224 w 12193268"/>
              <a:gd name="connsiteY5602" fmla="*/ 4471139 h 6852115"/>
              <a:gd name="connsiteX5603" fmla="*/ 7803226 w 12193268"/>
              <a:gd name="connsiteY5603" fmla="*/ 4466902 h 6852115"/>
              <a:gd name="connsiteX5604" fmla="*/ 7897101 w 12193268"/>
              <a:gd name="connsiteY5604" fmla="*/ 4553669 h 6852115"/>
              <a:gd name="connsiteX5605" fmla="*/ 7957746 w 12193268"/>
              <a:gd name="connsiteY5605" fmla="*/ 4553690 h 6852115"/>
              <a:gd name="connsiteX5606" fmla="*/ 9454815 w 12193268"/>
              <a:gd name="connsiteY5606" fmla="*/ 4401398 h 6852115"/>
              <a:gd name="connsiteX5607" fmla="*/ 9307726 w 12193268"/>
              <a:gd name="connsiteY5607" fmla="*/ 4542212 h 6852115"/>
              <a:gd name="connsiteX5608" fmla="*/ 9375751 w 12193268"/>
              <a:gd name="connsiteY5608" fmla="*/ 4542236 h 6852115"/>
              <a:gd name="connsiteX5609" fmla="*/ 9452642 w 12193268"/>
              <a:gd name="connsiteY5609" fmla="*/ 4466568 h 6852115"/>
              <a:gd name="connsiteX5610" fmla="*/ 9529480 w 12193268"/>
              <a:gd name="connsiteY5610" fmla="*/ 4542288 h 6852115"/>
              <a:gd name="connsiteX5611" fmla="*/ 9601805 w 12193268"/>
              <a:gd name="connsiteY5611" fmla="*/ 4542314 h 6852115"/>
              <a:gd name="connsiteX5612" fmla="*/ 1229085 w 12193268"/>
              <a:gd name="connsiteY5612" fmla="*/ 4412004 h 6852115"/>
              <a:gd name="connsiteX5613" fmla="*/ 1225921 w 12193268"/>
              <a:gd name="connsiteY5613" fmla="*/ 4414924 h 6852115"/>
              <a:gd name="connsiteX5614" fmla="*/ 1224169 w 12193268"/>
              <a:gd name="connsiteY5614" fmla="*/ 4413305 h 6852115"/>
              <a:gd name="connsiteX5615" fmla="*/ 1224169 w 12193268"/>
              <a:gd name="connsiteY5615" fmla="*/ 4416541 h 6852115"/>
              <a:gd name="connsiteX5616" fmla="*/ 1085520 w 12193268"/>
              <a:gd name="connsiteY5616" fmla="*/ 4544514 h 6852115"/>
              <a:gd name="connsiteX5617" fmla="*/ 1146166 w 12193268"/>
              <a:gd name="connsiteY5617" fmla="*/ 4544534 h 6852115"/>
              <a:gd name="connsiteX5618" fmla="*/ 1225901 w 12193268"/>
              <a:gd name="connsiteY5618" fmla="*/ 4470939 h 6852115"/>
              <a:gd name="connsiteX5619" fmla="*/ 1322225 w 12193268"/>
              <a:gd name="connsiteY5619" fmla="*/ 4559970 h 6852115"/>
              <a:gd name="connsiteX5620" fmla="*/ 1382870 w 12193268"/>
              <a:gd name="connsiteY5620" fmla="*/ 4559991 h 6852115"/>
              <a:gd name="connsiteX5621" fmla="*/ 1229083 w 12193268"/>
              <a:gd name="connsiteY5621" fmla="*/ 4417846 h 6852115"/>
              <a:gd name="connsiteX5622" fmla="*/ 3423122 w 12193268"/>
              <a:gd name="connsiteY5622" fmla="*/ 4408056 h 6852115"/>
              <a:gd name="connsiteX5623" fmla="*/ 3423103 w 12193268"/>
              <a:gd name="connsiteY5623" fmla="*/ 4464071 h 6852115"/>
              <a:gd name="connsiteX5624" fmla="*/ 3521177 w 12193268"/>
              <a:gd name="connsiteY5624" fmla="*/ 4554720 h 6852115"/>
              <a:gd name="connsiteX5625" fmla="*/ 3581823 w 12193268"/>
              <a:gd name="connsiteY5625" fmla="*/ 4554740 h 6852115"/>
              <a:gd name="connsiteX5626" fmla="*/ 5078892 w 12193268"/>
              <a:gd name="connsiteY5626" fmla="*/ 4402448 h 6852115"/>
              <a:gd name="connsiteX5627" fmla="*/ 4931803 w 12193268"/>
              <a:gd name="connsiteY5627" fmla="*/ 4543263 h 6852115"/>
              <a:gd name="connsiteX5628" fmla="*/ 4999827 w 12193268"/>
              <a:gd name="connsiteY5628" fmla="*/ 4543287 h 6852115"/>
              <a:gd name="connsiteX5629" fmla="*/ 5076719 w 12193268"/>
              <a:gd name="connsiteY5629" fmla="*/ 4467619 h 6852115"/>
              <a:gd name="connsiteX5630" fmla="*/ 5153556 w 12193268"/>
              <a:gd name="connsiteY5630" fmla="*/ 4543339 h 6852115"/>
              <a:gd name="connsiteX5631" fmla="*/ 5225881 w 12193268"/>
              <a:gd name="connsiteY5631" fmla="*/ 4543364 h 6852115"/>
              <a:gd name="connsiteX5632" fmla="*/ 692335 w 12193268"/>
              <a:gd name="connsiteY5632" fmla="*/ 4403514 h 6852115"/>
              <a:gd name="connsiteX5633" fmla="*/ 545246 w 12193268"/>
              <a:gd name="connsiteY5633" fmla="*/ 4544328 h 6852115"/>
              <a:gd name="connsiteX5634" fmla="*/ 613271 w 12193268"/>
              <a:gd name="connsiteY5634" fmla="*/ 4544352 h 6852115"/>
              <a:gd name="connsiteX5635" fmla="*/ 690162 w 12193268"/>
              <a:gd name="connsiteY5635" fmla="*/ 4468684 h 6852115"/>
              <a:gd name="connsiteX5636" fmla="*/ 766999 w 12193268"/>
              <a:gd name="connsiteY5636" fmla="*/ 4544404 h 6852115"/>
              <a:gd name="connsiteX5637" fmla="*/ 839324 w 12193268"/>
              <a:gd name="connsiteY5637" fmla="*/ 4544430 h 6852115"/>
              <a:gd name="connsiteX5638" fmla="*/ 11082918 w 12193268"/>
              <a:gd name="connsiteY5638" fmla="*/ 4384208 h 6852115"/>
              <a:gd name="connsiteX5639" fmla="*/ 11082918 w 12193268"/>
              <a:gd name="connsiteY5639" fmla="*/ 4386657 h 6852115"/>
              <a:gd name="connsiteX5640" fmla="*/ 10897136 w 12193268"/>
              <a:gd name="connsiteY5640" fmla="*/ 4558132 h 6852115"/>
              <a:gd name="connsiteX5641" fmla="*/ 10908770 w 12193268"/>
              <a:gd name="connsiteY5641" fmla="*/ 4558136 h 6852115"/>
              <a:gd name="connsiteX5642" fmla="*/ 11084093 w 12193268"/>
              <a:gd name="connsiteY5642" fmla="*/ 4720072 h 6852115"/>
              <a:gd name="connsiteX5643" fmla="*/ 11084093 w 12193268"/>
              <a:gd name="connsiteY5643" fmla="*/ 4717624 h 6852115"/>
              <a:gd name="connsiteX5644" fmla="*/ 11269813 w 12193268"/>
              <a:gd name="connsiteY5644" fmla="*/ 4546085 h 6852115"/>
              <a:gd name="connsiteX5645" fmla="*/ 11258055 w 12193268"/>
              <a:gd name="connsiteY5645" fmla="*/ 4546085 h 6852115"/>
              <a:gd name="connsiteX5646" fmla="*/ 6706995 w 12193268"/>
              <a:gd name="connsiteY5646" fmla="*/ 4385259 h 6852115"/>
              <a:gd name="connsiteX5647" fmla="*/ 6706994 w 12193268"/>
              <a:gd name="connsiteY5647" fmla="*/ 4387708 h 6852115"/>
              <a:gd name="connsiteX5648" fmla="*/ 6521213 w 12193268"/>
              <a:gd name="connsiteY5648" fmla="*/ 4559183 h 6852115"/>
              <a:gd name="connsiteX5649" fmla="*/ 6532846 w 12193268"/>
              <a:gd name="connsiteY5649" fmla="*/ 4559187 h 6852115"/>
              <a:gd name="connsiteX5650" fmla="*/ 6708169 w 12193268"/>
              <a:gd name="connsiteY5650" fmla="*/ 4721123 h 6852115"/>
              <a:gd name="connsiteX5651" fmla="*/ 6708170 w 12193268"/>
              <a:gd name="connsiteY5651" fmla="*/ 4718674 h 6852115"/>
              <a:gd name="connsiteX5652" fmla="*/ 6893890 w 12193268"/>
              <a:gd name="connsiteY5652" fmla="*/ 4547135 h 6852115"/>
              <a:gd name="connsiteX5653" fmla="*/ 6882132 w 12193268"/>
              <a:gd name="connsiteY5653" fmla="*/ 4547136 h 6852115"/>
              <a:gd name="connsiteX5654" fmla="*/ 8895315 w 12193268"/>
              <a:gd name="connsiteY5654" fmla="*/ 4380023 h 6852115"/>
              <a:gd name="connsiteX5655" fmla="*/ 8895315 w 12193268"/>
              <a:gd name="connsiteY5655" fmla="*/ 4382472 h 6852115"/>
              <a:gd name="connsiteX5656" fmla="*/ 8709533 w 12193268"/>
              <a:gd name="connsiteY5656" fmla="*/ 4553948 h 6852115"/>
              <a:gd name="connsiteX5657" fmla="*/ 8770179 w 12193268"/>
              <a:gd name="connsiteY5657" fmla="*/ 4553968 h 6852115"/>
              <a:gd name="connsiteX5658" fmla="*/ 8895295 w 12193268"/>
              <a:gd name="connsiteY5658" fmla="*/ 4438487 h 6852115"/>
              <a:gd name="connsiteX5659" fmla="*/ 8895296 w 12193268"/>
              <a:gd name="connsiteY5659" fmla="*/ 4436038 h 6852115"/>
              <a:gd name="connsiteX5660" fmla="*/ 9010058 w 12193268"/>
              <a:gd name="connsiteY5660" fmla="*/ 4542111 h 6852115"/>
              <a:gd name="connsiteX5661" fmla="*/ 9070703 w 12193268"/>
              <a:gd name="connsiteY5661" fmla="*/ 4542132 h 6852115"/>
              <a:gd name="connsiteX5662" fmla="*/ 2320438 w 12193268"/>
              <a:gd name="connsiteY5662" fmla="*/ 4386324 h 6852115"/>
              <a:gd name="connsiteX5663" fmla="*/ 2320437 w 12193268"/>
              <a:gd name="connsiteY5663" fmla="*/ 4388773 h 6852115"/>
              <a:gd name="connsiteX5664" fmla="*/ 2134656 w 12193268"/>
              <a:gd name="connsiteY5664" fmla="*/ 4560248 h 6852115"/>
              <a:gd name="connsiteX5665" fmla="*/ 2146289 w 12193268"/>
              <a:gd name="connsiteY5665" fmla="*/ 4560252 h 6852115"/>
              <a:gd name="connsiteX5666" fmla="*/ 2321613 w 12193268"/>
              <a:gd name="connsiteY5666" fmla="*/ 4722188 h 6852115"/>
              <a:gd name="connsiteX5667" fmla="*/ 2321612 w 12193268"/>
              <a:gd name="connsiteY5667" fmla="*/ 4719740 h 6852115"/>
              <a:gd name="connsiteX5668" fmla="*/ 2507333 w 12193268"/>
              <a:gd name="connsiteY5668" fmla="*/ 4548201 h 6852115"/>
              <a:gd name="connsiteX5669" fmla="*/ 2495575 w 12193268"/>
              <a:gd name="connsiteY5669" fmla="*/ 4548201 h 6852115"/>
              <a:gd name="connsiteX5670" fmla="*/ 4519391 w 12193268"/>
              <a:gd name="connsiteY5670" fmla="*/ 4381074 h 6852115"/>
              <a:gd name="connsiteX5671" fmla="*/ 4519391 w 12193268"/>
              <a:gd name="connsiteY5671" fmla="*/ 4383522 h 6852115"/>
              <a:gd name="connsiteX5672" fmla="*/ 4333610 w 12193268"/>
              <a:gd name="connsiteY5672" fmla="*/ 4554998 h 6852115"/>
              <a:gd name="connsiteX5673" fmla="*/ 4394256 w 12193268"/>
              <a:gd name="connsiteY5673" fmla="*/ 4555019 h 6852115"/>
              <a:gd name="connsiteX5674" fmla="*/ 4519372 w 12193268"/>
              <a:gd name="connsiteY5674" fmla="*/ 4439537 h 6852115"/>
              <a:gd name="connsiteX5675" fmla="*/ 4519373 w 12193268"/>
              <a:gd name="connsiteY5675" fmla="*/ 4437089 h 6852115"/>
              <a:gd name="connsiteX5676" fmla="*/ 4634134 w 12193268"/>
              <a:gd name="connsiteY5676" fmla="*/ 4543162 h 6852115"/>
              <a:gd name="connsiteX5677" fmla="*/ 4694780 w 12193268"/>
              <a:gd name="connsiteY5677" fmla="*/ 4543183 h 6852115"/>
              <a:gd name="connsiteX5678" fmla="*/ 132835 w 12193268"/>
              <a:gd name="connsiteY5678" fmla="*/ 4382139 h 6852115"/>
              <a:gd name="connsiteX5679" fmla="*/ 132834 w 12193268"/>
              <a:gd name="connsiteY5679" fmla="*/ 4384588 h 6852115"/>
              <a:gd name="connsiteX5680" fmla="*/ 6236 w 12193268"/>
              <a:gd name="connsiteY5680" fmla="*/ 4501438 h 6852115"/>
              <a:gd name="connsiteX5681" fmla="*/ 6312 w 12193268"/>
              <a:gd name="connsiteY5681" fmla="*/ 4556083 h 6852115"/>
              <a:gd name="connsiteX5682" fmla="*/ 7700 w 12193268"/>
              <a:gd name="connsiteY5682" fmla="*/ 4556084 h 6852115"/>
              <a:gd name="connsiteX5683" fmla="*/ 132814 w 12193268"/>
              <a:gd name="connsiteY5683" fmla="*/ 4440603 h 6852115"/>
              <a:gd name="connsiteX5684" fmla="*/ 132816 w 12193268"/>
              <a:gd name="connsiteY5684" fmla="*/ 4438154 h 6852115"/>
              <a:gd name="connsiteX5685" fmla="*/ 247577 w 12193268"/>
              <a:gd name="connsiteY5685" fmla="*/ 4544227 h 6852115"/>
              <a:gd name="connsiteX5686" fmla="*/ 308223 w 12193268"/>
              <a:gd name="connsiteY5686" fmla="*/ 4544248 h 6852115"/>
              <a:gd name="connsiteX5687" fmla="*/ 11082937 w 12193268"/>
              <a:gd name="connsiteY5687" fmla="*/ 4331962 h 6852115"/>
              <a:gd name="connsiteX5688" fmla="*/ 11314870 w 12193268"/>
              <a:gd name="connsiteY5688" fmla="*/ 4546336 h 6852115"/>
              <a:gd name="connsiteX5689" fmla="*/ 11326101 w 12193268"/>
              <a:gd name="connsiteY5689" fmla="*/ 4546340 h 6852115"/>
              <a:gd name="connsiteX5690" fmla="*/ 11084092 w 12193268"/>
              <a:gd name="connsiteY5690" fmla="*/ 4769869 h 6852115"/>
              <a:gd name="connsiteX5691" fmla="*/ 11084092 w 12193268"/>
              <a:gd name="connsiteY5691" fmla="*/ 4772316 h 6852115"/>
              <a:gd name="connsiteX5692" fmla="*/ 10852084 w 12193268"/>
              <a:gd name="connsiteY5692" fmla="*/ 4558023 h 6852115"/>
              <a:gd name="connsiteX5693" fmla="*/ 10840669 w 12193268"/>
              <a:gd name="connsiteY5693" fmla="*/ 4558024 h 6852115"/>
              <a:gd name="connsiteX5694" fmla="*/ 11082936 w 12193268"/>
              <a:gd name="connsiteY5694" fmla="*/ 4334410 h 6852115"/>
              <a:gd name="connsiteX5695" fmla="*/ 6707013 w 12193268"/>
              <a:gd name="connsiteY5695" fmla="*/ 4333012 h 6852115"/>
              <a:gd name="connsiteX5696" fmla="*/ 6938947 w 12193268"/>
              <a:gd name="connsiteY5696" fmla="*/ 4547386 h 6852115"/>
              <a:gd name="connsiteX5697" fmla="*/ 6950177 w 12193268"/>
              <a:gd name="connsiteY5697" fmla="*/ 4547391 h 6852115"/>
              <a:gd name="connsiteX5698" fmla="*/ 6708168 w 12193268"/>
              <a:gd name="connsiteY5698" fmla="*/ 4770919 h 6852115"/>
              <a:gd name="connsiteX5699" fmla="*/ 6708168 w 12193268"/>
              <a:gd name="connsiteY5699" fmla="*/ 4773367 h 6852115"/>
              <a:gd name="connsiteX5700" fmla="*/ 6476161 w 12193268"/>
              <a:gd name="connsiteY5700" fmla="*/ 4559074 h 6852115"/>
              <a:gd name="connsiteX5701" fmla="*/ 6464745 w 12193268"/>
              <a:gd name="connsiteY5701" fmla="*/ 4559074 h 6852115"/>
              <a:gd name="connsiteX5702" fmla="*/ 6707012 w 12193268"/>
              <a:gd name="connsiteY5702" fmla="*/ 4335461 h 6852115"/>
              <a:gd name="connsiteX5703" fmla="*/ 2320456 w 12193268"/>
              <a:gd name="connsiteY5703" fmla="*/ 4334078 h 6852115"/>
              <a:gd name="connsiteX5704" fmla="*/ 2552390 w 12193268"/>
              <a:gd name="connsiteY5704" fmla="*/ 4548452 h 6852115"/>
              <a:gd name="connsiteX5705" fmla="*/ 2563620 w 12193268"/>
              <a:gd name="connsiteY5705" fmla="*/ 4548456 h 6852115"/>
              <a:gd name="connsiteX5706" fmla="*/ 2321612 w 12193268"/>
              <a:gd name="connsiteY5706" fmla="*/ 4771985 h 6852115"/>
              <a:gd name="connsiteX5707" fmla="*/ 2321612 w 12193268"/>
              <a:gd name="connsiteY5707" fmla="*/ 4774432 h 6852115"/>
              <a:gd name="connsiteX5708" fmla="*/ 2089603 w 12193268"/>
              <a:gd name="connsiteY5708" fmla="*/ 4560139 h 6852115"/>
              <a:gd name="connsiteX5709" fmla="*/ 2078189 w 12193268"/>
              <a:gd name="connsiteY5709" fmla="*/ 4560140 h 6852115"/>
              <a:gd name="connsiteX5710" fmla="*/ 2320456 w 12193268"/>
              <a:gd name="connsiteY5710" fmla="*/ 4336526 h 6852115"/>
              <a:gd name="connsiteX5711" fmla="*/ 12179209 w 12193268"/>
              <a:gd name="connsiteY5711" fmla="*/ 4296745 h 6852115"/>
              <a:gd name="connsiteX5712" fmla="*/ 11909070 w 12193268"/>
              <a:gd name="connsiteY5712" fmla="*/ 4546084 h 6852115"/>
              <a:gd name="connsiteX5713" fmla="*/ 11894574 w 12193268"/>
              <a:gd name="connsiteY5713" fmla="*/ 4546085 h 6852115"/>
              <a:gd name="connsiteX5714" fmla="*/ 12180353 w 12193268"/>
              <a:gd name="connsiteY5714" fmla="*/ 4810042 h 6852115"/>
              <a:gd name="connsiteX5715" fmla="*/ 12180353 w 12193268"/>
              <a:gd name="connsiteY5715" fmla="*/ 4744960 h 6852115"/>
              <a:gd name="connsiteX5716" fmla="*/ 11965549 w 12193268"/>
              <a:gd name="connsiteY5716" fmla="*/ 4546559 h 6852115"/>
              <a:gd name="connsiteX5717" fmla="*/ 11979040 w 12193268"/>
              <a:gd name="connsiteY5717" fmla="*/ 4546563 h 6852115"/>
              <a:gd name="connsiteX5718" fmla="*/ 12179186 w 12193268"/>
              <a:gd name="connsiteY5718" fmla="*/ 4361827 h 6852115"/>
              <a:gd name="connsiteX5719" fmla="*/ 9991606 w 12193268"/>
              <a:gd name="connsiteY5719" fmla="*/ 4292561 h 6852115"/>
              <a:gd name="connsiteX5720" fmla="*/ 9988442 w 12193268"/>
              <a:gd name="connsiteY5720" fmla="*/ 4295482 h 6852115"/>
              <a:gd name="connsiteX5721" fmla="*/ 9986692 w 12193268"/>
              <a:gd name="connsiteY5721" fmla="*/ 4293864 h 6852115"/>
              <a:gd name="connsiteX5722" fmla="*/ 9986691 w 12193268"/>
              <a:gd name="connsiteY5722" fmla="*/ 4297099 h 6852115"/>
              <a:gd name="connsiteX5723" fmla="*/ 9720975 w 12193268"/>
              <a:gd name="connsiteY5723" fmla="*/ 4542355 h 6852115"/>
              <a:gd name="connsiteX5724" fmla="*/ 9791436 w 12193268"/>
              <a:gd name="connsiteY5724" fmla="*/ 4542379 h 6852115"/>
              <a:gd name="connsiteX5725" fmla="*/ 9988419 w 12193268"/>
              <a:gd name="connsiteY5725" fmla="*/ 4360563 h 6852115"/>
              <a:gd name="connsiteX5726" fmla="*/ 10201915 w 12193268"/>
              <a:gd name="connsiteY5726" fmla="*/ 4557894 h 6852115"/>
              <a:gd name="connsiteX5727" fmla="*/ 10272375 w 12193268"/>
              <a:gd name="connsiteY5727" fmla="*/ 4557918 h 6852115"/>
              <a:gd name="connsiteX5728" fmla="*/ 9991604 w 12193268"/>
              <a:gd name="connsiteY5728" fmla="*/ 4298404 h 6852115"/>
              <a:gd name="connsiteX5729" fmla="*/ 3416729 w 12193268"/>
              <a:gd name="connsiteY5729" fmla="*/ 4298861 h 6852115"/>
              <a:gd name="connsiteX5730" fmla="*/ 3146590 w 12193268"/>
              <a:gd name="connsiteY5730" fmla="*/ 4548200 h 6852115"/>
              <a:gd name="connsiteX5731" fmla="*/ 3132095 w 12193268"/>
              <a:gd name="connsiteY5731" fmla="*/ 4548201 h 6852115"/>
              <a:gd name="connsiteX5732" fmla="*/ 3417873 w 12193268"/>
              <a:gd name="connsiteY5732" fmla="*/ 4812158 h 6852115"/>
              <a:gd name="connsiteX5733" fmla="*/ 3417873 w 12193268"/>
              <a:gd name="connsiteY5733" fmla="*/ 4747076 h 6852115"/>
              <a:gd name="connsiteX5734" fmla="*/ 3203069 w 12193268"/>
              <a:gd name="connsiteY5734" fmla="*/ 4548675 h 6852115"/>
              <a:gd name="connsiteX5735" fmla="*/ 3216559 w 12193268"/>
              <a:gd name="connsiteY5735" fmla="*/ 4548679 h 6852115"/>
              <a:gd name="connsiteX5736" fmla="*/ 3416706 w 12193268"/>
              <a:gd name="connsiteY5736" fmla="*/ 4363944 h 6852115"/>
              <a:gd name="connsiteX5737" fmla="*/ 5615683 w 12193268"/>
              <a:gd name="connsiteY5737" fmla="*/ 4293611 h 6852115"/>
              <a:gd name="connsiteX5738" fmla="*/ 5612519 w 12193268"/>
              <a:gd name="connsiteY5738" fmla="*/ 4296532 h 6852115"/>
              <a:gd name="connsiteX5739" fmla="*/ 5610768 w 12193268"/>
              <a:gd name="connsiteY5739" fmla="*/ 4294914 h 6852115"/>
              <a:gd name="connsiteX5740" fmla="*/ 5610767 w 12193268"/>
              <a:gd name="connsiteY5740" fmla="*/ 4298149 h 6852115"/>
              <a:gd name="connsiteX5741" fmla="*/ 5345051 w 12193268"/>
              <a:gd name="connsiteY5741" fmla="*/ 4543405 h 6852115"/>
              <a:gd name="connsiteX5742" fmla="*/ 5415512 w 12193268"/>
              <a:gd name="connsiteY5742" fmla="*/ 4543430 h 6852115"/>
              <a:gd name="connsiteX5743" fmla="*/ 5612496 w 12193268"/>
              <a:gd name="connsiteY5743" fmla="*/ 4361614 h 6852115"/>
              <a:gd name="connsiteX5744" fmla="*/ 5825992 w 12193268"/>
              <a:gd name="connsiteY5744" fmla="*/ 4558945 h 6852115"/>
              <a:gd name="connsiteX5745" fmla="*/ 5896452 w 12193268"/>
              <a:gd name="connsiteY5745" fmla="*/ 4558968 h 6852115"/>
              <a:gd name="connsiteX5746" fmla="*/ 5615681 w 12193268"/>
              <a:gd name="connsiteY5746" fmla="*/ 4299454 h 6852115"/>
              <a:gd name="connsiteX5747" fmla="*/ 7799087 w 12193268"/>
              <a:gd name="connsiteY5747" fmla="*/ 4289679 h 6852115"/>
              <a:gd name="connsiteX5748" fmla="*/ 7799083 w 12193268"/>
              <a:gd name="connsiteY5748" fmla="*/ 4301675 h 6852115"/>
              <a:gd name="connsiteX5749" fmla="*/ 7533146 w 12193268"/>
              <a:gd name="connsiteY5749" fmla="*/ 4547135 h 6852115"/>
              <a:gd name="connsiteX5750" fmla="*/ 7518651 w 12193268"/>
              <a:gd name="connsiteY5750" fmla="*/ 4547135 h 6852115"/>
              <a:gd name="connsiteX5751" fmla="*/ 7804430 w 12193268"/>
              <a:gd name="connsiteY5751" fmla="*/ 4811092 h 6852115"/>
              <a:gd name="connsiteX5752" fmla="*/ 7804430 w 12193268"/>
              <a:gd name="connsiteY5752" fmla="*/ 4800592 h 6852115"/>
              <a:gd name="connsiteX5753" fmla="*/ 8070772 w 12193268"/>
              <a:gd name="connsiteY5753" fmla="*/ 4554588 h 6852115"/>
              <a:gd name="connsiteX5754" fmla="*/ 8000311 w 12193268"/>
              <a:gd name="connsiteY5754" fmla="*/ 4554588 h 6852115"/>
              <a:gd name="connsiteX5755" fmla="*/ 7800229 w 12193268"/>
              <a:gd name="connsiteY5755" fmla="*/ 4739392 h 6852115"/>
              <a:gd name="connsiteX5756" fmla="*/ 7800228 w 12193268"/>
              <a:gd name="connsiteY5756" fmla="*/ 4742131 h 6852115"/>
              <a:gd name="connsiteX5757" fmla="*/ 7589625 w 12193268"/>
              <a:gd name="connsiteY5757" fmla="*/ 4547610 h 6852115"/>
              <a:gd name="connsiteX5758" fmla="*/ 7603116 w 12193268"/>
              <a:gd name="connsiteY5758" fmla="*/ 4547614 h 6852115"/>
              <a:gd name="connsiteX5759" fmla="*/ 7803263 w 12193268"/>
              <a:gd name="connsiteY5759" fmla="*/ 4362878 h 6852115"/>
              <a:gd name="connsiteX5760" fmla="*/ 7803264 w 12193268"/>
              <a:gd name="connsiteY5760" fmla="*/ 4358643 h 6852115"/>
              <a:gd name="connsiteX5761" fmla="*/ 8014311 w 12193268"/>
              <a:gd name="connsiteY5761" fmla="*/ 4553710 h 6852115"/>
              <a:gd name="connsiteX5762" fmla="*/ 8084772 w 12193268"/>
              <a:gd name="connsiteY5762" fmla="*/ 4553733 h 6852115"/>
              <a:gd name="connsiteX5763" fmla="*/ 1229127 w 12193268"/>
              <a:gd name="connsiteY5763" fmla="*/ 4294677 h 6852115"/>
              <a:gd name="connsiteX5764" fmla="*/ 1225962 w 12193268"/>
              <a:gd name="connsiteY5764" fmla="*/ 4297598 h 6852115"/>
              <a:gd name="connsiteX5765" fmla="*/ 1224211 w 12193268"/>
              <a:gd name="connsiteY5765" fmla="*/ 4295980 h 6852115"/>
              <a:gd name="connsiteX5766" fmla="*/ 1224211 w 12193268"/>
              <a:gd name="connsiteY5766" fmla="*/ 4299215 h 6852115"/>
              <a:gd name="connsiteX5767" fmla="*/ 958494 w 12193268"/>
              <a:gd name="connsiteY5767" fmla="*/ 4544471 h 6852115"/>
              <a:gd name="connsiteX5768" fmla="*/ 1028955 w 12193268"/>
              <a:gd name="connsiteY5768" fmla="*/ 4544495 h 6852115"/>
              <a:gd name="connsiteX5769" fmla="*/ 1225939 w 12193268"/>
              <a:gd name="connsiteY5769" fmla="*/ 4362679 h 6852115"/>
              <a:gd name="connsiteX5770" fmla="*/ 1439435 w 12193268"/>
              <a:gd name="connsiteY5770" fmla="*/ 4560010 h 6852115"/>
              <a:gd name="connsiteX5771" fmla="*/ 1509895 w 12193268"/>
              <a:gd name="connsiteY5771" fmla="*/ 4560034 h 6852115"/>
              <a:gd name="connsiteX5772" fmla="*/ 1229125 w 12193268"/>
              <a:gd name="connsiteY5772" fmla="*/ 4300520 h 6852115"/>
              <a:gd name="connsiteX5773" fmla="*/ 3423163 w 12193268"/>
              <a:gd name="connsiteY5773" fmla="*/ 4290730 h 6852115"/>
              <a:gd name="connsiteX5774" fmla="*/ 3423141 w 12193268"/>
              <a:gd name="connsiteY5774" fmla="*/ 4355811 h 6852115"/>
              <a:gd name="connsiteX5775" fmla="*/ 3638387 w 12193268"/>
              <a:gd name="connsiteY5775" fmla="*/ 4554761 h 6852115"/>
              <a:gd name="connsiteX5776" fmla="*/ 3708849 w 12193268"/>
              <a:gd name="connsiteY5776" fmla="*/ 4554784 h 6852115"/>
              <a:gd name="connsiteX5777" fmla="*/ 11082959 w 12193268"/>
              <a:gd name="connsiteY5777" fmla="*/ 4266881 h 6852115"/>
              <a:gd name="connsiteX5778" fmla="*/ 11082958 w 12193268"/>
              <a:gd name="connsiteY5778" fmla="*/ 4269330 h 6852115"/>
              <a:gd name="connsiteX5779" fmla="*/ 10770111 w 12193268"/>
              <a:gd name="connsiteY5779" fmla="*/ 4558088 h 6852115"/>
              <a:gd name="connsiteX5780" fmla="*/ 10781696 w 12193268"/>
              <a:gd name="connsiteY5780" fmla="*/ 4558092 h 6852115"/>
              <a:gd name="connsiteX5781" fmla="*/ 11084093 w 12193268"/>
              <a:gd name="connsiteY5781" fmla="*/ 4837398 h 6852115"/>
              <a:gd name="connsiteX5782" fmla="*/ 11084093 w 12193268"/>
              <a:gd name="connsiteY5782" fmla="*/ 4834950 h 6852115"/>
              <a:gd name="connsiteX5783" fmla="*/ 11396839 w 12193268"/>
              <a:gd name="connsiteY5783" fmla="*/ 4546084 h 6852115"/>
              <a:gd name="connsiteX5784" fmla="*/ 11385034 w 12193268"/>
              <a:gd name="connsiteY5784" fmla="*/ 4546085 h 6852115"/>
              <a:gd name="connsiteX5785" fmla="*/ 6707036 w 12193268"/>
              <a:gd name="connsiteY5785" fmla="*/ 4267932 h 6852115"/>
              <a:gd name="connsiteX5786" fmla="*/ 6707035 w 12193268"/>
              <a:gd name="connsiteY5786" fmla="*/ 4270380 h 6852115"/>
              <a:gd name="connsiteX5787" fmla="*/ 6394187 w 12193268"/>
              <a:gd name="connsiteY5787" fmla="*/ 4559139 h 6852115"/>
              <a:gd name="connsiteX5788" fmla="*/ 6405773 w 12193268"/>
              <a:gd name="connsiteY5788" fmla="*/ 4559143 h 6852115"/>
              <a:gd name="connsiteX5789" fmla="*/ 6708169 w 12193268"/>
              <a:gd name="connsiteY5789" fmla="*/ 4838448 h 6852115"/>
              <a:gd name="connsiteX5790" fmla="*/ 6708168 w 12193268"/>
              <a:gd name="connsiteY5790" fmla="*/ 4836000 h 6852115"/>
              <a:gd name="connsiteX5791" fmla="*/ 7020915 w 12193268"/>
              <a:gd name="connsiteY5791" fmla="*/ 4547134 h 6852115"/>
              <a:gd name="connsiteX5792" fmla="*/ 7009111 w 12193268"/>
              <a:gd name="connsiteY5792" fmla="*/ 4547135 h 6852115"/>
              <a:gd name="connsiteX5793" fmla="*/ 8895357 w 12193268"/>
              <a:gd name="connsiteY5793" fmla="*/ 4262697 h 6852115"/>
              <a:gd name="connsiteX5794" fmla="*/ 8895355 w 12193268"/>
              <a:gd name="connsiteY5794" fmla="*/ 4265146 h 6852115"/>
              <a:gd name="connsiteX5795" fmla="*/ 8582508 w 12193268"/>
              <a:gd name="connsiteY5795" fmla="*/ 4553904 h 6852115"/>
              <a:gd name="connsiteX5796" fmla="*/ 8652969 w 12193268"/>
              <a:gd name="connsiteY5796" fmla="*/ 4553928 h 6852115"/>
              <a:gd name="connsiteX5797" fmla="*/ 8895333 w 12193268"/>
              <a:gd name="connsiteY5797" fmla="*/ 4330226 h 6852115"/>
              <a:gd name="connsiteX5798" fmla="*/ 8895334 w 12193268"/>
              <a:gd name="connsiteY5798" fmla="*/ 4327778 h 6852115"/>
              <a:gd name="connsiteX5799" fmla="*/ 9127268 w 12193268"/>
              <a:gd name="connsiteY5799" fmla="*/ 4542152 h 6852115"/>
              <a:gd name="connsiteX5800" fmla="*/ 9197729 w 12193268"/>
              <a:gd name="connsiteY5800" fmla="*/ 4542175 h 6852115"/>
              <a:gd name="connsiteX5801" fmla="*/ 2320479 w 12193268"/>
              <a:gd name="connsiteY5801" fmla="*/ 4268997 h 6852115"/>
              <a:gd name="connsiteX5802" fmla="*/ 2320478 w 12193268"/>
              <a:gd name="connsiteY5802" fmla="*/ 4271446 h 6852115"/>
              <a:gd name="connsiteX5803" fmla="*/ 2007630 w 12193268"/>
              <a:gd name="connsiteY5803" fmla="*/ 4560204 h 6852115"/>
              <a:gd name="connsiteX5804" fmla="*/ 2019216 w 12193268"/>
              <a:gd name="connsiteY5804" fmla="*/ 4560208 h 6852115"/>
              <a:gd name="connsiteX5805" fmla="*/ 2321613 w 12193268"/>
              <a:gd name="connsiteY5805" fmla="*/ 4839514 h 6852115"/>
              <a:gd name="connsiteX5806" fmla="*/ 2321612 w 12193268"/>
              <a:gd name="connsiteY5806" fmla="*/ 4837066 h 6852115"/>
              <a:gd name="connsiteX5807" fmla="*/ 2634359 w 12193268"/>
              <a:gd name="connsiteY5807" fmla="*/ 4548200 h 6852115"/>
              <a:gd name="connsiteX5808" fmla="*/ 2622554 w 12193268"/>
              <a:gd name="connsiteY5808" fmla="*/ 4548201 h 6852115"/>
              <a:gd name="connsiteX5809" fmla="*/ 4519433 w 12193268"/>
              <a:gd name="connsiteY5809" fmla="*/ 4263748 h 6852115"/>
              <a:gd name="connsiteX5810" fmla="*/ 4519432 w 12193268"/>
              <a:gd name="connsiteY5810" fmla="*/ 4266196 h 6852115"/>
              <a:gd name="connsiteX5811" fmla="*/ 4206585 w 12193268"/>
              <a:gd name="connsiteY5811" fmla="*/ 4554954 h 6852115"/>
              <a:gd name="connsiteX5812" fmla="*/ 4277046 w 12193268"/>
              <a:gd name="connsiteY5812" fmla="*/ 4554979 h 6852115"/>
              <a:gd name="connsiteX5813" fmla="*/ 4519410 w 12193268"/>
              <a:gd name="connsiteY5813" fmla="*/ 4331277 h 6852115"/>
              <a:gd name="connsiteX5814" fmla="*/ 4519410 w 12193268"/>
              <a:gd name="connsiteY5814" fmla="*/ 4328828 h 6852115"/>
              <a:gd name="connsiteX5815" fmla="*/ 4751344 w 12193268"/>
              <a:gd name="connsiteY5815" fmla="*/ 4543202 h 6852115"/>
              <a:gd name="connsiteX5816" fmla="*/ 4821806 w 12193268"/>
              <a:gd name="connsiteY5816" fmla="*/ 4543226 h 6852115"/>
              <a:gd name="connsiteX5817" fmla="*/ 132877 w 12193268"/>
              <a:gd name="connsiteY5817" fmla="*/ 4264813 h 6852115"/>
              <a:gd name="connsiteX5818" fmla="*/ 132875 w 12193268"/>
              <a:gd name="connsiteY5818" fmla="*/ 4267262 h 6852115"/>
              <a:gd name="connsiteX5819" fmla="*/ 6073 w 12193268"/>
              <a:gd name="connsiteY5819" fmla="*/ 4384299 h 6852115"/>
              <a:gd name="connsiteX5820" fmla="*/ 6163 w 12193268"/>
              <a:gd name="connsiteY5820" fmla="*/ 4449276 h 6852115"/>
              <a:gd name="connsiteX5821" fmla="*/ 132853 w 12193268"/>
              <a:gd name="connsiteY5821" fmla="*/ 4332342 h 6852115"/>
              <a:gd name="connsiteX5822" fmla="*/ 132853 w 12193268"/>
              <a:gd name="connsiteY5822" fmla="*/ 4329894 h 6852115"/>
              <a:gd name="connsiteX5823" fmla="*/ 364788 w 12193268"/>
              <a:gd name="connsiteY5823" fmla="*/ 4544268 h 6852115"/>
              <a:gd name="connsiteX5824" fmla="*/ 435249 w 12193268"/>
              <a:gd name="connsiteY5824" fmla="*/ 4544291 h 6852115"/>
              <a:gd name="connsiteX5825" fmla="*/ 11082977 w 12193268"/>
              <a:gd name="connsiteY5825" fmla="*/ 4214637 h 6852115"/>
              <a:gd name="connsiteX5826" fmla="*/ 11441897 w 12193268"/>
              <a:gd name="connsiteY5826" fmla="*/ 4546379 h 6852115"/>
              <a:gd name="connsiteX5827" fmla="*/ 11453081 w 12193268"/>
              <a:gd name="connsiteY5827" fmla="*/ 4546383 h 6852115"/>
              <a:gd name="connsiteX5828" fmla="*/ 11084093 w 12193268"/>
              <a:gd name="connsiteY5828" fmla="*/ 4887195 h 6852115"/>
              <a:gd name="connsiteX5829" fmla="*/ 11084092 w 12193268"/>
              <a:gd name="connsiteY5829" fmla="*/ 4889642 h 6852115"/>
              <a:gd name="connsiteX5830" fmla="*/ 10725057 w 12193268"/>
              <a:gd name="connsiteY5830" fmla="*/ 4558023 h 6852115"/>
              <a:gd name="connsiteX5831" fmla="*/ 10713596 w 12193268"/>
              <a:gd name="connsiteY5831" fmla="*/ 4558023 h 6852115"/>
              <a:gd name="connsiteX5832" fmla="*/ 11082977 w 12193268"/>
              <a:gd name="connsiteY5832" fmla="*/ 4217085 h 6852115"/>
              <a:gd name="connsiteX5833" fmla="*/ 6707054 w 12193268"/>
              <a:gd name="connsiteY5833" fmla="*/ 4215687 h 6852115"/>
              <a:gd name="connsiteX5834" fmla="*/ 7065973 w 12193268"/>
              <a:gd name="connsiteY5834" fmla="*/ 4547429 h 6852115"/>
              <a:gd name="connsiteX5835" fmla="*/ 7077157 w 12193268"/>
              <a:gd name="connsiteY5835" fmla="*/ 4547434 h 6852115"/>
              <a:gd name="connsiteX5836" fmla="*/ 6708169 w 12193268"/>
              <a:gd name="connsiteY5836" fmla="*/ 4888246 h 6852115"/>
              <a:gd name="connsiteX5837" fmla="*/ 6708168 w 12193268"/>
              <a:gd name="connsiteY5837" fmla="*/ 4890692 h 6852115"/>
              <a:gd name="connsiteX5838" fmla="*/ 6349134 w 12193268"/>
              <a:gd name="connsiteY5838" fmla="*/ 4559073 h 6852115"/>
              <a:gd name="connsiteX5839" fmla="*/ 6337672 w 12193268"/>
              <a:gd name="connsiteY5839" fmla="*/ 4559073 h 6852115"/>
              <a:gd name="connsiteX5840" fmla="*/ 6707053 w 12193268"/>
              <a:gd name="connsiteY5840" fmla="*/ 4218136 h 6852115"/>
              <a:gd name="connsiteX5841" fmla="*/ 2320497 w 12193268"/>
              <a:gd name="connsiteY5841" fmla="*/ 4216753 h 6852115"/>
              <a:gd name="connsiteX5842" fmla="*/ 2679417 w 12193268"/>
              <a:gd name="connsiteY5842" fmla="*/ 4548495 h 6852115"/>
              <a:gd name="connsiteX5843" fmla="*/ 2690601 w 12193268"/>
              <a:gd name="connsiteY5843" fmla="*/ 4548499 h 6852115"/>
              <a:gd name="connsiteX5844" fmla="*/ 2321613 w 12193268"/>
              <a:gd name="connsiteY5844" fmla="*/ 4889311 h 6852115"/>
              <a:gd name="connsiteX5845" fmla="*/ 2321611 w 12193268"/>
              <a:gd name="connsiteY5845" fmla="*/ 4891758 h 6852115"/>
              <a:gd name="connsiteX5846" fmla="*/ 1962577 w 12193268"/>
              <a:gd name="connsiteY5846" fmla="*/ 4560139 h 6852115"/>
              <a:gd name="connsiteX5847" fmla="*/ 1951116 w 12193268"/>
              <a:gd name="connsiteY5847" fmla="*/ 4560139 h 6852115"/>
              <a:gd name="connsiteX5848" fmla="*/ 2320498 w 12193268"/>
              <a:gd name="connsiteY5848" fmla="*/ 4219201 h 6852115"/>
              <a:gd name="connsiteX5849" fmla="*/ 10523724 w 12193268"/>
              <a:gd name="connsiteY5849" fmla="*/ 4144231 h 6852115"/>
              <a:gd name="connsiteX5850" fmla="*/ 10551195 w 12193268"/>
              <a:gd name="connsiteY5850" fmla="*/ 4171304 h 6852115"/>
              <a:gd name="connsiteX5851" fmla="*/ 10523705 w 12193268"/>
              <a:gd name="connsiteY5851" fmla="*/ 4198357 h 6852115"/>
              <a:gd name="connsiteX5852" fmla="*/ 10496233 w 12193268"/>
              <a:gd name="connsiteY5852" fmla="*/ 4171286 h 6852115"/>
              <a:gd name="connsiteX5853" fmla="*/ 6147800 w 12193268"/>
              <a:gd name="connsiteY5853" fmla="*/ 4145282 h 6852115"/>
              <a:gd name="connsiteX5854" fmla="*/ 6175272 w 12193268"/>
              <a:gd name="connsiteY5854" fmla="*/ 4172355 h 6852115"/>
              <a:gd name="connsiteX5855" fmla="*/ 6147781 w 12193268"/>
              <a:gd name="connsiteY5855" fmla="*/ 4199408 h 6852115"/>
              <a:gd name="connsiteX5856" fmla="*/ 6120308 w 12193268"/>
              <a:gd name="connsiteY5856" fmla="*/ 4172336 h 6852115"/>
              <a:gd name="connsiteX5857" fmla="*/ 11642285 w 12193268"/>
              <a:gd name="connsiteY5857" fmla="*/ 4136988 h 6852115"/>
              <a:gd name="connsiteX5858" fmla="*/ 11669757 w 12193268"/>
              <a:gd name="connsiteY5858" fmla="*/ 4164060 h 6852115"/>
              <a:gd name="connsiteX5859" fmla="*/ 11642265 w 12193268"/>
              <a:gd name="connsiteY5859" fmla="*/ 4191113 h 6852115"/>
              <a:gd name="connsiteX5860" fmla="*/ 11614795 w 12193268"/>
              <a:gd name="connsiteY5860" fmla="*/ 4164040 h 6852115"/>
              <a:gd name="connsiteX5861" fmla="*/ 8336121 w 12193268"/>
              <a:gd name="connsiteY5861" fmla="*/ 4140048 h 6852115"/>
              <a:gd name="connsiteX5862" fmla="*/ 8363593 w 12193268"/>
              <a:gd name="connsiteY5862" fmla="*/ 4167120 h 6852115"/>
              <a:gd name="connsiteX5863" fmla="*/ 8336102 w 12193268"/>
              <a:gd name="connsiteY5863" fmla="*/ 4194173 h 6852115"/>
              <a:gd name="connsiteX5864" fmla="*/ 8308631 w 12193268"/>
              <a:gd name="connsiteY5864" fmla="*/ 4167101 h 6852115"/>
              <a:gd name="connsiteX5865" fmla="*/ 1761244 w 12193268"/>
              <a:gd name="connsiteY5865" fmla="*/ 4146348 h 6852115"/>
              <a:gd name="connsiteX5866" fmla="*/ 1788716 w 12193268"/>
              <a:gd name="connsiteY5866" fmla="*/ 4173420 h 6852115"/>
              <a:gd name="connsiteX5867" fmla="*/ 1761225 w 12193268"/>
              <a:gd name="connsiteY5867" fmla="*/ 4200473 h 6852115"/>
              <a:gd name="connsiteX5868" fmla="*/ 1733753 w 12193268"/>
              <a:gd name="connsiteY5868" fmla="*/ 4173402 h 6852115"/>
              <a:gd name="connsiteX5869" fmla="*/ 7266361 w 12193268"/>
              <a:gd name="connsiteY5869" fmla="*/ 4138038 h 6852115"/>
              <a:gd name="connsiteX5870" fmla="*/ 7293833 w 12193268"/>
              <a:gd name="connsiteY5870" fmla="*/ 4165110 h 6852115"/>
              <a:gd name="connsiteX5871" fmla="*/ 7266342 w 12193268"/>
              <a:gd name="connsiteY5871" fmla="*/ 4192164 h 6852115"/>
              <a:gd name="connsiteX5872" fmla="*/ 7238871 w 12193268"/>
              <a:gd name="connsiteY5872" fmla="*/ 4165090 h 6852115"/>
              <a:gd name="connsiteX5873" fmla="*/ 3960198 w 12193268"/>
              <a:gd name="connsiteY5873" fmla="*/ 4141098 h 6852115"/>
              <a:gd name="connsiteX5874" fmla="*/ 3987669 w 12193268"/>
              <a:gd name="connsiteY5874" fmla="*/ 4168170 h 6852115"/>
              <a:gd name="connsiteX5875" fmla="*/ 3960179 w 12193268"/>
              <a:gd name="connsiteY5875" fmla="*/ 4195224 h 6852115"/>
              <a:gd name="connsiteX5876" fmla="*/ 3932707 w 12193268"/>
              <a:gd name="connsiteY5876" fmla="*/ 4168152 h 6852115"/>
              <a:gd name="connsiteX5877" fmla="*/ 9454681 w 12193268"/>
              <a:gd name="connsiteY5877" fmla="*/ 4132803 h 6852115"/>
              <a:gd name="connsiteX5878" fmla="*/ 9482154 w 12193268"/>
              <a:gd name="connsiteY5878" fmla="*/ 4159875 h 6852115"/>
              <a:gd name="connsiteX5879" fmla="*/ 9454663 w 12193268"/>
              <a:gd name="connsiteY5879" fmla="*/ 4186928 h 6852115"/>
              <a:gd name="connsiteX5880" fmla="*/ 9427191 w 12193268"/>
              <a:gd name="connsiteY5880" fmla="*/ 4159856 h 6852115"/>
              <a:gd name="connsiteX5881" fmla="*/ 2879805 w 12193268"/>
              <a:gd name="connsiteY5881" fmla="*/ 4139104 h 6852115"/>
              <a:gd name="connsiteX5882" fmla="*/ 2907277 w 12193268"/>
              <a:gd name="connsiteY5882" fmla="*/ 4166176 h 6852115"/>
              <a:gd name="connsiteX5883" fmla="*/ 2879785 w 12193268"/>
              <a:gd name="connsiteY5883" fmla="*/ 4193229 h 6852115"/>
              <a:gd name="connsiteX5884" fmla="*/ 2852315 w 12193268"/>
              <a:gd name="connsiteY5884" fmla="*/ 4166156 h 6852115"/>
              <a:gd name="connsiteX5885" fmla="*/ 5078758 w 12193268"/>
              <a:gd name="connsiteY5885" fmla="*/ 4133854 h 6852115"/>
              <a:gd name="connsiteX5886" fmla="*/ 5106230 w 12193268"/>
              <a:gd name="connsiteY5886" fmla="*/ 4160926 h 6852115"/>
              <a:gd name="connsiteX5887" fmla="*/ 5078739 w 12193268"/>
              <a:gd name="connsiteY5887" fmla="*/ 4187979 h 6852115"/>
              <a:gd name="connsiteX5888" fmla="*/ 5051267 w 12193268"/>
              <a:gd name="connsiteY5888" fmla="*/ 4160907 h 6852115"/>
              <a:gd name="connsiteX5889" fmla="*/ 692201 w 12193268"/>
              <a:gd name="connsiteY5889" fmla="*/ 4134919 h 6852115"/>
              <a:gd name="connsiteX5890" fmla="*/ 719674 w 12193268"/>
              <a:gd name="connsiteY5890" fmla="*/ 4161991 h 6852115"/>
              <a:gd name="connsiteX5891" fmla="*/ 692182 w 12193268"/>
              <a:gd name="connsiteY5891" fmla="*/ 4189045 h 6852115"/>
              <a:gd name="connsiteX5892" fmla="*/ 664711 w 12193268"/>
              <a:gd name="connsiteY5892" fmla="*/ 4161972 h 6852115"/>
              <a:gd name="connsiteX5893" fmla="*/ 10958644 w 12193268"/>
              <a:gd name="connsiteY5893" fmla="*/ 4097993 h 6852115"/>
              <a:gd name="connsiteX5894" fmla="*/ 10881842 w 12193268"/>
              <a:gd name="connsiteY5894" fmla="*/ 4173573 h 6852115"/>
              <a:gd name="connsiteX5895" fmla="*/ 10958590 w 12193268"/>
              <a:gd name="connsiteY5895" fmla="*/ 4249205 h 6852115"/>
              <a:gd name="connsiteX5896" fmla="*/ 11035392 w 12193268"/>
              <a:gd name="connsiteY5896" fmla="*/ 4173625 h 6852115"/>
              <a:gd name="connsiteX5897" fmla="*/ 10084934 w 12193268"/>
              <a:gd name="connsiteY5897" fmla="*/ 4095538 h 6852115"/>
              <a:gd name="connsiteX5898" fmla="*/ 10008131 w 12193268"/>
              <a:gd name="connsiteY5898" fmla="*/ 4171119 h 6852115"/>
              <a:gd name="connsiteX5899" fmla="*/ 10084880 w 12193268"/>
              <a:gd name="connsiteY5899" fmla="*/ 4246752 h 6852115"/>
              <a:gd name="connsiteX5900" fmla="*/ 10161682 w 12193268"/>
              <a:gd name="connsiteY5900" fmla="*/ 4171172 h 6852115"/>
              <a:gd name="connsiteX5901" fmla="*/ 6582720 w 12193268"/>
              <a:gd name="connsiteY5901" fmla="*/ 4099044 h 6852115"/>
              <a:gd name="connsiteX5902" fmla="*/ 6505918 w 12193268"/>
              <a:gd name="connsiteY5902" fmla="*/ 4174624 h 6852115"/>
              <a:gd name="connsiteX5903" fmla="*/ 6582667 w 12193268"/>
              <a:gd name="connsiteY5903" fmla="*/ 4250256 h 6852115"/>
              <a:gd name="connsiteX5904" fmla="*/ 6659469 w 12193268"/>
              <a:gd name="connsiteY5904" fmla="*/ 4174676 h 6852115"/>
              <a:gd name="connsiteX5905" fmla="*/ 8771041 w 12193268"/>
              <a:gd name="connsiteY5905" fmla="*/ 4093808 h 6852115"/>
              <a:gd name="connsiteX5906" fmla="*/ 8694239 w 12193268"/>
              <a:gd name="connsiteY5906" fmla="*/ 4169388 h 6852115"/>
              <a:gd name="connsiteX5907" fmla="*/ 8770988 w 12193268"/>
              <a:gd name="connsiteY5907" fmla="*/ 4245021 h 6852115"/>
              <a:gd name="connsiteX5908" fmla="*/ 8847789 w 12193268"/>
              <a:gd name="connsiteY5908" fmla="*/ 4169441 h 6852115"/>
              <a:gd name="connsiteX5909" fmla="*/ 12081111 w 12193268"/>
              <a:gd name="connsiteY5909" fmla="*/ 4088593 h 6852115"/>
              <a:gd name="connsiteX5910" fmla="*/ 12004309 w 12193268"/>
              <a:gd name="connsiteY5910" fmla="*/ 4164174 h 6852115"/>
              <a:gd name="connsiteX5911" fmla="*/ 12081058 w 12193268"/>
              <a:gd name="connsiteY5911" fmla="*/ 4239806 h 6852115"/>
              <a:gd name="connsiteX5912" fmla="*/ 12157860 w 12193268"/>
              <a:gd name="connsiteY5912" fmla="*/ 4164226 h 6852115"/>
              <a:gd name="connsiteX5913" fmla="*/ 5709010 w 12193268"/>
              <a:gd name="connsiteY5913" fmla="*/ 4096589 h 6852115"/>
              <a:gd name="connsiteX5914" fmla="*/ 5632208 w 12193268"/>
              <a:gd name="connsiteY5914" fmla="*/ 4172170 h 6852115"/>
              <a:gd name="connsiteX5915" fmla="*/ 5708957 w 12193268"/>
              <a:gd name="connsiteY5915" fmla="*/ 4247802 h 6852115"/>
              <a:gd name="connsiteX5916" fmla="*/ 5785758 w 12193268"/>
              <a:gd name="connsiteY5916" fmla="*/ 4172222 h 6852115"/>
              <a:gd name="connsiteX5917" fmla="*/ 2196163 w 12193268"/>
              <a:gd name="connsiteY5917" fmla="*/ 4100109 h 6852115"/>
              <a:gd name="connsiteX5918" fmla="*/ 2119362 w 12193268"/>
              <a:gd name="connsiteY5918" fmla="*/ 4175689 h 6852115"/>
              <a:gd name="connsiteX5919" fmla="*/ 2196110 w 12193268"/>
              <a:gd name="connsiteY5919" fmla="*/ 4251322 h 6852115"/>
              <a:gd name="connsiteX5920" fmla="*/ 2272912 w 12193268"/>
              <a:gd name="connsiteY5920" fmla="*/ 4175742 h 6852115"/>
              <a:gd name="connsiteX5921" fmla="*/ 7897329 w 12193268"/>
              <a:gd name="connsiteY5921" fmla="*/ 4091353 h 6852115"/>
              <a:gd name="connsiteX5922" fmla="*/ 7820527 w 12193268"/>
              <a:gd name="connsiteY5922" fmla="*/ 4166934 h 6852115"/>
              <a:gd name="connsiteX5923" fmla="*/ 7897276 w 12193268"/>
              <a:gd name="connsiteY5923" fmla="*/ 4242567 h 6852115"/>
              <a:gd name="connsiteX5924" fmla="*/ 7974078 w 12193268"/>
              <a:gd name="connsiteY5924" fmla="*/ 4166987 h 6852115"/>
              <a:gd name="connsiteX5925" fmla="*/ 11207399 w 12193268"/>
              <a:gd name="connsiteY5925" fmla="*/ 4086139 h 6852115"/>
              <a:gd name="connsiteX5926" fmla="*/ 11130597 w 12193268"/>
              <a:gd name="connsiteY5926" fmla="*/ 4161719 h 6852115"/>
              <a:gd name="connsiteX5927" fmla="*/ 11207345 w 12193268"/>
              <a:gd name="connsiteY5927" fmla="*/ 4237352 h 6852115"/>
              <a:gd name="connsiteX5928" fmla="*/ 11284148 w 12193268"/>
              <a:gd name="connsiteY5928" fmla="*/ 4161772 h 6852115"/>
              <a:gd name="connsiteX5929" fmla="*/ 4395117 w 12193268"/>
              <a:gd name="connsiteY5929" fmla="*/ 4094859 h 6852115"/>
              <a:gd name="connsiteX5930" fmla="*/ 4318316 w 12193268"/>
              <a:gd name="connsiteY5930" fmla="*/ 4170439 h 6852115"/>
              <a:gd name="connsiteX5931" fmla="*/ 4395064 w 12193268"/>
              <a:gd name="connsiteY5931" fmla="*/ 4246071 h 6852115"/>
              <a:gd name="connsiteX5932" fmla="*/ 4471866 w 12193268"/>
              <a:gd name="connsiteY5932" fmla="*/ 4170492 h 6852115"/>
              <a:gd name="connsiteX5933" fmla="*/ 7705187 w 12193268"/>
              <a:gd name="connsiteY5933" fmla="*/ 4089644 h 6852115"/>
              <a:gd name="connsiteX5934" fmla="*/ 7628386 w 12193268"/>
              <a:gd name="connsiteY5934" fmla="*/ 4165224 h 6852115"/>
              <a:gd name="connsiteX5935" fmla="*/ 7705135 w 12193268"/>
              <a:gd name="connsiteY5935" fmla="*/ 4240857 h 6852115"/>
              <a:gd name="connsiteX5936" fmla="*/ 7781936 w 12193268"/>
              <a:gd name="connsiteY5936" fmla="*/ 4165277 h 6852115"/>
              <a:gd name="connsiteX5937" fmla="*/ 1322454 w 12193268"/>
              <a:gd name="connsiteY5937" fmla="*/ 4097654 h 6852115"/>
              <a:gd name="connsiteX5938" fmla="*/ 1245651 w 12193268"/>
              <a:gd name="connsiteY5938" fmla="*/ 4173235 h 6852115"/>
              <a:gd name="connsiteX5939" fmla="*/ 1322400 w 12193268"/>
              <a:gd name="connsiteY5939" fmla="*/ 4248868 h 6852115"/>
              <a:gd name="connsiteX5940" fmla="*/ 1399202 w 12193268"/>
              <a:gd name="connsiteY5940" fmla="*/ 4173288 h 6852115"/>
              <a:gd name="connsiteX5941" fmla="*/ 10523745 w 12193268"/>
              <a:gd name="connsiteY5941" fmla="*/ 4084616 h 6852115"/>
              <a:gd name="connsiteX5942" fmla="*/ 10433507 w 12193268"/>
              <a:gd name="connsiteY5942" fmla="*/ 4173419 h 6852115"/>
              <a:gd name="connsiteX5943" fmla="*/ 10523683 w 12193268"/>
              <a:gd name="connsiteY5943" fmla="*/ 4262285 h 6852115"/>
              <a:gd name="connsiteX5944" fmla="*/ 10613921 w 12193268"/>
              <a:gd name="connsiteY5944" fmla="*/ 4173481 h 6852115"/>
              <a:gd name="connsiteX5945" fmla="*/ 9893508 w 12193268"/>
              <a:gd name="connsiteY5945" fmla="*/ 4084408 h 6852115"/>
              <a:gd name="connsiteX5946" fmla="*/ 9816706 w 12193268"/>
              <a:gd name="connsiteY5946" fmla="*/ 4159989 h 6852115"/>
              <a:gd name="connsiteX5947" fmla="*/ 9893455 w 12193268"/>
              <a:gd name="connsiteY5947" fmla="*/ 4235622 h 6852115"/>
              <a:gd name="connsiteX5948" fmla="*/ 9970256 w 12193268"/>
              <a:gd name="connsiteY5948" fmla="*/ 4160042 h 6852115"/>
              <a:gd name="connsiteX5949" fmla="*/ 3521406 w 12193268"/>
              <a:gd name="connsiteY5949" fmla="*/ 4092404 h 6852115"/>
              <a:gd name="connsiteX5950" fmla="*/ 3444604 w 12193268"/>
              <a:gd name="connsiteY5950" fmla="*/ 4167985 h 6852115"/>
              <a:gd name="connsiteX5951" fmla="*/ 3521352 w 12193268"/>
              <a:gd name="connsiteY5951" fmla="*/ 4243618 h 6852115"/>
              <a:gd name="connsiteX5952" fmla="*/ 3598154 w 12193268"/>
              <a:gd name="connsiteY5952" fmla="*/ 4168037 h 6852115"/>
              <a:gd name="connsiteX5953" fmla="*/ 6831475 w 12193268"/>
              <a:gd name="connsiteY5953" fmla="*/ 4087189 h 6852115"/>
              <a:gd name="connsiteX5954" fmla="*/ 6754673 w 12193268"/>
              <a:gd name="connsiteY5954" fmla="*/ 4162769 h 6852115"/>
              <a:gd name="connsiteX5955" fmla="*/ 6831422 w 12193268"/>
              <a:gd name="connsiteY5955" fmla="*/ 4238403 h 6852115"/>
              <a:gd name="connsiteX5956" fmla="*/ 6908225 w 12193268"/>
              <a:gd name="connsiteY5956" fmla="*/ 4162823 h 6852115"/>
              <a:gd name="connsiteX5957" fmla="*/ 8561 w 12193268"/>
              <a:gd name="connsiteY5957" fmla="*/ 4095924 h 6852115"/>
              <a:gd name="connsiteX5958" fmla="*/ 5676 w 12193268"/>
              <a:gd name="connsiteY5958" fmla="*/ 4098763 h 6852115"/>
              <a:gd name="connsiteX5959" fmla="*/ 5879 w 12193268"/>
              <a:gd name="connsiteY5959" fmla="*/ 4244548 h 6852115"/>
              <a:gd name="connsiteX5960" fmla="*/ 8507 w 12193268"/>
              <a:gd name="connsiteY5960" fmla="*/ 4247137 h 6852115"/>
              <a:gd name="connsiteX5961" fmla="*/ 85309 w 12193268"/>
              <a:gd name="connsiteY5961" fmla="*/ 4171557 h 6852115"/>
              <a:gd name="connsiteX5962" fmla="*/ 3318630 w 12193268"/>
              <a:gd name="connsiteY5962" fmla="*/ 4090709 h 6852115"/>
              <a:gd name="connsiteX5963" fmla="*/ 3241829 w 12193268"/>
              <a:gd name="connsiteY5963" fmla="*/ 4166290 h 6852115"/>
              <a:gd name="connsiteX5964" fmla="*/ 3318577 w 12193268"/>
              <a:gd name="connsiteY5964" fmla="*/ 4241922 h 6852115"/>
              <a:gd name="connsiteX5965" fmla="*/ 3395380 w 12193268"/>
              <a:gd name="connsiteY5965" fmla="*/ 4166343 h 6852115"/>
              <a:gd name="connsiteX5966" fmla="*/ 9019796 w 12193268"/>
              <a:gd name="connsiteY5966" fmla="*/ 4081954 h 6852115"/>
              <a:gd name="connsiteX5967" fmla="*/ 8942994 w 12193268"/>
              <a:gd name="connsiteY5967" fmla="*/ 4157534 h 6852115"/>
              <a:gd name="connsiteX5968" fmla="*/ 9019743 w 12193268"/>
              <a:gd name="connsiteY5968" fmla="*/ 4233168 h 6852115"/>
              <a:gd name="connsiteX5969" fmla="*/ 9096545 w 12193268"/>
              <a:gd name="connsiteY5969" fmla="*/ 4157588 h 6852115"/>
              <a:gd name="connsiteX5970" fmla="*/ 6147821 w 12193268"/>
              <a:gd name="connsiteY5970" fmla="*/ 4085667 h 6852115"/>
              <a:gd name="connsiteX5971" fmla="*/ 6057584 w 12193268"/>
              <a:gd name="connsiteY5971" fmla="*/ 4174470 h 6852115"/>
              <a:gd name="connsiteX5972" fmla="*/ 6147760 w 12193268"/>
              <a:gd name="connsiteY5972" fmla="*/ 4263335 h 6852115"/>
              <a:gd name="connsiteX5973" fmla="*/ 6237997 w 12193268"/>
              <a:gd name="connsiteY5973" fmla="*/ 4174532 h 6852115"/>
              <a:gd name="connsiteX5974" fmla="*/ 5517584 w 12193268"/>
              <a:gd name="connsiteY5974" fmla="*/ 4085459 h 6852115"/>
              <a:gd name="connsiteX5975" fmla="*/ 5440783 w 12193268"/>
              <a:gd name="connsiteY5975" fmla="*/ 4161040 h 6852115"/>
              <a:gd name="connsiteX5976" fmla="*/ 5517531 w 12193268"/>
              <a:gd name="connsiteY5976" fmla="*/ 4236673 h 6852115"/>
              <a:gd name="connsiteX5977" fmla="*/ 5594333 w 12193268"/>
              <a:gd name="connsiteY5977" fmla="*/ 4161092 h 6852115"/>
              <a:gd name="connsiteX5978" fmla="*/ 8336143 w 12193268"/>
              <a:gd name="connsiteY5978" fmla="*/ 4080431 h 6852115"/>
              <a:gd name="connsiteX5979" fmla="*/ 8245904 w 12193268"/>
              <a:gd name="connsiteY5979" fmla="*/ 4169235 h 6852115"/>
              <a:gd name="connsiteX5980" fmla="*/ 8336080 w 12193268"/>
              <a:gd name="connsiteY5980" fmla="*/ 4258100 h 6852115"/>
              <a:gd name="connsiteX5981" fmla="*/ 8426318 w 12193268"/>
              <a:gd name="connsiteY5981" fmla="*/ 4169297 h 6852115"/>
              <a:gd name="connsiteX5982" fmla="*/ 2444919 w 12193268"/>
              <a:gd name="connsiteY5982" fmla="*/ 4088255 h 6852115"/>
              <a:gd name="connsiteX5983" fmla="*/ 2368117 w 12193268"/>
              <a:gd name="connsiteY5983" fmla="*/ 4163835 h 6852115"/>
              <a:gd name="connsiteX5984" fmla="*/ 2444865 w 12193268"/>
              <a:gd name="connsiteY5984" fmla="*/ 4239468 h 6852115"/>
              <a:gd name="connsiteX5985" fmla="*/ 2521668 w 12193268"/>
              <a:gd name="connsiteY5985" fmla="*/ 4163888 h 6852115"/>
              <a:gd name="connsiteX5986" fmla="*/ 4643873 w 12193268"/>
              <a:gd name="connsiteY5986" fmla="*/ 4083005 h 6852115"/>
              <a:gd name="connsiteX5987" fmla="*/ 4567071 w 12193268"/>
              <a:gd name="connsiteY5987" fmla="*/ 4158585 h 6852115"/>
              <a:gd name="connsiteX5988" fmla="*/ 4643819 w 12193268"/>
              <a:gd name="connsiteY5988" fmla="*/ 4234219 h 6852115"/>
              <a:gd name="connsiteX5989" fmla="*/ 4720622 w 12193268"/>
              <a:gd name="connsiteY5989" fmla="*/ 4158638 h 6852115"/>
              <a:gd name="connsiteX5990" fmla="*/ 11642307 w 12193268"/>
              <a:gd name="connsiteY5990" fmla="*/ 4073060 h 6852115"/>
              <a:gd name="connsiteX5991" fmla="*/ 11552068 w 12193268"/>
              <a:gd name="connsiteY5991" fmla="*/ 4161863 h 6852115"/>
              <a:gd name="connsiteX5992" fmla="*/ 11642244 w 12193268"/>
              <a:gd name="connsiteY5992" fmla="*/ 4250728 h 6852115"/>
              <a:gd name="connsiteX5993" fmla="*/ 11732483 w 12193268"/>
              <a:gd name="connsiteY5993" fmla="*/ 4161925 h 6852115"/>
              <a:gd name="connsiteX5994" fmla="*/ 1761265 w 12193268"/>
              <a:gd name="connsiteY5994" fmla="*/ 4086732 h 6852115"/>
              <a:gd name="connsiteX5995" fmla="*/ 1671027 w 12193268"/>
              <a:gd name="connsiteY5995" fmla="*/ 4175535 h 6852115"/>
              <a:gd name="connsiteX5996" fmla="*/ 1761203 w 12193268"/>
              <a:gd name="connsiteY5996" fmla="*/ 4264401 h 6852115"/>
              <a:gd name="connsiteX5997" fmla="*/ 1851441 w 12193268"/>
              <a:gd name="connsiteY5997" fmla="*/ 4175597 h 6852115"/>
              <a:gd name="connsiteX5998" fmla="*/ 1131028 w 12193268"/>
              <a:gd name="connsiteY5998" fmla="*/ 4086524 h 6852115"/>
              <a:gd name="connsiteX5999" fmla="*/ 1054226 w 12193268"/>
              <a:gd name="connsiteY5999" fmla="*/ 4162105 h 6852115"/>
              <a:gd name="connsiteX6000" fmla="*/ 1130974 w 12193268"/>
              <a:gd name="connsiteY6000" fmla="*/ 4237738 h 6852115"/>
              <a:gd name="connsiteX6001" fmla="*/ 1207776 w 12193268"/>
              <a:gd name="connsiteY6001" fmla="*/ 4162158 h 6852115"/>
              <a:gd name="connsiteX6002" fmla="*/ 3960220 w 12193268"/>
              <a:gd name="connsiteY6002" fmla="*/ 4081482 h 6852115"/>
              <a:gd name="connsiteX6003" fmla="*/ 3869981 w 12193268"/>
              <a:gd name="connsiteY6003" fmla="*/ 4170286 h 6852115"/>
              <a:gd name="connsiteX6004" fmla="*/ 3960157 w 12193268"/>
              <a:gd name="connsiteY6004" fmla="*/ 4259150 h 6852115"/>
              <a:gd name="connsiteX6005" fmla="*/ 4050395 w 12193268"/>
              <a:gd name="connsiteY6005" fmla="*/ 4170347 h 6852115"/>
              <a:gd name="connsiteX6006" fmla="*/ 257316 w 12193268"/>
              <a:gd name="connsiteY6006" fmla="*/ 4084070 h 6852115"/>
              <a:gd name="connsiteX6007" fmla="*/ 180514 w 12193268"/>
              <a:gd name="connsiteY6007" fmla="*/ 4159650 h 6852115"/>
              <a:gd name="connsiteX6008" fmla="*/ 257263 w 12193268"/>
              <a:gd name="connsiteY6008" fmla="*/ 4235284 h 6852115"/>
              <a:gd name="connsiteX6009" fmla="*/ 334065 w 12193268"/>
              <a:gd name="connsiteY6009" fmla="*/ 4159704 h 6852115"/>
              <a:gd name="connsiteX6010" fmla="*/ 7266383 w 12193268"/>
              <a:gd name="connsiteY6010" fmla="*/ 4074111 h 6852115"/>
              <a:gd name="connsiteX6011" fmla="*/ 7176144 w 12193268"/>
              <a:gd name="connsiteY6011" fmla="*/ 4162914 h 6852115"/>
              <a:gd name="connsiteX6012" fmla="*/ 7266321 w 12193268"/>
              <a:gd name="connsiteY6012" fmla="*/ 4251779 h 6852115"/>
              <a:gd name="connsiteX6013" fmla="*/ 7356559 w 12193268"/>
              <a:gd name="connsiteY6013" fmla="*/ 4162975 h 6852115"/>
              <a:gd name="connsiteX6014" fmla="*/ 9454704 w 12193268"/>
              <a:gd name="connsiteY6014" fmla="*/ 4068876 h 6852115"/>
              <a:gd name="connsiteX6015" fmla="*/ 9364466 w 12193268"/>
              <a:gd name="connsiteY6015" fmla="*/ 4157678 h 6852115"/>
              <a:gd name="connsiteX6016" fmla="*/ 9454640 w 12193268"/>
              <a:gd name="connsiteY6016" fmla="*/ 4246543 h 6852115"/>
              <a:gd name="connsiteX6017" fmla="*/ 9544879 w 12193268"/>
              <a:gd name="connsiteY6017" fmla="*/ 4157741 h 6852115"/>
              <a:gd name="connsiteX6018" fmla="*/ 2879827 w 12193268"/>
              <a:gd name="connsiteY6018" fmla="*/ 4075177 h 6852115"/>
              <a:gd name="connsiteX6019" fmla="*/ 2789588 w 12193268"/>
              <a:gd name="connsiteY6019" fmla="*/ 4163979 h 6852115"/>
              <a:gd name="connsiteX6020" fmla="*/ 2879764 w 12193268"/>
              <a:gd name="connsiteY6020" fmla="*/ 4252845 h 6852115"/>
              <a:gd name="connsiteX6021" fmla="*/ 2970003 w 12193268"/>
              <a:gd name="connsiteY6021" fmla="*/ 4164041 h 6852115"/>
              <a:gd name="connsiteX6022" fmla="*/ 10958656 w 12193268"/>
              <a:gd name="connsiteY6022" fmla="*/ 4062282 h 6852115"/>
              <a:gd name="connsiteX6023" fmla="*/ 11071655 w 12193268"/>
              <a:gd name="connsiteY6023" fmla="*/ 4173638 h 6852115"/>
              <a:gd name="connsiteX6024" fmla="*/ 10958578 w 12193268"/>
              <a:gd name="connsiteY6024" fmla="*/ 4284917 h 6852115"/>
              <a:gd name="connsiteX6025" fmla="*/ 10845579 w 12193268"/>
              <a:gd name="connsiteY6025" fmla="*/ 4173561 h 6852115"/>
              <a:gd name="connsiteX6026" fmla="*/ 5078781 w 12193268"/>
              <a:gd name="connsiteY6026" fmla="*/ 4069926 h 6852115"/>
              <a:gd name="connsiteX6027" fmla="*/ 4988542 w 12193268"/>
              <a:gd name="connsiteY6027" fmla="*/ 4158729 h 6852115"/>
              <a:gd name="connsiteX6028" fmla="*/ 5078717 w 12193268"/>
              <a:gd name="connsiteY6028" fmla="*/ 4247594 h 6852115"/>
              <a:gd name="connsiteX6029" fmla="*/ 5168956 w 12193268"/>
              <a:gd name="connsiteY6029" fmla="*/ 4158792 h 6852115"/>
              <a:gd name="connsiteX6030" fmla="*/ 6582733 w 12193268"/>
              <a:gd name="connsiteY6030" fmla="*/ 4063333 h 6852115"/>
              <a:gd name="connsiteX6031" fmla="*/ 6695731 w 12193268"/>
              <a:gd name="connsiteY6031" fmla="*/ 4174688 h 6852115"/>
              <a:gd name="connsiteX6032" fmla="*/ 6582655 w 12193268"/>
              <a:gd name="connsiteY6032" fmla="*/ 4285967 h 6852115"/>
              <a:gd name="connsiteX6033" fmla="*/ 6469655 w 12193268"/>
              <a:gd name="connsiteY6033" fmla="*/ 4174612 h 6852115"/>
              <a:gd name="connsiteX6034" fmla="*/ 692224 w 12193268"/>
              <a:gd name="connsiteY6034" fmla="*/ 4070992 h 6852115"/>
              <a:gd name="connsiteX6035" fmla="*/ 601986 w 12193268"/>
              <a:gd name="connsiteY6035" fmla="*/ 4159794 h 6852115"/>
              <a:gd name="connsiteX6036" fmla="*/ 692160 w 12193268"/>
              <a:gd name="connsiteY6036" fmla="*/ 4248659 h 6852115"/>
              <a:gd name="connsiteX6037" fmla="*/ 782399 w 12193268"/>
              <a:gd name="connsiteY6037" fmla="*/ 4159857 h 6852115"/>
              <a:gd name="connsiteX6038" fmla="*/ 8771053 w 12193268"/>
              <a:gd name="connsiteY6038" fmla="*/ 4058097 h 6852115"/>
              <a:gd name="connsiteX6039" fmla="*/ 8884052 w 12193268"/>
              <a:gd name="connsiteY6039" fmla="*/ 4169453 h 6852115"/>
              <a:gd name="connsiteX6040" fmla="*/ 8770975 w 12193268"/>
              <a:gd name="connsiteY6040" fmla="*/ 4280732 h 6852115"/>
              <a:gd name="connsiteX6041" fmla="*/ 8657976 w 12193268"/>
              <a:gd name="connsiteY6041" fmla="*/ 4169376 h 6852115"/>
              <a:gd name="connsiteX6042" fmla="*/ 2196175 w 12193268"/>
              <a:gd name="connsiteY6042" fmla="*/ 4064398 h 6852115"/>
              <a:gd name="connsiteX6043" fmla="*/ 2309174 w 12193268"/>
              <a:gd name="connsiteY6043" fmla="*/ 4175754 h 6852115"/>
              <a:gd name="connsiteX6044" fmla="*/ 2196098 w 12193268"/>
              <a:gd name="connsiteY6044" fmla="*/ 4287033 h 6852115"/>
              <a:gd name="connsiteX6045" fmla="*/ 2083099 w 12193268"/>
              <a:gd name="connsiteY6045" fmla="*/ 4175677 h 6852115"/>
              <a:gd name="connsiteX6046" fmla="*/ 11207411 w 12193268"/>
              <a:gd name="connsiteY6046" fmla="*/ 4050429 h 6852115"/>
              <a:gd name="connsiteX6047" fmla="*/ 11320410 w 12193268"/>
              <a:gd name="connsiteY6047" fmla="*/ 4161784 h 6852115"/>
              <a:gd name="connsiteX6048" fmla="*/ 11207333 w 12193268"/>
              <a:gd name="connsiteY6048" fmla="*/ 4273062 h 6852115"/>
              <a:gd name="connsiteX6049" fmla="*/ 11094334 w 12193268"/>
              <a:gd name="connsiteY6049" fmla="*/ 4161707 h 6852115"/>
              <a:gd name="connsiteX6050" fmla="*/ 4395130 w 12193268"/>
              <a:gd name="connsiteY6050" fmla="*/ 4059148 h 6852115"/>
              <a:gd name="connsiteX6051" fmla="*/ 4508129 w 12193268"/>
              <a:gd name="connsiteY6051" fmla="*/ 4170504 h 6852115"/>
              <a:gd name="connsiteX6052" fmla="*/ 4395052 w 12193268"/>
              <a:gd name="connsiteY6052" fmla="*/ 4281783 h 6852115"/>
              <a:gd name="connsiteX6053" fmla="*/ 4282053 w 12193268"/>
              <a:gd name="connsiteY6053" fmla="*/ 4170427 h 6852115"/>
              <a:gd name="connsiteX6054" fmla="*/ 7705201 w 12193268"/>
              <a:gd name="connsiteY6054" fmla="*/ 4053934 h 6852115"/>
              <a:gd name="connsiteX6055" fmla="*/ 7799138 w 12193268"/>
              <a:gd name="connsiteY6055" fmla="*/ 4146505 h 6852115"/>
              <a:gd name="connsiteX6056" fmla="*/ 7799136 w 12193268"/>
              <a:gd name="connsiteY6056" fmla="*/ 4152288 h 6852115"/>
              <a:gd name="connsiteX6057" fmla="*/ 7802073 w 12193268"/>
              <a:gd name="connsiteY6057" fmla="*/ 4149398 h 6852115"/>
              <a:gd name="connsiteX6058" fmla="*/ 7803338 w 12193268"/>
              <a:gd name="connsiteY6058" fmla="*/ 4150645 h 6852115"/>
              <a:gd name="connsiteX6059" fmla="*/ 7803339 w 12193268"/>
              <a:gd name="connsiteY6059" fmla="*/ 4148151 h 6852115"/>
              <a:gd name="connsiteX6060" fmla="*/ 7897342 w 12193268"/>
              <a:gd name="connsiteY6060" fmla="*/ 4055643 h 6852115"/>
              <a:gd name="connsiteX6061" fmla="*/ 8010340 w 12193268"/>
              <a:gd name="connsiteY6061" fmla="*/ 4166999 h 6852115"/>
              <a:gd name="connsiteX6062" fmla="*/ 7897264 w 12193268"/>
              <a:gd name="connsiteY6062" fmla="*/ 4278278 h 6852115"/>
              <a:gd name="connsiteX6063" fmla="*/ 7803325 w 12193268"/>
              <a:gd name="connsiteY6063" fmla="*/ 4185706 h 6852115"/>
              <a:gd name="connsiteX6064" fmla="*/ 7803328 w 12193268"/>
              <a:gd name="connsiteY6064" fmla="*/ 4179924 h 6852115"/>
              <a:gd name="connsiteX6065" fmla="*/ 7800391 w 12193268"/>
              <a:gd name="connsiteY6065" fmla="*/ 4182813 h 6852115"/>
              <a:gd name="connsiteX6066" fmla="*/ 7799125 w 12193268"/>
              <a:gd name="connsiteY6066" fmla="*/ 4181566 h 6852115"/>
              <a:gd name="connsiteX6067" fmla="*/ 7799124 w 12193268"/>
              <a:gd name="connsiteY6067" fmla="*/ 4184060 h 6852115"/>
              <a:gd name="connsiteX6068" fmla="*/ 7705121 w 12193268"/>
              <a:gd name="connsiteY6068" fmla="*/ 4276567 h 6852115"/>
              <a:gd name="connsiteX6069" fmla="*/ 7592124 w 12193268"/>
              <a:gd name="connsiteY6069" fmla="*/ 4165212 h 6852115"/>
              <a:gd name="connsiteX6070" fmla="*/ 9893521 w 12193268"/>
              <a:gd name="connsiteY6070" fmla="*/ 4048698 h 6852115"/>
              <a:gd name="connsiteX6071" fmla="*/ 9986746 w 12193268"/>
              <a:gd name="connsiteY6071" fmla="*/ 4140568 h 6852115"/>
              <a:gd name="connsiteX6072" fmla="*/ 9986740 w 12193268"/>
              <a:gd name="connsiteY6072" fmla="*/ 4156472 h 6852115"/>
              <a:gd name="connsiteX6073" fmla="*/ 10084946 w 12193268"/>
              <a:gd name="connsiteY6073" fmla="*/ 4059828 h 6852115"/>
              <a:gd name="connsiteX6074" fmla="*/ 10197944 w 12193268"/>
              <a:gd name="connsiteY6074" fmla="*/ 4171183 h 6852115"/>
              <a:gd name="connsiteX6075" fmla="*/ 10084867 w 12193268"/>
              <a:gd name="connsiteY6075" fmla="*/ 4282462 h 6852115"/>
              <a:gd name="connsiteX6076" fmla="*/ 9991643 w 12193268"/>
              <a:gd name="connsiteY6076" fmla="*/ 4190593 h 6852115"/>
              <a:gd name="connsiteX6077" fmla="*/ 9991648 w 12193268"/>
              <a:gd name="connsiteY6077" fmla="*/ 4174688 h 6852115"/>
              <a:gd name="connsiteX6078" fmla="*/ 9893442 w 12193268"/>
              <a:gd name="connsiteY6078" fmla="*/ 4271332 h 6852115"/>
              <a:gd name="connsiteX6079" fmla="*/ 9780443 w 12193268"/>
              <a:gd name="connsiteY6079" fmla="*/ 4159976 h 6852115"/>
              <a:gd name="connsiteX6080" fmla="*/ 6831488 w 12193268"/>
              <a:gd name="connsiteY6080" fmla="*/ 4051479 h 6852115"/>
              <a:gd name="connsiteX6081" fmla="*/ 6944486 w 12193268"/>
              <a:gd name="connsiteY6081" fmla="*/ 4162835 h 6852115"/>
              <a:gd name="connsiteX6082" fmla="*/ 6831410 w 12193268"/>
              <a:gd name="connsiteY6082" fmla="*/ 4274113 h 6852115"/>
              <a:gd name="connsiteX6083" fmla="*/ 6718410 w 12193268"/>
              <a:gd name="connsiteY6083" fmla="*/ 4162757 h 6852115"/>
              <a:gd name="connsiteX6084" fmla="*/ 9019809 w 12193268"/>
              <a:gd name="connsiteY6084" fmla="*/ 4046244 h 6852115"/>
              <a:gd name="connsiteX6085" fmla="*/ 9132807 w 12193268"/>
              <a:gd name="connsiteY6085" fmla="*/ 4157600 h 6852115"/>
              <a:gd name="connsiteX6086" fmla="*/ 9019730 w 12193268"/>
              <a:gd name="connsiteY6086" fmla="*/ 4268877 h 6852115"/>
              <a:gd name="connsiteX6087" fmla="*/ 8906732 w 12193268"/>
              <a:gd name="connsiteY6087" fmla="*/ 4157522 h 6852115"/>
              <a:gd name="connsiteX6088" fmla="*/ 5517597 w 12193268"/>
              <a:gd name="connsiteY6088" fmla="*/ 4049749 h 6852115"/>
              <a:gd name="connsiteX6089" fmla="*/ 5610822 w 12193268"/>
              <a:gd name="connsiteY6089" fmla="*/ 4141619 h 6852115"/>
              <a:gd name="connsiteX6090" fmla="*/ 5610817 w 12193268"/>
              <a:gd name="connsiteY6090" fmla="*/ 4157523 h 6852115"/>
              <a:gd name="connsiteX6091" fmla="*/ 5709022 w 12193268"/>
              <a:gd name="connsiteY6091" fmla="*/ 4060878 h 6852115"/>
              <a:gd name="connsiteX6092" fmla="*/ 5822020 w 12193268"/>
              <a:gd name="connsiteY6092" fmla="*/ 4172234 h 6852115"/>
              <a:gd name="connsiteX6093" fmla="*/ 5708943 w 12193268"/>
              <a:gd name="connsiteY6093" fmla="*/ 4283512 h 6852115"/>
              <a:gd name="connsiteX6094" fmla="*/ 5615718 w 12193268"/>
              <a:gd name="connsiteY6094" fmla="*/ 4191643 h 6852115"/>
              <a:gd name="connsiteX6095" fmla="*/ 5615725 w 12193268"/>
              <a:gd name="connsiteY6095" fmla="*/ 4175739 h 6852115"/>
              <a:gd name="connsiteX6096" fmla="*/ 5517519 w 12193268"/>
              <a:gd name="connsiteY6096" fmla="*/ 4272383 h 6852115"/>
              <a:gd name="connsiteX6097" fmla="*/ 5404520 w 12193268"/>
              <a:gd name="connsiteY6097" fmla="*/ 4161027 h 6852115"/>
              <a:gd name="connsiteX6098" fmla="*/ 10523760 w 12193268"/>
              <a:gd name="connsiteY6098" fmla="*/ 4042659 h 6852115"/>
              <a:gd name="connsiteX6099" fmla="*/ 10656528 w 12193268"/>
              <a:gd name="connsiteY6099" fmla="*/ 4173495 h 6852115"/>
              <a:gd name="connsiteX6100" fmla="*/ 10523668 w 12193268"/>
              <a:gd name="connsiteY6100" fmla="*/ 4304243 h 6852115"/>
              <a:gd name="connsiteX6101" fmla="*/ 10390900 w 12193268"/>
              <a:gd name="connsiteY6101" fmla="*/ 4173406 h 6852115"/>
              <a:gd name="connsiteX6102" fmla="*/ 2444931 w 12193268"/>
              <a:gd name="connsiteY6102" fmla="*/ 4052545 h 6852115"/>
              <a:gd name="connsiteX6103" fmla="*/ 2557930 w 12193268"/>
              <a:gd name="connsiteY6103" fmla="*/ 4163900 h 6852115"/>
              <a:gd name="connsiteX6104" fmla="*/ 2444853 w 12193268"/>
              <a:gd name="connsiteY6104" fmla="*/ 4275178 h 6852115"/>
              <a:gd name="connsiteX6105" fmla="*/ 2331854 w 12193268"/>
              <a:gd name="connsiteY6105" fmla="*/ 4163823 h 6852115"/>
              <a:gd name="connsiteX6106" fmla="*/ 4643886 w 12193268"/>
              <a:gd name="connsiteY6106" fmla="*/ 4047295 h 6852115"/>
              <a:gd name="connsiteX6107" fmla="*/ 4756884 w 12193268"/>
              <a:gd name="connsiteY6107" fmla="*/ 4158650 h 6852115"/>
              <a:gd name="connsiteX6108" fmla="*/ 4643807 w 12193268"/>
              <a:gd name="connsiteY6108" fmla="*/ 4269928 h 6852115"/>
              <a:gd name="connsiteX6109" fmla="*/ 4530809 w 12193268"/>
              <a:gd name="connsiteY6109" fmla="*/ 4158573 h 6852115"/>
              <a:gd name="connsiteX6110" fmla="*/ 1131041 w 12193268"/>
              <a:gd name="connsiteY6110" fmla="*/ 4050814 h 6852115"/>
              <a:gd name="connsiteX6111" fmla="*/ 1224265 w 12193268"/>
              <a:gd name="connsiteY6111" fmla="*/ 4142684 h 6852115"/>
              <a:gd name="connsiteX6112" fmla="*/ 1224260 w 12193268"/>
              <a:gd name="connsiteY6112" fmla="*/ 4158588 h 6852115"/>
              <a:gd name="connsiteX6113" fmla="*/ 1322466 w 12193268"/>
              <a:gd name="connsiteY6113" fmla="*/ 4061944 h 6852115"/>
              <a:gd name="connsiteX6114" fmla="*/ 1435464 w 12193268"/>
              <a:gd name="connsiteY6114" fmla="*/ 4173299 h 6852115"/>
              <a:gd name="connsiteX6115" fmla="*/ 1322387 w 12193268"/>
              <a:gd name="connsiteY6115" fmla="*/ 4284578 h 6852115"/>
              <a:gd name="connsiteX6116" fmla="*/ 1229163 w 12193268"/>
              <a:gd name="connsiteY6116" fmla="*/ 4192708 h 6852115"/>
              <a:gd name="connsiteX6117" fmla="*/ 1229168 w 12193268"/>
              <a:gd name="connsiteY6117" fmla="*/ 4176804 h 6852115"/>
              <a:gd name="connsiteX6118" fmla="*/ 1130962 w 12193268"/>
              <a:gd name="connsiteY6118" fmla="*/ 4273448 h 6852115"/>
              <a:gd name="connsiteX6119" fmla="*/ 1017963 w 12193268"/>
              <a:gd name="connsiteY6119" fmla="*/ 4162092 h 6852115"/>
              <a:gd name="connsiteX6120" fmla="*/ 6147836 w 12193268"/>
              <a:gd name="connsiteY6120" fmla="*/ 4043709 h 6852115"/>
              <a:gd name="connsiteX6121" fmla="*/ 6280604 w 12193268"/>
              <a:gd name="connsiteY6121" fmla="*/ 4174546 h 6852115"/>
              <a:gd name="connsiteX6122" fmla="*/ 6147744 w 12193268"/>
              <a:gd name="connsiteY6122" fmla="*/ 4305294 h 6852115"/>
              <a:gd name="connsiteX6123" fmla="*/ 6014977 w 12193268"/>
              <a:gd name="connsiteY6123" fmla="*/ 4174456 h 6852115"/>
              <a:gd name="connsiteX6124" fmla="*/ 8336158 w 12193268"/>
              <a:gd name="connsiteY6124" fmla="*/ 4038474 h 6852115"/>
              <a:gd name="connsiteX6125" fmla="*/ 8468925 w 12193268"/>
              <a:gd name="connsiteY6125" fmla="*/ 4169311 h 6852115"/>
              <a:gd name="connsiteX6126" fmla="*/ 8336065 w 12193268"/>
              <a:gd name="connsiteY6126" fmla="*/ 4300058 h 6852115"/>
              <a:gd name="connsiteX6127" fmla="*/ 8203297 w 12193268"/>
              <a:gd name="connsiteY6127" fmla="*/ 4169221 h 6852115"/>
              <a:gd name="connsiteX6128" fmla="*/ 257329 w 12193268"/>
              <a:gd name="connsiteY6128" fmla="*/ 4048360 h 6852115"/>
              <a:gd name="connsiteX6129" fmla="*/ 370327 w 12193268"/>
              <a:gd name="connsiteY6129" fmla="*/ 4159716 h 6852115"/>
              <a:gd name="connsiteX6130" fmla="*/ 257251 w 12193268"/>
              <a:gd name="connsiteY6130" fmla="*/ 4270993 h 6852115"/>
              <a:gd name="connsiteX6131" fmla="*/ 144252 w 12193268"/>
              <a:gd name="connsiteY6131" fmla="*/ 4159638 h 6852115"/>
              <a:gd name="connsiteX6132" fmla="*/ 11642322 w 12193268"/>
              <a:gd name="connsiteY6132" fmla="*/ 4031102 h 6852115"/>
              <a:gd name="connsiteX6133" fmla="*/ 11775090 w 12193268"/>
              <a:gd name="connsiteY6133" fmla="*/ 4161940 h 6852115"/>
              <a:gd name="connsiteX6134" fmla="*/ 11642229 w 12193268"/>
              <a:gd name="connsiteY6134" fmla="*/ 4292687 h 6852115"/>
              <a:gd name="connsiteX6135" fmla="*/ 11509461 w 12193268"/>
              <a:gd name="connsiteY6135" fmla="*/ 4161849 h 6852115"/>
              <a:gd name="connsiteX6136" fmla="*/ 1761280 w 12193268"/>
              <a:gd name="connsiteY6136" fmla="*/ 4044775 h 6852115"/>
              <a:gd name="connsiteX6137" fmla="*/ 1894048 w 12193268"/>
              <a:gd name="connsiteY6137" fmla="*/ 4175612 h 6852115"/>
              <a:gd name="connsiteX6138" fmla="*/ 1761187 w 12193268"/>
              <a:gd name="connsiteY6138" fmla="*/ 4306359 h 6852115"/>
              <a:gd name="connsiteX6139" fmla="*/ 1628420 w 12193268"/>
              <a:gd name="connsiteY6139" fmla="*/ 4175522 h 6852115"/>
              <a:gd name="connsiteX6140" fmla="*/ 3960234 w 12193268"/>
              <a:gd name="connsiteY6140" fmla="*/ 4039525 h 6852115"/>
              <a:gd name="connsiteX6141" fmla="*/ 4093002 w 12193268"/>
              <a:gd name="connsiteY6141" fmla="*/ 4170361 h 6852115"/>
              <a:gd name="connsiteX6142" fmla="*/ 3960142 w 12193268"/>
              <a:gd name="connsiteY6142" fmla="*/ 4301109 h 6852115"/>
              <a:gd name="connsiteX6143" fmla="*/ 3827374 w 12193268"/>
              <a:gd name="connsiteY6143" fmla="*/ 4170272 h 6852115"/>
              <a:gd name="connsiteX6144" fmla="*/ 7266399 w 12193268"/>
              <a:gd name="connsiteY6144" fmla="*/ 4032153 h 6852115"/>
              <a:gd name="connsiteX6145" fmla="*/ 7399167 w 12193268"/>
              <a:gd name="connsiteY6145" fmla="*/ 4162990 h 6852115"/>
              <a:gd name="connsiteX6146" fmla="*/ 7266305 w 12193268"/>
              <a:gd name="connsiteY6146" fmla="*/ 4293737 h 6852115"/>
              <a:gd name="connsiteX6147" fmla="*/ 7133538 w 12193268"/>
              <a:gd name="connsiteY6147" fmla="*/ 4162900 h 6852115"/>
              <a:gd name="connsiteX6148" fmla="*/ 9454719 w 12193268"/>
              <a:gd name="connsiteY6148" fmla="*/ 4026918 h 6852115"/>
              <a:gd name="connsiteX6149" fmla="*/ 9587486 w 12193268"/>
              <a:gd name="connsiteY6149" fmla="*/ 4157755 h 6852115"/>
              <a:gd name="connsiteX6150" fmla="*/ 9454626 w 12193268"/>
              <a:gd name="connsiteY6150" fmla="*/ 4288502 h 6852115"/>
              <a:gd name="connsiteX6151" fmla="*/ 9321859 w 12193268"/>
              <a:gd name="connsiteY6151" fmla="*/ 4157665 h 6852115"/>
              <a:gd name="connsiteX6152" fmla="*/ 2879842 w 12193268"/>
              <a:gd name="connsiteY6152" fmla="*/ 4033218 h 6852115"/>
              <a:gd name="connsiteX6153" fmla="*/ 3012610 w 12193268"/>
              <a:gd name="connsiteY6153" fmla="*/ 4164056 h 6852115"/>
              <a:gd name="connsiteX6154" fmla="*/ 2879748 w 12193268"/>
              <a:gd name="connsiteY6154" fmla="*/ 4294803 h 6852115"/>
              <a:gd name="connsiteX6155" fmla="*/ 2746981 w 12193268"/>
              <a:gd name="connsiteY6155" fmla="*/ 4163965 h 6852115"/>
              <a:gd name="connsiteX6156" fmla="*/ 5078796 w 12193268"/>
              <a:gd name="connsiteY6156" fmla="*/ 4027968 h 6852115"/>
              <a:gd name="connsiteX6157" fmla="*/ 5211563 w 12193268"/>
              <a:gd name="connsiteY6157" fmla="*/ 4158806 h 6852115"/>
              <a:gd name="connsiteX6158" fmla="*/ 5078703 w 12193268"/>
              <a:gd name="connsiteY6158" fmla="*/ 4289553 h 6852115"/>
              <a:gd name="connsiteX6159" fmla="*/ 4945935 w 12193268"/>
              <a:gd name="connsiteY6159" fmla="*/ 4158715 h 6852115"/>
              <a:gd name="connsiteX6160" fmla="*/ 692239 w 12193268"/>
              <a:gd name="connsiteY6160" fmla="*/ 4029034 h 6852115"/>
              <a:gd name="connsiteX6161" fmla="*/ 825006 w 12193268"/>
              <a:gd name="connsiteY6161" fmla="*/ 4159871 h 6852115"/>
              <a:gd name="connsiteX6162" fmla="*/ 692146 w 12193268"/>
              <a:gd name="connsiteY6162" fmla="*/ 4290618 h 6852115"/>
              <a:gd name="connsiteX6163" fmla="*/ 559378 w 12193268"/>
              <a:gd name="connsiteY6163" fmla="*/ 4159781 h 6852115"/>
              <a:gd name="connsiteX6164" fmla="*/ 10523553 w 12193268"/>
              <a:gd name="connsiteY6164" fmla="*/ 3982926 h 6852115"/>
              <a:gd name="connsiteX6165" fmla="*/ 10480160 w 12193268"/>
              <a:gd name="connsiteY6165" fmla="*/ 4024468 h 6852115"/>
              <a:gd name="connsiteX6166" fmla="*/ 10331026 w 12193268"/>
              <a:gd name="connsiteY6166" fmla="*/ 4171228 h 6852115"/>
              <a:gd name="connsiteX6167" fmla="*/ 10523648 w 12193268"/>
              <a:gd name="connsiteY6167" fmla="*/ 4361050 h 6852115"/>
              <a:gd name="connsiteX6168" fmla="*/ 10716403 w 12193268"/>
              <a:gd name="connsiteY6168" fmla="*/ 4171360 h 6852115"/>
              <a:gd name="connsiteX6169" fmla="*/ 10583734 w 12193268"/>
              <a:gd name="connsiteY6169" fmla="*/ 4040620 h 6852115"/>
              <a:gd name="connsiteX6170" fmla="*/ 6147629 w 12193268"/>
              <a:gd name="connsiteY6170" fmla="*/ 3983976 h 6852115"/>
              <a:gd name="connsiteX6171" fmla="*/ 6104235 w 12193268"/>
              <a:gd name="connsiteY6171" fmla="*/ 4025519 h 6852115"/>
              <a:gd name="connsiteX6172" fmla="*/ 5955102 w 12193268"/>
              <a:gd name="connsiteY6172" fmla="*/ 4172279 h 6852115"/>
              <a:gd name="connsiteX6173" fmla="*/ 6147724 w 12193268"/>
              <a:gd name="connsiteY6173" fmla="*/ 4362101 h 6852115"/>
              <a:gd name="connsiteX6174" fmla="*/ 6340479 w 12193268"/>
              <a:gd name="connsiteY6174" fmla="*/ 4172411 h 6852115"/>
              <a:gd name="connsiteX6175" fmla="*/ 6207810 w 12193268"/>
              <a:gd name="connsiteY6175" fmla="*/ 4041671 h 6852115"/>
              <a:gd name="connsiteX6176" fmla="*/ 11642342 w 12193268"/>
              <a:gd name="connsiteY6176" fmla="*/ 3974294 h 6852115"/>
              <a:gd name="connsiteX6177" fmla="*/ 11449586 w 12193268"/>
              <a:gd name="connsiteY6177" fmla="*/ 4163984 h 6852115"/>
              <a:gd name="connsiteX6178" fmla="*/ 11582255 w 12193268"/>
              <a:gd name="connsiteY6178" fmla="*/ 4294725 h 6852115"/>
              <a:gd name="connsiteX6179" fmla="*/ 11642437 w 12193268"/>
              <a:gd name="connsiteY6179" fmla="*/ 4352419 h 6852115"/>
              <a:gd name="connsiteX6180" fmla="*/ 11685830 w 12193268"/>
              <a:gd name="connsiteY6180" fmla="*/ 4310877 h 6852115"/>
              <a:gd name="connsiteX6181" fmla="*/ 11834964 w 12193268"/>
              <a:gd name="connsiteY6181" fmla="*/ 4164116 h 6852115"/>
              <a:gd name="connsiteX6182" fmla="*/ 8335950 w 12193268"/>
              <a:gd name="connsiteY6182" fmla="*/ 3978741 h 6852115"/>
              <a:gd name="connsiteX6183" fmla="*/ 8292557 w 12193268"/>
              <a:gd name="connsiteY6183" fmla="*/ 4020283 h 6852115"/>
              <a:gd name="connsiteX6184" fmla="*/ 8143423 w 12193268"/>
              <a:gd name="connsiteY6184" fmla="*/ 4167044 h 6852115"/>
              <a:gd name="connsiteX6185" fmla="*/ 8336045 w 12193268"/>
              <a:gd name="connsiteY6185" fmla="*/ 4356865 h 6852115"/>
              <a:gd name="connsiteX6186" fmla="*/ 8528801 w 12193268"/>
              <a:gd name="connsiteY6186" fmla="*/ 4167176 h 6852115"/>
              <a:gd name="connsiteX6187" fmla="*/ 8396131 w 12193268"/>
              <a:gd name="connsiteY6187" fmla="*/ 4036436 h 6852115"/>
              <a:gd name="connsiteX6188" fmla="*/ 1761073 w 12193268"/>
              <a:gd name="connsiteY6188" fmla="*/ 3985042 h 6852115"/>
              <a:gd name="connsiteX6189" fmla="*/ 1717679 w 12193268"/>
              <a:gd name="connsiteY6189" fmla="*/ 4026584 h 6852115"/>
              <a:gd name="connsiteX6190" fmla="*/ 1568546 w 12193268"/>
              <a:gd name="connsiteY6190" fmla="*/ 4173345 h 6852115"/>
              <a:gd name="connsiteX6191" fmla="*/ 1761168 w 12193268"/>
              <a:gd name="connsiteY6191" fmla="*/ 4363166 h 6852115"/>
              <a:gd name="connsiteX6192" fmla="*/ 1953924 w 12193268"/>
              <a:gd name="connsiteY6192" fmla="*/ 4173477 h 6852115"/>
              <a:gd name="connsiteX6193" fmla="*/ 1821254 w 12193268"/>
              <a:gd name="connsiteY6193" fmla="*/ 4042737 h 6852115"/>
              <a:gd name="connsiteX6194" fmla="*/ 7266419 w 12193268"/>
              <a:gd name="connsiteY6194" fmla="*/ 3975345 h 6852115"/>
              <a:gd name="connsiteX6195" fmla="*/ 7073663 w 12193268"/>
              <a:gd name="connsiteY6195" fmla="*/ 4165035 h 6852115"/>
              <a:gd name="connsiteX6196" fmla="*/ 7206332 w 12193268"/>
              <a:gd name="connsiteY6196" fmla="*/ 4295776 h 6852115"/>
              <a:gd name="connsiteX6197" fmla="*/ 7266512 w 12193268"/>
              <a:gd name="connsiteY6197" fmla="*/ 4353469 h 6852115"/>
              <a:gd name="connsiteX6198" fmla="*/ 7309907 w 12193268"/>
              <a:gd name="connsiteY6198" fmla="*/ 4311928 h 6852115"/>
              <a:gd name="connsiteX6199" fmla="*/ 7459041 w 12193268"/>
              <a:gd name="connsiteY6199" fmla="*/ 4165167 h 6852115"/>
              <a:gd name="connsiteX6200" fmla="*/ 3960027 w 12193268"/>
              <a:gd name="connsiteY6200" fmla="*/ 3979791 h 6852115"/>
              <a:gd name="connsiteX6201" fmla="*/ 3916634 w 12193268"/>
              <a:gd name="connsiteY6201" fmla="*/ 4021334 h 6852115"/>
              <a:gd name="connsiteX6202" fmla="*/ 3767500 w 12193268"/>
              <a:gd name="connsiteY6202" fmla="*/ 4168094 h 6852115"/>
              <a:gd name="connsiteX6203" fmla="*/ 3960122 w 12193268"/>
              <a:gd name="connsiteY6203" fmla="*/ 4357916 h 6852115"/>
              <a:gd name="connsiteX6204" fmla="*/ 4152878 w 12193268"/>
              <a:gd name="connsiteY6204" fmla="*/ 4168226 h 6852115"/>
              <a:gd name="connsiteX6205" fmla="*/ 4020208 w 12193268"/>
              <a:gd name="connsiteY6205" fmla="*/ 4037486 h 6852115"/>
              <a:gd name="connsiteX6206" fmla="*/ 9454738 w 12193268"/>
              <a:gd name="connsiteY6206" fmla="*/ 3970110 h 6852115"/>
              <a:gd name="connsiteX6207" fmla="*/ 9261983 w 12193268"/>
              <a:gd name="connsiteY6207" fmla="*/ 4159799 h 6852115"/>
              <a:gd name="connsiteX6208" fmla="*/ 9394652 w 12193268"/>
              <a:gd name="connsiteY6208" fmla="*/ 4290540 h 6852115"/>
              <a:gd name="connsiteX6209" fmla="*/ 9454834 w 12193268"/>
              <a:gd name="connsiteY6209" fmla="*/ 4348234 h 6852115"/>
              <a:gd name="connsiteX6210" fmla="*/ 9498228 w 12193268"/>
              <a:gd name="connsiteY6210" fmla="*/ 4306692 h 6852115"/>
              <a:gd name="connsiteX6211" fmla="*/ 9647360 w 12193268"/>
              <a:gd name="connsiteY6211" fmla="*/ 4159931 h 6852115"/>
              <a:gd name="connsiteX6212" fmla="*/ 2879862 w 12193268"/>
              <a:gd name="connsiteY6212" fmla="*/ 3976410 h 6852115"/>
              <a:gd name="connsiteX6213" fmla="*/ 2687106 w 12193268"/>
              <a:gd name="connsiteY6213" fmla="*/ 4166100 h 6852115"/>
              <a:gd name="connsiteX6214" fmla="*/ 2819775 w 12193268"/>
              <a:gd name="connsiteY6214" fmla="*/ 4296841 h 6852115"/>
              <a:gd name="connsiteX6215" fmla="*/ 2879957 w 12193268"/>
              <a:gd name="connsiteY6215" fmla="*/ 4354535 h 6852115"/>
              <a:gd name="connsiteX6216" fmla="*/ 2923351 w 12193268"/>
              <a:gd name="connsiteY6216" fmla="*/ 4312993 h 6852115"/>
              <a:gd name="connsiteX6217" fmla="*/ 3072484 w 12193268"/>
              <a:gd name="connsiteY6217" fmla="*/ 4166232 h 6852115"/>
              <a:gd name="connsiteX6218" fmla="*/ 5078815 w 12193268"/>
              <a:gd name="connsiteY6218" fmla="*/ 3971160 h 6852115"/>
              <a:gd name="connsiteX6219" fmla="*/ 4886059 w 12193268"/>
              <a:gd name="connsiteY6219" fmla="*/ 4160850 h 6852115"/>
              <a:gd name="connsiteX6220" fmla="*/ 5018729 w 12193268"/>
              <a:gd name="connsiteY6220" fmla="*/ 4291591 h 6852115"/>
              <a:gd name="connsiteX6221" fmla="*/ 5078910 w 12193268"/>
              <a:gd name="connsiteY6221" fmla="*/ 4349284 h 6852115"/>
              <a:gd name="connsiteX6222" fmla="*/ 5122304 w 12193268"/>
              <a:gd name="connsiteY6222" fmla="*/ 4307743 h 6852115"/>
              <a:gd name="connsiteX6223" fmla="*/ 5271436 w 12193268"/>
              <a:gd name="connsiteY6223" fmla="*/ 4160982 h 6852115"/>
              <a:gd name="connsiteX6224" fmla="*/ 692258 w 12193268"/>
              <a:gd name="connsiteY6224" fmla="*/ 3972226 h 6852115"/>
              <a:gd name="connsiteX6225" fmla="*/ 499502 w 12193268"/>
              <a:gd name="connsiteY6225" fmla="*/ 4161915 h 6852115"/>
              <a:gd name="connsiteX6226" fmla="*/ 632172 w 12193268"/>
              <a:gd name="connsiteY6226" fmla="*/ 4292656 h 6852115"/>
              <a:gd name="connsiteX6227" fmla="*/ 692353 w 12193268"/>
              <a:gd name="connsiteY6227" fmla="*/ 4350350 h 6852115"/>
              <a:gd name="connsiteX6228" fmla="*/ 735748 w 12193268"/>
              <a:gd name="connsiteY6228" fmla="*/ 4308808 h 6852115"/>
              <a:gd name="connsiteX6229" fmla="*/ 884880 w 12193268"/>
              <a:gd name="connsiteY6229" fmla="*/ 4162047 h 6852115"/>
              <a:gd name="connsiteX6230" fmla="*/ 12184659 w 12193268"/>
              <a:gd name="connsiteY6230" fmla="*/ 3773938 h 6852115"/>
              <a:gd name="connsiteX6231" fmla="*/ 12179393 w 12193268"/>
              <a:gd name="connsiteY6231" fmla="*/ 3778799 h 6852115"/>
              <a:gd name="connsiteX6232" fmla="*/ 12179393 w 12193268"/>
              <a:gd name="connsiteY6232" fmla="*/ 3777524 h 6852115"/>
              <a:gd name="connsiteX6233" fmla="*/ 12137851 w 12193268"/>
              <a:gd name="connsiteY6233" fmla="*/ 3777510 h 6852115"/>
              <a:gd name="connsiteX6234" fmla="*/ 12159304 w 12193268"/>
              <a:gd name="connsiteY6234" fmla="*/ 3797340 h 6852115"/>
              <a:gd name="connsiteX6235" fmla="*/ 12158343 w 12193268"/>
              <a:gd name="connsiteY6235" fmla="*/ 3798228 h 6852115"/>
              <a:gd name="connsiteX6236" fmla="*/ 12160266 w 12193268"/>
              <a:gd name="connsiteY6236" fmla="*/ 3798229 h 6852115"/>
              <a:gd name="connsiteX6237" fmla="*/ 12179379 w 12193268"/>
              <a:gd name="connsiteY6237" fmla="*/ 3815895 h 6852115"/>
              <a:gd name="connsiteX6238" fmla="*/ 12179385 w 12193268"/>
              <a:gd name="connsiteY6238" fmla="*/ 3798235 h 6852115"/>
              <a:gd name="connsiteX6239" fmla="*/ 12184651 w 12193268"/>
              <a:gd name="connsiteY6239" fmla="*/ 3798237 h 6852115"/>
              <a:gd name="connsiteX6240" fmla="*/ 10529579 w 12193268"/>
              <a:gd name="connsiteY6240" fmla="*/ 3772259 h 6852115"/>
              <a:gd name="connsiteX6241" fmla="*/ 10512675 w 12193268"/>
              <a:gd name="connsiteY6241" fmla="*/ 3788893 h 6852115"/>
              <a:gd name="connsiteX6242" fmla="*/ 10491514 w 12193268"/>
              <a:gd name="connsiteY6242" fmla="*/ 3788886 h 6852115"/>
              <a:gd name="connsiteX6243" fmla="*/ 10502092 w 12193268"/>
              <a:gd name="connsiteY6243" fmla="*/ 3799309 h 6852115"/>
              <a:gd name="connsiteX6244" fmla="*/ 10491638 w 12193268"/>
              <a:gd name="connsiteY6244" fmla="*/ 3809597 h 6852115"/>
              <a:gd name="connsiteX6245" fmla="*/ 10512537 w 12193268"/>
              <a:gd name="connsiteY6245" fmla="*/ 3809603 h 6852115"/>
              <a:gd name="connsiteX6246" fmla="*/ 10525759 w 12193268"/>
              <a:gd name="connsiteY6246" fmla="*/ 3822633 h 6852115"/>
              <a:gd name="connsiteX6247" fmla="*/ 10538990 w 12193268"/>
              <a:gd name="connsiteY6247" fmla="*/ 3809613 h 6852115"/>
              <a:gd name="connsiteX6248" fmla="*/ 10567495 w 12193268"/>
              <a:gd name="connsiteY6248" fmla="*/ 3809622 h 6852115"/>
              <a:gd name="connsiteX6249" fmla="*/ 10553248 w 12193268"/>
              <a:gd name="connsiteY6249" fmla="*/ 3795582 h 6852115"/>
              <a:gd name="connsiteX6250" fmla="*/ 10560029 w 12193268"/>
              <a:gd name="connsiteY6250" fmla="*/ 3788909 h 6852115"/>
              <a:gd name="connsiteX6251" fmla="*/ 10546472 w 12193268"/>
              <a:gd name="connsiteY6251" fmla="*/ 3788904 h 6852115"/>
              <a:gd name="connsiteX6252" fmla="*/ 9997057 w 12193268"/>
              <a:gd name="connsiteY6252" fmla="*/ 3769753 h 6852115"/>
              <a:gd name="connsiteX6253" fmla="*/ 9993892 w 12193268"/>
              <a:gd name="connsiteY6253" fmla="*/ 3772673 h 6852115"/>
              <a:gd name="connsiteX6254" fmla="*/ 9992141 w 12193268"/>
              <a:gd name="connsiteY6254" fmla="*/ 3771055 h 6852115"/>
              <a:gd name="connsiteX6255" fmla="*/ 9992140 w 12193268"/>
              <a:gd name="connsiteY6255" fmla="*/ 3774291 h 6852115"/>
              <a:gd name="connsiteX6256" fmla="*/ 9991789 w 12193268"/>
              <a:gd name="connsiteY6256" fmla="*/ 3774615 h 6852115"/>
              <a:gd name="connsiteX6257" fmla="*/ 9991790 w 12193268"/>
              <a:gd name="connsiteY6257" fmla="*/ 3773339 h 6852115"/>
              <a:gd name="connsiteX6258" fmla="*/ 9950247 w 12193268"/>
              <a:gd name="connsiteY6258" fmla="*/ 3773325 h 6852115"/>
              <a:gd name="connsiteX6259" fmla="*/ 9971702 w 12193268"/>
              <a:gd name="connsiteY6259" fmla="*/ 3793155 h 6852115"/>
              <a:gd name="connsiteX6260" fmla="*/ 9970739 w 12193268"/>
              <a:gd name="connsiteY6260" fmla="*/ 3794043 h 6852115"/>
              <a:gd name="connsiteX6261" fmla="*/ 9972663 w 12193268"/>
              <a:gd name="connsiteY6261" fmla="*/ 3794044 h 6852115"/>
              <a:gd name="connsiteX6262" fmla="*/ 9986863 w 12193268"/>
              <a:gd name="connsiteY6262" fmla="*/ 3807169 h 6852115"/>
              <a:gd name="connsiteX6263" fmla="*/ 9986861 w 12193268"/>
              <a:gd name="connsiteY6263" fmla="*/ 3813012 h 6852115"/>
              <a:gd name="connsiteX6264" fmla="*/ 9990025 w 12193268"/>
              <a:gd name="connsiteY6264" fmla="*/ 3810091 h 6852115"/>
              <a:gd name="connsiteX6265" fmla="*/ 9991777 w 12193268"/>
              <a:gd name="connsiteY6265" fmla="*/ 3811711 h 6852115"/>
              <a:gd name="connsiteX6266" fmla="*/ 9991778 w 12193268"/>
              <a:gd name="connsiteY6266" fmla="*/ 3808474 h 6852115"/>
              <a:gd name="connsiteX6267" fmla="*/ 9992128 w 12193268"/>
              <a:gd name="connsiteY6267" fmla="*/ 3808150 h 6852115"/>
              <a:gd name="connsiteX6268" fmla="*/ 9992127 w 12193268"/>
              <a:gd name="connsiteY6268" fmla="*/ 3809426 h 6852115"/>
              <a:gd name="connsiteX6269" fmla="*/ 10033670 w 12193268"/>
              <a:gd name="connsiteY6269" fmla="*/ 3809440 h 6852115"/>
              <a:gd name="connsiteX6270" fmla="*/ 10012215 w 12193268"/>
              <a:gd name="connsiteY6270" fmla="*/ 3789609 h 6852115"/>
              <a:gd name="connsiteX6271" fmla="*/ 10013178 w 12193268"/>
              <a:gd name="connsiteY6271" fmla="*/ 3788722 h 6852115"/>
              <a:gd name="connsiteX6272" fmla="*/ 10011254 w 12193268"/>
              <a:gd name="connsiteY6272" fmla="*/ 3788722 h 6852115"/>
              <a:gd name="connsiteX6273" fmla="*/ 9997055 w 12193268"/>
              <a:gd name="connsiteY6273" fmla="*/ 3775597 h 6852115"/>
              <a:gd name="connsiteX6274" fmla="*/ 6153655 w 12193268"/>
              <a:gd name="connsiteY6274" fmla="*/ 3773309 h 6852115"/>
              <a:gd name="connsiteX6275" fmla="*/ 6136752 w 12193268"/>
              <a:gd name="connsiteY6275" fmla="*/ 3789944 h 6852115"/>
              <a:gd name="connsiteX6276" fmla="*/ 6115590 w 12193268"/>
              <a:gd name="connsiteY6276" fmla="*/ 3789936 h 6852115"/>
              <a:gd name="connsiteX6277" fmla="*/ 6126168 w 12193268"/>
              <a:gd name="connsiteY6277" fmla="*/ 3800360 h 6852115"/>
              <a:gd name="connsiteX6278" fmla="*/ 6115715 w 12193268"/>
              <a:gd name="connsiteY6278" fmla="*/ 3810648 h 6852115"/>
              <a:gd name="connsiteX6279" fmla="*/ 6136614 w 12193268"/>
              <a:gd name="connsiteY6279" fmla="*/ 3810654 h 6852115"/>
              <a:gd name="connsiteX6280" fmla="*/ 6149835 w 12193268"/>
              <a:gd name="connsiteY6280" fmla="*/ 3823683 h 6852115"/>
              <a:gd name="connsiteX6281" fmla="*/ 6163067 w 12193268"/>
              <a:gd name="connsiteY6281" fmla="*/ 3810664 h 6852115"/>
              <a:gd name="connsiteX6282" fmla="*/ 6191571 w 12193268"/>
              <a:gd name="connsiteY6282" fmla="*/ 3810673 h 6852115"/>
              <a:gd name="connsiteX6283" fmla="*/ 6177324 w 12193268"/>
              <a:gd name="connsiteY6283" fmla="*/ 3796633 h 6852115"/>
              <a:gd name="connsiteX6284" fmla="*/ 6184105 w 12193268"/>
              <a:gd name="connsiteY6284" fmla="*/ 3789960 h 6852115"/>
              <a:gd name="connsiteX6285" fmla="*/ 6170548 w 12193268"/>
              <a:gd name="connsiteY6285" fmla="*/ 3789955 h 6852115"/>
              <a:gd name="connsiteX6286" fmla="*/ 3422179 w 12193268"/>
              <a:gd name="connsiteY6286" fmla="*/ 3776054 h 6852115"/>
              <a:gd name="connsiteX6287" fmla="*/ 3416913 w 12193268"/>
              <a:gd name="connsiteY6287" fmla="*/ 3780915 h 6852115"/>
              <a:gd name="connsiteX6288" fmla="*/ 3416913 w 12193268"/>
              <a:gd name="connsiteY6288" fmla="*/ 3779640 h 6852115"/>
              <a:gd name="connsiteX6289" fmla="*/ 3375371 w 12193268"/>
              <a:gd name="connsiteY6289" fmla="*/ 3779626 h 6852115"/>
              <a:gd name="connsiteX6290" fmla="*/ 3396824 w 12193268"/>
              <a:gd name="connsiteY6290" fmla="*/ 3799456 h 6852115"/>
              <a:gd name="connsiteX6291" fmla="*/ 3395863 w 12193268"/>
              <a:gd name="connsiteY6291" fmla="*/ 3800344 h 6852115"/>
              <a:gd name="connsiteX6292" fmla="*/ 3397786 w 12193268"/>
              <a:gd name="connsiteY6292" fmla="*/ 3800345 h 6852115"/>
              <a:gd name="connsiteX6293" fmla="*/ 3416899 w 12193268"/>
              <a:gd name="connsiteY6293" fmla="*/ 3818011 h 6852115"/>
              <a:gd name="connsiteX6294" fmla="*/ 3416905 w 12193268"/>
              <a:gd name="connsiteY6294" fmla="*/ 3800351 h 6852115"/>
              <a:gd name="connsiteX6295" fmla="*/ 3422171 w 12193268"/>
              <a:gd name="connsiteY6295" fmla="*/ 3800353 h 6852115"/>
              <a:gd name="connsiteX6296" fmla="*/ 11645759 w 12193268"/>
              <a:gd name="connsiteY6296" fmla="*/ 3764316 h 6852115"/>
              <a:gd name="connsiteX6297" fmla="*/ 11632529 w 12193268"/>
              <a:gd name="connsiteY6297" fmla="*/ 3777337 h 6852115"/>
              <a:gd name="connsiteX6298" fmla="*/ 11604024 w 12193268"/>
              <a:gd name="connsiteY6298" fmla="*/ 3777327 h 6852115"/>
              <a:gd name="connsiteX6299" fmla="*/ 11618272 w 12193268"/>
              <a:gd name="connsiteY6299" fmla="*/ 3791367 h 6852115"/>
              <a:gd name="connsiteX6300" fmla="*/ 11611490 w 12193268"/>
              <a:gd name="connsiteY6300" fmla="*/ 3798040 h 6852115"/>
              <a:gd name="connsiteX6301" fmla="*/ 11625047 w 12193268"/>
              <a:gd name="connsiteY6301" fmla="*/ 3798045 h 6852115"/>
              <a:gd name="connsiteX6302" fmla="*/ 11641940 w 12193268"/>
              <a:gd name="connsiteY6302" fmla="*/ 3814692 h 6852115"/>
              <a:gd name="connsiteX6303" fmla="*/ 11658843 w 12193268"/>
              <a:gd name="connsiteY6303" fmla="*/ 3798056 h 6852115"/>
              <a:gd name="connsiteX6304" fmla="*/ 11680006 w 12193268"/>
              <a:gd name="connsiteY6304" fmla="*/ 3798064 h 6852115"/>
              <a:gd name="connsiteX6305" fmla="*/ 11669428 w 12193268"/>
              <a:gd name="connsiteY6305" fmla="*/ 3787640 h 6852115"/>
              <a:gd name="connsiteX6306" fmla="*/ 11679881 w 12193268"/>
              <a:gd name="connsiteY6306" fmla="*/ 3777353 h 6852115"/>
              <a:gd name="connsiteX6307" fmla="*/ 11658982 w 12193268"/>
              <a:gd name="connsiteY6307" fmla="*/ 3777346 h 6852115"/>
              <a:gd name="connsiteX6308" fmla="*/ 8341976 w 12193268"/>
              <a:gd name="connsiteY6308" fmla="*/ 3768074 h 6852115"/>
              <a:gd name="connsiteX6309" fmla="*/ 8325073 w 12193268"/>
              <a:gd name="connsiteY6309" fmla="*/ 3784708 h 6852115"/>
              <a:gd name="connsiteX6310" fmla="*/ 8303911 w 12193268"/>
              <a:gd name="connsiteY6310" fmla="*/ 3784701 h 6852115"/>
              <a:gd name="connsiteX6311" fmla="*/ 8314489 w 12193268"/>
              <a:gd name="connsiteY6311" fmla="*/ 3795125 h 6852115"/>
              <a:gd name="connsiteX6312" fmla="*/ 8304035 w 12193268"/>
              <a:gd name="connsiteY6312" fmla="*/ 3805413 h 6852115"/>
              <a:gd name="connsiteX6313" fmla="*/ 8324935 w 12193268"/>
              <a:gd name="connsiteY6313" fmla="*/ 3805419 h 6852115"/>
              <a:gd name="connsiteX6314" fmla="*/ 8338157 w 12193268"/>
              <a:gd name="connsiteY6314" fmla="*/ 3818448 h 6852115"/>
              <a:gd name="connsiteX6315" fmla="*/ 8351388 w 12193268"/>
              <a:gd name="connsiteY6315" fmla="*/ 3805428 h 6852115"/>
              <a:gd name="connsiteX6316" fmla="*/ 8379892 w 12193268"/>
              <a:gd name="connsiteY6316" fmla="*/ 3805438 h 6852115"/>
              <a:gd name="connsiteX6317" fmla="*/ 8365645 w 12193268"/>
              <a:gd name="connsiteY6317" fmla="*/ 3791398 h 6852115"/>
              <a:gd name="connsiteX6318" fmla="*/ 8372426 w 12193268"/>
              <a:gd name="connsiteY6318" fmla="*/ 3784724 h 6852115"/>
              <a:gd name="connsiteX6319" fmla="*/ 8358868 w 12193268"/>
              <a:gd name="connsiteY6319" fmla="*/ 3784720 h 6852115"/>
              <a:gd name="connsiteX6320" fmla="*/ 5621133 w 12193268"/>
              <a:gd name="connsiteY6320" fmla="*/ 3770804 h 6852115"/>
              <a:gd name="connsiteX6321" fmla="*/ 5617969 w 12193268"/>
              <a:gd name="connsiteY6321" fmla="*/ 3773724 h 6852115"/>
              <a:gd name="connsiteX6322" fmla="*/ 5616217 w 12193268"/>
              <a:gd name="connsiteY6322" fmla="*/ 3772106 h 6852115"/>
              <a:gd name="connsiteX6323" fmla="*/ 5616216 w 12193268"/>
              <a:gd name="connsiteY6323" fmla="*/ 3775341 h 6852115"/>
              <a:gd name="connsiteX6324" fmla="*/ 5615866 w 12193268"/>
              <a:gd name="connsiteY6324" fmla="*/ 3775665 h 6852115"/>
              <a:gd name="connsiteX6325" fmla="*/ 5615866 w 12193268"/>
              <a:gd name="connsiteY6325" fmla="*/ 3774390 h 6852115"/>
              <a:gd name="connsiteX6326" fmla="*/ 5574323 w 12193268"/>
              <a:gd name="connsiteY6326" fmla="*/ 3774376 h 6852115"/>
              <a:gd name="connsiteX6327" fmla="*/ 5595778 w 12193268"/>
              <a:gd name="connsiteY6327" fmla="*/ 3794206 h 6852115"/>
              <a:gd name="connsiteX6328" fmla="*/ 5594815 w 12193268"/>
              <a:gd name="connsiteY6328" fmla="*/ 3795094 h 6852115"/>
              <a:gd name="connsiteX6329" fmla="*/ 5596740 w 12193268"/>
              <a:gd name="connsiteY6329" fmla="*/ 3795094 h 6852115"/>
              <a:gd name="connsiteX6330" fmla="*/ 5610939 w 12193268"/>
              <a:gd name="connsiteY6330" fmla="*/ 3808220 h 6852115"/>
              <a:gd name="connsiteX6331" fmla="*/ 5610937 w 12193268"/>
              <a:gd name="connsiteY6331" fmla="*/ 3814063 h 6852115"/>
              <a:gd name="connsiteX6332" fmla="*/ 5614102 w 12193268"/>
              <a:gd name="connsiteY6332" fmla="*/ 3811142 h 6852115"/>
              <a:gd name="connsiteX6333" fmla="*/ 5615853 w 12193268"/>
              <a:gd name="connsiteY6333" fmla="*/ 3812761 h 6852115"/>
              <a:gd name="connsiteX6334" fmla="*/ 5615853 w 12193268"/>
              <a:gd name="connsiteY6334" fmla="*/ 3809525 h 6852115"/>
              <a:gd name="connsiteX6335" fmla="*/ 5616204 w 12193268"/>
              <a:gd name="connsiteY6335" fmla="*/ 3809201 h 6852115"/>
              <a:gd name="connsiteX6336" fmla="*/ 5616204 w 12193268"/>
              <a:gd name="connsiteY6336" fmla="*/ 3810476 h 6852115"/>
              <a:gd name="connsiteX6337" fmla="*/ 5657747 w 12193268"/>
              <a:gd name="connsiteY6337" fmla="*/ 3810490 h 6852115"/>
              <a:gd name="connsiteX6338" fmla="*/ 5636292 w 12193268"/>
              <a:gd name="connsiteY6338" fmla="*/ 3790660 h 6852115"/>
              <a:gd name="connsiteX6339" fmla="*/ 5637254 w 12193268"/>
              <a:gd name="connsiteY6339" fmla="*/ 3789772 h 6852115"/>
              <a:gd name="connsiteX6340" fmla="*/ 5635331 w 12193268"/>
              <a:gd name="connsiteY6340" fmla="*/ 3789772 h 6852115"/>
              <a:gd name="connsiteX6341" fmla="*/ 5621131 w 12193268"/>
              <a:gd name="connsiteY6341" fmla="*/ 3776648 h 6852115"/>
              <a:gd name="connsiteX6342" fmla="*/ 7804537 w 12193268"/>
              <a:gd name="connsiteY6342" fmla="*/ 3766871 h 6852115"/>
              <a:gd name="connsiteX6343" fmla="*/ 7804534 w 12193268"/>
              <a:gd name="connsiteY6343" fmla="*/ 3778867 h 6852115"/>
              <a:gd name="connsiteX6344" fmla="*/ 7803469 w 12193268"/>
              <a:gd name="connsiteY6344" fmla="*/ 3779850 h 6852115"/>
              <a:gd name="connsiteX6345" fmla="*/ 7803469 w 12193268"/>
              <a:gd name="connsiteY6345" fmla="*/ 3778575 h 6852115"/>
              <a:gd name="connsiteX6346" fmla="*/ 7761926 w 12193268"/>
              <a:gd name="connsiteY6346" fmla="*/ 3778561 h 6852115"/>
              <a:gd name="connsiteX6347" fmla="*/ 7783381 w 12193268"/>
              <a:gd name="connsiteY6347" fmla="*/ 3798390 h 6852115"/>
              <a:gd name="connsiteX6348" fmla="*/ 7782420 w 12193268"/>
              <a:gd name="connsiteY6348" fmla="*/ 3799278 h 6852115"/>
              <a:gd name="connsiteX6349" fmla="*/ 7784342 w 12193268"/>
              <a:gd name="connsiteY6349" fmla="*/ 3799279 h 6852115"/>
              <a:gd name="connsiteX6350" fmla="*/ 7803456 w 12193268"/>
              <a:gd name="connsiteY6350" fmla="*/ 3816946 h 6852115"/>
              <a:gd name="connsiteX6351" fmla="*/ 7803460 w 12193268"/>
              <a:gd name="connsiteY6351" fmla="*/ 3804948 h 6852115"/>
              <a:gd name="connsiteX6352" fmla="*/ 7804524 w 12193268"/>
              <a:gd name="connsiteY6352" fmla="*/ 3803966 h 6852115"/>
              <a:gd name="connsiteX6353" fmla="*/ 7804524 w 12193268"/>
              <a:gd name="connsiteY6353" fmla="*/ 3805241 h 6852115"/>
              <a:gd name="connsiteX6354" fmla="*/ 7846066 w 12193268"/>
              <a:gd name="connsiteY6354" fmla="*/ 3805255 h 6852115"/>
              <a:gd name="connsiteX6355" fmla="*/ 7824610 w 12193268"/>
              <a:gd name="connsiteY6355" fmla="*/ 3785425 h 6852115"/>
              <a:gd name="connsiteX6356" fmla="*/ 7825573 w 12193268"/>
              <a:gd name="connsiteY6356" fmla="*/ 3784538 h 6852115"/>
              <a:gd name="connsiteX6357" fmla="*/ 7823651 w 12193268"/>
              <a:gd name="connsiteY6357" fmla="*/ 3784537 h 6852115"/>
              <a:gd name="connsiteX6358" fmla="*/ 1767099 w 12193268"/>
              <a:gd name="connsiteY6358" fmla="*/ 3774375 h 6852115"/>
              <a:gd name="connsiteX6359" fmla="*/ 1750195 w 12193268"/>
              <a:gd name="connsiteY6359" fmla="*/ 3791009 h 6852115"/>
              <a:gd name="connsiteX6360" fmla="*/ 1729033 w 12193268"/>
              <a:gd name="connsiteY6360" fmla="*/ 3791002 h 6852115"/>
              <a:gd name="connsiteX6361" fmla="*/ 1739612 w 12193268"/>
              <a:gd name="connsiteY6361" fmla="*/ 3801425 h 6852115"/>
              <a:gd name="connsiteX6362" fmla="*/ 1729158 w 12193268"/>
              <a:gd name="connsiteY6362" fmla="*/ 3811713 h 6852115"/>
              <a:gd name="connsiteX6363" fmla="*/ 1750057 w 12193268"/>
              <a:gd name="connsiteY6363" fmla="*/ 3811719 h 6852115"/>
              <a:gd name="connsiteX6364" fmla="*/ 1763279 w 12193268"/>
              <a:gd name="connsiteY6364" fmla="*/ 3824749 h 6852115"/>
              <a:gd name="connsiteX6365" fmla="*/ 1776511 w 12193268"/>
              <a:gd name="connsiteY6365" fmla="*/ 3811729 h 6852115"/>
              <a:gd name="connsiteX6366" fmla="*/ 1805014 w 12193268"/>
              <a:gd name="connsiteY6366" fmla="*/ 3811738 h 6852115"/>
              <a:gd name="connsiteX6367" fmla="*/ 1790767 w 12193268"/>
              <a:gd name="connsiteY6367" fmla="*/ 3797698 h 6852115"/>
              <a:gd name="connsiteX6368" fmla="*/ 1797548 w 12193268"/>
              <a:gd name="connsiteY6368" fmla="*/ 3791025 h 6852115"/>
              <a:gd name="connsiteX6369" fmla="*/ 1783991 w 12193268"/>
              <a:gd name="connsiteY6369" fmla="*/ 3791021 h 6852115"/>
              <a:gd name="connsiteX6370" fmla="*/ 7269836 w 12193268"/>
              <a:gd name="connsiteY6370" fmla="*/ 3765367 h 6852115"/>
              <a:gd name="connsiteX6371" fmla="*/ 7256605 w 12193268"/>
              <a:gd name="connsiteY6371" fmla="*/ 3778388 h 6852115"/>
              <a:gd name="connsiteX6372" fmla="*/ 7228101 w 12193268"/>
              <a:gd name="connsiteY6372" fmla="*/ 3778378 h 6852115"/>
              <a:gd name="connsiteX6373" fmla="*/ 7242348 w 12193268"/>
              <a:gd name="connsiteY6373" fmla="*/ 3792418 h 6852115"/>
              <a:gd name="connsiteX6374" fmla="*/ 7235567 w 12193268"/>
              <a:gd name="connsiteY6374" fmla="*/ 3799091 h 6852115"/>
              <a:gd name="connsiteX6375" fmla="*/ 7249123 w 12193268"/>
              <a:gd name="connsiteY6375" fmla="*/ 3799096 h 6852115"/>
              <a:gd name="connsiteX6376" fmla="*/ 7266016 w 12193268"/>
              <a:gd name="connsiteY6376" fmla="*/ 3815742 h 6852115"/>
              <a:gd name="connsiteX6377" fmla="*/ 7282920 w 12193268"/>
              <a:gd name="connsiteY6377" fmla="*/ 3799107 h 6852115"/>
              <a:gd name="connsiteX6378" fmla="*/ 7304082 w 12193268"/>
              <a:gd name="connsiteY6378" fmla="*/ 3799115 h 6852115"/>
              <a:gd name="connsiteX6379" fmla="*/ 7293504 w 12193268"/>
              <a:gd name="connsiteY6379" fmla="*/ 3788691 h 6852115"/>
              <a:gd name="connsiteX6380" fmla="*/ 7303958 w 12193268"/>
              <a:gd name="connsiteY6380" fmla="*/ 3778404 h 6852115"/>
              <a:gd name="connsiteX6381" fmla="*/ 7283058 w 12193268"/>
              <a:gd name="connsiteY6381" fmla="*/ 3778396 h 6852115"/>
              <a:gd name="connsiteX6382" fmla="*/ 3966053 w 12193268"/>
              <a:gd name="connsiteY6382" fmla="*/ 3769125 h 6852115"/>
              <a:gd name="connsiteX6383" fmla="*/ 3949150 w 12193268"/>
              <a:gd name="connsiteY6383" fmla="*/ 3785759 h 6852115"/>
              <a:gd name="connsiteX6384" fmla="*/ 3927987 w 12193268"/>
              <a:gd name="connsiteY6384" fmla="*/ 3785752 h 6852115"/>
              <a:gd name="connsiteX6385" fmla="*/ 3938565 w 12193268"/>
              <a:gd name="connsiteY6385" fmla="*/ 3796176 h 6852115"/>
              <a:gd name="connsiteX6386" fmla="*/ 3928112 w 12193268"/>
              <a:gd name="connsiteY6386" fmla="*/ 3806463 h 6852115"/>
              <a:gd name="connsiteX6387" fmla="*/ 3949011 w 12193268"/>
              <a:gd name="connsiteY6387" fmla="*/ 3806470 h 6852115"/>
              <a:gd name="connsiteX6388" fmla="*/ 3962233 w 12193268"/>
              <a:gd name="connsiteY6388" fmla="*/ 3819499 h 6852115"/>
              <a:gd name="connsiteX6389" fmla="*/ 3975464 w 12193268"/>
              <a:gd name="connsiteY6389" fmla="*/ 3806479 h 6852115"/>
              <a:gd name="connsiteX6390" fmla="*/ 4003968 w 12193268"/>
              <a:gd name="connsiteY6390" fmla="*/ 3806488 h 6852115"/>
              <a:gd name="connsiteX6391" fmla="*/ 3989721 w 12193268"/>
              <a:gd name="connsiteY6391" fmla="*/ 3792449 h 6852115"/>
              <a:gd name="connsiteX6392" fmla="*/ 3996503 w 12193268"/>
              <a:gd name="connsiteY6392" fmla="*/ 3785775 h 6852115"/>
              <a:gd name="connsiteX6393" fmla="*/ 3982945 w 12193268"/>
              <a:gd name="connsiteY6393" fmla="*/ 3785770 h 6852115"/>
              <a:gd name="connsiteX6394" fmla="*/ 1234576 w 12193268"/>
              <a:gd name="connsiteY6394" fmla="*/ 3771869 h 6852115"/>
              <a:gd name="connsiteX6395" fmla="*/ 1231412 w 12193268"/>
              <a:gd name="connsiteY6395" fmla="*/ 3774789 h 6852115"/>
              <a:gd name="connsiteX6396" fmla="*/ 1229661 w 12193268"/>
              <a:gd name="connsiteY6396" fmla="*/ 3773172 h 6852115"/>
              <a:gd name="connsiteX6397" fmla="*/ 1229659 w 12193268"/>
              <a:gd name="connsiteY6397" fmla="*/ 3776407 h 6852115"/>
              <a:gd name="connsiteX6398" fmla="*/ 1229309 w 12193268"/>
              <a:gd name="connsiteY6398" fmla="*/ 3776731 h 6852115"/>
              <a:gd name="connsiteX6399" fmla="*/ 1229310 w 12193268"/>
              <a:gd name="connsiteY6399" fmla="*/ 3775455 h 6852115"/>
              <a:gd name="connsiteX6400" fmla="*/ 1187767 w 12193268"/>
              <a:gd name="connsiteY6400" fmla="*/ 3775441 h 6852115"/>
              <a:gd name="connsiteX6401" fmla="*/ 1209222 w 12193268"/>
              <a:gd name="connsiteY6401" fmla="*/ 3795272 h 6852115"/>
              <a:gd name="connsiteX6402" fmla="*/ 1208259 w 12193268"/>
              <a:gd name="connsiteY6402" fmla="*/ 3796159 h 6852115"/>
              <a:gd name="connsiteX6403" fmla="*/ 1210183 w 12193268"/>
              <a:gd name="connsiteY6403" fmla="*/ 3796160 h 6852115"/>
              <a:gd name="connsiteX6404" fmla="*/ 1224382 w 12193268"/>
              <a:gd name="connsiteY6404" fmla="*/ 3809285 h 6852115"/>
              <a:gd name="connsiteX6405" fmla="*/ 1224381 w 12193268"/>
              <a:gd name="connsiteY6405" fmla="*/ 3815128 h 6852115"/>
              <a:gd name="connsiteX6406" fmla="*/ 1227545 w 12193268"/>
              <a:gd name="connsiteY6406" fmla="*/ 3812208 h 6852115"/>
              <a:gd name="connsiteX6407" fmla="*/ 1229296 w 12193268"/>
              <a:gd name="connsiteY6407" fmla="*/ 3813827 h 6852115"/>
              <a:gd name="connsiteX6408" fmla="*/ 1229298 w 12193268"/>
              <a:gd name="connsiteY6408" fmla="*/ 3810590 h 6852115"/>
              <a:gd name="connsiteX6409" fmla="*/ 1229648 w 12193268"/>
              <a:gd name="connsiteY6409" fmla="*/ 3810266 h 6852115"/>
              <a:gd name="connsiteX6410" fmla="*/ 1229647 w 12193268"/>
              <a:gd name="connsiteY6410" fmla="*/ 3811542 h 6852115"/>
              <a:gd name="connsiteX6411" fmla="*/ 1271190 w 12193268"/>
              <a:gd name="connsiteY6411" fmla="*/ 3811556 h 6852115"/>
              <a:gd name="connsiteX6412" fmla="*/ 1249736 w 12193268"/>
              <a:gd name="connsiteY6412" fmla="*/ 3791725 h 6852115"/>
              <a:gd name="connsiteX6413" fmla="*/ 1250697 w 12193268"/>
              <a:gd name="connsiteY6413" fmla="*/ 3790838 h 6852115"/>
              <a:gd name="connsiteX6414" fmla="*/ 1248774 w 12193268"/>
              <a:gd name="connsiteY6414" fmla="*/ 3790838 h 6852115"/>
              <a:gd name="connsiteX6415" fmla="*/ 1234574 w 12193268"/>
              <a:gd name="connsiteY6415" fmla="*/ 3777713 h 6852115"/>
              <a:gd name="connsiteX6416" fmla="*/ 9458156 w 12193268"/>
              <a:gd name="connsiteY6416" fmla="*/ 3760132 h 6852115"/>
              <a:gd name="connsiteX6417" fmla="*/ 9444926 w 12193268"/>
              <a:gd name="connsiteY6417" fmla="*/ 3773153 h 6852115"/>
              <a:gd name="connsiteX6418" fmla="*/ 9416422 w 12193268"/>
              <a:gd name="connsiteY6418" fmla="*/ 3773143 h 6852115"/>
              <a:gd name="connsiteX6419" fmla="*/ 9430668 w 12193268"/>
              <a:gd name="connsiteY6419" fmla="*/ 3787182 h 6852115"/>
              <a:gd name="connsiteX6420" fmla="*/ 9423888 w 12193268"/>
              <a:gd name="connsiteY6420" fmla="*/ 3793856 h 6852115"/>
              <a:gd name="connsiteX6421" fmla="*/ 9437445 w 12193268"/>
              <a:gd name="connsiteY6421" fmla="*/ 3793860 h 6852115"/>
              <a:gd name="connsiteX6422" fmla="*/ 9454336 w 12193268"/>
              <a:gd name="connsiteY6422" fmla="*/ 3810507 h 6852115"/>
              <a:gd name="connsiteX6423" fmla="*/ 9471240 w 12193268"/>
              <a:gd name="connsiteY6423" fmla="*/ 3793872 h 6852115"/>
              <a:gd name="connsiteX6424" fmla="*/ 9492403 w 12193268"/>
              <a:gd name="connsiteY6424" fmla="*/ 3793879 h 6852115"/>
              <a:gd name="connsiteX6425" fmla="*/ 9481825 w 12193268"/>
              <a:gd name="connsiteY6425" fmla="*/ 3783456 h 6852115"/>
              <a:gd name="connsiteX6426" fmla="*/ 9492277 w 12193268"/>
              <a:gd name="connsiteY6426" fmla="*/ 3773169 h 6852115"/>
              <a:gd name="connsiteX6427" fmla="*/ 9471379 w 12193268"/>
              <a:gd name="connsiteY6427" fmla="*/ 3773161 h 6852115"/>
              <a:gd name="connsiteX6428" fmla="*/ 3428614 w 12193268"/>
              <a:gd name="connsiteY6428" fmla="*/ 3767921 h 6852115"/>
              <a:gd name="connsiteX6429" fmla="*/ 3428608 w 12193268"/>
              <a:gd name="connsiteY6429" fmla="*/ 3785581 h 6852115"/>
              <a:gd name="connsiteX6430" fmla="*/ 3423342 w 12193268"/>
              <a:gd name="connsiteY6430" fmla="*/ 3785579 h 6852115"/>
              <a:gd name="connsiteX6431" fmla="*/ 3423334 w 12193268"/>
              <a:gd name="connsiteY6431" fmla="*/ 3809878 h 6852115"/>
              <a:gd name="connsiteX6432" fmla="*/ 3428600 w 12193268"/>
              <a:gd name="connsiteY6432" fmla="*/ 3805016 h 6852115"/>
              <a:gd name="connsiteX6433" fmla="*/ 3428600 w 12193268"/>
              <a:gd name="connsiteY6433" fmla="*/ 3806292 h 6852115"/>
              <a:gd name="connsiteX6434" fmla="*/ 3470142 w 12193268"/>
              <a:gd name="connsiteY6434" fmla="*/ 3806306 h 6852115"/>
              <a:gd name="connsiteX6435" fmla="*/ 3448687 w 12193268"/>
              <a:gd name="connsiteY6435" fmla="*/ 3786476 h 6852115"/>
              <a:gd name="connsiteX6436" fmla="*/ 3449650 w 12193268"/>
              <a:gd name="connsiteY6436" fmla="*/ 3785589 h 6852115"/>
              <a:gd name="connsiteX6437" fmla="*/ 3447727 w 12193268"/>
              <a:gd name="connsiteY6437" fmla="*/ 3785588 h 6852115"/>
              <a:gd name="connsiteX6438" fmla="*/ 2883279 w 12193268"/>
              <a:gd name="connsiteY6438" fmla="*/ 3766432 h 6852115"/>
              <a:gd name="connsiteX6439" fmla="*/ 2870048 w 12193268"/>
              <a:gd name="connsiteY6439" fmla="*/ 3779453 h 6852115"/>
              <a:gd name="connsiteX6440" fmla="*/ 2841544 w 12193268"/>
              <a:gd name="connsiteY6440" fmla="*/ 3779443 h 6852115"/>
              <a:gd name="connsiteX6441" fmla="*/ 2855792 w 12193268"/>
              <a:gd name="connsiteY6441" fmla="*/ 3793483 h 6852115"/>
              <a:gd name="connsiteX6442" fmla="*/ 2849010 w 12193268"/>
              <a:gd name="connsiteY6442" fmla="*/ 3800156 h 6852115"/>
              <a:gd name="connsiteX6443" fmla="*/ 2862567 w 12193268"/>
              <a:gd name="connsiteY6443" fmla="*/ 3800161 h 6852115"/>
              <a:gd name="connsiteX6444" fmla="*/ 2879460 w 12193268"/>
              <a:gd name="connsiteY6444" fmla="*/ 3816808 h 6852115"/>
              <a:gd name="connsiteX6445" fmla="*/ 2896363 w 12193268"/>
              <a:gd name="connsiteY6445" fmla="*/ 3800173 h 6852115"/>
              <a:gd name="connsiteX6446" fmla="*/ 2917525 w 12193268"/>
              <a:gd name="connsiteY6446" fmla="*/ 3800180 h 6852115"/>
              <a:gd name="connsiteX6447" fmla="*/ 2906948 w 12193268"/>
              <a:gd name="connsiteY6447" fmla="*/ 3789756 h 6852115"/>
              <a:gd name="connsiteX6448" fmla="*/ 2917401 w 12193268"/>
              <a:gd name="connsiteY6448" fmla="*/ 3779470 h 6852115"/>
              <a:gd name="connsiteX6449" fmla="*/ 2896501 w 12193268"/>
              <a:gd name="connsiteY6449" fmla="*/ 3779462 h 6852115"/>
              <a:gd name="connsiteX6450" fmla="*/ 5082233 w 12193268"/>
              <a:gd name="connsiteY6450" fmla="*/ 3761183 h 6852115"/>
              <a:gd name="connsiteX6451" fmla="*/ 5069003 w 12193268"/>
              <a:gd name="connsiteY6451" fmla="*/ 3774204 h 6852115"/>
              <a:gd name="connsiteX6452" fmla="*/ 5040498 w 12193268"/>
              <a:gd name="connsiteY6452" fmla="*/ 3774193 h 6852115"/>
              <a:gd name="connsiteX6453" fmla="*/ 5054745 w 12193268"/>
              <a:gd name="connsiteY6453" fmla="*/ 3788233 h 6852115"/>
              <a:gd name="connsiteX6454" fmla="*/ 5047964 w 12193268"/>
              <a:gd name="connsiteY6454" fmla="*/ 3794907 h 6852115"/>
              <a:gd name="connsiteX6455" fmla="*/ 5061521 w 12193268"/>
              <a:gd name="connsiteY6455" fmla="*/ 3794911 h 6852115"/>
              <a:gd name="connsiteX6456" fmla="*/ 5078413 w 12193268"/>
              <a:gd name="connsiteY6456" fmla="*/ 3811558 h 6852115"/>
              <a:gd name="connsiteX6457" fmla="*/ 5095317 w 12193268"/>
              <a:gd name="connsiteY6457" fmla="*/ 3794922 h 6852115"/>
              <a:gd name="connsiteX6458" fmla="*/ 5116479 w 12193268"/>
              <a:gd name="connsiteY6458" fmla="*/ 3794930 h 6852115"/>
              <a:gd name="connsiteX6459" fmla="*/ 5105901 w 12193268"/>
              <a:gd name="connsiteY6459" fmla="*/ 3784506 h 6852115"/>
              <a:gd name="connsiteX6460" fmla="*/ 5116354 w 12193268"/>
              <a:gd name="connsiteY6460" fmla="*/ 3774219 h 6852115"/>
              <a:gd name="connsiteX6461" fmla="*/ 5095456 w 12193268"/>
              <a:gd name="connsiteY6461" fmla="*/ 3774212 h 6852115"/>
              <a:gd name="connsiteX6462" fmla="*/ 695676 w 12193268"/>
              <a:gd name="connsiteY6462" fmla="*/ 3762248 h 6852115"/>
              <a:gd name="connsiteX6463" fmla="*/ 682445 w 12193268"/>
              <a:gd name="connsiteY6463" fmla="*/ 3775269 h 6852115"/>
              <a:gd name="connsiteX6464" fmla="*/ 653941 w 12193268"/>
              <a:gd name="connsiteY6464" fmla="*/ 3775259 h 6852115"/>
              <a:gd name="connsiteX6465" fmla="*/ 668188 w 12193268"/>
              <a:gd name="connsiteY6465" fmla="*/ 3789299 h 6852115"/>
              <a:gd name="connsiteX6466" fmla="*/ 661407 w 12193268"/>
              <a:gd name="connsiteY6466" fmla="*/ 3795972 h 6852115"/>
              <a:gd name="connsiteX6467" fmla="*/ 674964 w 12193268"/>
              <a:gd name="connsiteY6467" fmla="*/ 3795976 h 6852115"/>
              <a:gd name="connsiteX6468" fmla="*/ 691856 w 12193268"/>
              <a:gd name="connsiteY6468" fmla="*/ 3812623 h 6852115"/>
              <a:gd name="connsiteX6469" fmla="*/ 708760 w 12193268"/>
              <a:gd name="connsiteY6469" fmla="*/ 3795988 h 6852115"/>
              <a:gd name="connsiteX6470" fmla="*/ 729923 w 12193268"/>
              <a:gd name="connsiteY6470" fmla="*/ 3795995 h 6852115"/>
              <a:gd name="connsiteX6471" fmla="*/ 719345 w 12193268"/>
              <a:gd name="connsiteY6471" fmla="*/ 3785572 h 6852115"/>
              <a:gd name="connsiteX6472" fmla="*/ 729797 w 12193268"/>
              <a:gd name="connsiteY6472" fmla="*/ 3775285 h 6852115"/>
              <a:gd name="connsiteX6473" fmla="*/ 708899 w 12193268"/>
              <a:gd name="connsiteY6473" fmla="*/ 3775277 h 6852115"/>
              <a:gd name="connsiteX6474" fmla="*/ 11088410 w 12193268"/>
              <a:gd name="connsiteY6474" fmla="*/ 3744073 h 6852115"/>
              <a:gd name="connsiteX6475" fmla="*/ 11088408 w 12193268"/>
              <a:gd name="connsiteY6475" fmla="*/ 3746522 h 6852115"/>
              <a:gd name="connsiteX6476" fmla="*/ 11042306 w 12193268"/>
              <a:gd name="connsiteY6476" fmla="*/ 3789075 h 6852115"/>
              <a:gd name="connsiteX6477" fmla="*/ 11024893 w 12193268"/>
              <a:gd name="connsiteY6477" fmla="*/ 3789068 h 6852115"/>
              <a:gd name="connsiteX6478" fmla="*/ 11033597 w 12193268"/>
              <a:gd name="connsiteY6478" fmla="*/ 3797113 h 6852115"/>
              <a:gd name="connsiteX6479" fmla="*/ 11019875 w 12193268"/>
              <a:gd name="connsiteY6479" fmla="*/ 3809778 h 6852115"/>
              <a:gd name="connsiteX6480" fmla="*/ 11047309 w 12193268"/>
              <a:gd name="connsiteY6480" fmla="*/ 3809787 h 6852115"/>
              <a:gd name="connsiteX6481" fmla="*/ 11083110 w 12193268"/>
              <a:gd name="connsiteY6481" fmla="*/ 3842877 h 6852115"/>
              <a:gd name="connsiteX6482" fmla="*/ 11083110 w 12193268"/>
              <a:gd name="connsiteY6482" fmla="*/ 3840428 h 6852115"/>
              <a:gd name="connsiteX6483" fmla="*/ 11129213 w 12193268"/>
              <a:gd name="connsiteY6483" fmla="*/ 3797876 h 6852115"/>
              <a:gd name="connsiteX6484" fmla="*/ 11146624 w 12193268"/>
              <a:gd name="connsiteY6484" fmla="*/ 3797881 h 6852115"/>
              <a:gd name="connsiteX6485" fmla="*/ 11137922 w 12193268"/>
              <a:gd name="connsiteY6485" fmla="*/ 3789837 h 6852115"/>
              <a:gd name="connsiteX6486" fmla="*/ 11151643 w 12193268"/>
              <a:gd name="connsiteY6486" fmla="*/ 3777173 h 6852115"/>
              <a:gd name="connsiteX6487" fmla="*/ 11124210 w 12193268"/>
              <a:gd name="connsiteY6487" fmla="*/ 3777163 h 6852115"/>
              <a:gd name="connsiteX6488" fmla="*/ 6712486 w 12193268"/>
              <a:gd name="connsiteY6488" fmla="*/ 3745124 h 6852115"/>
              <a:gd name="connsiteX6489" fmla="*/ 6712485 w 12193268"/>
              <a:gd name="connsiteY6489" fmla="*/ 3747573 h 6852115"/>
              <a:gd name="connsiteX6490" fmla="*/ 6666382 w 12193268"/>
              <a:gd name="connsiteY6490" fmla="*/ 3790125 h 6852115"/>
              <a:gd name="connsiteX6491" fmla="*/ 6648970 w 12193268"/>
              <a:gd name="connsiteY6491" fmla="*/ 3790119 h 6852115"/>
              <a:gd name="connsiteX6492" fmla="*/ 6657673 w 12193268"/>
              <a:gd name="connsiteY6492" fmla="*/ 3798164 h 6852115"/>
              <a:gd name="connsiteX6493" fmla="*/ 6643952 w 12193268"/>
              <a:gd name="connsiteY6493" fmla="*/ 3810828 h 6852115"/>
              <a:gd name="connsiteX6494" fmla="*/ 6671385 w 12193268"/>
              <a:gd name="connsiteY6494" fmla="*/ 3810838 h 6852115"/>
              <a:gd name="connsiteX6495" fmla="*/ 6707186 w 12193268"/>
              <a:gd name="connsiteY6495" fmla="*/ 3843928 h 6852115"/>
              <a:gd name="connsiteX6496" fmla="*/ 6707187 w 12193268"/>
              <a:gd name="connsiteY6496" fmla="*/ 3841478 h 6852115"/>
              <a:gd name="connsiteX6497" fmla="*/ 6753289 w 12193268"/>
              <a:gd name="connsiteY6497" fmla="*/ 3798926 h 6852115"/>
              <a:gd name="connsiteX6498" fmla="*/ 6770700 w 12193268"/>
              <a:gd name="connsiteY6498" fmla="*/ 3798932 h 6852115"/>
              <a:gd name="connsiteX6499" fmla="*/ 6761999 w 12193268"/>
              <a:gd name="connsiteY6499" fmla="*/ 3790888 h 6852115"/>
              <a:gd name="connsiteX6500" fmla="*/ 6775719 w 12193268"/>
              <a:gd name="connsiteY6500" fmla="*/ 3778223 h 6852115"/>
              <a:gd name="connsiteX6501" fmla="*/ 6748287 w 12193268"/>
              <a:gd name="connsiteY6501" fmla="*/ 3778214 h 6852115"/>
              <a:gd name="connsiteX6502" fmla="*/ 8900807 w 12193268"/>
              <a:gd name="connsiteY6502" fmla="*/ 3739889 h 6852115"/>
              <a:gd name="connsiteX6503" fmla="*/ 8900806 w 12193268"/>
              <a:gd name="connsiteY6503" fmla="*/ 3742337 h 6852115"/>
              <a:gd name="connsiteX6504" fmla="*/ 8854703 w 12193268"/>
              <a:gd name="connsiteY6504" fmla="*/ 3784890 h 6852115"/>
              <a:gd name="connsiteX6505" fmla="*/ 8837290 w 12193268"/>
              <a:gd name="connsiteY6505" fmla="*/ 3784884 h 6852115"/>
              <a:gd name="connsiteX6506" fmla="*/ 8845994 w 12193268"/>
              <a:gd name="connsiteY6506" fmla="*/ 3792929 h 6852115"/>
              <a:gd name="connsiteX6507" fmla="*/ 8832273 w 12193268"/>
              <a:gd name="connsiteY6507" fmla="*/ 3805593 h 6852115"/>
              <a:gd name="connsiteX6508" fmla="*/ 8859706 w 12193268"/>
              <a:gd name="connsiteY6508" fmla="*/ 3805602 h 6852115"/>
              <a:gd name="connsiteX6509" fmla="*/ 8895507 w 12193268"/>
              <a:gd name="connsiteY6509" fmla="*/ 3838692 h 6852115"/>
              <a:gd name="connsiteX6510" fmla="*/ 8895508 w 12193268"/>
              <a:gd name="connsiteY6510" fmla="*/ 3836243 h 6852115"/>
              <a:gd name="connsiteX6511" fmla="*/ 8941610 w 12193268"/>
              <a:gd name="connsiteY6511" fmla="*/ 3793691 h 6852115"/>
              <a:gd name="connsiteX6512" fmla="*/ 8959022 w 12193268"/>
              <a:gd name="connsiteY6512" fmla="*/ 3793697 h 6852115"/>
              <a:gd name="connsiteX6513" fmla="*/ 8950320 w 12193268"/>
              <a:gd name="connsiteY6513" fmla="*/ 3785652 h 6852115"/>
              <a:gd name="connsiteX6514" fmla="*/ 8964040 w 12193268"/>
              <a:gd name="connsiteY6514" fmla="*/ 3772988 h 6852115"/>
              <a:gd name="connsiteX6515" fmla="*/ 8936607 w 12193268"/>
              <a:gd name="connsiteY6515" fmla="*/ 3772979 h 6852115"/>
              <a:gd name="connsiteX6516" fmla="*/ 2325929 w 12193268"/>
              <a:gd name="connsiteY6516" fmla="*/ 3746189 h 6852115"/>
              <a:gd name="connsiteX6517" fmla="*/ 2325929 w 12193268"/>
              <a:gd name="connsiteY6517" fmla="*/ 3748638 h 6852115"/>
              <a:gd name="connsiteX6518" fmla="*/ 2279826 w 12193268"/>
              <a:gd name="connsiteY6518" fmla="*/ 3791191 h 6852115"/>
              <a:gd name="connsiteX6519" fmla="*/ 2262413 w 12193268"/>
              <a:gd name="connsiteY6519" fmla="*/ 3791184 h 6852115"/>
              <a:gd name="connsiteX6520" fmla="*/ 2271117 w 12193268"/>
              <a:gd name="connsiteY6520" fmla="*/ 3799229 h 6852115"/>
              <a:gd name="connsiteX6521" fmla="*/ 2257396 w 12193268"/>
              <a:gd name="connsiteY6521" fmla="*/ 3811894 h 6852115"/>
              <a:gd name="connsiteX6522" fmla="*/ 2284829 w 12193268"/>
              <a:gd name="connsiteY6522" fmla="*/ 3811903 h 6852115"/>
              <a:gd name="connsiteX6523" fmla="*/ 2320630 w 12193268"/>
              <a:gd name="connsiteY6523" fmla="*/ 3844993 h 6852115"/>
              <a:gd name="connsiteX6524" fmla="*/ 2320630 w 12193268"/>
              <a:gd name="connsiteY6524" fmla="*/ 3842544 h 6852115"/>
              <a:gd name="connsiteX6525" fmla="*/ 2366732 w 12193268"/>
              <a:gd name="connsiteY6525" fmla="*/ 3799992 h 6852115"/>
              <a:gd name="connsiteX6526" fmla="*/ 2384144 w 12193268"/>
              <a:gd name="connsiteY6526" fmla="*/ 3799997 h 6852115"/>
              <a:gd name="connsiteX6527" fmla="*/ 2375442 w 12193268"/>
              <a:gd name="connsiteY6527" fmla="*/ 3791953 h 6852115"/>
              <a:gd name="connsiteX6528" fmla="*/ 2389162 w 12193268"/>
              <a:gd name="connsiteY6528" fmla="*/ 3779289 h 6852115"/>
              <a:gd name="connsiteX6529" fmla="*/ 2361730 w 12193268"/>
              <a:gd name="connsiteY6529" fmla="*/ 3779279 h 6852115"/>
              <a:gd name="connsiteX6530" fmla="*/ 4524883 w 12193268"/>
              <a:gd name="connsiteY6530" fmla="*/ 3740939 h 6852115"/>
              <a:gd name="connsiteX6531" fmla="*/ 4524883 w 12193268"/>
              <a:gd name="connsiteY6531" fmla="*/ 3743388 h 6852115"/>
              <a:gd name="connsiteX6532" fmla="*/ 4478779 w 12193268"/>
              <a:gd name="connsiteY6532" fmla="*/ 3785941 h 6852115"/>
              <a:gd name="connsiteX6533" fmla="*/ 4461367 w 12193268"/>
              <a:gd name="connsiteY6533" fmla="*/ 3785934 h 6852115"/>
              <a:gd name="connsiteX6534" fmla="*/ 4470071 w 12193268"/>
              <a:gd name="connsiteY6534" fmla="*/ 3793980 h 6852115"/>
              <a:gd name="connsiteX6535" fmla="*/ 4456349 w 12193268"/>
              <a:gd name="connsiteY6535" fmla="*/ 3806644 h 6852115"/>
              <a:gd name="connsiteX6536" fmla="*/ 4483783 w 12193268"/>
              <a:gd name="connsiteY6536" fmla="*/ 3806653 h 6852115"/>
              <a:gd name="connsiteX6537" fmla="*/ 4519584 w 12193268"/>
              <a:gd name="connsiteY6537" fmla="*/ 3839743 h 6852115"/>
              <a:gd name="connsiteX6538" fmla="*/ 4519584 w 12193268"/>
              <a:gd name="connsiteY6538" fmla="*/ 3837294 h 6852115"/>
              <a:gd name="connsiteX6539" fmla="*/ 4565687 w 12193268"/>
              <a:gd name="connsiteY6539" fmla="*/ 3794741 h 6852115"/>
              <a:gd name="connsiteX6540" fmla="*/ 4583099 w 12193268"/>
              <a:gd name="connsiteY6540" fmla="*/ 3794747 h 6852115"/>
              <a:gd name="connsiteX6541" fmla="*/ 4574396 w 12193268"/>
              <a:gd name="connsiteY6541" fmla="*/ 3786703 h 6852115"/>
              <a:gd name="connsiteX6542" fmla="*/ 4588117 w 12193268"/>
              <a:gd name="connsiteY6542" fmla="*/ 3774039 h 6852115"/>
              <a:gd name="connsiteX6543" fmla="*/ 4560684 w 12193268"/>
              <a:gd name="connsiteY6543" fmla="*/ 3774029 h 6852115"/>
              <a:gd name="connsiteX6544" fmla="*/ 10529594 w 12193268"/>
              <a:gd name="connsiteY6544" fmla="*/ 3730300 h 6852115"/>
              <a:gd name="connsiteX6545" fmla="*/ 10595855 w 12193268"/>
              <a:gd name="connsiteY6545" fmla="*/ 3795596 h 6852115"/>
              <a:gd name="connsiteX6546" fmla="*/ 10525745 w 12193268"/>
              <a:gd name="connsiteY6546" fmla="*/ 3864592 h 6852115"/>
              <a:gd name="connsiteX6547" fmla="*/ 10459484 w 12193268"/>
              <a:gd name="connsiteY6547" fmla="*/ 3799295 h 6852115"/>
              <a:gd name="connsiteX6548" fmla="*/ 138327 w 12193268"/>
              <a:gd name="connsiteY6548" fmla="*/ 3742005 h 6852115"/>
              <a:gd name="connsiteX6549" fmla="*/ 138326 w 12193268"/>
              <a:gd name="connsiteY6549" fmla="*/ 3744454 h 6852115"/>
              <a:gd name="connsiteX6550" fmla="*/ 92223 w 12193268"/>
              <a:gd name="connsiteY6550" fmla="*/ 3787006 h 6852115"/>
              <a:gd name="connsiteX6551" fmla="*/ 74810 w 12193268"/>
              <a:gd name="connsiteY6551" fmla="*/ 3787000 h 6852115"/>
              <a:gd name="connsiteX6552" fmla="*/ 83514 w 12193268"/>
              <a:gd name="connsiteY6552" fmla="*/ 3795045 h 6852115"/>
              <a:gd name="connsiteX6553" fmla="*/ 69793 w 12193268"/>
              <a:gd name="connsiteY6553" fmla="*/ 3807709 h 6852115"/>
              <a:gd name="connsiteX6554" fmla="*/ 97226 w 12193268"/>
              <a:gd name="connsiteY6554" fmla="*/ 3807718 h 6852115"/>
              <a:gd name="connsiteX6555" fmla="*/ 133027 w 12193268"/>
              <a:gd name="connsiteY6555" fmla="*/ 3840808 h 6852115"/>
              <a:gd name="connsiteX6556" fmla="*/ 133027 w 12193268"/>
              <a:gd name="connsiteY6556" fmla="*/ 3838359 h 6852115"/>
              <a:gd name="connsiteX6557" fmla="*/ 179129 w 12193268"/>
              <a:gd name="connsiteY6557" fmla="*/ 3795807 h 6852115"/>
              <a:gd name="connsiteX6558" fmla="*/ 196542 w 12193268"/>
              <a:gd name="connsiteY6558" fmla="*/ 3795813 h 6852115"/>
              <a:gd name="connsiteX6559" fmla="*/ 187839 w 12193268"/>
              <a:gd name="connsiteY6559" fmla="*/ 3787769 h 6852115"/>
              <a:gd name="connsiteX6560" fmla="*/ 201560 w 12193268"/>
              <a:gd name="connsiteY6560" fmla="*/ 3775104 h 6852115"/>
              <a:gd name="connsiteX6561" fmla="*/ 174128 w 12193268"/>
              <a:gd name="connsiteY6561" fmla="*/ 3775095 h 6852115"/>
              <a:gd name="connsiteX6562" fmla="*/ 6153671 w 12193268"/>
              <a:gd name="connsiteY6562" fmla="*/ 3731351 h 6852115"/>
              <a:gd name="connsiteX6563" fmla="*/ 6219932 w 12193268"/>
              <a:gd name="connsiteY6563" fmla="*/ 3796647 h 6852115"/>
              <a:gd name="connsiteX6564" fmla="*/ 6149821 w 12193268"/>
              <a:gd name="connsiteY6564" fmla="*/ 3865643 h 6852115"/>
              <a:gd name="connsiteX6565" fmla="*/ 6083560 w 12193268"/>
              <a:gd name="connsiteY6565" fmla="*/ 3800346 h 6852115"/>
              <a:gd name="connsiteX6566" fmla="*/ 11645774 w 12193268"/>
              <a:gd name="connsiteY6566" fmla="*/ 3722358 h 6852115"/>
              <a:gd name="connsiteX6567" fmla="*/ 11712034 w 12193268"/>
              <a:gd name="connsiteY6567" fmla="*/ 3787654 h 6852115"/>
              <a:gd name="connsiteX6568" fmla="*/ 11641925 w 12193268"/>
              <a:gd name="connsiteY6568" fmla="*/ 3856650 h 6852115"/>
              <a:gd name="connsiteX6569" fmla="*/ 11575664 w 12193268"/>
              <a:gd name="connsiteY6569" fmla="*/ 3791353 h 6852115"/>
              <a:gd name="connsiteX6570" fmla="*/ 8341992 w 12193268"/>
              <a:gd name="connsiteY6570" fmla="*/ 3726116 h 6852115"/>
              <a:gd name="connsiteX6571" fmla="*/ 8408252 w 12193268"/>
              <a:gd name="connsiteY6571" fmla="*/ 3791412 h 6852115"/>
              <a:gd name="connsiteX6572" fmla="*/ 8338142 w 12193268"/>
              <a:gd name="connsiteY6572" fmla="*/ 3860408 h 6852115"/>
              <a:gd name="connsiteX6573" fmla="*/ 8271882 w 12193268"/>
              <a:gd name="connsiteY6573" fmla="*/ 3795111 h 6852115"/>
              <a:gd name="connsiteX6574" fmla="*/ 1767114 w 12193268"/>
              <a:gd name="connsiteY6574" fmla="*/ 3732416 h 6852115"/>
              <a:gd name="connsiteX6575" fmla="*/ 1833375 w 12193268"/>
              <a:gd name="connsiteY6575" fmla="*/ 3797712 h 6852115"/>
              <a:gd name="connsiteX6576" fmla="*/ 1763264 w 12193268"/>
              <a:gd name="connsiteY6576" fmla="*/ 3866708 h 6852115"/>
              <a:gd name="connsiteX6577" fmla="*/ 1697004 w 12193268"/>
              <a:gd name="connsiteY6577" fmla="*/ 3801411 h 6852115"/>
              <a:gd name="connsiteX6578" fmla="*/ 9993910 w 12193268"/>
              <a:gd name="connsiteY6578" fmla="*/ 3720428 h 6852115"/>
              <a:gd name="connsiteX6579" fmla="*/ 10068780 w 12193268"/>
              <a:gd name="connsiteY6579" fmla="*/ 3789629 h 6852115"/>
              <a:gd name="connsiteX6580" fmla="*/ 9990007 w 12193268"/>
              <a:gd name="connsiteY6580" fmla="*/ 3862336 h 6852115"/>
              <a:gd name="connsiteX6581" fmla="*/ 9915137 w 12193268"/>
              <a:gd name="connsiteY6581" fmla="*/ 3793137 h 6852115"/>
              <a:gd name="connsiteX6582" fmla="*/ 7269850 w 12193268"/>
              <a:gd name="connsiteY6582" fmla="*/ 3723409 h 6852115"/>
              <a:gd name="connsiteX6583" fmla="*/ 7336111 w 12193268"/>
              <a:gd name="connsiteY6583" fmla="*/ 3788705 h 6852115"/>
              <a:gd name="connsiteX6584" fmla="*/ 7266001 w 12193268"/>
              <a:gd name="connsiteY6584" fmla="*/ 3857700 h 6852115"/>
              <a:gd name="connsiteX6585" fmla="*/ 7199740 w 12193268"/>
              <a:gd name="connsiteY6585" fmla="*/ 3792403 h 6852115"/>
              <a:gd name="connsiteX6586" fmla="*/ 3966068 w 12193268"/>
              <a:gd name="connsiteY6586" fmla="*/ 3727167 h 6852115"/>
              <a:gd name="connsiteX6587" fmla="*/ 4032329 w 12193268"/>
              <a:gd name="connsiteY6587" fmla="*/ 3792463 h 6852115"/>
              <a:gd name="connsiteX6588" fmla="*/ 3962218 w 12193268"/>
              <a:gd name="connsiteY6588" fmla="*/ 3861458 h 6852115"/>
              <a:gd name="connsiteX6589" fmla="*/ 3895958 w 12193268"/>
              <a:gd name="connsiteY6589" fmla="*/ 3796161 h 6852115"/>
              <a:gd name="connsiteX6590" fmla="*/ 9458171 w 12193268"/>
              <a:gd name="connsiteY6590" fmla="*/ 3718174 h 6852115"/>
              <a:gd name="connsiteX6591" fmla="*/ 9524431 w 12193268"/>
              <a:gd name="connsiteY6591" fmla="*/ 3783470 h 6852115"/>
              <a:gd name="connsiteX6592" fmla="*/ 9454321 w 12193268"/>
              <a:gd name="connsiteY6592" fmla="*/ 3852465 h 6852115"/>
              <a:gd name="connsiteX6593" fmla="*/ 9388061 w 12193268"/>
              <a:gd name="connsiteY6593" fmla="*/ 3787168 h 6852115"/>
              <a:gd name="connsiteX6594" fmla="*/ 7808755 w 12193268"/>
              <a:gd name="connsiteY6594" fmla="*/ 3718507 h 6852115"/>
              <a:gd name="connsiteX6595" fmla="*/ 7881176 w 12193268"/>
              <a:gd name="connsiteY6595" fmla="*/ 3785444 h 6852115"/>
              <a:gd name="connsiteX6596" fmla="*/ 7799238 w 12193268"/>
              <a:gd name="connsiteY6596" fmla="*/ 3861073 h 6852115"/>
              <a:gd name="connsiteX6597" fmla="*/ 7799237 w 12193268"/>
              <a:gd name="connsiteY6597" fmla="*/ 3865309 h 6852115"/>
              <a:gd name="connsiteX6598" fmla="*/ 7726817 w 12193268"/>
              <a:gd name="connsiteY6598" fmla="*/ 3798372 h 6852115"/>
              <a:gd name="connsiteX6599" fmla="*/ 7808753 w 12193268"/>
              <a:gd name="connsiteY6599" fmla="*/ 3722743 h 6852115"/>
              <a:gd name="connsiteX6600" fmla="*/ 5617987 w 12193268"/>
              <a:gd name="connsiteY6600" fmla="*/ 3721479 h 6852115"/>
              <a:gd name="connsiteX6601" fmla="*/ 5692857 w 12193268"/>
              <a:gd name="connsiteY6601" fmla="*/ 3790680 h 6852115"/>
              <a:gd name="connsiteX6602" fmla="*/ 5614084 w 12193268"/>
              <a:gd name="connsiteY6602" fmla="*/ 3863387 h 6852115"/>
              <a:gd name="connsiteX6603" fmla="*/ 5539213 w 12193268"/>
              <a:gd name="connsiteY6603" fmla="*/ 3794187 h 6852115"/>
              <a:gd name="connsiteX6604" fmla="*/ 2883294 w 12193268"/>
              <a:gd name="connsiteY6604" fmla="*/ 3724474 h 6852115"/>
              <a:gd name="connsiteX6605" fmla="*/ 2949555 w 12193268"/>
              <a:gd name="connsiteY6605" fmla="*/ 3789770 h 6852115"/>
              <a:gd name="connsiteX6606" fmla="*/ 2879444 w 12193268"/>
              <a:gd name="connsiteY6606" fmla="*/ 3858766 h 6852115"/>
              <a:gd name="connsiteX6607" fmla="*/ 2813184 w 12193268"/>
              <a:gd name="connsiteY6607" fmla="*/ 3793469 h 6852115"/>
              <a:gd name="connsiteX6608" fmla="*/ 5082248 w 12193268"/>
              <a:gd name="connsiteY6608" fmla="*/ 3719224 h 6852115"/>
              <a:gd name="connsiteX6609" fmla="*/ 5148508 w 12193268"/>
              <a:gd name="connsiteY6609" fmla="*/ 3784520 h 6852115"/>
              <a:gd name="connsiteX6610" fmla="*/ 5078398 w 12193268"/>
              <a:gd name="connsiteY6610" fmla="*/ 3853516 h 6852115"/>
              <a:gd name="connsiteX6611" fmla="*/ 5012138 w 12193268"/>
              <a:gd name="connsiteY6611" fmla="*/ 3788219 h 6852115"/>
              <a:gd name="connsiteX6612" fmla="*/ 1231430 w 12193268"/>
              <a:gd name="connsiteY6612" fmla="*/ 3722545 h 6852115"/>
              <a:gd name="connsiteX6613" fmla="*/ 1306300 w 12193268"/>
              <a:gd name="connsiteY6613" fmla="*/ 3791745 h 6852115"/>
              <a:gd name="connsiteX6614" fmla="*/ 1227527 w 12193268"/>
              <a:gd name="connsiteY6614" fmla="*/ 3864452 h 6852115"/>
              <a:gd name="connsiteX6615" fmla="*/ 1152657 w 12193268"/>
              <a:gd name="connsiteY6615" fmla="*/ 3795253 h 6852115"/>
              <a:gd name="connsiteX6616" fmla="*/ 695691 w 12193268"/>
              <a:gd name="connsiteY6616" fmla="*/ 3720290 h 6852115"/>
              <a:gd name="connsiteX6617" fmla="*/ 761952 w 12193268"/>
              <a:gd name="connsiteY6617" fmla="*/ 3785586 h 6852115"/>
              <a:gd name="connsiteX6618" fmla="*/ 691840 w 12193268"/>
              <a:gd name="connsiteY6618" fmla="*/ 3854581 h 6852115"/>
              <a:gd name="connsiteX6619" fmla="*/ 625581 w 12193268"/>
              <a:gd name="connsiteY6619" fmla="*/ 3789285 h 6852115"/>
              <a:gd name="connsiteX6620" fmla="*/ 11088428 w 12193268"/>
              <a:gd name="connsiteY6620" fmla="*/ 3691828 h 6852115"/>
              <a:gd name="connsiteX6621" fmla="*/ 11194486 w 12193268"/>
              <a:gd name="connsiteY6621" fmla="*/ 3789857 h 6852115"/>
              <a:gd name="connsiteX6622" fmla="*/ 11083092 w 12193268"/>
              <a:gd name="connsiteY6622" fmla="*/ 3892674 h 6852115"/>
              <a:gd name="connsiteX6623" fmla="*/ 11083091 w 12193268"/>
              <a:gd name="connsiteY6623" fmla="*/ 3895121 h 6852115"/>
              <a:gd name="connsiteX6624" fmla="*/ 10977032 w 12193268"/>
              <a:gd name="connsiteY6624" fmla="*/ 3797094 h 6852115"/>
              <a:gd name="connsiteX6625" fmla="*/ 11088427 w 12193268"/>
              <a:gd name="connsiteY6625" fmla="*/ 3694277 h 6852115"/>
              <a:gd name="connsiteX6626" fmla="*/ 6712504 w 12193268"/>
              <a:gd name="connsiteY6626" fmla="*/ 3692879 h 6852115"/>
              <a:gd name="connsiteX6627" fmla="*/ 6818563 w 12193268"/>
              <a:gd name="connsiteY6627" fmla="*/ 3790907 h 6852115"/>
              <a:gd name="connsiteX6628" fmla="*/ 6707168 w 12193268"/>
              <a:gd name="connsiteY6628" fmla="*/ 3893724 h 6852115"/>
              <a:gd name="connsiteX6629" fmla="*/ 6707167 w 12193268"/>
              <a:gd name="connsiteY6629" fmla="*/ 3896172 h 6852115"/>
              <a:gd name="connsiteX6630" fmla="*/ 6601108 w 12193268"/>
              <a:gd name="connsiteY6630" fmla="*/ 3798144 h 6852115"/>
              <a:gd name="connsiteX6631" fmla="*/ 6712503 w 12193268"/>
              <a:gd name="connsiteY6631" fmla="*/ 3695327 h 6852115"/>
              <a:gd name="connsiteX6632" fmla="*/ 8900825 w 12193268"/>
              <a:gd name="connsiteY6632" fmla="*/ 3687644 h 6852115"/>
              <a:gd name="connsiteX6633" fmla="*/ 9006883 w 12193268"/>
              <a:gd name="connsiteY6633" fmla="*/ 3785672 h 6852115"/>
              <a:gd name="connsiteX6634" fmla="*/ 8895489 w 12193268"/>
              <a:gd name="connsiteY6634" fmla="*/ 3888489 h 6852115"/>
              <a:gd name="connsiteX6635" fmla="*/ 8895488 w 12193268"/>
              <a:gd name="connsiteY6635" fmla="*/ 3890938 h 6852115"/>
              <a:gd name="connsiteX6636" fmla="*/ 8789430 w 12193268"/>
              <a:gd name="connsiteY6636" fmla="*/ 3792909 h 6852115"/>
              <a:gd name="connsiteX6637" fmla="*/ 8900825 w 12193268"/>
              <a:gd name="connsiteY6637" fmla="*/ 3690092 h 6852115"/>
              <a:gd name="connsiteX6638" fmla="*/ 2325948 w 12193268"/>
              <a:gd name="connsiteY6638" fmla="*/ 3693944 h 6852115"/>
              <a:gd name="connsiteX6639" fmla="*/ 2432006 w 12193268"/>
              <a:gd name="connsiteY6639" fmla="*/ 3791973 h 6852115"/>
              <a:gd name="connsiteX6640" fmla="*/ 2320612 w 12193268"/>
              <a:gd name="connsiteY6640" fmla="*/ 3894790 h 6852115"/>
              <a:gd name="connsiteX6641" fmla="*/ 2320610 w 12193268"/>
              <a:gd name="connsiteY6641" fmla="*/ 3897237 h 6852115"/>
              <a:gd name="connsiteX6642" fmla="*/ 2214552 w 12193268"/>
              <a:gd name="connsiteY6642" fmla="*/ 3799210 h 6852115"/>
              <a:gd name="connsiteX6643" fmla="*/ 2325946 w 12193268"/>
              <a:gd name="connsiteY6643" fmla="*/ 3696393 h 6852115"/>
              <a:gd name="connsiteX6644" fmla="*/ 4524902 w 12193268"/>
              <a:gd name="connsiteY6644" fmla="*/ 3688694 h 6852115"/>
              <a:gd name="connsiteX6645" fmla="*/ 4630960 w 12193268"/>
              <a:gd name="connsiteY6645" fmla="*/ 3786723 h 6852115"/>
              <a:gd name="connsiteX6646" fmla="*/ 4519565 w 12193268"/>
              <a:gd name="connsiteY6646" fmla="*/ 3889540 h 6852115"/>
              <a:gd name="connsiteX6647" fmla="*/ 4519565 w 12193268"/>
              <a:gd name="connsiteY6647" fmla="*/ 3891988 h 6852115"/>
              <a:gd name="connsiteX6648" fmla="*/ 4413507 w 12193268"/>
              <a:gd name="connsiteY6648" fmla="*/ 3793960 h 6852115"/>
              <a:gd name="connsiteX6649" fmla="*/ 4524902 w 12193268"/>
              <a:gd name="connsiteY6649" fmla="*/ 3691143 h 6852115"/>
              <a:gd name="connsiteX6650" fmla="*/ 138345 w 12193268"/>
              <a:gd name="connsiteY6650" fmla="*/ 3689760 h 6852115"/>
              <a:gd name="connsiteX6651" fmla="*/ 244403 w 12193268"/>
              <a:gd name="connsiteY6651" fmla="*/ 3787788 h 6852115"/>
              <a:gd name="connsiteX6652" fmla="*/ 133009 w 12193268"/>
              <a:gd name="connsiteY6652" fmla="*/ 3890605 h 6852115"/>
              <a:gd name="connsiteX6653" fmla="*/ 133007 w 12193268"/>
              <a:gd name="connsiteY6653" fmla="*/ 3893054 h 6852115"/>
              <a:gd name="connsiteX6654" fmla="*/ 26950 w 12193268"/>
              <a:gd name="connsiteY6654" fmla="*/ 3795025 h 6852115"/>
              <a:gd name="connsiteX6655" fmla="*/ 138344 w 12193268"/>
              <a:gd name="connsiteY6655" fmla="*/ 3692208 h 6852115"/>
              <a:gd name="connsiteX6656" fmla="*/ 12184697 w 12193268"/>
              <a:gd name="connsiteY6656" fmla="*/ 3665678 h 6852115"/>
              <a:gd name="connsiteX6657" fmla="*/ 12063563 w 12193268"/>
              <a:gd name="connsiteY6657" fmla="*/ 3777484 h 6852115"/>
              <a:gd name="connsiteX6658" fmla="*/ 12020641 w 12193268"/>
              <a:gd name="connsiteY6658" fmla="*/ 3777469 h 6852115"/>
              <a:gd name="connsiteX6659" fmla="*/ 12042094 w 12193268"/>
              <a:gd name="connsiteY6659" fmla="*/ 3797300 h 6852115"/>
              <a:gd name="connsiteX6660" fmla="*/ 12041133 w 12193268"/>
              <a:gd name="connsiteY6660" fmla="*/ 3798187 h 6852115"/>
              <a:gd name="connsiteX6661" fmla="*/ 12043056 w 12193268"/>
              <a:gd name="connsiteY6661" fmla="*/ 3798188 h 6852115"/>
              <a:gd name="connsiteX6662" fmla="*/ 12179341 w 12193268"/>
              <a:gd name="connsiteY6662" fmla="*/ 3924155 h 6852115"/>
              <a:gd name="connsiteX6663" fmla="*/ 12179361 w 12193268"/>
              <a:gd name="connsiteY6663" fmla="*/ 3868140 h 6852115"/>
              <a:gd name="connsiteX6664" fmla="*/ 12102740 w 12193268"/>
              <a:gd name="connsiteY6664" fmla="*/ 3797321 h 6852115"/>
              <a:gd name="connsiteX6665" fmla="*/ 12184677 w 12193268"/>
              <a:gd name="connsiteY6665" fmla="*/ 3721692 h 6852115"/>
              <a:gd name="connsiteX6666" fmla="*/ 9997095 w 12193268"/>
              <a:gd name="connsiteY6666" fmla="*/ 3661493 h 6852115"/>
              <a:gd name="connsiteX6667" fmla="*/ 9993930 w 12193268"/>
              <a:gd name="connsiteY6667" fmla="*/ 3664413 h 6852115"/>
              <a:gd name="connsiteX6668" fmla="*/ 9992179 w 12193268"/>
              <a:gd name="connsiteY6668" fmla="*/ 3662795 h 6852115"/>
              <a:gd name="connsiteX6669" fmla="*/ 9992178 w 12193268"/>
              <a:gd name="connsiteY6669" fmla="*/ 3666031 h 6852115"/>
              <a:gd name="connsiteX6670" fmla="*/ 9875961 w 12193268"/>
              <a:gd name="connsiteY6670" fmla="*/ 3773300 h 6852115"/>
              <a:gd name="connsiteX6671" fmla="*/ 9833038 w 12193268"/>
              <a:gd name="connsiteY6671" fmla="*/ 3773285 h 6852115"/>
              <a:gd name="connsiteX6672" fmla="*/ 9854491 w 12193268"/>
              <a:gd name="connsiteY6672" fmla="*/ 3793115 h 6852115"/>
              <a:gd name="connsiteX6673" fmla="*/ 9853530 w 12193268"/>
              <a:gd name="connsiteY6673" fmla="*/ 3794003 h 6852115"/>
              <a:gd name="connsiteX6674" fmla="*/ 9855453 w 12193268"/>
              <a:gd name="connsiteY6674" fmla="*/ 3794004 h 6852115"/>
              <a:gd name="connsiteX6675" fmla="*/ 9986825 w 12193268"/>
              <a:gd name="connsiteY6675" fmla="*/ 3915430 h 6852115"/>
              <a:gd name="connsiteX6676" fmla="*/ 9986823 w 12193268"/>
              <a:gd name="connsiteY6676" fmla="*/ 3921272 h 6852115"/>
              <a:gd name="connsiteX6677" fmla="*/ 9989987 w 12193268"/>
              <a:gd name="connsiteY6677" fmla="*/ 3918352 h 6852115"/>
              <a:gd name="connsiteX6678" fmla="*/ 9991738 w 12193268"/>
              <a:gd name="connsiteY6678" fmla="*/ 3919970 h 6852115"/>
              <a:gd name="connsiteX6679" fmla="*/ 9991739 w 12193268"/>
              <a:gd name="connsiteY6679" fmla="*/ 3916734 h 6852115"/>
              <a:gd name="connsiteX6680" fmla="*/ 10107957 w 12193268"/>
              <a:gd name="connsiteY6680" fmla="*/ 3809465 h 6852115"/>
              <a:gd name="connsiteX6681" fmla="*/ 10150880 w 12193268"/>
              <a:gd name="connsiteY6681" fmla="*/ 3809480 h 6852115"/>
              <a:gd name="connsiteX6682" fmla="*/ 10129426 w 12193268"/>
              <a:gd name="connsiteY6682" fmla="*/ 3789650 h 6852115"/>
              <a:gd name="connsiteX6683" fmla="*/ 10130387 w 12193268"/>
              <a:gd name="connsiteY6683" fmla="*/ 3788762 h 6852115"/>
              <a:gd name="connsiteX6684" fmla="*/ 10128465 w 12193268"/>
              <a:gd name="connsiteY6684" fmla="*/ 3788762 h 6852115"/>
              <a:gd name="connsiteX6685" fmla="*/ 9997093 w 12193268"/>
              <a:gd name="connsiteY6685" fmla="*/ 3667336 h 6852115"/>
              <a:gd name="connsiteX6686" fmla="*/ 3422217 w 12193268"/>
              <a:gd name="connsiteY6686" fmla="*/ 3667794 h 6852115"/>
              <a:gd name="connsiteX6687" fmla="*/ 3301083 w 12193268"/>
              <a:gd name="connsiteY6687" fmla="*/ 3779600 h 6852115"/>
              <a:gd name="connsiteX6688" fmla="*/ 3258161 w 12193268"/>
              <a:gd name="connsiteY6688" fmla="*/ 3779586 h 6852115"/>
              <a:gd name="connsiteX6689" fmla="*/ 3279614 w 12193268"/>
              <a:gd name="connsiteY6689" fmla="*/ 3799416 h 6852115"/>
              <a:gd name="connsiteX6690" fmla="*/ 3278653 w 12193268"/>
              <a:gd name="connsiteY6690" fmla="*/ 3800303 h 6852115"/>
              <a:gd name="connsiteX6691" fmla="*/ 3280576 w 12193268"/>
              <a:gd name="connsiteY6691" fmla="*/ 3800304 h 6852115"/>
              <a:gd name="connsiteX6692" fmla="*/ 3416861 w 12193268"/>
              <a:gd name="connsiteY6692" fmla="*/ 3926271 h 6852115"/>
              <a:gd name="connsiteX6693" fmla="*/ 3416881 w 12193268"/>
              <a:gd name="connsiteY6693" fmla="*/ 3870256 h 6852115"/>
              <a:gd name="connsiteX6694" fmla="*/ 3340260 w 12193268"/>
              <a:gd name="connsiteY6694" fmla="*/ 3799438 h 6852115"/>
              <a:gd name="connsiteX6695" fmla="*/ 3422197 w 12193268"/>
              <a:gd name="connsiteY6695" fmla="*/ 3723809 h 6852115"/>
              <a:gd name="connsiteX6696" fmla="*/ 5621171 w 12193268"/>
              <a:gd name="connsiteY6696" fmla="*/ 3662544 h 6852115"/>
              <a:gd name="connsiteX6697" fmla="*/ 5618006 w 12193268"/>
              <a:gd name="connsiteY6697" fmla="*/ 3665464 h 6852115"/>
              <a:gd name="connsiteX6698" fmla="*/ 5616256 w 12193268"/>
              <a:gd name="connsiteY6698" fmla="*/ 3663846 h 6852115"/>
              <a:gd name="connsiteX6699" fmla="*/ 5616255 w 12193268"/>
              <a:gd name="connsiteY6699" fmla="*/ 3667081 h 6852115"/>
              <a:gd name="connsiteX6700" fmla="*/ 5500037 w 12193268"/>
              <a:gd name="connsiteY6700" fmla="*/ 3774351 h 6852115"/>
              <a:gd name="connsiteX6701" fmla="*/ 5457115 w 12193268"/>
              <a:gd name="connsiteY6701" fmla="*/ 3774335 h 6852115"/>
              <a:gd name="connsiteX6702" fmla="*/ 5478567 w 12193268"/>
              <a:gd name="connsiteY6702" fmla="*/ 3794166 h 6852115"/>
              <a:gd name="connsiteX6703" fmla="*/ 5477607 w 12193268"/>
              <a:gd name="connsiteY6703" fmla="*/ 3795054 h 6852115"/>
              <a:gd name="connsiteX6704" fmla="*/ 5479529 w 12193268"/>
              <a:gd name="connsiteY6704" fmla="*/ 3795054 h 6852115"/>
              <a:gd name="connsiteX6705" fmla="*/ 5610901 w 12193268"/>
              <a:gd name="connsiteY6705" fmla="*/ 3916481 h 6852115"/>
              <a:gd name="connsiteX6706" fmla="*/ 5610899 w 12193268"/>
              <a:gd name="connsiteY6706" fmla="*/ 3922323 h 6852115"/>
              <a:gd name="connsiteX6707" fmla="*/ 5614064 w 12193268"/>
              <a:gd name="connsiteY6707" fmla="*/ 3919403 h 6852115"/>
              <a:gd name="connsiteX6708" fmla="*/ 5615814 w 12193268"/>
              <a:gd name="connsiteY6708" fmla="*/ 3921021 h 6852115"/>
              <a:gd name="connsiteX6709" fmla="*/ 5615816 w 12193268"/>
              <a:gd name="connsiteY6709" fmla="*/ 3917785 h 6852115"/>
              <a:gd name="connsiteX6710" fmla="*/ 5732032 w 12193268"/>
              <a:gd name="connsiteY6710" fmla="*/ 3810515 h 6852115"/>
              <a:gd name="connsiteX6711" fmla="*/ 5774957 w 12193268"/>
              <a:gd name="connsiteY6711" fmla="*/ 3810531 h 6852115"/>
              <a:gd name="connsiteX6712" fmla="*/ 5753502 w 12193268"/>
              <a:gd name="connsiteY6712" fmla="*/ 3790700 h 6852115"/>
              <a:gd name="connsiteX6713" fmla="*/ 5754464 w 12193268"/>
              <a:gd name="connsiteY6713" fmla="*/ 3789813 h 6852115"/>
              <a:gd name="connsiteX6714" fmla="*/ 5752541 w 12193268"/>
              <a:gd name="connsiteY6714" fmla="*/ 3789812 h 6852115"/>
              <a:gd name="connsiteX6715" fmla="*/ 5621170 w 12193268"/>
              <a:gd name="connsiteY6715" fmla="*/ 3668387 h 6852115"/>
              <a:gd name="connsiteX6716" fmla="*/ 7804575 w 12193268"/>
              <a:gd name="connsiteY6716" fmla="*/ 3658611 h 6852115"/>
              <a:gd name="connsiteX6717" fmla="*/ 7804571 w 12193268"/>
              <a:gd name="connsiteY6717" fmla="*/ 3670608 h 6852115"/>
              <a:gd name="connsiteX6718" fmla="*/ 7687639 w 12193268"/>
              <a:gd name="connsiteY6718" fmla="*/ 3778535 h 6852115"/>
              <a:gd name="connsiteX6719" fmla="*/ 7644717 w 12193268"/>
              <a:gd name="connsiteY6719" fmla="*/ 3778520 h 6852115"/>
              <a:gd name="connsiteX6720" fmla="*/ 7666171 w 12193268"/>
              <a:gd name="connsiteY6720" fmla="*/ 3798350 h 6852115"/>
              <a:gd name="connsiteX6721" fmla="*/ 7665209 w 12193268"/>
              <a:gd name="connsiteY6721" fmla="*/ 3799238 h 6852115"/>
              <a:gd name="connsiteX6722" fmla="*/ 7667132 w 12193268"/>
              <a:gd name="connsiteY6722" fmla="*/ 3799239 h 6852115"/>
              <a:gd name="connsiteX6723" fmla="*/ 7803418 w 12193268"/>
              <a:gd name="connsiteY6723" fmla="*/ 3925206 h 6852115"/>
              <a:gd name="connsiteX6724" fmla="*/ 7803422 w 12193268"/>
              <a:gd name="connsiteY6724" fmla="*/ 3913208 h 6852115"/>
              <a:gd name="connsiteX6725" fmla="*/ 7920353 w 12193268"/>
              <a:gd name="connsiteY6725" fmla="*/ 3805281 h 6852115"/>
              <a:gd name="connsiteX6726" fmla="*/ 7963276 w 12193268"/>
              <a:gd name="connsiteY6726" fmla="*/ 3805296 h 6852115"/>
              <a:gd name="connsiteX6727" fmla="*/ 7941822 w 12193268"/>
              <a:gd name="connsiteY6727" fmla="*/ 3785465 h 6852115"/>
              <a:gd name="connsiteX6728" fmla="*/ 7942784 w 12193268"/>
              <a:gd name="connsiteY6728" fmla="*/ 3784577 h 6852115"/>
              <a:gd name="connsiteX6729" fmla="*/ 7940860 w 12193268"/>
              <a:gd name="connsiteY6729" fmla="*/ 3784577 h 6852115"/>
              <a:gd name="connsiteX6730" fmla="*/ 1234615 w 12193268"/>
              <a:gd name="connsiteY6730" fmla="*/ 3663609 h 6852115"/>
              <a:gd name="connsiteX6731" fmla="*/ 1231450 w 12193268"/>
              <a:gd name="connsiteY6731" fmla="*/ 3666529 h 6852115"/>
              <a:gd name="connsiteX6732" fmla="*/ 1229699 w 12193268"/>
              <a:gd name="connsiteY6732" fmla="*/ 3664911 h 6852115"/>
              <a:gd name="connsiteX6733" fmla="*/ 1229698 w 12193268"/>
              <a:gd name="connsiteY6733" fmla="*/ 3668147 h 6852115"/>
              <a:gd name="connsiteX6734" fmla="*/ 1113480 w 12193268"/>
              <a:gd name="connsiteY6734" fmla="*/ 3775416 h 6852115"/>
              <a:gd name="connsiteX6735" fmla="*/ 1070558 w 12193268"/>
              <a:gd name="connsiteY6735" fmla="*/ 3775401 h 6852115"/>
              <a:gd name="connsiteX6736" fmla="*/ 1092011 w 12193268"/>
              <a:gd name="connsiteY6736" fmla="*/ 3795231 h 6852115"/>
              <a:gd name="connsiteX6737" fmla="*/ 1091051 w 12193268"/>
              <a:gd name="connsiteY6737" fmla="*/ 3796119 h 6852115"/>
              <a:gd name="connsiteX6738" fmla="*/ 1092973 w 12193268"/>
              <a:gd name="connsiteY6738" fmla="*/ 3796120 h 6852115"/>
              <a:gd name="connsiteX6739" fmla="*/ 1224344 w 12193268"/>
              <a:gd name="connsiteY6739" fmla="*/ 3917546 h 6852115"/>
              <a:gd name="connsiteX6740" fmla="*/ 1224343 w 12193268"/>
              <a:gd name="connsiteY6740" fmla="*/ 3923388 h 6852115"/>
              <a:gd name="connsiteX6741" fmla="*/ 1227507 w 12193268"/>
              <a:gd name="connsiteY6741" fmla="*/ 3920468 h 6852115"/>
              <a:gd name="connsiteX6742" fmla="*/ 1229258 w 12193268"/>
              <a:gd name="connsiteY6742" fmla="*/ 3922087 h 6852115"/>
              <a:gd name="connsiteX6743" fmla="*/ 1229259 w 12193268"/>
              <a:gd name="connsiteY6743" fmla="*/ 3918851 h 6852115"/>
              <a:gd name="connsiteX6744" fmla="*/ 1345476 w 12193268"/>
              <a:gd name="connsiteY6744" fmla="*/ 3811581 h 6852115"/>
              <a:gd name="connsiteX6745" fmla="*/ 1388400 w 12193268"/>
              <a:gd name="connsiteY6745" fmla="*/ 3811596 h 6852115"/>
              <a:gd name="connsiteX6746" fmla="*/ 1366946 w 12193268"/>
              <a:gd name="connsiteY6746" fmla="*/ 3791766 h 6852115"/>
              <a:gd name="connsiteX6747" fmla="*/ 1367907 w 12193268"/>
              <a:gd name="connsiteY6747" fmla="*/ 3790878 h 6852115"/>
              <a:gd name="connsiteX6748" fmla="*/ 1365985 w 12193268"/>
              <a:gd name="connsiteY6748" fmla="*/ 3790878 h 6852115"/>
              <a:gd name="connsiteX6749" fmla="*/ 1234613 w 12193268"/>
              <a:gd name="connsiteY6749" fmla="*/ 3669452 h 6852115"/>
              <a:gd name="connsiteX6750" fmla="*/ 3428651 w 12193268"/>
              <a:gd name="connsiteY6750" fmla="*/ 3659662 h 6852115"/>
              <a:gd name="connsiteX6751" fmla="*/ 3428632 w 12193268"/>
              <a:gd name="connsiteY6751" fmla="*/ 3715676 h 6852115"/>
              <a:gd name="connsiteX6752" fmla="*/ 3505253 w 12193268"/>
              <a:gd name="connsiteY6752" fmla="*/ 3786495 h 6852115"/>
              <a:gd name="connsiteX6753" fmla="*/ 3423316 w 12193268"/>
              <a:gd name="connsiteY6753" fmla="*/ 3862123 h 6852115"/>
              <a:gd name="connsiteX6754" fmla="*/ 3423295 w 12193268"/>
              <a:gd name="connsiteY6754" fmla="*/ 3918138 h 6852115"/>
              <a:gd name="connsiteX6755" fmla="*/ 3544430 w 12193268"/>
              <a:gd name="connsiteY6755" fmla="*/ 3806332 h 6852115"/>
              <a:gd name="connsiteX6756" fmla="*/ 3587352 w 12193268"/>
              <a:gd name="connsiteY6756" fmla="*/ 3806346 h 6852115"/>
              <a:gd name="connsiteX6757" fmla="*/ 3565899 w 12193268"/>
              <a:gd name="connsiteY6757" fmla="*/ 3786516 h 6852115"/>
              <a:gd name="connsiteX6758" fmla="*/ 3566860 w 12193268"/>
              <a:gd name="connsiteY6758" fmla="*/ 3785628 h 6852115"/>
              <a:gd name="connsiteX6759" fmla="*/ 3564937 w 12193268"/>
              <a:gd name="connsiteY6759" fmla="*/ 3785628 h 6852115"/>
              <a:gd name="connsiteX6760" fmla="*/ 11088448 w 12193268"/>
              <a:gd name="connsiteY6760" fmla="*/ 3635813 h 6852115"/>
              <a:gd name="connsiteX6761" fmla="*/ 11088447 w 12193268"/>
              <a:gd name="connsiteY6761" fmla="*/ 3638261 h 6852115"/>
              <a:gd name="connsiteX6762" fmla="*/ 10925095 w 12193268"/>
              <a:gd name="connsiteY6762" fmla="*/ 3789034 h 6852115"/>
              <a:gd name="connsiteX6763" fmla="*/ 10907683 w 12193268"/>
              <a:gd name="connsiteY6763" fmla="*/ 3789028 h 6852115"/>
              <a:gd name="connsiteX6764" fmla="*/ 10916387 w 12193268"/>
              <a:gd name="connsiteY6764" fmla="*/ 3797073 h 6852115"/>
              <a:gd name="connsiteX6765" fmla="*/ 10902665 w 12193268"/>
              <a:gd name="connsiteY6765" fmla="*/ 3809737 h 6852115"/>
              <a:gd name="connsiteX6766" fmla="*/ 10930099 w 12193268"/>
              <a:gd name="connsiteY6766" fmla="*/ 3809747 h 6852115"/>
              <a:gd name="connsiteX6767" fmla="*/ 11083072 w 12193268"/>
              <a:gd name="connsiteY6767" fmla="*/ 3951137 h 6852115"/>
              <a:gd name="connsiteX6768" fmla="*/ 11083072 w 12193268"/>
              <a:gd name="connsiteY6768" fmla="*/ 3948688 h 6852115"/>
              <a:gd name="connsiteX6769" fmla="*/ 11246423 w 12193268"/>
              <a:gd name="connsiteY6769" fmla="*/ 3797916 h 6852115"/>
              <a:gd name="connsiteX6770" fmla="*/ 11263835 w 12193268"/>
              <a:gd name="connsiteY6770" fmla="*/ 3797921 h 6852115"/>
              <a:gd name="connsiteX6771" fmla="*/ 11255132 w 12193268"/>
              <a:gd name="connsiteY6771" fmla="*/ 3789877 h 6852115"/>
              <a:gd name="connsiteX6772" fmla="*/ 11268853 w 12193268"/>
              <a:gd name="connsiteY6772" fmla="*/ 3777213 h 6852115"/>
              <a:gd name="connsiteX6773" fmla="*/ 11241420 w 12193268"/>
              <a:gd name="connsiteY6773" fmla="*/ 3777204 h 6852115"/>
              <a:gd name="connsiteX6774" fmla="*/ 6712524 w 12193268"/>
              <a:gd name="connsiteY6774" fmla="*/ 3636864 h 6852115"/>
              <a:gd name="connsiteX6775" fmla="*/ 6712522 w 12193268"/>
              <a:gd name="connsiteY6775" fmla="*/ 3639312 h 6852115"/>
              <a:gd name="connsiteX6776" fmla="*/ 6549172 w 12193268"/>
              <a:gd name="connsiteY6776" fmla="*/ 3790085 h 6852115"/>
              <a:gd name="connsiteX6777" fmla="*/ 6531759 w 12193268"/>
              <a:gd name="connsiteY6777" fmla="*/ 3790078 h 6852115"/>
              <a:gd name="connsiteX6778" fmla="*/ 6540463 w 12193268"/>
              <a:gd name="connsiteY6778" fmla="*/ 3798124 h 6852115"/>
              <a:gd name="connsiteX6779" fmla="*/ 6526741 w 12193268"/>
              <a:gd name="connsiteY6779" fmla="*/ 3810788 h 6852115"/>
              <a:gd name="connsiteX6780" fmla="*/ 6554175 w 12193268"/>
              <a:gd name="connsiteY6780" fmla="*/ 3810797 h 6852115"/>
              <a:gd name="connsiteX6781" fmla="*/ 6707148 w 12193268"/>
              <a:gd name="connsiteY6781" fmla="*/ 3952188 h 6852115"/>
              <a:gd name="connsiteX6782" fmla="*/ 6707149 w 12193268"/>
              <a:gd name="connsiteY6782" fmla="*/ 3949739 h 6852115"/>
              <a:gd name="connsiteX6783" fmla="*/ 6870498 w 12193268"/>
              <a:gd name="connsiteY6783" fmla="*/ 3798966 h 6852115"/>
              <a:gd name="connsiteX6784" fmla="*/ 6887912 w 12193268"/>
              <a:gd name="connsiteY6784" fmla="*/ 3798972 h 6852115"/>
              <a:gd name="connsiteX6785" fmla="*/ 6879209 w 12193268"/>
              <a:gd name="connsiteY6785" fmla="*/ 3790928 h 6852115"/>
              <a:gd name="connsiteX6786" fmla="*/ 6892929 w 12193268"/>
              <a:gd name="connsiteY6786" fmla="*/ 3778264 h 6852115"/>
              <a:gd name="connsiteX6787" fmla="*/ 6865497 w 12193268"/>
              <a:gd name="connsiteY6787" fmla="*/ 3778254 h 6852115"/>
              <a:gd name="connsiteX6788" fmla="*/ 8900845 w 12193268"/>
              <a:gd name="connsiteY6788" fmla="*/ 3631629 h 6852115"/>
              <a:gd name="connsiteX6789" fmla="*/ 8900844 w 12193268"/>
              <a:gd name="connsiteY6789" fmla="*/ 3634077 h 6852115"/>
              <a:gd name="connsiteX6790" fmla="*/ 8737493 w 12193268"/>
              <a:gd name="connsiteY6790" fmla="*/ 3784850 h 6852115"/>
              <a:gd name="connsiteX6791" fmla="*/ 8720081 w 12193268"/>
              <a:gd name="connsiteY6791" fmla="*/ 3784844 h 6852115"/>
              <a:gd name="connsiteX6792" fmla="*/ 8728784 w 12193268"/>
              <a:gd name="connsiteY6792" fmla="*/ 3792889 h 6852115"/>
              <a:gd name="connsiteX6793" fmla="*/ 8715063 w 12193268"/>
              <a:gd name="connsiteY6793" fmla="*/ 3805553 h 6852115"/>
              <a:gd name="connsiteX6794" fmla="*/ 8742496 w 12193268"/>
              <a:gd name="connsiteY6794" fmla="*/ 3805562 h 6852115"/>
              <a:gd name="connsiteX6795" fmla="*/ 8895469 w 12193268"/>
              <a:gd name="connsiteY6795" fmla="*/ 3946952 h 6852115"/>
              <a:gd name="connsiteX6796" fmla="*/ 8895470 w 12193268"/>
              <a:gd name="connsiteY6796" fmla="*/ 3944503 h 6852115"/>
              <a:gd name="connsiteX6797" fmla="*/ 9058820 w 12193268"/>
              <a:gd name="connsiteY6797" fmla="*/ 3793731 h 6852115"/>
              <a:gd name="connsiteX6798" fmla="*/ 9076233 w 12193268"/>
              <a:gd name="connsiteY6798" fmla="*/ 3793737 h 6852115"/>
              <a:gd name="connsiteX6799" fmla="*/ 9067530 w 12193268"/>
              <a:gd name="connsiteY6799" fmla="*/ 3785693 h 6852115"/>
              <a:gd name="connsiteX6800" fmla="*/ 9081250 w 12193268"/>
              <a:gd name="connsiteY6800" fmla="*/ 3773028 h 6852115"/>
              <a:gd name="connsiteX6801" fmla="*/ 9053818 w 12193268"/>
              <a:gd name="connsiteY6801" fmla="*/ 3773019 h 6852115"/>
              <a:gd name="connsiteX6802" fmla="*/ 2325968 w 12193268"/>
              <a:gd name="connsiteY6802" fmla="*/ 3637930 h 6852115"/>
              <a:gd name="connsiteX6803" fmla="*/ 2325966 w 12193268"/>
              <a:gd name="connsiteY6803" fmla="*/ 3640377 h 6852115"/>
              <a:gd name="connsiteX6804" fmla="*/ 2162615 w 12193268"/>
              <a:gd name="connsiteY6804" fmla="*/ 3791150 h 6852115"/>
              <a:gd name="connsiteX6805" fmla="*/ 2145203 w 12193268"/>
              <a:gd name="connsiteY6805" fmla="*/ 3791144 h 6852115"/>
              <a:gd name="connsiteX6806" fmla="*/ 2153907 w 12193268"/>
              <a:gd name="connsiteY6806" fmla="*/ 3799189 h 6852115"/>
              <a:gd name="connsiteX6807" fmla="*/ 2140185 w 12193268"/>
              <a:gd name="connsiteY6807" fmla="*/ 3811853 h 6852115"/>
              <a:gd name="connsiteX6808" fmla="*/ 2167619 w 12193268"/>
              <a:gd name="connsiteY6808" fmla="*/ 3811863 h 6852115"/>
              <a:gd name="connsiteX6809" fmla="*/ 2320591 w 12193268"/>
              <a:gd name="connsiteY6809" fmla="*/ 3953253 h 6852115"/>
              <a:gd name="connsiteX6810" fmla="*/ 2320592 w 12193268"/>
              <a:gd name="connsiteY6810" fmla="*/ 3950805 h 6852115"/>
              <a:gd name="connsiteX6811" fmla="*/ 2483942 w 12193268"/>
              <a:gd name="connsiteY6811" fmla="*/ 3800032 h 6852115"/>
              <a:gd name="connsiteX6812" fmla="*/ 2501355 w 12193268"/>
              <a:gd name="connsiteY6812" fmla="*/ 3800037 h 6852115"/>
              <a:gd name="connsiteX6813" fmla="*/ 2492652 w 12193268"/>
              <a:gd name="connsiteY6813" fmla="*/ 3791993 h 6852115"/>
              <a:gd name="connsiteX6814" fmla="*/ 2506373 w 12193268"/>
              <a:gd name="connsiteY6814" fmla="*/ 3779329 h 6852115"/>
              <a:gd name="connsiteX6815" fmla="*/ 2478941 w 12193268"/>
              <a:gd name="connsiteY6815" fmla="*/ 3779320 h 6852115"/>
              <a:gd name="connsiteX6816" fmla="*/ 4524921 w 12193268"/>
              <a:gd name="connsiteY6816" fmla="*/ 3632679 h 6852115"/>
              <a:gd name="connsiteX6817" fmla="*/ 4524921 w 12193268"/>
              <a:gd name="connsiteY6817" fmla="*/ 3635128 h 6852115"/>
              <a:gd name="connsiteX6818" fmla="*/ 4361569 w 12193268"/>
              <a:gd name="connsiteY6818" fmla="*/ 3785901 h 6852115"/>
              <a:gd name="connsiteX6819" fmla="*/ 4344158 w 12193268"/>
              <a:gd name="connsiteY6819" fmla="*/ 3785895 h 6852115"/>
              <a:gd name="connsiteX6820" fmla="*/ 4352861 w 12193268"/>
              <a:gd name="connsiteY6820" fmla="*/ 3793939 h 6852115"/>
              <a:gd name="connsiteX6821" fmla="*/ 4339139 w 12193268"/>
              <a:gd name="connsiteY6821" fmla="*/ 3806604 h 6852115"/>
              <a:gd name="connsiteX6822" fmla="*/ 4366572 w 12193268"/>
              <a:gd name="connsiteY6822" fmla="*/ 3806613 h 6852115"/>
              <a:gd name="connsiteX6823" fmla="*/ 4519545 w 12193268"/>
              <a:gd name="connsiteY6823" fmla="*/ 3948003 h 6852115"/>
              <a:gd name="connsiteX6824" fmla="*/ 4519547 w 12193268"/>
              <a:gd name="connsiteY6824" fmla="*/ 3945553 h 6852115"/>
              <a:gd name="connsiteX6825" fmla="*/ 4682897 w 12193268"/>
              <a:gd name="connsiteY6825" fmla="*/ 3794782 h 6852115"/>
              <a:gd name="connsiteX6826" fmla="*/ 4700309 w 12193268"/>
              <a:gd name="connsiteY6826" fmla="*/ 3794788 h 6852115"/>
              <a:gd name="connsiteX6827" fmla="*/ 4691606 w 12193268"/>
              <a:gd name="connsiteY6827" fmla="*/ 3786743 h 6852115"/>
              <a:gd name="connsiteX6828" fmla="*/ 4705327 w 12193268"/>
              <a:gd name="connsiteY6828" fmla="*/ 3774079 h 6852115"/>
              <a:gd name="connsiteX6829" fmla="*/ 4677894 w 12193268"/>
              <a:gd name="connsiteY6829" fmla="*/ 3774070 h 6852115"/>
              <a:gd name="connsiteX6830" fmla="*/ 138365 w 12193268"/>
              <a:gd name="connsiteY6830" fmla="*/ 3633745 h 6852115"/>
              <a:gd name="connsiteX6831" fmla="*/ 138363 w 12193268"/>
              <a:gd name="connsiteY6831" fmla="*/ 3636193 h 6852115"/>
              <a:gd name="connsiteX6832" fmla="*/ 5204 w 12193268"/>
              <a:gd name="connsiteY6832" fmla="*/ 3759099 h 6852115"/>
              <a:gd name="connsiteX6833" fmla="*/ 5304 w 12193268"/>
              <a:gd name="connsiteY6833" fmla="*/ 3831052 h 6852115"/>
              <a:gd name="connsiteX6834" fmla="*/ 132989 w 12193268"/>
              <a:gd name="connsiteY6834" fmla="*/ 3949068 h 6852115"/>
              <a:gd name="connsiteX6835" fmla="*/ 132990 w 12193268"/>
              <a:gd name="connsiteY6835" fmla="*/ 3946619 h 6852115"/>
              <a:gd name="connsiteX6836" fmla="*/ 296339 w 12193268"/>
              <a:gd name="connsiteY6836" fmla="*/ 3795848 h 6852115"/>
              <a:gd name="connsiteX6837" fmla="*/ 313753 w 12193268"/>
              <a:gd name="connsiteY6837" fmla="*/ 3795853 h 6852115"/>
              <a:gd name="connsiteX6838" fmla="*/ 305049 w 12193268"/>
              <a:gd name="connsiteY6838" fmla="*/ 3787809 h 6852115"/>
              <a:gd name="connsiteX6839" fmla="*/ 318770 w 12193268"/>
              <a:gd name="connsiteY6839" fmla="*/ 3775145 h 6852115"/>
              <a:gd name="connsiteX6840" fmla="*/ 291338 w 12193268"/>
              <a:gd name="connsiteY6840" fmla="*/ 3775135 h 6852115"/>
              <a:gd name="connsiteX6841" fmla="*/ 9993949 w 12193268"/>
              <a:gd name="connsiteY6841" fmla="*/ 3612168 h 6852115"/>
              <a:gd name="connsiteX6842" fmla="*/ 10185990 w 12193268"/>
              <a:gd name="connsiteY6842" fmla="*/ 3789669 h 6852115"/>
              <a:gd name="connsiteX6843" fmla="*/ 9989968 w 12193268"/>
              <a:gd name="connsiteY6843" fmla="*/ 3970596 h 6852115"/>
              <a:gd name="connsiteX6844" fmla="*/ 9797927 w 12193268"/>
              <a:gd name="connsiteY6844" fmla="*/ 3793096 h 6852115"/>
              <a:gd name="connsiteX6845" fmla="*/ 7808794 w 12193268"/>
              <a:gd name="connsiteY6845" fmla="*/ 3610247 h 6852115"/>
              <a:gd name="connsiteX6846" fmla="*/ 7998387 w 12193268"/>
              <a:gd name="connsiteY6846" fmla="*/ 3785485 h 6852115"/>
              <a:gd name="connsiteX6847" fmla="*/ 7799200 w 12193268"/>
              <a:gd name="connsiteY6847" fmla="*/ 3969332 h 6852115"/>
              <a:gd name="connsiteX6848" fmla="*/ 7799199 w 12193268"/>
              <a:gd name="connsiteY6848" fmla="*/ 3973569 h 6852115"/>
              <a:gd name="connsiteX6849" fmla="*/ 7609607 w 12193268"/>
              <a:gd name="connsiteY6849" fmla="*/ 3798331 h 6852115"/>
              <a:gd name="connsiteX6850" fmla="*/ 7808792 w 12193268"/>
              <a:gd name="connsiteY6850" fmla="*/ 3614484 h 6852115"/>
              <a:gd name="connsiteX6851" fmla="*/ 5618026 w 12193268"/>
              <a:gd name="connsiteY6851" fmla="*/ 3613219 h 6852115"/>
              <a:gd name="connsiteX6852" fmla="*/ 5810066 w 12193268"/>
              <a:gd name="connsiteY6852" fmla="*/ 3790720 h 6852115"/>
              <a:gd name="connsiteX6853" fmla="*/ 5614045 w 12193268"/>
              <a:gd name="connsiteY6853" fmla="*/ 3971647 h 6852115"/>
              <a:gd name="connsiteX6854" fmla="*/ 5422004 w 12193268"/>
              <a:gd name="connsiteY6854" fmla="*/ 3794147 h 6852115"/>
              <a:gd name="connsiteX6855" fmla="*/ 1231469 w 12193268"/>
              <a:gd name="connsiteY6855" fmla="*/ 3614284 h 6852115"/>
              <a:gd name="connsiteX6856" fmla="*/ 1423510 w 12193268"/>
              <a:gd name="connsiteY6856" fmla="*/ 3791785 h 6852115"/>
              <a:gd name="connsiteX6857" fmla="*/ 1227488 w 12193268"/>
              <a:gd name="connsiteY6857" fmla="*/ 3972713 h 6852115"/>
              <a:gd name="connsiteX6858" fmla="*/ 1035447 w 12193268"/>
              <a:gd name="connsiteY6858" fmla="*/ 3795212 h 6852115"/>
              <a:gd name="connsiteX6859" fmla="*/ 11088467 w 12193268"/>
              <a:gd name="connsiteY6859" fmla="*/ 3583568 h 6852115"/>
              <a:gd name="connsiteX6860" fmla="*/ 11311697 w 12193268"/>
              <a:gd name="connsiteY6860" fmla="*/ 3789896 h 6852115"/>
              <a:gd name="connsiteX6861" fmla="*/ 11083053 w 12193268"/>
              <a:gd name="connsiteY6861" fmla="*/ 4000934 h 6852115"/>
              <a:gd name="connsiteX6862" fmla="*/ 11083053 w 12193268"/>
              <a:gd name="connsiteY6862" fmla="*/ 4003381 h 6852115"/>
              <a:gd name="connsiteX6863" fmla="*/ 10859823 w 12193268"/>
              <a:gd name="connsiteY6863" fmla="*/ 3797053 h 6852115"/>
              <a:gd name="connsiteX6864" fmla="*/ 11088466 w 12193268"/>
              <a:gd name="connsiteY6864" fmla="*/ 3586017 h 6852115"/>
              <a:gd name="connsiteX6865" fmla="*/ 6712543 w 12193268"/>
              <a:gd name="connsiteY6865" fmla="*/ 3584619 h 6852115"/>
              <a:gd name="connsiteX6866" fmla="*/ 6935772 w 12193268"/>
              <a:gd name="connsiteY6866" fmla="*/ 3790947 h 6852115"/>
              <a:gd name="connsiteX6867" fmla="*/ 6707130 w 12193268"/>
              <a:gd name="connsiteY6867" fmla="*/ 4001984 h 6852115"/>
              <a:gd name="connsiteX6868" fmla="*/ 6707129 w 12193268"/>
              <a:gd name="connsiteY6868" fmla="*/ 4004432 h 6852115"/>
              <a:gd name="connsiteX6869" fmla="*/ 6483898 w 12193268"/>
              <a:gd name="connsiteY6869" fmla="*/ 3798104 h 6852115"/>
              <a:gd name="connsiteX6870" fmla="*/ 6712542 w 12193268"/>
              <a:gd name="connsiteY6870" fmla="*/ 3587067 h 6852115"/>
              <a:gd name="connsiteX6871" fmla="*/ 8900864 w 12193268"/>
              <a:gd name="connsiteY6871" fmla="*/ 3579384 h 6852115"/>
              <a:gd name="connsiteX6872" fmla="*/ 9124094 w 12193268"/>
              <a:gd name="connsiteY6872" fmla="*/ 3785712 h 6852115"/>
              <a:gd name="connsiteX6873" fmla="*/ 8895451 w 12193268"/>
              <a:gd name="connsiteY6873" fmla="*/ 3996749 h 6852115"/>
              <a:gd name="connsiteX6874" fmla="*/ 8895450 w 12193268"/>
              <a:gd name="connsiteY6874" fmla="*/ 3999198 h 6852115"/>
              <a:gd name="connsiteX6875" fmla="*/ 8672220 w 12193268"/>
              <a:gd name="connsiteY6875" fmla="*/ 3792869 h 6852115"/>
              <a:gd name="connsiteX6876" fmla="*/ 8900863 w 12193268"/>
              <a:gd name="connsiteY6876" fmla="*/ 3581832 h 6852115"/>
              <a:gd name="connsiteX6877" fmla="*/ 2325986 w 12193268"/>
              <a:gd name="connsiteY6877" fmla="*/ 3585684 h 6852115"/>
              <a:gd name="connsiteX6878" fmla="*/ 2549216 w 12193268"/>
              <a:gd name="connsiteY6878" fmla="*/ 3792012 h 6852115"/>
              <a:gd name="connsiteX6879" fmla="*/ 2320573 w 12193268"/>
              <a:gd name="connsiteY6879" fmla="*/ 4003050 h 6852115"/>
              <a:gd name="connsiteX6880" fmla="*/ 2320573 w 12193268"/>
              <a:gd name="connsiteY6880" fmla="*/ 4005497 h 6852115"/>
              <a:gd name="connsiteX6881" fmla="*/ 2097343 w 12193268"/>
              <a:gd name="connsiteY6881" fmla="*/ 3799169 h 6852115"/>
              <a:gd name="connsiteX6882" fmla="*/ 2325986 w 12193268"/>
              <a:gd name="connsiteY6882" fmla="*/ 3588133 h 6852115"/>
              <a:gd name="connsiteX6883" fmla="*/ 4524941 w 12193268"/>
              <a:gd name="connsiteY6883" fmla="*/ 3580434 h 6852115"/>
              <a:gd name="connsiteX6884" fmla="*/ 4748170 w 12193268"/>
              <a:gd name="connsiteY6884" fmla="*/ 3786763 h 6852115"/>
              <a:gd name="connsiteX6885" fmla="*/ 4519527 w 12193268"/>
              <a:gd name="connsiteY6885" fmla="*/ 3997800 h 6852115"/>
              <a:gd name="connsiteX6886" fmla="*/ 4519527 w 12193268"/>
              <a:gd name="connsiteY6886" fmla="*/ 4000248 h 6852115"/>
              <a:gd name="connsiteX6887" fmla="*/ 4296297 w 12193268"/>
              <a:gd name="connsiteY6887" fmla="*/ 3793920 h 6852115"/>
              <a:gd name="connsiteX6888" fmla="*/ 4524940 w 12193268"/>
              <a:gd name="connsiteY6888" fmla="*/ 3582883 h 6852115"/>
              <a:gd name="connsiteX6889" fmla="*/ 12184739 w 12193268"/>
              <a:gd name="connsiteY6889" fmla="*/ 3548352 h 6852115"/>
              <a:gd name="connsiteX6890" fmla="*/ 11936537 w 12193268"/>
              <a:gd name="connsiteY6890" fmla="*/ 3777441 h 6852115"/>
              <a:gd name="connsiteX6891" fmla="*/ 11893615 w 12193268"/>
              <a:gd name="connsiteY6891" fmla="*/ 3777426 h 6852115"/>
              <a:gd name="connsiteX6892" fmla="*/ 11915069 w 12193268"/>
              <a:gd name="connsiteY6892" fmla="*/ 3797257 h 6852115"/>
              <a:gd name="connsiteX6893" fmla="*/ 11914107 w 12193268"/>
              <a:gd name="connsiteY6893" fmla="*/ 3798144 h 6852115"/>
              <a:gd name="connsiteX6894" fmla="*/ 11916030 w 12193268"/>
              <a:gd name="connsiteY6894" fmla="*/ 3798144 h 6852115"/>
              <a:gd name="connsiteX6895" fmla="*/ 12179300 w 12193268"/>
              <a:gd name="connsiteY6895" fmla="*/ 4041481 h 6852115"/>
              <a:gd name="connsiteX6896" fmla="*/ 12179322 w 12193268"/>
              <a:gd name="connsiteY6896" fmla="*/ 3976400 h 6852115"/>
              <a:gd name="connsiteX6897" fmla="*/ 11985530 w 12193268"/>
              <a:gd name="connsiteY6897" fmla="*/ 3797281 h 6852115"/>
              <a:gd name="connsiteX6898" fmla="*/ 12184716 w 12193268"/>
              <a:gd name="connsiteY6898" fmla="*/ 3613433 h 6852115"/>
              <a:gd name="connsiteX6899" fmla="*/ 9997135 w 12193268"/>
              <a:gd name="connsiteY6899" fmla="*/ 3544167 h 6852115"/>
              <a:gd name="connsiteX6900" fmla="*/ 9993972 w 12193268"/>
              <a:gd name="connsiteY6900" fmla="*/ 3547087 h 6852115"/>
              <a:gd name="connsiteX6901" fmla="*/ 9992220 w 12193268"/>
              <a:gd name="connsiteY6901" fmla="*/ 3545469 h 6852115"/>
              <a:gd name="connsiteX6902" fmla="*/ 9992219 w 12193268"/>
              <a:gd name="connsiteY6902" fmla="*/ 3548705 h 6852115"/>
              <a:gd name="connsiteX6903" fmla="*/ 9748934 w 12193268"/>
              <a:gd name="connsiteY6903" fmla="*/ 3773257 h 6852115"/>
              <a:gd name="connsiteX6904" fmla="*/ 9706011 w 12193268"/>
              <a:gd name="connsiteY6904" fmla="*/ 3773242 h 6852115"/>
              <a:gd name="connsiteX6905" fmla="*/ 9727466 w 12193268"/>
              <a:gd name="connsiteY6905" fmla="*/ 3793072 h 6852115"/>
              <a:gd name="connsiteX6906" fmla="*/ 9726505 w 12193268"/>
              <a:gd name="connsiteY6906" fmla="*/ 3793960 h 6852115"/>
              <a:gd name="connsiteX6907" fmla="*/ 9728427 w 12193268"/>
              <a:gd name="connsiteY6907" fmla="*/ 3793960 h 6852115"/>
              <a:gd name="connsiteX6908" fmla="*/ 9986784 w 12193268"/>
              <a:gd name="connsiteY6908" fmla="*/ 4032756 h 6852115"/>
              <a:gd name="connsiteX6909" fmla="*/ 9986782 w 12193268"/>
              <a:gd name="connsiteY6909" fmla="*/ 4038599 h 6852115"/>
              <a:gd name="connsiteX6910" fmla="*/ 9989945 w 12193268"/>
              <a:gd name="connsiteY6910" fmla="*/ 4035678 h 6852115"/>
              <a:gd name="connsiteX6911" fmla="*/ 9991697 w 12193268"/>
              <a:gd name="connsiteY6911" fmla="*/ 4037296 h 6852115"/>
              <a:gd name="connsiteX6912" fmla="*/ 9991698 w 12193268"/>
              <a:gd name="connsiteY6912" fmla="*/ 4034061 h 6852115"/>
              <a:gd name="connsiteX6913" fmla="*/ 10234982 w 12193268"/>
              <a:gd name="connsiteY6913" fmla="*/ 3809509 h 6852115"/>
              <a:gd name="connsiteX6914" fmla="*/ 10277904 w 12193268"/>
              <a:gd name="connsiteY6914" fmla="*/ 3809523 h 6852115"/>
              <a:gd name="connsiteX6915" fmla="*/ 10256450 w 12193268"/>
              <a:gd name="connsiteY6915" fmla="*/ 3789694 h 6852115"/>
              <a:gd name="connsiteX6916" fmla="*/ 10257412 w 12193268"/>
              <a:gd name="connsiteY6916" fmla="*/ 3788806 h 6852115"/>
              <a:gd name="connsiteX6917" fmla="*/ 10255489 w 12193268"/>
              <a:gd name="connsiteY6917" fmla="*/ 3788805 h 6852115"/>
              <a:gd name="connsiteX6918" fmla="*/ 9997133 w 12193268"/>
              <a:gd name="connsiteY6918" fmla="*/ 3550009 h 6852115"/>
              <a:gd name="connsiteX6919" fmla="*/ 3422259 w 12193268"/>
              <a:gd name="connsiteY6919" fmla="*/ 3550468 h 6852115"/>
              <a:gd name="connsiteX6920" fmla="*/ 3174058 w 12193268"/>
              <a:gd name="connsiteY6920" fmla="*/ 3779557 h 6852115"/>
              <a:gd name="connsiteX6921" fmla="*/ 3131135 w 12193268"/>
              <a:gd name="connsiteY6921" fmla="*/ 3779543 h 6852115"/>
              <a:gd name="connsiteX6922" fmla="*/ 3152588 w 12193268"/>
              <a:gd name="connsiteY6922" fmla="*/ 3799373 h 6852115"/>
              <a:gd name="connsiteX6923" fmla="*/ 3151627 w 12193268"/>
              <a:gd name="connsiteY6923" fmla="*/ 3800260 h 6852115"/>
              <a:gd name="connsiteX6924" fmla="*/ 3153549 w 12193268"/>
              <a:gd name="connsiteY6924" fmla="*/ 3800260 h 6852115"/>
              <a:gd name="connsiteX6925" fmla="*/ 3416820 w 12193268"/>
              <a:gd name="connsiteY6925" fmla="*/ 4043597 h 6852115"/>
              <a:gd name="connsiteX6926" fmla="*/ 3416842 w 12193268"/>
              <a:gd name="connsiteY6926" fmla="*/ 3978516 h 6852115"/>
              <a:gd name="connsiteX6927" fmla="*/ 3223050 w 12193268"/>
              <a:gd name="connsiteY6927" fmla="*/ 3799397 h 6852115"/>
              <a:gd name="connsiteX6928" fmla="*/ 3422236 w 12193268"/>
              <a:gd name="connsiteY6928" fmla="*/ 3615549 h 6852115"/>
              <a:gd name="connsiteX6929" fmla="*/ 5621212 w 12193268"/>
              <a:gd name="connsiteY6929" fmla="*/ 3545218 h 6852115"/>
              <a:gd name="connsiteX6930" fmla="*/ 5618049 w 12193268"/>
              <a:gd name="connsiteY6930" fmla="*/ 3548137 h 6852115"/>
              <a:gd name="connsiteX6931" fmla="*/ 5616297 w 12193268"/>
              <a:gd name="connsiteY6931" fmla="*/ 3546519 h 6852115"/>
              <a:gd name="connsiteX6932" fmla="*/ 5616296 w 12193268"/>
              <a:gd name="connsiteY6932" fmla="*/ 3549755 h 6852115"/>
              <a:gd name="connsiteX6933" fmla="*/ 5373010 w 12193268"/>
              <a:gd name="connsiteY6933" fmla="*/ 3774308 h 6852115"/>
              <a:gd name="connsiteX6934" fmla="*/ 5330088 w 12193268"/>
              <a:gd name="connsiteY6934" fmla="*/ 3774292 h 6852115"/>
              <a:gd name="connsiteX6935" fmla="*/ 5351542 w 12193268"/>
              <a:gd name="connsiteY6935" fmla="*/ 3794123 h 6852115"/>
              <a:gd name="connsiteX6936" fmla="*/ 5350580 w 12193268"/>
              <a:gd name="connsiteY6936" fmla="*/ 3795010 h 6852115"/>
              <a:gd name="connsiteX6937" fmla="*/ 5352504 w 12193268"/>
              <a:gd name="connsiteY6937" fmla="*/ 3795010 h 6852115"/>
              <a:gd name="connsiteX6938" fmla="*/ 5610860 w 12193268"/>
              <a:gd name="connsiteY6938" fmla="*/ 4033807 h 6852115"/>
              <a:gd name="connsiteX6939" fmla="*/ 5610858 w 12193268"/>
              <a:gd name="connsiteY6939" fmla="*/ 4039649 h 6852115"/>
              <a:gd name="connsiteX6940" fmla="*/ 5614022 w 12193268"/>
              <a:gd name="connsiteY6940" fmla="*/ 4036729 h 6852115"/>
              <a:gd name="connsiteX6941" fmla="*/ 5615773 w 12193268"/>
              <a:gd name="connsiteY6941" fmla="*/ 4038347 h 6852115"/>
              <a:gd name="connsiteX6942" fmla="*/ 5615774 w 12193268"/>
              <a:gd name="connsiteY6942" fmla="*/ 4035112 h 6852115"/>
              <a:gd name="connsiteX6943" fmla="*/ 5859058 w 12193268"/>
              <a:gd name="connsiteY6943" fmla="*/ 3810559 h 6852115"/>
              <a:gd name="connsiteX6944" fmla="*/ 5901981 w 12193268"/>
              <a:gd name="connsiteY6944" fmla="*/ 3810574 h 6852115"/>
              <a:gd name="connsiteX6945" fmla="*/ 5880527 w 12193268"/>
              <a:gd name="connsiteY6945" fmla="*/ 3790744 h 6852115"/>
              <a:gd name="connsiteX6946" fmla="*/ 5881488 w 12193268"/>
              <a:gd name="connsiteY6946" fmla="*/ 3789857 h 6852115"/>
              <a:gd name="connsiteX6947" fmla="*/ 5879566 w 12193268"/>
              <a:gd name="connsiteY6947" fmla="*/ 3789856 h 6852115"/>
              <a:gd name="connsiteX6948" fmla="*/ 5621210 w 12193268"/>
              <a:gd name="connsiteY6948" fmla="*/ 3551060 h 6852115"/>
              <a:gd name="connsiteX6949" fmla="*/ 7804617 w 12193268"/>
              <a:gd name="connsiteY6949" fmla="*/ 3541284 h 6852115"/>
              <a:gd name="connsiteX6950" fmla="*/ 7804613 w 12193268"/>
              <a:gd name="connsiteY6950" fmla="*/ 3553281 h 6852115"/>
              <a:gd name="connsiteX6951" fmla="*/ 7560614 w 12193268"/>
              <a:gd name="connsiteY6951" fmla="*/ 3778492 h 6852115"/>
              <a:gd name="connsiteX6952" fmla="*/ 7517691 w 12193268"/>
              <a:gd name="connsiteY6952" fmla="*/ 3778477 h 6852115"/>
              <a:gd name="connsiteX6953" fmla="*/ 7539145 w 12193268"/>
              <a:gd name="connsiteY6953" fmla="*/ 3798307 h 6852115"/>
              <a:gd name="connsiteX6954" fmla="*/ 7538184 w 12193268"/>
              <a:gd name="connsiteY6954" fmla="*/ 3799195 h 6852115"/>
              <a:gd name="connsiteX6955" fmla="*/ 7540107 w 12193268"/>
              <a:gd name="connsiteY6955" fmla="*/ 3799195 h 6852115"/>
              <a:gd name="connsiteX6956" fmla="*/ 7803375 w 12193268"/>
              <a:gd name="connsiteY6956" fmla="*/ 4042532 h 6852115"/>
              <a:gd name="connsiteX6957" fmla="*/ 7803380 w 12193268"/>
              <a:gd name="connsiteY6957" fmla="*/ 4030535 h 6852115"/>
              <a:gd name="connsiteX6958" fmla="*/ 8047379 w 12193268"/>
              <a:gd name="connsiteY6958" fmla="*/ 3805324 h 6852115"/>
              <a:gd name="connsiteX6959" fmla="*/ 8090301 w 12193268"/>
              <a:gd name="connsiteY6959" fmla="*/ 3805339 h 6852115"/>
              <a:gd name="connsiteX6960" fmla="*/ 8068848 w 12193268"/>
              <a:gd name="connsiteY6960" fmla="*/ 3785509 h 6852115"/>
              <a:gd name="connsiteX6961" fmla="*/ 8069809 w 12193268"/>
              <a:gd name="connsiteY6961" fmla="*/ 3784621 h 6852115"/>
              <a:gd name="connsiteX6962" fmla="*/ 8067886 w 12193268"/>
              <a:gd name="connsiteY6962" fmla="*/ 3784620 h 6852115"/>
              <a:gd name="connsiteX6963" fmla="*/ 1234656 w 12193268"/>
              <a:gd name="connsiteY6963" fmla="*/ 3546283 h 6852115"/>
              <a:gd name="connsiteX6964" fmla="*/ 1231492 w 12193268"/>
              <a:gd name="connsiteY6964" fmla="*/ 3549203 h 6852115"/>
              <a:gd name="connsiteX6965" fmla="*/ 1229740 w 12193268"/>
              <a:gd name="connsiteY6965" fmla="*/ 3547585 h 6852115"/>
              <a:gd name="connsiteX6966" fmla="*/ 1229740 w 12193268"/>
              <a:gd name="connsiteY6966" fmla="*/ 3550821 h 6852115"/>
              <a:gd name="connsiteX6967" fmla="*/ 986454 w 12193268"/>
              <a:gd name="connsiteY6967" fmla="*/ 3775373 h 6852115"/>
              <a:gd name="connsiteX6968" fmla="*/ 943531 w 12193268"/>
              <a:gd name="connsiteY6968" fmla="*/ 3775358 h 6852115"/>
              <a:gd name="connsiteX6969" fmla="*/ 964986 w 12193268"/>
              <a:gd name="connsiteY6969" fmla="*/ 3795188 h 6852115"/>
              <a:gd name="connsiteX6970" fmla="*/ 964024 w 12193268"/>
              <a:gd name="connsiteY6970" fmla="*/ 3796076 h 6852115"/>
              <a:gd name="connsiteX6971" fmla="*/ 965947 w 12193268"/>
              <a:gd name="connsiteY6971" fmla="*/ 3796076 h 6852115"/>
              <a:gd name="connsiteX6972" fmla="*/ 1224304 w 12193268"/>
              <a:gd name="connsiteY6972" fmla="*/ 4034872 h 6852115"/>
              <a:gd name="connsiteX6973" fmla="*/ 1224302 w 12193268"/>
              <a:gd name="connsiteY6973" fmla="*/ 4040715 h 6852115"/>
              <a:gd name="connsiteX6974" fmla="*/ 1227466 w 12193268"/>
              <a:gd name="connsiteY6974" fmla="*/ 4037794 h 6852115"/>
              <a:gd name="connsiteX6975" fmla="*/ 1229217 w 12193268"/>
              <a:gd name="connsiteY6975" fmla="*/ 4039412 h 6852115"/>
              <a:gd name="connsiteX6976" fmla="*/ 1229217 w 12193268"/>
              <a:gd name="connsiteY6976" fmla="*/ 4036177 h 6852115"/>
              <a:gd name="connsiteX6977" fmla="*/ 1472502 w 12193268"/>
              <a:gd name="connsiteY6977" fmla="*/ 3811625 h 6852115"/>
              <a:gd name="connsiteX6978" fmla="*/ 1515424 w 12193268"/>
              <a:gd name="connsiteY6978" fmla="*/ 3811639 h 6852115"/>
              <a:gd name="connsiteX6979" fmla="*/ 1493970 w 12193268"/>
              <a:gd name="connsiteY6979" fmla="*/ 3791810 h 6852115"/>
              <a:gd name="connsiteX6980" fmla="*/ 1494932 w 12193268"/>
              <a:gd name="connsiteY6980" fmla="*/ 3790922 h 6852115"/>
              <a:gd name="connsiteX6981" fmla="*/ 1493009 w 12193268"/>
              <a:gd name="connsiteY6981" fmla="*/ 3790921 h 6852115"/>
              <a:gd name="connsiteX6982" fmla="*/ 1234654 w 12193268"/>
              <a:gd name="connsiteY6982" fmla="*/ 3552125 h 6852115"/>
              <a:gd name="connsiteX6983" fmla="*/ 3428693 w 12193268"/>
              <a:gd name="connsiteY6983" fmla="*/ 3542335 h 6852115"/>
              <a:gd name="connsiteX6984" fmla="*/ 3428671 w 12193268"/>
              <a:gd name="connsiteY6984" fmla="*/ 3607416 h 6852115"/>
              <a:gd name="connsiteX6985" fmla="*/ 3622463 w 12193268"/>
              <a:gd name="connsiteY6985" fmla="*/ 3786535 h 6852115"/>
              <a:gd name="connsiteX6986" fmla="*/ 3423277 w 12193268"/>
              <a:gd name="connsiteY6986" fmla="*/ 3970383 h 6852115"/>
              <a:gd name="connsiteX6987" fmla="*/ 3423253 w 12193268"/>
              <a:gd name="connsiteY6987" fmla="*/ 4035465 h 6852115"/>
              <a:gd name="connsiteX6988" fmla="*/ 3671455 w 12193268"/>
              <a:gd name="connsiteY6988" fmla="*/ 3806375 h 6852115"/>
              <a:gd name="connsiteX6989" fmla="*/ 3714378 w 12193268"/>
              <a:gd name="connsiteY6989" fmla="*/ 3806389 h 6852115"/>
              <a:gd name="connsiteX6990" fmla="*/ 3692925 w 12193268"/>
              <a:gd name="connsiteY6990" fmla="*/ 3786560 h 6852115"/>
              <a:gd name="connsiteX6991" fmla="*/ 3693886 w 12193268"/>
              <a:gd name="connsiteY6991" fmla="*/ 3785672 h 6852115"/>
              <a:gd name="connsiteX6992" fmla="*/ 3691963 w 12193268"/>
              <a:gd name="connsiteY6992" fmla="*/ 3785671 h 6852115"/>
              <a:gd name="connsiteX6993" fmla="*/ 11088488 w 12193268"/>
              <a:gd name="connsiteY6993" fmla="*/ 3518486 h 6852115"/>
              <a:gd name="connsiteX6994" fmla="*/ 11088487 w 12193268"/>
              <a:gd name="connsiteY6994" fmla="*/ 3520935 h 6852115"/>
              <a:gd name="connsiteX6995" fmla="*/ 10798070 w 12193268"/>
              <a:gd name="connsiteY6995" fmla="*/ 3788990 h 6852115"/>
              <a:gd name="connsiteX6996" fmla="*/ 10780657 w 12193268"/>
              <a:gd name="connsiteY6996" fmla="*/ 3788985 h 6852115"/>
              <a:gd name="connsiteX6997" fmla="*/ 10789361 w 12193268"/>
              <a:gd name="connsiteY6997" fmla="*/ 3797029 h 6852115"/>
              <a:gd name="connsiteX6998" fmla="*/ 10775639 w 12193268"/>
              <a:gd name="connsiteY6998" fmla="*/ 3809693 h 6852115"/>
              <a:gd name="connsiteX6999" fmla="*/ 10803073 w 12193268"/>
              <a:gd name="connsiteY6999" fmla="*/ 3809704 h 6852115"/>
              <a:gd name="connsiteX7000" fmla="*/ 11083030 w 12193268"/>
              <a:gd name="connsiteY7000" fmla="*/ 4068464 h 6852115"/>
              <a:gd name="connsiteX7001" fmla="*/ 11083031 w 12193268"/>
              <a:gd name="connsiteY7001" fmla="*/ 4066014 h 6852115"/>
              <a:gd name="connsiteX7002" fmla="*/ 11373449 w 12193268"/>
              <a:gd name="connsiteY7002" fmla="*/ 3797959 h 6852115"/>
              <a:gd name="connsiteX7003" fmla="*/ 11390862 w 12193268"/>
              <a:gd name="connsiteY7003" fmla="*/ 3797965 h 6852115"/>
              <a:gd name="connsiteX7004" fmla="*/ 11382158 w 12193268"/>
              <a:gd name="connsiteY7004" fmla="*/ 3789920 h 6852115"/>
              <a:gd name="connsiteX7005" fmla="*/ 11395879 w 12193268"/>
              <a:gd name="connsiteY7005" fmla="*/ 3777256 h 6852115"/>
              <a:gd name="connsiteX7006" fmla="*/ 11368446 w 12193268"/>
              <a:gd name="connsiteY7006" fmla="*/ 3777247 h 6852115"/>
              <a:gd name="connsiteX7007" fmla="*/ 6712565 w 12193268"/>
              <a:gd name="connsiteY7007" fmla="*/ 3519537 h 6852115"/>
              <a:gd name="connsiteX7008" fmla="*/ 6712563 w 12193268"/>
              <a:gd name="connsiteY7008" fmla="*/ 3521986 h 6852115"/>
              <a:gd name="connsiteX7009" fmla="*/ 6422146 w 12193268"/>
              <a:gd name="connsiteY7009" fmla="*/ 3790041 h 6852115"/>
              <a:gd name="connsiteX7010" fmla="*/ 6404734 w 12193268"/>
              <a:gd name="connsiteY7010" fmla="*/ 3790035 h 6852115"/>
              <a:gd name="connsiteX7011" fmla="*/ 6413438 w 12193268"/>
              <a:gd name="connsiteY7011" fmla="*/ 3798080 h 6852115"/>
              <a:gd name="connsiteX7012" fmla="*/ 6399716 w 12193268"/>
              <a:gd name="connsiteY7012" fmla="*/ 3810744 h 6852115"/>
              <a:gd name="connsiteX7013" fmla="*/ 6427150 w 12193268"/>
              <a:gd name="connsiteY7013" fmla="*/ 3810754 h 6852115"/>
              <a:gd name="connsiteX7014" fmla="*/ 6707106 w 12193268"/>
              <a:gd name="connsiteY7014" fmla="*/ 4069515 h 6852115"/>
              <a:gd name="connsiteX7015" fmla="*/ 6707107 w 12193268"/>
              <a:gd name="connsiteY7015" fmla="*/ 4067065 h 6852115"/>
              <a:gd name="connsiteX7016" fmla="*/ 6997525 w 12193268"/>
              <a:gd name="connsiteY7016" fmla="*/ 3799009 h 6852115"/>
              <a:gd name="connsiteX7017" fmla="*/ 7014938 w 12193268"/>
              <a:gd name="connsiteY7017" fmla="*/ 3799015 h 6852115"/>
              <a:gd name="connsiteX7018" fmla="*/ 7006235 w 12193268"/>
              <a:gd name="connsiteY7018" fmla="*/ 3790971 h 6852115"/>
              <a:gd name="connsiteX7019" fmla="*/ 7019954 w 12193268"/>
              <a:gd name="connsiteY7019" fmla="*/ 3778307 h 6852115"/>
              <a:gd name="connsiteX7020" fmla="*/ 6992523 w 12193268"/>
              <a:gd name="connsiteY7020" fmla="*/ 3778297 h 6852115"/>
              <a:gd name="connsiteX7021" fmla="*/ 8900886 w 12193268"/>
              <a:gd name="connsiteY7021" fmla="*/ 3514302 h 6852115"/>
              <a:gd name="connsiteX7022" fmla="*/ 8900886 w 12193268"/>
              <a:gd name="connsiteY7022" fmla="*/ 3516750 h 6852115"/>
              <a:gd name="connsiteX7023" fmla="*/ 8610467 w 12193268"/>
              <a:gd name="connsiteY7023" fmla="*/ 3784806 h 6852115"/>
              <a:gd name="connsiteX7024" fmla="*/ 8593054 w 12193268"/>
              <a:gd name="connsiteY7024" fmla="*/ 3784800 h 6852115"/>
              <a:gd name="connsiteX7025" fmla="*/ 8601759 w 12193268"/>
              <a:gd name="connsiteY7025" fmla="*/ 3792845 h 6852115"/>
              <a:gd name="connsiteX7026" fmla="*/ 8588037 w 12193268"/>
              <a:gd name="connsiteY7026" fmla="*/ 3805510 h 6852115"/>
              <a:gd name="connsiteX7027" fmla="*/ 8615470 w 12193268"/>
              <a:gd name="connsiteY7027" fmla="*/ 3805518 h 6852115"/>
              <a:gd name="connsiteX7028" fmla="*/ 8895427 w 12193268"/>
              <a:gd name="connsiteY7028" fmla="*/ 4064279 h 6852115"/>
              <a:gd name="connsiteX7029" fmla="*/ 8895428 w 12193268"/>
              <a:gd name="connsiteY7029" fmla="*/ 4061830 h 6852115"/>
              <a:gd name="connsiteX7030" fmla="*/ 9185846 w 12193268"/>
              <a:gd name="connsiteY7030" fmla="*/ 3793774 h 6852115"/>
              <a:gd name="connsiteX7031" fmla="*/ 9203259 w 12193268"/>
              <a:gd name="connsiteY7031" fmla="*/ 3793780 h 6852115"/>
              <a:gd name="connsiteX7032" fmla="*/ 9194556 w 12193268"/>
              <a:gd name="connsiteY7032" fmla="*/ 3785736 h 6852115"/>
              <a:gd name="connsiteX7033" fmla="*/ 9208276 w 12193268"/>
              <a:gd name="connsiteY7033" fmla="*/ 3773071 h 6852115"/>
              <a:gd name="connsiteX7034" fmla="*/ 9180844 w 12193268"/>
              <a:gd name="connsiteY7034" fmla="*/ 3773062 h 6852115"/>
              <a:gd name="connsiteX7035" fmla="*/ 2326008 w 12193268"/>
              <a:gd name="connsiteY7035" fmla="*/ 3520602 h 6852115"/>
              <a:gd name="connsiteX7036" fmla="*/ 2326007 w 12193268"/>
              <a:gd name="connsiteY7036" fmla="*/ 3523051 h 6852115"/>
              <a:gd name="connsiteX7037" fmla="*/ 2035590 w 12193268"/>
              <a:gd name="connsiteY7037" fmla="*/ 3791106 h 6852115"/>
              <a:gd name="connsiteX7038" fmla="*/ 2018177 w 12193268"/>
              <a:gd name="connsiteY7038" fmla="*/ 3791101 h 6852115"/>
              <a:gd name="connsiteX7039" fmla="*/ 2026881 w 12193268"/>
              <a:gd name="connsiteY7039" fmla="*/ 3799145 h 6852115"/>
              <a:gd name="connsiteX7040" fmla="*/ 2013159 w 12193268"/>
              <a:gd name="connsiteY7040" fmla="*/ 3811809 h 6852115"/>
              <a:gd name="connsiteX7041" fmla="*/ 2040593 w 12193268"/>
              <a:gd name="connsiteY7041" fmla="*/ 3811820 h 6852115"/>
              <a:gd name="connsiteX7042" fmla="*/ 2320549 w 12193268"/>
              <a:gd name="connsiteY7042" fmla="*/ 4070580 h 6852115"/>
              <a:gd name="connsiteX7043" fmla="*/ 2320551 w 12193268"/>
              <a:gd name="connsiteY7043" fmla="*/ 4068130 h 6852115"/>
              <a:gd name="connsiteX7044" fmla="*/ 2610970 w 12193268"/>
              <a:gd name="connsiteY7044" fmla="*/ 3800075 h 6852115"/>
              <a:gd name="connsiteX7045" fmla="*/ 2628382 w 12193268"/>
              <a:gd name="connsiteY7045" fmla="*/ 3800081 h 6852115"/>
              <a:gd name="connsiteX7046" fmla="*/ 2619678 w 12193268"/>
              <a:gd name="connsiteY7046" fmla="*/ 3792037 h 6852115"/>
              <a:gd name="connsiteX7047" fmla="*/ 2633399 w 12193268"/>
              <a:gd name="connsiteY7047" fmla="*/ 3779372 h 6852115"/>
              <a:gd name="connsiteX7048" fmla="*/ 2605966 w 12193268"/>
              <a:gd name="connsiteY7048" fmla="*/ 3779363 h 6852115"/>
              <a:gd name="connsiteX7049" fmla="*/ 4524962 w 12193268"/>
              <a:gd name="connsiteY7049" fmla="*/ 3515353 h 6852115"/>
              <a:gd name="connsiteX7050" fmla="*/ 4524962 w 12193268"/>
              <a:gd name="connsiteY7050" fmla="*/ 3517801 h 6852115"/>
              <a:gd name="connsiteX7051" fmla="*/ 4234544 w 12193268"/>
              <a:gd name="connsiteY7051" fmla="*/ 3785857 h 6852115"/>
              <a:gd name="connsiteX7052" fmla="*/ 4217131 w 12193268"/>
              <a:gd name="connsiteY7052" fmla="*/ 3785851 h 6852115"/>
              <a:gd name="connsiteX7053" fmla="*/ 4225835 w 12193268"/>
              <a:gd name="connsiteY7053" fmla="*/ 3793895 h 6852115"/>
              <a:gd name="connsiteX7054" fmla="*/ 4212114 w 12193268"/>
              <a:gd name="connsiteY7054" fmla="*/ 3806560 h 6852115"/>
              <a:gd name="connsiteX7055" fmla="*/ 4239547 w 12193268"/>
              <a:gd name="connsiteY7055" fmla="*/ 3806569 h 6852115"/>
              <a:gd name="connsiteX7056" fmla="*/ 4519504 w 12193268"/>
              <a:gd name="connsiteY7056" fmla="*/ 4065330 h 6852115"/>
              <a:gd name="connsiteX7057" fmla="*/ 4519505 w 12193268"/>
              <a:gd name="connsiteY7057" fmla="*/ 4062881 h 6852115"/>
              <a:gd name="connsiteX7058" fmla="*/ 4809923 w 12193268"/>
              <a:gd name="connsiteY7058" fmla="*/ 3794825 h 6852115"/>
              <a:gd name="connsiteX7059" fmla="*/ 4827336 w 12193268"/>
              <a:gd name="connsiteY7059" fmla="*/ 3794831 h 6852115"/>
              <a:gd name="connsiteX7060" fmla="*/ 4818632 w 12193268"/>
              <a:gd name="connsiteY7060" fmla="*/ 3786786 h 6852115"/>
              <a:gd name="connsiteX7061" fmla="*/ 4832352 w 12193268"/>
              <a:gd name="connsiteY7061" fmla="*/ 3774122 h 6852115"/>
              <a:gd name="connsiteX7062" fmla="*/ 4804920 w 12193268"/>
              <a:gd name="connsiteY7062" fmla="*/ 3774113 h 6852115"/>
              <a:gd name="connsiteX7063" fmla="*/ 138406 w 12193268"/>
              <a:gd name="connsiteY7063" fmla="*/ 3516418 h 6852115"/>
              <a:gd name="connsiteX7064" fmla="*/ 138405 w 12193268"/>
              <a:gd name="connsiteY7064" fmla="*/ 3518866 h 6852115"/>
              <a:gd name="connsiteX7065" fmla="*/ 5042 w 12193268"/>
              <a:gd name="connsiteY7065" fmla="*/ 3641960 h 6852115"/>
              <a:gd name="connsiteX7066" fmla="*/ 5132 w 12193268"/>
              <a:gd name="connsiteY7066" fmla="*/ 3706939 h 6852115"/>
              <a:gd name="connsiteX7067" fmla="*/ 138383 w 12193268"/>
              <a:gd name="connsiteY7067" fmla="*/ 3583948 h 6852115"/>
              <a:gd name="connsiteX7068" fmla="*/ 138383 w 12193268"/>
              <a:gd name="connsiteY7068" fmla="*/ 3581500 h 6852115"/>
              <a:gd name="connsiteX7069" fmla="*/ 361613 w 12193268"/>
              <a:gd name="connsiteY7069" fmla="*/ 3787829 h 6852115"/>
              <a:gd name="connsiteX7070" fmla="*/ 132970 w 12193268"/>
              <a:gd name="connsiteY7070" fmla="*/ 3998865 h 6852115"/>
              <a:gd name="connsiteX7071" fmla="*/ 132970 w 12193268"/>
              <a:gd name="connsiteY7071" fmla="*/ 4001314 h 6852115"/>
              <a:gd name="connsiteX7072" fmla="*/ 5377 w 12193268"/>
              <a:gd name="connsiteY7072" fmla="*/ 3883381 h 6852115"/>
              <a:gd name="connsiteX7073" fmla="*/ 5468 w 12193268"/>
              <a:gd name="connsiteY7073" fmla="*/ 3948568 h 6852115"/>
              <a:gd name="connsiteX7074" fmla="*/ 132947 w 12193268"/>
              <a:gd name="connsiteY7074" fmla="*/ 4066396 h 6852115"/>
              <a:gd name="connsiteX7075" fmla="*/ 132948 w 12193268"/>
              <a:gd name="connsiteY7075" fmla="*/ 4063946 h 6852115"/>
              <a:gd name="connsiteX7076" fmla="*/ 423367 w 12193268"/>
              <a:gd name="connsiteY7076" fmla="*/ 3795891 h 6852115"/>
              <a:gd name="connsiteX7077" fmla="*/ 440779 w 12193268"/>
              <a:gd name="connsiteY7077" fmla="*/ 3795896 h 6852115"/>
              <a:gd name="connsiteX7078" fmla="*/ 432075 w 12193268"/>
              <a:gd name="connsiteY7078" fmla="*/ 3787852 h 6852115"/>
              <a:gd name="connsiteX7079" fmla="*/ 445796 w 12193268"/>
              <a:gd name="connsiteY7079" fmla="*/ 3775188 h 6852115"/>
              <a:gd name="connsiteX7080" fmla="*/ 418363 w 12193268"/>
              <a:gd name="connsiteY7080" fmla="*/ 3775178 h 6852115"/>
              <a:gd name="connsiteX7081" fmla="*/ 9993990 w 12193268"/>
              <a:gd name="connsiteY7081" fmla="*/ 3494842 h 6852115"/>
              <a:gd name="connsiteX7082" fmla="*/ 10313015 w 12193268"/>
              <a:gd name="connsiteY7082" fmla="*/ 3789713 h 6852115"/>
              <a:gd name="connsiteX7083" fmla="*/ 9989927 w 12193268"/>
              <a:gd name="connsiteY7083" fmla="*/ 4087923 h 6852115"/>
              <a:gd name="connsiteX7084" fmla="*/ 9670902 w 12193268"/>
              <a:gd name="connsiteY7084" fmla="*/ 3793052 h 6852115"/>
              <a:gd name="connsiteX7085" fmla="*/ 7808835 w 12193268"/>
              <a:gd name="connsiteY7085" fmla="*/ 3492921 h 6852115"/>
              <a:gd name="connsiteX7086" fmla="*/ 8125411 w 12193268"/>
              <a:gd name="connsiteY7086" fmla="*/ 3785529 h 6852115"/>
              <a:gd name="connsiteX7087" fmla="*/ 7799159 w 12193268"/>
              <a:gd name="connsiteY7087" fmla="*/ 4086659 h 6852115"/>
              <a:gd name="connsiteX7088" fmla="*/ 7799158 w 12193268"/>
              <a:gd name="connsiteY7088" fmla="*/ 4090895 h 6852115"/>
              <a:gd name="connsiteX7089" fmla="*/ 7482581 w 12193268"/>
              <a:gd name="connsiteY7089" fmla="*/ 3798287 h 6852115"/>
              <a:gd name="connsiteX7090" fmla="*/ 7808833 w 12193268"/>
              <a:gd name="connsiteY7090" fmla="*/ 3497157 h 6852115"/>
              <a:gd name="connsiteX7091" fmla="*/ 5618066 w 12193268"/>
              <a:gd name="connsiteY7091" fmla="*/ 3495892 h 6852115"/>
              <a:gd name="connsiteX7092" fmla="*/ 5937091 w 12193268"/>
              <a:gd name="connsiteY7092" fmla="*/ 3790764 h 6852115"/>
              <a:gd name="connsiteX7093" fmla="*/ 5614004 w 12193268"/>
              <a:gd name="connsiteY7093" fmla="*/ 4088974 h 6852115"/>
              <a:gd name="connsiteX7094" fmla="*/ 5294978 w 12193268"/>
              <a:gd name="connsiteY7094" fmla="*/ 3794103 h 6852115"/>
              <a:gd name="connsiteX7095" fmla="*/ 1231510 w 12193268"/>
              <a:gd name="connsiteY7095" fmla="*/ 3496958 h 6852115"/>
              <a:gd name="connsiteX7096" fmla="*/ 1550534 w 12193268"/>
              <a:gd name="connsiteY7096" fmla="*/ 3791829 h 6852115"/>
              <a:gd name="connsiteX7097" fmla="*/ 1227447 w 12193268"/>
              <a:gd name="connsiteY7097" fmla="*/ 4090039 h 6852115"/>
              <a:gd name="connsiteX7098" fmla="*/ 908422 w 12193268"/>
              <a:gd name="connsiteY7098" fmla="*/ 3795168 h 6852115"/>
              <a:gd name="connsiteX7099" fmla="*/ 11088508 w 12193268"/>
              <a:gd name="connsiteY7099" fmla="*/ 3466242 h 6852115"/>
              <a:gd name="connsiteX7100" fmla="*/ 11438722 w 12193268"/>
              <a:gd name="connsiteY7100" fmla="*/ 3789940 h 6852115"/>
              <a:gd name="connsiteX7101" fmla="*/ 11083012 w 12193268"/>
              <a:gd name="connsiteY7101" fmla="*/ 4118260 h 6852115"/>
              <a:gd name="connsiteX7102" fmla="*/ 11083011 w 12193268"/>
              <a:gd name="connsiteY7102" fmla="*/ 4120708 h 6852115"/>
              <a:gd name="connsiteX7103" fmla="*/ 10732796 w 12193268"/>
              <a:gd name="connsiteY7103" fmla="*/ 3797009 h 6852115"/>
              <a:gd name="connsiteX7104" fmla="*/ 11088507 w 12193268"/>
              <a:gd name="connsiteY7104" fmla="*/ 3468690 h 6852115"/>
              <a:gd name="connsiteX7105" fmla="*/ 6712584 w 12193268"/>
              <a:gd name="connsiteY7105" fmla="*/ 3467293 h 6852115"/>
              <a:gd name="connsiteX7106" fmla="*/ 7062799 w 12193268"/>
              <a:gd name="connsiteY7106" fmla="*/ 3790991 h 6852115"/>
              <a:gd name="connsiteX7107" fmla="*/ 6707088 w 12193268"/>
              <a:gd name="connsiteY7107" fmla="*/ 4119311 h 6852115"/>
              <a:gd name="connsiteX7108" fmla="*/ 6707087 w 12193268"/>
              <a:gd name="connsiteY7108" fmla="*/ 4121759 h 6852115"/>
              <a:gd name="connsiteX7109" fmla="*/ 6356873 w 12193268"/>
              <a:gd name="connsiteY7109" fmla="*/ 3798060 h 6852115"/>
              <a:gd name="connsiteX7110" fmla="*/ 6712583 w 12193268"/>
              <a:gd name="connsiteY7110" fmla="*/ 3469741 h 6852115"/>
              <a:gd name="connsiteX7111" fmla="*/ 8900905 w 12193268"/>
              <a:gd name="connsiteY7111" fmla="*/ 3462058 h 6852115"/>
              <a:gd name="connsiteX7112" fmla="*/ 9251120 w 12193268"/>
              <a:gd name="connsiteY7112" fmla="*/ 3785755 h 6852115"/>
              <a:gd name="connsiteX7113" fmla="*/ 8895409 w 12193268"/>
              <a:gd name="connsiteY7113" fmla="*/ 4114076 h 6852115"/>
              <a:gd name="connsiteX7114" fmla="*/ 8895408 w 12193268"/>
              <a:gd name="connsiteY7114" fmla="*/ 4116523 h 6852115"/>
              <a:gd name="connsiteX7115" fmla="*/ 8545193 w 12193268"/>
              <a:gd name="connsiteY7115" fmla="*/ 3792825 h 6852115"/>
              <a:gd name="connsiteX7116" fmla="*/ 8900904 w 12193268"/>
              <a:gd name="connsiteY7116" fmla="*/ 3464505 h 6852115"/>
              <a:gd name="connsiteX7117" fmla="*/ 2326027 w 12193268"/>
              <a:gd name="connsiteY7117" fmla="*/ 3468359 h 6852115"/>
              <a:gd name="connsiteX7118" fmla="*/ 2676242 w 12193268"/>
              <a:gd name="connsiteY7118" fmla="*/ 3792056 h 6852115"/>
              <a:gd name="connsiteX7119" fmla="*/ 2320531 w 12193268"/>
              <a:gd name="connsiteY7119" fmla="*/ 4120377 h 6852115"/>
              <a:gd name="connsiteX7120" fmla="*/ 2320531 w 12193268"/>
              <a:gd name="connsiteY7120" fmla="*/ 4122824 h 6852115"/>
              <a:gd name="connsiteX7121" fmla="*/ 1970316 w 12193268"/>
              <a:gd name="connsiteY7121" fmla="*/ 3799125 h 6852115"/>
              <a:gd name="connsiteX7122" fmla="*/ 2326027 w 12193268"/>
              <a:gd name="connsiteY7122" fmla="*/ 3470806 h 6852115"/>
              <a:gd name="connsiteX7123" fmla="*/ 4524981 w 12193268"/>
              <a:gd name="connsiteY7123" fmla="*/ 3463108 h 6852115"/>
              <a:gd name="connsiteX7124" fmla="*/ 4875196 w 12193268"/>
              <a:gd name="connsiteY7124" fmla="*/ 3786806 h 6852115"/>
              <a:gd name="connsiteX7125" fmla="*/ 4519486 w 12193268"/>
              <a:gd name="connsiteY7125" fmla="*/ 4115126 h 6852115"/>
              <a:gd name="connsiteX7126" fmla="*/ 4519485 w 12193268"/>
              <a:gd name="connsiteY7126" fmla="*/ 4117574 h 6852115"/>
              <a:gd name="connsiteX7127" fmla="*/ 4169270 w 12193268"/>
              <a:gd name="connsiteY7127" fmla="*/ 3793876 h 6852115"/>
              <a:gd name="connsiteX7128" fmla="*/ 4524981 w 12193268"/>
              <a:gd name="connsiteY7128" fmla="*/ 3465556 h 6852115"/>
              <a:gd name="connsiteX7129" fmla="*/ 10529253 w 12193268"/>
              <a:gd name="connsiteY7129" fmla="*/ 3395838 h 6852115"/>
              <a:gd name="connsiteX7130" fmla="*/ 10556725 w 12193268"/>
              <a:gd name="connsiteY7130" fmla="*/ 3422910 h 6852115"/>
              <a:gd name="connsiteX7131" fmla="*/ 10529234 w 12193268"/>
              <a:gd name="connsiteY7131" fmla="*/ 3449963 h 6852115"/>
              <a:gd name="connsiteX7132" fmla="*/ 10501763 w 12193268"/>
              <a:gd name="connsiteY7132" fmla="*/ 3422891 h 6852115"/>
              <a:gd name="connsiteX7133" fmla="*/ 6153329 w 12193268"/>
              <a:gd name="connsiteY7133" fmla="*/ 3396888 h 6852115"/>
              <a:gd name="connsiteX7134" fmla="*/ 6180801 w 12193268"/>
              <a:gd name="connsiteY7134" fmla="*/ 3423961 h 6852115"/>
              <a:gd name="connsiteX7135" fmla="*/ 6153311 w 12193268"/>
              <a:gd name="connsiteY7135" fmla="*/ 3451013 h 6852115"/>
              <a:gd name="connsiteX7136" fmla="*/ 6125839 w 12193268"/>
              <a:gd name="connsiteY7136" fmla="*/ 3423942 h 6852115"/>
              <a:gd name="connsiteX7137" fmla="*/ 11647814 w 12193268"/>
              <a:gd name="connsiteY7137" fmla="*/ 3388594 h 6852115"/>
              <a:gd name="connsiteX7138" fmla="*/ 11675286 w 12193268"/>
              <a:gd name="connsiteY7138" fmla="*/ 3415665 h 6852115"/>
              <a:gd name="connsiteX7139" fmla="*/ 11647794 w 12193268"/>
              <a:gd name="connsiteY7139" fmla="*/ 3442718 h 6852115"/>
              <a:gd name="connsiteX7140" fmla="*/ 11620324 w 12193268"/>
              <a:gd name="connsiteY7140" fmla="*/ 3415646 h 6852115"/>
              <a:gd name="connsiteX7141" fmla="*/ 8341651 w 12193268"/>
              <a:gd name="connsiteY7141" fmla="*/ 3391653 h 6852115"/>
              <a:gd name="connsiteX7142" fmla="*/ 8369122 w 12193268"/>
              <a:gd name="connsiteY7142" fmla="*/ 3418726 h 6852115"/>
              <a:gd name="connsiteX7143" fmla="*/ 8341631 w 12193268"/>
              <a:gd name="connsiteY7143" fmla="*/ 3445778 h 6852115"/>
              <a:gd name="connsiteX7144" fmla="*/ 8314160 w 12193268"/>
              <a:gd name="connsiteY7144" fmla="*/ 3418707 h 6852115"/>
              <a:gd name="connsiteX7145" fmla="*/ 1766773 w 12193268"/>
              <a:gd name="connsiteY7145" fmla="*/ 3397954 h 6852115"/>
              <a:gd name="connsiteX7146" fmla="*/ 1794245 w 12193268"/>
              <a:gd name="connsiteY7146" fmla="*/ 3425027 h 6852115"/>
              <a:gd name="connsiteX7147" fmla="*/ 1766754 w 12193268"/>
              <a:gd name="connsiteY7147" fmla="*/ 3452079 h 6852115"/>
              <a:gd name="connsiteX7148" fmla="*/ 1739283 w 12193268"/>
              <a:gd name="connsiteY7148" fmla="*/ 3425007 h 6852115"/>
              <a:gd name="connsiteX7149" fmla="*/ 7271891 w 12193268"/>
              <a:gd name="connsiteY7149" fmla="*/ 3389645 h 6852115"/>
              <a:gd name="connsiteX7150" fmla="*/ 7299362 w 12193268"/>
              <a:gd name="connsiteY7150" fmla="*/ 3416715 h 6852115"/>
              <a:gd name="connsiteX7151" fmla="*/ 7271871 w 12193268"/>
              <a:gd name="connsiteY7151" fmla="*/ 3443769 h 6852115"/>
              <a:gd name="connsiteX7152" fmla="*/ 7244400 w 12193268"/>
              <a:gd name="connsiteY7152" fmla="*/ 3416697 h 6852115"/>
              <a:gd name="connsiteX7153" fmla="*/ 3965728 w 12193268"/>
              <a:gd name="connsiteY7153" fmla="*/ 3392703 h 6852115"/>
              <a:gd name="connsiteX7154" fmla="*/ 3993198 w 12193268"/>
              <a:gd name="connsiteY7154" fmla="*/ 3419777 h 6852115"/>
              <a:gd name="connsiteX7155" fmla="*/ 3965708 w 12193268"/>
              <a:gd name="connsiteY7155" fmla="*/ 3446829 h 6852115"/>
              <a:gd name="connsiteX7156" fmla="*/ 3938236 w 12193268"/>
              <a:gd name="connsiteY7156" fmla="*/ 3419757 h 6852115"/>
              <a:gd name="connsiteX7157" fmla="*/ 9460211 w 12193268"/>
              <a:gd name="connsiteY7157" fmla="*/ 3384410 h 6852115"/>
              <a:gd name="connsiteX7158" fmla="*/ 9487683 w 12193268"/>
              <a:gd name="connsiteY7158" fmla="*/ 3411482 h 6852115"/>
              <a:gd name="connsiteX7159" fmla="*/ 9460192 w 12193268"/>
              <a:gd name="connsiteY7159" fmla="*/ 3438534 h 6852115"/>
              <a:gd name="connsiteX7160" fmla="*/ 9432721 w 12193268"/>
              <a:gd name="connsiteY7160" fmla="*/ 3411463 h 6852115"/>
              <a:gd name="connsiteX7161" fmla="*/ 2885334 w 12193268"/>
              <a:gd name="connsiteY7161" fmla="*/ 3390710 h 6852115"/>
              <a:gd name="connsiteX7162" fmla="*/ 2912806 w 12193268"/>
              <a:gd name="connsiteY7162" fmla="*/ 3417781 h 6852115"/>
              <a:gd name="connsiteX7163" fmla="*/ 2885314 w 12193268"/>
              <a:gd name="connsiteY7163" fmla="*/ 3444834 h 6852115"/>
              <a:gd name="connsiteX7164" fmla="*/ 2857844 w 12193268"/>
              <a:gd name="connsiteY7164" fmla="*/ 3417763 h 6852115"/>
              <a:gd name="connsiteX7165" fmla="*/ 5084288 w 12193268"/>
              <a:gd name="connsiteY7165" fmla="*/ 3385460 h 6852115"/>
              <a:gd name="connsiteX7166" fmla="*/ 5111759 w 12193268"/>
              <a:gd name="connsiteY7166" fmla="*/ 3412532 h 6852115"/>
              <a:gd name="connsiteX7167" fmla="*/ 5084268 w 12193268"/>
              <a:gd name="connsiteY7167" fmla="*/ 3439584 h 6852115"/>
              <a:gd name="connsiteX7168" fmla="*/ 5056797 w 12193268"/>
              <a:gd name="connsiteY7168" fmla="*/ 3412513 h 6852115"/>
              <a:gd name="connsiteX7169" fmla="*/ 697731 w 12193268"/>
              <a:gd name="connsiteY7169" fmla="*/ 3386525 h 6852115"/>
              <a:gd name="connsiteX7170" fmla="*/ 725203 w 12193268"/>
              <a:gd name="connsiteY7170" fmla="*/ 3413597 h 6852115"/>
              <a:gd name="connsiteX7171" fmla="*/ 697711 w 12193268"/>
              <a:gd name="connsiteY7171" fmla="*/ 3440650 h 6852115"/>
              <a:gd name="connsiteX7172" fmla="*/ 670241 w 12193268"/>
              <a:gd name="connsiteY7172" fmla="*/ 3413579 h 6852115"/>
              <a:gd name="connsiteX7173" fmla="*/ 10964174 w 12193268"/>
              <a:gd name="connsiteY7173" fmla="*/ 3349599 h 6852115"/>
              <a:gd name="connsiteX7174" fmla="*/ 10887371 w 12193268"/>
              <a:gd name="connsiteY7174" fmla="*/ 3425178 h 6852115"/>
              <a:gd name="connsiteX7175" fmla="*/ 10964119 w 12193268"/>
              <a:gd name="connsiteY7175" fmla="*/ 3500811 h 6852115"/>
              <a:gd name="connsiteX7176" fmla="*/ 11040921 w 12193268"/>
              <a:gd name="connsiteY7176" fmla="*/ 3425231 h 6852115"/>
              <a:gd name="connsiteX7177" fmla="*/ 10090463 w 12193268"/>
              <a:gd name="connsiteY7177" fmla="*/ 3347145 h 6852115"/>
              <a:gd name="connsiteX7178" fmla="*/ 10013661 w 12193268"/>
              <a:gd name="connsiteY7178" fmla="*/ 3422724 h 6852115"/>
              <a:gd name="connsiteX7179" fmla="*/ 10090410 w 12193268"/>
              <a:gd name="connsiteY7179" fmla="*/ 3498357 h 6852115"/>
              <a:gd name="connsiteX7180" fmla="*/ 10167211 w 12193268"/>
              <a:gd name="connsiteY7180" fmla="*/ 3422777 h 6852115"/>
              <a:gd name="connsiteX7181" fmla="*/ 6588250 w 12193268"/>
              <a:gd name="connsiteY7181" fmla="*/ 3350650 h 6852115"/>
              <a:gd name="connsiteX7182" fmla="*/ 6511448 w 12193268"/>
              <a:gd name="connsiteY7182" fmla="*/ 3426229 h 6852115"/>
              <a:gd name="connsiteX7183" fmla="*/ 6588195 w 12193268"/>
              <a:gd name="connsiteY7183" fmla="*/ 3501861 h 6852115"/>
              <a:gd name="connsiteX7184" fmla="*/ 6664997 w 12193268"/>
              <a:gd name="connsiteY7184" fmla="*/ 3426281 h 6852115"/>
              <a:gd name="connsiteX7185" fmla="*/ 8776570 w 12193268"/>
              <a:gd name="connsiteY7185" fmla="*/ 3345414 h 6852115"/>
              <a:gd name="connsiteX7186" fmla="*/ 8699768 w 12193268"/>
              <a:gd name="connsiteY7186" fmla="*/ 3420994 h 6852115"/>
              <a:gd name="connsiteX7187" fmla="*/ 8776517 w 12193268"/>
              <a:gd name="connsiteY7187" fmla="*/ 3496626 h 6852115"/>
              <a:gd name="connsiteX7188" fmla="*/ 8853319 w 12193268"/>
              <a:gd name="connsiteY7188" fmla="*/ 3421046 h 6852115"/>
              <a:gd name="connsiteX7189" fmla="*/ 12086641 w 12193268"/>
              <a:gd name="connsiteY7189" fmla="*/ 3340200 h 6852115"/>
              <a:gd name="connsiteX7190" fmla="*/ 12009838 w 12193268"/>
              <a:gd name="connsiteY7190" fmla="*/ 3415779 h 6852115"/>
              <a:gd name="connsiteX7191" fmla="*/ 12086588 w 12193268"/>
              <a:gd name="connsiteY7191" fmla="*/ 3491412 h 6852115"/>
              <a:gd name="connsiteX7192" fmla="*/ 12163389 w 12193268"/>
              <a:gd name="connsiteY7192" fmla="*/ 3415832 h 6852115"/>
              <a:gd name="connsiteX7193" fmla="*/ 5714539 w 12193268"/>
              <a:gd name="connsiteY7193" fmla="*/ 3348196 h 6852115"/>
              <a:gd name="connsiteX7194" fmla="*/ 5637738 w 12193268"/>
              <a:gd name="connsiteY7194" fmla="*/ 3423775 h 6852115"/>
              <a:gd name="connsiteX7195" fmla="*/ 5714486 w 12193268"/>
              <a:gd name="connsiteY7195" fmla="*/ 3499407 h 6852115"/>
              <a:gd name="connsiteX7196" fmla="*/ 5791287 w 12193268"/>
              <a:gd name="connsiteY7196" fmla="*/ 3423828 h 6852115"/>
              <a:gd name="connsiteX7197" fmla="*/ 2201693 w 12193268"/>
              <a:gd name="connsiteY7197" fmla="*/ 3351716 h 6852115"/>
              <a:gd name="connsiteX7198" fmla="*/ 2124891 w 12193268"/>
              <a:gd name="connsiteY7198" fmla="*/ 3427294 h 6852115"/>
              <a:gd name="connsiteX7199" fmla="*/ 2201639 w 12193268"/>
              <a:gd name="connsiteY7199" fmla="*/ 3502927 h 6852115"/>
              <a:gd name="connsiteX7200" fmla="*/ 2278441 w 12193268"/>
              <a:gd name="connsiteY7200" fmla="*/ 3427347 h 6852115"/>
              <a:gd name="connsiteX7201" fmla="*/ 7902858 w 12193268"/>
              <a:gd name="connsiteY7201" fmla="*/ 3342960 h 6852115"/>
              <a:gd name="connsiteX7202" fmla="*/ 7826057 w 12193268"/>
              <a:gd name="connsiteY7202" fmla="*/ 3418540 h 6852115"/>
              <a:gd name="connsiteX7203" fmla="*/ 7902805 w 12193268"/>
              <a:gd name="connsiteY7203" fmla="*/ 3494172 h 6852115"/>
              <a:gd name="connsiteX7204" fmla="*/ 7979608 w 12193268"/>
              <a:gd name="connsiteY7204" fmla="*/ 3418593 h 6852115"/>
              <a:gd name="connsiteX7205" fmla="*/ 11212929 w 12193268"/>
              <a:gd name="connsiteY7205" fmla="*/ 3337746 h 6852115"/>
              <a:gd name="connsiteX7206" fmla="*/ 11136126 w 12193268"/>
              <a:gd name="connsiteY7206" fmla="*/ 3413325 h 6852115"/>
              <a:gd name="connsiteX7207" fmla="*/ 11212875 w 12193268"/>
              <a:gd name="connsiteY7207" fmla="*/ 3488957 h 6852115"/>
              <a:gd name="connsiteX7208" fmla="*/ 11289677 w 12193268"/>
              <a:gd name="connsiteY7208" fmla="*/ 3413377 h 6852115"/>
              <a:gd name="connsiteX7209" fmla="*/ 4400646 w 12193268"/>
              <a:gd name="connsiteY7209" fmla="*/ 3346464 h 6852115"/>
              <a:gd name="connsiteX7210" fmla="*/ 4323845 w 12193268"/>
              <a:gd name="connsiteY7210" fmla="*/ 3422045 h 6852115"/>
              <a:gd name="connsiteX7211" fmla="*/ 4400594 w 12193268"/>
              <a:gd name="connsiteY7211" fmla="*/ 3497677 h 6852115"/>
              <a:gd name="connsiteX7212" fmla="*/ 4477396 w 12193268"/>
              <a:gd name="connsiteY7212" fmla="*/ 3422097 h 6852115"/>
              <a:gd name="connsiteX7213" fmla="*/ 7710717 w 12193268"/>
              <a:gd name="connsiteY7213" fmla="*/ 3341251 h 6852115"/>
              <a:gd name="connsiteX7214" fmla="*/ 7633915 w 12193268"/>
              <a:gd name="connsiteY7214" fmla="*/ 3416830 h 6852115"/>
              <a:gd name="connsiteX7215" fmla="*/ 7710664 w 12193268"/>
              <a:gd name="connsiteY7215" fmla="*/ 3492462 h 6852115"/>
              <a:gd name="connsiteX7216" fmla="*/ 7787466 w 12193268"/>
              <a:gd name="connsiteY7216" fmla="*/ 3416882 h 6852115"/>
              <a:gd name="connsiteX7217" fmla="*/ 1327983 w 12193268"/>
              <a:gd name="connsiteY7217" fmla="*/ 3349262 h 6852115"/>
              <a:gd name="connsiteX7218" fmla="*/ 1251181 w 12193268"/>
              <a:gd name="connsiteY7218" fmla="*/ 3424840 h 6852115"/>
              <a:gd name="connsiteX7219" fmla="*/ 1327929 w 12193268"/>
              <a:gd name="connsiteY7219" fmla="*/ 3500473 h 6852115"/>
              <a:gd name="connsiteX7220" fmla="*/ 1404731 w 12193268"/>
              <a:gd name="connsiteY7220" fmla="*/ 3424894 h 6852115"/>
              <a:gd name="connsiteX7221" fmla="*/ 10529275 w 12193268"/>
              <a:gd name="connsiteY7221" fmla="*/ 3336223 h 6852115"/>
              <a:gd name="connsiteX7222" fmla="*/ 10439036 w 12193268"/>
              <a:gd name="connsiteY7222" fmla="*/ 3425025 h 6852115"/>
              <a:gd name="connsiteX7223" fmla="*/ 10529212 w 12193268"/>
              <a:gd name="connsiteY7223" fmla="*/ 3513890 h 6852115"/>
              <a:gd name="connsiteX7224" fmla="*/ 10619450 w 12193268"/>
              <a:gd name="connsiteY7224" fmla="*/ 3425086 h 6852115"/>
              <a:gd name="connsiteX7225" fmla="*/ 9899037 w 12193268"/>
              <a:gd name="connsiteY7225" fmla="*/ 3336015 h 6852115"/>
              <a:gd name="connsiteX7226" fmla="*/ 9822235 w 12193268"/>
              <a:gd name="connsiteY7226" fmla="*/ 3411595 h 6852115"/>
              <a:gd name="connsiteX7227" fmla="*/ 9898984 w 12193268"/>
              <a:gd name="connsiteY7227" fmla="*/ 3487227 h 6852115"/>
              <a:gd name="connsiteX7228" fmla="*/ 9975786 w 12193268"/>
              <a:gd name="connsiteY7228" fmla="*/ 3411648 h 6852115"/>
              <a:gd name="connsiteX7229" fmla="*/ 3526935 w 12193268"/>
              <a:gd name="connsiteY7229" fmla="*/ 3344010 h 6852115"/>
              <a:gd name="connsiteX7230" fmla="*/ 3450134 w 12193268"/>
              <a:gd name="connsiteY7230" fmla="*/ 3419591 h 6852115"/>
              <a:gd name="connsiteX7231" fmla="*/ 3526881 w 12193268"/>
              <a:gd name="connsiteY7231" fmla="*/ 3495223 h 6852115"/>
              <a:gd name="connsiteX7232" fmla="*/ 3603684 w 12193268"/>
              <a:gd name="connsiteY7232" fmla="*/ 3419644 h 6852115"/>
              <a:gd name="connsiteX7233" fmla="*/ 6837005 w 12193268"/>
              <a:gd name="connsiteY7233" fmla="*/ 3338796 h 6852115"/>
              <a:gd name="connsiteX7234" fmla="*/ 6760203 w 12193268"/>
              <a:gd name="connsiteY7234" fmla="*/ 3414376 h 6852115"/>
              <a:gd name="connsiteX7235" fmla="*/ 6836951 w 12193268"/>
              <a:gd name="connsiteY7235" fmla="*/ 3490008 h 6852115"/>
              <a:gd name="connsiteX7236" fmla="*/ 6913754 w 12193268"/>
              <a:gd name="connsiteY7236" fmla="*/ 3414428 h 6852115"/>
              <a:gd name="connsiteX7237" fmla="*/ 14090 w 12193268"/>
              <a:gd name="connsiteY7237" fmla="*/ 3347530 h 6852115"/>
              <a:gd name="connsiteX7238" fmla="*/ 4645 w 12193268"/>
              <a:gd name="connsiteY7238" fmla="*/ 3356825 h 6852115"/>
              <a:gd name="connsiteX7239" fmla="*/ 4830 w 12193268"/>
              <a:gd name="connsiteY7239" fmla="*/ 3489670 h 6852115"/>
              <a:gd name="connsiteX7240" fmla="*/ 14036 w 12193268"/>
              <a:gd name="connsiteY7240" fmla="*/ 3498742 h 6852115"/>
              <a:gd name="connsiteX7241" fmla="*/ 90839 w 12193268"/>
              <a:gd name="connsiteY7241" fmla="*/ 3423162 h 6852115"/>
              <a:gd name="connsiteX7242" fmla="*/ 3324160 w 12193268"/>
              <a:gd name="connsiteY7242" fmla="*/ 3342316 h 6852115"/>
              <a:gd name="connsiteX7243" fmla="*/ 3247358 w 12193268"/>
              <a:gd name="connsiteY7243" fmla="*/ 3417896 h 6852115"/>
              <a:gd name="connsiteX7244" fmla="*/ 3324107 w 12193268"/>
              <a:gd name="connsiteY7244" fmla="*/ 3493528 h 6852115"/>
              <a:gd name="connsiteX7245" fmla="*/ 3400909 w 12193268"/>
              <a:gd name="connsiteY7245" fmla="*/ 3417947 h 6852115"/>
              <a:gd name="connsiteX7246" fmla="*/ 9025326 w 12193268"/>
              <a:gd name="connsiteY7246" fmla="*/ 3333560 h 6852115"/>
              <a:gd name="connsiteX7247" fmla="*/ 8948523 w 12193268"/>
              <a:gd name="connsiteY7247" fmla="*/ 3409140 h 6852115"/>
              <a:gd name="connsiteX7248" fmla="*/ 9025273 w 12193268"/>
              <a:gd name="connsiteY7248" fmla="*/ 3484773 h 6852115"/>
              <a:gd name="connsiteX7249" fmla="*/ 9102074 w 12193268"/>
              <a:gd name="connsiteY7249" fmla="*/ 3409193 h 6852115"/>
              <a:gd name="connsiteX7250" fmla="*/ 6153351 w 12193268"/>
              <a:gd name="connsiteY7250" fmla="*/ 3337274 h 6852115"/>
              <a:gd name="connsiteX7251" fmla="*/ 6063112 w 12193268"/>
              <a:gd name="connsiteY7251" fmla="*/ 3426075 h 6852115"/>
              <a:gd name="connsiteX7252" fmla="*/ 6153289 w 12193268"/>
              <a:gd name="connsiteY7252" fmla="*/ 3514941 h 6852115"/>
              <a:gd name="connsiteX7253" fmla="*/ 6243527 w 12193268"/>
              <a:gd name="connsiteY7253" fmla="*/ 3426137 h 6852115"/>
              <a:gd name="connsiteX7254" fmla="*/ 5523114 w 12193268"/>
              <a:gd name="connsiteY7254" fmla="*/ 3337066 h 6852115"/>
              <a:gd name="connsiteX7255" fmla="*/ 5446312 w 12193268"/>
              <a:gd name="connsiteY7255" fmla="*/ 3412645 h 6852115"/>
              <a:gd name="connsiteX7256" fmla="*/ 5523061 w 12193268"/>
              <a:gd name="connsiteY7256" fmla="*/ 3488278 h 6852115"/>
              <a:gd name="connsiteX7257" fmla="*/ 5599863 w 12193268"/>
              <a:gd name="connsiteY7257" fmla="*/ 3412699 h 6852115"/>
              <a:gd name="connsiteX7258" fmla="*/ 8341672 w 12193268"/>
              <a:gd name="connsiteY7258" fmla="*/ 3332040 h 6852115"/>
              <a:gd name="connsiteX7259" fmla="*/ 8251433 w 12193268"/>
              <a:gd name="connsiteY7259" fmla="*/ 3420842 h 6852115"/>
              <a:gd name="connsiteX7260" fmla="*/ 8341609 w 12193268"/>
              <a:gd name="connsiteY7260" fmla="*/ 3509706 h 6852115"/>
              <a:gd name="connsiteX7261" fmla="*/ 8431847 w 12193268"/>
              <a:gd name="connsiteY7261" fmla="*/ 3420903 h 6852115"/>
              <a:gd name="connsiteX7262" fmla="*/ 2450449 w 12193268"/>
              <a:gd name="connsiteY7262" fmla="*/ 3339862 h 6852115"/>
              <a:gd name="connsiteX7263" fmla="*/ 2373646 w 12193268"/>
              <a:gd name="connsiteY7263" fmla="*/ 3415442 h 6852115"/>
              <a:gd name="connsiteX7264" fmla="*/ 2450394 w 12193268"/>
              <a:gd name="connsiteY7264" fmla="*/ 3491074 h 6852115"/>
              <a:gd name="connsiteX7265" fmla="*/ 2527197 w 12193268"/>
              <a:gd name="connsiteY7265" fmla="*/ 3415494 h 6852115"/>
              <a:gd name="connsiteX7266" fmla="*/ 4649403 w 12193268"/>
              <a:gd name="connsiteY7266" fmla="*/ 3334611 h 6852115"/>
              <a:gd name="connsiteX7267" fmla="*/ 4572600 w 12193268"/>
              <a:gd name="connsiteY7267" fmla="*/ 3410191 h 6852115"/>
              <a:gd name="connsiteX7268" fmla="*/ 4649349 w 12193268"/>
              <a:gd name="connsiteY7268" fmla="*/ 3485824 h 6852115"/>
              <a:gd name="connsiteX7269" fmla="*/ 4726151 w 12193268"/>
              <a:gd name="connsiteY7269" fmla="*/ 3410243 h 6852115"/>
              <a:gd name="connsiteX7270" fmla="*/ 11647836 w 12193268"/>
              <a:gd name="connsiteY7270" fmla="*/ 3324667 h 6852115"/>
              <a:gd name="connsiteX7271" fmla="*/ 11557598 w 12193268"/>
              <a:gd name="connsiteY7271" fmla="*/ 3413470 h 6852115"/>
              <a:gd name="connsiteX7272" fmla="*/ 11647773 w 12193268"/>
              <a:gd name="connsiteY7272" fmla="*/ 3502333 h 6852115"/>
              <a:gd name="connsiteX7273" fmla="*/ 11738012 w 12193268"/>
              <a:gd name="connsiteY7273" fmla="*/ 3413531 h 6852115"/>
              <a:gd name="connsiteX7274" fmla="*/ 1766795 w 12193268"/>
              <a:gd name="connsiteY7274" fmla="*/ 3338340 h 6852115"/>
              <a:gd name="connsiteX7275" fmla="*/ 1676556 w 12193268"/>
              <a:gd name="connsiteY7275" fmla="*/ 3427141 h 6852115"/>
              <a:gd name="connsiteX7276" fmla="*/ 1766732 w 12193268"/>
              <a:gd name="connsiteY7276" fmla="*/ 3516006 h 6852115"/>
              <a:gd name="connsiteX7277" fmla="*/ 1856970 w 12193268"/>
              <a:gd name="connsiteY7277" fmla="*/ 3427203 h 6852115"/>
              <a:gd name="connsiteX7278" fmla="*/ 1136557 w 12193268"/>
              <a:gd name="connsiteY7278" fmla="*/ 3338132 h 6852115"/>
              <a:gd name="connsiteX7279" fmla="*/ 1059755 w 12193268"/>
              <a:gd name="connsiteY7279" fmla="*/ 3413711 h 6852115"/>
              <a:gd name="connsiteX7280" fmla="*/ 1136503 w 12193268"/>
              <a:gd name="connsiteY7280" fmla="*/ 3489343 h 6852115"/>
              <a:gd name="connsiteX7281" fmla="*/ 1213306 w 12193268"/>
              <a:gd name="connsiteY7281" fmla="*/ 3413764 h 6852115"/>
              <a:gd name="connsiteX7282" fmla="*/ 3965749 w 12193268"/>
              <a:gd name="connsiteY7282" fmla="*/ 3333090 h 6852115"/>
              <a:gd name="connsiteX7283" fmla="*/ 3875510 w 12193268"/>
              <a:gd name="connsiteY7283" fmla="*/ 3421892 h 6852115"/>
              <a:gd name="connsiteX7284" fmla="*/ 3965686 w 12193268"/>
              <a:gd name="connsiteY7284" fmla="*/ 3510756 h 6852115"/>
              <a:gd name="connsiteX7285" fmla="*/ 4055924 w 12193268"/>
              <a:gd name="connsiteY7285" fmla="*/ 3421954 h 6852115"/>
              <a:gd name="connsiteX7286" fmla="*/ 262846 w 12193268"/>
              <a:gd name="connsiteY7286" fmla="*/ 3335677 h 6852115"/>
              <a:gd name="connsiteX7287" fmla="*/ 186043 w 12193268"/>
              <a:gd name="connsiteY7287" fmla="*/ 3411257 h 6852115"/>
              <a:gd name="connsiteX7288" fmla="*/ 262793 w 12193268"/>
              <a:gd name="connsiteY7288" fmla="*/ 3486889 h 6852115"/>
              <a:gd name="connsiteX7289" fmla="*/ 339594 w 12193268"/>
              <a:gd name="connsiteY7289" fmla="*/ 3411309 h 6852115"/>
              <a:gd name="connsiteX7290" fmla="*/ 7271913 w 12193268"/>
              <a:gd name="connsiteY7290" fmla="*/ 3325717 h 6852115"/>
              <a:gd name="connsiteX7291" fmla="*/ 7181675 w 12193268"/>
              <a:gd name="connsiteY7291" fmla="*/ 3414520 h 6852115"/>
              <a:gd name="connsiteX7292" fmla="*/ 7271850 w 12193268"/>
              <a:gd name="connsiteY7292" fmla="*/ 3503384 h 6852115"/>
              <a:gd name="connsiteX7293" fmla="*/ 7362089 w 12193268"/>
              <a:gd name="connsiteY7293" fmla="*/ 3414582 h 6852115"/>
              <a:gd name="connsiteX7294" fmla="*/ 9460233 w 12193268"/>
              <a:gd name="connsiteY7294" fmla="*/ 3320481 h 6852115"/>
              <a:gd name="connsiteX7295" fmla="*/ 9369996 w 12193268"/>
              <a:gd name="connsiteY7295" fmla="*/ 3409285 h 6852115"/>
              <a:gd name="connsiteX7296" fmla="*/ 9460170 w 12193268"/>
              <a:gd name="connsiteY7296" fmla="*/ 3498149 h 6852115"/>
              <a:gd name="connsiteX7297" fmla="*/ 9550409 w 12193268"/>
              <a:gd name="connsiteY7297" fmla="*/ 3409347 h 6852115"/>
              <a:gd name="connsiteX7298" fmla="*/ 2885356 w 12193268"/>
              <a:gd name="connsiteY7298" fmla="*/ 3326783 h 6852115"/>
              <a:gd name="connsiteX7299" fmla="*/ 2795118 w 12193268"/>
              <a:gd name="connsiteY7299" fmla="*/ 3415586 h 6852115"/>
              <a:gd name="connsiteX7300" fmla="*/ 2885293 w 12193268"/>
              <a:gd name="connsiteY7300" fmla="*/ 3504449 h 6852115"/>
              <a:gd name="connsiteX7301" fmla="*/ 2975532 w 12193268"/>
              <a:gd name="connsiteY7301" fmla="*/ 3415647 h 6852115"/>
              <a:gd name="connsiteX7302" fmla="*/ 10964186 w 12193268"/>
              <a:gd name="connsiteY7302" fmla="*/ 3313889 h 6852115"/>
              <a:gd name="connsiteX7303" fmla="*/ 11077184 w 12193268"/>
              <a:gd name="connsiteY7303" fmla="*/ 3425243 h 6852115"/>
              <a:gd name="connsiteX7304" fmla="*/ 10964107 w 12193268"/>
              <a:gd name="connsiteY7304" fmla="*/ 3536522 h 6852115"/>
              <a:gd name="connsiteX7305" fmla="*/ 10851109 w 12193268"/>
              <a:gd name="connsiteY7305" fmla="*/ 3425166 h 6852115"/>
              <a:gd name="connsiteX7306" fmla="*/ 5084310 w 12193268"/>
              <a:gd name="connsiteY7306" fmla="*/ 3321532 h 6852115"/>
              <a:gd name="connsiteX7307" fmla="*/ 4994072 w 12193268"/>
              <a:gd name="connsiteY7307" fmla="*/ 3410336 h 6852115"/>
              <a:gd name="connsiteX7308" fmla="*/ 5084247 w 12193268"/>
              <a:gd name="connsiteY7308" fmla="*/ 3499199 h 6852115"/>
              <a:gd name="connsiteX7309" fmla="*/ 5174486 w 12193268"/>
              <a:gd name="connsiteY7309" fmla="*/ 3410397 h 6852115"/>
              <a:gd name="connsiteX7310" fmla="*/ 6588263 w 12193268"/>
              <a:gd name="connsiteY7310" fmla="*/ 3314940 h 6852115"/>
              <a:gd name="connsiteX7311" fmla="*/ 6701259 w 12193268"/>
              <a:gd name="connsiteY7311" fmla="*/ 3426294 h 6852115"/>
              <a:gd name="connsiteX7312" fmla="*/ 6588183 w 12193268"/>
              <a:gd name="connsiteY7312" fmla="*/ 3537572 h 6852115"/>
              <a:gd name="connsiteX7313" fmla="*/ 6475186 w 12193268"/>
              <a:gd name="connsiteY7313" fmla="*/ 3426217 h 6852115"/>
              <a:gd name="connsiteX7314" fmla="*/ 697753 w 12193268"/>
              <a:gd name="connsiteY7314" fmla="*/ 3322598 h 6852115"/>
              <a:gd name="connsiteX7315" fmla="*/ 607516 w 12193268"/>
              <a:gd name="connsiteY7315" fmla="*/ 3411402 h 6852115"/>
              <a:gd name="connsiteX7316" fmla="*/ 697690 w 12193268"/>
              <a:gd name="connsiteY7316" fmla="*/ 3500265 h 6852115"/>
              <a:gd name="connsiteX7317" fmla="*/ 787929 w 12193268"/>
              <a:gd name="connsiteY7317" fmla="*/ 3411463 h 6852115"/>
              <a:gd name="connsiteX7318" fmla="*/ 8776583 w 12193268"/>
              <a:gd name="connsiteY7318" fmla="*/ 3309704 h 6852115"/>
              <a:gd name="connsiteX7319" fmla="*/ 8889581 w 12193268"/>
              <a:gd name="connsiteY7319" fmla="*/ 3421059 h 6852115"/>
              <a:gd name="connsiteX7320" fmla="*/ 8776504 w 12193268"/>
              <a:gd name="connsiteY7320" fmla="*/ 3532337 h 6852115"/>
              <a:gd name="connsiteX7321" fmla="*/ 8663506 w 12193268"/>
              <a:gd name="connsiteY7321" fmla="*/ 3420982 h 6852115"/>
              <a:gd name="connsiteX7322" fmla="*/ 2201706 w 12193268"/>
              <a:gd name="connsiteY7322" fmla="*/ 3316005 h 6852115"/>
              <a:gd name="connsiteX7323" fmla="*/ 2314703 w 12193268"/>
              <a:gd name="connsiteY7323" fmla="*/ 3427359 h 6852115"/>
              <a:gd name="connsiteX7324" fmla="*/ 2201627 w 12193268"/>
              <a:gd name="connsiteY7324" fmla="*/ 3538638 h 6852115"/>
              <a:gd name="connsiteX7325" fmla="*/ 2088629 w 12193268"/>
              <a:gd name="connsiteY7325" fmla="*/ 3427282 h 6852115"/>
              <a:gd name="connsiteX7326" fmla="*/ 11212941 w 12193268"/>
              <a:gd name="connsiteY7326" fmla="*/ 3302035 h 6852115"/>
              <a:gd name="connsiteX7327" fmla="*/ 11325939 w 12193268"/>
              <a:gd name="connsiteY7327" fmla="*/ 3413390 h 6852115"/>
              <a:gd name="connsiteX7328" fmla="*/ 11212862 w 12193268"/>
              <a:gd name="connsiteY7328" fmla="*/ 3524667 h 6852115"/>
              <a:gd name="connsiteX7329" fmla="*/ 11099863 w 12193268"/>
              <a:gd name="connsiteY7329" fmla="*/ 3413313 h 6852115"/>
              <a:gd name="connsiteX7330" fmla="*/ 4400660 w 12193268"/>
              <a:gd name="connsiteY7330" fmla="*/ 3310755 h 6852115"/>
              <a:gd name="connsiteX7331" fmla="*/ 4513658 w 12193268"/>
              <a:gd name="connsiteY7331" fmla="*/ 3422110 h 6852115"/>
              <a:gd name="connsiteX7332" fmla="*/ 4400581 w 12193268"/>
              <a:gd name="connsiteY7332" fmla="*/ 3533388 h 6852115"/>
              <a:gd name="connsiteX7333" fmla="*/ 4287583 w 12193268"/>
              <a:gd name="connsiteY7333" fmla="*/ 3422032 h 6852115"/>
              <a:gd name="connsiteX7334" fmla="*/ 7710730 w 12193268"/>
              <a:gd name="connsiteY7334" fmla="*/ 3305540 h 6852115"/>
              <a:gd name="connsiteX7335" fmla="*/ 7804668 w 12193268"/>
              <a:gd name="connsiteY7335" fmla="*/ 3398112 h 6852115"/>
              <a:gd name="connsiteX7336" fmla="*/ 7804666 w 12193268"/>
              <a:gd name="connsiteY7336" fmla="*/ 3403894 h 6852115"/>
              <a:gd name="connsiteX7337" fmla="*/ 7807602 w 12193268"/>
              <a:gd name="connsiteY7337" fmla="*/ 3401004 h 6852115"/>
              <a:gd name="connsiteX7338" fmla="*/ 7808867 w 12193268"/>
              <a:gd name="connsiteY7338" fmla="*/ 3402250 h 6852115"/>
              <a:gd name="connsiteX7339" fmla="*/ 7808868 w 12193268"/>
              <a:gd name="connsiteY7339" fmla="*/ 3399758 h 6852115"/>
              <a:gd name="connsiteX7340" fmla="*/ 7902871 w 12193268"/>
              <a:gd name="connsiteY7340" fmla="*/ 3307249 h 6852115"/>
              <a:gd name="connsiteX7341" fmla="*/ 8015869 w 12193268"/>
              <a:gd name="connsiteY7341" fmla="*/ 3418605 h 6852115"/>
              <a:gd name="connsiteX7342" fmla="*/ 7902793 w 12193268"/>
              <a:gd name="connsiteY7342" fmla="*/ 3529883 h 6852115"/>
              <a:gd name="connsiteX7343" fmla="*/ 7808855 w 12193268"/>
              <a:gd name="connsiteY7343" fmla="*/ 3437309 h 6852115"/>
              <a:gd name="connsiteX7344" fmla="*/ 7808857 w 12193268"/>
              <a:gd name="connsiteY7344" fmla="*/ 3431529 h 6852115"/>
              <a:gd name="connsiteX7345" fmla="*/ 7805921 w 12193268"/>
              <a:gd name="connsiteY7345" fmla="*/ 3434418 h 6852115"/>
              <a:gd name="connsiteX7346" fmla="*/ 7804655 w 12193268"/>
              <a:gd name="connsiteY7346" fmla="*/ 3433171 h 6852115"/>
              <a:gd name="connsiteX7347" fmla="*/ 7804653 w 12193268"/>
              <a:gd name="connsiteY7347" fmla="*/ 3435665 h 6852115"/>
              <a:gd name="connsiteX7348" fmla="*/ 7710649 w 12193268"/>
              <a:gd name="connsiteY7348" fmla="*/ 3528173 h 6852115"/>
              <a:gd name="connsiteX7349" fmla="*/ 7597653 w 12193268"/>
              <a:gd name="connsiteY7349" fmla="*/ 3416817 h 6852115"/>
              <a:gd name="connsiteX7350" fmla="*/ 9899050 w 12193268"/>
              <a:gd name="connsiteY7350" fmla="*/ 3300306 h 6852115"/>
              <a:gd name="connsiteX7351" fmla="*/ 9992275 w 12193268"/>
              <a:gd name="connsiteY7351" fmla="*/ 3392173 h 6852115"/>
              <a:gd name="connsiteX7352" fmla="*/ 9992269 w 12193268"/>
              <a:gd name="connsiteY7352" fmla="*/ 3408079 h 6852115"/>
              <a:gd name="connsiteX7353" fmla="*/ 10090475 w 12193268"/>
              <a:gd name="connsiteY7353" fmla="*/ 3311435 h 6852115"/>
              <a:gd name="connsiteX7354" fmla="*/ 10203472 w 12193268"/>
              <a:gd name="connsiteY7354" fmla="*/ 3422790 h 6852115"/>
              <a:gd name="connsiteX7355" fmla="*/ 10090397 w 12193268"/>
              <a:gd name="connsiteY7355" fmla="*/ 3534067 h 6852115"/>
              <a:gd name="connsiteX7356" fmla="*/ 9997172 w 12193268"/>
              <a:gd name="connsiteY7356" fmla="*/ 3442197 h 6852115"/>
              <a:gd name="connsiteX7357" fmla="*/ 9997178 w 12193268"/>
              <a:gd name="connsiteY7357" fmla="*/ 3426293 h 6852115"/>
              <a:gd name="connsiteX7358" fmla="*/ 9898971 w 12193268"/>
              <a:gd name="connsiteY7358" fmla="*/ 3522938 h 6852115"/>
              <a:gd name="connsiteX7359" fmla="*/ 9785973 w 12193268"/>
              <a:gd name="connsiteY7359" fmla="*/ 3411582 h 6852115"/>
              <a:gd name="connsiteX7360" fmla="*/ 6837018 w 12193268"/>
              <a:gd name="connsiteY7360" fmla="*/ 3303086 h 6852115"/>
              <a:gd name="connsiteX7361" fmla="*/ 6950016 w 12193268"/>
              <a:gd name="connsiteY7361" fmla="*/ 3414441 h 6852115"/>
              <a:gd name="connsiteX7362" fmla="*/ 6836939 w 12193268"/>
              <a:gd name="connsiteY7362" fmla="*/ 3525718 h 6852115"/>
              <a:gd name="connsiteX7363" fmla="*/ 6723940 w 12193268"/>
              <a:gd name="connsiteY7363" fmla="*/ 3414363 h 6852115"/>
              <a:gd name="connsiteX7364" fmla="*/ 9025338 w 12193268"/>
              <a:gd name="connsiteY7364" fmla="*/ 3297850 h 6852115"/>
              <a:gd name="connsiteX7365" fmla="*/ 9138336 w 12193268"/>
              <a:gd name="connsiteY7365" fmla="*/ 3409205 h 6852115"/>
              <a:gd name="connsiteX7366" fmla="*/ 9025260 w 12193268"/>
              <a:gd name="connsiteY7366" fmla="*/ 3520483 h 6852115"/>
              <a:gd name="connsiteX7367" fmla="*/ 8912262 w 12193268"/>
              <a:gd name="connsiteY7367" fmla="*/ 3409129 h 6852115"/>
              <a:gd name="connsiteX7368" fmla="*/ 5523127 w 12193268"/>
              <a:gd name="connsiteY7368" fmla="*/ 3301356 h 6852115"/>
              <a:gd name="connsiteX7369" fmla="*/ 5616351 w 12193268"/>
              <a:gd name="connsiteY7369" fmla="*/ 3393224 h 6852115"/>
              <a:gd name="connsiteX7370" fmla="*/ 5616344 w 12193268"/>
              <a:gd name="connsiteY7370" fmla="*/ 3409129 h 6852115"/>
              <a:gd name="connsiteX7371" fmla="*/ 5714551 w 12193268"/>
              <a:gd name="connsiteY7371" fmla="*/ 3312486 h 6852115"/>
              <a:gd name="connsiteX7372" fmla="*/ 5827548 w 12193268"/>
              <a:gd name="connsiteY7372" fmla="*/ 3423840 h 6852115"/>
              <a:gd name="connsiteX7373" fmla="*/ 5714473 w 12193268"/>
              <a:gd name="connsiteY7373" fmla="*/ 3535118 h 6852115"/>
              <a:gd name="connsiteX7374" fmla="*/ 5621248 w 12193268"/>
              <a:gd name="connsiteY7374" fmla="*/ 3443248 h 6852115"/>
              <a:gd name="connsiteX7375" fmla="*/ 5621254 w 12193268"/>
              <a:gd name="connsiteY7375" fmla="*/ 3427344 h 6852115"/>
              <a:gd name="connsiteX7376" fmla="*/ 5523047 w 12193268"/>
              <a:gd name="connsiteY7376" fmla="*/ 3523989 h 6852115"/>
              <a:gd name="connsiteX7377" fmla="*/ 5410050 w 12193268"/>
              <a:gd name="connsiteY7377" fmla="*/ 3412633 h 6852115"/>
              <a:gd name="connsiteX7378" fmla="*/ 10529289 w 12193268"/>
              <a:gd name="connsiteY7378" fmla="*/ 3294266 h 6852115"/>
              <a:gd name="connsiteX7379" fmla="*/ 10662057 w 12193268"/>
              <a:gd name="connsiteY7379" fmla="*/ 3425101 h 6852115"/>
              <a:gd name="connsiteX7380" fmla="*/ 10529197 w 12193268"/>
              <a:gd name="connsiteY7380" fmla="*/ 3555848 h 6852115"/>
              <a:gd name="connsiteX7381" fmla="*/ 10396429 w 12193268"/>
              <a:gd name="connsiteY7381" fmla="*/ 3425011 h 6852115"/>
              <a:gd name="connsiteX7382" fmla="*/ 2450461 w 12193268"/>
              <a:gd name="connsiteY7382" fmla="*/ 3304151 h 6852115"/>
              <a:gd name="connsiteX7383" fmla="*/ 2563459 w 12193268"/>
              <a:gd name="connsiteY7383" fmla="*/ 3415507 h 6852115"/>
              <a:gd name="connsiteX7384" fmla="*/ 2450382 w 12193268"/>
              <a:gd name="connsiteY7384" fmla="*/ 3526784 h 6852115"/>
              <a:gd name="connsiteX7385" fmla="*/ 2337383 w 12193268"/>
              <a:gd name="connsiteY7385" fmla="*/ 3415429 h 6852115"/>
              <a:gd name="connsiteX7386" fmla="*/ 4649415 w 12193268"/>
              <a:gd name="connsiteY7386" fmla="*/ 3298901 h 6852115"/>
              <a:gd name="connsiteX7387" fmla="*/ 4762413 w 12193268"/>
              <a:gd name="connsiteY7387" fmla="*/ 3410255 h 6852115"/>
              <a:gd name="connsiteX7388" fmla="*/ 4649336 w 12193268"/>
              <a:gd name="connsiteY7388" fmla="*/ 3521533 h 6852115"/>
              <a:gd name="connsiteX7389" fmla="*/ 4536338 w 12193268"/>
              <a:gd name="connsiteY7389" fmla="*/ 3410179 h 6852115"/>
              <a:gd name="connsiteX7390" fmla="*/ 1136571 w 12193268"/>
              <a:gd name="connsiteY7390" fmla="*/ 3302421 h 6852115"/>
              <a:gd name="connsiteX7391" fmla="*/ 1229794 w 12193268"/>
              <a:gd name="connsiteY7391" fmla="*/ 3394290 h 6852115"/>
              <a:gd name="connsiteX7392" fmla="*/ 1229789 w 12193268"/>
              <a:gd name="connsiteY7392" fmla="*/ 3410195 h 6852115"/>
              <a:gd name="connsiteX7393" fmla="*/ 1327994 w 12193268"/>
              <a:gd name="connsiteY7393" fmla="*/ 3313551 h 6852115"/>
              <a:gd name="connsiteX7394" fmla="*/ 1440992 w 12193268"/>
              <a:gd name="connsiteY7394" fmla="*/ 3424906 h 6852115"/>
              <a:gd name="connsiteX7395" fmla="*/ 1327917 w 12193268"/>
              <a:gd name="connsiteY7395" fmla="*/ 3536184 h 6852115"/>
              <a:gd name="connsiteX7396" fmla="*/ 1234692 w 12193268"/>
              <a:gd name="connsiteY7396" fmla="*/ 3444314 h 6852115"/>
              <a:gd name="connsiteX7397" fmla="*/ 1234697 w 12193268"/>
              <a:gd name="connsiteY7397" fmla="*/ 3428409 h 6852115"/>
              <a:gd name="connsiteX7398" fmla="*/ 1136491 w 12193268"/>
              <a:gd name="connsiteY7398" fmla="*/ 3525054 h 6852115"/>
              <a:gd name="connsiteX7399" fmla="*/ 1023493 w 12193268"/>
              <a:gd name="connsiteY7399" fmla="*/ 3413699 h 6852115"/>
              <a:gd name="connsiteX7400" fmla="*/ 6153366 w 12193268"/>
              <a:gd name="connsiteY7400" fmla="*/ 3295317 h 6852115"/>
              <a:gd name="connsiteX7401" fmla="*/ 6286132 w 12193268"/>
              <a:gd name="connsiteY7401" fmla="*/ 3426152 h 6852115"/>
              <a:gd name="connsiteX7402" fmla="*/ 6153274 w 12193268"/>
              <a:gd name="connsiteY7402" fmla="*/ 3556899 h 6852115"/>
              <a:gd name="connsiteX7403" fmla="*/ 6020506 w 12193268"/>
              <a:gd name="connsiteY7403" fmla="*/ 3426061 h 6852115"/>
              <a:gd name="connsiteX7404" fmla="*/ 8341687 w 12193268"/>
              <a:gd name="connsiteY7404" fmla="*/ 3290081 h 6852115"/>
              <a:gd name="connsiteX7405" fmla="*/ 8474455 w 12193268"/>
              <a:gd name="connsiteY7405" fmla="*/ 3420917 h 6852115"/>
              <a:gd name="connsiteX7406" fmla="*/ 8341594 w 12193268"/>
              <a:gd name="connsiteY7406" fmla="*/ 3551664 h 6852115"/>
              <a:gd name="connsiteX7407" fmla="*/ 8208827 w 12193268"/>
              <a:gd name="connsiteY7407" fmla="*/ 3420827 h 6852115"/>
              <a:gd name="connsiteX7408" fmla="*/ 262858 w 12193268"/>
              <a:gd name="connsiteY7408" fmla="*/ 3299966 h 6852115"/>
              <a:gd name="connsiteX7409" fmla="*/ 375856 w 12193268"/>
              <a:gd name="connsiteY7409" fmla="*/ 3411321 h 6852115"/>
              <a:gd name="connsiteX7410" fmla="*/ 262780 w 12193268"/>
              <a:gd name="connsiteY7410" fmla="*/ 3522599 h 6852115"/>
              <a:gd name="connsiteX7411" fmla="*/ 149781 w 12193268"/>
              <a:gd name="connsiteY7411" fmla="*/ 3411244 h 6852115"/>
              <a:gd name="connsiteX7412" fmla="*/ 11647851 w 12193268"/>
              <a:gd name="connsiteY7412" fmla="*/ 3282709 h 6852115"/>
              <a:gd name="connsiteX7413" fmla="*/ 11780619 w 12193268"/>
              <a:gd name="connsiteY7413" fmla="*/ 3413545 h 6852115"/>
              <a:gd name="connsiteX7414" fmla="*/ 11647758 w 12193268"/>
              <a:gd name="connsiteY7414" fmla="*/ 3544292 h 6852115"/>
              <a:gd name="connsiteX7415" fmla="*/ 11514990 w 12193268"/>
              <a:gd name="connsiteY7415" fmla="*/ 3413455 h 6852115"/>
              <a:gd name="connsiteX7416" fmla="*/ 1766809 w 12193268"/>
              <a:gd name="connsiteY7416" fmla="*/ 3296382 h 6852115"/>
              <a:gd name="connsiteX7417" fmla="*/ 1899577 w 12193268"/>
              <a:gd name="connsiteY7417" fmla="*/ 3427218 h 6852115"/>
              <a:gd name="connsiteX7418" fmla="*/ 1766716 w 12193268"/>
              <a:gd name="connsiteY7418" fmla="*/ 3557964 h 6852115"/>
              <a:gd name="connsiteX7419" fmla="*/ 1633949 w 12193268"/>
              <a:gd name="connsiteY7419" fmla="*/ 3427127 h 6852115"/>
              <a:gd name="connsiteX7420" fmla="*/ 3965764 w 12193268"/>
              <a:gd name="connsiteY7420" fmla="*/ 3291131 h 6852115"/>
              <a:gd name="connsiteX7421" fmla="*/ 4098532 w 12193268"/>
              <a:gd name="connsiteY7421" fmla="*/ 3421967 h 6852115"/>
              <a:gd name="connsiteX7422" fmla="*/ 3965671 w 12193268"/>
              <a:gd name="connsiteY7422" fmla="*/ 3552714 h 6852115"/>
              <a:gd name="connsiteX7423" fmla="*/ 3832904 w 12193268"/>
              <a:gd name="connsiteY7423" fmla="*/ 3421878 h 6852115"/>
              <a:gd name="connsiteX7424" fmla="*/ 7271927 w 12193268"/>
              <a:gd name="connsiteY7424" fmla="*/ 3283759 h 6852115"/>
              <a:gd name="connsiteX7425" fmla="*/ 7404696 w 12193268"/>
              <a:gd name="connsiteY7425" fmla="*/ 3414596 h 6852115"/>
              <a:gd name="connsiteX7426" fmla="*/ 7271833 w 12193268"/>
              <a:gd name="connsiteY7426" fmla="*/ 3545342 h 6852115"/>
              <a:gd name="connsiteX7427" fmla="*/ 7139067 w 12193268"/>
              <a:gd name="connsiteY7427" fmla="*/ 3414506 h 6852115"/>
              <a:gd name="connsiteX7428" fmla="*/ 9460248 w 12193268"/>
              <a:gd name="connsiteY7428" fmla="*/ 3278525 h 6852115"/>
              <a:gd name="connsiteX7429" fmla="*/ 9593015 w 12193268"/>
              <a:gd name="connsiteY7429" fmla="*/ 3409361 h 6852115"/>
              <a:gd name="connsiteX7430" fmla="*/ 9460155 w 12193268"/>
              <a:gd name="connsiteY7430" fmla="*/ 3540107 h 6852115"/>
              <a:gd name="connsiteX7431" fmla="*/ 9327388 w 12193268"/>
              <a:gd name="connsiteY7431" fmla="*/ 3409270 h 6852115"/>
              <a:gd name="connsiteX7432" fmla="*/ 2885371 w 12193268"/>
              <a:gd name="connsiteY7432" fmla="*/ 3284824 h 6852115"/>
              <a:gd name="connsiteX7433" fmla="*/ 3018139 w 12193268"/>
              <a:gd name="connsiteY7433" fmla="*/ 3415661 h 6852115"/>
              <a:gd name="connsiteX7434" fmla="*/ 2885278 w 12193268"/>
              <a:gd name="connsiteY7434" fmla="*/ 3546408 h 6852115"/>
              <a:gd name="connsiteX7435" fmla="*/ 2752510 w 12193268"/>
              <a:gd name="connsiteY7435" fmla="*/ 3415571 h 6852115"/>
              <a:gd name="connsiteX7436" fmla="*/ 5084325 w 12193268"/>
              <a:gd name="connsiteY7436" fmla="*/ 3279575 h 6852115"/>
              <a:gd name="connsiteX7437" fmla="*/ 5217092 w 12193268"/>
              <a:gd name="connsiteY7437" fmla="*/ 3410411 h 6852115"/>
              <a:gd name="connsiteX7438" fmla="*/ 5084232 w 12193268"/>
              <a:gd name="connsiteY7438" fmla="*/ 3541158 h 6852115"/>
              <a:gd name="connsiteX7439" fmla="*/ 4951464 w 12193268"/>
              <a:gd name="connsiteY7439" fmla="*/ 3410321 h 6852115"/>
              <a:gd name="connsiteX7440" fmla="*/ 697768 w 12193268"/>
              <a:gd name="connsiteY7440" fmla="*/ 3280641 h 6852115"/>
              <a:gd name="connsiteX7441" fmla="*/ 830535 w 12193268"/>
              <a:gd name="connsiteY7441" fmla="*/ 3411477 h 6852115"/>
              <a:gd name="connsiteX7442" fmla="*/ 697675 w 12193268"/>
              <a:gd name="connsiteY7442" fmla="*/ 3542223 h 6852115"/>
              <a:gd name="connsiteX7443" fmla="*/ 564907 w 12193268"/>
              <a:gd name="connsiteY7443" fmla="*/ 3411387 h 6852115"/>
              <a:gd name="connsiteX7444" fmla="*/ 10529082 w 12193268"/>
              <a:gd name="connsiteY7444" fmla="*/ 3234533 h 6852115"/>
              <a:gd name="connsiteX7445" fmla="*/ 10485689 w 12193268"/>
              <a:gd name="connsiteY7445" fmla="*/ 3276075 h 6852115"/>
              <a:gd name="connsiteX7446" fmla="*/ 10336555 w 12193268"/>
              <a:gd name="connsiteY7446" fmla="*/ 3422835 h 6852115"/>
              <a:gd name="connsiteX7447" fmla="*/ 10529177 w 12193268"/>
              <a:gd name="connsiteY7447" fmla="*/ 3612655 h 6852115"/>
              <a:gd name="connsiteX7448" fmla="*/ 10721933 w 12193268"/>
              <a:gd name="connsiteY7448" fmla="*/ 3422967 h 6852115"/>
              <a:gd name="connsiteX7449" fmla="*/ 10589263 w 12193268"/>
              <a:gd name="connsiteY7449" fmla="*/ 3292227 h 6852115"/>
              <a:gd name="connsiteX7450" fmla="*/ 6153158 w 12193268"/>
              <a:gd name="connsiteY7450" fmla="*/ 3235583 h 6852115"/>
              <a:gd name="connsiteX7451" fmla="*/ 6109765 w 12193268"/>
              <a:gd name="connsiteY7451" fmla="*/ 3277126 h 6852115"/>
              <a:gd name="connsiteX7452" fmla="*/ 5960632 w 12193268"/>
              <a:gd name="connsiteY7452" fmla="*/ 3423885 h 6852115"/>
              <a:gd name="connsiteX7453" fmla="*/ 6153254 w 12193268"/>
              <a:gd name="connsiteY7453" fmla="*/ 3613706 h 6852115"/>
              <a:gd name="connsiteX7454" fmla="*/ 6346010 w 12193268"/>
              <a:gd name="connsiteY7454" fmla="*/ 3424017 h 6852115"/>
              <a:gd name="connsiteX7455" fmla="*/ 6213340 w 12193268"/>
              <a:gd name="connsiteY7455" fmla="*/ 3293277 h 6852115"/>
              <a:gd name="connsiteX7456" fmla="*/ 11647871 w 12193268"/>
              <a:gd name="connsiteY7456" fmla="*/ 3225902 h 6852115"/>
              <a:gd name="connsiteX7457" fmla="*/ 11455114 w 12193268"/>
              <a:gd name="connsiteY7457" fmla="*/ 3415590 h 6852115"/>
              <a:gd name="connsiteX7458" fmla="*/ 11587785 w 12193268"/>
              <a:gd name="connsiteY7458" fmla="*/ 3546330 h 6852115"/>
              <a:gd name="connsiteX7459" fmla="*/ 11647966 w 12193268"/>
              <a:gd name="connsiteY7459" fmla="*/ 3604024 h 6852115"/>
              <a:gd name="connsiteX7460" fmla="*/ 11691359 w 12193268"/>
              <a:gd name="connsiteY7460" fmla="*/ 3562482 h 6852115"/>
              <a:gd name="connsiteX7461" fmla="*/ 11840493 w 12193268"/>
              <a:gd name="connsiteY7461" fmla="*/ 3415722 h 6852115"/>
              <a:gd name="connsiteX7462" fmla="*/ 8341479 w 12193268"/>
              <a:gd name="connsiteY7462" fmla="*/ 3230348 h 6852115"/>
              <a:gd name="connsiteX7463" fmla="*/ 8298086 w 12193268"/>
              <a:gd name="connsiteY7463" fmla="*/ 3271890 h 6852115"/>
              <a:gd name="connsiteX7464" fmla="*/ 8148953 w 12193268"/>
              <a:gd name="connsiteY7464" fmla="*/ 3418651 h 6852115"/>
              <a:gd name="connsiteX7465" fmla="*/ 8341574 w 12193268"/>
              <a:gd name="connsiteY7465" fmla="*/ 3608471 h 6852115"/>
              <a:gd name="connsiteX7466" fmla="*/ 8534330 w 12193268"/>
              <a:gd name="connsiteY7466" fmla="*/ 3418782 h 6852115"/>
              <a:gd name="connsiteX7467" fmla="*/ 8401660 w 12193268"/>
              <a:gd name="connsiteY7467" fmla="*/ 3288043 h 6852115"/>
              <a:gd name="connsiteX7468" fmla="*/ 1766602 w 12193268"/>
              <a:gd name="connsiteY7468" fmla="*/ 3236649 h 6852115"/>
              <a:gd name="connsiteX7469" fmla="*/ 1723209 w 12193268"/>
              <a:gd name="connsiteY7469" fmla="*/ 3278191 h 6852115"/>
              <a:gd name="connsiteX7470" fmla="*/ 1574075 w 12193268"/>
              <a:gd name="connsiteY7470" fmla="*/ 3424951 h 6852115"/>
              <a:gd name="connsiteX7471" fmla="*/ 1766697 w 12193268"/>
              <a:gd name="connsiteY7471" fmla="*/ 3614771 h 6852115"/>
              <a:gd name="connsiteX7472" fmla="*/ 1959453 w 12193268"/>
              <a:gd name="connsiteY7472" fmla="*/ 3425083 h 6852115"/>
              <a:gd name="connsiteX7473" fmla="*/ 1826783 w 12193268"/>
              <a:gd name="connsiteY7473" fmla="*/ 3294343 h 6852115"/>
              <a:gd name="connsiteX7474" fmla="*/ 7271947 w 12193268"/>
              <a:gd name="connsiteY7474" fmla="*/ 3226952 h 6852115"/>
              <a:gd name="connsiteX7475" fmla="*/ 7079191 w 12193268"/>
              <a:gd name="connsiteY7475" fmla="*/ 3416641 h 6852115"/>
              <a:gd name="connsiteX7476" fmla="*/ 7211862 w 12193268"/>
              <a:gd name="connsiteY7476" fmla="*/ 3547381 h 6852115"/>
              <a:gd name="connsiteX7477" fmla="*/ 7272043 w 12193268"/>
              <a:gd name="connsiteY7477" fmla="*/ 3605075 h 6852115"/>
              <a:gd name="connsiteX7478" fmla="*/ 7315436 w 12193268"/>
              <a:gd name="connsiteY7478" fmla="*/ 3563533 h 6852115"/>
              <a:gd name="connsiteX7479" fmla="*/ 7464569 w 12193268"/>
              <a:gd name="connsiteY7479" fmla="*/ 3416773 h 6852115"/>
              <a:gd name="connsiteX7480" fmla="*/ 3965556 w 12193268"/>
              <a:gd name="connsiteY7480" fmla="*/ 3231399 h 6852115"/>
              <a:gd name="connsiteX7481" fmla="*/ 3922163 w 12193268"/>
              <a:gd name="connsiteY7481" fmla="*/ 3272941 h 6852115"/>
              <a:gd name="connsiteX7482" fmla="*/ 3773030 w 12193268"/>
              <a:gd name="connsiteY7482" fmla="*/ 3419702 h 6852115"/>
              <a:gd name="connsiteX7483" fmla="*/ 3965651 w 12193268"/>
              <a:gd name="connsiteY7483" fmla="*/ 3609521 h 6852115"/>
              <a:gd name="connsiteX7484" fmla="*/ 4158407 w 12193268"/>
              <a:gd name="connsiteY7484" fmla="*/ 3419833 h 6852115"/>
              <a:gd name="connsiteX7485" fmla="*/ 4025737 w 12193268"/>
              <a:gd name="connsiteY7485" fmla="*/ 3289093 h 6852115"/>
              <a:gd name="connsiteX7486" fmla="*/ 9460269 w 12193268"/>
              <a:gd name="connsiteY7486" fmla="*/ 3221717 h 6852115"/>
              <a:gd name="connsiteX7487" fmla="*/ 9267513 w 12193268"/>
              <a:gd name="connsiteY7487" fmla="*/ 3411405 h 6852115"/>
              <a:gd name="connsiteX7488" fmla="*/ 9400183 w 12193268"/>
              <a:gd name="connsiteY7488" fmla="*/ 3542145 h 6852115"/>
              <a:gd name="connsiteX7489" fmla="*/ 9460364 w 12193268"/>
              <a:gd name="connsiteY7489" fmla="*/ 3599840 h 6852115"/>
              <a:gd name="connsiteX7490" fmla="*/ 9503757 w 12193268"/>
              <a:gd name="connsiteY7490" fmla="*/ 3558298 h 6852115"/>
              <a:gd name="connsiteX7491" fmla="*/ 9652890 w 12193268"/>
              <a:gd name="connsiteY7491" fmla="*/ 3411539 h 6852115"/>
              <a:gd name="connsiteX7492" fmla="*/ 2885391 w 12193268"/>
              <a:gd name="connsiteY7492" fmla="*/ 3228017 h 6852115"/>
              <a:gd name="connsiteX7493" fmla="*/ 2692634 w 12193268"/>
              <a:gd name="connsiteY7493" fmla="*/ 3417707 h 6852115"/>
              <a:gd name="connsiteX7494" fmla="*/ 2825305 w 12193268"/>
              <a:gd name="connsiteY7494" fmla="*/ 3548446 h 6852115"/>
              <a:gd name="connsiteX7495" fmla="*/ 2885486 w 12193268"/>
              <a:gd name="connsiteY7495" fmla="*/ 3606140 h 6852115"/>
              <a:gd name="connsiteX7496" fmla="*/ 2928880 w 12193268"/>
              <a:gd name="connsiteY7496" fmla="*/ 3564598 h 6852115"/>
              <a:gd name="connsiteX7497" fmla="*/ 3078013 w 12193268"/>
              <a:gd name="connsiteY7497" fmla="*/ 3417839 h 6852115"/>
              <a:gd name="connsiteX7498" fmla="*/ 5084345 w 12193268"/>
              <a:gd name="connsiteY7498" fmla="*/ 3222767 h 6852115"/>
              <a:gd name="connsiteX7499" fmla="*/ 4891589 w 12193268"/>
              <a:gd name="connsiteY7499" fmla="*/ 3412456 h 6852115"/>
              <a:gd name="connsiteX7500" fmla="*/ 5024259 w 12193268"/>
              <a:gd name="connsiteY7500" fmla="*/ 3543196 h 6852115"/>
              <a:gd name="connsiteX7501" fmla="*/ 5084440 w 12193268"/>
              <a:gd name="connsiteY7501" fmla="*/ 3600890 h 6852115"/>
              <a:gd name="connsiteX7502" fmla="*/ 5127834 w 12193268"/>
              <a:gd name="connsiteY7502" fmla="*/ 3559348 h 6852115"/>
              <a:gd name="connsiteX7503" fmla="*/ 5276967 w 12193268"/>
              <a:gd name="connsiteY7503" fmla="*/ 3412589 h 6852115"/>
              <a:gd name="connsiteX7504" fmla="*/ 697788 w 12193268"/>
              <a:gd name="connsiteY7504" fmla="*/ 3223833 h 6852115"/>
              <a:gd name="connsiteX7505" fmla="*/ 505032 w 12193268"/>
              <a:gd name="connsiteY7505" fmla="*/ 3413522 h 6852115"/>
              <a:gd name="connsiteX7506" fmla="*/ 637702 w 12193268"/>
              <a:gd name="connsiteY7506" fmla="*/ 3544261 h 6852115"/>
              <a:gd name="connsiteX7507" fmla="*/ 697883 w 12193268"/>
              <a:gd name="connsiteY7507" fmla="*/ 3601956 h 6852115"/>
              <a:gd name="connsiteX7508" fmla="*/ 741277 w 12193268"/>
              <a:gd name="connsiteY7508" fmla="*/ 3560414 h 6852115"/>
              <a:gd name="connsiteX7509" fmla="*/ 890410 w 12193268"/>
              <a:gd name="connsiteY7509" fmla="*/ 3413654 h 6852115"/>
              <a:gd name="connsiteX7510" fmla="*/ 11087173 w 12193268"/>
              <a:gd name="connsiteY7510" fmla="*/ 3039017 h 6852115"/>
              <a:gd name="connsiteX7511" fmla="*/ 11088658 w 12193268"/>
              <a:gd name="connsiteY7511" fmla="*/ 3039017 h 6852115"/>
              <a:gd name="connsiteX7512" fmla="*/ 11088658 w 12193268"/>
              <a:gd name="connsiteY7512" fmla="*/ 3040696 h 6852115"/>
              <a:gd name="connsiteX7513" fmla="*/ 11087173 w 12193268"/>
              <a:gd name="connsiteY7513" fmla="*/ 3040695 h 6852115"/>
              <a:gd name="connsiteX7514" fmla="*/ 6711250 w 12193268"/>
              <a:gd name="connsiteY7514" fmla="*/ 3040068 h 6852115"/>
              <a:gd name="connsiteX7515" fmla="*/ 6712734 w 12193268"/>
              <a:gd name="connsiteY7515" fmla="*/ 3040067 h 6852115"/>
              <a:gd name="connsiteX7516" fmla="*/ 6712734 w 12193268"/>
              <a:gd name="connsiteY7516" fmla="*/ 3041746 h 6852115"/>
              <a:gd name="connsiteX7517" fmla="*/ 6711250 w 12193268"/>
              <a:gd name="connsiteY7517" fmla="*/ 3041746 h 6852115"/>
              <a:gd name="connsiteX7518" fmla="*/ 8899571 w 12193268"/>
              <a:gd name="connsiteY7518" fmla="*/ 3035582 h 6852115"/>
              <a:gd name="connsiteX7519" fmla="*/ 8901055 w 12193268"/>
              <a:gd name="connsiteY7519" fmla="*/ 3035582 h 6852115"/>
              <a:gd name="connsiteX7520" fmla="*/ 8901055 w 12193268"/>
              <a:gd name="connsiteY7520" fmla="*/ 3036511 h 6852115"/>
              <a:gd name="connsiteX7521" fmla="*/ 8899571 w 12193268"/>
              <a:gd name="connsiteY7521" fmla="*/ 3036511 h 6852115"/>
              <a:gd name="connsiteX7522" fmla="*/ 2324694 w 12193268"/>
              <a:gd name="connsiteY7522" fmla="*/ 3041133 h 6852115"/>
              <a:gd name="connsiteX7523" fmla="*/ 2326178 w 12193268"/>
              <a:gd name="connsiteY7523" fmla="*/ 3041133 h 6852115"/>
              <a:gd name="connsiteX7524" fmla="*/ 2326177 w 12193268"/>
              <a:gd name="connsiteY7524" fmla="*/ 3042812 h 6852115"/>
              <a:gd name="connsiteX7525" fmla="*/ 2324693 w 12193268"/>
              <a:gd name="connsiteY7525" fmla="*/ 3042811 h 6852115"/>
              <a:gd name="connsiteX7526" fmla="*/ 4523648 w 12193268"/>
              <a:gd name="connsiteY7526" fmla="*/ 3036632 h 6852115"/>
              <a:gd name="connsiteX7527" fmla="*/ 4525132 w 12193268"/>
              <a:gd name="connsiteY7527" fmla="*/ 3036632 h 6852115"/>
              <a:gd name="connsiteX7528" fmla="*/ 4525132 w 12193268"/>
              <a:gd name="connsiteY7528" fmla="*/ 3037561 h 6852115"/>
              <a:gd name="connsiteX7529" fmla="*/ 4523647 w 12193268"/>
              <a:gd name="connsiteY7529" fmla="*/ 3037561 h 6852115"/>
              <a:gd name="connsiteX7530" fmla="*/ 137091 w 12193268"/>
              <a:gd name="connsiteY7530" fmla="*/ 3037698 h 6852115"/>
              <a:gd name="connsiteX7531" fmla="*/ 138575 w 12193268"/>
              <a:gd name="connsiteY7531" fmla="*/ 3037698 h 6852115"/>
              <a:gd name="connsiteX7532" fmla="*/ 138575 w 12193268"/>
              <a:gd name="connsiteY7532" fmla="*/ 3038627 h 6852115"/>
              <a:gd name="connsiteX7533" fmla="*/ 137091 w 12193268"/>
              <a:gd name="connsiteY7533" fmla="*/ 3038627 h 6852115"/>
              <a:gd name="connsiteX7534" fmla="*/ 12183434 w 12193268"/>
              <a:gd name="connsiteY7534" fmla="*/ 3014718 h 6852115"/>
              <a:gd name="connsiteX7535" fmla="*/ 12167835 w 12193268"/>
              <a:gd name="connsiteY7535" fmla="*/ 3029125 h 6852115"/>
              <a:gd name="connsiteX7536" fmla="*/ 12143380 w 12193268"/>
              <a:gd name="connsiteY7536" fmla="*/ 3029117 h 6852115"/>
              <a:gd name="connsiteX7537" fmla="*/ 12184909 w 12193268"/>
              <a:gd name="connsiteY7537" fmla="*/ 3067502 h 6852115"/>
              <a:gd name="connsiteX7538" fmla="*/ 12184922 w 12193268"/>
              <a:gd name="connsiteY7538" fmla="*/ 3029131 h 6852115"/>
              <a:gd name="connsiteX7539" fmla="*/ 12183434 w 12193268"/>
              <a:gd name="connsiteY7539" fmla="*/ 3029131 h 6852115"/>
              <a:gd name="connsiteX7540" fmla="*/ 10528354 w 12193268"/>
              <a:gd name="connsiteY7540" fmla="*/ 3013604 h 6852115"/>
              <a:gd name="connsiteX7541" fmla="*/ 10501048 w 12193268"/>
              <a:gd name="connsiteY7541" fmla="*/ 3040495 h 6852115"/>
              <a:gd name="connsiteX7542" fmla="*/ 10497043 w 12193268"/>
              <a:gd name="connsiteY7542" fmla="*/ 3040494 h 6852115"/>
              <a:gd name="connsiteX7543" fmla="*/ 10499045 w 12193268"/>
              <a:gd name="connsiteY7543" fmla="*/ 3042467 h 6852115"/>
              <a:gd name="connsiteX7544" fmla="*/ 10490425 w 12193268"/>
              <a:gd name="connsiteY7544" fmla="*/ 3050957 h 6852115"/>
              <a:gd name="connsiteX7545" fmla="*/ 10507660 w 12193268"/>
              <a:gd name="connsiteY7545" fmla="*/ 3050956 h 6852115"/>
              <a:gd name="connsiteX7546" fmla="*/ 10531289 w 12193268"/>
              <a:gd name="connsiteY7546" fmla="*/ 3074241 h 6852115"/>
              <a:gd name="connsiteX7547" fmla="*/ 10554950 w 12193268"/>
              <a:gd name="connsiteY7547" fmla="*/ 3050956 h 6852115"/>
              <a:gd name="connsiteX7548" fmla="*/ 10566281 w 12193268"/>
              <a:gd name="connsiteY7548" fmla="*/ 3050957 h 6852115"/>
              <a:gd name="connsiteX7549" fmla="*/ 10560618 w 12193268"/>
              <a:gd name="connsiteY7549" fmla="*/ 3045378 h 6852115"/>
              <a:gd name="connsiteX7550" fmla="*/ 10565558 w 12193268"/>
              <a:gd name="connsiteY7550" fmla="*/ 3040516 h 6852115"/>
              <a:gd name="connsiteX7551" fmla="*/ 10555678 w 12193268"/>
              <a:gd name="connsiteY7551" fmla="*/ 3040513 h 6852115"/>
              <a:gd name="connsiteX7552" fmla="*/ 9995830 w 12193268"/>
              <a:gd name="connsiteY7552" fmla="*/ 3011282 h 6852115"/>
              <a:gd name="connsiteX7553" fmla="*/ 9992666 w 12193268"/>
              <a:gd name="connsiteY7553" fmla="*/ 3014205 h 6852115"/>
              <a:gd name="connsiteX7554" fmla="*/ 9990915 w 12193268"/>
              <a:gd name="connsiteY7554" fmla="*/ 3012585 h 6852115"/>
              <a:gd name="connsiteX7555" fmla="*/ 9990915 w 12193268"/>
              <a:gd name="connsiteY7555" fmla="*/ 3015821 h 6852115"/>
              <a:gd name="connsiteX7556" fmla="*/ 9981043 w 12193268"/>
              <a:gd name="connsiteY7556" fmla="*/ 3024941 h 6852115"/>
              <a:gd name="connsiteX7557" fmla="*/ 9955777 w 12193268"/>
              <a:gd name="connsiteY7557" fmla="*/ 3024932 h 6852115"/>
              <a:gd name="connsiteX7558" fmla="*/ 9992393 w 12193268"/>
              <a:gd name="connsiteY7558" fmla="*/ 3058775 h 6852115"/>
              <a:gd name="connsiteX7559" fmla="*/ 9992391 w 12193268"/>
              <a:gd name="connsiteY7559" fmla="*/ 3064620 h 6852115"/>
              <a:gd name="connsiteX7560" fmla="*/ 9995555 w 12193268"/>
              <a:gd name="connsiteY7560" fmla="*/ 3061699 h 6852115"/>
              <a:gd name="connsiteX7561" fmla="*/ 9997305 w 12193268"/>
              <a:gd name="connsiteY7561" fmla="*/ 3063316 h 6852115"/>
              <a:gd name="connsiteX7562" fmla="*/ 9997306 w 12193268"/>
              <a:gd name="connsiteY7562" fmla="*/ 3060082 h 6852115"/>
              <a:gd name="connsiteX7563" fmla="*/ 10007194 w 12193268"/>
              <a:gd name="connsiteY7563" fmla="*/ 3050956 h 6852115"/>
              <a:gd name="connsiteX7564" fmla="*/ 10032458 w 12193268"/>
              <a:gd name="connsiteY7564" fmla="*/ 3050956 h 6852115"/>
              <a:gd name="connsiteX7565" fmla="*/ 9995830 w 12193268"/>
              <a:gd name="connsiteY7565" fmla="*/ 3017126 h 6852115"/>
              <a:gd name="connsiteX7566" fmla="*/ 6152430 w 12193268"/>
              <a:gd name="connsiteY7566" fmla="*/ 3014655 h 6852115"/>
              <a:gd name="connsiteX7567" fmla="*/ 6125124 w 12193268"/>
              <a:gd name="connsiteY7567" fmla="*/ 3041545 h 6852115"/>
              <a:gd name="connsiteX7568" fmla="*/ 6121119 w 12193268"/>
              <a:gd name="connsiteY7568" fmla="*/ 3041544 h 6852115"/>
              <a:gd name="connsiteX7569" fmla="*/ 6123122 w 12193268"/>
              <a:gd name="connsiteY7569" fmla="*/ 3043517 h 6852115"/>
              <a:gd name="connsiteX7570" fmla="*/ 6114501 w 12193268"/>
              <a:gd name="connsiteY7570" fmla="*/ 3052007 h 6852115"/>
              <a:gd name="connsiteX7571" fmla="*/ 6131736 w 12193268"/>
              <a:gd name="connsiteY7571" fmla="*/ 3052006 h 6852115"/>
              <a:gd name="connsiteX7572" fmla="*/ 6155365 w 12193268"/>
              <a:gd name="connsiteY7572" fmla="*/ 3075292 h 6852115"/>
              <a:gd name="connsiteX7573" fmla="*/ 6179027 w 12193268"/>
              <a:gd name="connsiteY7573" fmla="*/ 3052007 h 6852115"/>
              <a:gd name="connsiteX7574" fmla="*/ 6190358 w 12193268"/>
              <a:gd name="connsiteY7574" fmla="*/ 3052007 h 6852115"/>
              <a:gd name="connsiteX7575" fmla="*/ 6184695 w 12193268"/>
              <a:gd name="connsiteY7575" fmla="*/ 3046428 h 6852115"/>
              <a:gd name="connsiteX7576" fmla="*/ 6189633 w 12193268"/>
              <a:gd name="connsiteY7576" fmla="*/ 3041567 h 6852115"/>
              <a:gd name="connsiteX7577" fmla="*/ 6179754 w 12193268"/>
              <a:gd name="connsiteY7577" fmla="*/ 3041564 h 6852115"/>
              <a:gd name="connsiteX7578" fmla="*/ 8340751 w 12193268"/>
              <a:gd name="connsiteY7578" fmla="*/ 3010169 h 6852115"/>
              <a:gd name="connsiteX7579" fmla="*/ 8314206 w 12193268"/>
              <a:gd name="connsiteY7579" fmla="*/ 3036310 h 6852115"/>
              <a:gd name="connsiteX7580" fmla="*/ 8309440 w 12193268"/>
              <a:gd name="connsiteY7580" fmla="*/ 3036308 h 6852115"/>
              <a:gd name="connsiteX7581" fmla="*/ 8311823 w 12193268"/>
              <a:gd name="connsiteY7581" fmla="*/ 3038657 h 6852115"/>
              <a:gd name="connsiteX7582" fmla="*/ 8302822 w 12193268"/>
              <a:gd name="connsiteY7582" fmla="*/ 3047519 h 6852115"/>
              <a:gd name="connsiteX7583" fmla="*/ 8320817 w 12193268"/>
              <a:gd name="connsiteY7583" fmla="*/ 3047520 h 6852115"/>
              <a:gd name="connsiteX7584" fmla="*/ 8343686 w 12193268"/>
              <a:gd name="connsiteY7584" fmla="*/ 3070056 h 6852115"/>
              <a:gd name="connsiteX7585" fmla="*/ 8366586 w 12193268"/>
              <a:gd name="connsiteY7585" fmla="*/ 3047520 h 6852115"/>
              <a:gd name="connsiteX7586" fmla="*/ 8378679 w 12193268"/>
              <a:gd name="connsiteY7586" fmla="*/ 3047521 h 6852115"/>
              <a:gd name="connsiteX7587" fmla="*/ 8372634 w 12193268"/>
              <a:gd name="connsiteY7587" fmla="*/ 3041568 h 6852115"/>
              <a:gd name="connsiteX7588" fmla="*/ 8377955 w 12193268"/>
              <a:gd name="connsiteY7588" fmla="*/ 3036331 h 6852115"/>
              <a:gd name="connsiteX7589" fmla="*/ 8367313 w 12193268"/>
              <a:gd name="connsiteY7589" fmla="*/ 3036329 h 6852115"/>
              <a:gd name="connsiteX7590" fmla="*/ 3420954 w 12193268"/>
              <a:gd name="connsiteY7590" fmla="*/ 3016835 h 6852115"/>
              <a:gd name="connsiteX7591" fmla="*/ 3405355 w 12193268"/>
              <a:gd name="connsiteY7591" fmla="*/ 3031241 h 6852115"/>
              <a:gd name="connsiteX7592" fmla="*/ 3380900 w 12193268"/>
              <a:gd name="connsiteY7592" fmla="*/ 3031234 h 6852115"/>
              <a:gd name="connsiteX7593" fmla="*/ 3422428 w 12193268"/>
              <a:gd name="connsiteY7593" fmla="*/ 3069618 h 6852115"/>
              <a:gd name="connsiteX7594" fmla="*/ 3422441 w 12193268"/>
              <a:gd name="connsiteY7594" fmla="*/ 3031247 h 6852115"/>
              <a:gd name="connsiteX7595" fmla="*/ 3420953 w 12193268"/>
              <a:gd name="connsiteY7595" fmla="*/ 3031247 h 6852115"/>
              <a:gd name="connsiteX7596" fmla="*/ 11644531 w 12193268"/>
              <a:gd name="connsiteY7596" fmla="*/ 3005282 h 6852115"/>
              <a:gd name="connsiteX7597" fmla="*/ 11620507 w 12193268"/>
              <a:gd name="connsiteY7597" fmla="*/ 3028938 h 6852115"/>
              <a:gd name="connsiteX7598" fmla="*/ 11609554 w 12193268"/>
              <a:gd name="connsiteY7598" fmla="*/ 3028934 h 6852115"/>
              <a:gd name="connsiteX7599" fmla="*/ 11615030 w 12193268"/>
              <a:gd name="connsiteY7599" fmla="*/ 3034331 h 6852115"/>
              <a:gd name="connsiteX7600" fmla="*/ 11610272 w 12193268"/>
              <a:gd name="connsiteY7600" fmla="*/ 3039017 h 6852115"/>
              <a:gd name="connsiteX7601" fmla="*/ 11619785 w 12193268"/>
              <a:gd name="connsiteY7601" fmla="*/ 3039017 h 6852115"/>
              <a:gd name="connsiteX7602" fmla="*/ 11647469 w 12193268"/>
              <a:gd name="connsiteY7602" fmla="*/ 3066299 h 6852115"/>
              <a:gd name="connsiteX7603" fmla="*/ 11675191 w 12193268"/>
              <a:gd name="connsiteY7603" fmla="*/ 3039017 h 6852115"/>
              <a:gd name="connsiteX7604" fmla="*/ 11678788 w 12193268"/>
              <a:gd name="connsiteY7604" fmla="*/ 3039017 h 6852115"/>
              <a:gd name="connsiteX7605" fmla="*/ 11676990 w 12193268"/>
              <a:gd name="connsiteY7605" fmla="*/ 3037247 h 6852115"/>
              <a:gd name="connsiteX7606" fmla="*/ 11685410 w 12193268"/>
              <a:gd name="connsiteY7606" fmla="*/ 3028960 h 6852115"/>
              <a:gd name="connsiteX7607" fmla="*/ 11668570 w 12193268"/>
              <a:gd name="connsiteY7607" fmla="*/ 3028955 h 6852115"/>
              <a:gd name="connsiteX7608" fmla="*/ 5619906 w 12193268"/>
              <a:gd name="connsiteY7608" fmla="*/ 3012333 h 6852115"/>
              <a:gd name="connsiteX7609" fmla="*/ 5616743 w 12193268"/>
              <a:gd name="connsiteY7609" fmla="*/ 3015255 h 6852115"/>
              <a:gd name="connsiteX7610" fmla="*/ 5614991 w 12193268"/>
              <a:gd name="connsiteY7610" fmla="*/ 3013636 h 6852115"/>
              <a:gd name="connsiteX7611" fmla="*/ 5614992 w 12193268"/>
              <a:gd name="connsiteY7611" fmla="*/ 3016872 h 6852115"/>
              <a:gd name="connsiteX7612" fmla="*/ 5605119 w 12193268"/>
              <a:gd name="connsiteY7612" fmla="*/ 3025991 h 6852115"/>
              <a:gd name="connsiteX7613" fmla="*/ 5579854 w 12193268"/>
              <a:gd name="connsiteY7613" fmla="*/ 3025983 h 6852115"/>
              <a:gd name="connsiteX7614" fmla="*/ 5616469 w 12193268"/>
              <a:gd name="connsiteY7614" fmla="*/ 3059826 h 6852115"/>
              <a:gd name="connsiteX7615" fmla="*/ 5616467 w 12193268"/>
              <a:gd name="connsiteY7615" fmla="*/ 3065671 h 6852115"/>
              <a:gd name="connsiteX7616" fmla="*/ 5619632 w 12193268"/>
              <a:gd name="connsiteY7616" fmla="*/ 3062749 h 6852115"/>
              <a:gd name="connsiteX7617" fmla="*/ 5621382 w 12193268"/>
              <a:gd name="connsiteY7617" fmla="*/ 3064367 h 6852115"/>
              <a:gd name="connsiteX7618" fmla="*/ 5621383 w 12193268"/>
              <a:gd name="connsiteY7618" fmla="*/ 3061133 h 6852115"/>
              <a:gd name="connsiteX7619" fmla="*/ 5631271 w 12193268"/>
              <a:gd name="connsiteY7619" fmla="*/ 3052006 h 6852115"/>
              <a:gd name="connsiteX7620" fmla="*/ 5656534 w 12193268"/>
              <a:gd name="connsiteY7620" fmla="*/ 3052007 h 6852115"/>
              <a:gd name="connsiteX7621" fmla="*/ 5619906 w 12193268"/>
              <a:gd name="connsiteY7621" fmla="*/ 3018177 h 6852115"/>
              <a:gd name="connsiteX7622" fmla="*/ 7803311 w 12193268"/>
              <a:gd name="connsiteY7622" fmla="*/ 3009150 h 6852115"/>
              <a:gd name="connsiteX7623" fmla="*/ 7803311 w 12193268"/>
              <a:gd name="connsiteY7623" fmla="*/ 3019648 h 6852115"/>
              <a:gd name="connsiteX7624" fmla="*/ 7791912 w 12193268"/>
              <a:gd name="connsiteY7624" fmla="*/ 3030176 h 6852115"/>
              <a:gd name="connsiteX7625" fmla="*/ 7767456 w 12193268"/>
              <a:gd name="connsiteY7625" fmla="*/ 3030168 h 6852115"/>
              <a:gd name="connsiteX7626" fmla="*/ 7808985 w 12193268"/>
              <a:gd name="connsiteY7626" fmla="*/ 3068553 h 6852115"/>
              <a:gd name="connsiteX7627" fmla="*/ 7808989 w 12193268"/>
              <a:gd name="connsiteY7627" fmla="*/ 3056555 h 6852115"/>
              <a:gd name="connsiteX7628" fmla="*/ 7818777 w 12193268"/>
              <a:gd name="connsiteY7628" fmla="*/ 3047520 h 6852115"/>
              <a:gd name="connsiteX7629" fmla="*/ 7844852 w 12193268"/>
              <a:gd name="connsiteY7629" fmla="*/ 3047521 h 6852115"/>
              <a:gd name="connsiteX7630" fmla="*/ 1765874 w 12193268"/>
              <a:gd name="connsiteY7630" fmla="*/ 3015720 h 6852115"/>
              <a:gd name="connsiteX7631" fmla="*/ 1738567 w 12193268"/>
              <a:gd name="connsiteY7631" fmla="*/ 3042611 h 6852115"/>
              <a:gd name="connsiteX7632" fmla="*/ 1734562 w 12193268"/>
              <a:gd name="connsiteY7632" fmla="*/ 3042610 h 6852115"/>
              <a:gd name="connsiteX7633" fmla="*/ 1736565 w 12193268"/>
              <a:gd name="connsiteY7633" fmla="*/ 3044583 h 6852115"/>
              <a:gd name="connsiteX7634" fmla="*/ 1727945 w 12193268"/>
              <a:gd name="connsiteY7634" fmla="*/ 3053072 h 6852115"/>
              <a:gd name="connsiteX7635" fmla="*/ 1745180 w 12193268"/>
              <a:gd name="connsiteY7635" fmla="*/ 3053072 h 6852115"/>
              <a:gd name="connsiteX7636" fmla="*/ 1768809 w 12193268"/>
              <a:gd name="connsiteY7636" fmla="*/ 3076357 h 6852115"/>
              <a:gd name="connsiteX7637" fmla="*/ 1792470 w 12193268"/>
              <a:gd name="connsiteY7637" fmla="*/ 3053072 h 6852115"/>
              <a:gd name="connsiteX7638" fmla="*/ 1803801 w 12193268"/>
              <a:gd name="connsiteY7638" fmla="*/ 3053073 h 6852115"/>
              <a:gd name="connsiteX7639" fmla="*/ 1798138 w 12193268"/>
              <a:gd name="connsiteY7639" fmla="*/ 3047494 h 6852115"/>
              <a:gd name="connsiteX7640" fmla="*/ 1803077 w 12193268"/>
              <a:gd name="connsiteY7640" fmla="*/ 3042633 h 6852115"/>
              <a:gd name="connsiteX7641" fmla="*/ 1793197 w 12193268"/>
              <a:gd name="connsiteY7641" fmla="*/ 3042629 h 6852115"/>
              <a:gd name="connsiteX7642" fmla="*/ 3964828 w 12193268"/>
              <a:gd name="connsiteY7642" fmla="*/ 3011220 h 6852115"/>
              <a:gd name="connsiteX7643" fmla="*/ 3938282 w 12193268"/>
              <a:gd name="connsiteY7643" fmla="*/ 3037361 h 6852115"/>
              <a:gd name="connsiteX7644" fmla="*/ 3933517 w 12193268"/>
              <a:gd name="connsiteY7644" fmla="*/ 3037359 h 6852115"/>
              <a:gd name="connsiteX7645" fmla="*/ 3935899 w 12193268"/>
              <a:gd name="connsiteY7645" fmla="*/ 3039707 h 6852115"/>
              <a:gd name="connsiteX7646" fmla="*/ 3926899 w 12193268"/>
              <a:gd name="connsiteY7646" fmla="*/ 3048570 h 6852115"/>
              <a:gd name="connsiteX7647" fmla="*/ 3944894 w 12193268"/>
              <a:gd name="connsiteY7647" fmla="*/ 3048571 h 6852115"/>
              <a:gd name="connsiteX7648" fmla="*/ 3967762 w 12193268"/>
              <a:gd name="connsiteY7648" fmla="*/ 3071107 h 6852115"/>
              <a:gd name="connsiteX7649" fmla="*/ 3990663 w 12193268"/>
              <a:gd name="connsiteY7649" fmla="*/ 3048571 h 6852115"/>
              <a:gd name="connsiteX7650" fmla="*/ 4002755 w 12193268"/>
              <a:gd name="connsiteY7650" fmla="*/ 3048571 h 6852115"/>
              <a:gd name="connsiteX7651" fmla="*/ 3996711 w 12193268"/>
              <a:gd name="connsiteY7651" fmla="*/ 3042618 h 6852115"/>
              <a:gd name="connsiteX7652" fmla="*/ 4002032 w 12193268"/>
              <a:gd name="connsiteY7652" fmla="*/ 3037382 h 6852115"/>
              <a:gd name="connsiteX7653" fmla="*/ 3991390 w 12193268"/>
              <a:gd name="connsiteY7653" fmla="*/ 3037379 h 6852115"/>
              <a:gd name="connsiteX7654" fmla="*/ 7268608 w 12193268"/>
              <a:gd name="connsiteY7654" fmla="*/ 3006333 h 6852115"/>
              <a:gd name="connsiteX7655" fmla="*/ 7244583 w 12193268"/>
              <a:gd name="connsiteY7655" fmla="*/ 3029988 h 6852115"/>
              <a:gd name="connsiteX7656" fmla="*/ 7233630 w 12193268"/>
              <a:gd name="connsiteY7656" fmla="*/ 3029985 h 6852115"/>
              <a:gd name="connsiteX7657" fmla="*/ 7239107 w 12193268"/>
              <a:gd name="connsiteY7657" fmla="*/ 3035382 h 6852115"/>
              <a:gd name="connsiteX7658" fmla="*/ 7234349 w 12193268"/>
              <a:gd name="connsiteY7658" fmla="*/ 3040068 h 6852115"/>
              <a:gd name="connsiteX7659" fmla="*/ 7243861 w 12193268"/>
              <a:gd name="connsiteY7659" fmla="*/ 3040067 h 6852115"/>
              <a:gd name="connsiteX7660" fmla="*/ 7271545 w 12193268"/>
              <a:gd name="connsiteY7660" fmla="*/ 3067349 h 6852115"/>
              <a:gd name="connsiteX7661" fmla="*/ 7299268 w 12193268"/>
              <a:gd name="connsiteY7661" fmla="*/ 3040067 h 6852115"/>
              <a:gd name="connsiteX7662" fmla="*/ 7302864 w 12193268"/>
              <a:gd name="connsiteY7662" fmla="*/ 3040067 h 6852115"/>
              <a:gd name="connsiteX7663" fmla="*/ 7301066 w 12193268"/>
              <a:gd name="connsiteY7663" fmla="*/ 3038297 h 6852115"/>
              <a:gd name="connsiteX7664" fmla="*/ 7309486 w 12193268"/>
              <a:gd name="connsiteY7664" fmla="*/ 3030011 h 6852115"/>
              <a:gd name="connsiteX7665" fmla="*/ 7292647 w 12193268"/>
              <a:gd name="connsiteY7665" fmla="*/ 3030006 h 6852115"/>
              <a:gd name="connsiteX7666" fmla="*/ 1233350 w 12193268"/>
              <a:gd name="connsiteY7666" fmla="*/ 3013398 h 6852115"/>
              <a:gd name="connsiteX7667" fmla="*/ 1230186 w 12193268"/>
              <a:gd name="connsiteY7667" fmla="*/ 3016321 h 6852115"/>
              <a:gd name="connsiteX7668" fmla="*/ 1228435 w 12193268"/>
              <a:gd name="connsiteY7668" fmla="*/ 3014702 h 6852115"/>
              <a:gd name="connsiteX7669" fmla="*/ 1228435 w 12193268"/>
              <a:gd name="connsiteY7669" fmla="*/ 3017938 h 6852115"/>
              <a:gd name="connsiteX7670" fmla="*/ 1218562 w 12193268"/>
              <a:gd name="connsiteY7670" fmla="*/ 3027057 h 6852115"/>
              <a:gd name="connsiteX7671" fmla="*/ 1193297 w 12193268"/>
              <a:gd name="connsiteY7671" fmla="*/ 3027048 h 6852115"/>
              <a:gd name="connsiteX7672" fmla="*/ 1229912 w 12193268"/>
              <a:gd name="connsiteY7672" fmla="*/ 3060892 h 6852115"/>
              <a:gd name="connsiteX7673" fmla="*/ 1229911 w 12193268"/>
              <a:gd name="connsiteY7673" fmla="*/ 3066736 h 6852115"/>
              <a:gd name="connsiteX7674" fmla="*/ 1233075 w 12193268"/>
              <a:gd name="connsiteY7674" fmla="*/ 3063814 h 6852115"/>
              <a:gd name="connsiteX7675" fmla="*/ 1234825 w 12193268"/>
              <a:gd name="connsiteY7675" fmla="*/ 3065433 h 6852115"/>
              <a:gd name="connsiteX7676" fmla="*/ 1234827 w 12193268"/>
              <a:gd name="connsiteY7676" fmla="*/ 3062199 h 6852115"/>
              <a:gd name="connsiteX7677" fmla="*/ 1244714 w 12193268"/>
              <a:gd name="connsiteY7677" fmla="*/ 3053072 h 6852115"/>
              <a:gd name="connsiteX7678" fmla="*/ 1269977 w 12193268"/>
              <a:gd name="connsiteY7678" fmla="*/ 3053072 h 6852115"/>
              <a:gd name="connsiteX7679" fmla="*/ 1233350 w 12193268"/>
              <a:gd name="connsiteY7679" fmla="*/ 3019242 h 6852115"/>
              <a:gd name="connsiteX7680" fmla="*/ 9456927 w 12193268"/>
              <a:gd name="connsiteY7680" fmla="*/ 3001845 h 6852115"/>
              <a:gd name="connsiteX7681" fmla="*/ 9433665 w 12193268"/>
              <a:gd name="connsiteY7681" fmla="*/ 3024753 h 6852115"/>
              <a:gd name="connsiteX7682" fmla="*/ 9421951 w 12193268"/>
              <a:gd name="connsiteY7682" fmla="*/ 3024750 h 6852115"/>
              <a:gd name="connsiteX7683" fmla="*/ 9427808 w 12193268"/>
              <a:gd name="connsiteY7683" fmla="*/ 3030522 h 6852115"/>
              <a:gd name="connsiteX7684" fmla="*/ 9422670 w 12193268"/>
              <a:gd name="connsiteY7684" fmla="*/ 3035581 h 6852115"/>
              <a:gd name="connsiteX7685" fmla="*/ 9432942 w 12193268"/>
              <a:gd name="connsiteY7685" fmla="*/ 3035582 h 6852115"/>
              <a:gd name="connsiteX7686" fmla="*/ 9459866 w 12193268"/>
              <a:gd name="connsiteY7686" fmla="*/ 3062114 h 6852115"/>
              <a:gd name="connsiteX7687" fmla="*/ 9486826 w 12193268"/>
              <a:gd name="connsiteY7687" fmla="*/ 3035582 h 6852115"/>
              <a:gd name="connsiteX7688" fmla="*/ 9491185 w 12193268"/>
              <a:gd name="connsiteY7688" fmla="*/ 3035582 h 6852115"/>
              <a:gd name="connsiteX7689" fmla="*/ 9489006 w 12193268"/>
              <a:gd name="connsiteY7689" fmla="*/ 3033437 h 6852115"/>
              <a:gd name="connsiteX7690" fmla="*/ 9497807 w 12193268"/>
              <a:gd name="connsiteY7690" fmla="*/ 3024776 h 6852115"/>
              <a:gd name="connsiteX7691" fmla="*/ 9480205 w 12193268"/>
              <a:gd name="connsiteY7691" fmla="*/ 3024770 h 6852115"/>
              <a:gd name="connsiteX7692" fmla="*/ 3427387 w 12193268"/>
              <a:gd name="connsiteY7692" fmla="*/ 3010201 h 6852115"/>
              <a:gd name="connsiteX7693" fmla="*/ 3427387 w 12193268"/>
              <a:gd name="connsiteY7693" fmla="*/ 3048571 h 6852115"/>
              <a:gd name="connsiteX7694" fmla="*/ 3428867 w 12193268"/>
              <a:gd name="connsiteY7694" fmla="*/ 3048570 h 6852115"/>
              <a:gd name="connsiteX7695" fmla="*/ 3428863 w 12193268"/>
              <a:gd name="connsiteY7695" fmla="*/ 3061485 h 6852115"/>
              <a:gd name="connsiteX7696" fmla="*/ 3442854 w 12193268"/>
              <a:gd name="connsiteY7696" fmla="*/ 3048571 h 6852115"/>
              <a:gd name="connsiteX7697" fmla="*/ 3468929 w 12193268"/>
              <a:gd name="connsiteY7697" fmla="*/ 3048571 h 6852115"/>
              <a:gd name="connsiteX7698" fmla="*/ 2882050 w 12193268"/>
              <a:gd name="connsiteY7698" fmla="*/ 3007398 h 6852115"/>
              <a:gd name="connsiteX7699" fmla="*/ 2858027 w 12193268"/>
              <a:gd name="connsiteY7699" fmla="*/ 3031054 h 6852115"/>
              <a:gd name="connsiteX7700" fmla="*/ 2847073 w 12193268"/>
              <a:gd name="connsiteY7700" fmla="*/ 3031051 h 6852115"/>
              <a:gd name="connsiteX7701" fmla="*/ 2852551 w 12193268"/>
              <a:gd name="connsiteY7701" fmla="*/ 3036448 h 6852115"/>
              <a:gd name="connsiteX7702" fmla="*/ 2847792 w 12193268"/>
              <a:gd name="connsiteY7702" fmla="*/ 3041133 h 6852115"/>
              <a:gd name="connsiteX7703" fmla="*/ 2857304 w 12193268"/>
              <a:gd name="connsiteY7703" fmla="*/ 3041133 h 6852115"/>
              <a:gd name="connsiteX7704" fmla="*/ 2884989 w 12193268"/>
              <a:gd name="connsiteY7704" fmla="*/ 3068415 h 6852115"/>
              <a:gd name="connsiteX7705" fmla="*/ 2912711 w 12193268"/>
              <a:gd name="connsiteY7705" fmla="*/ 3041133 h 6852115"/>
              <a:gd name="connsiteX7706" fmla="*/ 2916308 w 12193268"/>
              <a:gd name="connsiteY7706" fmla="*/ 3041133 h 6852115"/>
              <a:gd name="connsiteX7707" fmla="*/ 2914510 w 12193268"/>
              <a:gd name="connsiteY7707" fmla="*/ 3039363 h 6852115"/>
              <a:gd name="connsiteX7708" fmla="*/ 2922930 w 12193268"/>
              <a:gd name="connsiteY7708" fmla="*/ 3031077 h 6852115"/>
              <a:gd name="connsiteX7709" fmla="*/ 2906089 w 12193268"/>
              <a:gd name="connsiteY7709" fmla="*/ 3031071 h 6852115"/>
              <a:gd name="connsiteX7710" fmla="*/ 5081004 w 12193268"/>
              <a:gd name="connsiteY7710" fmla="*/ 3002896 h 6852115"/>
              <a:gd name="connsiteX7711" fmla="*/ 5057742 w 12193268"/>
              <a:gd name="connsiteY7711" fmla="*/ 3025804 h 6852115"/>
              <a:gd name="connsiteX7712" fmla="*/ 5046028 w 12193268"/>
              <a:gd name="connsiteY7712" fmla="*/ 3025800 h 6852115"/>
              <a:gd name="connsiteX7713" fmla="*/ 5051885 w 12193268"/>
              <a:gd name="connsiteY7713" fmla="*/ 3031572 h 6852115"/>
              <a:gd name="connsiteX7714" fmla="*/ 5046746 w 12193268"/>
              <a:gd name="connsiteY7714" fmla="*/ 3036631 h 6852115"/>
              <a:gd name="connsiteX7715" fmla="*/ 5057019 w 12193268"/>
              <a:gd name="connsiteY7715" fmla="*/ 3036632 h 6852115"/>
              <a:gd name="connsiteX7716" fmla="*/ 5083943 w 12193268"/>
              <a:gd name="connsiteY7716" fmla="*/ 3063164 h 6852115"/>
              <a:gd name="connsiteX7717" fmla="*/ 5110903 w 12193268"/>
              <a:gd name="connsiteY7717" fmla="*/ 3036632 h 6852115"/>
              <a:gd name="connsiteX7718" fmla="*/ 5115261 w 12193268"/>
              <a:gd name="connsiteY7718" fmla="*/ 3036632 h 6852115"/>
              <a:gd name="connsiteX7719" fmla="*/ 5113083 w 12193268"/>
              <a:gd name="connsiteY7719" fmla="*/ 3034487 h 6852115"/>
              <a:gd name="connsiteX7720" fmla="*/ 5121884 w 12193268"/>
              <a:gd name="connsiteY7720" fmla="*/ 3025827 h 6852115"/>
              <a:gd name="connsiteX7721" fmla="*/ 5104282 w 12193268"/>
              <a:gd name="connsiteY7721" fmla="*/ 3025820 h 6852115"/>
              <a:gd name="connsiteX7722" fmla="*/ 694447 w 12193268"/>
              <a:gd name="connsiteY7722" fmla="*/ 3003962 h 6852115"/>
              <a:gd name="connsiteX7723" fmla="*/ 671185 w 12193268"/>
              <a:gd name="connsiteY7723" fmla="*/ 3026870 h 6852115"/>
              <a:gd name="connsiteX7724" fmla="*/ 659470 w 12193268"/>
              <a:gd name="connsiteY7724" fmla="*/ 3026866 h 6852115"/>
              <a:gd name="connsiteX7725" fmla="*/ 665328 w 12193268"/>
              <a:gd name="connsiteY7725" fmla="*/ 3032638 h 6852115"/>
              <a:gd name="connsiteX7726" fmla="*/ 660189 w 12193268"/>
              <a:gd name="connsiteY7726" fmla="*/ 3037697 h 6852115"/>
              <a:gd name="connsiteX7727" fmla="*/ 670462 w 12193268"/>
              <a:gd name="connsiteY7727" fmla="*/ 3037697 h 6852115"/>
              <a:gd name="connsiteX7728" fmla="*/ 697386 w 12193268"/>
              <a:gd name="connsiteY7728" fmla="*/ 3064229 h 6852115"/>
              <a:gd name="connsiteX7729" fmla="*/ 724346 w 12193268"/>
              <a:gd name="connsiteY7729" fmla="*/ 3037698 h 6852115"/>
              <a:gd name="connsiteX7730" fmla="*/ 728704 w 12193268"/>
              <a:gd name="connsiteY7730" fmla="*/ 3037697 h 6852115"/>
              <a:gd name="connsiteX7731" fmla="*/ 726526 w 12193268"/>
              <a:gd name="connsiteY7731" fmla="*/ 3035552 h 6852115"/>
              <a:gd name="connsiteX7732" fmla="*/ 735327 w 12193268"/>
              <a:gd name="connsiteY7732" fmla="*/ 3026892 h 6852115"/>
              <a:gd name="connsiteX7733" fmla="*/ 717725 w 12193268"/>
              <a:gd name="connsiteY7733" fmla="*/ 3026885 h 6852115"/>
              <a:gd name="connsiteX7734" fmla="*/ 11087173 w 12193268"/>
              <a:gd name="connsiteY7734" fmla="*/ 2985229 h 6852115"/>
              <a:gd name="connsiteX7735" fmla="*/ 11087172 w 12193268"/>
              <a:gd name="connsiteY7735" fmla="*/ 2987676 h 6852115"/>
              <a:gd name="connsiteX7736" fmla="*/ 11018663 w 12193268"/>
              <a:gd name="connsiteY7736" fmla="*/ 3050956 h 6852115"/>
              <a:gd name="connsiteX7737" fmla="*/ 11041545 w 12193268"/>
              <a:gd name="connsiteY7737" fmla="*/ 3050956 h 6852115"/>
              <a:gd name="connsiteX7738" fmla="*/ 11088639 w 12193268"/>
              <a:gd name="connsiteY7738" fmla="*/ 3094484 h 6852115"/>
              <a:gd name="connsiteX7739" fmla="*/ 11088640 w 12193268"/>
              <a:gd name="connsiteY7739" fmla="*/ 3092035 h 6852115"/>
              <a:gd name="connsiteX7740" fmla="*/ 11157172 w 12193268"/>
              <a:gd name="connsiteY7740" fmla="*/ 3028780 h 6852115"/>
              <a:gd name="connsiteX7741" fmla="*/ 11134316 w 12193268"/>
              <a:gd name="connsiteY7741" fmla="*/ 3028772 h 6852115"/>
              <a:gd name="connsiteX7742" fmla="*/ 6711249 w 12193268"/>
              <a:gd name="connsiteY7742" fmla="*/ 2986279 h 6852115"/>
              <a:gd name="connsiteX7743" fmla="*/ 6711249 w 12193268"/>
              <a:gd name="connsiteY7743" fmla="*/ 2988727 h 6852115"/>
              <a:gd name="connsiteX7744" fmla="*/ 6642740 w 12193268"/>
              <a:gd name="connsiteY7744" fmla="*/ 3052006 h 6852115"/>
              <a:gd name="connsiteX7745" fmla="*/ 6665622 w 12193268"/>
              <a:gd name="connsiteY7745" fmla="*/ 3052007 h 6852115"/>
              <a:gd name="connsiteX7746" fmla="*/ 6712714 w 12193268"/>
              <a:gd name="connsiteY7746" fmla="*/ 3095535 h 6852115"/>
              <a:gd name="connsiteX7747" fmla="*/ 6712715 w 12193268"/>
              <a:gd name="connsiteY7747" fmla="*/ 3093085 h 6852115"/>
              <a:gd name="connsiteX7748" fmla="*/ 6781248 w 12193268"/>
              <a:gd name="connsiteY7748" fmla="*/ 3029830 h 6852115"/>
              <a:gd name="connsiteX7749" fmla="*/ 6758392 w 12193268"/>
              <a:gd name="connsiteY7749" fmla="*/ 3029823 h 6852115"/>
              <a:gd name="connsiteX7750" fmla="*/ 8899570 w 12193268"/>
              <a:gd name="connsiteY7750" fmla="*/ 2981793 h 6852115"/>
              <a:gd name="connsiteX7751" fmla="*/ 8899570 w 12193268"/>
              <a:gd name="connsiteY7751" fmla="*/ 2984241 h 6852115"/>
              <a:gd name="connsiteX7752" fmla="*/ 8843001 w 12193268"/>
              <a:gd name="connsiteY7752" fmla="*/ 3036491 h 6852115"/>
              <a:gd name="connsiteX7753" fmla="*/ 8842820 w 12193268"/>
              <a:gd name="connsiteY7753" fmla="*/ 3036491 h 6852115"/>
              <a:gd name="connsiteX7754" fmla="*/ 8842910 w 12193268"/>
              <a:gd name="connsiteY7754" fmla="*/ 3036574 h 6852115"/>
              <a:gd name="connsiteX7755" fmla="*/ 8831060 w 12193268"/>
              <a:gd name="connsiteY7755" fmla="*/ 3047520 h 6852115"/>
              <a:gd name="connsiteX7756" fmla="*/ 8854752 w 12193268"/>
              <a:gd name="connsiteY7756" fmla="*/ 3047521 h 6852115"/>
              <a:gd name="connsiteX7757" fmla="*/ 8901036 w 12193268"/>
              <a:gd name="connsiteY7757" fmla="*/ 3090299 h 6852115"/>
              <a:gd name="connsiteX7758" fmla="*/ 8901037 w 12193268"/>
              <a:gd name="connsiteY7758" fmla="*/ 3087850 h 6852115"/>
              <a:gd name="connsiteX7759" fmla="*/ 8957667 w 12193268"/>
              <a:gd name="connsiteY7759" fmla="*/ 3035581 h 6852115"/>
              <a:gd name="connsiteX7760" fmla="*/ 8957805 w 12193268"/>
              <a:gd name="connsiteY7760" fmla="*/ 3035582 h 6852115"/>
              <a:gd name="connsiteX7761" fmla="*/ 8957736 w 12193268"/>
              <a:gd name="connsiteY7761" fmla="*/ 3035517 h 6852115"/>
              <a:gd name="connsiteX7762" fmla="*/ 8969570 w 12193268"/>
              <a:gd name="connsiteY7762" fmla="*/ 3024595 h 6852115"/>
              <a:gd name="connsiteX7763" fmla="*/ 8945902 w 12193268"/>
              <a:gd name="connsiteY7763" fmla="*/ 3024587 h 6852115"/>
              <a:gd name="connsiteX7764" fmla="*/ 2324693 w 12193268"/>
              <a:gd name="connsiteY7764" fmla="*/ 2987345 h 6852115"/>
              <a:gd name="connsiteX7765" fmla="*/ 2324692 w 12193268"/>
              <a:gd name="connsiteY7765" fmla="*/ 2989793 h 6852115"/>
              <a:gd name="connsiteX7766" fmla="*/ 2256183 w 12193268"/>
              <a:gd name="connsiteY7766" fmla="*/ 3053072 h 6852115"/>
              <a:gd name="connsiteX7767" fmla="*/ 2279064 w 12193268"/>
              <a:gd name="connsiteY7767" fmla="*/ 3053072 h 6852115"/>
              <a:gd name="connsiteX7768" fmla="*/ 2326159 w 12193268"/>
              <a:gd name="connsiteY7768" fmla="*/ 3096601 h 6852115"/>
              <a:gd name="connsiteX7769" fmla="*/ 2326159 w 12193268"/>
              <a:gd name="connsiteY7769" fmla="*/ 3094151 h 6852115"/>
              <a:gd name="connsiteX7770" fmla="*/ 2394692 w 12193268"/>
              <a:gd name="connsiteY7770" fmla="*/ 3030896 h 6852115"/>
              <a:gd name="connsiteX7771" fmla="*/ 2371836 w 12193268"/>
              <a:gd name="connsiteY7771" fmla="*/ 3030888 h 6852115"/>
              <a:gd name="connsiteX7772" fmla="*/ 4523646 w 12193268"/>
              <a:gd name="connsiteY7772" fmla="*/ 2982843 h 6852115"/>
              <a:gd name="connsiteX7773" fmla="*/ 4523646 w 12193268"/>
              <a:gd name="connsiteY7773" fmla="*/ 2985292 h 6852115"/>
              <a:gd name="connsiteX7774" fmla="*/ 4467077 w 12193268"/>
              <a:gd name="connsiteY7774" fmla="*/ 3037541 h 6852115"/>
              <a:gd name="connsiteX7775" fmla="*/ 4466897 w 12193268"/>
              <a:gd name="connsiteY7775" fmla="*/ 3037541 h 6852115"/>
              <a:gd name="connsiteX7776" fmla="*/ 4466987 w 12193268"/>
              <a:gd name="connsiteY7776" fmla="*/ 3037625 h 6852115"/>
              <a:gd name="connsiteX7777" fmla="*/ 4455137 w 12193268"/>
              <a:gd name="connsiteY7777" fmla="*/ 3048571 h 6852115"/>
              <a:gd name="connsiteX7778" fmla="*/ 4478829 w 12193268"/>
              <a:gd name="connsiteY7778" fmla="*/ 3048571 h 6852115"/>
              <a:gd name="connsiteX7779" fmla="*/ 4525113 w 12193268"/>
              <a:gd name="connsiteY7779" fmla="*/ 3091350 h 6852115"/>
              <a:gd name="connsiteX7780" fmla="*/ 4525114 w 12193268"/>
              <a:gd name="connsiteY7780" fmla="*/ 3088901 h 6852115"/>
              <a:gd name="connsiteX7781" fmla="*/ 4581743 w 12193268"/>
              <a:gd name="connsiteY7781" fmla="*/ 3036631 h 6852115"/>
              <a:gd name="connsiteX7782" fmla="*/ 4581882 w 12193268"/>
              <a:gd name="connsiteY7782" fmla="*/ 3036632 h 6852115"/>
              <a:gd name="connsiteX7783" fmla="*/ 4581813 w 12193268"/>
              <a:gd name="connsiteY7783" fmla="*/ 3036568 h 6852115"/>
              <a:gd name="connsiteX7784" fmla="*/ 4593647 w 12193268"/>
              <a:gd name="connsiteY7784" fmla="*/ 3025645 h 6852115"/>
              <a:gd name="connsiteX7785" fmla="*/ 4569979 w 12193268"/>
              <a:gd name="connsiteY7785" fmla="*/ 3025637 h 6852115"/>
              <a:gd name="connsiteX7786" fmla="*/ 10528354 w 12193268"/>
              <a:gd name="connsiteY7786" fmla="*/ 2971646 h 6852115"/>
              <a:gd name="connsiteX7787" fmla="*/ 10603232 w 12193268"/>
              <a:gd name="connsiteY7787" fmla="*/ 3045385 h 6852115"/>
              <a:gd name="connsiteX7788" fmla="*/ 10531274 w 12193268"/>
              <a:gd name="connsiteY7788" fmla="*/ 3116199 h 6852115"/>
              <a:gd name="connsiteX7789" fmla="*/ 10456446 w 12193268"/>
              <a:gd name="connsiteY7789" fmla="*/ 3042459 h 6852115"/>
              <a:gd name="connsiteX7790" fmla="*/ 137090 w 12193268"/>
              <a:gd name="connsiteY7790" fmla="*/ 2983909 h 6852115"/>
              <a:gd name="connsiteX7791" fmla="*/ 137089 w 12193268"/>
              <a:gd name="connsiteY7791" fmla="*/ 2986357 h 6852115"/>
              <a:gd name="connsiteX7792" fmla="*/ 80521 w 12193268"/>
              <a:gd name="connsiteY7792" fmla="*/ 3038607 h 6852115"/>
              <a:gd name="connsiteX7793" fmla="*/ 80340 w 12193268"/>
              <a:gd name="connsiteY7793" fmla="*/ 3038607 h 6852115"/>
              <a:gd name="connsiteX7794" fmla="*/ 80430 w 12193268"/>
              <a:gd name="connsiteY7794" fmla="*/ 3038691 h 6852115"/>
              <a:gd name="connsiteX7795" fmla="*/ 68580 w 12193268"/>
              <a:gd name="connsiteY7795" fmla="*/ 3049637 h 6852115"/>
              <a:gd name="connsiteX7796" fmla="*/ 92272 w 12193268"/>
              <a:gd name="connsiteY7796" fmla="*/ 3049637 h 6852115"/>
              <a:gd name="connsiteX7797" fmla="*/ 138556 w 12193268"/>
              <a:gd name="connsiteY7797" fmla="*/ 3092416 h 6852115"/>
              <a:gd name="connsiteX7798" fmla="*/ 138556 w 12193268"/>
              <a:gd name="connsiteY7798" fmla="*/ 3089966 h 6852115"/>
              <a:gd name="connsiteX7799" fmla="*/ 195187 w 12193268"/>
              <a:gd name="connsiteY7799" fmla="*/ 3037697 h 6852115"/>
              <a:gd name="connsiteX7800" fmla="*/ 195325 w 12193268"/>
              <a:gd name="connsiteY7800" fmla="*/ 3037697 h 6852115"/>
              <a:gd name="connsiteX7801" fmla="*/ 195256 w 12193268"/>
              <a:gd name="connsiteY7801" fmla="*/ 3037633 h 6852115"/>
              <a:gd name="connsiteX7802" fmla="*/ 207090 w 12193268"/>
              <a:gd name="connsiteY7802" fmla="*/ 3026710 h 6852115"/>
              <a:gd name="connsiteX7803" fmla="*/ 183422 w 12193268"/>
              <a:gd name="connsiteY7803" fmla="*/ 3026703 h 6852115"/>
              <a:gd name="connsiteX7804" fmla="*/ 6152430 w 12193268"/>
              <a:gd name="connsiteY7804" fmla="*/ 2972697 h 6852115"/>
              <a:gd name="connsiteX7805" fmla="*/ 6227308 w 12193268"/>
              <a:gd name="connsiteY7805" fmla="*/ 3046436 h 6852115"/>
              <a:gd name="connsiteX7806" fmla="*/ 6155349 w 12193268"/>
              <a:gd name="connsiteY7806" fmla="*/ 3117250 h 6852115"/>
              <a:gd name="connsiteX7807" fmla="*/ 6080523 w 12193268"/>
              <a:gd name="connsiteY7807" fmla="*/ 3043510 h 6852115"/>
              <a:gd name="connsiteX7808" fmla="*/ 8340751 w 12193268"/>
              <a:gd name="connsiteY7808" fmla="*/ 2968211 h 6852115"/>
              <a:gd name="connsiteX7809" fmla="*/ 8415248 w 12193268"/>
              <a:gd name="connsiteY7809" fmla="*/ 3041574 h 6852115"/>
              <a:gd name="connsiteX7810" fmla="*/ 8343672 w 12193268"/>
              <a:gd name="connsiteY7810" fmla="*/ 3112015 h 6852115"/>
              <a:gd name="connsiteX7811" fmla="*/ 8269223 w 12193268"/>
              <a:gd name="connsiteY7811" fmla="*/ 3038649 h 6852115"/>
              <a:gd name="connsiteX7812" fmla="*/ 11644530 w 12193268"/>
              <a:gd name="connsiteY7812" fmla="*/ 2963323 h 6852115"/>
              <a:gd name="connsiteX7813" fmla="*/ 11719605 w 12193268"/>
              <a:gd name="connsiteY7813" fmla="*/ 3037254 h 6852115"/>
              <a:gd name="connsiteX7814" fmla="*/ 11647454 w 12193268"/>
              <a:gd name="connsiteY7814" fmla="*/ 3108257 h 6852115"/>
              <a:gd name="connsiteX7815" fmla="*/ 11572431 w 12193268"/>
              <a:gd name="connsiteY7815" fmla="*/ 3034325 h 6852115"/>
              <a:gd name="connsiteX7816" fmla="*/ 1765874 w 12193268"/>
              <a:gd name="connsiteY7816" fmla="*/ 2973762 h 6852115"/>
              <a:gd name="connsiteX7817" fmla="*/ 1840751 w 12193268"/>
              <a:gd name="connsiteY7817" fmla="*/ 3047501 h 6852115"/>
              <a:gd name="connsiteX7818" fmla="*/ 1768793 w 12193268"/>
              <a:gd name="connsiteY7818" fmla="*/ 3118316 h 6852115"/>
              <a:gd name="connsiteX7819" fmla="*/ 1693966 w 12193268"/>
              <a:gd name="connsiteY7819" fmla="*/ 3044575 h 6852115"/>
              <a:gd name="connsiteX7820" fmla="*/ 9992668 w 12193268"/>
              <a:gd name="connsiteY7820" fmla="*/ 2961958 h 6852115"/>
              <a:gd name="connsiteX7821" fmla="*/ 10077539 w 12193268"/>
              <a:gd name="connsiteY7821" fmla="*/ 3040349 h 6852115"/>
              <a:gd name="connsiteX7822" fmla="*/ 10075271 w 12193268"/>
              <a:gd name="connsiteY7822" fmla="*/ 3040350 h 6852115"/>
              <a:gd name="connsiteX7823" fmla="*/ 9995536 w 12193268"/>
              <a:gd name="connsiteY7823" fmla="*/ 3113944 h 6852115"/>
              <a:gd name="connsiteX7824" fmla="*/ 9910754 w 12193268"/>
              <a:gd name="connsiteY7824" fmla="*/ 3035581 h 6852115"/>
              <a:gd name="connsiteX7825" fmla="*/ 9912958 w 12193268"/>
              <a:gd name="connsiteY7825" fmla="*/ 3035581 h 6852115"/>
              <a:gd name="connsiteX7826" fmla="*/ 3964827 w 12193268"/>
              <a:gd name="connsiteY7826" fmla="*/ 2969261 h 6852115"/>
              <a:gd name="connsiteX7827" fmla="*/ 4039325 w 12193268"/>
              <a:gd name="connsiteY7827" fmla="*/ 3042625 h 6852115"/>
              <a:gd name="connsiteX7828" fmla="*/ 3967748 w 12193268"/>
              <a:gd name="connsiteY7828" fmla="*/ 3113065 h 6852115"/>
              <a:gd name="connsiteX7829" fmla="*/ 3893300 w 12193268"/>
              <a:gd name="connsiteY7829" fmla="*/ 3039700 h 6852115"/>
              <a:gd name="connsiteX7830" fmla="*/ 7268606 w 12193268"/>
              <a:gd name="connsiteY7830" fmla="*/ 2964373 h 6852115"/>
              <a:gd name="connsiteX7831" fmla="*/ 7343682 w 12193268"/>
              <a:gd name="connsiteY7831" fmla="*/ 3038304 h 6852115"/>
              <a:gd name="connsiteX7832" fmla="*/ 7271530 w 12193268"/>
              <a:gd name="connsiteY7832" fmla="*/ 3109308 h 6852115"/>
              <a:gd name="connsiteX7833" fmla="*/ 7196508 w 12193268"/>
              <a:gd name="connsiteY7833" fmla="*/ 3035375 h 6852115"/>
              <a:gd name="connsiteX7834" fmla="*/ 9456927 w 12193268"/>
              <a:gd name="connsiteY7834" fmla="*/ 2959886 h 6852115"/>
              <a:gd name="connsiteX7835" fmla="*/ 9531621 w 12193268"/>
              <a:gd name="connsiteY7835" fmla="*/ 3033443 h 6852115"/>
              <a:gd name="connsiteX7836" fmla="*/ 9459851 w 12193268"/>
              <a:gd name="connsiteY7836" fmla="*/ 3104073 h 6852115"/>
              <a:gd name="connsiteX7837" fmla="*/ 9385208 w 12193268"/>
              <a:gd name="connsiteY7837" fmla="*/ 3030514 h 6852115"/>
              <a:gd name="connsiteX7838" fmla="*/ 7807510 w 12193268"/>
              <a:gd name="connsiteY7838" fmla="*/ 2960784 h 6852115"/>
              <a:gd name="connsiteX7839" fmla="*/ 7889123 w 12193268"/>
              <a:gd name="connsiteY7839" fmla="*/ 3036164 h 6852115"/>
              <a:gd name="connsiteX7840" fmla="*/ 7887667 w 12193268"/>
              <a:gd name="connsiteY7840" fmla="*/ 3036164 h 6852115"/>
              <a:gd name="connsiteX7841" fmla="*/ 7804768 w 12193268"/>
              <a:gd name="connsiteY7841" fmla="*/ 3112680 h 6852115"/>
              <a:gd name="connsiteX7842" fmla="*/ 7804767 w 12193268"/>
              <a:gd name="connsiteY7842" fmla="*/ 3116916 h 6852115"/>
              <a:gd name="connsiteX7843" fmla="*/ 7721624 w 12193268"/>
              <a:gd name="connsiteY7843" fmla="*/ 3040069 h 6852115"/>
              <a:gd name="connsiteX7844" fmla="*/ 7724639 w 12193268"/>
              <a:gd name="connsiteY7844" fmla="*/ 3040068 h 6852115"/>
              <a:gd name="connsiteX7845" fmla="*/ 7807510 w 12193268"/>
              <a:gd name="connsiteY7845" fmla="*/ 2963524 h 6852115"/>
              <a:gd name="connsiteX7846" fmla="*/ 5616744 w 12193268"/>
              <a:gd name="connsiteY7846" fmla="*/ 2963009 h 6852115"/>
              <a:gd name="connsiteX7847" fmla="*/ 5701615 w 12193268"/>
              <a:gd name="connsiteY7847" fmla="*/ 3041400 h 6852115"/>
              <a:gd name="connsiteX7848" fmla="*/ 5699348 w 12193268"/>
              <a:gd name="connsiteY7848" fmla="*/ 3041400 h 6852115"/>
              <a:gd name="connsiteX7849" fmla="*/ 5619612 w 12193268"/>
              <a:gd name="connsiteY7849" fmla="*/ 3114994 h 6852115"/>
              <a:gd name="connsiteX7850" fmla="*/ 5534830 w 12193268"/>
              <a:gd name="connsiteY7850" fmla="*/ 3036631 h 6852115"/>
              <a:gd name="connsiteX7851" fmla="*/ 5537035 w 12193268"/>
              <a:gd name="connsiteY7851" fmla="*/ 3036631 h 6852115"/>
              <a:gd name="connsiteX7852" fmla="*/ 2882050 w 12193268"/>
              <a:gd name="connsiteY7852" fmla="*/ 2965439 h 6852115"/>
              <a:gd name="connsiteX7853" fmla="*/ 2957125 w 12193268"/>
              <a:gd name="connsiteY7853" fmla="*/ 3039370 h 6852115"/>
              <a:gd name="connsiteX7854" fmla="*/ 2884973 w 12193268"/>
              <a:gd name="connsiteY7854" fmla="*/ 3110373 h 6852115"/>
              <a:gd name="connsiteX7855" fmla="*/ 2809951 w 12193268"/>
              <a:gd name="connsiteY7855" fmla="*/ 3036441 h 6852115"/>
              <a:gd name="connsiteX7856" fmla="*/ 5081004 w 12193268"/>
              <a:gd name="connsiteY7856" fmla="*/ 2960937 h 6852115"/>
              <a:gd name="connsiteX7857" fmla="*/ 5155698 w 12193268"/>
              <a:gd name="connsiteY7857" fmla="*/ 3034494 h 6852115"/>
              <a:gd name="connsiteX7858" fmla="*/ 5083928 w 12193268"/>
              <a:gd name="connsiteY7858" fmla="*/ 3105123 h 6852115"/>
              <a:gd name="connsiteX7859" fmla="*/ 5009285 w 12193268"/>
              <a:gd name="connsiteY7859" fmla="*/ 3031565 h 6852115"/>
              <a:gd name="connsiteX7860" fmla="*/ 1230188 w 12193268"/>
              <a:gd name="connsiteY7860" fmla="*/ 2964075 h 6852115"/>
              <a:gd name="connsiteX7861" fmla="*/ 1315059 w 12193268"/>
              <a:gd name="connsiteY7861" fmla="*/ 3042466 h 6852115"/>
              <a:gd name="connsiteX7862" fmla="*/ 1312791 w 12193268"/>
              <a:gd name="connsiteY7862" fmla="*/ 3042466 h 6852115"/>
              <a:gd name="connsiteX7863" fmla="*/ 1233056 w 12193268"/>
              <a:gd name="connsiteY7863" fmla="*/ 3116060 h 6852115"/>
              <a:gd name="connsiteX7864" fmla="*/ 1148274 w 12193268"/>
              <a:gd name="connsiteY7864" fmla="*/ 3037697 h 6852115"/>
              <a:gd name="connsiteX7865" fmla="*/ 1150478 w 12193268"/>
              <a:gd name="connsiteY7865" fmla="*/ 3037697 h 6852115"/>
              <a:gd name="connsiteX7866" fmla="*/ 694447 w 12193268"/>
              <a:gd name="connsiteY7866" fmla="*/ 2962003 h 6852115"/>
              <a:gd name="connsiteX7867" fmla="*/ 769140 w 12193268"/>
              <a:gd name="connsiteY7867" fmla="*/ 3035560 h 6852115"/>
              <a:gd name="connsiteX7868" fmla="*/ 697371 w 12193268"/>
              <a:gd name="connsiteY7868" fmla="*/ 3106189 h 6852115"/>
              <a:gd name="connsiteX7869" fmla="*/ 622727 w 12193268"/>
              <a:gd name="connsiteY7869" fmla="*/ 3032630 h 6852115"/>
              <a:gd name="connsiteX7870" fmla="*/ 11087173 w 12193268"/>
              <a:gd name="connsiteY7870" fmla="*/ 2932984 h 6852115"/>
              <a:gd name="connsiteX7871" fmla="*/ 11201972 w 12193268"/>
              <a:gd name="connsiteY7871" fmla="*/ 3039017 h 6852115"/>
              <a:gd name="connsiteX7872" fmla="*/ 11202666 w 12193268"/>
              <a:gd name="connsiteY7872" fmla="*/ 3039017 h 6852115"/>
              <a:gd name="connsiteX7873" fmla="*/ 11088620 w 12193268"/>
              <a:gd name="connsiteY7873" fmla="*/ 3144281 h 6852115"/>
              <a:gd name="connsiteX7874" fmla="*/ 11088620 w 12193268"/>
              <a:gd name="connsiteY7874" fmla="*/ 3146730 h 6852115"/>
              <a:gd name="connsiteX7875" fmla="*/ 10973858 w 12193268"/>
              <a:gd name="connsiteY7875" fmla="*/ 3040657 h 6852115"/>
              <a:gd name="connsiteX7876" fmla="*/ 10973249 w 12193268"/>
              <a:gd name="connsiteY7876" fmla="*/ 3040656 h 6852115"/>
              <a:gd name="connsiteX7877" fmla="*/ 11087173 w 12193268"/>
              <a:gd name="connsiteY7877" fmla="*/ 2935431 h 6852115"/>
              <a:gd name="connsiteX7878" fmla="*/ 6711250 w 12193268"/>
              <a:gd name="connsiteY7878" fmla="*/ 2934034 h 6852115"/>
              <a:gd name="connsiteX7879" fmla="*/ 6826049 w 12193268"/>
              <a:gd name="connsiteY7879" fmla="*/ 3040068 h 6852115"/>
              <a:gd name="connsiteX7880" fmla="*/ 6826743 w 12193268"/>
              <a:gd name="connsiteY7880" fmla="*/ 3040068 h 6852115"/>
              <a:gd name="connsiteX7881" fmla="*/ 6712696 w 12193268"/>
              <a:gd name="connsiteY7881" fmla="*/ 3145331 h 6852115"/>
              <a:gd name="connsiteX7882" fmla="*/ 6712696 w 12193268"/>
              <a:gd name="connsiteY7882" fmla="*/ 3147780 h 6852115"/>
              <a:gd name="connsiteX7883" fmla="*/ 6597935 w 12193268"/>
              <a:gd name="connsiteY7883" fmla="*/ 3041707 h 6852115"/>
              <a:gd name="connsiteX7884" fmla="*/ 6597326 w 12193268"/>
              <a:gd name="connsiteY7884" fmla="*/ 3041706 h 6852115"/>
              <a:gd name="connsiteX7885" fmla="*/ 6711250 w 12193268"/>
              <a:gd name="connsiteY7885" fmla="*/ 2936482 h 6852115"/>
              <a:gd name="connsiteX7886" fmla="*/ 8899571 w 12193268"/>
              <a:gd name="connsiteY7886" fmla="*/ 2929549 h 6852115"/>
              <a:gd name="connsiteX7887" fmla="*/ 9014311 w 12193268"/>
              <a:gd name="connsiteY7887" fmla="*/ 3035528 h 6852115"/>
              <a:gd name="connsiteX7888" fmla="*/ 8901018 w 12193268"/>
              <a:gd name="connsiteY7888" fmla="*/ 3140096 h 6852115"/>
              <a:gd name="connsiteX7889" fmla="*/ 8901018 w 12193268"/>
              <a:gd name="connsiteY7889" fmla="*/ 3142544 h 6852115"/>
              <a:gd name="connsiteX7890" fmla="*/ 8786357 w 12193268"/>
              <a:gd name="connsiteY7890" fmla="*/ 3036565 h 6852115"/>
              <a:gd name="connsiteX7891" fmla="*/ 8899571 w 12193268"/>
              <a:gd name="connsiteY7891" fmla="*/ 2931995 h 6852115"/>
              <a:gd name="connsiteX7892" fmla="*/ 2324693 w 12193268"/>
              <a:gd name="connsiteY7892" fmla="*/ 2935100 h 6852115"/>
              <a:gd name="connsiteX7893" fmla="*/ 2439492 w 12193268"/>
              <a:gd name="connsiteY7893" fmla="*/ 3041133 h 6852115"/>
              <a:gd name="connsiteX7894" fmla="*/ 2440186 w 12193268"/>
              <a:gd name="connsiteY7894" fmla="*/ 3041133 h 6852115"/>
              <a:gd name="connsiteX7895" fmla="*/ 2326141 w 12193268"/>
              <a:gd name="connsiteY7895" fmla="*/ 3146397 h 6852115"/>
              <a:gd name="connsiteX7896" fmla="*/ 2326139 w 12193268"/>
              <a:gd name="connsiteY7896" fmla="*/ 3148845 h 6852115"/>
              <a:gd name="connsiteX7897" fmla="*/ 2211378 w 12193268"/>
              <a:gd name="connsiteY7897" fmla="*/ 3042773 h 6852115"/>
              <a:gd name="connsiteX7898" fmla="*/ 2210769 w 12193268"/>
              <a:gd name="connsiteY7898" fmla="*/ 3042772 h 6852115"/>
              <a:gd name="connsiteX7899" fmla="*/ 2324693 w 12193268"/>
              <a:gd name="connsiteY7899" fmla="*/ 2937547 h 6852115"/>
              <a:gd name="connsiteX7900" fmla="*/ 4523647 w 12193268"/>
              <a:gd name="connsiteY7900" fmla="*/ 2930600 h 6852115"/>
              <a:gd name="connsiteX7901" fmla="*/ 4638387 w 12193268"/>
              <a:gd name="connsiteY7901" fmla="*/ 3036578 h 6852115"/>
              <a:gd name="connsiteX7902" fmla="*/ 4525094 w 12193268"/>
              <a:gd name="connsiteY7902" fmla="*/ 3141147 h 6852115"/>
              <a:gd name="connsiteX7903" fmla="*/ 4525095 w 12193268"/>
              <a:gd name="connsiteY7903" fmla="*/ 3143594 h 6852115"/>
              <a:gd name="connsiteX7904" fmla="*/ 4410433 w 12193268"/>
              <a:gd name="connsiteY7904" fmla="*/ 3037615 h 6852115"/>
              <a:gd name="connsiteX7905" fmla="*/ 4523647 w 12193268"/>
              <a:gd name="connsiteY7905" fmla="*/ 2933046 h 6852115"/>
              <a:gd name="connsiteX7906" fmla="*/ 137090 w 12193268"/>
              <a:gd name="connsiteY7906" fmla="*/ 2931665 h 6852115"/>
              <a:gd name="connsiteX7907" fmla="*/ 251831 w 12193268"/>
              <a:gd name="connsiteY7907" fmla="*/ 3037643 h 6852115"/>
              <a:gd name="connsiteX7908" fmla="*/ 138538 w 12193268"/>
              <a:gd name="connsiteY7908" fmla="*/ 3142212 h 6852115"/>
              <a:gd name="connsiteX7909" fmla="*/ 138537 w 12193268"/>
              <a:gd name="connsiteY7909" fmla="*/ 3144660 h 6852115"/>
              <a:gd name="connsiteX7910" fmla="*/ 23877 w 12193268"/>
              <a:gd name="connsiteY7910" fmla="*/ 3038681 h 6852115"/>
              <a:gd name="connsiteX7911" fmla="*/ 137091 w 12193268"/>
              <a:gd name="connsiteY7911" fmla="*/ 2934111 h 6852115"/>
              <a:gd name="connsiteX7912" fmla="*/ 12183434 w 12193268"/>
              <a:gd name="connsiteY7912" fmla="*/ 2906458 h 6852115"/>
              <a:gd name="connsiteX7913" fmla="*/ 12050669 w 12193268"/>
              <a:gd name="connsiteY7913" fmla="*/ 3029086 h 6852115"/>
              <a:gd name="connsiteX7914" fmla="*/ 12026170 w 12193268"/>
              <a:gd name="connsiteY7914" fmla="*/ 3029077 h 6852115"/>
              <a:gd name="connsiteX7915" fmla="*/ 12184870 w 12193268"/>
              <a:gd name="connsiteY7915" fmla="*/ 3175763 h 6852115"/>
              <a:gd name="connsiteX7916" fmla="*/ 12184890 w 12193268"/>
              <a:gd name="connsiteY7916" fmla="*/ 3119747 h 6852115"/>
              <a:gd name="connsiteX7917" fmla="*/ 12097548 w 12193268"/>
              <a:gd name="connsiteY7917" fmla="*/ 3039018 h 6852115"/>
              <a:gd name="connsiteX7918" fmla="*/ 12100562 w 12193268"/>
              <a:gd name="connsiteY7918" fmla="*/ 3039017 h 6852115"/>
              <a:gd name="connsiteX7919" fmla="*/ 12183434 w 12193268"/>
              <a:gd name="connsiteY7919" fmla="*/ 2962474 h 6852115"/>
              <a:gd name="connsiteX7920" fmla="*/ 9995830 w 12193268"/>
              <a:gd name="connsiteY7920" fmla="*/ 2903022 h 6852115"/>
              <a:gd name="connsiteX7921" fmla="*/ 9992668 w 12193268"/>
              <a:gd name="connsiteY7921" fmla="*/ 2905944 h 6852115"/>
              <a:gd name="connsiteX7922" fmla="*/ 9990915 w 12193268"/>
              <a:gd name="connsiteY7922" fmla="*/ 2904325 h 6852115"/>
              <a:gd name="connsiteX7923" fmla="*/ 9990915 w 12193268"/>
              <a:gd name="connsiteY7923" fmla="*/ 2907561 h 6852115"/>
              <a:gd name="connsiteX7924" fmla="*/ 9863876 w 12193268"/>
              <a:gd name="connsiteY7924" fmla="*/ 3024900 h 6852115"/>
              <a:gd name="connsiteX7925" fmla="*/ 9838567 w 12193268"/>
              <a:gd name="connsiteY7925" fmla="*/ 3024892 h 6852115"/>
              <a:gd name="connsiteX7926" fmla="*/ 9992355 w 12193268"/>
              <a:gd name="connsiteY7926" fmla="*/ 3167037 h 6852115"/>
              <a:gd name="connsiteX7927" fmla="*/ 9992353 w 12193268"/>
              <a:gd name="connsiteY7927" fmla="*/ 3172880 h 6852115"/>
              <a:gd name="connsiteX7928" fmla="*/ 9995516 w 12193268"/>
              <a:gd name="connsiteY7928" fmla="*/ 3169959 h 6852115"/>
              <a:gd name="connsiteX7929" fmla="*/ 9997268 w 12193268"/>
              <a:gd name="connsiteY7929" fmla="*/ 3171578 h 6852115"/>
              <a:gd name="connsiteX7930" fmla="*/ 9997269 w 12193268"/>
              <a:gd name="connsiteY7930" fmla="*/ 3168343 h 6852115"/>
              <a:gd name="connsiteX7931" fmla="*/ 10124448 w 12193268"/>
              <a:gd name="connsiteY7931" fmla="*/ 3050956 h 6852115"/>
              <a:gd name="connsiteX7932" fmla="*/ 10149667 w 12193268"/>
              <a:gd name="connsiteY7932" fmla="*/ 3050956 h 6852115"/>
              <a:gd name="connsiteX7933" fmla="*/ 9995830 w 12193268"/>
              <a:gd name="connsiteY7933" fmla="*/ 2908865 h 6852115"/>
              <a:gd name="connsiteX7934" fmla="*/ 3420954 w 12193268"/>
              <a:gd name="connsiteY7934" fmla="*/ 2908574 h 6852115"/>
              <a:gd name="connsiteX7935" fmla="*/ 3288189 w 12193268"/>
              <a:gd name="connsiteY7935" fmla="*/ 3031202 h 6852115"/>
              <a:gd name="connsiteX7936" fmla="*/ 3263690 w 12193268"/>
              <a:gd name="connsiteY7936" fmla="*/ 3031193 h 6852115"/>
              <a:gd name="connsiteX7937" fmla="*/ 3422390 w 12193268"/>
              <a:gd name="connsiteY7937" fmla="*/ 3177880 h 6852115"/>
              <a:gd name="connsiteX7938" fmla="*/ 3422410 w 12193268"/>
              <a:gd name="connsiteY7938" fmla="*/ 3121863 h 6852115"/>
              <a:gd name="connsiteX7939" fmla="*/ 3335068 w 12193268"/>
              <a:gd name="connsiteY7939" fmla="*/ 3041134 h 6852115"/>
              <a:gd name="connsiteX7940" fmla="*/ 3338082 w 12193268"/>
              <a:gd name="connsiteY7940" fmla="*/ 3041134 h 6852115"/>
              <a:gd name="connsiteX7941" fmla="*/ 3420953 w 12193268"/>
              <a:gd name="connsiteY7941" fmla="*/ 2964590 h 6852115"/>
              <a:gd name="connsiteX7942" fmla="*/ 5619906 w 12193268"/>
              <a:gd name="connsiteY7942" fmla="*/ 2904072 h 6852115"/>
              <a:gd name="connsiteX7943" fmla="*/ 5616744 w 12193268"/>
              <a:gd name="connsiteY7943" fmla="*/ 2906994 h 6852115"/>
              <a:gd name="connsiteX7944" fmla="*/ 5614992 w 12193268"/>
              <a:gd name="connsiteY7944" fmla="*/ 2905375 h 6852115"/>
              <a:gd name="connsiteX7945" fmla="*/ 5614991 w 12193268"/>
              <a:gd name="connsiteY7945" fmla="*/ 2908612 h 6852115"/>
              <a:gd name="connsiteX7946" fmla="*/ 5487953 w 12193268"/>
              <a:gd name="connsiteY7946" fmla="*/ 3025951 h 6852115"/>
              <a:gd name="connsiteX7947" fmla="*/ 5462644 w 12193268"/>
              <a:gd name="connsiteY7947" fmla="*/ 3025943 h 6852115"/>
              <a:gd name="connsiteX7948" fmla="*/ 5616431 w 12193268"/>
              <a:gd name="connsiteY7948" fmla="*/ 3168088 h 6852115"/>
              <a:gd name="connsiteX7949" fmla="*/ 5616429 w 12193268"/>
              <a:gd name="connsiteY7949" fmla="*/ 3173931 h 6852115"/>
              <a:gd name="connsiteX7950" fmla="*/ 5619592 w 12193268"/>
              <a:gd name="connsiteY7950" fmla="*/ 3171009 h 6852115"/>
              <a:gd name="connsiteX7951" fmla="*/ 5621344 w 12193268"/>
              <a:gd name="connsiteY7951" fmla="*/ 3172628 h 6852115"/>
              <a:gd name="connsiteX7952" fmla="*/ 5621345 w 12193268"/>
              <a:gd name="connsiteY7952" fmla="*/ 3169393 h 6852115"/>
              <a:gd name="connsiteX7953" fmla="*/ 5748525 w 12193268"/>
              <a:gd name="connsiteY7953" fmla="*/ 3052006 h 6852115"/>
              <a:gd name="connsiteX7954" fmla="*/ 5773744 w 12193268"/>
              <a:gd name="connsiteY7954" fmla="*/ 3052006 h 6852115"/>
              <a:gd name="connsiteX7955" fmla="*/ 5619907 w 12193268"/>
              <a:gd name="connsiteY7955" fmla="*/ 2909916 h 6852115"/>
              <a:gd name="connsiteX7956" fmla="*/ 7803310 w 12193268"/>
              <a:gd name="connsiteY7956" fmla="*/ 2900890 h 6852115"/>
              <a:gd name="connsiteX7957" fmla="*/ 7803310 w 12193268"/>
              <a:gd name="connsiteY7957" fmla="*/ 2911387 h 6852115"/>
              <a:gd name="connsiteX7958" fmla="*/ 7674745 w 12193268"/>
              <a:gd name="connsiteY7958" fmla="*/ 3030136 h 6852115"/>
              <a:gd name="connsiteX7959" fmla="*/ 7650245 w 12193268"/>
              <a:gd name="connsiteY7959" fmla="*/ 3030127 h 6852115"/>
              <a:gd name="connsiteX7960" fmla="*/ 7808947 w 12193268"/>
              <a:gd name="connsiteY7960" fmla="*/ 3176814 h 6852115"/>
              <a:gd name="connsiteX7961" fmla="*/ 7808951 w 12193268"/>
              <a:gd name="connsiteY7961" fmla="*/ 3164816 h 6852115"/>
              <a:gd name="connsiteX7962" fmla="*/ 7936032 w 12193268"/>
              <a:gd name="connsiteY7962" fmla="*/ 3047520 h 6852115"/>
              <a:gd name="connsiteX7963" fmla="*/ 7962063 w 12193268"/>
              <a:gd name="connsiteY7963" fmla="*/ 3047521 h 6852115"/>
              <a:gd name="connsiteX7964" fmla="*/ 1233350 w 12193268"/>
              <a:gd name="connsiteY7964" fmla="*/ 2905137 h 6852115"/>
              <a:gd name="connsiteX7965" fmla="*/ 1230188 w 12193268"/>
              <a:gd name="connsiteY7965" fmla="*/ 2908060 h 6852115"/>
              <a:gd name="connsiteX7966" fmla="*/ 1228435 w 12193268"/>
              <a:gd name="connsiteY7966" fmla="*/ 2906440 h 6852115"/>
              <a:gd name="connsiteX7967" fmla="*/ 1228435 w 12193268"/>
              <a:gd name="connsiteY7967" fmla="*/ 2909678 h 6852115"/>
              <a:gd name="connsiteX7968" fmla="*/ 1101396 w 12193268"/>
              <a:gd name="connsiteY7968" fmla="*/ 3027017 h 6852115"/>
              <a:gd name="connsiteX7969" fmla="*/ 1076087 w 12193268"/>
              <a:gd name="connsiteY7969" fmla="*/ 3027008 h 6852115"/>
              <a:gd name="connsiteX7970" fmla="*/ 1229875 w 12193268"/>
              <a:gd name="connsiteY7970" fmla="*/ 3169153 h 6852115"/>
              <a:gd name="connsiteX7971" fmla="*/ 1229873 w 12193268"/>
              <a:gd name="connsiteY7971" fmla="*/ 3174996 h 6852115"/>
              <a:gd name="connsiteX7972" fmla="*/ 1233036 w 12193268"/>
              <a:gd name="connsiteY7972" fmla="*/ 3172075 h 6852115"/>
              <a:gd name="connsiteX7973" fmla="*/ 1234788 w 12193268"/>
              <a:gd name="connsiteY7973" fmla="*/ 3173694 h 6852115"/>
              <a:gd name="connsiteX7974" fmla="*/ 1234788 w 12193268"/>
              <a:gd name="connsiteY7974" fmla="*/ 3170459 h 6852115"/>
              <a:gd name="connsiteX7975" fmla="*/ 1361968 w 12193268"/>
              <a:gd name="connsiteY7975" fmla="*/ 3053072 h 6852115"/>
              <a:gd name="connsiteX7976" fmla="*/ 1387187 w 12193268"/>
              <a:gd name="connsiteY7976" fmla="*/ 3053072 h 6852115"/>
              <a:gd name="connsiteX7977" fmla="*/ 1233350 w 12193268"/>
              <a:gd name="connsiteY7977" fmla="*/ 2910981 h 6852115"/>
              <a:gd name="connsiteX7978" fmla="*/ 3427387 w 12193268"/>
              <a:gd name="connsiteY7978" fmla="*/ 2901941 h 6852115"/>
              <a:gd name="connsiteX7979" fmla="*/ 3427387 w 12193268"/>
              <a:gd name="connsiteY7979" fmla="*/ 2957956 h 6852115"/>
              <a:gd name="connsiteX7980" fmla="*/ 3513198 w 12193268"/>
              <a:gd name="connsiteY7980" fmla="*/ 3037215 h 6852115"/>
              <a:gd name="connsiteX7981" fmla="*/ 3511743 w 12193268"/>
              <a:gd name="connsiteY7981" fmla="*/ 3037214 h 6852115"/>
              <a:gd name="connsiteX7982" fmla="*/ 3428845 w 12193268"/>
              <a:gd name="connsiteY7982" fmla="*/ 3113730 h 6852115"/>
              <a:gd name="connsiteX7983" fmla="*/ 3428824 w 12193268"/>
              <a:gd name="connsiteY7983" fmla="*/ 3169745 h 6852115"/>
              <a:gd name="connsiteX7984" fmla="*/ 3560108 w 12193268"/>
              <a:gd name="connsiteY7984" fmla="*/ 3048571 h 6852115"/>
              <a:gd name="connsiteX7985" fmla="*/ 3586139 w 12193268"/>
              <a:gd name="connsiteY7985" fmla="*/ 3048571 h 6852115"/>
              <a:gd name="connsiteX7986" fmla="*/ 11087172 w 12193268"/>
              <a:gd name="connsiteY7986" fmla="*/ 2876968 h 6852115"/>
              <a:gd name="connsiteX7987" fmla="*/ 11087172 w 12193268"/>
              <a:gd name="connsiteY7987" fmla="*/ 2879416 h 6852115"/>
              <a:gd name="connsiteX7988" fmla="*/ 10901453 w 12193268"/>
              <a:gd name="connsiteY7988" fmla="*/ 3050956 h 6852115"/>
              <a:gd name="connsiteX7989" fmla="*/ 10924378 w 12193268"/>
              <a:gd name="connsiteY7989" fmla="*/ 3050956 h 6852115"/>
              <a:gd name="connsiteX7990" fmla="*/ 11088599 w 12193268"/>
              <a:gd name="connsiteY7990" fmla="*/ 3202744 h 6852115"/>
              <a:gd name="connsiteX7991" fmla="*/ 11088601 w 12193268"/>
              <a:gd name="connsiteY7991" fmla="*/ 3200297 h 6852115"/>
              <a:gd name="connsiteX7992" fmla="*/ 11274383 w 12193268"/>
              <a:gd name="connsiteY7992" fmla="*/ 3028820 h 6852115"/>
              <a:gd name="connsiteX7993" fmla="*/ 11251570 w 12193268"/>
              <a:gd name="connsiteY7993" fmla="*/ 3028812 h 6852115"/>
              <a:gd name="connsiteX7994" fmla="*/ 6711249 w 12193268"/>
              <a:gd name="connsiteY7994" fmla="*/ 2878018 h 6852115"/>
              <a:gd name="connsiteX7995" fmla="*/ 6711248 w 12193268"/>
              <a:gd name="connsiteY7995" fmla="*/ 2880466 h 6852115"/>
              <a:gd name="connsiteX7996" fmla="*/ 6525529 w 12193268"/>
              <a:gd name="connsiteY7996" fmla="*/ 3052006 h 6852115"/>
              <a:gd name="connsiteX7997" fmla="*/ 6548455 w 12193268"/>
              <a:gd name="connsiteY7997" fmla="*/ 3052006 h 6852115"/>
              <a:gd name="connsiteX7998" fmla="*/ 6712676 w 12193268"/>
              <a:gd name="connsiteY7998" fmla="*/ 3203795 h 6852115"/>
              <a:gd name="connsiteX7999" fmla="*/ 6712677 w 12193268"/>
              <a:gd name="connsiteY7999" fmla="*/ 3201347 h 6852115"/>
              <a:gd name="connsiteX8000" fmla="*/ 6898459 w 12193268"/>
              <a:gd name="connsiteY8000" fmla="*/ 3029871 h 6852115"/>
              <a:gd name="connsiteX8001" fmla="*/ 6875646 w 12193268"/>
              <a:gd name="connsiteY8001" fmla="*/ 3029862 h 6852115"/>
              <a:gd name="connsiteX8002" fmla="*/ 8899570 w 12193268"/>
              <a:gd name="connsiteY8002" fmla="*/ 2873533 h 6852115"/>
              <a:gd name="connsiteX8003" fmla="*/ 8899570 w 12193268"/>
              <a:gd name="connsiteY8003" fmla="*/ 2875982 h 6852115"/>
              <a:gd name="connsiteX8004" fmla="*/ 8725833 w 12193268"/>
              <a:gd name="connsiteY8004" fmla="*/ 3036450 h 6852115"/>
              <a:gd name="connsiteX8005" fmla="*/ 8725610 w 12193268"/>
              <a:gd name="connsiteY8005" fmla="*/ 3036450 h 6852115"/>
              <a:gd name="connsiteX8006" fmla="*/ 8725722 w 12193268"/>
              <a:gd name="connsiteY8006" fmla="*/ 3036554 h 6852115"/>
              <a:gd name="connsiteX8007" fmla="*/ 8713849 w 12193268"/>
              <a:gd name="connsiteY8007" fmla="*/ 3047520 h 6852115"/>
              <a:gd name="connsiteX8008" fmla="*/ 8737586 w 12193268"/>
              <a:gd name="connsiteY8008" fmla="*/ 3047521 h 6852115"/>
              <a:gd name="connsiteX8009" fmla="*/ 8900998 w 12193268"/>
              <a:gd name="connsiteY8009" fmla="*/ 3198560 h 6852115"/>
              <a:gd name="connsiteX8010" fmla="*/ 8900999 w 12193268"/>
              <a:gd name="connsiteY8010" fmla="*/ 3196110 h 6852115"/>
              <a:gd name="connsiteX8011" fmla="*/ 9074921 w 12193268"/>
              <a:gd name="connsiteY8011" fmla="*/ 3035581 h 6852115"/>
              <a:gd name="connsiteX8012" fmla="*/ 9075015 w 12193268"/>
              <a:gd name="connsiteY8012" fmla="*/ 3035581 h 6852115"/>
              <a:gd name="connsiteX8013" fmla="*/ 9074968 w 12193268"/>
              <a:gd name="connsiteY8013" fmla="*/ 3035538 h 6852115"/>
              <a:gd name="connsiteX8014" fmla="*/ 9086780 w 12193268"/>
              <a:gd name="connsiteY8014" fmla="*/ 3024635 h 6852115"/>
              <a:gd name="connsiteX8015" fmla="*/ 9063155 w 12193268"/>
              <a:gd name="connsiteY8015" fmla="*/ 3024627 h 6852115"/>
              <a:gd name="connsiteX8016" fmla="*/ 2324693 w 12193268"/>
              <a:gd name="connsiteY8016" fmla="*/ 2879084 h 6852115"/>
              <a:gd name="connsiteX8017" fmla="*/ 2324692 w 12193268"/>
              <a:gd name="connsiteY8017" fmla="*/ 2881532 h 6852115"/>
              <a:gd name="connsiteX8018" fmla="*/ 2138973 w 12193268"/>
              <a:gd name="connsiteY8018" fmla="*/ 3053072 h 6852115"/>
              <a:gd name="connsiteX8019" fmla="*/ 2161898 w 12193268"/>
              <a:gd name="connsiteY8019" fmla="*/ 3053072 h 6852115"/>
              <a:gd name="connsiteX8020" fmla="*/ 2326119 w 12193268"/>
              <a:gd name="connsiteY8020" fmla="*/ 3204860 h 6852115"/>
              <a:gd name="connsiteX8021" fmla="*/ 2326121 w 12193268"/>
              <a:gd name="connsiteY8021" fmla="*/ 3202412 h 6852115"/>
              <a:gd name="connsiteX8022" fmla="*/ 2511903 w 12193268"/>
              <a:gd name="connsiteY8022" fmla="*/ 3030936 h 6852115"/>
              <a:gd name="connsiteX8023" fmla="*/ 2489090 w 12193268"/>
              <a:gd name="connsiteY8023" fmla="*/ 3030928 h 6852115"/>
              <a:gd name="connsiteX8024" fmla="*/ 4523646 w 12193268"/>
              <a:gd name="connsiteY8024" fmla="*/ 2874584 h 6852115"/>
              <a:gd name="connsiteX8025" fmla="*/ 4523646 w 12193268"/>
              <a:gd name="connsiteY8025" fmla="*/ 2877032 h 6852115"/>
              <a:gd name="connsiteX8026" fmla="*/ 4349910 w 12193268"/>
              <a:gd name="connsiteY8026" fmla="*/ 3037501 h 6852115"/>
              <a:gd name="connsiteX8027" fmla="*/ 4349687 w 12193268"/>
              <a:gd name="connsiteY8027" fmla="*/ 3037501 h 6852115"/>
              <a:gd name="connsiteX8028" fmla="*/ 4349799 w 12193268"/>
              <a:gd name="connsiteY8028" fmla="*/ 3037605 h 6852115"/>
              <a:gd name="connsiteX8029" fmla="*/ 4337926 w 12193268"/>
              <a:gd name="connsiteY8029" fmla="*/ 3048571 h 6852115"/>
              <a:gd name="connsiteX8030" fmla="*/ 4361663 w 12193268"/>
              <a:gd name="connsiteY8030" fmla="*/ 3048571 h 6852115"/>
              <a:gd name="connsiteX8031" fmla="*/ 4525075 w 12193268"/>
              <a:gd name="connsiteY8031" fmla="*/ 3199611 h 6852115"/>
              <a:gd name="connsiteX8032" fmla="*/ 4525076 w 12193268"/>
              <a:gd name="connsiteY8032" fmla="*/ 3197161 h 6852115"/>
              <a:gd name="connsiteX8033" fmla="*/ 4698997 w 12193268"/>
              <a:gd name="connsiteY8033" fmla="*/ 3036631 h 6852115"/>
              <a:gd name="connsiteX8034" fmla="*/ 4699091 w 12193268"/>
              <a:gd name="connsiteY8034" fmla="*/ 3036632 h 6852115"/>
              <a:gd name="connsiteX8035" fmla="*/ 4699045 w 12193268"/>
              <a:gd name="connsiteY8035" fmla="*/ 3036588 h 6852115"/>
              <a:gd name="connsiteX8036" fmla="*/ 4710857 w 12193268"/>
              <a:gd name="connsiteY8036" fmla="*/ 3025685 h 6852115"/>
              <a:gd name="connsiteX8037" fmla="*/ 4687232 w 12193268"/>
              <a:gd name="connsiteY8037" fmla="*/ 3025678 h 6852115"/>
              <a:gd name="connsiteX8038" fmla="*/ 137090 w 12193268"/>
              <a:gd name="connsiteY8038" fmla="*/ 2875649 h 6852115"/>
              <a:gd name="connsiteX8039" fmla="*/ 137090 w 12193268"/>
              <a:gd name="connsiteY8039" fmla="*/ 2878098 h 6852115"/>
              <a:gd name="connsiteX8040" fmla="*/ 4151 w 12193268"/>
              <a:gd name="connsiteY8040" fmla="*/ 3000886 h 6852115"/>
              <a:gd name="connsiteX8041" fmla="*/ 4256 w 12193268"/>
              <a:gd name="connsiteY8041" fmla="*/ 3076580 h 6852115"/>
              <a:gd name="connsiteX8042" fmla="*/ 138517 w 12193268"/>
              <a:gd name="connsiteY8042" fmla="*/ 3200676 h 6852115"/>
              <a:gd name="connsiteX8043" fmla="*/ 138519 w 12193268"/>
              <a:gd name="connsiteY8043" fmla="*/ 3198227 h 6852115"/>
              <a:gd name="connsiteX8044" fmla="*/ 312440 w 12193268"/>
              <a:gd name="connsiteY8044" fmla="*/ 3037697 h 6852115"/>
              <a:gd name="connsiteX8045" fmla="*/ 312535 w 12193268"/>
              <a:gd name="connsiteY8045" fmla="*/ 3037698 h 6852115"/>
              <a:gd name="connsiteX8046" fmla="*/ 312488 w 12193268"/>
              <a:gd name="connsiteY8046" fmla="*/ 3037654 h 6852115"/>
              <a:gd name="connsiteX8047" fmla="*/ 324300 w 12193268"/>
              <a:gd name="connsiteY8047" fmla="*/ 3026750 h 6852115"/>
              <a:gd name="connsiteX8048" fmla="*/ 300675 w 12193268"/>
              <a:gd name="connsiteY8048" fmla="*/ 3026743 h 6852115"/>
              <a:gd name="connsiteX8049" fmla="*/ 9992667 w 12193268"/>
              <a:gd name="connsiteY8049" fmla="*/ 2853699 h 6852115"/>
              <a:gd name="connsiteX8050" fmla="*/ 10194792 w 12193268"/>
              <a:gd name="connsiteY8050" fmla="*/ 3040390 h 6852115"/>
              <a:gd name="connsiteX8051" fmla="*/ 10192481 w 12193268"/>
              <a:gd name="connsiteY8051" fmla="*/ 3040389 h 6852115"/>
              <a:gd name="connsiteX8052" fmla="*/ 9995498 w 12193268"/>
              <a:gd name="connsiteY8052" fmla="*/ 3222205 h 6852115"/>
              <a:gd name="connsiteX8053" fmla="*/ 9793588 w 12193268"/>
              <a:gd name="connsiteY8053" fmla="*/ 3035582 h 6852115"/>
              <a:gd name="connsiteX8054" fmla="*/ 9795748 w 12193268"/>
              <a:gd name="connsiteY8054" fmla="*/ 3035581 h 6852115"/>
              <a:gd name="connsiteX8055" fmla="*/ 7807510 w 12193268"/>
              <a:gd name="connsiteY8055" fmla="*/ 2852523 h 6852115"/>
              <a:gd name="connsiteX8056" fmla="*/ 8006376 w 12193268"/>
              <a:gd name="connsiteY8056" fmla="*/ 3036204 h 6852115"/>
              <a:gd name="connsiteX8057" fmla="*/ 8004877 w 12193268"/>
              <a:gd name="connsiteY8057" fmla="*/ 3036203 h 6852115"/>
              <a:gd name="connsiteX8058" fmla="*/ 7804730 w 12193268"/>
              <a:gd name="connsiteY8058" fmla="*/ 3220940 h 6852115"/>
              <a:gd name="connsiteX8059" fmla="*/ 7804729 w 12193268"/>
              <a:gd name="connsiteY8059" fmla="*/ 3225176 h 6852115"/>
              <a:gd name="connsiteX8060" fmla="*/ 7604457 w 12193268"/>
              <a:gd name="connsiteY8060" fmla="*/ 3040068 h 6852115"/>
              <a:gd name="connsiteX8061" fmla="*/ 7607428 w 12193268"/>
              <a:gd name="connsiteY8061" fmla="*/ 3040067 h 6852115"/>
              <a:gd name="connsiteX8062" fmla="*/ 7807509 w 12193268"/>
              <a:gd name="connsiteY8062" fmla="*/ 2855265 h 6852115"/>
              <a:gd name="connsiteX8063" fmla="*/ 5616744 w 12193268"/>
              <a:gd name="connsiteY8063" fmla="*/ 2854750 h 6852115"/>
              <a:gd name="connsiteX8064" fmla="*/ 5818868 w 12193268"/>
              <a:gd name="connsiteY8064" fmla="*/ 3041441 h 6852115"/>
              <a:gd name="connsiteX8065" fmla="*/ 5816558 w 12193268"/>
              <a:gd name="connsiteY8065" fmla="*/ 3041439 h 6852115"/>
              <a:gd name="connsiteX8066" fmla="*/ 5619574 w 12193268"/>
              <a:gd name="connsiteY8066" fmla="*/ 3223255 h 6852115"/>
              <a:gd name="connsiteX8067" fmla="*/ 5417664 w 12193268"/>
              <a:gd name="connsiteY8067" fmla="*/ 3036632 h 6852115"/>
              <a:gd name="connsiteX8068" fmla="*/ 5419824 w 12193268"/>
              <a:gd name="connsiteY8068" fmla="*/ 3036631 h 6852115"/>
              <a:gd name="connsiteX8069" fmla="*/ 1230187 w 12193268"/>
              <a:gd name="connsiteY8069" fmla="*/ 2855815 h 6852115"/>
              <a:gd name="connsiteX8070" fmla="*/ 1432312 w 12193268"/>
              <a:gd name="connsiteY8070" fmla="*/ 3042506 h 6852115"/>
              <a:gd name="connsiteX8071" fmla="*/ 1430002 w 12193268"/>
              <a:gd name="connsiteY8071" fmla="*/ 3042505 h 6852115"/>
              <a:gd name="connsiteX8072" fmla="*/ 1233018 w 12193268"/>
              <a:gd name="connsiteY8072" fmla="*/ 3224321 h 6852115"/>
              <a:gd name="connsiteX8073" fmla="*/ 1031108 w 12193268"/>
              <a:gd name="connsiteY8073" fmla="*/ 3037698 h 6852115"/>
              <a:gd name="connsiteX8074" fmla="*/ 1033268 w 12193268"/>
              <a:gd name="connsiteY8074" fmla="*/ 3037697 h 6852115"/>
              <a:gd name="connsiteX8075" fmla="*/ 11087174 w 12193268"/>
              <a:gd name="connsiteY8075" fmla="*/ 2824724 h 6852115"/>
              <a:gd name="connsiteX8076" fmla="*/ 11319182 w 12193268"/>
              <a:gd name="connsiteY8076" fmla="*/ 3039017 h 6852115"/>
              <a:gd name="connsiteX8077" fmla="*/ 11319920 w 12193268"/>
              <a:gd name="connsiteY8077" fmla="*/ 3039017 h 6852115"/>
              <a:gd name="connsiteX8078" fmla="*/ 11088583 w 12193268"/>
              <a:gd name="connsiteY8078" fmla="*/ 3252540 h 6852115"/>
              <a:gd name="connsiteX8079" fmla="*/ 11088582 w 12193268"/>
              <a:gd name="connsiteY8079" fmla="*/ 3254989 h 6852115"/>
              <a:gd name="connsiteX8080" fmla="*/ 10856648 w 12193268"/>
              <a:gd name="connsiteY8080" fmla="*/ 3040616 h 6852115"/>
              <a:gd name="connsiteX8081" fmla="*/ 10856084 w 12193268"/>
              <a:gd name="connsiteY8081" fmla="*/ 3040617 h 6852115"/>
              <a:gd name="connsiteX8082" fmla="*/ 11087173 w 12193268"/>
              <a:gd name="connsiteY8082" fmla="*/ 2827171 h 6852115"/>
              <a:gd name="connsiteX8083" fmla="*/ 6711249 w 12193268"/>
              <a:gd name="connsiteY8083" fmla="*/ 2825774 h 6852115"/>
              <a:gd name="connsiteX8084" fmla="*/ 6943259 w 12193268"/>
              <a:gd name="connsiteY8084" fmla="*/ 3040068 h 6852115"/>
              <a:gd name="connsiteX8085" fmla="*/ 6943997 w 12193268"/>
              <a:gd name="connsiteY8085" fmla="*/ 3040068 h 6852115"/>
              <a:gd name="connsiteX8086" fmla="*/ 6712659 w 12193268"/>
              <a:gd name="connsiteY8086" fmla="*/ 3253591 h 6852115"/>
              <a:gd name="connsiteX8087" fmla="*/ 6712657 w 12193268"/>
              <a:gd name="connsiteY8087" fmla="*/ 3256039 h 6852115"/>
              <a:gd name="connsiteX8088" fmla="*/ 6480724 w 12193268"/>
              <a:gd name="connsiteY8088" fmla="*/ 3041667 h 6852115"/>
              <a:gd name="connsiteX8089" fmla="*/ 6480160 w 12193268"/>
              <a:gd name="connsiteY8089" fmla="*/ 3041667 h 6852115"/>
              <a:gd name="connsiteX8090" fmla="*/ 6711249 w 12193268"/>
              <a:gd name="connsiteY8090" fmla="*/ 2828222 h 6852115"/>
              <a:gd name="connsiteX8091" fmla="*/ 8899571 w 12193268"/>
              <a:gd name="connsiteY8091" fmla="*/ 2821288 h 6852115"/>
              <a:gd name="connsiteX8092" fmla="*/ 9131543 w 12193268"/>
              <a:gd name="connsiteY8092" fmla="*/ 3035547 h 6852115"/>
              <a:gd name="connsiteX8093" fmla="*/ 8900980 w 12193268"/>
              <a:gd name="connsiteY8093" fmla="*/ 3248356 h 6852115"/>
              <a:gd name="connsiteX8094" fmla="*/ 8900979 w 12193268"/>
              <a:gd name="connsiteY8094" fmla="*/ 3250804 h 6852115"/>
              <a:gd name="connsiteX8095" fmla="*/ 8669168 w 12193268"/>
              <a:gd name="connsiteY8095" fmla="*/ 3036544 h 6852115"/>
              <a:gd name="connsiteX8096" fmla="*/ 8899571 w 12193268"/>
              <a:gd name="connsiteY8096" fmla="*/ 2823736 h 6852115"/>
              <a:gd name="connsiteX8097" fmla="*/ 2324693 w 12193268"/>
              <a:gd name="connsiteY8097" fmla="*/ 2826840 h 6852115"/>
              <a:gd name="connsiteX8098" fmla="*/ 2556702 w 12193268"/>
              <a:gd name="connsiteY8098" fmla="*/ 3041133 h 6852115"/>
              <a:gd name="connsiteX8099" fmla="*/ 2557440 w 12193268"/>
              <a:gd name="connsiteY8099" fmla="*/ 3041134 h 6852115"/>
              <a:gd name="connsiteX8100" fmla="*/ 2326102 w 12193268"/>
              <a:gd name="connsiteY8100" fmla="*/ 3254656 h 6852115"/>
              <a:gd name="connsiteX8101" fmla="*/ 2326102 w 12193268"/>
              <a:gd name="connsiteY8101" fmla="*/ 3257104 h 6852115"/>
              <a:gd name="connsiteX8102" fmla="*/ 2094168 w 12193268"/>
              <a:gd name="connsiteY8102" fmla="*/ 3042732 h 6852115"/>
              <a:gd name="connsiteX8103" fmla="*/ 2093604 w 12193268"/>
              <a:gd name="connsiteY8103" fmla="*/ 3042732 h 6852115"/>
              <a:gd name="connsiteX8104" fmla="*/ 2324693 w 12193268"/>
              <a:gd name="connsiteY8104" fmla="*/ 2829288 h 6852115"/>
              <a:gd name="connsiteX8105" fmla="*/ 4523647 w 12193268"/>
              <a:gd name="connsiteY8105" fmla="*/ 2822339 h 6852115"/>
              <a:gd name="connsiteX8106" fmla="*/ 4755619 w 12193268"/>
              <a:gd name="connsiteY8106" fmla="*/ 3036598 h 6852115"/>
              <a:gd name="connsiteX8107" fmla="*/ 4525057 w 12193268"/>
              <a:gd name="connsiteY8107" fmla="*/ 3249407 h 6852115"/>
              <a:gd name="connsiteX8108" fmla="*/ 4525056 w 12193268"/>
              <a:gd name="connsiteY8108" fmla="*/ 3251854 h 6852115"/>
              <a:gd name="connsiteX8109" fmla="*/ 4293244 w 12193268"/>
              <a:gd name="connsiteY8109" fmla="*/ 3037595 h 6852115"/>
              <a:gd name="connsiteX8110" fmla="*/ 4523647 w 12193268"/>
              <a:gd name="connsiteY8110" fmla="*/ 2824787 h 6852115"/>
              <a:gd name="connsiteX8111" fmla="*/ 12183434 w 12193268"/>
              <a:gd name="connsiteY8111" fmla="*/ 2789132 h 6852115"/>
              <a:gd name="connsiteX8112" fmla="*/ 11923690 w 12193268"/>
              <a:gd name="connsiteY8112" fmla="*/ 3029042 h 6852115"/>
              <a:gd name="connsiteX8113" fmla="*/ 11899144 w 12193268"/>
              <a:gd name="connsiteY8113" fmla="*/ 3029034 h 6852115"/>
              <a:gd name="connsiteX8114" fmla="*/ 12184829 w 12193268"/>
              <a:gd name="connsiteY8114" fmla="*/ 3293089 h 6852115"/>
              <a:gd name="connsiteX8115" fmla="*/ 12184852 w 12193268"/>
              <a:gd name="connsiteY8115" fmla="*/ 3228008 h 6852115"/>
              <a:gd name="connsiteX8116" fmla="*/ 11980380 w 12193268"/>
              <a:gd name="connsiteY8116" fmla="*/ 3039017 h 6852115"/>
              <a:gd name="connsiteX8117" fmla="*/ 11983352 w 12193268"/>
              <a:gd name="connsiteY8117" fmla="*/ 3039017 h 6852115"/>
              <a:gd name="connsiteX8118" fmla="*/ 12183434 w 12193268"/>
              <a:gd name="connsiteY8118" fmla="*/ 2854215 h 6852115"/>
              <a:gd name="connsiteX8119" fmla="*/ 9995830 w 12193268"/>
              <a:gd name="connsiteY8119" fmla="*/ 2785696 h 6852115"/>
              <a:gd name="connsiteX8120" fmla="*/ 9992667 w 12193268"/>
              <a:gd name="connsiteY8120" fmla="*/ 2788618 h 6852115"/>
              <a:gd name="connsiteX8121" fmla="*/ 9990915 w 12193268"/>
              <a:gd name="connsiteY8121" fmla="*/ 2786999 h 6852115"/>
              <a:gd name="connsiteX8122" fmla="*/ 9990915 w 12193268"/>
              <a:gd name="connsiteY8122" fmla="*/ 2790236 h 6852115"/>
              <a:gd name="connsiteX8123" fmla="*/ 9736897 w 12193268"/>
              <a:gd name="connsiteY8123" fmla="*/ 3024857 h 6852115"/>
              <a:gd name="connsiteX8124" fmla="*/ 9711541 w 12193268"/>
              <a:gd name="connsiteY8124" fmla="*/ 3024849 h 6852115"/>
              <a:gd name="connsiteX8125" fmla="*/ 9992313 w 12193268"/>
              <a:gd name="connsiteY8125" fmla="*/ 3284363 h 6852115"/>
              <a:gd name="connsiteX8126" fmla="*/ 9992311 w 12193268"/>
              <a:gd name="connsiteY8126" fmla="*/ 3290206 h 6852115"/>
              <a:gd name="connsiteX8127" fmla="*/ 9995475 w 12193268"/>
              <a:gd name="connsiteY8127" fmla="*/ 3287285 h 6852115"/>
              <a:gd name="connsiteX8128" fmla="*/ 9997226 w 12193268"/>
              <a:gd name="connsiteY8128" fmla="*/ 3288904 h 6852115"/>
              <a:gd name="connsiteX8129" fmla="*/ 9997227 w 12193268"/>
              <a:gd name="connsiteY8129" fmla="*/ 3285668 h 6852115"/>
              <a:gd name="connsiteX8130" fmla="*/ 10251519 w 12193268"/>
              <a:gd name="connsiteY8130" fmla="*/ 3050957 h 6852115"/>
              <a:gd name="connsiteX8131" fmla="*/ 10276691 w 12193268"/>
              <a:gd name="connsiteY8131" fmla="*/ 3050956 h 6852115"/>
              <a:gd name="connsiteX8132" fmla="*/ 9995830 w 12193268"/>
              <a:gd name="connsiteY8132" fmla="*/ 2791538 h 6852115"/>
              <a:gd name="connsiteX8133" fmla="*/ 3420954 w 12193268"/>
              <a:gd name="connsiteY8133" fmla="*/ 2791248 h 6852115"/>
              <a:gd name="connsiteX8134" fmla="*/ 3161210 w 12193268"/>
              <a:gd name="connsiteY8134" fmla="*/ 3031158 h 6852115"/>
              <a:gd name="connsiteX8135" fmla="*/ 3136664 w 12193268"/>
              <a:gd name="connsiteY8135" fmla="*/ 3031149 h 6852115"/>
              <a:gd name="connsiteX8136" fmla="*/ 3422349 w 12193268"/>
              <a:gd name="connsiteY8136" fmla="*/ 3295205 h 6852115"/>
              <a:gd name="connsiteX8137" fmla="*/ 3422372 w 12193268"/>
              <a:gd name="connsiteY8137" fmla="*/ 3230123 h 6852115"/>
              <a:gd name="connsiteX8138" fmla="*/ 3217901 w 12193268"/>
              <a:gd name="connsiteY8138" fmla="*/ 3041134 h 6852115"/>
              <a:gd name="connsiteX8139" fmla="*/ 3220872 w 12193268"/>
              <a:gd name="connsiteY8139" fmla="*/ 3041133 h 6852115"/>
              <a:gd name="connsiteX8140" fmla="*/ 3420954 w 12193268"/>
              <a:gd name="connsiteY8140" fmla="*/ 2856330 h 6852115"/>
              <a:gd name="connsiteX8141" fmla="*/ 5619906 w 12193268"/>
              <a:gd name="connsiteY8141" fmla="*/ 2786747 h 6852115"/>
              <a:gd name="connsiteX8142" fmla="*/ 5616744 w 12193268"/>
              <a:gd name="connsiteY8142" fmla="*/ 2789668 h 6852115"/>
              <a:gd name="connsiteX8143" fmla="*/ 5614992 w 12193268"/>
              <a:gd name="connsiteY8143" fmla="*/ 2788049 h 6852115"/>
              <a:gd name="connsiteX8144" fmla="*/ 5614991 w 12193268"/>
              <a:gd name="connsiteY8144" fmla="*/ 2791287 h 6852115"/>
              <a:gd name="connsiteX8145" fmla="*/ 5360974 w 12193268"/>
              <a:gd name="connsiteY8145" fmla="*/ 3025908 h 6852115"/>
              <a:gd name="connsiteX8146" fmla="*/ 5335618 w 12193268"/>
              <a:gd name="connsiteY8146" fmla="*/ 3025900 h 6852115"/>
              <a:gd name="connsiteX8147" fmla="*/ 5616389 w 12193268"/>
              <a:gd name="connsiteY8147" fmla="*/ 3285414 h 6852115"/>
              <a:gd name="connsiteX8148" fmla="*/ 5616387 w 12193268"/>
              <a:gd name="connsiteY8148" fmla="*/ 3291256 h 6852115"/>
              <a:gd name="connsiteX8149" fmla="*/ 5619552 w 12193268"/>
              <a:gd name="connsiteY8149" fmla="*/ 3288335 h 6852115"/>
              <a:gd name="connsiteX8150" fmla="*/ 5621303 w 12193268"/>
              <a:gd name="connsiteY8150" fmla="*/ 3289954 h 6852115"/>
              <a:gd name="connsiteX8151" fmla="*/ 5621303 w 12193268"/>
              <a:gd name="connsiteY8151" fmla="*/ 3286719 h 6852115"/>
              <a:gd name="connsiteX8152" fmla="*/ 5875595 w 12193268"/>
              <a:gd name="connsiteY8152" fmla="*/ 3052007 h 6852115"/>
              <a:gd name="connsiteX8153" fmla="*/ 5900767 w 12193268"/>
              <a:gd name="connsiteY8153" fmla="*/ 3052007 h 6852115"/>
              <a:gd name="connsiteX8154" fmla="*/ 5619906 w 12193268"/>
              <a:gd name="connsiteY8154" fmla="*/ 2792589 h 6852115"/>
              <a:gd name="connsiteX8155" fmla="*/ 7803310 w 12193268"/>
              <a:gd name="connsiteY8155" fmla="*/ 2783563 h 6852115"/>
              <a:gd name="connsiteX8156" fmla="*/ 7803310 w 12193268"/>
              <a:gd name="connsiteY8156" fmla="*/ 2794061 h 6852115"/>
              <a:gd name="connsiteX8157" fmla="*/ 7547766 w 12193268"/>
              <a:gd name="connsiteY8157" fmla="*/ 3030093 h 6852115"/>
              <a:gd name="connsiteX8158" fmla="*/ 7523221 w 12193268"/>
              <a:gd name="connsiteY8158" fmla="*/ 3030084 h 6852115"/>
              <a:gd name="connsiteX8159" fmla="*/ 7808905 w 12193268"/>
              <a:gd name="connsiteY8159" fmla="*/ 3294140 h 6852115"/>
              <a:gd name="connsiteX8160" fmla="*/ 7808909 w 12193268"/>
              <a:gd name="connsiteY8160" fmla="*/ 3282142 h 6852115"/>
              <a:gd name="connsiteX8161" fmla="*/ 8063105 w 12193268"/>
              <a:gd name="connsiteY8161" fmla="*/ 3047520 h 6852115"/>
              <a:gd name="connsiteX8162" fmla="*/ 8089088 w 12193268"/>
              <a:gd name="connsiteY8162" fmla="*/ 3047520 h 6852115"/>
              <a:gd name="connsiteX8163" fmla="*/ 1233350 w 12193268"/>
              <a:gd name="connsiteY8163" fmla="*/ 2787813 h 6852115"/>
              <a:gd name="connsiteX8164" fmla="*/ 1230188 w 12193268"/>
              <a:gd name="connsiteY8164" fmla="*/ 2790734 h 6852115"/>
              <a:gd name="connsiteX8165" fmla="*/ 1228435 w 12193268"/>
              <a:gd name="connsiteY8165" fmla="*/ 2789115 h 6852115"/>
              <a:gd name="connsiteX8166" fmla="*/ 1228435 w 12193268"/>
              <a:gd name="connsiteY8166" fmla="*/ 2792352 h 6852115"/>
              <a:gd name="connsiteX8167" fmla="*/ 974417 w 12193268"/>
              <a:gd name="connsiteY8167" fmla="*/ 3026974 h 6852115"/>
              <a:gd name="connsiteX8168" fmla="*/ 949062 w 12193268"/>
              <a:gd name="connsiteY8168" fmla="*/ 3026965 h 6852115"/>
              <a:gd name="connsiteX8169" fmla="*/ 1229833 w 12193268"/>
              <a:gd name="connsiteY8169" fmla="*/ 3286480 h 6852115"/>
              <a:gd name="connsiteX8170" fmla="*/ 1229831 w 12193268"/>
              <a:gd name="connsiteY8170" fmla="*/ 3292322 h 6852115"/>
              <a:gd name="connsiteX8171" fmla="*/ 1232996 w 12193268"/>
              <a:gd name="connsiteY8171" fmla="*/ 3289400 h 6852115"/>
              <a:gd name="connsiteX8172" fmla="*/ 1234746 w 12193268"/>
              <a:gd name="connsiteY8172" fmla="*/ 3291019 h 6852115"/>
              <a:gd name="connsiteX8173" fmla="*/ 1234746 w 12193268"/>
              <a:gd name="connsiteY8173" fmla="*/ 3287785 h 6852115"/>
              <a:gd name="connsiteX8174" fmla="*/ 1489038 w 12193268"/>
              <a:gd name="connsiteY8174" fmla="*/ 3053072 h 6852115"/>
              <a:gd name="connsiteX8175" fmla="*/ 1514211 w 12193268"/>
              <a:gd name="connsiteY8175" fmla="*/ 3053073 h 6852115"/>
              <a:gd name="connsiteX8176" fmla="*/ 1233350 w 12193268"/>
              <a:gd name="connsiteY8176" fmla="*/ 2793655 h 6852115"/>
              <a:gd name="connsiteX8177" fmla="*/ 3427387 w 12193268"/>
              <a:gd name="connsiteY8177" fmla="*/ 2784614 h 6852115"/>
              <a:gd name="connsiteX8178" fmla="*/ 3427387 w 12193268"/>
              <a:gd name="connsiteY8178" fmla="*/ 2849695 h 6852115"/>
              <a:gd name="connsiteX8179" fmla="*/ 3630453 w 12193268"/>
              <a:gd name="connsiteY8179" fmla="*/ 3037255 h 6852115"/>
              <a:gd name="connsiteX8180" fmla="*/ 3628954 w 12193268"/>
              <a:gd name="connsiteY8180" fmla="*/ 3037254 h 6852115"/>
              <a:gd name="connsiteX8181" fmla="*/ 3428807 w 12193268"/>
              <a:gd name="connsiteY8181" fmla="*/ 3221990 h 6852115"/>
              <a:gd name="connsiteX8182" fmla="*/ 3428783 w 12193268"/>
              <a:gd name="connsiteY8182" fmla="*/ 3287072 h 6852115"/>
              <a:gd name="connsiteX8183" fmla="*/ 3687181 w 12193268"/>
              <a:gd name="connsiteY8183" fmla="*/ 3048571 h 6852115"/>
              <a:gd name="connsiteX8184" fmla="*/ 3713164 w 12193268"/>
              <a:gd name="connsiteY8184" fmla="*/ 3048571 h 6852115"/>
              <a:gd name="connsiteX8185" fmla="*/ 11087172 w 12193268"/>
              <a:gd name="connsiteY8185" fmla="*/ 2759642 h 6852115"/>
              <a:gd name="connsiteX8186" fmla="*/ 11087172 w 12193268"/>
              <a:gd name="connsiteY8186" fmla="*/ 2762090 h 6852115"/>
              <a:gd name="connsiteX8187" fmla="*/ 10774427 w 12193268"/>
              <a:gd name="connsiteY8187" fmla="*/ 3050957 h 6852115"/>
              <a:gd name="connsiteX8188" fmla="*/ 10797399 w 12193268"/>
              <a:gd name="connsiteY8188" fmla="*/ 3050957 h 6852115"/>
              <a:gd name="connsiteX8189" fmla="*/ 11088559 w 12193268"/>
              <a:gd name="connsiteY8189" fmla="*/ 3320070 h 6852115"/>
              <a:gd name="connsiteX8190" fmla="*/ 11088560 w 12193268"/>
              <a:gd name="connsiteY8190" fmla="*/ 3317621 h 6852115"/>
              <a:gd name="connsiteX8191" fmla="*/ 11401409 w 12193268"/>
              <a:gd name="connsiteY8191" fmla="*/ 3028863 h 6852115"/>
              <a:gd name="connsiteX8192" fmla="*/ 11378643 w 12193268"/>
              <a:gd name="connsiteY8192" fmla="*/ 3028856 h 6852115"/>
              <a:gd name="connsiteX8193" fmla="*/ 6711248 w 12193268"/>
              <a:gd name="connsiteY8193" fmla="*/ 2760693 h 6852115"/>
              <a:gd name="connsiteX8194" fmla="*/ 6711249 w 12193268"/>
              <a:gd name="connsiteY8194" fmla="*/ 2763140 h 6852115"/>
              <a:gd name="connsiteX8195" fmla="*/ 6398504 w 12193268"/>
              <a:gd name="connsiteY8195" fmla="*/ 3052007 h 6852115"/>
              <a:gd name="connsiteX8196" fmla="*/ 6421475 w 12193268"/>
              <a:gd name="connsiteY8196" fmla="*/ 3052007 h 6852115"/>
              <a:gd name="connsiteX8197" fmla="*/ 6712636 w 12193268"/>
              <a:gd name="connsiteY8197" fmla="*/ 3321121 h 6852115"/>
              <a:gd name="connsiteX8198" fmla="*/ 6712637 w 12193268"/>
              <a:gd name="connsiteY8198" fmla="*/ 3318671 h 6852115"/>
              <a:gd name="connsiteX8199" fmla="*/ 7025485 w 12193268"/>
              <a:gd name="connsiteY8199" fmla="*/ 3029914 h 6852115"/>
              <a:gd name="connsiteX8200" fmla="*/ 7002718 w 12193268"/>
              <a:gd name="connsiteY8200" fmla="*/ 3029906 h 6852115"/>
              <a:gd name="connsiteX8201" fmla="*/ 8899570 w 12193268"/>
              <a:gd name="connsiteY8201" fmla="*/ 2756205 h 6852115"/>
              <a:gd name="connsiteX8202" fmla="*/ 8899570 w 12193268"/>
              <a:gd name="connsiteY8202" fmla="*/ 2758655 h 6852115"/>
              <a:gd name="connsiteX8203" fmla="*/ 8598855 w 12193268"/>
              <a:gd name="connsiteY8203" fmla="*/ 3036408 h 6852115"/>
              <a:gd name="connsiteX8204" fmla="*/ 8598584 w 12193268"/>
              <a:gd name="connsiteY8204" fmla="*/ 3036408 h 6852115"/>
              <a:gd name="connsiteX8205" fmla="*/ 8598719 w 12193268"/>
              <a:gd name="connsiteY8205" fmla="*/ 3036532 h 6852115"/>
              <a:gd name="connsiteX8206" fmla="*/ 8586824 w 12193268"/>
              <a:gd name="connsiteY8206" fmla="*/ 3047520 h 6852115"/>
              <a:gd name="connsiteX8207" fmla="*/ 8610607 w 12193268"/>
              <a:gd name="connsiteY8207" fmla="*/ 3047521 h 6852115"/>
              <a:gd name="connsiteX8208" fmla="*/ 8900957 w 12193268"/>
              <a:gd name="connsiteY8208" fmla="*/ 3315885 h 6852115"/>
              <a:gd name="connsiteX8209" fmla="*/ 8900957 w 12193268"/>
              <a:gd name="connsiteY8209" fmla="*/ 3313437 h 6852115"/>
              <a:gd name="connsiteX8210" fmla="*/ 9201993 w 12193268"/>
              <a:gd name="connsiteY8210" fmla="*/ 3035581 h 6852115"/>
              <a:gd name="connsiteX8211" fmla="*/ 9202041 w 12193268"/>
              <a:gd name="connsiteY8211" fmla="*/ 3035581 h 6852115"/>
              <a:gd name="connsiteX8212" fmla="*/ 9202018 w 12193268"/>
              <a:gd name="connsiteY8212" fmla="*/ 3035559 h 6852115"/>
              <a:gd name="connsiteX8213" fmla="*/ 9213806 w 12193268"/>
              <a:gd name="connsiteY8213" fmla="*/ 3024678 h 6852115"/>
              <a:gd name="connsiteX8214" fmla="*/ 9190228 w 12193268"/>
              <a:gd name="connsiteY8214" fmla="*/ 3024670 h 6852115"/>
              <a:gd name="connsiteX8215" fmla="*/ 2324692 w 12193268"/>
              <a:gd name="connsiteY8215" fmla="*/ 2761758 h 6852115"/>
              <a:gd name="connsiteX8216" fmla="*/ 2324692 w 12193268"/>
              <a:gd name="connsiteY8216" fmla="*/ 2764206 h 6852115"/>
              <a:gd name="connsiteX8217" fmla="*/ 2011947 w 12193268"/>
              <a:gd name="connsiteY8217" fmla="*/ 3053073 h 6852115"/>
              <a:gd name="connsiteX8218" fmla="*/ 2034919 w 12193268"/>
              <a:gd name="connsiteY8218" fmla="*/ 3053073 h 6852115"/>
              <a:gd name="connsiteX8219" fmla="*/ 2326079 w 12193268"/>
              <a:gd name="connsiteY8219" fmla="*/ 3322187 h 6852115"/>
              <a:gd name="connsiteX8220" fmla="*/ 2326080 w 12193268"/>
              <a:gd name="connsiteY8220" fmla="*/ 3319737 h 6852115"/>
              <a:gd name="connsiteX8221" fmla="*/ 2638929 w 12193268"/>
              <a:gd name="connsiteY8221" fmla="*/ 3030980 h 6852115"/>
              <a:gd name="connsiteX8222" fmla="*/ 2616163 w 12193268"/>
              <a:gd name="connsiteY8222" fmla="*/ 3030972 h 6852115"/>
              <a:gd name="connsiteX8223" fmla="*/ 4523646 w 12193268"/>
              <a:gd name="connsiteY8223" fmla="*/ 2757256 h 6852115"/>
              <a:gd name="connsiteX8224" fmla="*/ 4523646 w 12193268"/>
              <a:gd name="connsiteY8224" fmla="*/ 2759706 h 6852115"/>
              <a:gd name="connsiteX8225" fmla="*/ 4222931 w 12193268"/>
              <a:gd name="connsiteY8225" fmla="*/ 3037458 h 6852115"/>
              <a:gd name="connsiteX8226" fmla="*/ 4222660 w 12193268"/>
              <a:gd name="connsiteY8226" fmla="*/ 3037458 h 6852115"/>
              <a:gd name="connsiteX8227" fmla="*/ 4222796 w 12193268"/>
              <a:gd name="connsiteY8227" fmla="*/ 3037582 h 6852115"/>
              <a:gd name="connsiteX8228" fmla="*/ 4210900 w 12193268"/>
              <a:gd name="connsiteY8228" fmla="*/ 3048571 h 6852115"/>
              <a:gd name="connsiteX8229" fmla="*/ 4234683 w 12193268"/>
              <a:gd name="connsiteY8229" fmla="*/ 3048571 h 6852115"/>
              <a:gd name="connsiteX8230" fmla="*/ 4525034 w 12193268"/>
              <a:gd name="connsiteY8230" fmla="*/ 3316935 h 6852115"/>
              <a:gd name="connsiteX8231" fmla="*/ 4525034 w 12193268"/>
              <a:gd name="connsiteY8231" fmla="*/ 3314488 h 6852115"/>
              <a:gd name="connsiteX8232" fmla="*/ 4826069 w 12193268"/>
              <a:gd name="connsiteY8232" fmla="*/ 3036631 h 6852115"/>
              <a:gd name="connsiteX8233" fmla="*/ 4826118 w 12193268"/>
              <a:gd name="connsiteY8233" fmla="*/ 3036631 h 6852115"/>
              <a:gd name="connsiteX8234" fmla="*/ 4826094 w 12193268"/>
              <a:gd name="connsiteY8234" fmla="*/ 3036610 h 6852115"/>
              <a:gd name="connsiteX8235" fmla="*/ 4837883 w 12193268"/>
              <a:gd name="connsiteY8235" fmla="*/ 3025729 h 6852115"/>
              <a:gd name="connsiteX8236" fmla="*/ 4814305 w 12193268"/>
              <a:gd name="connsiteY8236" fmla="*/ 3025721 h 6852115"/>
              <a:gd name="connsiteX8237" fmla="*/ 137090 w 12193268"/>
              <a:gd name="connsiteY8237" fmla="*/ 2758322 h 6852115"/>
              <a:gd name="connsiteX8238" fmla="*/ 137090 w 12193268"/>
              <a:gd name="connsiteY8238" fmla="*/ 2760771 h 6852115"/>
              <a:gd name="connsiteX8239" fmla="*/ 3988 w 12193268"/>
              <a:gd name="connsiteY8239" fmla="*/ 2883710 h 6852115"/>
              <a:gd name="connsiteX8240" fmla="*/ 4078 w 12193268"/>
              <a:gd name="connsiteY8240" fmla="*/ 2948707 h 6852115"/>
              <a:gd name="connsiteX8241" fmla="*/ 137090 w 12193268"/>
              <a:gd name="connsiteY8241" fmla="*/ 2825852 h 6852115"/>
              <a:gd name="connsiteX8242" fmla="*/ 137091 w 12193268"/>
              <a:gd name="connsiteY8242" fmla="*/ 2823405 h 6852115"/>
              <a:gd name="connsiteX8243" fmla="*/ 369063 w 12193268"/>
              <a:gd name="connsiteY8243" fmla="*/ 3037663 h 6852115"/>
              <a:gd name="connsiteX8244" fmla="*/ 138499 w 12193268"/>
              <a:gd name="connsiteY8244" fmla="*/ 3250473 h 6852115"/>
              <a:gd name="connsiteX8245" fmla="*/ 138499 w 12193268"/>
              <a:gd name="connsiteY8245" fmla="*/ 3252920 h 6852115"/>
              <a:gd name="connsiteX8246" fmla="*/ 4329 w 12193268"/>
              <a:gd name="connsiteY8246" fmla="*/ 3128908 h 6852115"/>
              <a:gd name="connsiteX8247" fmla="*/ 4419 w 12193268"/>
              <a:gd name="connsiteY8247" fmla="*/ 3194094 h 6852115"/>
              <a:gd name="connsiteX8248" fmla="*/ 138477 w 12193268"/>
              <a:gd name="connsiteY8248" fmla="*/ 3318000 h 6852115"/>
              <a:gd name="connsiteX8249" fmla="*/ 138477 w 12193268"/>
              <a:gd name="connsiteY8249" fmla="*/ 3315553 h 6852115"/>
              <a:gd name="connsiteX8250" fmla="*/ 439513 w 12193268"/>
              <a:gd name="connsiteY8250" fmla="*/ 3037697 h 6852115"/>
              <a:gd name="connsiteX8251" fmla="*/ 439561 w 12193268"/>
              <a:gd name="connsiteY8251" fmla="*/ 3037697 h 6852115"/>
              <a:gd name="connsiteX8252" fmla="*/ 439537 w 12193268"/>
              <a:gd name="connsiteY8252" fmla="*/ 3037675 h 6852115"/>
              <a:gd name="connsiteX8253" fmla="*/ 451326 w 12193268"/>
              <a:gd name="connsiteY8253" fmla="*/ 3026795 h 6852115"/>
              <a:gd name="connsiteX8254" fmla="*/ 427748 w 12193268"/>
              <a:gd name="connsiteY8254" fmla="*/ 3026787 h 6852115"/>
              <a:gd name="connsiteX8255" fmla="*/ 9992667 w 12193268"/>
              <a:gd name="connsiteY8255" fmla="*/ 2736372 h 6852115"/>
              <a:gd name="connsiteX8256" fmla="*/ 10321863 w 12193268"/>
              <a:gd name="connsiteY8256" fmla="*/ 3040434 h 6852115"/>
              <a:gd name="connsiteX8257" fmla="*/ 10319505 w 12193268"/>
              <a:gd name="connsiteY8257" fmla="*/ 3040433 h 6852115"/>
              <a:gd name="connsiteX8258" fmla="*/ 9995457 w 12193268"/>
              <a:gd name="connsiteY8258" fmla="*/ 3339529 h 6852115"/>
              <a:gd name="connsiteX8259" fmla="*/ 9666610 w 12193268"/>
              <a:gd name="connsiteY8259" fmla="*/ 3035581 h 6852115"/>
              <a:gd name="connsiteX8260" fmla="*/ 9668723 w 12193268"/>
              <a:gd name="connsiteY8260" fmla="*/ 3035582 h 6852115"/>
              <a:gd name="connsiteX8261" fmla="*/ 7807510 w 12193268"/>
              <a:gd name="connsiteY8261" fmla="*/ 2735197 h 6852115"/>
              <a:gd name="connsiteX8262" fmla="*/ 8133449 w 12193268"/>
              <a:gd name="connsiteY8262" fmla="*/ 3036248 h 6852115"/>
              <a:gd name="connsiteX8263" fmla="*/ 8131903 w 12193268"/>
              <a:gd name="connsiteY8263" fmla="*/ 3036247 h 6852115"/>
              <a:gd name="connsiteX8264" fmla="*/ 7804689 w 12193268"/>
              <a:gd name="connsiteY8264" fmla="*/ 3338266 h 6852115"/>
              <a:gd name="connsiteX8265" fmla="*/ 7804687 w 12193268"/>
              <a:gd name="connsiteY8265" fmla="*/ 3342501 h 6852115"/>
              <a:gd name="connsiteX8266" fmla="*/ 7477478 w 12193268"/>
              <a:gd name="connsiteY8266" fmla="*/ 3040068 h 6852115"/>
              <a:gd name="connsiteX8267" fmla="*/ 7480402 w 12193268"/>
              <a:gd name="connsiteY8267" fmla="*/ 3040069 h 6852115"/>
              <a:gd name="connsiteX8268" fmla="*/ 7807510 w 12193268"/>
              <a:gd name="connsiteY8268" fmla="*/ 2737936 h 6852115"/>
              <a:gd name="connsiteX8269" fmla="*/ 5616743 w 12193268"/>
              <a:gd name="connsiteY8269" fmla="*/ 2737423 h 6852115"/>
              <a:gd name="connsiteX8270" fmla="*/ 5945939 w 12193268"/>
              <a:gd name="connsiteY8270" fmla="*/ 3041485 h 6852115"/>
              <a:gd name="connsiteX8271" fmla="*/ 5943581 w 12193268"/>
              <a:gd name="connsiteY8271" fmla="*/ 3041483 h 6852115"/>
              <a:gd name="connsiteX8272" fmla="*/ 5619533 w 12193268"/>
              <a:gd name="connsiteY8272" fmla="*/ 3340580 h 6852115"/>
              <a:gd name="connsiteX8273" fmla="*/ 5290686 w 12193268"/>
              <a:gd name="connsiteY8273" fmla="*/ 3036632 h 6852115"/>
              <a:gd name="connsiteX8274" fmla="*/ 5292799 w 12193268"/>
              <a:gd name="connsiteY8274" fmla="*/ 3036632 h 6852115"/>
              <a:gd name="connsiteX8275" fmla="*/ 1230186 w 12193268"/>
              <a:gd name="connsiteY8275" fmla="*/ 2738489 h 6852115"/>
              <a:gd name="connsiteX8276" fmla="*/ 1559383 w 12193268"/>
              <a:gd name="connsiteY8276" fmla="*/ 3042550 h 6852115"/>
              <a:gd name="connsiteX8277" fmla="*/ 1557025 w 12193268"/>
              <a:gd name="connsiteY8277" fmla="*/ 3042549 h 6852115"/>
              <a:gd name="connsiteX8278" fmla="*/ 1232976 w 12193268"/>
              <a:gd name="connsiteY8278" fmla="*/ 3341646 h 6852115"/>
              <a:gd name="connsiteX8279" fmla="*/ 904130 w 12193268"/>
              <a:gd name="connsiteY8279" fmla="*/ 3037697 h 6852115"/>
              <a:gd name="connsiteX8280" fmla="*/ 906243 w 12193268"/>
              <a:gd name="connsiteY8280" fmla="*/ 3037698 h 6852115"/>
              <a:gd name="connsiteX8281" fmla="*/ 11087173 w 12193268"/>
              <a:gd name="connsiteY8281" fmla="*/ 2707398 h 6852115"/>
              <a:gd name="connsiteX8282" fmla="*/ 11446209 w 12193268"/>
              <a:gd name="connsiteY8282" fmla="*/ 3039017 h 6852115"/>
              <a:gd name="connsiteX8283" fmla="*/ 11446993 w 12193268"/>
              <a:gd name="connsiteY8283" fmla="*/ 3039017 h 6852115"/>
              <a:gd name="connsiteX8284" fmla="*/ 11088541 w 12193268"/>
              <a:gd name="connsiteY8284" fmla="*/ 3369867 h 6852115"/>
              <a:gd name="connsiteX8285" fmla="*/ 11088540 w 12193268"/>
              <a:gd name="connsiteY8285" fmla="*/ 3372314 h 6852115"/>
              <a:gd name="connsiteX8286" fmla="*/ 10729622 w 12193268"/>
              <a:gd name="connsiteY8286" fmla="*/ 3040572 h 6852115"/>
              <a:gd name="connsiteX8287" fmla="*/ 10729104 w 12193268"/>
              <a:gd name="connsiteY8287" fmla="*/ 3040573 h 6852115"/>
              <a:gd name="connsiteX8288" fmla="*/ 11087172 w 12193268"/>
              <a:gd name="connsiteY8288" fmla="*/ 2709844 h 6852115"/>
              <a:gd name="connsiteX8289" fmla="*/ 6711249 w 12193268"/>
              <a:gd name="connsiteY8289" fmla="*/ 2708448 h 6852115"/>
              <a:gd name="connsiteX8290" fmla="*/ 7070285 w 12193268"/>
              <a:gd name="connsiteY8290" fmla="*/ 3040068 h 6852115"/>
              <a:gd name="connsiteX8291" fmla="*/ 7071069 w 12193268"/>
              <a:gd name="connsiteY8291" fmla="*/ 3040068 h 6852115"/>
              <a:gd name="connsiteX8292" fmla="*/ 6712618 w 12193268"/>
              <a:gd name="connsiteY8292" fmla="*/ 3370917 h 6852115"/>
              <a:gd name="connsiteX8293" fmla="*/ 6712616 w 12193268"/>
              <a:gd name="connsiteY8293" fmla="*/ 3373365 h 6852115"/>
              <a:gd name="connsiteX8294" fmla="*/ 6353699 w 12193268"/>
              <a:gd name="connsiteY8294" fmla="*/ 3041623 h 6852115"/>
              <a:gd name="connsiteX8295" fmla="*/ 6353180 w 12193268"/>
              <a:gd name="connsiteY8295" fmla="*/ 3041623 h 6852115"/>
              <a:gd name="connsiteX8296" fmla="*/ 6711249 w 12193268"/>
              <a:gd name="connsiteY8296" fmla="*/ 2710895 h 6852115"/>
              <a:gd name="connsiteX8297" fmla="*/ 8899571 w 12193268"/>
              <a:gd name="connsiteY8297" fmla="*/ 2703962 h 6852115"/>
              <a:gd name="connsiteX8298" fmla="*/ 9258592 w 12193268"/>
              <a:gd name="connsiteY8298" fmla="*/ 3035570 h 6852115"/>
              <a:gd name="connsiteX8299" fmla="*/ 8900939 w 12193268"/>
              <a:gd name="connsiteY8299" fmla="*/ 3365681 h 6852115"/>
              <a:gd name="connsiteX8300" fmla="*/ 8900938 w 12193268"/>
              <a:gd name="connsiteY8300" fmla="*/ 3368130 h 6852115"/>
              <a:gd name="connsiteX8301" fmla="*/ 8542166 w 12193268"/>
              <a:gd name="connsiteY8301" fmla="*/ 3036522 h 6852115"/>
              <a:gd name="connsiteX8302" fmla="*/ 8899571 w 12193268"/>
              <a:gd name="connsiteY8302" fmla="*/ 2706409 h 6852115"/>
              <a:gd name="connsiteX8303" fmla="*/ 2324693 w 12193268"/>
              <a:gd name="connsiteY8303" fmla="*/ 2709514 h 6852115"/>
              <a:gd name="connsiteX8304" fmla="*/ 2683729 w 12193268"/>
              <a:gd name="connsiteY8304" fmla="*/ 3041134 h 6852115"/>
              <a:gd name="connsiteX8305" fmla="*/ 2684513 w 12193268"/>
              <a:gd name="connsiteY8305" fmla="*/ 3041133 h 6852115"/>
              <a:gd name="connsiteX8306" fmla="*/ 2326061 w 12193268"/>
              <a:gd name="connsiteY8306" fmla="*/ 3371983 h 6852115"/>
              <a:gd name="connsiteX8307" fmla="*/ 2326060 w 12193268"/>
              <a:gd name="connsiteY8307" fmla="*/ 3374430 h 6852115"/>
              <a:gd name="connsiteX8308" fmla="*/ 1967142 w 12193268"/>
              <a:gd name="connsiteY8308" fmla="*/ 3042689 h 6852115"/>
              <a:gd name="connsiteX8309" fmla="*/ 1966624 w 12193268"/>
              <a:gd name="connsiteY8309" fmla="*/ 3042688 h 6852115"/>
              <a:gd name="connsiteX8310" fmla="*/ 2324692 w 12193268"/>
              <a:gd name="connsiteY8310" fmla="*/ 2711961 h 6852115"/>
              <a:gd name="connsiteX8311" fmla="*/ 4523647 w 12193268"/>
              <a:gd name="connsiteY8311" fmla="*/ 2705013 h 6852115"/>
              <a:gd name="connsiteX8312" fmla="*/ 4882668 w 12193268"/>
              <a:gd name="connsiteY8312" fmla="*/ 3036620 h 6852115"/>
              <a:gd name="connsiteX8313" fmla="*/ 4525016 w 12193268"/>
              <a:gd name="connsiteY8313" fmla="*/ 3366732 h 6852115"/>
              <a:gd name="connsiteX8314" fmla="*/ 4525015 w 12193268"/>
              <a:gd name="connsiteY8314" fmla="*/ 3369181 h 6852115"/>
              <a:gd name="connsiteX8315" fmla="*/ 4166243 w 12193268"/>
              <a:gd name="connsiteY8315" fmla="*/ 3037573 h 6852115"/>
              <a:gd name="connsiteX8316" fmla="*/ 4523647 w 12193268"/>
              <a:gd name="connsiteY8316" fmla="*/ 2707460 h 6852115"/>
              <a:gd name="connsiteX8317" fmla="*/ 10527895 w 12193268"/>
              <a:gd name="connsiteY8317" fmla="*/ 2637184 h 6852115"/>
              <a:gd name="connsiteX8318" fmla="*/ 10555375 w 12193268"/>
              <a:gd name="connsiteY8318" fmla="*/ 2664247 h 6852115"/>
              <a:gd name="connsiteX8319" fmla="*/ 10527894 w 12193268"/>
              <a:gd name="connsiteY8319" fmla="*/ 2691309 h 6852115"/>
              <a:gd name="connsiteX8320" fmla="*/ 10500414 w 12193268"/>
              <a:gd name="connsiteY8320" fmla="*/ 2664247 h 6852115"/>
              <a:gd name="connsiteX8321" fmla="*/ 6151971 w 12193268"/>
              <a:gd name="connsiteY8321" fmla="*/ 2638235 h 6852115"/>
              <a:gd name="connsiteX8322" fmla="*/ 6179452 w 12193268"/>
              <a:gd name="connsiteY8322" fmla="*/ 2665297 h 6852115"/>
              <a:gd name="connsiteX8323" fmla="*/ 6151971 w 12193268"/>
              <a:gd name="connsiteY8323" fmla="*/ 2692360 h 6852115"/>
              <a:gd name="connsiteX8324" fmla="*/ 6124490 w 12193268"/>
              <a:gd name="connsiteY8324" fmla="*/ 2665297 h 6852115"/>
              <a:gd name="connsiteX8325" fmla="*/ 11646453 w 12193268"/>
              <a:gd name="connsiteY8325" fmla="*/ 2629556 h 6852115"/>
              <a:gd name="connsiteX8326" fmla="*/ 11673934 w 12193268"/>
              <a:gd name="connsiteY8326" fmla="*/ 2656620 h 6852115"/>
              <a:gd name="connsiteX8327" fmla="*/ 11646453 w 12193268"/>
              <a:gd name="connsiteY8327" fmla="*/ 2683682 h 6852115"/>
              <a:gd name="connsiteX8328" fmla="*/ 11618972 w 12193268"/>
              <a:gd name="connsiteY8328" fmla="*/ 2656620 h 6852115"/>
              <a:gd name="connsiteX8329" fmla="*/ 8340291 w 12193268"/>
              <a:gd name="connsiteY8329" fmla="*/ 2633748 h 6852115"/>
              <a:gd name="connsiteX8330" fmla="*/ 8367773 w 12193268"/>
              <a:gd name="connsiteY8330" fmla="*/ 2660810 h 6852115"/>
              <a:gd name="connsiteX8331" fmla="*/ 8340292 w 12193268"/>
              <a:gd name="connsiteY8331" fmla="*/ 2687874 h 6852115"/>
              <a:gd name="connsiteX8332" fmla="*/ 8312810 w 12193268"/>
              <a:gd name="connsiteY8332" fmla="*/ 2660811 h 6852115"/>
              <a:gd name="connsiteX8333" fmla="*/ 1765414 w 12193268"/>
              <a:gd name="connsiteY8333" fmla="*/ 2639300 h 6852115"/>
              <a:gd name="connsiteX8334" fmla="*/ 1792895 w 12193268"/>
              <a:gd name="connsiteY8334" fmla="*/ 2666363 h 6852115"/>
              <a:gd name="connsiteX8335" fmla="*/ 1765414 w 12193268"/>
              <a:gd name="connsiteY8335" fmla="*/ 2693426 h 6852115"/>
              <a:gd name="connsiteX8336" fmla="*/ 1737933 w 12193268"/>
              <a:gd name="connsiteY8336" fmla="*/ 2666362 h 6852115"/>
              <a:gd name="connsiteX8337" fmla="*/ 7270529 w 12193268"/>
              <a:gd name="connsiteY8337" fmla="*/ 2630607 h 6852115"/>
              <a:gd name="connsiteX8338" fmla="*/ 7298010 w 12193268"/>
              <a:gd name="connsiteY8338" fmla="*/ 2657671 h 6852115"/>
              <a:gd name="connsiteX8339" fmla="*/ 7270529 w 12193268"/>
              <a:gd name="connsiteY8339" fmla="*/ 2684733 h 6852115"/>
              <a:gd name="connsiteX8340" fmla="*/ 7243048 w 12193268"/>
              <a:gd name="connsiteY8340" fmla="*/ 2657670 h 6852115"/>
              <a:gd name="connsiteX8341" fmla="*/ 3964368 w 12193268"/>
              <a:gd name="connsiteY8341" fmla="*/ 2634799 h 6852115"/>
              <a:gd name="connsiteX8342" fmla="*/ 3991849 w 12193268"/>
              <a:gd name="connsiteY8342" fmla="*/ 2661861 h 6852115"/>
              <a:gd name="connsiteX8343" fmla="*/ 3964368 w 12193268"/>
              <a:gd name="connsiteY8343" fmla="*/ 2688924 h 6852115"/>
              <a:gd name="connsiteX8344" fmla="*/ 3936886 w 12193268"/>
              <a:gd name="connsiteY8344" fmla="*/ 2661862 h 6852115"/>
              <a:gd name="connsiteX8345" fmla="*/ 9458849 w 12193268"/>
              <a:gd name="connsiteY8345" fmla="*/ 2626121 h 6852115"/>
              <a:gd name="connsiteX8346" fmla="*/ 9486331 w 12193268"/>
              <a:gd name="connsiteY8346" fmla="*/ 2653185 h 6852115"/>
              <a:gd name="connsiteX8347" fmla="*/ 9458849 w 12193268"/>
              <a:gd name="connsiteY8347" fmla="*/ 2680246 h 6852115"/>
              <a:gd name="connsiteX8348" fmla="*/ 9431368 w 12193268"/>
              <a:gd name="connsiteY8348" fmla="*/ 2653184 h 6852115"/>
              <a:gd name="connsiteX8349" fmla="*/ 2883972 w 12193268"/>
              <a:gd name="connsiteY8349" fmla="*/ 2631672 h 6852115"/>
              <a:gd name="connsiteX8350" fmla="*/ 2911454 w 12193268"/>
              <a:gd name="connsiteY8350" fmla="*/ 2658736 h 6852115"/>
              <a:gd name="connsiteX8351" fmla="*/ 2883972 w 12193268"/>
              <a:gd name="connsiteY8351" fmla="*/ 2685799 h 6852115"/>
              <a:gd name="connsiteX8352" fmla="*/ 2856492 w 12193268"/>
              <a:gd name="connsiteY8352" fmla="*/ 2658736 h 6852115"/>
              <a:gd name="connsiteX8353" fmla="*/ 5082926 w 12193268"/>
              <a:gd name="connsiteY8353" fmla="*/ 2627171 h 6852115"/>
              <a:gd name="connsiteX8354" fmla="*/ 5110407 w 12193268"/>
              <a:gd name="connsiteY8354" fmla="*/ 2654235 h 6852115"/>
              <a:gd name="connsiteX8355" fmla="*/ 5082925 w 12193268"/>
              <a:gd name="connsiteY8355" fmla="*/ 2681297 h 6852115"/>
              <a:gd name="connsiteX8356" fmla="*/ 5055445 w 12193268"/>
              <a:gd name="connsiteY8356" fmla="*/ 2654234 h 6852115"/>
              <a:gd name="connsiteX8357" fmla="*/ 696368 w 12193268"/>
              <a:gd name="connsiteY8357" fmla="*/ 2628237 h 6852115"/>
              <a:gd name="connsiteX8358" fmla="*/ 723851 w 12193268"/>
              <a:gd name="connsiteY8358" fmla="*/ 2655301 h 6852115"/>
              <a:gd name="connsiteX8359" fmla="*/ 696369 w 12193268"/>
              <a:gd name="connsiteY8359" fmla="*/ 2682362 h 6852115"/>
              <a:gd name="connsiteX8360" fmla="*/ 668888 w 12193268"/>
              <a:gd name="connsiteY8360" fmla="*/ 2655299 h 6852115"/>
              <a:gd name="connsiteX8361" fmla="*/ 10962798 w 12193268"/>
              <a:gd name="connsiteY8361" fmla="*/ 2590795 h 6852115"/>
              <a:gd name="connsiteX8362" fmla="*/ 10886023 w 12193268"/>
              <a:gd name="connsiteY8362" fmla="*/ 2666402 h 6852115"/>
              <a:gd name="connsiteX8363" fmla="*/ 10962798 w 12193268"/>
              <a:gd name="connsiteY8363" fmla="*/ 2742010 h 6852115"/>
              <a:gd name="connsiteX8364" fmla="*/ 11039573 w 12193268"/>
              <a:gd name="connsiteY8364" fmla="*/ 2666402 h 6852115"/>
              <a:gd name="connsiteX8365" fmla="*/ 10089087 w 12193268"/>
              <a:gd name="connsiteY8365" fmla="*/ 2588640 h 6852115"/>
              <a:gd name="connsiteX8366" fmla="*/ 10012311 w 12193268"/>
              <a:gd name="connsiteY8366" fmla="*/ 2664247 h 6852115"/>
              <a:gd name="connsiteX8367" fmla="*/ 10089087 w 12193268"/>
              <a:gd name="connsiteY8367" fmla="*/ 2739855 h 6852115"/>
              <a:gd name="connsiteX8368" fmla="*/ 10165863 w 12193268"/>
              <a:gd name="connsiteY8368" fmla="*/ 2664247 h 6852115"/>
              <a:gd name="connsiteX8369" fmla="*/ 6586874 w 12193268"/>
              <a:gd name="connsiteY8369" fmla="*/ 2591845 h 6852115"/>
              <a:gd name="connsiteX8370" fmla="*/ 6510099 w 12193268"/>
              <a:gd name="connsiteY8370" fmla="*/ 2667453 h 6852115"/>
              <a:gd name="connsiteX8371" fmla="*/ 6586875 w 12193268"/>
              <a:gd name="connsiteY8371" fmla="*/ 2743060 h 6852115"/>
              <a:gd name="connsiteX8372" fmla="*/ 6663648 w 12193268"/>
              <a:gd name="connsiteY8372" fmla="*/ 2667453 h 6852115"/>
              <a:gd name="connsiteX8373" fmla="*/ 8775195 w 12193268"/>
              <a:gd name="connsiteY8373" fmla="*/ 2587359 h 6852115"/>
              <a:gd name="connsiteX8374" fmla="*/ 8698419 w 12193268"/>
              <a:gd name="connsiteY8374" fmla="*/ 2662967 h 6852115"/>
              <a:gd name="connsiteX8375" fmla="*/ 8775195 w 12193268"/>
              <a:gd name="connsiteY8375" fmla="*/ 2738574 h 6852115"/>
              <a:gd name="connsiteX8376" fmla="*/ 8851970 w 12193268"/>
              <a:gd name="connsiteY8376" fmla="*/ 2662967 h 6852115"/>
              <a:gd name="connsiteX8377" fmla="*/ 12085262 w 12193268"/>
              <a:gd name="connsiteY8377" fmla="*/ 2581013 h 6852115"/>
              <a:gd name="connsiteX8378" fmla="*/ 12008486 w 12193268"/>
              <a:gd name="connsiteY8378" fmla="*/ 2656620 h 6852115"/>
              <a:gd name="connsiteX8379" fmla="*/ 12085262 w 12193268"/>
              <a:gd name="connsiteY8379" fmla="*/ 2732226 h 6852115"/>
              <a:gd name="connsiteX8380" fmla="*/ 12162037 w 12193268"/>
              <a:gd name="connsiteY8380" fmla="*/ 2656619 h 6852115"/>
              <a:gd name="connsiteX8381" fmla="*/ 5713163 w 12193268"/>
              <a:gd name="connsiteY8381" fmla="*/ 2589691 h 6852115"/>
              <a:gd name="connsiteX8382" fmla="*/ 5636388 w 12193268"/>
              <a:gd name="connsiteY8382" fmla="*/ 2665298 h 6852115"/>
              <a:gd name="connsiteX8383" fmla="*/ 5713163 w 12193268"/>
              <a:gd name="connsiteY8383" fmla="*/ 2740905 h 6852115"/>
              <a:gd name="connsiteX8384" fmla="*/ 5789939 w 12193268"/>
              <a:gd name="connsiteY8384" fmla="*/ 2665297 h 6852115"/>
              <a:gd name="connsiteX8385" fmla="*/ 7901481 w 12193268"/>
              <a:gd name="connsiteY8385" fmla="*/ 2585205 h 6852115"/>
              <a:gd name="connsiteX8386" fmla="*/ 7824707 w 12193268"/>
              <a:gd name="connsiteY8386" fmla="*/ 2660811 h 6852115"/>
              <a:gd name="connsiteX8387" fmla="*/ 7901483 w 12193268"/>
              <a:gd name="connsiteY8387" fmla="*/ 2736417 h 6852115"/>
              <a:gd name="connsiteX8388" fmla="*/ 7978257 w 12193268"/>
              <a:gd name="connsiteY8388" fmla="*/ 2660810 h 6852115"/>
              <a:gd name="connsiteX8389" fmla="*/ 2200318 w 12193268"/>
              <a:gd name="connsiteY8389" fmla="*/ 2592911 h 6852115"/>
              <a:gd name="connsiteX8390" fmla="*/ 2123543 w 12193268"/>
              <a:gd name="connsiteY8390" fmla="*/ 2668518 h 6852115"/>
              <a:gd name="connsiteX8391" fmla="*/ 2200318 w 12193268"/>
              <a:gd name="connsiteY8391" fmla="*/ 2744126 h 6852115"/>
              <a:gd name="connsiteX8392" fmla="*/ 2277093 w 12193268"/>
              <a:gd name="connsiteY8392" fmla="*/ 2668518 h 6852115"/>
              <a:gd name="connsiteX8393" fmla="*/ 4399272 w 12193268"/>
              <a:gd name="connsiteY8393" fmla="*/ 2588410 h 6852115"/>
              <a:gd name="connsiteX8394" fmla="*/ 4322496 w 12193268"/>
              <a:gd name="connsiteY8394" fmla="*/ 2664017 h 6852115"/>
              <a:gd name="connsiteX8395" fmla="*/ 4399272 w 12193268"/>
              <a:gd name="connsiteY8395" fmla="*/ 2739625 h 6852115"/>
              <a:gd name="connsiteX8396" fmla="*/ 4476047 w 12193268"/>
              <a:gd name="connsiteY8396" fmla="*/ 2664017 h 6852115"/>
              <a:gd name="connsiteX8397" fmla="*/ 11211549 w 12193268"/>
              <a:gd name="connsiteY8397" fmla="*/ 2578858 h 6852115"/>
              <a:gd name="connsiteX8398" fmla="*/ 11134773 w 12193268"/>
              <a:gd name="connsiteY8398" fmla="*/ 2654463 h 6852115"/>
              <a:gd name="connsiteX8399" fmla="*/ 11211549 w 12193268"/>
              <a:gd name="connsiteY8399" fmla="*/ 2730070 h 6852115"/>
              <a:gd name="connsiteX8400" fmla="*/ 11288324 w 12193268"/>
              <a:gd name="connsiteY8400" fmla="*/ 2654464 h 6852115"/>
              <a:gd name="connsiteX8401" fmla="*/ 7709339 w 12193268"/>
              <a:gd name="connsiteY8401" fmla="*/ 2582063 h 6852115"/>
              <a:gd name="connsiteX8402" fmla="*/ 7632562 w 12193268"/>
              <a:gd name="connsiteY8402" fmla="*/ 2657670 h 6852115"/>
              <a:gd name="connsiteX8403" fmla="*/ 7709338 w 12193268"/>
              <a:gd name="connsiteY8403" fmla="*/ 2733276 h 6852115"/>
              <a:gd name="connsiteX8404" fmla="*/ 7786114 w 12193268"/>
              <a:gd name="connsiteY8404" fmla="*/ 2657670 h 6852115"/>
              <a:gd name="connsiteX8405" fmla="*/ 1326607 w 12193268"/>
              <a:gd name="connsiteY8405" fmla="*/ 2590756 h 6852115"/>
              <a:gd name="connsiteX8406" fmla="*/ 1249832 w 12193268"/>
              <a:gd name="connsiteY8406" fmla="*/ 2666364 h 6852115"/>
              <a:gd name="connsiteX8407" fmla="*/ 1326606 w 12193268"/>
              <a:gd name="connsiteY8407" fmla="*/ 2741970 h 6852115"/>
              <a:gd name="connsiteX8408" fmla="*/ 1403382 w 12193268"/>
              <a:gd name="connsiteY8408" fmla="*/ 2666363 h 6852115"/>
              <a:gd name="connsiteX8409" fmla="*/ 10527895 w 12193268"/>
              <a:gd name="connsiteY8409" fmla="*/ 2577569 h 6852115"/>
              <a:gd name="connsiteX8410" fmla="*/ 10437688 w 12193268"/>
              <a:gd name="connsiteY8410" fmla="*/ 2666403 h 6852115"/>
              <a:gd name="connsiteX8411" fmla="*/ 10527895 w 12193268"/>
              <a:gd name="connsiteY8411" fmla="*/ 2755237 h 6852115"/>
              <a:gd name="connsiteX8412" fmla="*/ 10618102 w 12193268"/>
              <a:gd name="connsiteY8412" fmla="*/ 2666402 h 6852115"/>
              <a:gd name="connsiteX8413" fmla="*/ 9897658 w 12193268"/>
              <a:gd name="connsiteY8413" fmla="*/ 2577577 h 6852115"/>
              <a:gd name="connsiteX8414" fmla="*/ 9820882 w 12193268"/>
              <a:gd name="connsiteY8414" fmla="*/ 2653182 h 6852115"/>
              <a:gd name="connsiteX8415" fmla="*/ 9897658 w 12193268"/>
              <a:gd name="connsiteY8415" fmla="*/ 2728790 h 6852115"/>
              <a:gd name="connsiteX8416" fmla="*/ 9974433 w 12193268"/>
              <a:gd name="connsiteY8416" fmla="*/ 2653184 h 6852115"/>
              <a:gd name="connsiteX8417" fmla="*/ 3525559 w 12193268"/>
              <a:gd name="connsiteY8417" fmla="*/ 2586256 h 6852115"/>
              <a:gd name="connsiteX8418" fmla="*/ 3448784 w 12193268"/>
              <a:gd name="connsiteY8418" fmla="*/ 2661862 h 6852115"/>
              <a:gd name="connsiteX8419" fmla="*/ 3525559 w 12193268"/>
              <a:gd name="connsiteY8419" fmla="*/ 2737468 h 6852115"/>
              <a:gd name="connsiteX8420" fmla="*/ 3602334 w 12193268"/>
              <a:gd name="connsiteY8420" fmla="*/ 2661861 h 6852115"/>
              <a:gd name="connsiteX8421" fmla="*/ 12715 w 12193268"/>
              <a:gd name="connsiteY8421" fmla="*/ 2589475 h 6852115"/>
              <a:gd name="connsiteX8422" fmla="*/ 3592 w 12193268"/>
              <a:gd name="connsiteY8422" fmla="*/ 2598460 h 6852115"/>
              <a:gd name="connsiteX8423" fmla="*/ 3777 w 12193268"/>
              <a:gd name="connsiteY8423" fmla="*/ 2731888 h 6852115"/>
              <a:gd name="connsiteX8424" fmla="*/ 12715 w 12193268"/>
              <a:gd name="connsiteY8424" fmla="*/ 2740690 h 6852115"/>
              <a:gd name="connsiteX8425" fmla="*/ 89490 w 12193268"/>
              <a:gd name="connsiteY8425" fmla="*/ 2665083 h 6852115"/>
              <a:gd name="connsiteX8426" fmla="*/ 6835626 w 12193268"/>
              <a:gd name="connsiteY8426" fmla="*/ 2579909 h 6852115"/>
              <a:gd name="connsiteX8427" fmla="*/ 6758849 w 12193268"/>
              <a:gd name="connsiteY8427" fmla="*/ 2655514 h 6852115"/>
              <a:gd name="connsiteX8428" fmla="*/ 6835626 w 12193268"/>
              <a:gd name="connsiteY8428" fmla="*/ 2731121 h 6852115"/>
              <a:gd name="connsiteX8429" fmla="*/ 6912401 w 12193268"/>
              <a:gd name="connsiteY8429" fmla="*/ 2655514 h 6852115"/>
              <a:gd name="connsiteX8430" fmla="*/ 9023946 w 12193268"/>
              <a:gd name="connsiteY8430" fmla="*/ 2575421 h 6852115"/>
              <a:gd name="connsiteX8431" fmla="*/ 8947170 w 12193268"/>
              <a:gd name="connsiteY8431" fmla="*/ 2651028 h 6852115"/>
              <a:gd name="connsiteX8432" fmla="*/ 9023945 w 12193268"/>
              <a:gd name="connsiteY8432" fmla="*/ 2726635 h 6852115"/>
              <a:gd name="connsiteX8433" fmla="*/ 9100721 w 12193268"/>
              <a:gd name="connsiteY8433" fmla="*/ 2651028 h 6852115"/>
              <a:gd name="connsiteX8434" fmla="*/ 3322782 w 12193268"/>
              <a:gd name="connsiteY8434" fmla="*/ 2583129 h 6852115"/>
              <a:gd name="connsiteX8435" fmla="*/ 3246006 w 12193268"/>
              <a:gd name="connsiteY8435" fmla="*/ 2658736 h 6852115"/>
              <a:gd name="connsiteX8436" fmla="*/ 3322782 w 12193268"/>
              <a:gd name="connsiteY8436" fmla="*/ 2734342 h 6852115"/>
              <a:gd name="connsiteX8437" fmla="*/ 3399557 w 12193268"/>
              <a:gd name="connsiteY8437" fmla="*/ 2658735 h 6852115"/>
              <a:gd name="connsiteX8438" fmla="*/ 6151971 w 12193268"/>
              <a:gd name="connsiteY8438" fmla="*/ 2578619 h 6852115"/>
              <a:gd name="connsiteX8439" fmla="*/ 6061765 w 12193268"/>
              <a:gd name="connsiteY8439" fmla="*/ 2667454 h 6852115"/>
              <a:gd name="connsiteX8440" fmla="*/ 6151972 w 12193268"/>
              <a:gd name="connsiteY8440" fmla="*/ 2756287 h 6852115"/>
              <a:gd name="connsiteX8441" fmla="*/ 6242178 w 12193268"/>
              <a:gd name="connsiteY8441" fmla="*/ 2667453 h 6852115"/>
              <a:gd name="connsiteX8442" fmla="*/ 5521735 w 12193268"/>
              <a:gd name="connsiteY8442" fmla="*/ 2578628 h 6852115"/>
              <a:gd name="connsiteX8443" fmla="*/ 5444958 w 12193268"/>
              <a:gd name="connsiteY8443" fmla="*/ 2654233 h 6852115"/>
              <a:gd name="connsiteX8444" fmla="*/ 5521735 w 12193268"/>
              <a:gd name="connsiteY8444" fmla="*/ 2729841 h 6852115"/>
              <a:gd name="connsiteX8445" fmla="*/ 5598509 w 12193268"/>
              <a:gd name="connsiteY8445" fmla="*/ 2654234 h 6852115"/>
              <a:gd name="connsiteX8446" fmla="*/ 8340292 w 12193268"/>
              <a:gd name="connsiteY8446" fmla="*/ 2574132 h 6852115"/>
              <a:gd name="connsiteX8447" fmla="*/ 8250084 w 12193268"/>
              <a:gd name="connsiteY8447" fmla="*/ 2662966 h 6852115"/>
              <a:gd name="connsiteX8448" fmla="*/ 8340292 w 12193268"/>
              <a:gd name="connsiteY8448" fmla="*/ 2751801 h 6852115"/>
              <a:gd name="connsiteX8449" fmla="*/ 8430499 w 12193268"/>
              <a:gd name="connsiteY8449" fmla="*/ 2662967 h 6852115"/>
              <a:gd name="connsiteX8450" fmla="*/ 2449069 w 12193268"/>
              <a:gd name="connsiteY8450" fmla="*/ 2580974 h 6852115"/>
              <a:gd name="connsiteX8451" fmla="*/ 2372293 w 12193268"/>
              <a:gd name="connsiteY8451" fmla="*/ 2656580 h 6852115"/>
              <a:gd name="connsiteX8452" fmla="*/ 2449069 w 12193268"/>
              <a:gd name="connsiteY8452" fmla="*/ 2732186 h 6852115"/>
              <a:gd name="connsiteX8453" fmla="*/ 2525844 w 12193268"/>
              <a:gd name="connsiteY8453" fmla="*/ 2656580 h 6852115"/>
              <a:gd name="connsiteX8454" fmla="*/ 4648022 w 12193268"/>
              <a:gd name="connsiteY8454" fmla="*/ 2576472 h 6852115"/>
              <a:gd name="connsiteX8455" fmla="*/ 4571247 w 12193268"/>
              <a:gd name="connsiteY8455" fmla="*/ 2652079 h 6852115"/>
              <a:gd name="connsiteX8456" fmla="*/ 4648022 w 12193268"/>
              <a:gd name="connsiteY8456" fmla="*/ 2727686 h 6852115"/>
              <a:gd name="connsiteX8457" fmla="*/ 4724798 w 12193268"/>
              <a:gd name="connsiteY8457" fmla="*/ 2652078 h 6852115"/>
              <a:gd name="connsiteX8458" fmla="*/ 1765415 w 12193268"/>
              <a:gd name="connsiteY8458" fmla="*/ 2579685 h 6852115"/>
              <a:gd name="connsiteX8459" fmla="*/ 1675207 w 12193268"/>
              <a:gd name="connsiteY8459" fmla="*/ 2668519 h 6852115"/>
              <a:gd name="connsiteX8460" fmla="*/ 1765415 w 12193268"/>
              <a:gd name="connsiteY8460" fmla="*/ 2757352 h 6852115"/>
              <a:gd name="connsiteX8461" fmla="*/ 1855621 w 12193268"/>
              <a:gd name="connsiteY8461" fmla="*/ 2668518 h 6852115"/>
              <a:gd name="connsiteX8462" fmla="*/ 11646452 w 12193268"/>
              <a:gd name="connsiteY8462" fmla="*/ 2565630 h 6852115"/>
              <a:gd name="connsiteX8463" fmla="*/ 11556244 w 12193268"/>
              <a:gd name="connsiteY8463" fmla="*/ 2654464 h 6852115"/>
              <a:gd name="connsiteX8464" fmla="*/ 11646452 w 12193268"/>
              <a:gd name="connsiteY8464" fmla="*/ 2743299 h 6852115"/>
              <a:gd name="connsiteX8465" fmla="*/ 11736659 w 12193268"/>
              <a:gd name="connsiteY8465" fmla="*/ 2654465 h 6852115"/>
              <a:gd name="connsiteX8466" fmla="*/ 1135178 w 12193268"/>
              <a:gd name="connsiteY8466" fmla="*/ 2579693 h 6852115"/>
              <a:gd name="connsiteX8467" fmla="*/ 1058402 w 12193268"/>
              <a:gd name="connsiteY8467" fmla="*/ 2655299 h 6852115"/>
              <a:gd name="connsiteX8468" fmla="*/ 1135178 w 12193268"/>
              <a:gd name="connsiteY8468" fmla="*/ 2730907 h 6852115"/>
              <a:gd name="connsiteX8469" fmla="*/ 1211953 w 12193268"/>
              <a:gd name="connsiteY8469" fmla="*/ 2655300 h 6852115"/>
              <a:gd name="connsiteX8470" fmla="*/ 3964368 w 12193268"/>
              <a:gd name="connsiteY8470" fmla="*/ 2575183 h 6852115"/>
              <a:gd name="connsiteX8471" fmla="*/ 3874161 w 12193268"/>
              <a:gd name="connsiteY8471" fmla="*/ 2664016 h 6852115"/>
              <a:gd name="connsiteX8472" fmla="*/ 3964368 w 12193268"/>
              <a:gd name="connsiteY8472" fmla="*/ 2752852 h 6852115"/>
              <a:gd name="connsiteX8473" fmla="*/ 4054576 w 12193268"/>
              <a:gd name="connsiteY8473" fmla="*/ 2664017 h 6852115"/>
              <a:gd name="connsiteX8474" fmla="*/ 261466 w 12193268"/>
              <a:gd name="connsiteY8474" fmla="*/ 2577537 h 6852115"/>
              <a:gd name="connsiteX8475" fmla="*/ 184691 w 12193268"/>
              <a:gd name="connsiteY8475" fmla="*/ 2653144 h 6852115"/>
              <a:gd name="connsiteX8476" fmla="*/ 261466 w 12193268"/>
              <a:gd name="connsiteY8476" fmla="*/ 2728751 h 6852115"/>
              <a:gd name="connsiteX8477" fmla="*/ 338242 w 12193268"/>
              <a:gd name="connsiteY8477" fmla="*/ 2653144 h 6852115"/>
              <a:gd name="connsiteX8478" fmla="*/ 7270528 w 12193268"/>
              <a:gd name="connsiteY8478" fmla="*/ 2566681 h 6852115"/>
              <a:gd name="connsiteX8479" fmla="*/ 7180321 w 12193268"/>
              <a:gd name="connsiteY8479" fmla="*/ 2655515 h 6852115"/>
              <a:gd name="connsiteX8480" fmla="*/ 7270527 w 12193268"/>
              <a:gd name="connsiteY8480" fmla="*/ 2744349 h 6852115"/>
              <a:gd name="connsiteX8481" fmla="*/ 7360735 w 12193268"/>
              <a:gd name="connsiteY8481" fmla="*/ 2655515 h 6852115"/>
              <a:gd name="connsiteX8482" fmla="*/ 9458849 w 12193268"/>
              <a:gd name="connsiteY8482" fmla="*/ 2562194 h 6852115"/>
              <a:gd name="connsiteX8483" fmla="*/ 9368641 w 12193268"/>
              <a:gd name="connsiteY8483" fmla="*/ 2651029 h 6852115"/>
              <a:gd name="connsiteX8484" fmla="*/ 9458849 w 12193268"/>
              <a:gd name="connsiteY8484" fmla="*/ 2739863 h 6852115"/>
              <a:gd name="connsiteX8485" fmla="*/ 9549056 w 12193268"/>
              <a:gd name="connsiteY8485" fmla="*/ 2651028 h 6852115"/>
              <a:gd name="connsiteX8486" fmla="*/ 2883971 w 12193268"/>
              <a:gd name="connsiteY8486" fmla="*/ 2567746 h 6852115"/>
              <a:gd name="connsiteX8487" fmla="*/ 2793764 w 12193268"/>
              <a:gd name="connsiteY8487" fmla="*/ 2656581 h 6852115"/>
              <a:gd name="connsiteX8488" fmla="*/ 2883971 w 12193268"/>
              <a:gd name="connsiteY8488" fmla="*/ 2745415 h 6852115"/>
              <a:gd name="connsiteX8489" fmla="*/ 2974179 w 12193268"/>
              <a:gd name="connsiteY8489" fmla="*/ 2656581 h 6852115"/>
              <a:gd name="connsiteX8490" fmla="*/ 10962798 w 12193268"/>
              <a:gd name="connsiteY8490" fmla="*/ 2555085 h 6852115"/>
              <a:gd name="connsiteX8491" fmla="*/ 11075836 w 12193268"/>
              <a:gd name="connsiteY8491" fmla="*/ 2666403 h 6852115"/>
              <a:gd name="connsiteX8492" fmla="*/ 10962798 w 12193268"/>
              <a:gd name="connsiteY8492" fmla="*/ 2777720 h 6852115"/>
              <a:gd name="connsiteX8493" fmla="*/ 10849760 w 12193268"/>
              <a:gd name="connsiteY8493" fmla="*/ 2666403 h 6852115"/>
              <a:gd name="connsiteX8494" fmla="*/ 5082925 w 12193268"/>
              <a:gd name="connsiteY8494" fmla="*/ 2563244 h 6852115"/>
              <a:gd name="connsiteX8495" fmla="*/ 4992718 w 12193268"/>
              <a:gd name="connsiteY8495" fmla="*/ 2652079 h 6852115"/>
              <a:gd name="connsiteX8496" fmla="*/ 5082926 w 12193268"/>
              <a:gd name="connsiteY8496" fmla="*/ 2740913 h 6852115"/>
              <a:gd name="connsiteX8497" fmla="*/ 5173133 w 12193268"/>
              <a:gd name="connsiteY8497" fmla="*/ 2652079 h 6852115"/>
              <a:gd name="connsiteX8498" fmla="*/ 6586874 w 12193268"/>
              <a:gd name="connsiteY8498" fmla="*/ 2556135 h 6852115"/>
              <a:gd name="connsiteX8499" fmla="*/ 6699912 w 12193268"/>
              <a:gd name="connsiteY8499" fmla="*/ 2667454 h 6852115"/>
              <a:gd name="connsiteX8500" fmla="*/ 6586875 w 12193268"/>
              <a:gd name="connsiteY8500" fmla="*/ 2778770 h 6852115"/>
              <a:gd name="connsiteX8501" fmla="*/ 6473836 w 12193268"/>
              <a:gd name="connsiteY8501" fmla="*/ 2667454 h 6852115"/>
              <a:gd name="connsiteX8502" fmla="*/ 696369 w 12193268"/>
              <a:gd name="connsiteY8502" fmla="*/ 2564310 h 6852115"/>
              <a:gd name="connsiteX8503" fmla="*/ 606161 w 12193268"/>
              <a:gd name="connsiteY8503" fmla="*/ 2653145 h 6852115"/>
              <a:gd name="connsiteX8504" fmla="*/ 696368 w 12193268"/>
              <a:gd name="connsiteY8504" fmla="*/ 2741978 h 6852115"/>
              <a:gd name="connsiteX8505" fmla="*/ 786576 w 12193268"/>
              <a:gd name="connsiteY8505" fmla="*/ 2653144 h 6852115"/>
              <a:gd name="connsiteX8506" fmla="*/ 8775195 w 12193268"/>
              <a:gd name="connsiteY8506" fmla="*/ 2551649 h 6852115"/>
              <a:gd name="connsiteX8507" fmla="*/ 8888233 w 12193268"/>
              <a:gd name="connsiteY8507" fmla="*/ 2662967 h 6852115"/>
              <a:gd name="connsiteX8508" fmla="*/ 8775195 w 12193268"/>
              <a:gd name="connsiteY8508" fmla="*/ 2774283 h 6852115"/>
              <a:gd name="connsiteX8509" fmla="*/ 8662157 w 12193268"/>
              <a:gd name="connsiteY8509" fmla="*/ 2662967 h 6852115"/>
              <a:gd name="connsiteX8510" fmla="*/ 2200318 w 12193268"/>
              <a:gd name="connsiteY8510" fmla="*/ 2557201 h 6852115"/>
              <a:gd name="connsiteX8511" fmla="*/ 2313356 w 12193268"/>
              <a:gd name="connsiteY8511" fmla="*/ 2668519 h 6852115"/>
              <a:gd name="connsiteX8512" fmla="*/ 2200317 w 12193268"/>
              <a:gd name="connsiteY8512" fmla="*/ 2779835 h 6852115"/>
              <a:gd name="connsiteX8513" fmla="*/ 2087280 w 12193268"/>
              <a:gd name="connsiteY8513" fmla="*/ 2668519 h 6852115"/>
              <a:gd name="connsiteX8514" fmla="*/ 4399271 w 12193268"/>
              <a:gd name="connsiteY8514" fmla="*/ 2552700 h 6852115"/>
              <a:gd name="connsiteX8515" fmla="*/ 4512310 w 12193268"/>
              <a:gd name="connsiteY8515" fmla="*/ 2664017 h 6852115"/>
              <a:gd name="connsiteX8516" fmla="*/ 4399272 w 12193268"/>
              <a:gd name="connsiteY8516" fmla="*/ 2775333 h 6852115"/>
              <a:gd name="connsiteX8517" fmla="*/ 4286234 w 12193268"/>
              <a:gd name="connsiteY8517" fmla="*/ 2664017 h 6852115"/>
              <a:gd name="connsiteX8518" fmla="*/ 11211549 w 12193268"/>
              <a:gd name="connsiteY8518" fmla="*/ 2543148 h 6852115"/>
              <a:gd name="connsiteX8519" fmla="*/ 11324586 w 12193268"/>
              <a:gd name="connsiteY8519" fmla="*/ 2654464 h 6852115"/>
              <a:gd name="connsiteX8520" fmla="*/ 11211549 w 12193268"/>
              <a:gd name="connsiteY8520" fmla="*/ 2765781 h 6852115"/>
              <a:gd name="connsiteX8521" fmla="*/ 11098511 w 12193268"/>
              <a:gd name="connsiteY8521" fmla="*/ 2654465 h 6852115"/>
              <a:gd name="connsiteX8522" fmla="*/ 7709339 w 12193268"/>
              <a:gd name="connsiteY8522" fmla="*/ 2546354 h 6852115"/>
              <a:gd name="connsiteX8523" fmla="*/ 7803311 w 12193268"/>
              <a:gd name="connsiteY8523" fmla="*/ 2638894 h 6852115"/>
              <a:gd name="connsiteX8524" fmla="*/ 7803311 w 12193268"/>
              <a:gd name="connsiteY8524" fmla="*/ 2646172 h 6852115"/>
              <a:gd name="connsiteX8525" fmla="*/ 7807006 w 12193268"/>
              <a:gd name="connsiteY8525" fmla="*/ 2642533 h 6852115"/>
              <a:gd name="connsiteX8526" fmla="*/ 7807510 w 12193268"/>
              <a:gd name="connsiteY8526" fmla="*/ 2643030 h 6852115"/>
              <a:gd name="connsiteX8527" fmla="*/ 7807510 w 12193268"/>
              <a:gd name="connsiteY8527" fmla="*/ 2642037 h 6852115"/>
              <a:gd name="connsiteX8528" fmla="*/ 7901482 w 12193268"/>
              <a:gd name="connsiteY8528" fmla="*/ 2549494 h 6852115"/>
              <a:gd name="connsiteX8529" fmla="*/ 8014520 w 12193268"/>
              <a:gd name="connsiteY8529" fmla="*/ 2660811 h 6852115"/>
              <a:gd name="connsiteX8530" fmla="*/ 7901482 w 12193268"/>
              <a:gd name="connsiteY8530" fmla="*/ 2772127 h 6852115"/>
              <a:gd name="connsiteX8531" fmla="*/ 7807510 w 12193268"/>
              <a:gd name="connsiteY8531" fmla="*/ 2679586 h 6852115"/>
              <a:gd name="connsiteX8532" fmla="*/ 7807510 w 12193268"/>
              <a:gd name="connsiteY8532" fmla="*/ 2672309 h 6852115"/>
              <a:gd name="connsiteX8533" fmla="*/ 7803816 w 12193268"/>
              <a:gd name="connsiteY8533" fmla="*/ 2675948 h 6852115"/>
              <a:gd name="connsiteX8534" fmla="*/ 7803310 w 12193268"/>
              <a:gd name="connsiteY8534" fmla="*/ 2675450 h 6852115"/>
              <a:gd name="connsiteX8535" fmla="*/ 7803311 w 12193268"/>
              <a:gd name="connsiteY8535" fmla="*/ 2676445 h 6852115"/>
              <a:gd name="connsiteX8536" fmla="*/ 7709338 w 12193268"/>
              <a:gd name="connsiteY8536" fmla="*/ 2768987 h 6852115"/>
              <a:gd name="connsiteX8537" fmla="*/ 7596301 w 12193268"/>
              <a:gd name="connsiteY8537" fmla="*/ 2657670 h 6852115"/>
              <a:gd name="connsiteX8538" fmla="*/ 9897658 w 12193268"/>
              <a:gd name="connsiteY8538" fmla="*/ 2541866 h 6852115"/>
              <a:gd name="connsiteX8539" fmla="*/ 9990915 w 12193268"/>
              <a:gd name="connsiteY8539" fmla="*/ 2633703 h 6852115"/>
              <a:gd name="connsiteX8540" fmla="*/ 9990915 w 12193268"/>
              <a:gd name="connsiteY8540" fmla="*/ 2649608 h 6852115"/>
              <a:gd name="connsiteX8541" fmla="*/ 10089087 w 12193268"/>
              <a:gd name="connsiteY8541" fmla="*/ 2552930 h 6852115"/>
              <a:gd name="connsiteX8542" fmla="*/ 10202123 w 12193268"/>
              <a:gd name="connsiteY8542" fmla="*/ 2664247 h 6852115"/>
              <a:gd name="connsiteX8543" fmla="*/ 10089087 w 12193268"/>
              <a:gd name="connsiteY8543" fmla="*/ 2775564 h 6852115"/>
              <a:gd name="connsiteX8544" fmla="*/ 9995830 w 12193268"/>
              <a:gd name="connsiteY8544" fmla="*/ 2683726 h 6852115"/>
              <a:gd name="connsiteX8545" fmla="*/ 9995830 w 12193268"/>
              <a:gd name="connsiteY8545" fmla="*/ 2667823 h 6852115"/>
              <a:gd name="connsiteX8546" fmla="*/ 9897658 w 12193268"/>
              <a:gd name="connsiteY8546" fmla="*/ 2764501 h 6852115"/>
              <a:gd name="connsiteX8547" fmla="*/ 9784620 w 12193268"/>
              <a:gd name="connsiteY8547" fmla="*/ 2653184 h 6852115"/>
              <a:gd name="connsiteX8548" fmla="*/ 6835626 w 12193268"/>
              <a:gd name="connsiteY8548" fmla="*/ 2544198 h 6852115"/>
              <a:gd name="connsiteX8549" fmla="*/ 6948663 w 12193268"/>
              <a:gd name="connsiteY8549" fmla="*/ 2655515 h 6852115"/>
              <a:gd name="connsiteX8550" fmla="*/ 6835625 w 12193268"/>
              <a:gd name="connsiteY8550" fmla="*/ 2766831 h 6852115"/>
              <a:gd name="connsiteX8551" fmla="*/ 6722588 w 12193268"/>
              <a:gd name="connsiteY8551" fmla="*/ 2655515 h 6852115"/>
              <a:gd name="connsiteX8552" fmla="*/ 9023945 w 12193268"/>
              <a:gd name="connsiteY8552" fmla="*/ 2539711 h 6852115"/>
              <a:gd name="connsiteX8553" fmla="*/ 9136983 w 12193268"/>
              <a:gd name="connsiteY8553" fmla="*/ 2651028 h 6852115"/>
              <a:gd name="connsiteX8554" fmla="*/ 9023945 w 12193268"/>
              <a:gd name="connsiteY8554" fmla="*/ 2762346 h 6852115"/>
              <a:gd name="connsiteX8555" fmla="*/ 8910907 w 12193268"/>
              <a:gd name="connsiteY8555" fmla="*/ 2651027 h 6852115"/>
              <a:gd name="connsiteX8556" fmla="*/ 5521735 w 12193268"/>
              <a:gd name="connsiteY8556" fmla="*/ 2542917 h 6852115"/>
              <a:gd name="connsiteX8557" fmla="*/ 5614992 w 12193268"/>
              <a:gd name="connsiteY8557" fmla="*/ 2634754 h 6852115"/>
              <a:gd name="connsiteX8558" fmla="*/ 5614992 w 12193268"/>
              <a:gd name="connsiteY8558" fmla="*/ 2650658 h 6852115"/>
              <a:gd name="connsiteX8559" fmla="*/ 5713163 w 12193268"/>
              <a:gd name="connsiteY8559" fmla="*/ 2553981 h 6852115"/>
              <a:gd name="connsiteX8560" fmla="*/ 5826199 w 12193268"/>
              <a:gd name="connsiteY8560" fmla="*/ 2665297 h 6852115"/>
              <a:gd name="connsiteX8561" fmla="*/ 5713163 w 12193268"/>
              <a:gd name="connsiteY8561" fmla="*/ 2776614 h 6852115"/>
              <a:gd name="connsiteX8562" fmla="*/ 5619907 w 12193268"/>
              <a:gd name="connsiteY8562" fmla="*/ 2684776 h 6852115"/>
              <a:gd name="connsiteX8563" fmla="*/ 5619906 w 12193268"/>
              <a:gd name="connsiteY8563" fmla="*/ 2668873 h 6852115"/>
              <a:gd name="connsiteX8564" fmla="*/ 5521735 w 12193268"/>
              <a:gd name="connsiteY8564" fmla="*/ 2765551 h 6852115"/>
              <a:gd name="connsiteX8565" fmla="*/ 5408696 w 12193268"/>
              <a:gd name="connsiteY8565" fmla="*/ 2654234 h 6852115"/>
              <a:gd name="connsiteX8566" fmla="*/ 10527894 w 12193268"/>
              <a:gd name="connsiteY8566" fmla="*/ 2535610 h 6852115"/>
              <a:gd name="connsiteX8567" fmla="*/ 10660709 w 12193268"/>
              <a:gd name="connsiteY8567" fmla="*/ 2666402 h 6852115"/>
              <a:gd name="connsiteX8568" fmla="*/ 10527894 w 12193268"/>
              <a:gd name="connsiteY8568" fmla="*/ 2797195 h 6852115"/>
              <a:gd name="connsiteX8569" fmla="*/ 10395081 w 12193268"/>
              <a:gd name="connsiteY8569" fmla="*/ 2666403 h 6852115"/>
              <a:gd name="connsiteX8570" fmla="*/ 2449069 w 12193268"/>
              <a:gd name="connsiteY8570" fmla="*/ 2545263 h 6852115"/>
              <a:gd name="connsiteX8571" fmla="*/ 2562106 w 12193268"/>
              <a:gd name="connsiteY8571" fmla="*/ 2656581 h 6852115"/>
              <a:gd name="connsiteX8572" fmla="*/ 2449069 w 12193268"/>
              <a:gd name="connsiteY8572" fmla="*/ 2767897 h 6852115"/>
              <a:gd name="connsiteX8573" fmla="*/ 2336031 w 12193268"/>
              <a:gd name="connsiteY8573" fmla="*/ 2656581 h 6852115"/>
              <a:gd name="connsiteX8574" fmla="*/ 4648022 w 12193268"/>
              <a:gd name="connsiteY8574" fmla="*/ 2540761 h 6852115"/>
              <a:gd name="connsiteX8575" fmla="*/ 4761060 w 12193268"/>
              <a:gd name="connsiteY8575" fmla="*/ 2652079 h 6852115"/>
              <a:gd name="connsiteX8576" fmla="*/ 4648022 w 12193268"/>
              <a:gd name="connsiteY8576" fmla="*/ 2763396 h 6852115"/>
              <a:gd name="connsiteX8577" fmla="*/ 4534984 w 12193268"/>
              <a:gd name="connsiteY8577" fmla="*/ 2652078 h 6852115"/>
              <a:gd name="connsiteX8578" fmla="*/ 1135179 w 12193268"/>
              <a:gd name="connsiteY8578" fmla="*/ 2543982 h 6852115"/>
              <a:gd name="connsiteX8579" fmla="*/ 1228435 w 12193268"/>
              <a:gd name="connsiteY8579" fmla="*/ 2635820 h 6852115"/>
              <a:gd name="connsiteX8580" fmla="*/ 1228435 w 12193268"/>
              <a:gd name="connsiteY8580" fmla="*/ 2651723 h 6852115"/>
              <a:gd name="connsiteX8581" fmla="*/ 1326606 w 12193268"/>
              <a:gd name="connsiteY8581" fmla="*/ 2555046 h 6852115"/>
              <a:gd name="connsiteX8582" fmla="*/ 1439642 w 12193268"/>
              <a:gd name="connsiteY8582" fmla="*/ 2666362 h 6852115"/>
              <a:gd name="connsiteX8583" fmla="*/ 1326607 w 12193268"/>
              <a:gd name="connsiteY8583" fmla="*/ 2777680 h 6852115"/>
              <a:gd name="connsiteX8584" fmla="*/ 1233350 w 12193268"/>
              <a:gd name="connsiteY8584" fmla="*/ 2685842 h 6852115"/>
              <a:gd name="connsiteX8585" fmla="*/ 1233350 w 12193268"/>
              <a:gd name="connsiteY8585" fmla="*/ 2669938 h 6852115"/>
              <a:gd name="connsiteX8586" fmla="*/ 1135178 w 12193268"/>
              <a:gd name="connsiteY8586" fmla="*/ 2766617 h 6852115"/>
              <a:gd name="connsiteX8587" fmla="*/ 1022140 w 12193268"/>
              <a:gd name="connsiteY8587" fmla="*/ 2655300 h 6852115"/>
              <a:gd name="connsiteX8588" fmla="*/ 6151971 w 12193268"/>
              <a:gd name="connsiteY8588" fmla="*/ 2536661 h 6852115"/>
              <a:gd name="connsiteX8589" fmla="*/ 6284785 w 12193268"/>
              <a:gd name="connsiteY8589" fmla="*/ 2667453 h 6852115"/>
              <a:gd name="connsiteX8590" fmla="*/ 6151971 w 12193268"/>
              <a:gd name="connsiteY8590" fmla="*/ 2798245 h 6852115"/>
              <a:gd name="connsiteX8591" fmla="*/ 6019158 w 12193268"/>
              <a:gd name="connsiteY8591" fmla="*/ 2667454 h 6852115"/>
              <a:gd name="connsiteX8592" fmla="*/ 8340292 w 12193268"/>
              <a:gd name="connsiteY8592" fmla="*/ 2532175 h 6852115"/>
              <a:gd name="connsiteX8593" fmla="*/ 8473106 w 12193268"/>
              <a:gd name="connsiteY8593" fmla="*/ 2662967 h 6852115"/>
              <a:gd name="connsiteX8594" fmla="*/ 8340292 w 12193268"/>
              <a:gd name="connsiteY8594" fmla="*/ 2793760 h 6852115"/>
              <a:gd name="connsiteX8595" fmla="*/ 8207478 w 12193268"/>
              <a:gd name="connsiteY8595" fmla="*/ 2662967 h 6852115"/>
              <a:gd name="connsiteX8596" fmla="*/ 261465 w 12193268"/>
              <a:gd name="connsiteY8596" fmla="*/ 2541827 h 6852115"/>
              <a:gd name="connsiteX8597" fmla="*/ 374503 w 12193268"/>
              <a:gd name="connsiteY8597" fmla="*/ 2653144 h 6852115"/>
              <a:gd name="connsiteX8598" fmla="*/ 261465 w 12193268"/>
              <a:gd name="connsiteY8598" fmla="*/ 2764461 h 6852115"/>
              <a:gd name="connsiteX8599" fmla="*/ 148427 w 12193268"/>
              <a:gd name="connsiteY8599" fmla="*/ 2653143 h 6852115"/>
              <a:gd name="connsiteX8600" fmla="*/ 1765415 w 12193268"/>
              <a:gd name="connsiteY8600" fmla="*/ 2537726 h 6852115"/>
              <a:gd name="connsiteX8601" fmla="*/ 1898229 w 12193268"/>
              <a:gd name="connsiteY8601" fmla="*/ 2668518 h 6852115"/>
              <a:gd name="connsiteX8602" fmla="*/ 1765414 w 12193268"/>
              <a:gd name="connsiteY8602" fmla="*/ 2799311 h 6852115"/>
              <a:gd name="connsiteX8603" fmla="*/ 1632601 w 12193268"/>
              <a:gd name="connsiteY8603" fmla="*/ 2668520 h 6852115"/>
              <a:gd name="connsiteX8604" fmla="*/ 11646452 w 12193268"/>
              <a:gd name="connsiteY8604" fmla="*/ 2523672 h 6852115"/>
              <a:gd name="connsiteX8605" fmla="*/ 11779266 w 12193268"/>
              <a:gd name="connsiteY8605" fmla="*/ 2654463 h 6852115"/>
              <a:gd name="connsiteX8606" fmla="*/ 11646452 w 12193268"/>
              <a:gd name="connsiteY8606" fmla="*/ 2785255 h 6852115"/>
              <a:gd name="connsiteX8607" fmla="*/ 11513637 w 12193268"/>
              <a:gd name="connsiteY8607" fmla="*/ 2654465 h 6852115"/>
              <a:gd name="connsiteX8608" fmla="*/ 3964368 w 12193268"/>
              <a:gd name="connsiteY8608" fmla="*/ 2533226 h 6852115"/>
              <a:gd name="connsiteX8609" fmla="*/ 4097182 w 12193268"/>
              <a:gd name="connsiteY8609" fmla="*/ 2664017 h 6852115"/>
              <a:gd name="connsiteX8610" fmla="*/ 3964369 w 12193268"/>
              <a:gd name="connsiteY8610" fmla="*/ 2794810 h 6852115"/>
              <a:gd name="connsiteX8611" fmla="*/ 3831555 w 12193268"/>
              <a:gd name="connsiteY8611" fmla="*/ 2664017 h 6852115"/>
              <a:gd name="connsiteX8612" fmla="*/ 7270528 w 12193268"/>
              <a:gd name="connsiteY8612" fmla="*/ 2524722 h 6852115"/>
              <a:gd name="connsiteX8613" fmla="*/ 7403342 w 12193268"/>
              <a:gd name="connsiteY8613" fmla="*/ 2655514 h 6852115"/>
              <a:gd name="connsiteX8614" fmla="*/ 7270528 w 12193268"/>
              <a:gd name="connsiteY8614" fmla="*/ 2786306 h 6852115"/>
              <a:gd name="connsiteX8615" fmla="*/ 7137714 w 12193268"/>
              <a:gd name="connsiteY8615" fmla="*/ 2655515 h 6852115"/>
              <a:gd name="connsiteX8616" fmla="*/ 9458849 w 12193268"/>
              <a:gd name="connsiteY8616" fmla="*/ 2520236 h 6852115"/>
              <a:gd name="connsiteX8617" fmla="*/ 9591662 w 12193268"/>
              <a:gd name="connsiteY8617" fmla="*/ 2651027 h 6852115"/>
              <a:gd name="connsiteX8618" fmla="*/ 9458849 w 12193268"/>
              <a:gd name="connsiteY8618" fmla="*/ 2781820 h 6852115"/>
              <a:gd name="connsiteX8619" fmla="*/ 9326035 w 12193268"/>
              <a:gd name="connsiteY8619" fmla="*/ 2651028 h 6852115"/>
              <a:gd name="connsiteX8620" fmla="*/ 2883971 w 12193268"/>
              <a:gd name="connsiteY8620" fmla="*/ 2525788 h 6852115"/>
              <a:gd name="connsiteX8621" fmla="*/ 3016786 w 12193268"/>
              <a:gd name="connsiteY8621" fmla="*/ 2656580 h 6852115"/>
              <a:gd name="connsiteX8622" fmla="*/ 2883972 w 12193268"/>
              <a:gd name="connsiteY8622" fmla="*/ 2787372 h 6852115"/>
              <a:gd name="connsiteX8623" fmla="*/ 2751157 w 12193268"/>
              <a:gd name="connsiteY8623" fmla="*/ 2656581 h 6852115"/>
              <a:gd name="connsiteX8624" fmla="*/ 5082926 w 12193268"/>
              <a:gd name="connsiteY8624" fmla="*/ 2521286 h 6852115"/>
              <a:gd name="connsiteX8625" fmla="*/ 5215739 w 12193268"/>
              <a:gd name="connsiteY8625" fmla="*/ 2652078 h 6852115"/>
              <a:gd name="connsiteX8626" fmla="*/ 5082925 w 12193268"/>
              <a:gd name="connsiteY8626" fmla="*/ 2782870 h 6852115"/>
              <a:gd name="connsiteX8627" fmla="*/ 4950111 w 12193268"/>
              <a:gd name="connsiteY8627" fmla="*/ 2652079 h 6852115"/>
              <a:gd name="connsiteX8628" fmla="*/ 696369 w 12193268"/>
              <a:gd name="connsiteY8628" fmla="*/ 2522351 h 6852115"/>
              <a:gd name="connsiteX8629" fmla="*/ 829182 w 12193268"/>
              <a:gd name="connsiteY8629" fmla="*/ 2653143 h 6852115"/>
              <a:gd name="connsiteX8630" fmla="*/ 696369 w 12193268"/>
              <a:gd name="connsiteY8630" fmla="*/ 2783936 h 6852115"/>
              <a:gd name="connsiteX8631" fmla="*/ 563555 w 12193268"/>
              <a:gd name="connsiteY8631" fmla="*/ 2653144 h 6852115"/>
              <a:gd name="connsiteX8632" fmla="*/ 10527666 w 12193268"/>
              <a:gd name="connsiteY8632" fmla="*/ 2475878 h 6852115"/>
              <a:gd name="connsiteX8633" fmla="*/ 10484287 w 12193268"/>
              <a:gd name="connsiteY8633" fmla="*/ 2517435 h 6852115"/>
              <a:gd name="connsiteX8634" fmla="*/ 10335206 w 12193268"/>
              <a:gd name="connsiteY8634" fmla="*/ 2664247 h 6852115"/>
              <a:gd name="connsiteX8635" fmla="*/ 10527894 w 12193268"/>
              <a:gd name="connsiteY8635" fmla="*/ 2854002 h 6852115"/>
              <a:gd name="connsiteX8636" fmla="*/ 10720584 w 12193268"/>
              <a:gd name="connsiteY8636" fmla="*/ 2664246 h 6852115"/>
              <a:gd name="connsiteX8637" fmla="*/ 10587868 w 12193268"/>
              <a:gd name="connsiteY8637" fmla="*/ 2533552 h 6852115"/>
              <a:gd name="connsiteX8638" fmla="*/ 6151743 w 12193268"/>
              <a:gd name="connsiteY8638" fmla="*/ 2476929 h 6852115"/>
              <a:gd name="connsiteX8639" fmla="*/ 6108363 w 12193268"/>
              <a:gd name="connsiteY8639" fmla="*/ 2518485 h 6852115"/>
              <a:gd name="connsiteX8640" fmla="*/ 5959283 w 12193268"/>
              <a:gd name="connsiteY8640" fmla="*/ 2665297 h 6852115"/>
              <a:gd name="connsiteX8641" fmla="*/ 6151971 w 12193268"/>
              <a:gd name="connsiteY8641" fmla="*/ 2855053 h 6852115"/>
              <a:gd name="connsiteX8642" fmla="*/ 6344660 w 12193268"/>
              <a:gd name="connsiteY8642" fmla="*/ 2665297 h 6852115"/>
              <a:gd name="connsiteX8643" fmla="*/ 6211944 w 12193268"/>
              <a:gd name="connsiteY8643" fmla="*/ 2534602 h 6852115"/>
              <a:gd name="connsiteX8644" fmla="*/ 8340063 w 12193268"/>
              <a:gd name="connsiteY8644" fmla="*/ 2472442 h 6852115"/>
              <a:gd name="connsiteX8645" fmla="*/ 8296685 w 12193268"/>
              <a:gd name="connsiteY8645" fmla="*/ 2513999 h 6852115"/>
              <a:gd name="connsiteX8646" fmla="*/ 8147603 w 12193268"/>
              <a:gd name="connsiteY8646" fmla="*/ 2660811 h 6852115"/>
              <a:gd name="connsiteX8647" fmla="*/ 8340292 w 12193268"/>
              <a:gd name="connsiteY8647" fmla="*/ 2850566 h 6852115"/>
              <a:gd name="connsiteX8648" fmla="*/ 8532981 w 12193268"/>
              <a:gd name="connsiteY8648" fmla="*/ 2660812 h 6852115"/>
              <a:gd name="connsiteX8649" fmla="*/ 8400264 w 12193268"/>
              <a:gd name="connsiteY8649" fmla="*/ 2530115 h 6852115"/>
              <a:gd name="connsiteX8650" fmla="*/ 11646452 w 12193268"/>
              <a:gd name="connsiteY8650" fmla="*/ 2466864 h 6852115"/>
              <a:gd name="connsiteX8651" fmla="*/ 11453763 w 12193268"/>
              <a:gd name="connsiteY8651" fmla="*/ 2656620 h 6852115"/>
              <a:gd name="connsiteX8652" fmla="*/ 11586479 w 12193268"/>
              <a:gd name="connsiteY8652" fmla="*/ 2787315 h 6852115"/>
              <a:gd name="connsiteX8653" fmla="*/ 11646681 w 12193268"/>
              <a:gd name="connsiteY8653" fmla="*/ 2844989 h 6852115"/>
              <a:gd name="connsiteX8654" fmla="*/ 11690059 w 12193268"/>
              <a:gd name="connsiteY8654" fmla="*/ 2803432 h 6852115"/>
              <a:gd name="connsiteX8655" fmla="*/ 11839141 w 12193268"/>
              <a:gd name="connsiteY8655" fmla="*/ 2656619 h 6852115"/>
              <a:gd name="connsiteX8656" fmla="*/ 1765186 w 12193268"/>
              <a:gd name="connsiteY8656" fmla="*/ 2477994 h 6852115"/>
              <a:gd name="connsiteX8657" fmla="*/ 1721807 w 12193268"/>
              <a:gd name="connsiteY8657" fmla="*/ 2519551 h 6852115"/>
              <a:gd name="connsiteX8658" fmla="*/ 1572726 w 12193268"/>
              <a:gd name="connsiteY8658" fmla="*/ 2666363 h 6852115"/>
              <a:gd name="connsiteX8659" fmla="*/ 1765414 w 12193268"/>
              <a:gd name="connsiteY8659" fmla="*/ 2856118 h 6852115"/>
              <a:gd name="connsiteX8660" fmla="*/ 1958104 w 12193268"/>
              <a:gd name="connsiteY8660" fmla="*/ 2666363 h 6852115"/>
              <a:gd name="connsiteX8661" fmla="*/ 1825388 w 12193268"/>
              <a:gd name="connsiteY8661" fmla="*/ 2535668 h 6852115"/>
              <a:gd name="connsiteX8662" fmla="*/ 3964140 w 12193268"/>
              <a:gd name="connsiteY8662" fmla="*/ 2473492 h 6852115"/>
              <a:gd name="connsiteX8663" fmla="*/ 3920761 w 12193268"/>
              <a:gd name="connsiteY8663" fmla="*/ 2515050 h 6852115"/>
              <a:gd name="connsiteX8664" fmla="*/ 3771680 w 12193268"/>
              <a:gd name="connsiteY8664" fmla="*/ 2661861 h 6852115"/>
              <a:gd name="connsiteX8665" fmla="*/ 3964368 w 12193268"/>
              <a:gd name="connsiteY8665" fmla="*/ 2851617 h 6852115"/>
              <a:gd name="connsiteX8666" fmla="*/ 4157057 w 12193268"/>
              <a:gd name="connsiteY8666" fmla="*/ 2661862 h 6852115"/>
              <a:gd name="connsiteX8667" fmla="*/ 4024341 w 12193268"/>
              <a:gd name="connsiteY8667" fmla="*/ 2531165 h 6852115"/>
              <a:gd name="connsiteX8668" fmla="*/ 7270528 w 12193268"/>
              <a:gd name="connsiteY8668" fmla="*/ 2467915 h 6852115"/>
              <a:gd name="connsiteX8669" fmla="*/ 7077840 w 12193268"/>
              <a:gd name="connsiteY8669" fmla="*/ 2657671 h 6852115"/>
              <a:gd name="connsiteX8670" fmla="*/ 7210554 w 12193268"/>
              <a:gd name="connsiteY8670" fmla="*/ 2788366 h 6852115"/>
              <a:gd name="connsiteX8671" fmla="*/ 7270757 w 12193268"/>
              <a:gd name="connsiteY8671" fmla="*/ 2846040 h 6852115"/>
              <a:gd name="connsiteX8672" fmla="*/ 7314135 w 12193268"/>
              <a:gd name="connsiteY8672" fmla="*/ 2804482 h 6852115"/>
              <a:gd name="connsiteX8673" fmla="*/ 7463217 w 12193268"/>
              <a:gd name="connsiteY8673" fmla="*/ 2657670 h 6852115"/>
              <a:gd name="connsiteX8674" fmla="*/ 9458849 w 12193268"/>
              <a:gd name="connsiteY8674" fmla="*/ 2463428 h 6852115"/>
              <a:gd name="connsiteX8675" fmla="*/ 9266160 w 12193268"/>
              <a:gd name="connsiteY8675" fmla="*/ 2653184 h 6852115"/>
              <a:gd name="connsiteX8676" fmla="*/ 9398876 w 12193268"/>
              <a:gd name="connsiteY8676" fmla="*/ 2783879 h 6852115"/>
              <a:gd name="connsiteX8677" fmla="*/ 9459077 w 12193268"/>
              <a:gd name="connsiteY8677" fmla="*/ 2841552 h 6852115"/>
              <a:gd name="connsiteX8678" fmla="*/ 9502456 w 12193268"/>
              <a:gd name="connsiteY8678" fmla="*/ 2799996 h 6852115"/>
              <a:gd name="connsiteX8679" fmla="*/ 9651537 w 12193268"/>
              <a:gd name="connsiteY8679" fmla="*/ 2653183 h 6852115"/>
              <a:gd name="connsiteX8680" fmla="*/ 2883971 w 12193268"/>
              <a:gd name="connsiteY8680" fmla="*/ 2468980 h 6852115"/>
              <a:gd name="connsiteX8681" fmla="*/ 2691284 w 12193268"/>
              <a:gd name="connsiteY8681" fmla="*/ 2658736 h 6852115"/>
              <a:gd name="connsiteX8682" fmla="*/ 2823998 w 12193268"/>
              <a:gd name="connsiteY8682" fmla="*/ 2789431 h 6852115"/>
              <a:gd name="connsiteX8683" fmla="*/ 2884201 w 12193268"/>
              <a:gd name="connsiteY8683" fmla="*/ 2847106 h 6852115"/>
              <a:gd name="connsiteX8684" fmla="*/ 2927579 w 12193268"/>
              <a:gd name="connsiteY8684" fmla="*/ 2805548 h 6852115"/>
              <a:gd name="connsiteX8685" fmla="*/ 3076661 w 12193268"/>
              <a:gd name="connsiteY8685" fmla="*/ 2658735 h 6852115"/>
              <a:gd name="connsiteX8686" fmla="*/ 5082926 w 12193268"/>
              <a:gd name="connsiteY8686" fmla="*/ 2464478 h 6852115"/>
              <a:gd name="connsiteX8687" fmla="*/ 4890236 w 12193268"/>
              <a:gd name="connsiteY8687" fmla="*/ 2654234 h 6852115"/>
              <a:gd name="connsiteX8688" fmla="*/ 5022953 w 12193268"/>
              <a:gd name="connsiteY8688" fmla="*/ 2784929 h 6852115"/>
              <a:gd name="connsiteX8689" fmla="*/ 5083153 w 12193268"/>
              <a:gd name="connsiteY8689" fmla="*/ 2842603 h 6852115"/>
              <a:gd name="connsiteX8690" fmla="*/ 5126533 w 12193268"/>
              <a:gd name="connsiteY8690" fmla="*/ 2801046 h 6852115"/>
              <a:gd name="connsiteX8691" fmla="*/ 5275614 w 12193268"/>
              <a:gd name="connsiteY8691" fmla="*/ 2654234 h 6852115"/>
              <a:gd name="connsiteX8692" fmla="*/ 696368 w 12193268"/>
              <a:gd name="connsiteY8692" fmla="*/ 2465544 h 6852115"/>
              <a:gd name="connsiteX8693" fmla="*/ 503680 w 12193268"/>
              <a:gd name="connsiteY8693" fmla="*/ 2655300 h 6852115"/>
              <a:gd name="connsiteX8694" fmla="*/ 636396 w 12193268"/>
              <a:gd name="connsiteY8694" fmla="*/ 2785995 h 6852115"/>
              <a:gd name="connsiteX8695" fmla="*/ 696597 w 12193268"/>
              <a:gd name="connsiteY8695" fmla="*/ 2843668 h 6852115"/>
              <a:gd name="connsiteX8696" fmla="*/ 739976 w 12193268"/>
              <a:gd name="connsiteY8696" fmla="*/ 2802111 h 6852115"/>
              <a:gd name="connsiteX8697" fmla="*/ 889057 w 12193268"/>
              <a:gd name="connsiteY8697" fmla="*/ 2655300 h 6852115"/>
              <a:gd name="connsiteX8698" fmla="*/ 12188699 w 12193268"/>
              <a:gd name="connsiteY8698" fmla="*/ 2266323 h 6852115"/>
              <a:gd name="connsiteX8699" fmla="*/ 12183434 w 12193268"/>
              <a:gd name="connsiteY8699" fmla="*/ 2271186 h 6852115"/>
              <a:gd name="connsiteX8700" fmla="*/ 12183434 w 12193268"/>
              <a:gd name="connsiteY8700" fmla="*/ 2269911 h 6852115"/>
              <a:gd name="connsiteX8701" fmla="*/ 12141891 w 12193268"/>
              <a:gd name="connsiteY8701" fmla="*/ 2269910 h 6852115"/>
              <a:gd name="connsiteX8702" fmla="*/ 12163353 w 12193268"/>
              <a:gd name="connsiteY8702" fmla="*/ 2289733 h 6852115"/>
              <a:gd name="connsiteX8703" fmla="*/ 12162391 w 12193268"/>
              <a:gd name="connsiteY8703" fmla="*/ 2290621 h 6852115"/>
              <a:gd name="connsiteX8704" fmla="*/ 12164314 w 12193268"/>
              <a:gd name="connsiteY8704" fmla="*/ 2290621 h 6852115"/>
              <a:gd name="connsiteX8705" fmla="*/ 12183434 w 12193268"/>
              <a:gd name="connsiteY8705" fmla="*/ 2308280 h 6852115"/>
              <a:gd name="connsiteX8706" fmla="*/ 12183434 w 12193268"/>
              <a:gd name="connsiteY8706" fmla="*/ 2290621 h 6852115"/>
              <a:gd name="connsiteX8707" fmla="*/ 12188699 w 12193268"/>
              <a:gd name="connsiteY8707" fmla="*/ 2290622 h 6852115"/>
              <a:gd name="connsiteX8708" fmla="*/ 10533618 w 12193268"/>
              <a:gd name="connsiteY8708" fmla="*/ 2265208 h 6852115"/>
              <a:gd name="connsiteX8709" fmla="*/ 10516721 w 12193268"/>
              <a:gd name="connsiteY8709" fmla="*/ 2281849 h 6852115"/>
              <a:gd name="connsiteX8710" fmla="*/ 10495558 w 12193268"/>
              <a:gd name="connsiteY8710" fmla="*/ 2281849 h 6852115"/>
              <a:gd name="connsiteX8711" fmla="*/ 10506140 w 12193268"/>
              <a:gd name="connsiteY8711" fmla="*/ 2292268 h 6852115"/>
              <a:gd name="connsiteX8712" fmla="*/ 10495690 w 12193268"/>
              <a:gd name="connsiteY8712" fmla="*/ 2302560 h 6852115"/>
              <a:gd name="connsiteX8713" fmla="*/ 10516590 w 12193268"/>
              <a:gd name="connsiteY8713" fmla="*/ 2302560 h 6852115"/>
              <a:gd name="connsiteX8714" fmla="*/ 10529816 w 12193268"/>
              <a:gd name="connsiteY8714" fmla="*/ 2315585 h 6852115"/>
              <a:gd name="connsiteX8715" fmla="*/ 10543042 w 12193268"/>
              <a:gd name="connsiteY8715" fmla="*/ 2302560 h 6852115"/>
              <a:gd name="connsiteX8716" fmla="*/ 10571546 w 12193268"/>
              <a:gd name="connsiteY8716" fmla="*/ 2302560 h 6852115"/>
              <a:gd name="connsiteX8717" fmla="*/ 10557294 w 12193268"/>
              <a:gd name="connsiteY8717" fmla="*/ 2288525 h 6852115"/>
              <a:gd name="connsiteX8718" fmla="*/ 10564074 w 12193268"/>
              <a:gd name="connsiteY8718" fmla="*/ 2281849 h 6852115"/>
              <a:gd name="connsiteX8719" fmla="*/ 10550516 w 12193268"/>
              <a:gd name="connsiteY8719" fmla="*/ 2281850 h 6852115"/>
              <a:gd name="connsiteX8720" fmla="*/ 10001095 w 12193268"/>
              <a:gd name="connsiteY8720" fmla="*/ 2262886 h 6852115"/>
              <a:gd name="connsiteX8721" fmla="*/ 9997932 w 12193268"/>
              <a:gd name="connsiteY8721" fmla="*/ 2265808 h 6852115"/>
              <a:gd name="connsiteX8722" fmla="*/ 9996180 w 12193268"/>
              <a:gd name="connsiteY8722" fmla="*/ 2264190 h 6852115"/>
              <a:gd name="connsiteX8723" fmla="*/ 9996180 w 12193268"/>
              <a:gd name="connsiteY8723" fmla="*/ 2267426 h 6852115"/>
              <a:gd name="connsiteX8724" fmla="*/ 9995830 w 12193268"/>
              <a:gd name="connsiteY8724" fmla="*/ 2267750 h 6852115"/>
              <a:gd name="connsiteX8725" fmla="*/ 9995830 w 12193268"/>
              <a:gd name="connsiteY8725" fmla="*/ 2266475 h 6852115"/>
              <a:gd name="connsiteX8726" fmla="*/ 9954288 w 12193268"/>
              <a:gd name="connsiteY8726" fmla="*/ 2266475 h 6852115"/>
              <a:gd name="connsiteX8727" fmla="*/ 9975749 w 12193268"/>
              <a:gd name="connsiteY8727" fmla="*/ 2286297 h 6852115"/>
              <a:gd name="connsiteX8728" fmla="*/ 9974788 w 12193268"/>
              <a:gd name="connsiteY8728" fmla="*/ 2287186 h 6852115"/>
              <a:gd name="connsiteX8729" fmla="*/ 9976711 w 12193268"/>
              <a:gd name="connsiteY8729" fmla="*/ 2287185 h 6852115"/>
              <a:gd name="connsiteX8730" fmla="*/ 9990915 w 12193268"/>
              <a:gd name="connsiteY8730" fmla="*/ 2300306 h 6852115"/>
              <a:gd name="connsiteX8731" fmla="*/ 9990915 w 12193268"/>
              <a:gd name="connsiteY8731" fmla="*/ 2306148 h 6852115"/>
              <a:gd name="connsiteX8732" fmla="*/ 9994078 w 12193268"/>
              <a:gd name="connsiteY8732" fmla="*/ 2303226 h 6852115"/>
              <a:gd name="connsiteX8733" fmla="*/ 9995830 w 12193268"/>
              <a:gd name="connsiteY8733" fmla="*/ 2304844 h 6852115"/>
              <a:gd name="connsiteX8734" fmla="*/ 9995830 w 12193268"/>
              <a:gd name="connsiteY8734" fmla="*/ 2301609 h 6852115"/>
              <a:gd name="connsiteX8735" fmla="*/ 9996180 w 12193268"/>
              <a:gd name="connsiteY8735" fmla="*/ 2301284 h 6852115"/>
              <a:gd name="connsiteX8736" fmla="*/ 9996180 w 12193268"/>
              <a:gd name="connsiteY8736" fmla="*/ 2302561 h 6852115"/>
              <a:gd name="connsiteX8737" fmla="*/ 10037723 w 12193268"/>
              <a:gd name="connsiteY8737" fmla="*/ 2302560 h 6852115"/>
              <a:gd name="connsiteX8738" fmla="*/ 10016262 w 12193268"/>
              <a:gd name="connsiteY8738" fmla="*/ 2282738 h 6852115"/>
              <a:gd name="connsiteX8739" fmla="*/ 10017223 w 12193268"/>
              <a:gd name="connsiteY8739" fmla="*/ 2281849 h 6852115"/>
              <a:gd name="connsiteX8740" fmla="*/ 10015299 w 12193268"/>
              <a:gd name="connsiteY8740" fmla="*/ 2281849 h 6852115"/>
              <a:gd name="connsiteX8741" fmla="*/ 10001095 w 12193268"/>
              <a:gd name="connsiteY8741" fmla="*/ 2268730 h 6852115"/>
              <a:gd name="connsiteX8742" fmla="*/ 6157694 w 12193268"/>
              <a:gd name="connsiteY8742" fmla="*/ 2266259 h 6852115"/>
              <a:gd name="connsiteX8743" fmla="*/ 6140798 w 12193268"/>
              <a:gd name="connsiteY8743" fmla="*/ 2282899 h 6852115"/>
              <a:gd name="connsiteX8744" fmla="*/ 6119634 w 12193268"/>
              <a:gd name="connsiteY8744" fmla="*/ 2282899 h 6852115"/>
              <a:gd name="connsiteX8745" fmla="*/ 6130216 w 12193268"/>
              <a:gd name="connsiteY8745" fmla="*/ 2293319 h 6852115"/>
              <a:gd name="connsiteX8746" fmla="*/ 6119766 w 12193268"/>
              <a:gd name="connsiteY8746" fmla="*/ 2303611 h 6852115"/>
              <a:gd name="connsiteX8747" fmla="*/ 6140667 w 12193268"/>
              <a:gd name="connsiteY8747" fmla="*/ 2303610 h 6852115"/>
              <a:gd name="connsiteX8748" fmla="*/ 6153893 w 12193268"/>
              <a:gd name="connsiteY8748" fmla="*/ 2316635 h 6852115"/>
              <a:gd name="connsiteX8749" fmla="*/ 6167119 w 12193268"/>
              <a:gd name="connsiteY8749" fmla="*/ 2303610 h 6852115"/>
              <a:gd name="connsiteX8750" fmla="*/ 6195623 w 12193268"/>
              <a:gd name="connsiteY8750" fmla="*/ 2303611 h 6852115"/>
              <a:gd name="connsiteX8751" fmla="*/ 6181371 w 12193268"/>
              <a:gd name="connsiteY8751" fmla="*/ 2289576 h 6852115"/>
              <a:gd name="connsiteX8752" fmla="*/ 6188150 w 12193268"/>
              <a:gd name="connsiteY8752" fmla="*/ 2282900 h 6852115"/>
              <a:gd name="connsiteX8753" fmla="*/ 6174592 w 12193268"/>
              <a:gd name="connsiteY8753" fmla="*/ 2282900 h 6852115"/>
              <a:gd name="connsiteX8754" fmla="*/ 8346016 w 12193268"/>
              <a:gd name="connsiteY8754" fmla="*/ 2261773 h 6852115"/>
              <a:gd name="connsiteX8755" fmla="*/ 8329118 w 12193268"/>
              <a:gd name="connsiteY8755" fmla="*/ 2278413 h 6852115"/>
              <a:gd name="connsiteX8756" fmla="*/ 8307956 w 12193268"/>
              <a:gd name="connsiteY8756" fmla="*/ 2278413 h 6852115"/>
              <a:gd name="connsiteX8757" fmla="*/ 8318537 w 12193268"/>
              <a:gd name="connsiteY8757" fmla="*/ 2288834 h 6852115"/>
              <a:gd name="connsiteX8758" fmla="*/ 8308088 w 12193268"/>
              <a:gd name="connsiteY8758" fmla="*/ 2299124 h 6852115"/>
              <a:gd name="connsiteX8759" fmla="*/ 8328987 w 12193268"/>
              <a:gd name="connsiteY8759" fmla="*/ 2299125 h 6852115"/>
              <a:gd name="connsiteX8760" fmla="*/ 8342213 w 12193268"/>
              <a:gd name="connsiteY8760" fmla="*/ 2312149 h 6852115"/>
              <a:gd name="connsiteX8761" fmla="*/ 8355439 w 12193268"/>
              <a:gd name="connsiteY8761" fmla="*/ 2299124 h 6852115"/>
              <a:gd name="connsiteX8762" fmla="*/ 8383943 w 12193268"/>
              <a:gd name="connsiteY8762" fmla="*/ 2299125 h 6852115"/>
              <a:gd name="connsiteX8763" fmla="*/ 8369691 w 12193268"/>
              <a:gd name="connsiteY8763" fmla="*/ 2285090 h 6852115"/>
              <a:gd name="connsiteX8764" fmla="*/ 8376471 w 12193268"/>
              <a:gd name="connsiteY8764" fmla="*/ 2278413 h 6852115"/>
              <a:gd name="connsiteX8765" fmla="*/ 8362913 w 12193268"/>
              <a:gd name="connsiteY8765" fmla="*/ 2278413 h 6852115"/>
              <a:gd name="connsiteX8766" fmla="*/ 3426218 w 12193268"/>
              <a:gd name="connsiteY8766" fmla="*/ 2268439 h 6852115"/>
              <a:gd name="connsiteX8767" fmla="*/ 3420954 w 12193268"/>
              <a:gd name="connsiteY8767" fmla="*/ 2273301 h 6852115"/>
              <a:gd name="connsiteX8768" fmla="*/ 3420953 w 12193268"/>
              <a:gd name="connsiteY8768" fmla="*/ 2272027 h 6852115"/>
              <a:gd name="connsiteX8769" fmla="*/ 3379411 w 12193268"/>
              <a:gd name="connsiteY8769" fmla="*/ 2272026 h 6852115"/>
              <a:gd name="connsiteX8770" fmla="*/ 3400873 w 12193268"/>
              <a:gd name="connsiteY8770" fmla="*/ 2291849 h 6852115"/>
              <a:gd name="connsiteX8771" fmla="*/ 3399911 w 12193268"/>
              <a:gd name="connsiteY8771" fmla="*/ 2292737 h 6852115"/>
              <a:gd name="connsiteX8772" fmla="*/ 3401834 w 12193268"/>
              <a:gd name="connsiteY8772" fmla="*/ 2292738 h 6852115"/>
              <a:gd name="connsiteX8773" fmla="*/ 3420953 w 12193268"/>
              <a:gd name="connsiteY8773" fmla="*/ 2310396 h 6852115"/>
              <a:gd name="connsiteX8774" fmla="*/ 3420954 w 12193268"/>
              <a:gd name="connsiteY8774" fmla="*/ 2292737 h 6852115"/>
              <a:gd name="connsiteX8775" fmla="*/ 3426219 w 12193268"/>
              <a:gd name="connsiteY8775" fmla="*/ 2292737 h 6852115"/>
              <a:gd name="connsiteX8776" fmla="*/ 11649796 w 12193268"/>
              <a:gd name="connsiteY8776" fmla="*/ 2256885 h 6852115"/>
              <a:gd name="connsiteX8777" fmla="*/ 11636570 w 12193268"/>
              <a:gd name="connsiteY8777" fmla="*/ 2269910 h 6852115"/>
              <a:gd name="connsiteX8778" fmla="*/ 11608066 w 12193268"/>
              <a:gd name="connsiteY8778" fmla="*/ 2269910 h 6852115"/>
              <a:gd name="connsiteX8779" fmla="*/ 11622317 w 12193268"/>
              <a:gd name="connsiteY8779" fmla="*/ 2283945 h 6852115"/>
              <a:gd name="connsiteX8780" fmla="*/ 11615538 w 12193268"/>
              <a:gd name="connsiteY8780" fmla="*/ 2290621 h 6852115"/>
              <a:gd name="connsiteX8781" fmla="*/ 11629096 w 12193268"/>
              <a:gd name="connsiteY8781" fmla="*/ 2290621 h 6852115"/>
              <a:gd name="connsiteX8782" fmla="*/ 11645993 w 12193268"/>
              <a:gd name="connsiteY8782" fmla="*/ 2307261 h 6852115"/>
              <a:gd name="connsiteX8783" fmla="*/ 11662891 w 12193268"/>
              <a:gd name="connsiteY8783" fmla="*/ 2290621 h 6852115"/>
              <a:gd name="connsiteX8784" fmla="*/ 11684053 w 12193268"/>
              <a:gd name="connsiteY8784" fmla="*/ 2290622 h 6852115"/>
              <a:gd name="connsiteX8785" fmla="*/ 11673471 w 12193268"/>
              <a:gd name="connsiteY8785" fmla="*/ 2280201 h 6852115"/>
              <a:gd name="connsiteX8786" fmla="*/ 11683922 w 12193268"/>
              <a:gd name="connsiteY8786" fmla="*/ 2269910 h 6852115"/>
              <a:gd name="connsiteX8787" fmla="*/ 11663022 w 12193268"/>
              <a:gd name="connsiteY8787" fmla="*/ 2269910 h 6852115"/>
              <a:gd name="connsiteX8788" fmla="*/ 5625171 w 12193268"/>
              <a:gd name="connsiteY8788" fmla="*/ 2263937 h 6852115"/>
              <a:gd name="connsiteX8789" fmla="*/ 5622009 w 12193268"/>
              <a:gd name="connsiteY8789" fmla="*/ 2266859 h 6852115"/>
              <a:gd name="connsiteX8790" fmla="*/ 5620255 w 12193268"/>
              <a:gd name="connsiteY8790" fmla="*/ 2265240 h 6852115"/>
              <a:gd name="connsiteX8791" fmla="*/ 5620256 w 12193268"/>
              <a:gd name="connsiteY8791" fmla="*/ 2268476 h 6852115"/>
              <a:gd name="connsiteX8792" fmla="*/ 5619907 w 12193268"/>
              <a:gd name="connsiteY8792" fmla="*/ 2268801 h 6852115"/>
              <a:gd name="connsiteX8793" fmla="*/ 5619906 w 12193268"/>
              <a:gd name="connsiteY8793" fmla="*/ 2267525 h 6852115"/>
              <a:gd name="connsiteX8794" fmla="*/ 5578365 w 12193268"/>
              <a:gd name="connsiteY8794" fmla="*/ 2267525 h 6852115"/>
              <a:gd name="connsiteX8795" fmla="*/ 5599826 w 12193268"/>
              <a:gd name="connsiteY8795" fmla="*/ 2287348 h 6852115"/>
              <a:gd name="connsiteX8796" fmla="*/ 5598865 w 12193268"/>
              <a:gd name="connsiteY8796" fmla="*/ 2288236 h 6852115"/>
              <a:gd name="connsiteX8797" fmla="*/ 5600787 w 12193268"/>
              <a:gd name="connsiteY8797" fmla="*/ 2288235 h 6852115"/>
              <a:gd name="connsiteX8798" fmla="*/ 5614992 w 12193268"/>
              <a:gd name="connsiteY8798" fmla="*/ 2301356 h 6852115"/>
              <a:gd name="connsiteX8799" fmla="*/ 5614991 w 12193268"/>
              <a:gd name="connsiteY8799" fmla="*/ 2307199 h 6852115"/>
              <a:gd name="connsiteX8800" fmla="*/ 5618155 w 12193268"/>
              <a:gd name="connsiteY8800" fmla="*/ 2304277 h 6852115"/>
              <a:gd name="connsiteX8801" fmla="*/ 5619906 w 12193268"/>
              <a:gd name="connsiteY8801" fmla="*/ 2305895 h 6852115"/>
              <a:gd name="connsiteX8802" fmla="*/ 5619907 w 12193268"/>
              <a:gd name="connsiteY8802" fmla="*/ 2302659 h 6852115"/>
              <a:gd name="connsiteX8803" fmla="*/ 5620256 w 12193268"/>
              <a:gd name="connsiteY8803" fmla="*/ 2302335 h 6852115"/>
              <a:gd name="connsiteX8804" fmla="*/ 5620257 w 12193268"/>
              <a:gd name="connsiteY8804" fmla="*/ 2303612 h 6852115"/>
              <a:gd name="connsiteX8805" fmla="*/ 5661799 w 12193268"/>
              <a:gd name="connsiteY8805" fmla="*/ 2303611 h 6852115"/>
              <a:gd name="connsiteX8806" fmla="*/ 5640338 w 12193268"/>
              <a:gd name="connsiteY8806" fmla="*/ 2283788 h 6852115"/>
              <a:gd name="connsiteX8807" fmla="*/ 5641299 w 12193268"/>
              <a:gd name="connsiteY8807" fmla="*/ 2282900 h 6852115"/>
              <a:gd name="connsiteX8808" fmla="*/ 5639376 w 12193268"/>
              <a:gd name="connsiteY8808" fmla="*/ 2282899 h 6852115"/>
              <a:gd name="connsiteX8809" fmla="*/ 5625171 w 12193268"/>
              <a:gd name="connsiteY8809" fmla="*/ 2269780 h 6852115"/>
              <a:gd name="connsiteX8810" fmla="*/ 7808575 w 12193268"/>
              <a:gd name="connsiteY8810" fmla="*/ 2260754 h 6852115"/>
              <a:gd name="connsiteX8811" fmla="*/ 7808575 w 12193268"/>
              <a:gd name="connsiteY8811" fmla="*/ 2271251 h 6852115"/>
              <a:gd name="connsiteX8812" fmla="*/ 7807510 w 12193268"/>
              <a:gd name="connsiteY8812" fmla="*/ 2272236 h 6852115"/>
              <a:gd name="connsiteX8813" fmla="*/ 7807510 w 12193268"/>
              <a:gd name="connsiteY8813" fmla="*/ 2270961 h 6852115"/>
              <a:gd name="connsiteX8814" fmla="*/ 7765967 w 12193268"/>
              <a:gd name="connsiteY8814" fmla="*/ 2270960 h 6852115"/>
              <a:gd name="connsiteX8815" fmla="*/ 7787429 w 12193268"/>
              <a:gd name="connsiteY8815" fmla="*/ 2290783 h 6852115"/>
              <a:gd name="connsiteX8816" fmla="*/ 7786467 w 12193268"/>
              <a:gd name="connsiteY8816" fmla="*/ 2291672 h 6852115"/>
              <a:gd name="connsiteX8817" fmla="*/ 7788391 w 12193268"/>
              <a:gd name="connsiteY8817" fmla="*/ 2291672 h 6852115"/>
              <a:gd name="connsiteX8818" fmla="*/ 7807510 w 12193268"/>
              <a:gd name="connsiteY8818" fmla="*/ 2309331 h 6852115"/>
              <a:gd name="connsiteX8819" fmla="*/ 7807510 w 12193268"/>
              <a:gd name="connsiteY8819" fmla="*/ 2298833 h 6852115"/>
              <a:gd name="connsiteX8820" fmla="*/ 7808575 w 12193268"/>
              <a:gd name="connsiteY8820" fmla="*/ 2297849 h 6852115"/>
              <a:gd name="connsiteX8821" fmla="*/ 7808575 w 12193268"/>
              <a:gd name="connsiteY8821" fmla="*/ 2299124 h 6852115"/>
              <a:gd name="connsiteX8822" fmla="*/ 7850118 w 12193268"/>
              <a:gd name="connsiteY8822" fmla="*/ 2299125 h 6852115"/>
              <a:gd name="connsiteX8823" fmla="*/ 7828656 w 12193268"/>
              <a:gd name="connsiteY8823" fmla="*/ 2279301 h 6852115"/>
              <a:gd name="connsiteX8824" fmla="*/ 7829619 w 12193268"/>
              <a:gd name="connsiteY8824" fmla="*/ 2278413 h 6852115"/>
              <a:gd name="connsiteX8825" fmla="*/ 7827695 w 12193268"/>
              <a:gd name="connsiteY8825" fmla="*/ 2278413 h 6852115"/>
              <a:gd name="connsiteX8826" fmla="*/ 1771138 w 12193268"/>
              <a:gd name="connsiteY8826" fmla="*/ 2267325 h 6852115"/>
              <a:gd name="connsiteX8827" fmla="*/ 1754241 w 12193268"/>
              <a:gd name="connsiteY8827" fmla="*/ 2283964 h 6852115"/>
              <a:gd name="connsiteX8828" fmla="*/ 1733078 w 12193268"/>
              <a:gd name="connsiteY8828" fmla="*/ 2283965 h 6852115"/>
              <a:gd name="connsiteX8829" fmla="*/ 1743659 w 12193268"/>
              <a:gd name="connsiteY8829" fmla="*/ 2294384 h 6852115"/>
              <a:gd name="connsiteX8830" fmla="*/ 1733210 w 12193268"/>
              <a:gd name="connsiteY8830" fmla="*/ 2304676 h 6852115"/>
              <a:gd name="connsiteX8831" fmla="*/ 1754110 w 12193268"/>
              <a:gd name="connsiteY8831" fmla="*/ 2304676 h 6852115"/>
              <a:gd name="connsiteX8832" fmla="*/ 1767336 w 12193268"/>
              <a:gd name="connsiteY8832" fmla="*/ 2317701 h 6852115"/>
              <a:gd name="connsiteX8833" fmla="*/ 1780562 w 12193268"/>
              <a:gd name="connsiteY8833" fmla="*/ 2304676 h 6852115"/>
              <a:gd name="connsiteX8834" fmla="*/ 1809066 w 12193268"/>
              <a:gd name="connsiteY8834" fmla="*/ 2304676 h 6852115"/>
              <a:gd name="connsiteX8835" fmla="*/ 1794814 w 12193268"/>
              <a:gd name="connsiteY8835" fmla="*/ 2290641 h 6852115"/>
              <a:gd name="connsiteX8836" fmla="*/ 1801593 w 12193268"/>
              <a:gd name="connsiteY8836" fmla="*/ 2283966 h 6852115"/>
              <a:gd name="connsiteX8837" fmla="*/ 1788035 w 12193268"/>
              <a:gd name="connsiteY8837" fmla="*/ 2283966 h 6852115"/>
              <a:gd name="connsiteX8838" fmla="*/ 3970092 w 12193268"/>
              <a:gd name="connsiteY8838" fmla="*/ 2262824 h 6852115"/>
              <a:gd name="connsiteX8839" fmla="*/ 3953195 w 12193268"/>
              <a:gd name="connsiteY8839" fmla="*/ 2279464 h 6852115"/>
              <a:gd name="connsiteX8840" fmla="*/ 3932032 w 12193268"/>
              <a:gd name="connsiteY8840" fmla="*/ 2279463 h 6852115"/>
              <a:gd name="connsiteX8841" fmla="*/ 3942614 w 12193268"/>
              <a:gd name="connsiteY8841" fmla="*/ 2289884 h 6852115"/>
              <a:gd name="connsiteX8842" fmla="*/ 3932165 w 12193268"/>
              <a:gd name="connsiteY8842" fmla="*/ 2300175 h 6852115"/>
              <a:gd name="connsiteX8843" fmla="*/ 3953064 w 12193268"/>
              <a:gd name="connsiteY8843" fmla="*/ 2300175 h 6852115"/>
              <a:gd name="connsiteX8844" fmla="*/ 3966290 w 12193268"/>
              <a:gd name="connsiteY8844" fmla="*/ 2313200 h 6852115"/>
              <a:gd name="connsiteX8845" fmla="*/ 3979516 w 12193268"/>
              <a:gd name="connsiteY8845" fmla="*/ 2300175 h 6852115"/>
              <a:gd name="connsiteX8846" fmla="*/ 4008020 w 12193268"/>
              <a:gd name="connsiteY8846" fmla="*/ 2300175 h 6852115"/>
              <a:gd name="connsiteX8847" fmla="*/ 3993768 w 12193268"/>
              <a:gd name="connsiteY8847" fmla="*/ 2286140 h 6852115"/>
              <a:gd name="connsiteX8848" fmla="*/ 4000547 w 12193268"/>
              <a:gd name="connsiteY8848" fmla="*/ 2279464 h 6852115"/>
              <a:gd name="connsiteX8849" fmla="*/ 3986989 w 12193268"/>
              <a:gd name="connsiteY8849" fmla="*/ 2279464 h 6852115"/>
              <a:gd name="connsiteX8850" fmla="*/ 7273872 w 12193268"/>
              <a:gd name="connsiteY8850" fmla="*/ 2257936 h 6852115"/>
              <a:gd name="connsiteX8851" fmla="*/ 7260646 w 12193268"/>
              <a:gd name="connsiteY8851" fmla="*/ 2270961 h 6852115"/>
              <a:gd name="connsiteX8852" fmla="*/ 7232142 w 12193268"/>
              <a:gd name="connsiteY8852" fmla="*/ 2270960 h 6852115"/>
              <a:gd name="connsiteX8853" fmla="*/ 7246393 w 12193268"/>
              <a:gd name="connsiteY8853" fmla="*/ 2284995 h 6852115"/>
              <a:gd name="connsiteX8854" fmla="*/ 7239615 w 12193268"/>
              <a:gd name="connsiteY8854" fmla="*/ 2291672 h 6852115"/>
              <a:gd name="connsiteX8855" fmla="*/ 7253173 w 12193268"/>
              <a:gd name="connsiteY8855" fmla="*/ 2291672 h 6852115"/>
              <a:gd name="connsiteX8856" fmla="*/ 7270070 w 12193268"/>
              <a:gd name="connsiteY8856" fmla="*/ 2308312 h 6852115"/>
              <a:gd name="connsiteX8857" fmla="*/ 7286967 w 12193268"/>
              <a:gd name="connsiteY8857" fmla="*/ 2291672 h 6852115"/>
              <a:gd name="connsiteX8858" fmla="*/ 7308130 w 12193268"/>
              <a:gd name="connsiteY8858" fmla="*/ 2291672 h 6852115"/>
              <a:gd name="connsiteX8859" fmla="*/ 7297548 w 12193268"/>
              <a:gd name="connsiteY8859" fmla="*/ 2281251 h 6852115"/>
              <a:gd name="connsiteX8860" fmla="*/ 7307999 w 12193268"/>
              <a:gd name="connsiteY8860" fmla="*/ 2270961 h 6852115"/>
              <a:gd name="connsiteX8861" fmla="*/ 7287098 w 12193268"/>
              <a:gd name="connsiteY8861" fmla="*/ 2270961 h 6852115"/>
              <a:gd name="connsiteX8862" fmla="*/ 1238614 w 12193268"/>
              <a:gd name="connsiteY8862" fmla="*/ 2265002 h 6852115"/>
              <a:gd name="connsiteX8863" fmla="*/ 1235452 w 12193268"/>
              <a:gd name="connsiteY8863" fmla="*/ 2267924 h 6852115"/>
              <a:gd name="connsiteX8864" fmla="*/ 1233700 w 12193268"/>
              <a:gd name="connsiteY8864" fmla="*/ 2266306 h 6852115"/>
              <a:gd name="connsiteX8865" fmla="*/ 1233699 w 12193268"/>
              <a:gd name="connsiteY8865" fmla="*/ 2269542 h 6852115"/>
              <a:gd name="connsiteX8866" fmla="*/ 1233350 w 12193268"/>
              <a:gd name="connsiteY8866" fmla="*/ 2269866 h 6852115"/>
              <a:gd name="connsiteX8867" fmla="*/ 1233350 w 12193268"/>
              <a:gd name="connsiteY8867" fmla="*/ 2268590 h 6852115"/>
              <a:gd name="connsiteX8868" fmla="*/ 1191808 w 12193268"/>
              <a:gd name="connsiteY8868" fmla="*/ 2268591 h 6852115"/>
              <a:gd name="connsiteX8869" fmla="*/ 1213270 w 12193268"/>
              <a:gd name="connsiteY8869" fmla="*/ 2288413 h 6852115"/>
              <a:gd name="connsiteX8870" fmla="*/ 1212308 w 12193268"/>
              <a:gd name="connsiteY8870" fmla="*/ 2289302 h 6852115"/>
              <a:gd name="connsiteX8871" fmla="*/ 1214232 w 12193268"/>
              <a:gd name="connsiteY8871" fmla="*/ 2289301 h 6852115"/>
              <a:gd name="connsiteX8872" fmla="*/ 1228435 w 12193268"/>
              <a:gd name="connsiteY8872" fmla="*/ 2302421 h 6852115"/>
              <a:gd name="connsiteX8873" fmla="*/ 1228435 w 12193268"/>
              <a:gd name="connsiteY8873" fmla="*/ 2308264 h 6852115"/>
              <a:gd name="connsiteX8874" fmla="*/ 1231598 w 12193268"/>
              <a:gd name="connsiteY8874" fmla="*/ 2305343 h 6852115"/>
              <a:gd name="connsiteX8875" fmla="*/ 1233349 w 12193268"/>
              <a:gd name="connsiteY8875" fmla="*/ 2306961 h 6852115"/>
              <a:gd name="connsiteX8876" fmla="*/ 1233350 w 12193268"/>
              <a:gd name="connsiteY8876" fmla="*/ 2303725 h 6852115"/>
              <a:gd name="connsiteX8877" fmla="*/ 1233700 w 12193268"/>
              <a:gd name="connsiteY8877" fmla="*/ 2303401 h 6852115"/>
              <a:gd name="connsiteX8878" fmla="*/ 1233699 w 12193268"/>
              <a:gd name="connsiteY8878" fmla="*/ 2304677 h 6852115"/>
              <a:gd name="connsiteX8879" fmla="*/ 1275242 w 12193268"/>
              <a:gd name="connsiteY8879" fmla="*/ 2304676 h 6852115"/>
              <a:gd name="connsiteX8880" fmla="*/ 1253781 w 12193268"/>
              <a:gd name="connsiteY8880" fmla="*/ 2284853 h 6852115"/>
              <a:gd name="connsiteX8881" fmla="*/ 1254743 w 12193268"/>
              <a:gd name="connsiteY8881" fmla="*/ 2283966 h 6852115"/>
              <a:gd name="connsiteX8882" fmla="*/ 1252819 w 12193268"/>
              <a:gd name="connsiteY8882" fmla="*/ 2283964 h 6852115"/>
              <a:gd name="connsiteX8883" fmla="*/ 1238614 w 12193268"/>
              <a:gd name="connsiteY8883" fmla="*/ 2270845 h 6852115"/>
              <a:gd name="connsiteX8884" fmla="*/ 9462192 w 12193268"/>
              <a:gd name="connsiteY8884" fmla="*/ 2253450 h 6852115"/>
              <a:gd name="connsiteX8885" fmla="*/ 9448966 w 12193268"/>
              <a:gd name="connsiteY8885" fmla="*/ 2266473 h 6852115"/>
              <a:gd name="connsiteX8886" fmla="*/ 9420462 w 12193268"/>
              <a:gd name="connsiteY8886" fmla="*/ 2266475 h 6852115"/>
              <a:gd name="connsiteX8887" fmla="*/ 9434714 w 12193268"/>
              <a:gd name="connsiteY8887" fmla="*/ 2280510 h 6852115"/>
              <a:gd name="connsiteX8888" fmla="*/ 9427934 w 12193268"/>
              <a:gd name="connsiteY8888" fmla="*/ 2287185 h 6852115"/>
              <a:gd name="connsiteX8889" fmla="*/ 9441492 w 12193268"/>
              <a:gd name="connsiteY8889" fmla="*/ 2287186 h 6852115"/>
              <a:gd name="connsiteX8890" fmla="*/ 9458390 w 12193268"/>
              <a:gd name="connsiteY8890" fmla="*/ 2303826 h 6852115"/>
              <a:gd name="connsiteX8891" fmla="*/ 9475287 w 12193268"/>
              <a:gd name="connsiteY8891" fmla="*/ 2287186 h 6852115"/>
              <a:gd name="connsiteX8892" fmla="*/ 9496450 w 12193268"/>
              <a:gd name="connsiteY8892" fmla="*/ 2287185 h 6852115"/>
              <a:gd name="connsiteX8893" fmla="*/ 9485869 w 12193268"/>
              <a:gd name="connsiteY8893" fmla="*/ 2276765 h 6852115"/>
              <a:gd name="connsiteX8894" fmla="*/ 9496318 w 12193268"/>
              <a:gd name="connsiteY8894" fmla="*/ 2266475 h 6852115"/>
              <a:gd name="connsiteX8895" fmla="*/ 9475419 w 12193268"/>
              <a:gd name="connsiteY8895" fmla="*/ 2266474 h 6852115"/>
              <a:gd name="connsiteX8896" fmla="*/ 3432652 w 12193268"/>
              <a:gd name="connsiteY8896" fmla="*/ 2261805 h 6852115"/>
              <a:gd name="connsiteX8897" fmla="*/ 3432652 w 12193268"/>
              <a:gd name="connsiteY8897" fmla="*/ 2279464 h 6852115"/>
              <a:gd name="connsiteX8898" fmla="*/ 3427387 w 12193268"/>
              <a:gd name="connsiteY8898" fmla="*/ 2279463 h 6852115"/>
              <a:gd name="connsiteX8899" fmla="*/ 3427387 w 12193268"/>
              <a:gd name="connsiteY8899" fmla="*/ 2303763 h 6852115"/>
              <a:gd name="connsiteX8900" fmla="*/ 3432651 w 12193268"/>
              <a:gd name="connsiteY8900" fmla="*/ 2298899 h 6852115"/>
              <a:gd name="connsiteX8901" fmla="*/ 3432652 w 12193268"/>
              <a:gd name="connsiteY8901" fmla="*/ 2300175 h 6852115"/>
              <a:gd name="connsiteX8902" fmla="*/ 3474195 w 12193268"/>
              <a:gd name="connsiteY8902" fmla="*/ 2300175 h 6852115"/>
              <a:gd name="connsiteX8903" fmla="*/ 3452733 w 12193268"/>
              <a:gd name="connsiteY8903" fmla="*/ 2280351 h 6852115"/>
              <a:gd name="connsiteX8904" fmla="*/ 3453694 w 12193268"/>
              <a:gd name="connsiteY8904" fmla="*/ 2279464 h 6852115"/>
              <a:gd name="connsiteX8905" fmla="*/ 3451771 w 12193268"/>
              <a:gd name="connsiteY8905" fmla="*/ 2279464 h 6852115"/>
              <a:gd name="connsiteX8906" fmla="*/ 2887315 w 12193268"/>
              <a:gd name="connsiteY8906" fmla="*/ 2259002 h 6852115"/>
              <a:gd name="connsiteX8907" fmla="*/ 2874090 w 12193268"/>
              <a:gd name="connsiteY8907" fmla="*/ 2272026 h 6852115"/>
              <a:gd name="connsiteX8908" fmla="*/ 2845585 w 12193268"/>
              <a:gd name="connsiteY8908" fmla="*/ 2272026 h 6852115"/>
              <a:gd name="connsiteX8909" fmla="*/ 2859837 w 12193268"/>
              <a:gd name="connsiteY8909" fmla="*/ 2286061 h 6852115"/>
              <a:gd name="connsiteX8910" fmla="*/ 2853058 w 12193268"/>
              <a:gd name="connsiteY8910" fmla="*/ 2292738 h 6852115"/>
              <a:gd name="connsiteX8911" fmla="*/ 2866616 w 12193268"/>
              <a:gd name="connsiteY8911" fmla="*/ 2292737 h 6852115"/>
              <a:gd name="connsiteX8912" fmla="*/ 2883513 w 12193268"/>
              <a:gd name="connsiteY8912" fmla="*/ 2309377 h 6852115"/>
              <a:gd name="connsiteX8913" fmla="*/ 2900410 w 12193268"/>
              <a:gd name="connsiteY8913" fmla="*/ 2292738 h 6852115"/>
              <a:gd name="connsiteX8914" fmla="*/ 2921573 w 12193268"/>
              <a:gd name="connsiteY8914" fmla="*/ 2292737 h 6852115"/>
              <a:gd name="connsiteX8915" fmla="*/ 2910991 w 12193268"/>
              <a:gd name="connsiteY8915" fmla="*/ 2282317 h 6852115"/>
              <a:gd name="connsiteX8916" fmla="*/ 2921442 w 12193268"/>
              <a:gd name="connsiteY8916" fmla="*/ 2272026 h 6852115"/>
              <a:gd name="connsiteX8917" fmla="*/ 2900542 w 12193268"/>
              <a:gd name="connsiteY8917" fmla="*/ 2272026 h 6852115"/>
              <a:gd name="connsiteX8918" fmla="*/ 5086269 w 12193268"/>
              <a:gd name="connsiteY8918" fmla="*/ 2254500 h 6852115"/>
              <a:gd name="connsiteX8919" fmla="*/ 5073042 w 12193268"/>
              <a:gd name="connsiteY8919" fmla="*/ 2267524 h 6852115"/>
              <a:gd name="connsiteX8920" fmla="*/ 5044538 w 12193268"/>
              <a:gd name="connsiteY8920" fmla="*/ 2267525 h 6852115"/>
              <a:gd name="connsiteX8921" fmla="*/ 5058790 w 12193268"/>
              <a:gd name="connsiteY8921" fmla="*/ 2281560 h 6852115"/>
              <a:gd name="connsiteX8922" fmla="*/ 5052011 w 12193268"/>
              <a:gd name="connsiteY8922" fmla="*/ 2288235 h 6852115"/>
              <a:gd name="connsiteX8923" fmla="*/ 5065569 w 12193268"/>
              <a:gd name="connsiteY8923" fmla="*/ 2288236 h 6852115"/>
              <a:gd name="connsiteX8924" fmla="*/ 5082466 w 12193268"/>
              <a:gd name="connsiteY8924" fmla="*/ 2304876 h 6852115"/>
              <a:gd name="connsiteX8925" fmla="*/ 5099364 w 12193268"/>
              <a:gd name="connsiteY8925" fmla="*/ 2288236 h 6852115"/>
              <a:gd name="connsiteX8926" fmla="*/ 5120527 w 12193268"/>
              <a:gd name="connsiteY8926" fmla="*/ 2288235 h 6852115"/>
              <a:gd name="connsiteX8927" fmla="*/ 5109945 w 12193268"/>
              <a:gd name="connsiteY8927" fmla="*/ 2277815 h 6852115"/>
              <a:gd name="connsiteX8928" fmla="*/ 5120395 w 12193268"/>
              <a:gd name="connsiteY8928" fmla="*/ 2267525 h 6852115"/>
              <a:gd name="connsiteX8929" fmla="*/ 5099495 w 12193268"/>
              <a:gd name="connsiteY8929" fmla="*/ 2267524 h 6852115"/>
              <a:gd name="connsiteX8930" fmla="*/ 699712 w 12193268"/>
              <a:gd name="connsiteY8930" fmla="*/ 2255566 h 6852115"/>
              <a:gd name="connsiteX8931" fmla="*/ 686486 w 12193268"/>
              <a:gd name="connsiteY8931" fmla="*/ 2268590 h 6852115"/>
              <a:gd name="connsiteX8932" fmla="*/ 657982 w 12193268"/>
              <a:gd name="connsiteY8932" fmla="*/ 2268591 h 6852115"/>
              <a:gd name="connsiteX8933" fmla="*/ 672234 w 12193268"/>
              <a:gd name="connsiteY8933" fmla="*/ 2282626 h 6852115"/>
              <a:gd name="connsiteX8934" fmla="*/ 665454 w 12193268"/>
              <a:gd name="connsiteY8934" fmla="*/ 2289301 h 6852115"/>
              <a:gd name="connsiteX8935" fmla="*/ 679012 w 12193268"/>
              <a:gd name="connsiteY8935" fmla="*/ 2289302 h 6852115"/>
              <a:gd name="connsiteX8936" fmla="*/ 695910 w 12193268"/>
              <a:gd name="connsiteY8936" fmla="*/ 2305942 h 6852115"/>
              <a:gd name="connsiteX8937" fmla="*/ 712806 w 12193268"/>
              <a:gd name="connsiteY8937" fmla="*/ 2289302 h 6852115"/>
              <a:gd name="connsiteX8938" fmla="*/ 733970 w 12193268"/>
              <a:gd name="connsiteY8938" fmla="*/ 2289301 h 6852115"/>
              <a:gd name="connsiteX8939" fmla="*/ 723389 w 12193268"/>
              <a:gd name="connsiteY8939" fmla="*/ 2278881 h 6852115"/>
              <a:gd name="connsiteX8940" fmla="*/ 733839 w 12193268"/>
              <a:gd name="connsiteY8940" fmla="*/ 2268591 h 6852115"/>
              <a:gd name="connsiteX8941" fmla="*/ 712939 w 12193268"/>
              <a:gd name="connsiteY8941" fmla="*/ 2268589 h 6852115"/>
              <a:gd name="connsiteX8942" fmla="*/ 11092437 w 12193268"/>
              <a:gd name="connsiteY8942" fmla="*/ 2236832 h 6852115"/>
              <a:gd name="connsiteX8943" fmla="*/ 11092438 w 12193268"/>
              <a:gd name="connsiteY8943" fmla="*/ 2239282 h 6852115"/>
              <a:gd name="connsiteX8944" fmla="*/ 11046350 w 12193268"/>
              <a:gd name="connsiteY8944" fmla="*/ 2281848 h 6852115"/>
              <a:gd name="connsiteX8945" fmla="*/ 11028939 w 12193268"/>
              <a:gd name="connsiteY8945" fmla="*/ 2281848 h 6852115"/>
              <a:gd name="connsiteX8946" fmla="*/ 11037644 w 12193268"/>
              <a:gd name="connsiteY8946" fmla="*/ 2289890 h 6852115"/>
              <a:gd name="connsiteX8947" fmla="*/ 11023928 w 12193268"/>
              <a:gd name="connsiteY8947" fmla="*/ 2302560 h 6852115"/>
              <a:gd name="connsiteX8948" fmla="*/ 11051361 w 12193268"/>
              <a:gd name="connsiteY8948" fmla="*/ 2302560 h 6852115"/>
              <a:gd name="connsiteX8949" fmla="*/ 11087172 w 12193268"/>
              <a:gd name="connsiteY8949" fmla="*/ 2335638 h 6852115"/>
              <a:gd name="connsiteX8950" fmla="*/ 11087173 w 12193268"/>
              <a:gd name="connsiteY8950" fmla="*/ 2333189 h 6852115"/>
              <a:gd name="connsiteX8951" fmla="*/ 11133259 w 12193268"/>
              <a:gd name="connsiteY8951" fmla="*/ 2290621 h 6852115"/>
              <a:gd name="connsiteX8952" fmla="*/ 11150673 w 12193268"/>
              <a:gd name="connsiteY8952" fmla="*/ 2290621 h 6852115"/>
              <a:gd name="connsiteX8953" fmla="*/ 11141966 w 12193268"/>
              <a:gd name="connsiteY8953" fmla="*/ 2282580 h 6852115"/>
              <a:gd name="connsiteX8954" fmla="*/ 11155683 w 12193268"/>
              <a:gd name="connsiteY8954" fmla="*/ 2269910 h 6852115"/>
              <a:gd name="connsiteX8955" fmla="*/ 11128249 w 12193268"/>
              <a:gd name="connsiteY8955" fmla="*/ 2269910 h 6852115"/>
              <a:gd name="connsiteX8956" fmla="*/ 6716514 w 12193268"/>
              <a:gd name="connsiteY8956" fmla="*/ 2237883 h 6852115"/>
              <a:gd name="connsiteX8957" fmla="*/ 6716514 w 12193268"/>
              <a:gd name="connsiteY8957" fmla="*/ 2240332 h 6852115"/>
              <a:gd name="connsiteX8958" fmla="*/ 6670427 w 12193268"/>
              <a:gd name="connsiteY8958" fmla="*/ 2282899 h 6852115"/>
              <a:gd name="connsiteX8959" fmla="*/ 6653015 w 12193268"/>
              <a:gd name="connsiteY8959" fmla="*/ 2282899 h 6852115"/>
              <a:gd name="connsiteX8960" fmla="*/ 6661721 w 12193268"/>
              <a:gd name="connsiteY8960" fmla="*/ 2290941 h 6852115"/>
              <a:gd name="connsiteX8961" fmla="*/ 6648005 w 12193268"/>
              <a:gd name="connsiteY8961" fmla="*/ 2303611 h 6852115"/>
              <a:gd name="connsiteX8962" fmla="*/ 6675437 w 12193268"/>
              <a:gd name="connsiteY8962" fmla="*/ 2303611 h 6852115"/>
              <a:gd name="connsiteX8963" fmla="*/ 6711248 w 12193268"/>
              <a:gd name="connsiteY8963" fmla="*/ 2336688 h 6852115"/>
              <a:gd name="connsiteX8964" fmla="*/ 6711249 w 12193268"/>
              <a:gd name="connsiteY8964" fmla="*/ 2334240 h 6852115"/>
              <a:gd name="connsiteX8965" fmla="*/ 6757336 w 12193268"/>
              <a:gd name="connsiteY8965" fmla="*/ 2291672 h 6852115"/>
              <a:gd name="connsiteX8966" fmla="*/ 6774750 w 12193268"/>
              <a:gd name="connsiteY8966" fmla="*/ 2291672 h 6852115"/>
              <a:gd name="connsiteX8967" fmla="*/ 6766043 w 12193268"/>
              <a:gd name="connsiteY8967" fmla="*/ 2283630 h 6852115"/>
              <a:gd name="connsiteX8968" fmla="*/ 6779759 w 12193268"/>
              <a:gd name="connsiteY8968" fmla="*/ 2270961 h 6852115"/>
              <a:gd name="connsiteX8969" fmla="*/ 6752326 w 12193268"/>
              <a:gd name="connsiteY8969" fmla="*/ 2270960 h 6852115"/>
              <a:gd name="connsiteX8970" fmla="*/ 8904835 w 12193268"/>
              <a:gd name="connsiteY8970" fmla="*/ 2233397 h 6852115"/>
              <a:gd name="connsiteX8971" fmla="*/ 8904834 w 12193268"/>
              <a:gd name="connsiteY8971" fmla="*/ 2235846 h 6852115"/>
              <a:gd name="connsiteX8972" fmla="*/ 8858748 w 12193268"/>
              <a:gd name="connsiteY8972" fmla="*/ 2278413 h 6852115"/>
              <a:gd name="connsiteX8973" fmla="*/ 8841335 w 12193268"/>
              <a:gd name="connsiteY8973" fmla="*/ 2278413 h 6852115"/>
              <a:gd name="connsiteX8974" fmla="*/ 8850042 w 12193268"/>
              <a:gd name="connsiteY8974" fmla="*/ 2286455 h 6852115"/>
              <a:gd name="connsiteX8975" fmla="*/ 8836325 w 12193268"/>
              <a:gd name="connsiteY8975" fmla="*/ 2299125 h 6852115"/>
              <a:gd name="connsiteX8976" fmla="*/ 8863758 w 12193268"/>
              <a:gd name="connsiteY8976" fmla="*/ 2299124 h 6852115"/>
              <a:gd name="connsiteX8977" fmla="*/ 8899571 w 12193268"/>
              <a:gd name="connsiteY8977" fmla="*/ 2332201 h 6852115"/>
              <a:gd name="connsiteX8978" fmla="*/ 8899571 w 12193268"/>
              <a:gd name="connsiteY8978" fmla="*/ 2329753 h 6852115"/>
              <a:gd name="connsiteX8979" fmla="*/ 8945656 w 12193268"/>
              <a:gd name="connsiteY8979" fmla="*/ 2287185 h 6852115"/>
              <a:gd name="connsiteX8980" fmla="*/ 8963070 w 12193268"/>
              <a:gd name="connsiteY8980" fmla="*/ 2287186 h 6852115"/>
              <a:gd name="connsiteX8981" fmla="*/ 8954363 w 12193268"/>
              <a:gd name="connsiteY8981" fmla="*/ 2279143 h 6852115"/>
              <a:gd name="connsiteX8982" fmla="*/ 8968080 w 12193268"/>
              <a:gd name="connsiteY8982" fmla="*/ 2266475 h 6852115"/>
              <a:gd name="connsiteX8983" fmla="*/ 8940647 w 12193268"/>
              <a:gd name="connsiteY8983" fmla="*/ 2266474 h 6852115"/>
              <a:gd name="connsiteX8984" fmla="*/ 2329957 w 12193268"/>
              <a:gd name="connsiteY8984" fmla="*/ 2238948 h 6852115"/>
              <a:gd name="connsiteX8985" fmla="*/ 2329958 w 12193268"/>
              <a:gd name="connsiteY8985" fmla="*/ 2241398 h 6852115"/>
              <a:gd name="connsiteX8986" fmla="*/ 2283871 w 12193268"/>
              <a:gd name="connsiteY8986" fmla="*/ 2283964 h 6852115"/>
              <a:gd name="connsiteX8987" fmla="*/ 2266459 w 12193268"/>
              <a:gd name="connsiteY8987" fmla="*/ 2283965 h 6852115"/>
              <a:gd name="connsiteX8988" fmla="*/ 2275165 w 12193268"/>
              <a:gd name="connsiteY8988" fmla="*/ 2292006 h 6852115"/>
              <a:gd name="connsiteX8989" fmla="*/ 2261447 w 12193268"/>
              <a:gd name="connsiteY8989" fmla="*/ 2304676 h 6852115"/>
              <a:gd name="connsiteX8990" fmla="*/ 2288881 w 12193268"/>
              <a:gd name="connsiteY8990" fmla="*/ 2304676 h 6852115"/>
              <a:gd name="connsiteX8991" fmla="*/ 2324692 w 12193268"/>
              <a:gd name="connsiteY8991" fmla="*/ 2337754 h 6852115"/>
              <a:gd name="connsiteX8992" fmla="*/ 2324693 w 12193268"/>
              <a:gd name="connsiteY8992" fmla="*/ 2335305 h 6852115"/>
              <a:gd name="connsiteX8993" fmla="*/ 2370779 w 12193268"/>
              <a:gd name="connsiteY8993" fmla="*/ 2292738 h 6852115"/>
              <a:gd name="connsiteX8994" fmla="*/ 2388193 w 12193268"/>
              <a:gd name="connsiteY8994" fmla="*/ 2292737 h 6852115"/>
              <a:gd name="connsiteX8995" fmla="*/ 2379486 w 12193268"/>
              <a:gd name="connsiteY8995" fmla="*/ 2284696 h 6852115"/>
              <a:gd name="connsiteX8996" fmla="*/ 2393203 w 12193268"/>
              <a:gd name="connsiteY8996" fmla="*/ 2272026 h 6852115"/>
              <a:gd name="connsiteX8997" fmla="*/ 2365769 w 12193268"/>
              <a:gd name="connsiteY8997" fmla="*/ 2272026 h 6852115"/>
              <a:gd name="connsiteX8998" fmla="*/ 4528912 w 12193268"/>
              <a:gd name="connsiteY8998" fmla="*/ 2234447 h 6852115"/>
              <a:gd name="connsiteX8999" fmla="*/ 4528911 w 12193268"/>
              <a:gd name="connsiteY8999" fmla="*/ 2236896 h 6852115"/>
              <a:gd name="connsiteX9000" fmla="*/ 4482825 w 12193268"/>
              <a:gd name="connsiteY9000" fmla="*/ 2279464 h 6852115"/>
              <a:gd name="connsiteX9001" fmla="*/ 4465412 w 12193268"/>
              <a:gd name="connsiteY9001" fmla="*/ 2279464 h 6852115"/>
              <a:gd name="connsiteX9002" fmla="*/ 4474119 w 12193268"/>
              <a:gd name="connsiteY9002" fmla="*/ 2287505 h 6852115"/>
              <a:gd name="connsiteX9003" fmla="*/ 4460402 w 12193268"/>
              <a:gd name="connsiteY9003" fmla="*/ 2300175 h 6852115"/>
              <a:gd name="connsiteX9004" fmla="*/ 4487835 w 12193268"/>
              <a:gd name="connsiteY9004" fmla="*/ 2300175 h 6852115"/>
              <a:gd name="connsiteX9005" fmla="*/ 4523647 w 12193268"/>
              <a:gd name="connsiteY9005" fmla="*/ 2333252 h 6852115"/>
              <a:gd name="connsiteX9006" fmla="*/ 4523647 w 12193268"/>
              <a:gd name="connsiteY9006" fmla="*/ 2330803 h 6852115"/>
              <a:gd name="connsiteX9007" fmla="*/ 4569733 w 12193268"/>
              <a:gd name="connsiteY9007" fmla="*/ 2288235 h 6852115"/>
              <a:gd name="connsiteX9008" fmla="*/ 4587147 w 12193268"/>
              <a:gd name="connsiteY9008" fmla="*/ 2288236 h 6852115"/>
              <a:gd name="connsiteX9009" fmla="*/ 4578440 w 12193268"/>
              <a:gd name="connsiteY9009" fmla="*/ 2280194 h 6852115"/>
              <a:gd name="connsiteX9010" fmla="*/ 4592157 w 12193268"/>
              <a:gd name="connsiteY9010" fmla="*/ 2267525 h 6852115"/>
              <a:gd name="connsiteX9011" fmla="*/ 4564723 w 12193268"/>
              <a:gd name="connsiteY9011" fmla="*/ 2267524 h 6852115"/>
              <a:gd name="connsiteX9012" fmla="*/ 10533618 w 12193268"/>
              <a:gd name="connsiteY9012" fmla="*/ 2223250 h 6852115"/>
              <a:gd name="connsiteX9013" fmla="*/ 10599902 w 12193268"/>
              <a:gd name="connsiteY9013" fmla="*/ 2288525 h 6852115"/>
              <a:gd name="connsiteX9014" fmla="*/ 10529816 w 12193268"/>
              <a:gd name="connsiteY9014" fmla="*/ 2357544 h 6852115"/>
              <a:gd name="connsiteX9015" fmla="*/ 10463533 w 12193268"/>
              <a:gd name="connsiteY9015" fmla="*/ 2292269 h 6852115"/>
              <a:gd name="connsiteX9016" fmla="*/ 142355 w 12193268"/>
              <a:gd name="connsiteY9016" fmla="*/ 2235513 h 6852115"/>
              <a:gd name="connsiteX9017" fmla="*/ 142355 w 12193268"/>
              <a:gd name="connsiteY9017" fmla="*/ 2237961 h 6852115"/>
              <a:gd name="connsiteX9018" fmla="*/ 96269 w 12193268"/>
              <a:gd name="connsiteY9018" fmla="*/ 2280529 h 6852115"/>
              <a:gd name="connsiteX9019" fmla="*/ 78855 w 12193268"/>
              <a:gd name="connsiteY9019" fmla="*/ 2280529 h 6852115"/>
              <a:gd name="connsiteX9020" fmla="*/ 87562 w 12193268"/>
              <a:gd name="connsiteY9020" fmla="*/ 2288571 h 6852115"/>
              <a:gd name="connsiteX9021" fmla="*/ 73845 w 12193268"/>
              <a:gd name="connsiteY9021" fmla="*/ 2301240 h 6852115"/>
              <a:gd name="connsiteX9022" fmla="*/ 101278 w 12193268"/>
              <a:gd name="connsiteY9022" fmla="*/ 2301241 h 6852115"/>
              <a:gd name="connsiteX9023" fmla="*/ 137090 w 12193268"/>
              <a:gd name="connsiteY9023" fmla="*/ 2334317 h 6852115"/>
              <a:gd name="connsiteX9024" fmla="*/ 137091 w 12193268"/>
              <a:gd name="connsiteY9024" fmla="*/ 2331869 h 6852115"/>
              <a:gd name="connsiteX9025" fmla="*/ 183177 w 12193268"/>
              <a:gd name="connsiteY9025" fmla="*/ 2289301 h 6852115"/>
              <a:gd name="connsiteX9026" fmla="*/ 200590 w 12193268"/>
              <a:gd name="connsiteY9026" fmla="*/ 2289302 h 6852115"/>
              <a:gd name="connsiteX9027" fmla="*/ 191884 w 12193268"/>
              <a:gd name="connsiteY9027" fmla="*/ 2281260 h 6852115"/>
              <a:gd name="connsiteX9028" fmla="*/ 205600 w 12193268"/>
              <a:gd name="connsiteY9028" fmla="*/ 2268591 h 6852115"/>
              <a:gd name="connsiteX9029" fmla="*/ 178166 w 12193268"/>
              <a:gd name="connsiteY9029" fmla="*/ 2268590 h 6852115"/>
              <a:gd name="connsiteX9030" fmla="*/ 6157695 w 12193268"/>
              <a:gd name="connsiteY9030" fmla="*/ 2224301 h 6852115"/>
              <a:gd name="connsiteX9031" fmla="*/ 6223979 w 12193268"/>
              <a:gd name="connsiteY9031" fmla="*/ 2289575 h 6852115"/>
              <a:gd name="connsiteX9032" fmla="*/ 6153892 w 12193268"/>
              <a:gd name="connsiteY9032" fmla="*/ 2358594 h 6852115"/>
              <a:gd name="connsiteX9033" fmla="*/ 6087610 w 12193268"/>
              <a:gd name="connsiteY9033" fmla="*/ 2293320 h 6852115"/>
              <a:gd name="connsiteX9034" fmla="*/ 8346016 w 12193268"/>
              <a:gd name="connsiteY9034" fmla="*/ 2219815 h 6852115"/>
              <a:gd name="connsiteX9035" fmla="*/ 8412299 w 12193268"/>
              <a:gd name="connsiteY9035" fmla="*/ 2285088 h 6852115"/>
              <a:gd name="connsiteX9036" fmla="*/ 8342213 w 12193268"/>
              <a:gd name="connsiteY9036" fmla="*/ 2354107 h 6852115"/>
              <a:gd name="connsiteX9037" fmla="*/ 8275930 w 12193268"/>
              <a:gd name="connsiteY9037" fmla="*/ 2288834 h 6852115"/>
              <a:gd name="connsiteX9038" fmla="*/ 11649796 w 12193268"/>
              <a:gd name="connsiteY9038" fmla="*/ 2214927 h 6852115"/>
              <a:gd name="connsiteX9039" fmla="*/ 11716079 w 12193268"/>
              <a:gd name="connsiteY9039" fmla="*/ 2280201 h 6852115"/>
              <a:gd name="connsiteX9040" fmla="*/ 11645993 w 12193268"/>
              <a:gd name="connsiteY9040" fmla="*/ 2349220 h 6852115"/>
              <a:gd name="connsiteX9041" fmla="*/ 11579710 w 12193268"/>
              <a:gd name="connsiteY9041" fmla="*/ 2283945 h 6852115"/>
              <a:gd name="connsiteX9042" fmla="*/ 1771139 w 12193268"/>
              <a:gd name="connsiteY9042" fmla="*/ 2225366 h 6852115"/>
              <a:gd name="connsiteX9043" fmla="*/ 1837421 w 12193268"/>
              <a:gd name="connsiteY9043" fmla="*/ 2290641 h 6852115"/>
              <a:gd name="connsiteX9044" fmla="*/ 1767336 w 12193268"/>
              <a:gd name="connsiteY9044" fmla="*/ 2359660 h 6852115"/>
              <a:gd name="connsiteX9045" fmla="*/ 1701053 w 12193268"/>
              <a:gd name="connsiteY9045" fmla="*/ 2294386 h 6852115"/>
              <a:gd name="connsiteX9046" fmla="*/ 9997932 w 12193268"/>
              <a:gd name="connsiteY9046" fmla="*/ 2213563 h 6852115"/>
              <a:gd name="connsiteX9047" fmla="*/ 10072826 w 12193268"/>
              <a:gd name="connsiteY9047" fmla="*/ 2282737 h 6852115"/>
              <a:gd name="connsiteX9048" fmla="*/ 9994079 w 12193268"/>
              <a:gd name="connsiteY9048" fmla="*/ 2355472 h 6852115"/>
              <a:gd name="connsiteX9049" fmla="*/ 9919185 w 12193268"/>
              <a:gd name="connsiteY9049" fmla="*/ 2286297 h 6852115"/>
              <a:gd name="connsiteX9050" fmla="*/ 3970092 w 12193268"/>
              <a:gd name="connsiteY9050" fmla="*/ 2220865 h 6852115"/>
              <a:gd name="connsiteX9051" fmla="*/ 4036376 w 12193268"/>
              <a:gd name="connsiteY9051" fmla="*/ 2286139 h 6852115"/>
              <a:gd name="connsiteX9052" fmla="*/ 3966290 w 12193268"/>
              <a:gd name="connsiteY9052" fmla="*/ 2355158 h 6852115"/>
              <a:gd name="connsiteX9053" fmla="*/ 3900006 w 12193268"/>
              <a:gd name="connsiteY9053" fmla="*/ 2289885 h 6852115"/>
              <a:gd name="connsiteX9054" fmla="*/ 7273872 w 12193268"/>
              <a:gd name="connsiteY9054" fmla="*/ 2215977 h 6852115"/>
              <a:gd name="connsiteX9055" fmla="*/ 7340156 w 12193268"/>
              <a:gd name="connsiteY9055" fmla="*/ 2281251 h 6852115"/>
              <a:gd name="connsiteX9056" fmla="*/ 7270069 w 12193268"/>
              <a:gd name="connsiteY9056" fmla="*/ 2350270 h 6852115"/>
              <a:gd name="connsiteX9057" fmla="*/ 7203786 w 12193268"/>
              <a:gd name="connsiteY9057" fmla="*/ 2284996 h 6852115"/>
              <a:gd name="connsiteX9058" fmla="*/ 9462192 w 12193268"/>
              <a:gd name="connsiteY9058" fmla="*/ 2211490 h 6852115"/>
              <a:gd name="connsiteX9059" fmla="*/ 9528476 w 12193268"/>
              <a:gd name="connsiteY9059" fmla="*/ 2276765 h 6852115"/>
              <a:gd name="connsiteX9060" fmla="*/ 9458390 w 12193268"/>
              <a:gd name="connsiteY9060" fmla="*/ 2345784 h 6852115"/>
              <a:gd name="connsiteX9061" fmla="*/ 9392107 w 12193268"/>
              <a:gd name="connsiteY9061" fmla="*/ 2280510 h 6852115"/>
              <a:gd name="connsiteX9062" fmla="*/ 7812775 w 12193268"/>
              <a:gd name="connsiteY9062" fmla="*/ 2212388 h 6852115"/>
              <a:gd name="connsiteX9063" fmla="*/ 7885220 w 12193268"/>
              <a:gd name="connsiteY9063" fmla="*/ 2279302 h 6852115"/>
              <a:gd name="connsiteX9064" fmla="*/ 7803311 w 12193268"/>
              <a:gd name="connsiteY9064" fmla="*/ 2354957 h 6852115"/>
              <a:gd name="connsiteX9065" fmla="*/ 7803311 w 12193268"/>
              <a:gd name="connsiteY9065" fmla="*/ 2357697 h 6852115"/>
              <a:gd name="connsiteX9066" fmla="*/ 7730865 w 12193268"/>
              <a:gd name="connsiteY9066" fmla="*/ 2290783 h 6852115"/>
              <a:gd name="connsiteX9067" fmla="*/ 7812774 w 12193268"/>
              <a:gd name="connsiteY9067" fmla="*/ 2215128 h 6852115"/>
              <a:gd name="connsiteX9068" fmla="*/ 5622009 w 12193268"/>
              <a:gd name="connsiteY9068" fmla="*/ 2214614 h 6852115"/>
              <a:gd name="connsiteX9069" fmla="*/ 5696901 w 12193268"/>
              <a:gd name="connsiteY9069" fmla="*/ 2283788 h 6852115"/>
              <a:gd name="connsiteX9070" fmla="*/ 5618155 w 12193268"/>
              <a:gd name="connsiteY9070" fmla="*/ 2356522 h 6852115"/>
              <a:gd name="connsiteX9071" fmla="*/ 5543262 w 12193268"/>
              <a:gd name="connsiteY9071" fmla="*/ 2287348 h 6852115"/>
              <a:gd name="connsiteX9072" fmla="*/ 2887315 w 12193268"/>
              <a:gd name="connsiteY9072" fmla="*/ 2217043 h 6852115"/>
              <a:gd name="connsiteX9073" fmla="*/ 2953599 w 12193268"/>
              <a:gd name="connsiteY9073" fmla="*/ 2282317 h 6852115"/>
              <a:gd name="connsiteX9074" fmla="*/ 2883514 w 12193268"/>
              <a:gd name="connsiteY9074" fmla="*/ 2351336 h 6852115"/>
              <a:gd name="connsiteX9075" fmla="*/ 2817230 w 12193268"/>
              <a:gd name="connsiteY9075" fmla="*/ 2286061 h 6852115"/>
              <a:gd name="connsiteX9076" fmla="*/ 5086268 w 12193268"/>
              <a:gd name="connsiteY9076" fmla="*/ 2212541 h 6852115"/>
              <a:gd name="connsiteX9077" fmla="*/ 5152552 w 12193268"/>
              <a:gd name="connsiteY9077" fmla="*/ 2277815 h 6852115"/>
              <a:gd name="connsiteX9078" fmla="*/ 5082466 w 12193268"/>
              <a:gd name="connsiteY9078" fmla="*/ 2346835 h 6852115"/>
              <a:gd name="connsiteX9079" fmla="*/ 5016184 w 12193268"/>
              <a:gd name="connsiteY9079" fmla="*/ 2281560 h 6852115"/>
              <a:gd name="connsiteX9080" fmla="*/ 1235453 w 12193268"/>
              <a:gd name="connsiteY9080" fmla="*/ 2215679 h 6852115"/>
              <a:gd name="connsiteX9081" fmla="*/ 1310346 w 12193268"/>
              <a:gd name="connsiteY9081" fmla="*/ 2284854 h 6852115"/>
              <a:gd name="connsiteX9082" fmla="*/ 1231599 w 12193268"/>
              <a:gd name="connsiteY9082" fmla="*/ 2357588 h 6852115"/>
              <a:gd name="connsiteX9083" fmla="*/ 1156705 w 12193268"/>
              <a:gd name="connsiteY9083" fmla="*/ 2288414 h 6852115"/>
              <a:gd name="connsiteX9084" fmla="*/ 699712 w 12193268"/>
              <a:gd name="connsiteY9084" fmla="*/ 2213607 h 6852115"/>
              <a:gd name="connsiteX9085" fmla="*/ 765995 w 12193268"/>
              <a:gd name="connsiteY9085" fmla="*/ 2278881 h 6852115"/>
              <a:gd name="connsiteX9086" fmla="*/ 695910 w 12193268"/>
              <a:gd name="connsiteY9086" fmla="*/ 2347900 h 6852115"/>
              <a:gd name="connsiteX9087" fmla="*/ 629627 w 12193268"/>
              <a:gd name="connsiteY9087" fmla="*/ 2282625 h 6852115"/>
              <a:gd name="connsiteX9088" fmla="*/ 11092438 w 12193268"/>
              <a:gd name="connsiteY9088" fmla="*/ 2184588 h 6852115"/>
              <a:gd name="connsiteX9089" fmla="*/ 11198531 w 12193268"/>
              <a:gd name="connsiteY9089" fmla="*/ 2282580 h 6852115"/>
              <a:gd name="connsiteX9090" fmla="*/ 11087172 w 12193268"/>
              <a:gd name="connsiteY9090" fmla="*/ 2385435 h 6852115"/>
              <a:gd name="connsiteX9091" fmla="*/ 11087172 w 12193268"/>
              <a:gd name="connsiteY9091" fmla="*/ 2387882 h 6852115"/>
              <a:gd name="connsiteX9092" fmla="*/ 10981081 w 12193268"/>
              <a:gd name="connsiteY9092" fmla="*/ 2289891 h 6852115"/>
              <a:gd name="connsiteX9093" fmla="*/ 11092438 w 12193268"/>
              <a:gd name="connsiteY9093" fmla="*/ 2187036 h 6852115"/>
              <a:gd name="connsiteX9094" fmla="*/ 6716513 w 12193268"/>
              <a:gd name="connsiteY9094" fmla="*/ 2185639 h 6852115"/>
              <a:gd name="connsiteX9095" fmla="*/ 6822608 w 12193268"/>
              <a:gd name="connsiteY9095" fmla="*/ 2283630 h 6852115"/>
              <a:gd name="connsiteX9096" fmla="*/ 6711248 w 12193268"/>
              <a:gd name="connsiteY9096" fmla="*/ 2386485 h 6852115"/>
              <a:gd name="connsiteX9097" fmla="*/ 6711248 w 12193268"/>
              <a:gd name="connsiteY9097" fmla="*/ 2388933 h 6852115"/>
              <a:gd name="connsiteX9098" fmla="*/ 6605157 w 12193268"/>
              <a:gd name="connsiteY9098" fmla="*/ 2290942 h 6852115"/>
              <a:gd name="connsiteX9099" fmla="*/ 6716514 w 12193268"/>
              <a:gd name="connsiteY9099" fmla="*/ 2188086 h 6852115"/>
              <a:gd name="connsiteX9100" fmla="*/ 8904835 w 12193268"/>
              <a:gd name="connsiteY9100" fmla="*/ 2181152 h 6852115"/>
              <a:gd name="connsiteX9101" fmla="*/ 9010929 w 12193268"/>
              <a:gd name="connsiteY9101" fmla="*/ 2279144 h 6852115"/>
              <a:gd name="connsiteX9102" fmla="*/ 8899570 w 12193268"/>
              <a:gd name="connsiteY9102" fmla="*/ 2381999 h 6852115"/>
              <a:gd name="connsiteX9103" fmla="*/ 8899570 w 12193268"/>
              <a:gd name="connsiteY9103" fmla="*/ 2384446 h 6852115"/>
              <a:gd name="connsiteX9104" fmla="*/ 8793478 w 12193268"/>
              <a:gd name="connsiteY9104" fmla="*/ 2286454 h 6852115"/>
              <a:gd name="connsiteX9105" fmla="*/ 8904835 w 12193268"/>
              <a:gd name="connsiteY9105" fmla="*/ 2183600 h 6852115"/>
              <a:gd name="connsiteX9106" fmla="*/ 2329958 w 12193268"/>
              <a:gd name="connsiteY9106" fmla="*/ 2186704 h 6852115"/>
              <a:gd name="connsiteX9107" fmla="*/ 2436051 w 12193268"/>
              <a:gd name="connsiteY9107" fmla="*/ 2284696 h 6852115"/>
              <a:gd name="connsiteX9108" fmla="*/ 2324693 w 12193268"/>
              <a:gd name="connsiteY9108" fmla="*/ 2387550 h 6852115"/>
              <a:gd name="connsiteX9109" fmla="*/ 2324692 w 12193268"/>
              <a:gd name="connsiteY9109" fmla="*/ 2389998 h 6852115"/>
              <a:gd name="connsiteX9110" fmla="*/ 2218601 w 12193268"/>
              <a:gd name="connsiteY9110" fmla="*/ 2292007 h 6852115"/>
              <a:gd name="connsiteX9111" fmla="*/ 2329958 w 12193268"/>
              <a:gd name="connsiteY9111" fmla="*/ 2189152 h 6852115"/>
              <a:gd name="connsiteX9112" fmla="*/ 4528912 w 12193268"/>
              <a:gd name="connsiteY9112" fmla="*/ 2182203 h 6852115"/>
              <a:gd name="connsiteX9113" fmla="*/ 4635005 w 12193268"/>
              <a:gd name="connsiteY9113" fmla="*/ 2280194 h 6852115"/>
              <a:gd name="connsiteX9114" fmla="*/ 4523646 w 12193268"/>
              <a:gd name="connsiteY9114" fmla="*/ 2383049 h 6852115"/>
              <a:gd name="connsiteX9115" fmla="*/ 4523646 w 12193268"/>
              <a:gd name="connsiteY9115" fmla="*/ 2385496 h 6852115"/>
              <a:gd name="connsiteX9116" fmla="*/ 4417555 w 12193268"/>
              <a:gd name="connsiteY9116" fmla="*/ 2287505 h 6852115"/>
              <a:gd name="connsiteX9117" fmla="*/ 4528912 w 12193268"/>
              <a:gd name="connsiteY9117" fmla="*/ 2184650 h 6852115"/>
              <a:gd name="connsiteX9118" fmla="*/ 142356 w 12193268"/>
              <a:gd name="connsiteY9118" fmla="*/ 2183269 h 6852115"/>
              <a:gd name="connsiteX9119" fmla="*/ 248449 w 12193268"/>
              <a:gd name="connsiteY9119" fmla="*/ 2281260 h 6852115"/>
              <a:gd name="connsiteX9120" fmla="*/ 137090 w 12193268"/>
              <a:gd name="connsiteY9120" fmla="*/ 2384115 h 6852115"/>
              <a:gd name="connsiteX9121" fmla="*/ 137090 w 12193268"/>
              <a:gd name="connsiteY9121" fmla="*/ 2386561 h 6852115"/>
              <a:gd name="connsiteX9122" fmla="*/ 30998 w 12193268"/>
              <a:gd name="connsiteY9122" fmla="*/ 2288571 h 6852115"/>
              <a:gd name="connsiteX9123" fmla="*/ 142355 w 12193268"/>
              <a:gd name="connsiteY9123" fmla="*/ 2185716 h 6852115"/>
              <a:gd name="connsiteX9124" fmla="*/ 12188699 w 12193268"/>
              <a:gd name="connsiteY9124" fmla="*/ 2158062 h 6852115"/>
              <a:gd name="connsiteX9125" fmla="*/ 12067604 w 12193268"/>
              <a:gd name="connsiteY9125" fmla="*/ 2269910 h 6852115"/>
              <a:gd name="connsiteX9126" fmla="*/ 12024682 w 12193268"/>
              <a:gd name="connsiteY9126" fmla="*/ 2269910 h 6852115"/>
              <a:gd name="connsiteX9127" fmla="*/ 12046143 w 12193268"/>
              <a:gd name="connsiteY9127" fmla="*/ 2289733 h 6852115"/>
              <a:gd name="connsiteX9128" fmla="*/ 12045181 w 12193268"/>
              <a:gd name="connsiteY9128" fmla="*/ 2290621 h 6852115"/>
              <a:gd name="connsiteX9129" fmla="*/ 12047104 w 12193268"/>
              <a:gd name="connsiteY9129" fmla="*/ 2290621 h 6852115"/>
              <a:gd name="connsiteX9130" fmla="*/ 12183434 w 12193268"/>
              <a:gd name="connsiteY9130" fmla="*/ 2416541 h 6852115"/>
              <a:gd name="connsiteX9131" fmla="*/ 12183434 w 12193268"/>
              <a:gd name="connsiteY9131" fmla="*/ 2360525 h 6852115"/>
              <a:gd name="connsiteX9132" fmla="*/ 12106788 w 12193268"/>
              <a:gd name="connsiteY9132" fmla="*/ 2289733 h 6852115"/>
              <a:gd name="connsiteX9133" fmla="*/ 12188699 w 12193268"/>
              <a:gd name="connsiteY9133" fmla="*/ 2214078 h 6852115"/>
              <a:gd name="connsiteX9134" fmla="*/ 10001096 w 12193268"/>
              <a:gd name="connsiteY9134" fmla="*/ 2154626 h 6852115"/>
              <a:gd name="connsiteX9135" fmla="*/ 9997932 w 12193268"/>
              <a:gd name="connsiteY9135" fmla="*/ 2157548 h 6852115"/>
              <a:gd name="connsiteX9136" fmla="*/ 9996180 w 12193268"/>
              <a:gd name="connsiteY9136" fmla="*/ 2155929 h 6852115"/>
              <a:gd name="connsiteX9137" fmla="*/ 9996181 w 12193268"/>
              <a:gd name="connsiteY9137" fmla="*/ 2159166 h 6852115"/>
              <a:gd name="connsiteX9138" fmla="*/ 9880001 w 12193268"/>
              <a:gd name="connsiteY9138" fmla="*/ 2266474 h 6852115"/>
              <a:gd name="connsiteX9139" fmla="*/ 9837078 w 12193268"/>
              <a:gd name="connsiteY9139" fmla="*/ 2266475 h 6852115"/>
              <a:gd name="connsiteX9140" fmla="*/ 9858539 w 12193268"/>
              <a:gd name="connsiteY9140" fmla="*/ 2286297 h 6852115"/>
              <a:gd name="connsiteX9141" fmla="*/ 9857578 w 12193268"/>
              <a:gd name="connsiteY9141" fmla="*/ 2287185 h 6852115"/>
              <a:gd name="connsiteX9142" fmla="*/ 9859500 w 12193268"/>
              <a:gd name="connsiteY9142" fmla="*/ 2287186 h 6852115"/>
              <a:gd name="connsiteX9143" fmla="*/ 9990915 w 12193268"/>
              <a:gd name="connsiteY9143" fmla="*/ 2408565 h 6852115"/>
              <a:gd name="connsiteX9144" fmla="*/ 9990915 w 12193268"/>
              <a:gd name="connsiteY9144" fmla="*/ 2414408 h 6852115"/>
              <a:gd name="connsiteX9145" fmla="*/ 9994077 w 12193268"/>
              <a:gd name="connsiteY9145" fmla="*/ 2411486 h 6852115"/>
              <a:gd name="connsiteX9146" fmla="*/ 9995830 w 12193268"/>
              <a:gd name="connsiteY9146" fmla="*/ 2413105 h 6852115"/>
              <a:gd name="connsiteX9147" fmla="*/ 9995830 w 12193268"/>
              <a:gd name="connsiteY9147" fmla="*/ 2409869 h 6852115"/>
              <a:gd name="connsiteX9148" fmla="*/ 10112009 w 12193268"/>
              <a:gd name="connsiteY9148" fmla="*/ 2302560 h 6852115"/>
              <a:gd name="connsiteX9149" fmla="*/ 10154933 w 12193268"/>
              <a:gd name="connsiteY9149" fmla="*/ 2302560 h 6852115"/>
              <a:gd name="connsiteX9150" fmla="*/ 10133471 w 12193268"/>
              <a:gd name="connsiteY9150" fmla="*/ 2282737 h 6852115"/>
              <a:gd name="connsiteX9151" fmla="*/ 10134433 w 12193268"/>
              <a:gd name="connsiteY9151" fmla="*/ 2281849 h 6852115"/>
              <a:gd name="connsiteX9152" fmla="*/ 10132509 w 12193268"/>
              <a:gd name="connsiteY9152" fmla="*/ 2281849 h 6852115"/>
              <a:gd name="connsiteX9153" fmla="*/ 10001095 w 12193268"/>
              <a:gd name="connsiteY9153" fmla="*/ 2160469 h 6852115"/>
              <a:gd name="connsiteX9154" fmla="*/ 3426219 w 12193268"/>
              <a:gd name="connsiteY9154" fmla="*/ 2160178 h 6852115"/>
              <a:gd name="connsiteX9155" fmla="*/ 3305124 w 12193268"/>
              <a:gd name="connsiteY9155" fmla="*/ 2272026 h 6852115"/>
              <a:gd name="connsiteX9156" fmla="*/ 3262202 w 12193268"/>
              <a:gd name="connsiteY9156" fmla="*/ 2272026 h 6852115"/>
              <a:gd name="connsiteX9157" fmla="*/ 3283662 w 12193268"/>
              <a:gd name="connsiteY9157" fmla="*/ 2291849 h 6852115"/>
              <a:gd name="connsiteX9158" fmla="*/ 3282701 w 12193268"/>
              <a:gd name="connsiteY9158" fmla="*/ 2292738 h 6852115"/>
              <a:gd name="connsiteX9159" fmla="*/ 3284624 w 12193268"/>
              <a:gd name="connsiteY9159" fmla="*/ 2292738 h 6852115"/>
              <a:gd name="connsiteX9160" fmla="*/ 3420954 w 12193268"/>
              <a:gd name="connsiteY9160" fmla="*/ 2418657 h 6852115"/>
              <a:gd name="connsiteX9161" fmla="*/ 3420954 w 12193268"/>
              <a:gd name="connsiteY9161" fmla="*/ 2362641 h 6852115"/>
              <a:gd name="connsiteX9162" fmla="*/ 3344308 w 12193268"/>
              <a:gd name="connsiteY9162" fmla="*/ 2291849 h 6852115"/>
              <a:gd name="connsiteX9163" fmla="*/ 3426218 w 12193268"/>
              <a:gd name="connsiteY9163" fmla="*/ 2216194 h 6852115"/>
              <a:gd name="connsiteX9164" fmla="*/ 5625172 w 12193268"/>
              <a:gd name="connsiteY9164" fmla="*/ 2155677 h 6852115"/>
              <a:gd name="connsiteX9165" fmla="*/ 5622009 w 12193268"/>
              <a:gd name="connsiteY9165" fmla="*/ 2158598 h 6852115"/>
              <a:gd name="connsiteX9166" fmla="*/ 5620256 w 12193268"/>
              <a:gd name="connsiteY9166" fmla="*/ 2156979 h 6852115"/>
              <a:gd name="connsiteX9167" fmla="*/ 5620257 w 12193268"/>
              <a:gd name="connsiteY9167" fmla="*/ 2160216 h 6852115"/>
              <a:gd name="connsiteX9168" fmla="*/ 5504077 w 12193268"/>
              <a:gd name="connsiteY9168" fmla="*/ 2267525 h 6852115"/>
              <a:gd name="connsiteX9169" fmla="*/ 5461155 w 12193268"/>
              <a:gd name="connsiteY9169" fmla="*/ 2267525 h 6852115"/>
              <a:gd name="connsiteX9170" fmla="*/ 5482616 w 12193268"/>
              <a:gd name="connsiteY9170" fmla="*/ 2287348 h 6852115"/>
              <a:gd name="connsiteX9171" fmla="*/ 5481654 w 12193268"/>
              <a:gd name="connsiteY9171" fmla="*/ 2288235 h 6852115"/>
              <a:gd name="connsiteX9172" fmla="*/ 5483577 w 12193268"/>
              <a:gd name="connsiteY9172" fmla="*/ 2288236 h 6852115"/>
              <a:gd name="connsiteX9173" fmla="*/ 5614992 w 12193268"/>
              <a:gd name="connsiteY9173" fmla="*/ 2409616 h 6852115"/>
              <a:gd name="connsiteX9174" fmla="*/ 5614992 w 12193268"/>
              <a:gd name="connsiteY9174" fmla="*/ 2415459 h 6852115"/>
              <a:gd name="connsiteX9175" fmla="*/ 5618154 w 12193268"/>
              <a:gd name="connsiteY9175" fmla="*/ 2412537 h 6852115"/>
              <a:gd name="connsiteX9176" fmla="*/ 5619907 w 12193268"/>
              <a:gd name="connsiteY9176" fmla="*/ 2414155 h 6852115"/>
              <a:gd name="connsiteX9177" fmla="*/ 5619906 w 12193268"/>
              <a:gd name="connsiteY9177" fmla="*/ 2410919 h 6852115"/>
              <a:gd name="connsiteX9178" fmla="*/ 5736086 w 12193268"/>
              <a:gd name="connsiteY9178" fmla="*/ 2303611 h 6852115"/>
              <a:gd name="connsiteX9179" fmla="*/ 5779010 w 12193268"/>
              <a:gd name="connsiteY9179" fmla="*/ 2303611 h 6852115"/>
              <a:gd name="connsiteX9180" fmla="*/ 5757547 w 12193268"/>
              <a:gd name="connsiteY9180" fmla="*/ 2283788 h 6852115"/>
              <a:gd name="connsiteX9181" fmla="*/ 5758509 w 12193268"/>
              <a:gd name="connsiteY9181" fmla="*/ 2282899 h 6852115"/>
              <a:gd name="connsiteX9182" fmla="*/ 5756585 w 12193268"/>
              <a:gd name="connsiteY9182" fmla="*/ 2282899 h 6852115"/>
              <a:gd name="connsiteX9183" fmla="*/ 5625171 w 12193268"/>
              <a:gd name="connsiteY9183" fmla="*/ 2161520 h 6852115"/>
              <a:gd name="connsiteX9184" fmla="*/ 7808575 w 12193268"/>
              <a:gd name="connsiteY9184" fmla="*/ 2152493 h 6852115"/>
              <a:gd name="connsiteX9185" fmla="*/ 7808575 w 12193268"/>
              <a:gd name="connsiteY9185" fmla="*/ 2162992 h 6852115"/>
              <a:gd name="connsiteX9186" fmla="*/ 7691681 w 12193268"/>
              <a:gd name="connsiteY9186" fmla="*/ 2270961 h 6852115"/>
              <a:gd name="connsiteX9187" fmla="*/ 7648757 w 12193268"/>
              <a:gd name="connsiteY9187" fmla="*/ 2270961 h 6852115"/>
              <a:gd name="connsiteX9188" fmla="*/ 7670219 w 12193268"/>
              <a:gd name="connsiteY9188" fmla="*/ 2290783 h 6852115"/>
              <a:gd name="connsiteX9189" fmla="*/ 7669257 w 12193268"/>
              <a:gd name="connsiteY9189" fmla="*/ 2291672 h 6852115"/>
              <a:gd name="connsiteX9190" fmla="*/ 7671181 w 12193268"/>
              <a:gd name="connsiteY9190" fmla="*/ 2291672 h 6852115"/>
              <a:gd name="connsiteX9191" fmla="*/ 7807509 w 12193268"/>
              <a:gd name="connsiteY9191" fmla="*/ 2417592 h 6852115"/>
              <a:gd name="connsiteX9192" fmla="*/ 7807510 w 12193268"/>
              <a:gd name="connsiteY9192" fmla="*/ 2407093 h 6852115"/>
              <a:gd name="connsiteX9193" fmla="*/ 7924405 w 12193268"/>
              <a:gd name="connsiteY9193" fmla="*/ 2299125 h 6852115"/>
              <a:gd name="connsiteX9194" fmla="*/ 7967327 w 12193268"/>
              <a:gd name="connsiteY9194" fmla="*/ 2299124 h 6852115"/>
              <a:gd name="connsiteX9195" fmla="*/ 7945867 w 12193268"/>
              <a:gd name="connsiteY9195" fmla="*/ 2279302 h 6852115"/>
              <a:gd name="connsiteX9196" fmla="*/ 7946828 w 12193268"/>
              <a:gd name="connsiteY9196" fmla="*/ 2278413 h 6852115"/>
              <a:gd name="connsiteX9197" fmla="*/ 7944905 w 12193268"/>
              <a:gd name="connsiteY9197" fmla="*/ 2278413 h 6852115"/>
              <a:gd name="connsiteX9198" fmla="*/ 1238616 w 12193268"/>
              <a:gd name="connsiteY9198" fmla="*/ 2156743 h 6852115"/>
              <a:gd name="connsiteX9199" fmla="*/ 1235452 w 12193268"/>
              <a:gd name="connsiteY9199" fmla="*/ 2159664 h 6852115"/>
              <a:gd name="connsiteX9200" fmla="*/ 1233700 w 12193268"/>
              <a:gd name="connsiteY9200" fmla="*/ 2158045 h 6852115"/>
              <a:gd name="connsiteX9201" fmla="*/ 1233701 w 12193268"/>
              <a:gd name="connsiteY9201" fmla="*/ 2161282 h 6852115"/>
              <a:gd name="connsiteX9202" fmla="*/ 1117520 w 12193268"/>
              <a:gd name="connsiteY9202" fmla="*/ 2268591 h 6852115"/>
              <a:gd name="connsiteX9203" fmla="*/ 1074598 w 12193268"/>
              <a:gd name="connsiteY9203" fmla="*/ 2268591 h 6852115"/>
              <a:gd name="connsiteX9204" fmla="*/ 1096059 w 12193268"/>
              <a:gd name="connsiteY9204" fmla="*/ 2288413 h 6852115"/>
              <a:gd name="connsiteX9205" fmla="*/ 1095098 w 12193268"/>
              <a:gd name="connsiteY9205" fmla="*/ 2289301 h 6852115"/>
              <a:gd name="connsiteX9206" fmla="*/ 1097021 w 12193268"/>
              <a:gd name="connsiteY9206" fmla="*/ 2289302 h 6852115"/>
              <a:gd name="connsiteX9207" fmla="*/ 1228435 w 12193268"/>
              <a:gd name="connsiteY9207" fmla="*/ 2410681 h 6852115"/>
              <a:gd name="connsiteX9208" fmla="*/ 1228435 w 12193268"/>
              <a:gd name="connsiteY9208" fmla="*/ 2416524 h 6852115"/>
              <a:gd name="connsiteX9209" fmla="*/ 1231598 w 12193268"/>
              <a:gd name="connsiteY9209" fmla="*/ 2413603 h 6852115"/>
              <a:gd name="connsiteX9210" fmla="*/ 1233350 w 12193268"/>
              <a:gd name="connsiteY9210" fmla="*/ 2415221 h 6852115"/>
              <a:gd name="connsiteX9211" fmla="*/ 1233349 w 12193268"/>
              <a:gd name="connsiteY9211" fmla="*/ 2411985 h 6852115"/>
              <a:gd name="connsiteX9212" fmla="*/ 1349529 w 12193268"/>
              <a:gd name="connsiteY9212" fmla="*/ 2304676 h 6852115"/>
              <a:gd name="connsiteX9213" fmla="*/ 1392452 w 12193268"/>
              <a:gd name="connsiteY9213" fmla="*/ 2304676 h 6852115"/>
              <a:gd name="connsiteX9214" fmla="*/ 1370991 w 12193268"/>
              <a:gd name="connsiteY9214" fmla="*/ 2284854 h 6852115"/>
              <a:gd name="connsiteX9215" fmla="*/ 1371953 w 12193268"/>
              <a:gd name="connsiteY9215" fmla="*/ 2283965 h 6852115"/>
              <a:gd name="connsiteX9216" fmla="*/ 1370030 w 12193268"/>
              <a:gd name="connsiteY9216" fmla="*/ 2283965 h 6852115"/>
              <a:gd name="connsiteX9217" fmla="*/ 1238615 w 12193268"/>
              <a:gd name="connsiteY9217" fmla="*/ 2162586 h 6852115"/>
              <a:gd name="connsiteX9218" fmla="*/ 3432651 w 12193268"/>
              <a:gd name="connsiteY9218" fmla="*/ 2153544 h 6852115"/>
              <a:gd name="connsiteX9219" fmla="*/ 3432652 w 12193268"/>
              <a:gd name="connsiteY9219" fmla="*/ 2209559 h 6852115"/>
              <a:gd name="connsiteX9220" fmla="*/ 3509297 w 12193268"/>
              <a:gd name="connsiteY9220" fmla="*/ 2280352 h 6852115"/>
              <a:gd name="connsiteX9221" fmla="*/ 3427387 w 12193268"/>
              <a:gd name="connsiteY9221" fmla="*/ 2356008 h 6852115"/>
              <a:gd name="connsiteX9222" fmla="*/ 3427388 w 12193268"/>
              <a:gd name="connsiteY9222" fmla="*/ 2412022 h 6852115"/>
              <a:gd name="connsiteX9223" fmla="*/ 3548481 w 12193268"/>
              <a:gd name="connsiteY9223" fmla="*/ 2300175 h 6852115"/>
              <a:gd name="connsiteX9224" fmla="*/ 3591404 w 12193268"/>
              <a:gd name="connsiteY9224" fmla="*/ 2300175 h 6852115"/>
              <a:gd name="connsiteX9225" fmla="*/ 3569943 w 12193268"/>
              <a:gd name="connsiteY9225" fmla="*/ 2280352 h 6852115"/>
              <a:gd name="connsiteX9226" fmla="*/ 3570905 w 12193268"/>
              <a:gd name="connsiteY9226" fmla="*/ 2279464 h 6852115"/>
              <a:gd name="connsiteX9227" fmla="*/ 3568982 w 12193268"/>
              <a:gd name="connsiteY9227" fmla="*/ 2279464 h 6852115"/>
              <a:gd name="connsiteX9228" fmla="*/ 11092437 w 12193268"/>
              <a:gd name="connsiteY9228" fmla="*/ 2128572 h 6852115"/>
              <a:gd name="connsiteX9229" fmla="*/ 11092437 w 12193268"/>
              <a:gd name="connsiteY9229" fmla="*/ 2131021 h 6852115"/>
              <a:gd name="connsiteX9230" fmla="*/ 10929141 w 12193268"/>
              <a:gd name="connsiteY9230" fmla="*/ 2281850 h 6852115"/>
              <a:gd name="connsiteX9231" fmla="*/ 10911728 w 12193268"/>
              <a:gd name="connsiteY9231" fmla="*/ 2281849 h 6852115"/>
              <a:gd name="connsiteX9232" fmla="*/ 10920434 w 12193268"/>
              <a:gd name="connsiteY9232" fmla="*/ 2289890 h 6852115"/>
              <a:gd name="connsiteX9233" fmla="*/ 10906718 w 12193268"/>
              <a:gd name="connsiteY9233" fmla="*/ 2302560 h 6852115"/>
              <a:gd name="connsiteX9234" fmla="*/ 10934151 w 12193268"/>
              <a:gd name="connsiteY9234" fmla="*/ 2302560 h 6852115"/>
              <a:gd name="connsiteX9235" fmla="*/ 11087173 w 12193268"/>
              <a:gd name="connsiteY9235" fmla="*/ 2443898 h 6852115"/>
              <a:gd name="connsiteX9236" fmla="*/ 11087172 w 12193268"/>
              <a:gd name="connsiteY9236" fmla="*/ 2441449 h 6852115"/>
              <a:gd name="connsiteX9237" fmla="*/ 11250470 w 12193268"/>
              <a:gd name="connsiteY9237" fmla="*/ 2290621 h 6852115"/>
              <a:gd name="connsiteX9238" fmla="*/ 11267883 w 12193268"/>
              <a:gd name="connsiteY9238" fmla="*/ 2290621 h 6852115"/>
              <a:gd name="connsiteX9239" fmla="*/ 11259177 w 12193268"/>
              <a:gd name="connsiteY9239" fmla="*/ 2282580 h 6852115"/>
              <a:gd name="connsiteX9240" fmla="*/ 11272894 w 12193268"/>
              <a:gd name="connsiteY9240" fmla="*/ 2269910 h 6852115"/>
              <a:gd name="connsiteX9241" fmla="*/ 11245460 w 12193268"/>
              <a:gd name="connsiteY9241" fmla="*/ 2269910 h 6852115"/>
              <a:gd name="connsiteX9242" fmla="*/ 6716514 w 12193268"/>
              <a:gd name="connsiteY9242" fmla="*/ 2129623 h 6852115"/>
              <a:gd name="connsiteX9243" fmla="*/ 6716514 w 12193268"/>
              <a:gd name="connsiteY9243" fmla="*/ 2132072 h 6852115"/>
              <a:gd name="connsiteX9244" fmla="*/ 6553218 w 12193268"/>
              <a:gd name="connsiteY9244" fmla="*/ 2282900 h 6852115"/>
              <a:gd name="connsiteX9245" fmla="*/ 6535804 w 12193268"/>
              <a:gd name="connsiteY9245" fmla="*/ 2282899 h 6852115"/>
              <a:gd name="connsiteX9246" fmla="*/ 6544511 w 12193268"/>
              <a:gd name="connsiteY9246" fmla="*/ 2290941 h 6852115"/>
              <a:gd name="connsiteX9247" fmla="*/ 6530794 w 12193268"/>
              <a:gd name="connsiteY9247" fmla="*/ 2303611 h 6852115"/>
              <a:gd name="connsiteX9248" fmla="*/ 6558228 w 12193268"/>
              <a:gd name="connsiteY9248" fmla="*/ 2303610 h 6852115"/>
              <a:gd name="connsiteX9249" fmla="*/ 6711250 w 12193268"/>
              <a:gd name="connsiteY9249" fmla="*/ 2444948 h 6852115"/>
              <a:gd name="connsiteX9250" fmla="*/ 6711249 w 12193268"/>
              <a:gd name="connsiteY9250" fmla="*/ 2442500 h 6852115"/>
              <a:gd name="connsiteX9251" fmla="*/ 6874546 w 12193268"/>
              <a:gd name="connsiteY9251" fmla="*/ 2291672 h 6852115"/>
              <a:gd name="connsiteX9252" fmla="*/ 6891960 w 12193268"/>
              <a:gd name="connsiteY9252" fmla="*/ 2291672 h 6852115"/>
              <a:gd name="connsiteX9253" fmla="*/ 6883254 w 12193268"/>
              <a:gd name="connsiteY9253" fmla="*/ 2283630 h 6852115"/>
              <a:gd name="connsiteX9254" fmla="*/ 6896970 w 12193268"/>
              <a:gd name="connsiteY9254" fmla="*/ 2270961 h 6852115"/>
              <a:gd name="connsiteX9255" fmla="*/ 6869536 w 12193268"/>
              <a:gd name="connsiteY9255" fmla="*/ 2270961 h 6852115"/>
              <a:gd name="connsiteX9256" fmla="*/ 8904834 w 12193268"/>
              <a:gd name="connsiteY9256" fmla="*/ 2125136 h 6852115"/>
              <a:gd name="connsiteX9257" fmla="*/ 8904835 w 12193268"/>
              <a:gd name="connsiteY9257" fmla="*/ 2127585 h 6852115"/>
              <a:gd name="connsiteX9258" fmla="*/ 8741537 w 12193268"/>
              <a:gd name="connsiteY9258" fmla="*/ 2278413 h 6852115"/>
              <a:gd name="connsiteX9259" fmla="*/ 8724125 w 12193268"/>
              <a:gd name="connsiteY9259" fmla="*/ 2278413 h 6852115"/>
              <a:gd name="connsiteX9260" fmla="*/ 8732831 w 12193268"/>
              <a:gd name="connsiteY9260" fmla="*/ 2286454 h 6852115"/>
              <a:gd name="connsiteX9261" fmla="*/ 8719115 w 12193268"/>
              <a:gd name="connsiteY9261" fmla="*/ 2299125 h 6852115"/>
              <a:gd name="connsiteX9262" fmla="*/ 8746548 w 12193268"/>
              <a:gd name="connsiteY9262" fmla="*/ 2299124 h 6852115"/>
              <a:gd name="connsiteX9263" fmla="*/ 8899571 w 12193268"/>
              <a:gd name="connsiteY9263" fmla="*/ 2440462 h 6852115"/>
              <a:gd name="connsiteX9264" fmla="*/ 8899571 w 12193268"/>
              <a:gd name="connsiteY9264" fmla="*/ 2438013 h 6852115"/>
              <a:gd name="connsiteX9265" fmla="*/ 9062868 w 12193268"/>
              <a:gd name="connsiteY9265" fmla="*/ 2287186 h 6852115"/>
              <a:gd name="connsiteX9266" fmla="*/ 9080281 w 12193268"/>
              <a:gd name="connsiteY9266" fmla="*/ 2287186 h 6852115"/>
              <a:gd name="connsiteX9267" fmla="*/ 9071574 w 12193268"/>
              <a:gd name="connsiteY9267" fmla="*/ 2279144 h 6852115"/>
              <a:gd name="connsiteX9268" fmla="*/ 9085291 w 12193268"/>
              <a:gd name="connsiteY9268" fmla="*/ 2266475 h 6852115"/>
              <a:gd name="connsiteX9269" fmla="*/ 9057857 w 12193268"/>
              <a:gd name="connsiteY9269" fmla="*/ 2266475 h 6852115"/>
              <a:gd name="connsiteX9270" fmla="*/ 2329958 w 12193268"/>
              <a:gd name="connsiteY9270" fmla="*/ 2130688 h 6852115"/>
              <a:gd name="connsiteX9271" fmla="*/ 2329957 w 12193268"/>
              <a:gd name="connsiteY9271" fmla="*/ 2133138 h 6852115"/>
              <a:gd name="connsiteX9272" fmla="*/ 2166661 w 12193268"/>
              <a:gd name="connsiteY9272" fmla="*/ 2283966 h 6852115"/>
              <a:gd name="connsiteX9273" fmla="*/ 2149247 w 12193268"/>
              <a:gd name="connsiteY9273" fmla="*/ 2283965 h 6852115"/>
              <a:gd name="connsiteX9274" fmla="*/ 2157955 w 12193268"/>
              <a:gd name="connsiteY9274" fmla="*/ 2292006 h 6852115"/>
              <a:gd name="connsiteX9275" fmla="*/ 2144237 w 12193268"/>
              <a:gd name="connsiteY9275" fmla="*/ 2304676 h 6852115"/>
              <a:gd name="connsiteX9276" fmla="*/ 2171671 w 12193268"/>
              <a:gd name="connsiteY9276" fmla="*/ 2304676 h 6852115"/>
              <a:gd name="connsiteX9277" fmla="*/ 2324694 w 12193268"/>
              <a:gd name="connsiteY9277" fmla="*/ 2446014 h 6852115"/>
              <a:gd name="connsiteX9278" fmla="*/ 2324692 w 12193268"/>
              <a:gd name="connsiteY9278" fmla="*/ 2443565 h 6852115"/>
              <a:gd name="connsiteX9279" fmla="*/ 2487990 w 12193268"/>
              <a:gd name="connsiteY9279" fmla="*/ 2292738 h 6852115"/>
              <a:gd name="connsiteX9280" fmla="*/ 2505403 w 12193268"/>
              <a:gd name="connsiteY9280" fmla="*/ 2292737 h 6852115"/>
              <a:gd name="connsiteX9281" fmla="*/ 2496698 w 12193268"/>
              <a:gd name="connsiteY9281" fmla="*/ 2284696 h 6852115"/>
              <a:gd name="connsiteX9282" fmla="*/ 2510414 w 12193268"/>
              <a:gd name="connsiteY9282" fmla="*/ 2272026 h 6852115"/>
              <a:gd name="connsiteX9283" fmla="*/ 2482979 w 12193268"/>
              <a:gd name="connsiteY9283" fmla="*/ 2272026 h 6852115"/>
              <a:gd name="connsiteX9284" fmla="*/ 4528911 w 12193268"/>
              <a:gd name="connsiteY9284" fmla="*/ 2126187 h 6852115"/>
              <a:gd name="connsiteX9285" fmla="*/ 4528912 w 12193268"/>
              <a:gd name="connsiteY9285" fmla="*/ 2128636 h 6852115"/>
              <a:gd name="connsiteX9286" fmla="*/ 4365614 w 12193268"/>
              <a:gd name="connsiteY9286" fmla="*/ 2279464 h 6852115"/>
              <a:gd name="connsiteX9287" fmla="*/ 4348201 w 12193268"/>
              <a:gd name="connsiteY9287" fmla="*/ 2279463 h 6852115"/>
              <a:gd name="connsiteX9288" fmla="*/ 4356908 w 12193268"/>
              <a:gd name="connsiteY9288" fmla="*/ 2287505 h 6852115"/>
              <a:gd name="connsiteX9289" fmla="*/ 4343192 w 12193268"/>
              <a:gd name="connsiteY9289" fmla="*/ 2300175 h 6852115"/>
              <a:gd name="connsiteX9290" fmla="*/ 4370625 w 12193268"/>
              <a:gd name="connsiteY9290" fmla="*/ 2300175 h 6852115"/>
              <a:gd name="connsiteX9291" fmla="*/ 4523648 w 12193268"/>
              <a:gd name="connsiteY9291" fmla="*/ 2441512 h 6852115"/>
              <a:gd name="connsiteX9292" fmla="*/ 4523647 w 12193268"/>
              <a:gd name="connsiteY9292" fmla="*/ 2439063 h 6852115"/>
              <a:gd name="connsiteX9293" fmla="*/ 4686944 w 12193268"/>
              <a:gd name="connsiteY9293" fmla="*/ 2288236 h 6852115"/>
              <a:gd name="connsiteX9294" fmla="*/ 4704357 w 12193268"/>
              <a:gd name="connsiteY9294" fmla="*/ 2288237 h 6852115"/>
              <a:gd name="connsiteX9295" fmla="*/ 4695650 w 12193268"/>
              <a:gd name="connsiteY9295" fmla="*/ 2280194 h 6852115"/>
              <a:gd name="connsiteX9296" fmla="*/ 4709368 w 12193268"/>
              <a:gd name="connsiteY9296" fmla="*/ 2267525 h 6852115"/>
              <a:gd name="connsiteX9297" fmla="*/ 4681933 w 12193268"/>
              <a:gd name="connsiteY9297" fmla="*/ 2267525 h 6852115"/>
              <a:gd name="connsiteX9298" fmla="*/ 142355 w 12193268"/>
              <a:gd name="connsiteY9298" fmla="*/ 2127253 h 6852115"/>
              <a:gd name="connsiteX9299" fmla="*/ 142355 w 12193268"/>
              <a:gd name="connsiteY9299" fmla="*/ 2129701 h 6852115"/>
              <a:gd name="connsiteX9300" fmla="*/ 3119 w 12193268"/>
              <a:gd name="connsiteY9300" fmla="*/ 2258305 h 6852115"/>
              <a:gd name="connsiteX9301" fmla="*/ 3203 w 12193268"/>
              <a:gd name="connsiteY9301" fmla="*/ 2318915 h 6852115"/>
              <a:gd name="connsiteX9302" fmla="*/ 137091 w 12193268"/>
              <a:gd name="connsiteY9302" fmla="*/ 2442577 h 6852115"/>
              <a:gd name="connsiteX9303" fmla="*/ 137090 w 12193268"/>
              <a:gd name="connsiteY9303" fmla="*/ 2440129 h 6852115"/>
              <a:gd name="connsiteX9304" fmla="*/ 300388 w 12193268"/>
              <a:gd name="connsiteY9304" fmla="*/ 2289302 h 6852115"/>
              <a:gd name="connsiteX9305" fmla="*/ 317800 w 12193268"/>
              <a:gd name="connsiteY9305" fmla="*/ 2289302 h 6852115"/>
              <a:gd name="connsiteX9306" fmla="*/ 309094 w 12193268"/>
              <a:gd name="connsiteY9306" fmla="*/ 2281260 h 6852115"/>
              <a:gd name="connsiteX9307" fmla="*/ 322811 w 12193268"/>
              <a:gd name="connsiteY9307" fmla="*/ 2268591 h 6852115"/>
              <a:gd name="connsiteX9308" fmla="*/ 295377 w 12193268"/>
              <a:gd name="connsiteY9308" fmla="*/ 2268590 h 6852115"/>
              <a:gd name="connsiteX9309" fmla="*/ 9997932 w 12193268"/>
              <a:gd name="connsiteY9309" fmla="*/ 2105303 h 6852115"/>
              <a:gd name="connsiteX9310" fmla="*/ 10190036 w 12193268"/>
              <a:gd name="connsiteY9310" fmla="*/ 2282737 h 6852115"/>
              <a:gd name="connsiteX9311" fmla="*/ 9994079 w 12193268"/>
              <a:gd name="connsiteY9311" fmla="*/ 2463732 h 6852115"/>
              <a:gd name="connsiteX9312" fmla="*/ 9801975 w 12193268"/>
              <a:gd name="connsiteY9312" fmla="*/ 2286297 h 6852115"/>
              <a:gd name="connsiteX9313" fmla="*/ 7812775 w 12193268"/>
              <a:gd name="connsiteY9313" fmla="*/ 2104127 h 6852115"/>
              <a:gd name="connsiteX9314" fmla="*/ 8002431 w 12193268"/>
              <a:gd name="connsiteY9314" fmla="*/ 2279301 h 6852115"/>
              <a:gd name="connsiteX9315" fmla="*/ 7803311 w 12193268"/>
              <a:gd name="connsiteY9315" fmla="*/ 2463217 h 6852115"/>
              <a:gd name="connsiteX9316" fmla="*/ 7803310 w 12193268"/>
              <a:gd name="connsiteY9316" fmla="*/ 2465959 h 6852115"/>
              <a:gd name="connsiteX9317" fmla="*/ 7613653 w 12193268"/>
              <a:gd name="connsiteY9317" fmla="*/ 2290783 h 6852115"/>
              <a:gd name="connsiteX9318" fmla="*/ 7812775 w 12193268"/>
              <a:gd name="connsiteY9318" fmla="*/ 2106868 h 6852115"/>
              <a:gd name="connsiteX9319" fmla="*/ 5622009 w 12193268"/>
              <a:gd name="connsiteY9319" fmla="*/ 2106353 h 6852115"/>
              <a:gd name="connsiteX9320" fmla="*/ 5814112 w 12193268"/>
              <a:gd name="connsiteY9320" fmla="*/ 2283788 h 6852115"/>
              <a:gd name="connsiteX9321" fmla="*/ 5618156 w 12193268"/>
              <a:gd name="connsiteY9321" fmla="*/ 2464782 h 6852115"/>
              <a:gd name="connsiteX9322" fmla="*/ 5426052 w 12193268"/>
              <a:gd name="connsiteY9322" fmla="*/ 2287348 h 6852115"/>
              <a:gd name="connsiteX9323" fmla="*/ 1235452 w 12193268"/>
              <a:gd name="connsiteY9323" fmla="*/ 2107419 h 6852115"/>
              <a:gd name="connsiteX9324" fmla="*/ 1427556 w 12193268"/>
              <a:gd name="connsiteY9324" fmla="*/ 2284853 h 6852115"/>
              <a:gd name="connsiteX9325" fmla="*/ 1231598 w 12193268"/>
              <a:gd name="connsiteY9325" fmla="*/ 2465848 h 6852115"/>
              <a:gd name="connsiteX9326" fmla="*/ 1039495 w 12193268"/>
              <a:gd name="connsiteY9326" fmla="*/ 2288414 h 6852115"/>
              <a:gd name="connsiteX9327" fmla="*/ 11092438 w 12193268"/>
              <a:gd name="connsiteY9327" fmla="*/ 2076328 h 6852115"/>
              <a:gd name="connsiteX9328" fmla="*/ 11315740 w 12193268"/>
              <a:gd name="connsiteY9328" fmla="*/ 2282580 h 6852115"/>
              <a:gd name="connsiteX9329" fmla="*/ 11087172 w 12193268"/>
              <a:gd name="connsiteY9329" fmla="*/ 2493694 h 6852115"/>
              <a:gd name="connsiteX9330" fmla="*/ 11087172 w 12193268"/>
              <a:gd name="connsiteY9330" fmla="*/ 2496142 h 6852115"/>
              <a:gd name="connsiteX9331" fmla="*/ 10863871 w 12193268"/>
              <a:gd name="connsiteY9331" fmla="*/ 2289890 h 6852115"/>
              <a:gd name="connsiteX9332" fmla="*/ 11092438 w 12193268"/>
              <a:gd name="connsiteY9332" fmla="*/ 2078776 h 6852115"/>
              <a:gd name="connsiteX9333" fmla="*/ 6716514 w 12193268"/>
              <a:gd name="connsiteY9333" fmla="*/ 2077379 h 6852115"/>
              <a:gd name="connsiteX9334" fmla="*/ 6939816 w 12193268"/>
              <a:gd name="connsiteY9334" fmla="*/ 2283630 h 6852115"/>
              <a:gd name="connsiteX9335" fmla="*/ 6711249 w 12193268"/>
              <a:gd name="connsiteY9335" fmla="*/ 2494745 h 6852115"/>
              <a:gd name="connsiteX9336" fmla="*/ 6711249 w 12193268"/>
              <a:gd name="connsiteY9336" fmla="*/ 2497193 h 6852115"/>
              <a:gd name="connsiteX9337" fmla="*/ 6487946 w 12193268"/>
              <a:gd name="connsiteY9337" fmla="*/ 2290941 h 6852115"/>
              <a:gd name="connsiteX9338" fmla="*/ 6716515 w 12193268"/>
              <a:gd name="connsiteY9338" fmla="*/ 2079826 h 6852115"/>
              <a:gd name="connsiteX9339" fmla="*/ 8904835 w 12193268"/>
              <a:gd name="connsiteY9339" fmla="*/ 2072891 h 6852115"/>
              <a:gd name="connsiteX9340" fmla="*/ 9128138 w 12193268"/>
              <a:gd name="connsiteY9340" fmla="*/ 2279143 h 6852115"/>
              <a:gd name="connsiteX9341" fmla="*/ 8899570 w 12193268"/>
              <a:gd name="connsiteY9341" fmla="*/ 2490259 h 6852115"/>
              <a:gd name="connsiteX9342" fmla="*/ 8899570 w 12193268"/>
              <a:gd name="connsiteY9342" fmla="*/ 2492707 h 6852115"/>
              <a:gd name="connsiteX9343" fmla="*/ 8676267 w 12193268"/>
              <a:gd name="connsiteY9343" fmla="*/ 2286454 h 6852115"/>
              <a:gd name="connsiteX9344" fmla="*/ 8904836 w 12193268"/>
              <a:gd name="connsiteY9344" fmla="*/ 2075340 h 6852115"/>
              <a:gd name="connsiteX9345" fmla="*/ 2329958 w 12193268"/>
              <a:gd name="connsiteY9345" fmla="*/ 2078444 h 6852115"/>
              <a:gd name="connsiteX9346" fmla="*/ 2553260 w 12193268"/>
              <a:gd name="connsiteY9346" fmla="*/ 2284696 h 6852115"/>
              <a:gd name="connsiteX9347" fmla="*/ 2324692 w 12193268"/>
              <a:gd name="connsiteY9347" fmla="*/ 2495810 h 6852115"/>
              <a:gd name="connsiteX9348" fmla="*/ 2324692 w 12193268"/>
              <a:gd name="connsiteY9348" fmla="*/ 2498258 h 6852115"/>
              <a:gd name="connsiteX9349" fmla="*/ 2101391 w 12193268"/>
              <a:gd name="connsiteY9349" fmla="*/ 2292006 h 6852115"/>
              <a:gd name="connsiteX9350" fmla="*/ 2329958 w 12193268"/>
              <a:gd name="connsiteY9350" fmla="*/ 2080892 h 6852115"/>
              <a:gd name="connsiteX9351" fmla="*/ 4528912 w 12193268"/>
              <a:gd name="connsiteY9351" fmla="*/ 2073942 h 6852115"/>
              <a:gd name="connsiteX9352" fmla="*/ 4752214 w 12193268"/>
              <a:gd name="connsiteY9352" fmla="*/ 2280194 h 6852115"/>
              <a:gd name="connsiteX9353" fmla="*/ 4523646 w 12193268"/>
              <a:gd name="connsiteY9353" fmla="*/ 2491309 h 6852115"/>
              <a:gd name="connsiteX9354" fmla="*/ 4523646 w 12193268"/>
              <a:gd name="connsiteY9354" fmla="*/ 2493757 h 6852115"/>
              <a:gd name="connsiteX9355" fmla="*/ 4300344 w 12193268"/>
              <a:gd name="connsiteY9355" fmla="*/ 2287505 h 6852115"/>
              <a:gd name="connsiteX9356" fmla="*/ 4528912 w 12193268"/>
              <a:gd name="connsiteY9356" fmla="*/ 2076391 h 6852115"/>
              <a:gd name="connsiteX9357" fmla="*/ 12188699 w 12193268"/>
              <a:gd name="connsiteY9357" fmla="*/ 2040736 h 6852115"/>
              <a:gd name="connsiteX9358" fmla="*/ 11940579 w 12193268"/>
              <a:gd name="connsiteY9358" fmla="*/ 2269910 h 6852115"/>
              <a:gd name="connsiteX9359" fmla="*/ 11897655 w 12193268"/>
              <a:gd name="connsiteY9359" fmla="*/ 2269910 h 6852115"/>
              <a:gd name="connsiteX9360" fmla="*/ 11919117 w 12193268"/>
              <a:gd name="connsiteY9360" fmla="*/ 2289733 h 6852115"/>
              <a:gd name="connsiteX9361" fmla="*/ 11918155 w 12193268"/>
              <a:gd name="connsiteY9361" fmla="*/ 2290621 h 6852115"/>
              <a:gd name="connsiteX9362" fmla="*/ 11920079 w 12193268"/>
              <a:gd name="connsiteY9362" fmla="*/ 2290621 h 6852115"/>
              <a:gd name="connsiteX9363" fmla="*/ 12183434 w 12193268"/>
              <a:gd name="connsiteY9363" fmla="*/ 2533868 h 6852115"/>
              <a:gd name="connsiteX9364" fmla="*/ 12183434 w 12193268"/>
              <a:gd name="connsiteY9364" fmla="*/ 2468787 h 6852115"/>
              <a:gd name="connsiteX9365" fmla="*/ 11989578 w 12193268"/>
              <a:gd name="connsiteY9365" fmla="*/ 2289733 h 6852115"/>
              <a:gd name="connsiteX9366" fmla="*/ 12188699 w 12193268"/>
              <a:gd name="connsiteY9366" fmla="*/ 2105818 h 6852115"/>
              <a:gd name="connsiteX9367" fmla="*/ 10001095 w 12193268"/>
              <a:gd name="connsiteY9367" fmla="*/ 2037301 h 6852115"/>
              <a:gd name="connsiteX9368" fmla="*/ 9997932 w 12193268"/>
              <a:gd name="connsiteY9368" fmla="*/ 2040221 h 6852115"/>
              <a:gd name="connsiteX9369" fmla="*/ 9996180 w 12193268"/>
              <a:gd name="connsiteY9369" fmla="*/ 2038603 h 6852115"/>
              <a:gd name="connsiteX9370" fmla="*/ 9996180 w 12193268"/>
              <a:gd name="connsiteY9370" fmla="*/ 2041839 h 6852115"/>
              <a:gd name="connsiteX9371" fmla="*/ 9752975 w 12193268"/>
              <a:gd name="connsiteY9371" fmla="*/ 2266474 h 6852115"/>
              <a:gd name="connsiteX9372" fmla="*/ 9710053 w 12193268"/>
              <a:gd name="connsiteY9372" fmla="*/ 2266475 h 6852115"/>
              <a:gd name="connsiteX9373" fmla="*/ 9731513 w 12193268"/>
              <a:gd name="connsiteY9373" fmla="*/ 2286297 h 6852115"/>
              <a:gd name="connsiteX9374" fmla="*/ 9730552 w 12193268"/>
              <a:gd name="connsiteY9374" fmla="*/ 2287185 h 6852115"/>
              <a:gd name="connsiteX9375" fmla="*/ 9732476 w 12193268"/>
              <a:gd name="connsiteY9375" fmla="*/ 2287186 h 6852115"/>
              <a:gd name="connsiteX9376" fmla="*/ 9990915 w 12193268"/>
              <a:gd name="connsiteY9376" fmla="*/ 2525892 h 6852115"/>
              <a:gd name="connsiteX9377" fmla="*/ 9990915 w 12193268"/>
              <a:gd name="connsiteY9377" fmla="*/ 2531735 h 6852115"/>
              <a:gd name="connsiteX9378" fmla="*/ 9994078 w 12193268"/>
              <a:gd name="connsiteY9378" fmla="*/ 2528814 h 6852115"/>
              <a:gd name="connsiteX9379" fmla="*/ 9995830 w 12193268"/>
              <a:gd name="connsiteY9379" fmla="*/ 2530431 h 6852115"/>
              <a:gd name="connsiteX9380" fmla="*/ 9995830 w 12193268"/>
              <a:gd name="connsiteY9380" fmla="*/ 2527195 h 6852115"/>
              <a:gd name="connsiteX9381" fmla="*/ 10239033 w 12193268"/>
              <a:gd name="connsiteY9381" fmla="*/ 2302560 h 6852115"/>
              <a:gd name="connsiteX9382" fmla="*/ 10281956 w 12193268"/>
              <a:gd name="connsiteY9382" fmla="*/ 2302560 h 6852115"/>
              <a:gd name="connsiteX9383" fmla="*/ 10260494 w 12193268"/>
              <a:gd name="connsiteY9383" fmla="*/ 2282738 h 6852115"/>
              <a:gd name="connsiteX9384" fmla="*/ 10261457 w 12193268"/>
              <a:gd name="connsiteY9384" fmla="*/ 2281850 h 6852115"/>
              <a:gd name="connsiteX9385" fmla="*/ 10259533 w 12193268"/>
              <a:gd name="connsiteY9385" fmla="*/ 2281848 h 6852115"/>
              <a:gd name="connsiteX9386" fmla="*/ 10001095 w 12193268"/>
              <a:gd name="connsiteY9386" fmla="*/ 2043142 h 6852115"/>
              <a:gd name="connsiteX9387" fmla="*/ 3426219 w 12193268"/>
              <a:gd name="connsiteY9387" fmla="*/ 2042852 h 6852115"/>
              <a:gd name="connsiteX9388" fmla="*/ 3178099 w 12193268"/>
              <a:gd name="connsiteY9388" fmla="*/ 2272026 h 6852115"/>
              <a:gd name="connsiteX9389" fmla="*/ 3135175 w 12193268"/>
              <a:gd name="connsiteY9389" fmla="*/ 2272027 h 6852115"/>
              <a:gd name="connsiteX9390" fmla="*/ 3156637 w 12193268"/>
              <a:gd name="connsiteY9390" fmla="*/ 2291849 h 6852115"/>
              <a:gd name="connsiteX9391" fmla="*/ 3155675 w 12193268"/>
              <a:gd name="connsiteY9391" fmla="*/ 2292738 h 6852115"/>
              <a:gd name="connsiteX9392" fmla="*/ 3157599 w 12193268"/>
              <a:gd name="connsiteY9392" fmla="*/ 2292737 h 6852115"/>
              <a:gd name="connsiteX9393" fmla="*/ 3420954 w 12193268"/>
              <a:gd name="connsiteY9393" fmla="*/ 2535984 h 6852115"/>
              <a:gd name="connsiteX9394" fmla="*/ 3420953 w 12193268"/>
              <a:gd name="connsiteY9394" fmla="*/ 2470903 h 6852115"/>
              <a:gd name="connsiteX9395" fmla="*/ 3227097 w 12193268"/>
              <a:gd name="connsiteY9395" fmla="*/ 2291849 h 6852115"/>
              <a:gd name="connsiteX9396" fmla="*/ 3426218 w 12193268"/>
              <a:gd name="connsiteY9396" fmla="*/ 2107933 h 6852115"/>
              <a:gd name="connsiteX9397" fmla="*/ 5625171 w 12193268"/>
              <a:gd name="connsiteY9397" fmla="*/ 2038351 h 6852115"/>
              <a:gd name="connsiteX9398" fmla="*/ 5622009 w 12193268"/>
              <a:gd name="connsiteY9398" fmla="*/ 2041272 h 6852115"/>
              <a:gd name="connsiteX9399" fmla="*/ 5620256 w 12193268"/>
              <a:gd name="connsiteY9399" fmla="*/ 2039653 h 6852115"/>
              <a:gd name="connsiteX9400" fmla="*/ 5620255 w 12193268"/>
              <a:gd name="connsiteY9400" fmla="*/ 2042890 h 6852115"/>
              <a:gd name="connsiteX9401" fmla="*/ 5377052 w 12193268"/>
              <a:gd name="connsiteY9401" fmla="*/ 2267524 h 6852115"/>
              <a:gd name="connsiteX9402" fmla="*/ 5334129 w 12193268"/>
              <a:gd name="connsiteY9402" fmla="*/ 2267525 h 6852115"/>
              <a:gd name="connsiteX9403" fmla="*/ 5355590 w 12193268"/>
              <a:gd name="connsiteY9403" fmla="*/ 2287348 h 6852115"/>
              <a:gd name="connsiteX9404" fmla="*/ 5354629 w 12193268"/>
              <a:gd name="connsiteY9404" fmla="*/ 2288235 h 6852115"/>
              <a:gd name="connsiteX9405" fmla="*/ 5356552 w 12193268"/>
              <a:gd name="connsiteY9405" fmla="*/ 2288236 h 6852115"/>
              <a:gd name="connsiteX9406" fmla="*/ 5614992 w 12193268"/>
              <a:gd name="connsiteY9406" fmla="*/ 2526943 h 6852115"/>
              <a:gd name="connsiteX9407" fmla="*/ 5614991 w 12193268"/>
              <a:gd name="connsiteY9407" fmla="*/ 2532785 h 6852115"/>
              <a:gd name="connsiteX9408" fmla="*/ 5618155 w 12193268"/>
              <a:gd name="connsiteY9408" fmla="*/ 2529864 h 6852115"/>
              <a:gd name="connsiteX9409" fmla="*/ 5619906 w 12193268"/>
              <a:gd name="connsiteY9409" fmla="*/ 2531482 h 6852115"/>
              <a:gd name="connsiteX9410" fmla="*/ 5619906 w 12193268"/>
              <a:gd name="connsiteY9410" fmla="*/ 2528245 h 6852115"/>
              <a:gd name="connsiteX9411" fmla="*/ 5863110 w 12193268"/>
              <a:gd name="connsiteY9411" fmla="*/ 2303611 h 6852115"/>
              <a:gd name="connsiteX9412" fmla="*/ 5906033 w 12193268"/>
              <a:gd name="connsiteY9412" fmla="*/ 2303611 h 6852115"/>
              <a:gd name="connsiteX9413" fmla="*/ 5884571 w 12193268"/>
              <a:gd name="connsiteY9413" fmla="*/ 2283789 h 6852115"/>
              <a:gd name="connsiteX9414" fmla="*/ 5885533 w 12193268"/>
              <a:gd name="connsiteY9414" fmla="*/ 2282900 h 6852115"/>
              <a:gd name="connsiteX9415" fmla="*/ 5883609 w 12193268"/>
              <a:gd name="connsiteY9415" fmla="*/ 2282899 h 6852115"/>
              <a:gd name="connsiteX9416" fmla="*/ 5625171 w 12193268"/>
              <a:gd name="connsiteY9416" fmla="*/ 2044193 h 6852115"/>
              <a:gd name="connsiteX9417" fmla="*/ 7808574 w 12193268"/>
              <a:gd name="connsiteY9417" fmla="*/ 2035167 h 6852115"/>
              <a:gd name="connsiteX9418" fmla="*/ 7808574 w 12193268"/>
              <a:gd name="connsiteY9418" fmla="*/ 2045666 h 6852115"/>
              <a:gd name="connsiteX9419" fmla="*/ 7564654 w 12193268"/>
              <a:gd name="connsiteY9419" fmla="*/ 2270961 h 6852115"/>
              <a:gd name="connsiteX9420" fmla="*/ 7521732 w 12193268"/>
              <a:gd name="connsiteY9420" fmla="*/ 2270961 h 6852115"/>
              <a:gd name="connsiteX9421" fmla="*/ 7543194 w 12193268"/>
              <a:gd name="connsiteY9421" fmla="*/ 2290784 h 6852115"/>
              <a:gd name="connsiteX9422" fmla="*/ 7542231 w 12193268"/>
              <a:gd name="connsiteY9422" fmla="*/ 2291672 h 6852115"/>
              <a:gd name="connsiteX9423" fmla="*/ 7544155 w 12193268"/>
              <a:gd name="connsiteY9423" fmla="*/ 2291672 h 6852115"/>
              <a:gd name="connsiteX9424" fmla="*/ 7807509 w 12193268"/>
              <a:gd name="connsiteY9424" fmla="*/ 2534918 h 6852115"/>
              <a:gd name="connsiteX9425" fmla="*/ 7807510 w 12193268"/>
              <a:gd name="connsiteY9425" fmla="*/ 2524420 h 6852115"/>
              <a:gd name="connsiteX9426" fmla="*/ 8051430 w 12193268"/>
              <a:gd name="connsiteY9426" fmla="*/ 2299125 h 6852115"/>
              <a:gd name="connsiteX9427" fmla="*/ 8094354 w 12193268"/>
              <a:gd name="connsiteY9427" fmla="*/ 2299123 h 6852115"/>
              <a:gd name="connsiteX9428" fmla="*/ 8072892 w 12193268"/>
              <a:gd name="connsiteY9428" fmla="*/ 2279302 h 6852115"/>
              <a:gd name="connsiteX9429" fmla="*/ 8073854 w 12193268"/>
              <a:gd name="connsiteY9429" fmla="*/ 2278413 h 6852115"/>
              <a:gd name="connsiteX9430" fmla="*/ 8071930 w 12193268"/>
              <a:gd name="connsiteY9430" fmla="*/ 2278413 h 6852115"/>
              <a:gd name="connsiteX9431" fmla="*/ 1238615 w 12193268"/>
              <a:gd name="connsiteY9431" fmla="*/ 2039417 h 6852115"/>
              <a:gd name="connsiteX9432" fmla="*/ 1235452 w 12193268"/>
              <a:gd name="connsiteY9432" fmla="*/ 2042337 h 6852115"/>
              <a:gd name="connsiteX9433" fmla="*/ 1233700 w 12193268"/>
              <a:gd name="connsiteY9433" fmla="*/ 2040719 h 6852115"/>
              <a:gd name="connsiteX9434" fmla="*/ 1233700 w 12193268"/>
              <a:gd name="connsiteY9434" fmla="*/ 2043955 h 6852115"/>
              <a:gd name="connsiteX9435" fmla="*/ 990495 w 12193268"/>
              <a:gd name="connsiteY9435" fmla="*/ 2268589 h 6852115"/>
              <a:gd name="connsiteX9436" fmla="*/ 947572 w 12193268"/>
              <a:gd name="connsiteY9436" fmla="*/ 2268591 h 6852115"/>
              <a:gd name="connsiteX9437" fmla="*/ 969033 w 12193268"/>
              <a:gd name="connsiteY9437" fmla="*/ 2288413 h 6852115"/>
              <a:gd name="connsiteX9438" fmla="*/ 968072 w 12193268"/>
              <a:gd name="connsiteY9438" fmla="*/ 2289301 h 6852115"/>
              <a:gd name="connsiteX9439" fmla="*/ 969996 w 12193268"/>
              <a:gd name="connsiteY9439" fmla="*/ 2289302 h 6852115"/>
              <a:gd name="connsiteX9440" fmla="*/ 1228435 w 12193268"/>
              <a:gd name="connsiteY9440" fmla="*/ 2528008 h 6852115"/>
              <a:gd name="connsiteX9441" fmla="*/ 1228435 w 12193268"/>
              <a:gd name="connsiteY9441" fmla="*/ 2533851 h 6852115"/>
              <a:gd name="connsiteX9442" fmla="*/ 1231599 w 12193268"/>
              <a:gd name="connsiteY9442" fmla="*/ 2530929 h 6852115"/>
              <a:gd name="connsiteX9443" fmla="*/ 1233350 w 12193268"/>
              <a:gd name="connsiteY9443" fmla="*/ 2532548 h 6852115"/>
              <a:gd name="connsiteX9444" fmla="*/ 1233349 w 12193268"/>
              <a:gd name="connsiteY9444" fmla="*/ 2529311 h 6852115"/>
              <a:gd name="connsiteX9445" fmla="*/ 1476553 w 12193268"/>
              <a:gd name="connsiteY9445" fmla="*/ 2304676 h 6852115"/>
              <a:gd name="connsiteX9446" fmla="*/ 1519477 w 12193268"/>
              <a:gd name="connsiteY9446" fmla="*/ 2304676 h 6852115"/>
              <a:gd name="connsiteX9447" fmla="*/ 1498014 w 12193268"/>
              <a:gd name="connsiteY9447" fmla="*/ 2284854 h 6852115"/>
              <a:gd name="connsiteX9448" fmla="*/ 1498977 w 12193268"/>
              <a:gd name="connsiteY9448" fmla="*/ 2283965 h 6852115"/>
              <a:gd name="connsiteX9449" fmla="*/ 1497053 w 12193268"/>
              <a:gd name="connsiteY9449" fmla="*/ 2283965 h 6852115"/>
              <a:gd name="connsiteX9450" fmla="*/ 1238615 w 12193268"/>
              <a:gd name="connsiteY9450" fmla="*/ 2045258 h 6852115"/>
              <a:gd name="connsiteX9451" fmla="*/ 3432652 w 12193268"/>
              <a:gd name="connsiteY9451" fmla="*/ 2036217 h 6852115"/>
              <a:gd name="connsiteX9452" fmla="*/ 3432652 w 12193268"/>
              <a:gd name="connsiteY9452" fmla="*/ 2101299 h 6852115"/>
              <a:gd name="connsiteX9453" fmla="*/ 3626508 w 12193268"/>
              <a:gd name="connsiteY9453" fmla="*/ 2280352 h 6852115"/>
              <a:gd name="connsiteX9454" fmla="*/ 3427387 w 12193268"/>
              <a:gd name="connsiteY9454" fmla="*/ 2464267 h 6852115"/>
              <a:gd name="connsiteX9455" fmla="*/ 3427388 w 12193268"/>
              <a:gd name="connsiteY9455" fmla="*/ 2529349 h 6852115"/>
              <a:gd name="connsiteX9456" fmla="*/ 3675507 w 12193268"/>
              <a:gd name="connsiteY9456" fmla="*/ 2300175 h 6852115"/>
              <a:gd name="connsiteX9457" fmla="*/ 3718430 w 12193268"/>
              <a:gd name="connsiteY9457" fmla="*/ 2300174 h 6852115"/>
              <a:gd name="connsiteX9458" fmla="*/ 3696968 w 12193268"/>
              <a:gd name="connsiteY9458" fmla="*/ 2280353 h 6852115"/>
              <a:gd name="connsiteX9459" fmla="*/ 3697931 w 12193268"/>
              <a:gd name="connsiteY9459" fmla="*/ 2279464 h 6852115"/>
              <a:gd name="connsiteX9460" fmla="*/ 3696007 w 12193268"/>
              <a:gd name="connsiteY9460" fmla="*/ 2279464 h 6852115"/>
              <a:gd name="connsiteX9461" fmla="*/ 11092437 w 12193268"/>
              <a:gd name="connsiteY9461" fmla="*/ 2011245 h 6852115"/>
              <a:gd name="connsiteX9462" fmla="*/ 11092437 w 12193268"/>
              <a:gd name="connsiteY9462" fmla="*/ 2013694 h 6852115"/>
              <a:gd name="connsiteX9463" fmla="*/ 10802115 w 12193268"/>
              <a:gd name="connsiteY9463" fmla="*/ 2281849 h 6852115"/>
              <a:gd name="connsiteX9464" fmla="*/ 10784702 w 12193268"/>
              <a:gd name="connsiteY9464" fmla="*/ 2281849 h 6852115"/>
              <a:gd name="connsiteX9465" fmla="*/ 10793408 w 12193268"/>
              <a:gd name="connsiteY9465" fmla="*/ 2289891 h 6852115"/>
              <a:gd name="connsiteX9466" fmla="*/ 10779692 w 12193268"/>
              <a:gd name="connsiteY9466" fmla="*/ 2302561 h 6852115"/>
              <a:gd name="connsiteX9467" fmla="*/ 10807126 w 12193268"/>
              <a:gd name="connsiteY9467" fmla="*/ 2302560 h 6852115"/>
              <a:gd name="connsiteX9468" fmla="*/ 11087173 w 12193268"/>
              <a:gd name="connsiteY9468" fmla="*/ 2561224 h 6852115"/>
              <a:gd name="connsiteX9469" fmla="*/ 11087174 w 12193268"/>
              <a:gd name="connsiteY9469" fmla="*/ 2558775 h 6852115"/>
              <a:gd name="connsiteX9470" fmla="*/ 11377496 w 12193268"/>
              <a:gd name="connsiteY9470" fmla="*/ 2290622 h 6852115"/>
              <a:gd name="connsiteX9471" fmla="*/ 11394910 w 12193268"/>
              <a:gd name="connsiteY9471" fmla="*/ 2290621 h 6852115"/>
              <a:gd name="connsiteX9472" fmla="*/ 11386203 w 12193268"/>
              <a:gd name="connsiteY9472" fmla="*/ 2282580 h 6852115"/>
              <a:gd name="connsiteX9473" fmla="*/ 11399919 w 12193268"/>
              <a:gd name="connsiteY9473" fmla="*/ 2269911 h 6852115"/>
              <a:gd name="connsiteX9474" fmla="*/ 11372485 w 12193268"/>
              <a:gd name="connsiteY9474" fmla="*/ 2269910 h 6852115"/>
              <a:gd name="connsiteX9475" fmla="*/ 6716513 w 12193268"/>
              <a:gd name="connsiteY9475" fmla="*/ 2012296 h 6852115"/>
              <a:gd name="connsiteX9476" fmla="*/ 6716513 w 12193268"/>
              <a:gd name="connsiteY9476" fmla="*/ 2014744 h 6852115"/>
              <a:gd name="connsiteX9477" fmla="*/ 6426191 w 12193268"/>
              <a:gd name="connsiteY9477" fmla="*/ 2282899 h 6852115"/>
              <a:gd name="connsiteX9478" fmla="*/ 6408779 w 12193268"/>
              <a:gd name="connsiteY9478" fmla="*/ 2282899 h 6852115"/>
              <a:gd name="connsiteX9479" fmla="*/ 6417485 w 12193268"/>
              <a:gd name="connsiteY9479" fmla="*/ 2290942 h 6852115"/>
              <a:gd name="connsiteX9480" fmla="*/ 6403769 w 12193268"/>
              <a:gd name="connsiteY9480" fmla="*/ 2303612 h 6852115"/>
              <a:gd name="connsiteX9481" fmla="*/ 6431202 w 12193268"/>
              <a:gd name="connsiteY9481" fmla="*/ 2303610 h 6852115"/>
              <a:gd name="connsiteX9482" fmla="*/ 6711250 w 12193268"/>
              <a:gd name="connsiteY9482" fmla="*/ 2562274 h 6852115"/>
              <a:gd name="connsiteX9483" fmla="*/ 6711249 w 12193268"/>
              <a:gd name="connsiteY9483" fmla="*/ 2559826 h 6852115"/>
              <a:gd name="connsiteX9484" fmla="*/ 7001573 w 12193268"/>
              <a:gd name="connsiteY9484" fmla="*/ 2291672 h 6852115"/>
              <a:gd name="connsiteX9485" fmla="*/ 7018986 w 12193268"/>
              <a:gd name="connsiteY9485" fmla="*/ 2291672 h 6852115"/>
              <a:gd name="connsiteX9486" fmla="*/ 7010279 w 12193268"/>
              <a:gd name="connsiteY9486" fmla="*/ 2283630 h 6852115"/>
              <a:gd name="connsiteX9487" fmla="*/ 7023995 w 12193268"/>
              <a:gd name="connsiteY9487" fmla="*/ 2270961 h 6852115"/>
              <a:gd name="connsiteX9488" fmla="*/ 6996561 w 12193268"/>
              <a:gd name="connsiteY9488" fmla="*/ 2270961 h 6852115"/>
              <a:gd name="connsiteX9489" fmla="*/ 8904835 w 12193268"/>
              <a:gd name="connsiteY9489" fmla="*/ 2007810 h 6852115"/>
              <a:gd name="connsiteX9490" fmla="*/ 8904836 w 12193268"/>
              <a:gd name="connsiteY9490" fmla="*/ 2010259 h 6852115"/>
              <a:gd name="connsiteX9491" fmla="*/ 8614512 w 12193268"/>
              <a:gd name="connsiteY9491" fmla="*/ 2278413 h 6852115"/>
              <a:gd name="connsiteX9492" fmla="*/ 8597099 w 12193268"/>
              <a:gd name="connsiteY9492" fmla="*/ 2278413 h 6852115"/>
              <a:gd name="connsiteX9493" fmla="*/ 8605806 w 12193268"/>
              <a:gd name="connsiteY9493" fmla="*/ 2286455 h 6852115"/>
              <a:gd name="connsiteX9494" fmla="*/ 8592089 w 12193268"/>
              <a:gd name="connsiteY9494" fmla="*/ 2299125 h 6852115"/>
              <a:gd name="connsiteX9495" fmla="*/ 8619523 w 12193268"/>
              <a:gd name="connsiteY9495" fmla="*/ 2299123 h 6852115"/>
              <a:gd name="connsiteX9496" fmla="*/ 8899571 w 12193268"/>
              <a:gd name="connsiteY9496" fmla="*/ 2557789 h 6852115"/>
              <a:gd name="connsiteX9497" fmla="*/ 8899571 w 12193268"/>
              <a:gd name="connsiteY9497" fmla="*/ 2555340 h 6852115"/>
              <a:gd name="connsiteX9498" fmla="*/ 9189893 w 12193268"/>
              <a:gd name="connsiteY9498" fmla="*/ 2287185 h 6852115"/>
              <a:gd name="connsiteX9499" fmla="*/ 9207306 w 12193268"/>
              <a:gd name="connsiteY9499" fmla="*/ 2287185 h 6852115"/>
              <a:gd name="connsiteX9500" fmla="*/ 9198600 w 12193268"/>
              <a:gd name="connsiteY9500" fmla="*/ 2279144 h 6852115"/>
              <a:gd name="connsiteX9501" fmla="*/ 9212317 w 12193268"/>
              <a:gd name="connsiteY9501" fmla="*/ 2266475 h 6852115"/>
              <a:gd name="connsiteX9502" fmla="*/ 9184883 w 12193268"/>
              <a:gd name="connsiteY9502" fmla="*/ 2266475 h 6852115"/>
              <a:gd name="connsiteX9503" fmla="*/ 2329958 w 12193268"/>
              <a:gd name="connsiteY9503" fmla="*/ 2013361 h 6852115"/>
              <a:gd name="connsiteX9504" fmla="*/ 2329957 w 12193268"/>
              <a:gd name="connsiteY9504" fmla="*/ 2015810 h 6852115"/>
              <a:gd name="connsiteX9505" fmla="*/ 2039634 w 12193268"/>
              <a:gd name="connsiteY9505" fmla="*/ 2283965 h 6852115"/>
              <a:gd name="connsiteX9506" fmla="*/ 2022222 w 12193268"/>
              <a:gd name="connsiteY9506" fmla="*/ 2283965 h 6852115"/>
              <a:gd name="connsiteX9507" fmla="*/ 2030927 w 12193268"/>
              <a:gd name="connsiteY9507" fmla="*/ 2292007 h 6852115"/>
              <a:gd name="connsiteX9508" fmla="*/ 2017212 w 12193268"/>
              <a:gd name="connsiteY9508" fmla="*/ 2304677 h 6852115"/>
              <a:gd name="connsiteX9509" fmla="*/ 2044645 w 12193268"/>
              <a:gd name="connsiteY9509" fmla="*/ 2304676 h 6852115"/>
              <a:gd name="connsiteX9510" fmla="*/ 2324693 w 12193268"/>
              <a:gd name="connsiteY9510" fmla="*/ 2563340 h 6852115"/>
              <a:gd name="connsiteX9511" fmla="*/ 2324693 w 12193268"/>
              <a:gd name="connsiteY9511" fmla="*/ 2560891 h 6852115"/>
              <a:gd name="connsiteX9512" fmla="*/ 2615016 w 12193268"/>
              <a:gd name="connsiteY9512" fmla="*/ 2292737 h 6852115"/>
              <a:gd name="connsiteX9513" fmla="*/ 2632429 w 12193268"/>
              <a:gd name="connsiteY9513" fmla="*/ 2292737 h 6852115"/>
              <a:gd name="connsiteX9514" fmla="*/ 2623723 w 12193268"/>
              <a:gd name="connsiteY9514" fmla="*/ 2284696 h 6852115"/>
              <a:gd name="connsiteX9515" fmla="*/ 2637438 w 12193268"/>
              <a:gd name="connsiteY9515" fmla="*/ 2272027 h 6852115"/>
              <a:gd name="connsiteX9516" fmla="*/ 2610005 w 12193268"/>
              <a:gd name="connsiteY9516" fmla="*/ 2272026 h 6852115"/>
              <a:gd name="connsiteX9517" fmla="*/ 4528912 w 12193268"/>
              <a:gd name="connsiteY9517" fmla="*/ 2008860 h 6852115"/>
              <a:gd name="connsiteX9518" fmla="*/ 4528912 w 12193268"/>
              <a:gd name="connsiteY9518" fmla="*/ 2011309 h 6852115"/>
              <a:gd name="connsiteX9519" fmla="*/ 4238589 w 12193268"/>
              <a:gd name="connsiteY9519" fmla="*/ 2279464 h 6852115"/>
              <a:gd name="connsiteX9520" fmla="*/ 4221176 w 12193268"/>
              <a:gd name="connsiteY9520" fmla="*/ 2279463 h 6852115"/>
              <a:gd name="connsiteX9521" fmla="*/ 4229883 w 12193268"/>
              <a:gd name="connsiteY9521" fmla="*/ 2287505 h 6852115"/>
              <a:gd name="connsiteX9522" fmla="*/ 4216166 w 12193268"/>
              <a:gd name="connsiteY9522" fmla="*/ 2300175 h 6852115"/>
              <a:gd name="connsiteX9523" fmla="*/ 4243599 w 12193268"/>
              <a:gd name="connsiteY9523" fmla="*/ 2300174 h 6852115"/>
              <a:gd name="connsiteX9524" fmla="*/ 4523647 w 12193268"/>
              <a:gd name="connsiteY9524" fmla="*/ 2558839 h 6852115"/>
              <a:gd name="connsiteX9525" fmla="*/ 4523647 w 12193268"/>
              <a:gd name="connsiteY9525" fmla="*/ 2556390 h 6852115"/>
              <a:gd name="connsiteX9526" fmla="*/ 4813970 w 12193268"/>
              <a:gd name="connsiteY9526" fmla="*/ 2288235 h 6852115"/>
              <a:gd name="connsiteX9527" fmla="*/ 4831382 w 12193268"/>
              <a:gd name="connsiteY9527" fmla="*/ 2288236 h 6852115"/>
              <a:gd name="connsiteX9528" fmla="*/ 4822677 w 12193268"/>
              <a:gd name="connsiteY9528" fmla="*/ 2280194 h 6852115"/>
              <a:gd name="connsiteX9529" fmla="*/ 4836394 w 12193268"/>
              <a:gd name="connsiteY9529" fmla="*/ 2267525 h 6852115"/>
              <a:gd name="connsiteX9530" fmla="*/ 4808960 w 12193268"/>
              <a:gd name="connsiteY9530" fmla="*/ 2267525 h 6852115"/>
              <a:gd name="connsiteX9531" fmla="*/ 142356 w 12193268"/>
              <a:gd name="connsiteY9531" fmla="*/ 2009926 h 6852115"/>
              <a:gd name="connsiteX9532" fmla="*/ 142355 w 12193268"/>
              <a:gd name="connsiteY9532" fmla="*/ 2012375 h 6852115"/>
              <a:gd name="connsiteX9533" fmla="*/ 2956 w 12193268"/>
              <a:gd name="connsiteY9533" fmla="*/ 2141129 h 6852115"/>
              <a:gd name="connsiteX9534" fmla="*/ 3046 w 12193268"/>
              <a:gd name="connsiteY9534" fmla="*/ 2206128 h 6852115"/>
              <a:gd name="connsiteX9535" fmla="*/ 142355 w 12193268"/>
              <a:gd name="connsiteY9535" fmla="*/ 2077456 h 6852115"/>
              <a:gd name="connsiteX9536" fmla="*/ 142355 w 12193268"/>
              <a:gd name="connsiteY9536" fmla="*/ 2075008 h 6852115"/>
              <a:gd name="connsiteX9537" fmla="*/ 365658 w 12193268"/>
              <a:gd name="connsiteY9537" fmla="*/ 2281260 h 6852115"/>
              <a:gd name="connsiteX9538" fmla="*/ 137090 w 12193268"/>
              <a:gd name="connsiteY9538" fmla="*/ 2492375 h 6852115"/>
              <a:gd name="connsiteX9539" fmla="*/ 137089 w 12193268"/>
              <a:gd name="connsiteY9539" fmla="*/ 2494823 h 6852115"/>
              <a:gd name="connsiteX9540" fmla="*/ 3276 w 12193268"/>
              <a:gd name="connsiteY9540" fmla="*/ 2371227 h 6852115"/>
              <a:gd name="connsiteX9541" fmla="*/ 3366 w 12193268"/>
              <a:gd name="connsiteY9541" fmla="*/ 2436391 h 6852115"/>
              <a:gd name="connsiteX9542" fmla="*/ 137091 w 12193268"/>
              <a:gd name="connsiteY9542" fmla="*/ 2559905 h 6852115"/>
              <a:gd name="connsiteX9543" fmla="*/ 137090 w 12193268"/>
              <a:gd name="connsiteY9543" fmla="*/ 2557456 h 6852115"/>
              <a:gd name="connsiteX9544" fmla="*/ 427413 w 12193268"/>
              <a:gd name="connsiteY9544" fmla="*/ 2289301 h 6852115"/>
              <a:gd name="connsiteX9545" fmla="*/ 444826 w 12193268"/>
              <a:gd name="connsiteY9545" fmla="*/ 2289301 h 6852115"/>
              <a:gd name="connsiteX9546" fmla="*/ 436120 w 12193268"/>
              <a:gd name="connsiteY9546" fmla="*/ 2281260 h 6852115"/>
              <a:gd name="connsiteX9547" fmla="*/ 449836 w 12193268"/>
              <a:gd name="connsiteY9547" fmla="*/ 2268590 h 6852115"/>
              <a:gd name="connsiteX9548" fmla="*/ 422403 w 12193268"/>
              <a:gd name="connsiteY9548" fmla="*/ 2268591 h 6852115"/>
              <a:gd name="connsiteX9549" fmla="*/ 9997932 w 12193268"/>
              <a:gd name="connsiteY9549" fmla="*/ 1987976 h 6852115"/>
              <a:gd name="connsiteX9550" fmla="*/ 10317059 w 12193268"/>
              <a:gd name="connsiteY9550" fmla="*/ 2282737 h 6852115"/>
              <a:gd name="connsiteX9551" fmla="*/ 9994079 w 12193268"/>
              <a:gd name="connsiteY9551" fmla="*/ 2581058 h 6852115"/>
              <a:gd name="connsiteX9552" fmla="*/ 9674948 w 12193268"/>
              <a:gd name="connsiteY9552" fmla="*/ 2286296 h 6852115"/>
              <a:gd name="connsiteX9553" fmla="*/ 7812775 w 12193268"/>
              <a:gd name="connsiteY9553" fmla="*/ 1986801 h 6852115"/>
              <a:gd name="connsiteX9554" fmla="*/ 8129457 w 12193268"/>
              <a:gd name="connsiteY9554" fmla="*/ 2279302 h 6852115"/>
              <a:gd name="connsiteX9555" fmla="*/ 7803310 w 12193268"/>
              <a:gd name="connsiteY9555" fmla="*/ 2580544 h 6852115"/>
              <a:gd name="connsiteX9556" fmla="*/ 7803310 w 12193268"/>
              <a:gd name="connsiteY9556" fmla="*/ 2583284 h 6852115"/>
              <a:gd name="connsiteX9557" fmla="*/ 7486628 w 12193268"/>
              <a:gd name="connsiteY9557" fmla="*/ 2290783 h 6852115"/>
              <a:gd name="connsiteX9558" fmla="*/ 7812774 w 12193268"/>
              <a:gd name="connsiteY9558" fmla="*/ 1989541 h 6852115"/>
              <a:gd name="connsiteX9559" fmla="*/ 5622009 w 12193268"/>
              <a:gd name="connsiteY9559" fmla="*/ 1989027 h 6852115"/>
              <a:gd name="connsiteX9560" fmla="*/ 5941136 w 12193268"/>
              <a:gd name="connsiteY9560" fmla="*/ 2283788 h 6852115"/>
              <a:gd name="connsiteX9561" fmla="*/ 5618154 w 12193268"/>
              <a:gd name="connsiteY9561" fmla="*/ 2582108 h 6852115"/>
              <a:gd name="connsiteX9562" fmla="*/ 5299025 w 12193268"/>
              <a:gd name="connsiteY9562" fmla="*/ 2287347 h 6852115"/>
              <a:gd name="connsiteX9563" fmla="*/ 1235452 w 12193268"/>
              <a:gd name="connsiteY9563" fmla="*/ 1990092 h 6852115"/>
              <a:gd name="connsiteX9564" fmla="*/ 1554579 w 12193268"/>
              <a:gd name="connsiteY9564" fmla="*/ 2284853 h 6852115"/>
              <a:gd name="connsiteX9565" fmla="*/ 1231598 w 12193268"/>
              <a:gd name="connsiteY9565" fmla="*/ 2583174 h 6852115"/>
              <a:gd name="connsiteX9566" fmla="*/ 912468 w 12193268"/>
              <a:gd name="connsiteY9566" fmla="*/ 2288412 h 6852115"/>
              <a:gd name="connsiteX9567" fmla="*/ 11092438 w 12193268"/>
              <a:gd name="connsiteY9567" fmla="*/ 1959002 h 6852115"/>
              <a:gd name="connsiteX9568" fmla="*/ 11442768 w 12193268"/>
              <a:gd name="connsiteY9568" fmla="*/ 2282580 h 6852115"/>
              <a:gd name="connsiteX9569" fmla="*/ 11087172 w 12193268"/>
              <a:gd name="connsiteY9569" fmla="*/ 2611022 h 6852115"/>
              <a:gd name="connsiteX9570" fmla="*/ 11087172 w 12193268"/>
              <a:gd name="connsiteY9570" fmla="*/ 2613469 h 6852115"/>
              <a:gd name="connsiteX9571" fmla="*/ 10736844 w 12193268"/>
              <a:gd name="connsiteY9571" fmla="*/ 2289890 h 6852115"/>
              <a:gd name="connsiteX9572" fmla="*/ 11092438 w 12193268"/>
              <a:gd name="connsiteY9572" fmla="*/ 1961449 h 6852115"/>
              <a:gd name="connsiteX9573" fmla="*/ 6716515 w 12193268"/>
              <a:gd name="connsiteY9573" fmla="*/ 1960053 h 6852115"/>
              <a:gd name="connsiteX9574" fmla="*/ 7066845 w 12193268"/>
              <a:gd name="connsiteY9574" fmla="*/ 2283630 h 6852115"/>
              <a:gd name="connsiteX9575" fmla="*/ 6711249 w 12193268"/>
              <a:gd name="connsiteY9575" fmla="*/ 2612073 h 6852115"/>
              <a:gd name="connsiteX9576" fmla="*/ 6711249 w 12193268"/>
              <a:gd name="connsiteY9576" fmla="*/ 2614519 h 6852115"/>
              <a:gd name="connsiteX9577" fmla="*/ 6360920 w 12193268"/>
              <a:gd name="connsiteY9577" fmla="*/ 2290941 h 6852115"/>
              <a:gd name="connsiteX9578" fmla="*/ 6716515 w 12193268"/>
              <a:gd name="connsiteY9578" fmla="*/ 1962499 h 6852115"/>
              <a:gd name="connsiteX9579" fmla="*/ 8904835 w 12193268"/>
              <a:gd name="connsiteY9579" fmla="*/ 1955566 h 6852115"/>
              <a:gd name="connsiteX9580" fmla="*/ 9255164 w 12193268"/>
              <a:gd name="connsiteY9580" fmla="*/ 2279143 h 6852115"/>
              <a:gd name="connsiteX9581" fmla="*/ 8899570 w 12193268"/>
              <a:gd name="connsiteY9581" fmla="*/ 2607586 h 6852115"/>
              <a:gd name="connsiteX9582" fmla="*/ 8899570 w 12193268"/>
              <a:gd name="connsiteY9582" fmla="*/ 2610032 h 6852115"/>
              <a:gd name="connsiteX9583" fmla="*/ 8549241 w 12193268"/>
              <a:gd name="connsiteY9583" fmla="*/ 2286455 h 6852115"/>
              <a:gd name="connsiteX9584" fmla="*/ 8904835 w 12193268"/>
              <a:gd name="connsiteY9584" fmla="*/ 1958012 h 6852115"/>
              <a:gd name="connsiteX9585" fmla="*/ 2329958 w 12193268"/>
              <a:gd name="connsiteY9585" fmla="*/ 1961118 h 6852115"/>
              <a:gd name="connsiteX9586" fmla="*/ 2680288 w 12193268"/>
              <a:gd name="connsiteY9586" fmla="*/ 2284696 h 6852115"/>
              <a:gd name="connsiteX9587" fmla="*/ 2324692 w 12193268"/>
              <a:gd name="connsiteY9587" fmla="*/ 2613138 h 6852115"/>
              <a:gd name="connsiteX9588" fmla="*/ 2324692 w 12193268"/>
              <a:gd name="connsiteY9588" fmla="*/ 2615585 h 6852115"/>
              <a:gd name="connsiteX9589" fmla="*/ 1974363 w 12193268"/>
              <a:gd name="connsiteY9589" fmla="*/ 2292006 h 6852115"/>
              <a:gd name="connsiteX9590" fmla="*/ 2329958 w 12193268"/>
              <a:gd name="connsiteY9590" fmla="*/ 1963565 h 6852115"/>
              <a:gd name="connsiteX9591" fmla="*/ 4528912 w 12193268"/>
              <a:gd name="connsiteY9591" fmla="*/ 1956616 h 6852115"/>
              <a:gd name="connsiteX9592" fmla="*/ 4879241 w 12193268"/>
              <a:gd name="connsiteY9592" fmla="*/ 2280194 h 6852115"/>
              <a:gd name="connsiteX9593" fmla="*/ 4523646 w 12193268"/>
              <a:gd name="connsiteY9593" fmla="*/ 2608636 h 6852115"/>
              <a:gd name="connsiteX9594" fmla="*/ 4523646 w 12193268"/>
              <a:gd name="connsiteY9594" fmla="*/ 2611083 h 6852115"/>
              <a:gd name="connsiteX9595" fmla="*/ 4173318 w 12193268"/>
              <a:gd name="connsiteY9595" fmla="*/ 2287505 h 6852115"/>
              <a:gd name="connsiteX9596" fmla="*/ 4528912 w 12193268"/>
              <a:gd name="connsiteY9596" fmla="*/ 1959063 h 6852115"/>
              <a:gd name="connsiteX9597" fmla="*/ 10533159 w 12193268"/>
              <a:gd name="connsiteY9597" fmla="*/ 1888788 h 6852115"/>
              <a:gd name="connsiteX9598" fmla="*/ 10560640 w 12193268"/>
              <a:gd name="connsiteY9598" fmla="*/ 1915851 h 6852115"/>
              <a:gd name="connsiteX9599" fmla="*/ 10533159 w 12193268"/>
              <a:gd name="connsiteY9599" fmla="*/ 1942914 h 6852115"/>
              <a:gd name="connsiteX9600" fmla="*/ 10505678 w 12193268"/>
              <a:gd name="connsiteY9600" fmla="*/ 1915851 h 6852115"/>
              <a:gd name="connsiteX9601" fmla="*/ 6157235 w 12193268"/>
              <a:gd name="connsiteY9601" fmla="*/ 1889839 h 6852115"/>
              <a:gd name="connsiteX9602" fmla="*/ 6184717 w 12193268"/>
              <a:gd name="connsiteY9602" fmla="*/ 1916902 h 6852115"/>
              <a:gd name="connsiteX9603" fmla="*/ 6157235 w 12193268"/>
              <a:gd name="connsiteY9603" fmla="*/ 1943964 h 6852115"/>
              <a:gd name="connsiteX9604" fmla="*/ 6129754 w 12193268"/>
              <a:gd name="connsiteY9604" fmla="*/ 1916902 h 6852115"/>
              <a:gd name="connsiteX9605" fmla="*/ 11651717 w 12193268"/>
              <a:gd name="connsiteY9605" fmla="*/ 1881161 h 6852115"/>
              <a:gd name="connsiteX9606" fmla="*/ 11679198 w 12193268"/>
              <a:gd name="connsiteY9606" fmla="*/ 1908224 h 6852115"/>
              <a:gd name="connsiteX9607" fmla="*/ 11651717 w 12193268"/>
              <a:gd name="connsiteY9607" fmla="*/ 1935286 h 6852115"/>
              <a:gd name="connsiteX9608" fmla="*/ 11624236 w 12193268"/>
              <a:gd name="connsiteY9608" fmla="*/ 1908223 h 6852115"/>
              <a:gd name="connsiteX9609" fmla="*/ 8345556 w 12193268"/>
              <a:gd name="connsiteY9609" fmla="*/ 1885352 h 6852115"/>
              <a:gd name="connsiteX9610" fmla="*/ 8373037 w 12193268"/>
              <a:gd name="connsiteY9610" fmla="*/ 1912415 h 6852115"/>
              <a:gd name="connsiteX9611" fmla="*/ 8345556 w 12193268"/>
              <a:gd name="connsiteY9611" fmla="*/ 1939477 h 6852115"/>
              <a:gd name="connsiteX9612" fmla="*/ 8318075 w 12193268"/>
              <a:gd name="connsiteY9612" fmla="*/ 1912416 h 6852115"/>
              <a:gd name="connsiteX9613" fmla="*/ 1770679 w 12193268"/>
              <a:gd name="connsiteY9613" fmla="*/ 1890904 h 6852115"/>
              <a:gd name="connsiteX9614" fmla="*/ 1798160 w 12193268"/>
              <a:gd name="connsiteY9614" fmla="*/ 1917967 h 6852115"/>
              <a:gd name="connsiteX9615" fmla="*/ 1770679 w 12193268"/>
              <a:gd name="connsiteY9615" fmla="*/ 1945030 h 6852115"/>
              <a:gd name="connsiteX9616" fmla="*/ 1743198 w 12193268"/>
              <a:gd name="connsiteY9616" fmla="*/ 1917967 h 6852115"/>
              <a:gd name="connsiteX9617" fmla="*/ 7275794 w 12193268"/>
              <a:gd name="connsiteY9617" fmla="*/ 1882211 h 6852115"/>
              <a:gd name="connsiteX9618" fmla="*/ 7303274 w 12193268"/>
              <a:gd name="connsiteY9618" fmla="*/ 1909275 h 6852115"/>
              <a:gd name="connsiteX9619" fmla="*/ 7275793 w 12193268"/>
              <a:gd name="connsiteY9619" fmla="*/ 1936337 h 6852115"/>
              <a:gd name="connsiteX9620" fmla="*/ 7248312 w 12193268"/>
              <a:gd name="connsiteY9620" fmla="*/ 1909274 h 6852115"/>
              <a:gd name="connsiteX9621" fmla="*/ 3969633 w 12193268"/>
              <a:gd name="connsiteY9621" fmla="*/ 1886402 h 6852115"/>
              <a:gd name="connsiteX9622" fmla="*/ 3997114 w 12193268"/>
              <a:gd name="connsiteY9622" fmla="*/ 1913465 h 6852115"/>
              <a:gd name="connsiteX9623" fmla="*/ 3969633 w 12193268"/>
              <a:gd name="connsiteY9623" fmla="*/ 1940528 h 6852115"/>
              <a:gd name="connsiteX9624" fmla="*/ 3942152 w 12193268"/>
              <a:gd name="connsiteY9624" fmla="*/ 1913466 h 6852115"/>
              <a:gd name="connsiteX9625" fmla="*/ 9464114 w 12193268"/>
              <a:gd name="connsiteY9625" fmla="*/ 1877725 h 6852115"/>
              <a:gd name="connsiteX9626" fmla="*/ 9491596 w 12193268"/>
              <a:gd name="connsiteY9626" fmla="*/ 1904788 h 6852115"/>
              <a:gd name="connsiteX9627" fmla="*/ 9464113 w 12193268"/>
              <a:gd name="connsiteY9627" fmla="*/ 1931851 h 6852115"/>
              <a:gd name="connsiteX9628" fmla="*/ 9436633 w 12193268"/>
              <a:gd name="connsiteY9628" fmla="*/ 1904788 h 6852115"/>
              <a:gd name="connsiteX9629" fmla="*/ 2889237 w 12193268"/>
              <a:gd name="connsiteY9629" fmla="*/ 1883277 h 6852115"/>
              <a:gd name="connsiteX9630" fmla="*/ 2916718 w 12193268"/>
              <a:gd name="connsiteY9630" fmla="*/ 1910340 h 6852115"/>
              <a:gd name="connsiteX9631" fmla="*/ 2889238 w 12193268"/>
              <a:gd name="connsiteY9631" fmla="*/ 1937402 h 6852115"/>
              <a:gd name="connsiteX9632" fmla="*/ 2861756 w 12193268"/>
              <a:gd name="connsiteY9632" fmla="*/ 1910339 h 6852115"/>
              <a:gd name="connsiteX9633" fmla="*/ 5088191 w 12193268"/>
              <a:gd name="connsiteY9633" fmla="*/ 1878776 h 6852115"/>
              <a:gd name="connsiteX9634" fmla="*/ 5115672 w 12193268"/>
              <a:gd name="connsiteY9634" fmla="*/ 1905838 h 6852115"/>
              <a:gd name="connsiteX9635" fmla="*/ 5088190 w 12193268"/>
              <a:gd name="connsiteY9635" fmla="*/ 1932901 h 6852115"/>
              <a:gd name="connsiteX9636" fmla="*/ 5060709 w 12193268"/>
              <a:gd name="connsiteY9636" fmla="*/ 1905838 h 6852115"/>
              <a:gd name="connsiteX9637" fmla="*/ 701634 w 12193268"/>
              <a:gd name="connsiteY9637" fmla="*/ 1879841 h 6852115"/>
              <a:gd name="connsiteX9638" fmla="*/ 729115 w 12193268"/>
              <a:gd name="connsiteY9638" fmla="*/ 1906904 h 6852115"/>
              <a:gd name="connsiteX9639" fmla="*/ 701634 w 12193268"/>
              <a:gd name="connsiteY9639" fmla="*/ 1933967 h 6852115"/>
              <a:gd name="connsiteX9640" fmla="*/ 674152 w 12193268"/>
              <a:gd name="connsiteY9640" fmla="*/ 1906904 h 6852115"/>
              <a:gd name="connsiteX9641" fmla="*/ 10968063 w 12193268"/>
              <a:gd name="connsiteY9641" fmla="*/ 1842399 h 6852115"/>
              <a:gd name="connsiteX9642" fmla="*/ 10891288 w 12193268"/>
              <a:gd name="connsiteY9642" fmla="*/ 1918007 h 6852115"/>
              <a:gd name="connsiteX9643" fmla="*/ 10968063 w 12193268"/>
              <a:gd name="connsiteY9643" fmla="*/ 1993612 h 6852115"/>
              <a:gd name="connsiteX9644" fmla="*/ 11044837 w 12193268"/>
              <a:gd name="connsiteY9644" fmla="*/ 1918007 h 6852115"/>
              <a:gd name="connsiteX9645" fmla="*/ 10094352 w 12193268"/>
              <a:gd name="connsiteY9645" fmla="*/ 1840245 h 6852115"/>
              <a:gd name="connsiteX9646" fmla="*/ 10017576 w 12193268"/>
              <a:gd name="connsiteY9646" fmla="*/ 1915851 h 6852115"/>
              <a:gd name="connsiteX9647" fmla="*/ 10094352 w 12193268"/>
              <a:gd name="connsiteY9647" fmla="*/ 1991457 h 6852115"/>
              <a:gd name="connsiteX9648" fmla="*/ 10171127 w 12193268"/>
              <a:gd name="connsiteY9648" fmla="*/ 1915851 h 6852115"/>
              <a:gd name="connsiteX9649" fmla="*/ 6592138 w 12193268"/>
              <a:gd name="connsiteY9649" fmla="*/ 1843450 h 6852115"/>
              <a:gd name="connsiteX9650" fmla="*/ 6515364 w 12193268"/>
              <a:gd name="connsiteY9650" fmla="*/ 1919057 h 6852115"/>
              <a:gd name="connsiteX9651" fmla="*/ 6592138 w 12193268"/>
              <a:gd name="connsiteY9651" fmla="*/ 1994662 h 6852115"/>
              <a:gd name="connsiteX9652" fmla="*/ 6668914 w 12193268"/>
              <a:gd name="connsiteY9652" fmla="*/ 1919057 h 6852115"/>
              <a:gd name="connsiteX9653" fmla="*/ 8780460 w 12193268"/>
              <a:gd name="connsiteY9653" fmla="*/ 1838964 h 6852115"/>
              <a:gd name="connsiteX9654" fmla="*/ 8703685 w 12193268"/>
              <a:gd name="connsiteY9654" fmla="*/ 1914570 h 6852115"/>
              <a:gd name="connsiteX9655" fmla="*/ 8780460 w 12193268"/>
              <a:gd name="connsiteY9655" fmla="*/ 1990176 h 6852115"/>
              <a:gd name="connsiteX9656" fmla="*/ 8857235 w 12193268"/>
              <a:gd name="connsiteY9656" fmla="*/ 1914571 h 6852115"/>
              <a:gd name="connsiteX9657" fmla="*/ 12090527 w 12193268"/>
              <a:gd name="connsiteY9657" fmla="*/ 1832617 h 6852115"/>
              <a:gd name="connsiteX9658" fmla="*/ 12013752 w 12193268"/>
              <a:gd name="connsiteY9658" fmla="*/ 1908223 h 6852115"/>
              <a:gd name="connsiteX9659" fmla="*/ 12090527 w 12193268"/>
              <a:gd name="connsiteY9659" fmla="*/ 1983830 h 6852115"/>
              <a:gd name="connsiteX9660" fmla="*/ 12167302 w 12193268"/>
              <a:gd name="connsiteY9660" fmla="*/ 1908223 h 6852115"/>
              <a:gd name="connsiteX9661" fmla="*/ 5718429 w 12193268"/>
              <a:gd name="connsiteY9661" fmla="*/ 1841295 h 6852115"/>
              <a:gd name="connsiteX9662" fmla="*/ 5641652 w 12193268"/>
              <a:gd name="connsiteY9662" fmla="*/ 1916901 h 6852115"/>
              <a:gd name="connsiteX9663" fmla="*/ 5718429 w 12193268"/>
              <a:gd name="connsiteY9663" fmla="*/ 1992508 h 6852115"/>
              <a:gd name="connsiteX9664" fmla="*/ 5795204 w 12193268"/>
              <a:gd name="connsiteY9664" fmla="*/ 1916902 h 6852115"/>
              <a:gd name="connsiteX9665" fmla="*/ 7906747 w 12193268"/>
              <a:gd name="connsiteY9665" fmla="*/ 1836808 h 6852115"/>
              <a:gd name="connsiteX9666" fmla="*/ 7829971 w 12193268"/>
              <a:gd name="connsiteY9666" fmla="*/ 1912416 h 6852115"/>
              <a:gd name="connsiteX9667" fmla="*/ 7906747 w 12193268"/>
              <a:gd name="connsiteY9667" fmla="*/ 1988022 h 6852115"/>
              <a:gd name="connsiteX9668" fmla="*/ 7983522 w 12193268"/>
              <a:gd name="connsiteY9668" fmla="*/ 1912416 h 6852115"/>
              <a:gd name="connsiteX9669" fmla="*/ 2205583 w 12193268"/>
              <a:gd name="connsiteY9669" fmla="*/ 1844515 h 6852115"/>
              <a:gd name="connsiteX9670" fmla="*/ 2128808 w 12193268"/>
              <a:gd name="connsiteY9670" fmla="*/ 1920123 h 6852115"/>
              <a:gd name="connsiteX9671" fmla="*/ 2205583 w 12193268"/>
              <a:gd name="connsiteY9671" fmla="*/ 1995728 h 6852115"/>
              <a:gd name="connsiteX9672" fmla="*/ 2282358 w 12193268"/>
              <a:gd name="connsiteY9672" fmla="*/ 1920123 h 6852115"/>
              <a:gd name="connsiteX9673" fmla="*/ 4404537 w 12193268"/>
              <a:gd name="connsiteY9673" fmla="*/ 1840014 h 6852115"/>
              <a:gd name="connsiteX9674" fmla="*/ 4327762 w 12193268"/>
              <a:gd name="connsiteY9674" fmla="*/ 1915620 h 6852115"/>
              <a:gd name="connsiteX9675" fmla="*/ 4404536 w 12193268"/>
              <a:gd name="connsiteY9675" fmla="*/ 1991227 h 6852115"/>
              <a:gd name="connsiteX9676" fmla="*/ 4481311 w 12193268"/>
              <a:gd name="connsiteY9676" fmla="*/ 1915622 h 6852115"/>
              <a:gd name="connsiteX9677" fmla="*/ 11216814 w 12193268"/>
              <a:gd name="connsiteY9677" fmla="*/ 1830462 h 6852115"/>
              <a:gd name="connsiteX9678" fmla="*/ 11140038 w 12193268"/>
              <a:gd name="connsiteY9678" fmla="*/ 1906068 h 6852115"/>
              <a:gd name="connsiteX9679" fmla="*/ 11216814 w 12193268"/>
              <a:gd name="connsiteY9679" fmla="*/ 1981674 h 6852115"/>
              <a:gd name="connsiteX9680" fmla="*/ 11293589 w 12193268"/>
              <a:gd name="connsiteY9680" fmla="*/ 1906068 h 6852115"/>
              <a:gd name="connsiteX9681" fmla="*/ 7714603 w 12193268"/>
              <a:gd name="connsiteY9681" fmla="*/ 1833668 h 6852115"/>
              <a:gd name="connsiteX9682" fmla="*/ 7637828 w 12193268"/>
              <a:gd name="connsiteY9682" fmla="*/ 1909274 h 6852115"/>
              <a:gd name="connsiteX9683" fmla="*/ 7714603 w 12193268"/>
              <a:gd name="connsiteY9683" fmla="*/ 1984880 h 6852115"/>
              <a:gd name="connsiteX9684" fmla="*/ 7791378 w 12193268"/>
              <a:gd name="connsiteY9684" fmla="*/ 1909274 h 6852115"/>
              <a:gd name="connsiteX9685" fmla="*/ 1331872 w 12193268"/>
              <a:gd name="connsiteY9685" fmla="*/ 1842361 h 6852115"/>
              <a:gd name="connsiteX9686" fmla="*/ 1255096 w 12193268"/>
              <a:gd name="connsiteY9686" fmla="*/ 1917967 h 6852115"/>
              <a:gd name="connsiteX9687" fmla="*/ 1331872 w 12193268"/>
              <a:gd name="connsiteY9687" fmla="*/ 1993573 h 6852115"/>
              <a:gd name="connsiteX9688" fmla="*/ 1408647 w 12193268"/>
              <a:gd name="connsiteY9688" fmla="*/ 1917967 h 6852115"/>
              <a:gd name="connsiteX9689" fmla="*/ 10533160 w 12193268"/>
              <a:gd name="connsiteY9689" fmla="*/ 1829173 h 6852115"/>
              <a:gd name="connsiteX9690" fmla="*/ 10442953 w 12193268"/>
              <a:gd name="connsiteY9690" fmla="*/ 1918006 h 6852115"/>
              <a:gd name="connsiteX9691" fmla="*/ 10533160 w 12193268"/>
              <a:gd name="connsiteY9691" fmla="*/ 2006840 h 6852115"/>
              <a:gd name="connsiteX9692" fmla="*/ 10623367 w 12193268"/>
              <a:gd name="connsiteY9692" fmla="*/ 1918006 h 6852115"/>
              <a:gd name="connsiteX9693" fmla="*/ 9902923 w 12193268"/>
              <a:gd name="connsiteY9693" fmla="*/ 1829181 h 6852115"/>
              <a:gd name="connsiteX9694" fmla="*/ 9826148 w 12193268"/>
              <a:gd name="connsiteY9694" fmla="*/ 1904788 h 6852115"/>
              <a:gd name="connsiteX9695" fmla="*/ 9902923 w 12193268"/>
              <a:gd name="connsiteY9695" fmla="*/ 1980393 h 6852115"/>
              <a:gd name="connsiteX9696" fmla="*/ 9979699 w 12193268"/>
              <a:gd name="connsiteY9696" fmla="*/ 1904787 h 6852115"/>
              <a:gd name="connsiteX9697" fmla="*/ 3530824 w 12193268"/>
              <a:gd name="connsiteY9697" fmla="*/ 1837859 h 6852115"/>
              <a:gd name="connsiteX9698" fmla="*/ 3454049 w 12193268"/>
              <a:gd name="connsiteY9698" fmla="*/ 1913466 h 6852115"/>
              <a:gd name="connsiteX9699" fmla="*/ 3530824 w 12193268"/>
              <a:gd name="connsiteY9699" fmla="*/ 1989072 h 6852115"/>
              <a:gd name="connsiteX9700" fmla="*/ 3607600 w 12193268"/>
              <a:gd name="connsiteY9700" fmla="*/ 1913466 h 6852115"/>
              <a:gd name="connsiteX9701" fmla="*/ 17980 w 12193268"/>
              <a:gd name="connsiteY9701" fmla="*/ 1841080 h 6852115"/>
              <a:gd name="connsiteX9702" fmla="*/ 2560 w 12193268"/>
              <a:gd name="connsiteY9702" fmla="*/ 1856265 h 6852115"/>
              <a:gd name="connsiteX9703" fmla="*/ 2728 w 12193268"/>
              <a:gd name="connsiteY9703" fmla="*/ 1977273 h 6852115"/>
              <a:gd name="connsiteX9704" fmla="*/ 17980 w 12193268"/>
              <a:gd name="connsiteY9704" fmla="*/ 1992292 h 6852115"/>
              <a:gd name="connsiteX9705" fmla="*/ 94755 w 12193268"/>
              <a:gd name="connsiteY9705" fmla="*/ 1916687 h 6852115"/>
              <a:gd name="connsiteX9706" fmla="*/ 6840890 w 12193268"/>
              <a:gd name="connsiteY9706" fmla="*/ 1831512 h 6852115"/>
              <a:gd name="connsiteX9707" fmla="*/ 6764114 w 12193268"/>
              <a:gd name="connsiteY9707" fmla="*/ 1907118 h 6852115"/>
              <a:gd name="connsiteX9708" fmla="*/ 6840890 w 12193268"/>
              <a:gd name="connsiteY9708" fmla="*/ 1982725 h 6852115"/>
              <a:gd name="connsiteX9709" fmla="*/ 6917665 w 12193268"/>
              <a:gd name="connsiteY9709" fmla="*/ 1907118 h 6852115"/>
              <a:gd name="connsiteX9710" fmla="*/ 9029211 w 12193268"/>
              <a:gd name="connsiteY9710" fmla="*/ 1827025 h 6852115"/>
              <a:gd name="connsiteX9711" fmla="*/ 8952435 w 12193268"/>
              <a:gd name="connsiteY9711" fmla="*/ 1902632 h 6852115"/>
              <a:gd name="connsiteX9712" fmla="*/ 9029211 w 12193268"/>
              <a:gd name="connsiteY9712" fmla="*/ 1978238 h 6852115"/>
              <a:gd name="connsiteX9713" fmla="*/ 9105986 w 12193268"/>
              <a:gd name="connsiteY9713" fmla="*/ 1902632 h 6852115"/>
              <a:gd name="connsiteX9714" fmla="*/ 3328046 w 12193268"/>
              <a:gd name="connsiteY9714" fmla="*/ 1834733 h 6852115"/>
              <a:gd name="connsiteX9715" fmla="*/ 3251271 w 12193268"/>
              <a:gd name="connsiteY9715" fmla="*/ 1910339 h 6852115"/>
              <a:gd name="connsiteX9716" fmla="*/ 3328046 w 12193268"/>
              <a:gd name="connsiteY9716" fmla="*/ 1985946 h 6852115"/>
              <a:gd name="connsiteX9717" fmla="*/ 3404821 w 12193268"/>
              <a:gd name="connsiteY9717" fmla="*/ 1910339 h 6852115"/>
              <a:gd name="connsiteX9718" fmla="*/ 6157237 w 12193268"/>
              <a:gd name="connsiteY9718" fmla="*/ 1830224 h 6852115"/>
              <a:gd name="connsiteX9719" fmla="*/ 6067029 w 12193268"/>
              <a:gd name="connsiteY9719" fmla="*/ 1919057 h 6852115"/>
              <a:gd name="connsiteX9720" fmla="*/ 6157236 w 12193268"/>
              <a:gd name="connsiteY9720" fmla="*/ 2007890 h 6852115"/>
              <a:gd name="connsiteX9721" fmla="*/ 6247443 w 12193268"/>
              <a:gd name="connsiteY9721" fmla="*/ 1919057 h 6852115"/>
              <a:gd name="connsiteX9722" fmla="*/ 5526999 w 12193268"/>
              <a:gd name="connsiteY9722" fmla="*/ 1830231 h 6852115"/>
              <a:gd name="connsiteX9723" fmla="*/ 5450225 w 12193268"/>
              <a:gd name="connsiteY9723" fmla="*/ 1905838 h 6852115"/>
              <a:gd name="connsiteX9724" fmla="*/ 5527000 w 12193268"/>
              <a:gd name="connsiteY9724" fmla="*/ 1981444 h 6852115"/>
              <a:gd name="connsiteX9725" fmla="*/ 5603776 w 12193268"/>
              <a:gd name="connsiteY9725" fmla="*/ 1905838 h 6852115"/>
              <a:gd name="connsiteX9726" fmla="*/ 8345557 w 12193268"/>
              <a:gd name="connsiteY9726" fmla="*/ 1825737 h 6852115"/>
              <a:gd name="connsiteX9727" fmla="*/ 8255350 w 12193268"/>
              <a:gd name="connsiteY9727" fmla="*/ 1914570 h 6852115"/>
              <a:gd name="connsiteX9728" fmla="*/ 8345557 w 12193268"/>
              <a:gd name="connsiteY9728" fmla="*/ 2003404 h 6852115"/>
              <a:gd name="connsiteX9729" fmla="*/ 8435764 w 12193268"/>
              <a:gd name="connsiteY9729" fmla="*/ 1914570 h 6852115"/>
              <a:gd name="connsiteX9730" fmla="*/ 2454333 w 12193268"/>
              <a:gd name="connsiteY9730" fmla="*/ 1832578 h 6852115"/>
              <a:gd name="connsiteX9731" fmla="*/ 2377557 w 12193268"/>
              <a:gd name="connsiteY9731" fmla="*/ 1908184 h 6852115"/>
              <a:gd name="connsiteX9732" fmla="*/ 2454334 w 12193268"/>
              <a:gd name="connsiteY9732" fmla="*/ 1983790 h 6852115"/>
              <a:gd name="connsiteX9733" fmla="*/ 2531109 w 12193268"/>
              <a:gd name="connsiteY9733" fmla="*/ 1908184 h 6852115"/>
              <a:gd name="connsiteX9734" fmla="*/ 4653288 w 12193268"/>
              <a:gd name="connsiteY9734" fmla="*/ 1828076 h 6852115"/>
              <a:gd name="connsiteX9735" fmla="*/ 4576512 w 12193268"/>
              <a:gd name="connsiteY9735" fmla="*/ 1903682 h 6852115"/>
              <a:gd name="connsiteX9736" fmla="*/ 4653288 w 12193268"/>
              <a:gd name="connsiteY9736" fmla="*/ 1979288 h 6852115"/>
              <a:gd name="connsiteX9737" fmla="*/ 4730063 w 12193268"/>
              <a:gd name="connsiteY9737" fmla="*/ 1903683 h 6852115"/>
              <a:gd name="connsiteX9738" fmla="*/ 1770680 w 12193268"/>
              <a:gd name="connsiteY9738" fmla="*/ 1831289 h 6852115"/>
              <a:gd name="connsiteX9739" fmla="*/ 1680472 w 12193268"/>
              <a:gd name="connsiteY9739" fmla="*/ 1920123 h 6852115"/>
              <a:gd name="connsiteX9740" fmla="*/ 1770680 w 12193268"/>
              <a:gd name="connsiteY9740" fmla="*/ 2008956 h 6852115"/>
              <a:gd name="connsiteX9741" fmla="*/ 1860887 w 12193268"/>
              <a:gd name="connsiteY9741" fmla="*/ 1920123 h 6852115"/>
              <a:gd name="connsiteX9742" fmla="*/ 11651716 w 12193268"/>
              <a:gd name="connsiteY9742" fmla="*/ 1817234 h 6852115"/>
              <a:gd name="connsiteX9743" fmla="*/ 11561510 w 12193268"/>
              <a:gd name="connsiteY9743" fmla="*/ 1906068 h 6852115"/>
              <a:gd name="connsiteX9744" fmla="*/ 11651717 w 12193268"/>
              <a:gd name="connsiteY9744" fmla="*/ 1994901 h 6852115"/>
              <a:gd name="connsiteX9745" fmla="*/ 11741924 w 12193268"/>
              <a:gd name="connsiteY9745" fmla="*/ 1906068 h 6852115"/>
              <a:gd name="connsiteX9746" fmla="*/ 1140443 w 12193268"/>
              <a:gd name="connsiteY9746" fmla="*/ 1831297 h 6852115"/>
              <a:gd name="connsiteX9747" fmla="*/ 1063668 w 12193268"/>
              <a:gd name="connsiteY9747" fmla="*/ 1906904 h 6852115"/>
              <a:gd name="connsiteX9748" fmla="*/ 1140443 w 12193268"/>
              <a:gd name="connsiteY9748" fmla="*/ 1982509 h 6852115"/>
              <a:gd name="connsiteX9749" fmla="*/ 1217219 w 12193268"/>
              <a:gd name="connsiteY9749" fmla="*/ 1906903 h 6852115"/>
              <a:gd name="connsiteX9750" fmla="*/ 3969634 w 12193268"/>
              <a:gd name="connsiteY9750" fmla="*/ 1826787 h 6852115"/>
              <a:gd name="connsiteX9751" fmla="*/ 3879427 w 12193268"/>
              <a:gd name="connsiteY9751" fmla="*/ 1915621 h 6852115"/>
              <a:gd name="connsiteX9752" fmla="*/ 3969634 w 12193268"/>
              <a:gd name="connsiteY9752" fmla="*/ 2004455 h 6852115"/>
              <a:gd name="connsiteX9753" fmla="*/ 4059840 w 12193268"/>
              <a:gd name="connsiteY9753" fmla="*/ 1915621 h 6852115"/>
              <a:gd name="connsiteX9754" fmla="*/ 266731 w 12193268"/>
              <a:gd name="connsiteY9754" fmla="*/ 1829141 h 6852115"/>
              <a:gd name="connsiteX9755" fmla="*/ 189955 w 12193268"/>
              <a:gd name="connsiteY9755" fmla="*/ 1904748 h 6852115"/>
              <a:gd name="connsiteX9756" fmla="*/ 266731 w 12193268"/>
              <a:gd name="connsiteY9756" fmla="*/ 1980354 h 6852115"/>
              <a:gd name="connsiteX9757" fmla="*/ 343506 w 12193268"/>
              <a:gd name="connsiteY9757" fmla="*/ 1904748 h 6852115"/>
              <a:gd name="connsiteX9758" fmla="*/ 7275793 w 12193268"/>
              <a:gd name="connsiteY9758" fmla="*/ 1818284 h 6852115"/>
              <a:gd name="connsiteX9759" fmla="*/ 7185587 w 12193268"/>
              <a:gd name="connsiteY9759" fmla="*/ 1907118 h 6852115"/>
              <a:gd name="connsiteX9760" fmla="*/ 7275794 w 12193268"/>
              <a:gd name="connsiteY9760" fmla="*/ 1995952 h 6852115"/>
              <a:gd name="connsiteX9761" fmla="*/ 7366000 w 12193268"/>
              <a:gd name="connsiteY9761" fmla="*/ 1907118 h 6852115"/>
              <a:gd name="connsiteX9762" fmla="*/ 9464114 w 12193268"/>
              <a:gd name="connsiteY9762" fmla="*/ 1813798 h 6852115"/>
              <a:gd name="connsiteX9763" fmla="*/ 9373906 w 12193268"/>
              <a:gd name="connsiteY9763" fmla="*/ 1902632 h 6852115"/>
              <a:gd name="connsiteX9764" fmla="*/ 9464114 w 12193268"/>
              <a:gd name="connsiteY9764" fmla="*/ 1991466 h 6852115"/>
              <a:gd name="connsiteX9765" fmla="*/ 9554321 w 12193268"/>
              <a:gd name="connsiteY9765" fmla="*/ 1902632 h 6852115"/>
              <a:gd name="connsiteX9766" fmla="*/ 2889236 w 12193268"/>
              <a:gd name="connsiteY9766" fmla="*/ 1819350 h 6852115"/>
              <a:gd name="connsiteX9767" fmla="*/ 2799030 w 12193268"/>
              <a:gd name="connsiteY9767" fmla="*/ 1908184 h 6852115"/>
              <a:gd name="connsiteX9768" fmla="*/ 2889237 w 12193268"/>
              <a:gd name="connsiteY9768" fmla="*/ 1997017 h 6852115"/>
              <a:gd name="connsiteX9769" fmla="*/ 2979444 w 12193268"/>
              <a:gd name="connsiteY9769" fmla="*/ 1908184 h 6852115"/>
              <a:gd name="connsiteX9770" fmla="*/ 10968063 w 12193268"/>
              <a:gd name="connsiteY9770" fmla="*/ 1806689 h 6852115"/>
              <a:gd name="connsiteX9771" fmla="*/ 11081100 w 12193268"/>
              <a:gd name="connsiteY9771" fmla="*/ 1918006 h 6852115"/>
              <a:gd name="connsiteX9772" fmla="*/ 10968063 w 12193268"/>
              <a:gd name="connsiteY9772" fmla="*/ 2029324 h 6852115"/>
              <a:gd name="connsiteX9773" fmla="*/ 10855026 w 12193268"/>
              <a:gd name="connsiteY9773" fmla="*/ 1918007 h 6852115"/>
              <a:gd name="connsiteX9774" fmla="*/ 5088190 w 12193268"/>
              <a:gd name="connsiteY9774" fmla="*/ 1814849 h 6852115"/>
              <a:gd name="connsiteX9775" fmla="*/ 4997983 w 12193268"/>
              <a:gd name="connsiteY9775" fmla="*/ 1903683 h 6852115"/>
              <a:gd name="connsiteX9776" fmla="*/ 5088190 w 12193268"/>
              <a:gd name="connsiteY9776" fmla="*/ 1992516 h 6852115"/>
              <a:gd name="connsiteX9777" fmla="*/ 5178398 w 12193268"/>
              <a:gd name="connsiteY9777" fmla="*/ 1903683 h 6852115"/>
              <a:gd name="connsiteX9778" fmla="*/ 6592139 w 12193268"/>
              <a:gd name="connsiteY9778" fmla="*/ 1807740 h 6852115"/>
              <a:gd name="connsiteX9779" fmla="*/ 6705176 w 12193268"/>
              <a:gd name="connsiteY9779" fmla="*/ 1919057 h 6852115"/>
              <a:gd name="connsiteX9780" fmla="*/ 6592139 w 12193268"/>
              <a:gd name="connsiteY9780" fmla="*/ 2030374 h 6852115"/>
              <a:gd name="connsiteX9781" fmla="*/ 6479102 w 12193268"/>
              <a:gd name="connsiteY9781" fmla="*/ 1919057 h 6852115"/>
              <a:gd name="connsiteX9782" fmla="*/ 701634 w 12193268"/>
              <a:gd name="connsiteY9782" fmla="*/ 1815914 h 6852115"/>
              <a:gd name="connsiteX9783" fmla="*/ 611426 w 12193268"/>
              <a:gd name="connsiteY9783" fmla="*/ 1904748 h 6852115"/>
              <a:gd name="connsiteX9784" fmla="*/ 701633 w 12193268"/>
              <a:gd name="connsiteY9784" fmla="*/ 1993582 h 6852115"/>
              <a:gd name="connsiteX9785" fmla="*/ 791841 w 12193268"/>
              <a:gd name="connsiteY9785" fmla="*/ 1904749 h 6852115"/>
              <a:gd name="connsiteX9786" fmla="*/ 8780460 w 12193268"/>
              <a:gd name="connsiteY9786" fmla="*/ 1803254 h 6852115"/>
              <a:gd name="connsiteX9787" fmla="*/ 8893498 w 12193268"/>
              <a:gd name="connsiteY9787" fmla="*/ 1914571 h 6852115"/>
              <a:gd name="connsiteX9788" fmla="*/ 8780460 w 12193268"/>
              <a:gd name="connsiteY9788" fmla="*/ 2025887 h 6852115"/>
              <a:gd name="connsiteX9789" fmla="*/ 8667422 w 12193268"/>
              <a:gd name="connsiteY9789" fmla="*/ 1914570 h 6852115"/>
              <a:gd name="connsiteX9790" fmla="*/ 2205582 w 12193268"/>
              <a:gd name="connsiteY9790" fmla="*/ 1808805 h 6852115"/>
              <a:gd name="connsiteX9791" fmla="*/ 2318620 w 12193268"/>
              <a:gd name="connsiteY9791" fmla="*/ 1920123 h 6852115"/>
              <a:gd name="connsiteX9792" fmla="*/ 2205583 w 12193268"/>
              <a:gd name="connsiteY9792" fmla="*/ 2031440 h 6852115"/>
              <a:gd name="connsiteX9793" fmla="*/ 2092546 w 12193268"/>
              <a:gd name="connsiteY9793" fmla="*/ 1920123 h 6852115"/>
              <a:gd name="connsiteX9794" fmla="*/ 4404537 w 12193268"/>
              <a:gd name="connsiteY9794" fmla="*/ 1804304 h 6852115"/>
              <a:gd name="connsiteX9795" fmla="*/ 4517574 w 12193268"/>
              <a:gd name="connsiteY9795" fmla="*/ 1915622 h 6852115"/>
              <a:gd name="connsiteX9796" fmla="*/ 4404536 w 12193268"/>
              <a:gd name="connsiteY9796" fmla="*/ 2026938 h 6852115"/>
              <a:gd name="connsiteX9797" fmla="*/ 4291499 w 12193268"/>
              <a:gd name="connsiteY9797" fmla="*/ 1915621 h 6852115"/>
              <a:gd name="connsiteX9798" fmla="*/ 11216814 w 12193268"/>
              <a:gd name="connsiteY9798" fmla="*/ 1794752 h 6852115"/>
              <a:gd name="connsiteX9799" fmla="*/ 11329851 w 12193268"/>
              <a:gd name="connsiteY9799" fmla="*/ 1906068 h 6852115"/>
              <a:gd name="connsiteX9800" fmla="*/ 11216814 w 12193268"/>
              <a:gd name="connsiteY9800" fmla="*/ 2017384 h 6852115"/>
              <a:gd name="connsiteX9801" fmla="*/ 11103775 w 12193268"/>
              <a:gd name="connsiteY9801" fmla="*/ 1906068 h 6852115"/>
              <a:gd name="connsiteX9802" fmla="*/ 7714603 w 12193268"/>
              <a:gd name="connsiteY9802" fmla="*/ 1797957 h 6852115"/>
              <a:gd name="connsiteX9803" fmla="*/ 7808576 w 12193268"/>
              <a:gd name="connsiteY9803" fmla="*/ 1890499 h 6852115"/>
              <a:gd name="connsiteX9804" fmla="*/ 7808575 w 12193268"/>
              <a:gd name="connsiteY9804" fmla="*/ 1897776 h 6852115"/>
              <a:gd name="connsiteX9805" fmla="*/ 7812270 w 12193268"/>
              <a:gd name="connsiteY9805" fmla="*/ 1894138 h 6852115"/>
              <a:gd name="connsiteX9806" fmla="*/ 7812775 w 12193268"/>
              <a:gd name="connsiteY9806" fmla="*/ 1894635 h 6852115"/>
              <a:gd name="connsiteX9807" fmla="*/ 7812775 w 12193268"/>
              <a:gd name="connsiteY9807" fmla="*/ 1893641 h 6852115"/>
              <a:gd name="connsiteX9808" fmla="*/ 7906747 w 12193268"/>
              <a:gd name="connsiteY9808" fmla="*/ 1801098 h 6852115"/>
              <a:gd name="connsiteX9809" fmla="*/ 8019785 w 12193268"/>
              <a:gd name="connsiteY9809" fmla="*/ 1912416 h 6852115"/>
              <a:gd name="connsiteX9810" fmla="*/ 7906746 w 12193268"/>
              <a:gd name="connsiteY9810" fmla="*/ 2023732 h 6852115"/>
              <a:gd name="connsiteX9811" fmla="*/ 7812774 w 12193268"/>
              <a:gd name="connsiteY9811" fmla="*/ 1931190 h 6852115"/>
              <a:gd name="connsiteX9812" fmla="*/ 7812775 w 12193268"/>
              <a:gd name="connsiteY9812" fmla="*/ 1923913 h 6852115"/>
              <a:gd name="connsiteX9813" fmla="*/ 7809080 w 12193268"/>
              <a:gd name="connsiteY9813" fmla="*/ 1927552 h 6852115"/>
              <a:gd name="connsiteX9814" fmla="*/ 7808575 w 12193268"/>
              <a:gd name="connsiteY9814" fmla="*/ 1927055 h 6852115"/>
              <a:gd name="connsiteX9815" fmla="*/ 7808575 w 12193268"/>
              <a:gd name="connsiteY9815" fmla="*/ 1928049 h 6852115"/>
              <a:gd name="connsiteX9816" fmla="*/ 7714603 w 12193268"/>
              <a:gd name="connsiteY9816" fmla="*/ 2020590 h 6852115"/>
              <a:gd name="connsiteX9817" fmla="*/ 7601565 w 12193268"/>
              <a:gd name="connsiteY9817" fmla="*/ 1909274 h 6852115"/>
              <a:gd name="connsiteX9818" fmla="*/ 9902923 w 12193268"/>
              <a:gd name="connsiteY9818" fmla="*/ 1793471 h 6852115"/>
              <a:gd name="connsiteX9819" fmla="*/ 9996180 w 12193268"/>
              <a:gd name="connsiteY9819" fmla="*/ 1885308 h 6852115"/>
              <a:gd name="connsiteX9820" fmla="*/ 9996180 w 12193268"/>
              <a:gd name="connsiteY9820" fmla="*/ 1901212 h 6852115"/>
              <a:gd name="connsiteX9821" fmla="*/ 10094353 w 12193268"/>
              <a:gd name="connsiteY9821" fmla="*/ 1804534 h 6852115"/>
              <a:gd name="connsiteX9822" fmla="*/ 10207388 w 12193268"/>
              <a:gd name="connsiteY9822" fmla="*/ 1915851 h 6852115"/>
              <a:gd name="connsiteX9823" fmla="*/ 10094352 w 12193268"/>
              <a:gd name="connsiteY9823" fmla="*/ 2027168 h 6852115"/>
              <a:gd name="connsiteX9824" fmla="*/ 10001096 w 12193268"/>
              <a:gd name="connsiteY9824" fmla="*/ 1935330 h 6852115"/>
              <a:gd name="connsiteX9825" fmla="*/ 10001095 w 12193268"/>
              <a:gd name="connsiteY9825" fmla="*/ 1919426 h 6852115"/>
              <a:gd name="connsiteX9826" fmla="*/ 9902923 w 12193268"/>
              <a:gd name="connsiteY9826" fmla="*/ 2016104 h 6852115"/>
              <a:gd name="connsiteX9827" fmla="*/ 9789886 w 12193268"/>
              <a:gd name="connsiteY9827" fmla="*/ 1904787 h 6852115"/>
              <a:gd name="connsiteX9828" fmla="*/ 6840891 w 12193268"/>
              <a:gd name="connsiteY9828" fmla="*/ 1795802 h 6852115"/>
              <a:gd name="connsiteX9829" fmla="*/ 6953927 w 12193268"/>
              <a:gd name="connsiteY9829" fmla="*/ 1907118 h 6852115"/>
              <a:gd name="connsiteX9830" fmla="*/ 6840890 w 12193268"/>
              <a:gd name="connsiteY9830" fmla="*/ 2018435 h 6852115"/>
              <a:gd name="connsiteX9831" fmla="*/ 6727851 w 12193268"/>
              <a:gd name="connsiteY9831" fmla="*/ 1907118 h 6852115"/>
              <a:gd name="connsiteX9832" fmla="*/ 9029211 w 12193268"/>
              <a:gd name="connsiteY9832" fmla="*/ 1791315 h 6852115"/>
              <a:gd name="connsiteX9833" fmla="*/ 9142248 w 12193268"/>
              <a:gd name="connsiteY9833" fmla="*/ 1902632 h 6852115"/>
              <a:gd name="connsiteX9834" fmla="*/ 9029211 w 12193268"/>
              <a:gd name="connsiteY9834" fmla="*/ 2013949 h 6852115"/>
              <a:gd name="connsiteX9835" fmla="*/ 8916173 w 12193268"/>
              <a:gd name="connsiteY9835" fmla="*/ 1902632 h 6852115"/>
              <a:gd name="connsiteX9836" fmla="*/ 5526999 w 12193268"/>
              <a:gd name="connsiteY9836" fmla="*/ 1794521 h 6852115"/>
              <a:gd name="connsiteX9837" fmla="*/ 5620256 w 12193268"/>
              <a:gd name="connsiteY9837" fmla="*/ 1886358 h 6852115"/>
              <a:gd name="connsiteX9838" fmla="*/ 5620256 w 12193268"/>
              <a:gd name="connsiteY9838" fmla="*/ 1902262 h 6852115"/>
              <a:gd name="connsiteX9839" fmla="*/ 5718429 w 12193268"/>
              <a:gd name="connsiteY9839" fmla="*/ 1805584 h 6852115"/>
              <a:gd name="connsiteX9840" fmla="*/ 5831464 w 12193268"/>
              <a:gd name="connsiteY9840" fmla="*/ 1916902 h 6852115"/>
              <a:gd name="connsiteX9841" fmla="*/ 5718428 w 12193268"/>
              <a:gd name="connsiteY9841" fmla="*/ 2028219 h 6852115"/>
              <a:gd name="connsiteX9842" fmla="*/ 5625172 w 12193268"/>
              <a:gd name="connsiteY9842" fmla="*/ 1936381 h 6852115"/>
              <a:gd name="connsiteX9843" fmla="*/ 5625172 w 12193268"/>
              <a:gd name="connsiteY9843" fmla="*/ 1920477 h 6852115"/>
              <a:gd name="connsiteX9844" fmla="*/ 5527000 w 12193268"/>
              <a:gd name="connsiteY9844" fmla="*/ 2017155 h 6852115"/>
              <a:gd name="connsiteX9845" fmla="*/ 5413963 w 12193268"/>
              <a:gd name="connsiteY9845" fmla="*/ 1905838 h 6852115"/>
              <a:gd name="connsiteX9846" fmla="*/ 10533160 w 12193268"/>
              <a:gd name="connsiteY9846" fmla="*/ 1787215 h 6852115"/>
              <a:gd name="connsiteX9847" fmla="*/ 10665973 w 12193268"/>
              <a:gd name="connsiteY9847" fmla="*/ 1918006 h 6852115"/>
              <a:gd name="connsiteX9848" fmla="*/ 10533160 w 12193268"/>
              <a:gd name="connsiteY9848" fmla="*/ 2048799 h 6852115"/>
              <a:gd name="connsiteX9849" fmla="*/ 10400346 w 12193268"/>
              <a:gd name="connsiteY9849" fmla="*/ 1918007 h 6852115"/>
              <a:gd name="connsiteX9850" fmla="*/ 2454334 w 12193268"/>
              <a:gd name="connsiteY9850" fmla="*/ 1796868 h 6852115"/>
              <a:gd name="connsiteX9851" fmla="*/ 2567371 w 12193268"/>
              <a:gd name="connsiteY9851" fmla="*/ 1908184 h 6852115"/>
              <a:gd name="connsiteX9852" fmla="*/ 2454334 w 12193268"/>
              <a:gd name="connsiteY9852" fmla="*/ 2019500 h 6852115"/>
              <a:gd name="connsiteX9853" fmla="*/ 2341294 w 12193268"/>
              <a:gd name="connsiteY9853" fmla="*/ 1908184 h 6852115"/>
              <a:gd name="connsiteX9854" fmla="*/ 4653288 w 12193268"/>
              <a:gd name="connsiteY9854" fmla="*/ 1792366 h 6852115"/>
              <a:gd name="connsiteX9855" fmla="*/ 4766324 w 12193268"/>
              <a:gd name="connsiteY9855" fmla="*/ 1903683 h 6852115"/>
              <a:gd name="connsiteX9856" fmla="*/ 4653288 w 12193268"/>
              <a:gd name="connsiteY9856" fmla="*/ 2014999 h 6852115"/>
              <a:gd name="connsiteX9857" fmla="*/ 4540250 w 12193268"/>
              <a:gd name="connsiteY9857" fmla="*/ 1903683 h 6852115"/>
              <a:gd name="connsiteX9858" fmla="*/ 1140443 w 12193268"/>
              <a:gd name="connsiteY9858" fmla="*/ 1795587 h 6852115"/>
              <a:gd name="connsiteX9859" fmla="*/ 1233699 w 12193268"/>
              <a:gd name="connsiteY9859" fmla="*/ 1887424 h 6852115"/>
              <a:gd name="connsiteX9860" fmla="*/ 1233700 w 12193268"/>
              <a:gd name="connsiteY9860" fmla="*/ 1903328 h 6852115"/>
              <a:gd name="connsiteX9861" fmla="*/ 1331872 w 12193268"/>
              <a:gd name="connsiteY9861" fmla="*/ 1806650 h 6852115"/>
              <a:gd name="connsiteX9862" fmla="*/ 1444907 w 12193268"/>
              <a:gd name="connsiteY9862" fmla="*/ 1917967 h 6852115"/>
              <a:gd name="connsiteX9863" fmla="*/ 1331873 w 12193268"/>
              <a:gd name="connsiteY9863" fmla="*/ 2029284 h 6852115"/>
              <a:gd name="connsiteX9864" fmla="*/ 1238615 w 12193268"/>
              <a:gd name="connsiteY9864" fmla="*/ 1937446 h 6852115"/>
              <a:gd name="connsiteX9865" fmla="*/ 1238616 w 12193268"/>
              <a:gd name="connsiteY9865" fmla="*/ 1921542 h 6852115"/>
              <a:gd name="connsiteX9866" fmla="*/ 1140443 w 12193268"/>
              <a:gd name="connsiteY9866" fmla="*/ 2018220 h 6852115"/>
              <a:gd name="connsiteX9867" fmla="*/ 1027406 w 12193268"/>
              <a:gd name="connsiteY9867" fmla="*/ 1906903 h 6852115"/>
              <a:gd name="connsiteX9868" fmla="*/ 6157237 w 12193268"/>
              <a:gd name="connsiteY9868" fmla="*/ 1788265 h 6852115"/>
              <a:gd name="connsiteX9869" fmla="*/ 6290050 w 12193268"/>
              <a:gd name="connsiteY9869" fmla="*/ 1919057 h 6852115"/>
              <a:gd name="connsiteX9870" fmla="*/ 6157236 w 12193268"/>
              <a:gd name="connsiteY9870" fmla="*/ 2049850 h 6852115"/>
              <a:gd name="connsiteX9871" fmla="*/ 6024422 w 12193268"/>
              <a:gd name="connsiteY9871" fmla="*/ 1919058 h 6852115"/>
              <a:gd name="connsiteX9872" fmla="*/ 8345557 w 12193268"/>
              <a:gd name="connsiteY9872" fmla="*/ 1783779 h 6852115"/>
              <a:gd name="connsiteX9873" fmla="*/ 8478371 w 12193268"/>
              <a:gd name="connsiteY9873" fmla="*/ 1914571 h 6852115"/>
              <a:gd name="connsiteX9874" fmla="*/ 8345556 w 12193268"/>
              <a:gd name="connsiteY9874" fmla="*/ 2045363 h 6852115"/>
              <a:gd name="connsiteX9875" fmla="*/ 8212743 w 12193268"/>
              <a:gd name="connsiteY9875" fmla="*/ 1914571 h 6852115"/>
              <a:gd name="connsiteX9876" fmla="*/ 266731 w 12193268"/>
              <a:gd name="connsiteY9876" fmla="*/ 1793431 h 6852115"/>
              <a:gd name="connsiteX9877" fmla="*/ 379768 w 12193268"/>
              <a:gd name="connsiteY9877" fmla="*/ 1904749 h 6852115"/>
              <a:gd name="connsiteX9878" fmla="*/ 266731 w 12193268"/>
              <a:gd name="connsiteY9878" fmla="*/ 2016065 h 6852115"/>
              <a:gd name="connsiteX9879" fmla="*/ 153694 w 12193268"/>
              <a:gd name="connsiteY9879" fmla="*/ 1904748 h 6852115"/>
              <a:gd name="connsiteX9880" fmla="*/ 1770680 w 12193268"/>
              <a:gd name="connsiteY9880" fmla="*/ 1789331 h 6852115"/>
              <a:gd name="connsiteX9881" fmla="*/ 1903494 w 12193268"/>
              <a:gd name="connsiteY9881" fmla="*/ 1920123 h 6852115"/>
              <a:gd name="connsiteX9882" fmla="*/ 1770680 w 12193268"/>
              <a:gd name="connsiteY9882" fmla="*/ 2050915 h 6852115"/>
              <a:gd name="connsiteX9883" fmla="*/ 1637865 w 12193268"/>
              <a:gd name="connsiteY9883" fmla="*/ 1920124 h 6852115"/>
              <a:gd name="connsiteX9884" fmla="*/ 11651717 w 12193268"/>
              <a:gd name="connsiteY9884" fmla="*/ 1775275 h 6852115"/>
              <a:gd name="connsiteX9885" fmla="*/ 11784531 w 12193268"/>
              <a:gd name="connsiteY9885" fmla="*/ 1906068 h 6852115"/>
              <a:gd name="connsiteX9886" fmla="*/ 11651716 w 12193268"/>
              <a:gd name="connsiteY9886" fmla="*/ 2036860 h 6852115"/>
              <a:gd name="connsiteX9887" fmla="*/ 11518903 w 12193268"/>
              <a:gd name="connsiteY9887" fmla="*/ 1906068 h 6852115"/>
              <a:gd name="connsiteX9888" fmla="*/ 3969634 w 12193268"/>
              <a:gd name="connsiteY9888" fmla="*/ 1784830 h 6852115"/>
              <a:gd name="connsiteX9889" fmla="*/ 4102447 w 12193268"/>
              <a:gd name="connsiteY9889" fmla="*/ 1915622 h 6852115"/>
              <a:gd name="connsiteX9890" fmla="*/ 3969633 w 12193268"/>
              <a:gd name="connsiteY9890" fmla="*/ 2046413 h 6852115"/>
              <a:gd name="connsiteX9891" fmla="*/ 3836820 w 12193268"/>
              <a:gd name="connsiteY9891" fmla="*/ 1915622 h 6852115"/>
              <a:gd name="connsiteX9892" fmla="*/ 7275794 w 12193268"/>
              <a:gd name="connsiteY9892" fmla="*/ 1776326 h 6852115"/>
              <a:gd name="connsiteX9893" fmla="*/ 7408607 w 12193268"/>
              <a:gd name="connsiteY9893" fmla="*/ 1907118 h 6852115"/>
              <a:gd name="connsiteX9894" fmla="*/ 7275793 w 12193268"/>
              <a:gd name="connsiteY9894" fmla="*/ 2037910 h 6852115"/>
              <a:gd name="connsiteX9895" fmla="*/ 7142979 w 12193268"/>
              <a:gd name="connsiteY9895" fmla="*/ 1907118 h 6852115"/>
              <a:gd name="connsiteX9896" fmla="*/ 9464114 w 12193268"/>
              <a:gd name="connsiteY9896" fmla="*/ 1771840 h 6852115"/>
              <a:gd name="connsiteX9897" fmla="*/ 9596927 w 12193268"/>
              <a:gd name="connsiteY9897" fmla="*/ 1902632 h 6852115"/>
              <a:gd name="connsiteX9898" fmla="*/ 9464114 w 12193268"/>
              <a:gd name="connsiteY9898" fmla="*/ 2033424 h 6852115"/>
              <a:gd name="connsiteX9899" fmla="*/ 9331299 w 12193268"/>
              <a:gd name="connsiteY9899" fmla="*/ 1902632 h 6852115"/>
              <a:gd name="connsiteX9900" fmla="*/ 2889237 w 12193268"/>
              <a:gd name="connsiteY9900" fmla="*/ 1777391 h 6852115"/>
              <a:gd name="connsiteX9901" fmla="*/ 3022050 w 12193268"/>
              <a:gd name="connsiteY9901" fmla="*/ 1908184 h 6852115"/>
              <a:gd name="connsiteX9902" fmla="*/ 2889237 w 12193268"/>
              <a:gd name="connsiteY9902" fmla="*/ 2038976 h 6852115"/>
              <a:gd name="connsiteX9903" fmla="*/ 2756423 w 12193268"/>
              <a:gd name="connsiteY9903" fmla="*/ 1908184 h 6852115"/>
              <a:gd name="connsiteX9904" fmla="*/ 5088190 w 12193268"/>
              <a:gd name="connsiteY9904" fmla="*/ 1772890 h 6852115"/>
              <a:gd name="connsiteX9905" fmla="*/ 5221003 w 12193268"/>
              <a:gd name="connsiteY9905" fmla="*/ 1903683 h 6852115"/>
              <a:gd name="connsiteX9906" fmla="*/ 5088190 w 12193268"/>
              <a:gd name="connsiteY9906" fmla="*/ 2034475 h 6852115"/>
              <a:gd name="connsiteX9907" fmla="*/ 4955376 w 12193268"/>
              <a:gd name="connsiteY9907" fmla="*/ 1903682 h 6852115"/>
              <a:gd name="connsiteX9908" fmla="*/ 701633 w 12193268"/>
              <a:gd name="connsiteY9908" fmla="*/ 1773956 h 6852115"/>
              <a:gd name="connsiteX9909" fmla="*/ 834447 w 12193268"/>
              <a:gd name="connsiteY9909" fmla="*/ 1904748 h 6852115"/>
              <a:gd name="connsiteX9910" fmla="*/ 701634 w 12193268"/>
              <a:gd name="connsiteY9910" fmla="*/ 2035540 h 6852115"/>
              <a:gd name="connsiteX9911" fmla="*/ 568819 w 12193268"/>
              <a:gd name="connsiteY9911" fmla="*/ 1904748 h 6852115"/>
              <a:gd name="connsiteX9912" fmla="*/ 10532931 w 12193268"/>
              <a:gd name="connsiteY9912" fmla="*/ 1727482 h 6852115"/>
              <a:gd name="connsiteX9913" fmla="*/ 10489553 w 12193268"/>
              <a:gd name="connsiteY9913" fmla="*/ 1769039 h 6852115"/>
              <a:gd name="connsiteX9914" fmla="*/ 10340471 w 12193268"/>
              <a:gd name="connsiteY9914" fmla="*/ 1915851 h 6852115"/>
              <a:gd name="connsiteX9915" fmla="*/ 10533159 w 12193268"/>
              <a:gd name="connsiteY9915" fmla="*/ 2105606 h 6852115"/>
              <a:gd name="connsiteX9916" fmla="*/ 10725849 w 12193268"/>
              <a:gd name="connsiteY9916" fmla="*/ 1915851 h 6852115"/>
              <a:gd name="connsiteX9917" fmla="*/ 10593133 w 12193268"/>
              <a:gd name="connsiteY9917" fmla="*/ 1785156 h 6852115"/>
              <a:gd name="connsiteX9918" fmla="*/ 6157007 w 12193268"/>
              <a:gd name="connsiteY9918" fmla="*/ 1728532 h 6852115"/>
              <a:gd name="connsiteX9919" fmla="*/ 6113630 w 12193268"/>
              <a:gd name="connsiteY9919" fmla="*/ 1770090 h 6852115"/>
              <a:gd name="connsiteX9920" fmla="*/ 5964548 w 12193268"/>
              <a:gd name="connsiteY9920" fmla="*/ 1916901 h 6852115"/>
              <a:gd name="connsiteX9921" fmla="*/ 6157236 w 12193268"/>
              <a:gd name="connsiteY9921" fmla="*/ 2106656 h 6852115"/>
              <a:gd name="connsiteX9922" fmla="*/ 6349926 w 12193268"/>
              <a:gd name="connsiteY9922" fmla="*/ 1916902 h 6852115"/>
              <a:gd name="connsiteX9923" fmla="*/ 6217210 w 12193268"/>
              <a:gd name="connsiteY9923" fmla="*/ 1786206 h 6852115"/>
              <a:gd name="connsiteX9924" fmla="*/ 8345328 w 12193268"/>
              <a:gd name="connsiteY9924" fmla="*/ 1724046 h 6852115"/>
              <a:gd name="connsiteX9925" fmla="*/ 8301950 w 12193268"/>
              <a:gd name="connsiteY9925" fmla="*/ 1765603 h 6852115"/>
              <a:gd name="connsiteX9926" fmla="*/ 8152868 w 12193268"/>
              <a:gd name="connsiteY9926" fmla="*/ 1912414 h 6852115"/>
              <a:gd name="connsiteX9927" fmla="*/ 8345558 w 12193268"/>
              <a:gd name="connsiteY9927" fmla="*/ 2102171 h 6852115"/>
              <a:gd name="connsiteX9928" fmla="*/ 8538246 w 12193268"/>
              <a:gd name="connsiteY9928" fmla="*/ 1912414 h 6852115"/>
              <a:gd name="connsiteX9929" fmla="*/ 8405530 w 12193268"/>
              <a:gd name="connsiteY9929" fmla="*/ 1781719 h 6852115"/>
              <a:gd name="connsiteX9930" fmla="*/ 11651717 w 12193268"/>
              <a:gd name="connsiteY9930" fmla="*/ 1718468 h 6852115"/>
              <a:gd name="connsiteX9931" fmla="*/ 11459028 w 12193268"/>
              <a:gd name="connsiteY9931" fmla="*/ 1908223 h 6852115"/>
              <a:gd name="connsiteX9932" fmla="*/ 11591744 w 12193268"/>
              <a:gd name="connsiteY9932" fmla="*/ 2038919 h 6852115"/>
              <a:gd name="connsiteX9933" fmla="*/ 11651946 w 12193268"/>
              <a:gd name="connsiteY9933" fmla="*/ 2096593 h 6852115"/>
              <a:gd name="connsiteX9934" fmla="*/ 11695324 w 12193268"/>
              <a:gd name="connsiteY9934" fmla="*/ 2055035 h 6852115"/>
              <a:gd name="connsiteX9935" fmla="*/ 11844406 w 12193268"/>
              <a:gd name="connsiteY9935" fmla="*/ 1908223 h 6852115"/>
              <a:gd name="connsiteX9936" fmla="*/ 1770451 w 12193268"/>
              <a:gd name="connsiteY9936" fmla="*/ 1729598 h 6852115"/>
              <a:gd name="connsiteX9937" fmla="*/ 1727072 w 12193268"/>
              <a:gd name="connsiteY9937" fmla="*/ 1771155 h 6852115"/>
              <a:gd name="connsiteX9938" fmla="*/ 1577990 w 12193268"/>
              <a:gd name="connsiteY9938" fmla="*/ 1917967 h 6852115"/>
              <a:gd name="connsiteX9939" fmla="*/ 1770679 w 12193268"/>
              <a:gd name="connsiteY9939" fmla="*/ 2107722 h 6852115"/>
              <a:gd name="connsiteX9940" fmla="*/ 1963369 w 12193268"/>
              <a:gd name="connsiteY9940" fmla="*/ 1917967 h 6852115"/>
              <a:gd name="connsiteX9941" fmla="*/ 1830653 w 12193268"/>
              <a:gd name="connsiteY9941" fmla="*/ 1787272 h 6852115"/>
              <a:gd name="connsiteX9942" fmla="*/ 3969405 w 12193268"/>
              <a:gd name="connsiteY9942" fmla="*/ 1725097 h 6852115"/>
              <a:gd name="connsiteX9943" fmla="*/ 3926027 w 12193268"/>
              <a:gd name="connsiteY9943" fmla="*/ 1766653 h 6852115"/>
              <a:gd name="connsiteX9944" fmla="*/ 3776945 w 12193268"/>
              <a:gd name="connsiteY9944" fmla="*/ 1913465 h 6852115"/>
              <a:gd name="connsiteX9945" fmla="*/ 3969634 w 12193268"/>
              <a:gd name="connsiteY9945" fmla="*/ 2103221 h 6852115"/>
              <a:gd name="connsiteX9946" fmla="*/ 4162322 w 12193268"/>
              <a:gd name="connsiteY9946" fmla="*/ 1913465 h 6852115"/>
              <a:gd name="connsiteX9947" fmla="*/ 4029607 w 12193268"/>
              <a:gd name="connsiteY9947" fmla="*/ 1782770 h 6852115"/>
              <a:gd name="connsiteX9948" fmla="*/ 7275794 w 12193268"/>
              <a:gd name="connsiteY9948" fmla="*/ 1719519 h 6852115"/>
              <a:gd name="connsiteX9949" fmla="*/ 7083105 w 12193268"/>
              <a:gd name="connsiteY9949" fmla="*/ 1909274 h 6852115"/>
              <a:gd name="connsiteX9950" fmla="*/ 7215820 w 12193268"/>
              <a:gd name="connsiteY9950" fmla="*/ 2039969 h 6852115"/>
              <a:gd name="connsiteX9951" fmla="*/ 7276022 w 12193268"/>
              <a:gd name="connsiteY9951" fmla="*/ 2097643 h 6852115"/>
              <a:gd name="connsiteX9952" fmla="*/ 7319400 w 12193268"/>
              <a:gd name="connsiteY9952" fmla="*/ 2056086 h 6852115"/>
              <a:gd name="connsiteX9953" fmla="*/ 7468482 w 12193268"/>
              <a:gd name="connsiteY9953" fmla="*/ 1909274 h 6852115"/>
              <a:gd name="connsiteX9954" fmla="*/ 9464114 w 12193268"/>
              <a:gd name="connsiteY9954" fmla="*/ 1715033 h 6852115"/>
              <a:gd name="connsiteX9955" fmla="*/ 9271425 w 12193268"/>
              <a:gd name="connsiteY9955" fmla="*/ 1904788 h 6852115"/>
              <a:gd name="connsiteX9956" fmla="*/ 9404141 w 12193268"/>
              <a:gd name="connsiteY9956" fmla="*/ 2035483 h 6852115"/>
              <a:gd name="connsiteX9957" fmla="*/ 9464343 w 12193268"/>
              <a:gd name="connsiteY9957" fmla="*/ 2093156 h 6852115"/>
              <a:gd name="connsiteX9958" fmla="*/ 9507721 w 12193268"/>
              <a:gd name="connsiteY9958" fmla="*/ 2051600 h 6852115"/>
              <a:gd name="connsiteX9959" fmla="*/ 9656802 w 12193268"/>
              <a:gd name="connsiteY9959" fmla="*/ 1904788 h 6852115"/>
              <a:gd name="connsiteX9960" fmla="*/ 2889237 w 12193268"/>
              <a:gd name="connsiteY9960" fmla="*/ 1720584 h 6852115"/>
              <a:gd name="connsiteX9961" fmla="*/ 2696548 w 12193268"/>
              <a:gd name="connsiteY9961" fmla="*/ 1910340 h 6852115"/>
              <a:gd name="connsiteX9962" fmla="*/ 2829263 w 12193268"/>
              <a:gd name="connsiteY9962" fmla="*/ 2041035 h 6852115"/>
              <a:gd name="connsiteX9963" fmla="*/ 2889466 w 12193268"/>
              <a:gd name="connsiteY9963" fmla="*/ 2098709 h 6852115"/>
              <a:gd name="connsiteX9964" fmla="*/ 2932844 w 12193268"/>
              <a:gd name="connsiteY9964" fmla="*/ 2057151 h 6852115"/>
              <a:gd name="connsiteX9965" fmla="*/ 3081925 w 12193268"/>
              <a:gd name="connsiteY9965" fmla="*/ 1910339 h 6852115"/>
              <a:gd name="connsiteX9966" fmla="*/ 5088190 w 12193268"/>
              <a:gd name="connsiteY9966" fmla="*/ 1716083 h 6852115"/>
              <a:gd name="connsiteX9967" fmla="*/ 4895502 w 12193268"/>
              <a:gd name="connsiteY9967" fmla="*/ 1905838 h 6852115"/>
              <a:gd name="connsiteX9968" fmla="*/ 5028217 w 12193268"/>
              <a:gd name="connsiteY9968" fmla="*/ 2036534 h 6852115"/>
              <a:gd name="connsiteX9969" fmla="*/ 5088420 w 12193268"/>
              <a:gd name="connsiteY9969" fmla="*/ 2094207 h 6852115"/>
              <a:gd name="connsiteX9970" fmla="*/ 5131797 w 12193268"/>
              <a:gd name="connsiteY9970" fmla="*/ 2052650 h 6852115"/>
              <a:gd name="connsiteX9971" fmla="*/ 5280878 w 12193268"/>
              <a:gd name="connsiteY9971" fmla="*/ 1905838 h 6852115"/>
              <a:gd name="connsiteX9972" fmla="*/ 701633 w 12193268"/>
              <a:gd name="connsiteY9972" fmla="*/ 1717149 h 6852115"/>
              <a:gd name="connsiteX9973" fmla="*/ 508945 w 12193268"/>
              <a:gd name="connsiteY9973" fmla="*/ 1906904 h 6852115"/>
              <a:gd name="connsiteX9974" fmla="*/ 641661 w 12193268"/>
              <a:gd name="connsiteY9974" fmla="*/ 2037599 h 6852115"/>
              <a:gd name="connsiteX9975" fmla="*/ 701863 w 12193268"/>
              <a:gd name="connsiteY9975" fmla="*/ 2095272 h 6852115"/>
              <a:gd name="connsiteX9976" fmla="*/ 745241 w 12193268"/>
              <a:gd name="connsiteY9976" fmla="*/ 2053716 h 6852115"/>
              <a:gd name="connsiteX9977" fmla="*/ 894322 w 12193268"/>
              <a:gd name="connsiteY9977" fmla="*/ 1906904 h 6852115"/>
              <a:gd name="connsiteX9978" fmla="*/ 10500823 w 12193268"/>
              <a:gd name="connsiteY9978" fmla="*/ 1533454 h 6852115"/>
              <a:gd name="connsiteX9979" fmla="*/ 10535082 w 12193268"/>
              <a:gd name="connsiteY9979" fmla="*/ 1567188 h 6852115"/>
              <a:gd name="connsiteX9980" fmla="*/ 10569338 w 12193268"/>
              <a:gd name="connsiteY9980" fmla="*/ 1533454 h 6852115"/>
              <a:gd name="connsiteX9981" fmla="*/ 6124900 w 12193268"/>
              <a:gd name="connsiteY9981" fmla="*/ 1534504 h 6852115"/>
              <a:gd name="connsiteX9982" fmla="*/ 6159158 w 12193268"/>
              <a:gd name="connsiteY9982" fmla="*/ 1568239 h 6852115"/>
              <a:gd name="connsiteX9983" fmla="*/ 6193414 w 12193268"/>
              <a:gd name="connsiteY9983" fmla="*/ 1534504 h 6852115"/>
              <a:gd name="connsiteX9984" fmla="*/ 8313221 w 12193268"/>
              <a:gd name="connsiteY9984" fmla="*/ 1530017 h 6852115"/>
              <a:gd name="connsiteX9985" fmla="*/ 8347478 w 12193268"/>
              <a:gd name="connsiteY9985" fmla="*/ 1563753 h 6852115"/>
              <a:gd name="connsiteX9986" fmla="*/ 8381735 w 12193268"/>
              <a:gd name="connsiteY9986" fmla="*/ 1530017 h 6852115"/>
              <a:gd name="connsiteX9987" fmla="*/ 8198290 w 12193268"/>
              <a:gd name="connsiteY9987" fmla="*/ 1530017 h 6852115"/>
              <a:gd name="connsiteX9988" fmla="*/ 8345328 w 12193268"/>
              <a:gd name="connsiteY9988" fmla="*/ 1670881 h 6852115"/>
              <a:gd name="connsiteX9989" fmla="*/ 8492367 w 12193268"/>
              <a:gd name="connsiteY9989" fmla="*/ 1530017 h 6852115"/>
              <a:gd name="connsiteX9990" fmla="*/ 8424342 w 12193268"/>
              <a:gd name="connsiteY9990" fmla="*/ 1530017 h 6852115"/>
              <a:gd name="connsiteX9991" fmla="*/ 8347479 w 12193268"/>
              <a:gd name="connsiteY9991" fmla="*/ 1605712 h 6852115"/>
              <a:gd name="connsiteX9992" fmla="*/ 8270613 w 12193268"/>
              <a:gd name="connsiteY9992" fmla="*/ 1530017 h 6852115"/>
              <a:gd name="connsiteX9993" fmla="*/ 1738343 w 12193268"/>
              <a:gd name="connsiteY9993" fmla="*/ 1535570 h 6852115"/>
              <a:gd name="connsiteX9994" fmla="*/ 1772602 w 12193268"/>
              <a:gd name="connsiteY9994" fmla="*/ 1569304 h 6852115"/>
              <a:gd name="connsiteX9995" fmla="*/ 1806858 w 12193268"/>
              <a:gd name="connsiteY9995" fmla="*/ 1535570 h 6852115"/>
              <a:gd name="connsiteX9996" fmla="*/ 11091206 w 12193268"/>
              <a:gd name="connsiteY9996" fmla="*/ 1521687 h 6852115"/>
              <a:gd name="connsiteX9997" fmla="*/ 11092437 w 12193268"/>
              <a:gd name="connsiteY9997" fmla="*/ 1521686 h 6852115"/>
              <a:gd name="connsiteX9998" fmla="*/ 11092438 w 12193268"/>
              <a:gd name="connsiteY9998" fmla="*/ 1533453 h 6852115"/>
              <a:gd name="connsiteX9999" fmla="*/ 11091202 w 12193268"/>
              <a:gd name="connsiteY9999" fmla="*/ 1533454 h 6852115"/>
              <a:gd name="connsiteX10000" fmla="*/ 3937297 w 12193268"/>
              <a:gd name="connsiteY10000" fmla="*/ 1531068 h 6852115"/>
              <a:gd name="connsiteX10001" fmla="*/ 3971555 w 12193268"/>
              <a:gd name="connsiteY10001" fmla="*/ 1564803 h 6852115"/>
              <a:gd name="connsiteX10002" fmla="*/ 4005812 w 12193268"/>
              <a:gd name="connsiteY10002" fmla="*/ 1531068 h 6852115"/>
              <a:gd name="connsiteX10003" fmla="*/ 3822366 w 12193268"/>
              <a:gd name="connsiteY10003" fmla="*/ 1531068 h 6852115"/>
              <a:gd name="connsiteX10004" fmla="*/ 3969405 w 12193268"/>
              <a:gd name="connsiteY10004" fmla="*/ 1671932 h 6852115"/>
              <a:gd name="connsiteX10005" fmla="*/ 4116444 w 12193268"/>
              <a:gd name="connsiteY10005" fmla="*/ 1531068 h 6852115"/>
              <a:gd name="connsiteX10006" fmla="*/ 4048419 w 12193268"/>
              <a:gd name="connsiteY10006" fmla="*/ 1531068 h 6852115"/>
              <a:gd name="connsiteX10007" fmla="*/ 3971556 w 12193268"/>
              <a:gd name="connsiteY10007" fmla="*/ 1606762 h 6852115"/>
              <a:gd name="connsiteX10008" fmla="*/ 3894690 w 12193268"/>
              <a:gd name="connsiteY10008" fmla="*/ 1531068 h 6852115"/>
              <a:gd name="connsiteX10009" fmla="*/ 3759760 w 12193268"/>
              <a:gd name="connsiteY10009" fmla="*/ 1531068 h 6852115"/>
              <a:gd name="connsiteX10010" fmla="*/ 3432652 w 12193268"/>
              <a:gd name="connsiteY10010" fmla="*/ 1833198 h 6852115"/>
              <a:gd name="connsiteX10011" fmla="*/ 3432651 w 12193268"/>
              <a:gd name="connsiteY10011" fmla="*/ 1898827 h 6852115"/>
              <a:gd name="connsiteX10012" fmla="*/ 3530823 w 12193268"/>
              <a:gd name="connsiteY10012" fmla="*/ 1802149 h 6852115"/>
              <a:gd name="connsiteX10013" fmla="*/ 3643861 w 12193268"/>
              <a:gd name="connsiteY10013" fmla="*/ 1913466 h 6852115"/>
              <a:gd name="connsiteX10014" fmla="*/ 3530824 w 12193268"/>
              <a:gd name="connsiteY10014" fmla="*/ 2024782 h 6852115"/>
              <a:gd name="connsiteX10015" fmla="*/ 3432652 w 12193268"/>
              <a:gd name="connsiteY10015" fmla="*/ 1928105 h 6852115"/>
              <a:gd name="connsiteX10016" fmla="*/ 3432652 w 12193268"/>
              <a:gd name="connsiteY10016" fmla="*/ 1983973 h 6852115"/>
              <a:gd name="connsiteX10017" fmla="*/ 3753533 w 12193268"/>
              <a:gd name="connsiteY10017" fmla="*/ 2280352 h 6852115"/>
              <a:gd name="connsiteX10018" fmla="*/ 3427387 w 12193268"/>
              <a:gd name="connsiteY10018" fmla="*/ 2581594 h 6852115"/>
              <a:gd name="connsiteX10019" fmla="*/ 3427387 w 12193268"/>
              <a:gd name="connsiteY10019" fmla="*/ 2647223 h 6852115"/>
              <a:gd name="connsiteX10020" fmla="*/ 3525559 w 12193268"/>
              <a:gd name="connsiteY10020" fmla="*/ 2550544 h 6852115"/>
              <a:gd name="connsiteX10021" fmla="*/ 3638597 w 12193268"/>
              <a:gd name="connsiteY10021" fmla="*/ 2661862 h 6852115"/>
              <a:gd name="connsiteX10022" fmla="*/ 3525559 w 12193268"/>
              <a:gd name="connsiteY10022" fmla="*/ 2773178 h 6852115"/>
              <a:gd name="connsiteX10023" fmla="*/ 3427387 w 12193268"/>
              <a:gd name="connsiteY10023" fmla="*/ 2676501 h 6852115"/>
              <a:gd name="connsiteX10024" fmla="*/ 3427387 w 12193268"/>
              <a:gd name="connsiteY10024" fmla="*/ 2732369 h 6852115"/>
              <a:gd name="connsiteX10025" fmla="*/ 3757526 w 12193268"/>
              <a:gd name="connsiteY10025" fmla="*/ 3037299 h 6852115"/>
              <a:gd name="connsiteX10026" fmla="*/ 3755980 w 12193268"/>
              <a:gd name="connsiteY10026" fmla="*/ 3037298 h 6852115"/>
              <a:gd name="connsiteX10027" fmla="*/ 3428765 w 12193268"/>
              <a:gd name="connsiteY10027" fmla="*/ 3339317 h 6852115"/>
              <a:gd name="connsiteX10028" fmla="*/ 3428742 w 12193268"/>
              <a:gd name="connsiteY10028" fmla="*/ 3404945 h 6852115"/>
              <a:gd name="connsiteX10029" fmla="*/ 3526948 w 12193268"/>
              <a:gd name="connsiteY10029" fmla="*/ 3308300 h 6852115"/>
              <a:gd name="connsiteX10030" fmla="*/ 3639946 w 12193268"/>
              <a:gd name="connsiteY10030" fmla="*/ 3419655 h 6852115"/>
              <a:gd name="connsiteX10031" fmla="*/ 3526869 w 12193268"/>
              <a:gd name="connsiteY10031" fmla="*/ 3530933 h 6852115"/>
              <a:gd name="connsiteX10032" fmla="*/ 3428732 w 12193268"/>
              <a:gd name="connsiteY10032" fmla="*/ 3434221 h 6852115"/>
              <a:gd name="connsiteX10033" fmla="*/ 3428712 w 12193268"/>
              <a:gd name="connsiteY10033" fmla="*/ 3490090 h 6852115"/>
              <a:gd name="connsiteX10034" fmla="*/ 3749488 w 12193268"/>
              <a:gd name="connsiteY10034" fmla="*/ 3786579 h 6852115"/>
              <a:gd name="connsiteX10035" fmla="*/ 3423236 w 12193268"/>
              <a:gd name="connsiteY10035" fmla="*/ 4087710 h 6852115"/>
              <a:gd name="connsiteX10036" fmla="*/ 3423212 w 12193268"/>
              <a:gd name="connsiteY10036" fmla="*/ 4153338 h 6852115"/>
              <a:gd name="connsiteX10037" fmla="*/ 3521419 w 12193268"/>
              <a:gd name="connsiteY10037" fmla="*/ 4056694 h 6852115"/>
              <a:gd name="connsiteX10038" fmla="*/ 3634417 w 12193268"/>
              <a:gd name="connsiteY10038" fmla="*/ 4168050 h 6852115"/>
              <a:gd name="connsiteX10039" fmla="*/ 3521339 w 12193268"/>
              <a:gd name="connsiteY10039" fmla="*/ 4279329 h 6852115"/>
              <a:gd name="connsiteX10040" fmla="*/ 3423202 w 12193268"/>
              <a:gd name="connsiteY10040" fmla="*/ 4182617 h 6852115"/>
              <a:gd name="connsiteX10041" fmla="*/ 3423183 w 12193268"/>
              <a:gd name="connsiteY10041" fmla="*/ 4238484 h 6852115"/>
              <a:gd name="connsiteX10042" fmla="*/ 3765413 w 12193268"/>
              <a:gd name="connsiteY10042" fmla="*/ 4554804 h 6852115"/>
              <a:gd name="connsiteX10043" fmla="*/ 3811045 w 12193268"/>
              <a:gd name="connsiteY10043" fmla="*/ 4554819 h 6852115"/>
              <a:gd name="connsiteX10044" fmla="*/ 3784377 w 12193268"/>
              <a:gd name="connsiteY10044" fmla="*/ 4527806 h 6852115"/>
              <a:gd name="connsiteX10045" fmla="*/ 3932136 w 12193268"/>
              <a:gd name="connsiteY10045" fmla="*/ 4386350 h 6852115"/>
              <a:gd name="connsiteX10046" fmla="*/ 3844591 w 12193268"/>
              <a:gd name="connsiteY10046" fmla="*/ 4302422 h 6852115"/>
              <a:gd name="connsiteX10047" fmla="*/ 3721751 w 12193268"/>
              <a:gd name="connsiteY10047" fmla="*/ 4415803 h 6852115"/>
              <a:gd name="connsiteX10048" fmla="*/ 3755789 w 12193268"/>
              <a:gd name="connsiteY10048" fmla="*/ 4447262 h 6852115"/>
              <a:gd name="connsiteX10049" fmla="*/ 3842594 w 12193268"/>
              <a:gd name="connsiteY10049" fmla="*/ 4367141 h 6852115"/>
              <a:gd name="connsiteX10050" fmla="*/ 3869057 w 12193268"/>
              <a:gd name="connsiteY10050" fmla="*/ 4394945 h 6852115"/>
              <a:gd name="connsiteX10051" fmla="*/ 3757163 w 12193268"/>
              <a:gd name="connsiteY10051" fmla="*/ 4500796 h 6852115"/>
              <a:gd name="connsiteX10052" fmla="*/ 3665643 w 12193268"/>
              <a:gd name="connsiteY10052" fmla="*/ 4416205 h 6852115"/>
              <a:gd name="connsiteX10053" fmla="*/ 3816834 w 12193268"/>
              <a:gd name="connsiteY10053" fmla="*/ 4275813 h 6852115"/>
              <a:gd name="connsiteX10054" fmla="*/ 3733882 w 12193268"/>
              <a:gd name="connsiteY10054" fmla="*/ 4196289 h 6852115"/>
              <a:gd name="connsiteX10055" fmla="*/ 3612285 w 12193268"/>
              <a:gd name="connsiteY10055" fmla="*/ 4312700 h 6852115"/>
              <a:gd name="connsiteX10056" fmla="*/ 3636901 w 12193268"/>
              <a:gd name="connsiteY10056" fmla="*/ 4335451 h 6852115"/>
              <a:gd name="connsiteX10057" fmla="*/ 3726481 w 12193268"/>
              <a:gd name="connsiteY10057" fmla="*/ 4252769 h 6852115"/>
              <a:gd name="connsiteX10058" fmla="*/ 3752943 w 12193268"/>
              <a:gd name="connsiteY10058" fmla="*/ 4280572 h 6852115"/>
              <a:gd name="connsiteX10059" fmla="*/ 3636366 w 12193268"/>
              <a:gd name="connsiteY10059" fmla="*/ 4387220 h 6852115"/>
              <a:gd name="connsiteX10060" fmla="*/ 3554158 w 12193268"/>
              <a:gd name="connsiteY10060" fmla="*/ 4311237 h 6852115"/>
              <a:gd name="connsiteX10061" fmla="*/ 3706145 w 12193268"/>
              <a:gd name="connsiteY10061" fmla="*/ 4169697 h 6852115"/>
              <a:gd name="connsiteX10062" fmla="*/ 3555300 w 12193268"/>
              <a:gd name="connsiteY10062" fmla="*/ 4028850 h 6852115"/>
              <a:gd name="connsiteX10063" fmla="*/ 3637563 w 12193268"/>
              <a:gd name="connsiteY10063" fmla="*/ 3952923 h 6852115"/>
              <a:gd name="connsiteX10064" fmla="*/ 3644083 w 12193268"/>
              <a:gd name="connsiteY10064" fmla="*/ 3959775 h 6852115"/>
              <a:gd name="connsiteX10065" fmla="*/ 3644984 w 12193268"/>
              <a:gd name="connsiteY10065" fmla="*/ 3958830 h 6852115"/>
              <a:gd name="connsiteX10066" fmla="*/ 3754064 w 12193268"/>
              <a:gd name="connsiteY10066" fmla="*/ 4059651 h 6852115"/>
              <a:gd name="connsiteX10067" fmla="*/ 3727582 w 12193268"/>
              <a:gd name="connsiteY10067" fmla="*/ 4087437 h 6852115"/>
              <a:gd name="connsiteX10068" fmla="*/ 3638060 w 12193268"/>
              <a:gd name="connsiteY10068" fmla="*/ 4004692 h 6852115"/>
              <a:gd name="connsiteX10069" fmla="*/ 3613320 w 12193268"/>
              <a:gd name="connsiteY10069" fmla="*/ 4027527 h 6852115"/>
              <a:gd name="connsiteX10070" fmla="*/ 3733901 w 12193268"/>
              <a:gd name="connsiteY10070" fmla="*/ 4143126 h 6852115"/>
              <a:gd name="connsiteX10071" fmla="*/ 3816999 w 12193268"/>
              <a:gd name="connsiteY10071" fmla="*/ 4063572 h 6852115"/>
              <a:gd name="connsiteX10072" fmla="*/ 3666860 w 12193268"/>
              <a:gd name="connsiteY10072" fmla="*/ 3923958 h 6852115"/>
              <a:gd name="connsiteX10073" fmla="*/ 3758440 w 12193268"/>
              <a:gd name="connsiteY10073" fmla="*/ 3839430 h 6852115"/>
              <a:gd name="connsiteX10074" fmla="*/ 3870259 w 12193268"/>
              <a:gd name="connsiteY10074" fmla="*/ 3945358 h 6852115"/>
              <a:gd name="connsiteX10075" fmla="*/ 3843777 w 12193268"/>
              <a:gd name="connsiteY10075" fmla="*/ 3973144 h 6852115"/>
              <a:gd name="connsiteX10076" fmla="*/ 3757028 w 12193268"/>
              <a:gd name="connsiteY10076" fmla="*/ 3892962 h 6852115"/>
              <a:gd name="connsiteX10077" fmla="*/ 3722968 w 12193268"/>
              <a:gd name="connsiteY10077" fmla="*/ 3924399 h 6852115"/>
              <a:gd name="connsiteX10078" fmla="*/ 3844774 w 12193268"/>
              <a:gd name="connsiteY10078" fmla="*/ 4036982 h 6852115"/>
              <a:gd name="connsiteX10079" fmla="*/ 3932289 w 12193268"/>
              <a:gd name="connsiteY10079" fmla="*/ 3953201 h 6852115"/>
              <a:gd name="connsiteX10080" fmla="*/ 3781565 w 12193268"/>
              <a:gd name="connsiteY10080" fmla="*/ 3808705 h 6852115"/>
              <a:gd name="connsiteX10081" fmla="*/ 3783831 w 12193268"/>
              <a:gd name="connsiteY10081" fmla="*/ 3806413 h 6852115"/>
              <a:gd name="connsiteX10082" fmla="*/ 3816574 w 12193268"/>
              <a:gd name="connsiteY10082" fmla="*/ 3806425 h 6852115"/>
              <a:gd name="connsiteX10083" fmla="*/ 3800208 w 12193268"/>
              <a:gd name="connsiteY10083" fmla="*/ 3789846 h 6852115"/>
              <a:gd name="connsiteX10084" fmla="*/ 3804298 w 12193268"/>
              <a:gd name="connsiteY10084" fmla="*/ 3785709 h 6852115"/>
              <a:gd name="connsiteX10085" fmla="*/ 3796122 w 12193268"/>
              <a:gd name="connsiteY10085" fmla="*/ 3785707 h 6852115"/>
              <a:gd name="connsiteX10086" fmla="*/ 3789907 w 12193268"/>
              <a:gd name="connsiteY10086" fmla="*/ 3779411 h 6852115"/>
              <a:gd name="connsiteX10087" fmla="*/ 3937665 w 12193268"/>
              <a:gd name="connsiteY10087" fmla="*/ 3637956 h 6852115"/>
              <a:gd name="connsiteX10088" fmla="*/ 3850120 w 12193268"/>
              <a:gd name="connsiteY10088" fmla="*/ 3554028 h 6852115"/>
              <a:gd name="connsiteX10089" fmla="*/ 3727281 w 12193268"/>
              <a:gd name="connsiteY10089" fmla="*/ 3667408 h 6852115"/>
              <a:gd name="connsiteX10090" fmla="*/ 3761318 w 12193268"/>
              <a:gd name="connsiteY10090" fmla="*/ 3698868 h 6852115"/>
              <a:gd name="connsiteX10091" fmla="*/ 3848124 w 12193268"/>
              <a:gd name="connsiteY10091" fmla="*/ 3618746 h 6852115"/>
              <a:gd name="connsiteX10092" fmla="*/ 3874586 w 12193268"/>
              <a:gd name="connsiteY10092" fmla="*/ 3646550 h 6852115"/>
              <a:gd name="connsiteX10093" fmla="*/ 3762693 w 12193268"/>
              <a:gd name="connsiteY10093" fmla="*/ 3752401 h 6852115"/>
              <a:gd name="connsiteX10094" fmla="*/ 3671173 w 12193268"/>
              <a:gd name="connsiteY10094" fmla="*/ 3667810 h 6852115"/>
              <a:gd name="connsiteX10095" fmla="*/ 3822363 w 12193268"/>
              <a:gd name="connsiteY10095" fmla="*/ 3527419 h 6852115"/>
              <a:gd name="connsiteX10096" fmla="*/ 3739411 w 12193268"/>
              <a:gd name="connsiteY10096" fmla="*/ 3447894 h 6852115"/>
              <a:gd name="connsiteX10097" fmla="*/ 3617814 w 12193268"/>
              <a:gd name="connsiteY10097" fmla="*/ 3564306 h 6852115"/>
              <a:gd name="connsiteX10098" fmla="*/ 3642430 w 12193268"/>
              <a:gd name="connsiteY10098" fmla="*/ 3587056 h 6852115"/>
              <a:gd name="connsiteX10099" fmla="*/ 3732011 w 12193268"/>
              <a:gd name="connsiteY10099" fmla="*/ 3504374 h 6852115"/>
              <a:gd name="connsiteX10100" fmla="*/ 3758472 w 12193268"/>
              <a:gd name="connsiteY10100" fmla="*/ 3532177 h 6852115"/>
              <a:gd name="connsiteX10101" fmla="*/ 3641897 w 12193268"/>
              <a:gd name="connsiteY10101" fmla="*/ 3638825 h 6852115"/>
              <a:gd name="connsiteX10102" fmla="*/ 3559688 w 12193268"/>
              <a:gd name="connsiteY10102" fmla="*/ 3562842 h 6852115"/>
              <a:gd name="connsiteX10103" fmla="*/ 3711674 w 12193268"/>
              <a:gd name="connsiteY10103" fmla="*/ 3421304 h 6852115"/>
              <a:gd name="connsiteX10104" fmla="*/ 3560830 w 12193268"/>
              <a:gd name="connsiteY10104" fmla="*/ 3280458 h 6852115"/>
              <a:gd name="connsiteX10105" fmla="*/ 3643092 w 12193268"/>
              <a:gd name="connsiteY10105" fmla="*/ 3204530 h 6852115"/>
              <a:gd name="connsiteX10106" fmla="*/ 3649613 w 12193268"/>
              <a:gd name="connsiteY10106" fmla="*/ 3211381 h 6852115"/>
              <a:gd name="connsiteX10107" fmla="*/ 3650513 w 12193268"/>
              <a:gd name="connsiteY10107" fmla="*/ 3210439 h 6852115"/>
              <a:gd name="connsiteX10108" fmla="*/ 3759593 w 12193268"/>
              <a:gd name="connsiteY10108" fmla="*/ 3311257 h 6852115"/>
              <a:gd name="connsiteX10109" fmla="*/ 3733111 w 12193268"/>
              <a:gd name="connsiteY10109" fmla="*/ 3339043 h 6852115"/>
              <a:gd name="connsiteX10110" fmla="*/ 3643589 w 12193268"/>
              <a:gd name="connsiteY10110" fmla="*/ 3256299 h 6852115"/>
              <a:gd name="connsiteX10111" fmla="*/ 3618850 w 12193268"/>
              <a:gd name="connsiteY10111" fmla="*/ 3279135 h 6852115"/>
              <a:gd name="connsiteX10112" fmla="*/ 3739430 w 12193268"/>
              <a:gd name="connsiteY10112" fmla="*/ 3394731 h 6852115"/>
              <a:gd name="connsiteX10113" fmla="*/ 3822528 w 12193268"/>
              <a:gd name="connsiteY10113" fmla="*/ 3315180 h 6852115"/>
              <a:gd name="connsiteX10114" fmla="*/ 3672389 w 12193268"/>
              <a:gd name="connsiteY10114" fmla="*/ 3175566 h 6852115"/>
              <a:gd name="connsiteX10115" fmla="*/ 3763970 w 12193268"/>
              <a:gd name="connsiteY10115" fmla="*/ 3091037 h 6852115"/>
              <a:gd name="connsiteX10116" fmla="*/ 3875788 w 12193268"/>
              <a:gd name="connsiteY10116" fmla="*/ 3196964 h 6852115"/>
              <a:gd name="connsiteX10117" fmla="*/ 3849306 w 12193268"/>
              <a:gd name="connsiteY10117" fmla="*/ 3224751 h 6852115"/>
              <a:gd name="connsiteX10118" fmla="*/ 3762557 w 12193268"/>
              <a:gd name="connsiteY10118" fmla="*/ 3144569 h 6852115"/>
              <a:gd name="connsiteX10119" fmla="*/ 3728497 w 12193268"/>
              <a:gd name="connsiteY10119" fmla="*/ 3176006 h 6852115"/>
              <a:gd name="connsiteX10120" fmla="*/ 3850304 w 12193268"/>
              <a:gd name="connsiteY10120" fmla="*/ 3288589 h 6852115"/>
              <a:gd name="connsiteX10121" fmla="*/ 3937818 w 12193268"/>
              <a:gd name="connsiteY10121" fmla="*/ 3204808 h 6852115"/>
              <a:gd name="connsiteX10122" fmla="*/ 3787095 w 12193268"/>
              <a:gd name="connsiteY10122" fmla="*/ 3060312 h 6852115"/>
              <a:gd name="connsiteX10123" fmla="*/ 3798701 w 12193268"/>
              <a:gd name="connsiteY10123" fmla="*/ 3048571 h 6852115"/>
              <a:gd name="connsiteX10124" fmla="*/ 3815360 w 12193268"/>
              <a:gd name="connsiteY10124" fmla="*/ 3048571 h 6852115"/>
              <a:gd name="connsiteX10125" fmla="*/ 3807034 w 12193268"/>
              <a:gd name="connsiteY10125" fmla="*/ 3040142 h 6852115"/>
              <a:gd name="connsiteX10126" fmla="*/ 3809826 w 12193268"/>
              <a:gd name="connsiteY10126" fmla="*/ 3037317 h 6852115"/>
              <a:gd name="connsiteX10127" fmla="*/ 3804241 w 12193268"/>
              <a:gd name="connsiteY10127" fmla="*/ 3037315 h 6852115"/>
              <a:gd name="connsiteX10128" fmla="*/ 3788685 w 12193268"/>
              <a:gd name="connsiteY10128" fmla="*/ 3021567 h 6852115"/>
              <a:gd name="connsiteX10129" fmla="*/ 3936393 w 12193268"/>
              <a:gd name="connsiteY10129" fmla="*/ 2880061 h 6852115"/>
              <a:gd name="connsiteX10130" fmla="*/ 3848817 w 12193268"/>
              <a:gd name="connsiteY10130" fmla="*/ 2796163 h 6852115"/>
              <a:gd name="connsiteX10131" fmla="*/ 3726019 w 12193268"/>
              <a:gd name="connsiteY10131" fmla="*/ 2909584 h 6852115"/>
              <a:gd name="connsiteX10132" fmla="*/ 3760067 w 12193268"/>
              <a:gd name="connsiteY10132" fmla="*/ 2941033 h 6852115"/>
              <a:gd name="connsiteX10133" fmla="*/ 3846844 w 12193268"/>
              <a:gd name="connsiteY10133" fmla="*/ 2860881 h 6852115"/>
              <a:gd name="connsiteX10134" fmla="*/ 3873316 w 12193268"/>
              <a:gd name="connsiteY10134" fmla="*/ 2888675 h 6852115"/>
              <a:gd name="connsiteX10135" fmla="*/ 3761461 w 12193268"/>
              <a:gd name="connsiteY10135" fmla="*/ 2994566 h 6852115"/>
              <a:gd name="connsiteX10136" fmla="*/ 3669911 w 12193268"/>
              <a:gd name="connsiteY10136" fmla="*/ 2910006 h 6852115"/>
              <a:gd name="connsiteX10137" fmla="*/ 3821052 w 12193268"/>
              <a:gd name="connsiteY10137" fmla="*/ 2769563 h 6852115"/>
              <a:gd name="connsiteX10138" fmla="*/ 3738072 w 12193268"/>
              <a:gd name="connsiteY10138" fmla="*/ 2690067 h 6852115"/>
              <a:gd name="connsiteX10139" fmla="*/ 3616516 w 12193268"/>
              <a:gd name="connsiteY10139" fmla="*/ 2806520 h 6852115"/>
              <a:gd name="connsiteX10140" fmla="*/ 3641140 w 12193268"/>
              <a:gd name="connsiteY10140" fmla="*/ 2829262 h 6852115"/>
              <a:gd name="connsiteX10141" fmla="*/ 3730691 w 12193268"/>
              <a:gd name="connsiteY10141" fmla="*/ 2746549 h 6852115"/>
              <a:gd name="connsiteX10142" fmla="*/ 3757161 w 12193268"/>
              <a:gd name="connsiteY10142" fmla="*/ 2774344 h 6852115"/>
              <a:gd name="connsiteX10143" fmla="*/ 3640623 w 12193268"/>
              <a:gd name="connsiteY10143" fmla="*/ 2881031 h 6852115"/>
              <a:gd name="connsiteX10144" fmla="*/ 3558388 w 12193268"/>
              <a:gd name="connsiteY10144" fmla="*/ 2805076 h 6852115"/>
              <a:gd name="connsiteX10145" fmla="*/ 3710325 w 12193268"/>
              <a:gd name="connsiteY10145" fmla="*/ 2663486 h 6852115"/>
              <a:gd name="connsiteX10146" fmla="*/ 3559432 w 12193268"/>
              <a:gd name="connsiteY10146" fmla="*/ 2522690 h 6852115"/>
              <a:gd name="connsiteX10147" fmla="*/ 3641666 w 12193268"/>
              <a:gd name="connsiteY10147" fmla="*/ 2446734 h 6852115"/>
              <a:gd name="connsiteX10148" fmla="*/ 3648191 w 12193268"/>
              <a:gd name="connsiteY10148" fmla="*/ 2453584 h 6852115"/>
              <a:gd name="connsiteX10149" fmla="*/ 3649090 w 12193268"/>
              <a:gd name="connsiteY10149" fmla="*/ 2452639 h 6852115"/>
              <a:gd name="connsiteX10150" fmla="*/ 3758204 w 12193268"/>
              <a:gd name="connsiteY10150" fmla="*/ 2553422 h 6852115"/>
              <a:gd name="connsiteX10151" fmla="*/ 3731734 w 12193268"/>
              <a:gd name="connsiteY10151" fmla="*/ 2581217 h 6852115"/>
              <a:gd name="connsiteX10152" fmla="*/ 3642181 w 12193268"/>
              <a:gd name="connsiteY10152" fmla="*/ 2498503 h 6852115"/>
              <a:gd name="connsiteX10153" fmla="*/ 3617450 w 12193268"/>
              <a:gd name="connsiteY10153" fmla="*/ 2521347 h 6852115"/>
              <a:gd name="connsiteX10154" fmla="*/ 3738071 w 12193268"/>
              <a:gd name="connsiteY10154" fmla="*/ 2636904 h 6852115"/>
              <a:gd name="connsiteX10155" fmla="*/ 3821141 w 12193268"/>
              <a:gd name="connsiteY10155" fmla="*/ 2557322 h 6852115"/>
              <a:gd name="connsiteX10156" fmla="*/ 3670954 w 12193268"/>
              <a:gd name="connsiteY10156" fmla="*/ 2417760 h 6852115"/>
              <a:gd name="connsiteX10157" fmla="*/ 3762504 w 12193268"/>
              <a:gd name="connsiteY10157" fmla="*/ 2333199 h 6852115"/>
              <a:gd name="connsiteX10158" fmla="*/ 3874360 w 12193268"/>
              <a:gd name="connsiteY10158" fmla="*/ 2439089 h 6852115"/>
              <a:gd name="connsiteX10159" fmla="*/ 3847887 w 12193268"/>
              <a:gd name="connsiteY10159" fmla="*/ 2466884 h 6852115"/>
              <a:gd name="connsiteX10160" fmla="*/ 3761111 w 12193268"/>
              <a:gd name="connsiteY10160" fmla="*/ 2386732 h 6852115"/>
              <a:gd name="connsiteX10161" fmla="*/ 3727062 w 12193268"/>
              <a:gd name="connsiteY10161" fmla="*/ 2418180 h 6852115"/>
              <a:gd name="connsiteX10162" fmla="*/ 3848907 w 12193268"/>
              <a:gd name="connsiteY10162" fmla="*/ 2530723 h 6852115"/>
              <a:gd name="connsiteX10163" fmla="*/ 3936393 w 12193268"/>
              <a:gd name="connsiteY10163" fmla="*/ 2446911 h 6852115"/>
              <a:gd name="connsiteX10164" fmla="*/ 3785619 w 12193268"/>
              <a:gd name="connsiteY10164" fmla="*/ 2302466 h 6852115"/>
              <a:gd name="connsiteX10165" fmla="*/ 3787883 w 12193268"/>
              <a:gd name="connsiteY10165" fmla="*/ 2300174 h 6852115"/>
              <a:gd name="connsiteX10166" fmla="*/ 3820625 w 12193268"/>
              <a:gd name="connsiteY10166" fmla="*/ 2300175 h 6852115"/>
              <a:gd name="connsiteX10167" fmla="*/ 3804254 w 12193268"/>
              <a:gd name="connsiteY10167" fmla="*/ 2283601 h 6852115"/>
              <a:gd name="connsiteX10168" fmla="*/ 3808342 w 12193268"/>
              <a:gd name="connsiteY10168" fmla="*/ 2279464 h 6852115"/>
              <a:gd name="connsiteX10169" fmla="*/ 3800166 w 12193268"/>
              <a:gd name="connsiteY10169" fmla="*/ 2279463 h 6852115"/>
              <a:gd name="connsiteX10170" fmla="*/ 3793949 w 12193268"/>
              <a:gd name="connsiteY10170" fmla="*/ 2273172 h 6852115"/>
              <a:gd name="connsiteX10171" fmla="*/ 3941657 w 12193268"/>
              <a:gd name="connsiteY10171" fmla="*/ 2131665 h 6852115"/>
              <a:gd name="connsiteX10172" fmla="*/ 3854083 w 12193268"/>
              <a:gd name="connsiteY10172" fmla="*/ 2047766 h 6852115"/>
              <a:gd name="connsiteX10173" fmla="*/ 3731284 w 12193268"/>
              <a:gd name="connsiteY10173" fmla="*/ 2161189 h 6852115"/>
              <a:gd name="connsiteX10174" fmla="*/ 3765332 w 12193268"/>
              <a:gd name="connsiteY10174" fmla="*/ 2192636 h 6852115"/>
              <a:gd name="connsiteX10175" fmla="*/ 3852109 w 12193268"/>
              <a:gd name="connsiteY10175" fmla="*/ 2112485 h 6852115"/>
              <a:gd name="connsiteX10176" fmla="*/ 3878581 w 12193268"/>
              <a:gd name="connsiteY10176" fmla="*/ 2140280 h 6852115"/>
              <a:gd name="connsiteX10177" fmla="*/ 3766726 w 12193268"/>
              <a:gd name="connsiteY10177" fmla="*/ 2246170 h 6852115"/>
              <a:gd name="connsiteX10178" fmla="*/ 3675175 w 12193268"/>
              <a:gd name="connsiteY10178" fmla="*/ 2161610 h 6852115"/>
              <a:gd name="connsiteX10179" fmla="*/ 3826317 w 12193268"/>
              <a:gd name="connsiteY10179" fmla="*/ 2021166 h 6852115"/>
              <a:gd name="connsiteX10180" fmla="*/ 3743337 w 12193268"/>
              <a:gd name="connsiteY10180" fmla="*/ 1941671 h 6852115"/>
              <a:gd name="connsiteX10181" fmla="*/ 3621781 w 12193268"/>
              <a:gd name="connsiteY10181" fmla="*/ 2058123 h 6852115"/>
              <a:gd name="connsiteX10182" fmla="*/ 3646404 w 12193268"/>
              <a:gd name="connsiteY10182" fmla="*/ 2080867 h 6852115"/>
              <a:gd name="connsiteX10183" fmla="*/ 3735956 w 12193268"/>
              <a:gd name="connsiteY10183" fmla="*/ 1998153 h 6852115"/>
              <a:gd name="connsiteX10184" fmla="*/ 3762427 w 12193268"/>
              <a:gd name="connsiteY10184" fmla="*/ 2025947 h 6852115"/>
              <a:gd name="connsiteX10185" fmla="*/ 3645889 w 12193268"/>
              <a:gd name="connsiteY10185" fmla="*/ 2132636 h 6852115"/>
              <a:gd name="connsiteX10186" fmla="*/ 3563654 w 12193268"/>
              <a:gd name="connsiteY10186" fmla="*/ 2056680 h 6852115"/>
              <a:gd name="connsiteX10187" fmla="*/ 3715590 w 12193268"/>
              <a:gd name="connsiteY10187" fmla="*/ 1915090 h 6852115"/>
              <a:gd name="connsiteX10188" fmla="*/ 3564697 w 12193268"/>
              <a:gd name="connsiteY10188" fmla="*/ 1774294 h 6852115"/>
              <a:gd name="connsiteX10189" fmla="*/ 3646932 w 12193268"/>
              <a:gd name="connsiteY10189" fmla="*/ 1698338 h 6852115"/>
              <a:gd name="connsiteX10190" fmla="*/ 3653456 w 12193268"/>
              <a:gd name="connsiteY10190" fmla="*/ 1705188 h 6852115"/>
              <a:gd name="connsiteX10191" fmla="*/ 3654355 w 12193268"/>
              <a:gd name="connsiteY10191" fmla="*/ 1704243 h 6852115"/>
              <a:gd name="connsiteX10192" fmla="*/ 3763470 w 12193268"/>
              <a:gd name="connsiteY10192" fmla="*/ 1805026 h 6852115"/>
              <a:gd name="connsiteX10193" fmla="*/ 3736998 w 12193268"/>
              <a:gd name="connsiteY10193" fmla="*/ 1832821 h 6852115"/>
              <a:gd name="connsiteX10194" fmla="*/ 3647447 w 12193268"/>
              <a:gd name="connsiteY10194" fmla="*/ 1750107 h 6852115"/>
              <a:gd name="connsiteX10195" fmla="*/ 3622715 w 12193268"/>
              <a:gd name="connsiteY10195" fmla="*/ 1772951 h 6852115"/>
              <a:gd name="connsiteX10196" fmla="*/ 3743337 w 12193268"/>
              <a:gd name="connsiteY10196" fmla="*/ 1888507 h 6852115"/>
              <a:gd name="connsiteX10197" fmla="*/ 3826407 w 12193268"/>
              <a:gd name="connsiteY10197" fmla="*/ 1808926 h 6852115"/>
              <a:gd name="connsiteX10198" fmla="*/ 3676218 w 12193268"/>
              <a:gd name="connsiteY10198" fmla="*/ 1669364 h 6852115"/>
              <a:gd name="connsiteX10199" fmla="*/ 3767769 w 12193268"/>
              <a:gd name="connsiteY10199" fmla="*/ 1584803 h 6852115"/>
              <a:gd name="connsiteX10200" fmla="*/ 3879624 w 12193268"/>
              <a:gd name="connsiteY10200" fmla="*/ 1690693 h 6852115"/>
              <a:gd name="connsiteX10201" fmla="*/ 3853152 w 12193268"/>
              <a:gd name="connsiteY10201" fmla="*/ 1718488 h 6852115"/>
              <a:gd name="connsiteX10202" fmla="*/ 3766375 w 12193268"/>
              <a:gd name="connsiteY10202" fmla="*/ 1638337 h 6852115"/>
              <a:gd name="connsiteX10203" fmla="*/ 3732327 w 12193268"/>
              <a:gd name="connsiteY10203" fmla="*/ 1669785 h 6852115"/>
              <a:gd name="connsiteX10204" fmla="*/ 3854172 w 12193268"/>
              <a:gd name="connsiteY10204" fmla="*/ 1782326 h 6852115"/>
              <a:gd name="connsiteX10205" fmla="*/ 3941658 w 12193268"/>
              <a:gd name="connsiteY10205" fmla="*/ 1698515 h 6852115"/>
              <a:gd name="connsiteX10206" fmla="*/ 3790883 w 12193268"/>
              <a:gd name="connsiteY10206" fmla="*/ 1554071 h 6852115"/>
              <a:gd name="connsiteX10207" fmla="*/ 3813607 w 12193268"/>
              <a:gd name="connsiteY10207" fmla="*/ 1531068 h 6852115"/>
              <a:gd name="connsiteX10208" fmla="*/ 3632734 w 12193268"/>
              <a:gd name="connsiteY10208" fmla="*/ 1531068 h 6852115"/>
              <a:gd name="connsiteX10209" fmla="*/ 3432652 w 12193268"/>
              <a:gd name="connsiteY10209" fmla="*/ 1715872 h 6852115"/>
              <a:gd name="connsiteX10210" fmla="*/ 3432652 w 12193268"/>
              <a:gd name="connsiteY10210" fmla="*/ 1780953 h 6852115"/>
              <a:gd name="connsiteX10211" fmla="*/ 3703196 w 12193268"/>
              <a:gd name="connsiteY10211" fmla="*/ 1531068 h 6852115"/>
              <a:gd name="connsiteX10212" fmla="*/ 3515524 w 12193268"/>
              <a:gd name="connsiteY10212" fmla="*/ 1531068 h 6852115"/>
              <a:gd name="connsiteX10213" fmla="*/ 3432652 w 12193268"/>
              <a:gd name="connsiteY10213" fmla="*/ 1607612 h 6852115"/>
              <a:gd name="connsiteX10214" fmla="*/ 3432652 w 12193268"/>
              <a:gd name="connsiteY10214" fmla="*/ 1663627 h 6852115"/>
              <a:gd name="connsiteX10215" fmla="*/ 3576170 w 12193268"/>
              <a:gd name="connsiteY10215" fmla="*/ 1531068 h 6852115"/>
              <a:gd name="connsiteX10216" fmla="*/ 3432651 w 12193268"/>
              <a:gd name="connsiteY10216" fmla="*/ 1531068 h 6852115"/>
              <a:gd name="connsiteX10217" fmla="*/ 3432652 w 12193268"/>
              <a:gd name="connsiteY10217" fmla="*/ 1555367 h 6852115"/>
              <a:gd name="connsiteX10218" fmla="*/ 3458959 w 12193268"/>
              <a:gd name="connsiteY10218" fmla="*/ 1531068 h 6852115"/>
              <a:gd name="connsiteX10219" fmla="*/ 6715283 w 12193268"/>
              <a:gd name="connsiteY10219" fmla="*/ 1522737 h 6852115"/>
              <a:gd name="connsiteX10220" fmla="*/ 6716514 w 12193268"/>
              <a:gd name="connsiteY10220" fmla="*/ 1522737 h 6852115"/>
              <a:gd name="connsiteX10221" fmla="*/ 6716515 w 12193268"/>
              <a:gd name="connsiteY10221" fmla="*/ 1534503 h 6852115"/>
              <a:gd name="connsiteX10222" fmla="*/ 6715279 w 12193268"/>
              <a:gd name="connsiteY10222" fmla="*/ 1534504 h 6852115"/>
              <a:gd name="connsiteX10223" fmla="*/ 9842343 w 12193268"/>
              <a:gd name="connsiteY10223" fmla="*/ 1518079 h 6852115"/>
              <a:gd name="connsiteX10224" fmla="*/ 9996181 w 12193268"/>
              <a:gd name="connsiteY10224" fmla="*/ 1660170 h 6852115"/>
              <a:gd name="connsiteX10225" fmla="*/ 9996180 w 12193268"/>
              <a:gd name="connsiteY10225" fmla="*/ 1666012 h 6852115"/>
              <a:gd name="connsiteX10226" fmla="*/ 9999343 w 12193268"/>
              <a:gd name="connsiteY10226" fmla="*/ 1663091 h 6852115"/>
              <a:gd name="connsiteX10227" fmla="*/ 10001095 w 12193268"/>
              <a:gd name="connsiteY10227" fmla="*/ 1664709 h 6852115"/>
              <a:gd name="connsiteX10228" fmla="*/ 10001094 w 12193268"/>
              <a:gd name="connsiteY10228" fmla="*/ 1661472 h 6852115"/>
              <a:gd name="connsiteX10229" fmla="*/ 10139698 w 12193268"/>
              <a:gd name="connsiteY10229" fmla="*/ 1533454 h 6852115"/>
              <a:gd name="connsiteX10230" fmla="*/ 10079052 w 12193268"/>
              <a:gd name="connsiteY10230" fmla="*/ 1533454 h 6852115"/>
              <a:gd name="connsiteX10231" fmla="*/ 9999343 w 12193268"/>
              <a:gd name="connsiteY10231" fmla="*/ 1607075 h 6852115"/>
              <a:gd name="connsiteX10232" fmla="*/ 9902989 w 12193268"/>
              <a:gd name="connsiteY10232" fmla="*/ 1518078 h 6852115"/>
              <a:gd name="connsiteX10233" fmla="*/ 9715317 w 12193268"/>
              <a:gd name="connsiteY10233" fmla="*/ 1518079 h 6852115"/>
              <a:gd name="connsiteX10234" fmla="*/ 9996181 w 12193268"/>
              <a:gd name="connsiteY10234" fmla="*/ 1777495 h 6852115"/>
              <a:gd name="connsiteX10235" fmla="*/ 9996181 w 12193268"/>
              <a:gd name="connsiteY10235" fmla="*/ 1783338 h 6852115"/>
              <a:gd name="connsiteX10236" fmla="*/ 9999344 w 12193268"/>
              <a:gd name="connsiteY10236" fmla="*/ 1780417 h 6852115"/>
              <a:gd name="connsiteX10237" fmla="*/ 10001096 w 12193268"/>
              <a:gd name="connsiteY10237" fmla="*/ 1782035 h 6852115"/>
              <a:gd name="connsiteX10238" fmla="*/ 10001096 w 12193268"/>
              <a:gd name="connsiteY10238" fmla="*/ 1778799 h 6852115"/>
              <a:gd name="connsiteX10239" fmla="*/ 10266721 w 12193268"/>
              <a:gd name="connsiteY10239" fmla="*/ 1533453 h 6852115"/>
              <a:gd name="connsiteX10240" fmla="*/ 10196263 w 12193268"/>
              <a:gd name="connsiteY10240" fmla="*/ 1533453 h 6852115"/>
              <a:gd name="connsiteX10241" fmla="*/ 9999343 w 12193268"/>
              <a:gd name="connsiteY10241" fmla="*/ 1715335 h 6852115"/>
              <a:gd name="connsiteX10242" fmla="*/ 9785779 w 12193268"/>
              <a:gd name="connsiteY10242" fmla="*/ 1518079 h 6852115"/>
              <a:gd name="connsiteX10243" fmla="*/ 9613122 w 12193268"/>
              <a:gd name="connsiteY10243" fmla="*/ 1518078 h 6852115"/>
              <a:gd name="connsiteX10244" fmla="*/ 9639797 w 12193268"/>
              <a:gd name="connsiteY10244" fmla="*/ 1545083 h 6852115"/>
              <a:gd name="connsiteX10245" fmla="*/ 9492089 w 12193268"/>
              <a:gd name="connsiteY10245" fmla="*/ 1686589 h 6852115"/>
              <a:gd name="connsiteX10246" fmla="*/ 9579665 w 12193268"/>
              <a:gd name="connsiteY10246" fmla="*/ 1770487 h 6852115"/>
              <a:gd name="connsiteX10247" fmla="*/ 9702463 w 12193268"/>
              <a:gd name="connsiteY10247" fmla="*/ 1657063 h 6852115"/>
              <a:gd name="connsiteX10248" fmla="*/ 9668415 w 12193268"/>
              <a:gd name="connsiteY10248" fmla="*/ 1625616 h 6852115"/>
              <a:gd name="connsiteX10249" fmla="*/ 9581637 w 12193268"/>
              <a:gd name="connsiteY10249" fmla="*/ 1705768 h 6852115"/>
              <a:gd name="connsiteX10250" fmla="*/ 9555165 w 12193268"/>
              <a:gd name="connsiteY10250" fmla="*/ 1677974 h 6852115"/>
              <a:gd name="connsiteX10251" fmla="*/ 9667020 w 12193268"/>
              <a:gd name="connsiteY10251" fmla="*/ 1572083 h 6852115"/>
              <a:gd name="connsiteX10252" fmla="*/ 9758571 w 12193268"/>
              <a:gd name="connsiteY10252" fmla="*/ 1656643 h 6852115"/>
              <a:gd name="connsiteX10253" fmla="*/ 9607431 w 12193268"/>
              <a:gd name="connsiteY10253" fmla="*/ 1797087 h 6852115"/>
              <a:gd name="connsiteX10254" fmla="*/ 9690410 w 12193268"/>
              <a:gd name="connsiteY10254" fmla="*/ 1876582 h 6852115"/>
              <a:gd name="connsiteX10255" fmla="*/ 9811966 w 12193268"/>
              <a:gd name="connsiteY10255" fmla="*/ 1760130 h 6852115"/>
              <a:gd name="connsiteX10256" fmla="*/ 9787344 w 12193268"/>
              <a:gd name="connsiteY10256" fmla="*/ 1737386 h 6852115"/>
              <a:gd name="connsiteX10257" fmla="*/ 9697792 w 12193268"/>
              <a:gd name="connsiteY10257" fmla="*/ 1820100 h 6852115"/>
              <a:gd name="connsiteX10258" fmla="*/ 9671320 w 12193268"/>
              <a:gd name="connsiteY10258" fmla="*/ 1792306 h 6852115"/>
              <a:gd name="connsiteX10259" fmla="*/ 9787859 w 12193268"/>
              <a:gd name="connsiteY10259" fmla="*/ 1685618 h 6852115"/>
              <a:gd name="connsiteX10260" fmla="*/ 9870094 w 12193268"/>
              <a:gd name="connsiteY10260" fmla="*/ 1761574 h 6852115"/>
              <a:gd name="connsiteX10261" fmla="*/ 9718157 w 12193268"/>
              <a:gd name="connsiteY10261" fmla="*/ 1903163 h 6852115"/>
              <a:gd name="connsiteX10262" fmla="*/ 9869051 w 12193268"/>
              <a:gd name="connsiteY10262" fmla="*/ 2043959 h 6852115"/>
              <a:gd name="connsiteX10263" fmla="*/ 9786816 w 12193268"/>
              <a:gd name="connsiteY10263" fmla="*/ 2119914 h 6852115"/>
              <a:gd name="connsiteX10264" fmla="*/ 9780292 w 12193268"/>
              <a:gd name="connsiteY10264" fmla="*/ 2113065 h 6852115"/>
              <a:gd name="connsiteX10265" fmla="*/ 9779392 w 12193268"/>
              <a:gd name="connsiteY10265" fmla="*/ 2114011 h 6852115"/>
              <a:gd name="connsiteX10266" fmla="*/ 9670277 w 12193268"/>
              <a:gd name="connsiteY10266" fmla="*/ 2013227 h 6852115"/>
              <a:gd name="connsiteX10267" fmla="*/ 9696748 w 12193268"/>
              <a:gd name="connsiteY10267" fmla="*/ 1985432 h 6852115"/>
              <a:gd name="connsiteX10268" fmla="*/ 9786301 w 12193268"/>
              <a:gd name="connsiteY10268" fmla="*/ 2068146 h 6852115"/>
              <a:gd name="connsiteX10269" fmla="*/ 9811032 w 12193268"/>
              <a:gd name="connsiteY10269" fmla="*/ 2045303 h 6852115"/>
              <a:gd name="connsiteX10270" fmla="*/ 9690410 w 12193268"/>
              <a:gd name="connsiteY10270" fmla="*/ 1929746 h 6852115"/>
              <a:gd name="connsiteX10271" fmla="*/ 9607340 w 12193268"/>
              <a:gd name="connsiteY10271" fmla="*/ 2009327 h 6852115"/>
              <a:gd name="connsiteX10272" fmla="*/ 9757529 w 12193268"/>
              <a:gd name="connsiteY10272" fmla="*/ 2148889 h 6852115"/>
              <a:gd name="connsiteX10273" fmla="*/ 9665977 w 12193268"/>
              <a:gd name="connsiteY10273" fmla="*/ 2233449 h 6852115"/>
              <a:gd name="connsiteX10274" fmla="*/ 9554122 w 12193268"/>
              <a:gd name="connsiteY10274" fmla="*/ 2127560 h 6852115"/>
              <a:gd name="connsiteX10275" fmla="*/ 9580594 w 12193268"/>
              <a:gd name="connsiteY10275" fmla="*/ 2099765 h 6852115"/>
              <a:gd name="connsiteX10276" fmla="*/ 9667372 w 12193268"/>
              <a:gd name="connsiteY10276" fmla="*/ 2179917 h 6852115"/>
              <a:gd name="connsiteX10277" fmla="*/ 9701420 w 12193268"/>
              <a:gd name="connsiteY10277" fmla="*/ 2148468 h 6852115"/>
              <a:gd name="connsiteX10278" fmla="*/ 9579574 w 12193268"/>
              <a:gd name="connsiteY10278" fmla="*/ 2035926 h 6852115"/>
              <a:gd name="connsiteX10279" fmla="*/ 9492090 w 12193268"/>
              <a:gd name="connsiteY10279" fmla="*/ 2119739 h 6852115"/>
              <a:gd name="connsiteX10280" fmla="*/ 9642864 w 12193268"/>
              <a:gd name="connsiteY10280" fmla="*/ 2264182 h 6852115"/>
              <a:gd name="connsiteX10281" fmla="*/ 9640600 w 12193268"/>
              <a:gd name="connsiteY10281" fmla="*/ 2266475 h 6852115"/>
              <a:gd name="connsiteX10282" fmla="*/ 9607857 w 12193268"/>
              <a:gd name="connsiteY10282" fmla="*/ 2266475 h 6852115"/>
              <a:gd name="connsiteX10283" fmla="*/ 9624228 w 12193268"/>
              <a:gd name="connsiteY10283" fmla="*/ 2283047 h 6852115"/>
              <a:gd name="connsiteX10284" fmla="*/ 9620141 w 12193268"/>
              <a:gd name="connsiteY10284" fmla="*/ 2287186 h 6852115"/>
              <a:gd name="connsiteX10285" fmla="*/ 9628316 w 12193268"/>
              <a:gd name="connsiteY10285" fmla="*/ 2287185 h 6852115"/>
              <a:gd name="connsiteX10286" fmla="*/ 9634532 w 12193268"/>
              <a:gd name="connsiteY10286" fmla="*/ 2293478 h 6852115"/>
              <a:gd name="connsiteX10287" fmla="*/ 9486824 w 12193268"/>
              <a:gd name="connsiteY10287" fmla="*/ 2434984 h 6852115"/>
              <a:gd name="connsiteX10288" fmla="*/ 9574399 w 12193268"/>
              <a:gd name="connsiteY10288" fmla="*/ 2518883 h 6852115"/>
              <a:gd name="connsiteX10289" fmla="*/ 9697198 w 12193268"/>
              <a:gd name="connsiteY10289" fmla="*/ 2405460 h 6852115"/>
              <a:gd name="connsiteX10290" fmla="*/ 9663151 w 12193268"/>
              <a:gd name="connsiteY10290" fmla="*/ 2374013 h 6852115"/>
              <a:gd name="connsiteX10291" fmla="*/ 9576373 w 12193268"/>
              <a:gd name="connsiteY10291" fmla="*/ 2454163 h 6852115"/>
              <a:gd name="connsiteX10292" fmla="*/ 9549900 w 12193268"/>
              <a:gd name="connsiteY10292" fmla="*/ 2426369 h 6852115"/>
              <a:gd name="connsiteX10293" fmla="*/ 9661756 w 12193268"/>
              <a:gd name="connsiteY10293" fmla="*/ 2320479 h 6852115"/>
              <a:gd name="connsiteX10294" fmla="*/ 9753306 w 12193268"/>
              <a:gd name="connsiteY10294" fmla="*/ 2405039 h 6852115"/>
              <a:gd name="connsiteX10295" fmla="*/ 9602165 w 12193268"/>
              <a:gd name="connsiteY10295" fmla="*/ 2545483 h 6852115"/>
              <a:gd name="connsiteX10296" fmla="*/ 9685144 w 12193268"/>
              <a:gd name="connsiteY10296" fmla="*/ 2624977 h 6852115"/>
              <a:gd name="connsiteX10297" fmla="*/ 9806702 w 12193268"/>
              <a:gd name="connsiteY10297" fmla="*/ 2508526 h 6852115"/>
              <a:gd name="connsiteX10298" fmla="*/ 9782078 w 12193268"/>
              <a:gd name="connsiteY10298" fmla="*/ 2485782 h 6852115"/>
              <a:gd name="connsiteX10299" fmla="*/ 9692527 w 12193268"/>
              <a:gd name="connsiteY10299" fmla="*/ 2568495 h 6852115"/>
              <a:gd name="connsiteX10300" fmla="*/ 9666054 w 12193268"/>
              <a:gd name="connsiteY10300" fmla="*/ 2540703 h 6852115"/>
              <a:gd name="connsiteX10301" fmla="*/ 9782593 w 12193268"/>
              <a:gd name="connsiteY10301" fmla="*/ 2434013 h 6852115"/>
              <a:gd name="connsiteX10302" fmla="*/ 9864829 w 12193268"/>
              <a:gd name="connsiteY10302" fmla="*/ 2509968 h 6852115"/>
              <a:gd name="connsiteX10303" fmla="*/ 9712892 w 12193268"/>
              <a:gd name="connsiteY10303" fmla="*/ 2651560 h 6852115"/>
              <a:gd name="connsiteX10304" fmla="*/ 9863785 w 12193268"/>
              <a:gd name="connsiteY10304" fmla="*/ 2792355 h 6852115"/>
              <a:gd name="connsiteX10305" fmla="*/ 9781550 w 12193268"/>
              <a:gd name="connsiteY10305" fmla="*/ 2868311 h 6852115"/>
              <a:gd name="connsiteX10306" fmla="*/ 9775028 w 12193268"/>
              <a:gd name="connsiteY10306" fmla="*/ 2861462 h 6852115"/>
              <a:gd name="connsiteX10307" fmla="*/ 9774127 w 12193268"/>
              <a:gd name="connsiteY10307" fmla="*/ 2862406 h 6852115"/>
              <a:gd name="connsiteX10308" fmla="*/ 9665012 w 12193268"/>
              <a:gd name="connsiteY10308" fmla="*/ 2761623 h 6852115"/>
              <a:gd name="connsiteX10309" fmla="*/ 9691484 w 12193268"/>
              <a:gd name="connsiteY10309" fmla="*/ 2733828 h 6852115"/>
              <a:gd name="connsiteX10310" fmla="*/ 9781035 w 12193268"/>
              <a:gd name="connsiteY10310" fmla="*/ 2816543 h 6852115"/>
              <a:gd name="connsiteX10311" fmla="*/ 9805767 w 12193268"/>
              <a:gd name="connsiteY10311" fmla="*/ 2793699 h 6852115"/>
              <a:gd name="connsiteX10312" fmla="*/ 9685145 w 12193268"/>
              <a:gd name="connsiteY10312" fmla="*/ 2678141 h 6852115"/>
              <a:gd name="connsiteX10313" fmla="*/ 9602076 w 12193268"/>
              <a:gd name="connsiteY10313" fmla="*/ 2757724 h 6852115"/>
              <a:gd name="connsiteX10314" fmla="*/ 9752263 w 12193268"/>
              <a:gd name="connsiteY10314" fmla="*/ 2897285 h 6852115"/>
              <a:gd name="connsiteX10315" fmla="*/ 9660712 w 12193268"/>
              <a:gd name="connsiteY10315" fmla="*/ 2981846 h 6852115"/>
              <a:gd name="connsiteX10316" fmla="*/ 9548857 w 12193268"/>
              <a:gd name="connsiteY10316" fmla="*/ 2875956 h 6852115"/>
              <a:gd name="connsiteX10317" fmla="*/ 9575330 w 12193268"/>
              <a:gd name="connsiteY10317" fmla="*/ 2848162 h 6852115"/>
              <a:gd name="connsiteX10318" fmla="*/ 9662107 w 12193268"/>
              <a:gd name="connsiteY10318" fmla="*/ 2928312 h 6852115"/>
              <a:gd name="connsiteX10319" fmla="*/ 9696155 w 12193268"/>
              <a:gd name="connsiteY10319" fmla="*/ 2896865 h 6852115"/>
              <a:gd name="connsiteX10320" fmla="*/ 9574309 w 12193268"/>
              <a:gd name="connsiteY10320" fmla="*/ 2784322 h 6852115"/>
              <a:gd name="connsiteX10321" fmla="*/ 9486824 w 12193268"/>
              <a:gd name="connsiteY10321" fmla="*/ 2868134 h 6852115"/>
              <a:gd name="connsiteX10322" fmla="*/ 9637599 w 12193268"/>
              <a:gd name="connsiteY10322" fmla="*/ 3012578 h 6852115"/>
              <a:gd name="connsiteX10323" fmla="*/ 9625506 w 12193268"/>
              <a:gd name="connsiteY10323" fmla="*/ 3024819 h 6852115"/>
              <a:gd name="connsiteX10324" fmla="*/ 9609346 w 12193268"/>
              <a:gd name="connsiteY10324" fmla="*/ 3024814 h 6852115"/>
              <a:gd name="connsiteX10325" fmla="*/ 9617426 w 12193268"/>
              <a:gd name="connsiteY10325" fmla="*/ 3032999 h 6852115"/>
              <a:gd name="connsiteX10326" fmla="*/ 9614875 w 12193268"/>
              <a:gd name="connsiteY10326" fmla="*/ 3035582 h 6852115"/>
              <a:gd name="connsiteX10327" fmla="*/ 9619975 w 12193268"/>
              <a:gd name="connsiteY10327" fmla="*/ 3035582 h 6852115"/>
              <a:gd name="connsiteX10328" fmla="*/ 9636012 w 12193268"/>
              <a:gd name="connsiteY10328" fmla="*/ 3051828 h 6852115"/>
              <a:gd name="connsiteX10329" fmla="*/ 9488255 w 12193268"/>
              <a:gd name="connsiteY10329" fmla="*/ 3193282 h 6852115"/>
              <a:gd name="connsiteX10330" fmla="*/ 9575800 w 12193268"/>
              <a:gd name="connsiteY10330" fmla="*/ 3277210 h 6852115"/>
              <a:gd name="connsiteX10331" fmla="*/ 9698638 w 12193268"/>
              <a:gd name="connsiteY10331" fmla="*/ 3163830 h 6852115"/>
              <a:gd name="connsiteX10332" fmla="*/ 9664601 w 12193268"/>
              <a:gd name="connsiteY10332" fmla="*/ 3132370 h 6852115"/>
              <a:gd name="connsiteX10333" fmla="*/ 9577795 w 12193268"/>
              <a:gd name="connsiteY10333" fmla="*/ 3212492 h 6852115"/>
              <a:gd name="connsiteX10334" fmla="*/ 9551333 w 12193268"/>
              <a:gd name="connsiteY10334" fmla="*/ 3184689 h 6852115"/>
              <a:gd name="connsiteX10335" fmla="*/ 9663226 w 12193268"/>
              <a:gd name="connsiteY10335" fmla="*/ 3078837 h 6852115"/>
              <a:gd name="connsiteX10336" fmla="*/ 9754747 w 12193268"/>
              <a:gd name="connsiteY10336" fmla="*/ 3163429 h 6852115"/>
              <a:gd name="connsiteX10337" fmla="*/ 9603556 w 12193268"/>
              <a:gd name="connsiteY10337" fmla="*/ 3303819 h 6852115"/>
              <a:gd name="connsiteX10338" fmla="*/ 9686508 w 12193268"/>
              <a:gd name="connsiteY10338" fmla="*/ 3383343 h 6852115"/>
              <a:gd name="connsiteX10339" fmla="*/ 9808105 w 12193268"/>
              <a:gd name="connsiteY10339" fmla="*/ 3266933 h 6852115"/>
              <a:gd name="connsiteX10340" fmla="*/ 9783490 w 12193268"/>
              <a:gd name="connsiteY10340" fmla="*/ 3244182 h 6852115"/>
              <a:gd name="connsiteX10341" fmla="*/ 9693909 w 12193268"/>
              <a:gd name="connsiteY10341" fmla="*/ 3326865 h 6852115"/>
              <a:gd name="connsiteX10342" fmla="*/ 9667447 w 12193268"/>
              <a:gd name="connsiteY10342" fmla="*/ 3299061 h 6852115"/>
              <a:gd name="connsiteX10343" fmla="*/ 9784023 w 12193268"/>
              <a:gd name="connsiteY10343" fmla="*/ 3192414 h 6852115"/>
              <a:gd name="connsiteX10344" fmla="*/ 9866231 w 12193268"/>
              <a:gd name="connsiteY10344" fmla="*/ 3268396 h 6852115"/>
              <a:gd name="connsiteX10345" fmla="*/ 9714245 w 12193268"/>
              <a:gd name="connsiteY10345" fmla="*/ 3409934 h 6852115"/>
              <a:gd name="connsiteX10346" fmla="*/ 9865089 w 12193268"/>
              <a:gd name="connsiteY10346" fmla="*/ 3550782 h 6852115"/>
              <a:gd name="connsiteX10347" fmla="*/ 9782827 w 12193268"/>
              <a:gd name="connsiteY10347" fmla="*/ 3626708 h 6852115"/>
              <a:gd name="connsiteX10348" fmla="*/ 9776306 w 12193268"/>
              <a:gd name="connsiteY10348" fmla="*/ 3619857 h 6852115"/>
              <a:gd name="connsiteX10349" fmla="*/ 9775406 w 12193268"/>
              <a:gd name="connsiteY10349" fmla="*/ 3620802 h 6852115"/>
              <a:gd name="connsiteX10350" fmla="*/ 9666325 w 12193268"/>
              <a:gd name="connsiteY10350" fmla="*/ 3519980 h 6852115"/>
              <a:gd name="connsiteX10351" fmla="*/ 9692808 w 12193268"/>
              <a:gd name="connsiteY10351" fmla="*/ 3492194 h 6852115"/>
              <a:gd name="connsiteX10352" fmla="*/ 9782330 w 12193268"/>
              <a:gd name="connsiteY10352" fmla="*/ 3574940 h 6852115"/>
              <a:gd name="connsiteX10353" fmla="*/ 9807069 w 12193268"/>
              <a:gd name="connsiteY10353" fmla="*/ 3552104 h 6852115"/>
              <a:gd name="connsiteX10354" fmla="*/ 9686489 w 12193268"/>
              <a:gd name="connsiteY10354" fmla="*/ 3436506 h 6852115"/>
              <a:gd name="connsiteX10355" fmla="*/ 9603391 w 12193268"/>
              <a:gd name="connsiteY10355" fmla="*/ 3516059 h 6852115"/>
              <a:gd name="connsiteX10356" fmla="*/ 9753530 w 12193268"/>
              <a:gd name="connsiteY10356" fmla="*/ 3655673 h 6852115"/>
              <a:gd name="connsiteX10357" fmla="*/ 9661949 w 12193268"/>
              <a:gd name="connsiteY10357" fmla="*/ 3740202 h 6852115"/>
              <a:gd name="connsiteX10358" fmla="*/ 9550132 w 12193268"/>
              <a:gd name="connsiteY10358" fmla="*/ 3634274 h 6852115"/>
              <a:gd name="connsiteX10359" fmla="*/ 9576613 w 12193268"/>
              <a:gd name="connsiteY10359" fmla="*/ 3606488 h 6852115"/>
              <a:gd name="connsiteX10360" fmla="*/ 9663363 w 12193268"/>
              <a:gd name="connsiteY10360" fmla="*/ 3686669 h 6852115"/>
              <a:gd name="connsiteX10361" fmla="*/ 9697422 w 12193268"/>
              <a:gd name="connsiteY10361" fmla="*/ 3655232 h 6852115"/>
              <a:gd name="connsiteX10362" fmla="*/ 9575616 w 12193268"/>
              <a:gd name="connsiteY10362" fmla="*/ 3542649 h 6852115"/>
              <a:gd name="connsiteX10363" fmla="*/ 9488101 w 12193268"/>
              <a:gd name="connsiteY10363" fmla="*/ 3626431 h 6852115"/>
              <a:gd name="connsiteX10364" fmla="*/ 9638824 w 12193268"/>
              <a:gd name="connsiteY10364" fmla="*/ 3770926 h 6852115"/>
              <a:gd name="connsiteX10365" fmla="*/ 9636560 w 12193268"/>
              <a:gd name="connsiteY10365" fmla="*/ 3773218 h 6852115"/>
              <a:gd name="connsiteX10366" fmla="*/ 9603817 w 12193268"/>
              <a:gd name="connsiteY10366" fmla="*/ 3773207 h 6852115"/>
              <a:gd name="connsiteX10367" fmla="*/ 9620181 w 12193268"/>
              <a:gd name="connsiteY10367" fmla="*/ 3789785 h 6852115"/>
              <a:gd name="connsiteX10368" fmla="*/ 9616093 w 12193268"/>
              <a:gd name="connsiteY10368" fmla="*/ 3793921 h 6852115"/>
              <a:gd name="connsiteX10369" fmla="*/ 9624268 w 12193268"/>
              <a:gd name="connsiteY10369" fmla="*/ 3793924 h 6852115"/>
              <a:gd name="connsiteX10370" fmla="*/ 9630483 w 12193268"/>
              <a:gd name="connsiteY10370" fmla="*/ 3800220 h 6852115"/>
              <a:gd name="connsiteX10371" fmla="*/ 9482724 w 12193268"/>
              <a:gd name="connsiteY10371" fmla="*/ 3941676 h 6852115"/>
              <a:gd name="connsiteX10372" fmla="*/ 9570269 w 12193268"/>
              <a:gd name="connsiteY10372" fmla="*/ 4025603 h 6852115"/>
              <a:gd name="connsiteX10373" fmla="*/ 9693109 w 12193268"/>
              <a:gd name="connsiteY10373" fmla="*/ 3912223 h 6852115"/>
              <a:gd name="connsiteX10374" fmla="*/ 9659072 w 12193268"/>
              <a:gd name="connsiteY10374" fmla="*/ 3880764 h 6852115"/>
              <a:gd name="connsiteX10375" fmla="*/ 9572266 w 12193268"/>
              <a:gd name="connsiteY10375" fmla="*/ 3960885 h 6852115"/>
              <a:gd name="connsiteX10376" fmla="*/ 9545805 w 12193268"/>
              <a:gd name="connsiteY10376" fmla="*/ 3933081 h 6852115"/>
              <a:gd name="connsiteX10377" fmla="*/ 9657697 w 12193268"/>
              <a:gd name="connsiteY10377" fmla="*/ 3827231 h 6852115"/>
              <a:gd name="connsiteX10378" fmla="*/ 9749217 w 12193268"/>
              <a:gd name="connsiteY10378" fmla="*/ 3911821 h 6852115"/>
              <a:gd name="connsiteX10379" fmla="*/ 9598026 w 12193268"/>
              <a:gd name="connsiteY10379" fmla="*/ 4052213 h 6852115"/>
              <a:gd name="connsiteX10380" fmla="*/ 9680978 w 12193268"/>
              <a:gd name="connsiteY10380" fmla="*/ 4131737 h 6852115"/>
              <a:gd name="connsiteX10381" fmla="*/ 9802575 w 12193268"/>
              <a:gd name="connsiteY10381" fmla="*/ 4015326 h 6852115"/>
              <a:gd name="connsiteX10382" fmla="*/ 9777960 w 12193268"/>
              <a:gd name="connsiteY10382" fmla="*/ 3992575 h 6852115"/>
              <a:gd name="connsiteX10383" fmla="*/ 9688380 w 12193268"/>
              <a:gd name="connsiteY10383" fmla="*/ 4075258 h 6852115"/>
              <a:gd name="connsiteX10384" fmla="*/ 9661917 w 12193268"/>
              <a:gd name="connsiteY10384" fmla="*/ 4047454 h 6852115"/>
              <a:gd name="connsiteX10385" fmla="*/ 9778494 w 12193268"/>
              <a:gd name="connsiteY10385" fmla="*/ 3940806 h 6852115"/>
              <a:gd name="connsiteX10386" fmla="*/ 9860702 w 12193268"/>
              <a:gd name="connsiteY10386" fmla="*/ 4016790 h 6852115"/>
              <a:gd name="connsiteX10387" fmla="*/ 9708716 w 12193268"/>
              <a:gd name="connsiteY10387" fmla="*/ 4158328 h 6852115"/>
              <a:gd name="connsiteX10388" fmla="*/ 9859560 w 12193268"/>
              <a:gd name="connsiteY10388" fmla="*/ 4299175 h 6852115"/>
              <a:gd name="connsiteX10389" fmla="*/ 9777298 w 12193268"/>
              <a:gd name="connsiteY10389" fmla="*/ 4375104 h 6852115"/>
              <a:gd name="connsiteX10390" fmla="*/ 9770776 w 12193268"/>
              <a:gd name="connsiteY10390" fmla="*/ 4368251 h 6852115"/>
              <a:gd name="connsiteX10391" fmla="*/ 9769876 w 12193268"/>
              <a:gd name="connsiteY10391" fmla="*/ 4369195 h 6852115"/>
              <a:gd name="connsiteX10392" fmla="*/ 9660796 w 12193268"/>
              <a:gd name="connsiteY10392" fmla="*/ 4268375 h 6852115"/>
              <a:gd name="connsiteX10393" fmla="*/ 9687278 w 12193268"/>
              <a:gd name="connsiteY10393" fmla="*/ 4240590 h 6852115"/>
              <a:gd name="connsiteX10394" fmla="*/ 9776801 w 12193268"/>
              <a:gd name="connsiteY10394" fmla="*/ 4323333 h 6852115"/>
              <a:gd name="connsiteX10395" fmla="*/ 9801541 w 12193268"/>
              <a:gd name="connsiteY10395" fmla="*/ 4300499 h 6852115"/>
              <a:gd name="connsiteX10396" fmla="*/ 9680959 w 12193268"/>
              <a:gd name="connsiteY10396" fmla="*/ 4184900 h 6852115"/>
              <a:gd name="connsiteX10397" fmla="*/ 9597862 w 12193268"/>
              <a:gd name="connsiteY10397" fmla="*/ 4264453 h 6852115"/>
              <a:gd name="connsiteX10398" fmla="*/ 9748000 w 12193268"/>
              <a:gd name="connsiteY10398" fmla="*/ 4404067 h 6852115"/>
              <a:gd name="connsiteX10399" fmla="*/ 9656420 w 12193268"/>
              <a:gd name="connsiteY10399" fmla="*/ 4488596 h 6852115"/>
              <a:gd name="connsiteX10400" fmla="*/ 9544603 w 12193268"/>
              <a:gd name="connsiteY10400" fmla="*/ 4382669 h 6852115"/>
              <a:gd name="connsiteX10401" fmla="*/ 9571084 w 12193268"/>
              <a:gd name="connsiteY10401" fmla="*/ 4354883 h 6852115"/>
              <a:gd name="connsiteX10402" fmla="*/ 9657833 w 12193268"/>
              <a:gd name="connsiteY10402" fmla="*/ 4435064 h 6852115"/>
              <a:gd name="connsiteX10403" fmla="*/ 9691892 w 12193268"/>
              <a:gd name="connsiteY10403" fmla="*/ 4403627 h 6852115"/>
              <a:gd name="connsiteX10404" fmla="*/ 9570086 w 12193268"/>
              <a:gd name="connsiteY10404" fmla="*/ 4291044 h 6852115"/>
              <a:gd name="connsiteX10405" fmla="*/ 9482571 w 12193268"/>
              <a:gd name="connsiteY10405" fmla="*/ 4374826 h 6852115"/>
              <a:gd name="connsiteX10406" fmla="*/ 9633295 w 12193268"/>
              <a:gd name="connsiteY10406" fmla="*/ 4519321 h 6852115"/>
              <a:gd name="connsiteX10407" fmla="*/ 9610563 w 12193268"/>
              <a:gd name="connsiteY10407" fmla="*/ 4542316 h 6852115"/>
              <a:gd name="connsiteX10408" fmla="*/ 9664411 w 12193268"/>
              <a:gd name="connsiteY10408" fmla="*/ 4542335 h 6852115"/>
              <a:gd name="connsiteX10409" fmla="*/ 9988461 w 12193268"/>
              <a:gd name="connsiteY10409" fmla="*/ 4243237 h 6852115"/>
              <a:gd name="connsiteX10410" fmla="*/ 10328939 w 12193268"/>
              <a:gd name="connsiteY10410" fmla="*/ 4557937 h 6852115"/>
              <a:gd name="connsiteX10411" fmla="*/ 10374570 w 12193268"/>
              <a:gd name="connsiteY10411" fmla="*/ 4557953 h 6852115"/>
              <a:gd name="connsiteX10412" fmla="*/ 10347905 w 12193268"/>
              <a:gd name="connsiteY10412" fmla="*/ 4530940 h 6852115"/>
              <a:gd name="connsiteX10413" fmla="*/ 10495662 w 12193268"/>
              <a:gd name="connsiteY10413" fmla="*/ 4389484 h 6852115"/>
              <a:gd name="connsiteX10414" fmla="*/ 10408117 w 12193268"/>
              <a:gd name="connsiteY10414" fmla="*/ 4305557 h 6852115"/>
              <a:gd name="connsiteX10415" fmla="*/ 10285278 w 12193268"/>
              <a:gd name="connsiteY10415" fmla="*/ 4418937 h 6852115"/>
              <a:gd name="connsiteX10416" fmla="*/ 10319315 w 12193268"/>
              <a:gd name="connsiteY10416" fmla="*/ 4450396 h 6852115"/>
              <a:gd name="connsiteX10417" fmla="*/ 10406120 w 12193268"/>
              <a:gd name="connsiteY10417" fmla="*/ 4370275 h 6852115"/>
              <a:gd name="connsiteX10418" fmla="*/ 10432583 w 12193268"/>
              <a:gd name="connsiteY10418" fmla="*/ 4398079 h 6852115"/>
              <a:gd name="connsiteX10419" fmla="*/ 10320690 w 12193268"/>
              <a:gd name="connsiteY10419" fmla="*/ 4503930 h 6852115"/>
              <a:gd name="connsiteX10420" fmla="*/ 10229169 w 12193268"/>
              <a:gd name="connsiteY10420" fmla="*/ 4419338 h 6852115"/>
              <a:gd name="connsiteX10421" fmla="*/ 10380360 w 12193268"/>
              <a:gd name="connsiteY10421" fmla="*/ 4278948 h 6852115"/>
              <a:gd name="connsiteX10422" fmla="*/ 10297409 w 12193268"/>
              <a:gd name="connsiteY10422" fmla="*/ 4199423 h 6852115"/>
              <a:gd name="connsiteX10423" fmla="*/ 10175812 w 12193268"/>
              <a:gd name="connsiteY10423" fmla="*/ 4315834 h 6852115"/>
              <a:gd name="connsiteX10424" fmla="*/ 10200427 w 12193268"/>
              <a:gd name="connsiteY10424" fmla="*/ 4338585 h 6852115"/>
              <a:gd name="connsiteX10425" fmla="*/ 10290007 w 12193268"/>
              <a:gd name="connsiteY10425" fmla="*/ 4255903 h 6852115"/>
              <a:gd name="connsiteX10426" fmla="*/ 10316469 w 12193268"/>
              <a:gd name="connsiteY10426" fmla="*/ 4283706 h 6852115"/>
              <a:gd name="connsiteX10427" fmla="*/ 10199894 w 12193268"/>
              <a:gd name="connsiteY10427" fmla="*/ 4390353 h 6852115"/>
              <a:gd name="connsiteX10428" fmla="*/ 10117686 w 12193268"/>
              <a:gd name="connsiteY10428" fmla="*/ 4314371 h 6852115"/>
              <a:gd name="connsiteX10429" fmla="*/ 10269671 w 12193268"/>
              <a:gd name="connsiteY10429" fmla="*/ 4172831 h 6852115"/>
              <a:gd name="connsiteX10430" fmla="*/ 10118829 w 12193268"/>
              <a:gd name="connsiteY10430" fmla="*/ 4031984 h 6852115"/>
              <a:gd name="connsiteX10431" fmla="*/ 10201090 w 12193268"/>
              <a:gd name="connsiteY10431" fmla="*/ 3956057 h 6852115"/>
              <a:gd name="connsiteX10432" fmla="*/ 10207610 w 12193268"/>
              <a:gd name="connsiteY10432" fmla="*/ 3962909 h 6852115"/>
              <a:gd name="connsiteX10433" fmla="*/ 10208510 w 12193268"/>
              <a:gd name="connsiteY10433" fmla="*/ 3961964 h 6852115"/>
              <a:gd name="connsiteX10434" fmla="*/ 10317590 w 12193268"/>
              <a:gd name="connsiteY10434" fmla="*/ 4062785 h 6852115"/>
              <a:gd name="connsiteX10435" fmla="*/ 10291108 w 12193268"/>
              <a:gd name="connsiteY10435" fmla="*/ 4090570 h 6852115"/>
              <a:gd name="connsiteX10436" fmla="*/ 10201587 w 12193268"/>
              <a:gd name="connsiteY10436" fmla="*/ 4007826 h 6852115"/>
              <a:gd name="connsiteX10437" fmla="*/ 10176848 w 12193268"/>
              <a:gd name="connsiteY10437" fmla="*/ 4030661 h 6852115"/>
              <a:gd name="connsiteX10438" fmla="*/ 10297428 w 12193268"/>
              <a:gd name="connsiteY10438" fmla="*/ 4146259 h 6852115"/>
              <a:gd name="connsiteX10439" fmla="*/ 10380525 w 12193268"/>
              <a:gd name="connsiteY10439" fmla="*/ 4066706 h 6852115"/>
              <a:gd name="connsiteX10440" fmla="*/ 10230386 w 12193268"/>
              <a:gd name="connsiteY10440" fmla="*/ 3927092 h 6852115"/>
              <a:gd name="connsiteX10441" fmla="*/ 10321967 w 12193268"/>
              <a:gd name="connsiteY10441" fmla="*/ 3842564 h 6852115"/>
              <a:gd name="connsiteX10442" fmla="*/ 10433785 w 12193268"/>
              <a:gd name="connsiteY10442" fmla="*/ 3948492 h 6852115"/>
              <a:gd name="connsiteX10443" fmla="*/ 10407303 w 12193268"/>
              <a:gd name="connsiteY10443" fmla="*/ 3976277 h 6852115"/>
              <a:gd name="connsiteX10444" fmla="*/ 10320554 w 12193268"/>
              <a:gd name="connsiteY10444" fmla="*/ 3896096 h 6852115"/>
              <a:gd name="connsiteX10445" fmla="*/ 10286494 w 12193268"/>
              <a:gd name="connsiteY10445" fmla="*/ 3927532 h 6852115"/>
              <a:gd name="connsiteX10446" fmla="*/ 10408301 w 12193268"/>
              <a:gd name="connsiteY10446" fmla="*/ 4040117 h 6852115"/>
              <a:gd name="connsiteX10447" fmla="*/ 10495815 w 12193268"/>
              <a:gd name="connsiteY10447" fmla="*/ 3956335 h 6852115"/>
              <a:gd name="connsiteX10448" fmla="*/ 10345092 w 12193268"/>
              <a:gd name="connsiteY10448" fmla="*/ 3811839 h 6852115"/>
              <a:gd name="connsiteX10449" fmla="*/ 10347357 w 12193268"/>
              <a:gd name="connsiteY10449" fmla="*/ 3809547 h 6852115"/>
              <a:gd name="connsiteX10450" fmla="*/ 10380099 w 12193268"/>
              <a:gd name="connsiteY10450" fmla="*/ 3809559 h 6852115"/>
              <a:gd name="connsiteX10451" fmla="*/ 10363734 w 12193268"/>
              <a:gd name="connsiteY10451" fmla="*/ 3792980 h 6852115"/>
              <a:gd name="connsiteX10452" fmla="*/ 10367823 w 12193268"/>
              <a:gd name="connsiteY10452" fmla="*/ 3788843 h 6852115"/>
              <a:gd name="connsiteX10453" fmla="*/ 10359648 w 12193268"/>
              <a:gd name="connsiteY10453" fmla="*/ 3788841 h 6852115"/>
              <a:gd name="connsiteX10454" fmla="*/ 10353434 w 12193268"/>
              <a:gd name="connsiteY10454" fmla="*/ 3782546 h 6852115"/>
              <a:gd name="connsiteX10455" fmla="*/ 10501192 w 12193268"/>
              <a:gd name="connsiteY10455" fmla="*/ 3641090 h 6852115"/>
              <a:gd name="connsiteX10456" fmla="*/ 10413646 w 12193268"/>
              <a:gd name="connsiteY10456" fmla="*/ 3557162 h 6852115"/>
              <a:gd name="connsiteX10457" fmla="*/ 10290807 w 12193268"/>
              <a:gd name="connsiteY10457" fmla="*/ 3670542 h 6852115"/>
              <a:gd name="connsiteX10458" fmla="*/ 10324844 w 12193268"/>
              <a:gd name="connsiteY10458" fmla="*/ 3702002 h 6852115"/>
              <a:gd name="connsiteX10459" fmla="*/ 10411650 w 12193268"/>
              <a:gd name="connsiteY10459" fmla="*/ 3621880 h 6852115"/>
              <a:gd name="connsiteX10460" fmla="*/ 10438112 w 12193268"/>
              <a:gd name="connsiteY10460" fmla="*/ 3649684 h 6852115"/>
              <a:gd name="connsiteX10461" fmla="*/ 10326220 w 12193268"/>
              <a:gd name="connsiteY10461" fmla="*/ 3755535 h 6852115"/>
              <a:gd name="connsiteX10462" fmla="*/ 10234698 w 12193268"/>
              <a:gd name="connsiteY10462" fmla="*/ 3670944 h 6852115"/>
              <a:gd name="connsiteX10463" fmla="*/ 10385889 w 12193268"/>
              <a:gd name="connsiteY10463" fmla="*/ 3530552 h 6852115"/>
              <a:gd name="connsiteX10464" fmla="*/ 10302938 w 12193268"/>
              <a:gd name="connsiteY10464" fmla="*/ 3451028 h 6852115"/>
              <a:gd name="connsiteX10465" fmla="*/ 10181342 w 12193268"/>
              <a:gd name="connsiteY10465" fmla="*/ 3567439 h 6852115"/>
              <a:gd name="connsiteX10466" fmla="*/ 10205956 w 12193268"/>
              <a:gd name="connsiteY10466" fmla="*/ 3590190 h 6852115"/>
              <a:gd name="connsiteX10467" fmla="*/ 10295535 w 12193268"/>
              <a:gd name="connsiteY10467" fmla="*/ 3507508 h 6852115"/>
              <a:gd name="connsiteX10468" fmla="*/ 10321998 w 12193268"/>
              <a:gd name="connsiteY10468" fmla="*/ 3535311 h 6852115"/>
              <a:gd name="connsiteX10469" fmla="*/ 10205422 w 12193268"/>
              <a:gd name="connsiteY10469" fmla="*/ 3641960 h 6852115"/>
              <a:gd name="connsiteX10470" fmla="*/ 10123215 w 12193268"/>
              <a:gd name="connsiteY10470" fmla="*/ 3565976 h 6852115"/>
              <a:gd name="connsiteX10471" fmla="*/ 10275200 w 12193268"/>
              <a:gd name="connsiteY10471" fmla="*/ 3424438 h 6852115"/>
              <a:gd name="connsiteX10472" fmla="*/ 10124358 w 12193268"/>
              <a:gd name="connsiteY10472" fmla="*/ 3283591 h 6852115"/>
              <a:gd name="connsiteX10473" fmla="*/ 10206618 w 12193268"/>
              <a:gd name="connsiteY10473" fmla="*/ 3207665 h 6852115"/>
              <a:gd name="connsiteX10474" fmla="*/ 10213139 w 12193268"/>
              <a:gd name="connsiteY10474" fmla="*/ 3214517 h 6852115"/>
              <a:gd name="connsiteX10475" fmla="*/ 10214040 w 12193268"/>
              <a:gd name="connsiteY10475" fmla="*/ 3213572 h 6852115"/>
              <a:gd name="connsiteX10476" fmla="*/ 10323119 w 12193268"/>
              <a:gd name="connsiteY10476" fmla="*/ 3314392 h 6852115"/>
              <a:gd name="connsiteX10477" fmla="*/ 10296637 w 12193268"/>
              <a:gd name="connsiteY10477" fmla="*/ 3342177 h 6852115"/>
              <a:gd name="connsiteX10478" fmla="*/ 10207116 w 12193268"/>
              <a:gd name="connsiteY10478" fmla="*/ 3259434 h 6852115"/>
              <a:gd name="connsiteX10479" fmla="*/ 10182377 w 12193268"/>
              <a:gd name="connsiteY10479" fmla="*/ 3282268 h 6852115"/>
              <a:gd name="connsiteX10480" fmla="*/ 10302957 w 12193268"/>
              <a:gd name="connsiteY10480" fmla="*/ 3397865 h 6852115"/>
              <a:gd name="connsiteX10481" fmla="*/ 10386054 w 12193268"/>
              <a:gd name="connsiteY10481" fmla="*/ 3318313 h 6852115"/>
              <a:gd name="connsiteX10482" fmla="*/ 10235916 w 12193268"/>
              <a:gd name="connsiteY10482" fmla="*/ 3178701 h 6852115"/>
              <a:gd name="connsiteX10483" fmla="*/ 10327496 w 12193268"/>
              <a:gd name="connsiteY10483" fmla="*/ 3094171 h 6852115"/>
              <a:gd name="connsiteX10484" fmla="*/ 10439314 w 12193268"/>
              <a:gd name="connsiteY10484" fmla="*/ 3200099 h 6852115"/>
              <a:gd name="connsiteX10485" fmla="*/ 10412832 w 12193268"/>
              <a:gd name="connsiteY10485" fmla="*/ 3227884 h 6852115"/>
              <a:gd name="connsiteX10486" fmla="*/ 10326083 w 12193268"/>
              <a:gd name="connsiteY10486" fmla="*/ 3147704 h 6852115"/>
              <a:gd name="connsiteX10487" fmla="*/ 10292024 w 12193268"/>
              <a:gd name="connsiteY10487" fmla="*/ 3179141 h 6852115"/>
              <a:gd name="connsiteX10488" fmla="*/ 10413830 w 12193268"/>
              <a:gd name="connsiteY10488" fmla="*/ 3291724 h 6852115"/>
              <a:gd name="connsiteX10489" fmla="*/ 10501344 w 12193268"/>
              <a:gd name="connsiteY10489" fmla="*/ 3207942 h 6852115"/>
              <a:gd name="connsiteX10490" fmla="*/ 10350621 w 12193268"/>
              <a:gd name="connsiteY10490" fmla="*/ 3063446 h 6852115"/>
              <a:gd name="connsiteX10491" fmla="*/ 10362969 w 12193268"/>
              <a:gd name="connsiteY10491" fmla="*/ 3050956 h 6852115"/>
              <a:gd name="connsiteX10492" fmla="*/ 10378886 w 12193268"/>
              <a:gd name="connsiteY10492" fmla="*/ 3050956 h 6852115"/>
              <a:gd name="connsiteX10493" fmla="*/ 10370930 w 12193268"/>
              <a:gd name="connsiteY10493" fmla="*/ 3042901 h 6852115"/>
              <a:gd name="connsiteX10494" fmla="*/ 10373353 w 12193268"/>
              <a:gd name="connsiteY10494" fmla="*/ 3040452 h 6852115"/>
              <a:gd name="connsiteX10495" fmla="*/ 10368508 w 12193268"/>
              <a:gd name="connsiteY10495" fmla="*/ 3040449 h 6852115"/>
              <a:gd name="connsiteX10496" fmla="*/ 10352211 w 12193268"/>
              <a:gd name="connsiteY10496" fmla="*/ 3023952 h 6852115"/>
              <a:gd name="connsiteX10497" fmla="*/ 10499919 w 12193268"/>
              <a:gd name="connsiteY10497" fmla="*/ 2882447 h 6852115"/>
              <a:gd name="connsiteX10498" fmla="*/ 10412344 w 12193268"/>
              <a:gd name="connsiteY10498" fmla="*/ 2798548 h 6852115"/>
              <a:gd name="connsiteX10499" fmla="*/ 10289545 w 12193268"/>
              <a:gd name="connsiteY10499" fmla="*/ 2911969 h 6852115"/>
              <a:gd name="connsiteX10500" fmla="*/ 10323594 w 12193268"/>
              <a:gd name="connsiteY10500" fmla="*/ 2943418 h 6852115"/>
              <a:gd name="connsiteX10501" fmla="*/ 10410370 w 12193268"/>
              <a:gd name="connsiteY10501" fmla="*/ 2863267 h 6852115"/>
              <a:gd name="connsiteX10502" fmla="*/ 10436843 w 12193268"/>
              <a:gd name="connsiteY10502" fmla="*/ 2891062 h 6852115"/>
              <a:gd name="connsiteX10503" fmla="*/ 10324988 w 12193268"/>
              <a:gd name="connsiteY10503" fmla="*/ 2996951 h 6852115"/>
              <a:gd name="connsiteX10504" fmla="*/ 10233437 w 12193268"/>
              <a:gd name="connsiteY10504" fmla="*/ 2912390 h 6852115"/>
              <a:gd name="connsiteX10505" fmla="*/ 10384578 w 12193268"/>
              <a:gd name="connsiteY10505" fmla="*/ 2771948 h 6852115"/>
              <a:gd name="connsiteX10506" fmla="*/ 10301599 w 12193268"/>
              <a:gd name="connsiteY10506" fmla="*/ 2692453 h 6852115"/>
              <a:gd name="connsiteX10507" fmla="*/ 10180044 w 12193268"/>
              <a:gd name="connsiteY10507" fmla="*/ 2808905 h 6852115"/>
              <a:gd name="connsiteX10508" fmla="*/ 10204665 w 12193268"/>
              <a:gd name="connsiteY10508" fmla="*/ 2831648 h 6852115"/>
              <a:gd name="connsiteX10509" fmla="*/ 10294217 w 12193268"/>
              <a:gd name="connsiteY10509" fmla="*/ 2748934 h 6852115"/>
              <a:gd name="connsiteX10510" fmla="*/ 10320689 w 12193268"/>
              <a:gd name="connsiteY10510" fmla="*/ 2776728 h 6852115"/>
              <a:gd name="connsiteX10511" fmla="*/ 10204150 w 12193268"/>
              <a:gd name="connsiteY10511" fmla="*/ 2883418 h 6852115"/>
              <a:gd name="connsiteX10512" fmla="*/ 10121917 w 12193268"/>
              <a:gd name="connsiteY10512" fmla="*/ 2807462 h 6852115"/>
              <a:gd name="connsiteX10513" fmla="*/ 10273852 w 12193268"/>
              <a:gd name="connsiteY10513" fmla="*/ 2665872 h 6852115"/>
              <a:gd name="connsiteX10514" fmla="*/ 10122960 w 12193268"/>
              <a:gd name="connsiteY10514" fmla="*/ 2525075 h 6852115"/>
              <a:gd name="connsiteX10515" fmla="*/ 10205193 w 12193268"/>
              <a:gd name="connsiteY10515" fmla="*/ 2449119 h 6852115"/>
              <a:gd name="connsiteX10516" fmla="*/ 10211716 w 12193268"/>
              <a:gd name="connsiteY10516" fmla="*/ 2455969 h 6852115"/>
              <a:gd name="connsiteX10517" fmla="*/ 10212616 w 12193268"/>
              <a:gd name="connsiteY10517" fmla="*/ 2455024 h 6852115"/>
              <a:gd name="connsiteX10518" fmla="*/ 10321732 w 12193268"/>
              <a:gd name="connsiteY10518" fmla="*/ 2555808 h 6852115"/>
              <a:gd name="connsiteX10519" fmla="*/ 10295260 w 12193268"/>
              <a:gd name="connsiteY10519" fmla="*/ 2583603 h 6852115"/>
              <a:gd name="connsiteX10520" fmla="*/ 10205708 w 12193268"/>
              <a:gd name="connsiteY10520" fmla="*/ 2500888 h 6852115"/>
              <a:gd name="connsiteX10521" fmla="*/ 10180978 w 12193268"/>
              <a:gd name="connsiteY10521" fmla="*/ 2523732 h 6852115"/>
              <a:gd name="connsiteX10522" fmla="*/ 10301598 w 12193268"/>
              <a:gd name="connsiteY10522" fmla="*/ 2639289 h 6852115"/>
              <a:gd name="connsiteX10523" fmla="*/ 10384668 w 12193268"/>
              <a:gd name="connsiteY10523" fmla="*/ 2559708 h 6852115"/>
              <a:gd name="connsiteX10524" fmla="*/ 10234480 w 12193268"/>
              <a:gd name="connsiteY10524" fmla="*/ 2420145 h 6852115"/>
              <a:gd name="connsiteX10525" fmla="*/ 10326031 w 12193268"/>
              <a:gd name="connsiteY10525" fmla="*/ 2335585 h 6852115"/>
              <a:gd name="connsiteX10526" fmla="*/ 10437886 w 12193268"/>
              <a:gd name="connsiteY10526" fmla="*/ 2441475 h 6852115"/>
              <a:gd name="connsiteX10527" fmla="*/ 10411413 w 12193268"/>
              <a:gd name="connsiteY10527" fmla="*/ 2469269 h 6852115"/>
              <a:gd name="connsiteX10528" fmla="*/ 10324637 w 12193268"/>
              <a:gd name="connsiteY10528" fmla="*/ 2389118 h 6852115"/>
              <a:gd name="connsiteX10529" fmla="*/ 10290588 w 12193268"/>
              <a:gd name="connsiteY10529" fmla="*/ 2420566 h 6852115"/>
              <a:gd name="connsiteX10530" fmla="*/ 10412434 w 12193268"/>
              <a:gd name="connsiteY10530" fmla="*/ 2533108 h 6852115"/>
              <a:gd name="connsiteX10531" fmla="*/ 10499919 w 12193268"/>
              <a:gd name="connsiteY10531" fmla="*/ 2449296 h 6852115"/>
              <a:gd name="connsiteX10532" fmla="*/ 10349144 w 12193268"/>
              <a:gd name="connsiteY10532" fmla="*/ 2304852 h 6852115"/>
              <a:gd name="connsiteX10533" fmla="*/ 10351408 w 12193268"/>
              <a:gd name="connsiteY10533" fmla="*/ 2302560 h 6852115"/>
              <a:gd name="connsiteX10534" fmla="*/ 10384151 w 12193268"/>
              <a:gd name="connsiteY10534" fmla="*/ 2302560 h 6852115"/>
              <a:gd name="connsiteX10535" fmla="*/ 10367780 w 12193268"/>
              <a:gd name="connsiteY10535" fmla="*/ 2285987 h 6852115"/>
              <a:gd name="connsiteX10536" fmla="*/ 10371869 w 12193268"/>
              <a:gd name="connsiteY10536" fmla="*/ 2281848 h 6852115"/>
              <a:gd name="connsiteX10537" fmla="*/ 10363692 w 12193268"/>
              <a:gd name="connsiteY10537" fmla="*/ 2281849 h 6852115"/>
              <a:gd name="connsiteX10538" fmla="*/ 10357476 w 12193268"/>
              <a:gd name="connsiteY10538" fmla="*/ 2275556 h 6852115"/>
              <a:gd name="connsiteX10539" fmla="*/ 10505184 w 12193268"/>
              <a:gd name="connsiteY10539" fmla="*/ 2134050 h 6852115"/>
              <a:gd name="connsiteX10540" fmla="*/ 10417609 w 12193268"/>
              <a:gd name="connsiteY10540" fmla="*/ 2050152 h 6852115"/>
              <a:gd name="connsiteX10541" fmla="*/ 10294810 w 12193268"/>
              <a:gd name="connsiteY10541" fmla="*/ 2163574 h 6852115"/>
              <a:gd name="connsiteX10542" fmla="*/ 10328859 w 12193268"/>
              <a:gd name="connsiteY10542" fmla="*/ 2195022 h 6852115"/>
              <a:gd name="connsiteX10543" fmla="*/ 10415635 w 12193268"/>
              <a:gd name="connsiteY10543" fmla="*/ 2114871 h 6852115"/>
              <a:gd name="connsiteX10544" fmla="*/ 10442107 w 12193268"/>
              <a:gd name="connsiteY10544" fmla="*/ 2142665 h 6852115"/>
              <a:gd name="connsiteX10545" fmla="*/ 10330252 w 12193268"/>
              <a:gd name="connsiteY10545" fmla="*/ 2248555 h 6852115"/>
              <a:gd name="connsiteX10546" fmla="*/ 10238701 w 12193268"/>
              <a:gd name="connsiteY10546" fmla="*/ 2163994 h 6852115"/>
              <a:gd name="connsiteX10547" fmla="*/ 10389843 w 12193268"/>
              <a:gd name="connsiteY10547" fmla="*/ 2023552 h 6852115"/>
              <a:gd name="connsiteX10548" fmla="*/ 10306864 w 12193268"/>
              <a:gd name="connsiteY10548" fmla="*/ 1944057 h 6852115"/>
              <a:gd name="connsiteX10549" fmla="*/ 10185309 w 12193268"/>
              <a:gd name="connsiteY10549" fmla="*/ 2060509 h 6852115"/>
              <a:gd name="connsiteX10550" fmla="*/ 10209930 w 12193268"/>
              <a:gd name="connsiteY10550" fmla="*/ 2083251 h 6852115"/>
              <a:gd name="connsiteX10551" fmla="*/ 10299482 w 12193268"/>
              <a:gd name="connsiteY10551" fmla="*/ 2000538 h 6852115"/>
              <a:gd name="connsiteX10552" fmla="*/ 10325954 w 12193268"/>
              <a:gd name="connsiteY10552" fmla="*/ 2028332 h 6852115"/>
              <a:gd name="connsiteX10553" fmla="*/ 10209415 w 12193268"/>
              <a:gd name="connsiteY10553" fmla="*/ 2135021 h 6852115"/>
              <a:gd name="connsiteX10554" fmla="*/ 10127182 w 12193268"/>
              <a:gd name="connsiteY10554" fmla="*/ 2059065 h 6852115"/>
              <a:gd name="connsiteX10555" fmla="*/ 10279116 w 12193268"/>
              <a:gd name="connsiteY10555" fmla="*/ 1917475 h 6852115"/>
              <a:gd name="connsiteX10556" fmla="*/ 10128225 w 12193268"/>
              <a:gd name="connsiteY10556" fmla="*/ 1776679 h 6852115"/>
              <a:gd name="connsiteX10557" fmla="*/ 10210458 w 12193268"/>
              <a:gd name="connsiteY10557" fmla="*/ 1700723 h 6852115"/>
              <a:gd name="connsiteX10558" fmla="*/ 10216981 w 12193268"/>
              <a:gd name="connsiteY10558" fmla="*/ 1707573 h 6852115"/>
              <a:gd name="connsiteX10559" fmla="*/ 10217881 w 12193268"/>
              <a:gd name="connsiteY10559" fmla="*/ 1706628 h 6852115"/>
              <a:gd name="connsiteX10560" fmla="*/ 10326996 w 12193268"/>
              <a:gd name="connsiteY10560" fmla="*/ 1807411 h 6852115"/>
              <a:gd name="connsiteX10561" fmla="*/ 10300524 w 12193268"/>
              <a:gd name="connsiteY10561" fmla="*/ 1835206 h 6852115"/>
              <a:gd name="connsiteX10562" fmla="*/ 10210973 w 12193268"/>
              <a:gd name="connsiteY10562" fmla="*/ 1752493 h 6852115"/>
              <a:gd name="connsiteX10563" fmla="*/ 10186244 w 12193268"/>
              <a:gd name="connsiteY10563" fmla="*/ 1775336 h 6852115"/>
              <a:gd name="connsiteX10564" fmla="*/ 10306864 w 12193268"/>
              <a:gd name="connsiteY10564" fmla="*/ 1890893 h 6852115"/>
              <a:gd name="connsiteX10565" fmla="*/ 10389933 w 12193268"/>
              <a:gd name="connsiteY10565" fmla="*/ 1811311 h 6852115"/>
              <a:gd name="connsiteX10566" fmla="*/ 10239745 w 12193268"/>
              <a:gd name="connsiteY10566" fmla="*/ 1671749 h 6852115"/>
              <a:gd name="connsiteX10567" fmla="*/ 10331295 w 12193268"/>
              <a:gd name="connsiteY10567" fmla="*/ 1587189 h 6852115"/>
              <a:gd name="connsiteX10568" fmla="*/ 10443150 w 12193268"/>
              <a:gd name="connsiteY10568" fmla="*/ 1693079 h 6852115"/>
              <a:gd name="connsiteX10569" fmla="*/ 10416678 w 12193268"/>
              <a:gd name="connsiteY10569" fmla="*/ 1720874 h 6852115"/>
              <a:gd name="connsiteX10570" fmla="*/ 10329901 w 12193268"/>
              <a:gd name="connsiteY10570" fmla="*/ 1640722 h 6852115"/>
              <a:gd name="connsiteX10571" fmla="*/ 10295853 w 12193268"/>
              <a:gd name="connsiteY10571" fmla="*/ 1672170 h 6852115"/>
              <a:gd name="connsiteX10572" fmla="*/ 10417698 w 12193268"/>
              <a:gd name="connsiteY10572" fmla="*/ 1784712 h 6852115"/>
              <a:gd name="connsiteX10573" fmla="*/ 10505184 w 12193268"/>
              <a:gd name="connsiteY10573" fmla="*/ 1700900 h 6852115"/>
              <a:gd name="connsiteX10574" fmla="*/ 10354409 w 12193268"/>
              <a:gd name="connsiteY10574" fmla="*/ 1556457 h 6852115"/>
              <a:gd name="connsiteX10575" fmla="*/ 10377133 w 12193268"/>
              <a:gd name="connsiteY10575" fmla="*/ 1533453 h 6852115"/>
              <a:gd name="connsiteX10576" fmla="*/ 10323286 w 12193268"/>
              <a:gd name="connsiteY10576" fmla="*/ 1533453 h 6852115"/>
              <a:gd name="connsiteX10577" fmla="*/ 9999343 w 12193268"/>
              <a:gd name="connsiteY10577" fmla="*/ 1832662 h 6852115"/>
              <a:gd name="connsiteX10578" fmla="*/ 9658753 w 12193268"/>
              <a:gd name="connsiteY10578" fmla="*/ 1518079 h 6852115"/>
              <a:gd name="connsiteX10579" fmla="*/ 9425726 w 12193268"/>
              <a:gd name="connsiteY10579" fmla="*/ 1518079 h 6852115"/>
              <a:gd name="connsiteX10580" fmla="*/ 9463655 w 12193268"/>
              <a:gd name="connsiteY10580" fmla="*/ 1555429 h 6852115"/>
              <a:gd name="connsiteX10581" fmla="*/ 9501583 w 12193268"/>
              <a:gd name="connsiteY10581" fmla="*/ 1518078 h 6852115"/>
              <a:gd name="connsiteX10582" fmla="*/ 9274147 w 12193268"/>
              <a:gd name="connsiteY10582" fmla="*/ 1518079 h 6852115"/>
              <a:gd name="connsiteX10583" fmla="*/ 8904835 w 12193268"/>
              <a:gd name="connsiteY10583" fmla="*/ 1859190 h 6852115"/>
              <a:gd name="connsiteX10584" fmla="*/ 8904834 w 12193268"/>
              <a:gd name="connsiteY10584" fmla="*/ 1861637 h 6852115"/>
              <a:gd name="connsiteX10585" fmla="*/ 8545800 w 12193268"/>
              <a:gd name="connsiteY10585" fmla="*/ 1530017 h 6852115"/>
              <a:gd name="connsiteX10586" fmla="*/ 8496048 w 12193268"/>
              <a:gd name="connsiteY10586" fmla="*/ 1530017 h 6852115"/>
              <a:gd name="connsiteX10587" fmla="*/ 8521241 w 12193268"/>
              <a:gd name="connsiteY10587" fmla="*/ 1555519 h 6852115"/>
              <a:gd name="connsiteX10588" fmla="*/ 8373075 w 12193268"/>
              <a:gd name="connsiteY10588" fmla="*/ 1697464 h 6852115"/>
              <a:gd name="connsiteX10589" fmla="*/ 8460210 w 12193268"/>
              <a:gd name="connsiteY10589" fmla="*/ 1780940 h 6852115"/>
              <a:gd name="connsiteX10590" fmla="*/ 8581576 w 12193268"/>
              <a:gd name="connsiteY10590" fmla="*/ 1668841 h 6852115"/>
              <a:gd name="connsiteX10591" fmla="*/ 8547528 w 12193268"/>
              <a:gd name="connsiteY10591" fmla="*/ 1637394 h 6852115"/>
              <a:gd name="connsiteX10592" fmla="*/ 8460751 w 12193268"/>
              <a:gd name="connsiteY10592" fmla="*/ 1717544 h 6852115"/>
              <a:gd name="connsiteX10593" fmla="*/ 8434279 w 12193268"/>
              <a:gd name="connsiteY10593" fmla="*/ 1689750 h 6852115"/>
              <a:gd name="connsiteX10594" fmla="*/ 8546134 w 12193268"/>
              <a:gd name="connsiteY10594" fmla="*/ 1583860 h 6852115"/>
              <a:gd name="connsiteX10595" fmla="*/ 8637685 w 12193268"/>
              <a:gd name="connsiteY10595" fmla="*/ 1668421 h 6852115"/>
              <a:gd name="connsiteX10596" fmla="*/ 8487976 w 12193268"/>
              <a:gd name="connsiteY10596" fmla="*/ 1807539 h 6852115"/>
              <a:gd name="connsiteX10597" fmla="*/ 8571396 w 12193268"/>
              <a:gd name="connsiteY10597" fmla="*/ 1887457 h 6852115"/>
              <a:gd name="connsiteX10598" fmla="*/ 8691553 w 12193268"/>
              <a:gd name="connsiteY10598" fmla="*/ 1772345 h 6852115"/>
              <a:gd name="connsiteX10599" fmla="*/ 8666456 w 12193268"/>
              <a:gd name="connsiteY10599" fmla="*/ 1749164 h 6852115"/>
              <a:gd name="connsiteX10600" fmla="*/ 8576904 w 12193268"/>
              <a:gd name="connsiteY10600" fmla="*/ 1831877 h 6852115"/>
              <a:gd name="connsiteX10601" fmla="*/ 8550432 w 12193268"/>
              <a:gd name="connsiteY10601" fmla="*/ 1804083 h 6852115"/>
              <a:gd name="connsiteX10602" fmla="*/ 8666972 w 12193268"/>
              <a:gd name="connsiteY10602" fmla="*/ 1697396 h 6852115"/>
              <a:gd name="connsiteX10603" fmla="*/ 8749206 w 12193268"/>
              <a:gd name="connsiteY10603" fmla="*/ 1773350 h 6852115"/>
              <a:gd name="connsiteX10604" fmla="*/ 8599143 w 12193268"/>
              <a:gd name="connsiteY10604" fmla="*/ 1914039 h 6852115"/>
              <a:gd name="connsiteX10605" fmla="*/ 8748163 w 12193268"/>
              <a:gd name="connsiteY10605" fmla="*/ 2055522 h 6852115"/>
              <a:gd name="connsiteX10606" fmla="*/ 8665928 w 12193268"/>
              <a:gd name="connsiteY10606" fmla="*/ 2131477 h 6852115"/>
              <a:gd name="connsiteX10607" fmla="*/ 8549389 w 12193268"/>
              <a:gd name="connsiteY10607" fmla="*/ 2024789 h 6852115"/>
              <a:gd name="connsiteX10608" fmla="*/ 8575861 w 12193268"/>
              <a:gd name="connsiteY10608" fmla="*/ 1996995 h 6852115"/>
              <a:gd name="connsiteX10609" fmla="*/ 8665413 w 12193268"/>
              <a:gd name="connsiteY10609" fmla="*/ 2079708 h 6852115"/>
              <a:gd name="connsiteX10610" fmla="*/ 8691464 w 12193268"/>
              <a:gd name="connsiteY10610" fmla="*/ 2055647 h 6852115"/>
              <a:gd name="connsiteX10611" fmla="*/ 8571396 w 12193268"/>
              <a:gd name="connsiteY10611" fmla="*/ 1940621 h 6852115"/>
              <a:gd name="connsiteX10612" fmla="*/ 8487041 w 12193268"/>
              <a:gd name="connsiteY10612" fmla="*/ 2021433 h 6852115"/>
              <a:gd name="connsiteX10613" fmla="*/ 8636642 w 12193268"/>
              <a:gd name="connsiteY10613" fmla="*/ 2160452 h 6852115"/>
              <a:gd name="connsiteX10614" fmla="*/ 8545090 w 12193268"/>
              <a:gd name="connsiteY10614" fmla="*/ 2245012 h 6852115"/>
              <a:gd name="connsiteX10615" fmla="*/ 8433235 w 12193268"/>
              <a:gd name="connsiteY10615" fmla="*/ 2139122 h 6852115"/>
              <a:gd name="connsiteX10616" fmla="*/ 8459707 w 12193268"/>
              <a:gd name="connsiteY10616" fmla="*/ 2111328 h 6852115"/>
              <a:gd name="connsiteX10617" fmla="*/ 8546484 w 12193268"/>
              <a:gd name="connsiteY10617" fmla="*/ 2191479 h 6852115"/>
              <a:gd name="connsiteX10618" fmla="*/ 8580533 w 12193268"/>
              <a:gd name="connsiteY10618" fmla="*/ 2160031 h 6852115"/>
              <a:gd name="connsiteX10619" fmla="*/ 8459276 w 12193268"/>
              <a:gd name="connsiteY10619" fmla="*/ 2048033 h 6852115"/>
              <a:gd name="connsiteX10620" fmla="*/ 8373075 w 12193268"/>
              <a:gd name="connsiteY10620" fmla="*/ 2130614 h 6852115"/>
              <a:gd name="connsiteX10621" fmla="*/ 8518175 w 12193268"/>
              <a:gd name="connsiteY10621" fmla="*/ 2269622 h 6852115"/>
              <a:gd name="connsiteX10622" fmla="*/ 8509489 w 12193268"/>
              <a:gd name="connsiteY10622" fmla="*/ 2278413 h 6852115"/>
              <a:gd name="connsiteX10623" fmla="*/ 8490784 w 12193268"/>
              <a:gd name="connsiteY10623" fmla="*/ 2278413 h 6852115"/>
              <a:gd name="connsiteX10624" fmla="*/ 8500137 w 12193268"/>
              <a:gd name="connsiteY10624" fmla="*/ 2287881 h 6852115"/>
              <a:gd name="connsiteX10625" fmla="*/ 8491193 w 12193268"/>
              <a:gd name="connsiteY10625" fmla="*/ 2296935 h 6852115"/>
              <a:gd name="connsiteX10626" fmla="*/ 8479480 w 12193268"/>
              <a:gd name="connsiteY10626" fmla="*/ 2285715 h 6852115"/>
              <a:gd name="connsiteX10627" fmla="*/ 8487102 w 12193268"/>
              <a:gd name="connsiteY10627" fmla="*/ 2278413 h 6852115"/>
              <a:gd name="connsiteX10628" fmla="*/ 8471858 w 12193268"/>
              <a:gd name="connsiteY10628" fmla="*/ 2278413 h 6852115"/>
              <a:gd name="connsiteX10629" fmla="*/ 8345328 w 12193268"/>
              <a:gd name="connsiteY10629" fmla="*/ 2157196 h 6852115"/>
              <a:gd name="connsiteX10630" fmla="*/ 8218798 w 12193268"/>
              <a:gd name="connsiteY10630" fmla="*/ 2278414 h 6852115"/>
              <a:gd name="connsiteX10631" fmla="*/ 8193024 w 12193268"/>
              <a:gd name="connsiteY10631" fmla="*/ 2278413 h 6852115"/>
              <a:gd name="connsiteX10632" fmla="*/ 8205911 w 12193268"/>
              <a:gd name="connsiteY10632" fmla="*/ 2290759 h 6852115"/>
              <a:gd name="connsiteX10633" fmla="*/ 8197179 w 12193268"/>
              <a:gd name="connsiteY10633" fmla="*/ 2299125 h 6852115"/>
              <a:gd name="connsiteX10634" fmla="*/ 8214643 w 12193268"/>
              <a:gd name="connsiteY10634" fmla="*/ 2299124 h 6852115"/>
              <a:gd name="connsiteX10635" fmla="*/ 8340063 w 12193268"/>
              <a:gd name="connsiteY10635" fmla="*/ 2419278 h 6852115"/>
              <a:gd name="connsiteX10636" fmla="*/ 8465483 w 12193268"/>
              <a:gd name="connsiteY10636" fmla="*/ 2299124 h 6852115"/>
              <a:gd name="connsiteX10637" fmla="*/ 8511243 w 12193268"/>
              <a:gd name="connsiteY10637" fmla="*/ 2299124 h 6852115"/>
              <a:gd name="connsiteX10638" fmla="*/ 8515976 w 12193268"/>
              <a:gd name="connsiteY10638" fmla="*/ 2303915 h 6852115"/>
              <a:gd name="connsiteX10639" fmla="*/ 8367811 w 12193268"/>
              <a:gd name="connsiteY10639" fmla="*/ 2445859 h 6852115"/>
              <a:gd name="connsiteX10640" fmla="*/ 8454945 w 12193268"/>
              <a:gd name="connsiteY10640" fmla="*/ 2529336 h 6852115"/>
              <a:gd name="connsiteX10641" fmla="*/ 8576311 w 12193268"/>
              <a:gd name="connsiteY10641" fmla="*/ 2417237 h 6852115"/>
              <a:gd name="connsiteX10642" fmla="*/ 8542263 w 12193268"/>
              <a:gd name="connsiteY10642" fmla="*/ 2385789 h 6852115"/>
              <a:gd name="connsiteX10643" fmla="*/ 8455486 w 12193268"/>
              <a:gd name="connsiteY10643" fmla="*/ 2465941 h 6852115"/>
              <a:gd name="connsiteX10644" fmla="*/ 8429014 w 12193268"/>
              <a:gd name="connsiteY10644" fmla="*/ 2438146 h 6852115"/>
              <a:gd name="connsiteX10645" fmla="*/ 8540868 w 12193268"/>
              <a:gd name="connsiteY10645" fmla="*/ 2332257 h 6852115"/>
              <a:gd name="connsiteX10646" fmla="*/ 8632419 w 12193268"/>
              <a:gd name="connsiteY10646" fmla="*/ 2416816 h 6852115"/>
              <a:gd name="connsiteX10647" fmla="*/ 8482710 w 12193268"/>
              <a:gd name="connsiteY10647" fmla="*/ 2555935 h 6852115"/>
              <a:gd name="connsiteX10648" fmla="*/ 8566131 w 12193268"/>
              <a:gd name="connsiteY10648" fmla="*/ 2635853 h 6852115"/>
              <a:gd name="connsiteX10649" fmla="*/ 8686288 w 12193268"/>
              <a:gd name="connsiteY10649" fmla="*/ 2520741 h 6852115"/>
              <a:gd name="connsiteX10650" fmla="*/ 8661191 w 12193268"/>
              <a:gd name="connsiteY10650" fmla="*/ 2497560 h 6852115"/>
              <a:gd name="connsiteX10651" fmla="*/ 8571640 w 12193268"/>
              <a:gd name="connsiteY10651" fmla="*/ 2580273 h 6852115"/>
              <a:gd name="connsiteX10652" fmla="*/ 8545167 w 12193268"/>
              <a:gd name="connsiteY10652" fmla="*/ 2552479 h 6852115"/>
              <a:gd name="connsiteX10653" fmla="*/ 8661706 w 12193268"/>
              <a:gd name="connsiteY10653" fmla="*/ 2445791 h 6852115"/>
              <a:gd name="connsiteX10654" fmla="*/ 8743941 w 12193268"/>
              <a:gd name="connsiteY10654" fmla="*/ 2521747 h 6852115"/>
              <a:gd name="connsiteX10655" fmla="*/ 8593878 w 12193268"/>
              <a:gd name="connsiteY10655" fmla="*/ 2662436 h 6852115"/>
              <a:gd name="connsiteX10656" fmla="*/ 8742898 w 12193268"/>
              <a:gd name="connsiteY10656" fmla="*/ 2803918 h 6852115"/>
              <a:gd name="connsiteX10657" fmla="*/ 8660663 w 12193268"/>
              <a:gd name="connsiteY10657" fmla="*/ 2879873 h 6852115"/>
              <a:gd name="connsiteX10658" fmla="*/ 8544124 w 12193268"/>
              <a:gd name="connsiteY10658" fmla="*/ 2773185 h 6852115"/>
              <a:gd name="connsiteX10659" fmla="*/ 8570596 w 12193268"/>
              <a:gd name="connsiteY10659" fmla="*/ 2745390 h 6852115"/>
              <a:gd name="connsiteX10660" fmla="*/ 8660148 w 12193268"/>
              <a:gd name="connsiteY10660" fmla="*/ 2828104 h 6852115"/>
              <a:gd name="connsiteX10661" fmla="*/ 8686198 w 12193268"/>
              <a:gd name="connsiteY10661" fmla="*/ 2804043 h 6852115"/>
              <a:gd name="connsiteX10662" fmla="*/ 8566131 w 12193268"/>
              <a:gd name="connsiteY10662" fmla="*/ 2689017 h 6852115"/>
              <a:gd name="connsiteX10663" fmla="*/ 8481776 w 12193268"/>
              <a:gd name="connsiteY10663" fmla="*/ 2769829 h 6852115"/>
              <a:gd name="connsiteX10664" fmla="*/ 8631376 w 12193268"/>
              <a:gd name="connsiteY10664" fmla="*/ 2908847 h 6852115"/>
              <a:gd name="connsiteX10665" fmla="*/ 8539825 w 12193268"/>
              <a:gd name="connsiteY10665" fmla="*/ 2993408 h 6852115"/>
              <a:gd name="connsiteX10666" fmla="*/ 8427971 w 12193268"/>
              <a:gd name="connsiteY10666" fmla="*/ 2887519 h 6852115"/>
              <a:gd name="connsiteX10667" fmla="*/ 8454442 w 12193268"/>
              <a:gd name="connsiteY10667" fmla="*/ 2859725 h 6852115"/>
              <a:gd name="connsiteX10668" fmla="*/ 8541220 w 12193268"/>
              <a:gd name="connsiteY10668" fmla="*/ 2939874 h 6852115"/>
              <a:gd name="connsiteX10669" fmla="*/ 8575268 w 12193268"/>
              <a:gd name="connsiteY10669" fmla="*/ 2908427 h 6852115"/>
              <a:gd name="connsiteX10670" fmla="*/ 8454010 w 12193268"/>
              <a:gd name="connsiteY10670" fmla="*/ 2796430 h 6852115"/>
              <a:gd name="connsiteX10671" fmla="*/ 8367810 w 12193268"/>
              <a:gd name="connsiteY10671" fmla="*/ 2879010 h 6852115"/>
              <a:gd name="connsiteX10672" fmla="*/ 8512910 w 12193268"/>
              <a:gd name="connsiteY10672" fmla="*/ 3018017 h 6852115"/>
              <a:gd name="connsiteX10673" fmla="*/ 8494777 w 12193268"/>
              <a:gd name="connsiteY10673" fmla="*/ 3036372 h 6852115"/>
              <a:gd name="connsiteX10674" fmla="*/ 8492269 w 12193268"/>
              <a:gd name="connsiteY10674" fmla="*/ 3036371 h 6852115"/>
              <a:gd name="connsiteX10675" fmla="*/ 8493523 w 12193268"/>
              <a:gd name="connsiteY10675" fmla="*/ 3037641 h 6852115"/>
              <a:gd name="connsiteX10676" fmla="*/ 8485927 w 12193268"/>
              <a:gd name="connsiteY10676" fmla="*/ 3045331 h 6852115"/>
              <a:gd name="connsiteX10677" fmla="*/ 8482578 w 12193268"/>
              <a:gd name="connsiteY10677" fmla="*/ 3042122 h 6852115"/>
              <a:gd name="connsiteX10678" fmla="*/ 8488586 w 12193268"/>
              <a:gd name="connsiteY10678" fmla="*/ 3036370 h 6852115"/>
              <a:gd name="connsiteX10679" fmla="*/ 8476569 w 12193268"/>
              <a:gd name="connsiteY10679" fmla="*/ 3036366 h 6852115"/>
              <a:gd name="connsiteX10680" fmla="*/ 8340063 w 12193268"/>
              <a:gd name="connsiteY10680" fmla="*/ 2905591 h 6852115"/>
              <a:gd name="connsiteX10681" fmla="*/ 8203655 w 12193268"/>
              <a:gd name="connsiteY10681" fmla="*/ 3036272 h 6852115"/>
              <a:gd name="connsiteX10682" fmla="*/ 8194509 w 12193268"/>
              <a:gd name="connsiteY10682" fmla="*/ 3036269 h 6852115"/>
              <a:gd name="connsiteX10683" fmla="*/ 8199082 w 12193268"/>
              <a:gd name="connsiteY10683" fmla="*/ 3040653 h 6852115"/>
              <a:gd name="connsiteX10684" fmla="*/ 8191914 w 12193268"/>
              <a:gd name="connsiteY10684" fmla="*/ 3047520 h 6852115"/>
              <a:gd name="connsiteX10685" fmla="*/ 8206245 w 12193268"/>
              <a:gd name="connsiteY10685" fmla="*/ 3047520 h 6852115"/>
              <a:gd name="connsiteX10686" fmla="*/ 8341498 w 12193268"/>
              <a:gd name="connsiteY10686" fmla="*/ 3177184 h 6852115"/>
              <a:gd name="connsiteX10687" fmla="*/ 8476940 w 12193268"/>
              <a:gd name="connsiteY10687" fmla="*/ 3047520 h 6852115"/>
              <a:gd name="connsiteX10688" fmla="*/ 8503275 w 12193268"/>
              <a:gd name="connsiteY10688" fmla="*/ 3047521 h 6852115"/>
              <a:gd name="connsiteX10689" fmla="*/ 8517452 w 12193268"/>
              <a:gd name="connsiteY10689" fmla="*/ 3061882 h 6852115"/>
              <a:gd name="connsiteX10690" fmla="*/ 8369236 w 12193268"/>
              <a:gd name="connsiteY10690" fmla="*/ 3203776 h 6852115"/>
              <a:gd name="connsiteX10691" fmla="*/ 8456341 w 12193268"/>
              <a:gd name="connsiteY10691" fmla="*/ 3287282 h 6852115"/>
              <a:gd name="connsiteX10692" fmla="*/ 8577747 w 12193268"/>
              <a:gd name="connsiteY10692" fmla="*/ 3175225 h 6852115"/>
              <a:gd name="connsiteX10693" fmla="*/ 8543710 w 12193268"/>
              <a:gd name="connsiteY10693" fmla="*/ 3143765 h 6852115"/>
              <a:gd name="connsiteX10694" fmla="*/ 8456905 w 12193268"/>
              <a:gd name="connsiteY10694" fmla="*/ 3223885 h 6852115"/>
              <a:gd name="connsiteX10695" fmla="*/ 8430442 w 12193268"/>
              <a:gd name="connsiteY10695" fmla="*/ 3196082 h 6852115"/>
              <a:gd name="connsiteX10696" fmla="*/ 8542334 w 12193268"/>
              <a:gd name="connsiteY10696" fmla="*/ 3090231 h 6852115"/>
              <a:gd name="connsiteX10697" fmla="*/ 8633855 w 12193268"/>
              <a:gd name="connsiteY10697" fmla="*/ 3174823 h 6852115"/>
              <a:gd name="connsiteX10698" fmla="*/ 8484097 w 12193268"/>
              <a:gd name="connsiteY10698" fmla="*/ 3313890 h 6852115"/>
              <a:gd name="connsiteX10699" fmla="*/ 8567490 w 12193268"/>
              <a:gd name="connsiteY10699" fmla="*/ 3393836 h 6852115"/>
              <a:gd name="connsiteX10700" fmla="*/ 8687687 w 12193268"/>
              <a:gd name="connsiteY10700" fmla="*/ 3278766 h 6852115"/>
              <a:gd name="connsiteX10701" fmla="*/ 8662598 w 12193268"/>
              <a:gd name="connsiteY10701" fmla="*/ 3255575 h 6852115"/>
              <a:gd name="connsiteX10702" fmla="*/ 8573017 w 12193268"/>
              <a:gd name="connsiteY10702" fmla="*/ 3338259 h 6852115"/>
              <a:gd name="connsiteX10703" fmla="*/ 8546556 w 12193268"/>
              <a:gd name="connsiteY10703" fmla="*/ 3310454 h 6852115"/>
              <a:gd name="connsiteX10704" fmla="*/ 8663133 w 12193268"/>
              <a:gd name="connsiteY10704" fmla="*/ 3203808 h 6852115"/>
              <a:gd name="connsiteX10705" fmla="*/ 8745340 w 12193268"/>
              <a:gd name="connsiteY10705" fmla="*/ 3279790 h 6852115"/>
              <a:gd name="connsiteX10706" fmla="*/ 8595227 w 12193268"/>
              <a:gd name="connsiteY10706" fmla="*/ 3420426 h 6852115"/>
              <a:gd name="connsiteX10707" fmla="*/ 8744197 w 12193268"/>
              <a:gd name="connsiteY10707" fmla="*/ 3561961 h 6852115"/>
              <a:gd name="connsiteX10708" fmla="*/ 8661936 w 12193268"/>
              <a:gd name="connsiteY10708" fmla="*/ 3637888 h 6852115"/>
              <a:gd name="connsiteX10709" fmla="*/ 8545434 w 12193268"/>
              <a:gd name="connsiteY10709" fmla="*/ 3531160 h 6852115"/>
              <a:gd name="connsiteX10710" fmla="*/ 8571916 w 12193268"/>
              <a:gd name="connsiteY10710" fmla="*/ 3503375 h 6852115"/>
              <a:gd name="connsiteX10711" fmla="*/ 8661438 w 12193268"/>
              <a:gd name="connsiteY10711" fmla="*/ 3586119 h 6852115"/>
              <a:gd name="connsiteX10712" fmla="*/ 8687498 w 12193268"/>
              <a:gd name="connsiteY10712" fmla="*/ 3562066 h 6852115"/>
              <a:gd name="connsiteX10713" fmla="*/ 8567470 w 12193268"/>
              <a:gd name="connsiteY10713" fmla="*/ 3446998 h 6852115"/>
              <a:gd name="connsiteX10714" fmla="*/ 8483088 w 12193268"/>
              <a:gd name="connsiteY10714" fmla="*/ 3527783 h 6852115"/>
              <a:gd name="connsiteX10715" fmla="*/ 8632639 w 12193268"/>
              <a:gd name="connsiteY10715" fmla="*/ 3666853 h 6852115"/>
              <a:gd name="connsiteX10716" fmla="*/ 8541057 w 12193268"/>
              <a:gd name="connsiteY10716" fmla="*/ 3751381 h 6852115"/>
              <a:gd name="connsiteX10717" fmla="*/ 8429240 w 12193268"/>
              <a:gd name="connsiteY10717" fmla="*/ 3645453 h 6852115"/>
              <a:gd name="connsiteX10718" fmla="*/ 8455722 w 12193268"/>
              <a:gd name="connsiteY10718" fmla="*/ 3617668 h 6852115"/>
              <a:gd name="connsiteX10719" fmla="*/ 8542471 w 12193268"/>
              <a:gd name="connsiteY10719" fmla="*/ 3697848 h 6852115"/>
              <a:gd name="connsiteX10720" fmla="*/ 8576530 w 12193268"/>
              <a:gd name="connsiteY10720" fmla="*/ 3666412 h 6852115"/>
              <a:gd name="connsiteX10721" fmla="*/ 8455313 w 12193268"/>
              <a:gd name="connsiteY10721" fmla="*/ 3554372 h 6852115"/>
              <a:gd name="connsiteX10722" fmla="*/ 8369083 w 12193268"/>
              <a:gd name="connsiteY10722" fmla="*/ 3636924 h 6852115"/>
              <a:gd name="connsiteX10723" fmla="*/ 8514133 w 12193268"/>
              <a:gd name="connsiteY10723" fmla="*/ 3775981 h 6852115"/>
              <a:gd name="connsiteX10724" fmla="*/ 8505445 w 12193268"/>
              <a:gd name="connsiteY10724" fmla="*/ 3784770 h 6852115"/>
              <a:gd name="connsiteX10725" fmla="*/ 8486739 w 12193268"/>
              <a:gd name="connsiteY10725" fmla="*/ 3784764 h 6852115"/>
              <a:gd name="connsiteX10726" fmla="*/ 8496089 w 12193268"/>
              <a:gd name="connsiteY10726" fmla="*/ 3794235 h 6852115"/>
              <a:gd name="connsiteX10727" fmla="*/ 8487141 w 12193268"/>
              <a:gd name="connsiteY10727" fmla="*/ 3803286 h 6852115"/>
              <a:gd name="connsiteX10728" fmla="*/ 8475433 w 12193268"/>
              <a:gd name="connsiteY10728" fmla="*/ 3792062 h 6852115"/>
              <a:gd name="connsiteX10729" fmla="*/ 8483057 w 12193268"/>
              <a:gd name="connsiteY10729" fmla="*/ 3784763 h 6852115"/>
              <a:gd name="connsiteX10730" fmla="*/ 8467814 w 12193268"/>
              <a:gd name="connsiteY10730" fmla="*/ 3784757 h 6852115"/>
              <a:gd name="connsiteX10731" fmla="*/ 8341327 w 12193268"/>
              <a:gd name="connsiteY10731" fmla="*/ 3663497 h 6852115"/>
              <a:gd name="connsiteX10732" fmla="*/ 8214753 w 12193268"/>
              <a:gd name="connsiteY10732" fmla="*/ 3784671 h 6852115"/>
              <a:gd name="connsiteX10733" fmla="*/ 8188980 w 12193268"/>
              <a:gd name="connsiteY10733" fmla="*/ 3784662 h 6852115"/>
              <a:gd name="connsiteX10734" fmla="*/ 8201862 w 12193268"/>
              <a:gd name="connsiteY10734" fmla="*/ 3797012 h 6852115"/>
              <a:gd name="connsiteX10735" fmla="*/ 8193128 w 12193268"/>
              <a:gd name="connsiteY10735" fmla="*/ 3805374 h 6852115"/>
              <a:gd name="connsiteX10736" fmla="*/ 8210590 w 12193268"/>
              <a:gd name="connsiteY10736" fmla="*/ 3805380 h 6852115"/>
              <a:gd name="connsiteX10737" fmla="*/ 8335968 w 12193268"/>
              <a:gd name="connsiteY10737" fmla="*/ 3925577 h 6852115"/>
              <a:gd name="connsiteX10738" fmla="*/ 8461431 w 12193268"/>
              <a:gd name="connsiteY10738" fmla="*/ 3805466 h 6852115"/>
              <a:gd name="connsiteX10739" fmla="*/ 8507190 w 12193268"/>
              <a:gd name="connsiteY10739" fmla="*/ 3805482 h 6852115"/>
              <a:gd name="connsiteX10740" fmla="*/ 8511923 w 12193268"/>
              <a:gd name="connsiteY10740" fmla="*/ 3810275 h 6852115"/>
              <a:gd name="connsiteX10741" fmla="*/ 8363707 w 12193268"/>
              <a:gd name="connsiteY10741" fmla="*/ 3952168 h 6852115"/>
              <a:gd name="connsiteX10742" fmla="*/ 8450812 w 12193268"/>
              <a:gd name="connsiteY10742" fmla="*/ 4035675 h 6852115"/>
              <a:gd name="connsiteX10743" fmla="*/ 8572217 w 12193268"/>
              <a:gd name="connsiteY10743" fmla="*/ 3923617 h 6852115"/>
              <a:gd name="connsiteX10744" fmla="*/ 8538180 w 12193268"/>
              <a:gd name="connsiteY10744" fmla="*/ 3892158 h 6852115"/>
              <a:gd name="connsiteX10745" fmla="*/ 8451375 w 12193268"/>
              <a:gd name="connsiteY10745" fmla="*/ 3972279 h 6852115"/>
              <a:gd name="connsiteX10746" fmla="*/ 8424913 w 12193268"/>
              <a:gd name="connsiteY10746" fmla="*/ 3944476 h 6852115"/>
              <a:gd name="connsiteX10747" fmla="*/ 8536804 w 12193268"/>
              <a:gd name="connsiteY10747" fmla="*/ 3838624 h 6852115"/>
              <a:gd name="connsiteX10748" fmla="*/ 8628326 w 12193268"/>
              <a:gd name="connsiteY10748" fmla="*/ 3923216 h 6852115"/>
              <a:gd name="connsiteX10749" fmla="*/ 8478568 w 12193268"/>
              <a:gd name="connsiteY10749" fmla="*/ 4062284 h 6852115"/>
              <a:gd name="connsiteX10750" fmla="*/ 8561961 w 12193268"/>
              <a:gd name="connsiteY10750" fmla="*/ 4142229 h 6852115"/>
              <a:gd name="connsiteX10751" fmla="*/ 8682158 w 12193268"/>
              <a:gd name="connsiteY10751" fmla="*/ 4027159 h 6852115"/>
              <a:gd name="connsiteX10752" fmla="*/ 8657069 w 12193268"/>
              <a:gd name="connsiteY10752" fmla="*/ 4003969 h 6852115"/>
              <a:gd name="connsiteX10753" fmla="*/ 8567488 w 12193268"/>
              <a:gd name="connsiteY10753" fmla="*/ 4086652 h 6852115"/>
              <a:gd name="connsiteX10754" fmla="*/ 8541026 w 12193268"/>
              <a:gd name="connsiteY10754" fmla="*/ 4058848 h 6852115"/>
              <a:gd name="connsiteX10755" fmla="*/ 8657603 w 12193268"/>
              <a:gd name="connsiteY10755" fmla="*/ 3952200 h 6852115"/>
              <a:gd name="connsiteX10756" fmla="*/ 8739811 w 12193268"/>
              <a:gd name="connsiteY10756" fmla="*/ 4028184 h 6852115"/>
              <a:gd name="connsiteX10757" fmla="*/ 8589698 w 12193268"/>
              <a:gd name="connsiteY10757" fmla="*/ 4168821 h 6852115"/>
              <a:gd name="connsiteX10758" fmla="*/ 8738668 w 12193268"/>
              <a:gd name="connsiteY10758" fmla="*/ 4310355 h 6852115"/>
              <a:gd name="connsiteX10759" fmla="*/ 8656407 w 12193268"/>
              <a:gd name="connsiteY10759" fmla="*/ 4386283 h 6852115"/>
              <a:gd name="connsiteX10760" fmla="*/ 8539905 w 12193268"/>
              <a:gd name="connsiteY10760" fmla="*/ 4279555 h 6852115"/>
              <a:gd name="connsiteX10761" fmla="*/ 8566386 w 12193268"/>
              <a:gd name="connsiteY10761" fmla="*/ 4251770 h 6852115"/>
              <a:gd name="connsiteX10762" fmla="*/ 8655909 w 12193268"/>
              <a:gd name="connsiteY10762" fmla="*/ 4334513 h 6852115"/>
              <a:gd name="connsiteX10763" fmla="*/ 8681969 w 12193268"/>
              <a:gd name="connsiteY10763" fmla="*/ 4310461 h 6852115"/>
              <a:gd name="connsiteX10764" fmla="*/ 8561941 w 12193268"/>
              <a:gd name="connsiteY10764" fmla="*/ 4195393 h 6852115"/>
              <a:gd name="connsiteX10765" fmla="*/ 8477558 w 12193268"/>
              <a:gd name="connsiteY10765" fmla="*/ 4276177 h 6852115"/>
              <a:gd name="connsiteX10766" fmla="*/ 8627108 w 12193268"/>
              <a:gd name="connsiteY10766" fmla="*/ 4415247 h 6852115"/>
              <a:gd name="connsiteX10767" fmla="*/ 8535528 w 12193268"/>
              <a:gd name="connsiteY10767" fmla="*/ 4499775 h 6852115"/>
              <a:gd name="connsiteX10768" fmla="*/ 8423711 w 12193268"/>
              <a:gd name="connsiteY10768" fmla="*/ 4393848 h 6852115"/>
              <a:gd name="connsiteX10769" fmla="*/ 8450193 w 12193268"/>
              <a:gd name="connsiteY10769" fmla="*/ 4366062 h 6852115"/>
              <a:gd name="connsiteX10770" fmla="*/ 8536942 w 12193268"/>
              <a:gd name="connsiteY10770" fmla="*/ 4446243 h 6852115"/>
              <a:gd name="connsiteX10771" fmla="*/ 8571001 w 12193268"/>
              <a:gd name="connsiteY10771" fmla="*/ 4414806 h 6852115"/>
              <a:gd name="connsiteX10772" fmla="*/ 8449783 w 12193268"/>
              <a:gd name="connsiteY10772" fmla="*/ 4302767 h 6852115"/>
              <a:gd name="connsiteX10773" fmla="*/ 8363554 w 12193268"/>
              <a:gd name="connsiteY10773" fmla="*/ 4385319 h 6852115"/>
              <a:gd name="connsiteX10774" fmla="*/ 8508604 w 12193268"/>
              <a:gd name="connsiteY10774" fmla="*/ 4524375 h 6852115"/>
              <a:gd name="connsiteX10775" fmla="*/ 8481612 w 12193268"/>
              <a:gd name="connsiteY10775" fmla="*/ 4551680 h 6852115"/>
              <a:gd name="connsiteX10776" fmla="*/ 8335797 w 12193268"/>
              <a:gd name="connsiteY10776" fmla="*/ 4411890 h 6852115"/>
              <a:gd name="connsiteX10777" fmla="*/ 8187598 w 12193268"/>
              <a:gd name="connsiteY10777" fmla="*/ 4553769 h 6852115"/>
              <a:gd name="connsiteX10778" fmla="*/ 8255899 w 12193268"/>
              <a:gd name="connsiteY10778" fmla="*/ 4553792 h 6852115"/>
              <a:gd name="connsiteX10779" fmla="*/ 8336463 w 12193268"/>
              <a:gd name="connsiteY10779" fmla="*/ 4474510 h 6852115"/>
              <a:gd name="connsiteX10780" fmla="*/ 8416970 w 12193268"/>
              <a:gd name="connsiteY10780" fmla="*/ 4553848 h 6852115"/>
              <a:gd name="connsiteX10781" fmla="*/ 8525943 w 12193268"/>
              <a:gd name="connsiteY10781" fmla="*/ 4553885 h 6852115"/>
              <a:gd name="connsiteX10782" fmla="*/ 8895375 w 12193268"/>
              <a:gd name="connsiteY10782" fmla="*/ 4212900 h 6852115"/>
              <a:gd name="connsiteX10783" fmla="*/ 8895376 w 12193268"/>
              <a:gd name="connsiteY10783" fmla="*/ 4210451 h 6852115"/>
              <a:gd name="connsiteX10784" fmla="*/ 9254293 w 12193268"/>
              <a:gd name="connsiteY10784" fmla="*/ 4542195 h 6852115"/>
              <a:gd name="connsiteX10785" fmla="*/ 9304045 w 12193268"/>
              <a:gd name="connsiteY10785" fmla="*/ 4542211 h 6852115"/>
              <a:gd name="connsiteX10786" fmla="*/ 9278862 w 12193268"/>
              <a:gd name="connsiteY10786" fmla="*/ 4516701 h 6852115"/>
              <a:gd name="connsiteX10787" fmla="*/ 9427078 w 12193268"/>
              <a:gd name="connsiteY10787" fmla="*/ 4374807 h 6852115"/>
              <a:gd name="connsiteX10788" fmla="*/ 9339972 w 12193268"/>
              <a:gd name="connsiteY10788" fmla="*/ 4291301 h 6852115"/>
              <a:gd name="connsiteX10789" fmla="*/ 9218567 w 12193268"/>
              <a:gd name="connsiteY10789" fmla="*/ 4403359 h 6852115"/>
              <a:gd name="connsiteX10790" fmla="*/ 9252604 w 12193268"/>
              <a:gd name="connsiteY10790" fmla="*/ 4434817 h 6852115"/>
              <a:gd name="connsiteX10791" fmla="*/ 9339409 w 12193268"/>
              <a:gd name="connsiteY10791" fmla="*/ 4354696 h 6852115"/>
              <a:gd name="connsiteX10792" fmla="*/ 9365871 w 12193268"/>
              <a:gd name="connsiteY10792" fmla="*/ 4382500 h 6852115"/>
              <a:gd name="connsiteX10793" fmla="*/ 9253979 w 12193268"/>
              <a:gd name="connsiteY10793" fmla="*/ 4488351 h 6852115"/>
              <a:gd name="connsiteX10794" fmla="*/ 9162458 w 12193268"/>
              <a:gd name="connsiteY10794" fmla="*/ 4403759 h 6852115"/>
              <a:gd name="connsiteX10795" fmla="*/ 9312216 w 12193268"/>
              <a:gd name="connsiteY10795" fmla="*/ 4264692 h 6852115"/>
              <a:gd name="connsiteX10796" fmla="*/ 9228824 w 12193268"/>
              <a:gd name="connsiteY10796" fmla="*/ 4184746 h 6852115"/>
              <a:gd name="connsiteX10797" fmla="*/ 9108626 w 12193268"/>
              <a:gd name="connsiteY10797" fmla="*/ 4299817 h 6852115"/>
              <a:gd name="connsiteX10798" fmla="*/ 9133715 w 12193268"/>
              <a:gd name="connsiteY10798" fmla="*/ 4323007 h 6852115"/>
              <a:gd name="connsiteX10799" fmla="*/ 9223295 w 12193268"/>
              <a:gd name="connsiteY10799" fmla="*/ 4240323 h 6852115"/>
              <a:gd name="connsiteX10800" fmla="*/ 9249758 w 12193268"/>
              <a:gd name="connsiteY10800" fmla="*/ 4268127 h 6852115"/>
              <a:gd name="connsiteX10801" fmla="*/ 9133181 w 12193268"/>
              <a:gd name="connsiteY10801" fmla="*/ 4374776 h 6852115"/>
              <a:gd name="connsiteX10802" fmla="*/ 9050974 w 12193268"/>
              <a:gd name="connsiteY10802" fmla="*/ 4298791 h 6852115"/>
              <a:gd name="connsiteX10803" fmla="*/ 9201086 w 12193268"/>
              <a:gd name="connsiteY10803" fmla="*/ 4158154 h 6852115"/>
              <a:gd name="connsiteX10804" fmla="*/ 9052116 w 12193268"/>
              <a:gd name="connsiteY10804" fmla="*/ 4016620 h 6852115"/>
              <a:gd name="connsiteX10805" fmla="*/ 9134378 w 12193268"/>
              <a:gd name="connsiteY10805" fmla="*/ 3940693 h 6852115"/>
              <a:gd name="connsiteX10806" fmla="*/ 9250879 w 12193268"/>
              <a:gd name="connsiteY10806" fmla="*/ 4047421 h 6852115"/>
              <a:gd name="connsiteX10807" fmla="*/ 9224397 w 12193268"/>
              <a:gd name="connsiteY10807" fmla="*/ 4075207 h 6852115"/>
              <a:gd name="connsiteX10808" fmla="*/ 9134874 w 12193268"/>
              <a:gd name="connsiteY10808" fmla="*/ 3992462 h 6852115"/>
              <a:gd name="connsiteX10809" fmla="*/ 9108816 w 12193268"/>
              <a:gd name="connsiteY10809" fmla="*/ 4016515 h 6852115"/>
              <a:gd name="connsiteX10810" fmla="*/ 9228842 w 12193268"/>
              <a:gd name="connsiteY10810" fmla="*/ 4131582 h 6852115"/>
              <a:gd name="connsiteX10811" fmla="*/ 9313226 w 12193268"/>
              <a:gd name="connsiteY10811" fmla="*/ 4050798 h 6852115"/>
              <a:gd name="connsiteX10812" fmla="*/ 9163675 w 12193268"/>
              <a:gd name="connsiteY10812" fmla="*/ 3911728 h 6852115"/>
              <a:gd name="connsiteX10813" fmla="*/ 9255255 w 12193268"/>
              <a:gd name="connsiteY10813" fmla="*/ 3827200 h 6852115"/>
              <a:gd name="connsiteX10814" fmla="*/ 9367072 w 12193268"/>
              <a:gd name="connsiteY10814" fmla="*/ 3933128 h 6852115"/>
              <a:gd name="connsiteX10815" fmla="*/ 9340592 w 12193268"/>
              <a:gd name="connsiteY10815" fmla="*/ 3960913 h 6852115"/>
              <a:gd name="connsiteX10816" fmla="*/ 9253843 w 12193268"/>
              <a:gd name="connsiteY10816" fmla="*/ 3880732 h 6852115"/>
              <a:gd name="connsiteX10817" fmla="*/ 9219783 w 12193268"/>
              <a:gd name="connsiteY10817" fmla="*/ 3912169 h 6852115"/>
              <a:gd name="connsiteX10818" fmla="*/ 9341001 w 12193268"/>
              <a:gd name="connsiteY10818" fmla="*/ 4024208 h 6852115"/>
              <a:gd name="connsiteX10819" fmla="*/ 9427231 w 12193268"/>
              <a:gd name="connsiteY10819" fmla="*/ 3941656 h 6852115"/>
              <a:gd name="connsiteX10820" fmla="*/ 9282179 w 12193268"/>
              <a:gd name="connsiteY10820" fmla="*/ 3802600 h 6852115"/>
              <a:gd name="connsiteX10821" fmla="*/ 9290869 w 12193268"/>
              <a:gd name="connsiteY10821" fmla="*/ 3793811 h 6852115"/>
              <a:gd name="connsiteX10822" fmla="*/ 9309574 w 12193268"/>
              <a:gd name="connsiteY10822" fmla="*/ 3793816 h 6852115"/>
              <a:gd name="connsiteX10823" fmla="*/ 9300225 w 12193268"/>
              <a:gd name="connsiteY10823" fmla="*/ 3784346 h 6852115"/>
              <a:gd name="connsiteX10824" fmla="*/ 9309171 w 12193268"/>
              <a:gd name="connsiteY10824" fmla="*/ 3775296 h 6852115"/>
              <a:gd name="connsiteX10825" fmla="*/ 9320880 w 12193268"/>
              <a:gd name="connsiteY10825" fmla="*/ 3786520 h 6852115"/>
              <a:gd name="connsiteX10826" fmla="*/ 9313256 w 12193268"/>
              <a:gd name="connsiteY10826" fmla="*/ 3793818 h 6852115"/>
              <a:gd name="connsiteX10827" fmla="*/ 9328498 w 12193268"/>
              <a:gd name="connsiteY10827" fmla="*/ 3793823 h 6852115"/>
              <a:gd name="connsiteX10828" fmla="*/ 9454987 w 12193268"/>
              <a:gd name="connsiteY10828" fmla="*/ 3915084 h 6852115"/>
              <a:gd name="connsiteX10829" fmla="*/ 9581560 w 12193268"/>
              <a:gd name="connsiteY10829" fmla="*/ 3793910 h 6852115"/>
              <a:gd name="connsiteX10830" fmla="*/ 9607334 w 12193268"/>
              <a:gd name="connsiteY10830" fmla="*/ 3793919 h 6852115"/>
              <a:gd name="connsiteX10831" fmla="*/ 9594451 w 12193268"/>
              <a:gd name="connsiteY10831" fmla="*/ 3781569 h 6852115"/>
              <a:gd name="connsiteX10832" fmla="*/ 9603186 w 12193268"/>
              <a:gd name="connsiteY10832" fmla="*/ 3773206 h 6852115"/>
              <a:gd name="connsiteX10833" fmla="*/ 9585722 w 12193268"/>
              <a:gd name="connsiteY10833" fmla="*/ 3773201 h 6852115"/>
              <a:gd name="connsiteX10834" fmla="*/ 9460345 w 12193268"/>
              <a:gd name="connsiteY10834" fmla="*/ 3653004 h 6852115"/>
              <a:gd name="connsiteX10835" fmla="*/ 9334881 w 12193268"/>
              <a:gd name="connsiteY10835" fmla="*/ 3773115 h 6852115"/>
              <a:gd name="connsiteX10836" fmla="*/ 9289122 w 12193268"/>
              <a:gd name="connsiteY10836" fmla="*/ 3773100 h 6852115"/>
              <a:gd name="connsiteX10837" fmla="*/ 9284391 w 12193268"/>
              <a:gd name="connsiteY10837" fmla="*/ 3768306 h 6852115"/>
              <a:gd name="connsiteX10838" fmla="*/ 9432607 w 12193268"/>
              <a:gd name="connsiteY10838" fmla="*/ 3626412 h 6852115"/>
              <a:gd name="connsiteX10839" fmla="*/ 9345502 w 12193268"/>
              <a:gd name="connsiteY10839" fmla="*/ 3542907 h 6852115"/>
              <a:gd name="connsiteX10840" fmla="*/ 9224096 w 12193268"/>
              <a:gd name="connsiteY10840" fmla="*/ 3654964 h 6852115"/>
              <a:gd name="connsiteX10841" fmla="*/ 9258133 w 12193268"/>
              <a:gd name="connsiteY10841" fmla="*/ 3686423 h 6852115"/>
              <a:gd name="connsiteX10842" fmla="*/ 9344938 w 12193268"/>
              <a:gd name="connsiteY10842" fmla="*/ 3606302 h 6852115"/>
              <a:gd name="connsiteX10843" fmla="*/ 9371401 w 12193268"/>
              <a:gd name="connsiteY10843" fmla="*/ 3634105 h 6852115"/>
              <a:gd name="connsiteX10844" fmla="*/ 9259508 w 12193268"/>
              <a:gd name="connsiteY10844" fmla="*/ 3739956 h 6852115"/>
              <a:gd name="connsiteX10845" fmla="*/ 9167988 w 12193268"/>
              <a:gd name="connsiteY10845" fmla="*/ 3655364 h 6852115"/>
              <a:gd name="connsiteX10846" fmla="*/ 9317745 w 12193268"/>
              <a:gd name="connsiteY10846" fmla="*/ 3516297 h 6852115"/>
              <a:gd name="connsiteX10847" fmla="*/ 9234353 w 12193268"/>
              <a:gd name="connsiteY10847" fmla="*/ 3436351 h 6852115"/>
              <a:gd name="connsiteX10848" fmla="*/ 9114156 w 12193268"/>
              <a:gd name="connsiteY10848" fmla="*/ 3551422 h 6852115"/>
              <a:gd name="connsiteX10849" fmla="*/ 9139244 w 12193268"/>
              <a:gd name="connsiteY10849" fmla="*/ 3574612 h 6852115"/>
              <a:gd name="connsiteX10850" fmla="*/ 9228825 w 12193268"/>
              <a:gd name="connsiteY10850" fmla="*/ 3491928 h 6852115"/>
              <a:gd name="connsiteX10851" fmla="*/ 9255287 w 12193268"/>
              <a:gd name="connsiteY10851" fmla="*/ 3519733 h 6852115"/>
              <a:gd name="connsiteX10852" fmla="*/ 9138710 w 12193268"/>
              <a:gd name="connsiteY10852" fmla="*/ 3626380 h 6852115"/>
              <a:gd name="connsiteX10853" fmla="*/ 9056503 w 12193268"/>
              <a:gd name="connsiteY10853" fmla="*/ 3550397 h 6852115"/>
              <a:gd name="connsiteX10854" fmla="*/ 9206616 w 12193268"/>
              <a:gd name="connsiteY10854" fmla="*/ 3409760 h 6852115"/>
              <a:gd name="connsiteX10855" fmla="*/ 9057646 w 12193268"/>
              <a:gd name="connsiteY10855" fmla="*/ 3268227 h 6852115"/>
              <a:gd name="connsiteX10856" fmla="*/ 9139907 w 12193268"/>
              <a:gd name="connsiteY10856" fmla="*/ 3192300 h 6852115"/>
              <a:gd name="connsiteX10857" fmla="*/ 9256409 w 12193268"/>
              <a:gd name="connsiteY10857" fmla="*/ 3299027 h 6852115"/>
              <a:gd name="connsiteX10858" fmla="*/ 9229927 w 12193268"/>
              <a:gd name="connsiteY10858" fmla="*/ 3326813 h 6852115"/>
              <a:gd name="connsiteX10859" fmla="*/ 9140404 w 12193268"/>
              <a:gd name="connsiteY10859" fmla="*/ 3244070 h 6852115"/>
              <a:gd name="connsiteX10860" fmla="*/ 9114345 w 12193268"/>
              <a:gd name="connsiteY10860" fmla="*/ 3268122 h 6852115"/>
              <a:gd name="connsiteX10861" fmla="*/ 9234372 w 12193268"/>
              <a:gd name="connsiteY10861" fmla="*/ 3383188 h 6852115"/>
              <a:gd name="connsiteX10862" fmla="*/ 9318755 w 12193268"/>
              <a:gd name="connsiteY10862" fmla="*/ 3302406 h 6852115"/>
              <a:gd name="connsiteX10863" fmla="*/ 9169204 w 12193268"/>
              <a:gd name="connsiteY10863" fmla="*/ 3163336 h 6852115"/>
              <a:gd name="connsiteX10864" fmla="*/ 9260786 w 12193268"/>
              <a:gd name="connsiteY10864" fmla="*/ 3078807 h 6852115"/>
              <a:gd name="connsiteX10865" fmla="*/ 9372603 w 12193268"/>
              <a:gd name="connsiteY10865" fmla="*/ 3184735 h 6852115"/>
              <a:gd name="connsiteX10866" fmla="*/ 9346121 w 12193268"/>
              <a:gd name="connsiteY10866" fmla="*/ 3212520 h 6852115"/>
              <a:gd name="connsiteX10867" fmla="*/ 9259372 w 12193268"/>
              <a:gd name="connsiteY10867" fmla="*/ 3132339 h 6852115"/>
              <a:gd name="connsiteX10868" fmla="*/ 9225313 w 12193268"/>
              <a:gd name="connsiteY10868" fmla="*/ 3163776 h 6852115"/>
              <a:gd name="connsiteX10869" fmla="*/ 9346530 w 12193268"/>
              <a:gd name="connsiteY10869" fmla="*/ 3275815 h 6852115"/>
              <a:gd name="connsiteX10870" fmla="*/ 9432760 w 12193268"/>
              <a:gd name="connsiteY10870" fmla="*/ 3193264 h 6852115"/>
              <a:gd name="connsiteX10871" fmla="*/ 9287709 w 12193268"/>
              <a:gd name="connsiteY10871" fmla="*/ 3054207 h 6852115"/>
              <a:gd name="connsiteX10872" fmla="*/ 9306121 w 12193268"/>
              <a:gd name="connsiteY10872" fmla="*/ 3035581 h 6852115"/>
              <a:gd name="connsiteX10873" fmla="*/ 9308357 w 12193268"/>
              <a:gd name="connsiteY10873" fmla="*/ 3035582 h 6852115"/>
              <a:gd name="connsiteX10874" fmla="*/ 9307239 w 12193268"/>
              <a:gd name="connsiteY10874" fmla="*/ 3034449 h 6852115"/>
              <a:gd name="connsiteX10875" fmla="*/ 9314701 w 12193268"/>
              <a:gd name="connsiteY10875" fmla="*/ 3026903 h 6852115"/>
              <a:gd name="connsiteX10876" fmla="*/ 9317898 w 12193268"/>
              <a:gd name="connsiteY10876" fmla="*/ 3029967 h 6852115"/>
              <a:gd name="connsiteX10877" fmla="*/ 9312038 w 12193268"/>
              <a:gd name="connsiteY10877" fmla="*/ 3035581 h 6852115"/>
              <a:gd name="connsiteX10878" fmla="*/ 9323754 w 12193268"/>
              <a:gd name="connsiteY10878" fmla="*/ 3035581 h 6852115"/>
              <a:gd name="connsiteX10879" fmla="*/ 9460516 w 12193268"/>
              <a:gd name="connsiteY10879" fmla="*/ 3166691 h 6852115"/>
              <a:gd name="connsiteX10880" fmla="*/ 9597468 w 12193268"/>
              <a:gd name="connsiteY10880" fmla="*/ 3035581 h 6852115"/>
              <a:gd name="connsiteX10881" fmla="*/ 9606116 w 12193268"/>
              <a:gd name="connsiteY10881" fmla="*/ 3035581 h 6852115"/>
              <a:gd name="connsiteX10882" fmla="*/ 9601793 w 12193268"/>
              <a:gd name="connsiteY10882" fmla="*/ 3031440 h 6852115"/>
              <a:gd name="connsiteX10883" fmla="*/ 9608715 w 12193268"/>
              <a:gd name="connsiteY10883" fmla="*/ 3024814 h 6852115"/>
              <a:gd name="connsiteX10884" fmla="*/ 9594871 w 12193268"/>
              <a:gd name="connsiteY10884" fmla="*/ 3024809 h 6852115"/>
              <a:gd name="connsiteX10885" fmla="*/ 9459077 w 12193268"/>
              <a:gd name="connsiteY10885" fmla="*/ 2894717 h 6852115"/>
              <a:gd name="connsiteX10886" fmla="*/ 9323380 w 12193268"/>
              <a:gd name="connsiteY10886" fmla="*/ 3024716 h 6852115"/>
              <a:gd name="connsiteX10887" fmla="*/ 9297615 w 12193268"/>
              <a:gd name="connsiteY10887" fmla="*/ 3024708 h 6852115"/>
              <a:gd name="connsiteX10888" fmla="*/ 9283165 w 12193268"/>
              <a:gd name="connsiteY10888" fmla="*/ 3010079 h 6852115"/>
              <a:gd name="connsiteX10889" fmla="*/ 9431330 w 12193268"/>
              <a:gd name="connsiteY10889" fmla="*/ 2868135 h 6852115"/>
              <a:gd name="connsiteX10890" fmla="*/ 9344195 w 12193268"/>
              <a:gd name="connsiteY10890" fmla="*/ 2784659 h 6852115"/>
              <a:gd name="connsiteX10891" fmla="*/ 9222829 w 12193268"/>
              <a:gd name="connsiteY10891" fmla="*/ 2896758 h 6852115"/>
              <a:gd name="connsiteX10892" fmla="*/ 9256877 w 12193268"/>
              <a:gd name="connsiteY10892" fmla="*/ 2928205 h 6852115"/>
              <a:gd name="connsiteX10893" fmla="*/ 9343654 w 12193268"/>
              <a:gd name="connsiteY10893" fmla="*/ 2848054 h 6852115"/>
              <a:gd name="connsiteX10894" fmla="*/ 9370127 w 12193268"/>
              <a:gd name="connsiteY10894" fmla="*/ 2875849 h 6852115"/>
              <a:gd name="connsiteX10895" fmla="*/ 9258272 w 12193268"/>
              <a:gd name="connsiteY10895" fmla="*/ 2981738 h 6852115"/>
              <a:gd name="connsiteX10896" fmla="*/ 9166722 w 12193268"/>
              <a:gd name="connsiteY10896" fmla="*/ 2897177 h 6852115"/>
              <a:gd name="connsiteX10897" fmla="*/ 9316430 w 12193268"/>
              <a:gd name="connsiteY10897" fmla="*/ 2758059 h 6852115"/>
              <a:gd name="connsiteX10898" fmla="*/ 9233010 w 12193268"/>
              <a:gd name="connsiteY10898" fmla="*/ 2678142 h 6852115"/>
              <a:gd name="connsiteX10899" fmla="*/ 9112852 w 12193268"/>
              <a:gd name="connsiteY10899" fmla="*/ 2793254 h 6852115"/>
              <a:gd name="connsiteX10900" fmla="*/ 9137950 w 12193268"/>
              <a:gd name="connsiteY10900" fmla="*/ 2816434 h 6852115"/>
              <a:gd name="connsiteX10901" fmla="*/ 9227501 w 12193268"/>
              <a:gd name="connsiteY10901" fmla="*/ 2733720 h 6852115"/>
              <a:gd name="connsiteX10902" fmla="*/ 9253973 w 12193268"/>
              <a:gd name="connsiteY10902" fmla="*/ 2761516 h 6852115"/>
              <a:gd name="connsiteX10903" fmla="*/ 9137434 w 12193268"/>
              <a:gd name="connsiteY10903" fmla="*/ 2868204 h 6852115"/>
              <a:gd name="connsiteX10904" fmla="*/ 9055199 w 12193268"/>
              <a:gd name="connsiteY10904" fmla="*/ 2792248 h 6852115"/>
              <a:gd name="connsiteX10905" fmla="*/ 9205263 w 12193268"/>
              <a:gd name="connsiteY10905" fmla="*/ 2651559 h 6852115"/>
              <a:gd name="connsiteX10906" fmla="*/ 9056243 w 12193268"/>
              <a:gd name="connsiteY10906" fmla="*/ 2510076 h 6852115"/>
              <a:gd name="connsiteX10907" fmla="*/ 9138477 w 12193268"/>
              <a:gd name="connsiteY10907" fmla="*/ 2434120 h 6852115"/>
              <a:gd name="connsiteX10908" fmla="*/ 9255016 w 12193268"/>
              <a:gd name="connsiteY10908" fmla="*/ 2540809 h 6852115"/>
              <a:gd name="connsiteX10909" fmla="*/ 9228545 w 12193268"/>
              <a:gd name="connsiteY10909" fmla="*/ 2568603 h 6852115"/>
              <a:gd name="connsiteX10910" fmla="*/ 9138992 w 12193268"/>
              <a:gd name="connsiteY10910" fmla="*/ 2485890 h 6852115"/>
              <a:gd name="connsiteX10911" fmla="*/ 9112941 w 12193268"/>
              <a:gd name="connsiteY10911" fmla="*/ 2509952 h 6852115"/>
              <a:gd name="connsiteX10912" fmla="*/ 9233010 w 12193268"/>
              <a:gd name="connsiteY10912" fmla="*/ 2624978 h 6852115"/>
              <a:gd name="connsiteX10913" fmla="*/ 9317364 w 12193268"/>
              <a:gd name="connsiteY10913" fmla="*/ 2544165 h 6852115"/>
              <a:gd name="connsiteX10914" fmla="*/ 9167765 w 12193268"/>
              <a:gd name="connsiteY10914" fmla="*/ 2405147 h 6852115"/>
              <a:gd name="connsiteX10915" fmla="*/ 9259315 w 12193268"/>
              <a:gd name="connsiteY10915" fmla="*/ 2320586 h 6852115"/>
              <a:gd name="connsiteX10916" fmla="*/ 9371169 w 12193268"/>
              <a:gd name="connsiteY10916" fmla="*/ 2426476 h 6852115"/>
              <a:gd name="connsiteX10917" fmla="*/ 9344698 w 12193268"/>
              <a:gd name="connsiteY10917" fmla="*/ 2454271 h 6852115"/>
              <a:gd name="connsiteX10918" fmla="*/ 9257921 w 12193268"/>
              <a:gd name="connsiteY10918" fmla="*/ 2374119 h 6852115"/>
              <a:gd name="connsiteX10919" fmla="*/ 9223872 w 12193268"/>
              <a:gd name="connsiteY10919" fmla="*/ 2405568 h 6852115"/>
              <a:gd name="connsiteX10920" fmla="*/ 9345130 w 12193268"/>
              <a:gd name="connsiteY10920" fmla="*/ 2517565 h 6852115"/>
              <a:gd name="connsiteX10921" fmla="*/ 9431331 w 12193268"/>
              <a:gd name="connsiteY10921" fmla="*/ 2434985 h 6852115"/>
              <a:gd name="connsiteX10922" fmla="*/ 9286231 w 12193268"/>
              <a:gd name="connsiteY10922" fmla="*/ 2295977 h 6852115"/>
              <a:gd name="connsiteX10923" fmla="*/ 9294916 w 12193268"/>
              <a:gd name="connsiteY10923" fmla="*/ 2287185 h 6852115"/>
              <a:gd name="connsiteX10924" fmla="*/ 9313622 w 12193268"/>
              <a:gd name="connsiteY10924" fmla="*/ 2287186 h 6852115"/>
              <a:gd name="connsiteX10925" fmla="*/ 9304269 w 12193268"/>
              <a:gd name="connsiteY10925" fmla="*/ 2277717 h 6852115"/>
              <a:gd name="connsiteX10926" fmla="*/ 9313214 w 12193268"/>
              <a:gd name="connsiteY10926" fmla="*/ 2268663 h 6852115"/>
              <a:gd name="connsiteX10927" fmla="*/ 9324925 w 12193268"/>
              <a:gd name="connsiteY10927" fmla="*/ 2279884 h 6852115"/>
              <a:gd name="connsiteX10928" fmla="*/ 9317303 w 12193268"/>
              <a:gd name="connsiteY10928" fmla="*/ 2287185 h 6852115"/>
              <a:gd name="connsiteX10929" fmla="*/ 9332547 w 12193268"/>
              <a:gd name="connsiteY10929" fmla="*/ 2287186 h 6852115"/>
              <a:gd name="connsiteX10930" fmla="*/ 9459077 w 12193268"/>
              <a:gd name="connsiteY10930" fmla="*/ 2408403 h 6852115"/>
              <a:gd name="connsiteX10931" fmla="*/ 9585607 w 12193268"/>
              <a:gd name="connsiteY10931" fmla="*/ 2287185 h 6852115"/>
              <a:gd name="connsiteX10932" fmla="*/ 9611381 w 12193268"/>
              <a:gd name="connsiteY10932" fmla="*/ 2287185 h 6852115"/>
              <a:gd name="connsiteX10933" fmla="*/ 9598495 w 12193268"/>
              <a:gd name="connsiteY10933" fmla="*/ 2274839 h 6852115"/>
              <a:gd name="connsiteX10934" fmla="*/ 9607226 w 12193268"/>
              <a:gd name="connsiteY10934" fmla="*/ 2266474 h 6852115"/>
              <a:gd name="connsiteX10935" fmla="*/ 9589762 w 12193268"/>
              <a:gd name="connsiteY10935" fmla="*/ 2266474 h 6852115"/>
              <a:gd name="connsiteX10936" fmla="*/ 9464342 w 12193268"/>
              <a:gd name="connsiteY10936" fmla="*/ 2146320 h 6852115"/>
              <a:gd name="connsiteX10937" fmla="*/ 9338922 w 12193268"/>
              <a:gd name="connsiteY10937" fmla="*/ 2266475 h 6852115"/>
              <a:gd name="connsiteX10938" fmla="*/ 9293162 w 12193268"/>
              <a:gd name="connsiteY10938" fmla="*/ 2266473 h 6852115"/>
              <a:gd name="connsiteX10939" fmla="*/ 9288429 w 12193268"/>
              <a:gd name="connsiteY10939" fmla="*/ 2261683 h 6852115"/>
              <a:gd name="connsiteX10940" fmla="*/ 9436595 w 12193268"/>
              <a:gd name="connsiteY10940" fmla="*/ 2119738 h 6852115"/>
              <a:gd name="connsiteX10941" fmla="*/ 9349460 w 12193268"/>
              <a:gd name="connsiteY10941" fmla="*/ 2036262 h 6852115"/>
              <a:gd name="connsiteX10942" fmla="*/ 9228095 w 12193268"/>
              <a:gd name="connsiteY10942" fmla="*/ 2148361 h 6852115"/>
              <a:gd name="connsiteX10943" fmla="*/ 9262143 w 12193268"/>
              <a:gd name="connsiteY10943" fmla="*/ 2179809 h 6852115"/>
              <a:gd name="connsiteX10944" fmla="*/ 9348920 w 12193268"/>
              <a:gd name="connsiteY10944" fmla="*/ 2099658 h 6852115"/>
              <a:gd name="connsiteX10945" fmla="*/ 9375392 w 12193268"/>
              <a:gd name="connsiteY10945" fmla="*/ 2127453 h 6852115"/>
              <a:gd name="connsiteX10946" fmla="*/ 9263537 w 12193268"/>
              <a:gd name="connsiteY10946" fmla="*/ 2233342 h 6852115"/>
              <a:gd name="connsiteX10947" fmla="*/ 9171986 w 12193268"/>
              <a:gd name="connsiteY10947" fmla="*/ 2148781 h 6852115"/>
              <a:gd name="connsiteX10948" fmla="*/ 9321695 w 12193268"/>
              <a:gd name="connsiteY10948" fmla="*/ 2009662 h 6852115"/>
              <a:gd name="connsiteX10949" fmla="*/ 9238275 w 12193268"/>
              <a:gd name="connsiteY10949" fmla="*/ 1929745 h 6852115"/>
              <a:gd name="connsiteX10950" fmla="*/ 9118117 w 12193268"/>
              <a:gd name="connsiteY10950" fmla="*/ 2044858 h 6852115"/>
              <a:gd name="connsiteX10951" fmla="*/ 9143214 w 12193268"/>
              <a:gd name="connsiteY10951" fmla="*/ 2068038 h 6852115"/>
              <a:gd name="connsiteX10952" fmla="*/ 9232766 w 12193268"/>
              <a:gd name="connsiteY10952" fmla="*/ 1985325 h 6852115"/>
              <a:gd name="connsiteX10953" fmla="*/ 9259237 w 12193268"/>
              <a:gd name="connsiteY10953" fmla="*/ 2013119 h 6852115"/>
              <a:gd name="connsiteX10954" fmla="*/ 9142699 w 12193268"/>
              <a:gd name="connsiteY10954" fmla="*/ 2119808 h 6852115"/>
              <a:gd name="connsiteX10955" fmla="*/ 9060464 w 12193268"/>
              <a:gd name="connsiteY10955" fmla="*/ 2043852 h 6852115"/>
              <a:gd name="connsiteX10956" fmla="*/ 9210527 w 12193268"/>
              <a:gd name="connsiteY10956" fmla="*/ 1903163 h 6852115"/>
              <a:gd name="connsiteX10957" fmla="*/ 9061507 w 12193268"/>
              <a:gd name="connsiteY10957" fmla="*/ 1761680 h 6852115"/>
              <a:gd name="connsiteX10958" fmla="*/ 9143743 w 12193268"/>
              <a:gd name="connsiteY10958" fmla="*/ 1685725 h 6852115"/>
              <a:gd name="connsiteX10959" fmla="*/ 9260281 w 12193268"/>
              <a:gd name="connsiteY10959" fmla="*/ 1792413 h 6852115"/>
              <a:gd name="connsiteX10960" fmla="*/ 9233809 w 12193268"/>
              <a:gd name="connsiteY10960" fmla="*/ 1820207 h 6852115"/>
              <a:gd name="connsiteX10961" fmla="*/ 9144257 w 12193268"/>
              <a:gd name="connsiteY10961" fmla="*/ 1737494 h 6852115"/>
              <a:gd name="connsiteX10962" fmla="*/ 9118207 w 12193268"/>
              <a:gd name="connsiteY10962" fmla="*/ 1761556 h 6852115"/>
              <a:gd name="connsiteX10963" fmla="*/ 9238274 w 12193268"/>
              <a:gd name="connsiteY10963" fmla="*/ 1876582 h 6852115"/>
              <a:gd name="connsiteX10964" fmla="*/ 9322629 w 12193268"/>
              <a:gd name="connsiteY10964" fmla="*/ 1795769 h 6852115"/>
              <a:gd name="connsiteX10965" fmla="*/ 9173030 w 12193268"/>
              <a:gd name="connsiteY10965" fmla="*/ 1656750 h 6852115"/>
              <a:gd name="connsiteX10966" fmla="*/ 9264580 w 12193268"/>
              <a:gd name="connsiteY10966" fmla="*/ 1572191 h 6852115"/>
              <a:gd name="connsiteX10967" fmla="*/ 9376434 w 12193268"/>
              <a:gd name="connsiteY10967" fmla="*/ 1678080 h 6852115"/>
              <a:gd name="connsiteX10968" fmla="*/ 9349963 w 12193268"/>
              <a:gd name="connsiteY10968" fmla="*/ 1705874 h 6852115"/>
              <a:gd name="connsiteX10969" fmla="*/ 9263185 w 12193268"/>
              <a:gd name="connsiteY10969" fmla="*/ 1625723 h 6852115"/>
              <a:gd name="connsiteX10970" fmla="*/ 9229138 w 12193268"/>
              <a:gd name="connsiteY10970" fmla="*/ 1657172 h 6852115"/>
              <a:gd name="connsiteX10971" fmla="*/ 9350395 w 12193268"/>
              <a:gd name="connsiteY10971" fmla="*/ 1769169 h 6852115"/>
              <a:gd name="connsiteX10972" fmla="*/ 9436596 w 12193268"/>
              <a:gd name="connsiteY10972" fmla="*/ 1686588 h 6852115"/>
              <a:gd name="connsiteX10973" fmla="*/ 9291496 w 12193268"/>
              <a:gd name="connsiteY10973" fmla="*/ 1547582 h 6852115"/>
              <a:gd name="connsiteX10974" fmla="*/ 9318478 w 12193268"/>
              <a:gd name="connsiteY10974" fmla="*/ 1520267 h 6852115"/>
              <a:gd name="connsiteX10975" fmla="*/ 9464342 w 12193268"/>
              <a:gd name="connsiteY10975" fmla="*/ 1660007 h 6852115"/>
              <a:gd name="connsiteX10976" fmla="*/ 9612491 w 12193268"/>
              <a:gd name="connsiteY10976" fmla="*/ 1518079 h 6852115"/>
              <a:gd name="connsiteX10977" fmla="*/ 9544190 w 12193268"/>
              <a:gd name="connsiteY10977" fmla="*/ 1518079 h 6852115"/>
              <a:gd name="connsiteX10978" fmla="*/ 9463655 w 12193268"/>
              <a:gd name="connsiteY10978" fmla="*/ 1597388 h 6852115"/>
              <a:gd name="connsiteX10979" fmla="*/ 9383120 w 12193268"/>
              <a:gd name="connsiteY10979" fmla="*/ 1518078 h 6852115"/>
              <a:gd name="connsiteX10980" fmla="*/ 9147120 w 12193268"/>
              <a:gd name="connsiteY10980" fmla="*/ 1518079 h 6852115"/>
              <a:gd name="connsiteX10981" fmla="*/ 8904835 w 12193268"/>
              <a:gd name="connsiteY10981" fmla="*/ 1741863 h 6852115"/>
              <a:gd name="connsiteX10982" fmla="*/ 8904836 w 12193268"/>
              <a:gd name="connsiteY10982" fmla="*/ 1744311 h 6852115"/>
              <a:gd name="connsiteX10983" fmla="*/ 8672826 w 12193268"/>
              <a:gd name="connsiteY10983" fmla="*/ 1530017 h 6852115"/>
              <a:gd name="connsiteX10984" fmla="*/ 8602364 w 12193268"/>
              <a:gd name="connsiteY10984" fmla="*/ 1530017 h 6852115"/>
              <a:gd name="connsiteX10985" fmla="*/ 8904836 w 12193268"/>
              <a:gd name="connsiteY10985" fmla="*/ 1809392 h 6852115"/>
              <a:gd name="connsiteX10986" fmla="*/ 8904835 w 12193268"/>
              <a:gd name="connsiteY10986" fmla="*/ 1806944 h 6852115"/>
              <a:gd name="connsiteX10987" fmla="*/ 9217581 w 12193268"/>
              <a:gd name="connsiteY10987" fmla="*/ 1518078 h 6852115"/>
              <a:gd name="connsiteX10988" fmla="*/ 9029910 w 12193268"/>
              <a:gd name="connsiteY10988" fmla="*/ 1518079 h 6852115"/>
              <a:gd name="connsiteX10989" fmla="*/ 8904834 w 12193268"/>
              <a:gd name="connsiteY10989" fmla="*/ 1633602 h 6852115"/>
              <a:gd name="connsiteX10990" fmla="*/ 8904834 w 12193268"/>
              <a:gd name="connsiteY10990" fmla="*/ 1636050 h 6852115"/>
              <a:gd name="connsiteX10991" fmla="*/ 8790036 w 12193268"/>
              <a:gd name="connsiteY10991" fmla="*/ 1530016 h 6852115"/>
              <a:gd name="connsiteX10992" fmla="*/ 8729391 w 12193268"/>
              <a:gd name="connsiteY10992" fmla="*/ 1530016 h 6852115"/>
              <a:gd name="connsiteX10993" fmla="*/ 8904835 w 12193268"/>
              <a:gd name="connsiteY10993" fmla="*/ 1692066 h 6852115"/>
              <a:gd name="connsiteX10994" fmla="*/ 8904835 w 12193268"/>
              <a:gd name="connsiteY10994" fmla="*/ 1689617 h 6852115"/>
              <a:gd name="connsiteX10995" fmla="*/ 9090556 w 12193268"/>
              <a:gd name="connsiteY10995" fmla="*/ 1518079 h 6852115"/>
              <a:gd name="connsiteX10996" fmla="*/ 8904835 w 12193268"/>
              <a:gd name="connsiteY10996" fmla="*/ 1518079 h 6852115"/>
              <a:gd name="connsiteX10997" fmla="*/ 8904836 w 12193268"/>
              <a:gd name="connsiteY10997" fmla="*/ 1530017 h 6852115"/>
              <a:gd name="connsiteX10998" fmla="*/ 8846601 w 12193268"/>
              <a:gd name="connsiteY10998" fmla="*/ 1530017 h 6852115"/>
              <a:gd name="connsiteX10999" fmla="*/ 8904835 w 12193268"/>
              <a:gd name="connsiteY10999" fmla="*/ 1583806 h 6852115"/>
              <a:gd name="connsiteX11000" fmla="*/ 8904835 w 12193268"/>
              <a:gd name="connsiteY11000" fmla="*/ 1581356 h 6852115"/>
              <a:gd name="connsiteX11001" fmla="*/ 8973346 w 12193268"/>
              <a:gd name="connsiteY11001" fmla="*/ 1518078 h 6852115"/>
              <a:gd name="connsiteX11002" fmla="*/ 2328725 w 12193268"/>
              <a:gd name="connsiteY11002" fmla="*/ 1523803 h 6852115"/>
              <a:gd name="connsiteX11003" fmla="*/ 2329957 w 12193268"/>
              <a:gd name="connsiteY11003" fmla="*/ 1523803 h 6852115"/>
              <a:gd name="connsiteX11004" fmla="*/ 2329958 w 12193268"/>
              <a:gd name="connsiteY11004" fmla="*/ 1535569 h 6852115"/>
              <a:gd name="connsiteX11005" fmla="*/ 2328722 w 12193268"/>
              <a:gd name="connsiteY11005" fmla="*/ 1535570 h 6852115"/>
              <a:gd name="connsiteX11006" fmla="*/ 5466419 w 12193268"/>
              <a:gd name="connsiteY11006" fmla="*/ 1519129 h 6852115"/>
              <a:gd name="connsiteX11007" fmla="*/ 5620257 w 12193268"/>
              <a:gd name="connsiteY11007" fmla="*/ 1661220 h 6852115"/>
              <a:gd name="connsiteX11008" fmla="*/ 5620257 w 12193268"/>
              <a:gd name="connsiteY11008" fmla="*/ 1667063 h 6852115"/>
              <a:gd name="connsiteX11009" fmla="*/ 5623420 w 12193268"/>
              <a:gd name="connsiteY11009" fmla="*/ 1664142 h 6852115"/>
              <a:gd name="connsiteX11010" fmla="*/ 5625171 w 12193268"/>
              <a:gd name="connsiteY11010" fmla="*/ 1665760 h 6852115"/>
              <a:gd name="connsiteX11011" fmla="*/ 5625171 w 12193268"/>
              <a:gd name="connsiteY11011" fmla="*/ 1662523 h 6852115"/>
              <a:gd name="connsiteX11012" fmla="*/ 5763774 w 12193268"/>
              <a:gd name="connsiteY11012" fmla="*/ 1534504 h 6852115"/>
              <a:gd name="connsiteX11013" fmla="*/ 5703129 w 12193268"/>
              <a:gd name="connsiteY11013" fmla="*/ 1534504 h 6852115"/>
              <a:gd name="connsiteX11014" fmla="*/ 5623420 w 12193268"/>
              <a:gd name="connsiteY11014" fmla="*/ 1608126 h 6852115"/>
              <a:gd name="connsiteX11015" fmla="*/ 5527065 w 12193268"/>
              <a:gd name="connsiteY11015" fmla="*/ 1519128 h 6852115"/>
              <a:gd name="connsiteX11016" fmla="*/ 5339394 w 12193268"/>
              <a:gd name="connsiteY11016" fmla="*/ 1519129 h 6852115"/>
              <a:gd name="connsiteX11017" fmla="*/ 5620257 w 12193268"/>
              <a:gd name="connsiteY11017" fmla="*/ 1778546 h 6852115"/>
              <a:gd name="connsiteX11018" fmla="*/ 5620257 w 12193268"/>
              <a:gd name="connsiteY11018" fmla="*/ 1784389 h 6852115"/>
              <a:gd name="connsiteX11019" fmla="*/ 5623420 w 12193268"/>
              <a:gd name="connsiteY11019" fmla="*/ 1781467 h 6852115"/>
              <a:gd name="connsiteX11020" fmla="*/ 5625171 w 12193268"/>
              <a:gd name="connsiteY11020" fmla="*/ 1783085 h 6852115"/>
              <a:gd name="connsiteX11021" fmla="*/ 5625172 w 12193268"/>
              <a:gd name="connsiteY11021" fmla="*/ 1779849 h 6852115"/>
              <a:gd name="connsiteX11022" fmla="*/ 5890798 w 12193268"/>
              <a:gd name="connsiteY11022" fmla="*/ 1534503 h 6852115"/>
              <a:gd name="connsiteX11023" fmla="*/ 5820340 w 12193268"/>
              <a:gd name="connsiteY11023" fmla="*/ 1534503 h 6852115"/>
              <a:gd name="connsiteX11024" fmla="*/ 5623420 w 12193268"/>
              <a:gd name="connsiteY11024" fmla="*/ 1716386 h 6852115"/>
              <a:gd name="connsiteX11025" fmla="*/ 5409855 w 12193268"/>
              <a:gd name="connsiteY11025" fmla="*/ 1519129 h 6852115"/>
              <a:gd name="connsiteX11026" fmla="*/ 5237199 w 12193268"/>
              <a:gd name="connsiteY11026" fmla="*/ 1519128 h 6852115"/>
              <a:gd name="connsiteX11027" fmla="*/ 5263874 w 12193268"/>
              <a:gd name="connsiteY11027" fmla="*/ 1546133 h 6852115"/>
              <a:gd name="connsiteX11028" fmla="*/ 5116166 w 12193268"/>
              <a:gd name="connsiteY11028" fmla="*/ 1687639 h 6852115"/>
              <a:gd name="connsiteX11029" fmla="*/ 5203741 w 12193268"/>
              <a:gd name="connsiteY11029" fmla="*/ 1771537 h 6852115"/>
              <a:gd name="connsiteX11030" fmla="*/ 5326539 w 12193268"/>
              <a:gd name="connsiteY11030" fmla="*/ 1658114 h 6852115"/>
              <a:gd name="connsiteX11031" fmla="*/ 5292492 w 12193268"/>
              <a:gd name="connsiteY11031" fmla="*/ 1626667 h 6852115"/>
              <a:gd name="connsiteX11032" fmla="*/ 5205714 w 12193268"/>
              <a:gd name="connsiteY11032" fmla="*/ 1706818 h 6852115"/>
              <a:gd name="connsiteX11033" fmla="*/ 5179242 w 12193268"/>
              <a:gd name="connsiteY11033" fmla="*/ 1679024 h 6852115"/>
              <a:gd name="connsiteX11034" fmla="*/ 5291097 w 12193268"/>
              <a:gd name="connsiteY11034" fmla="*/ 1573134 h 6852115"/>
              <a:gd name="connsiteX11035" fmla="*/ 5382648 w 12193268"/>
              <a:gd name="connsiteY11035" fmla="*/ 1657694 h 6852115"/>
              <a:gd name="connsiteX11036" fmla="*/ 5231507 w 12193268"/>
              <a:gd name="connsiteY11036" fmla="*/ 1798137 h 6852115"/>
              <a:gd name="connsiteX11037" fmla="*/ 5314487 w 12193268"/>
              <a:gd name="connsiteY11037" fmla="*/ 1877632 h 6852115"/>
              <a:gd name="connsiteX11038" fmla="*/ 5436042 w 12193268"/>
              <a:gd name="connsiteY11038" fmla="*/ 1761180 h 6852115"/>
              <a:gd name="connsiteX11039" fmla="*/ 5411420 w 12193268"/>
              <a:gd name="connsiteY11039" fmla="*/ 1738437 h 6852115"/>
              <a:gd name="connsiteX11040" fmla="*/ 5321869 w 12193268"/>
              <a:gd name="connsiteY11040" fmla="*/ 1821150 h 6852115"/>
              <a:gd name="connsiteX11041" fmla="*/ 5295396 w 12193268"/>
              <a:gd name="connsiteY11041" fmla="*/ 1793356 h 6852115"/>
              <a:gd name="connsiteX11042" fmla="*/ 5411935 w 12193268"/>
              <a:gd name="connsiteY11042" fmla="*/ 1686668 h 6852115"/>
              <a:gd name="connsiteX11043" fmla="*/ 5494169 w 12193268"/>
              <a:gd name="connsiteY11043" fmla="*/ 1762624 h 6852115"/>
              <a:gd name="connsiteX11044" fmla="*/ 5342234 w 12193268"/>
              <a:gd name="connsiteY11044" fmla="*/ 1904214 h 6852115"/>
              <a:gd name="connsiteX11045" fmla="*/ 5493127 w 12193268"/>
              <a:gd name="connsiteY11045" fmla="*/ 2045010 h 6852115"/>
              <a:gd name="connsiteX11046" fmla="*/ 5410893 w 12193268"/>
              <a:gd name="connsiteY11046" fmla="*/ 2120965 h 6852115"/>
              <a:gd name="connsiteX11047" fmla="*/ 5404369 w 12193268"/>
              <a:gd name="connsiteY11047" fmla="*/ 2114116 h 6852115"/>
              <a:gd name="connsiteX11048" fmla="*/ 5403468 w 12193268"/>
              <a:gd name="connsiteY11048" fmla="*/ 2115062 h 6852115"/>
              <a:gd name="connsiteX11049" fmla="*/ 5294354 w 12193268"/>
              <a:gd name="connsiteY11049" fmla="*/ 2014277 h 6852115"/>
              <a:gd name="connsiteX11050" fmla="*/ 5320825 w 12193268"/>
              <a:gd name="connsiteY11050" fmla="*/ 1986482 h 6852115"/>
              <a:gd name="connsiteX11051" fmla="*/ 5410377 w 12193268"/>
              <a:gd name="connsiteY11051" fmla="*/ 2069197 h 6852115"/>
              <a:gd name="connsiteX11052" fmla="*/ 5435108 w 12193268"/>
              <a:gd name="connsiteY11052" fmla="*/ 2046353 h 6852115"/>
              <a:gd name="connsiteX11053" fmla="*/ 5314487 w 12193268"/>
              <a:gd name="connsiteY11053" fmla="*/ 1930796 h 6852115"/>
              <a:gd name="connsiteX11054" fmla="*/ 5231417 w 12193268"/>
              <a:gd name="connsiteY11054" fmla="*/ 2010377 h 6852115"/>
              <a:gd name="connsiteX11055" fmla="*/ 5381605 w 12193268"/>
              <a:gd name="connsiteY11055" fmla="*/ 2149940 h 6852115"/>
              <a:gd name="connsiteX11056" fmla="*/ 5290054 w 12193268"/>
              <a:gd name="connsiteY11056" fmla="*/ 2234500 h 6852115"/>
              <a:gd name="connsiteX11057" fmla="*/ 5178199 w 12193268"/>
              <a:gd name="connsiteY11057" fmla="*/ 2128611 h 6852115"/>
              <a:gd name="connsiteX11058" fmla="*/ 5204671 w 12193268"/>
              <a:gd name="connsiteY11058" fmla="*/ 2100816 h 6852115"/>
              <a:gd name="connsiteX11059" fmla="*/ 5291449 w 12193268"/>
              <a:gd name="connsiteY11059" fmla="*/ 2180967 h 6852115"/>
              <a:gd name="connsiteX11060" fmla="*/ 5325496 w 12193268"/>
              <a:gd name="connsiteY11060" fmla="*/ 2149518 h 6852115"/>
              <a:gd name="connsiteX11061" fmla="*/ 5203651 w 12193268"/>
              <a:gd name="connsiteY11061" fmla="*/ 2036976 h 6852115"/>
              <a:gd name="connsiteX11062" fmla="*/ 5116167 w 12193268"/>
              <a:gd name="connsiteY11062" fmla="*/ 2120789 h 6852115"/>
              <a:gd name="connsiteX11063" fmla="*/ 5266941 w 12193268"/>
              <a:gd name="connsiteY11063" fmla="*/ 2265233 h 6852115"/>
              <a:gd name="connsiteX11064" fmla="*/ 5264676 w 12193268"/>
              <a:gd name="connsiteY11064" fmla="*/ 2267525 h 6852115"/>
              <a:gd name="connsiteX11065" fmla="*/ 5231934 w 12193268"/>
              <a:gd name="connsiteY11065" fmla="*/ 2267525 h 6852115"/>
              <a:gd name="connsiteX11066" fmla="*/ 5248305 w 12193268"/>
              <a:gd name="connsiteY11066" fmla="*/ 2284098 h 6852115"/>
              <a:gd name="connsiteX11067" fmla="*/ 5244217 w 12193268"/>
              <a:gd name="connsiteY11067" fmla="*/ 2288237 h 6852115"/>
              <a:gd name="connsiteX11068" fmla="*/ 5252392 w 12193268"/>
              <a:gd name="connsiteY11068" fmla="*/ 2288235 h 6852115"/>
              <a:gd name="connsiteX11069" fmla="*/ 5258608 w 12193268"/>
              <a:gd name="connsiteY11069" fmla="*/ 2294529 h 6852115"/>
              <a:gd name="connsiteX11070" fmla="*/ 5110901 w 12193268"/>
              <a:gd name="connsiteY11070" fmla="*/ 2436034 h 6852115"/>
              <a:gd name="connsiteX11071" fmla="*/ 5198476 w 12193268"/>
              <a:gd name="connsiteY11071" fmla="*/ 2519933 h 6852115"/>
              <a:gd name="connsiteX11072" fmla="*/ 5321274 w 12193268"/>
              <a:gd name="connsiteY11072" fmla="*/ 2406511 h 6852115"/>
              <a:gd name="connsiteX11073" fmla="*/ 5287227 w 12193268"/>
              <a:gd name="connsiteY11073" fmla="*/ 2375063 h 6852115"/>
              <a:gd name="connsiteX11074" fmla="*/ 5200449 w 12193268"/>
              <a:gd name="connsiteY11074" fmla="*/ 2455214 h 6852115"/>
              <a:gd name="connsiteX11075" fmla="*/ 5173977 w 12193268"/>
              <a:gd name="connsiteY11075" fmla="*/ 2427420 h 6852115"/>
              <a:gd name="connsiteX11076" fmla="*/ 5285833 w 12193268"/>
              <a:gd name="connsiteY11076" fmla="*/ 2321530 h 6852115"/>
              <a:gd name="connsiteX11077" fmla="*/ 5377382 w 12193268"/>
              <a:gd name="connsiteY11077" fmla="*/ 2406089 h 6852115"/>
              <a:gd name="connsiteX11078" fmla="*/ 5226242 w 12193268"/>
              <a:gd name="connsiteY11078" fmla="*/ 2546533 h 6852115"/>
              <a:gd name="connsiteX11079" fmla="*/ 5309221 w 12193268"/>
              <a:gd name="connsiteY11079" fmla="*/ 2626028 h 6852115"/>
              <a:gd name="connsiteX11080" fmla="*/ 5430778 w 12193268"/>
              <a:gd name="connsiteY11080" fmla="*/ 2509576 h 6852115"/>
              <a:gd name="connsiteX11081" fmla="*/ 5406154 w 12193268"/>
              <a:gd name="connsiteY11081" fmla="*/ 2486833 h 6852115"/>
              <a:gd name="connsiteX11082" fmla="*/ 5316603 w 12193268"/>
              <a:gd name="connsiteY11082" fmla="*/ 2569546 h 6852115"/>
              <a:gd name="connsiteX11083" fmla="*/ 5290131 w 12193268"/>
              <a:gd name="connsiteY11083" fmla="*/ 2541753 h 6852115"/>
              <a:gd name="connsiteX11084" fmla="*/ 5406670 w 12193268"/>
              <a:gd name="connsiteY11084" fmla="*/ 2435064 h 6852115"/>
              <a:gd name="connsiteX11085" fmla="*/ 5488905 w 12193268"/>
              <a:gd name="connsiteY11085" fmla="*/ 2511019 h 6852115"/>
              <a:gd name="connsiteX11086" fmla="*/ 5336967 w 12193268"/>
              <a:gd name="connsiteY11086" fmla="*/ 2652610 h 6852115"/>
              <a:gd name="connsiteX11087" fmla="*/ 5487862 w 12193268"/>
              <a:gd name="connsiteY11087" fmla="*/ 2793406 h 6852115"/>
              <a:gd name="connsiteX11088" fmla="*/ 5405627 w 12193268"/>
              <a:gd name="connsiteY11088" fmla="*/ 2869362 h 6852115"/>
              <a:gd name="connsiteX11089" fmla="*/ 5399104 w 12193268"/>
              <a:gd name="connsiteY11089" fmla="*/ 2862512 h 6852115"/>
              <a:gd name="connsiteX11090" fmla="*/ 5398204 w 12193268"/>
              <a:gd name="connsiteY11090" fmla="*/ 2863457 h 6852115"/>
              <a:gd name="connsiteX11091" fmla="*/ 5289088 w 12193268"/>
              <a:gd name="connsiteY11091" fmla="*/ 2762674 h 6852115"/>
              <a:gd name="connsiteX11092" fmla="*/ 5315559 w 12193268"/>
              <a:gd name="connsiteY11092" fmla="*/ 2734878 h 6852115"/>
              <a:gd name="connsiteX11093" fmla="*/ 5405111 w 12193268"/>
              <a:gd name="connsiteY11093" fmla="*/ 2817593 h 6852115"/>
              <a:gd name="connsiteX11094" fmla="*/ 5429844 w 12193268"/>
              <a:gd name="connsiteY11094" fmla="*/ 2794749 h 6852115"/>
              <a:gd name="connsiteX11095" fmla="*/ 5309221 w 12193268"/>
              <a:gd name="connsiteY11095" fmla="*/ 2679192 h 6852115"/>
              <a:gd name="connsiteX11096" fmla="*/ 5226152 w 12193268"/>
              <a:gd name="connsiteY11096" fmla="*/ 2758774 h 6852115"/>
              <a:gd name="connsiteX11097" fmla="*/ 5376339 w 12193268"/>
              <a:gd name="connsiteY11097" fmla="*/ 2898336 h 6852115"/>
              <a:gd name="connsiteX11098" fmla="*/ 5284789 w 12193268"/>
              <a:gd name="connsiteY11098" fmla="*/ 2982897 h 6852115"/>
              <a:gd name="connsiteX11099" fmla="*/ 5172934 w 12193268"/>
              <a:gd name="connsiteY11099" fmla="*/ 2877007 h 6852115"/>
              <a:gd name="connsiteX11100" fmla="*/ 5199406 w 12193268"/>
              <a:gd name="connsiteY11100" fmla="*/ 2849212 h 6852115"/>
              <a:gd name="connsiteX11101" fmla="*/ 5286183 w 12193268"/>
              <a:gd name="connsiteY11101" fmla="*/ 2929363 h 6852115"/>
              <a:gd name="connsiteX11102" fmla="*/ 5320232 w 12193268"/>
              <a:gd name="connsiteY11102" fmla="*/ 2897915 h 6852115"/>
              <a:gd name="connsiteX11103" fmla="*/ 5198386 w 12193268"/>
              <a:gd name="connsiteY11103" fmla="*/ 2785373 h 6852115"/>
              <a:gd name="connsiteX11104" fmla="*/ 5110901 w 12193268"/>
              <a:gd name="connsiteY11104" fmla="*/ 2869184 h 6852115"/>
              <a:gd name="connsiteX11105" fmla="*/ 5261675 w 12193268"/>
              <a:gd name="connsiteY11105" fmla="*/ 3013629 h 6852115"/>
              <a:gd name="connsiteX11106" fmla="*/ 5249583 w 12193268"/>
              <a:gd name="connsiteY11106" fmla="*/ 3025870 h 6852115"/>
              <a:gd name="connsiteX11107" fmla="*/ 5233422 w 12193268"/>
              <a:gd name="connsiteY11107" fmla="*/ 3025864 h 6852115"/>
              <a:gd name="connsiteX11108" fmla="*/ 5241503 w 12193268"/>
              <a:gd name="connsiteY11108" fmla="*/ 3034050 h 6852115"/>
              <a:gd name="connsiteX11109" fmla="*/ 5238951 w 12193268"/>
              <a:gd name="connsiteY11109" fmla="*/ 3036632 h 6852115"/>
              <a:gd name="connsiteX11110" fmla="*/ 5244052 w 12193268"/>
              <a:gd name="connsiteY11110" fmla="*/ 3036632 h 6852115"/>
              <a:gd name="connsiteX11111" fmla="*/ 5260088 w 12193268"/>
              <a:gd name="connsiteY11111" fmla="*/ 3052878 h 6852115"/>
              <a:gd name="connsiteX11112" fmla="*/ 5112331 w 12193268"/>
              <a:gd name="connsiteY11112" fmla="*/ 3194333 h 6852115"/>
              <a:gd name="connsiteX11113" fmla="*/ 5199876 w 12193268"/>
              <a:gd name="connsiteY11113" fmla="*/ 3278260 h 6852115"/>
              <a:gd name="connsiteX11114" fmla="*/ 5322713 w 12193268"/>
              <a:gd name="connsiteY11114" fmla="*/ 3164881 h 6852115"/>
              <a:gd name="connsiteX11115" fmla="*/ 5288677 w 12193268"/>
              <a:gd name="connsiteY11115" fmla="*/ 3133421 h 6852115"/>
              <a:gd name="connsiteX11116" fmla="*/ 5201872 w 12193268"/>
              <a:gd name="connsiteY11116" fmla="*/ 3213543 h 6852115"/>
              <a:gd name="connsiteX11117" fmla="*/ 5175410 w 12193268"/>
              <a:gd name="connsiteY11117" fmla="*/ 3185739 h 6852115"/>
              <a:gd name="connsiteX11118" fmla="*/ 5287302 w 12193268"/>
              <a:gd name="connsiteY11118" fmla="*/ 3079888 h 6852115"/>
              <a:gd name="connsiteX11119" fmla="*/ 5378824 w 12193268"/>
              <a:gd name="connsiteY11119" fmla="*/ 3164479 h 6852115"/>
              <a:gd name="connsiteX11120" fmla="*/ 5227633 w 12193268"/>
              <a:gd name="connsiteY11120" fmla="*/ 3304870 h 6852115"/>
              <a:gd name="connsiteX11121" fmla="*/ 5310585 w 12193268"/>
              <a:gd name="connsiteY11121" fmla="*/ 3384393 h 6852115"/>
              <a:gd name="connsiteX11122" fmla="*/ 5432182 w 12193268"/>
              <a:gd name="connsiteY11122" fmla="*/ 3267984 h 6852115"/>
              <a:gd name="connsiteX11123" fmla="*/ 5407566 w 12193268"/>
              <a:gd name="connsiteY11123" fmla="*/ 3245233 h 6852115"/>
              <a:gd name="connsiteX11124" fmla="*/ 5317986 w 12193268"/>
              <a:gd name="connsiteY11124" fmla="*/ 3327915 h 6852115"/>
              <a:gd name="connsiteX11125" fmla="*/ 5291524 w 12193268"/>
              <a:gd name="connsiteY11125" fmla="*/ 3300112 h 6852115"/>
              <a:gd name="connsiteX11126" fmla="*/ 5408100 w 12193268"/>
              <a:gd name="connsiteY11126" fmla="*/ 3193464 h 6852115"/>
              <a:gd name="connsiteX11127" fmla="*/ 5490308 w 12193268"/>
              <a:gd name="connsiteY11127" fmla="*/ 3269447 h 6852115"/>
              <a:gd name="connsiteX11128" fmla="*/ 5338321 w 12193268"/>
              <a:gd name="connsiteY11128" fmla="*/ 3410984 h 6852115"/>
              <a:gd name="connsiteX11129" fmla="*/ 5489165 w 12193268"/>
              <a:gd name="connsiteY11129" fmla="*/ 3551832 h 6852115"/>
              <a:gd name="connsiteX11130" fmla="*/ 5406904 w 12193268"/>
              <a:gd name="connsiteY11130" fmla="*/ 3627759 h 6852115"/>
              <a:gd name="connsiteX11131" fmla="*/ 5400383 w 12193268"/>
              <a:gd name="connsiteY11131" fmla="*/ 3620908 h 6852115"/>
              <a:gd name="connsiteX11132" fmla="*/ 5399483 w 12193268"/>
              <a:gd name="connsiteY11132" fmla="*/ 3621852 h 6852115"/>
              <a:gd name="connsiteX11133" fmla="*/ 5290402 w 12193268"/>
              <a:gd name="connsiteY11133" fmla="*/ 3521031 h 6852115"/>
              <a:gd name="connsiteX11134" fmla="*/ 5316885 w 12193268"/>
              <a:gd name="connsiteY11134" fmla="*/ 3493245 h 6852115"/>
              <a:gd name="connsiteX11135" fmla="*/ 5406406 w 12193268"/>
              <a:gd name="connsiteY11135" fmla="*/ 3575990 h 6852115"/>
              <a:gd name="connsiteX11136" fmla="*/ 5431146 w 12193268"/>
              <a:gd name="connsiteY11136" fmla="*/ 3553154 h 6852115"/>
              <a:gd name="connsiteX11137" fmla="*/ 5310565 w 12193268"/>
              <a:gd name="connsiteY11137" fmla="*/ 3437557 h 6852115"/>
              <a:gd name="connsiteX11138" fmla="*/ 5227467 w 12193268"/>
              <a:gd name="connsiteY11138" fmla="*/ 3517110 h 6852115"/>
              <a:gd name="connsiteX11139" fmla="*/ 5377607 w 12193268"/>
              <a:gd name="connsiteY11139" fmla="*/ 3656723 h 6852115"/>
              <a:gd name="connsiteX11140" fmla="*/ 5286025 w 12193268"/>
              <a:gd name="connsiteY11140" fmla="*/ 3741252 h 6852115"/>
              <a:gd name="connsiteX11141" fmla="*/ 5174209 w 12193268"/>
              <a:gd name="connsiteY11141" fmla="*/ 3635324 h 6852115"/>
              <a:gd name="connsiteX11142" fmla="*/ 5200690 w 12193268"/>
              <a:gd name="connsiteY11142" fmla="*/ 3607539 h 6852115"/>
              <a:gd name="connsiteX11143" fmla="*/ 5287438 w 12193268"/>
              <a:gd name="connsiteY11143" fmla="*/ 3687720 h 6852115"/>
              <a:gd name="connsiteX11144" fmla="*/ 5321498 w 12193268"/>
              <a:gd name="connsiteY11144" fmla="*/ 3656283 h 6852115"/>
              <a:gd name="connsiteX11145" fmla="*/ 5199692 w 12193268"/>
              <a:gd name="connsiteY11145" fmla="*/ 3543700 h 6852115"/>
              <a:gd name="connsiteX11146" fmla="*/ 5112178 w 12193268"/>
              <a:gd name="connsiteY11146" fmla="*/ 3627482 h 6852115"/>
              <a:gd name="connsiteX11147" fmla="*/ 5262901 w 12193268"/>
              <a:gd name="connsiteY11147" fmla="*/ 3771977 h 6852115"/>
              <a:gd name="connsiteX11148" fmla="*/ 5260636 w 12193268"/>
              <a:gd name="connsiteY11148" fmla="*/ 3774269 h 6852115"/>
              <a:gd name="connsiteX11149" fmla="*/ 5227893 w 12193268"/>
              <a:gd name="connsiteY11149" fmla="*/ 3774258 h 6852115"/>
              <a:gd name="connsiteX11150" fmla="*/ 5244258 w 12193268"/>
              <a:gd name="connsiteY11150" fmla="*/ 3790836 h 6852115"/>
              <a:gd name="connsiteX11151" fmla="*/ 5240170 w 12193268"/>
              <a:gd name="connsiteY11151" fmla="*/ 3794972 h 6852115"/>
              <a:gd name="connsiteX11152" fmla="*/ 5248345 w 12193268"/>
              <a:gd name="connsiteY11152" fmla="*/ 3794975 h 6852115"/>
              <a:gd name="connsiteX11153" fmla="*/ 5254559 w 12193268"/>
              <a:gd name="connsiteY11153" fmla="*/ 3801271 h 6852115"/>
              <a:gd name="connsiteX11154" fmla="*/ 5106801 w 12193268"/>
              <a:gd name="connsiteY11154" fmla="*/ 3942727 h 6852115"/>
              <a:gd name="connsiteX11155" fmla="*/ 5194346 w 12193268"/>
              <a:gd name="connsiteY11155" fmla="*/ 4026654 h 6852115"/>
              <a:gd name="connsiteX11156" fmla="*/ 5317185 w 12193268"/>
              <a:gd name="connsiteY11156" fmla="*/ 3913274 h 6852115"/>
              <a:gd name="connsiteX11157" fmla="*/ 5283147 w 12193268"/>
              <a:gd name="connsiteY11157" fmla="*/ 3881815 h 6852115"/>
              <a:gd name="connsiteX11158" fmla="*/ 5196343 w 12193268"/>
              <a:gd name="connsiteY11158" fmla="*/ 3961936 h 6852115"/>
              <a:gd name="connsiteX11159" fmla="*/ 5169881 w 12193268"/>
              <a:gd name="connsiteY11159" fmla="*/ 3934132 h 6852115"/>
              <a:gd name="connsiteX11160" fmla="*/ 5281773 w 12193268"/>
              <a:gd name="connsiteY11160" fmla="*/ 3828281 h 6852115"/>
              <a:gd name="connsiteX11161" fmla="*/ 5373294 w 12193268"/>
              <a:gd name="connsiteY11161" fmla="*/ 3912872 h 6852115"/>
              <a:gd name="connsiteX11162" fmla="*/ 5222103 w 12193268"/>
              <a:gd name="connsiteY11162" fmla="*/ 4053264 h 6852115"/>
              <a:gd name="connsiteX11163" fmla="*/ 5305055 w 12193268"/>
              <a:gd name="connsiteY11163" fmla="*/ 4132788 h 6852115"/>
              <a:gd name="connsiteX11164" fmla="*/ 5426652 w 12193268"/>
              <a:gd name="connsiteY11164" fmla="*/ 4016377 h 6852115"/>
              <a:gd name="connsiteX11165" fmla="*/ 5402036 w 12193268"/>
              <a:gd name="connsiteY11165" fmla="*/ 3993625 h 6852115"/>
              <a:gd name="connsiteX11166" fmla="*/ 5312456 w 12193268"/>
              <a:gd name="connsiteY11166" fmla="*/ 4076309 h 6852115"/>
              <a:gd name="connsiteX11167" fmla="*/ 5285994 w 12193268"/>
              <a:gd name="connsiteY11167" fmla="*/ 4048505 h 6852115"/>
              <a:gd name="connsiteX11168" fmla="*/ 5402571 w 12193268"/>
              <a:gd name="connsiteY11168" fmla="*/ 3941857 h 6852115"/>
              <a:gd name="connsiteX11169" fmla="*/ 5484779 w 12193268"/>
              <a:gd name="connsiteY11169" fmla="*/ 4017841 h 6852115"/>
              <a:gd name="connsiteX11170" fmla="*/ 5332792 w 12193268"/>
              <a:gd name="connsiteY11170" fmla="*/ 4159379 h 6852115"/>
              <a:gd name="connsiteX11171" fmla="*/ 5483636 w 12193268"/>
              <a:gd name="connsiteY11171" fmla="*/ 4300226 h 6852115"/>
              <a:gd name="connsiteX11172" fmla="*/ 5401375 w 12193268"/>
              <a:gd name="connsiteY11172" fmla="*/ 4376155 h 6852115"/>
              <a:gd name="connsiteX11173" fmla="*/ 5394853 w 12193268"/>
              <a:gd name="connsiteY11173" fmla="*/ 4369302 h 6852115"/>
              <a:gd name="connsiteX11174" fmla="*/ 5393953 w 12193268"/>
              <a:gd name="connsiteY11174" fmla="*/ 4370246 h 6852115"/>
              <a:gd name="connsiteX11175" fmla="*/ 5284873 w 12193268"/>
              <a:gd name="connsiteY11175" fmla="*/ 4269426 h 6852115"/>
              <a:gd name="connsiteX11176" fmla="*/ 5311355 w 12193268"/>
              <a:gd name="connsiteY11176" fmla="*/ 4241640 h 6852115"/>
              <a:gd name="connsiteX11177" fmla="*/ 5400877 w 12193268"/>
              <a:gd name="connsiteY11177" fmla="*/ 4324384 h 6852115"/>
              <a:gd name="connsiteX11178" fmla="*/ 5425616 w 12193268"/>
              <a:gd name="connsiteY11178" fmla="*/ 4301550 h 6852115"/>
              <a:gd name="connsiteX11179" fmla="*/ 5305035 w 12193268"/>
              <a:gd name="connsiteY11179" fmla="*/ 4185951 h 6852115"/>
              <a:gd name="connsiteX11180" fmla="*/ 5221938 w 12193268"/>
              <a:gd name="connsiteY11180" fmla="*/ 4265504 h 6852115"/>
              <a:gd name="connsiteX11181" fmla="*/ 5372077 w 12193268"/>
              <a:gd name="connsiteY11181" fmla="*/ 4405118 h 6852115"/>
              <a:gd name="connsiteX11182" fmla="*/ 5280496 w 12193268"/>
              <a:gd name="connsiteY11182" fmla="*/ 4489647 h 6852115"/>
              <a:gd name="connsiteX11183" fmla="*/ 5168679 w 12193268"/>
              <a:gd name="connsiteY11183" fmla="*/ 4383720 h 6852115"/>
              <a:gd name="connsiteX11184" fmla="*/ 5195161 w 12193268"/>
              <a:gd name="connsiteY11184" fmla="*/ 4355933 h 6852115"/>
              <a:gd name="connsiteX11185" fmla="*/ 5281909 w 12193268"/>
              <a:gd name="connsiteY11185" fmla="*/ 4436114 h 6852115"/>
              <a:gd name="connsiteX11186" fmla="*/ 5315969 w 12193268"/>
              <a:gd name="connsiteY11186" fmla="*/ 4404678 h 6852115"/>
              <a:gd name="connsiteX11187" fmla="*/ 5194162 w 12193268"/>
              <a:gd name="connsiteY11187" fmla="*/ 4292095 h 6852115"/>
              <a:gd name="connsiteX11188" fmla="*/ 5106648 w 12193268"/>
              <a:gd name="connsiteY11188" fmla="*/ 4375877 h 6852115"/>
              <a:gd name="connsiteX11189" fmla="*/ 5257372 w 12193268"/>
              <a:gd name="connsiteY11189" fmla="*/ 4520372 h 6852115"/>
              <a:gd name="connsiteX11190" fmla="*/ 5234639 w 12193268"/>
              <a:gd name="connsiteY11190" fmla="*/ 4543367 h 6852115"/>
              <a:gd name="connsiteX11191" fmla="*/ 5288487 w 12193268"/>
              <a:gd name="connsiteY11191" fmla="*/ 4543386 h 6852115"/>
              <a:gd name="connsiteX11192" fmla="*/ 5612538 w 12193268"/>
              <a:gd name="connsiteY11192" fmla="*/ 4244287 h 6852115"/>
              <a:gd name="connsiteX11193" fmla="*/ 5953015 w 12193268"/>
              <a:gd name="connsiteY11193" fmla="*/ 4558988 h 6852115"/>
              <a:gd name="connsiteX11194" fmla="*/ 5998646 w 12193268"/>
              <a:gd name="connsiteY11194" fmla="*/ 4559004 h 6852115"/>
              <a:gd name="connsiteX11195" fmla="*/ 5971981 w 12193268"/>
              <a:gd name="connsiteY11195" fmla="*/ 4531991 h 6852115"/>
              <a:gd name="connsiteX11196" fmla="*/ 6119739 w 12193268"/>
              <a:gd name="connsiteY11196" fmla="*/ 4390535 h 6852115"/>
              <a:gd name="connsiteX11197" fmla="*/ 6032194 w 12193268"/>
              <a:gd name="connsiteY11197" fmla="*/ 4306608 h 6852115"/>
              <a:gd name="connsiteX11198" fmla="*/ 5909355 w 12193268"/>
              <a:gd name="connsiteY11198" fmla="*/ 4419987 h 6852115"/>
              <a:gd name="connsiteX11199" fmla="*/ 5943391 w 12193268"/>
              <a:gd name="connsiteY11199" fmla="*/ 4451447 h 6852115"/>
              <a:gd name="connsiteX11200" fmla="*/ 6030197 w 12193268"/>
              <a:gd name="connsiteY11200" fmla="*/ 4371325 h 6852115"/>
              <a:gd name="connsiteX11201" fmla="*/ 6056659 w 12193268"/>
              <a:gd name="connsiteY11201" fmla="*/ 4399129 h 6852115"/>
              <a:gd name="connsiteX11202" fmla="*/ 5944767 w 12193268"/>
              <a:gd name="connsiteY11202" fmla="*/ 4504981 h 6852115"/>
              <a:gd name="connsiteX11203" fmla="*/ 5853246 w 12193268"/>
              <a:gd name="connsiteY11203" fmla="*/ 4420389 h 6852115"/>
              <a:gd name="connsiteX11204" fmla="*/ 6004437 w 12193268"/>
              <a:gd name="connsiteY11204" fmla="*/ 4279998 h 6852115"/>
              <a:gd name="connsiteX11205" fmla="*/ 5921485 w 12193268"/>
              <a:gd name="connsiteY11205" fmla="*/ 4200473 h 6852115"/>
              <a:gd name="connsiteX11206" fmla="*/ 5799888 w 12193268"/>
              <a:gd name="connsiteY11206" fmla="*/ 4316885 h 6852115"/>
              <a:gd name="connsiteX11207" fmla="*/ 5824504 w 12193268"/>
              <a:gd name="connsiteY11207" fmla="*/ 4339636 h 6852115"/>
              <a:gd name="connsiteX11208" fmla="*/ 5914083 w 12193268"/>
              <a:gd name="connsiteY11208" fmla="*/ 4256953 h 6852115"/>
              <a:gd name="connsiteX11209" fmla="*/ 5940545 w 12193268"/>
              <a:gd name="connsiteY11209" fmla="*/ 4284756 h 6852115"/>
              <a:gd name="connsiteX11210" fmla="*/ 5823970 w 12193268"/>
              <a:gd name="connsiteY11210" fmla="*/ 4391404 h 6852115"/>
              <a:gd name="connsiteX11211" fmla="*/ 5741763 w 12193268"/>
              <a:gd name="connsiteY11211" fmla="*/ 4315422 h 6852115"/>
              <a:gd name="connsiteX11212" fmla="*/ 5893748 w 12193268"/>
              <a:gd name="connsiteY11212" fmla="*/ 4173882 h 6852115"/>
              <a:gd name="connsiteX11213" fmla="*/ 5742905 w 12193268"/>
              <a:gd name="connsiteY11213" fmla="*/ 4033035 h 6852115"/>
              <a:gd name="connsiteX11214" fmla="*/ 5825167 w 12193268"/>
              <a:gd name="connsiteY11214" fmla="*/ 3957107 h 6852115"/>
              <a:gd name="connsiteX11215" fmla="*/ 5831686 w 12193268"/>
              <a:gd name="connsiteY11215" fmla="*/ 3963960 h 6852115"/>
              <a:gd name="connsiteX11216" fmla="*/ 5832587 w 12193268"/>
              <a:gd name="connsiteY11216" fmla="*/ 3963015 h 6852115"/>
              <a:gd name="connsiteX11217" fmla="*/ 5941667 w 12193268"/>
              <a:gd name="connsiteY11217" fmla="*/ 4063836 h 6852115"/>
              <a:gd name="connsiteX11218" fmla="*/ 5915184 w 12193268"/>
              <a:gd name="connsiteY11218" fmla="*/ 4091621 h 6852115"/>
              <a:gd name="connsiteX11219" fmla="*/ 5825664 w 12193268"/>
              <a:gd name="connsiteY11219" fmla="*/ 4008877 h 6852115"/>
              <a:gd name="connsiteX11220" fmla="*/ 5800924 w 12193268"/>
              <a:gd name="connsiteY11220" fmla="*/ 4031712 h 6852115"/>
              <a:gd name="connsiteX11221" fmla="*/ 5921504 w 12193268"/>
              <a:gd name="connsiteY11221" fmla="*/ 4147310 h 6852115"/>
              <a:gd name="connsiteX11222" fmla="*/ 6004601 w 12193268"/>
              <a:gd name="connsiteY11222" fmla="*/ 4067757 h 6852115"/>
              <a:gd name="connsiteX11223" fmla="*/ 5854463 w 12193268"/>
              <a:gd name="connsiteY11223" fmla="*/ 3928143 h 6852115"/>
              <a:gd name="connsiteX11224" fmla="*/ 5946043 w 12193268"/>
              <a:gd name="connsiteY11224" fmla="*/ 3843615 h 6852115"/>
              <a:gd name="connsiteX11225" fmla="*/ 6057860 w 12193268"/>
              <a:gd name="connsiteY11225" fmla="*/ 3949543 h 6852115"/>
              <a:gd name="connsiteX11226" fmla="*/ 6031379 w 12193268"/>
              <a:gd name="connsiteY11226" fmla="*/ 3977328 h 6852115"/>
              <a:gd name="connsiteX11227" fmla="*/ 5944630 w 12193268"/>
              <a:gd name="connsiteY11227" fmla="*/ 3897147 h 6852115"/>
              <a:gd name="connsiteX11228" fmla="*/ 5910570 w 12193268"/>
              <a:gd name="connsiteY11228" fmla="*/ 3928583 h 6852115"/>
              <a:gd name="connsiteX11229" fmla="*/ 6032377 w 12193268"/>
              <a:gd name="connsiteY11229" fmla="*/ 4041167 h 6852115"/>
              <a:gd name="connsiteX11230" fmla="*/ 6119892 w 12193268"/>
              <a:gd name="connsiteY11230" fmla="*/ 3957386 h 6852115"/>
              <a:gd name="connsiteX11231" fmla="*/ 5969169 w 12193268"/>
              <a:gd name="connsiteY11231" fmla="*/ 3812889 h 6852115"/>
              <a:gd name="connsiteX11232" fmla="*/ 5971433 w 12193268"/>
              <a:gd name="connsiteY11232" fmla="*/ 3810598 h 6852115"/>
              <a:gd name="connsiteX11233" fmla="*/ 6004175 w 12193268"/>
              <a:gd name="connsiteY11233" fmla="*/ 3810609 h 6852115"/>
              <a:gd name="connsiteX11234" fmla="*/ 5987810 w 12193268"/>
              <a:gd name="connsiteY11234" fmla="*/ 3794031 h 6852115"/>
              <a:gd name="connsiteX11235" fmla="*/ 5991900 w 12193268"/>
              <a:gd name="connsiteY11235" fmla="*/ 3789894 h 6852115"/>
              <a:gd name="connsiteX11236" fmla="*/ 5983725 w 12193268"/>
              <a:gd name="connsiteY11236" fmla="*/ 3789891 h 6852115"/>
              <a:gd name="connsiteX11237" fmla="*/ 5977510 w 12193268"/>
              <a:gd name="connsiteY11237" fmla="*/ 3783596 h 6852115"/>
              <a:gd name="connsiteX11238" fmla="*/ 6125269 w 12193268"/>
              <a:gd name="connsiteY11238" fmla="*/ 3642140 h 6852115"/>
              <a:gd name="connsiteX11239" fmla="*/ 6037723 w 12193268"/>
              <a:gd name="connsiteY11239" fmla="*/ 3558212 h 6852115"/>
              <a:gd name="connsiteX11240" fmla="*/ 5914884 w 12193268"/>
              <a:gd name="connsiteY11240" fmla="*/ 3671593 h 6852115"/>
              <a:gd name="connsiteX11241" fmla="*/ 5948920 w 12193268"/>
              <a:gd name="connsiteY11241" fmla="*/ 3703052 h 6852115"/>
              <a:gd name="connsiteX11242" fmla="*/ 6035727 w 12193268"/>
              <a:gd name="connsiteY11242" fmla="*/ 3622931 h 6852115"/>
              <a:gd name="connsiteX11243" fmla="*/ 6062188 w 12193268"/>
              <a:gd name="connsiteY11243" fmla="*/ 3650734 h 6852115"/>
              <a:gd name="connsiteX11244" fmla="*/ 5950296 w 12193268"/>
              <a:gd name="connsiteY11244" fmla="*/ 3756586 h 6852115"/>
              <a:gd name="connsiteX11245" fmla="*/ 5858775 w 12193268"/>
              <a:gd name="connsiteY11245" fmla="*/ 3671994 h 6852115"/>
              <a:gd name="connsiteX11246" fmla="*/ 6009966 w 12193268"/>
              <a:gd name="connsiteY11246" fmla="*/ 3531603 h 6852115"/>
              <a:gd name="connsiteX11247" fmla="*/ 5927013 w 12193268"/>
              <a:gd name="connsiteY11247" fmla="*/ 3452079 h 6852115"/>
              <a:gd name="connsiteX11248" fmla="*/ 5805418 w 12193268"/>
              <a:gd name="connsiteY11248" fmla="*/ 3568490 h 6852115"/>
              <a:gd name="connsiteX11249" fmla="*/ 5830033 w 12193268"/>
              <a:gd name="connsiteY11249" fmla="*/ 3591241 h 6852115"/>
              <a:gd name="connsiteX11250" fmla="*/ 5919612 w 12193268"/>
              <a:gd name="connsiteY11250" fmla="*/ 3508558 h 6852115"/>
              <a:gd name="connsiteX11251" fmla="*/ 5946075 w 12193268"/>
              <a:gd name="connsiteY11251" fmla="*/ 3536362 h 6852115"/>
              <a:gd name="connsiteX11252" fmla="*/ 5829499 w 12193268"/>
              <a:gd name="connsiteY11252" fmla="*/ 3643010 h 6852115"/>
              <a:gd name="connsiteX11253" fmla="*/ 5747291 w 12193268"/>
              <a:gd name="connsiteY11253" fmla="*/ 3567027 h 6852115"/>
              <a:gd name="connsiteX11254" fmla="*/ 5899276 w 12193268"/>
              <a:gd name="connsiteY11254" fmla="*/ 3425488 h 6852115"/>
              <a:gd name="connsiteX11255" fmla="*/ 5748434 w 12193268"/>
              <a:gd name="connsiteY11255" fmla="*/ 3284642 h 6852115"/>
              <a:gd name="connsiteX11256" fmla="*/ 5830695 w 12193268"/>
              <a:gd name="connsiteY11256" fmla="*/ 3208715 h 6852115"/>
              <a:gd name="connsiteX11257" fmla="*/ 5837216 w 12193268"/>
              <a:gd name="connsiteY11257" fmla="*/ 3215568 h 6852115"/>
              <a:gd name="connsiteX11258" fmla="*/ 5838115 w 12193268"/>
              <a:gd name="connsiteY11258" fmla="*/ 3214623 h 6852115"/>
              <a:gd name="connsiteX11259" fmla="*/ 5947196 w 12193268"/>
              <a:gd name="connsiteY11259" fmla="*/ 3315443 h 6852115"/>
              <a:gd name="connsiteX11260" fmla="*/ 5920713 w 12193268"/>
              <a:gd name="connsiteY11260" fmla="*/ 3343228 h 6852115"/>
              <a:gd name="connsiteX11261" fmla="*/ 5831192 w 12193268"/>
              <a:gd name="connsiteY11261" fmla="*/ 3260484 h 6852115"/>
              <a:gd name="connsiteX11262" fmla="*/ 5806454 w 12193268"/>
              <a:gd name="connsiteY11262" fmla="*/ 3283319 h 6852115"/>
              <a:gd name="connsiteX11263" fmla="*/ 5927033 w 12193268"/>
              <a:gd name="connsiteY11263" fmla="*/ 3398916 h 6852115"/>
              <a:gd name="connsiteX11264" fmla="*/ 6010130 w 12193268"/>
              <a:gd name="connsiteY11264" fmla="*/ 3319363 h 6852115"/>
              <a:gd name="connsiteX11265" fmla="*/ 5859991 w 12193268"/>
              <a:gd name="connsiteY11265" fmla="*/ 3179751 h 6852115"/>
              <a:gd name="connsiteX11266" fmla="*/ 5951572 w 12193268"/>
              <a:gd name="connsiteY11266" fmla="*/ 3095222 h 6852115"/>
              <a:gd name="connsiteX11267" fmla="*/ 6063391 w 12193268"/>
              <a:gd name="connsiteY11267" fmla="*/ 3201149 h 6852115"/>
              <a:gd name="connsiteX11268" fmla="*/ 6036908 w 12193268"/>
              <a:gd name="connsiteY11268" fmla="*/ 3228935 h 6852115"/>
              <a:gd name="connsiteX11269" fmla="*/ 5950160 w 12193268"/>
              <a:gd name="connsiteY11269" fmla="*/ 3148754 h 6852115"/>
              <a:gd name="connsiteX11270" fmla="*/ 5916101 w 12193268"/>
              <a:gd name="connsiteY11270" fmla="*/ 3180191 h 6852115"/>
              <a:gd name="connsiteX11271" fmla="*/ 6037906 w 12193268"/>
              <a:gd name="connsiteY11271" fmla="*/ 3292774 h 6852115"/>
              <a:gd name="connsiteX11272" fmla="*/ 6125421 w 12193268"/>
              <a:gd name="connsiteY11272" fmla="*/ 3208993 h 6852115"/>
              <a:gd name="connsiteX11273" fmla="*/ 5974698 w 12193268"/>
              <a:gd name="connsiteY11273" fmla="*/ 3064496 h 6852115"/>
              <a:gd name="connsiteX11274" fmla="*/ 5987045 w 12193268"/>
              <a:gd name="connsiteY11274" fmla="*/ 3052006 h 6852115"/>
              <a:gd name="connsiteX11275" fmla="*/ 6002963 w 12193268"/>
              <a:gd name="connsiteY11275" fmla="*/ 3052007 h 6852115"/>
              <a:gd name="connsiteX11276" fmla="*/ 5995007 w 12193268"/>
              <a:gd name="connsiteY11276" fmla="*/ 3043952 h 6852115"/>
              <a:gd name="connsiteX11277" fmla="*/ 5997429 w 12193268"/>
              <a:gd name="connsiteY11277" fmla="*/ 3041502 h 6852115"/>
              <a:gd name="connsiteX11278" fmla="*/ 5992584 w 12193268"/>
              <a:gd name="connsiteY11278" fmla="*/ 3041499 h 6852115"/>
              <a:gd name="connsiteX11279" fmla="*/ 5976287 w 12193268"/>
              <a:gd name="connsiteY11279" fmla="*/ 3025003 h 6852115"/>
              <a:gd name="connsiteX11280" fmla="*/ 6123995 w 12193268"/>
              <a:gd name="connsiteY11280" fmla="*/ 2883497 h 6852115"/>
              <a:gd name="connsiteX11281" fmla="*/ 6036421 w 12193268"/>
              <a:gd name="connsiteY11281" fmla="*/ 2799599 h 6852115"/>
              <a:gd name="connsiteX11282" fmla="*/ 5913622 w 12193268"/>
              <a:gd name="connsiteY11282" fmla="*/ 2913020 h 6852115"/>
              <a:gd name="connsiteX11283" fmla="*/ 5947670 w 12193268"/>
              <a:gd name="connsiteY11283" fmla="*/ 2944468 h 6852115"/>
              <a:gd name="connsiteX11284" fmla="*/ 6034447 w 12193268"/>
              <a:gd name="connsiteY11284" fmla="*/ 2864318 h 6852115"/>
              <a:gd name="connsiteX11285" fmla="*/ 6060918 w 12193268"/>
              <a:gd name="connsiteY11285" fmla="*/ 2892113 h 6852115"/>
              <a:gd name="connsiteX11286" fmla="*/ 5949063 w 12193268"/>
              <a:gd name="connsiteY11286" fmla="*/ 2998002 h 6852115"/>
              <a:gd name="connsiteX11287" fmla="*/ 5857513 w 12193268"/>
              <a:gd name="connsiteY11287" fmla="*/ 2913441 h 6852115"/>
              <a:gd name="connsiteX11288" fmla="*/ 6008655 w 12193268"/>
              <a:gd name="connsiteY11288" fmla="*/ 2772998 h 6852115"/>
              <a:gd name="connsiteX11289" fmla="*/ 5925676 w 12193268"/>
              <a:gd name="connsiteY11289" fmla="*/ 2693503 h 6852115"/>
              <a:gd name="connsiteX11290" fmla="*/ 5804121 w 12193268"/>
              <a:gd name="connsiteY11290" fmla="*/ 2809955 h 6852115"/>
              <a:gd name="connsiteX11291" fmla="*/ 5828741 w 12193268"/>
              <a:gd name="connsiteY11291" fmla="*/ 2832699 h 6852115"/>
              <a:gd name="connsiteX11292" fmla="*/ 5918293 w 12193268"/>
              <a:gd name="connsiteY11292" fmla="*/ 2749984 h 6852115"/>
              <a:gd name="connsiteX11293" fmla="*/ 5944765 w 12193268"/>
              <a:gd name="connsiteY11293" fmla="*/ 2777779 h 6852115"/>
              <a:gd name="connsiteX11294" fmla="*/ 5828226 w 12193268"/>
              <a:gd name="connsiteY11294" fmla="*/ 2884468 h 6852115"/>
              <a:gd name="connsiteX11295" fmla="*/ 5745994 w 12193268"/>
              <a:gd name="connsiteY11295" fmla="*/ 2808513 h 6852115"/>
              <a:gd name="connsiteX11296" fmla="*/ 5897928 w 12193268"/>
              <a:gd name="connsiteY11296" fmla="*/ 2666922 h 6852115"/>
              <a:gd name="connsiteX11297" fmla="*/ 5747036 w 12193268"/>
              <a:gd name="connsiteY11297" fmla="*/ 2526126 h 6852115"/>
              <a:gd name="connsiteX11298" fmla="*/ 5829269 w 12193268"/>
              <a:gd name="connsiteY11298" fmla="*/ 2450170 h 6852115"/>
              <a:gd name="connsiteX11299" fmla="*/ 5835792 w 12193268"/>
              <a:gd name="connsiteY11299" fmla="*/ 2457020 h 6852115"/>
              <a:gd name="connsiteX11300" fmla="*/ 5836693 w 12193268"/>
              <a:gd name="connsiteY11300" fmla="*/ 2456074 h 6852115"/>
              <a:gd name="connsiteX11301" fmla="*/ 5945808 w 12193268"/>
              <a:gd name="connsiteY11301" fmla="*/ 2556858 h 6852115"/>
              <a:gd name="connsiteX11302" fmla="*/ 5919336 w 12193268"/>
              <a:gd name="connsiteY11302" fmla="*/ 2584654 h 6852115"/>
              <a:gd name="connsiteX11303" fmla="*/ 5829785 w 12193268"/>
              <a:gd name="connsiteY11303" fmla="*/ 2501939 h 6852115"/>
              <a:gd name="connsiteX11304" fmla="*/ 5805053 w 12193268"/>
              <a:gd name="connsiteY11304" fmla="*/ 2524782 h 6852115"/>
              <a:gd name="connsiteX11305" fmla="*/ 5925675 w 12193268"/>
              <a:gd name="connsiteY11305" fmla="*/ 2640340 h 6852115"/>
              <a:gd name="connsiteX11306" fmla="*/ 6008745 w 12193268"/>
              <a:gd name="connsiteY11306" fmla="*/ 2560758 h 6852115"/>
              <a:gd name="connsiteX11307" fmla="*/ 5858556 w 12193268"/>
              <a:gd name="connsiteY11307" fmla="*/ 2421196 h 6852115"/>
              <a:gd name="connsiteX11308" fmla="*/ 5950107 w 12193268"/>
              <a:gd name="connsiteY11308" fmla="*/ 2336636 h 6852115"/>
              <a:gd name="connsiteX11309" fmla="*/ 6061963 w 12193268"/>
              <a:gd name="connsiteY11309" fmla="*/ 2442525 h 6852115"/>
              <a:gd name="connsiteX11310" fmla="*/ 6035490 w 12193268"/>
              <a:gd name="connsiteY11310" fmla="*/ 2470319 h 6852115"/>
              <a:gd name="connsiteX11311" fmla="*/ 5948712 w 12193268"/>
              <a:gd name="connsiteY11311" fmla="*/ 2390169 h 6852115"/>
              <a:gd name="connsiteX11312" fmla="*/ 5914665 w 12193268"/>
              <a:gd name="connsiteY11312" fmla="*/ 2421617 h 6852115"/>
              <a:gd name="connsiteX11313" fmla="*/ 6036510 w 12193268"/>
              <a:gd name="connsiteY11313" fmla="*/ 2534158 h 6852115"/>
              <a:gd name="connsiteX11314" fmla="*/ 6123995 w 12193268"/>
              <a:gd name="connsiteY11314" fmla="*/ 2450347 h 6852115"/>
              <a:gd name="connsiteX11315" fmla="*/ 5973221 w 12193268"/>
              <a:gd name="connsiteY11315" fmla="*/ 2305903 h 6852115"/>
              <a:gd name="connsiteX11316" fmla="*/ 5975484 w 12193268"/>
              <a:gd name="connsiteY11316" fmla="*/ 2303610 h 6852115"/>
              <a:gd name="connsiteX11317" fmla="*/ 6008228 w 12193268"/>
              <a:gd name="connsiteY11317" fmla="*/ 2303610 h 6852115"/>
              <a:gd name="connsiteX11318" fmla="*/ 5991856 w 12193268"/>
              <a:gd name="connsiteY11318" fmla="*/ 2287038 h 6852115"/>
              <a:gd name="connsiteX11319" fmla="*/ 5995945 w 12193268"/>
              <a:gd name="connsiteY11319" fmla="*/ 2282899 h 6852115"/>
              <a:gd name="connsiteX11320" fmla="*/ 5987769 w 12193268"/>
              <a:gd name="connsiteY11320" fmla="*/ 2282899 h 6852115"/>
              <a:gd name="connsiteX11321" fmla="*/ 5981552 w 12193268"/>
              <a:gd name="connsiteY11321" fmla="*/ 2276607 h 6852115"/>
              <a:gd name="connsiteX11322" fmla="*/ 6129260 w 12193268"/>
              <a:gd name="connsiteY11322" fmla="*/ 2135100 h 6852115"/>
              <a:gd name="connsiteX11323" fmla="*/ 6041686 w 12193268"/>
              <a:gd name="connsiteY11323" fmla="*/ 2051203 h 6852115"/>
              <a:gd name="connsiteX11324" fmla="*/ 5918886 w 12193268"/>
              <a:gd name="connsiteY11324" fmla="*/ 2164625 h 6852115"/>
              <a:gd name="connsiteX11325" fmla="*/ 5952935 w 12193268"/>
              <a:gd name="connsiteY11325" fmla="*/ 2196072 h 6852115"/>
              <a:gd name="connsiteX11326" fmla="*/ 6039711 w 12193268"/>
              <a:gd name="connsiteY11326" fmla="*/ 2115922 h 6852115"/>
              <a:gd name="connsiteX11327" fmla="*/ 6066184 w 12193268"/>
              <a:gd name="connsiteY11327" fmla="*/ 2143716 h 6852115"/>
              <a:gd name="connsiteX11328" fmla="*/ 5954329 w 12193268"/>
              <a:gd name="connsiteY11328" fmla="*/ 2249606 h 6852115"/>
              <a:gd name="connsiteX11329" fmla="*/ 5862777 w 12193268"/>
              <a:gd name="connsiteY11329" fmla="*/ 2165045 h 6852115"/>
              <a:gd name="connsiteX11330" fmla="*/ 6013920 w 12193268"/>
              <a:gd name="connsiteY11330" fmla="*/ 2024603 h 6852115"/>
              <a:gd name="connsiteX11331" fmla="*/ 5930940 w 12193268"/>
              <a:gd name="connsiteY11331" fmla="*/ 1945107 h 6852115"/>
              <a:gd name="connsiteX11332" fmla="*/ 5809386 w 12193268"/>
              <a:gd name="connsiteY11332" fmla="*/ 2061560 h 6852115"/>
              <a:gd name="connsiteX11333" fmla="*/ 5834006 w 12193268"/>
              <a:gd name="connsiteY11333" fmla="*/ 2084302 h 6852115"/>
              <a:gd name="connsiteX11334" fmla="*/ 5923558 w 12193268"/>
              <a:gd name="connsiteY11334" fmla="*/ 2001589 h 6852115"/>
              <a:gd name="connsiteX11335" fmla="*/ 5950030 w 12193268"/>
              <a:gd name="connsiteY11335" fmla="*/ 2029383 h 6852115"/>
              <a:gd name="connsiteX11336" fmla="*/ 5833491 w 12193268"/>
              <a:gd name="connsiteY11336" fmla="*/ 2136071 h 6852115"/>
              <a:gd name="connsiteX11337" fmla="*/ 5751258 w 12193268"/>
              <a:gd name="connsiteY11337" fmla="*/ 2060116 h 6852115"/>
              <a:gd name="connsiteX11338" fmla="*/ 5903193 w 12193268"/>
              <a:gd name="connsiteY11338" fmla="*/ 1918526 h 6852115"/>
              <a:gd name="connsiteX11339" fmla="*/ 5752301 w 12193268"/>
              <a:gd name="connsiteY11339" fmla="*/ 1777729 h 6852115"/>
              <a:gd name="connsiteX11340" fmla="*/ 5834534 w 12193268"/>
              <a:gd name="connsiteY11340" fmla="*/ 1701774 h 6852115"/>
              <a:gd name="connsiteX11341" fmla="*/ 5841058 w 12193268"/>
              <a:gd name="connsiteY11341" fmla="*/ 1708623 h 6852115"/>
              <a:gd name="connsiteX11342" fmla="*/ 5841957 w 12193268"/>
              <a:gd name="connsiteY11342" fmla="*/ 1707679 h 6852115"/>
              <a:gd name="connsiteX11343" fmla="*/ 5951073 w 12193268"/>
              <a:gd name="connsiteY11343" fmla="*/ 1808462 h 6852115"/>
              <a:gd name="connsiteX11344" fmla="*/ 5924601 w 12193268"/>
              <a:gd name="connsiteY11344" fmla="*/ 1836257 h 6852115"/>
              <a:gd name="connsiteX11345" fmla="*/ 5835050 w 12193268"/>
              <a:gd name="connsiteY11345" fmla="*/ 1753543 h 6852115"/>
              <a:gd name="connsiteX11346" fmla="*/ 5810321 w 12193268"/>
              <a:gd name="connsiteY11346" fmla="*/ 1776387 h 6852115"/>
              <a:gd name="connsiteX11347" fmla="*/ 5930940 w 12193268"/>
              <a:gd name="connsiteY11347" fmla="*/ 1891944 h 6852115"/>
              <a:gd name="connsiteX11348" fmla="*/ 6014010 w 12193268"/>
              <a:gd name="connsiteY11348" fmla="*/ 1812362 h 6852115"/>
              <a:gd name="connsiteX11349" fmla="*/ 5863821 w 12193268"/>
              <a:gd name="connsiteY11349" fmla="*/ 1672800 h 6852115"/>
              <a:gd name="connsiteX11350" fmla="*/ 5955372 w 12193268"/>
              <a:gd name="connsiteY11350" fmla="*/ 1588239 h 6852115"/>
              <a:gd name="connsiteX11351" fmla="*/ 6067227 w 12193268"/>
              <a:gd name="connsiteY11351" fmla="*/ 1694129 h 6852115"/>
              <a:gd name="connsiteX11352" fmla="*/ 6040754 w 12193268"/>
              <a:gd name="connsiteY11352" fmla="*/ 1721924 h 6852115"/>
              <a:gd name="connsiteX11353" fmla="*/ 5953978 w 12193268"/>
              <a:gd name="connsiteY11353" fmla="*/ 1641773 h 6852115"/>
              <a:gd name="connsiteX11354" fmla="*/ 5919930 w 12193268"/>
              <a:gd name="connsiteY11354" fmla="*/ 1673220 h 6852115"/>
              <a:gd name="connsiteX11355" fmla="*/ 6041775 w 12193268"/>
              <a:gd name="connsiteY11355" fmla="*/ 1785762 h 6852115"/>
              <a:gd name="connsiteX11356" fmla="*/ 6129260 w 12193268"/>
              <a:gd name="connsiteY11356" fmla="*/ 1701951 h 6852115"/>
              <a:gd name="connsiteX11357" fmla="*/ 5978486 w 12193268"/>
              <a:gd name="connsiteY11357" fmla="*/ 1557507 h 6852115"/>
              <a:gd name="connsiteX11358" fmla="*/ 6001210 w 12193268"/>
              <a:gd name="connsiteY11358" fmla="*/ 1534503 h 6852115"/>
              <a:gd name="connsiteX11359" fmla="*/ 5947362 w 12193268"/>
              <a:gd name="connsiteY11359" fmla="*/ 1534503 h 6852115"/>
              <a:gd name="connsiteX11360" fmla="*/ 5623420 w 12193268"/>
              <a:gd name="connsiteY11360" fmla="*/ 1833713 h 6852115"/>
              <a:gd name="connsiteX11361" fmla="*/ 5282829 w 12193268"/>
              <a:gd name="connsiteY11361" fmla="*/ 1519129 h 6852115"/>
              <a:gd name="connsiteX11362" fmla="*/ 5049803 w 12193268"/>
              <a:gd name="connsiteY11362" fmla="*/ 1519129 h 6852115"/>
              <a:gd name="connsiteX11363" fmla="*/ 5087732 w 12193268"/>
              <a:gd name="connsiteY11363" fmla="*/ 1556480 h 6852115"/>
              <a:gd name="connsiteX11364" fmla="*/ 5125660 w 12193268"/>
              <a:gd name="connsiteY11364" fmla="*/ 1519128 h 6852115"/>
              <a:gd name="connsiteX11365" fmla="*/ 4898223 w 12193268"/>
              <a:gd name="connsiteY11365" fmla="*/ 1519129 h 6852115"/>
              <a:gd name="connsiteX11366" fmla="*/ 4528912 w 12193268"/>
              <a:gd name="connsiteY11366" fmla="*/ 1860241 h 6852115"/>
              <a:gd name="connsiteX11367" fmla="*/ 4528911 w 12193268"/>
              <a:gd name="connsiteY11367" fmla="*/ 1862687 h 6852115"/>
              <a:gd name="connsiteX11368" fmla="*/ 4169877 w 12193268"/>
              <a:gd name="connsiteY11368" fmla="*/ 1531068 h 6852115"/>
              <a:gd name="connsiteX11369" fmla="*/ 4120125 w 12193268"/>
              <a:gd name="connsiteY11369" fmla="*/ 1531068 h 6852115"/>
              <a:gd name="connsiteX11370" fmla="*/ 4145318 w 12193268"/>
              <a:gd name="connsiteY11370" fmla="*/ 1556570 h 6852115"/>
              <a:gd name="connsiteX11371" fmla="*/ 3997152 w 12193268"/>
              <a:gd name="connsiteY11371" fmla="*/ 1698514 h 6852115"/>
              <a:gd name="connsiteX11372" fmla="*/ 4084286 w 12193268"/>
              <a:gd name="connsiteY11372" fmla="*/ 1781991 h 6852115"/>
              <a:gd name="connsiteX11373" fmla="*/ 4205653 w 12193268"/>
              <a:gd name="connsiteY11373" fmla="*/ 1669892 h 6852115"/>
              <a:gd name="connsiteX11374" fmla="*/ 4171605 w 12193268"/>
              <a:gd name="connsiteY11374" fmla="*/ 1638444 h 6852115"/>
              <a:gd name="connsiteX11375" fmla="*/ 4084827 w 12193268"/>
              <a:gd name="connsiteY11375" fmla="*/ 1718595 h 6852115"/>
              <a:gd name="connsiteX11376" fmla="*/ 4058355 w 12193268"/>
              <a:gd name="connsiteY11376" fmla="*/ 1690801 h 6852115"/>
              <a:gd name="connsiteX11377" fmla="*/ 4170210 w 12193268"/>
              <a:gd name="connsiteY11377" fmla="*/ 1584911 h 6852115"/>
              <a:gd name="connsiteX11378" fmla="*/ 4261761 w 12193268"/>
              <a:gd name="connsiteY11378" fmla="*/ 1669471 h 6852115"/>
              <a:gd name="connsiteX11379" fmla="*/ 4112053 w 12193268"/>
              <a:gd name="connsiteY11379" fmla="*/ 1808590 h 6852115"/>
              <a:gd name="connsiteX11380" fmla="*/ 4195473 w 12193268"/>
              <a:gd name="connsiteY11380" fmla="*/ 1888507 h 6852115"/>
              <a:gd name="connsiteX11381" fmla="*/ 4315630 w 12193268"/>
              <a:gd name="connsiteY11381" fmla="*/ 1773396 h 6852115"/>
              <a:gd name="connsiteX11382" fmla="*/ 4290532 w 12193268"/>
              <a:gd name="connsiteY11382" fmla="*/ 1750214 h 6852115"/>
              <a:gd name="connsiteX11383" fmla="*/ 4200981 w 12193268"/>
              <a:gd name="connsiteY11383" fmla="*/ 1832928 h 6852115"/>
              <a:gd name="connsiteX11384" fmla="*/ 4174509 w 12193268"/>
              <a:gd name="connsiteY11384" fmla="*/ 1805134 h 6852115"/>
              <a:gd name="connsiteX11385" fmla="*/ 4291049 w 12193268"/>
              <a:gd name="connsiteY11385" fmla="*/ 1698446 h 6852115"/>
              <a:gd name="connsiteX11386" fmla="*/ 4373282 w 12193268"/>
              <a:gd name="connsiteY11386" fmla="*/ 1774401 h 6852115"/>
              <a:gd name="connsiteX11387" fmla="*/ 4223220 w 12193268"/>
              <a:gd name="connsiteY11387" fmla="*/ 1915090 h 6852115"/>
              <a:gd name="connsiteX11388" fmla="*/ 4372240 w 12193268"/>
              <a:gd name="connsiteY11388" fmla="*/ 2056573 h 6852115"/>
              <a:gd name="connsiteX11389" fmla="*/ 4290005 w 12193268"/>
              <a:gd name="connsiteY11389" fmla="*/ 2132527 h 6852115"/>
              <a:gd name="connsiteX11390" fmla="*/ 4173466 w 12193268"/>
              <a:gd name="connsiteY11390" fmla="*/ 2025839 h 6852115"/>
              <a:gd name="connsiteX11391" fmla="*/ 4199938 w 12193268"/>
              <a:gd name="connsiteY11391" fmla="*/ 1998046 h 6852115"/>
              <a:gd name="connsiteX11392" fmla="*/ 4289490 w 12193268"/>
              <a:gd name="connsiteY11392" fmla="*/ 2080759 h 6852115"/>
              <a:gd name="connsiteX11393" fmla="*/ 4315540 w 12193268"/>
              <a:gd name="connsiteY11393" fmla="*/ 2056697 h 6852115"/>
              <a:gd name="connsiteX11394" fmla="*/ 4195473 w 12193268"/>
              <a:gd name="connsiteY11394" fmla="*/ 1941671 h 6852115"/>
              <a:gd name="connsiteX11395" fmla="*/ 4111118 w 12193268"/>
              <a:gd name="connsiteY11395" fmla="*/ 2022484 h 6852115"/>
              <a:gd name="connsiteX11396" fmla="*/ 4260718 w 12193268"/>
              <a:gd name="connsiteY11396" fmla="*/ 2161503 h 6852115"/>
              <a:gd name="connsiteX11397" fmla="*/ 4169167 w 12193268"/>
              <a:gd name="connsiteY11397" fmla="*/ 2246063 h 6852115"/>
              <a:gd name="connsiteX11398" fmla="*/ 4057312 w 12193268"/>
              <a:gd name="connsiteY11398" fmla="*/ 2140173 h 6852115"/>
              <a:gd name="connsiteX11399" fmla="*/ 4083783 w 12193268"/>
              <a:gd name="connsiteY11399" fmla="*/ 2112379 h 6852115"/>
              <a:gd name="connsiteX11400" fmla="*/ 4170561 w 12193268"/>
              <a:gd name="connsiteY11400" fmla="*/ 2192529 h 6852115"/>
              <a:gd name="connsiteX11401" fmla="*/ 4204610 w 12193268"/>
              <a:gd name="connsiteY11401" fmla="*/ 2161082 h 6852115"/>
              <a:gd name="connsiteX11402" fmla="*/ 4083353 w 12193268"/>
              <a:gd name="connsiteY11402" fmla="*/ 2049084 h 6852115"/>
              <a:gd name="connsiteX11403" fmla="*/ 3997152 w 12193268"/>
              <a:gd name="connsiteY11403" fmla="*/ 2131665 h 6852115"/>
              <a:gd name="connsiteX11404" fmla="*/ 4142252 w 12193268"/>
              <a:gd name="connsiteY11404" fmla="*/ 2270672 h 6852115"/>
              <a:gd name="connsiteX11405" fmla="*/ 4133566 w 12193268"/>
              <a:gd name="connsiteY11405" fmla="*/ 2279463 h 6852115"/>
              <a:gd name="connsiteX11406" fmla="*/ 4114861 w 12193268"/>
              <a:gd name="connsiteY11406" fmla="*/ 2279464 h 6852115"/>
              <a:gd name="connsiteX11407" fmla="*/ 4124214 w 12193268"/>
              <a:gd name="connsiteY11407" fmla="*/ 2288931 h 6852115"/>
              <a:gd name="connsiteX11408" fmla="*/ 4115269 w 12193268"/>
              <a:gd name="connsiteY11408" fmla="*/ 2297986 h 6852115"/>
              <a:gd name="connsiteX11409" fmla="*/ 4103557 w 12193268"/>
              <a:gd name="connsiteY11409" fmla="*/ 2286765 h 6852115"/>
              <a:gd name="connsiteX11410" fmla="*/ 4111179 w 12193268"/>
              <a:gd name="connsiteY11410" fmla="*/ 2279464 h 6852115"/>
              <a:gd name="connsiteX11411" fmla="*/ 4095935 w 12193268"/>
              <a:gd name="connsiteY11411" fmla="*/ 2279463 h 6852115"/>
              <a:gd name="connsiteX11412" fmla="*/ 3969405 w 12193268"/>
              <a:gd name="connsiteY11412" fmla="*/ 2158246 h 6852115"/>
              <a:gd name="connsiteX11413" fmla="*/ 3842875 w 12193268"/>
              <a:gd name="connsiteY11413" fmla="*/ 2279465 h 6852115"/>
              <a:gd name="connsiteX11414" fmla="*/ 3817100 w 12193268"/>
              <a:gd name="connsiteY11414" fmla="*/ 2279463 h 6852115"/>
              <a:gd name="connsiteX11415" fmla="*/ 3829988 w 12193268"/>
              <a:gd name="connsiteY11415" fmla="*/ 2291810 h 6852115"/>
              <a:gd name="connsiteX11416" fmla="*/ 3821256 w 12193268"/>
              <a:gd name="connsiteY11416" fmla="*/ 2300175 h 6852115"/>
              <a:gd name="connsiteX11417" fmla="*/ 3838720 w 12193268"/>
              <a:gd name="connsiteY11417" fmla="*/ 2300174 h 6852115"/>
              <a:gd name="connsiteX11418" fmla="*/ 3964140 w 12193268"/>
              <a:gd name="connsiteY11418" fmla="*/ 2420329 h 6852115"/>
              <a:gd name="connsiteX11419" fmla="*/ 4089560 w 12193268"/>
              <a:gd name="connsiteY11419" fmla="*/ 2300175 h 6852115"/>
              <a:gd name="connsiteX11420" fmla="*/ 4135319 w 12193268"/>
              <a:gd name="connsiteY11420" fmla="*/ 2300175 h 6852115"/>
              <a:gd name="connsiteX11421" fmla="*/ 4140053 w 12193268"/>
              <a:gd name="connsiteY11421" fmla="*/ 2304965 h 6852115"/>
              <a:gd name="connsiteX11422" fmla="*/ 3991887 w 12193268"/>
              <a:gd name="connsiteY11422" fmla="*/ 2446910 h 6852115"/>
              <a:gd name="connsiteX11423" fmla="*/ 4079022 w 12193268"/>
              <a:gd name="connsiteY11423" fmla="*/ 2530386 h 6852115"/>
              <a:gd name="connsiteX11424" fmla="*/ 4200388 w 12193268"/>
              <a:gd name="connsiteY11424" fmla="*/ 2418287 h 6852115"/>
              <a:gd name="connsiteX11425" fmla="*/ 4166339 w 12193268"/>
              <a:gd name="connsiteY11425" fmla="*/ 2386840 h 6852115"/>
              <a:gd name="connsiteX11426" fmla="*/ 4079563 w 12193268"/>
              <a:gd name="connsiteY11426" fmla="*/ 2466991 h 6852115"/>
              <a:gd name="connsiteX11427" fmla="*/ 4053090 w 12193268"/>
              <a:gd name="connsiteY11427" fmla="*/ 2439196 h 6852115"/>
              <a:gd name="connsiteX11428" fmla="*/ 4164944 w 12193268"/>
              <a:gd name="connsiteY11428" fmla="*/ 2333307 h 6852115"/>
              <a:gd name="connsiteX11429" fmla="*/ 4256495 w 12193268"/>
              <a:gd name="connsiteY11429" fmla="*/ 2417867 h 6852115"/>
              <a:gd name="connsiteX11430" fmla="*/ 4106787 w 12193268"/>
              <a:gd name="connsiteY11430" fmla="*/ 2556986 h 6852115"/>
              <a:gd name="connsiteX11431" fmla="*/ 4190207 w 12193268"/>
              <a:gd name="connsiteY11431" fmla="*/ 2636904 h 6852115"/>
              <a:gd name="connsiteX11432" fmla="*/ 4310365 w 12193268"/>
              <a:gd name="connsiteY11432" fmla="*/ 2521792 h 6852115"/>
              <a:gd name="connsiteX11433" fmla="*/ 4285268 w 12193268"/>
              <a:gd name="connsiteY11433" fmla="*/ 2498610 h 6852115"/>
              <a:gd name="connsiteX11434" fmla="*/ 4195717 w 12193268"/>
              <a:gd name="connsiteY11434" fmla="*/ 2581324 h 6852115"/>
              <a:gd name="connsiteX11435" fmla="*/ 4169244 w 12193268"/>
              <a:gd name="connsiteY11435" fmla="*/ 2553530 h 6852115"/>
              <a:gd name="connsiteX11436" fmla="*/ 4285783 w 12193268"/>
              <a:gd name="connsiteY11436" fmla="*/ 2446842 h 6852115"/>
              <a:gd name="connsiteX11437" fmla="*/ 4368018 w 12193268"/>
              <a:gd name="connsiteY11437" fmla="*/ 2522798 h 6852115"/>
              <a:gd name="connsiteX11438" fmla="*/ 4217954 w 12193268"/>
              <a:gd name="connsiteY11438" fmla="*/ 2663486 h 6852115"/>
              <a:gd name="connsiteX11439" fmla="*/ 4366975 w 12193268"/>
              <a:gd name="connsiteY11439" fmla="*/ 2804968 h 6852115"/>
              <a:gd name="connsiteX11440" fmla="*/ 4284740 w 12193268"/>
              <a:gd name="connsiteY11440" fmla="*/ 2880924 h 6852115"/>
              <a:gd name="connsiteX11441" fmla="*/ 4168201 w 12193268"/>
              <a:gd name="connsiteY11441" fmla="*/ 2774236 h 6852115"/>
              <a:gd name="connsiteX11442" fmla="*/ 4194673 w 12193268"/>
              <a:gd name="connsiteY11442" fmla="*/ 2746441 h 6852115"/>
              <a:gd name="connsiteX11443" fmla="*/ 4284225 w 12193268"/>
              <a:gd name="connsiteY11443" fmla="*/ 2829155 h 6852115"/>
              <a:gd name="connsiteX11444" fmla="*/ 4310275 w 12193268"/>
              <a:gd name="connsiteY11444" fmla="*/ 2805094 h 6852115"/>
              <a:gd name="connsiteX11445" fmla="*/ 4190207 w 12193268"/>
              <a:gd name="connsiteY11445" fmla="*/ 2690067 h 6852115"/>
              <a:gd name="connsiteX11446" fmla="*/ 4105853 w 12193268"/>
              <a:gd name="connsiteY11446" fmla="*/ 2770880 h 6852115"/>
              <a:gd name="connsiteX11447" fmla="*/ 4255453 w 12193268"/>
              <a:gd name="connsiteY11447" fmla="*/ 2909898 h 6852115"/>
              <a:gd name="connsiteX11448" fmla="*/ 4163902 w 12193268"/>
              <a:gd name="connsiteY11448" fmla="*/ 2994458 h 6852115"/>
              <a:gd name="connsiteX11449" fmla="*/ 4052047 w 12193268"/>
              <a:gd name="connsiteY11449" fmla="*/ 2888570 h 6852115"/>
              <a:gd name="connsiteX11450" fmla="*/ 4078519 w 12193268"/>
              <a:gd name="connsiteY11450" fmla="*/ 2860775 h 6852115"/>
              <a:gd name="connsiteX11451" fmla="*/ 4165296 w 12193268"/>
              <a:gd name="connsiteY11451" fmla="*/ 2940925 h 6852115"/>
              <a:gd name="connsiteX11452" fmla="*/ 4199345 w 12193268"/>
              <a:gd name="connsiteY11452" fmla="*/ 2909478 h 6852115"/>
              <a:gd name="connsiteX11453" fmla="*/ 4078087 w 12193268"/>
              <a:gd name="connsiteY11453" fmla="*/ 2797480 h 6852115"/>
              <a:gd name="connsiteX11454" fmla="*/ 3991886 w 12193268"/>
              <a:gd name="connsiteY11454" fmla="*/ 2880061 h 6852115"/>
              <a:gd name="connsiteX11455" fmla="*/ 4136986 w 12193268"/>
              <a:gd name="connsiteY11455" fmla="*/ 3019067 h 6852115"/>
              <a:gd name="connsiteX11456" fmla="*/ 4118854 w 12193268"/>
              <a:gd name="connsiteY11456" fmla="*/ 3037422 h 6852115"/>
              <a:gd name="connsiteX11457" fmla="*/ 4116346 w 12193268"/>
              <a:gd name="connsiteY11457" fmla="*/ 3037422 h 6852115"/>
              <a:gd name="connsiteX11458" fmla="*/ 4117600 w 12193268"/>
              <a:gd name="connsiteY11458" fmla="*/ 3038692 h 6852115"/>
              <a:gd name="connsiteX11459" fmla="*/ 4110004 w 12193268"/>
              <a:gd name="connsiteY11459" fmla="*/ 3046382 h 6852115"/>
              <a:gd name="connsiteX11460" fmla="*/ 4106655 w 12193268"/>
              <a:gd name="connsiteY11460" fmla="*/ 3043173 h 6852115"/>
              <a:gd name="connsiteX11461" fmla="*/ 4112663 w 12193268"/>
              <a:gd name="connsiteY11461" fmla="*/ 3037420 h 6852115"/>
              <a:gd name="connsiteX11462" fmla="*/ 4100645 w 12193268"/>
              <a:gd name="connsiteY11462" fmla="*/ 3037416 h 6852115"/>
              <a:gd name="connsiteX11463" fmla="*/ 3964140 w 12193268"/>
              <a:gd name="connsiteY11463" fmla="*/ 2906642 h 6852115"/>
              <a:gd name="connsiteX11464" fmla="*/ 3827731 w 12193268"/>
              <a:gd name="connsiteY11464" fmla="*/ 3037323 h 6852115"/>
              <a:gd name="connsiteX11465" fmla="*/ 3818585 w 12193268"/>
              <a:gd name="connsiteY11465" fmla="*/ 3037320 h 6852115"/>
              <a:gd name="connsiteX11466" fmla="*/ 3823159 w 12193268"/>
              <a:gd name="connsiteY11466" fmla="*/ 3041704 h 6852115"/>
              <a:gd name="connsiteX11467" fmla="*/ 3815990 w 12193268"/>
              <a:gd name="connsiteY11467" fmla="*/ 3048571 h 6852115"/>
              <a:gd name="connsiteX11468" fmla="*/ 3830321 w 12193268"/>
              <a:gd name="connsiteY11468" fmla="*/ 3048571 h 6852115"/>
              <a:gd name="connsiteX11469" fmla="*/ 3965575 w 12193268"/>
              <a:gd name="connsiteY11469" fmla="*/ 3178235 h 6852115"/>
              <a:gd name="connsiteX11470" fmla="*/ 4101016 w 12193268"/>
              <a:gd name="connsiteY11470" fmla="*/ 3048571 h 6852115"/>
              <a:gd name="connsiteX11471" fmla="*/ 4127351 w 12193268"/>
              <a:gd name="connsiteY11471" fmla="*/ 3048572 h 6852115"/>
              <a:gd name="connsiteX11472" fmla="*/ 4141528 w 12193268"/>
              <a:gd name="connsiteY11472" fmla="*/ 3062933 h 6852115"/>
              <a:gd name="connsiteX11473" fmla="*/ 3993313 w 12193268"/>
              <a:gd name="connsiteY11473" fmla="*/ 3204826 h 6852115"/>
              <a:gd name="connsiteX11474" fmla="*/ 4080417 w 12193268"/>
              <a:gd name="connsiteY11474" fmla="*/ 3288332 h 6852115"/>
              <a:gd name="connsiteX11475" fmla="*/ 4201824 w 12193268"/>
              <a:gd name="connsiteY11475" fmla="*/ 3176275 h 6852115"/>
              <a:gd name="connsiteX11476" fmla="*/ 4167787 w 12193268"/>
              <a:gd name="connsiteY11476" fmla="*/ 3144815 h 6852115"/>
              <a:gd name="connsiteX11477" fmla="*/ 4080981 w 12193268"/>
              <a:gd name="connsiteY11477" fmla="*/ 3224936 h 6852115"/>
              <a:gd name="connsiteX11478" fmla="*/ 4054519 w 12193268"/>
              <a:gd name="connsiteY11478" fmla="*/ 3197133 h 6852115"/>
              <a:gd name="connsiteX11479" fmla="*/ 4166411 w 12193268"/>
              <a:gd name="connsiteY11479" fmla="*/ 3091282 h 6852115"/>
              <a:gd name="connsiteX11480" fmla="*/ 4257931 w 12193268"/>
              <a:gd name="connsiteY11480" fmla="*/ 3175873 h 6852115"/>
              <a:gd name="connsiteX11481" fmla="*/ 4108174 w 12193268"/>
              <a:gd name="connsiteY11481" fmla="*/ 3314941 h 6852115"/>
              <a:gd name="connsiteX11482" fmla="*/ 4191566 w 12193268"/>
              <a:gd name="connsiteY11482" fmla="*/ 3394886 h 6852115"/>
              <a:gd name="connsiteX11483" fmla="*/ 4311764 w 12193268"/>
              <a:gd name="connsiteY11483" fmla="*/ 3279816 h 6852115"/>
              <a:gd name="connsiteX11484" fmla="*/ 4286675 w 12193268"/>
              <a:gd name="connsiteY11484" fmla="*/ 3256626 h 6852115"/>
              <a:gd name="connsiteX11485" fmla="*/ 4197094 w 12193268"/>
              <a:gd name="connsiteY11485" fmla="*/ 3339309 h 6852115"/>
              <a:gd name="connsiteX11486" fmla="*/ 4170633 w 12193268"/>
              <a:gd name="connsiteY11486" fmla="*/ 3311505 h 6852115"/>
              <a:gd name="connsiteX11487" fmla="*/ 4287210 w 12193268"/>
              <a:gd name="connsiteY11487" fmla="*/ 3204859 h 6852115"/>
              <a:gd name="connsiteX11488" fmla="*/ 4369416 w 12193268"/>
              <a:gd name="connsiteY11488" fmla="*/ 3280840 h 6852115"/>
              <a:gd name="connsiteX11489" fmla="*/ 4219304 w 12193268"/>
              <a:gd name="connsiteY11489" fmla="*/ 3421477 h 6852115"/>
              <a:gd name="connsiteX11490" fmla="*/ 4368273 w 12193268"/>
              <a:gd name="connsiteY11490" fmla="*/ 3563011 h 6852115"/>
              <a:gd name="connsiteX11491" fmla="*/ 4286012 w 12193268"/>
              <a:gd name="connsiteY11491" fmla="*/ 3638939 h 6852115"/>
              <a:gd name="connsiteX11492" fmla="*/ 4169510 w 12193268"/>
              <a:gd name="connsiteY11492" fmla="*/ 3532211 h 6852115"/>
              <a:gd name="connsiteX11493" fmla="*/ 4195992 w 12193268"/>
              <a:gd name="connsiteY11493" fmla="*/ 3504425 h 6852115"/>
              <a:gd name="connsiteX11494" fmla="*/ 4285515 w 12193268"/>
              <a:gd name="connsiteY11494" fmla="*/ 3587170 h 6852115"/>
              <a:gd name="connsiteX11495" fmla="*/ 4311574 w 12193268"/>
              <a:gd name="connsiteY11495" fmla="*/ 3563116 h 6852115"/>
              <a:gd name="connsiteX11496" fmla="*/ 4191547 w 12193268"/>
              <a:gd name="connsiteY11496" fmla="*/ 3448049 h 6852115"/>
              <a:gd name="connsiteX11497" fmla="*/ 4107165 w 12193268"/>
              <a:gd name="connsiteY11497" fmla="*/ 3528833 h 6852115"/>
              <a:gd name="connsiteX11498" fmla="*/ 4256715 w 12193268"/>
              <a:gd name="connsiteY11498" fmla="*/ 3667903 h 6852115"/>
              <a:gd name="connsiteX11499" fmla="*/ 4165134 w 12193268"/>
              <a:gd name="connsiteY11499" fmla="*/ 3752431 h 6852115"/>
              <a:gd name="connsiteX11500" fmla="*/ 4053317 w 12193268"/>
              <a:gd name="connsiteY11500" fmla="*/ 3646504 h 6852115"/>
              <a:gd name="connsiteX11501" fmla="*/ 4079798 w 12193268"/>
              <a:gd name="connsiteY11501" fmla="*/ 3618718 h 6852115"/>
              <a:gd name="connsiteX11502" fmla="*/ 4166547 w 12193268"/>
              <a:gd name="connsiteY11502" fmla="*/ 3698899 h 6852115"/>
              <a:gd name="connsiteX11503" fmla="*/ 4200606 w 12193268"/>
              <a:gd name="connsiteY11503" fmla="*/ 3667462 h 6852115"/>
              <a:gd name="connsiteX11504" fmla="*/ 4079390 w 12193268"/>
              <a:gd name="connsiteY11504" fmla="*/ 3555423 h 6852115"/>
              <a:gd name="connsiteX11505" fmla="*/ 3993160 w 12193268"/>
              <a:gd name="connsiteY11505" fmla="*/ 3637975 h 6852115"/>
              <a:gd name="connsiteX11506" fmla="*/ 4138210 w 12193268"/>
              <a:gd name="connsiteY11506" fmla="*/ 3777031 h 6852115"/>
              <a:gd name="connsiteX11507" fmla="*/ 4129521 w 12193268"/>
              <a:gd name="connsiteY11507" fmla="*/ 3785821 h 6852115"/>
              <a:gd name="connsiteX11508" fmla="*/ 4110816 w 12193268"/>
              <a:gd name="connsiteY11508" fmla="*/ 3785814 h 6852115"/>
              <a:gd name="connsiteX11509" fmla="*/ 4120165 w 12193268"/>
              <a:gd name="connsiteY11509" fmla="*/ 3795286 h 6852115"/>
              <a:gd name="connsiteX11510" fmla="*/ 4111218 w 12193268"/>
              <a:gd name="connsiteY11510" fmla="*/ 3804336 h 6852115"/>
              <a:gd name="connsiteX11511" fmla="*/ 4099510 w 12193268"/>
              <a:gd name="connsiteY11511" fmla="*/ 3793112 h 6852115"/>
              <a:gd name="connsiteX11512" fmla="*/ 4107134 w 12193268"/>
              <a:gd name="connsiteY11512" fmla="*/ 3785814 h 6852115"/>
              <a:gd name="connsiteX11513" fmla="*/ 4091891 w 12193268"/>
              <a:gd name="connsiteY11513" fmla="*/ 3785808 h 6852115"/>
              <a:gd name="connsiteX11514" fmla="*/ 3965404 w 12193268"/>
              <a:gd name="connsiteY11514" fmla="*/ 3664547 h 6852115"/>
              <a:gd name="connsiteX11515" fmla="*/ 3838830 w 12193268"/>
              <a:gd name="connsiteY11515" fmla="*/ 3785722 h 6852115"/>
              <a:gd name="connsiteX11516" fmla="*/ 3813056 w 12193268"/>
              <a:gd name="connsiteY11516" fmla="*/ 3785712 h 6852115"/>
              <a:gd name="connsiteX11517" fmla="*/ 3825938 w 12193268"/>
              <a:gd name="connsiteY11517" fmla="*/ 3798063 h 6852115"/>
              <a:gd name="connsiteX11518" fmla="*/ 3817204 w 12193268"/>
              <a:gd name="connsiteY11518" fmla="*/ 3806425 h 6852115"/>
              <a:gd name="connsiteX11519" fmla="*/ 3834667 w 12193268"/>
              <a:gd name="connsiteY11519" fmla="*/ 3806430 h 6852115"/>
              <a:gd name="connsiteX11520" fmla="*/ 3960045 w 12193268"/>
              <a:gd name="connsiteY11520" fmla="*/ 3926628 h 6852115"/>
              <a:gd name="connsiteX11521" fmla="*/ 4085508 w 12193268"/>
              <a:gd name="connsiteY11521" fmla="*/ 3806516 h 6852115"/>
              <a:gd name="connsiteX11522" fmla="*/ 4131267 w 12193268"/>
              <a:gd name="connsiteY11522" fmla="*/ 3806532 h 6852115"/>
              <a:gd name="connsiteX11523" fmla="*/ 4135999 w 12193268"/>
              <a:gd name="connsiteY11523" fmla="*/ 3811326 h 6852115"/>
              <a:gd name="connsiteX11524" fmla="*/ 3987783 w 12193268"/>
              <a:gd name="connsiteY11524" fmla="*/ 3953219 h 6852115"/>
              <a:gd name="connsiteX11525" fmla="*/ 4074888 w 12193268"/>
              <a:gd name="connsiteY11525" fmla="*/ 4036725 h 6852115"/>
              <a:gd name="connsiteX11526" fmla="*/ 4196294 w 12193268"/>
              <a:gd name="connsiteY11526" fmla="*/ 3924668 h 6852115"/>
              <a:gd name="connsiteX11527" fmla="*/ 4162256 w 12193268"/>
              <a:gd name="connsiteY11527" fmla="*/ 3893208 h 6852115"/>
              <a:gd name="connsiteX11528" fmla="*/ 4075451 w 12193268"/>
              <a:gd name="connsiteY11528" fmla="*/ 3973330 h 6852115"/>
              <a:gd name="connsiteX11529" fmla="*/ 4048990 w 12193268"/>
              <a:gd name="connsiteY11529" fmla="*/ 3945527 h 6852115"/>
              <a:gd name="connsiteX11530" fmla="*/ 4160881 w 12193268"/>
              <a:gd name="connsiteY11530" fmla="*/ 3839675 h 6852115"/>
              <a:gd name="connsiteX11531" fmla="*/ 4252402 w 12193268"/>
              <a:gd name="connsiteY11531" fmla="*/ 3924266 h 6852115"/>
              <a:gd name="connsiteX11532" fmla="*/ 4102645 w 12193268"/>
              <a:gd name="connsiteY11532" fmla="*/ 4063335 h 6852115"/>
              <a:gd name="connsiteX11533" fmla="*/ 4186037 w 12193268"/>
              <a:gd name="connsiteY11533" fmla="*/ 4143280 h 6852115"/>
              <a:gd name="connsiteX11534" fmla="*/ 4306235 w 12193268"/>
              <a:gd name="connsiteY11534" fmla="*/ 4028210 h 6852115"/>
              <a:gd name="connsiteX11535" fmla="*/ 4281146 w 12193268"/>
              <a:gd name="connsiteY11535" fmla="*/ 4005020 h 6852115"/>
              <a:gd name="connsiteX11536" fmla="*/ 4191565 w 12193268"/>
              <a:gd name="connsiteY11536" fmla="*/ 4087702 h 6852115"/>
              <a:gd name="connsiteX11537" fmla="*/ 4165103 w 12193268"/>
              <a:gd name="connsiteY11537" fmla="*/ 4059899 h 6852115"/>
              <a:gd name="connsiteX11538" fmla="*/ 4281680 w 12193268"/>
              <a:gd name="connsiteY11538" fmla="*/ 3953251 h 6852115"/>
              <a:gd name="connsiteX11539" fmla="*/ 4363887 w 12193268"/>
              <a:gd name="connsiteY11539" fmla="*/ 4029234 h 6852115"/>
              <a:gd name="connsiteX11540" fmla="*/ 4213774 w 12193268"/>
              <a:gd name="connsiteY11540" fmla="*/ 4169872 h 6852115"/>
              <a:gd name="connsiteX11541" fmla="*/ 4362744 w 12193268"/>
              <a:gd name="connsiteY11541" fmla="*/ 4311406 h 6852115"/>
              <a:gd name="connsiteX11542" fmla="*/ 4280483 w 12193268"/>
              <a:gd name="connsiteY11542" fmla="*/ 4387333 h 6852115"/>
              <a:gd name="connsiteX11543" fmla="*/ 4163981 w 12193268"/>
              <a:gd name="connsiteY11543" fmla="*/ 4280606 h 6852115"/>
              <a:gd name="connsiteX11544" fmla="*/ 4190463 w 12193268"/>
              <a:gd name="connsiteY11544" fmla="*/ 4252820 h 6852115"/>
              <a:gd name="connsiteX11545" fmla="*/ 4279986 w 12193268"/>
              <a:gd name="connsiteY11545" fmla="*/ 4335564 h 6852115"/>
              <a:gd name="connsiteX11546" fmla="*/ 4306045 w 12193268"/>
              <a:gd name="connsiteY11546" fmla="*/ 4311511 h 6852115"/>
              <a:gd name="connsiteX11547" fmla="*/ 4186018 w 12193268"/>
              <a:gd name="connsiteY11547" fmla="*/ 4196443 h 6852115"/>
              <a:gd name="connsiteX11548" fmla="*/ 4101635 w 12193268"/>
              <a:gd name="connsiteY11548" fmla="*/ 4277227 h 6852115"/>
              <a:gd name="connsiteX11549" fmla="*/ 4251185 w 12193268"/>
              <a:gd name="connsiteY11549" fmla="*/ 4416298 h 6852115"/>
              <a:gd name="connsiteX11550" fmla="*/ 4159605 w 12193268"/>
              <a:gd name="connsiteY11550" fmla="*/ 4500826 h 6852115"/>
              <a:gd name="connsiteX11551" fmla="*/ 4047788 w 12193268"/>
              <a:gd name="connsiteY11551" fmla="*/ 4394899 h 6852115"/>
              <a:gd name="connsiteX11552" fmla="*/ 4074269 w 12193268"/>
              <a:gd name="connsiteY11552" fmla="*/ 4367113 h 6852115"/>
              <a:gd name="connsiteX11553" fmla="*/ 4161018 w 12193268"/>
              <a:gd name="connsiteY11553" fmla="*/ 4447293 h 6852115"/>
              <a:gd name="connsiteX11554" fmla="*/ 4195077 w 12193268"/>
              <a:gd name="connsiteY11554" fmla="*/ 4415857 h 6852115"/>
              <a:gd name="connsiteX11555" fmla="*/ 4073859 w 12193268"/>
              <a:gd name="connsiteY11555" fmla="*/ 4303818 h 6852115"/>
              <a:gd name="connsiteX11556" fmla="*/ 3987631 w 12193268"/>
              <a:gd name="connsiteY11556" fmla="*/ 4386369 h 6852115"/>
              <a:gd name="connsiteX11557" fmla="*/ 4132681 w 12193268"/>
              <a:gd name="connsiteY11557" fmla="*/ 4525426 h 6852115"/>
              <a:gd name="connsiteX11558" fmla="*/ 4105689 w 12193268"/>
              <a:gd name="connsiteY11558" fmla="*/ 4552730 h 6852115"/>
              <a:gd name="connsiteX11559" fmla="*/ 3959874 w 12193268"/>
              <a:gd name="connsiteY11559" fmla="*/ 4412941 h 6852115"/>
              <a:gd name="connsiteX11560" fmla="*/ 3811675 w 12193268"/>
              <a:gd name="connsiteY11560" fmla="*/ 4554819 h 6852115"/>
              <a:gd name="connsiteX11561" fmla="*/ 3879976 w 12193268"/>
              <a:gd name="connsiteY11561" fmla="*/ 4554843 h 6852115"/>
              <a:gd name="connsiteX11562" fmla="*/ 3960539 w 12193268"/>
              <a:gd name="connsiteY11562" fmla="*/ 4475561 h 6852115"/>
              <a:gd name="connsiteX11563" fmla="*/ 4041046 w 12193268"/>
              <a:gd name="connsiteY11563" fmla="*/ 4554898 h 6852115"/>
              <a:gd name="connsiteX11564" fmla="*/ 4150020 w 12193268"/>
              <a:gd name="connsiteY11564" fmla="*/ 4554936 h 6852115"/>
              <a:gd name="connsiteX11565" fmla="*/ 4519451 w 12193268"/>
              <a:gd name="connsiteY11565" fmla="*/ 4213951 h 6852115"/>
              <a:gd name="connsiteX11566" fmla="*/ 4519452 w 12193268"/>
              <a:gd name="connsiteY11566" fmla="*/ 4211502 h 6852115"/>
              <a:gd name="connsiteX11567" fmla="*/ 4878370 w 12193268"/>
              <a:gd name="connsiteY11567" fmla="*/ 4543245 h 6852115"/>
              <a:gd name="connsiteX11568" fmla="*/ 4928121 w 12193268"/>
              <a:gd name="connsiteY11568" fmla="*/ 4543262 h 6852115"/>
              <a:gd name="connsiteX11569" fmla="*/ 4902939 w 12193268"/>
              <a:gd name="connsiteY11569" fmla="*/ 4517752 h 6852115"/>
              <a:gd name="connsiteX11570" fmla="*/ 5051155 w 12193268"/>
              <a:gd name="connsiteY11570" fmla="*/ 4375857 h 6852115"/>
              <a:gd name="connsiteX11571" fmla="*/ 4964048 w 12193268"/>
              <a:gd name="connsiteY11571" fmla="*/ 4292352 h 6852115"/>
              <a:gd name="connsiteX11572" fmla="*/ 4842643 w 12193268"/>
              <a:gd name="connsiteY11572" fmla="*/ 4404409 h 6852115"/>
              <a:gd name="connsiteX11573" fmla="*/ 4876680 w 12193268"/>
              <a:gd name="connsiteY11573" fmla="*/ 4435868 h 6852115"/>
              <a:gd name="connsiteX11574" fmla="*/ 4963486 w 12193268"/>
              <a:gd name="connsiteY11574" fmla="*/ 4355747 h 6852115"/>
              <a:gd name="connsiteX11575" fmla="*/ 4989948 w 12193268"/>
              <a:gd name="connsiteY11575" fmla="*/ 4383551 h 6852115"/>
              <a:gd name="connsiteX11576" fmla="*/ 4878056 w 12193268"/>
              <a:gd name="connsiteY11576" fmla="*/ 4489402 h 6852115"/>
              <a:gd name="connsiteX11577" fmla="*/ 4786535 w 12193268"/>
              <a:gd name="connsiteY11577" fmla="*/ 4404810 h 6852115"/>
              <a:gd name="connsiteX11578" fmla="*/ 4936293 w 12193268"/>
              <a:gd name="connsiteY11578" fmla="*/ 4265742 h 6852115"/>
              <a:gd name="connsiteX11579" fmla="*/ 4852901 w 12193268"/>
              <a:gd name="connsiteY11579" fmla="*/ 4185796 h 6852115"/>
              <a:gd name="connsiteX11580" fmla="*/ 4732702 w 12193268"/>
              <a:gd name="connsiteY11580" fmla="*/ 4300867 h 6852115"/>
              <a:gd name="connsiteX11581" fmla="*/ 4757792 w 12193268"/>
              <a:gd name="connsiteY11581" fmla="*/ 4324058 h 6852115"/>
              <a:gd name="connsiteX11582" fmla="*/ 4847372 w 12193268"/>
              <a:gd name="connsiteY11582" fmla="*/ 4241374 h 6852115"/>
              <a:gd name="connsiteX11583" fmla="*/ 4873835 w 12193268"/>
              <a:gd name="connsiteY11583" fmla="*/ 4269178 h 6852115"/>
              <a:gd name="connsiteX11584" fmla="*/ 4757258 w 12193268"/>
              <a:gd name="connsiteY11584" fmla="*/ 4375826 h 6852115"/>
              <a:gd name="connsiteX11585" fmla="*/ 4675051 w 12193268"/>
              <a:gd name="connsiteY11585" fmla="*/ 4299842 h 6852115"/>
              <a:gd name="connsiteX11586" fmla="*/ 4825163 w 12193268"/>
              <a:gd name="connsiteY11586" fmla="*/ 4159205 h 6852115"/>
              <a:gd name="connsiteX11587" fmla="*/ 4676192 w 12193268"/>
              <a:gd name="connsiteY11587" fmla="*/ 4017671 h 6852115"/>
              <a:gd name="connsiteX11588" fmla="*/ 4758455 w 12193268"/>
              <a:gd name="connsiteY11588" fmla="*/ 3941743 h 6852115"/>
              <a:gd name="connsiteX11589" fmla="*/ 4874955 w 12193268"/>
              <a:gd name="connsiteY11589" fmla="*/ 4048472 h 6852115"/>
              <a:gd name="connsiteX11590" fmla="*/ 4848474 w 12193268"/>
              <a:gd name="connsiteY11590" fmla="*/ 4076257 h 6852115"/>
              <a:gd name="connsiteX11591" fmla="*/ 4758951 w 12193268"/>
              <a:gd name="connsiteY11591" fmla="*/ 3993513 h 6852115"/>
              <a:gd name="connsiteX11592" fmla="*/ 4732892 w 12193268"/>
              <a:gd name="connsiteY11592" fmla="*/ 4017565 h 6852115"/>
              <a:gd name="connsiteX11593" fmla="*/ 4852919 w 12193268"/>
              <a:gd name="connsiteY11593" fmla="*/ 4132633 h 6852115"/>
              <a:gd name="connsiteX11594" fmla="*/ 4937303 w 12193268"/>
              <a:gd name="connsiteY11594" fmla="*/ 4051849 h 6852115"/>
              <a:gd name="connsiteX11595" fmla="*/ 4787752 w 12193268"/>
              <a:gd name="connsiteY11595" fmla="*/ 3912779 h 6852115"/>
              <a:gd name="connsiteX11596" fmla="*/ 4879332 w 12193268"/>
              <a:gd name="connsiteY11596" fmla="*/ 3828250 h 6852115"/>
              <a:gd name="connsiteX11597" fmla="*/ 4991149 w 12193268"/>
              <a:gd name="connsiteY11597" fmla="*/ 3934179 h 6852115"/>
              <a:gd name="connsiteX11598" fmla="*/ 4964668 w 12193268"/>
              <a:gd name="connsiteY11598" fmla="*/ 3961963 h 6852115"/>
              <a:gd name="connsiteX11599" fmla="*/ 4877919 w 12193268"/>
              <a:gd name="connsiteY11599" fmla="*/ 3881783 h 6852115"/>
              <a:gd name="connsiteX11600" fmla="*/ 4843859 w 12193268"/>
              <a:gd name="connsiteY11600" fmla="*/ 3913219 h 6852115"/>
              <a:gd name="connsiteX11601" fmla="*/ 4965077 w 12193268"/>
              <a:gd name="connsiteY11601" fmla="*/ 4025258 h 6852115"/>
              <a:gd name="connsiteX11602" fmla="*/ 5051307 w 12193268"/>
              <a:gd name="connsiteY11602" fmla="*/ 3942707 h 6852115"/>
              <a:gd name="connsiteX11603" fmla="*/ 4906256 w 12193268"/>
              <a:gd name="connsiteY11603" fmla="*/ 3803651 h 6852115"/>
              <a:gd name="connsiteX11604" fmla="*/ 4914946 w 12193268"/>
              <a:gd name="connsiteY11604" fmla="*/ 3794862 h 6852115"/>
              <a:gd name="connsiteX11605" fmla="*/ 4933651 w 12193268"/>
              <a:gd name="connsiteY11605" fmla="*/ 3794867 h 6852115"/>
              <a:gd name="connsiteX11606" fmla="*/ 4924302 w 12193268"/>
              <a:gd name="connsiteY11606" fmla="*/ 3785397 h 6852115"/>
              <a:gd name="connsiteX11607" fmla="*/ 4933248 w 12193268"/>
              <a:gd name="connsiteY11607" fmla="*/ 3776346 h 6852115"/>
              <a:gd name="connsiteX11608" fmla="*/ 4944957 w 12193268"/>
              <a:gd name="connsiteY11608" fmla="*/ 3787570 h 6852115"/>
              <a:gd name="connsiteX11609" fmla="*/ 4937333 w 12193268"/>
              <a:gd name="connsiteY11609" fmla="*/ 3794869 h 6852115"/>
              <a:gd name="connsiteX11610" fmla="*/ 4952575 w 12193268"/>
              <a:gd name="connsiteY11610" fmla="*/ 3794874 h 6852115"/>
              <a:gd name="connsiteX11611" fmla="*/ 5079063 w 12193268"/>
              <a:gd name="connsiteY11611" fmla="*/ 3916135 h 6852115"/>
              <a:gd name="connsiteX11612" fmla="*/ 5205637 w 12193268"/>
              <a:gd name="connsiteY11612" fmla="*/ 3794961 h 6852115"/>
              <a:gd name="connsiteX11613" fmla="*/ 5231411 w 12193268"/>
              <a:gd name="connsiteY11613" fmla="*/ 3794969 h 6852115"/>
              <a:gd name="connsiteX11614" fmla="*/ 5218528 w 12193268"/>
              <a:gd name="connsiteY11614" fmla="*/ 3782620 h 6852115"/>
              <a:gd name="connsiteX11615" fmla="*/ 5227263 w 12193268"/>
              <a:gd name="connsiteY11615" fmla="*/ 3774257 h 6852115"/>
              <a:gd name="connsiteX11616" fmla="*/ 5209799 w 12193268"/>
              <a:gd name="connsiteY11616" fmla="*/ 3774251 h 6852115"/>
              <a:gd name="connsiteX11617" fmla="*/ 5084421 w 12193268"/>
              <a:gd name="connsiteY11617" fmla="*/ 3654054 h 6852115"/>
              <a:gd name="connsiteX11618" fmla="*/ 4958958 w 12193268"/>
              <a:gd name="connsiteY11618" fmla="*/ 3774166 h 6852115"/>
              <a:gd name="connsiteX11619" fmla="*/ 4913199 w 12193268"/>
              <a:gd name="connsiteY11619" fmla="*/ 3774150 h 6852115"/>
              <a:gd name="connsiteX11620" fmla="*/ 4908468 w 12193268"/>
              <a:gd name="connsiteY11620" fmla="*/ 3769357 h 6852115"/>
              <a:gd name="connsiteX11621" fmla="*/ 5056684 w 12193268"/>
              <a:gd name="connsiteY11621" fmla="*/ 3627463 h 6852115"/>
              <a:gd name="connsiteX11622" fmla="*/ 4969578 w 12193268"/>
              <a:gd name="connsiteY11622" fmla="*/ 3543957 h 6852115"/>
              <a:gd name="connsiteX11623" fmla="*/ 4848173 w 12193268"/>
              <a:gd name="connsiteY11623" fmla="*/ 3656014 h 6852115"/>
              <a:gd name="connsiteX11624" fmla="*/ 4882209 w 12193268"/>
              <a:gd name="connsiteY11624" fmla="*/ 3687473 h 6852115"/>
              <a:gd name="connsiteX11625" fmla="*/ 4969015 w 12193268"/>
              <a:gd name="connsiteY11625" fmla="*/ 3607353 h 6852115"/>
              <a:gd name="connsiteX11626" fmla="*/ 4995477 w 12193268"/>
              <a:gd name="connsiteY11626" fmla="*/ 3635156 h 6852115"/>
              <a:gd name="connsiteX11627" fmla="*/ 4883585 w 12193268"/>
              <a:gd name="connsiteY11627" fmla="*/ 3741007 h 6852115"/>
              <a:gd name="connsiteX11628" fmla="*/ 4792065 w 12193268"/>
              <a:gd name="connsiteY11628" fmla="*/ 3656415 h 6852115"/>
              <a:gd name="connsiteX11629" fmla="*/ 4941822 w 12193268"/>
              <a:gd name="connsiteY11629" fmla="*/ 3517348 h 6852115"/>
              <a:gd name="connsiteX11630" fmla="*/ 4858430 w 12193268"/>
              <a:gd name="connsiteY11630" fmla="*/ 3437402 h 6852115"/>
              <a:gd name="connsiteX11631" fmla="*/ 4738232 w 12193268"/>
              <a:gd name="connsiteY11631" fmla="*/ 3552472 h 6852115"/>
              <a:gd name="connsiteX11632" fmla="*/ 4763321 w 12193268"/>
              <a:gd name="connsiteY11632" fmla="*/ 3575663 h 6852115"/>
              <a:gd name="connsiteX11633" fmla="*/ 4852902 w 12193268"/>
              <a:gd name="connsiteY11633" fmla="*/ 3492979 h 6852115"/>
              <a:gd name="connsiteX11634" fmla="*/ 4879364 w 12193268"/>
              <a:gd name="connsiteY11634" fmla="*/ 3520784 h 6852115"/>
              <a:gd name="connsiteX11635" fmla="*/ 4762787 w 12193268"/>
              <a:gd name="connsiteY11635" fmla="*/ 3627431 h 6852115"/>
              <a:gd name="connsiteX11636" fmla="*/ 4680580 w 12193268"/>
              <a:gd name="connsiteY11636" fmla="*/ 3551447 h 6852115"/>
              <a:gd name="connsiteX11637" fmla="*/ 4830692 w 12193268"/>
              <a:gd name="connsiteY11637" fmla="*/ 3410811 h 6852115"/>
              <a:gd name="connsiteX11638" fmla="*/ 4681723 w 12193268"/>
              <a:gd name="connsiteY11638" fmla="*/ 3269277 h 6852115"/>
              <a:gd name="connsiteX11639" fmla="*/ 4763984 w 12193268"/>
              <a:gd name="connsiteY11639" fmla="*/ 3193351 h 6852115"/>
              <a:gd name="connsiteX11640" fmla="*/ 4880485 w 12193268"/>
              <a:gd name="connsiteY11640" fmla="*/ 3300078 h 6852115"/>
              <a:gd name="connsiteX11641" fmla="*/ 4854004 w 12193268"/>
              <a:gd name="connsiteY11641" fmla="*/ 3327863 h 6852115"/>
              <a:gd name="connsiteX11642" fmla="*/ 4764481 w 12193268"/>
              <a:gd name="connsiteY11642" fmla="*/ 3245120 h 6852115"/>
              <a:gd name="connsiteX11643" fmla="*/ 4738421 w 12193268"/>
              <a:gd name="connsiteY11643" fmla="*/ 3269172 h 6852115"/>
              <a:gd name="connsiteX11644" fmla="*/ 4858449 w 12193268"/>
              <a:gd name="connsiteY11644" fmla="*/ 3384239 h 6852115"/>
              <a:gd name="connsiteX11645" fmla="*/ 4942832 w 12193268"/>
              <a:gd name="connsiteY11645" fmla="*/ 3303456 h 6852115"/>
              <a:gd name="connsiteX11646" fmla="*/ 4793281 w 12193268"/>
              <a:gd name="connsiteY11646" fmla="*/ 3164386 h 6852115"/>
              <a:gd name="connsiteX11647" fmla="*/ 4884862 w 12193268"/>
              <a:gd name="connsiteY11647" fmla="*/ 3079857 h 6852115"/>
              <a:gd name="connsiteX11648" fmla="*/ 4996679 w 12193268"/>
              <a:gd name="connsiteY11648" fmla="*/ 3185786 h 6852115"/>
              <a:gd name="connsiteX11649" fmla="*/ 4970197 w 12193268"/>
              <a:gd name="connsiteY11649" fmla="*/ 3213570 h 6852115"/>
              <a:gd name="connsiteX11650" fmla="*/ 4883448 w 12193268"/>
              <a:gd name="connsiteY11650" fmla="*/ 3133390 h 6852115"/>
              <a:gd name="connsiteX11651" fmla="*/ 4849390 w 12193268"/>
              <a:gd name="connsiteY11651" fmla="*/ 3164826 h 6852115"/>
              <a:gd name="connsiteX11652" fmla="*/ 4970606 w 12193268"/>
              <a:gd name="connsiteY11652" fmla="*/ 3276866 h 6852115"/>
              <a:gd name="connsiteX11653" fmla="*/ 5056837 w 12193268"/>
              <a:gd name="connsiteY11653" fmla="*/ 3194314 h 6852115"/>
              <a:gd name="connsiteX11654" fmla="*/ 4911786 w 12193268"/>
              <a:gd name="connsiteY11654" fmla="*/ 3055257 h 6852115"/>
              <a:gd name="connsiteX11655" fmla="*/ 4930198 w 12193268"/>
              <a:gd name="connsiteY11655" fmla="*/ 3036631 h 6852115"/>
              <a:gd name="connsiteX11656" fmla="*/ 4932433 w 12193268"/>
              <a:gd name="connsiteY11656" fmla="*/ 3036632 h 6852115"/>
              <a:gd name="connsiteX11657" fmla="*/ 4931316 w 12193268"/>
              <a:gd name="connsiteY11657" fmla="*/ 3035500 h 6852115"/>
              <a:gd name="connsiteX11658" fmla="*/ 4938778 w 12193268"/>
              <a:gd name="connsiteY11658" fmla="*/ 3027953 h 6852115"/>
              <a:gd name="connsiteX11659" fmla="*/ 4941975 w 12193268"/>
              <a:gd name="connsiteY11659" fmla="*/ 3031018 h 6852115"/>
              <a:gd name="connsiteX11660" fmla="*/ 4936115 w 12193268"/>
              <a:gd name="connsiteY11660" fmla="*/ 3036632 h 6852115"/>
              <a:gd name="connsiteX11661" fmla="*/ 4947831 w 12193268"/>
              <a:gd name="connsiteY11661" fmla="*/ 3036632 h 6852115"/>
              <a:gd name="connsiteX11662" fmla="*/ 5084592 w 12193268"/>
              <a:gd name="connsiteY11662" fmla="*/ 3167741 h 6852115"/>
              <a:gd name="connsiteX11663" fmla="*/ 5221545 w 12193268"/>
              <a:gd name="connsiteY11663" fmla="*/ 3036631 h 6852115"/>
              <a:gd name="connsiteX11664" fmla="*/ 5230192 w 12193268"/>
              <a:gd name="connsiteY11664" fmla="*/ 3036632 h 6852115"/>
              <a:gd name="connsiteX11665" fmla="*/ 5225870 w 12193268"/>
              <a:gd name="connsiteY11665" fmla="*/ 3032491 h 6852115"/>
              <a:gd name="connsiteX11666" fmla="*/ 5232792 w 12193268"/>
              <a:gd name="connsiteY11666" fmla="*/ 3025864 h 6852115"/>
              <a:gd name="connsiteX11667" fmla="*/ 5218948 w 12193268"/>
              <a:gd name="connsiteY11667" fmla="*/ 3025859 h 6852115"/>
              <a:gd name="connsiteX11668" fmla="*/ 5083154 w 12193268"/>
              <a:gd name="connsiteY11668" fmla="*/ 2895768 h 6852115"/>
              <a:gd name="connsiteX11669" fmla="*/ 4947456 w 12193268"/>
              <a:gd name="connsiteY11669" fmla="*/ 3025766 h 6852115"/>
              <a:gd name="connsiteX11670" fmla="*/ 4921692 w 12193268"/>
              <a:gd name="connsiteY11670" fmla="*/ 3025758 h 6852115"/>
              <a:gd name="connsiteX11671" fmla="*/ 4907241 w 12193268"/>
              <a:gd name="connsiteY11671" fmla="*/ 3011129 h 6852115"/>
              <a:gd name="connsiteX11672" fmla="*/ 5055406 w 12193268"/>
              <a:gd name="connsiteY11672" fmla="*/ 2869186 h 6852115"/>
              <a:gd name="connsiteX11673" fmla="*/ 4968272 w 12193268"/>
              <a:gd name="connsiteY11673" fmla="*/ 2785709 h 6852115"/>
              <a:gd name="connsiteX11674" fmla="*/ 4846906 w 12193268"/>
              <a:gd name="connsiteY11674" fmla="*/ 2897808 h 6852115"/>
              <a:gd name="connsiteX11675" fmla="*/ 4880954 w 12193268"/>
              <a:gd name="connsiteY11675" fmla="*/ 2929255 h 6852115"/>
              <a:gd name="connsiteX11676" fmla="*/ 4967731 w 12193268"/>
              <a:gd name="connsiteY11676" fmla="*/ 2849105 h 6852115"/>
              <a:gd name="connsiteX11677" fmla="*/ 4994203 w 12193268"/>
              <a:gd name="connsiteY11677" fmla="*/ 2876900 h 6852115"/>
              <a:gd name="connsiteX11678" fmla="*/ 4882349 w 12193268"/>
              <a:gd name="connsiteY11678" fmla="*/ 2982789 h 6852115"/>
              <a:gd name="connsiteX11679" fmla="*/ 4790798 w 12193268"/>
              <a:gd name="connsiteY11679" fmla="*/ 2898228 h 6852115"/>
              <a:gd name="connsiteX11680" fmla="*/ 4940507 w 12193268"/>
              <a:gd name="connsiteY11680" fmla="*/ 2759109 h 6852115"/>
              <a:gd name="connsiteX11681" fmla="*/ 4857087 w 12193268"/>
              <a:gd name="connsiteY11681" fmla="*/ 2679192 h 6852115"/>
              <a:gd name="connsiteX11682" fmla="*/ 4736929 w 12193268"/>
              <a:gd name="connsiteY11682" fmla="*/ 2794304 h 6852115"/>
              <a:gd name="connsiteX11683" fmla="*/ 4762026 w 12193268"/>
              <a:gd name="connsiteY11683" fmla="*/ 2817485 h 6852115"/>
              <a:gd name="connsiteX11684" fmla="*/ 4851577 w 12193268"/>
              <a:gd name="connsiteY11684" fmla="*/ 2734770 h 6852115"/>
              <a:gd name="connsiteX11685" fmla="*/ 4878050 w 12193268"/>
              <a:gd name="connsiteY11685" fmla="*/ 2762566 h 6852115"/>
              <a:gd name="connsiteX11686" fmla="*/ 4761511 w 12193268"/>
              <a:gd name="connsiteY11686" fmla="*/ 2869254 h 6852115"/>
              <a:gd name="connsiteX11687" fmla="*/ 4679276 w 12193268"/>
              <a:gd name="connsiteY11687" fmla="*/ 2793299 h 6852115"/>
              <a:gd name="connsiteX11688" fmla="*/ 4829339 w 12193268"/>
              <a:gd name="connsiteY11688" fmla="*/ 2652609 h 6852115"/>
              <a:gd name="connsiteX11689" fmla="*/ 4680319 w 12193268"/>
              <a:gd name="connsiteY11689" fmla="*/ 2511127 h 6852115"/>
              <a:gd name="connsiteX11690" fmla="*/ 4762554 w 12193268"/>
              <a:gd name="connsiteY11690" fmla="*/ 2435171 h 6852115"/>
              <a:gd name="connsiteX11691" fmla="*/ 4879092 w 12193268"/>
              <a:gd name="connsiteY11691" fmla="*/ 2541859 h 6852115"/>
              <a:gd name="connsiteX11692" fmla="*/ 4852621 w 12193268"/>
              <a:gd name="connsiteY11692" fmla="*/ 2569654 h 6852115"/>
              <a:gd name="connsiteX11693" fmla="*/ 4763069 w 12193268"/>
              <a:gd name="connsiteY11693" fmla="*/ 2486940 h 6852115"/>
              <a:gd name="connsiteX11694" fmla="*/ 4737018 w 12193268"/>
              <a:gd name="connsiteY11694" fmla="*/ 2511002 h 6852115"/>
              <a:gd name="connsiteX11695" fmla="*/ 4857086 w 12193268"/>
              <a:gd name="connsiteY11695" fmla="*/ 2626028 h 6852115"/>
              <a:gd name="connsiteX11696" fmla="*/ 4941441 w 12193268"/>
              <a:gd name="connsiteY11696" fmla="*/ 2545216 h 6852115"/>
              <a:gd name="connsiteX11697" fmla="*/ 4791841 w 12193268"/>
              <a:gd name="connsiteY11697" fmla="*/ 2406197 h 6852115"/>
              <a:gd name="connsiteX11698" fmla="*/ 4883392 w 12193268"/>
              <a:gd name="connsiteY11698" fmla="*/ 2321636 h 6852115"/>
              <a:gd name="connsiteX11699" fmla="*/ 4995246 w 12193268"/>
              <a:gd name="connsiteY11699" fmla="*/ 2427526 h 6852115"/>
              <a:gd name="connsiteX11700" fmla="*/ 4968775 w 12193268"/>
              <a:gd name="connsiteY11700" fmla="*/ 2455321 h 6852115"/>
              <a:gd name="connsiteX11701" fmla="*/ 4881997 w 12193268"/>
              <a:gd name="connsiteY11701" fmla="*/ 2375170 h 6852115"/>
              <a:gd name="connsiteX11702" fmla="*/ 4847949 w 12193268"/>
              <a:gd name="connsiteY11702" fmla="*/ 2406619 h 6852115"/>
              <a:gd name="connsiteX11703" fmla="*/ 4969207 w 12193268"/>
              <a:gd name="connsiteY11703" fmla="*/ 2518616 h 6852115"/>
              <a:gd name="connsiteX11704" fmla="*/ 5055408 w 12193268"/>
              <a:gd name="connsiteY11704" fmla="*/ 2436035 h 6852115"/>
              <a:gd name="connsiteX11705" fmla="*/ 4910307 w 12193268"/>
              <a:gd name="connsiteY11705" fmla="*/ 2297028 h 6852115"/>
              <a:gd name="connsiteX11706" fmla="*/ 4918993 w 12193268"/>
              <a:gd name="connsiteY11706" fmla="*/ 2288235 h 6852115"/>
              <a:gd name="connsiteX11707" fmla="*/ 4937698 w 12193268"/>
              <a:gd name="connsiteY11707" fmla="*/ 2288236 h 6852115"/>
              <a:gd name="connsiteX11708" fmla="*/ 4928346 w 12193268"/>
              <a:gd name="connsiteY11708" fmla="*/ 2278768 h 6852115"/>
              <a:gd name="connsiteX11709" fmla="*/ 4937290 w 12193268"/>
              <a:gd name="connsiteY11709" fmla="*/ 2269714 h 6852115"/>
              <a:gd name="connsiteX11710" fmla="*/ 4949001 w 12193268"/>
              <a:gd name="connsiteY11710" fmla="*/ 2280934 h 6852115"/>
              <a:gd name="connsiteX11711" fmla="*/ 4941380 w 12193268"/>
              <a:gd name="connsiteY11711" fmla="*/ 2288235 h 6852115"/>
              <a:gd name="connsiteX11712" fmla="*/ 4956624 w 12193268"/>
              <a:gd name="connsiteY11712" fmla="*/ 2288236 h 6852115"/>
              <a:gd name="connsiteX11713" fmla="*/ 5083154 w 12193268"/>
              <a:gd name="connsiteY11713" fmla="*/ 2409454 h 6852115"/>
              <a:gd name="connsiteX11714" fmla="*/ 5209684 w 12193268"/>
              <a:gd name="connsiteY11714" fmla="*/ 2288236 h 6852115"/>
              <a:gd name="connsiteX11715" fmla="*/ 5235458 w 12193268"/>
              <a:gd name="connsiteY11715" fmla="*/ 2288235 h 6852115"/>
              <a:gd name="connsiteX11716" fmla="*/ 5222572 w 12193268"/>
              <a:gd name="connsiteY11716" fmla="*/ 2275889 h 6852115"/>
              <a:gd name="connsiteX11717" fmla="*/ 5231303 w 12193268"/>
              <a:gd name="connsiteY11717" fmla="*/ 2267524 h 6852115"/>
              <a:gd name="connsiteX11718" fmla="*/ 5213839 w 12193268"/>
              <a:gd name="connsiteY11718" fmla="*/ 2267524 h 6852115"/>
              <a:gd name="connsiteX11719" fmla="*/ 5088418 w 12193268"/>
              <a:gd name="connsiteY11719" fmla="*/ 2147370 h 6852115"/>
              <a:gd name="connsiteX11720" fmla="*/ 4962999 w 12193268"/>
              <a:gd name="connsiteY11720" fmla="*/ 2267525 h 6852115"/>
              <a:gd name="connsiteX11721" fmla="*/ 4917239 w 12193268"/>
              <a:gd name="connsiteY11721" fmla="*/ 2267524 h 6852115"/>
              <a:gd name="connsiteX11722" fmla="*/ 4912506 w 12193268"/>
              <a:gd name="connsiteY11722" fmla="*/ 2262734 h 6852115"/>
              <a:gd name="connsiteX11723" fmla="*/ 5060672 w 12193268"/>
              <a:gd name="connsiteY11723" fmla="*/ 2120789 h 6852115"/>
              <a:gd name="connsiteX11724" fmla="*/ 4973537 w 12193268"/>
              <a:gd name="connsiteY11724" fmla="*/ 2037313 h 6852115"/>
              <a:gd name="connsiteX11725" fmla="*/ 4852172 w 12193268"/>
              <a:gd name="connsiteY11725" fmla="*/ 2149412 h 6852115"/>
              <a:gd name="connsiteX11726" fmla="*/ 4886219 w 12193268"/>
              <a:gd name="connsiteY11726" fmla="*/ 2180859 h 6852115"/>
              <a:gd name="connsiteX11727" fmla="*/ 4972997 w 12193268"/>
              <a:gd name="connsiteY11727" fmla="*/ 2100709 h 6852115"/>
              <a:gd name="connsiteX11728" fmla="*/ 4999468 w 12193268"/>
              <a:gd name="connsiteY11728" fmla="*/ 2128504 h 6852115"/>
              <a:gd name="connsiteX11729" fmla="*/ 4887614 w 12193268"/>
              <a:gd name="connsiteY11729" fmla="*/ 2234393 h 6852115"/>
              <a:gd name="connsiteX11730" fmla="*/ 4796063 w 12193268"/>
              <a:gd name="connsiteY11730" fmla="*/ 2149832 h 6852115"/>
              <a:gd name="connsiteX11731" fmla="*/ 4945771 w 12193268"/>
              <a:gd name="connsiteY11731" fmla="*/ 2010713 h 6852115"/>
              <a:gd name="connsiteX11732" fmla="*/ 4862351 w 12193268"/>
              <a:gd name="connsiteY11732" fmla="*/ 1930796 h 6852115"/>
              <a:gd name="connsiteX11733" fmla="*/ 4742194 w 12193268"/>
              <a:gd name="connsiteY11733" fmla="*/ 2045908 h 6852115"/>
              <a:gd name="connsiteX11734" fmla="*/ 4767291 w 12193268"/>
              <a:gd name="connsiteY11734" fmla="*/ 2069089 h 6852115"/>
              <a:gd name="connsiteX11735" fmla="*/ 4856843 w 12193268"/>
              <a:gd name="connsiteY11735" fmla="*/ 1986376 h 6852115"/>
              <a:gd name="connsiteX11736" fmla="*/ 4883314 w 12193268"/>
              <a:gd name="connsiteY11736" fmla="*/ 2014170 h 6852115"/>
              <a:gd name="connsiteX11737" fmla="*/ 4766775 w 12193268"/>
              <a:gd name="connsiteY11737" fmla="*/ 2120858 h 6852115"/>
              <a:gd name="connsiteX11738" fmla="*/ 4684541 w 12193268"/>
              <a:gd name="connsiteY11738" fmla="*/ 2044903 h 6852115"/>
              <a:gd name="connsiteX11739" fmla="*/ 4834604 w 12193268"/>
              <a:gd name="connsiteY11739" fmla="*/ 1904214 h 6852115"/>
              <a:gd name="connsiteX11740" fmla="*/ 4685584 w 12193268"/>
              <a:gd name="connsiteY11740" fmla="*/ 1762731 h 6852115"/>
              <a:gd name="connsiteX11741" fmla="*/ 4767820 w 12193268"/>
              <a:gd name="connsiteY11741" fmla="*/ 1686775 h 6852115"/>
              <a:gd name="connsiteX11742" fmla="*/ 4884358 w 12193268"/>
              <a:gd name="connsiteY11742" fmla="*/ 1793464 h 6852115"/>
              <a:gd name="connsiteX11743" fmla="*/ 4857886 w 12193268"/>
              <a:gd name="connsiteY11743" fmla="*/ 1821258 h 6852115"/>
              <a:gd name="connsiteX11744" fmla="*/ 4768334 w 12193268"/>
              <a:gd name="connsiteY11744" fmla="*/ 1738545 h 6852115"/>
              <a:gd name="connsiteX11745" fmla="*/ 4742284 w 12193268"/>
              <a:gd name="connsiteY11745" fmla="*/ 1762606 h 6852115"/>
              <a:gd name="connsiteX11746" fmla="*/ 4862351 w 12193268"/>
              <a:gd name="connsiteY11746" fmla="*/ 1877632 h 6852115"/>
              <a:gd name="connsiteX11747" fmla="*/ 4946706 w 12193268"/>
              <a:gd name="connsiteY11747" fmla="*/ 1796820 h 6852115"/>
              <a:gd name="connsiteX11748" fmla="*/ 4797106 w 12193268"/>
              <a:gd name="connsiteY11748" fmla="*/ 1657801 h 6852115"/>
              <a:gd name="connsiteX11749" fmla="*/ 4888657 w 12193268"/>
              <a:gd name="connsiteY11749" fmla="*/ 1573242 h 6852115"/>
              <a:gd name="connsiteX11750" fmla="*/ 5000511 w 12193268"/>
              <a:gd name="connsiteY11750" fmla="*/ 1679131 h 6852115"/>
              <a:gd name="connsiteX11751" fmla="*/ 4974040 w 12193268"/>
              <a:gd name="connsiteY11751" fmla="*/ 1706925 h 6852115"/>
              <a:gd name="connsiteX11752" fmla="*/ 4887262 w 12193268"/>
              <a:gd name="connsiteY11752" fmla="*/ 1626774 h 6852115"/>
              <a:gd name="connsiteX11753" fmla="*/ 4853214 w 12193268"/>
              <a:gd name="connsiteY11753" fmla="*/ 1658223 h 6852115"/>
              <a:gd name="connsiteX11754" fmla="*/ 4974472 w 12193268"/>
              <a:gd name="connsiteY11754" fmla="*/ 1770220 h 6852115"/>
              <a:gd name="connsiteX11755" fmla="*/ 5060672 w 12193268"/>
              <a:gd name="connsiteY11755" fmla="*/ 1687639 h 6852115"/>
              <a:gd name="connsiteX11756" fmla="*/ 4915572 w 12193268"/>
              <a:gd name="connsiteY11756" fmla="*/ 1548632 h 6852115"/>
              <a:gd name="connsiteX11757" fmla="*/ 4942555 w 12193268"/>
              <a:gd name="connsiteY11757" fmla="*/ 1521318 h 6852115"/>
              <a:gd name="connsiteX11758" fmla="*/ 5088419 w 12193268"/>
              <a:gd name="connsiteY11758" fmla="*/ 1661057 h 6852115"/>
              <a:gd name="connsiteX11759" fmla="*/ 5236568 w 12193268"/>
              <a:gd name="connsiteY11759" fmla="*/ 1519129 h 6852115"/>
              <a:gd name="connsiteX11760" fmla="*/ 5168267 w 12193268"/>
              <a:gd name="connsiteY11760" fmla="*/ 1519129 h 6852115"/>
              <a:gd name="connsiteX11761" fmla="*/ 5087732 w 12193268"/>
              <a:gd name="connsiteY11761" fmla="*/ 1598438 h 6852115"/>
              <a:gd name="connsiteX11762" fmla="*/ 5007196 w 12193268"/>
              <a:gd name="connsiteY11762" fmla="*/ 1519128 h 6852115"/>
              <a:gd name="connsiteX11763" fmla="*/ 4771197 w 12193268"/>
              <a:gd name="connsiteY11763" fmla="*/ 1519129 h 6852115"/>
              <a:gd name="connsiteX11764" fmla="*/ 4528912 w 12193268"/>
              <a:gd name="connsiteY11764" fmla="*/ 1742914 h 6852115"/>
              <a:gd name="connsiteX11765" fmla="*/ 4528912 w 12193268"/>
              <a:gd name="connsiteY11765" fmla="*/ 1745361 h 6852115"/>
              <a:gd name="connsiteX11766" fmla="*/ 4296903 w 12193268"/>
              <a:gd name="connsiteY11766" fmla="*/ 1531068 h 6852115"/>
              <a:gd name="connsiteX11767" fmla="*/ 4226441 w 12193268"/>
              <a:gd name="connsiteY11767" fmla="*/ 1531068 h 6852115"/>
              <a:gd name="connsiteX11768" fmla="*/ 4528912 w 12193268"/>
              <a:gd name="connsiteY11768" fmla="*/ 1810443 h 6852115"/>
              <a:gd name="connsiteX11769" fmla="*/ 4528912 w 12193268"/>
              <a:gd name="connsiteY11769" fmla="*/ 1807994 h 6852115"/>
              <a:gd name="connsiteX11770" fmla="*/ 4841658 w 12193268"/>
              <a:gd name="connsiteY11770" fmla="*/ 1519128 h 6852115"/>
              <a:gd name="connsiteX11771" fmla="*/ 4653987 w 12193268"/>
              <a:gd name="connsiteY11771" fmla="*/ 1519129 h 6852115"/>
              <a:gd name="connsiteX11772" fmla="*/ 4528911 w 12193268"/>
              <a:gd name="connsiteY11772" fmla="*/ 1634653 h 6852115"/>
              <a:gd name="connsiteX11773" fmla="*/ 4528911 w 12193268"/>
              <a:gd name="connsiteY11773" fmla="*/ 1637100 h 6852115"/>
              <a:gd name="connsiteX11774" fmla="*/ 4414112 w 12193268"/>
              <a:gd name="connsiteY11774" fmla="*/ 1531067 h 6852115"/>
              <a:gd name="connsiteX11775" fmla="*/ 4353467 w 12193268"/>
              <a:gd name="connsiteY11775" fmla="*/ 1531067 h 6852115"/>
              <a:gd name="connsiteX11776" fmla="*/ 4528912 w 12193268"/>
              <a:gd name="connsiteY11776" fmla="*/ 1693116 h 6852115"/>
              <a:gd name="connsiteX11777" fmla="*/ 4528912 w 12193268"/>
              <a:gd name="connsiteY11777" fmla="*/ 1690668 h 6852115"/>
              <a:gd name="connsiteX11778" fmla="*/ 4714633 w 12193268"/>
              <a:gd name="connsiteY11778" fmla="*/ 1519129 h 6852115"/>
              <a:gd name="connsiteX11779" fmla="*/ 4528912 w 12193268"/>
              <a:gd name="connsiteY11779" fmla="*/ 1519129 h 6852115"/>
              <a:gd name="connsiteX11780" fmla="*/ 4528912 w 12193268"/>
              <a:gd name="connsiteY11780" fmla="*/ 1531068 h 6852115"/>
              <a:gd name="connsiteX11781" fmla="*/ 4470677 w 12193268"/>
              <a:gd name="connsiteY11781" fmla="*/ 1531068 h 6852115"/>
              <a:gd name="connsiteX11782" fmla="*/ 4528912 w 12193268"/>
              <a:gd name="connsiteY11782" fmla="*/ 1584856 h 6852115"/>
              <a:gd name="connsiteX11783" fmla="*/ 4528912 w 12193268"/>
              <a:gd name="connsiteY11783" fmla="*/ 1582407 h 6852115"/>
              <a:gd name="connsiteX11784" fmla="*/ 4597422 w 12193268"/>
              <a:gd name="connsiteY11784" fmla="*/ 1519128 h 6852115"/>
              <a:gd name="connsiteX11785" fmla="*/ 1079863 w 12193268"/>
              <a:gd name="connsiteY11785" fmla="*/ 1520195 h 6852115"/>
              <a:gd name="connsiteX11786" fmla="*/ 1233701 w 12193268"/>
              <a:gd name="connsiteY11786" fmla="*/ 1662286 h 6852115"/>
              <a:gd name="connsiteX11787" fmla="*/ 1233700 w 12193268"/>
              <a:gd name="connsiteY11787" fmla="*/ 1668129 h 6852115"/>
              <a:gd name="connsiteX11788" fmla="*/ 1236864 w 12193268"/>
              <a:gd name="connsiteY11788" fmla="*/ 1665207 h 6852115"/>
              <a:gd name="connsiteX11789" fmla="*/ 1238616 w 12193268"/>
              <a:gd name="connsiteY11789" fmla="*/ 1666825 h 6852115"/>
              <a:gd name="connsiteX11790" fmla="*/ 1238614 w 12193268"/>
              <a:gd name="connsiteY11790" fmla="*/ 1663588 h 6852115"/>
              <a:gd name="connsiteX11791" fmla="*/ 1377218 w 12193268"/>
              <a:gd name="connsiteY11791" fmla="*/ 1535570 h 6852115"/>
              <a:gd name="connsiteX11792" fmla="*/ 1316573 w 12193268"/>
              <a:gd name="connsiteY11792" fmla="*/ 1535570 h 6852115"/>
              <a:gd name="connsiteX11793" fmla="*/ 1236863 w 12193268"/>
              <a:gd name="connsiteY11793" fmla="*/ 1609191 h 6852115"/>
              <a:gd name="connsiteX11794" fmla="*/ 1140508 w 12193268"/>
              <a:gd name="connsiteY11794" fmla="*/ 1520194 h 6852115"/>
              <a:gd name="connsiteX11795" fmla="*/ 952837 w 12193268"/>
              <a:gd name="connsiteY11795" fmla="*/ 1520195 h 6852115"/>
              <a:gd name="connsiteX11796" fmla="*/ 1233701 w 12193268"/>
              <a:gd name="connsiteY11796" fmla="*/ 1779612 h 6852115"/>
              <a:gd name="connsiteX11797" fmla="*/ 1233701 w 12193268"/>
              <a:gd name="connsiteY11797" fmla="*/ 1785454 h 6852115"/>
              <a:gd name="connsiteX11798" fmla="*/ 1236864 w 12193268"/>
              <a:gd name="connsiteY11798" fmla="*/ 1782533 h 6852115"/>
              <a:gd name="connsiteX11799" fmla="*/ 1238616 w 12193268"/>
              <a:gd name="connsiteY11799" fmla="*/ 1784151 h 6852115"/>
              <a:gd name="connsiteX11800" fmla="*/ 1238615 w 12193268"/>
              <a:gd name="connsiteY11800" fmla="*/ 1780915 h 6852115"/>
              <a:gd name="connsiteX11801" fmla="*/ 1504241 w 12193268"/>
              <a:gd name="connsiteY11801" fmla="*/ 1535569 h 6852115"/>
              <a:gd name="connsiteX11802" fmla="*/ 1433783 w 12193268"/>
              <a:gd name="connsiteY11802" fmla="*/ 1535569 h 6852115"/>
              <a:gd name="connsiteX11803" fmla="*/ 1236863 w 12193268"/>
              <a:gd name="connsiteY11803" fmla="*/ 1717451 h 6852115"/>
              <a:gd name="connsiteX11804" fmla="*/ 1023299 w 12193268"/>
              <a:gd name="connsiteY11804" fmla="*/ 1520195 h 6852115"/>
              <a:gd name="connsiteX11805" fmla="*/ 850643 w 12193268"/>
              <a:gd name="connsiteY11805" fmla="*/ 1520194 h 6852115"/>
              <a:gd name="connsiteX11806" fmla="*/ 877317 w 12193268"/>
              <a:gd name="connsiteY11806" fmla="*/ 1547199 h 6852115"/>
              <a:gd name="connsiteX11807" fmla="*/ 729609 w 12193268"/>
              <a:gd name="connsiteY11807" fmla="*/ 1688705 h 6852115"/>
              <a:gd name="connsiteX11808" fmla="*/ 817185 w 12193268"/>
              <a:gd name="connsiteY11808" fmla="*/ 1772603 h 6852115"/>
              <a:gd name="connsiteX11809" fmla="*/ 939983 w 12193268"/>
              <a:gd name="connsiteY11809" fmla="*/ 1659180 h 6852115"/>
              <a:gd name="connsiteX11810" fmla="*/ 905935 w 12193268"/>
              <a:gd name="connsiteY11810" fmla="*/ 1627732 h 6852115"/>
              <a:gd name="connsiteX11811" fmla="*/ 819158 w 12193268"/>
              <a:gd name="connsiteY11811" fmla="*/ 1707884 h 6852115"/>
              <a:gd name="connsiteX11812" fmla="*/ 792685 w 12193268"/>
              <a:gd name="connsiteY11812" fmla="*/ 1680090 h 6852115"/>
              <a:gd name="connsiteX11813" fmla="*/ 904540 w 12193268"/>
              <a:gd name="connsiteY11813" fmla="*/ 1574199 h 6852115"/>
              <a:gd name="connsiteX11814" fmla="*/ 996092 w 12193268"/>
              <a:gd name="connsiteY11814" fmla="*/ 1658759 h 6852115"/>
              <a:gd name="connsiteX11815" fmla="*/ 844951 w 12193268"/>
              <a:gd name="connsiteY11815" fmla="*/ 1799203 h 6852115"/>
              <a:gd name="connsiteX11816" fmla="*/ 927930 w 12193268"/>
              <a:gd name="connsiteY11816" fmla="*/ 1878698 h 6852115"/>
              <a:gd name="connsiteX11817" fmla="*/ 1049486 w 12193268"/>
              <a:gd name="connsiteY11817" fmla="*/ 1762246 h 6852115"/>
              <a:gd name="connsiteX11818" fmla="*/ 1024864 w 12193268"/>
              <a:gd name="connsiteY11818" fmla="*/ 1739503 h 6852115"/>
              <a:gd name="connsiteX11819" fmla="*/ 935313 w 12193268"/>
              <a:gd name="connsiteY11819" fmla="*/ 1822216 h 6852115"/>
              <a:gd name="connsiteX11820" fmla="*/ 908840 w 12193268"/>
              <a:gd name="connsiteY11820" fmla="*/ 1794422 h 6852115"/>
              <a:gd name="connsiteX11821" fmla="*/ 1025379 w 12193268"/>
              <a:gd name="connsiteY11821" fmla="*/ 1687734 h 6852115"/>
              <a:gd name="connsiteX11822" fmla="*/ 1107613 w 12193268"/>
              <a:gd name="connsiteY11822" fmla="*/ 1763689 h 6852115"/>
              <a:gd name="connsiteX11823" fmla="*/ 955677 w 12193268"/>
              <a:gd name="connsiteY11823" fmla="*/ 1905279 h 6852115"/>
              <a:gd name="connsiteX11824" fmla="*/ 1106571 w 12193268"/>
              <a:gd name="connsiteY11824" fmla="*/ 2046075 h 6852115"/>
              <a:gd name="connsiteX11825" fmla="*/ 1024335 w 12193268"/>
              <a:gd name="connsiteY11825" fmla="*/ 2122031 h 6852115"/>
              <a:gd name="connsiteX11826" fmla="*/ 1017812 w 12193268"/>
              <a:gd name="connsiteY11826" fmla="*/ 2115181 h 6852115"/>
              <a:gd name="connsiteX11827" fmla="*/ 1016912 w 12193268"/>
              <a:gd name="connsiteY11827" fmla="*/ 2116127 h 6852115"/>
              <a:gd name="connsiteX11828" fmla="*/ 907797 w 12193268"/>
              <a:gd name="connsiteY11828" fmla="*/ 2015343 h 6852115"/>
              <a:gd name="connsiteX11829" fmla="*/ 934268 w 12193268"/>
              <a:gd name="connsiteY11829" fmla="*/ 1987548 h 6852115"/>
              <a:gd name="connsiteX11830" fmla="*/ 1023820 w 12193268"/>
              <a:gd name="connsiteY11830" fmla="*/ 2070262 h 6852115"/>
              <a:gd name="connsiteX11831" fmla="*/ 1048552 w 12193268"/>
              <a:gd name="connsiteY11831" fmla="*/ 2047419 h 6852115"/>
              <a:gd name="connsiteX11832" fmla="*/ 927930 w 12193268"/>
              <a:gd name="connsiteY11832" fmla="*/ 1931862 h 6852115"/>
              <a:gd name="connsiteX11833" fmla="*/ 844860 w 12193268"/>
              <a:gd name="connsiteY11833" fmla="*/ 2011443 h 6852115"/>
              <a:gd name="connsiteX11834" fmla="*/ 995049 w 12193268"/>
              <a:gd name="connsiteY11834" fmla="*/ 2151006 h 6852115"/>
              <a:gd name="connsiteX11835" fmla="*/ 903497 w 12193268"/>
              <a:gd name="connsiteY11835" fmla="*/ 2235565 h 6852115"/>
              <a:gd name="connsiteX11836" fmla="*/ 791643 w 12193268"/>
              <a:gd name="connsiteY11836" fmla="*/ 2129676 h 6852115"/>
              <a:gd name="connsiteX11837" fmla="*/ 818114 w 12193268"/>
              <a:gd name="connsiteY11837" fmla="*/ 2101881 h 6852115"/>
              <a:gd name="connsiteX11838" fmla="*/ 904893 w 12193268"/>
              <a:gd name="connsiteY11838" fmla="*/ 2182033 h 6852115"/>
              <a:gd name="connsiteX11839" fmla="*/ 938940 w 12193268"/>
              <a:gd name="connsiteY11839" fmla="*/ 2150584 h 6852115"/>
              <a:gd name="connsiteX11840" fmla="*/ 817094 w 12193268"/>
              <a:gd name="connsiteY11840" fmla="*/ 2038042 h 6852115"/>
              <a:gd name="connsiteX11841" fmla="*/ 729610 w 12193268"/>
              <a:gd name="connsiteY11841" fmla="*/ 2121855 h 6852115"/>
              <a:gd name="connsiteX11842" fmla="*/ 880385 w 12193268"/>
              <a:gd name="connsiteY11842" fmla="*/ 2266298 h 6852115"/>
              <a:gd name="connsiteX11843" fmla="*/ 878120 w 12193268"/>
              <a:gd name="connsiteY11843" fmla="*/ 2268591 h 6852115"/>
              <a:gd name="connsiteX11844" fmla="*/ 845377 w 12193268"/>
              <a:gd name="connsiteY11844" fmla="*/ 2268591 h 6852115"/>
              <a:gd name="connsiteX11845" fmla="*/ 861748 w 12193268"/>
              <a:gd name="connsiteY11845" fmla="*/ 2285163 h 6852115"/>
              <a:gd name="connsiteX11846" fmla="*/ 857661 w 12193268"/>
              <a:gd name="connsiteY11846" fmla="*/ 2289302 h 6852115"/>
              <a:gd name="connsiteX11847" fmla="*/ 865836 w 12193268"/>
              <a:gd name="connsiteY11847" fmla="*/ 2289301 h 6852115"/>
              <a:gd name="connsiteX11848" fmla="*/ 872052 w 12193268"/>
              <a:gd name="connsiteY11848" fmla="*/ 2295594 h 6852115"/>
              <a:gd name="connsiteX11849" fmla="*/ 724344 w 12193268"/>
              <a:gd name="connsiteY11849" fmla="*/ 2437100 h 6852115"/>
              <a:gd name="connsiteX11850" fmla="*/ 811918 w 12193268"/>
              <a:gd name="connsiteY11850" fmla="*/ 2520999 h 6852115"/>
              <a:gd name="connsiteX11851" fmla="*/ 934718 w 12193268"/>
              <a:gd name="connsiteY11851" fmla="*/ 2407577 h 6852115"/>
              <a:gd name="connsiteX11852" fmla="*/ 900670 w 12193268"/>
              <a:gd name="connsiteY11852" fmla="*/ 2376128 h 6852115"/>
              <a:gd name="connsiteX11853" fmla="*/ 813893 w 12193268"/>
              <a:gd name="connsiteY11853" fmla="*/ 2456279 h 6852115"/>
              <a:gd name="connsiteX11854" fmla="*/ 787421 w 12193268"/>
              <a:gd name="connsiteY11854" fmla="*/ 2428485 h 6852115"/>
              <a:gd name="connsiteX11855" fmla="*/ 899276 w 12193268"/>
              <a:gd name="connsiteY11855" fmla="*/ 2322595 h 6852115"/>
              <a:gd name="connsiteX11856" fmla="*/ 990826 w 12193268"/>
              <a:gd name="connsiteY11856" fmla="*/ 2407155 h 6852115"/>
              <a:gd name="connsiteX11857" fmla="*/ 839685 w 12193268"/>
              <a:gd name="connsiteY11857" fmla="*/ 2547599 h 6852115"/>
              <a:gd name="connsiteX11858" fmla="*/ 922664 w 12193268"/>
              <a:gd name="connsiteY11858" fmla="*/ 2627094 h 6852115"/>
              <a:gd name="connsiteX11859" fmla="*/ 1044221 w 12193268"/>
              <a:gd name="connsiteY11859" fmla="*/ 2510642 h 6852115"/>
              <a:gd name="connsiteX11860" fmla="*/ 1019598 w 12193268"/>
              <a:gd name="connsiteY11860" fmla="*/ 2487898 h 6852115"/>
              <a:gd name="connsiteX11861" fmla="*/ 930047 w 12193268"/>
              <a:gd name="connsiteY11861" fmla="*/ 2570612 h 6852115"/>
              <a:gd name="connsiteX11862" fmla="*/ 903574 w 12193268"/>
              <a:gd name="connsiteY11862" fmla="*/ 2542819 h 6852115"/>
              <a:gd name="connsiteX11863" fmla="*/ 1020113 w 12193268"/>
              <a:gd name="connsiteY11863" fmla="*/ 2436130 h 6852115"/>
              <a:gd name="connsiteX11864" fmla="*/ 1102349 w 12193268"/>
              <a:gd name="connsiteY11864" fmla="*/ 2512084 h 6852115"/>
              <a:gd name="connsiteX11865" fmla="*/ 950411 w 12193268"/>
              <a:gd name="connsiteY11865" fmla="*/ 2653676 h 6852115"/>
              <a:gd name="connsiteX11866" fmla="*/ 1101305 w 12193268"/>
              <a:gd name="connsiteY11866" fmla="*/ 2794472 h 6852115"/>
              <a:gd name="connsiteX11867" fmla="*/ 1019070 w 12193268"/>
              <a:gd name="connsiteY11867" fmla="*/ 2870428 h 6852115"/>
              <a:gd name="connsiteX11868" fmla="*/ 1012548 w 12193268"/>
              <a:gd name="connsiteY11868" fmla="*/ 2863578 h 6852115"/>
              <a:gd name="connsiteX11869" fmla="*/ 1011647 w 12193268"/>
              <a:gd name="connsiteY11869" fmla="*/ 2864523 h 6852115"/>
              <a:gd name="connsiteX11870" fmla="*/ 902531 w 12193268"/>
              <a:gd name="connsiteY11870" fmla="*/ 2763739 h 6852115"/>
              <a:gd name="connsiteX11871" fmla="*/ 929003 w 12193268"/>
              <a:gd name="connsiteY11871" fmla="*/ 2735944 h 6852115"/>
              <a:gd name="connsiteX11872" fmla="*/ 1018554 w 12193268"/>
              <a:gd name="connsiteY11872" fmla="*/ 2818659 h 6852115"/>
              <a:gd name="connsiteX11873" fmla="*/ 1043287 w 12193268"/>
              <a:gd name="connsiteY11873" fmla="*/ 2795815 h 6852115"/>
              <a:gd name="connsiteX11874" fmla="*/ 922665 w 12193268"/>
              <a:gd name="connsiteY11874" fmla="*/ 2680258 h 6852115"/>
              <a:gd name="connsiteX11875" fmla="*/ 839595 w 12193268"/>
              <a:gd name="connsiteY11875" fmla="*/ 2759840 h 6852115"/>
              <a:gd name="connsiteX11876" fmla="*/ 989783 w 12193268"/>
              <a:gd name="connsiteY11876" fmla="*/ 2899401 h 6852115"/>
              <a:gd name="connsiteX11877" fmla="*/ 898233 w 12193268"/>
              <a:gd name="connsiteY11877" fmla="*/ 2983962 h 6852115"/>
              <a:gd name="connsiteX11878" fmla="*/ 786378 w 12193268"/>
              <a:gd name="connsiteY11878" fmla="*/ 2878072 h 6852115"/>
              <a:gd name="connsiteX11879" fmla="*/ 812850 w 12193268"/>
              <a:gd name="connsiteY11879" fmla="*/ 2850278 h 6852115"/>
              <a:gd name="connsiteX11880" fmla="*/ 899626 w 12193268"/>
              <a:gd name="connsiteY11880" fmla="*/ 2930429 h 6852115"/>
              <a:gd name="connsiteX11881" fmla="*/ 933675 w 12193268"/>
              <a:gd name="connsiteY11881" fmla="*/ 2898981 h 6852115"/>
              <a:gd name="connsiteX11882" fmla="*/ 811829 w 12193268"/>
              <a:gd name="connsiteY11882" fmla="*/ 2786439 h 6852115"/>
              <a:gd name="connsiteX11883" fmla="*/ 724344 w 12193268"/>
              <a:gd name="connsiteY11883" fmla="*/ 2870249 h 6852115"/>
              <a:gd name="connsiteX11884" fmla="*/ 875119 w 12193268"/>
              <a:gd name="connsiteY11884" fmla="*/ 3014694 h 6852115"/>
              <a:gd name="connsiteX11885" fmla="*/ 863026 w 12193268"/>
              <a:gd name="connsiteY11885" fmla="*/ 3026935 h 6852115"/>
              <a:gd name="connsiteX11886" fmla="*/ 846866 w 12193268"/>
              <a:gd name="connsiteY11886" fmla="*/ 3026930 h 6852115"/>
              <a:gd name="connsiteX11887" fmla="*/ 854946 w 12193268"/>
              <a:gd name="connsiteY11887" fmla="*/ 3035115 h 6852115"/>
              <a:gd name="connsiteX11888" fmla="*/ 852395 w 12193268"/>
              <a:gd name="connsiteY11888" fmla="*/ 3037698 h 6852115"/>
              <a:gd name="connsiteX11889" fmla="*/ 857495 w 12193268"/>
              <a:gd name="connsiteY11889" fmla="*/ 3037698 h 6852115"/>
              <a:gd name="connsiteX11890" fmla="*/ 873532 w 12193268"/>
              <a:gd name="connsiteY11890" fmla="*/ 3053944 h 6852115"/>
              <a:gd name="connsiteX11891" fmla="*/ 725775 w 12193268"/>
              <a:gd name="connsiteY11891" fmla="*/ 3195399 h 6852115"/>
              <a:gd name="connsiteX11892" fmla="*/ 813319 w 12193268"/>
              <a:gd name="connsiteY11892" fmla="*/ 3279326 h 6852115"/>
              <a:gd name="connsiteX11893" fmla="*/ 936158 w 12193268"/>
              <a:gd name="connsiteY11893" fmla="*/ 3165946 h 6852115"/>
              <a:gd name="connsiteX11894" fmla="*/ 902120 w 12193268"/>
              <a:gd name="connsiteY11894" fmla="*/ 3134487 h 6852115"/>
              <a:gd name="connsiteX11895" fmla="*/ 815315 w 12193268"/>
              <a:gd name="connsiteY11895" fmla="*/ 3214608 h 6852115"/>
              <a:gd name="connsiteX11896" fmla="*/ 788854 w 12193268"/>
              <a:gd name="connsiteY11896" fmla="*/ 3186805 h 6852115"/>
              <a:gd name="connsiteX11897" fmla="*/ 900746 w 12193268"/>
              <a:gd name="connsiteY11897" fmla="*/ 3080953 h 6852115"/>
              <a:gd name="connsiteX11898" fmla="*/ 992267 w 12193268"/>
              <a:gd name="connsiteY11898" fmla="*/ 3165544 h 6852115"/>
              <a:gd name="connsiteX11899" fmla="*/ 841076 w 12193268"/>
              <a:gd name="connsiteY11899" fmla="*/ 3305936 h 6852115"/>
              <a:gd name="connsiteX11900" fmla="*/ 924028 w 12193268"/>
              <a:gd name="connsiteY11900" fmla="*/ 3385459 h 6852115"/>
              <a:gd name="connsiteX11901" fmla="*/ 1045625 w 12193268"/>
              <a:gd name="connsiteY11901" fmla="*/ 3269050 h 6852115"/>
              <a:gd name="connsiteX11902" fmla="*/ 1021010 w 12193268"/>
              <a:gd name="connsiteY11902" fmla="*/ 3246298 h 6852115"/>
              <a:gd name="connsiteX11903" fmla="*/ 931429 w 12193268"/>
              <a:gd name="connsiteY11903" fmla="*/ 3328980 h 6852115"/>
              <a:gd name="connsiteX11904" fmla="*/ 904968 w 12193268"/>
              <a:gd name="connsiteY11904" fmla="*/ 3301178 h 6852115"/>
              <a:gd name="connsiteX11905" fmla="*/ 1021544 w 12193268"/>
              <a:gd name="connsiteY11905" fmla="*/ 3194530 h 6852115"/>
              <a:gd name="connsiteX11906" fmla="*/ 1103751 w 12193268"/>
              <a:gd name="connsiteY11906" fmla="*/ 3270512 h 6852115"/>
              <a:gd name="connsiteX11907" fmla="*/ 951765 w 12193268"/>
              <a:gd name="connsiteY11907" fmla="*/ 3412049 h 6852115"/>
              <a:gd name="connsiteX11908" fmla="*/ 1102609 w 12193268"/>
              <a:gd name="connsiteY11908" fmla="*/ 3552898 h 6852115"/>
              <a:gd name="connsiteX11909" fmla="*/ 1020347 w 12193268"/>
              <a:gd name="connsiteY11909" fmla="*/ 3628824 h 6852115"/>
              <a:gd name="connsiteX11910" fmla="*/ 1013827 w 12193268"/>
              <a:gd name="connsiteY11910" fmla="*/ 3621973 h 6852115"/>
              <a:gd name="connsiteX11911" fmla="*/ 1012926 w 12193268"/>
              <a:gd name="connsiteY11911" fmla="*/ 3622918 h 6852115"/>
              <a:gd name="connsiteX11912" fmla="*/ 903846 w 12193268"/>
              <a:gd name="connsiteY11912" fmla="*/ 3522096 h 6852115"/>
              <a:gd name="connsiteX11913" fmla="*/ 930328 w 12193268"/>
              <a:gd name="connsiteY11913" fmla="*/ 3494311 h 6852115"/>
              <a:gd name="connsiteX11914" fmla="*/ 1019850 w 12193268"/>
              <a:gd name="connsiteY11914" fmla="*/ 3577056 h 6852115"/>
              <a:gd name="connsiteX11915" fmla="*/ 1044589 w 12193268"/>
              <a:gd name="connsiteY11915" fmla="*/ 3554220 h 6852115"/>
              <a:gd name="connsiteX11916" fmla="*/ 924009 w 12193268"/>
              <a:gd name="connsiteY11916" fmla="*/ 3438622 h 6852115"/>
              <a:gd name="connsiteX11917" fmla="*/ 840910 w 12193268"/>
              <a:gd name="connsiteY11917" fmla="*/ 3518176 h 6852115"/>
              <a:gd name="connsiteX11918" fmla="*/ 991050 w 12193268"/>
              <a:gd name="connsiteY11918" fmla="*/ 3657789 h 6852115"/>
              <a:gd name="connsiteX11919" fmla="*/ 899469 w 12193268"/>
              <a:gd name="connsiteY11919" fmla="*/ 3742318 h 6852115"/>
              <a:gd name="connsiteX11920" fmla="*/ 787651 w 12193268"/>
              <a:gd name="connsiteY11920" fmla="*/ 3636390 h 6852115"/>
              <a:gd name="connsiteX11921" fmla="*/ 814133 w 12193268"/>
              <a:gd name="connsiteY11921" fmla="*/ 3608605 h 6852115"/>
              <a:gd name="connsiteX11922" fmla="*/ 900882 w 12193268"/>
              <a:gd name="connsiteY11922" fmla="*/ 3688785 h 6852115"/>
              <a:gd name="connsiteX11923" fmla="*/ 934942 w 12193268"/>
              <a:gd name="connsiteY11923" fmla="*/ 3657348 h 6852115"/>
              <a:gd name="connsiteX11924" fmla="*/ 813136 w 12193268"/>
              <a:gd name="connsiteY11924" fmla="*/ 3544765 h 6852115"/>
              <a:gd name="connsiteX11925" fmla="*/ 725621 w 12193268"/>
              <a:gd name="connsiteY11925" fmla="*/ 3628547 h 6852115"/>
              <a:gd name="connsiteX11926" fmla="*/ 876344 w 12193268"/>
              <a:gd name="connsiteY11926" fmla="*/ 3773042 h 6852115"/>
              <a:gd name="connsiteX11927" fmla="*/ 874080 w 12193268"/>
              <a:gd name="connsiteY11927" fmla="*/ 3775334 h 6852115"/>
              <a:gd name="connsiteX11928" fmla="*/ 841336 w 12193268"/>
              <a:gd name="connsiteY11928" fmla="*/ 3775323 h 6852115"/>
              <a:gd name="connsiteX11929" fmla="*/ 857702 w 12193268"/>
              <a:gd name="connsiteY11929" fmla="*/ 3791901 h 6852115"/>
              <a:gd name="connsiteX11930" fmla="*/ 853612 w 12193268"/>
              <a:gd name="connsiteY11930" fmla="*/ 3796037 h 6852115"/>
              <a:gd name="connsiteX11931" fmla="*/ 861788 w 12193268"/>
              <a:gd name="connsiteY11931" fmla="*/ 3796040 h 6852115"/>
              <a:gd name="connsiteX11932" fmla="*/ 868003 w 12193268"/>
              <a:gd name="connsiteY11932" fmla="*/ 3802336 h 6852115"/>
              <a:gd name="connsiteX11933" fmla="*/ 720244 w 12193268"/>
              <a:gd name="connsiteY11933" fmla="*/ 3943792 h 6852115"/>
              <a:gd name="connsiteX11934" fmla="*/ 807789 w 12193268"/>
              <a:gd name="connsiteY11934" fmla="*/ 4027719 h 6852115"/>
              <a:gd name="connsiteX11935" fmla="*/ 930629 w 12193268"/>
              <a:gd name="connsiteY11935" fmla="*/ 3914339 h 6852115"/>
              <a:gd name="connsiteX11936" fmla="*/ 896591 w 12193268"/>
              <a:gd name="connsiteY11936" fmla="*/ 3882880 h 6852115"/>
              <a:gd name="connsiteX11937" fmla="*/ 809786 w 12193268"/>
              <a:gd name="connsiteY11937" fmla="*/ 3963001 h 6852115"/>
              <a:gd name="connsiteX11938" fmla="*/ 783325 w 12193268"/>
              <a:gd name="connsiteY11938" fmla="*/ 3935197 h 6852115"/>
              <a:gd name="connsiteX11939" fmla="*/ 895217 w 12193268"/>
              <a:gd name="connsiteY11939" fmla="*/ 3829347 h 6852115"/>
              <a:gd name="connsiteX11940" fmla="*/ 986737 w 12193268"/>
              <a:gd name="connsiteY11940" fmla="*/ 3913937 h 6852115"/>
              <a:gd name="connsiteX11941" fmla="*/ 835546 w 12193268"/>
              <a:gd name="connsiteY11941" fmla="*/ 4054330 h 6852115"/>
              <a:gd name="connsiteX11942" fmla="*/ 918498 w 12193268"/>
              <a:gd name="connsiteY11942" fmla="*/ 4133854 h 6852115"/>
              <a:gd name="connsiteX11943" fmla="*/ 1040095 w 12193268"/>
              <a:gd name="connsiteY11943" fmla="*/ 4017442 h 6852115"/>
              <a:gd name="connsiteX11944" fmla="*/ 1015479 w 12193268"/>
              <a:gd name="connsiteY11944" fmla="*/ 3994691 h 6852115"/>
              <a:gd name="connsiteX11945" fmla="*/ 925900 w 12193268"/>
              <a:gd name="connsiteY11945" fmla="*/ 4077374 h 6852115"/>
              <a:gd name="connsiteX11946" fmla="*/ 899438 w 12193268"/>
              <a:gd name="connsiteY11946" fmla="*/ 4049570 h 6852115"/>
              <a:gd name="connsiteX11947" fmla="*/ 1016015 w 12193268"/>
              <a:gd name="connsiteY11947" fmla="*/ 3942922 h 6852115"/>
              <a:gd name="connsiteX11948" fmla="*/ 1098222 w 12193268"/>
              <a:gd name="connsiteY11948" fmla="*/ 4018906 h 6852115"/>
              <a:gd name="connsiteX11949" fmla="*/ 946236 w 12193268"/>
              <a:gd name="connsiteY11949" fmla="*/ 4160444 h 6852115"/>
              <a:gd name="connsiteX11950" fmla="*/ 1097080 w 12193268"/>
              <a:gd name="connsiteY11950" fmla="*/ 4301291 h 6852115"/>
              <a:gd name="connsiteX11951" fmla="*/ 1014818 w 12193268"/>
              <a:gd name="connsiteY11951" fmla="*/ 4377220 h 6852115"/>
              <a:gd name="connsiteX11952" fmla="*/ 1008297 w 12193268"/>
              <a:gd name="connsiteY11952" fmla="*/ 4370367 h 6852115"/>
              <a:gd name="connsiteX11953" fmla="*/ 1007396 w 12193268"/>
              <a:gd name="connsiteY11953" fmla="*/ 4371312 h 6852115"/>
              <a:gd name="connsiteX11954" fmla="*/ 898317 w 12193268"/>
              <a:gd name="connsiteY11954" fmla="*/ 4270491 h 6852115"/>
              <a:gd name="connsiteX11955" fmla="*/ 924798 w 12193268"/>
              <a:gd name="connsiteY11955" fmla="*/ 4242706 h 6852115"/>
              <a:gd name="connsiteX11956" fmla="*/ 1014321 w 12193268"/>
              <a:gd name="connsiteY11956" fmla="*/ 4325449 h 6852115"/>
              <a:gd name="connsiteX11957" fmla="*/ 1039060 w 12193268"/>
              <a:gd name="connsiteY11957" fmla="*/ 4302615 h 6852115"/>
              <a:gd name="connsiteX11958" fmla="*/ 918479 w 12193268"/>
              <a:gd name="connsiteY11958" fmla="*/ 4187016 h 6852115"/>
              <a:gd name="connsiteX11959" fmla="*/ 835381 w 12193268"/>
              <a:gd name="connsiteY11959" fmla="*/ 4266569 h 6852115"/>
              <a:gd name="connsiteX11960" fmla="*/ 985520 w 12193268"/>
              <a:gd name="connsiteY11960" fmla="*/ 4406183 h 6852115"/>
              <a:gd name="connsiteX11961" fmla="*/ 893940 w 12193268"/>
              <a:gd name="connsiteY11961" fmla="*/ 4490712 h 6852115"/>
              <a:gd name="connsiteX11962" fmla="*/ 782122 w 12193268"/>
              <a:gd name="connsiteY11962" fmla="*/ 4384785 h 6852115"/>
              <a:gd name="connsiteX11963" fmla="*/ 808604 w 12193268"/>
              <a:gd name="connsiteY11963" fmla="*/ 4356999 h 6852115"/>
              <a:gd name="connsiteX11964" fmla="*/ 895352 w 12193268"/>
              <a:gd name="connsiteY11964" fmla="*/ 4437180 h 6852115"/>
              <a:gd name="connsiteX11965" fmla="*/ 929413 w 12193268"/>
              <a:gd name="connsiteY11965" fmla="*/ 4405743 h 6852115"/>
              <a:gd name="connsiteX11966" fmla="*/ 807606 w 12193268"/>
              <a:gd name="connsiteY11966" fmla="*/ 4293160 h 6852115"/>
              <a:gd name="connsiteX11967" fmla="*/ 720091 w 12193268"/>
              <a:gd name="connsiteY11967" fmla="*/ 4376942 h 6852115"/>
              <a:gd name="connsiteX11968" fmla="*/ 870815 w 12193268"/>
              <a:gd name="connsiteY11968" fmla="*/ 4521437 h 6852115"/>
              <a:gd name="connsiteX11969" fmla="*/ 848083 w 12193268"/>
              <a:gd name="connsiteY11969" fmla="*/ 4544433 h 6852115"/>
              <a:gd name="connsiteX11970" fmla="*/ 901930 w 12193268"/>
              <a:gd name="connsiteY11970" fmla="*/ 4544451 h 6852115"/>
              <a:gd name="connsiteX11971" fmla="*/ 1225981 w 12193268"/>
              <a:gd name="connsiteY11971" fmla="*/ 4245353 h 6852115"/>
              <a:gd name="connsiteX11972" fmla="*/ 1566459 w 12193268"/>
              <a:gd name="connsiteY11972" fmla="*/ 4560053 h 6852115"/>
              <a:gd name="connsiteX11973" fmla="*/ 1612090 w 12193268"/>
              <a:gd name="connsiteY11973" fmla="*/ 4560069 h 6852115"/>
              <a:gd name="connsiteX11974" fmla="*/ 1585424 w 12193268"/>
              <a:gd name="connsiteY11974" fmla="*/ 4533056 h 6852115"/>
              <a:gd name="connsiteX11975" fmla="*/ 1733182 w 12193268"/>
              <a:gd name="connsiteY11975" fmla="*/ 4391600 h 6852115"/>
              <a:gd name="connsiteX11976" fmla="*/ 1645637 w 12193268"/>
              <a:gd name="connsiteY11976" fmla="*/ 4307673 h 6852115"/>
              <a:gd name="connsiteX11977" fmla="*/ 1522797 w 12193268"/>
              <a:gd name="connsiteY11977" fmla="*/ 4421053 h 6852115"/>
              <a:gd name="connsiteX11978" fmla="*/ 1556835 w 12193268"/>
              <a:gd name="connsiteY11978" fmla="*/ 4452513 h 6852115"/>
              <a:gd name="connsiteX11979" fmla="*/ 1643640 w 12193268"/>
              <a:gd name="connsiteY11979" fmla="*/ 4372391 h 6852115"/>
              <a:gd name="connsiteX11980" fmla="*/ 1670103 w 12193268"/>
              <a:gd name="connsiteY11980" fmla="*/ 4400195 h 6852115"/>
              <a:gd name="connsiteX11981" fmla="*/ 1558211 w 12193268"/>
              <a:gd name="connsiteY11981" fmla="*/ 4506046 h 6852115"/>
              <a:gd name="connsiteX11982" fmla="*/ 1466689 w 12193268"/>
              <a:gd name="connsiteY11982" fmla="*/ 4421454 h 6852115"/>
              <a:gd name="connsiteX11983" fmla="*/ 1617880 w 12193268"/>
              <a:gd name="connsiteY11983" fmla="*/ 4281064 h 6852115"/>
              <a:gd name="connsiteX11984" fmla="*/ 1534928 w 12193268"/>
              <a:gd name="connsiteY11984" fmla="*/ 4201539 h 6852115"/>
              <a:gd name="connsiteX11985" fmla="*/ 1413332 w 12193268"/>
              <a:gd name="connsiteY11985" fmla="*/ 4317950 h 6852115"/>
              <a:gd name="connsiteX11986" fmla="*/ 1437948 w 12193268"/>
              <a:gd name="connsiteY11986" fmla="*/ 4340701 h 6852115"/>
              <a:gd name="connsiteX11987" fmla="*/ 1527526 w 12193268"/>
              <a:gd name="connsiteY11987" fmla="*/ 4258019 h 6852115"/>
              <a:gd name="connsiteX11988" fmla="*/ 1553989 w 12193268"/>
              <a:gd name="connsiteY11988" fmla="*/ 4285822 h 6852115"/>
              <a:gd name="connsiteX11989" fmla="*/ 1437414 w 12193268"/>
              <a:gd name="connsiteY11989" fmla="*/ 4392469 h 6852115"/>
              <a:gd name="connsiteX11990" fmla="*/ 1355206 w 12193268"/>
              <a:gd name="connsiteY11990" fmla="*/ 4316487 h 6852115"/>
              <a:gd name="connsiteX11991" fmla="*/ 1507190 w 12193268"/>
              <a:gd name="connsiteY11991" fmla="*/ 4174948 h 6852115"/>
              <a:gd name="connsiteX11992" fmla="*/ 1356349 w 12193268"/>
              <a:gd name="connsiteY11992" fmla="*/ 4034100 h 6852115"/>
              <a:gd name="connsiteX11993" fmla="*/ 1438610 w 12193268"/>
              <a:gd name="connsiteY11993" fmla="*/ 3958173 h 6852115"/>
              <a:gd name="connsiteX11994" fmla="*/ 1445130 w 12193268"/>
              <a:gd name="connsiteY11994" fmla="*/ 3965025 h 6852115"/>
              <a:gd name="connsiteX11995" fmla="*/ 1446030 w 12193268"/>
              <a:gd name="connsiteY11995" fmla="*/ 3964080 h 6852115"/>
              <a:gd name="connsiteX11996" fmla="*/ 1555110 w 12193268"/>
              <a:gd name="connsiteY11996" fmla="*/ 4064901 h 6852115"/>
              <a:gd name="connsiteX11997" fmla="*/ 1528628 w 12193268"/>
              <a:gd name="connsiteY11997" fmla="*/ 4092686 h 6852115"/>
              <a:gd name="connsiteX11998" fmla="*/ 1439107 w 12193268"/>
              <a:gd name="connsiteY11998" fmla="*/ 4009942 h 6852115"/>
              <a:gd name="connsiteX11999" fmla="*/ 1414368 w 12193268"/>
              <a:gd name="connsiteY11999" fmla="*/ 4032777 h 6852115"/>
              <a:gd name="connsiteX12000" fmla="*/ 1534948 w 12193268"/>
              <a:gd name="connsiteY12000" fmla="*/ 4148375 h 6852115"/>
              <a:gd name="connsiteX12001" fmla="*/ 1618044 w 12193268"/>
              <a:gd name="connsiteY12001" fmla="*/ 4068822 h 6852115"/>
              <a:gd name="connsiteX12002" fmla="*/ 1467906 w 12193268"/>
              <a:gd name="connsiteY12002" fmla="*/ 3929208 h 6852115"/>
              <a:gd name="connsiteX12003" fmla="*/ 1559487 w 12193268"/>
              <a:gd name="connsiteY12003" fmla="*/ 3844681 h 6852115"/>
              <a:gd name="connsiteX12004" fmla="*/ 1671305 w 12193268"/>
              <a:gd name="connsiteY12004" fmla="*/ 3950608 h 6852115"/>
              <a:gd name="connsiteX12005" fmla="*/ 1644823 w 12193268"/>
              <a:gd name="connsiteY12005" fmla="*/ 3978393 h 6852115"/>
              <a:gd name="connsiteX12006" fmla="*/ 1558074 w 12193268"/>
              <a:gd name="connsiteY12006" fmla="*/ 3898212 h 6852115"/>
              <a:gd name="connsiteX12007" fmla="*/ 1524014 w 12193268"/>
              <a:gd name="connsiteY12007" fmla="*/ 3929648 h 6852115"/>
              <a:gd name="connsiteX12008" fmla="*/ 1645820 w 12193268"/>
              <a:gd name="connsiteY12008" fmla="*/ 4042233 h 6852115"/>
              <a:gd name="connsiteX12009" fmla="*/ 1733335 w 12193268"/>
              <a:gd name="connsiteY12009" fmla="*/ 3958451 h 6852115"/>
              <a:gd name="connsiteX12010" fmla="*/ 1582612 w 12193268"/>
              <a:gd name="connsiteY12010" fmla="*/ 3813955 h 6852115"/>
              <a:gd name="connsiteX12011" fmla="*/ 1584877 w 12193268"/>
              <a:gd name="connsiteY12011" fmla="*/ 3811664 h 6852115"/>
              <a:gd name="connsiteX12012" fmla="*/ 1617619 w 12193268"/>
              <a:gd name="connsiteY12012" fmla="*/ 3811675 h 6852115"/>
              <a:gd name="connsiteX12013" fmla="*/ 1601254 w 12193268"/>
              <a:gd name="connsiteY12013" fmla="*/ 3795096 h 6852115"/>
              <a:gd name="connsiteX12014" fmla="*/ 1605343 w 12193268"/>
              <a:gd name="connsiteY12014" fmla="*/ 3790960 h 6852115"/>
              <a:gd name="connsiteX12015" fmla="*/ 1597168 w 12193268"/>
              <a:gd name="connsiteY12015" fmla="*/ 3790957 h 6852115"/>
              <a:gd name="connsiteX12016" fmla="*/ 1590953 w 12193268"/>
              <a:gd name="connsiteY12016" fmla="*/ 3784662 h 6852115"/>
              <a:gd name="connsiteX12017" fmla="*/ 1738712 w 12193268"/>
              <a:gd name="connsiteY12017" fmla="*/ 3643206 h 6852115"/>
              <a:gd name="connsiteX12018" fmla="*/ 1651166 w 12193268"/>
              <a:gd name="connsiteY12018" fmla="*/ 3559278 h 6852115"/>
              <a:gd name="connsiteX12019" fmla="*/ 1528326 w 12193268"/>
              <a:gd name="connsiteY12019" fmla="*/ 3672658 h 6852115"/>
              <a:gd name="connsiteX12020" fmla="*/ 1562364 w 12193268"/>
              <a:gd name="connsiteY12020" fmla="*/ 3704118 h 6852115"/>
              <a:gd name="connsiteX12021" fmla="*/ 1649170 w 12193268"/>
              <a:gd name="connsiteY12021" fmla="*/ 3623996 h 6852115"/>
              <a:gd name="connsiteX12022" fmla="*/ 1675632 w 12193268"/>
              <a:gd name="connsiteY12022" fmla="*/ 3651800 h 6852115"/>
              <a:gd name="connsiteX12023" fmla="*/ 1563740 w 12193268"/>
              <a:gd name="connsiteY12023" fmla="*/ 3757652 h 6852115"/>
              <a:gd name="connsiteX12024" fmla="*/ 1472218 w 12193268"/>
              <a:gd name="connsiteY12024" fmla="*/ 3673060 h 6852115"/>
              <a:gd name="connsiteX12025" fmla="*/ 1623409 w 12193268"/>
              <a:gd name="connsiteY12025" fmla="*/ 3532668 h 6852115"/>
              <a:gd name="connsiteX12026" fmla="*/ 1540457 w 12193268"/>
              <a:gd name="connsiteY12026" fmla="*/ 3453144 h 6852115"/>
              <a:gd name="connsiteX12027" fmla="*/ 1418862 w 12193268"/>
              <a:gd name="connsiteY12027" fmla="*/ 3569555 h 6852115"/>
              <a:gd name="connsiteX12028" fmla="*/ 1443476 w 12193268"/>
              <a:gd name="connsiteY12028" fmla="*/ 3592306 h 6852115"/>
              <a:gd name="connsiteX12029" fmla="*/ 1533055 w 12193268"/>
              <a:gd name="connsiteY12029" fmla="*/ 3509624 h 6852115"/>
              <a:gd name="connsiteX12030" fmla="*/ 1559518 w 12193268"/>
              <a:gd name="connsiteY12030" fmla="*/ 3537427 h 6852115"/>
              <a:gd name="connsiteX12031" fmla="*/ 1442942 w 12193268"/>
              <a:gd name="connsiteY12031" fmla="*/ 3644076 h 6852115"/>
              <a:gd name="connsiteX12032" fmla="*/ 1360735 w 12193268"/>
              <a:gd name="connsiteY12032" fmla="*/ 3568092 h 6852115"/>
              <a:gd name="connsiteX12033" fmla="*/ 1512719 w 12193268"/>
              <a:gd name="connsiteY12033" fmla="*/ 3426554 h 6852115"/>
              <a:gd name="connsiteX12034" fmla="*/ 1361878 w 12193268"/>
              <a:gd name="connsiteY12034" fmla="*/ 3285708 h 6852115"/>
              <a:gd name="connsiteX12035" fmla="*/ 1444138 w 12193268"/>
              <a:gd name="connsiteY12035" fmla="*/ 3209781 h 6852115"/>
              <a:gd name="connsiteX12036" fmla="*/ 1450659 w 12193268"/>
              <a:gd name="connsiteY12036" fmla="*/ 3216633 h 6852115"/>
              <a:gd name="connsiteX12037" fmla="*/ 1451559 w 12193268"/>
              <a:gd name="connsiteY12037" fmla="*/ 3215688 h 6852115"/>
              <a:gd name="connsiteX12038" fmla="*/ 1560639 w 12193268"/>
              <a:gd name="connsiteY12038" fmla="*/ 3316508 h 6852115"/>
              <a:gd name="connsiteX12039" fmla="*/ 1534157 w 12193268"/>
              <a:gd name="connsiteY12039" fmla="*/ 3344294 h 6852115"/>
              <a:gd name="connsiteX12040" fmla="*/ 1444635 w 12193268"/>
              <a:gd name="connsiteY12040" fmla="*/ 3261549 h 6852115"/>
              <a:gd name="connsiteX12041" fmla="*/ 1419897 w 12193268"/>
              <a:gd name="connsiteY12041" fmla="*/ 3284385 h 6852115"/>
              <a:gd name="connsiteX12042" fmla="*/ 1540477 w 12193268"/>
              <a:gd name="connsiteY12042" fmla="*/ 3399981 h 6852115"/>
              <a:gd name="connsiteX12043" fmla="*/ 1623574 w 12193268"/>
              <a:gd name="connsiteY12043" fmla="*/ 3320429 h 6852115"/>
              <a:gd name="connsiteX12044" fmla="*/ 1473435 w 12193268"/>
              <a:gd name="connsiteY12044" fmla="*/ 3180817 h 6852115"/>
              <a:gd name="connsiteX12045" fmla="*/ 1565016 w 12193268"/>
              <a:gd name="connsiteY12045" fmla="*/ 3096288 h 6852115"/>
              <a:gd name="connsiteX12046" fmla="*/ 1676834 w 12193268"/>
              <a:gd name="connsiteY12046" fmla="*/ 3202215 h 6852115"/>
              <a:gd name="connsiteX12047" fmla="*/ 1650352 w 12193268"/>
              <a:gd name="connsiteY12047" fmla="*/ 3230001 h 6852115"/>
              <a:gd name="connsiteX12048" fmla="*/ 1563603 w 12193268"/>
              <a:gd name="connsiteY12048" fmla="*/ 3149820 h 6852115"/>
              <a:gd name="connsiteX12049" fmla="*/ 1529544 w 12193268"/>
              <a:gd name="connsiteY12049" fmla="*/ 3181257 h 6852115"/>
              <a:gd name="connsiteX12050" fmla="*/ 1651349 w 12193268"/>
              <a:gd name="connsiteY12050" fmla="*/ 3293840 h 6852115"/>
              <a:gd name="connsiteX12051" fmla="*/ 1738864 w 12193268"/>
              <a:gd name="connsiteY12051" fmla="*/ 3210058 h 6852115"/>
              <a:gd name="connsiteX12052" fmla="*/ 1588141 w 12193268"/>
              <a:gd name="connsiteY12052" fmla="*/ 3065562 h 6852115"/>
              <a:gd name="connsiteX12053" fmla="*/ 1600489 w 12193268"/>
              <a:gd name="connsiteY12053" fmla="*/ 3053072 h 6852115"/>
              <a:gd name="connsiteX12054" fmla="*/ 1616407 w 12193268"/>
              <a:gd name="connsiteY12054" fmla="*/ 3053073 h 6852115"/>
              <a:gd name="connsiteX12055" fmla="*/ 1608449 w 12193268"/>
              <a:gd name="connsiteY12055" fmla="*/ 3045017 h 6852115"/>
              <a:gd name="connsiteX12056" fmla="*/ 1610872 w 12193268"/>
              <a:gd name="connsiteY12056" fmla="*/ 3042568 h 6852115"/>
              <a:gd name="connsiteX12057" fmla="*/ 1606028 w 12193268"/>
              <a:gd name="connsiteY12057" fmla="*/ 3042565 h 6852115"/>
              <a:gd name="connsiteX12058" fmla="*/ 1589731 w 12193268"/>
              <a:gd name="connsiteY12058" fmla="*/ 3026068 h 6852115"/>
              <a:gd name="connsiteX12059" fmla="*/ 1737439 w 12193268"/>
              <a:gd name="connsiteY12059" fmla="*/ 2884562 h 6852115"/>
              <a:gd name="connsiteX12060" fmla="*/ 1649864 w 12193268"/>
              <a:gd name="connsiteY12060" fmla="*/ 2800664 h 6852115"/>
              <a:gd name="connsiteX12061" fmla="*/ 1527065 w 12193268"/>
              <a:gd name="connsiteY12061" fmla="*/ 2914085 h 6852115"/>
              <a:gd name="connsiteX12062" fmla="*/ 1561113 w 12193268"/>
              <a:gd name="connsiteY12062" fmla="*/ 2945533 h 6852115"/>
              <a:gd name="connsiteX12063" fmla="*/ 1647890 w 12193268"/>
              <a:gd name="connsiteY12063" fmla="*/ 2865383 h 6852115"/>
              <a:gd name="connsiteX12064" fmla="*/ 1674362 w 12193268"/>
              <a:gd name="connsiteY12064" fmla="*/ 2893178 h 6852115"/>
              <a:gd name="connsiteX12065" fmla="*/ 1562508 w 12193268"/>
              <a:gd name="connsiteY12065" fmla="*/ 2999067 h 6852115"/>
              <a:gd name="connsiteX12066" fmla="*/ 1470957 w 12193268"/>
              <a:gd name="connsiteY12066" fmla="*/ 2914507 h 6852115"/>
              <a:gd name="connsiteX12067" fmla="*/ 1622098 w 12193268"/>
              <a:gd name="connsiteY12067" fmla="*/ 2774064 h 6852115"/>
              <a:gd name="connsiteX12068" fmla="*/ 1539118 w 12193268"/>
              <a:gd name="connsiteY12068" fmla="*/ 2694569 h 6852115"/>
              <a:gd name="connsiteX12069" fmla="*/ 1417564 w 12193268"/>
              <a:gd name="connsiteY12069" fmla="*/ 2811021 h 6852115"/>
              <a:gd name="connsiteX12070" fmla="*/ 1442186 w 12193268"/>
              <a:gd name="connsiteY12070" fmla="*/ 2833764 h 6852115"/>
              <a:gd name="connsiteX12071" fmla="*/ 1531737 w 12193268"/>
              <a:gd name="connsiteY12071" fmla="*/ 2751050 h 6852115"/>
              <a:gd name="connsiteX12072" fmla="*/ 1558208 w 12193268"/>
              <a:gd name="connsiteY12072" fmla="*/ 2778844 h 6852115"/>
              <a:gd name="connsiteX12073" fmla="*/ 1441670 w 12193268"/>
              <a:gd name="connsiteY12073" fmla="*/ 2885534 h 6852115"/>
              <a:gd name="connsiteX12074" fmla="*/ 1359437 w 12193268"/>
              <a:gd name="connsiteY12074" fmla="*/ 2809578 h 6852115"/>
              <a:gd name="connsiteX12075" fmla="*/ 1511371 w 12193268"/>
              <a:gd name="connsiteY12075" fmla="*/ 2667987 h 6852115"/>
              <a:gd name="connsiteX12076" fmla="*/ 1360480 w 12193268"/>
              <a:gd name="connsiteY12076" fmla="*/ 2527192 h 6852115"/>
              <a:gd name="connsiteX12077" fmla="*/ 1442713 w 12193268"/>
              <a:gd name="connsiteY12077" fmla="*/ 2451235 h 6852115"/>
              <a:gd name="connsiteX12078" fmla="*/ 1449236 w 12193268"/>
              <a:gd name="connsiteY12078" fmla="*/ 2458085 h 6852115"/>
              <a:gd name="connsiteX12079" fmla="*/ 1450136 w 12193268"/>
              <a:gd name="connsiteY12079" fmla="*/ 2457140 h 6852115"/>
              <a:gd name="connsiteX12080" fmla="*/ 1559252 w 12193268"/>
              <a:gd name="connsiteY12080" fmla="*/ 2557924 h 6852115"/>
              <a:gd name="connsiteX12081" fmla="*/ 1532779 w 12193268"/>
              <a:gd name="connsiteY12081" fmla="*/ 2585719 h 6852115"/>
              <a:gd name="connsiteX12082" fmla="*/ 1443228 w 12193268"/>
              <a:gd name="connsiteY12082" fmla="*/ 2503004 h 6852115"/>
              <a:gd name="connsiteX12083" fmla="*/ 1418498 w 12193268"/>
              <a:gd name="connsiteY12083" fmla="*/ 2525848 h 6852115"/>
              <a:gd name="connsiteX12084" fmla="*/ 1539117 w 12193268"/>
              <a:gd name="connsiteY12084" fmla="*/ 2641405 h 6852115"/>
              <a:gd name="connsiteX12085" fmla="*/ 1622188 w 12193268"/>
              <a:gd name="connsiteY12085" fmla="*/ 2561824 h 6852115"/>
              <a:gd name="connsiteX12086" fmla="*/ 1472000 w 12193268"/>
              <a:gd name="connsiteY12086" fmla="*/ 2422261 h 6852115"/>
              <a:gd name="connsiteX12087" fmla="*/ 1563551 w 12193268"/>
              <a:gd name="connsiteY12087" fmla="*/ 2337701 h 6852115"/>
              <a:gd name="connsiteX12088" fmla="*/ 1675406 w 12193268"/>
              <a:gd name="connsiteY12088" fmla="*/ 2443591 h 6852115"/>
              <a:gd name="connsiteX12089" fmla="*/ 1648933 w 12193268"/>
              <a:gd name="connsiteY12089" fmla="*/ 2471384 h 6852115"/>
              <a:gd name="connsiteX12090" fmla="*/ 1562157 w 12193268"/>
              <a:gd name="connsiteY12090" fmla="*/ 2391234 h 6852115"/>
              <a:gd name="connsiteX12091" fmla="*/ 1528109 w 12193268"/>
              <a:gd name="connsiteY12091" fmla="*/ 2422683 h 6852115"/>
              <a:gd name="connsiteX12092" fmla="*/ 1649953 w 12193268"/>
              <a:gd name="connsiteY12092" fmla="*/ 2535224 h 6852115"/>
              <a:gd name="connsiteX12093" fmla="*/ 1737439 w 12193268"/>
              <a:gd name="connsiteY12093" fmla="*/ 2451412 h 6852115"/>
              <a:gd name="connsiteX12094" fmla="*/ 1586664 w 12193268"/>
              <a:gd name="connsiteY12094" fmla="*/ 2306968 h 6852115"/>
              <a:gd name="connsiteX12095" fmla="*/ 1588929 w 12193268"/>
              <a:gd name="connsiteY12095" fmla="*/ 2304676 h 6852115"/>
              <a:gd name="connsiteX12096" fmla="*/ 1621671 w 12193268"/>
              <a:gd name="connsiteY12096" fmla="*/ 2304676 h 6852115"/>
              <a:gd name="connsiteX12097" fmla="*/ 1605300 w 12193268"/>
              <a:gd name="connsiteY12097" fmla="*/ 2288103 h 6852115"/>
              <a:gd name="connsiteX12098" fmla="*/ 1609388 w 12193268"/>
              <a:gd name="connsiteY12098" fmla="*/ 2283964 h 6852115"/>
              <a:gd name="connsiteX12099" fmla="*/ 1601212 w 12193268"/>
              <a:gd name="connsiteY12099" fmla="*/ 2283965 h 6852115"/>
              <a:gd name="connsiteX12100" fmla="*/ 1594995 w 12193268"/>
              <a:gd name="connsiteY12100" fmla="*/ 2277672 h 6852115"/>
              <a:gd name="connsiteX12101" fmla="*/ 1742704 w 12193268"/>
              <a:gd name="connsiteY12101" fmla="*/ 2136166 h 6852115"/>
              <a:gd name="connsiteX12102" fmla="*/ 1655129 w 12193268"/>
              <a:gd name="connsiteY12102" fmla="*/ 2052268 h 6852115"/>
              <a:gd name="connsiteX12103" fmla="*/ 1532329 w 12193268"/>
              <a:gd name="connsiteY12103" fmla="*/ 2165690 h 6852115"/>
              <a:gd name="connsiteX12104" fmla="*/ 1566378 w 12193268"/>
              <a:gd name="connsiteY12104" fmla="*/ 2197138 h 6852115"/>
              <a:gd name="connsiteX12105" fmla="*/ 1653155 w 12193268"/>
              <a:gd name="connsiteY12105" fmla="*/ 2116988 h 6852115"/>
              <a:gd name="connsiteX12106" fmla="*/ 1679628 w 12193268"/>
              <a:gd name="connsiteY12106" fmla="*/ 2144781 h 6852115"/>
              <a:gd name="connsiteX12107" fmla="*/ 1567773 w 12193268"/>
              <a:gd name="connsiteY12107" fmla="*/ 2250672 h 6852115"/>
              <a:gd name="connsiteX12108" fmla="*/ 1476221 w 12193268"/>
              <a:gd name="connsiteY12108" fmla="*/ 2166111 h 6852115"/>
              <a:gd name="connsiteX12109" fmla="*/ 1627363 w 12193268"/>
              <a:gd name="connsiteY12109" fmla="*/ 2025668 h 6852115"/>
              <a:gd name="connsiteX12110" fmla="*/ 1544383 w 12193268"/>
              <a:gd name="connsiteY12110" fmla="*/ 1946173 h 6852115"/>
              <a:gd name="connsiteX12111" fmla="*/ 1422829 w 12193268"/>
              <a:gd name="connsiteY12111" fmla="*/ 2062625 h 6852115"/>
              <a:gd name="connsiteX12112" fmla="*/ 1447450 w 12193268"/>
              <a:gd name="connsiteY12112" fmla="*/ 2085368 h 6852115"/>
              <a:gd name="connsiteX12113" fmla="*/ 1537001 w 12193268"/>
              <a:gd name="connsiteY12113" fmla="*/ 2002654 h 6852115"/>
              <a:gd name="connsiteX12114" fmla="*/ 1563474 w 12193268"/>
              <a:gd name="connsiteY12114" fmla="*/ 2030448 h 6852115"/>
              <a:gd name="connsiteX12115" fmla="*/ 1446935 w 12193268"/>
              <a:gd name="connsiteY12115" fmla="*/ 2137137 h 6852115"/>
              <a:gd name="connsiteX12116" fmla="*/ 1364702 w 12193268"/>
              <a:gd name="connsiteY12116" fmla="*/ 2061181 h 6852115"/>
              <a:gd name="connsiteX12117" fmla="*/ 1516636 w 12193268"/>
              <a:gd name="connsiteY12117" fmla="*/ 1919592 h 6852115"/>
              <a:gd name="connsiteX12118" fmla="*/ 1365745 w 12193268"/>
              <a:gd name="connsiteY12118" fmla="*/ 1778795 h 6852115"/>
              <a:gd name="connsiteX12119" fmla="*/ 1447977 w 12193268"/>
              <a:gd name="connsiteY12119" fmla="*/ 1702839 h 6852115"/>
              <a:gd name="connsiteX12120" fmla="*/ 1454502 w 12193268"/>
              <a:gd name="connsiteY12120" fmla="*/ 1709689 h 6852115"/>
              <a:gd name="connsiteX12121" fmla="*/ 1455400 w 12193268"/>
              <a:gd name="connsiteY12121" fmla="*/ 1708744 h 6852115"/>
              <a:gd name="connsiteX12122" fmla="*/ 1564517 w 12193268"/>
              <a:gd name="connsiteY12122" fmla="*/ 1809527 h 6852115"/>
              <a:gd name="connsiteX12123" fmla="*/ 1538044 w 12193268"/>
              <a:gd name="connsiteY12123" fmla="*/ 1837322 h 6852115"/>
              <a:gd name="connsiteX12124" fmla="*/ 1448493 w 12193268"/>
              <a:gd name="connsiteY12124" fmla="*/ 1754609 h 6852115"/>
              <a:gd name="connsiteX12125" fmla="*/ 1423764 w 12193268"/>
              <a:gd name="connsiteY12125" fmla="*/ 1777452 h 6852115"/>
              <a:gd name="connsiteX12126" fmla="*/ 1544384 w 12193268"/>
              <a:gd name="connsiteY12126" fmla="*/ 1893009 h 6852115"/>
              <a:gd name="connsiteX12127" fmla="*/ 1627453 w 12193268"/>
              <a:gd name="connsiteY12127" fmla="*/ 1813427 h 6852115"/>
              <a:gd name="connsiteX12128" fmla="*/ 1477265 w 12193268"/>
              <a:gd name="connsiteY12128" fmla="*/ 1673866 h 6852115"/>
              <a:gd name="connsiteX12129" fmla="*/ 1568816 w 12193268"/>
              <a:gd name="connsiteY12129" fmla="*/ 1589305 h 6852115"/>
              <a:gd name="connsiteX12130" fmla="*/ 1680670 w 12193268"/>
              <a:gd name="connsiteY12130" fmla="*/ 1695195 h 6852115"/>
              <a:gd name="connsiteX12131" fmla="*/ 1654198 w 12193268"/>
              <a:gd name="connsiteY12131" fmla="*/ 1722990 h 6852115"/>
              <a:gd name="connsiteX12132" fmla="*/ 1567421 w 12193268"/>
              <a:gd name="connsiteY12132" fmla="*/ 1642838 h 6852115"/>
              <a:gd name="connsiteX12133" fmla="*/ 1533373 w 12193268"/>
              <a:gd name="connsiteY12133" fmla="*/ 1674286 h 6852115"/>
              <a:gd name="connsiteX12134" fmla="*/ 1655218 w 12193268"/>
              <a:gd name="connsiteY12134" fmla="*/ 1786828 h 6852115"/>
              <a:gd name="connsiteX12135" fmla="*/ 1742704 w 12193268"/>
              <a:gd name="connsiteY12135" fmla="*/ 1703016 h 6852115"/>
              <a:gd name="connsiteX12136" fmla="*/ 1591929 w 12193268"/>
              <a:gd name="connsiteY12136" fmla="*/ 1558573 h 6852115"/>
              <a:gd name="connsiteX12137" fmla="*/ 1614653 w 12193268"/>
              <a:gd name="connsiteY12137" fmla="*/ 1535569 h 6852115"/>
              <a:gd name="connsiteX12138" fmla="*/ 1560806 w 12193268"/>
              <a:gd name="connsiteY12138" fmla="*/ 1535569 h 6852115"/>
              <a:gd name="connsiteX12139" fmla="*/ 1236863 w 12193268"/>
              <a:gd name="connsiteY12139" fmla="*/ 1834778 h 6852115"/>
              <a:gd name="connsiteX12140" fmla="*/ 896273 w 12193268"/>
              <a:gd name="connsiteY12140" fmla="*/ 1520195 h 6852115"/>
              <a:gd name="connsiteX12141" fmla="*/ 663247 w 12193268"/>
              <a:gd name="connsiteY12141" fmla="*/ 1520195 h 6852115"/>
              <a:gd name="connsiteX12142" fmla="*/ 701176 w 12193268"/>
              <a:gd name="connsiteY12142" fmla="*/ 1557545 h 6852115"/>
              <a:gd name="connsiteX12143" fmla="*/ 739103 w 12193268"/>
              <a:gd name="connsiteY12143" fmla="*/ 1520194 h 6852115"/>
              <a:gd name="connsiteX12144" fmla="*/ 511667 w 12193268"/>
              <a:gd name="connsiteY12144" fmla="*/ 1520195 h 6852115"/>
              <a:gd name="connsiteX12145" fmla="*/ 142355 w 12193268"/>
              <a:gd name="connsiteY12145" fmla="*/ 1861306 h 6852115"/>
              <a:gd name="connsiteX12146" fmla="*/ 142355 w 12193268"/>
              <a:gd name="connsiteY12146" fmla="*/ 1863753 h 6852115"/>
              <a:gd name="connsiteX12147" fmla="*/ 2391 w 12193268"/>
              <a:gd name="connsiteY12147" fmla="*/ 1734477 h 6852115"/>
              <a:gd name="connsiteX12148" fmla="*/ 2511 w 12193268"/>
              <a:gd name="connsiteY12148" fmla="*/ 1820602 h 6852115"/>
              <a:gd name="connsiteX12149" fmla="*/ 17979 w 12193268"/>
              <a:gd name="connsiteY12149" fmla="*/ 1805370 h 6852115"/>
              <a:gd name="connsiteX12150" fmla="*/ 131018 w 12193268"/>
              <a:gd name="connsiteY12150" fmla="*/ 1916687 h 6852115"/>
              <a:gd name="connsiteX12151" fmla="*/ 17980 w 12193268"/>
              <a:gd name="connsiteY12151" fmla="*/ 2028003 h 6852115"/>
              <a:gd name="connsiteX12152" fmla="*/ 2778 w 12193268"/>
              <a:gd name="connsiteY12152" fmla="*/ 2013033 h 6852115"/>
              <a:gd name="connsiteX12153" fmla="*/ 2884 w 12193268"/>
              <a:gd name="connsiteY12153" fmla="*/ 2088950 h 6852115"/>
              <a:gd name="connsiteX12154" fmla="*/ 142355 w 12193268"/>
              <a:gd name="connsiteY12154" fmla="*/ 1960128 h 6852115"/>
              <a:gd name="connsiteX12155" fmla="*/ 142355 w 12193268"/>
              <a:gd name="connsiteY12155" fmla="*/ 1957682 h 6852115"/>
              <a:gd name="connsiteX12156" fmla="*/ 492684 w 12193268"/>
              <a:gd name="connsiteY12156" fmla="*/ 2281260 h 6852115"/>
              <a:gd name="connsiteX12157" fmla="*/ 137090 w 12193268"/>
              <a:gd name="connsiteY12157" fmla="*/ 2609702 h 6852115"/>
              <a:gd name="connsiteX12158" fmla="*/ 137089 w 12193268"/>
              <a:gd name="connsiteY12158" fmla="*/ 2612148 h 6852115"/>
              <a:gd name="connsiteX12159" fmla="*/ 3439 w 12193268"/>
              <a:gd name="connsiteY12159" fmla="*/ 2488704 h 6852115"/>
              <a:gd name="connsiteX12160" fmla="*/ 3542 w 12193268"/>
              <a:gd name="connsiteY12160" fmla="*/ 2562799 h 6852115"/>
              <a:gd name="connsiteX12161" fmla="*/ 12715 w 12193268"/>
              <a:gd name="connsiteY12161" fmla="*/ 2553765 h 6852115"/>
              <a:gd name="connsiteX12162" fmla="*/ 125753 w 12193268"/>
              <a:gd name="connsiteY12162" fmla="*/ 2665082 h 6852115"/>
              <a:gd name="connsiteX12163" fmla="*/ 12715 w 12193268"/>
              <a:gd name="connsiteY12163" fmla="*/ 2776399 h 6852115"/>
              <a:gd name="connsiteX12164" fmla="*/ 3827 w 12193268"/>
              <a:gd name="connsiteY12164" fmla="*/ 2767646 h 6852115"/>
              <a:gd name="connsiteX12165" fmla="*/ 3915 w 12193268"/>
              <a:gd name="connsiteY12165" fmla="*/ 2831531 h 6852115"/>
              <a:gd name="connsiteX12166" fmla="*/ 137090 w 12193268"/>
              <a:gd name="connsiteY12166" fmla="*/ 2708525 h 6852115"/>
              <a:gd name="connsiteX12167" fmla="*/ 137091 w 12193268"/>
              <a:gd name="connsiteY12167" fmla="*/ 2706079 h 6852115"/>
              <a:gd name="connsiteX12168" fmla="*/ 496112 w 12193268"/>
              <a:gd name="connsiteY12168" fmla="*/ 3037685 h 6852115"/>
              <a:gd name="connsiteX12169" fmla="*/ 138459 w 12193268"/>
              <a:gd name="connsiteY12169" fmla="*/ 3367797 h 6852115"/>
              <a:gd name="connsiteX12170" fmla="*/ 138458 w 12193268"/>
              <a:gd name="connsiteY12170" fmla="*/ 3370246 h 6852115"/>
              <a:gd name="connsiteX12171" fmla="*/ 4492 w 12193268"/>
              <a:gd name="connsiteY12171" fmla="*/ 3246424 h 6852115"/>
              <a:gd name="connsiteX12172" fmla="*/ 4596 w 12193268"/>
              <a:gd name="connsiteY12172" fmla="*/ 3321178 h 6852115"/>
              <a:gd name="connsiteX12173" fmla="*/ 14104 w 12193268"/>
              <a:gd name="connsiteY12173" fmla="*/ 3311821 h 6852115"/>
              <a:gd name="connsiteX12174" fmla="*/ 127101 w 12193268"/>
              <a:gd name="connsiteY12174" fmla="*/ 3423175 h 6852115"/>
              <a:gd name="connsiteX12175" fmla="*/ 14024 w 12193268"/>
              <a:gd name="connsiteY12175" fmla="*/ 3534453 h 6852115"/>
              <a:gd name="connsiteX12176" fmla="*/ 4880 w 12193268"/>
              <a:gd name="connsiteY12176" fmla="*/ 3525442 h 6852115"/>
              <a:gd name="connsiteX12177" fmla="*/ 4969 w 12193268"/>
              <a:gd name="connsiteY12177" fmla="*/ 3589799 h 6852115"/>
              <a:gd name="connsiteX12178" fmla="*/ 138424 w 12193268"/>
              <a:gd name="connsiteY12178" fmla="*/ 3466621 h 6852115"/>
              <a:gd name="connsiteX12179" fmla="*/ 138424 w 12193268"/>
              <a:gd name="connsiteY12179" fmla="*/ 3464174 h 6852115"/>
              <a:gd name="connsiteX12180" fmla="*/ 488640 w 12193268"/>
              <a:gd name="connsiteY12180" fmla="*/ 3787872 h 6852115"/>
              <a:gd name="connsiteX12181" fmla="*/ 132928 w 12193268"/>
              <a:gd name="connsiteY12181" fmla="*/ 4116192 h 6852115"/>
              <a:gd name="connsiteX12182" fmla="*/ 132928 w 12193268"/>
              <a:gd name="connsiteY12182" fmla="*/ 4118639 h 6852115"/>
              <a:gd name="connsiteX12183" fmla="*/ 5540 w 12193268"/>
              <a:gd name="connsiteY12183" fmla="*/ 4000897 h 6852115"/>
              <a:gd name="connsiteX12184" fmla="*/ 5627 w 12193268"/>
              <a:gd name="connsiteY12184" fmla="*/ 4063113 h 6852115"/>
              <a:gd name="connsiteX12185" fmla="*/ 8574 w 12193268"/>
              <a:gd name="connsiteY12185" fmla="*/ 4060213 h 6852115"/>
              <a:gd name="connsiteX12186" fmla="*/ 121572 w 12193268"/>
              <a:gd name="connsiteY12186" fmla="*/ 4171569 h 6852115"/>
              <a:gd name="connsiteX12187" fmla="*/ 8495 w 12193268"/>
              <a:gd name="connsiteY12187" fmla="*/ 4282848 h 6852115"/>
              <a:gd name="connsiteX12188" fmla="*/ 5929 w 12193268"/>
              <a:gd name="connsiteY12188" fmla="*/ 4280319 h 6852115"/>
              <a:gd name="connsiteX12189" fmla="*/ 6001 w 12193268"/>
              <a:gd name="connsiteY12189" fmla="*/ 4332140 h 6852115"/>
              <a:gd name="connsiteX12190" fmla="*/ 132895 w 12193268"/>
              <a:gd name="connsiteY12190" fmla="*/ 4215017 h 6852115"/>
              <a:gd name="connsiteX12191" fmla="*/ 132895 w 12193268"/>
              <a:gd name="connsiteY12191" fmla="*/ 4212568 h 6852115"/>
              <a:gd name="connsiteX12192" fmla="*/ 491813 w 12193268"/>
              <a:gd name="connsiteY12192" fmla="*/ 4544311 h 6852115"/>
              <a:gd name="connsiteX12193" fmla="*/ 541565 w 12193268"/>
              <a:gd name="connsiteY12193" fmla="*/ 4544327 h 6852115"/>
              <a:gd name="connsiteX12194" fmla="*/ 516381 w 12193268"/>
              <a:gd name="connsiteY12194" fmla="*/ 4518817 h 6852115"/>
              <a:gd name="connsiteX12195" fmla="*/ 664597 w 12193268"/>
              <a:gd name="connsiteY12195" fmla="*/ 4376923 h 6852115"/>
              <a:gd name="connsiteX12196" fmla="*/ 577492 w 12193268"/>
              <a:gd name="connsiteY12196" fmla="*/ 4293417 h 6852115"/>
              <a:gd name="connsiteX12197" fmla="*/ 456087 w 12193268"/>
              <a:gd name="connsiteY12197" fmla="*/ 4405475 h 6852115"/>
              <a:gd name="connsiteX12198" fmla="*/ 490123 w 12193268"/>
              <a:gd name="connsiteY12198" fmla="*/ 4436933 h 6852115"/>
              <a:gd name="connsiteX12199" fmla="*/ 576929 w 12193268"/>
              <a:gd name="connsiteY12199" fmla="*/ 4356812 h 6852115"/>
              <a:gd name="connsiteX12200" fmla="*/ 603392 w 12193268"/>
              <a:gd name="connsiteY12200" fmla="*/ 4384616 h 6852115"/>
              <a:gd name="connsiteX12201" fmla="*/ 491499 w 12193268"/>
              <a:gd name="connsiteY12201" fmla="*/ 4490467 h 6852115"/>
              <a:gd name="connsiteX12202" fmla="*/ 399978 w 12193268"/>
              <a:gd name="connsiteY12202" fmla="*/ 4405876 h 6852115"/>
              <a:gd name="connsiteX12203" fmla="*/ 549736 w 12193268"/>
              <a:gd name="connsiteY12203" fmla="*/ 4266808 h 6852115"/>
              <a:gd name="connsiteX12204" fmla="*/ 466344 w 12193268"/>
              <a:gd name="connsiteY12204" fmla="*/ 4186862 h 6852115"/>
              <a:gd name="connsiteX12205" fmla="*/ 346146 w 12193268"/>
              <a:gd name="connsiteY12205" fmla="*/ 4301933 h 6852115"/>
              <a:gd name="connsiteX12206" fmla="*/ 371235 w 12193268"/>
              <a:gd name="connsiteY12206" fmla="*/ 4325123 h 6852115"/>
              <a:gd name="connsiteX12207" fmla="*/ 460815 w 12193268"/>
              <a:gd name="connsiteY12207" fmla="*/ 4242439 h 6852115"/>
              <a:gd name="connsiteX12208" fmla="*/ 487278 w 12193268"/>
              <a:gd name="connsiteY12208" fmla="*/ 4270243 h 6852115"/>
              <a:gd name="connsiteX12209" fmla="*/ 370701 w 12193268"/>
              <a:gd name="connsiteY12209" fmla="*/ 4376892 h 6852115"/>
              <a:gd name="connsiteX12210" fmla="*/ 288493 w 12193268"/>
              <a:gd name="connsiteY12210" fmla="*/ 4300907 h 6852115"/>
              <a:gd name="connsiteX12211" fmla="*/ 438606 w 12193268"/>
              <a:gd name="connsiteY12211" fmla="*/ 4160270 h 6852115"/>
              <a:gd name="connsiteX12212" fmla="*/ 289635 w 12193268"/>
              <a:gd name="connsiteY12212" fmla="*/ 4018737 h 6852115"/>
              <a:gd name="connsiteX12213" fmla="*/ 371898 w 12193268"/>
              <a:gd name="connsiteY12213" fmla="*/ 3942809 h 6852115"/>
              <a:gd name="connsiteX12214" fmla="*/ 488399 w 12193268"/>
              <a:gd name="connsiteY12214" fmla="*/ 4049537 h 6852115"/>
              <a:gd name="connsiteX12215" fmla="*/ 461917 w 12193268"/>
              <a:gd name="connsiteY12215" fmla="*/ 4077323 h 6852115"/>
              <a:gd name="connsiteX12216" fmla="*/ 372395 w 12193268"/>
              <a:gd name="connsiteY12216" fmla="*/ 3994579 h 6852115"/>
              <a:gd name="connsiteX12217" fmla="*/ 346336 w 12193268"/>
              <a:gd name="connsiteY12217" fmla="*/ 4018631 h 6852115"/>
              <a:gd name="connsiteX12218" fmla="*/ 466362 w 12193268"/>
              <a:gd name="connsiteY12218" fmla="*/ 4133698 h 6852115"/>
              <a:gd name="connsiteX12219" fmla="*/ 550746 w 12193268"/>
              <a:gd name="connsiteY12219" fmla="*/ 4052914 h 6852115"/>
              <a:gd name="connsiteX12220" fmla="*/ 401195 w 12193268"/>
              <a:gd name="connsiteY12220" fmla="*/ 3913844 h 6852115"/>
              <a:gd name="connsiteX12221" fmla="*/ 492775 w 12193268"/>
              <a:gd name="connsiteY12221" fmla="*/ 3829316 h 6852115"/>
              <a:gd name="connsiteX12222" fmla="*/ 604592 w 12193268"/>
              <a:gd name="connsiteY12222" fmla="*/ 3935244 h 6852115"/>
              <a:gd name="connsiteX12223" fmla="*/ 578112 w 12193268"/>
              <a:gd name="connsiteY12223" fmla="*/ 3963029 h 6852115"/>
              <a:gd name="connsiteX12224" fmla="*/ 491363 w 12193268"/>
              <a:gd name="connsiteY12224" fmla="*/ 3882848 h 6852115"/>
              <a:gd name="connsiteX12225" fmla="*/ 457302 w 12193268"/>
              <a:gd name="connsiteY12225" fmla="*/ 3914285 h 6852115"/>
              <a:gd name="connsiteX12226" fmla="*/ 578521 w 12193268"/>
              <a:gd name="connsiteY12226" fmla="*/ 4026324 h 6852115"/>
              <a:gd name="connsiteX12227" fmla="*/ 664750 w 12193268"/>
              <a:gd name="connsiteY12227" fmla="*/ 3943772 h 6852115"/>
              <a:gd name="connsiteX12228" fmla="*/ 519699 w 12193268"/>
              <a:gd name="connsiteY12228" fmla="*/ 3804716 h 6852115"/>
              <a:gd name="connsiteX12229" fmla="*/ 528389 w 12193268"/>
              <a:gd name="connsiteY12229" fmla="*/ 3795927 h 6852115"/>
              <a:gd name="connsiteX12230" fmla="*/ 547094 w 12193268"/>
              <a:gd name="connsiteY12230" fmla="*/ 3795933 h 6852115"/>
              <a:gd name="connsiteX12231" fmla="*/ 537745 w 12193268"/>
              <a:gd name="connsiteY12231" fmla="*/ 3786462 h 6852115"/>
              <a:gd name="connsiteX12232" fmla="*/ 546691 w 12193268"/>
              <a:gd name="connsiteY12232" fmla="*/ 3777412 h 6852115"/>
              <a:gd name="connsiteX12233" fmla="*/ 558400 w 12193268"/>
              <a:gd name="connsiteY12233" fmla="*/ 3788636 h 6852115"/>
              <a:gd name="connsiteX12234" fmla="*/ 550776 w 12193268"/>
              <a:gd name="connsiteY12234" fmla="*/ 3795934 h 6852115"/>
              <a:gd name="connsiteX12235" fmla="*/ 566018 w 12193268"/>
              <a:gd name="connsiteY12235" fmla="*/ 3795939 h 6852115"/>
              <a:gd name="connsiteX12236" fmla="*/ 692506 w 12193268"/>
              <a:gd name="connsiteY12236" fmla="*/ 3917200 h 6852115"/>
              <a:gd name="connsiteX12237" fmla="*/ 819080 w 12193268"/>
              <a:gd name="connsiteY12237" fmla="*/ 3796026 h 6852115"/>
              <a:gd name="connsiteX12238" fmla="*/ 844853 w 12193268"/>
              <a:gd name="connsiteY12238" fmla="*/ 3796035 h 6852115"/>
              <a:gd name="connsiteX12239" fmla="*/ 831971 w 12193268"/>
              <a:gd name="connsiteY12239" fmla="*/ 3783685 h 6852115"/>
              <a:gd name="connsiteX12240" fmla="*/ 840706 w 12193268"/>
              <a:gd name="connsiteY12240" fmla="*/ 3775322 h 6852115"/>
              <a:gd name="connsiteX12241" fmla="*/ 823242 w 12193268"/>
              <a:gd name="connsiteY12241" fmla="*/ 3775317 h 6852115"/>
              <a:gd name="connsiteX12242" fmla="*/ 697864 w 12193268"/>
              <a:gd name="connsiteY12242" fmla="*/ 3655120 h 6852115"/>
              <a:gd name="connsiteX12243" fmla="*/ 572401 w 12193268"/>
              <a:gd name="connsiteY12243" fmla="*/ 3775231 h 6852115"/>
              <a:gd name="connsiteX12244" fmla="*/ 526642 w 12193268"/>
              <a:gd name="connsiteY12244" fmla="*/ 3775216 h 6852115"/>
              <a:gd name="connsiteX12245" fmla="*/ 521911 w 12193268"/>
              <a:gd name="connsiteY12245" fmla="*/ 3770423 h 6852115"/>
              <a:gd name="connsiteX12246" fmla="*/ 670126 w 12193268"/>
              <a:gd name="connsiteY12246" fmla="*/ 3628528 h 6852115"/>
              <a:gd name="connsiteX12247" fmla="*/ 583022 w 12193268"/>
              <a:gd name="connsiteY12247" fmla="*/ 3545023 h 6852115"/>
              <a:gd name="connsiteX12248" fmla="*/ 461616 w 12193268"/>
              <a:gd name="connsiteY12248" fmla="*/ 3657080 h 6852115"/>
              <a:gd name="connsiteX12249" fmla="*/ 495653 w 12193268"/>
              <a:gd name="connsiteY12249" fmla="*/ 3688539 h 6852115"/>
              <a:gd name="connsiteX12250" fmla="*/ 582458 w 12193268"/>
              <a:gd name="connsiteY12250" fmla="*/ 3608418 h 6852115"/>
              <a:gd name="connsiteX12251" fmla="*/ 608921 w 12193268"/>
              <a:gd name="connsiteY12251" fmla="*/ 3636222 h 6852115"/>
              <a:gd name="connsiteX12252" fmla="*/ 497029 w 12193268"/>
              <a:gd name="connsiteY12252" fmla="*/ 3742072 h 6852115"/>
              <a:gd name="connsiteX12253" fmla="*/ 405508 w 12193268"/>
              <a:gd name="connsiteY12253" fmla="*/ 3657480 h 6852115"/>
              <a:gd name="connsiteX12254" fmla="*/ 555265 w 12193268"/>
              <a:gd name="connsiteY12254" fmla="*/ 3518413 h 6852115"/>
              <a:gd name="connsiteX12255" fmla="*/ 471873 w 12193268"/>
              <a:gd name="connsiteY12255" fmla="*/ 3438467 h 6852115"/>
              <a:gd name="connsiteX12256" fmla="*/ 351676 w 12193268"/>
              <a:gd name="connsiteY12256" fmla="*/ 3553538 h 6852115"/>
              <a:gd name="connsiteX12257" fmla="*/ 376764 w 12193268"/>
              <a:gd name="connsiteY12257" fmla="*/ 3576728 h 6852115"/>
              <a:gd name="connsiteX12258" fmla="*/ 466345 w 12193268"/>
              <a:gd name="connsiteY12258" fmla="*/ 3494044 h 6852115"/>
              <a:gd name="connsiteX12259" fmla="*/ 492807 w 12193268"/>
              <a:gd name="connsiteY12259" fmla="*/ 3521849 h 6852115"/>
              <a:gd name="connsiteX12260" fmla="*/ 376230 w 12193268"/>
              <a:gd name="connsiteY12260" fmla="*/ 3628497 h 6852115"/>
              <a:gd name="connsiteX12261" fmla="*/ 294022 w 12193268"/>
              <a:gd name="connsiteY12261" fmla="*/ 3552513 h 6852115"/>
              <a:gd name="connsiteX12262" fmla="*/ 444135 w 12193268"/>
              <a:gd name="connsiteY12262" fmla="*/ 3411877 h 6852115"/>
              <a:gd name="connsiteX12263" fmla="*/ 295165 w 12193268"/>
              <a:gd name="connsiteY12263" fmla="*/ 3270343 h 6852115"/>
              <a:gd name="connsiteX12264" fmla="*/ 377427 w 12193268"/>
              <a:gd name="connsiteY12264" fmla="*/ 3194416 h 6852115"/>
              <a:gd name="connsiteX12265" fmla="*/ 493929 w 12193268"/>
              <a:gd name="connsiteY12265" fmla="*/ 3301144 h 6852115"/>
              <a:gd name="connsiteX12266" fmla="*/ 467447 w 12193268"/>
              <a:gd name="connsiteY12266" fmla="*/ 3328929 h 6852115"/>
              <a:gd name="connsiteX12267" fmla="*/ 377924 w 12193268"/>
              <a:gd name="connsiteY12267" fmla="*/ 3246186 h 6852115"/>
              <a:gd name="connsiteX12268" fmla="*/ 351865 w 12193268"/>
              <a:gd name="connsiteY12268" fmla="*/ 3270238 h 6852115"/>
              <a:gd name="connsiteX12269" fmla="*/ 471892 w 12193268"/>
              <a:gd name="connsiteY12269" fmla="*/ 3385304 h 6852115"/>
              <a:gd name="connsiteX12270" fmla="*/ 556275 w 12193268"/>
              <a:gd name="connsiteY12270" fmla="*/ 3304522 h 6852115"/>
              <a:gd name="connsiteX12271" fmla="*/ 406724 w 12193268"/>
              <a:gd name="connsiteY12271" fmla="*/ 3165452 h 6852115"/>
              <a:gd name="connsiteX12272" fmla="*/ 498305 w 12193268"/>
              <a:gd name="connsiteY12272" fmla="*/ 3080923 h 6852115"/>
              <a:gd name="connsiteX12273" fmla="*/ 610123 w 12193268"/>
              <a:gd name="connsiteY12273" fmla="*/ 3186851 h 6852115"/>
              <a:gd name="connsiteX12274" fmla="*/ 583641 w 12193268"/>
              <a:gd name="connsiteY12274" fmla="*/ 3214636 h 6852115"/>
              <a:gd name="connsiteX12275" fmla="*/ 496892 w 12193268"/>
              <a:gd name="connsiteY12275" fmla="*/ 3134455 h 6852115"/>
              <a:gd name="connsiteX12276" fmla="*/ 462832 w 12193268"/>
              <a:gd name="connsiteY12276" fmla="*/ 3165892 h 6852115"/>
              <a:gd name="connsiteX12277" fmla="*/ 584050 w 12193268"/>
              <a:gd name="connsiteY12277" fmla="*/ 3277931 h 6852115"/>
              <a:gd name="connsiteX12278" fmla="*/ 670279 w 12193268"/>
              <a:gd name="connsiteY12278" fmla="*/ 3195380 h 6852115"/>
              <a:gd name="connsiteX12279" fmla="*/ 525229 w 12193268"/>
              <a:gd name="connsiteY12279" fmla="*/ 3056323 h 6852115"/>
              <a:gd name="connsiteX12280" fmla="*/ 543641 w 12193268"/>
              <a:gd name="connsiteY12280" fmla="*/ 3037697 h 6852115"/>
              <a:gd name="connsiteX12281" fmla="*/ 545876 w 12193268"/>
              <a:gd name="connsiteY12281" fmla="*/ 3037698 h 6852115"/>
              <a:gd name="connsiteX12282" fmla="*/ 544760 w 12193268"/>
              <a:gd name="connsiteY12282" fmla="*/ 3036566 h 6852115"/>
              <a:gd name="connsiteX12283" fmla="*/ 552221 w 12193268"/>
              <a:gd name="connsiteY12283" fmla="*/ 3029018 h 6852115"/>
              <a:gd name="connsiteX12284" fmla="*/ 555418 w 12193268"/>
              <a:gd name="connsiteY12284" fmla="*/ 3032084 h 6852115"/>
              <a:gd name="connsiteX12285" fmla="*/ 549558 w 12193268"/>
              <a:gd name="connsiteY12285" fmla="*/ 3037698 h 6852115"/>
              <a:gd name="connsiteX12286" fmla="*/ 561274 w 12193268"/>
              <a:gd name="connsiteY12286" fmla="*/ 3037698 h 6852115"/>
              <a:gd name="connsiteX12287" fmla="*/ 698036 w 12193268"/>
              <a:gd name="connsiteY12287" fmla="*/ 3168807 h 6852115"/>
              <a:gd name="connsiteX12288" fmla="*/ 834987 w 12193268"/>
              <a:gd name="connsiteY12288" fmla="*/ 3037697 h 6852115"/>
              <a:gd name="connsiteX12289" fmla="*/ 843636 w 12193268"/>
              <a:gd name="connsiteY12289" fmla="*/ 3037698 h 6852115"/>
              <a:gd name="connsiteX12290" fmla="*/ 839314 w 12193268"/>
              <a:gd name="connsiteY12290" fmla="*/ 3033556 h 6852115"/>
              <a:gd name="connsiteX12291" fmla="*/ 846236 w 12193268"/>
              <a:gd name="connsiteY12291" fmla="*/ 3026929 h 6852115"/>
              <a:gd name="connsiteX12292" fmla="*/ 832392 w 12193268"/>
              <a:gd name="connsiteY12292" fmla="*/ 3026925 h 6852115"/>
              <a:gd name="connsiteX12293" fmla="*/ 696597 w 12193268"/>
              <a:gd name="connsiteY12293" fmla="*/ 2896834 h 6852115"/>
              <a:gd name="connsiteX12294" fmla="*/ 560900 w 12193268"/>
              <a:gd name="connsiteY12294" fmla="*/ 3026832 h 6852115"/>
              <a:gd name="connsiteX12295" fmla="*/ 535135 w 12193268"/>
              <a:gd name="connsiteY12295" fmla="*/ 3026823 h 6852115"/>
              <a:gd name="connsiteX12296" fmla="*/ 520684 w 12193268"/>
              <a:gd name="connsiteY12296" fmla="*/ 3012195 h 6852115"/>
              <a:gd name="connsiteX12297" fmla="*/ 668850 w 12193268"/>
              <a:gd name="connsiteY12297" fmla="*/ 2870251 h 6852115"/>
              <a:gd name="connsiteX12298" fmla="*/ 581716 w 12193268"/>
              <a:gd name="connsiteY12298" fmla="*/ 2786775 h 6852115"/>
              <a:gd name="connsiteX12299" fmla="*/ 460349 w 12193268"/>
              <a:gd name="connsiteY12299" fmla="*/ 2898874 h 6852115"/>
              <a:gd name="connsiteX12300" fmla="*/ 494398 w 12193268"/>
              <a:gd name="connsiteY12300" fmla="*/ 2930320 h 6852115"/>
              <a:gd name="connsiteX12301" fmla="*/ 581175 w 12193268"/>
              <a:gd name="connsiteY12301" fmla="*/ 2850170 h 6852115"/>
              <a:gd name="connsiteX12302" fmla="*/ 607646 w 12193268"/>
              <a:gd name="connsiteY12302" fmla="*/ 2877965 h 6852115"/>
              <a:gd name="connsiteX12303" fmla="*/ 495792 w 12193268"/>
              <a:gd name="connsiteY12303" fmla="*/ 2983854 h 6852115"/>
              <a:gd name="connsiteX12304" fmla="*/ 404242 w 12193268"/>
              <a:gd name="connsiteY12304" fmla="*/ 2899293 h 6852115"/>
              <a:gd name="connsiteX12305" fmla="*/ 553951 w 12193268"/>
              <a:gd name="connsiteY12305" fmla="*/ 2760175 h 6852115"/>
              <a:gd name="connsiteX12306" fmla="*/ 470529 w 12193268"/>
              <a:gd name="connsiteY12306" fmla="*/ 2680257 h 6852115"/>
              <a:gd name="connsiteX12307" fmla="*/ 350372 w 12193268"/>
              <a:gd name="connsiteY12307" fmla="*/ 2795369 h 6852115"/>
              <a:gd name="connsiteX12308" fmla="*/ 375470 w 12193268"/>
              <a:gd name="connsiteY12308" fmla="*/ 2818550 h 6852115"/>
              <a:gd name="connsiteX12309" fmla="*/ 465021 w 12193268"/>
              <a:gd name="connsiteY12309" fmla="*/ 2735836 h 6852115"/>
              <a:gd name="connsiteX12310" fmla="*/ 491492 w 12193268"/>
              <a:gd name="connsiteY12310" fmla="*/ 2763632 h 6852115"/>
              <a:gd name="connsiteX12311" fmla="*/ 374953 w 12193268"/>
              <a:gd name="connsiteY12311" fmla="*/ 2870319 h 6852115"/>
              <a:gd name="connsiteX12312" fmla="*/ 292719 w 12193268"/>
              <a:gd name="connsiteY12312" fmla="*/ 2794365 h 6852115"/>
              <a:gd name="connsiteX12313" fmla="*/ 442782 w 12193268"/>
              <a:gd name="connsiteY12313" fmla="*/ 2653675 h 6852115"/>
              <a:gd name="connsiteX12314" fmla="*/ 293763 w 12193268"/>
              <a:gd name="connsiteY12314" fmla="*/ 2512193 h 6852115"/>
              <a:gd name="connsiteX12315" fmla="*/ 375997 w 12193268"/>
              <a:gd name="connsiteY12315" fmla="*/ 2436236 h 6852115"/>
              <a:gd name="connsiteX12316" fmla="*/ 492536 w 12193268"/>
              <a:gd name="connsiteY12316" fmla="*/ 2542924 h 6852115"/>
              <a:gd name="connsiteX12317" fmla="*/ 466064 w 12193268"/>
              <a:gd name="connsiteY12317" fmla="*/ 2570719 h 6852115"/>
              <a:gd name="connsiteX12318" fmla="*/ 376512 w 12193268"/>
              <a:gd name="connsiteY12318" fmla="*/ 2488006 h 6852115"/>
              <a:gd name="connsiteX12319" fmla="*/ 350462 w 12193268"/>
              <a:gd name="connsiteY12319" fmla="*/ 2512068 h 6852115"/>
              <a:gd name="connsiteX12320" fmla="*/ 470530 w 12193268"/>
              <a:gd name="connsiteY12320" fmla="*/ 2627094 h 6852115"/>
              <a:gd name="connsiteX12321" fmla="*/ 554884 w 12193268"/>
              <a:gd name="connsiteY12321" fmla="*/ 2546281 h 6852115"/>
              <a:gd name="connsiteX12322" fmla="*/ 405284 w 12193268"/>
              <a:gd name="connsiteY12322" fmla="*/ 2407263 h 6852115"/>
              <a:gd name="connsiteX12323" fmla="*/ 496836 w 12193268"/>
              <a:gd name="connsiteY12323" fmla="*/ 2322702 h 6852115"/>
              <a:gd name="connsiteX12324" fmla="*/ 608690 w 12193268"/>
              <a:gd name="connsiteY12324" fmla="*/ 2428592 h 6852115"/>
              <a:gd name="connsiteX12325" fmla="*/ 582218 w 12193268"/>
              <a:gd name="connsiteY12325" fmla="*/ 2456387 h 6852115"/>
              <a:gd name="connsiteX12326" fmla="*/ 495441 w 12193268"/>
              <a:gd name="connsiteY12326" fmla="*/ 2376236 h 6852115"/>
              <a:gd name="connsiteX12327" fmla="*/ 461393 w 12193268"/>
              <a:gd name="connsiteY12327" fmla="*/ 2407685 h 6852115"/>
              <a:gd name="connsiteX12328" fmla="*/ 582650 w 12193268"/>
              <a:gd name="connsiteY12328" fmla="*/ 2519681 h 6852115"/>
              <a:gd name="connsiteX12329" fmla="*/ 668851 w 12193268"/>
              <a:gd name="connsiteY12329" fmla="*/ 2437101 h 6852115"/>
              <a:gd name="connsiteX12330" fmla="*/ 523750 w 12193268"/>
              <a:gd name="connsiteY12330" fmla="*/ 2298094 h 6852115"/>
              <a:gd name="connsiteX12331" fmla="*/ 532435 w 12193268"/>
              <a:gd name="connsiteY12331" fmla="*/ 2289301 h 6852115"/>
              <a:gd name="connsiteX12332" fmla="*/ 551141 w 12193268"/>
              <a:gd name="connsiteY12332" fmla="*/ 2289302 h 6852115"/>
              <a:gd name="connsiteX12333" fmla="*/ 541789 w 12193268"/>
              <a:gd name="connsiteY12333" fmla="*/ 2279833 h 6852115"/>
              <a:gd name="connsiteX12334" fmla="*/ 550734 w 12193268"/>
              <a:gd name="connsiteY12334" fmla="*/ 2270779 h 6852115"/>
              <a:gd name="connsiteX12335" fmla="*/ 562445 w 12193268"/>
              <a:gd name="connsiteY12335" fmla="*/ 2281999 h 6852115"/>
              <a:gd name="connsiteX12336" fmla="*/ 554823 w 12193268"/>
              <a:gd name="connsiteY12336" fmla="*/ 2289301 h 6852115"/>
              <a:gd name="connsiteX12337" fmla="*/ 570066 w 12193268"/>
              <a:gd name="connsiteY12337" fmla="*/ 2289302 h 6852115"/>
              <a:gd name="connsiteX12338" fmla="*/ 696597 w 12193268"/>
              <a:gd name="connsiteY12338" fmla="*/ 2410519 h 6852115"/>
              <a:gd name="connsiteX12339" fmla="*/ 823128 w 12193268"/>
              <a:gd name="connsiteY12339" fmla="*/ 2289301 h 6852115"/>
              <a:gd name="connsiteX12340" fmla="*/ 848902 w 12193268"/>
              <a:gd name="connsiteY12340" fmla="*/ 2289301 h 6852115"/>
              <a:gd name="connsiteX12341" fmla="*/ 836014 w 12193268"/>
              <a:gd name="connsiteY12341" fmla="*/ 2276955 h 6852115"/>
              <a:gd name="connsiteX12342" fmla="*/ 844746 w 12193268"/>
              <a:gd name="connsiteY12342" fmla="*/ 2268589 h 6852115"/>
              <a:gd name="connsiteX12343" fmla="*/ 827282 w 12193268"/>
              <a:gd name="connsiteY12343" fmla="*/ 2268590 h 6852115"/>
              <a:gd name="connsiteX12344" fmla="*/ 701862 w 12193268"/>
              <a:gd name="connsiteY12344" fmla="*/ 2148436 h 6852115"/>
              <a:gd name="connsiteX12345" fmla="*/ 576442 w 12193268"/>
              <a:gd name="connsiteY12345" fmla="*/ 2268591 h 6852115"/>
              <a:gd name="connsiteX12346" fmla="*/ 530682 w 12193268"/>
              <a:gd name="connsiteY12346" fmla="*/ 2268590 h 6852115"/>
              <a:gd name="connsiteX12347" fmla="*/ 525949 w 12193268"/>
              <a:gd name="connsiteY12347" fmla="*/ 2263799 h 6852115"/>
              <a:gd name="connsiteX12348" fmla="*/ 674116 w 12193268"/>
              <a:gd name="connsiteY12348" fmla="*/ 2121855 h 6852115"/>
              <a:gd name="connsiteX12349" fmla="*/ 586980 w 12193268"/>
              <a:gd name="connsiteY12349" fmla="*/ 2038378 h 6852115"/>
              <a:gd name="connsiteX12350" fmla="*/ 465615 w 12193268"/>
              <a:gd name="connsiteY12350" fmla="*/ 2150477 h 6852115"/>
              <a:gd name="connsiteX12351" fmla="*/ 499662 w 12193268"/>
              <a:gd name="connsiteY12351" fmla="*/ 2181925 h 6852115"/>
              <a:gd name="connsiteX12352" fmla="*/ 586440 w 12193268"/>
              <a:gd name="connsiteY12352" fmla="*/ 2101775 h 6852115"/>
              <a:gd name="connsiteX12353" fmla="*/ 612911 w 12193268"/>
              <a:gd name="connsiteY12353" fmla="*/ 2129570 h 6852115"/>
              <a:gd name="connsiteX12354" fmla="*/ 501057 w 12193268"/>
              <a:gd name="connsiteY12354" fmla="*/ 2235458 h 6852115"/>
              <a:gd name="connsiteX12355" fmla="*/ 409506 w 12193268"/>
              <a:gd name="connsiteY12355" fmla="*/ 2150898 h 6852115"/>
              <a:gd name="connsiteX12356" fmla="*/ 559215 w 12193268"/>
              <a:gd name="connsiteY12356" fmla="*/ 2011778 h 6852115"/>
              <a:gd name="connsiteX12357" fmla="*/ 475795 w 12193268"/>
              <a:gd name="connsiteY12357" fmla="*/ 1931862 h 6852115"/>
              <a:gd name="connsiteX12358" fmla="*/ 355636 w 12193268"/>
              <a:gd name="connsiteY12358" fmla="*/ 2046974 h 6852115"/>
              <a:gd name="connsiteX12359" fmla="*/ 380734 w 12193268"/>
              <a:gd name="connsiteY12359" fmla="*/ 2070155 h 6852115"/>
              <a:gd name="connsiteX12360" fmla="*/ 470287 w 12193268"/>
              <a:gd name="connsiteY12360" fmla="*/ 1987441 h 6852115"/>
              <a:gd name="connsiteX12361" fmla="*/ 496757 w 12193268"/>
              <a:gd name="connsiteY12361" fmla="*/ 2015235 h 6852115"/>
              <a:gd name="connsiteX12362" fmla="*/ 380219 w 12193268"/>
              <a:gd name="connsiteY12362" fmla="*/ 2121924 h 6852115"/>
              <a:gd name="connsiteX12363" fmla="*/ 297984 w 12193268"/>
              <a:gd name="connsiteY12363" fmla="*/ 2045968 h 6852115"/>
              <a:gd name="connsiteX12364" fmla="*/ 448048 w 12193268"/>
              <a:gd name="connsiteY12364" fmla="*/ 1905279 h 6852115"/>
              <a:gd name="connsiteX12365" fmla="*/ 299027 w 12193268"/>
              <a:gd name="connsiteY12365" fmla="*/ 1763796 h 6852115"/>
              <a:gd name="connsiteX12366" fmla="*/ 381262 w 12193268"/>
              <a:gd name="connsiteY12366" fmla="*/ 1687841 h 6852115"/>
              <a:gd name="connsiteX12367" fmla="*/ 497802 w 12193268"/>
              <a:gd name="connsiteY12367" fmla="*/ 1794530 h 6852115"/>
              <a:gd name="connsiteX12368" fmla="*/ 471329 w 12193268"/>
              <a:gd name="connsiteY12368" fmla="*/ 1822324 h 6852115"/>
              <a:gd name="connsiteX12369" fmla="*/ 381777 w 12193268"/>
              <a:gd name="connsiteY12369" fmla="*/ 1739610 h 6852115"/>
              <a:gd name="connsiteX12370" fmla="*/ 355727 w 12193268"/>
              <a:gd name="connsiteY12370" fmla="*/ 1763672 h 6852115"/>
              <a:gd name="connsiteX12371" fmla="*/ 475795 w 12193268"/>
              <a:gd name="connsiteY12371" fmla="*/ 1878698 h 6852115"/>
              <a:gd name="connsiteX12372" fmla="*/ 560149 w 12193268"/>
              <a:gd name="connsiteY12372" fmla="*/ 1797886 h 6852115"/>
              <a:gd name="connsiteX12373" fmla="*/ 410549 w 12193268"/>
              <a:gd name="connsiteY12373" fmla="*/ 1658866 h 6852115"/>
              <a:gd name="connsiteX12374" fmla="*/ 502101 w 12193268"/>
              <a:gd name="connsiteY12374" fmla="*/ 1574307 h 6852115"/>
              <a:gd name="connsiteX12375" fmla="*/ 613954 w 12193268"/>
              <a:gd name="connsiteY12375" fmla="*/ 1680196 h 6852115"/>
              <a:gd name="connsiteX12376" fmla="*/ 587484 w 12193268"/>
              <a:gd name="connsiteY12376" fmla="*/ 1707990 h 6852115"/>
              <a:gd name="connsiteX12377" fmla="*/ 500705 w 12193268"/>
              <a:gd name="connsiteY12377" fmla="*/ 1627840 h 6852115"/>
              <a:gd name="connsiteX12378" fmla="*/ 466658 w 12193268"/>
              <a:gd name="connsiteY12378" fmla="*/ 1659288 h 6852115"/>
              <a:gd name="connsiteX12379" fmla="*/ 587914 w 12193268"/>
              <a:gd name="connsiteY12379" fmla="*/ 1771285 h 6852115"/>
              <a:gd name="connsiteX12380" fmla="*/ 674116 w 12193268"/>
              <a:gd name="connsiteY12380" fmla="*/ 1688704 h 6852115"/>
              <a:gd name="connsiteX12381" fmla="*/ 529016 w 12193268"/>
              <a:gd name="connsiteY12381" fmla="*/ 1549698 h 6852115"/>
              <a:gd name="connsiteX12382" fmla="*/ 555999 w 12193268"/>
              <a:gd name="connsiteY12382" fmla="*/ 1522383 h 6852115"/>
              <a:gd name="connsiteX12383" fmla="*/ 701862 w 12193268"/>
              <a:gd name="connsiteY12383" fmla="*/ 1662123 h 6852115"/>
              <a:gd name="connsiteX12384" fmla="*/ 850011 w 12193268"/>
              <a:gd name="connsiteY12384" fmla="*/ 1520195 h 6852115"/>
              <a:gd name="connsiteX12385" fmla="*/ 781710 w 12193268"/>
              <a:gd name="connsiteY12385" fmla="*/ 1520195 h 6852115"/>
              <a:gd name="connsiteX12386" fmla="*/ 701175 w 12193268"/>
              <a:gd name="connsiteY12386" fmla="*/ 1599504 h 6852115"/>
              <a:gd name="connsiteX12387" fmla="*/ 620640 w 12193268"/>
              <a:gd name="connsiteY12387" fmla="*/ 1520194 h 6852115"/>
              <a:gd name="connsiteX12388" fmla="*/ 384640 w 12193268"/>
              <a:gd name="connsiteY12388" fmla="*/ 1520195 h 6852115"/>
              <a:gd name="connsiteX12389" fmla="*/ 142355 w 12193268"/>
              <a:gd name="connsiteY12389" fmla="*/ 1743979 h 6852115"/>
              <a:gd name="connsiteX12390" fmla="*/ 142356 w 12193268"/>
              <a:gd name="connsiteY12390" fmla="*/ 1746427 h 6852115"/>
              <a:gd name="connsiteX12391" fmla="*/ 2228 w 12193268"/>
              <a:gd name="connsiteY12391" fmla="*/ 1616999 h 6852115"/>
              <a:gd name="connsiteX12392" fmla="*/ 2318 w 12193268"/>
              <a:gd name="connsiteY12392" fmla="*/ 1682165 h 6852115"/>
              <a:gd name="connsiteX12393" fmla="*/ 142355 w 12193268"/>
              <a:gd name="connsiteY12393" fmla="*/ 1811509 h 6852115"/>
              <a:gd name="connsiteX12394" fmla="*/ 142356 w 12193268"/>
              <a:gd name="connsiteY12394" fmla="*/ 1809060 h 6852115"/>
              <a:gd name="connsiteX12395" fmla="*/ 455101 w 12193268"/>
              <a:gd name="connsiteY12395" fmla="*/ 1520194 h 6852115"/>
              <a:gd name="connsiteX12396" fmla="*/ 267430 w 12193268"/>
              <a:gd name="connsiteY12396" fmla="*/ 1520195 h 6852115"/>
              <a:gd name="connsiteX12397" fmla="*/ 142355 w 12193268"/>
              <a:gd name="connsiteY12397" fmla="*/ 1635718 h 6852115"/>
              <a:gd name="connsiteX12398" fmla="*/ 142354 w 12193268"/>
              <a:gd name="connsiteY12398" fmla="*/ 1638166 h 6852115"/>
              <a:gd name="connsiteX12399" fmla="*/ 27556 w 12193268"/>
              <a:gd name="connsiteY12399" fmla="*/ 1532133 h 6852115"/>
              <a:gd name="connsiteX12400" fmla="*/ 2110 w 12193268"/>
              <a:gd name="connsiteY12400" fmla="*/ 1532133 h 6852115"/>
              <a:gd name="connsiteX12401" fmla="*/ 2155 w 12193268"/>
              <a:gd name="connsiteY12401" fmla="*/ 1564687 h 6852115"/>
              <a:gd name="connsiteX12402" fmla="*/ 142355 w 12193268"/>
              <a:gd name="connsiteY12402" fmla="*/ 1694182 h 6852115"/>
              <a:gd name="connsiteX12403" fmla="*/ 142356 w 12193268"/>
              <a:gd name="connsiteY12403" fmla="*/ 1691733 h 6852115"/>
              <a:gd name="connsiteX12404" fmla="*/ 328076 w 12193268"/>
              <a:gd name="connsiteY12404" fmla="*/ 1520195 h 6852115"/>
              <a:gd name="connsiteX12405" fmla="*/ 142355 w 12193268"/>
              <a:gd name="connsiteY12405" fmla="*/ 1520195 h 6852115"/>
              <a:gd name="connsiteX12406" fmla="*/ 142356 w 12193268"/>
              <a:gd name="connsiteY12406" fmla="*/ 1532133 h 6852115"/>
              <a:gd name="connsiteX12407" fmla="*/ 84121 w 12193268"/>
              <a:gd name="connsiteY12407" fmla="*/ 1532133 h 6852115"/>
              <a:gd name="connsiteX12408" fmla="*/ 142355 w 12193268"/>
              <a:gd name="connsiteY12408" fmla="*/ 1585922 h 6852115"/>
              <a:gd name="connsiteX12409" fmla="*/ 142355 w 12193268"/>
              <a:gd name="connsiteY12409" fmla="*/ 1583472 h 6852115"/>
              <a:gd name="connsiteX12410" fmla="*/ 210866 w 12193268"/>
              <a:gd name="connsiteY12410" fmla="*/ 1520194 h 6852115"/>
              <a:gd name="connsiteX12411" fmla="*/ 12187476 w 12193268"/>
              <a:gd name="connsiteY12411" fmla="*/ 1497763 h 6852115"/>
              <a:gd name="connsiteX12412" fmla="*/ 12161743 w 12193268"/>
              <a:gd name="connsiteY12412" fmla="*/ 1521514 h 6852115"/>
              <a:gd name="connsiteX12413" fmla="*/ 12147157 w 12193268"/>
              <a:gd name="connsiteY12413" fmla="*/ 1521514 h 6852115"/>
              <a:gd name="connsiteX12414" fmla="*/ 12188699 w 12193268"/>
              <a:gd name="connsiteY12414" fmla="*/ 1559885 h 6852115"/>
              <a:gd name="connsiteX12415" fmla="*/ 12188699 w 12193268"/>
              <a:gd name="connsiteY12415" fmla="*/ 1521514 h 6852115"/>
              <a:gd name="connsiteX12416" fmla="*/ 12187467 w 12193268"/>
              <a:gd name="connsiteY12416" fmla="*/ 1521514 h 6852115"/>
              <a:gd name="connsiteX12417" fmla="*/ 10532396 w 12193268"/>
              <a:gd name="connsiteY12417" fmla="*/ 1496084 h 6852115"/>
              <a:gd name="connsiteX12418" fmla="*/ 10494454 w 12193268"/>
              <a:gd name="connsiteY12418" fmla="*/ 1533422 h 6852115"/>
              <a:gd name="connsiteX12419" fmla="*/ 10570311 w 12193268"/>
              <a:gd name="connsiteY12419" fmla="*/ 1533448 h 6852115"/>
              <a:gd name="connsiteX12420" fmla="*/ 9999874 w 12193268"/>
              <a:gd name="connsiteY12420" fmla="*/ 1493578 h 6852115"/>
              <a:gd name="connsiteX12421" fmla="*/ 9996709 w 12193268"/>
              <a:gd name="connsiteY12421" fmla="*/ 1496499 h 6852115"/>
              <a:gd name="connsiteX12422" fmla="*/ 9994958 w 12193268"/>
              <a:gd name="connsiteY12422" fmla="*/ 1494880 h 6852115"/>
              <a:gd name="connsiteX12423" fmla="*/ 9994957 w 12193268"/>
              <a:gd name="connsiteY12423" fmla="*/ 1498116 h 6852115"/>
              <a:gd name="connsiteX12424" fmla="*/ 9973558 w 12193268"/>
              <a:gd name="connsiteY12424" fmla="*/ 1517868 h 6852115"/>
              <a:gd name="connsiteX12425" fmla="*/ 9994950 w 12193268"/>
              <a:gd name="connsiteY12425" fmla="*/ 1517876 h 6852115"/>
              <a:gd name="connsiteX12426" fmla="*/ 9994950 w 12193268"/>
              <a:gd name="connsiteY12426" fmla="*/ 1518079 h 6852115"/>
              <a:gd name="connsiteX12427" fmla="*/ 9959553 w 12193268"/>
              <a:gd name="connsiteY12427" fmla="*/ 1518078 h 6852115"/>
              <a:gd name="connsiteX12428" fmla="*/ 9996181 w 12193268"/>
              <a:gd name="connsiteY12428" fmla="*/ 1551909 h 6852115"/>
              <a:gd name="connsiteX12429" fmla="*/ 9996181 w 12193268"/>
              <a:gd name="connsiteY12429" fmla="*/ 1557751 h 6852115"/>
              <a:gd name="connsiteX12430" fmla="*/ 9999343 w 12193268"/>
              <a:gd name="connsiteY12430" fmla="*/ 1554831 h 6852115"/>
              <a:gd name="connsiteX12431" fmla="*/ 10001096 w 12193268"/>
              <a:gd name="connsiteY12431" fmla="*/ 1556448 h 6852115"/>
              <a:gd name="connsiteX12432" fmla="*/ 10001096 w 12193268"/>
              <a:gd name="connsiteY12432" fmla="*/ 1553212 h 6852115"/>
              <a:gd name="connsiteX12433" fmla="*/ 10022488 w 12193268"/>
              <a:gd name="connsiteY12433" fmla="*/ 1533453 h 6852115"/>
              <a:gd name="connsiteX12434" fmla="*/ 10001096 w 12193268"/>
              <a:gd name="connsiteY12434" fmla="*/ 1533453 h 6852115"/>
              <a:gd name="connsiteX12435" fmla="*/ 10001096 w 12193268"/>
              <a:gd name="connsiteY12435" fmla="*/ 1533253 h 6852115"/>
              <a:gd name="connsiteX12436" fmla="*/ 10036488 w 12193268"/>
              <a:gd name="connsiteY12436" fmla="*/ 1533266 h 6852115"/>
              <a:gd name="connsiteX12437" fmla="*/ 9999872 w 12193268"/>
              <a:gd name="connsiteY12437" fmla="*/ 1499422 h 6852115"/>
              <a:gd name="connsiteX12438" fmla="*/ 6156472 w 12193268"/>
              <a:gd name="connsiteY12438" fmla="*/ 1497134 h 6852115"/>
              <a:gd name="connsiteX12439" fmla="*/ 6118530 w 12193268"/>
              <a:gd name="connsiteY12439" fmla="*/ 1534473 h 6852115"/>
              <a:gd name="connsiteX12440" fmla="*/ 6194388 w 12193268"/>
              <a:gd name="connsiteY12440" fmla="*/ 1534499 h 6852115"/>
              <a:gd name="connsiteX12441" fmla="*/ 3424995 w 12193268"/>
              <a:gd name="connsiteY12441" fmla="*/ 1499879 h 6852115"/>
              <a:gd name="connsiteX12442" fmla="*/ 3399263 w 12193268"/>
              <a:gd name="connsiteY12442" fmla="*/ 1523630 h 6852115"/>
              <a:gd name="connsiteX12443" fmla="*/ 3384676 w 12193268"/>
              <a:gd name="connsiteY12443" fmla="*/ 1523630 h 6852115"/>
              <a:gd name="connsiteX12444" fmla="*/ 3426218 w 12193268"/>
              <a:gd name="connsiteY12444" fmla="*/ 1562001 h 6852115"/>
              <a:gd name="connsiteX12445" fmla="*/ 3426218 w 12193268"/>
              <a:gd name="connsiteY12445" fmla="*/ 1523631 h 6852115"/>
              <a:gd name="connsiteX12446" fmla="*/ 3424987 w 12193268"/>
              <a:gd name="connsiteY12446" fmla="*/ 1523630 h 6852115"/>
              <a:gd name="connsiteX12447" fmla="*/ 11648576 w 12193268"/>
              <a:gd name="connsiteY12447" fmla="*/ 1488141 h 6852115"/>
              <a:gd name="connsiteX12448" fmla="*/ 11614663 w 12193268"/>
              <a:gd name="connsiteY12448" fmla="*/ 1521514 h 6852115"/>
              <a:gd name="connsiteX12449" fmla="*/ 11613329 w 12193268"/>
              <a:gd name="connsiteY12449" fmla="*/ 1521514 h 6852115"/>
              <a:gd name="connsiteX12450" fmla="*/ 11651258 w 12193268"/>
              <a:gd name="connsiteY12450" fmla="*/ 1558865 h 6852115"/>
              <a:gd name="connsiteX12451" fmla="*/ 11689187 w 12193268"/>
              <a:gd name="connsiteY12451" fmla="*/ 1521514 h 6852115"/>
              <a:gd name="connsiteX12452" fmla="*/ 11682442 w 12193268"/>
              <a:gd name="connsiteY12452" fmla="*/ 1521514 h 6852115"/>
              <a:gd name="connsiteX12453" fmla="*/ 8344794 w 12193268"/>
              <a:gd name="connsiteY12453" fmla="*/ 1491899 h 6852115"/>
              <a:gd name="connsiteX12454" fmla="*/ 8306853 w 12193268"/>
              <a:gd name="connsiteY12454" fmla="*/ 1529236 h 6852115"/>
              <a:gd name="connsiteX12455" fmla="*/ 8382709 w 12193268"/>
              <a:gd name="connsiteY12455" fmla="*/ 1529263 h 6852115"/>
              <a:gd name="connsiteX12456" fmla="*/ 5623950 w 12193268"/>
              <a:gd name="connsiteY12456" fmla="*/ 1494629 h 6852115"/>
              <a:gd name="connsiteX12457" fmla="*/ 5620785 w 12193268"/>
              <a:gd name="connsiteY12457" fmla="*/ 1497549 h 6852115"/>
              <a:gd name="connsiteX12458" fmla="*/ 5619034 w 12193268"/>
              <a:gd name="connsiteY12458" fmla="*/ 1495931 h 6852115"/>
              <a:gd name="connsiteX12459" fmla="*/ 5619034 w 12193268"/>
              <a:gd name="connsiteY12459" fmla="*/ 1499166 h 6852115"/>
              <a:gd name="connsiteX12460" fmla="*/ 5597634 w 12193268"/>
              <a:gd name="connsiteY12460" fmla="*/ 1518919 h 6852115"/>
              <a:gd name="connsiteX12461" fmla="*/ 5619027 w 12193268"/>
              <a:gd name="connsiteY12461" fmla="*/ 1518926 h 6852115"/>
              <a:gd name="connsiteX12462" fmla="*/ 5619027 w 12193268"/>
              <a:gd name="connsiteY12462" fmla="*/ 1519129 h 6852115"/>
              <a:gd name="connsiteX12463" fmla="*/ 5583629 w 12193268"/>
              <a:gd name="connsiteY12463" fmla="*/ 1519128 h 6852115"/>
              <a:gd name="connsiteX12464" fmla="*/ 5620257 w 12193268"/>
              <a:gd name="connsiteY12464" fmla="*/ 1552960 h 6852115"/>
              <a:gd name="connsiteX12465" fmla="*/ 5620257 w 12193268"/>
              <a:gd name="connsiteY12465" fmla="*/ 1558802 h 6852115"/>
              <a:gd name="connsiteX12466" fmla="*/ 5623420 w 12193268"/>
              <a:gd name="connsiteY12466" fmla="*/ 1555882 h 6852115"/>
              <a:gd name="connsiteX12467" fmla="*/ 5625172 w 12193268"/>
              <a:gd name="connsiteY12467" fmla="*/ 1557499 h 6852115"/>
              <a:gd name="connsiteX12468" fmla="*/ 5625172 w 12193268"/>
              <a:gd name="connsiteY12468" fmla="*/ 1554263 h 6852115"/>
              <a:gd name="connsiteX12469" fmla="*/ 5646565 w 12193268"/>
              <a:gd name="connsiteY12469" fmla="*/ 1534503 h 6852115"/>
              <a:gd name="connsiteX12470" fmla="*/ 5625172 w 12193268"/>
              <a:gd name="connsiteY12470" fmla="*/ 1534503 h 6852115"/>
              <a:gd name="connsiteX12471" fmla="*/ 5625172 w 12193268"/>
              <a:gd name="connsiteY12471" fmla="*/ 1534304 h 6852115"/>
              <a:gd name="connsiteX12472" fmla="*/ 5660564 w 12193268"/>
              <a:gd name="connsiteY12472" fmla="*/ 1534316 h 6852115"/>
              <a:gd name="connsiteX12473" fmla="*/ 5623949 w 12193268"/>
              <a:gd name="connsiteY12473" fmla="*/ 1500472 h 6852115"/>
              <a:gd name="connsiteX12474" fmla="*/ 7807353 w 12193268"/>
              <a:gd name="connsiteY12474" fmla="*/ 1490696 h 6852115"/>
              <a:gd name="connsiteX12475" fmla="*/ 7807349 w 12193268"/>
              <a:gd name="connsiteY12475" fmla="*/ 1502692 h 6852115"/>
              <a:gd name="connsiteX12476" fmla="*/ 7785820 w 12193268"/>
              <a:gd name="connsiteY12476" fmla="*/ 1522565 h 6852115"/>
              <a:gd name="connsiteX12477" fmla="*/ 7771233 w 12193268"/>
              <a:gd name="connsiteY12477" fmla="*/ 1522565 h 6852115"/>
              <a:gd name="connsiteX12478" fmla="*/ 7812775 w 12193268"/>
              <a:gd name="connsiteY12478" fmla="*/ 1560935 h 6852115"/>
              <a:gd name="connsiteX12479" fmla="*/ 7812775 w 12193268"/>
              <a:gd name="connsiteY12479" fmla="*/ 1550437 h 6852115"/>
              <a:gd name="connsiteX12480" fmla="*/ 7834882 w 12193268"/>
              <a:gd name="connsiteY12480" fmla="*/ 1530017 h 6852115"/>
              <a:gd name="connsiteX12481" fmla="*/ 7812774 w 12193268"/>
              <a:gd name="connsiteY12481" fmla="*/ 1530017 h 6852115"/>
              <a:gd name="connsiteX12482" fmla="*/ 7812775 w 12193268"/>
              <a:gd name="connsiteY12482" fmla="*/ 1529068 h 6852115"/>
              <a:gd name="connsiteX12483" fmla="*/ 7848884 w 12193268"/>
              <a:gd name="connsiteY12483" fmla="*/ 1529080 h 6852115"/>
              <a:gd name="connsiteX12484" fmla="*/ 1769915 w 12193268"/>
              <a:gd name="connsiteY12484" fmla="*/ 1498200 h 6852115"/>
              <a:gd name="connsiteX12485" fmla="*/ 1731974 w 12193268"/>
              <a:gd name="connsiteY12485" fmla="*/ 1535538 h 6852115"/>
              <a:gd name="connsiteX12486" fmla="*/ 1807831 w 12193268"/>
              <a:gd name="connsiteY12486" fmla="*/ 1535564 h 6852115"/>
              <a:gd name="connsiteX12487" fmla="*/ 7272652 w 12193268"/>
              <a:gd name="connsiteY12487" fmla="*/ 1489192 h 6852115"/>
              <a:gd name="connsiteX12488" fmla="*/ 7238739 w 12193268"/>
              <a:gd name="connsiteY12488" fmla="*/ 1522565 h 6852115"/>
              <a:gd name="connsiteX12489" fmla="*/ 7237405 w 12193268"/>
              <a:gd name="connsiteY12489" fmla="*/ 1522565 h 6852115"/>
              <a:gd name="connsiteX12490" fmla="*/ 7275335 w 12193268"/>
              <a:gd name="connsiteY12490" fmla="*/ 1559915 h 6852115"/>
              <a:gd name="connsiteX12491" fmla="*/ 7313263 w 12193268"/>
              <a:gd name="connsiteY12491" fmla="*/ 1522565 h 6852115"/>
              <a:gd name="connsiteX12492" fmla="*/ 7306518 w 12193268"/>
              <a:gd name="connsiteY12492" fmla="*/ 1522565 h 6852115"/>
              <a:gd name="connsiteX12493" fmla="*/ 3968870 w 12193268"/>
              <a:gd name="connsiteY12493" fmla="*/ 1492950 h 6852115"/>
              <a:gd name="connsiteX12494" fmla="*/ 3930929 w 12193268"/>
              <a:gd name="connsiteY12494" fmla="*/ 1530287 h 6852115"/>
              <a:gd name="connsiteX12495" fmla="*/ 4006786 w 12193268"/>
              <a:gd name="connsiteY12495" fmla="*/ 1530313 h 6852115"/>
              <a:gd name="connsiteX12496" fmla="*/ 1237394 w 12193268"/>
              <a:gd name="connsiteY12496" fmla="*/ 1495694 h 6852115"/>
              <a:gd name="connsiteX12497" fmla="*/ 1234229 w 12193268"/>
              <a:gd name="connsiteY12497" fmla="*/ 1498615 h 6852115"/>
              <a:gd name="connsiteX12498" fmla="*/ 1232478 w 12193268"/>
              <a:gd name="connsiteY12498" fmla="*/ 1496997 h 6852115"/>
              <a:gd name="connsiteX12499" fmla="*/ 1232477 w 12193268"/>
              <a:gd name="connsiteY12499" fmla="*/ 1500232 h 6852115"/>
              <a:gd name="connsiteX12500" fmla="*/ 1211078 w 12193268"/>
              <a:gd name="connsiteY12500" fmla="*/ 1519984 h 6852115"/>
              <a:gd name="connsiteX12501" fmla="*/ 1232470 w 12193268"/>
              <a:gd name="connsiteY12501" fmla="*/ 1519992 h 6852115"/>
              <a:gd name="connsiteX12502" fmla="*/ 1232470 w 12193268"/>
              <a:gd name="connsiteY12502" fmla="*/ 1520195 h 6852115"/>
              <a:gd name="connsiteX12503" fmla="*/ 1197073 w 12193268"/>
              <a:gd name="connsiteY12503" fmla="*/ 1520194 h 6852115"/>
              <a:gd name="connsiteX12504" fmla="*/ 1233701 w 12193268"/>
              <a:gd name="connsiteY12504" fmla="*/ 1554026 h 6852115"/>
              <a:gd name="connsiteX12505" fmla="*/ 1233700 w 12193268"/>
              <a:gd name="connsiteY12505" fmla="*/ 1559867 h 6852115"/>
              <a:gd name="connsiteX12506" fmla="*/ 1236863 w 12193268"/>
              <a:gd name="connsiteY12506" fmla="*/ 1556947 h 6852115"/>
              <a:gd name="connsiteX12507" fmla="*/ 1238616 w 12193268"/>
              <a:gd name="connsiteY12507" fmla="*/ 1558564 h 6852115"/>
              <a:gd name="connsiteX12508" fmla="*/ 1238615 w 12193268"/>
              <a:gd name="connsiteY12508" fmla="*/ 1555328 h 6852115"/>
              <a:gd name="connsiteX12509" fmla="*/ 1260009 w 12193268"/>
              <a:gd name="connsiteY12509" fmla="*/ 1535569 h 6852115"/>
              <a:gd name="connsiteX12510" fmla="*/ 1238616 w 12193268"/>
              <a:gd name="connsiteY12510" fmla="*/ 1535569 h 6852115"/>
              <a:gd name="connsiteX12511" fmla="*/ 1238615 w 12193268"/>
              <a:gd name="connsiteY12511" fmla="*/ 1535370 h 6852115"/>
              <a:gd name="connsiteX12512" fmla="*/ 1274007 w 12193268"/>
              <a:gd name="connsiteY12512" fmla="*/ 1535382 h 6852115"/>
              <a:gd name="connsiteX12513" fmla="*/ 1237391 w 12193268"/>
              <a:gd name="connsiteY12513" fmla="*/ 1501538 h 6852115"/>
              <a:gd name="connsiteX12514" fmla="*/ 9460974 w 12193268"/>
              <a:gd name="connsiteY12514" fmla="*/ 1483956 h 6852115"/>
              <a:gd name="connsiteX12515" fmla="*/ 9426705 w 12193268"/>
              <a:gd name="connsiteY12515" fmla="*/ 1517681 h 6852115"/>
              <a:gd name="connsiteX12516" fmla="*/ 9495220 w 12193268"/>
              <a:gd name="connsiteY12516" fmla="*/ 1517704 h 6852115"/>
              <a:gd name="connsiteX12517" fmla="*/ 3431431 w 12193268"/>
              <a:gd name="connsiteY12517" fmla="*/ 1491746 h 6852115"/>
              <a:gd name="connsiteX12518" fmla="*/ 3431418 w 12193268"/>
              <a:gd name="connsiteY12518" fmla="*/ 1530117 h 6852115"/>
              <a:gd name="connsiteX12519" fmla="*/ 3472960 w 12193268"/>
              <a:gd name="connsiteY12519" fmla="*/ 1530131 h 6852115"/>
              <a:gd name="connsiteX12520" fmla="*/ 2886096 w 12193268"/>
              <a:gd name="connsiteY12520" fmla="*/ 1490258 h 6852115"/>
              <a:gd name="connsiteX12521" fmla="*/ 2852184 w 12193268"/>
              <a:gd name="connsiteY12521" fmla="*/ 1523630 h 6852115"/>
              <a:gd name="connsiteX12522" fmla="*/ 2850850 w 12193268"/>
              <a:gd name="connsiteY12522" fmla="*/ 1523631 h 6852115"/>
              <a:gd name="connsiteX12523" fmla="*/ 2888778 w 12193268"/>
              <a:gd name="connsiteY12523" fmla="*/ 1560981 h 6852115"/>
              <a:gd name="connsiteX12524" fmla="*/ 2926707 w 12193268"/>
              <a:gd name="connsiteY12524" fmla="*/ 1523630 h 6852115"/>
              <a:gd name="connsiteX12525" fmla="*/ 2919962 w 12193268"/>
              <a:gd name="connsiteY12525" fmla="*/ 1523630 h 6852115"/>
              <a:gd name="connsiteX12526" fmla="*/ 5085051 w 12193268"/>
              <a:gd name="connsiteY12526" fmla="*/ 1485006 h 6852115"/>
              <a:gd name="connsiteX12527" fmla="*/ 5050782 w 12193268"/>
              <a:gd name="connsiteY12527" fmla="*/ 1518731 h 6852115"/>
              <a:gd name="connsiteX12528" fmla="*/ 5119297 w 12193268"/>
              <a:gd name="connsiteY12528" fmla="*/ 1518755 h 6852115"/>
              <a:gd name="connsiteX12529" fmla="*/ 698494 w 12193268"/>
              <a:gd name="connsiteY12529" fmla="*/ 1486072 h 6852115"/>
              <a:gd name="connsiteX12530" fmla="*/ 664225 w 12193268"/>
              <a:gd name="connsiteY12530" fmla="*/ 1519797 h 6852115"/>
              <a:gd name="connsiteX12531" fmla="*/ 732740 w 12193268"/>
              <a:gd name="connsiteY12531" fmla="*/ 1519820 h 6852115"/>
              <a:gd name="connsiteX12532" fmla="*/ 11091225 w 12193268"/>
              <a:gd name="connsiteY12532" fmla="*/ 1467898 h 6852115"/>
              <a:gd name="connsiteX12533" fmla="*/ 11091224 w 12193268"/>
              <a:gd name="connsiteY12533" fmla="*/ 1470348 h 6852115"/>
              <a:gd name="connsiteX12534" fmla="*/ 11022692 w 12193268"/>
              <a:gd name="connsiteY12534" fmla="*/ 1533603 h 6852115"/>
              <a:gd name="connsiteX12535" fmla="*/ 11034369 w 12193268"/>
              <a:gd name="connsiteY12535" fmla="*/ 1533607 h 6852115"/>
              <a:gd name="connsiteX12536" fmla="*/ 11092438 w 12193268"/>
              <a:gd name="connsiteY12536" fmla="*/ 1587241 h 6852115"/>
              <a:gd name="connsiteX12537" fmla="*/ 11092438 w 12193268"/>
              <a:gd name="connsiteY12537" fmla="*/ 1584793 h 6852115"/>
              <a:gd name="connsiteX12538" fmla="*/ 11160949 w 12193268"/>
              <a:gd name="connsiteY12538" fmla="*/ 1521514 h 6852115"/>
              <a:gd name="connsiteX12539" fmla="*/ 11149233 w 12193268"/>
              <a:gd name="connsiteY12539" fmla="*/ 1521514 h 6852115"/>
              <a:gd name="connsiteX12540" fmla="*/ 6715301 w 12193268"/>
              <a:gd name="connsiteY12540" fmla="*/ 1468949 h 6852115"/>
              <a:gd name="connsiteX12541" fmla="*/ 6715301 w 12193268"/>
              <a:gd name="connsiteY12541" fmla="*/ 1471398 h 6852115"/>
              <a:gd name="connsiteX12542" fmla="*/ 6646768 w 12193268"/>
              <a:gd name="connsiteY12542" fmla="*/ 1534653 h 6852115"/>
              <a:gd name="connsiteX12543" fmla="*/ 6658444 w 12193268"/>
              <a:gd name="connsiteY12543" fmla="*/ 1534657 h 6852115"/>
              <a:gd name="connsiteX12544" fmla="*/ 6716515 w 12193268"/>
              <a:gd name="connsiteY12544" fmla="*/ 1588292 h 6852115"/>
              <a:gd name="connsiteX12545" fmla="*/ 6716515 w 12193268"/>
              <a:gd name="connsiteY12545" fmla="*/ 1585843 h 6852115"/>
              <a:gd name="connsiteX12546" fmla="*/ 6785025 w 12193268"/>
              <a:gd name="connsiteY12546" fmla="*/ 1522565 h 6852115"/>
              <a:gd name="connsiteX12547" fmla="*/ 6773310 w 12193268"/>
              <a:gd name="connsiteY12547" fmla="*/ 1522565 h 6852115"/>
              <a:gd name="connsiteX12548" fmla="*/ 8903624 w 12193268"/>
              <a:gd name="connsiteY12548" fmla="*/ 1463713 h 6852115"/>
              <a:gd name="connsiteX12549" fmla="*/ 8903623 w 12193268"/>
              <a:gd name="connsiteY12549" fmla="*/ 1466162 h 6852115"/>
              <a:gd name="connsiteX12550" fmla="*/ 8835091 w 12193268"/>
              <a:gd name="connsiteY12550" fmla="*/ 1529418 h 6852115"/>
              <a:gd name="connsiteX12551" fmla="*/ 8903601 w 12193268"/>
              <a:gd name="connsiteY12551" fmla="*/ 1529442 h 6852115"/>
              <a:gd name="connsiteX12552" fmla="*/ 8903605 w 12193268"/>
              <a:gd name="connsiteY12552" fmla="*/ 1517501 h 6852115"/>
              <a:gd name="connsiteX12553" fmla="*/ 8961840 w 12193268"/>
              <a:gd name="connsiteY12553" fmla="*/ 1517522 h 6852115"/>
              <a:gd name="connsiteX12554" fmla="*/ 2328745 w 12193268"/>
              <a:gd name="connsiteY12554" fmla="*/ 1470014 h 6852115"/>
              <a:gd name="connsiteX12555" fmla="*/ 2328744 w 12193268"/>
              <a:gd name="connsiteY12555" fmla="*/ 1472464 h 6852115"/>
              <a:gd name="connsiteX12556" fmla="*/ 2260212 w 12193268"/>
              <a:gd name="connsiteY12556" fmla="*/ 1535719 h 6852115"/>
              <a:gd name="connsiteX12557" fmla="*/ 2271889 w 12193268"/>
              <a:gd name="connsiteY12557" fmla="*/ 1535723 h 6852115"/>
              <a:gd name="connsiteX12558" fmla="*/ 2329958 w 12193268"/>
              <a:gd name="connsiteY12558" fmla="*/ 1589357 h 6852115"/>
              <a:gd name="connsiteX12559" fmla="*/ 2329958 w 12193268"/>
              <a:gd name="connsiteY12559" fmla="*/ 1586909 h 6852115"/>
              <a:gd name="connsiteX12560" fmla="*/ 2398468 w 12193268"/>
              <a:gd name="connsiteY12560" fmla="*/ 1523631 h 6852115"/>
              <a:gd name="connsiteX12561" fmla="*/ 2386753 w 12193268"/>
              <a:gd name="connsiteY12561" fmla="*/ 1523631 h 6852115"/>
              <a:gd name="connsiteX12562" fmla="*/ 4527701 w 12193268"/>
              <a:gd name="connsiteY12562" fmla="*/ 1464763 h 6852115"/>
              <a:gd name="connsiteX12563" fmla="*/ 4527700 w 12193268"/>
              <a:gd name="connsiteY12563" fmla="*/ 1467213 h 6852115"/>
              <a:gd name="connsiteX12564" fmla="*/ 4459168 w 12193268"/>
              <a:gd name="connsiteY12564" fmla="*/ 1530469 h 6852115"/>
              <a:gd name="connsiteX12565" fmla="*/ 4527678 w 12193268"/>
              <a:gd name="connsiteY12565" fmla="*/ 1530492 h 6852115"/>
              <a:gd name="connsiteX12566" fmla="*/ 4527682 w 12193268"/>
              <a:gd name="connsiteY12566" fmla="*/ 1518552 h 6852115"/>
              <a:gd name="connsiteX12567" fmla="*/ 4585917 w 12193268"/>
              <a:gd name="connsiteY12567" fmla="*/ 1518572 h 6852115"/>
              <a:gd name="connsiteX12568" fmla="*/ 141144 w 12193268"/>
              <a:gd name="connsiteY12568" fmla="*/ 1465829 h 6852115"/>
              <a:gd name="connsiteX12569" fmla="*/ 141143 w 12193268"/>
              <a:gd name="connsiteY12569" fmla="*/ 1468279 h 6852115"/>
              <a:gd name="connsiteX12570" fmla="*/ 72611 w 12193268"/>
              <a:gd name="connsiteY12570" fmla="*/ 1531534 h 6852115"/>
              <a:gd name="connsiteX12571" fmla="*/ 141121 w 12193268"/>
              <a:gd name="connsiteY12571" fmla="*/ 1531558 h 6852115"/>
              <a:gd name="connsiteX12572" fmla="*/ 141125 w 12193268"/>
              <a:gd name="connsiteY12572" fmla="*/ 1519617 h 6852115"/>
              <a:gd name="connsiteX12573" fmla="*/ 199359 w 12193268"/>
              <a:gd name="connsiteY12573" fmla="*/ 1519638 h 6852115"/>
              <a:gd name="connsiteX12574" fmla="*/ 11648591 w 12193268"/>
              <a:gd name="connsiteY12574" fmla="*/ 1446183 h 6852115"/>
              <a:gd name="connsiteX12575" fmla="*/ 11725429 w 12193268"/>
              <a:gd name="connsiteY12575" fmla="*/ 1521904 h 6852115"/>
              <a:gd name="connsiteX12576" fmla="*/ 11731396 w 12193268"/>
              <a:gd name="connsiteY12576" fmla="*/ 1521906 h 6852115"/>
              <a:gd name="connsiteX12577" fmla="*/ 11651258 w 12193268"/>
              <a:gd name="connsiteY12577" fmla="*/ 1600824 h 6852115"/>
              <a:gd name="connsiteX12578" fmla="*/ 11571065 w 12193268"/>
              <a:gd name="connsiteY12578" fmla="*/ 1521851 h 6852115"/>
              <a:gd name="connsiteX12579" fmla="*/ 11571700 w 12193268"/>
              <a:gd name="connsiteY12579" fmla="*/ 1521851 h 6852115"/>
              <a:gd name="connsiteX12580" fmla="*/ 7272667 w 12193268"/>
              <a:gd name="connsiteY12580" fmla="*/ 1447234 h 6852115"/>
              <a:gd name="connsiteX12581" fmla="*/ 7349505 w 12193268"/>
              <a:gd name="connsiteY12581" fmla="*/ 1522954 h 6852115"/>
              <a:gd name="connsiteX12582" fmla="*/ 7355473 w 12193268"/>
              <a:gd name="connsiteY12582" fmla="*/ 1522956 h 6852115"/>
              <a:gd name="connsiteX12583" fmla="*/ 7275333 w 12193268"/>
              <a:gd name="connsiteY12583" fmla="*/ 1601875 h 6852115"/>
              <a:gd name="connsiteX12584" fmla="*/ 7195141 w 12193268"/>
              <a:gd name="connsiteY12584" fmla="*/ 1522902 h 6852115"/>
              <a:gd name="connsiteX12585" fmla="*/ 7195777 w 12193268"/>
              <a:gd name="connsiteY12585" fmla="*/ 1522902 h 6852115"/>
              <a:gd name="connsiteX12586" fmla="*/ 2886111 w 12193268"/>
              <a:gd name="connsiteY12586" fmla="*/ 1448299 h 6852115"/>
              <a:gd name="connsiteX12587" fmla="*/ 2962948 w 12193268"/>
              <a:gd name="connsiteY12587" fmla="*/ 1524020 h 6852115"/>
              <a:gd name="connsiteX12588" fmla="*/ 2968916 w 12193268"/>
              <a:gd name="connsiteY12588" fmla="*/ 1524022 h 6852115"/>
              <a:gd name="connsiteX12589" fmla="*/ 2888778 w 12193268"/>
              <a:gd name="connsiteY12589" fmla="*/ 1602940 h 6852115"/>
              <a:gd name="connsiteX12590" fmla="*/ 2808585 w 12193268"/>
              <a:gd name="connsiteY12590" fmla="*/ 1523967 h 6852115"/>
              <a:gd name="connsiteX12591" fmla="*/ 2809220 w 12193268"/>
              <a:gd name="connsiteY12591" fmla="*/ 1523967 h 6852115"/>
              <a:gd name="connsiteX12592" fmla="*/ 11091244 w 12193268"/>
              <a:gd name="connsiteY12592" fmla="*/ 1415653 h 6852115"/>
              <a:gd name="connsiteX12593" fmla="*/ 11206006 w 12193268"/>
              <a:gd name="connsiteY12593" fmla="*/ 1521726 h 6852115"/>
              <a:gd name="connsiteX12594" fmla="*/ 11217280 w 12193268"/>
              <a:gd name="connsiteY12594" fmla="*/ 1521730 h 6852115"/>
              <a:gd name="connsiteX12595" fmla="*/ 11092438 w 12193268"/>
              <a:gd name="connsiteY12595" fmla="*/ 1637039 h 6852115"/>
              <a:gd name="connsiteX12596" fmla="*/ 11092437 w 12193268"/>
              <a:gd name="connsiteY12596" fmla="*/ 1639486 h 6852115"/>
              <a:gd name="connsiteX12597" fmla="*/ 10977638 w 12193268"/>
              <a:gd name="connsiteY12597" fmla="*/ 1533453 h 6852115"/>
              <a:gd name="connsiteX12598" fmla="*/ 10966269 w 12193268"/>
              <a:gd name="connsiteY12598" fmla="*/ 1533453 h 6852115"/>
              <a:gd name="connsiteX12599" fmla="*/ 11091243 w 12193268"/>
              <a:gd name="connsiteY12599" fmla="*/ 1418102 h 6852115"/>
              <a:gd name="connsiteX12600" fmla="*/ 6715320 w 12193268"/>
              <a:gd name="connsiteY12600" fmla="*/ 1416704 h 6852115"/>
              <a:gd name="connsiteX12601" fmla="*/ 6830081 w 12193268"/>
              <a:gd name="connsiteY12601" fmla="*/ 1522777 h 6852115"/>
              <a:gd name="connsiteX12602" fmla="*/ 6841356 w 12193268"/>
              <a:gd name="connsiteY12602" fmla="*/ 1522780 h 6852115"/>
              <a:gd name="connsiteX12603" fmla="*/ 6716513 w 12193268"/>
              <a:gd name="connsiteY12603" fmla="*/ 1638089 h 6852115"/>
              <a:gd name="connsiteX12604" fmla="*/ 6716514 w 12193268"/>
              <a:gd name="connsiteY12604" fmla="*/ 1640537 h 6852115"/>
              <a:gd name="connsiteX12605" fmla="*/ 6601715 w 12193268"/>
              <a:gd name="connsiteY12605" fmla="*/ 1534503 h 6852115"/>
              <a:gd name="connsiteX12606" fmla="*/ 6590345 w 12193268"/>
              <a:gd name="connsiteY12606" fmla="*/ 1534503 h 6852115"/>
              <a:gd name="connsiteX12607" fmla="*/ 6715320 w 12193268"/>
              <a:gd name="connsiteY12607" fmla="*/ 1419152 h 6852115"/>
              <a:gd name="connsiteX12608" fmla="*/ 2328764 w 12193268"/>
              <a:gd name="connsiteY12608" fmla="*/ 1417769 h 6852115"/>
              <a:gd name="connsiteX12609" fmla="*/ 2443525 w 12193268"/>
              <a:gd name="connsiteY12609" fmla="*/ 1523842 h 6852115"/>
              <a:gd name="connsiteX12610" fmla="*/ 2454799 w 12193268"/>
              <a:gd name="connsiteY12610" fmla="*/ 1523846 h 6852115"/>
              <a:gd name="connsiteX12611" fmla="*/ 2329958 w 12193268"/>
              <a:gd name="connsiteY12611" fmla="*/ 1639155 h 6852115"/>
              <a:gd name="connsiteX12612" fmla="*/ 2329957 w 12193268"/>
              <a:gd name="connsiteY12612" fmla="*/ 1641602 h 6852115"/>
              <a:gd name="connsiteX12613" fmla="*/ 2215159 w 12193268"/>
              <a:gd name="connsiteY12613" fmla="*/ 1535569 h 6852115"/>
              <a:gd name="connsiteX12614" fmla="*/ 2203788 w 12193268"/>
              <a:gd name="connsiteY12614" fmla="*/ 1535569 h 6852115"/>
              <a:gd name="connsiteX12615" fmla="*/ 2328763 w 12193268"/>
              <a:gd name="connsiteY12615" fmla="*/ 1420218 h 6852115"/>
              <a:gd name="connsiteX12616" fmla="*/ 12187514 w 12193268"/>
              <a:gd name="connsiteY12616" fmla="*/ 1389503 h 6852115"/>
              <a:gd name="connsiteX12617" fmla="*/ 12044489 w 12193268"/>
              <a:gd name="connsiteY12617" fmla="*/ 1521514 h 6852115"/>
              <a:gd name="connsiteX12618" fmla="*/ 12029946 w 12193268"/>
              <a:gd name="connsiteY12618" fmla="*/ 1521514 h 6852115"/>
              <a:gd name="connsiteX12619" fmla="*/ 12188699 w 12193268"/>
              <a:gd name="connsiteY12619" fmla="*/ 1668145 h 6852115"/>
              <a:gd name="connsiteX12620" fmla="*/ 12188699 w 12193268"/>
              <a:gd name="connsiteY12620" fmla="*/ 1612130 h 6852115"/>
              <a:gd name="connsiteX12621" fmla="*/ 12091149 w 12193268"/>
              <a:gd name="connsiteY12621" fmla="*/ 1522029 h 6852115"/>
              <a:gd name="connsiteX12622" fmla="*/ 12104595 w 12193268"/>
              <a:gd name="connsiteY12622" fmla="*/ 1522033 h 6852115"/>
              <a:gd name="connsiteX12623" fmla="*/ 12187494 w 12193268"/>
              <a:gd name="connsiteY12623" fmla="*/ 1445518 h 6852115"/>
              <a:gd name="connsiteX12624" fmla="*/ 9999912 w 12193268"/>
              <a:gd name="connsiteY12624" fmla="*/ 1385318 h 6852115"/>
              <a:gd name="connsiteX12625" fmla="*/ 9996748 w 12193268"/>
              <a:gd name="connsiteY12625" fmla="*/ 1388238 h 6852115"/>
              <a:gd name="connsiteX12626" fmla="*/ 9994997 w 12193268"/>
              <a:gd name="connsiteY12626" fmla="*/ 1386620 h 6852115"/>
              <a:gd name="connsiteX12627" fmla="*/ 9994996 w 12193268"/>
              <a:gd name="connsiteY12627" fmla="*/ 1389856 h 6852115"/>
              <a:gd name="connsiteX12628" fmla="*/ 9856348 w 12193268"/>
              <a:gd name="connsiteY12628" fmla="*/ 1517828 h 6852115"/>
              <a:gd name="connsiteX12629" fmla="*/ 9916994 w 12193268"/>
              <a:gd name="connsiteY12629" fmla="*/ 1517848 h 6852115"/>
              <a:gd name="connsiteX12630" fmla="*/ 9996728 w 12193268"/>
              <a:gd name="connsiteY12630" fmla="*/ 1444253 h 6852115"/>
              <a:gd name="connsiteX12631" fmla="*/ 10093052 w 12193268"/>
              <a:gd name="connsiteY12631" fmla="*/ 1533284 h 6852115"/>
              <a:gd name="connsiteX12632" fmla="*/ 10153698 w 12193268"/>
              <a:gd name="connsiteY12632" fmla="*/ 1533305 h 6852115"/>
              <a:gd name="connsiteX12633" fmla="*/ 9999910 w 12193268"/>
              <a:gd name="connsiteY12633" fmla="*/ 1391161 h 6852115"/>
              <a:gd name="connsiteX12634" fmla="*/ 3425034 w 12193268"/>
              <a:gd name="connsiteY12634" fmla="*/ 1391619 h 6852115"/>
              <a:gd name="connsiteX12635" fmla="*/ 3282009 w 12193268"/>
              <a:gd name="connsiteY12635" fmla="*/ 1523630 h 6852115"/>
              <a:gd name="connsiteX12636" fmla="*/ 3267466 w 12193268"/>
              <a:gd name="connsiteY12636" fmla="*/ 1523630 h 6852115"/>
              <a:gd name="connsiteX12637" fmla="*/ 3426219 w 12193268"/>
              <a:gd name="connsiteY12637" fmla="*/ 1670261 h 6852115"/>
              <a:gd name="connsiteX12638" fmla="*/ 3426218 w 12193268"/>
              <a:gd name="connsiteY12638" fmla="*/ 1614246 h 6852115"/>
              <a:gd name="connsiteX12639" fmla="*/ 3328669 w 12193268"/>
              <a:gd name="connsiteY12639" fmla="*/ 1524146 h 6852115"/>
              <a:gd name="connsiteX12640" fmla="*/ 3342115 w 12193268"/>
              <a:gd name="connsiteY12640" fmla="*/ 1524149 h 6852115"/>
              <a:gd name="connsiteX12641" fmla="*/ 3425013 w 12193268"/>
              <a:gd name="connsiteY12641" fmla="*/ 1447634 h 6852115"/>
              <a:gd name="connsiteX12642" fmla="*/ 5623988 w 12193268"/>
              <a:gd name="connsiteY12642" fmla="*/ 1386369 h 6852115"/>
              <a:gd name="connsiteX12643" fmla="*/ 5620823 w 12193268"/>
              <a:gd name="connsiteY12643" fmla="*/ 1389289 h 6852115"/>
              <a:gd name="connsiteX12644" fmla="*/ 5619073 w 12193268"/>
              <a:gd name="connsiteY12644" fmla="*/ 1387671 h 6852115"/>
              <a:gd name="connsiteX12645" fmla="*/ 5619072 w 12193268"/>
              <a:gd name="connsiteY12645" fmla="*/ 1390906 h 6852115"/>
              <a:gd name="connsiteX12646" fmla="*/ 5480424 w 12193268"/>
              <a:gd name="connsiteY12646" fmla="*/ 1518878 h 6852115"/>
              <a:gd name="connsiteX12647" fmla="*/ 5541070 w 12193268"/>
              <a:gd name="connsiteY12647" fmla="*/ 1518899 h 6852115"/>
              <a:gd name="connsiteX12648" fmla="*/ 5620804 w 12193268"/>
              <a:gd name="connsiteY12648" fmla="*/ 1445304 h 6852115"/>
              <a:gd name="connsiteX12649" fmla="*/ 5717128 w 12193268"/>
              <a:gd name="connsiteY12649" fmla="*/ 1534335 h 6852115"/>
              <a:gd name="connsiteX12650" fmla="*/ 5777774 w 12193268"/>
              <a:gd name="connsiteY12650" fmla="*/ 1534356 h 6852115"/>
              <a:gd name="connsiteX12651" fmla="*/ 5623985 w 12193268"/>
              <a:gd name="connsiteY12651" fmla="*/ 1392211 h 6852115"/>
              <a:gd name="connsiteX12652" fmla="*/ 7807392 w 12193268"/>
              <a:gd name="connsiteY12652" fmla="*/ 1382435 h 6852115"/>
              <a:gd name="connsiteX12653" fmla="*/ 7807388 w 12193268"/>
              <a:gd name="connsiteY12653" fmla="*/ 1394431 h 6852115"/>
              <a:gd name="connsiteX12654" fmla="*/ 7668565 w 12193268"/>
              <a:gd name="connsiteY12654" fmla="*/ 1522565 h 6852115"/>
              <a:gd name="connsiteX12655" fmla="*/ 7654021 w 12193268"/>
              <a:gd name="connsiteY12655" fmla="*/ 1522565 h 6852115"/>
              <a:gd name="connsiteX12656" fmla="*/ 7812775 w 12193268"/>
              <a:gd name="connsiteY12656" fmla="*/ 1669195 h 6852115"/>
              <a:gd name="connsiteX12657" fmla="*/ 7812775 w 12193268"/>
              <a:gd name="connsiteY12657" fmla="*/ 1658697 h 6852115"/>
              <a:gd name="connsiteX12658" fmla="*/ 7952093 w 12193268"/>
              <a:gd name="connsiteY12658" fmla="*/ 1530017 h 6852115"/>
              <a:gd name="connsiteX12659" fmla="*/ 7891447 w 12193268"/>
              <a:gd name="connsiteY12659" fmla="*/ 1530017 h 6852115"/>
              <a:gd name="connsiteX12660" fmla="*/ 7808576 w 12193268"/>
              <a:gd name="connsiteY12660" fmla="*/ 1606561 h 6852115"/>
              <a:gd name="connsiteX12661" fmla="*/ 7808575 w 12193268"/>
              <a:gd name="connsiteY12661" fmla="*/ 1609301 h 6852115"/>
              <a:gd name="connsiteX12662" fmla="*/ 7715225 w 12193268"/>
              <a:gd name="connsiteY12662" fmla="*/ 1523080 h 6852115"/>
              <a:gd name="connsiteX12663" fmla="*/ 7728672 w 12193268"/>
              <a:gd name="connsiteY12663" fmla="*/ 1523084 h 6852115"/>
              <a:gd name="connsiteX12664" fmla="*/ 7811570 w 12193268"/>
              <a:gd name="connsiteY12664" fmla="*/ 1446568 h 6852115"/>
              <a:gd name="connsiteX12665" fmla="*/ 7811571 w 12193268"/>
              <a:gd name="connsiteY12665" fmla="*/ 1442331 h 6852115"/>
              <a:gd name="connsiteX12666" fmla="*/ 7905449 w 12193268"/>
              <a:gd name="connsiteY12666" fmla="*/ 1529100 h 6852115"/>
              <a:gd name="connsiteX12667" fmla="*/ 7966093 w 12193268"/>
              <a:gd name="connsiteY12667" fmla="*/ 1529120 h 6852115"/>
              <a:gd name="connsiteX12668" fmla="*/ 9463162 w 12193268"/>
              <a:gd name="connsiteY12668" fmla="*/ 1376828 h 6852115"/>
              <a:gd name="connsiteX12669" fmla="*/ 9316073 w 12193268"/>
              <a:gd name="connsiteY12669" fmla="*/ 1517642 h 6852115"/>
              <a:gd name="connsiteX12670" fmla="*/ 9384098 w 12193268"/>
              <a:gd name="connsiteY12670" fmla="*/ 1517666 h 6852115"/>
              <a:gd name="connsiteX12671" fmla="*/ 9460988 w 12193268"/>
              <a:gd name="connsiteY12671" fmla="*/ 1441998 h 6852115"/>
              <a:gd name="connsiteX12672" fmla="*/ 9537827 w 12193268"/>
              <a:gd name="connsiteY12672" fmla="*/ 1517718 h 6852115"/>
              <a:gd name="connsiteX12673" fmla="*/ 9610151 w 12193268"/>
              <a:gd name="connsiteY12673" fmla="*/ 1517744 h 6852115"/>
              <a:gd name="connsiteX12674" fmla="*/ 1237432 w 12193268"/>
              <a:gd name="connsiteY12674" fmla="*/ 1387434 h 6852115"/>
              <a:gd name="connsiteX12675" fmla="*/ 1234268 w 12193268"/>
              <a:gd name="connsiteY12675" fmla="*/ 1390355 h 6852115"/>
              <a:gd name="connsiteX12676" fmla="*/ 1232517 w 12193268"/>
              <a:gd name="connsiteY12676" fmla="*/ 1388737 h 6852115"/>
              <a:gd name="connsiteX12677" fmla="*/ 1232516 w 12193268"/>
              <a:gd name="connsiteY12677" fmla="*/ 1391972 h 6852115"/>
              <a:gd name="connsiteX12678" fmla="*/ 1093868 w 12193268"/>
              <a:gd name="connsiteY12678" fmla="*/ 1519944 h 6852115"/>
              <a:gd name="connsiteX12679" fmla="*/ 1154514 w 12193268"/>
              <a:gd name="connsiteY12679" fmla="*/ 1519964 h 6852115"/>
              <a:gd name="connsiteX12680" fmla="*/ 1234248 w 12193268"/>
              <a:gd name="connsiteY12680" fmla="*/ 1446369 h 6852115"/>
              <a:gd name="connsiteX12681" fmla="*/ 1330571 w 12193268"/>
              <a:gd name="connsiteY12681" fmla="*/ 1535400 h 6852115"/>
              <a:gd name="connsiteX12682" fmla="*/ 1391218 w 12193268"/>
              <a:gd name="connsiteY12682" fmla="*/ 1535421 h 6852115"/>
              <a:gd name="connsiteX12683" fmla="*/ 1237430 w 12193268"/>
              <a:gd name="connsiteY12683" fmla="*/ 1393277 h 6852115"/>
              <a:gd name="connsiteX12684" fmla="*/ 3431469 w 12193268"/>
              <a:gd name="connsiteY12684" fmla="*/ 1383486 h 6852115"/>
              <a:gd name="connsiteX12685" fmla="*/ 3431450 w 12193268"/>
              <a:gd name="connsiteY12685" fmla="*/ 1439501 h 6852115"/>
              <a:gd name="connsiteX12686" fmla="*/ 3529524 w 12193268"/>
              <a:gd name="connsiteY12686" fmla="*/ 1530150 h 6852115"/>
              <a:gd name="connsiteX12687" fmla="*/ 3590169 w 12193268"/>
              <a:gd name="connsiteY12687" fmla="*/ 1530171 h 6852115"/>
              <a:gd name="connsiteX12688" fmla="*/ 5087239 w 12193268"/>
              <a:gd name="connsiteY12688" fmla="*/ 1377879 h 6852115"/>
              <a:gd name="connsiteX12689" fmla="*/ 4940150 w 12193268"/>
              <a:gd name="connsiteY12689" fmla="*/ 1518693 h 6852115"/>
              <a:gd name="connsiteX12690" fmla="*/ 5008175 w 12193268"/>
              <a:gd name="connsiteY12690" fmla="*/ 1518716 h 6852115"/>
              <a:gd name="connsiteX12691" fmla="*/ 5085065 w 12193268"/>
              <a:gd name="connsiteY12691" fmla="*/ 1443048 h 6852115"/>
              <a:gd name="connsiteX12692" fmla="*/ 5161904 w 12193268"/>
              <a:gd name="connsiteY12692" fmla="*/ 1518769 h 6852115"/>
              <a:gd name="connsiteX12693" fmla="*/ 5234228 w 12193268"/>
              <a:gd name="connsiteY12693" fmla="*/ 1518794 h 6852115"/>
              <a:gd name="connsiteX12694" fmla="*/ 700681 w 12193268"/>
              <a:gd name="connsiteY12694" fmla="*/ 1378944 h 6852115"/>
              <a:gd name="connsiteX12695" fmla="*/ 553594 w 12193268"/>
              <a:gd name="connsiteY12695" fmla="*/ 1519759 h 6852115"/>
              <a:gd name="connsiteX12696" fmla="*/ 621618 w 12193268"/>
              <a:gd name="connsiteY12696" fmla="*/ 1519782 h 6852115"/>
              <a:gd name="connsiteX12697" fmla="*/ 698508 w 12193268"/>
              <a:gd name="connsiteY12697" fmla="*/ 1444114 h 6852115"/>
              <a:gd name="connsiteX12698" fmla="*/ 775347 w 12193268"/>
              <a:gd name="connsiteY12698" fmla="*/ 1519834 h 6852115"/>
              <a:gd name="connsiteX12699" fmla="*/ 847671 w 12193268"/>
              <a:gd name="connsiteY12699" fmla="*/ 1519860 h 6852115"/>
              <a:gd name="connsiteX12700" fmla="*/ 11091263 w 12193268"/>
              <a:gd name="connsiteY12700" fmla="*/ 1359638 h 6852115"/>
              <a:gd name="connsiteX12701" fmla="*/ 11091263 w 12193268"/>
              <a:gd name="connsiteY12701" fmla="*/ 1362087 h 6852115"/>
              <a:gd name="connsiteX12702" fmla="*/ 10905482 w 12193268"/>
              <a:gd name="connsiteY12702" fmla="*/ 1533562 h 6852115"/>
              <a:gd name="connsiteX12703" fmla="*/ 10917116 w 12193268"/>
              <a:gd name="connsiteY12703" fmla="*/ 1533567 h 6852115"/>
              <a:gd name="connsiteX12704" fmla="*/ 11092438 w 12193268"/>
              <a:gd name="connsiteY12704" fmla="*/ 1695502 h 6852115"/>
              <a:gd name="connsiteX12705" fmla="*/ 11092438 w 12193268"/>
              <a:gd name="connsiteY12705" fmla="*/ 1693054 h 6852115"/>
              <a:gd name="connsiteX12706" fmla="*/ 11278159 w 12193268"/>
              <a:gd name="connsiteY12706" fmla="*/ 1521514 h 6852115"/>
              <a:gd name="connsiteX12707" fmla="*/ 11266401 w 12193268"/>
              <a:gd name="connsiteY12707" fmla="*/ 1521514 h 6852115"/>
              <a:gd name="connsiteX12708" fmla="*/ 6715339 w 12193268"/>
              <a:gd name="connsiteY12708" fmla="*/ 1360689 h 6852115"/>
              <a:gd name="connsiteX12709" fmla="*/ 6715339 w 12193268"/>
              <a:gd name="connsiteY12709" fmla="*/ 1363137 h 6852115"/>
              <a:gd name="connsiteX12710" fmla="*/ 6529559 w 12193268"/>
              <a:gd name="connsiteY12710" fmla="*/ 1534613 h 6852115"/>
              <a:gd name="connsiteX12711" fmla="*/ 6541192 w 12193268"/>
              <a:gd name="connsiteY12711" fmla="*/ 1534618 h 6852115"/>
              <a:gd name="connsiteX12712" fmla="*/ 6716514 w 12193268"/>
              <a:gd name="connsiteY12712" fmla="*/ 1696553 h 6852115"/>
              <a:gd name="connsiteX12713" fmla="*/ 6716514 w 12193268"/>
              <a:gd name="connsiteY12713" fmla="*/ 1694104 h 6852115"/>
              <a:gd name="connsiteX12714" fmla="*/ 6902235 w 12193268"/>
              <a:gd name="connsiteY12714" fmla="*/ 1522565 h 6852115"/>
              <a:gd name="connsiteX12715" fmla="*/ 6890477 w 12193268"/>
              <a:gd name="connsiteY12715" fmla="*/ 1522565 h 6852115"/>
              <a:gd name="connsiteX12716" fmla="*/ 8903662 w 12193268"/>
              <a:gd name="connsiteY12716" fmla="*/ 1355453 h 6852115"/>
              <a:gd name="connsiteX12717" fmla="*/ 8903661 w 12193268"/>
              <a:gd name="connsiteY12717" fmla="*/ 1357902 h 6852115"/>
              <a:gd name="connsiteX12718" fmla="*/ 8717880 w 12193268"/>
              <a:gd name="connsiteY12718" fmla="*/ 1529378 h 6852115"/>
              <a:gd name="connsiteX12719" fmla="*/ 8778526 w 12193268"/>
              <a:gd name="connsiteY12719" fmla="*/ 1529398 h 6852115"/>
              <a:gd name="connsiteX12720" fmla="*/ 8903642 w 12193268"/>
              <a:gd name="connsiteY12720" fmla="*/ 1413916 h 6852115"/>
              <a:gd name="connsiteX12721" fmla="*/ 8903643 w 12193268"/>
              <a:gd name="connsiteY12721" fmla="*/ 1411468 h 6852115"/>
              <a:gd name="connsiteX12722" fmla="*/ 9018405 w 12193268"/>
              <a:gd name="connsiteY12722" fmla="*/ 1517541 h 6852115"/>
              <a:gd name="connsiteX12723" fmla="*/ 9079050 w 12193268"/>
              <a:gd name="connsiteY12723" fmla="*/ 1517561 h 6852115"/>
              <a:gd name="connsiteX12724" fmla="*/ 2328783 w 12193268"/>
              <a:gd name="connsiteY12724" fmla="*/ 1361754 h 6852115"/>
              <a:gd name="connsiteX12725" fmla="*/ 2328782 w 12193268"/>
              <a:gd name="connsiteY12725" fmla="*/ 1364203 h 6852115"/>
              <a:gd name="connsiteX12726" fmla="*/ 2143003 w 12193268"/>
              <a:gd name="connsiteY12726" fmla="*/ 1535679 h 6852115"/>
              <a:gd name="connsiteX12727" fmla="*/ 2154636 w 12193268"/>
              <a:gd name="connsiteY12727" fmla="*/ 1535683 h 6852115"/>
              <a:gd name="connsiteX12728" fmla="*/ 2329958 w 12193268"/>
              <a:gd name="connsiteY12728" fmla="*/ 1697618 h 6852115"/>
              <a:gd name="connsiteX12729" fmla="*/ 2329958 w 12193268"/>
              <a:gd name="connsiteY12729" fmla="*/ 1695170 h 6852115"/>
              <a:gd name="connsiteX12730" fmla="*/ 2515678 w 12193268"/>
              <a:gd name="connsiteY12730" fmla="*/ 1523630 h 6852115"/>
              <a:gd name="connsiteX12731" fmla="*/ 2503920 w 12193268"/>
              <a:gd name="connsiteY12731" fmla="*/ 1523630 h 6852115"/>
              <a:gd name="connsiteX12732" fmla="*/ 4527739 w 12193268"/>
              <a:gd name="connsiteY12732" fmla="*/ 1356503 h 6852115"/>
              <a:gd name="connsiteX12733" fmla="*/ 4527738 w 12193268"/>
              <a:gd name="connsiteY12733" fmla="*/ 1358953 h 6852115"/>
              <a:gd name="connsiteX12734" fmla="*/ 4341956 w 12193268"/>
              <a:gd name="connsiteY12734" fmla="*/ 1530428 h 6852115"/>
              <a:gd name="connsiteX12735" fmla="*/ 4402603 w 12193268"/>
              <a:gd name="connsiteY12735" fmla="*/ 1530449 h 6852115"/>
              <a:gd name="connsiteX12736" fmla="*/ 4527719 w 12193268"/>
              <a:gd name="connsiteY12736" fmla="*/ 1414967 h 6852115"/>
              <a:gd name="connsiteX12737" fmla="*/ 4527720 w 12193268"/>
              <a:gd name="connsiteY12737" fmla="*/ 1412519 h 6852115"/>
              <a:gd name="connsiteX12738" fmla="*/ 4642481 w 12193268"/>
              <a:gd name="connsiteY12738" fmla="*/ 1518592 h 6852115"/>
              <a:gd name="connsiteX12739" fmla="*/ 4703127 w 12193268"/>
              <a:gd name="connsiteY12739" fmla="*/ 1518612 h 6852115"/>
              <a:gd name="connsiteX12740" fmla="*/ 141182 w 12193268"/>
              <a:gd name="connsiteY12740" fmla="*/ 1357569 h 6852115"/>
              <a:gd name="connsiteX12741" fmla="*/ 141182 w 12193268"/>
              <a:gd name="connsiteY12741" fmla="*/ 1360019 h 6852115"/>
              <a:gd name="connsiteX12742" fmla="*/ 2049 w 12193268"/>
              <a:gd name="connsiteY12742" fmla="*/ 1488437 h 6852115"/>
              <a:gd name="connsiteX12743" fmla="*/ 2109 w 12193268"/>
              <a:gd name="connsiteY12743" fmla="*/ 1531510 h 6852115"/>
              <a:gd name="connsiteX12744" fmla="*/ 16046 w 12193268"/>
              <a:gd name="connsiteY12744" fmla="*/ 1531515 h 6852115"/>
              <a:gd name="connsiteX12745" fmla="*/ 141162 w 12193268"/>
              <a:gd name="connsiteY12745" fmla="*/ 1416032 h 6852115"/>
              <a:gd name="connsiteX12746" fmla="*/ 141163 w 12193268"/>
              <a:gd name="connsiteY12746" fmla="*/ 1413585 h 6852115"/>
              <a:gd name="connsiteX12747" fmla="*/ 255925 w 12193268"/>
              <a:gd name="connsiteY12747" fmla="*/ 1519657 h 6852115"/>
              <a:gd name="connsiteX12748" fmla="*/ 316570 w 12193268"/>
              <a:gd name="connsiteY12748" fmla="*/ 1519677 h 6852115"/>
              <a:gd name="connsiteX12749" fmla="*/ 11091282 w 12193268"/>
              <a:gd name="connsiteY12749" fmla="*/ 1307393 h 6852115"/>
              <a:gd name="connsiteX12750" fmla="*/ 11323216 w 12193268"/>
              <a:gd name="connsiteY12750" fmla="*/ 1521766 h 6852115"/>
              <a:gd name="connsiteX12751" fmla="*/ 11334445 w 12193268"/>
              <a:gd name="connsiteY12751" fmla="*/ 1521770 h 6852115"/>
              <a:gd name="connsiteX12752" fmla="*/ 11092438 w 12193268"/>
              <a:gd name="connsiteY12752" fmla="*/ 1745299 h 6852115"/>
              <a:gd name="connsiteX12753" fmla="*/ 11092438 w 12193268"/>
              <a:gd name="connsiteY12753" fmla="*/ 1747746 h 6852115"/>
              <a:gd name="connsiteX12754" fmla="*/ 10860429 w 12193268"/>
              <a:gd name="connsiteY12754" fmla="*/ 1533453 h 6852115"/>
              <a:gd name="connsiteX12755" fmla="*/ 10849016 w 12193268"/>
              <a:gd name="connsiteY12755" fmla="*/ 1533454 h 6852115"/>
              <a:gd name="connsiteX12756" fmla="*/ 11091281 w 12193268"/>
              <a:gd name="connsiteY12756" fmla="*/ 1309842 h 6852115"/>
              <a:gd name="connsiteX12757" fmla="*/ 6715358 w 12193268"/>
              <a:gd name="connsiteY12757" fmla="*/ 1308444 h 6852115"/>
              <a:gd name="connsiteX12758" fmla="*/ 6947292 w 12193268"/>
              <a:gd name="connsiteY12758" fmla="*/ 1522817 h 6852115"/>
              <a:gd name="connsiteX12759" fmla="*/ 6958521 w 12193268"/>
              <a:gd name="connsiteY12759" fmla="*/ 1522821 h 6852115"/>
              <a:gd name="connsiteX12760" fmla="*/ 6716513 w 12193268"/>
              <a:gd name="connsiteY12760" fmla="*/ 1746349 h 6852115"/>
              <a:gd name="connsiteX12761" fmla="*/ 6716514 w 12193268"/>
              <a:gd name="connsiteY12761" fmla="*/ 1748797 h 6852115"/>
              <a:gd name="connsiteX12762" fmla="*/ 6484506 w 12193268"/>
              <a:gd name="connsiteY12762" fmla="*/ 1534503 h 6852115"/>
              <a:gd name="connsiteX12763" fmla="*/ 6473092 w 12193268"/>
              <a:gd name="connsiteY12763" fmla="*/ 1534504 h 6852115"/>
              <a:gd name="connsiteX12764" fmla="*/ 6715358 w 12193268"/>
              <a:gd name="connsiteY12764" fmla="*/ 1310892 h 6852115"/>
              <a:gd name="connsiteX12765" fmla="*/ 2328801 w 12193268"/>
              <a:gd name="connsiteY12765" fmla="*/ 1309509 h 6852115"/>
              <a:gd name="connsiteX12766" fmla="*/ 2560736 w 12193268"/>
              <a:gd name="connsiteY12766" fmla="*/ 1523882 h 6852115"/>
              <a:gd name="connsiteX12767" fmla="*/ 2571965 w 12193268"/>
              <a:gd name="connsiteY12767" fmla="*/ 1523886 h 6852115"/>
              <a:gd name="connsiteX12768" fmla="*/ 2329957 w 12193268"/>
              <a:gd name="connsiteY12768" fmla="*/ 1747415 h 6852115"/>
              <a:gd name="connsiteX12769" fmla="*/ 2329958 w 12193268"/>
              <a:gd name="connsiteY12769" fmla="*/ 1749863 h 6852115"/>
              <a:gd name="connsiteX12770" fmla="*/ 2097949 w 12193268"/>
              <a:gd name="connsiteY12770" fmla="*/ 1535569 h 6852115"/>
              <a:gd name="connsiteX12771" fmla="*/ 2086535 w 12193268"/>
              <a:gd name="connsiteY12771" fmla="*/ 1535570 h 6852115"/>
              <a:gd name="connsiteX12772" fmla="*/ 2328801 w 12193268"/>
              <a:gd name="connsiteY12772" fmla="*/ 1311958 h 6852115"/>
              <a:gd name="connsiteX12773" fmla="*/ 12187556 w 12193268"/>
              <a:gd name="connsiteY12773" fmla="*/ 1272177 h 6852115"/>
              <a:gd name="connsiteX12774" fmla="*/ 11917417 w 12193268"/>
              <a:gd name="connsiteY12774" fmla="*/ 1521514 h 6852115"/>
              <a:gd name="connsiteX12775" fmla="*/ 11902921 w 12193268"/>
              <a:gd name="connsiteY12775" fmla="*/ 1521514 h 6852115"/>
              <a:gd name="connsiteX12776" fmla="*/ 12188699 w 12193268"/>
              <a:gd name="connsiteY12776" fmla="*/ 1785471 h 6852115"/>
              <a:gd name="connsiteX12777" fmla="*/ 12188699 w 12193268"/>
              <a:gd name="connsiteY12777" fmla="*/ 1720391 h 6852115"/>
              <a:gd name="connsiteX12778" fmla="*/ 11973896 w 12193268"/>
              <a:gd name="connsiteY12778" fmla="*/ 1521989 h 6852115"/>
              <a:gd name="connsiteX12779" fmla="*/ 11987385 w 12193268"/>
              <a:gd name="connsiteY12779" fmla="*/ 1521994 h 6852115"/>
              <a:gd name="connsiteX12780" fmla="*/ 12187533 w 12193268"/>
              <a:gd name="connsiteY12780" fmla="*/ 1337258 h 6852115"/>
              <a:gd name="connsiteX12781" fmla="*/ 9999953 w 12193268"/>
              <a:gd name="connsiteY12781" fmla="*/ 1267991 h 6852115"/>
              <a:gd name="connsiteX12782" fmla="*/ 9996790 w 12193268"/>
              <a:gd name="connsiteY12782" fmla="*/ 1270912 h 6852115"/>
              <a:gd name="connsiteX12783" fmla="*/ 9995038 w 12193268"/>
              <a:gd name="connsiteY12783" fmla="*/ 1269295 h 6852115"/>
              <a:gd name="connsiteX12784" fmla="*/ 9995037 w 12193268"/>
              <a:gd name="connsiteY12784" fmla="*/ 1272530 h 6852115"/>
              <a:gd name="connsiteX12785" fmla="*/ 9729322 w 12193268"/>
              <a:gd name="connsiteY12785" fmla="*/ 1517785 h 6852115"/>
              <a:gd name="connsiteX12786" fmla="*/ 9799783 w 12193268"/>
              <a:gd name="connsiteY12786" fmla="*/ 1517808 h 6852115"/>
              <a:gd name="connsiteX12787" fmla="*/ 9996765 w 12193268"/>
              <a:gd name="connsiteY12787" fmla="*/ 1335993 h 6852115"/>
              <a:gd name="connsiteX12788" fmla="*/ 10210260 w 12193268"/>
              <a:gd name="connsiteY12788" fmla="*/ 1533324 h 6852115"/>
              <a:gd name="connsiteX12789" fmla="*/ 10280721 w 12193268"/>
              <a:gd name="connsiteY12789" fmla="*/ 1533349 h 6852115"/>
              <a:gd name="connsiteX12790" fmla="*/ 9999951 w 12193268"/>
              <a:gd name="connsiteY12790" fmla="*/ 1273835 h 6852115"/>
              <a:gd name="connsiteX12791" fmla="*/ 3425076 w 12193268"/>
              <a:gd name="connsiteY12791" fmla="*/ 1274293 h 6852115"/>
              <a:gd name="connsiteX12792" fmla="*/ 3154937 w 12193268"/>
              <a:gd name="connsiteY12792" fmla="*/ 1523630 h 6852115"/>
              <a:gd name="connsiteX12793" fmla="*/ 3140441 w 12193268"/>
              <a:gd name="connsiteY12793" fmla="*/ 1523630 h 6852115"/>
              <a:gd name="connsiteX12794" fmla="*/ 3426219 w 12193268"/>
              <a:gd name="connsiteY12794" fmla="*/ 1787587 h 6852115"/>
              <a:gd name="connsiteX12795" fmla="*/ 3426218 w 12193268"/>
              <a:gd name="connsiteY12795" fmla="*/ 1722507 h 6852115"/>
              <a:gd name="connsiteX12796" fmla="*/ 3211416 w 12193268"/>
              <a:gd name="connsiteY12796" fmla="*/ 1524105 h 6852115"/>
              <a:gd name="connsiteX12797" fmla="*/ 3224905 w 12193268"/>
              <a:gd name="connsiteY12797" fmla="*/ 1524110 h 6852115"/>
              <a:gd name="connsiteX12798" fmla="*/ 3425052 w 12193268"/>
              <a:gd name="connsiteY12798" fmla="*/ 1339374 h 6852115"/>
              <a:gd name="connsiteX12799" fmla="*/ 5624030 w 12193268"/>
              <a:gd name="connsiteY12799" fmla="*/ 1269042 h 6852115"/>
              <a:gd name="connsiteX12800" fmla="*/ 5620866 w 12193268"/>
              <a:gd name="connsiteY12800" fmla="*/ 1271962 h 6852115"/>
              <a:gd name="connsiteX12801" fmla="*/ 5619114 w 12193268"/>
              <a:gd name="connsiteY12801" fmla="*/ 1270345 h 6852115"/>
              <a:gd name="connsiteX12802" fmla="*/ 5619114 w 12193268"/>
              <a:gd name="connsiteY12802" fmla="*/ 1273580 h 6852115"/>
              <a:gd name="connsiteX12803" fmla="*/ 5353398 w 12193268"/>
              <a:gd name="connsiteY12803" fmla="*/ 1518835 h 6852115"/>
              <a:gd name="connsiteX12804" fmla="*/ 5423860 w 12193268"/>
              <a:gd name="connsiteY12804" fmla="*/ 1518859 h 6852115"/>
              <a:gd name="connsiteX12805" fmla="*/ 5620842 w 12193268"/>
              <a:gd name="connsiteY12805" fmla="*/ 1337044 h 6852115"/>
              <a:gd name="connsiteX12806" fmla="*/ 5834336 w 12193268"/>
              <a:gd name="connsiteY12806" fmla="*/ 1534375 h 6852115"/>
              <a:gd name="connsiteX12807" fmla="*/ 5904797 w 12193268"/>
              <a:gd name="connsiteY12807" fmla="*/ 1534400 h 6852115"/>
              <a:gd name="connsiteX12808" fmla="*/ 5624027 w 12193268"/>
              <a:gd name="connsiteY12808" fmla="*/ 1274885 h 6852115"/>
              <a:gd name="connsiteX12809" fmla="*/ 7807434 w 12193268"/>
              <a:gd name="connsiteY12809" fmla="*/ 1265109 h 6852115"/>
              <a:gd name="connsiteX12810" fmla="*/ 7807429 w 12193268"/>
              <a:gd name="connsiteY12810" fmla="*/ 1277106 h 6852115"/>
              <a:gd name="connsiteX12811" fmla="*/ 7541494 w 12193268"/>
              <a:gd name="connsiteY12811" fmla="*/ 1522565 h 6852115"/>
              <a:gd name="connsiteX12812" fmla="*/ 7526997 w 12193268"/>
              <a:gd name="connsiteY12812" fmla="*/ 1522565 h 6852115"/>
              <a:gd name="connsiteX12813" fmla="*/ 7812775 w 12193268"/>
              <a:gd name="connsiteY12813" fmla="*/ 1786522 h 6852115"/>
              <a:gd name="connsiteX12814" fmla="*/ 7812775 w 12193268"/>
              <a:gd name="connsiteY12814" fmla="*/ 1776024 h 6852115"/>
              <a:gd name="connsiteX12815" fmla="*/ 8079118 w 12193268"/>
              <a:gd name="connsiteY12815" fmla="*/ 1530017 h 6852115"/>
              <a:gd name="connsiteX12816" fmla="*/ 8008657 w 12193268"/>
              <a:gd name="connsiteY12816" fmla="*/ 1530017 h 6852115"/>
              <a:gd name="connsiteX12817" fmla="*/ 7808575 w 12193268"/>
              <a:gd name="connsiteY12817" fmla="*/ 1714821 h 6852115"/>
              <a:gd name="connsiteX12818" fmla="*/ 7808575 w 12193268"/>
              <a:gd name="connsiteY12818" fmla="*/ 1717562 h 6852115"/>
              <a:gd name="connsiteX12819" fmla="*/ 7597972 w 12193268"/>
              <a:gd name="connsiteY12819" fmla="*/ 1523040 h 6852115"/>
              <a:gd name="connsiteX12820" fmla="*/ 7611462 w 12193268"/>
              <a:gd name="connsiteY12820" fmla="*/ 1523044 h 6852115"/>
              <a:gd name="connsiteX12821" fmla="*/ 7811609 w 12193268"/>
              <a:gd name="connsiteY12821" fmla="*/ 1338309 h 6852115"/>
              <a:gd name="connsiteX12822" fmla="*/ 7811610 w 12193268"/>
              <a:gd name="connsiteY12822" fmla="*/ 1334072 h 6852115"/>
              <a:gd name="connsiteX12823" fmla="*/ 8022657 w 12193268"/>
              <a:gd name="connsiteY12823" fmla="*/ 1529140 h 6852115"/>
              <a:gd name="connsiteX12824" fmla="*/ 8093119 w 12193268"/>
              <a:gd name="connsiteY12824" fmla="*/ 1529163 h 6852115"/>
              <a:gd name="connsiteX12825" fmla="*/ 1237474 w 12193268"/>
              <a:gd name="connsiteY12825" fmla="*/ 1270107 h 6852115"/>
              <a:gd name="connsiteX12826" fmla="*/ 1234310 w 12193268"/>
              <a:gd name="connsiteY12826" fmla="*/ 1273028 h 6852115"/>
              <a:gd name="connsiteX12827" fmla="*/ 1232557 w 12193268"/>
              <a:gd name="connsiteY12827" fmla="*/ 1271411 h 6852115"/>
              <a:gd name="connsiteX12828" fmla="*/ 1232557 w 12193268"/>
              <a:gd name="connsiteY12828" fmla="*/ 1274646 h 6852115"/>
              <a:gd name="connsiteX12829" fmla="*/ 966842 w 12193268"/>
              <a:gd name="connsiteY12829" fmla="*/ 1519901 h 6852115"/>
              <a:gd name="connsiteX12830" fmla="*/ 1037304 w 12193268"/>
              <a:gd name="connsiteY12830" fmla="*/ 1519924 h 6852115"/>
              <a:gd name="connsiteX12831" fmla="*/ 1234285 w 12193268"/>
              <a:gd name="connsiteY12831" fmla="*/ 1338109 h 6852115"/>
              <a:gd name="connsiteX12832" fmla="*/ 1447780 w 12193268"/>
              <a:gd name="connsiteY12832" fmla="*/ 1535441 h 6852115"/>
              <a:gd name="connsiteX12833" fmla="*/ 1518241 w 12193268"/>
              <a:gd name="connsiteY12833" fmla="*/ 1535465 h 6852115"/>
              <a:gd name="connsiteX12834" fmla="*/ 1237471 w 12193268"/>
              <a:gd name="connsiteY12834" fmla="*/ 1275951 h 6852115"/>
              <a:gd name="connsiteX12835" fmla="*/ 3431511 w 12193268"/>
              <a:gd name="connsiteY12835" fmla="*/ 1266160 h 6852115"/>
              <a:gd name="connsiteX12836" fmla="*/ 3431488 w 12193268"/>
              <a:gd name="connsiteY12836" fmla="*/ 1331241 h 6852115"/>
              <a:gd name="connsiteX12837" fmla="*/ 3646733 w 12193268"/>
              <a:gd name="connsiteY12837" fmla="*/ 1530191 h 6852115"/>
              <a:gd name="connsiteX12838" fmla="*/ 3717196 w 12193268"/>
              <a:gd name="connsiteY12838" fmla="*/ 1530214 h 6852115"/>
              <a:gd name="connsiteX12839" fmla="*/ 11091305 w 12193268"/>
              <a:gd name="connsiteY12839" fmla="*/ 1242312 h 6852115"/>
              <a:gd name="connsiteX12840" fmla="*/ 11091304 w 12193268"/>
              <a:gd name="connsiteY12840" fmla="*/ 1244761 h 6852115"/>
              <a:gd name="connsiteX12841" fmla="*/ 10778456 w 12193268"/>
              <a:gd name="connsiteY12841" fmla="*/ 1533519 h 6852115"/>
              <a:gd name="connsiteX12842" fmla="*/ 10790043 w 12193268"/>
              <a:gd name="connsiteY12842" fmla="*/ 1533523 h 6852115"/>
              <a:gd name="connsiteX12843" fmla="*/ 11092438 w 12193268"/>
              <a:gd name="connsiteY12843" fmla="*/ 1812828 h 6852115"/>
              <a:gd name="connsiteX12844" fmla="*/ 11092438 w 12193268"/>
              <a:gd name="connsiteY12844" fmla="*/ 1810379 h 6852115"/>
              <a:gd name="connsiteX12845" fmla="*/ 11405184 w 12193268"/>
              <a:gd name="connsiteY12845" fmla="*/ 1521514 h 6852115"/>
              <a:gd name="connsiteX12846" fmla="*/ 11393380 w 12193268"/>
              <a:gd name="connsiteY12846" fmla="*/ 1521514 h 6852115"/>
              <a:gd name="connsiteX12847" fmla="*/ 6715381 w 12193268"/>
              <a:gd name="connsiteY12847" fmla="*/ 1243362 h 6852115"/>
              <a:gd name="connsiteX12848" fmla="*/ 6715381 w 12193268"/>
              <a:gd name="connsiteY12848" fmla="*/ 1245812 h 6852115"/>
              <a:gd name="connsiteX12849" fmla="*/ 6402533 w 12193268"/>
              <a:gd name="connsiteY12849" fmla="*/ 1534570 h 6852115"/>
              <a:gd name="connsiteX12850" fmla="*/ 6414120 w 12193268"/>
              <a:gd name="connsiteY12850" fmla="*/ 1534574 h 6852115"/>
              <a:gd name="connsiteX12851" fmla="*/ 6716513 w 12193268"/>
              <a:gd name="connsiteY12851" fmla="*/ 1813879 h 6852115"/>
              <a:gd name="connsiteX12852" fmla="*/ 6716513 w 12193268"/>
              <a:gd name="connsiteY12852" fmla="*/ 1811430 h 6852115"/>
              <a:gd name="connsiteX12853" fmla="*/ 7029260 w 12193268"/>
              <a:gd name="connsiteY12853" fmla="*/ 1522565 h 6852115"/>
              <a:gd name="connsiteX12854" fmla="*/ 7017456 w 12193268"/>
              <a:gd name="connsiteY12854" fmla="*/ 1522565 h 6852115"/>
              <a:gd name="connsiteX12855" fmla="*/ 8903704 w 12193268"/>
              <a:gd name="connsiteY12855" fmla="*/ 1238127 h 6852115"/>
              <a:gd name="connsiteX12856" fmla="*/ 8903703 w 12193268"/>
              <a:gd name="connsiteY12856" fmla="*/ 1240575 h 6852115"/>
              <a:gd name="connsiteX12857" fmla="*/ 8590854 w 12193268"/>
              <a:gd name="connsiteY12857" fmla="*/ 1529334 h 6852115"/>
              <a:gd name="connsiteX12858" fmla="*/ 8661317 w 12193268"/>
              <a:gd name="connsiteY12858" fmla="*/ 1529358 h 6852115"/>
              <a:gd name="connsiteX12859" fmla="*/ 8903680 w 12193268"/>
              <a:gd name="connsiteY12859" fmla="*/ 1305657 h 6852115"/>
              <a:gd name="connsiteX12860" fmla="*/ 8903681 w 12193268"/>
              <a:gd name="connsiteY12860" fmla="*/ 1303209 h 6852115"/>
              <a:gd name="connsiteX12861" fmla="*/ 9135614 w 12193268"/>
              <a:gd name="connsiteY12861" fmla="*/ 1517582 h 6852115"/>
              <a:gd name="connsiteX12862" fmla="*/ 9206076 w 12193268"/>
              <a:gd name="connsiteY12862" fmla="*/ 1517605 h 6852115"/>
              <a:gd name="connsiteX12863" fmla="*/ 2328825 w 12193268"/>
              <a:gd name="connsiteY12863" fmla="*/ 1244428 h 6852115"/>
              <a:gd name="connsiteX12864" fmla="*/ 2328823 w 12193268"/>
              <a:gd name="connsiteY12864" fmla="*/ 1246877 h 6852115"/>
              <a:gd name="connsiteX12865" fmla="*/ 2015975 w 12193268"/>
              <a:gd name="connsiteY12865" fmla="*/ 1535636 h 6852115"/>
              <a:gd name="connsiteX12866" fmla="*/ 2027562 w 12193268"/>
              <a:gd name="connsiteY12866" fmla="*/ 1535639 h 6852115"/>
              <a:gd name="connsiteX12867" fmla="*/ 2329958 w 12193268"/>
              <a:gd name="connsiteY12867" fmla="*/ 1814944 h 6852115"/>
              <a:gd name="connsiteX12868" fmla="*/ 2329958 w 12193268"/>
              <a:gd name="connsiteY12868" fmla="*/ 1812495 h 6852115"/>
              <a:gd name="connsiteX12869" fmla="*/ 2642704 w 12193268"/>
              <a:gd name="connsiteY12869" fmla="*/ 1523631 h 6852115"/>
              <a:gd name="connsiteX12870" fmla="*/ 2630899 w 12193268"/>
              <a:gd name="connsiteY12870" fmla="*/ 1523631 h 6852115"/>
              <a:gd name="connsiteX12871" fmla="*/ 4527780 w 12193268"/>
              <a:gd name="connsiteY12871" fmla="*/ 1239178 h 6852115"/>
              <a:gd name="connsiteX12872" fmla="*/ 4527780 w 12193268"/>
              <a:gd name="connsiteY12872" fmla="*/ 1241626 h 6852115"/>
              <a:gd name="connsiteX12873" fmla="*/ 4214931 w 12193268"/>
              <a:gd name="connsiteY12873" fmla="*/ 1530384 h 6852115"/>
              <a:gd name="connsiteX12874" fmla="*/ 4285393 w 12193268"/>
              <a:gd name="connsiteY12874" fmla="*/ 1530409 h 6852115"/>
              <a:gd name="connsiteX12875" fmla="*/ 4527757 w 12193268"/>
              <a:gd name="connsiteY12875" fmla="*/ 1306708 h 6852115"/>
              <a:gd name="connsiteX12876" fmla="*/ 4527758 w 12193268"/>
              <a:gd name="connsiteY12876" fmla="*/ 1304259 h 6852115"/>
              <a:gd name="connsiteX12877" fmla="*/ 4759691 w 12193268"/>
              <a:gd name="connsiteY12877" fmla="*/ 1518632 h 6852115"/>
              <a:gd name="connsiteX12878" fmla="*/ 4830153 w 12193268"/>
              <a:gd name="connsiteY12878" fmla="*/ 1518656 h 6852115"/>
              <a:gd name="connsiteX12879" fmla="*/ 141224 w 12193268"/>
              <a:gd name="connsiteY12879" fmla="*/ 1240243 h 6852115"/>
              <a:gd name="connsiteX12880" fmla="*/ 141223 w 12193268"/>
              <a:gd name="connsiteY12880" fmla="*/ 1242692 h 6852115"/>
              <a:gd name="connsiteX12881" fmla="*/ 1886 w 12193268"/>
              <a:gd name="connsiteY12881" fmla="*/ 1371299 h 6852115"/>
              <a:gd name="connsiteX12882" fmla="*/ 1977 w 12193268"/>
              <a:gd name="connsiteY12882" fmla="*/ 1436276 h 6852115"/>
              <a:gd name="connsiteX12883" fmla="*/ 141200 w 12193268"/>
              <a:gd name="connsiteY12883" fmla="*/ 1307773 h 6852115"/>
              <a:gd name="connsiteX12884" fmla="*/ 141201 w 12193268"/>
              <a:gd name="connsiteY12884" fmla="*/ 1305325 h 6852115"/>
              <a:gd name="connsiteX12885" fmla="*/ 373134 w 12193268"/>
              <a:gd name="connsiteY12885" fmla="*/ 1519698 h 6852115"/>
              <a:gd name="connsiteX12886" fmla="*/ 443597 w 12193268"/>
              <a:gd name="connsiteY12886" fmla="*/ 1519721 h 6852115"/>
              <a:gd name="connsiteX12887" fmla="*/ 11091324 w 12193268"/>
              <a:gd name="connsiteY12887" fmla="*/ 1190067 h 6852115"/>
              <a:gd name="connsiteX12888" fmla="*/ 11450242 w 12193268"/>
              <a:gd name="connsiteY12888" fmla="*/ 1521809 h 6852115"/>
              <a:gd name="connsiteX12889" fmla="*/ 11461426 w 12193268"/>
              <a:gd name="connsiteY12889" fmla="*/ 1521813 h 6852115"/>
              <a:gd name="connsiteX12890" fmla="*/ 11092437 w 12193268"/>
              <a:gd name="connsiteY12890" fmla="*/ 1862626 h 6852115"/>
              <a:gd name="connsiteX12891" fmla="*/ 11092438 w 12193268"/>
              <a:gd name="connsiteY12891" fmla="*/ 1865072 h 6852115"/>
              <a:gd name="connsiteX12892" fmla="*/ 10733403 w 12193268"/>
              <a:gd name="connsiteY12892" fmla="*/ 1533453 h 6852115"/>
              <a:gd name="connsiteX12893" fmla="*/ 10721942 w 12193268"/>
              <a:gd name="connsiteY12893" fmla="*/ 1533453 h 6852115"/>
              <a:gd name="connsiteX12894" fmla="*/ 11091323 w 12193268"/>
              <a:gd name="connsiteY12894" fmla="*/ 1192515 h 6852115"/>
              <a:gd name="connsiteX12895" fmla="*/ 6715400 w 12193268"/>
              <a:gd name="connsiteY12895" fmla="*/ 1191118 h 6852115"/>
              <a:gd name="connsiteX12896" fmla="*/ 7074319 w 12193268"/>
              <a:gd name="connsiteY12896" fmla="*/ 1522860 h 6852115"/>
              <a:gd name="connsiteX12897" fmla="*/ 7085502 w 12193268"/>
              <a:gd name="connsiteY12897" fmla="*/ 1522864 h 6852115"/>
              <a:gd name="connsiteX12898" fmla="*/ 6716514 w 12193268"/>
              <a:gd name="connsiteY12898" fmla="*/ 1863676 h 6852115"/>
              <a:gd name="connsiteX12899" fmla="*/ 6716515 w 12193268"/>
              <a:gd name="connsiteY12899" fmla="*/ 1866123 h 6852115"/>
              <a:gd name="connsiteX12900" fmla="*/ 6357478 w 12193268"/>
              <a:gd name="connsiteY12900" fmla="*/ 1534503 h 6852115"/>
              <a:gd name="connsiteX12901" fmla="*/ 6346019 w 12193268"/>
              <a:gd name="connsiteY12901" fmla="*/ 1534503 h 6852115"/>
              <a:gd name="connsiteX12902" fmla="*/ 6715400 w 12193268"/>
              <a:gd name="connsiteY12902" fmla="*/ 1193566 h 6852115"/>
              <a:gd name="connsiteX12903" fmla="*/ 2328843 w 12193268"/>
              <a:gd name="connsiteY12903" fmla="*/ 1192183 h 6852115"/>
              <a:gd name="connsiteX12904" fmla="*/ 2687762 w 12193268"/>
              <a:gd name="connsiteY12904" fmla="*/ 1523925 h 6852115"/>
              <a:gd name="connsiteX12905" fmla="*/ 2698946 w 12193268"/>
              <a:gd name="connsiteY12905" fmla="*/ 1523929 h 6852115"/>
              <a:gd name="connsiteX12906" fmla="*/ 2329957 w 12193268"/>
              <a:gd name="connsiteY12906" fmla="*/ 1864742 h 6852115"/>
              <a:gd name="connsiteX12907" fmla="*/ 2329958 w 12193268"/>
              <a:gd name="connsiteY12907" fmla="*/ 1867188 h 6852115"/>
              <a:gd name="connsiteX12908" fmla="*/ 1970922 w 12193268"/>
              <a:gd name="connsiteY12908" fmla="*/ 1535569 h 6852115"/>
              <a:gd name="connsiteX12909" fmla="*/ 1959462 w 12193268"/>
              <a:gd name="connsiteY12909" fmla="*/ 1535569 h 6852115"/>
              <a:gd name="connsiteX12910" fmla="*/ 2328843 w 12193268"/>
              <a:gd name="connsiteY12910" fmla="*/ 1194631 h 6852115"/>
              <a:gd name="connsiteX12911" fmla="*/ 10532069 w 12193268"/>
              <a:gd name="connsiteY12911" fmla="*/ 1119663 h 6852115"/>
              <a:gd name="connsiteX12912" fmla="*/ 10559541 w 12193268"/>
              <a:gd name="connsiteY12912" fmla="*/ 1146734 h 6852115"/>
              <a:gd name="connsiteX12913" fmla="*/ 10532051 w 12193268"/>
              <a:gd name="connsiteY12913" fmla="*/ 1173788 h 6852115"/>
              <a:gd name="connsiteX12914" fmla="*/ 10504579 w 12193268"/>
              <a:gd name="connsiteY12914" fmla="*/ 1146716 h 6852115"/>
              <a:gd name="connsiteX12915" fmla="*/ 6156146 w 12193268"/>
              <a:gd name="connsiteY12915" fmla="*/ 1120713 h 6852115"/>
              <a:gd name="connsiteX12916" fmla="*/ 6183617 w 12193268"/>
              <a:gd name="connsiteY12916" fmla="*/ 1147785 h 6852115"/>
              <a:gd name="connsiteX12917" fmla="*/ 6156127 w 12193268"/>
              <a:gd name="connsiteY12917" fmla="*/ 1174838 h 6852115"/>
              <a:gd name="connsiteX12918" fmla="*/ 6128655 w 12193268"/>
              <a:gd name="connsiteY12918" fmla="*/ 1147766 h 6852115"/>
              <a:gd name="connsiteX12919" fmla="*/ 11650631 w 12193268"/>
              <a:gd name="connsiteY12919" fmla="*/ 1112418 h 6852115"/>
              <a:gd name="connsiteX12920" fmla="*/ 11678102 w 12193268"/>
              <a:gd name="connsiteY12920" fmla="*/ 1139490 h 6852115"/>
              <a:gd name="connsiteX12921" fmla="*/ 11650611 w 12193268"/>
              <a:gd name="connsiteY12921" fmla="*/ 1166543 h 6852115"/>
              <a:gd name="connsiteX12922" fmla="*/ 11623140 w 12193268"/>
              <a:gd name="connsiteY12922" fmla="*/ 1139471 h 6852115"/>
              <a:gd name="connsiteX12923" fmla="*/ 8344468 w 12193268"/>
              <a:gd name="connsiteY12923" fmla="*/ 1115478 h 6852115"/>
              <a:gd name="connsiteX12924" fmla="*/ 8371939 w 12193268"/>
              <a:gd name="connsiteY12924" fmla="*/ 1142550 h 6852115"/>
              <a:gd name="connsiteX12925" fmla="*/ 8344449 w 12193268"/>
              <a:gd name="connsiteY12925" fmla="*/ 1169603 h 6852115"/>
              <a:gd name="connsiteX12926" fmla="*/ 8316977 w 12193268"/>
              <a:gd name="connsiteY12926" fmla="*/ 1142531 h 6852115"/>
              <a:gd name="connsiteX12927" fmla="*/ 1769589 w 12193268"/>
              <a:gd name="connsiteY12927" fmla="*/ 1121779 h 6852115"/>
              <a:gd name="connsiteX12928" fmla="*/ 1797061 w 12193268"/>
              <a:gd name="connsiteY12928" fmla="*/ 1148850 h 6852115"/>
              <a:gd name="connsiteX12929" fmla="*/ 1769570 w 12193268"/>
              <a:gd name="connsiteY12929" fmla="*/ 1175904 h 6852115"/>
              <a:gd name="connsiteX12930" fmla="*/ 1742099 w 12193268"/>
              <a:gd name="connsiteY12930" fmla="*/ 1148832 h 6852115"/>
              <a:gd name="connsiteX12931" fmla="*/ 7274707 w 12193268"/>
              <a:gd name="connsiteY12931" fmla="*/ 1113468 h 6852115"/>
              <a:gd name="connsiteX12932" fmla="*/ 7302178 w 12193268"/>
              <a:gd name="connsiteY12932" fmla="*/ 1140540 h 6852115"/>
              <a:gd name="connsiteX12933" fmla="*/ 7274687 w 12193268"/>
              <a:gd name="connsiteY12933" fmla="*/ 1167594 h 6852115"/>
              <a:gd name="connsiteX12934" fmla="*/ 7247217 w 12193268"/>
              <a:gd name="connsiteY12934" fmla="*/ 1140522 h 6852115"/>
              <a:gd name="connsiteX12935" fmla="*/ 3968545 w 12193268"/>
              <a:gd name="connsiteY12935" fmla="*/ 1116528 h 6852115"/>
              <a:gd name="connsiteX12936" fmla="*/ 3996016 w 12193268"/>
              <a:gd name="connsiteY12936" fmla="*/ 1143600 h 6852115"/>
              <a:gd name="connsiteX12937" fmla="*/ 3968525 w 12193268"/>
              <a:gd name="connsiteY12937" fmla="*/ 1170654 h 6852115"/>
              <a:gd name="connsiteX12938" fmla="*/ 3941054 w 12193268"/>
              <a:gd name="connsiteY12938" fmla="*/ 1143582 h 6852115"/>
              <a:gd name="connsiteX12939" fmla="*/ 9463029 w 12193268"/>
              <a:gd name="connsiteY12939" fmla="*/ 1108232 h 6852115"/>
              <a:gd name="connsiteX12940" fmla="*/ 9490500 w 12193268"/>
              <a:gd name="connsiteY12940" fmla="*/ 1135304 h 6852115"/>
              <a:gd name="connsiteX12941" fmla="*/ 9463009 w 12193268"/>
              <a:gd name="connsiteY12941" fmla="*/ 1162359 h 6852115"/>
              <a:gd name="connsiteX12942" fmla="*/ 9435538 w 12193268"/>
              <a:gd name="connsiteY12942" fmla="*/ 1135286 h 6852115"/>
              <a:gd name="connsiteX12943" fmla="*/ 2888150 w 12193268"/>
              <a:gd name="connsiteY12943" fmla="*/ 1114534 h 6852115"/>
              <a:gd name="connsiteX12944" fmla="*/ 2915622 w 12193268"/>
              <a:gd name="connsiteY12944" fmla="*/ 1141606 h 6852115"/>
              <a:gd name="connsiteX12945" fmla="*/ 2888131 w 12193268"/>
              <a:gd name="connsiteY12945" fmla="*/ 1168659 h 6852115"/>
              <a:gd name="connsiteX12946" fmla="*/ 2860660 w 12193268"/>
              <a:gd name="connsiteY12946" fmla="*/ 1141587 h 6852115"/>
              <a:gd name="connsiteX12947" fmla="*/ 5087105 w 12193268"/>
              <a:gd name="connsiteY12947" fmla="*/ 1109283 h 6852115"/>
              <a:gd name="connsiteX12948" fmla="*/ 5114577 w 12193268"/>
              <a:gd name="connsiteY12948" fmla="*/ 1136355 h 6852115"/>
              <a:gd name="connsiteX12949" fmla="*/ 5087085 w 12193268"/>
              <a:gd name="connsiteY12949" fmla="*/ 1163409 h 6852115"/>
              <a:gd name="connsiteX12950" fmla="*/ 5059615 w 12193268"/>
              <a:gd name="connsiteY12950" fmla="*/ 1136336 h 6852115"/>
              <a:gd name="connsiteX12951" fmla="*/ 700548 w 12193268"/>
              <a:gd name="connsiteY12951" fmla="*/ 1110348 h 6852115"/>
              <a:gd name="connsiteX12952" fmla="*/ 728020 w 12193268"/>
              <a:gd name="connsiteY12952" fmla="*/ 1137420 h 6852115"/>
              <a:gd name="connsiteX12953" fmla="*/ 700528 w 12193268"/>
              <a:gd name="connsiteY12953" fmla="*/ 1164475 h 6852115"/>
              <a:gd name="connsiteX12954" fmla="*/ 673058 w 12193268"/>
              <a:gd name="connsiteY12954" fmla="*/ 1137402 h 6852115"/>
              <a:gd name="connsiteX12955" fmla="*/ 10966989 w 12193268"/>
              <a:gd name="connsiteY12955" fmla="*/ 1073423 h 6852115"/>
              <a:gd name="connsiteX12956" fmla="*/ 10890187 w 12193268"/>
              <a:gd name="connsiteY12956" fmla="*/ 1149004 h 6852115"/>
              <a:gd name="connsiteX12957" fmla="*/ 10966936 w 12193268"/>
              <a:gd name="connsiteY12957" fmla="*/ 1224637 h 6852115"/>
              <a:gd name="connsiteX12958" fmla="*/ 11043737 w 12193268"/>
              <a:gd name="connsiteY12958" fmla="*/ 1149056 h 6852115"/>
              <a:gd name="connsiteX12959" fmla="*/ 10093280 w 12193268"/>
              <a:gd name="connsiteY12959" fmla="*/ 1070969 h 6852115"/>
              <a:gd name="connsiteX12960" fmla="*/ 10016478 w 12193268"/>
              <a:gd name="connsiteY12960" fmla="*/ 1146549 h 6852115"/>
              <a:gd name="connsiteX12961" fmla="*/ 10093227 w 12193268"/>
              <a:gd name="connsiteY12961" fmla="*/ 1222183 h 6852115"/>
              <a:gd name="connsiteX12962" fmla="*/ 10170030 w 12193268"/>
              <a:gd name="connsiteY12962" fmla="*/ 1146602 h 6852115"/>
              <a:gd name="connsiteX12963" fmla="*/ 6591066 w 12193268"/>
              <a:gd name="connsiteY12963" fmla="*/ 1074474 h 6852115"/>
              <a:gd name="connsiteX12964" fmla="*/ 6514264 w 12193268"/>
              <a:gd name="connsiteY12964" fmla="*/ 1150055 h 6852115"/>
              <a:gd name="connsiteX12965" fmla="*/ 6591013 w 12193268"/>
              <a:gd name="connsiteY12965" fmla="*/ 1225687 h 6852115"/>
              <a:gd name="connsiteX12966" fmla="*/ 6667814 w 12193268"/>
              <a:gd name="connsiteY12966" fmla="*/ 1150106 h 6852115"/>
              <a:gd name="connsiteX12967" fmla="*/ 8779388 w 12193268"/>
              <a:gd name="connsiteY12967" fmla="*/ 1069239 h 6852115"/>
              <a:gd name="connsiteX12968" fmla="*/ 8702586 w 12193268"/>
              <a:gd name="connsiteY12968" fmla="*/ 1144819 h 6852115"/>
              <a:gd name="connsiteX12969" fmla="*/ 8779334 w 12193268"/>
              <a:gd name="connsiteY12969" fmla="*/ 1220452 h 6852115"/>
              <a:gd name="connsiteX12970" fmla="*/ 8856137 w 12193268"/>
              <a:gd name="connsiteY12970" fmla="*/ 1144871 h 6852115"/>
              <a:gd name="connsiteX12971" fmla="*/ 12089457 w 12193268"/>
              <a:gd name="connsiteY12971" fmla="*/ 1064024 h 6852115"/>
              <a:gd name="connsiteX12972" fmla="*/ 12012656 w 12193268"/>
              <a:gd name="connsiteY12972" fmla="*/ 1139604 h 6852115"/>
              <a:gd name="connsiteX12973" fmla="*/ 12089404 w 12193268"/>
              <a:gd name="connsiteY12973" fmla="*/ 1215237 h 6852115"/>
              <a:gd name="connsiteX12974" fmla="*/ 12166206 w 12193268"/>
              <a:gd name="connsiteY12974" fmla="*/ 1139657 h 6852115"/>
              <a:gd name="connsiteX12975" fmla="*/ 5717355 w 12193268"/>
              <a:gd name="connsiteY12975" fmla="*/ 1072020 h 6852115"/>
              <a:gd name="connsiteX12976" fmla="*/ 5640554 w 12193268"/>
              <a:gd name="connsiteY12976" fmla="*/ 1147600 h 6852115"/>
              <a:gd name="connsiteX12977" fmla="*/ 5717303 w 12193268"/>
              <a:gd name="connsiteY12977" fmla="*/ 1223233 h 6852115"/>
              <a:gd name="connsiteX12978" fmla="*/ 5794106 w 12193268"/>
              <a:gd name="connsiteY12978" fmla="*/ 1147652 h 6852115"/>
              <a:gd name="connsiteX12979" fmla="*/ 2204509 w 12193268"/>
              <a:gd name="connsiteY12979" fmla="*/ 1075539 h 6852115"/>
              <a:gd name="connsiteX12980" fmla="*/ 2127707 w 12193268"/>
              <a:gd name="connsiteY12980" fmla="*/ 1151120 h 6852115"/>
              <a:gd name="connsiteX12981" fmla="*/ 2204455 w 12193268"/>
              <a:gd name="connsiteY12981" fmla="*/ 1226753 h 6852115"/>
              <a:gd name="connsiteX12982" fmla="*/ 2281257 w 12193268"/>
              <a:gd name="connsiteY12982" fmla="*/ 1151172 h 6852115"/>
              <a:gd name="connsiteX12983" fmla="*/ 7905677 w 12193268"/>
              <a:gd name="connsiteY12983" fmla="*/ 1066784 h 6852115"/>
              <a:gd name="connsiteX12984" fmla="*/ 7828875 w 12193268"/>
              <a:gd name="connsiteY12984" fmla="*/ 1142365 h 6852115"/>
              <a:gd name="connsiteX12985" fmla="*/ 7905621 w 12193268"/>
              <a:gd name="connsiteY12985" fmla="*/ 1217997 h 6852115"/>
              <a:gd name="connsiteX12986" fmla="*/ 7982425 w 12193268"/>
              <a:gd name="connsiteY12986" fmla="*/ 1142417 h 6852115"/>
              <a:gd name="connsiteX12987" fmla="*/ 11215745 w 12193268"/>
              <a:gd name="connsiteY12987" fmla="*/ 1061569 h 6852115"/>
              <a:gd name="connsiteX12988" fmla="*/ 11138942 w 12193268"/>
              <a:gd name="connsiteY12988" fmla="*/ 1137150 h 6852115"/>
              <a:gd name="connsiteX12989" fmla="*/ 11215692 w 12193268"/>
              <a:gd name="connsiteY12989" fmla="*/ 1212783 h 6852115"/>
              <a:gd name="connsiteX12990" fmla="*/ 11292493 w 12193268"/>
              <a:gd name="connsiteY12990" fmla="*/ 1137202 h 6852115"/>
              <a:gd name="connsiteX12991" fmla="*/ 4403465 w 12193268"/>
              <a:gd name="connsiteY12991" fmla="*/ 1070289 h 6852115"/>
              <a:gd name="connsiteX12992" fmla="*/ 4326662 w 12193268"/>
              <a:gd name="connsiteY12992" fmla="*/ 1145869 h 6852115"/>
              <a:gd name="connsiteX12993" fmla="*/ 4403411 w 12193268"/>
              <a:gd name="connsiteY12993" fmla="*/ 1221503 h 6852115"/>
              <a:gd name="connsiteX12994" fmla="*/ 4480213 w 12193268"/>
              <a:gd name="connsiteY12994" fmla="*/ 1145922 h 6852115"/>
              <a:gd name="connsiteX12995" fmla="*/ 7713533 w 12193268"/>
              <a:gd name="connsiteY12995" fmla="*/ 1065075 h 6852115"/>
              <a:gd name="connsiteX12996" fmla="*/ 7636732 w 12193268"/>
              <a:gd name="connsiteY12996" fmla="*/ 1140655 h 6852115"/>
              <a:gd name="connsiteX12997" fmla="*/ 7713480 w 12193268"/>
              <a:gd name="connsiteY12997" fmla="*/ 1216287 h 6852115"/>
              <a:gd name="connsiteX12998" fmla="*/ 7790282 w 12193268"/>
              <a:gd name="connsiteY12998" fmla="*/ 1140707 h 6852115"/>
              <a:gd name="connsiteX12999" fmla="*/ 1330800 w 12193268"/>
              <a:gd name="connsiteY12999" fmla="*/ 1073085 h 6852115"/>
              <a:gd name="connsiteX13000" fmla="*/ 1253998 w 12193268"/>
              <a:gd name="connsiteY13000" fmla="*/ 1148665 h 6852115"/>
              <a:gd name="connsiteX13001" fmla="*/ 1330746 w 12193268"/>
              <a:gd name="connsiteY13001" fmla="*/ 1224299 h 6852115"/>
              <a:gd name="connsiteX13002" fmla="*/ 1407549 w 12193268"/>
              <a:gd name="connsiteY13002" fmla="*/ 1148717 h 6852115"/>
              <a:gd name="connsiteX13003" fmla="*/ 10532092 w 12193268"/>
              <a:gd name="connsiteY13003" fmla="*/ 1060047 h 6852115"/>
              <a:gd name="connsiteX13004" fmla="*/ 10441852 w 12193268"/>
              <a:gd name="connsiteY13004" fmla="*/ 1148851 h 6852115"/>
              <a:gd name="connsiteX13005" fmla="*/ 10532029 w 12193268"/>
              <a:gd name="connsiteY13005" fmla="*/ 1237716 h 6852115"/>
              <a:gd name="connsiteX13006" fmla="*/ 10622266 w 12193268"/>
              <a:gd name="connsiteY13006" fmla="*/ 1148911 h 6852115"/>
              <a:gd name="connsiteX13007" fmla="*/ 9901855 w 12193268"/>
              <a:gd name="connsiteY13007" fmla="*/ 1059839 h 6852115"/>
              <a:gd name="connsiteX13008" fmla="*/ 9825053 w 12193268"/>
              <a:gd name="connsiteY13008" fmla="*/ 1135419 h 6852115"/>
              <a:gd name="connsiteX13009" fmla="*/ 9901801 w 12193268"/>
              <a:gd name="connsiteY13009" fmla="*/ 1211052 h 6852115"/>
              <a:gd name="connsiteX13010" fmla="*/ 9978604 w 12193268"/>
              <a:gd name="connsiteY13010" fmla="*/ 1135472 h 6852115"/>
              <a:gd name="connsiteX13011" fmla="*/ 3529753 w 12193268"/>
              <a:gd name="connsiteY13011" fmla="*/ 1067834 h 6852115"/>
              <a:gd name="connsiteX13012" fmla="*/ 3452951 w 12193268"/>
              <a:gd name="connsiteY13012" fmla="*/ 1143415 h 6852115"/>
              <a:gd name="connsiteX13013" fmla="*/ 3529699 w 12193268"/>
              <a:gd name="connsiteY13013" fmla="*/ 1219048 h 6852115"/>
              <a:gd name="connsiteX13014" fmla="*/ 3606501 w 12193268"/>
              <a:gd name="connsiteY13014" fmla="*/ 1143468 h 6852115"/>
              <a:gd name="connsiteX13015" fmla="*/ 6839822 w 12193268"/>
              <a:gd name="connsiteY13015" fmla="*/ 1062619 h 6852115"/>
              <a:gd name="connsiteX13016" fmla="*/ 6763019 w 12193268"/>
              <a:gd name="connsiteY13016" fmla="*/ 1138201 h 6852115"/>
              <a:gd name="connsiteX13017" fmla="*/ 6839768 w 12193268"/>
              <a:gd name="connsiteY13017" fmla="*/ 1213833 h 6852115"/>
              <a:gd name="connsiteX13018" fmla="*/ 6916569 w 12193268"/>
              <a:gd name="connsiteY13018" fmla="*/ 1138253 h 6852115"/>
              <a:gd name="connsiteX13019" fmla="*/ 16908 w 12193268"/>
              <a:gd name="connsiteY13019" fmla="*/ 1071355 h 6852115"/>
              <a:gd name="connsiteX13020" fmla="*/ 1491 w 12193268"/>
              <a:gd name="connsiteY13020" fmla="*/ 1086526 h 6852115"/>
              <a:gd name="connsiteX13021" fmla="*/ 1659 w 12193268"/>
              <a:gd name="connsiteY13021" fmla="*/ 1207595 h 6852115"/>
              <a:gd name="connsiteX13022" fmla="*/ 16853 w 12193268"/>
              <a:gd name="connsiteY13022" fmla="*/ 1222568 h 6852115"/>
              <a:gd name="connsiteX13023" fmla="*/ 93656 w 12193268"/>
              <a:gd name="connsiteY13023" fmla="*/ 1146987 h 6852115"/>
              <a:gd name="connsiteX13024" fmla="*/ 3326977 w 12193268"/>
              <a:gd name="connsiteY13024" fmla="*/ 1066140 h 6852115"/>
              <a:gd name="connsiteX13025" fmla="*/ 3250175 w 12193268"/>
              <a:gd name="connsiteY13025" fmla="*/ 1141720 h 6852115"/>
              <a:gd name="connsiteX13026" fmla="*/ 3326923 w 12193268"/>
              <a:gd name="connsiteY13026" fmla="*/ 1217353 h 6852115"/>
              <a:gd name="connsiteX13027" fmla="*/ 3403725 w 12193268"/>
              <a:gd name="connsiteY13027" fmla="*/ 1141773 h 6852115"/>
              <a:gd name="connsiteX13028" fmla="*/ 9028143 w 12193268"/>
              <a:gd name="connsiteY13028" fmla="*/ 1057384 h 6852115"/>
              <a:gd name="connsiteX13029" fmla="*/ 8951341 w 12193268"/>
              <a:gd name="connsiteY13029" fmla="*/ 1132964 h 6852115"/>
              <a:gd name="connsiteX13030" fmla="*/ 9028090 w 12193268"/>
              <a:gd name="connsiteY13030" fmla="*/ 1208598 h 6852115"/>
              <a:gd name="connsiteX13031" fmla="*/ 9104892 w 12193268"/>
              <a:gd name="connsiteY13031" fmla="*/ 1133017 h 6852115"/>
              <a:gd name="connsiteX13032" fmla="*/ 6156168 w 12193268"/>
              <a:gd name="connsiteY13032" fmla="*/ 1061098 h 6852115"/>
              <a:gd name="connsiteX13033" fmla="*/ 6065929 w 12193268"/>
              <a:gd name="connsiteY13033" fmla="*/ 1149901 h 6852115"/>
              <a:gd name="connsiteX13034" fmla="*/ 6156105 w 12193268"/>
              <a:gd name="connsiteY13034" fmla="*/ 1238766 h 6852115"/>
              <a:gd name="connsiteX13035" fmla="*/ 6246343 w 12193268"/>
              <a:gd name="connsiteY13035" fmla="*/ 1149962 h 6852115"/>
              <a:gd name="connsiteX13036" fmla="*/ 5525931 w 12193268"/>
              <a:gd name="connsiteY13036" fmla="*/ 1060889 h 6852115"/>
              <a:gd name="connsiteX13037" fmla="*/ 5449129 w 12193268"/>
              <a:gd name="connsiteY13037" fmla="*/ 1136470 h 6852115"/>
              <a:gd name="connsiteX13038" fmla="*/ 5525878 w 12193268"/>
              <a:gd name="connsiteY13038" fmla="*/ 1212103 h 6852115"/>
              <a:gd name="connsiteX13039" fmla="*/ 5602680 w 12193268"/>
              <a:gd name="connsiteY13039" fmla="*/ 1136523 h 6852115"/>
              <a:gd name="connsiteX13040" fmla="*/ 8344490 w 12193268"/>
              <a:gd name="connsiteY13040" fmla="*/ 1055862 h 6852115"/>
              <a:gd name="connsiteX13041" fmla="*/ 8254251 w 12193268"/>
              <a:gd name="connsiteY13041" fmla="*/ 1144665 h 6852115"/>
              <a:gd name="connsiteX13042" fmla="*/ 8344427 w 12193268"/>
              <a:gd name="connsiteY13042" fmla="*/ 1233530 h 6852115"/>
              <a:gd name="connsiteX13043" fmla="*/ 8434665 w 12193268"/>
              <a:gd name="connsiteY13043" fmla="*/ 1144727 h 6852115"/>
              <a:gd name="connsiteX13044" fmla="*/ 2453265 w 12193268"/>
              <a:gd name="connsiteY13044" fmla="*/ 1063685 h 6852115"/>
              <a:gd name="connsiteX13045" fmla="*/ 2376462 w 12193268"/>
              <a:gd name="connsiteY13045" fmla="*/ 1139266 h 6852115"/>
              <a:gd name="connsiteX13046" fmla="*/ 2453212 w 12193268"/>
              <a:gd name="connsiteY13046" fmla="*/ 1214899 h 6852115"/>
              <a:gd name="connsiteX13047" fmla="*/ 2530013 w 12193268"/>
              <a:gd name="connsiteY13047" fmla="*/ 1139318 h 6852115"/>
              <a:gd name="connsiteX13048" fmla="*/ 4652220 w 12193268"/>
              <a:gd name="connsiteY13048" fmla="*/ 1058435 h 6852115"/>
              <a:gd name="connsiteX13049" fmla="*/ 4575417 w 12193268"/>
              <a:gd name="connsiteY13049" fmla="*/ 1134015 h 6852115"/>
              <a:gd name="connsiteX13050" fmla="*/ 4652167 w 12193268"/>
              <a:gd name="connsiteY13050" fmla="*/ 1209648 h 6852115"/>
              <a:gd name="connsiteX13051" fmla="*/ 4728969 w 12193268"/>
              <a:gd name="connsiteY13051" fmla="*/ 1134067 h 6852115"/>
              <a:gd name="connsiteX13052" fmla="*/ 11650652 w 12193268"/>
              <a:gd name="connsiteY13052" fmla="*/ 1048491 h 6852115"/>
              <a:gd name="connsiteX13053" fmla="*/ 11560415 w 12193268"/>
              <a:gd name="connsiteY13053" fmla="*/ 1137294 h 6852115"/>
              <a:gd name="connsiteX13054" fmla="*/ 11650590 w 12193268"/>
              <a:gd name="connsiteY13054" fmla="*/ 1226158 h 6852115"/>
              <a:gd name="connsiteX13055" fmla="*/ 11740828 w 12193268"/>
              <a:gd name="connsiteY13055" fmla="*/ 1137356 h 6852115"/>
              <a:gd name="connsiteX13056" fmla="*/ 1769611 w 12193268"/>
              <a:gd name="connsiteY13056" fmla="*/ 1062163 h 6852115"/>
              <a:gd name="connsiteX13057" fmla="*/ 1679373 w 12193268"/>
              <a:gd name="connsiteY13057" fmla="*/ 1150967 h 6852115"/>
              <a:gd name="connsiteX13058" fmla="*/ 1769548 w 12193268"/>
              <a:gd name="connsiteY13058" fmla="*/ 1239832 h 6852115"/>
              <a:gd name="connsiteX13059" fmla="*/ 1859786 w 12193268"/>
              <a:gd name="connsiteY13059" fmla="*/ 1151028 h 6852115"/>
              <a:gd name="connsiteX13060" fmla="*/ 1139375 w 12193268"/>
              <a:gd name="connsiteY13060" fmla="*/ 1061955 h 6852115"/>
              <a:gd name="connsiteX13061" fmla="*/ 1062572 w 12193268"/>
              <a:gd name="connsiteY13061" fmla="*/ 1137535 h 6852115"/>
              <a:gd name="connsiteX13062" fmla="*/ 1139321 w 12193268"/>
              <a:gd name="connsiteY13062" fmla="*/ 1213168 h 6852115"/>
              <a:gd name="connsiteX13063" fmla="*/ 1216124 w 12193268"/>
              <a:gd name="connsiteY13063" fmla="*/ 1137588 h 6852115"/>
              <a:gd name="connsiteX13064" fmla="*/ 3968566 w 12193268"/>
              <a:gd name="connsiteY13064" fmla="*/ 1056912 h 6852115"/>
              <a:gd name="connsiteX13065" fmla="*/ 3878327 w 12193268"/>
              <a:gd name="connsiteY13065" fmla="*/ 1145716 h 6852115"/>
              <a:gd name="connsiteX13066" fmla="*/ 3968503 w 12193268"/>
              <a:gd name="connsiteY13066" fmla="*/ 1234581 h 6852115"/>
              <a:gd name="connsiteX13067" fmla="*/ 4058742 w 12193268"/>
              <a:gd name="connsiteY13067" fmla="*/ 1145778 h 6852115"/>
              <a:gd name="connsiteX13068" fmla="*/ 265663 w 12193268"/>
              <a:gd name="connsiteY13068" fmla="*/ 1059500 h 6852115"/>
              <a:gd name="connsiteX13069" fmla="*/ 188861 w 12193268"/>
              <a:gd name="connsiteY13069" fmla="*/ 1135081 h 6852115"/>
              <a:gd name="connsiteX13070" fmla="*/ 265610 w 12193268"/>
              <a:gd name="connsiteY13070" fmla="*/ 1210714 h 6852115"/>
              <a:gd name="connsiteX13071" fmla="*/ 342411 w 12193268"/>
              <a:gd name="connsiteY13071" fmla="*/ 1135133 h 6852115"/>
              <a:gd name="connsiteX13072" fmla="*/ 7274729 w 12193268"/>
              <a:gd name="connsiteY13072" fmla="*/ 1049541 h 6852115"/>
              <a:gd name="connsiteX13073" fmla="*/ 7184491 w 12193268"/>
              <a:gd name="connsiteY13073" fmla="*/ 1138345 h 6852115"/>
              <a:gd name="connsiteX13074" fmla="*/ 7274666 w 12193268"/>
              <a:gd name="connsiteY13074" fmla="*/ 1227209 h 6852115"/>
              <a:gd name="connsiteX13075" fmla="*/ 7364904 w 12193268"/>
              <a:gd name="connsiteY13075" fmla="*/ 1138406 h 6852115"/>
              <a:gd name="connsiteX13076" fmla="*/ 9463051 w 12193268"/>
              <a:gd name="connsiteY13076" fmla="*/ 1044305 h 6852115"/>
              <a:gd name="connsiteX13077" fmla="*/ 9372813 w 12193268"/>
              <a:gd name="connsiteY13077" fmla="*/ 1133109 h 6852115"/>
              <a:gd name="connsiteX13078" fmla="*/ 9462988 w 12193268"/>
              <a:gd name="connsiteY13078" fmla="*/ 1221974 h 6852115"/>
              <a:gd name="connsiteX13079" fmla="*/ 9553227 w 12193268"/>
              <a:gd name="connsiteY13079" fmla="*/ 1133170 h 6852115"/>
              <a:gd name="connsiteX13080" fmla="*/ 2888172 w 12193268"/>
              <a:gd name="connsiteY13080" fmla="*/ 1050607 h 6852115"/>
              <a:gd name="connsiteX13081" fmla="*/ 2797935 w 12193268"/>
              <a:gd name="connsiteY13081" fmla="*/ 1139410 h 6852115"/>
              <a:gd name="connsiteX13082" fmla="*/ 2888109 w 12193268"/>
              <a:gd name="connsiteY13082" fmla="*/ 1228274 h 6852115"/>
              <a:gd name="connsiteX13083" fmla="*/ 2978348 w 12193268"/>
              <a:gd name="connsiteY13083" fmla="*/ 1139472 h 6852115"/>
              <a:gd name="connsiteX13084" fmla="*/ 10967002 w 12193268"/>
              <a:gd name="connsiteY13084" fmla="*/ 1037713 h 6852115"/>
              <a:gd name="connsiteX13085" fmla="*/ 11080000 w 12193268"/>
              <a:gd name="connsiteY13085" fmla="*/ 1149069 h 6852115"/>
              <a:gd name="connsiteX13086" fmla="*/ 10966923 w 12193268"/>
              <a:gd name="connsiteY13086" fmla="*/ 1260347 h 6852115"/>
              <a:gd name="connsiteX13087" fmla="*/ 10853926 w 12193268"/>
              <a:gd name="connsiteY13087" fmla="*/ 1148991 h 6852115"/>
              <a:gd name="connsiteX13088" fmla="*/ 5087127 w 12193268"/>
              <a:gd name="connsiteY13088" fmla="*/ 1045356 h 6852115"/>
              <a:gd name="connsiteX13089" fmla="*/ 4996889 w 12193268"/>
              <a:gd name="connsiteY13089" fmla="*/ 1134159 h 6852115"/>
              <a:gd name="connsiteX13090" fmla="*/ 5087064 w 12193268"/>
              <a:gd name="connsiteY13090" fmla="*/ 1223024 h 6852115"/>
              <a:gd name="connsiteX13091" fmla="*/ 5177303 w 12193268"/>
              <a:gd name="connsiteY13091" fmla="*/ 1134221 h 6852115"/>
              <a:gd name="connsiteX13092" fmla="*/ 6591079 w 12193268"/>
              <a:gd name="connsiteY13092" fmla="*/ 1038764 h 6852115"/>
              <a:gd name="connsiteX13093" fmla="*/ 6704077 w 12193268"/>
              <a:gd name="connsiteY13093" fmla="*/ 1150119 h 6852115"/>
              <a:gd name="connsiteX13094" fmla="*/ 6591000 w 12193268"/>
              <a:gd name="connsiteY13094" fmla="*/ 1261397 h 6852115"/>
              <a:gd name="connsiteX13095" fmla="*/ 6478002 w 12193268"/>
              <a:gd name="connsiteY13095" fmla="*/ 1150042 h 6852115"/>
              <a:gd name="connsiteX13096" fmla="*/ 700570 w 12193268"/>
              <a:gd name="connsiteY13096" fmla="*/ 1046421 h 6852115"/>
              <a:gd name="connsiteX13097" fmla="*/ 610333 w 12193268"/>
              <a:gd name="connsiteY13097" fmla="*/ 1135225 h 6852115"/>
              <a:gd name="connsiteX13098" fmla="*/ 700508 w 12193268"/>
              <a:gd name="connsiteY13098" fmla="*/ 1224090 h 6852115"/>
              <a:gd name="connsiteX13099" fmla="*/ 790747 w 12193268"/>
              <a:gd name="connsiteY13099" fmla="*/ 1135286 h 6852115"/>
              <a:gd name="connsiteX13100" fmla="*/ 8779400 w 12193268"/>
              <a:gd name="connsiteY13100" fmla="*/ 1033528 h 6852115"/>
              <a:gd name="connsiteX13101" fmla="*/ 8892399 w 12193268"/>
              <a:gd name="connsiteY13101" fmla="*/ 1144883 h 6852115"/>
              <a:gd name="connsiteX13102" fmla="*/ 8779322 w 12193268"/>
              <a:gd name="connsiteY13102" fmla="*/ 1256162 h 6852115"/>
              <a:gd name="connsiteX13103" fmla="*/ 8666324 w 12193268"/>
              <a:gd name="connsiteY13103" fmla="*/ 1144806 h 6852115"/>
              <a:gd name="connsiteX13104" fmla="*/ 2204523 w 12193268"/>
              <a:gd name="connsiteY13104" fmla="*/ 1039829 h 6852115"/>
              <a:gd name="connsiteX13105" fmla="*/ 2317520 w 12193268"/>
              <a:gd name="connsiteY13105" fmla="*/ 1151185 h 6852115"/>
              <a:gd name="connsiteX13106" fmla="*/ 2204443 w 12193268"/>
              <a:gd name="connsiteY13106" fmla="*/ 1262463 h 6852115"/>
              <a:gd name="connsiteX13107" fmla="*/ 2091445 w 12193268"/>
              <a:gd name="connsiteY13107" fmla="*/ 1151107 h 6852115"/>
              <a:gd name="connsiteX13108" fmla="*/ 11215757 w 12193268"/>
              <a:gd name="connsiteY13108" fmla="*/ 1025859 h 6852115"/>
              <a:gd name="connsiteX13109" fmla="*/ 11328755 w 12193268"/>
              <a:gd name="connsiteY13109" fmla="*/ 1137214 h 6852115"/>
              <a:gd name="connsiteX13110" fmla="*/ 11215679 w 12193268"/>
              <a:gd name="connsiteY13110" fmla="*/ 1248493 h 6852115"/>
              <a:gd name="connsiteX13111" fmla="*/ 11102681 w 12193268"/>
              <a:gd name="connsiteY13111" fmla="*/ 1137138 h 6852115"/>
              <a:gd name="connsiteX13112" fmla="*/ 4403477 w 12193268"/>
              <a:gd name="connsiteY13112" fmla="*/ 1034578 h 6852115"/>
              <a:gd name="connsiteX13113" fmla="*/ 4516475 w 12193268"/>
              <a:gd name="connsiteY13113" fmla="*/ 1145934 h 6852115"/>
              <a:gd name="connsiteX13114" fmla="*/ 4403398 w 12193268"/>
              <a:gd name="connsiteY13114" fmla="*/ 1257213 h 6852115"/>
              <a:gd name="connsiteX13115" fmla="*/ 4290400 w 12193268"/>
              <a:gd name="connsiteY13115" fmla="*/ 1145857 h 6852115"/>
              <a:gd name="connsiteX13116" fmla="*/ 7713546 w 12193268"/>
              <a:gd name="connsiteY13116" fmla="*/ 1029364 h 6852115"/>
              <a:gd name="connsiteX13117" fmla="*/ 7807485 w 12193268"/>
              <a:gd name="connsiteY13117" fmla="*/ 1121937 h 6852115"/>
              <a:gd name="connsiteX13118" fmla="*/ 7807482 w 12193268"/>
              <a:gd name="connsiteY13118" fmla="*/ 1127718 h 6852115"/>
              <a:gd name="connsiteX13119" fmla="*/ 7810419 w 12193268"/>
              <a:gd name="connsiteY13119" fmla="*/ 1124829 h 6852115"/>
              <a:gd name="connsiteX13120" fmla="*/ 7811684 w 12193268"/>
              <a:gd name="connsiteY13120" fmla="*/ 1126076 h 6852115"/>
              <a:gd name="connsiteX13121" fmla="*/ 7811685 w 12193268"/>
              <a:gd name="connsiteY13121" fmla="*/ 1123583 h 6852115"/>
              <a:gd name="connsiteX13122" fmla="*/ 7905689 w 12193268"/>
              <a:gd name="connsiteY13122" fmla="*/ 1031073 h 6852115"/>
              <a:gd name="connsiteX13123" fmla="*/ 8018687 w 12193268"/>
              <a:gd name="connsiteY13123" fmla="*/ 1142429 h 6852115"/>
              <a:gd name="connsiteX13124" fmla="*/ 7905609 w 12193268"/>
              <a:gd name="connsiteY13124" fmla="*/ 1253708 h 6852115"/>
              <a:gd name="connsiteX13125" fmla="*/ 7811671 w 12193268"/>
              <a:gd name="connsiteY13125" fmla="*/ 1161134 h 6852115"/>
              <a:gd name="connsiteX13126" fmla="*/ 7811673 w 12193268"/>
              <a:gd name="connsiteY13126" fmla="*/ 1155354 h 6852115"/>
              <a:gd name="connsiteX13127" fmla="*/ 7808738 w 12193268"/>
              <a:gd name="connsiteY13127" fmla="*/ 1158243 h 6852115"/>
              <a:gd name="connsiteX13128" fmla="*/ 7807473 w 12193268"/>
              <a:gd name="connsiteY13128" fmla="*/ 1156996 h 6852115"/>
              <a:gd name="connsiteX13129" fmla="*/ 7807472 w 12193268"/>
              <a:gd name="connsiteY13129" fmla="*/ 1159488 h 6852115"/>
              <a:gd name="connsiteX13130" fmla="*/ 7713467 w 12193268"/>
              <a:gd name="connsiteY13130" fmla="*/ 1251998 h 6852115"/>
              <a:gd name="connsiteX13131" fmla="*/ 7600469 w 12193268"/>
              <a:gd name="connsiteY13131" fmla="*/ 1140643 h 6852115"/>
              <a:gd name="connsiteX13132" fmla="*/ 9901867 w 12193268"/>
              <a:gd name="connsiteY13132" fmla="*/ 1024129 h 6852115"/>
              <a:gd name="connsiteX13133" fmla="*/ 9995092 w 12193268"/>
              <a:gd name="connsiteY13133" fmla="*/ 1115999 h 6852115"/>
              <a:gd name="connsiteX13134" fmla="*/ 9995086 w 12193268"/>
              <a:gd name="connsiteY13134" fmla="*/ 1131903 h 6852115"/>
              <a:gd name="connsiteX13135" fmla="*/ 10093292 w 12193268"/>
              <a:gd name="connsiteY13135" fmla="*/ 1035259 h 6852115"/>
              <a:gd name="connsiteX13136" fmla="*/ 10206288 w 12193268"/>
              <a:gd name="connsiteY13136" fmla="*/ 1146614 h 6852115"/>
              <a:gd name="connsiteX13137" fmla="*/ 10093214 w 12193268"/>
              <a:gd name="connsiteY13137" fmla="*/ 1257893 h 6852115"/>
              <a:gd name="connsiteX13138" fmla="*/ 9999989 w 12193268"/>
              <a:gd name="connsiteY13138" fmla="*/ 1166023 h 6852115"/>
              <a:gd name="connsiteX13139" fmla="*/ 9999995 w 12193268"/>
              <a:gd name="connsiteY13139" fmla="*/ 1150119 h 6852115"/>
              <a:gd name="connsiteX13140" fmla="*/ 9901789 w 12193268"/>
              <a:gd name="connsiteY13140" fmla="*/ 1246763 h 6852115"/>
              <a:gd name="connsiteX13141" fmla="*/ 9788791 w 12193268"/>
              <a:gd name="connsiteY13141" fmla="*/ 1135406 h 6852115"/>
              <a:gd name="connsiteX13142" fmla="*/ 6839833 w 12193268"/>
              <a:gd name="connsiteY13142" fmla="*/ 1026909 h 6852115"/>
              <a:gd name="connsiteX13143" fmla="*/ 6952832 w 12193268"/>
              <a:gd name="connsiteY13143" fmla="*/ 1138265 h 6852115"/>
              <a:gd name="connsiteX13144" fmla="*/ 6839754 w 12193268"/>
              <a:gd name="connsiteY13144" fmla="*/ 1249544 h 6852115"/>
              <a:gd name="connsiteX13145" fmla="*/ 6726757 w 12193268"/>
              <a:gd name="connsiteY13145" fmla="*/ 1138188 h 6852115"/>
              <a:gd name="connsiteX13146" fmla="*/ 9028156 w 12193268"/>
              <a:gd name="connsiteY13146" fmla="*/ 1021673 h 6852115"/>
              <a:gd name="connsiteX13147" fmla="*/ 9141154 w 12193268"/>
              <a:gd name="connsiteY13147" fmla="*/ 1133030 h 6852115"/>
              <a:gd name="connsiteX13148" fmla="*/ 9028077 w 12193268"/>
              <a:gd name="connsiteY13148" fmla="*/ 1244308 h 6852115"/>
              <a:gd name="connsiteX13149" fmla="*/ 8915079 w 12193268"/>
              <a:gd name="connsiteY13149" fmla="*/ 1132952 h 6852115"/>
              <a:gd name="connsiteX13150" fmla="*/ 5525944 w 12193268"/>
              <a:gd name="connsiteY13150" fmla="*/ 1025179 h 6852115"/>
              <a:gd name="connsiteX13151" fmla="*/ 5619168 w 12193268"/>
              <a:gd name="connsiteY13151" fmla="*/ 1117049 h 6852115"/>
              <a:gd name="connsiteX13152" fmla="*/ 5619163 w 12193268"/>
              <a:gd name="connsiteY13152" fmla="*/ 1132953 h 6852115"/>
              <a:gd name="connsiteX13153" fmla="*/ 5717369 w 12193268"/>
              <a:gd name="connsiteY13153" fmla="*/ 1036310 h 6852115"/>
              <a:gd name="connsiteX13154" fmla="*/ 5830365 w 12193268"/>
              <a:gd name="connsiteY13154" fmla="*/ 1147664 h 6852115"/>
              <a:gd name="connsiteX13155" fmla="*/ 5717291 w 12193268"/>
              <a:gd name="connsiteY13155" fmla="*/ 1258943 h 6852115"/>
              <a:gd name="connsiteX13156" fmla="*/ 5624066 w 12193268"/>
              <a:gd name="connsiteY13156" fmla="*/ 1167073 h 6852115"/>
              <a:gd name="connsiteX13157" fmla="*/ 5624070 w 12193268"/>
              <a:gd name="connsiteY13157" fmla="*/ 1151169 h 6852115"/>
              <a:gd name="connsiteX13158" fmla="*/ 5525865 w 12193268"/>
              <a:gd name="connsiteY13158" fmla="*/ 1247814 h 6852115"/>
              <a:gd name="connsiteX13159" fmla="*/ 5412868 w 12193268"/>
              <a:gd name="connsiteY13159" fmla="*/ 1136457 h 6852115"/>
              <a:gd name="connsiteX13160" fmla="*/ 10532106 w 12193268"/>
              <a:gd name="connsiteY13160" fmla="*/ 1018089 h 6852115"/>
              <a:gd name="connsiteX13161" fmla="*/ 10664874 w 12193268"/>
              <a:gd name="connsiteY13161" fmla="*/ 1148927 h 6852115"/>
              <a:gd name="connsiteX13162" fmla="*/ 10532013 w 12193268"/>
              <a:gd name="connsiteY13162" fmla="*/ 1279674 h 6852115"/>
              <a:gd name="connsiteX13163" fmla="*/ 10399246 w 12193268"/>
              <a:gd name="connsiteY13163" fmla="*/ 1148836 h 6852115"/>
              <a:gd name="connsiteX13164" fmla="*/ 2453277 w 12193268"/>
              <a:gd name="connsiteY13164" fmla="*/ 1027975 h 6852115"/>
              <a:gd name="connsiteX13165" fmla="*/ 2566275 w 12193268"/>
              <a:gd name="connsiteY13165" fmla="*/ 1139331 h 6852115"/>
              <a:gd name="connsiteX13166" fmla="*/ 2453199 w 12193268"/>
              <a:gd name="connsiteY13166" fmla="*/ 1250609 h 6852115"/>
              <a:gd name="connsiteX13167" fmla="*/ 2340201 w 12193268"/>
              <a:gd name="connsiteY13167" fmla="*/ 1139254 h 6852115"/>
              <a:gd name="connsiteX13168" fmla="*/ 4652232 w 12193268"/>
              <a:gd name="connsiteY13168" fmla="*/ 1022724 h 6852115"/>
              <a:gd name="connsiteX13169" fmla="*/ 4765230 w 12193268"/>
              <a:gd name="connsiteY13169" fmla="*/ 1134081 h 6852115"/>
              <a:gd name="connsiteX13170" fmla="*/ 4652154 w 12193268"/>
              <a:gd name="connsiteY13170" fmla="*/ 1245358 h 6852115"/>
              <a:gd name="connsiteX13171" fmla="*/ 4539155 w 12193268"/>
              <a:gd name="connsiteY13171" fmla="*/ 1134003 h 6852115"/>
              <a:gd name="connsiteX13172" fmla="*/ 1139388 w 12193268"/>
              <a:gd name="connsiteY13172" fmla="*/ 1026245 h 6852115"/>
              <a:gd name="connsiteX13173" fmla="*/ 1232612 w 12193268"/>
              <a:gd name="connsiteY13173" fmla="*/ 1118115 h 6852115"/>
              <a:gd name="connsiteX13174" fmla="*/ 1232607 w 12193268"/>
              <a:gd name="connsiteY13174" fmla="*/ 1134019 h 6852115"/>
              <a:gd name="connsiteX13175" fmla="*/ 1330812 w 12193268"/>
              <a:gd name="connsiteY13175" fmla="*/ 1037375 h 6852115"/>
              <a:gd name="connsiteX13176" fmla="*/ 1443808 w 12193268"/>
              <a:gd name="connsiteY13176" fmla="*/ 1148730 h 6852115"/>
              <a:gd name="connsiteX13177" fmla="*/ 1330735 w 12193268"/>
              <a:gd name="connsiteY13177" fmla="*/ 1260009 h 6852115"/>
              <a:gd name="connsiteX13178" fmla="*/ 1237509 w 12193268"/>
              <a:gd name="connsiteY13178" fmla="*/ 1168139 h 6852115"/>
              <a:gd name="connsiteX13179" fmla="*/ 1237515 w 12193268"/>
              <a:gd name="connsiteY13179" fmla="*/ 1152235 h 6852115"/>
              <a:gd name="connsiteX13180" fmla="*/ 1139309 w 12193268"/>
              <a:gd name="connsiteY13180" fmla="*/ 1248879 h 6852115"/>
              <a:gd name="connsiteX13181" fmla="*/ 1026311 w 12193268"/>
              <a:gd name="connsiteY13181" fmla="*/ 1137522 h 6852115"/>
              <a:gd name="connsiteX13182" fmla="*/ 6156182 w 12193268"/>
              <a:gd name="connsiteY13182" fmla="*/ 1019140 h 6852115"/>
              <a:gd name="connsiteX13183" fmla="*/ 6288950 w 12193268"/>
              <a:gd name="connsiteY13183" fmla="*/ 1149977 h 6852115"/>
              <a:gd name="connsiteX13184" fmla="*/ 6156089 w 12193268"/>
              <a:gd name="connsiteY13184" fmla="*/ 1280725 h 6852115"/>
              <a:gd name="connsiteX13185" fmla="*/ 6023322 w 12193268"/>
              <a:gd name="connsiteY13185" fmla="*/ 1149886 h 6852115"/>
              <a:gd name="connsiteX13186" fmla="*/ 8344505 w 12193268"/>
              <a:gd name="connsiteY13186" fmla="*/ 1013904 h 6852115"/>
              <a:gd name="connsiteX13187" fmla="*/ 8477272 w 12193268"/>
              <a:gd name="connsiteY13187" fmla="*/ 1144742 h 6852115"/>
              <a:gd name="connsiteX13188" fmla="*/ 8344412 w 12193268"/>
              <a:gd name="connsiteY13188" fmla="*/ 1275489 h 6852115"/>
              <a:gd name="connsiteX13189" fmla="*/ 8211645 w 12193268"/>
              <a:gd name="connsiteY13189" fmla="*/ 1144651 h 6852115"/>
              <a:gd name="connsiteX13190" fmla="*/ 265675 w 12193268"/>
              <a:gd name="connsiteY13190" fmla="*/ 1023789 h 6852115"/>
              <a:gd name="connsiteX13191" fmla="*/ 378673 w 12193268"/>
              <a:gd name="connsiteY13191" fmla="*/ 1135146 h 6852115"/>
              <a:gd name="connsiteX13192" fmla="*/ 265597 w 12193268"/>
              <a:gd name="connsiteY13192" fmla="*/ 1246424 h 6852115"/>
              <a:gd name="connsiteX13193" fmla="*/ 152599 w 12193268"/>
              <a:gd name="connsiteY13193" fmla="*/ 1135068 h 6852115"/>
              <a:gd name="connsiteX13194" fmla="*/ 11650668 w 12193268"/>
              <a:gd name="connsiteY13194" fmla="*/ 1006532 h 6852115"/>
              <a:gd name="connsiteX13195" fmla="*/ 11783435 w 12193268"/>
              <a:gd name="connsiteY13195" fmla="*/ 1137370 h 6852115"/>
              <a:gd name="connsiteX13196" fmla="*/ 11650575 w 12193268"/>
              <a:gd name="connsiteY13196" fmla="*/ 1268117 h 6852115"/>
              <a:gd name="connsiteX13197" fmla="*/ 11517808 w 12193268"/>
              <a:gd name="connsiteY13197" fmla="*/ 1137279 h 6852115"/>
              <a:gd name="connsiteX13198" fmla="*/ 1769626 w 12193268"/>
              <a:gd name="connsiteY13198" fmla="*/ 1020205 h 6852115"/>
              <a:gd name="connsiteX13199" fmla="*/ 1902393 w 12193268"/>
              <a:gd name="connsiteY13199" fmla="*/ 1151043 h 6852115"/>
              <a:gd name="connsiteX13200" fmla="*/ 1769533 w 12193268"/>
              <a:gd name="connsiteY13200" fmla="*/ 1281790 h 6852115"/>
              <a:gd name="connsiteX13201" fmla="*/ 1636765 w 12193268"/>
              <a:gd name="connsiteY13201" fmla="*/ 1150952 h 6852115"/>
              <a:gd name="connsiteX13202" fmla="*/ 3968581 w 12193268"/>
              <a:gd name="connsiteY13202" fmla="*/ 1014955 h 6852115"/>
              <a:gd name="connsiteX13203" fmla="*/ 4101349 w 12193268"/>
              <a:gd name="connsiteY13203" fmla="*/ 1145793 h 6852115"/>
              <a:gd name="connsiteX13204" fmla="*/ 3968488 w 12193268"/>
              <a:gd name="connsiteY13204" fmla="*/ 1276539 h 6852115"/>
              <a:gd name="connsiteX13205" fmla="*/ 3835721 w 12193268"/>
              <a:gd name="connsiteY13205" fmla="*/ 1145702 h 6852115"/>
              <a:gd name="connsiteX13206" fmla="*/ 7274744 w 12193268"/>
              <a:gd name="connsiteY13206" fmla="*/ 1007583 h 6852115"/>
              <a:gd name="connsiteX13207" fmla="*/ 7407512 w 12193268"/>
              <a:gd name="connsiteY13207" fmla="*/ 1138421 h 6852115"/>
              <a:gd name="connsiteX13208" fmla="*/ 7274652 w 12193268"/>
              <a:gd name="connsiteY13208" fmla="*/ 1269167 h 6852115"/>
              <a:gd name="connsiteX13209" fmla="*/ 7141884 w 12193268"/>
              <a:gd name="connsiteY13209" fmla="*/ 1138330 h 6852115"/>
              <a:gd name="connsiteX13210" fmla="*/ 9463066 w 12193268"/>
              <a:gd name="connsiteY13210" fmla="*/ 1002348 h 6852115"/>
              <a:gd name="connsiteX13211" fmla="*/ 9595833 w 12193268"/>
              <a:gd name="connsiteY13211" fmla="*/ 1133185 h 6852115"/>
              <a:gd name="connsiteX13212" fmla="*/ 9462973 w 12193268"/>
              <a:gd name="connsiteY13212" fmla="*/ 1263932 h 6852115"/>
              <a:gd name="connsiteX13213" fmla="*/ 9330205 w 12193268"/>
              <a:gd name="connsiteY13213" fmla="*/ 1133095 h 6852115"/>
              <a:gd name="connsiteX13214" fmla="*/ 2888188 w 12193268"/>
              <a:gd name="connsiteY13214" fmla="*/ 1008649 h 6852115"/>
              <a:gd name="connsiteX13215" fmla="*/ 3020955 w 12193268"/>
              <a:gd name="connsiteY13215" fmla="*/ 1139486 h 6852115"/>
              <a:gd name="connsiteX13216" fmla="*/ 2888095 w 12193268"/>
              <a:gd name="connsiteY13216" fmla="*/ 1270233 h 6852115"/>
              <a:gd name="connsiteX13217" fmla="*/ 2755328 w 12193268"/>
              <a:gd name="connsiteY13217" fmla="*/ 1139395 h 6852115"/>
              <a:gd name="connsiteX13218" fmla="*/ 5087142 w 12193268"/>
              <a:gd name="connsiteY13218" fmla="*/ 1003398 h 6852115"/>
              <a:gd name="connsiteX13219" fmla="*/ 5219910 w 12193268"/>
              <a:gd name="connsiteY13219" fmla="*/ 1134236 h 6852115"/>
              <a:gd name="connsiteX13220" fmla="*/ 5087049 w 12193268"/>
              <a:gd name="connsiteY13220" fmla="*/ 1264983 h 6852115"/>
              <a:gd name="connsiteX13221" fmla="*/ 4954282 w 12193268"/>
              <a:gd name="connsiteY13221" fmla="*/ 1134145 h 6852115"/>
              <a:gd name="connsiteX13222" fmla="*/ 700586 w 12193268"/>
              <a:gd name="connsiteY13222" fmla="*/ 1004464 h 6852115"/>
              <a:gd name="connsiteX13223" fmla="*/ 833353 w 12193268"/>
              <a:gd name="connsiteY13223" fmla="*/ 1135301 h 6852115"/>
              <a:gd name="connsiteX13224" fmla="*/ 700493 w 12193268"/>
              <a:gd name="connsiteY13224" fmla="*/ 1266048 h 6852115"/>
              <a:gd name="connsiteX13225" fmla="*/ 567725 w 12193268"/>
              <a:gd name="connsiteY13225" fmla="*/ 1135211 h 6852115"/>
              <a:gd name="connsiteX13226" fmla="*/ 10531898 w 12193268"/>
              <a:gd name="connsiteY13226" fmla="*/ 958356 h 6852115"/>
              <a:gd name="connsiteX13227" fmla="*/ 10488506 w 12193268"/>
              <a:gd name="connsiteY13227" fmla="*/ 999898 h 6852115"/>
              <a:gd name="connsiteX13228" fmla="*/ 10339372 w 12193268"/>
              <a:gd name="connsiteY13228" fmla="*/ 1146660 h 6852115"/>
              <a:gd name="connsiteX13229" fmla="*/ 10531993 w 12193268"/>
              <a:gd name="connsiteY13229" fmla="*/ 1336481 h 6852115"/>
              <a:gd name="connsiteX13230" fmla="*/ 10724749 w 12193268"/>
              <a:gd name="connsiteY13230" fmla="*/ 1146792 h 6852115"/>
              <a:gd name="connsiteX13231" fmla="*/ 10592080 w 12193268"/>
              <a:gd name="connsiteY13231" fmla="*/ 1016051 h 6852115"/>
              <a:gd name="connsiteX13232" fmla="*/ 6155975 w 12193268"/>
              <a:gd name="connsiteY13232" fmla="*/ 959406 h 6852115"/>
              <a:gd name="connsiteX13233" fmla="*/ 6112583 w 12193268"/>
              <a:gd name="connsiteY13233" fmla="*/ 1000949 h 6852115"/>
              <a:gd name="connsiteX13234" fmla="*/ 5963447 w 12193268"/>
              <a:gd name="connsiteY13234" fmla="*/ 1147710 h 6852115"/>
              <a:gd name="connsiteX13235" fmla="*/ 6156069 w 12193268"/>
              <a:gd name="connsiteY13235" fmla="*/ 1337532 h 6852115"/>
              <a:gd name="connsiteX13236" fmla="*/ 6348825 w 12193268"/>
              <a:gd name="connsiteY13236" fmla="*/ 1147842 h 6852115"/>
              <a:gd name="connsiteX13237" fmla="*/ 6216156 w 12193268"/>
              <a:gd name="connsiteY13237" fmla="*/ 1017101 h 6852115"/>
              <a:gd name="connsiteX13238" fmla="*/ 11650688 w 12193268"/>
              <a:gd name="connsiteY13238" fmla="*/ 949724 h 6852115"/>
              <a:gd name="connsiteX13239" fmla="*/ 11457932 w 12193268"/>
              <a:gd name="connsiteY13239" fmla="*/ 1139414 h 6852115"/>
              <a:gd name="connsiteX13240" fmla="*/ 11590602 w 12193268"/>
              <a:gd name="connsiteY13240" fmla="*/ 1270155 h 6852115"/>
              <a:gd name="connsiteX13241" fmla="*/ 11650783 w 12193268"/>
              <a:gd name="connsiteY13241" fmla="*/ 1327850 h 6852115"/>
              <a:gd name="connsiteX13242" fmla="*/ 11694176 w 12193268"/>
              <a:gd name="connsiteY13242" fmla="*/ 1286307 h 6852115"/>
              <a:gd name="connsiteX13243" fmla="*/ 11843309 w 12193268"/>
              <a:gd name="connsiteY13243" fmla="*/ 1139546 h 6852115"/>
              <a:gd name="connsiteX13244" fmla="*/ 8344296 w 12193268"/>
              <a:gd name="connsiteY13244" fmla="*/ 954171 h 6852115"/>
              <a:gd name="connsiteX13245" fmla="*/ 8300903 w 12193268"/>
              <a:gd name="connsiteY13245" fmla="*/ 995714 h 6852115"/>
              <a:gd name="connsiteX13246" fmla="*/ 8151771 w 12193268"/>
              <a:gd name="connsiteY13246" fmla="*/ 1142474 h 6852115"/>
              <a:gd name="connsiteX13247" fmla="*/ 8344392 w 12193268"/>
              <a:gd name="connsiteY13247" fmla="*/ 1332296 h 6852115"/>
              <a:gd name="connsiteX13248" fmla="*/ 8537147 w 12193268"/>
              <a:gd name="connsiteY13248" fmla="*/ 1142606 h 6852115"/>
              <a:gd name="connsiteX13249" fmla="*/ 8404479 w 12193268"/>
              <a:gd name="connsiteY13249" fmla="*/ 1011866 h 6852115"/>
              <a:gd name="connsiteX13250" fmla="*/ 1769418 w 12193268"/>
              <a:gd name="connsiteY13250" fmla="*/ 960472 h 6852115"/>
              <a:gd name="connsiteX13251" fmla="*/ 1726026 w 12193268"/>
              <a:gd name="connsiteY13251" fmla="*/ 1002014 h 6852115"/>
              <a:gd name="connsiteX13252" fmla="*/ 1576891 w 12193268"/>
              <a:gd name="connsiteY13252" fmla="*/ 1148776 h 6852115"/>
              <a:gd name="connsiteX13253" fmla="*/ 1769513 w 12193268"/>
              <a:gd name="connsiteY13253" fmla="*/ 1338597 h 6852115"/>
              <a:gd name="connsiteX13254" fmla="*/ 1962269 w 12193268"/>
              <a:gd name="connsiteY13254" fmla="*/ 1148908 h 6852115"/>
              <a:gd name="connsiteX13255" fmla="*/ 1829599 w 12193268"/>
              <a:gd name="connsiteY13255" fmla="*/ 1018167 h 6852115"/>
              <a:gd name="connsiteX13256" fmla="*/ 7274764 w 12193268"/>
              <a:gd name="connsiteY13256" fmla="*/ 950775 h 6852115"/>
              <a:gd name="connsiteX13257" fmla="*/ 7082009 w 12193268"/>
              <a:gd name="connsiteY13257" fmla="*/ 1140464 h 6852115"/>
              <a:gd name="connsiteX13258" fmla="*/ 7214678 w 12193268"/>
              <a:gd name="connsiteY13258" fmla="*/ 1271206 h 6852115"/>
              <a:gd name="connsiteX13259" fmla="*/ 7274858 w 12193268"/>
              <a:gd name="connsiteY13259" fmla="*/ 1328900 h 6852115"/>
              <a:gd name="connsiteX13260" fmla="*/ 7318253 w 12193268"/>
              <a:gd name="connsiteY13260" fmla="*/ 1287358 h 6852115"/>
              <a:gd name="connsiteX13261" fmla="*/ 7467386 w 12193268"/>
              <a:gd name="connsiteY13261" fmla="*/ 1140597 h 6852115"/>
              <a:gd name="connsiteX13262" fmla="*/ 3968373 w 12193268"/>
              <a:gd name="connsiteY13262" fmla="*/ 955222 h 6852115"/>
              <a:gd name="connsiteX13263" fmla="*/ 3924980 w 12193268"/>
              <a:gd name="connsiteY13263" fmla="*/ 996764 h 6852115"/>
              <a:gd name="connsiteX13264" fmla="*/ 3775847 w 12193268"/>
              <a:gd name="connsiteY13264" fmla="*/ 1143525 h 6852115"/>
              <a:gd name="connsiteX13265" fmla="*/ 3968469 w 12193268"/>
              <a:gd name="connsiteY13265" fmla="*/ 1333346 h 6852115"/>
              <a:gd name="connsiteX13266" fmla="*/ 4161224 w 12193268"/>
              <a:gd name="connsiteY13266" fmla="*/ 1143657 h 6852115"/>
              <a:gd name="connsiteX13267" fmla="*/ 4028555 w 12193268"/>
              <a:gd name="connsiteY13267" fmla="*/ 1012917 h 6852115"/>
              <a:gd name="connsiteX13268" fmla="*/ 9463086 w 12193268"/>
              <a:gd name="connsiteY13268" fmla="*/ 945539 h 6852115"/>
              <a:gd name="connsiteX13269" fmla="*/ 9270330 w 12193268"/>
              <a:gd name="connsiteY13269" fmla="*/ 1135230 h 6852115"/>
              <a:gd name="connsiteX13270" fmla="*/ 9403000 w 12193268"/>
              <a:gd name="connsiteY13270" fmla="*/ 1265970 h 6852115"/>
              <a:gd name="connsiteX13271" fmla="*/ 9463181 w 12193268"/>
              <a:gd name="connsiteY13271" fmla="*/ 1323664 h 6852115"/>
              <a:gd name="connsiteX13272" fmla="*/ 9506574 w 12193268"/>
              <a:gd name="connsiteY13272" fmla="*/ 1282123 h 6852115"/>
              <a:gd name="connsiteX13273" fmla="*/ 9655707 w 12193268"/>
              <a:gd name="connsiteY13273" fmla="*/ 1135362 h 6852115"/>
              <a:gd name="connsiteX13274" fmla="*/ 2888207 w 12193268"/>
              <a:gd name="connsiteY13274" fmla="*/ 951840 h 6852115"/>
              <a:gd name="connsiteX13275" fmla="*/ 2695451 w 12193268"/>
              <a:gd name="connsiteY13275" fmla="*/ 1141530 h 6852115"/>
              <a:gd name="connsiteX13276" fmla="*/ 2828121 w 12193268"/>
              <a:gd name="connsiteY13276" fmla="*/ 1272271 h 6852115"/>
              <a:gd name="connsiteX13277" fmla="*/ 2888302 w 12193268"/>
              <a:gd name="connsiteY13277" fmla="*/ 1329966 h 6852115"/>
              <a:gd name="connsiteX13278" fmla="*/ 2931696 w 12193268"/>
              <a:gd name="connsiteY13278" fmla="*/ 1288423 h 6852115"/>
              <a:gd name="connsiteX13279" fmla="*/ 3080829 w 12193268"/>
              <a:gd name="connsiteY13279" fmla="*/ 1141662 h 6852115"/>
              <a:gd name="connsiteX13280" fmla="*/ 5087162 w 12193268"/>
              <a:gd name="connsiteY13280" fmla="*/ 946590 h 6852115"/>
              <a:gd name="connsiteX13281" fmla="*/ 4894407 w 12193268"/>
              <a:gd name="connsiteY13281" fmla="*/ 1136280 h 6852115"/>
              <a:gd name="connsiteX13282" fmla="*/ 5027077 w 12193268"/>
              <a:gd name="connsiteY13282" fmla="*/ 1267021 h 6852115"/>
              <a:gd name="connsiteX13283" fmla="*/ 5087257 w 12193268"/>
              <a:gd name="connsiteY13283" fmla="*/ 1324715 h 6852115"/>
              <a:gd name="connsiteX13284" fmla="*/ 5130651 w 12193268"/>
              <a:gd name="connsiteY13284" fmla="*/ 1283173 h 6852115"/>
              <a:gd name="connsiteX13285" fmla="*/ 5279784 w 12193268"/>
              <a:gd name="connsiteY13285" fmla="*/ 1136412 h 6852115"/>
              <a:gd name="connsiteX13286" fmla="*/ 700606 w 12193268"/>
              <a:gd name="connsiteY13286" fmla="*/ 947655 h 6852115"/>
              <a:gd name="connsiteX13287" fmla="*/ 507849 w 12193268"/>
              <a:gd name="connsiteY13287" fmla="*/ 1137346 h 6852115"/>
              <a:gd name="connsiteX13288" fmla="*/ 640519 w 12193268"/>
              <a:gd name="connsiteY13288" fmla="*/ 1268087 h 6852115"/>
              <a:gd name="connsiteX13289" fmla="*/ 700701 w 12193268"/>
              <a:gd name="connsiteY13289" fmla="*/ 1325780 h 6852115"/>
              <a:gd name="connsiteX13290" fmla="*/ 744094 w 12193268"/>
              <a:gd name="connsiteY13290" fmla="*/ 1284239 h 6852115"/>
              <a:gd name="connsiteX13291" fmla="*/ 893227 w 12193268"/>
              <a:gd name="connsiteY13291" fmla="*/ 1137478 h 6852115"/>
              <a:gd name="connsiteX13292" fmla="*/ 12193005 w 12193268"/>
              <a:gd name="connsiteY13292" fmla="*/ 749368 h 6852115"/>
              <a:gd name="connsiteX13293" fmla="*/ 12187738 w 12193268"/>
              <a:gd name="connsiteY13293" fmla="*/ 754229 h 6852115"/>
              <a:gd name="connsiteX13294" fmla="*/ 12187739 w 12193268"/>
              <a:gd name="connsiteY13294" fmla="*/ 752954 h 6852115"/>
              <a:gd name="connsiteX13295" fmla="*/ 12146196 w 12193268"/>
              <a:gd name="connsiteY13295" fmla="*/ 752940 h 6852115"/>
              <a:gd name="connsiteX13296" fmla="*/ 12167651 w 12193268"/>
              <a:gd name="connsiteY13296" fmla="*/ 772770 h 6852115"/>
              <a:gd name="connsiteX13297" fmla="*/ 12166689 w 12193268"/>
              <a:gd name="connsiteY13297" fmla="*/ 773658 h 6852115"/>
              <a:gd name="connsiteX13298" fmla="*/ 12168612 w 12193268"/>
              <a:gd name="connsiteY13298" fmla="*/ 773659 h 6852115"/>
              <a:gd name="connsiteX13299" fmla="*/ 12187725 w 12193268"/>
              <a:gd name="connsiteY13299" fmla="*/ 791324 h 6852115"/>
              <a:gd name="connsiteX13300" fmla="*/ 12187732 w 12193268"/>
              <a:gd name="connsiteY13300" fmla="*/ 773665 h 6852115"/>
              <a:gd name="connsiteX13301" fmla="*/ 12192996 w 12193268"/>
              <a:gd name="connsiteY13301" fmla="*/ 773667 h 6852115"/>
              <a:gd name="connsiteX13302" fmla="*/ 10537926 w 12193268"/>
              <a:gd name="connsiteY13302" fmla="*/ 747689 h 6852115"/>
              <a:gd name="connsiteX13303" fmla="*/ 10521022 w 12193268"/>
              <a:gd name="connsiteY13303" fmla="*/ 764323 h 6852115"/>
              <a:gd name="connsiteX13304" fmla="*/ 10499859 w 12193268"/>
              <a:gd name="connsiteY13304" fmla="*/ 764316 h 6852115"/>
              <a:gd name="connsiteX13305" fmla="*/ 10510437 w 12193268"/>
              <a:gd name="connsiteY13305" fmla="*/ 774740 h 6852115"/>
              <a:gd name="connsiteX13306" fmla="*/ 10499985 w 12193268"/>
              <a:gd name="connsiteY13306" fmla="*/ 785027 h 6852115"/>
              <a:gd name="connsiteX13307" fmla="*/ 10520883 w 12193268"/>
              <a:gd name="connsiteY13307" fmla="*/ 785034 h 6852115"/>
              <a:gd name="connsiteX13308" fmla="*/ 10534104 w 12193268"/>
              <a:gd name="connsiteY13308" fmla="*/ 798063 h 6852115"/>
              <a:gd name="connsiteX13309" fmla="*/ 10547336 w 12193268"/>
              <a:gd name="connsiteY13309" fmla="*/ 785043 h 6852115"/>
              <a:gd name="connsiteX13310" fmla="*/ 10575840 w 12193268"/>
              <a:gd name="connsiteY13310" fmla="*/ 785052 h 6852115"/>
              <a:gd name="connsiteX13311" fmla="*/ 10561593 w 12193268"/>
              <a:gd name="connsiteY13311" fmla="*/ 771013 h 6852115"/>
              <a:gd name="connsiteX13312" fmla="*/ 10568374 w 12193268"/>
              <a:gd name="connsiteY13312" fmla="*/ 764339 h 6852115"/>
              <a:gd name="connsiteX13313" fmla="*/ 10554817 w 12193268"/>
              <a:gd name="connsiteY13313" fmla="*/ 764335 h 6852115"/>
              <a:gd name="connsiteX13314" fmla="*/ 10005403 w 12193268"/>
              <a:gd name="connsiteY13314" fmla="*/ 745183 h 6852115"/>
              <a:gd name="connsiteX13315" fmla="*/ 10002239 w 12193268"/>
              <a:gd name="connsiteY13315" fmla="*/ 748104 h 6852115"/>
              <a:gd name="connsiteX13316" fmla="*/ 10000488 w 12193268"/>
              <a:gd name="connsiteY13316" fmla="*/ 746486 h 6852115"/>
              <a:gd name="connsiteX13317" fmla="*/ 10000487 w 12193268"/>
              <a:gd name="connsiteY13317" fmla="*/ 749721 h 6852115"/>
              <a:gd name="connsiteX13318" fmla="*/ 10000136 w 12193268"/>
              <a:gd name="connsiteY13318" fmla="*/ 750045 h 6852115"/>
              <a:gd name="connsiteX13319" fmla="*/ 10000136 w 12193268"/>
              <a:gd name="connsiteY13319" fmla="*/ 748770 h 6852115"/>
              <a:gd name="connsiteX13320" fmla="*/ 9958594 w 12193268"/>
              <a:gd name="connsiteY13320" fmla="*/ 748755 h 6852115"/>
              <a:gd name="connsiteX13321" fmla="*/ 9980049 w 12193268"/>
              <a:gd name="connsiteY13321" fmla="*/ 768585 h 6852115"/>
              <a:gd name="connsiteX13322" fmla="*/ 9979087 w 12193268"/>
              <a:gd name="connsiteY13322" fmla="*/ 769473 h 6852115"/>
              <a:gd name="connsiteX13323" fmla="*/ 9981009 w 12193268"/>
              <a:gd name="connsiteY13323" fmla="*/ 769473 h 6852115"/>
              <a:gd name="connsiteX13324" fmla="*/ 9995210 w 12193268"/>
              <a:gd name="connsiteY13324" fmla="*/ 782598 h 6852115"/>
              <a:gd name="connsiteX13325" fmla="*/ 9995208 w 12193268"/>
              <a:gd name="connsiteY13325" fmla="*/ 788442 h 6852115"/>
              <a:gd name="connsiteX13326" fmla="*/ 9998373 w 12193268"/>
              <a:gd name="connsiteY13326" fmla="*/ 785522 h 6852115"/>
              <a:gd name="connsiteX13327" fmla="*/ 10000123 w 12193268"/>
              <a:gd name="connsiteY13327" fmla="*/ 787140 h 6852115"/>
              <a:gd name="connsiteX13328" fmla="*/ 10000124 w 12193268"/>
              <a:gd name="connsiteY13328" fmla="*/ 783904 h 6852115"/>
              <a:gd name="connsiteX13329" fmla="*/ 10000475 w 12193268"/>
              <a:gd name="connsiteY13329" fmla="*/ 783580 h 6852115"/>
              <a:gd name="connsiteX13330" fmla="*/ 10000475 w 12193268"/>
              <a:gd name="connsiteY13330" fmla="*/ 784856 h 6852115"/>
              <a:gd name="connsiteX13331" fmla="*/ 10042016 w 12193268"/>
              <a:gd name="connsiteY13331" fmla="*/ 784870 h 6852115"/>
              <a:gd name="connsiteX13332" fmla="*/ 10020562 w 12193268"/>
              <a:gd name="connsiteY13332" fmla="*/ 765041 h 6852115"/>
              <a:gd name="connsiteX13333" fmla="*/ 10021524 w 12193268"/>
              <a:gd name="connsiteY13333" fmla="*/ 764153 h 6852115"/>
              <a:gd name="connsiteX13334" fmla="*/ 10019601 w 12193268"/>
              <a:gd name="connsiteY13334" fmla="*/ 764152 h 6852115"/>
              <a:gd name="connsiteX13335" fmla="*/ 10005401 w 12193268"/>
              <a:gd name="connsiteY13335" fmla="*/ 751027 h 6852115"/>
              <a:gd name="connsiteX13336" fmla="*/ 6162002 w 12193268"/>
              <a:gd name="connsiteY13336" fmla="*/ 748739 h 6852115"/>
              <a:gd name="connsiteX13337" fmla="*/ 6145098 w 12193268"/>
              <a:gd name="connsiteY13337" fmla="*/ 765374 h 6852115"/>
              <a:gd name="connsiteX13338" fmla="*/ 6123936 w 12193268"/>
              <a:gd name="connsiteY13338" fmla="*/ 765366 h 6852115"/>
              <a:gd name="connsiteX13339" fmla="*/ 6134513 w 12193268"/>
              <a:gd name="connsiteY13339" fmla="*/ 775791 h 6852115"/>
              <a:gd name="connsiteX13340" fmla="*/ 6124061 w 12193268"/>
              <a:gd name="connsiteY13340" fmla="*/ 786078 h 6852115"/>
              <a:gd name="connsiteX13341" fmla="*/ 6144959 w 12193268"/>
              <a:gd name="connsiteY13341" fmla="*/ 786084 h 6852115"/>
              <a:gd name="connsiteX13342" fmla="*/ 6158181 w 12193268"/>
              <a:gd name="connsiteY13342" fmla="*/ 799114 h 6852115"/>
              <a:gd name="connsiteX13343" fmla="*/ 6171413 w 12193268"/>
              <a:gd name="connsiteY13343" fmla="*/ 786094 h 6852115"/>
              <a:gd name="connsiteX13344" fmla="*/ 6199917 w 12193268"/>
              <a:gd name="connsiteY13344" fmla="*/ 786103 h 6852115"/>
              <a:gd name="connsiteX13345" fmla="*/ 6185669 w 12193268"/>
              <a:gd name="connsiteY13345" fmla="*/ 772063 h 6852115"/>
              <a:gd name="connsiteX13346" fmla="*/ 6192451 w 12193268"/>
              <a:gd name="connsiteY13346" fmla="*/ 765390 h 6852115"/>
              <a:gd name="connsiteX13347" fmla="*/ 6178893 w 12193268"/>
              <a:gd name="connsiteY13347" fmla="*/ 765385 h 6852115"/>
              <a:gd name="connsiteX13348" fmla="*/ 3430524 w 12193268"/>
              <a:gd name="connsiteY13348" fmla="*/ 751484 h 6852115"/>
              <a:gd name="connsiteX13349" fmla="*/ 3425258 w 12193268"/>
              <a:gd name="connsiteY13349" fmla="*/ 756345 h 6852115"/>
              <a:gd name="connsiteX13350" fmla="*/ 3425259 w 12193268"/>
              <a:gd name="connsiteY13350" fmla="*/ 755070 h 6852115"/>
              <a:gd name="connsiteX13351" fmla="*/ 3383716 w 12193268"/>
              <a:gd name="connsiteY13351" fmla="*/ 755056 h 6852115"/>
              <a:gd name="connsiteX13352" fmla="*/ 3405171 w 12193268"/>
              <a:gd name="connsiteY13352" fmla="*/ 774886 h 6852115"/>
              <a:gd name="connsiteX13353" fmla="*/ 3404209 w 12193268"/>
              <a:gd name="connsiteY13353" fmla="*/ 775774 h 6852115"/>
              <a:gd name="connsiteX13354" fmla="*/ 3406132 w 12193268"/>
              <a:gd name="connsiteY13354" fmla="*/ 775775 h 6852115"/>
              <a:gd name="connsiteX13355" fmla="*/ 3425244 w 12193268"/>
              <a:gd name="connsiteY13355" fmla="*/ 793440 h 6852115"/>
              <a:gd name="connsiteX13356" fmla="*/ 3425252 w 12193268"/>
              <a:gd name="connsiteY13356" fmla="*/ 775782 h 6852115"/>
              <a:gd name="connsiteX13357" fmla="*/ 3430516 w 12193268"/>
              <a:gd name="connsiteY13357" fmla="*/ 775783 h 6852115"/>
              <a:gd name="connsiteX13358" fmla="*/ 11654106 w 12193268"/>
              <a:gd name="connsiteY13358" fmla="*/ 739747 h 6852115"/>
              <a:gd name="connsiteX13359" fmla="*/ 11640874 w 12193268"/>
              <a:gd name="connsiteY13359" fmla="*/ 752767 h 6852115"/>
              <a:gd name="connsiteX13360" fmla="*/ 11612370 w 12193268"/>
              <a:gd name="connsiteY13360" fmla="*/ 752757 h 6852115"/>
              <a:gd name="connsiteX13361" fmla="*/ 11626617 w 12193268"/>
              <a:gd name="connsiteY13361" fmla="*/ 766797 h 6852115"/>
              <a:gd name="connsiteX13362" fmla="*/ 11619836 w 12193268"/>
              <a:gd name="connsiteY13362" fmla="*/ 773471 h 6852115"/>
              <a:gd name="connsiteX13363" fmla="*/ 11633394 w 12193268"/>
              <a:gd name="connsiteY13363" fmla="*/ 773475 h 6852115"/>
              <a:gd name="connsiteX13364" fmla="*/ 11650285 w 12193268"/>
              <a:gd name="connsiteY13364" fmla="*/ 790121 h 6852115"/>
              <a:gd name="connsiteX13365" fmla="*/ 11667188 w 12193268"/>
              <a:gd name="connsiteY13365" fmla="*/ 773487 h 6852115"/>
              <a:gd name="connsiteX13366" fmla="*/ 11688351 w 12193268"/>
              <a:gd name="connsiteY13366" fmla="*/ 773494 h 6852115"/>
              <a:gd name="connsiteX13367" fmla="*/ 11677774 w 12193268"/>
              <a:gd name="connsiteY13367" fmla="*/ 763070 h 6852115"/>
              <a:gd name="connsiteX13368" fmla="*/ 11688226 w 12193268"/>
              <a:gd name="connsiteY13368" fmla="*/ 752784 h 6852115"/>
              <a:gd name="connsiteX13369" fmla="*/ 11667327 w 12193268"/>
              <a:gd name="connsiteY13369" fmla="*/ 752776 h 6852115"/>
              <a:gd name="connsiteX13370" fmla="*/ 8350324 w 12193268"/>
              <a:gd name="connsiteY13370" fmla="*/ 743503 h 6852115"/>
              <a:gd name="connsiteX13371" fmla="*/ 8333420 w 12193268"/>
              <a:gd name="connsiteY13371" fmla="*/ 760139 h 6852115"/>
              <a:gd name="connsiteX13372" fmla="*/ 8312257 w 12193268"/>
              <a:gd name="connsiteY13372" fmla="*/ 760131 h 6852115"/>
              <a:gd name="connsiteX13373" fmla="*/ 8322835 w 12193268"/>
              <a:gd name="connsiteY13373" fmla="*/ 770555 h 6852115"/>
              <a:gd name="connsiteX13374" fmla="*/ 8312383 w 12193268"/>
              <a:gd name="connsiteY13374" fmla="*/ 780842 h 6852115"/>
              <a:gd name="connsiteX13375" fmla="*/ 8333281 w 12193268"/>
              <a:gd name="connsiteY13375" fmla="*/ 780849 h 6852115"/>
              <a:gd name="connsiteX13376" fmla="*/ 8346504 w 12193268"/>
              <a:gd name="connsiteY13376" fmla="*/ 793879 h 6852115"/>
              <a:gd name="connsiteX13377" fmla="*/ 8359734 w 12193268"/>
              <a:gd name="connsiteY13377" fmla="*/ 780858 h 6852115"/>
              <a:gd name="connsiteX13378" fmla="*/ 8388238 w 12193268"/>
              <a:gd name="connsiteY13378" fmla="*/ 780868 h 6852115"/>
              <a:gd name="connsiteX13379" fmla="*/ 8373992 w 12193268"/>
              <a:gd name="connsiteY13379" fmla="*/ 766828 h 6852115"/>
              <a:gd name="connsiteX13380" fmla="*/ 8380772 w 12193268"/>
              <a:gd name="connsiteY13380" fmla="*/ 760155 h 6852115"/>
              <a:gd name="connsiteX13381" fmla="*/ 8367215 w 12193268"/>
              <a:gd name="connsiteY13381" fmla="*/ 760150 h 6852115"/>
              <a:gd name="connsiteX13382" fmla="*/ 5629479 w 12193268"/>
              <a:gd name="connsiteY13382" fmla="*/ 746234 h 6852115"/>
              <a:gd name="connsiteX13383" fmla="*/ 5626315 w 12193268"/>
              <a:gd name="connsiteY13383" fmla="*/ 749154 h 6852115"/>
              <a:gd name="connsiteX13384" fmla="*/ 5624565 w 12193268"/>
              <a:gd name="connsiteY13384" fmla="*/ 747536 h 6852115"/>
              <a:gd name="connsiteX13385" fmla="*/ 5624564 w 12193268"/>
              <a:gd name="connsiteY13385" fmla="*/ 750771 h 6852115"/>
              <a:gd name="connsiteX13386" fmla="*/ 5624213 w 12193268"/>
              <a:gd name="connsiteY13386" fmla="*/ 751095 h 6852115"/>
              <a:gd name="connsiteX13387" fmla="*/ 5624213 w 12193268"/>
              <a:gd name="connsiteY13387" fmla="*/ 749820 h 6852115"/>
              <a:gd name="connsiteX13388" fmla="*/ 5582671 w 12193268"/>
              <a:gd name="connsiteY13388" fmla="*/ 749806 h 6852115"/>
              <a:gd name="connsiteX13389" fmla="*/ 5604125 w 12193268"/>
              <a:gd name="connsiteY13389" fmla="*/ 769635 h 6852115"/>
              <a:gd name="connsiteX13390" fmla="*/ 5603164 w 12193268"/>
              <a:gd name="connsiteY13390" fmla="*/ 770524 h 6852115"/>
              <a:gd name="connsiteX13391" fmla="*/ 5605086 w 12193268"/>
              <a:gd name="connsiteY13391" fmla="*/ 770524 h 6852115"/>
              <a:gd name="connsiteX13392" fmla="*/ 5619287 w 12193268"/>
              <a:gd name="connsiteY13392" fmla="*/ 783649 h 6852115"/>
              <a:gd name="connsiteX13393" fmla="*/ 5619285 w 12193268"/>
              <a:gd name="connsiteY13393" fmla="*/ 789493 h 6852115"/>
              <a:gd name="connsiteX13394" fmla="*/ 5622449 w 12193268"/>
              <a:gd name="connsiteY13394" fmla="*/ 786572 h 6852115"/>
              <a:gd name="connsiteX13395" fmla="*/ 5624199 w 12193268"/>
              <a:gd name="connsiteY13395" fmla="*/ 788190 h 6852115"/>
              <a:gd name="connsiteX13396" fmla="*/ 5624200 w 12193268"/>
              <a:gd name="connsiteY13396" fmla="*/ 784955 h 6852115"/>
              <a:gd name="connsiteX13397" fmla="*/ 5624551 w 12193268"/>
              <a:gd name="connsiteY13397" fmla="*/ 784631 h 6852115"/>
              <a:gd name="connsiteX13398" fmla="*/ 5624552 w 12193268"/>
              <a:gd name="connsiteY13398" fmla="*/ 785906 h 6852115"/>
              <a:gd name="connsiteX13399" fmla="*/ 5666093 w 12193268"/>
              <a:gd name="connsiteY13399" fmla="*/ 785920 h 6852115"/>
              <a:gd name="connsiteX13400" fmla="*/ 5644639 w 12193268"/>
              <a:gd name="connsiteY13400" fmla="*/ 766091 h 6852115"/>
              <a:gd name="connsiteX13401" fmla="*/ 5645601 w 12193268"/>
              <a:gd name="connsiteY13401" fmla="*/ 765203 h 6852115"/>
              <a:gd name="connsiteX13402" fmla="*/ 5643677 w 12193268"/>
              <a:gd name="connsiteY13402" fmla="*/ 765203 h 6852115"/>
              <a:gd name="connsiteX13403" fmla="*/ 5629478 w 12193268"/>
              <a:gd name="connsiteY13403" fmla="*/ 752078 h 6852115"/>
              <a:gd name="connsiteX13404" fmla="*/ 7812884 w 12193268"/>
              <a:gd name="connsiteY13404" fmla="*/ 742301 h 6852115"/>
              <a:gd name="connsiteX13405" fmla="*/ 7812880 w 12193268"/>
              <a:gd name="connsiteY13405" fmla="*/ 754297 h 6852115"/>
              <a:gd name="connsiteX13406" fmla="*/ 7811815 w 12193268"/>
              <a:gd name="connsiteY13406" fmla="*/ 755280 h 6852115"/>
              <a:gd name="connsiteX13407" fmla="*/ 7811816 w 12193268"/>
              <a:gd name="connsiteY13407" fmla="*/ 754005 h 6852115"/>
              <a:gd name="connsiteX13408" fmla="*/ 7770272 w 12193268"/>
              <a:gd name="connsiteY13408" fmla="*/ 753991 h 6852115"/>
              <a:gd name="connsiteX13409" fmla="*/ 7791727 w 12193268"/>
              <a:gd name="connsiteY13409" fmla="*/ 773821 h 6852115"/>
              <a:gd name="connsiteX13410" fmla="*/ 7790765 w 12193268"/>
              <a:gd name="connsiteY13410" fmla="*/ 774708 h 6852115"/>
              <a:gd name="connsiteX13411" fmla="*/ 7792689 w 12193268"/>
              <a:gd name="connsiteY13411" fmla="*/ 774709 h 6852115"/>
              <a:gd name="connsiteX13412" fmla="*/ 7811801 w 12193268"/>
              <a:gd name="connsiteY13412" fmla="*/ 792375 h 6852115"/>
              <a:gd name="connsiteX13413" fmla="*/ 7811805 w 12193268"/>
              <a:gd name="connsiteY13413" fmla="*/ 780379 h 6852115"/>
              <a:gd name="connsiteX13414" fmla="*/ 7812871 w 12193268"/>
              <a:gd name="connsiteY13414" fmla="*/ 779396 h 6852115"/>
              <a:gd name="connsiteX13415" fmla="*/ 7812870 w 12193268"/>
              <a:gd name="connsiteY13415" fmla="*/ 780671 h 6852115"/>
              <a:gd name="connsiteX13416" fmla="*/ 7854413 w 12193268"/>
              <a:gd name="connsiteY13416" fmla="*/ 780685 h 6852115"/>
              <a:gd name="connsiteX13417" fmla="*/ 7832958 w 12193268"/>
              <a:gd name="connsiteY13417" fmla="*/ 760855 h 6852115"/>
              <a:gd name="connsiteX13418" fmla="*/ 7833921 w 12193268"/>
              <a:gd name="connsiteY13418" fmla="*/ 759967 h 6852115"/>
              <a:gd name="connsiteX13419" fmla="*/ 7831997 w 12193268"/>
              <a:gd name="connsiteY13419" fmla="*/ 759966 h 6852115"/>
              <a:gd name="connsiteX13420" fmla="*/ 1775445 w 12193268"/>
              <a:gd name="connsiteY13420" fmla="*/ 749805 h 6852115"/>
              <a:gd name="connsiteX13421" fmla="*/ 1758541 w 12193268"/>
              <a:gd name="connsiteY13421" fmla="*/ 766439 h 6852115"/>
              <a:gd name="connsiteX13422" fmla="*/ 1737379 w 12193268"/>
              <a:gd name="connsiteY13422" fmla="*/ 766432 h 6852115"/>
              <a:gd name="connsiteX13423" fmla="*/ 1747957 w 12193268"/>
              <a:gd name="connsiteY13423" fmla="*/ 776856 h 6852115"/>
              <a:gd name="connsiteX13424" fmla="*/ 1737504 w 12193268"/>
              <a:gd name="connsiteY13424" fmla="*/ 787143 h 6852115"/>
              <a:gd name="connsiteX13425" fmla="*/ 1758403 w 12193268"/>
              <a:gd name="connsiteY13425" fmla="*/ 787150 h 6852115"/>
              <a:gd name="connsiteX13426" fmla="*/ 1771624 w 12193268"/>
              <a:gd name="connsiteY13426" fmla="*/ 800179 h 6852115"/>
              <a:gd name="connsiteX13427" fmla="*/ 1784856 w 12193268"/>
              <a:gd name="connsiteY13427" fmla="*/ 787159 h 6852115"/>
              <a:gd name="connsiteX13428" fmla="*/ 1813360 w 12193268"/>
              <a:gd name="connsiteY13428" fmla="*/ 787169 h 6852115"/>
              <a:gd name="connsiteX13429" fmla="*/ 1799113 w 12193268"/>
              <a:gd name="connsiteY13429" fmla="*/ 773129 h 6852115"/>
              <a:gd name="connsiteX13430" fmla="*/ 1805894 w 12193268"/>
              <a:gd name="connsiteY13430" fmla="*/ 766455 h 6852115"/>
              <a:gd name="connsiteX13431" fmla="*/ 1792337 w 12193268"/>
              <a:gd name="connsiteY13431" fmla="*/ 766451 h 6852115"/>
              <a:gd name="connsiteX13432" fmla="*/ 7278183 w 12193268"/>
              <a:gd name="connsiteY13432" fmla="*/ 740797 h 6852115"/>
              <a:gd name="connsiteX13433" fmla="*/ 7264951 w 12193268"/>
              <a:gd name="connsiteY13433" fmla="*/ 753817 h 6852115"/>
              <a:gd name="connsiteX13434" fmla="*/ 7236447 w 12193268"/>
              <a:gd name="connsiteY13434" fmla="*/ 753808 h 6852115"/>
              <a:gd name="connsiteX13435" fmla="*/ 7250694 w 12193268"/>
              <a:gd name="connsiteY13435" fmla="*/ 767848 h 6852115"/>
              <a:gd name="connsiteX13436" fmla="*/ 7243912 w 12193268"/>
              <a:gd name="connsiteY13436" fmla="*/ 774521 h 6852115"/>
              <a:gd name="connsiteX13437" fmla="*/ 7257470 w 12193268"/>
              <a:gd name="connsiteY13437" fmla="*/ 774526 h 6852115"/>
              <a:gd name="connsiteX13438" fmla="*/ 7274362 w 12193268"/>
              <a:gd name="connsiteY13438" fmla="*/ 791172 h 6852115"/>
              <a:gd name="connsiteX13439" fmla="*/ 7291265 w 12193268"/>
              <a:gd name="connsiteY13439" fmla="*/ 774537 h 6852115"/>
              <a:gd name="connsiteX13440" fmla="*/ 7312428 w 12193268"/>
              <a:gd name="connsiteY13440" fmla="*/ 774545 h 6852115"/>
              <a:gd name="connsiteX13441" fmla="*/ 7301850 w 12193268"/>
              <a:gd name="connsiteY13441" fmla="*/ 764121 h 6852115"/>
              <a:gd name="connsiteX13442" fmla="*/ 7312303 w 12193268"/>
              <a:gd name="connsiteY13442" fmla="*/ 753834 h 6852115"/>
              <a:gd name="connsiteX13443" fmla="*/ 7291404 w 12193268"/>
              <a:gd name="connsiteY13443" fmla="*/ 753827 h 6852115"/>
              <a:gd name="connsiteX13444" fmla="*/ 3974401 w 12193268"/>
              <a:gd name="connsiteY13444" fmla="*/ 744554 h 6852115"/>
              <a:gd name="connsiteX13445" fmla="*/ 3957497 w 12193268"/>
              <a:gd name="connsiteY13445" fmla="*/ 761189 h 6852115"/>
              <a:gd name="connsiteX13446" fmla="*/ 3936334 w 12193268"/>
              <a:gd name="connsiteY13446" fmla="*/ 761182 h 6852115"/>
              <a:gd name="connsiteX13447" fmla="*/ 3946912 w 12193268"/>
              <a:gd name="connsiteY13447" fmla="*/ 771605 h 6852115"/>
              <a:gd name="connsiteX13448" fmla="*/ 3936459 w 12193268"/>
              <a:gd name="connsiteY13448" fmla="*/ 781892 h 6852115"/>
              <a:gd name="connsiteX13449" fmla="*/ 3957358 w 12193268"/>
              <a:gd name="connsiteY13449" fmla="*/ 781900 h 6852115"/>
              <a:gd name="connsiteX13450" fmla="*/ 3970580 w 12193268"/>
              <a:gd name="connsiteY13450" fmla="*/ 794929 h 6852115"/>
              <a:gd name="connsiteX13451" fmla="*/ 3983811 w 12193268"/>
              <a:gd name="connsiteY13451" fmla="*/ 781909 h 6852115"/>
              <a:gd name="connsiteX13452" fmla="*/ 4012315 w 12193268"/>
              <a:gd name="connsiteY13452" fmla="*/ 781918 h 6852115"/>
              <a:gd name="connsiteX13453" fmla="*/ 3998068 w 12193268"/>
              <a:gd name="connsiteY13453" fmla="*/ 767879 h 6852115"/>
              <a:gd name="connsiteX13454" fmla="*/ 4004849 w 12193268"/>
              <a:gd name="connsiteY13454" fmla="*/ 761205 h 6852115"/>
              <a:gd name="connsiteX13455" fmla="*/ 3991292 w 12193268"/>
              <a:gd name="connsiteY13455" fmla="*/ 761201 h 6852115"/>
              <a:gd name="connsiteX13456" fmla="*/ 1242923 w 12193268"/>
              <a:gd name="connsiteY13456" fmla="*/ 747299 h 6852115"/>
              <a:gd name="connsiteX13457" fmla="*/ 1239758 w 12193268"/>
              <a:gd name="connsiteY13457" fmla="*/ 750220 h 6852115"/>
              <a:gd name="connsiteX13458" fmla="*/ 1238008 w 12193268"/>
              <a:gd name="connsiteY13458" fmla="*/ 748602 h 6852115"/>
              <a:gd name="connsiteX13459" fmla="*/ 1238007 w 12193268"/>
              <a:gd name="connsiteY13459" fmla="*/ 751837 h 6852115"/>
              <a:gd name="connsiteX13460" fmla="*/ 1237656 w 12193268"/>
              <a:gd name="connsiteY13460" fmla="*/ 752161 h 6852115"/>
              <a:gd name="connsiteX13461" fmla="*/ 1237656 w 12193268"/>
              <a:gd name="connsiteY13461" fmla="*/ 750886 h 6852115"/>
              <a:gd name="connsiteX13462" fmla="*/ 1196114 w 12193268"/>
              <a:gd name="connsiteY13462" fmla="*/ 750872 h 6852115"/>
              <a:gd name="connsiteX13463" fmla="*/ 1217569 w 12193268"/>
              <a:gd name="connsiteY13463" fmla="*/ 770701 h 6852115"/>
              <a:gd name="connsiteX13464" fmla="*/ 1216607 w 12193268"/>
              <a:gd name="connsiteY13464" fmla="*/ 771589 h 6852115"/>
              <a:gd name="connsiteX13465" fmla="*/ 1218529 w 12193268"/>
              <a:gd name="connsiteY13465" fmla="*/ 771589 h 6852115"/>
              <a:gd name="connsiteX13466" fmla="*/ 1232730 w 12193268"/>
              <a:gd name="connsiteY13466" fmla="*/ 784714 h 6852115"/>
              <a:gd name="connsiteX13467" fmla="*/ 1232728 w 12193268"/>
              <a:gd name="connsiteY13467" fmla="*/ 790558 h 6852115"/>
              <a:gd name="connsiteX13468" fmla="*/ 1235892 w 12193268"/>
              <a:gd name="connsiteY13468" fmla="*/ 787638 h 6852115"/>
              <a:gd name="connsiteX13469" fmla="*/ 1237643 w 12193268"/>
              <a:gd name="connsiteY13469" fmla="*/ 789256 h 6852115"/>
              <a:gd name="connsiteX13470" fmla="*/ 1237644 w 12193268"/>
              <a:gd name="connsiteY13470" fmla="*/ 786021 h 6852115"/>
              <a:gd name="connsiteX13471" fmla="*/ 1237995 w 12193268"/>
              <a:gd name="connsiteY13471" fmla="*/ 785697 h 6852115"/>
              <a:gd name="connsiteX13472" fmla="*/ 1237994 w 12193268"/>
              <a:gd name="connsiteY13472" fmla="*/ 786972 h 6852115"/>
              <a:gd name="connsiteX13473" fmla="*/ 1279536 w 12193268"/>
              <a:gd name="connsiteY13473" fmla="*/ 786986 h 6852115"/>
              <a:gd name="connsiteX13474" fmla="*/ 1258082 w 12193268"/>
              <a:gd name="connsiteY13474" fmla="*/ 767157 h 6852115"/>
              <a:gd name="connsiteX13475" fmla="*/ 1259045 w 12193268"/>
              <a:gd name="connsiteY13475" fmla="*/ 766269 h 6852115"/>
              <a:gd name="connsiteX13476" fmla="*/ 1257121 w 12193268"/>
              <a:gd name="connsiteY13476" fmla="*/ 766268 h 6852115"/>
              <a:gd name="connsiteX13477" fmla="*/ 1242921 w 12193268"/>
              <a:gd name="connsiteY13477" fmla="*/ 753143 h 6852115"/>
              <a:gd name="connsiteX13478" fmla="*/ 9466504 w 12193268"/>
              <a:gd name="connsiteY13478" fmla="*/ 735562 h 6852115"/>
              <a:gd name="connsiteX13479" fmla="*/ 9453272 w 12193268"/>
              <a:gd name="connsiteY13479" fmla="*/ 748582 h 6852115"/>
              <a:gd name="connsiteX13480" fmla="*/ 9424768 w 12193268"/>
              <a:gd name="connsiteY13480" fmla="*/ 748573 h 6852115"/>
              <a:gd name="connsiteX13481" fmla="*/ 9439015 w 12193268"/>
              <a:gd name="connsiteY13481" fmla="*/ 762613 h 6852115"/>
              <a:gd name="connsiteX13482" fmla="*/ 9432234 w 12193268"/>
              <a:gd name="connsiteY13482" fmla="*/ 769286 h 6852115"/>
              <a:gd name="connsiteX13483" fmla="*/ 9445792 w 12193268"/>
              <a:gd name="connsiteY13483" fmla="*/ 769291 h 6852115"/>
              <a:gd name="connsiteX13484" fmla="*/ 9462684 w 12193268"/>
              <a:gd name="connsiteY13484" fmla="*/ 785936 h 6852115"/>
              <a:gd name="connsiteX13485" fmla="*/ 9479586 w 12193268"/>
              <a:gd name="connsiteY13485" fmla="*/ 769302 h 6852115"/>
              <a:gd name="connsiteX13486" fmla="*/ 9500749 w 12193268"/>
              <a:gd name="connsiteY13486" fmla="*/ 769310 h 6852115"/>
              <a:gd name="connsiteX13487" fmla="*/ 9490171 w 12193268"/>
              <a:gd name="connsiteY13487" fmla="*/ 758885 h 6852115"/>
              <a:gd name="connsiteX13488" fmla="*/ 9500624 w 12193268"/>
              <a:gd name="connsiteY13488" fmla="*/ 748598 h 6852115"/>
              <a:gd name="connsiteX13489" fmla="*/ 9479725 w 12193268"/>
              <a:gd name="connsiteY13489" fmla="*/ 748592 h 6852115"/>
              <a:gd name="connsiteX13490" fmla="*/ 3436960 w 12193268"/>
              <a:gd name="connsiteY13490" fmla="*/ 743352 h 6852115"/>
              <a:gd name="connsiteX13491" fmla="*/ 3436954 w 12193268"/>
              <a:gd name="connsiteY13491" fmla="*/ 761010 h 6852115"/>
              <a:gd name="connsiteX13492" fmla="*/ 3431689 w 12193268"/>
              <a:gd name="connsiteY13492" fmla="*/ 761009 h 6852115"/>
              <a:gd name="connsiteX13493" fmla="*/ 3431680 w 12193268"/>
              <a:gd name="connsiteY13493" fmla="*/ 785308 h 6852115"/>
              <a:gd name="connsiteX13494" fmla="*/ 3436947 w 12193268"/>
              <a:gd name="connsiteY13494" fmla="*/ 780447 h 6852115"/>
              <a:gd name="connsiteX13495" fmla="*/ 3436947 w 12193268"/>
              <a:gd name="connsiteY13495" fmla="*/ 781722 h 6852115"/>
              <a:gd name="connsiteX13496" fmla="*/ 3478489 w 12193268"/>
              <a:gd name="connsiteY13496" fmla="*/ 781736 h 6852115"/>
              <a:gd name="connsiteX13497" fmla="*/ 3457035 w 12193268"/>
              <a:gd name="connsiteY13497" fmla="*/ 761906 h 6852115"/>
              <a:gd name="connsiteX13498" fmla="*/ 3457997 w 12193268"/>
              <a:gd name="connsiteY13498" fmla="*/ 761018 h 6852115"/>
              <a:gd name="connsiteX13499" fmla="*/ 3456073 w 12193268"/>
              <a:gd name="connsiteY13499" fmla="*/ 761017 h 6852115"/>
              <a:gd name="connsiteX13500" fmla="*/ 2891626 w 12193268"/>
              <a:gd name="connsiteY13500" fmla="*/ 741863 h 6852115"/>
              <a:gd name="connsiteX13501" fmla="*/ 2878394 w 12193268"/>
              <a:gd name="connsiteY13501" fmla="*/ 754883 h 6852115"/>
              <a:gd name="connsiteX13502" fmla="*/ 2849889 w 12193268"/>
              <a:gd name="connsiteY13502" fmla="*/ 754873 h 6852115"/>
              <a:gd name="connsiteX13503" fmla="*/ 2864137 w 12193268"/>
              <a:gd name="connsiteY13503" fmla="*/ 768913 h 6852115"/>
              <a:gd name="connsiteX13504" fmla="*/ 2857356 w 12193268"/>
              <a:gd name="connsiteY13504" fmla="*/ 775587 h 6852115"/>
              <a:gd name="connsiteX13505" fmla="*/ 2870914 w 12193268"/>
              <a:gd name="connsiteY13505" fmla="*/ 775591 h 6852115"/>
              <a:gd name="connsiteX13506" fmla="*/ 2887805 w 12193268"/>
              <a:gd name="connsiteY13506" fmla="*/ 792237 h 6852115"/>
              <a:gd name="connsiteX13507" fmla="*/ 2904708 w 12193268"/>
              <a:gd name="connsiteY13507" fmla="*/ 775603 h 6852115"/>
              <a:gd name="connsiteX13508" fmla="*/ 2925871 w 12193268"/>
              <a:gd name="connsiteY13508" fmla="*/ 775610 h 6852115"/>
              <a:gd name="connsiteX13509" fmla="*/ 2915294 w 12193268"/>
              <a:gd name="connsiteY13509" fmla="*/ 765187 h 6852115"/>
              <a:gd name="connsiteX13510" fmla="*/ 2925746 w 12193268"/>
              <a:gd name="connsiteY13510" fmla="*/ 754900 h 6852115"/>
              <a:gd name="connsiteX13511" fmla="*/ 2904847 w 12193268"/>
              <a:gd name="connsiteY13511" fmla="*/ 754892 h 6852115"/>
              <a:gd name="connsiteX13512" fmla="*/ 5090581 w 12193268"/>
              <a:gd name="connsiteY13512" fmla="*/ 736613 h 6852115"/>
              <a:gd name="connsiteX13513" fmla="*/ 5077349 w 12193268"/>
              <a:gd name="connsiteY13513" fmla="*/ 749633 h 6852115"/>
              <a:gd name="connsiteX13514" fmla="*/ 5048845 w 12193268"/>
              <a:gd name="connsiteY13514" fmla="*/ 749623 h 6852115"/>
              <a:gd name="connsiteX13515" fmla="*/ 5063092 w 12193268"/>
              <a:gd name="connsiteY13515" fmla="*/ 763663 h 6852115"/>
              <a:gd name="connsiteX13516" fmla="*/ 5056311 w 12193268"/>
              <a:gd name="connsiteY13516" fmla="*/ 770337 h 6852115"/>
              <a:gd name="connsiteX13517" fmla="*/ 5069868 w 12193268"/>
              <a:gd name="connsiteY13517" fmla="*/ 770341 h 6852115"/>
              <a:gd name="connsiteX13518" fmla="*/ 5086760 w 12193268"/>
              <a:gd name="connsiteY13518" fmla="*/ 786987 h 6852115"/>
              <a:gd name="connsiteX13519" fmla="*/ 5103663 w 12193268"/>
              <a:gd name="connsiteY13519" fmla="*/ 770353 h 6852115"/>
              <a:gd name="connsiteX13520" fmla="*/ 5124826 w 12193268"/>
              <a:gd name="connsiteY13520" fmla="*/ 770360 h 6852115"/>
              <a:gd name="connsiteX13521" fmla="*/ 5114248 w 12193268"/>
              <a:gd name="connsiteY13521" fmla="*/ 759936 h 6852115"/>
              <a:gd name="connsiteX13522" fmla="*/ 5124701 w 12193268"/>
              <a:gd name="connsiteY13522" fmla="*/ 749649 h 6852115"/>
              <a:gd name="connsiteX13523" fmla="*/ 5103802 w 12193268"/>
              <a:gd name="connsiteY13523" fmla="*/ 749642 h 6852115"/>
              <a:gd name="connsiteX13524" fmla="*/ 704024 w 12193268"/>
              <a:gd name="connsiteY13524" fmla="*/ 737678 h 6852115"/>
              <a:gd name="connsiteX13525" fmla="*/ 690792 w 12193268"/>
              <a:gd name="connsiteY13525" fmla="*/ 750698 h 6852115"/>
              <a:gd name="connsiteX13526" fmla="*/ 662288 w 12193268"/>
              <a:gd name="connsiteY13526" fmla="*/ 750689 h 6852115"/>
              <a:gd name="connsiteX13527" fmla="*/ 676535 w 12193268"/>
              <a:gd name="connsiteY13527" fmla="*/ 764729 h 6852115"/>
              <a:gd name="connsiteX13528" fmla="*/ 669754 w 12193268"/>
              <a:gd name="connsiteY13528" fmla="*/ 771402 h 6852115"/>
              <a:gd name="connsiteX13529" fmla="*/ 683312 w 12193268"/>
              <a:gd name="connsiteY13529" fmla="*/ 771407 h 6852115"/>
              <a:gd name="connsiteX13530" fmla="*/ 700203 w 12193268"/>
              <a:gd name="connsiteY13530" fmla="*/ 788052 h 6852115"/>
              <a:gd name="connsiteX13531" fmla="*/ 717106 w 12193268"/>
              <a:gd name="connsiteY13531" fmla="*/ 771418 h 6852115"/>
              <a:gd name="connsiteX13532" fmla="*/ 738269 w 12193268"/>
              <a:gd name="connsiteY13532" fmla="*/ 771426 h 6852115"/>
              <a:gd name="connsiteX13533" fmla="*/ 727691 w 12193268"/>
              <a:gd name="connsiteY13533" fmla="*/ 761001 h 6852115"/>
              <a:gd name="connsiteX13534" fmla="*/ 738144 w 12193268"/>
              <a:gd name="connsiteY13534" fmla="*/ 750714 h 6852115"/>
              <a:gd name="connsiteX13535" fmla="*/ 717245 w 12193268"/>
              <a:gd name="connsiteY13535" fmla="*/ 750708 h 6852115"/>
              <a:gd name="connsiteX13536" fmla="*/ 11096755 w 12193268"/>
              <a:gd name="connsiteY13536" fmla="*/ 719504 h 6852115"/>
              <a:gd name="connsiteX13537" fmla="*/ 11096753 w 12193268"/>
              <a:gd name="connsiteY13537" fmla="*/ 721952 h 6852115"/>
              <a:gd name="connsiteX13538" fmla="*/ 11050652 w 12193268"/>
              <a:gd name="connsiteY13538" fmla="*/ 764505 h 6852115"/>
              <a:gd name="connsiteX13539" fmla="*/ 11033239 w 12193268"/>
              <a:gd name="connsiteY13539" fmla="*/ 764498 h 6852115"/>
              <a:gd name="connsiteX13540" fmla="*/ 11041942 w 12193268"/>
              <a:gd name="connsiteY13540" fmla="*/ 772543 h 6852115"/>
              <a:gd name="connsiteX13541" fmla="*/ 11028221 w 12193268"/>
              <a:gd name="connsiteY13541" fmla="*/ 785208 h 6852115"/>
              <a:gd name="connsiteX13542" fmla="*/ 11055654 w 12193268"/>
              <a:gd name="connsiteY13542" fmla="*/ 785217 h 6852115"/>
              <a:gd name="connsiteX13543" fmla="*/ 11091455 w 12193268"/>
              <a:gd name="connsiteY13543" fmla="*/ 818307 h 6852115"/>
              <a:gd name="connsiteX13544" fmla="*/ 11091455 w 12193268"/>
              <a:gd name="connsiteY13544" fmla="*/ 815858 h 6852115"/>
              <a:gd name="connsiteX13545" fmla="*/ 11137558 w 12193268"/>
              <a:gd name="connsiteY13545" fmla="*/ 773306 h 6852115"/>
              <a:gd name="connsiteX13546" fmla="*/ 11154971 w 12193268"/>
              <a:gd name="connsiteY13546" fmla="*/ 773311 h 6852115"/>
              <a:gd name="connsiteX13547" fmla="*/ 11146267 w 12193268"/>
              <a:gd name="connsiteY13547" fmla="*/ 765267 h 6852115"/>
              <a:gd name="connsiteX13548" fmla="*/ 11159988 w 12193268"/>
              <a:gd name="connsiteY13548" fmla="*/ 752603 h 6852115"/>
              <a:gd name="connsiteX13549" fmla="*/ 11132555 w 12193268"/>
              <a:gd name="connsiteY13549" fmla="*/ 752593 h 6852115"/>
              <a:gd name="connsiteX13550" fmla="*/ 6720831 w 12193268"/>
              <a:gd name="connsiteY13550" fmla="*/ 720554 h 6852115"/>
              <a:gd name="connsiteX13551" fmla="*/ 6720830 w 12193268"/>
              <a:gd name="connsiteY13551" fmla="*/ 723003 h 6852115"/>
              <a:gd name="connsiteX13552" fmla="*/ 6674728 w 12193268"/>
              <a:gd name="connsiteY13552" fmla="*/ 765556 h 6852115"/>
              <a:gd name="connsiteX13553" fmla="*/ 6657314 w 12193268"/>
              <a:gd name="connsiteY13553" fmla="*/ 765549 h 6852115"/>
              <a:gd name="connsiteX13554" fmla="*/ 6666019 w 12193268"/>
              <a:gd name="connsiteY13554" fmla="*/ 773593 h 6852115"/>
              <a:gd name="connsiteX13555" fmla="*/ 6652297 w 12193268"/>
              <a:gd name="connsiteY13555" fmla="*/ 786258 h 6852115"/>
              <a:gd name="connsiteX13556" fmla="*/ 6679731 w 12193268"/>
              <a:gd name="connsiteY13556" fmla="*/ 786268 h 6852115"/>
              <a:gd name="connsiteX13557" fmla="*/ 6715532 w 12193268"/>
              <a:gd name="connsiteY13557" fmla="*/ 819358 h 6852115"/>
              <a:gd name="connsiteX13558" fmla="*/ 6715532 w 12193268"/>
              <a:gd name="connsiteY13558" fmla="*/ 816908 h 6852115"/>
              <a:gd name="connsiteX13559" fmla="*/ 6761635 w 12193268"/>
              <a:gd name="connsiteY13559" fmla="*/ 774356 h 6852115"/>
              <a:gd name="connsiteX13560" fmla="*/ 6779047 w 12193268"/>
              <a:gd name="connsiteY13560" fmla="*/ 774362 h 6852115"/>
              <a:gd name="connsiteX13561" fmla="*/ 6770343 w 12193268"/>
              <a:gd name="connsiteY13561" fmla="*/ 766318 h 6852115"/>
              <a:gd name="connsiteX13562" fmla="*/ 6784065 w 12193268"/>
              <a:gd name="connsiteY13562" fmla="*/ 753653 h 6852115"/>
              <a:gd name="connsiteX13563" fmla="*/ 6756631 w 12193268"/>
              <a:gd name="connsiteY13563" fmla="*/ 753644 h 6852115"/>
              <a:gd name="connsiteX13564" fmla="*/ 8909153 w 12193268"/>
              <a:gd name="connsiteY13564" fmla="*/ 715318 h 6852115"/>
              <a:gd name="connsiteX13565" fmla="*/ 8909152 w 12193268"/>
              <a:gd name="connsiteY13565" fmla="*/ 717767 h 6852115"/>
              <a:gd name="connsiteX13566" fmla="*/ 8863050 w 12193268"/>
              <a:gd name="connsiteY13566" fmla="*/ 760319 h 6852115"/>
              <a:gd name="connsiteX13567" fmla="*/ 8845638 w 12193268"/>
              <a:gd name="connsiteY13567" fmla="*/ 760314 h 6852115"/>
              <a:gd name="connsiteX13568" fmla="*/ 8854340 w 12193268"/>
              <a:gd name="connsiteY13568" fmla="*/ 768358 h 6852115"/>
              <a:gd name="connsiteX13569" fmla="*/ 8840620 w 12193268"/>
              <a:gd name="connsiteY13569" fmla="*/ 781022 h 6852115"/>
              <a:gd name="connsiteX13570" fmla="*/ 8868052 w 12193268"/>
              <a:gd name="connsiteY13570" fmla="*/ 781032 h 6852115"/>
              <a:gd name="connsiteX13571" fmla="*/ 8903853 w 12193268"/>
              <a:gd name="connsiteY13571" fmla="*/ 814122 h 6852115"/>
              <a:gd name="connsiteX13572" fmla="*/ 8903854 w 12193268"/>
              <a:gd name="connsiteY13572" fmla="*/ 811673 h 6852115"/>
              <a:gd name="connsiteX13573" fmla="*/ 8949957 w 12193268"/>
              <a:gd name="connsiteY13573" fmla="*/ 769120 h 6852115"/>
              <a:gd name="connsiteX13574" fmla="*/ 8967370 w 12193268"/>
              <a:gd name="connsiteY13574" fmla="*/ 769127 h 6852115"/>
              <a:gd name="connsiteX13575" fmla="*/ 8958666 w 12193268"/>
              <a:gd name="connsiteY13575" fmla="*/ 761082 h 6852115"/>
              <a:gd name="connsiteX13576" fmla="*/ 8972387 w 12193268"/>
              <a:gd name="connsiteY13576" fmla="*/ 748417 h 6852115"/>
              <a:gd name="connsiteX13577" fmla="*/ 8944954 w 12193268"/>
              <a:gd name="connsiteY13577" fmla="*/ 748408 h 6852115"/>
              <a:gd name="connsiteX13578" fmla="*/ 2334275 w 12193268"/>
              <a:gd name="connsiteY13578" fmla="*/ 721620 h 6852115"/>
              <a:gd name="connsiteX13579" fmla="*/ 2334273 w 12193268"/>
              <a:gd name="connsiteY13579" fmla="*/ 724068 h 6852115"/>
              <a:gd name="connsiteX13580" fmla="*/ 2288172 w 12193268"/>
              <a:gd name="connsiteY13580" fmla="*/ 766621 h 6852115"/>
              <a:gd name="connsiteX13581" fmla="*/ 2270758 w 12193268"/>
              <a:gd name="connsiteY13581" fmla="*/ 766614 h 6852115"/>
              <a:gd name="connsiteX13582" fmla="*/ 2279462 w 12193268"/>
              <a:gd name="connsiteY13582" fmla="*/ 774659 h 6852115"/>
              <a:gd name="connsiteX13583" fmla="*/ 2265741 w 12193268"/>
              <a:gd name="connsiteY13583" fmla="*/ 787324 h 6852115"/>
              <a:gd name="connsiteX13584" fmla="*/ 2293174 w 12193268"/>
              <a:gd name="connsiteY13584" fmla="*/ 787333 h 6852115"/>
              <a:gd name="connsiteX13585" fmla="*/ 2328975 w 12193268"/>
              <a:gd name="connsiteY13585" fmla="*/ 820423 h 6852115"/>
              <a:gd name="connsiteX13586" fmla="*/ 2328975 w 12193268"/>
              <a:gd name="connsiteY13586" fmla="*/ 817974 h 6852115"/>
              <a:gd name="connsiteX13587" fmla="*/ 2375078 w 12193268"/>
              <a:gd name="connsiteY13587" fmla="*/ 775422 h 6852115"/>
              <a:gd name="connsiteX13588" fmla="*/ 2392490 w 12193268"/>
              <a:gd name="connsiteY13588" fmla="*/ 775427 h 6852115"/>
              <a:gd name="connsiteX13589" fmla="*/ 2383787 w 12193268"/>
              <a:gd name="connsiteY13589" fmla="*/ 767383 h 6852115"/>
              <a:gd name="connsiteX13590" fmla="*/ 2397508 w 12193268"/>
              <a:gd name="connsiteY13590" fmla="*/ 754719 h 6852115"/>
              <a:gd name="connsiteX13591" fmla="*/ 2370075 w 12193268"/>
              <a:gd name="connsiteY13591" fmla="*/ 754710 h 6852115"/>
              <a:gd name="connsiteX13592" fmla="*/ 4533230 w 12193268"/>
              <a:gd name="connsiteY13592" fmla="*/ 716369 h 6852115"/>
              <a:gd name="connsiteX13593" fmla="*/ 4533229 w 12193268"/>
              <a:gd name="connsiteY13593" fmla="*/ 718818 h 6852115"/>
              <a:gd name="connsiteX13594" fmla="*/ 4487127 w 12193268"/>
              <a:gd name="connsiteY13594" fmla="*/ 761370 h 6852115"/>
              <a:gd name="connsiteX13595" fmla="*/ 4469714 w 12193268"/>
              <a:gd name="connsiteY13595" fmla="*/ 761364 h 6852115"/>
              <a:gd name="connsiteX13596" fmla="*/ 4478417 w 12193268"/>
              <a:gd name="connsiteY13596" fmla="*/ 769409 h 6852115"/>
              <a:gd name="connsiteX13597" fmla="*/ 4464697 w 12193268"/>
              <a:gd name="connsiteY13597" fmla="*/ 782073 h 6852115"/>
              <a:gd name="connsiteX13598" fmla="*/ 4492129 w 12193268"/>
              <a:gd name="connsiteY13598" fmla="*/ 782082 h 6852115"/>
              <a:gd name="connsiteX13599" fmla="*/ 4527930 w 12193268"/>
              <a:gd name="connsiteY13599" fmla="*/ 815172 h 6852115"/>
              <a:gd name="connsiteX13600" fmla="*/ 4527931 w 12193268"/>
              <a:gd name="connsiteY13600" fmla="*/ 812724 h 6852115"/>
              <a:gd name="connsiteX13601" fmla="*/ 4574034 w 12193268"/>
              <a:gd name="connsiteY13601" fmla="*/ 770171 h 6852115"/>
              <a:gd name="connsiteX13602" fmla="*/ 4591447 w 12193268"/>
              <a:gd name="connsiteY13602" fmla="*/ 770177 h 6852115"/>
              <a:gd name="connsiteX13603" fmla="*/ 4582743 w 12193268"/>
              <a:gd name="connsiteY13603" fmla="*/ 762132 h 6852115"/>
              <a:gd name="connsiteX13604" fmla="*/ 4596464 w 12193268"/>
              <a:gd name="connsiteY13604" fmla="*/ 749468 h 6852115"/>
              <a:gd name="connsiteX13605" fmla="*/ 4569030 w 12193268"/>
              <a:gd name="connsiteY13605" fmla="*/ 749459 h 6852115"/>
              <a:gd name="connsiteX13606" fmla="*/ 10537940 w 12193268"/>
              <a:gd name="connsiteY13606" fmla="*/ 705731 h 6852115"/>
              <a:gd name="connsiteX13607" fmla="*/ 10604201 w 12193268"/>
              <a:gd name="connsiteY13607" fmla="*/ 771027 h 6852115"/>
              <a:gd name="connsiteX13608" fmla="*/ 10534091 w 12193268"/>
              <a:gd name="connsiteY13608" fmla="*/ 840022 h 6852115"/>
              <a:gd name="connsiteX13609" fmla="*/ 10467830 w 12193268"/>
              <a:gd name="connsiteY13609" fmla="*/ 774725 h 6852115"/>
              <a:gd name="connsiteX13610" fmla="*/ 146673 w 12193268"/>
              <a:gd name="connsiteY13610" fmla="*/ 717434 h 6852115"/>
              <a:gd name="connsiteX13611" fmla="*/ 146672 w 12193268"/>
              <a:gd name="connsiteY13611" fmla="*/ 719884 h 6852115"/>
              <a:gd name="connsiteX13612" fmla="*/ 100570 w 12193268"/>
              <a:gd name="connsiteY13612" fmla="*/ 762436 h 6852115"/>
              <a:gd name="connsiteX13613" fmla="*/ 83157 w 12193268"/>
              <a:gd name="connsiteY13613" fmla="*/ 762430 h 6852115"/>
              <a:gd name="connsiteX13614" fmla="*/ 91860 w 12193268"/>
              <a:gd name="connsiteY13614" fmla="*/ 770474 h 6852115"/>
              <a:gd name="connsiteX13615" fmla="*/ 78140 w 12193268"/>
              <a:gd name="connsiteY13615" fmla="*/ 783138 h 6852115"/>
              <a:gd name="connsiteX13616" fmla="*/ 105572 w 12193268"/>
              <a:gd name="connsiteY13616" fmla="*/ 783148 h 6852115"/>
              <a:gd name="connsiteX13617" fmla="*/ 141373 w 12193268"/>
              <a:gd name="connsiteY13617" fmla="*/ 816238 h 6852115"/>
              <a:gd name="connsiteX13618" fmla="*/ 141375 w 12193268"/>
              <a:gd name="connsiteY13618" fmla="*/ 813789 h 6852115"/>
              <a:gd name="connsiteX13619" fmla="*/ 187477 w 12193268"/>
              <a:gd name="connsiteY13619" fmla="*/ 771236 h 6852115"/>
              <a:gd name="connsiteX13620" fmla="*/ 204889 w 12193268"/>
              <a:gd name="connsiteY13620" fmla="*/ 771243 h 6852115"/>
              <a:gd name="connsiteX13621" fmla="*/ 196186 w 12193268"/>
              <a:gd name="connsiteY13621" fmla="*/ 763198 h 6852115"/>
              <a:gd name="connsiteX13622" fmla="*/ 209908 w 12193268"/>
              <a:gd name="connsiteY13622" fmla="*/ 750533 h 6852115"/>
              <a:gd name="connsiteX13623" fmla="*/ 182474 w 12193268"/>
              <a:gd name="connsiteY13623" fmla="*/ 750524 h 6852115"/>
              <a:gd name="connsiteX13624" fmla="*/ 6162017 w 12193268"/>
              <a:gd name="connsiteY13624" fmla="*/ 706781 h 6852115"/>
              <a:gd name="connsiteX13625" fmla="*/ 6228277 w 12193268"/>
              <a:gd name="connsiteY13625" fmla="*/ 772077 h 6852115"/>
              <a:gd name="connsiteX13626" fmla="*/ 6158167 w 12193268"/>
              <a:gd name="connsiteY13626" fmla="*/ 841073 h 6852115"/>
              <a:gd name="connsiteX13627" fmla="*/ 6091907 w 12193268"/>
              <a:gd name="connsiteY13627" fmla="*/ 775776 h 6852115"/>
              <a:gd name="connsiteX13628" fmla="*/ 11654120 w 12193268"/>
              <a:gd name="connsiteY13628" fmla="*/ 697788 h 6852115"/>
              <a:gd name="connsiteX13629" fmla="*/ 11720381 w 12193268"/>
              <a:gd name="connsiteY13629" fmla="*/ 763085 h 6852115"/>
              <a:gd name="connsiteX13630" fmla="*/ 11650270 w 12193268"/>
              <a:gd name="connsiteY13630" fmla="*/ 832079 h 6852115"/>
              <a:gd name="connsiteX13631" fmla="*/ 11584010 w 12193268"/>
              <a:gd name="connsiteY13631" fmla="*/ 766783 h 6852115"/>
              <a:gd name="connsiteX13632" fmla="*/ 8350339 w 12193268"/>
              <a:gd name="connsiteY13632" fmla="*/ 701546 h 6852115"/>
              <a:gd name="connsiteX13633" fmla="*/ 8416599 w 12193268"/>
              <a:gd name="connsiteY13633" fmla="*/ 766842 h 6852115"/>
              <a:gd name="connsiteX13634" fmla="*/ 8346489 w 12193268"/>
              <a:gd name="connsiteY13634" fmla="*/ 835837 h 6852115"/>
              <a:gd name="connsiteX13635" fmla="*/ 8280228 w 12193268"/>
              <a:gd name="connsiteY13635" fmla="*/ 770541 h 6852115"/>
              <a:gd name="connsiteX13636" fmla="*/ 1775460 w 12193268"/>
              <a:gd name="connsiteY13636" fmla="*/ 707847 h 6852115"/>
              <a:gd name="connsiteX13637" fmla="*/ 1841721 w 12193268"/>
              <a:gd name="connsiteY13637" fmla="*/ 773143 h 6852115"/>
              <a:gd name="connsiteX13638" fmla="*/ 1771611 w 12193268"/>
              <a:gd name="connsiteY13638" fmla="*/ 842138 h 6852115"/>
              <a:gd name="connsiteX13639" fmla="*/ 1705350 w 12193268"/>
              <a:gd name="connsiteY13639" fmla="*/ 776841 h 6852115"/>
              <a:gd name="connsiteX13640" fmla="*/ 10002257 w 12193268"/>
              <a:gd name="connsiteY13640" fmla="*/ 695859 h 6852115"/>
              <a:gd name="connsiteX13641" fmla="*/ 10077126 w 12193268"/>
              <a:gd name="connsiteY13641" fmla="*/ 765059 h 6852115"/>
              <a:gd name="connsiteX13642" fmla="*/ 9998353 w 12193268"/>
              <a:gd name="connsiteY13642" fmla="*/ 837767 h 6852115"/>
              <a:gd name="connsiteX13643" fmla="*/ 9923485 w 12193268"/>
              <a:gd name="connsiteY13643" fmla="*/ 768566 h 6852115"/>
              <a:gd name="connsiteX13644" fmla="*/ 7278197 w 12193268"/>
              <a:gd name="connsiteY13644" fmla="*/ 698839 h 6852115"/>
              <a:gd name="connsiteX13645" fmla="*/ 7344457 w 12193268"/>
              <a:gd name="connsiteY13645" fmla="*/ 764135 h 6852115"/>
              <a:gd name="connsiteX13646" fmla="*/ 7274347 w 12193268"/>
              <a:gd name="connsiteY13646" fmla="*/ 833130 h 6852115"/>
              <a:gd name="connsiteX13647" fmla="*/ 7208087 w 12193268"/>
              <a:gd name="connsiteY13647" fmla="*/ 767834 h 6852115"/>
              <a:gd name="connsiteX13648" fmla="*/ 3974416 w 12193268"/>
              <a:gd name="connsiteY13648" fmla="*/ 702597 h 6852115"/>
              <a:gd name="connsiteX13649" fmla="*/ 4040676 w 12193268"/>
              <a:gd name="connsiteY13649" fmla="*/ 767893 h 6852115"/>
              <a:gd name="connsiteX13650" fmla="*/ 3970566 w 12193268"/>
              <a:gd name="connsiteY13650" fmla="*/ 836887 h 6852115"/>
              <a:gd name="connsiteX13651" fmla="*/ 3904305 w 12193268"/>
              <a:gd name="connsiteY13651" fmla="*/ 771591 h 6852115"/>
              <a:gd name="connsiteX13652" fmla="*/ 9466518 w 12193268"/>
              <a:gd name="connsiteY13652" fmla="*/ 693603 h 6852115"/>
              <a:gd name="connsiteX13653" fmla="*/ 9532779 w 12193268"/>
              <a:gd name="connsiteY13653" fmla="*/ 758900 h 6852115"/>
              <a:gd name="connsiteX13654" fmla="*/ 9462668 w 12193268"/>
              <a:gd name="connsiteY13654" fmla="*/ 827895 h 6852115"/>
              <a:gd name="connsiteX13655" fmla="*/ 9396409 w 12193268"/>
              <a:gd name="connsiteY13655" fmla="*/ 762598 h 6852115"/>
              <a:gd name="connsiteX13656" fmla="*/ 7817101 w 12193268"/>
              <a:gd name="connsiteY13656" fmla="*/ 693936 h 6852115"/>
              <a:gd name="connsiteX13657" fmla="*/ 7889522 w 12193268"/>
              <a:gd name="connsiteY13657" fmla="*/ 760875 h 6852115"/>
              <a:gd name="connsiteX13658" fmla="*/ 7807586 w 12193268"/>
              <a:gd name="connsiteY13658" fmla="*/ 836503 h 6852115"/>
              <a:gd name="connsiteX13659" fmla="*/ 7807584 w 12193268"/>
              <a:gd name="connsiteY13659" fmla="*/ 840740 h 6852115"/>
              <a:gd name="connsiteX13660" fmla="*/ 7735163 w 12193268"/>
              <a:gd name="connsiteY13660" fmla="*/ 773801 h 6852115"/>
              <a:gd name="connsiteX13661" fmla="*/ 7817100 w 12193268"/>
              <a:gd name="connsiteY13661" fmla="*/ 698174 h 6852115"/>
              <a:gd name="connsiteX13662" fmla="*/ 5626334 w 12193268"/>
              <a:gd name="connsiteY13662" fmla="*/ 696909 h 6852115"/>
              <a:gd name="connsiteX13663" fmla="*/ 5701203 w 12193268"/>
              <a:gd name="connsiteY13663" fmla="*/ 766110 h 6852115"/>
              <a:gd name="connsiteX13664" fmla="*/ 5622429 w 12193268"/>
              <a:gd name="connsiteY13664" fmla="*/ 838817 h 6852115"/>
              <a:gd name="connsiteX13665" fmla="*/ 5547561 w 12193268"/>
              <a:gd name="connsiteY13665" fmla="*/ 769617 h 6852115"/>
              <a:gd name="connsiteX13666" fmla="*/ 2891640 w 12193268"/>
              <a:gd name="connsiteY13666" fmla="*/ 699904 h 6852115"/>
              <a:gd name="connsiteX13667" fmla="*/ 2957901 w 12193268"/>
              <a:gd name="connsiteY13667" fmla="*/ 765201 h 6852115"/>
              <a:gd name="connsiteX13668" fmla="*/ 2887790 w 12193268"/>
              <a:gd name="connsiteY13668" fmla="*/ 834195 h 6852115"/>
              <a:gd name="connsiteX13669" fmla="*/ 2821530 w 12193268"/>
              <a:gd name="connsiteY13669" fmla="*/ 768899 h 6852115"/>
              <a:gd name="connsiteX13670" fmla="*/ 5090595 w 12193268"/>
              <a:gd name="connsiteY13670" fmla="*/ 694653 h 6852115"/>
              <a:gd name="connsiteX13671" fmla="*/ 5156856 w 12193268"/>
              <a:gd name="connsiteY13671" fmla="*/ 759950 h 6852115"/>
              <a:gd name="connsiteX13672" fmla="*/ 5086745 w 12193268"/>
              <a:gd name="connsiteY13672" fmla="*/ 828945 h 6852115"/>
              <a:gd name="connsiteX13673" fmla="*/ 5020485 w 12193268"/>
              <a:gd name="connsiteY13673" fmla="*/ 763649 h 6852115"/>
              <a:gd name="connsiteX13674" fmla="*/ 1239778 w 12193268"/>
              <a:gd name="connsiteY13674" fmla="*/ 697975 h 6852115"/>
              <a:gd name="connsiteX13675" fmla="*/ 1314646 w 12193268"/>
              <a:gd name="connsiteY13675" fmla="*/ 767175 h 6852115"/>
              <a:gd name="connsiteX13676" fmla="*/ 1235873 w 12193268"/>
              <a:gd name="connsiteY13676" fmla="*/ 839883 h 6852115"/>
              <a:gd name="connsiteX13677" fmla="*/ 1161005 w 12193268"/>
              <a:gd name="connsiteY13677" fmla="*/ 770682 h 6852115"/>
              <a:gd name="connsiteX13678" fmla="*/ 704038 w 12193268"/>
              <a:gd name="connsiteY13678" fmla="*/ 695719 h 6852115"/>
              <a:gd name="connsiteX13679" fmla="*/ 770299 w 12193268"/>
              <a:gd name="connsiteY13679" fmla="*/ 761016 h 6852115"/>
              <a:gd name="connsiteX13680" fmla="*/ 700189 w 12193268"/>
              <a:gd name="connsiteY13680" fmla="*/ 830011 h 6852115"/>
              <a:gd name="connsiteX13681" fmla="*/ 633929 w 12193268"/>
              <a:gd name="connsiteY13681" fmla="*/ 764715 h 6852115"/>
              <a:gd name="connsiteX13682" fmla="*/ 11096773 w 12193268"/>
              <a:gd name="connsiteY13682" fmla="*/ 667258 h 6852115"/>
              <a:gd name="connsiteX13683" fmla="*/ 11202832 w 12193268"/>
              <a:gd name="connsiteY13683" fmla="*/ 765286 h 6852115"/>
              <a:gd name="connsiteX13684" fmla="*/ 11091437 w 12193268"/>
              <a:gd name="connsiteY13684" fmla="*/ 868104 h 6852115"/>
              <a:gd name="connsiteX13685" fmla="*/ 11091436 w 12193268"/>
              <a:gd name="connsiteY13685" fmla="*/ 870551 h 6852115"/>
              <a:gd name="connsiteX13686" fmla="*/ 10985378 w 12193268"/>
              <a:gd name="connsiteY13686" fmla="*/ 772524 h 6852115"/>
              <a:gd name="connsiteX13687" fmla="*/ 11096773 w 12193268"/>
              <a:gd name="connsiteY13687" fmla="*/ 669707 h 6852115"/>
              <a:gd name="connsiteX13688" fmla="*/ 6720850 w 12193268"/>
              <a:gd name="connsiteY13688" fmla="*/ 668309 h 6852115"/>
              <a:gd name="connsiteX13689" fmla="*/ 6826909 w 12193268"/>
              <a:gd name="connsiteY13689" fmla="*/ 766337 h 6852115"/>
              <a:gd name="connsiteX13690" fmla="*/ 6715513 w 12193268"/>
              <a:gd name="connsiteY13690" fmla="*/ 869154 h 6852115"/>
              <a:gd name="connsiteX13691" fmla="*/ 6715511 w 12193268"/>
              <a:gd name="connsiteY13691" fmla="*/ 871602 h 6852115"/>
              <a:gd name="connsiteX13692" fmla="*/ 6609455 w 12193268"/>
              <a:gd name="connsiteY13692" fmla="*/ 773575 h 6852115"/>
              <a:gd name="connsiteX13693" fmla="*/ 6720850 w 12193268"/>
              <a:gd name="connsiteY13693" fmla="*/ 670758 h 6852115"/>
              <a:gd name="connsiteX13694" fmla="*/ 8909172 w 12193268"/>
              <a:gd name="connsiteY13694" fmla="*/ 663074 h 6852115"/>
              <a:gd name="connsiteX13695" fmla="*/ 9015230 w 12193268"/>
              <a:gd name="connsiteY13695" fmla="*/ 761101 h 6852115"/>
              <a:gd name="connsiteX13696" fmla="*/ 8903836 w 12193268"/>
              <a:gd name="connsiteY13696" fmla="*/ 863918 h 6852115"/>
              <a:gd name="connsiteX13697" fmla="*/ 8903835 w 12193268"/>
              <a:gd name="connsiteY13697" fmla="*/ 866367 h 6852115"/>
              <a:gd name="connsiteX13698" fmla="*/ 8797776 w 12193268"/>
              <a:gd name="connsiteY13698" fmla="*/ 768339 h 6852115"/>
              <a:gd name="connsiteX13699" fmla="*/ 8909171 w 12193268"/>
              <a:gd name="connsiteY13699" fmla="*/ 665522 h 6852115"/>
              <a:gd name="connsiteX13700" fmla="*/ 2334293 w 12193268"/>
              <a:gd name="connsiteY13700" fmla="*/ 669374 h 6852115"/>
              <a:gd name="connsiteX13701" fmla="*/ 2440351 w 12193268"/>
              <a:gd name="connsiteY13701" fmla="*/ 767402 h 6852115"/>
              <a:gd name="connsiteX13702" fmla="*/ 2328957 w 12193268"/>
              <a:gd name="connsiteY13702" fmla="*/ 870220 h 6852115"/>
              <a:gd name="connsiteX13703" fmla="*/ 2328956 w 12193268"/>
              <a:gd name="connsiteY13703" fmla="*/ 872668 h 6852115"/>
              <a:gd name="connsiteX13704" fmla="*/ 2222898 w 12193268"/>
              <a:gd name="connsiteY13704" fmla="*/ 774640 h 6852115"/>
              <a:gd name="connsiteX13705" fmla="*/ 2334293 w 12193268"/>
              <a:gd name="connsiteY13705" fmla="*/ 671823 h 6852115"/>
              <a:gd name="connsiteX13706" fmla="*/ 4533249 w 12193268"/>
              <a:gd name="connsiteY13706" fmla="*/ 664124 h 6852115"/>
              <a:gd name="connsiteX13707" fmla="*/ 4639307 w 12193268"/>
              <a:gd name="connsiteY13707" fmla="*/ 762152 h 6852115"/>
              <a:gd name="connsiteX13708" fmla="*/ 4527913 w 12193268"/>
              <a:gd name="connsiteY13708" fmla="*/ 864969 h 6852115"/>
              <a:gd name="connsiteX13709" fmla="*/ 4527912 w 12193268"/>
              <a:gd name="connsiteY13709" fmla="*/ 867417 h 6852115"/>
              <a:gd name="connsiteX13710" fmla="*/ 4421853 w 12193268"/>
              <a:gd name="connsiteY13710" fmla="*/ 769390 h 6852115"/>
              <a:gd name="connsiteX13711" fmla="*/ 4533248 w 12193268"/>
              <a:gd name="connsiteY13711" fmla="*/ 666573 h 6852115"/>
              <a:gd name="connsiteX13712" fmla="*/ 146692 w 12193268"/>
              <a:gd name="connsiteY13712" fmla="*/ 665190 h 6852115"/>
              <a:gd name="connsiteX13713" fmla="*/ 252749 w 12193268"/>
              <a:gd name="connsiteY13713" fmla="*/ 763217 h 6852115"/>
              <a:gd name="connsiteX13714" fmla="*/ 141356 w 12193268"/>
              <a:gd name="connsiteY13714" fmla="*/ 866034 h 6852115"/>
              <a:gd name="connsiteX13715" fmla="*/ 141356 w 12193268"/>
              <a:gd name="connsiteY13715" fmla="*/ 868483 h 6852115"/>
              <a:gd name="connsiteX13716" fmla="*/ 35296 w 12193268"/>
              <a:gd name="connsiteY13716" fmla="*/ 770456 h 6852115"/>
              <a:gd name="connsiteX13717" fmla="*/ 146691 w 12193268"/>
              <a:gd name="connsiteY13717" fmla="*/ 667639 h 6852115"/>
              <a:gd name="connsiteX13718" fmla="*/ 12193043 w 12193268"/>
              <a:gd name="connsiteY13718" fmla="*/ 641108 h 6852115"/>
              <a:gd name="connsiteX13719" fmla="*/ 12071909 w 12193268"/>
              <a:gd name="connsiteY13719" fmla="*/ 752915 h 6852115"/>
              <a:gd name="connsiteX13720" fmla="*/ 12028986 w 12193268"/>
              <a:gd name="connsiteY13720" fmla="*/ 752900 h 6852115"/>
              <a:gd name="connsiteX13721" fmla="*/ 12050441 w 12193268"/>
              <a:gd name="connsiteY13721" fmla="*/ 772730 h 6852115"/>
              <a:gd name="connsiteX13722" fmla="*/ 12049479 w 12193268"/>
              <a:gd name="connsiteY13722" fmla="*/ 773618 h 6852115"/>
              <a:gd name="connsiteX13723" fmla="*/ 12051402 w 12193268"/>
              <a:gd name="connsiteY13723" fmla="*/ 773619 h 6852115"/>
              <a:gd name="connsiteX13724" fmla="*/ 12187687 w 12193268"/>
              <a:gd name="connsiteY13724" fmla="*/ 899585 h 6852115"/>
              <a:gd name="connsiteX13725" fmla="*/ 12187707 w 12193268"/>
              <a:gd name="connsiteY13725" fmla="*/ 843570 h 6852115"/>
              <a:gd name="connsiteX13726" fmla="*/ 12111087 w 12193268"/>
              <a:gd name="connsiteY13726" fmla="*/ 772751 h 6852115"/>
              <a:gd name="connsiteX13727" fmla="*/ 12193024 w 12193268"/>
              <a:gd name="connsiteY13727" fmla="*/ 697124 h 6852115"/>
              <a:gd name="connsiteX13728" fmla="*/ 10005441 w 12193268"/>
              <a:gd name="connsiteY13728" fmla="*/ 636923 h 6852115"/>
              <a:gd name="connsiteX13729" fmla="*/ 10002278 w 12193268"/>
              <a:gd name="connsiteY13729" fmla="*/ 639844 h 6852115"/>
              <a:gd name="connsiteX13730" fmla="*/ 10000526 w 12193268"/>
              <a:gd name="connsiteY13730" fmla="*/ 638226 h 6852115"/>
              <a:gd name="connsiteX13731" fmla="*/ 10000525 w 12193268"/>
              <a:gd name="connsiteY13731" fmla="*/ 641461 h 6852115"/>
              <a:gd name="connsiteX13732" fmla="*/ 9884307 w 12193268"/>
              <a:gd name="connsiteY13732" fmla="*/ 748730 h 6852115"/>
              <a:gd name="connsiteX13733" fmla="*/ 9841384 w 12193268"/>
              <a:gd name="connsiteY13733" fmla="*/ 748715 h 6852115"/>
              <a:gd name="connsiteX13734" fmla="*/ 9862839 w 12193268"/>
              <a:gd name="connsiteY13734" fmla="*/ 768545 h 6852115"/>
              <a:gd name="connsiteX13735" fmla="*/ 9861877 w 12193268"/>
              <a:gd name="connsiteY13735" fmla="*/ 769433 h 6852115"/>
              <a:gd name="connsiteX13736" fmla="*/ 9863800 w 12193268"/>
              <a:gd name="connsiteY13736" fmla="*/ 769434 h 6852115"/>
              <a:gd name="connsiteX13737" fmla="*/ 9995172 w 12193268"/>
              <a:gd name="connsiteY13737" fmla="*/ 890859 h 6852115"/>
              <a:gd name="connsiteX13738" fmla="*/ 9995170 w 12193268"/>
              <a:gd name="connsiteY13738" fmla="*/ 896702 h 6852115"/>
              <a:gd name="connsiteX13739" fmla="*/ 9998333 w 12193268"/>
              <a:gd name="connsiteY13739" fmla="*/ 893782 h 6852115"/>
              <a:gd name="connsiteX13740" fmla="*/ 10000085 w 12193268"/>
              <a:gd name="connsiteY13740" fmla="*/ 895400 h 6852115"/>
              <a:gd name="connsiteX13741" fmla="*/ 10000086 w 12193268"/>
              <a:gd name="connsiteY13741" fmla="*/ 892165 h 6852115"/>
              <a:gd name="connsiteX13742" fmla="*/ 10116304 w 12193268"/>
              <a:gd name="connsiteY13742" fmla="*/ 784895 h 6852115"/>
              <a:gd name="connsiteX13743" fmla="*/ 10159227 w 12193268"/>
              <a:gd name="connsiteY13743" fmla="*/ 784910 h 6852115"/>
              <a:gd name="connsiteX13744" fmla="*/ 10137772 w 12193268"/>
              <a:gd name="connsiteY13744" fmla="*/ 765080 h 6852115"/>
              <a:gd name="connsiteX13745" fmla="*/ 10138735 w 12193268"/>
              <a:gd name="connsiteY13745" fmla="*/ 764192 h 6852115"/>
              <a:gd name="connsiteX13746" fmla="*/ 10136812 w 12193268"/>
              <a:gd name="connsiteY13746" fmla="*/ 764192 h 6852115"/>
              <a:gd name="connsiteX13747" fmla="*/ 10005439 w 12193268"/>
              <a:gd name="connsiteY13747" fmla="*/ 642766 h 6852115"/>
              <a:gd name="connsiteX13748" fmla="*/ 3430563 w 12193268"/>
              <a:gd name="connsiteY13748" fmla="*/ 643224 h 6852115"/>
              <a:gd name="connsiteX13749" fmla="*/ 3309429 w 12193268"/>
              <a:gd name="connsiteY13749" fmla="*/ 755031 h 6852115"/>
              <a:gd name="connsiteX13750" fmla="*/ 3266506 w 12193268"/>
              <a:gd name="connsiteY13750" fmla="*/ 755016 h 6852115"/>
              <a:gd name="connsiteX13751" fmla="*/ 3287960 w 12193268"/>
              <a:gd name="connsiteY13751" fmla="*/ 774846 h 6852115"/>
              <a:gd name="connsiteX13752" fmla="*/ 3286999 w 12193268"/>
              <a:gd name="connsiteY13752" fmla="*/ 775734 h 6852115"/>
              <a:gd name="connsiteX13753" fmla="*/ 3288922 w 12193268"/>
              <a:gd name="connsiteY13753" fmla="*/ 775735 h 6852115"/>
              <a:gd name="connsiteX13754" fmla="*/ 3425207 w 12193268"/>
              <a:gd name="connsiteY13754" fmla="*/ 901701 h 6852115"/>
              <a:gd name="connsiteX13755" fmla="*/ 3425226 w 12193268"/>
              <a:gd name="connsiteY13755" fmla="*/ 845686 h 6852115"/>
              <a:gd name="connsiteX13756" fmla="*/ 3348607 w 12193268"/>
              <a:gd name="connsiteY13756" fmla="*/ 774867 h 6852115"/>
              <a:gd name="connsiteX13757" fmla="*/ 3430544 w 12193268"/>
              <a:gd name="connsiteY13757" fmla="*/ 699240 h 6852115"/>
              <a:gd name="connsiteX13758" fmla="*/ 5629518 w 12193268"/>
              <a:gd name="connsiteY13758" fmla="*/ 637974 h 6852115"/>
              <a:gd name="connsiteX13759" fmla="*/ 5626354 w 12193268"/>
              <a:gd name="connsiteY13759" fmla="*/ 640894 h 6852115"/>
              <a:gd name="connsiteX13760" fmla="*/ 5624603 w 12193268"/>
              <a:gd name="connsiteY13760" fmla="*/ 639276 h 6852115"/>
              <a:gd name="connsiteX13761" fmla="*/ 5624602 w 12193268"/>
              <a:gd name="connsiteY13761" fmla="*/ 642511 h 6852115"/>
              <a:gd name="connsiteX13762" fmla="*/ 5508383 w 12193268"/>
              <a:gd name="connsiteY13762" fmla="*/ 749781 h 6852115"/>
              <a:gd name="connsiteX13763" fmla="*/ 5465461 w 12193268"/>
              <a:gd name="connsiteY13763" fmla="*/ 749766 h 6852115"/>
              <a:gd name="connsiteX13764" fmla="*/ 5486915 w 12193268"/>
              <a:gd name="connsiteY13764" fmla="*/ 769596 h 6852115"/>
              <a:gd name="connsiteX13765" fmla="*/ 5485953 w 12193268"/>
              <a:gd name="connsiteY13765" fmla="*/ 770484 h 6852115"/>
              <a:gd name="connsiteX13766" fmla="*/ 5487877 w 12193268"/>
              <a:gd name="connsiteY13766" fmla="*/ 770485 h 6852115"/>
              <a:gd name="connsiteX13767" fmla="*/ 5619249 w 12193268"/>
              <a:gd name="connsiteY13767" fmla="*/ 891910 h 6852115"/>
              <a:gd name="connsiteX13768" fmla="*/ 5619247 w 12193268"/>
              <a:gd name="connsiteY13768" fmla="*/ 897753 h 6852115"/>
              <a:gd name="connsiteX13769" fmla="*/ 5622410 w 12193268"/>
              <a:gd name="connsiteY13769" fmla="*/ 894832 h 6852115"/>
              <a:gd name="connsiteX13770" fmla="*/ 5624162 w 12193268"/>
              <a:gd name="connsiteY13770" fmla="*/ 896450 h 6852115"/>
              <a:gd name="connsiteX13771" fmla="*/ 5624163 w 12193268"/>
              <a:gd name="connsiteY13771" fmla="*/ 893215 h 6852115"/>
              <a:gd name="connsiteX13772" fmla="*/ 5740381 w 12193268"/>
              <a:gd name="connsiteY13772" fmla="*/ 785946 h 6852115"/>
              <a:gd name="connsiteX13773" fmla="*/ 5783303 w 12193268"/>
              <a:gd name="connsiteY13773" fmla="*/ 785961 h 6852115"/>
              <a:gd name="connsiteX13774" fmla="*/ 5761848 w 12193268"/>
              <a:gd name="connsiteY13774" fmla="*/ 766130 h 6852115"/>
              <a:gd name="connsiteX13775" fmla="*/ 5762810 w 12193268"/>
              <a:gd name="connsiteY13775" fmla="*/ 765243 h 6852115"/>
              <a:gd name="connsiteX13776" fmla="*/ 5760889 w 12193268"/>
              <a:gd name="connsiteY13776" fmla="*/ 765243 h 6852115"/>
              <a:gd name="connsiteX13777" fmla="*/ 5629516 w 12193268"/>
              <a:gd name="connsiteY13777" fmla="*/ 643817 h 6852115"/>
              <a:gd name="connsiteX13778" fmla="*/ 7812923 w 12193268"/>
              <a:gd name="connsiteY13778" fmla="*/ 634040 h 6852115"/>
              <a:gd name="connsiteX13779" fmla="*/ 7812918 w 12193268"/>
              <a:gd name="connsiteY13779" fmla="*/ 646036 h 6852115"/>
              <a:gd name="connsiteX13780" fmla="*/ 7695985 w 12193268"/>
              <a:gd name="connsiteY13780" fmla="*/ 753965 h 6852115"/>
              <a:gd name="connsiteX13781" fmla="*/ 7653063 w 12193268"/>
              <a:gd name="connsiteY13781" fmla="*/ 753950 h 6852115"/>
              <a:gd name="connsiteX13782" fmla="*/ 7674517 w 12193268"/>
              <a:gd name="connsiteY13782" fmla="*/ 773781 h 6852115"/>
              <a:gd name="connsiteX13783" fmla="*/ 7673555 w 12193268"/>
              <a:gd name="connsiteY13783" fmla="*/ 774668 h 6852115"/>
              <a:gd name="connsiteX13784" fmla="*/ 7675479 w 12193268"/>
              <a:gd name="connsiteY13784" fmla="*/ 774669 h 6852115"/>
              <a:gd name="connsiteX13785" fmla="*/ 7811762 w 12193268"/>
              <a:gd name="connsiteY13785" fmla="*/ 900636 h 6852115"/>
              <a:gd name="connsiteX13786" fmla="*/ 7811767 w 12193268"/>
              <a:gd name="connsiteY13786" fmla="*/ 888639 h 6852115"/>
              <a:gd name="connsiteX13787" fmla="*/ 7928701 w 12193268"/>
              <a:gd name="connsiteY13787" fmla="*/ 780710 h 6852115"/>
              <a:gd name="connsiteX13788" fmla="*/ 7971622 w 12193268"/>
              <a:gd name="connsiteY13788" fmla="*/ 780725 h 6852115"/>
              <a:gd name="connsiteX13789" fmla="*/ 7950169 w 12193268"/>
              <a:gd name="connsiteY13789" fmla="*/ 760895 h 6852115"/>
              <a:gd name="connsiteX13790" fmla="*/ 7951130 w 12193268"/>
              <a:gd name="connsiteY13790" fmla="*/ 760008 h 6852115"/>
              <a:gd name="connsiteX13791" fmla="*/ 7949208 w 12193268"/>
              <a:gd name="connsiteY13791" fmla="*/ 760007 h 6852115"/>
              <a:gd name="connsiteX13792" fmla="*/ 1242961 w 12193268"/>
              <a:gd name="connsiteY13792" fmla="*/ 639039 h 6852115"/>
              <a:gd name="connsiteX13793" fmla="*/ 1239798 w 12193268"/>
              <a:gd name="connsiteY13793" fmla="*/ 641960 h 6852115"/>
              <a:gd name="connsiteX13794" fmla="*/ 1238046 w 12193268"/>
              <a:gd name="connsiteY13794" fmla="*/ 640342 h 6852115"/>
              <a:gd name="connsiteX13795" fmla="*/ 1238045 w 12193268"/>
              <a:gd name="connsiteY13795" fmla="*/ 643577 h 6852115"/>
              <a:gd name="connsiteX13796" fmla="*/ 1121827 w 12193268"/>
              <a:gd name="connsiteY13796" fmla="*/ 750846 h 6852115"/>
              <a:gd name="connsiteX13797" fmla="*/ 1078904 w 12193268"/>
              <a:gd name="connsiteY13797" fmla="*/ 750831 h 6852115"/>
              <a:gd name="connsiteX13798" fmla="*/ 1100359 w 12193268"/>
              <a:gd name="connsiteY13798" fmla="*/ 770661 h 6852115"/>
              <a:gd name="connsiteX13799" fmla="*/ 1099397 w 12193268"/>
              <a:gd name="connsiteY13799" fmla="*/ 771549 h 6852115"/>
              <a:gd name="connsiteX13800" fmla="*/ 1101320 w 12193268"/>
              <a:gd name="connsiteY13800" fmla="*/ 771550 h 6852115"/>
              <a:gd name="connsiteX13801" fmla="*/ 1232692 w 12193268"/>
              <a:gd name="connsiteY13801" fmla="*/ 892975 h 6852115"/>
              <a:gd name="connsiteX13802" fmla="*/ 1232690 w 12193268"/>
              <a:gd name="connsiteY13802" fmla="*/ 898818 h 6852115"/>
              <a:gd name="connsiteX13803" fmla="*/ 1235854 w 12193268"/>
              <a:gd name="connsiteY13803" fmla="*/ 895898 h 6852115"/>
              <a:gd name="connsiteX13804" fmla="*/ 1237605 w 12193268"/>
              <a:gd name="connsiteY13804" fmla="*/ 897516 h 6852115"/>
              <a:gd name="connsiteX13805" fmla="*/ 1237605 w 12193268"/>
              <a:gd name="connsiteY13805" fmla="*/ 894281 h 6852115"/>
              <a:gd name="connsiteX13806" fmla="*/ 1353825 w 12193268"/>
              <a:gd name="connsiteY13806" fmla="*/ 787011 h 6852115"/>
              <a:gd name="connsiteX13807" fmla="*/ 1396747 w 12193268"/>
              <a:gd name="connsiteY13807" fmla="*/ 787026 h 6852115"/>
              <a:gd name="connsiteX13808" fmla="*/ 1375292 w 12193268"/>
              <a:gd name="connsiteY13808" fmla="*/ 767196 h 6852115"/>
              <a:gd name="connsiteX13809" fmla="*/ 1376254 w 12193268"/>
              <a:gd name="connsiteY13809" fmla="*/ 766308 h 6852115"/>
              <a:gd name="connsiteX13810" fmla="*/ 1374332 w 12193268"/>
              <a:gd name="connsiteY13810" fmla="*/ 766308 h 6852115"/>
              <a:gd name="connsiteX13811" fmla="*/ 1242959 w 12193268"/>
              <a:gd name="connsiteY13811" fmla="*/ 644882 h 6852115"/>
              <a:gd name="connsiteX13812" fmla="*/ 3436999 w 12193268"/>
              <a:gd name="connsiteY13812" fmla="*/ 635091 h 6852115"/>
              <a:gd name="connsiteX13813" fmla="*/ 3436979 w 12193268"/>
              <a:gd name="connsiteY13813" fmla="*/ 691106 h 6852115"/>
              <a:gd name="connsiteX13814" fmla="*/ 3513599 w 12193268"/>
              <a:gd name="connsiteY13814" fmla="*/ 761925 h 6852115"/>
              <a:gd name="connsiteX13815" fmla="*/ 3431662 w 12193268"/>
              <a:gd name="connsiteY13815" fmla="*/ 837553 h 6852115"/>
              <a:gd name="connsiteX13816" fmla="*/ 3431643 w 12193268"/>
              <a:gd name="connsiteY13816" fmla="*/ 893568 h 6852115"/>
              <a:gd name="connsiteX13817" fmla="*/ 3552777 w 12193268"/>
              <a:gd name="connsiteY13817" fmla="*/ 781761 h 6852115"/>
              <a:gd name="connsiteX13818" fmla="*/ 3595699 w 12193268"/>
              <a:gd name="connsiteY13818" fmla="*/ 781776 h 6852115"/>
              <a:gd name="connsiteX13819" fmla="*/ 3574245 w 12193268"/>
              <a:gd name="connsiteY13819" fmla="*/ 761946 h 6852115"/>
              <a:gd name="connsiteX13820" fmla="*/ 3575207 w 12193268"/>
              <a:gd name="connsiteY13820" fmla="*/ 761058 h 6852115"/>
              <a:gd name="connsiteX13821" fmla="*/ 3573284 w 12193268"/>
              <a:gd name="connsiteY13821" fmla="*/ 761057 h 6852115"/>
              <a:gd name="connsiteX13822" fmla="*/ 11096793 w 12193268"/>
              <a:gd name="connsiteY13822" fmla="*/ 611243 h 6852115"/>
              <a:gd name="connsiteX13823" fmla="*/ 11096792 w 12193268"/>
              <a:gd name="connsiteY13823" fmla="*/ 613692 h 6852115"/>
              <a:gd name="connsiteX13824" fmla="*/ 10933442 w 12193268"/>
              <a:gd name="connsiteY13824" fmla="*/ 764465 h 6852115"/>
              <a:gd name="connsiteX13825" fmla="*/ 10916029 w 12193268"/>
              <a:gd name="connsiteY13825" fmla="*/ 764458 h 6852115"/>
              <a:gd name="connsiteX13826" fmla="*/ 10924732 w 12193268"/>
              <a:gd name="connsiteY13826" fmla="*/ 772502 h 6852115"/>
              <a:gd name="connsiteX13827" fmla="*/ 10911011 w 12193268"/>
              <a:gd name="connsiteY13827" fmla="*/ 785168 h 6852115"/>
              <a:gd name="connsiteX13828" fmla="*/ 10938445 w 12193268"/>
              <a:gd name="connsiteY13828" fmla="*/ 785177 h 6852115"/>
              <a:gd name="connsiteX13829" fmla="*/ 11091417 w 12193268"/>
              <a:gd name="connsiteY13829" fmla="*/ 926567 h 6852115"/>
              <a:gd name="connsiteX13830" fmla="*/ 11091418 w 12193268"/>
              <a:gd name="connsiteY13830" fmla="*/ 924118 h 6852115"/>
              <a:gd name="connsiteX13831" fmla="*/ 11254768 w 12193268"/>
              <a:gd name="connsiteY13831" fmla="*/ 773346 h 6852115"/>
              <a:gd name="connsiteX13832" fmla="*/ 11272181 w 12193268"/>
              <a:gd name="connsiteY13832" fmla="*/ 773352 h 6852115"/>
              <a:gd name="connsiteX13833" fmla="*/ 11263477 w 12193268"/>
              <a:gd name="connsiteY13833" fmla="*/ 765307 h 6852115"/>
              <a:gd name="connsiteX13834" fmla="*/ 11277199 w 12193268"/>
              <a:gd name="connsiteY13834" fmla="*/ 752643 h 6852115"/>
              <a:gd name="connsiteX13835" fmla="*/ 11249765 w 12193268"/>
              <a:gd name="connsiteY13835" fmla="*/ 752633 h 6852115"/>
              <a:gd name="connsiteX13836" fmla="*/ 6720870 w 12193268"/>
              <a:gd name="connsiteY13836" fmla="*/ 612294 h 6852115"/>
              <a:gd name="connsiteX13837" fmla="*/ 6720868 w 12193268"/>
              <a:gd name="connsiteY13837" fmla="*/ 614743 h 6852115"/>
              <a:gd name="connsiteX13838" fmla="*/ 6557519 w 12193268"/>
              <a:gd name="connsiteY13838" fmla="*/ 765515 h 6852115"/>
              <a:gd name="connsiteX13839" fmla="*/ 6540106 w 12193268"/>
              <a:gd name="connsiteY13839" fmla="*/ 765509 h 6852115"/>
              <a:gd name="connsiteX13840" fmla="*/ 6548808 w 12193268"/>
              <a:gd name="connsiteY13840" fmla="*/ 773553 h 6852115"/>
              <a:gd name="connsiteX13841" fmla="*/ 6535087 w 12193268"/>
              <a:gd name="connsiteY13841" fmla="*/ 786218 h 6852115"/>
              <a:gd name="connsiteX13842" fmla="*/ 6562522 w 12193268"/>
              <a:gd name="connsiteY13842" fmla="*/ 786228 h 6852115"/>
              <a:gd name="connsiteX13843" fmla="*/ 6715494 w 12193268"/>
              <a:gd name="connsiteY13843" fmla="*/ 927618 h 6852115"/>
              <a:gd name="connsiteX13844" fmla="*/ 6715494 w 12193268"/>
              <a:gd name="connsiteY13844" fmla="*/ 925168 h 6852115"/>
              <a:gd name="connsiteX13845" fmla="*/ 6878845 w 12193268"/>
              <a:gd name="connsiteY13845" fmla="*/ 774397 h 6852115"/>
              <a:gd name="connsiteX13846" fmla="*/ 6896257 w 12193268"/>
              <a:gd name="connsiteY13846" fmla="*/ 774402 h 6852115"/>
              <a:gd name="connsiteX13847" fmla="*/ 6887554 w 12193268"/>
              <a:gd name="connsiteY13847" fmla="*/ 766358 h 6852115"/>
              <a:gd name="connsiteX13848" fmla="*/ 6901275 w 12193268"/>
              <a:gd name="connsiteY13848" fmla="*/ 753694 h 6852115"/>
              <a:gd name="connsiteX13849" fmla="*/ 6873842 w 12193268"/>
              <a:gd name="connsiteY13849" fmla="*/ 753683 h 6852115"/>
              <a:gd name="connsiteX13850" fmla="*/ 8909191 w 12193268"/>
              <a:gd name="connsiteY13850" fmla="*/ 607058 h 6852115"/>
              <a:gd name="connsiteX13851" fmla="*/ 8909190 w 12193268"/>
              <a:gd name="connsiteY13851" fmla="*/ 609508 h 6852115"/>
              <a:gd name="connsiteX13852" fmla="*/ 8745840 w 12193268"/>
              <a:gd name="connsiteY13852" fmla="*/ 760279 h 6852115"/>
              <a:gd name="connsiteX13853" fmla="*/ 8728427 w 12193268"/>
              <a:gd name="connsiteY13853" fmla="*/ 760274 h 6852115"/>
              <a:gd name="connsiteX13854" fmla="*/ 8737130 w 12193268"/>
              <a:gd name="connsiteY13854" fmla="*/ 768318 h 6852115"/>
              <a:gd name="connsiteX13855" fmla="*/ 8723410 w 12193268"/>
              <a:gd name="connsiteY13855" fmla="*/ 780983 h 6852115"/>
              <a:gd name="connsiteX13856" fmla="*/ 8750843 w 12193268"/>
              <a:gd name="connsiteY13856" fmla="*/ 780992 h 6852115"/>
              <a:gd name="connsiteX13857" fmla="*/ 8903815 w 12193268"/>
              <a:gd name="connsiteY13857" fmla="*/ 922382 h 6852115"/>
              <a:gd name="connsiteX13858" fmla="*/ 8903816 w 12193268"/>
              <a:gd name="connsiteY13858" fmla="*/ 919933 h 6852115"/>
              <a:gd name="connsiteX13859" fmla="*/ 9067167 w 12193268"/>
              <a:gd name="connsiteY13859" fmla="*/ 769161 h 6852115"/>
              <a:gd name="connsiteX13860" fmla="*/ 9084580 w 12193268"/>
              <a:gd name="connsiteY13860" fmla="*/ 769167 h 6852115"/>
              <a:gd name="connsiteX13861" fmla="*/ 9075876 w 12193268"/>
              <a:gd name="connsiteY13861" fmla="*/ 761122 h 6852115"/>
              <a:gd name="connsiteX13862" fmla="*/ 9089597 w 12193268"/>
              <a:gd name="connsiteY13862" fmla="*/ 748458 h 6852115"/>
              <a:gd name="connsiteX13863" fmla="*/ 9062164 w 12193268"/>
              <a:gd name="connsiteY13863" fmla="*/ 748448 h 6852115"/>
              <a:gd name="connsiteX13864" fmla="*/ 2334313 w 12193268"/>
              <a:gd name="connsiteY13864" fmla="*/ 613360 h 6852115"/>
              <a:gd name="connsiteX13865" fmla="*/ 2334312 w 12193268"/>
              <a:gd name="connsiteY13865" fmla="*/ 615808 h 6852115"/>
              <a:gd name="connsiteX13866" fmla="*/ 2170962 w 12193268"/>
              <a:gd name="connsiteY13866" fmla="*/ 766581 h 6852115"/>
              <a:gd name="connsiteX13867" fmla="*/ 2153549 w 12193268"/>
              <a:gd name="connsiteY13867" fmla="*/ 766574 h 6852115"/>
              <a:gd name="connsiteX13868" fmla="*/ 2162252 w 12193268"/>
              <a:gd name="connsiteY13868" fmla="*/ 774618 h 6852115"/>
              <a:gd name="connsiteX13869" fmla="*/ 2148531 w 12193268"/>
              <a:gd name="connsiteY13869" fmla="*/ 787284 h 6852115"/>
              <a:gd name="connsiteX13870" fmla="*/ 2175965 w 12193268"/>
              <a:gd name="connsiteY13870" fmla="*/ 787293 h 6852115"/>
              <a:gd name="connsiteX13871" fmla="*/ 2328937 w 12193268"/>
              <a:gd name="connsiteY13871" fmla="*/ 928683 h 6852115"/>
              <a:gd name="connsiteX13872" fmla="*/ 2328938 w 12193268"/>
              <a:gd name="connsiteY13872" fmla="*/ 926234 h 6852115"/>
              <a:gd name="connsiteX13873" fmla="*/ 2492288 w 12193268"/>
              <a:gd name="connsiteY13873" fmla="*/ 775462 h 6852115"/>
              <a:gd name="connsiteX13874" fmla="*/ 2509701 w 12193268"/>
              <a:gd name="connsiteY13874" fmla="*/ 775468 h 6852115"/>
              <a:gd name="connsiteX13875" fmla="*/ 2500996 w 12193268"/>
              <a:gd name="connsiteY13875" fmla="*/ 767424 h 6852115"/>
              <a:gd name="connsiteX13876" fmla="*/ 2514719 w 12193268"/>
              <a:gd name="connsiteY13876" fmla="*/ 754759 h 6852115"/>
              <a:gd name="connsiteX13877" fmla="*/ 2487285 w 12193268"/>
              <a:gd name="connsiteY13877" fmla="*/ 754749 h 6852115"/>
              <a:gd name="connsiteX13878" fmla="*/ 4533268 w 12193268"/>
              <a:gd name="connsiteY13878" fmla="*/ 608108 h 6852115"/>
              <a:gd name="connsiteX13879" fmla="*/ 4533267 w 12193268"/>
              <a:gd name="connsiteY13879" fmla="*/ 610558 h 6852115"/>
              <a:gd name="connsiteX13880" fmla="*/ 4369917 w 12193268"/>
              <a:gd name="connsiteY13880" fmla="*/ 761330 h 6852115"/>
              <a:gd name="connsiteX13881" fmla="*/ 4352504 w 12193268"/>
              <a:gd name="connsiteY13881" fmla="*/ 761324 h 6852115"/>
              <a:gd name="connsiteX13882" fmla="*/ 4361207 w 12193268"/>
              <a:gd name="connsiteY13882" fmla="*/ 769368 h 6852115"/>
              <a:gd name="connsiteX13883" fmla="*/ 4347486 w 12193268"/>
              <a:gd name="connsiteY13883" fmla="*/ 782034 h 6852115"/>
              <a:gd name="connsiteX13884" fmla="*/ 4374920 w 12193268"/>
              <a:gd name="connsiteY13884" fmla="*/ 782043 h 6852115"/>
              <a:gd name="connsiteX13885" fmla="*/ 4527892 w 12193268"/>
              <a:gd name="connsiteY13885" fmla="*/ 923432 h 6852115"/>
              <a:gd name="connsiteX13886" fmla="*/ 4527893 w 12193268"/>
              <a:gd name="connsiteY13886" fmla="*/ 920984 h 6852115"/>
              <a:gd name="connsiteX13887" fmla="*/ 4691244 w 12193268"/>
              <a:gd name="connsiteY13887" fmla="*/ 770211 h 6852115"/>
              <a:gd name="connsiteX13888" fmla="*/ 4708656 w 12193268"/>
              <a:gd name="connsiteY13888" fmla="*/ 770218 h 6852115"/>
              <a:gd name="connsiteX13889" fmla="*/ 4699953 w 12193268"/>
              <a:gd name="connsiteY13889" fmla="*/ 762173 h 6852115"/>
              <a:gd name="connsiteX13890" fmla="*/ 4713674 w 12193268"/>
              <a:gd name="connsiteY13890" fmla="*/ 749508 h 6852115"/>
              <a:gd name="connsiteX13891" fmla="*/ 4686241 w 12193268"/>
              <a:gd name="connsiteY13891" fmla="*/ 749499 h 6852115"/>
              <a:gd name="connsiteX13892" fmla="*/ 146711 w 12193268"/>
              <a:gd name="connsiteY13892" fmla="*/ 609174 h 6852115"/>
              <a:gd name="connsiteX13893" fmla="*/ 146711 w 12193268"/>
              <a:gd name="connsiteY13893" fmla="*/ 611624 h 6852115"/>
              <a:gd name="connsiteX13894" fmla="*/ 1018 w 12193268"/>
              <a:gd name="connsiteY13894" fmla="*/ 746097 h 6852115"/>
              <a:gd name="connsiteX13895" fmla="*/ 1085 w 12193268"/>
              <a:gd name="connsiteY13895" fmla="*/ 794867 h 6852115"/>
              <a:gd name="connsiteX13896" fmla="*/ 141335 w 12193268"/>
              <a:gd name="connsiteY13896" fmla="*/ 924498 h 6852115"/>
              <a:gd name="connsiteX13897" fmla="*/ 141336 w 12193268"/>
              <a:gd name="connsiteY13897" fmla="*/ 922049 h 6852115"/>
              <a:gd name="connsiteX13898" fmla="*/ 304688 w 12193268"/>
              <a:gd name="connsiteY13898" fmla="*/ 771277 h 6852115"/>
              <a:gd name="connsiteX13899" fmla="*/ 322100 w 12193268"/>
              <a:gd name="connsiteY13899" fmla="*/ 771283 h 6852115"/>
              <a:gd name="connsiteX13900" fmla="*/ 313396 w 12193268"/>
              <a:gd name="connsiteY13900" fmla="*/ 763238 h 6852115"/>
              <a:gd name="connsiteX13901" fmla="*/ 327118 w 12193268"/>
              <a:gd name="connsiteY13901" fmla="*/ 750574 h 6852115"/>
              <a:gd name="connsiteX13902" fmla="*/ 299684 w 12193268"/>
              <a:gd name="connsiteY13902" fmla="*/ 750564 h 6852115"/>
              <a:gd name="connsiteX13903" fmla="*/ 10002296 w 12193268"/>
              <a:gd name="connsiteY13903" fmla="*/ 587599 h 6852115"/>
              <a:gd name="connsiteX13904" fmla="*/ 10194337 w 12193268"/>
              <a:gd name="connsiteY13904" fmla="*/ 765100 h 6852115"/>
              <a:gd name="connsiteX13905" fmla="*/ 9998315 w 12193268"/>
              <a:gd name="connsiteY13905" fmla="*/ 946027 h 6852115"/>
              <a:gd name="connsiteX13906" fmla="*/ 9806274 w 12193268"/>
              <a:gd name="connsiteY13906" fmla="*/ 768526 h 6852115"/>
              <a:gd name="connsiteX13907" fmla="*/ 7817139 w 12193268"/>
              <a:gd name="connsiteY13907" fmla="*/ 585676 h 6852115"/>
              <a:gd name="connsiteX13908" fmla="*/ 8006733 w 12193268"/>
              <a:gd name="connsiteY13908" fmla="*/ 760915 h 6852115"/>
              <a:gd name="connsiteX13909" fmla="*/ 7807547 w 12193268"/>
              <a:gd name="connsiteY13909" fmla="*/ 944763 h 6852115"/>
              <a:gd name="connsiteX13910" fmla="*/ 7807546 w 12193268"/>
              <a:gd name="connsiteY13910" fmla="*/ 948999 h 6852115"/>
              <a:gd name="connsiteX13911" fmla="*/ 7617953 w 12193268"/>
              <a:gd name="connsiteY13911" fmla="*/ 773761 h 6852115"/>
              <a:gd name="connsiteX13912" fmla="*/ 7817138 w 12193268"/>
              <a:gd name="connsiteY13912" fmla="*/ 589914 h 6852115"/>
              <a:gd name="connsiteX13913" fmla="*/ 5626372 w 12193268"/>
              <a:gd name="connsiteY13913" fmla="*/ 588649 h 6852115"/>
              <a:gd name="connsiteX13914" fmla="*/ 5818414 w 12193268"/>
              <a:gd name="connsiteY13914" fmla="*/ 766150 h 6852115"/>
              <a:gd name="connsiteX13915" fmla="*/ 5622392 w 12193268"/>
              <a:gd name="connsiteY13915" fmla="*/ 947077 h 6852115"/>
              <a:gd name="connsiteX13916" fmla="*/ 5430350 w 12193268"/>
              <a:gd name="connsiteY13916" fmla="*/ 769576 h 6852115"/>
              <a:gd name="connsiteX13917" fmla="*/ 1239815 w 12193268"/>
              <a:gd name="connsiteY13917" fmla="*/ 589715 h 6852115"/>
              <a:gd name="connsiteX13918" fmla="*/ 1431857 w 12193268"/>
              <a:gd name="connsiteY13918" fmla="*/ 767216 h 6852115"/>
              <a:gd name="connsiteX13919" fmla="*/ 1235835 w 12193268"/>
              <a:gd name="connsiteY13919" fmla="*/ 948143 h 6852115"/>
              <a:gd name="connsiteX13920" fmla="*/ 1043793 w 12193268"/>
              <a:gd name="connsiteY13920" fmla="*/ 770642 h 6852115"/>
              <a:gd name="connsiteX13921" fmla="*/ 11096811 w 12193268"/>
              <a:gd name="connsiteY13921" fmla="*/ 558998 h 6852115"/>
              <a:gd name="connsiteX13922" fmla="*/ 11320041 w 12193268"/>
              <a:gd name="connsiteY13922" fmla="*/ 765326 h 6852115"/>
              <a:gd name="connsiteX13923" fmla="*/ 11091399 w 12193268"/>
              <a:gd name="connsiteY13923" fmla="*/ 976364 h 6852115"/>
              <a:gd name="connsiteX13924" fmla="*/ 11091398 w 12193268"/>
              <a:gd name="connsiteY13924" fmla="*/ 978812 h 6852115"/>
              <a:gd name="connsiteX13925" fmla="*/ 10868168 w 12193268"/>
              <a:gd name="connsiteY13925" fmla="*/ 772484 h 6852115"/>
              <a:gd name="connsiteX13926" fmla="*/ 11096810 w 12193268"/>
              <a:gd name="connsiteY13926" fmla="*/ 561447 h 6852115"/>
              <a:gd name="connsiteX13927" fmla="*/ 6720887 w 12193268"/>
              <a:gd name="connsiteY13927" fmla="*/ 560049 h 6852115"/>
              <a:gd name="connsiteX13928" fmla="*/ 6944118 w 12193268"/>
              <a:gd name="connsiteY13928" fmla="*/ 766377 h 6852115"/>
              <a:gd name="connsiteX13929" fmla="*/ 6715475 w 12193268"/>
              <a:gd name="connsiteY13929" fmla="*/ 977414 h 6852115"/>
              <a:gd name="connsiteX13930" fmla="*/ 6715475 w 12193268"/>
              <a:gd name="connsiteY13930" fmla="*/ 979863 h 6852115"/>
              <a:gd name="connsiteX13931" fmla="*/ 6492243 w 12193268"/>
              <a:gd name="connsiteY13931" fmla="*/ 773534 h 6852115"/>
              <a:gd name="connsiteX13932" fmla="*/ 6720885 w 12193268"/>
              <a:gd name="connsiteY13932" fmla="*/ 562498 h 6852115"/>
              <a:gd name="connsiteX13933" fmla="*/ 8909210 w 12193268"/>
              <a:gd name="connsiteY13933" fmla="*/ 554814 h 6852115"/>
              <a:gd name="connsiteX13934" fmla="*/ 9132440 w 12193268"/>
              <a:gd name="connsiteY13934" fmla="*/ 761142 h 6852115"/>
              <a:gd name="connsiteX13935" fmla="*/ 8903797 w 12193268"/>
              <a:gd name="connsiteY13935" fmla="*/ 972178 h 6852115"/>
              <a:gd name="connsiteX13936" fmla="*/ 8903797 w 12193268"/>
              <a:gd name="connsiteY13936" fmla="*/ 974627 h 6852115"/>
              <a:gd name="connsiteX13937" fmla="*/ 8680566 w 12193268"/>
              <a:gd name="connsiteY13937" fmla="*/ 768299 h 6852115"/>
              <a:gd name="connsiteX13938" fmla="*/ 8909209 w 12193268"/>
              <a:gd name="connsiteY13938" fmla="*/ 557262 h 6852115"/>
              <a:gd name="connsiteX13939" fmla="*/ 2334331 w 12193268"/>
              <a:gd name="connsiteY13939" fmla="*/ 561115 h 6852115"/>
              <a:gd name="connsiteX13940" fmla="*/ 2557561 w 12193268"/>
              <a:gd name="connsiteY13940" fmla="*/ 767442 h 6852115"/>
              <a:gd name="connsiteX13941" fmla="*/ 2328919 w 12193268"/>
              <a:gd name="connsiteY13941" fmla="*/ 978480 h 6852115"/>
              <a:gd name="connsiteX13942" fmla="*/ 2328918 w 12193268"/>
              <a:gd name="connsiteY13942" fmla="*/ 980929 h 6852115"/>
              <a:gd name="connsiteX13943" fmla="*/ 2105688 w 12193268"/>
              <a:gd name="connsiteY13943" fmla="*/ 774600 h 6852115"/>
              <a:gd name="connsiteX13944" fmla="*/ 2334330 w 12193268"/>
              <a:gd name="connsiteY13944" fmla="*/ 563563 h 6852115"/>
              <a:gd name="connsiteX13945" fmla="*/ 4533287 w 12193268"/>
              <a:gd name="connsiteY13945" fmla="*/ 555864 h 6852115"/>
              <a:gd name="connsiteX13946" fmla="*/ 4756517 w 12193268"/>
              <a:gd name="connsiteY13946" fmla="*/ 762192 h 6852115"/>
              <a:gd name="connsiteX13947" fmla="*/ 4527874 w 12193268"/>
              <a:gd name="connsiteY13947" fmla="*/ 973229 h 6852115"/>
              <a:gd name="connsiteX13948" fmla="*/ 4527874 w 12193268"/>
              <a:gd name="connsiteY13948" fmla="*/ 975677 h 6852115"/>
              <a:gd name="connsiteX13949" fmla="*/ 4304643 w 12193268"/>
              <a:gd name="connsiteY13949" fmla="*/ 769350 h 6852115"/>
              <a:gd name="connsiteX13950" fmla="*/ 4533286 w 12193268"/>
              <a:gd name="connsiteY13950" fmla="*/ 558313 h 6852115"/>
              <a:gd name="connsiteX13951" fmla="*/ 12193085 w 12193268"/>
              <a:gd name="connsiteY13951" fmla="*/ 523782 h 6852115"/>
              <a:gd name="connsiteX13952" fmla="*/ 11944884 w 12193268"/>
              <a:gd name="connsiteY13952" fmla="*/ 752872 h 6852115"/>
              <a:gd name="connsiteX13953" fmla="*/ 11901960 w 12193268"/>
              <a:gd name="connsiteY13953" fmla="*/ 752857 h 6852115"/>
              <a:gd name="connsiteX13954" fmla="*/ 11923415 w 12193268"/>
              <a:gd name="connsiteY13954" fmla="*/ 772687 h 6852115"/>
              <a:gd name="connsiteX13955" fmla="*/ 11922453 w 12193268"/>
              <a:gd name="connsiteY13955" fmla="*/ 773574 h 6852115"/>
              <a:gd name="connsiteX13956" fmla="*/ 11924376 w 12193268"/>
              <a:gd name="connsiteY13956" fmla="*/ 773575 h 6852115"/>
              <a:gd name="connsiteX13957" fmla="*/ 12187646 w 12193268"/>
              <a:gd name="connsiteY13957" fmla="*/ 1016912 h 6852115"/>
              <a:gd name="connsiteX13958" fmla="*/ 12187669 w 12193268"/>
              <a:gd name="connsiteY13958" fmla="*/ 951829 h 6852115"/>
              <a:gd name="connsiteX13959" fmla="*/ 11993877 w 12193268"/>
              <a:gd name="connsiteY13959" fmla="*/ 772710 h 6852115"/>
              <a:gd name="connsiteX13960" fmla="*/ 12193062 w 12193268"/>
              <a:gd name="connsiteY13960" fmla="*/ 588864 h 6852115"/>
              <a:gd name="connsiteX13961" fmla="*/ 10005483 w 12193268"/>
              <a:gd name="connsiteY13961" fmla="*/ 519596 h 6852115"/>
              <a:gd name="connsiteX13962" fmla="*/ 10002319 w 12193268"/>
              <a:gd name="connsiteY13962" fmla="*/ 522517 h 6852115"/>
              <a:gd name="connsiteX13963" fmla="*/ 10000568 w 12193268"/>
              <a:gd name="connsiteY13963" fmla="*/ 520899 h 6852115"/>
              <a:gd name="connsiteX13964" fmla="*/ 10000567 w 12193268"/>
              <a:gd name="connsiteY13964" fmla="*/ 524134 h 6852115"/>
              <a:gd name="connsiteX13965" fmla="*/ 9757281 w 12193268"/>
              <a:gd name="connsiteY13965" fmla="*/ 748686 h 6852115"/>
              <a:gd name="connsiteX13966" fmla="*/ 9714359 w 12193268"/>
              <a:gd name="connsiteY13966" fmla="*/ 748672 h 6852115"/>
              <a:gd name="connsiteX13967" fmla="*/ 9735813 w 12193268"/>
              <a:gd name="connsiteY13967" fmla="*/ 768501 h 6852115"/>
              <a:gd name="connsiteX13968" fmla="*/ 9734851 w 12193268"/>
              <a:gd name="connsiteY13968" fmla="*/ 769389 h 6852115"/>
              <a:gd name="connsiteX13969" fmla="*/ 9736774 w 12193268"/>
              <a:gd name="connsiteY13969" fmla="*/ 769390 h 6852115"/>
              <a:gd name="connsiteX13970" fmla="*/ 9995130 w 12193268"/>
              <a:gd name="connsiteY13970" fmla="*/ 1008186 h 6852115"/>
              <a:gd name="connsiteX13971" fmla="*/ 9995129 w 12193268"/>
              <a:gd name="connsiteY13971" fmla="*/ 1014030 h 6852115"/>
              <a:gd name="connsiteX13972" fmla="*/ 9998293 w 12193268"/>
              <a:gd name="connsiteY13972" fmla="*/ 1011108 h 6852115"/>
              <a:gd name="connsiteX13973" fmla="*/ 10000043 w 12193268"/>
              <a:gd name="connsiteY13973" fmla="*/ 1012727 h 6852115"/>
              <a:gd name="connsiteX13974" fmla="*/ 10000044 w 12193268"/>
              <a:gd name="connsiteY13974" fmla="*/ 1009491 h 6852115"/>
              <a:gd name="connsiteX13975" fmla="*/ 10243328 w 12193268"/>
              <a:gd name="connsiteY13975" fmla="*/ 784939 h 6852115"/>
              <a:gd name="connsiteX13976" fmla="*/ 10286251 w 12193268"/>
              <a:gd name="connsiteY13976" fmla="*/ 784954 h 6852115"/>
              <a:gd name="connsiteX13977" fmla="*/ 10264796 w 12193268"/>
              <a:gd name="connsiteY13977" fmla="*/ 765124 h 6852115"/>
              <a:gd name="connsiteX13978" fmla="*/ 10265757 w 12193268"/>
              <a:gd name="connsiteY13978" fmla="*/ 764236 h 6852115"/>
              <a:gd name="connsiteX13979" fmla="*/ 10263835 w 12193268"/>
              <a:gd name="connsiteY13979" fmla="*/ 764235 h 6852115"/>
              <a:gd name="connsiteX13980" fmla="*/ 10005481 w 12193268"/>
              <a:gd name="connsiteY13980" fmla="*/ 525440 h 6852115"/>
              <a:gd name="connsiteX13981" fmla="*/ 3430605 w 12193268"/>
              <a:gd name="connsiteY13981" fmla="*/ 525898 h 6852115"/>
              <a:gd name="connsiteX13982" fmla="*/ 3182404 w 12193268"/>
              <a:gd name="connsiteY13982" fmla="*/ 754988 h 6852115"/>
              <a:gd name="connsiteX13983" fmla="*/ 3139481 w 12193268"/>
              <a:gd name="connsiteY13983" fmla="*/ 754973 h 6852115"/>
              <a:gd name="connsiteX13984" fmla="*/ 3160935 w 12193268"/>
              <a:gd name="connsiteY13984" fmla="*/ 774803 h 6852115"/>
              <a:gd name="connsiteX13985" fmla="*/ 3159973 w 12193268"/>
              <a:gd name="connsiteY13985" fmla="*/ 775691 h 6852115"/>
              <a:gd name="connsiteX13986" fmla="*/ 3161897 w 12193268"/>
              <a:gd name="connsiteY13986" fmla="*/ 775691 h 6852115"/>
              <a:gd name="connsiteX13987" fmla="*/ 3425166 w 12193268"/>
              <a:gd name="connsiteY13987" fmla="*/ 1019028 h 6852115"/>
              <a:gd name="connsiteX13988" fmla="*/ 3425188 w 12193268"/>
              <a:gd name="connsiteY13988" fmla="*/ 953945 h 6852115"/>
              <a:gd name="connsiteX13989" fmla="*/ 3231396 w 12193268"/>
              <a:gd name="connsiteY13989" fmla="*/ 774826 h 6852115"/>
              <a:gd name="connsiteX13990" fmla="*/ 3430581 w 12193268"/>
              <a:gd name="connsiteY13990" fmla="*/ 590980 h 6852115"/>
              <a:gd name="connsiteX13991" fmla="*/ 5629559 w 12193268"/>
              <a:gd name="connsiteY13991" fmla="*/ 520647 h 6852115"/>
              <a:gd name="connsiteX13992" fmla="*/ 5626395 w 12193268"/>
              <a:gd name="connsiteY13992" fmla="*/ 523567 h 6852115"/>
              <a:gd name="connsiteX13993" fmla="*/ 5624644 w 12193268"/>
              <a:gd name="connsiteY13993" fmla="*/ 521949 h 6852115"/>
              <a:gd name="connsiteX13994" fmla="*/ 5624644 w 12193268"/>
              <a:gd name="connsiteY13994" fmla="*/ 525185 h 6852115"/>
              <a:gd name="connsiteX13995" fmla="*/ 5381358 w 12193268"/>
              <a:gd name="connsiteY13995" fmla="*/ 749737 h 6852115"/>
              <a:gd name="connsiteX13996" fmla="*/ 5338435 w 12193268"/>
              <a:gd name="connsiteY13996" fmla="*/ 749723 h 6852115"/>
              <a:gd name="connsiteX13997" fmla="*/ 5359890 w 12193268"/>
              <a:gd name="connsiteY13997" fmla="*/ 769552 h 6852115"/>
              <a:gd name="connsiteX13998" fmla="*/ 5358928 w 12193268"/>
              <a:gd name="connsiteY13998" fmla="*/ 770440 h 6852115"/>
              <a:gd name="connsiteX13999" fmla="*/ 5360851 w 12193268"/>
              <a:gd name="connsiteY13999" fmla="*/ 770441 h 6852115"/>
              <a:gd name="connsiteX14000" fmla="*/ 5619207 w 12193268"/>
              <a:gd name="connsiteY14000" fmla="*/ 1009237 h 6852115"/>
              <a:gd name="connsiteX14001" fmla="*/ 5619205 w 12193268"/>
              <a:gd name="connsiteY14001" fmla="*/ 1015080 h 6852115"/>
              <a:gd name="connsiteX14002" fmla="*/ 5622369 w 12193268"/>
              <a:gd name="connsiteY14002" fmla="*/ 1012159 h 6852115"/>
              <a:gd name="connsiteX14003" fmla="*/ 5624118 w 12193268"/>
              <a:gd name="connsiteY14003" fmla="*/ 1013778 h 6852115"/>
              <a:gd name="connsiteX14004" fmla="*/ 5624121 w 12193268"/>
              <a:gd name="connsiteY14004" fmla="*/ 1010542 h 6852115"/>
              <a:gd name="connsiteX14005" fmla="*/ 5867405 w 12193268"/>
              <a:gd name="connsiteY14005" fmla="*/ 785990 h 6852115"/>
              <a:gd name="connsiteX14006" fmla="*/ 5910328 w 12193268"/>
              <a:gd name="connsiteY14006" fmla="*/ 786005 h 6852115"/>
              <a:gd name="connsiteX14007" fmla="*/ 5888872 w 12193268"/>
              <a:gd name="connsiteY14007" fmla="*/ 766174 h 6852115"/>
              <a:gd name="connsiteX14008" fmla="*/ 5889834 w 12193268"/>
              <a:gd name="connsiteY14008" fmla="*/ 765287 h 6852115"/>
              <a:gd name="connsiteX14009" fmla="*/ 5887911 w 12193268"/>
              <a:gd name="connsiteY14009" fmla="*/ 765286 h 6852115"/>
              <a:gd name="connsiteX14010" fmla="*/ 5629558 w 12193268"/>
              <a:gd name="connsiteY14010" fmla="*/ 526491 h 6852115"/>
              <a:gd name="connsiteX14011" fmla="*/ 7812963 w 12193268"/>
              <a:gd name="connsiteY14011" fmla="*/ 516714 h 6852115"/>
              <a:gd name="connsiteX14012" fmla="*/ 7812959 w 12193268"/>
              <a:gd name="connsiteY14012" fmla="*/ 528711 h 6852115"/>
              <a:gd name="connsiteX14013" fmla="*/ 7568960 w 12193268"/>
              <a:gd name="connsiteY14013" fmla="*/ 753922 h 6852115"/>
              <a:gd name="connsiteX14014" fmla="*/ 7526036 w 12193268"/>
              <a:gd name="connsiteY14014" fmla="*/ 753907 h 6852115"/>
              <a:gd name="connsiteX14015" fmla="*/ 7547492 w 12193268"/>
              <a:gd name="connsiteY14015" fmla="*/ 773737 h 6852115"/>
              <a:gd name="connsiteX14016" fmla="*/ 7546529 w 12193268"/>
              <a:gd name="connsiteY14016" fmla="*/ 774625 h 6852115"/>
              <a:gd name="connsiteX14017" fmla="*/ 7548453 w 12193268"/>
              <a:gd name="connsiteY14017" fmla="*/ 774625 h 6852115"/>
              <a:gd name="connsiteX14018" fmla="*/ 7811721 w 12193268"/>
              <a:gd name="connsiteY14018" fmla="*/ 1017962 h 6852115"/>
              <a:gd name="connsiteX14019" fmla="*/ 7811726 w 12193268"/>
              <a:gd name="connsiteY14019" fmla="*/ 1005965 h 6852115"/>
              <a:gd name="connsiteX14020" fmla="*/ 8055725 w 12193268"/>
              <a:gd name="connsiteY14020" fmla="*/ 780754 h 6852115"/>
              <a:gd name="connsiteX14021" fmla="*/ 8098649 w 12193268"/>
              <a:gd name="connsiteY14021" fmla="*/ 780769 h 6852115"/>
              <a:gd name="connsiteX14022" fmla="*/ 8077194 w 12193268"/>
              <a:gd name="connsiteY14022" fmla="*/ 760938 h 6852115"/>
              <a:gd name="connsiteX14023" fmla="*/ 8078156 w 12193268"/>
              <a:gd name="connsiteY14023" fmla="*/ 760051 h 6852115"/>
              <a:gd name="connsiteX14024" fmla="*/ 8076233 w 12193268"/>
              <a:gd name="connsiteY14024" fmla="*/ 760051 h 6852115"/>
              <a:gd name="connsiteX14025" fmla="*/ 1243003 w 12193268"/>
              <a:gd name="connsiteY14025" fmla="*/ 521712 h 6852115"/>
              <a:gd name="connsiteX14026" fmla="*/ 1239838 w 12193268"/>
              <a:gd name="connsiteY14026" fmla="*/ 524633 h 6852115"/>
              <a:gd name="connsiteX14027" fmla="*/ 1238088 w 12193268"/>
              <a:gd name="connsiteY14027" fmla="*/ 523015 h 6852115"/>
              <a:gd name="connsiteX14028" fmla="*/ 1238087 w 12193268"/>
              <a:gd name="connsiteY14028" fmla="*/ 526250 h 6852115"/>
              <a:gd name="connsiteX14029" fmla="*/ 994801 w 12193268"/>
              <a:gd name="connsiteY14029" fmla="*/ 750802 h 6852115"/>
              <a:gd name="connsiteX14030" fmla="*/ 951879 w 12193268"/>
              <a:gd name="connsiteY14030" fmla="*/ 750788 h 6852115"/>
              <a:gd name="connsiteX14031" fmla="*/ 973333 w 12193268"/>
              <a:gd name="connsiteY14031" fmla="*/ 770617 h 6852115"/>
              <a:gd name="connsiteX14032" fmla="*/ 972371 w 12193268"/>
              <a:gd name="connsiteY14032" fmla="*/ 771505 h 6852115"/>
              <a:gd name="connsiteX14033" fmla="*/ 974295 w 12193268"/>
              <a:gd name="connsiteY14033" fmla="*/ 771506 h 6852115"/>
              <a:gd name="connsiteX14034" fmla="*/ 1232650 w 12193268"/>
              <a:gd name="connsiteY14034" fmla="*/ 1010302 h 6852115"/>
              <a:gd name="connsiteX14035" fmla="*/ 1232648 w 12193268"/>
              <a:gd name="connsiteY14035" fmla="*/ 1016146 h 6852115"/>
              <a:gd name="connsiteX14036" fmla="*/ 1235813 w 12193268"/>
              <a:gd name="connsiteY14036" fmla="*/ 1013224 h 6852115"/>
              <a:gd name="connsiteX14037" fmla="*/ 1237563 w 12193268"/>
              <a:gd name="connsiteY14037" fmla="*/ 1014843 h 6852115"/>
              <a:gd name="connsiteX14038" fmla="*/ 1237564 w 12193268"/>
              <a:gd name="connsiteY14038" fmla="*/ 1011607 h 6852115"/>
              <a:gd name="connsiteX14039" fmla="*/ 1480848 w 12193268"/>
              <a:gd name="connsiteY14039" fmla="*/ 787055 h 6852115"/>
              <a:gd name="connsiteX14040" fmla="*/ 1523771 w 12193268"/>
              <a:gd name="connsiteY14040" fmla="*/ 787070 h 6852115"/>
              <a:gd name="connsiteX14041" fmla="*/ 1502316 w 12193268"/>
              <a:gd name="connsiteY14041" fmla="*/ 767240 h 6852115"/>
              <a:gd name="connsiteX14042" fmla="*/ 1503277 w 12193268"/>
              <a:gd name="connsiteY14042" fmla="*/ 766352 h 6852115"/>
              <a:gd name="connsiteX14043" fmla="*/ 1501355 w 12193268"/>
              <a:gd name="connsiteY14043" fmla="*/ 766351 h 6852115"/>
              <a:gd name="connsiteX14044" fmla="*/ 1243001 w 12193268"/>
              <a:gd name="connsiteY14044" fmla="*/ 527556 h 6852115"/>
              <a:gd name="connsiteX14045" fmla="*/ 3437040 w 12193268"/>
              <a:gd name="connsiteY14045" fmla="*/ 517765 h 6852115"/>
              <a:gd name="connsiteX14046" fmla="*/ 3437017 w 12193268"/>
              <a:gd name="connsiteY14046" fmla="*/ 582846 h 6852115"/>
              <a:gd name="connsiteX14047" fmla="*/ 3630809 w 12193268"/>
              <a:gd name="connsiteY14047" fmla="*/ 761965 h 6852115"/>
              <a:gd name="connsiteX14048" fmla="*/ 3431624 w 12193268"/>
              <a:gd name="connsiteY14048" fmla="*/ 945813 h 6852115"/>
              <a:gd name="connsiteX14049" fmla="*/ 3431601 w 12193268"/>
              <a:gd name="connsiteY14049" fmla="*/ 1010895 h 6852115"/>
              <a:gd name="connsiteX14050" fmla="*/ 3679802 w 12193268"/>
              <a:gd name="connsiteY14050" fmla="*/ 781804 h 6852115"/>
              <a:gd name="connsiteX14051" fmla="*/ 3722726 w 12193268"/>
              <a:gd name="connsiteY14051" fmla="*/ 781819 h 6852115"/>
              <a:gd name="connsiteX14052" fmla="*/ 3701271 w 12193268"/>
              <a:gd name="connsiteY14052" fmla="*/ 761989 h 6852115"/>
              <a:gd name="connsiteX14053" fmla="*/ 3702233 w 12193268"/>
              <a:gd name="connsiteY14053" fmla="*/ 761101 h 6852115"/>
              <a:gd name="connsiteX14054" fmla="*/ 3700310 w 12193268"/>
              <a:gd name="connsiteY14054" fmla="*/ 761101 h 6852115"/>
              <a:gd name="connsiteX14055" fmla="*/ 11096834 w 12193268"/>
              <a:gd name="connsiteY14055" fmla="*/ 493917 h 6852115"/>
              <a:gd name="connsiteX14056" fmla="*/ 11096833 w 12193268"/>
              <a:gd name="connsiteY14056" fmla="*/ 496365 h 6852115"/>
              <a:gd name="connsiteX14057" fmla="*/ 10806415 w 12193268"/>
              <a:gd name="connsiteY14057" fmla="*/ 764421 h 6852115"/>
              <a:gd name="connsiteX14058" fmla="*/ 10789004 w 12193268"/>
              <a:gd name="connsiteY14058" fmla="*/ 764415 h 6852115"/>
              <a:gd name="connsiteX14059" fmla="*/ 10797707 w 12193268"/>
              <a:gd name="connsiteY14059" fmla="*/ 772459 h 6852115"/>
              <a:gd name="connsiteX14060" fmla="*/ 10783985 w 12193268"/>
              <a:gd name="connsiteY14060" fmla="*/ 785124 h 6852115"/>
              <a:gd name="connsiteX14061" fmla="*/ 10811419 w 12193268"/>
              <a:gd name="connsiteY14061" fmla="*/ 785134 h 6852115"/>
              <a:gd name="connsiteX14062" fmla="*/ 11091375 w 12193268"/>
              <a:gd name="connsiteY14062" fmla="*/ 1043894 h 6852115"/>
              <a:gd name="connsiteX14063" fmla="*/ 11091376 w 12193268"/>
              <a:gd name="connsiteY14063" fmla="*/ 1041446 h 6852115"/>
              <a:gd name="connsiteX14064" fmla="*/ 11381794 w 12193268"/>
              <a:gd name="connsiteY14064" fmla="*/ 773389 h 6852115"/>
              <a:gd name="connsiteX14065" fmla="*/ 11399207 w 12193268"/>
              <a:gd name="connsiteY14065" fmla="*/ 773395 h 6852115"/>
              <a:gd name="connsiteX14066" fmla="*/ 11390503 w 12193268"/>
              <a:gd name="connsiteY14066" fmla="*/ 765351 h 6852115"/>
              <a:gd name="connsiteX14067" fmla="*/ 11404224 w 12193268"/>
              <a:gd name="connsiteY14067" fmla="*/ 752686 h 6852115"/>
              <a:gd name="connsiteX14068" fmla="*/ 11376792 w 12193268"/>
              <a:gd name="connsiteY14068" fmla="*/ 752677 h 6852115"/>
              <a:gd name="connsiteX14069" fmla="*/ 6720910 w 12193268"/>
              <a:gd name="connsiteY14069" fmla="*/ 494967 h 6852115"/>
              <a:gd name="connsiteX14070" fmla="*/ 6720909 w 12193268"/>
              <a:gd name="connsiteY14070" fmla="*/ 497416 h 6852115"/>
              <a:gd name="connsiteX14071" fmla="*/ 6430492 w 12193268"/>
              <a:gd name="connsiteY14071" fmla="*/ 765471 h 6852115"/>
              <a:gd name="connsiteX14072" fmla="*/ 6413080 w 12193268"/>
              <a:gd name="connsiteY14072" fmla="*/ 765466 h 6852115"/>
              <a:gd name="connsiteX14073" fmla="*/ 6421783 w 12193268"/>
              <a:gd name="connsiteY14073" fmla="*/ 773510 h 6852115"/>
              <a:gd name="connsiteX14074" fmla="*/ 6408061 w 12193268"/>
              <a:gd name="connsiteY14074" fmla="*/ 786174 h 6852115"/>
              <a:gd name="connsiteX14075" fmla="*/ 6435495 w 12193268"/>
              <a:gd name="connsiteY14075" fmla="*/ 786184 h 6852115"/>
              <a:gd name="connsiteX14076" fmla="*/ 6715452 w 12193268"/>
              <a:gd name="connsiteY14076" fmla="*/ 1044945 h 6852115"/>
              <a:gd name="connsiteX14077" fmla="*/ 6715452 w 12193268"/>
              <a:gd name="connsiteY14077" fmla="*/ 1042496 h 6852115"/>
              <a:gd name="connsiteX14078" fmla="*/ 7005870 w 12193268"/>
              <a:gd name="connsiteY14078" fmla="*/ 774440 h 6852115"/>
              <a:gd name="connsiteX14079" fmla="*/ 7023284 w 12193268"/>
              <a:gd name="connsiteY14079" fmla="*/ 774445 h 6852115"/>
              <a:gd name="connsiteX14080" fmla="*/ 7014579 w 12193268"/>
              <a:gd name="connsiteY14080" fmla="*/ 766401 h 6852115"/>
              <a:gd name="connsiteX14081" fmla="*/ 7028300 w 12193268"/>
              <a:gd name="connsiteY14081" fmla="*/ 753737 h 6852115"/>
              <a:gd name="connsiteX14082" fmla="*/ 7000868 w 12193268"/>
              <a:gd name="connsiteY14082" fmla="*/ 753728 h 6852115"/>
              <a:gd name="connsiteX14083" fmla="*/ 8909233 w 12193268"/>
              <a:gd name="connsiteY14083" fmla="*/ 489732 h 6852115"/>
              <a:gd name="connsiteX14084" fmla="*/ 8909232 w 12193268"/>
              <a:gd name="connsiteY14084" fmla="*/ 492181 h 6852115"/>
              <a:gd name="connsiteX14085" fmla="*/ 8618815 w 12193268"/>
              <a:gd name="connsiteY14085" fmla="*/ 760236 h 6852115"/>
              <a:gd name="connsiteX14086" fmla="*/ 8601402 w 12193268"/>
              <a:gd name="connsiteY14086" fmla="*/ 760230 h 6852115"/>
              <a:gd name="connsiteX14087" fmla="*/ 8610105 w 12193268"/>
              <a:gd name="connsiteY14087" fmla="*/ 768275 h 6852115"/>
              <a:gd name="connsiteX14088" fmla="*/ 8596384 w 12193268"/>
              <a:gd name="connsiteY14088" fmla="*/ 780939 h 6852115"/>
              <a:gd name="connsiteX14089" fmla="*/ 8623817 w 12193268"/>
              <a:gd name="connsiteY14089" fmla="*/ 780948 h 6852115"/>
              <a:gd name="connsiteX14090" fmla="*/ 8903774 w 12193268"/>
              <a:gd name="connsiteY14090" fmla="*/ 1039709 h 6852115"/>
              <a:gd name="connsiteX14091" fmla="*/ 8903775 w 12193268"/>
              <a:gd name="connsiteY14091" fmla="*/ 1037260 h 6852115"/>
              <a:gd name="connsiteX14092" fmla="*/ 9194193 w 12193268"/>
              <a:gd name="connsiteY14092" fmla="*/ 769205 h 6852115"/>
              <a:gd name="connsiteX14093" fmla="*/ 9211606 w 12193268"/>
              <a:gd name="connsiteY14093" fmla="*/ 769210 h 6852115"/>
              <a:gd name="connsiteX14094" fmla="*/ 9202902 w 12193268"/>
              <a:gd name="connsiteY14094" fmla="*/ 761166 h 6852115"/>
              <a:gd name="connsiteX14095" fmla="*/ 9216623 w 12193268"/>
              <a:gd name="connsiteY14095" fmla="*/ 748501 h 6852115"/>
              <a:gd name="connsiteX14096" fmla="*/ 9189190 w 12193268"/>
              <a:gd name="connsiteY14096" fmla="*/ 748491 h 6852115"/>
              <a:gd name="connsiteX14097" fmla="*/ 2334354 w 12193268"/>
              <a:gd name="connsiteY14097" fmla="*/ 496033 h 6852115"/>
              <a:gd name="connsiteX14098" fmla="*/ 2334353 w 12193268"/>
              <a:gd name="connsiteY14098" fmla="*/ 498481 h 6852115"/>
              <a:gd name="connsiteX14099" fmla="*/ 2043935 w 12193268"/>
              <a:gd name="connsiteY14099" fmla="*/ 766537 h 6852115"/>
              <a:gd name="connsiteX14100" fmla="*/ 2026524 w 12193268"/>
              <a:gd name="connsiteY14100" fmla="*/ 766531 h 6852115"/>
              <a:gd name="connsiteX14101" fmla="*/ 2035227 w 12193268"/>
              <a:gd name="connsiteY14101" fmla="*/ 774575 h 6852115"/>
              <a:gd name="connsiteX14102" fmla="*/ 2021505 w 12193268"/>
              <a:gd name="connsiteY14102" fmla="*/ 787240 h 6852115"/>
              <a:gd name="connsiteX14103" fmla="*/ 2048939 w 12193268"/>
              <a:gd name="connsiteY14103" fmla="*/ 787250 h 6852115"/>
              <a:gd name="connsiteX14104" fmla="*/ 2328895 w 12193268"/>
              <a:gd name="connsiteY14104" fmla="*/ 1046010 h 6852115"/>
              <a:gd name="connsiteX14105" fmla="*/ 2328896 w 12193268"/>
              <a:gd name="connsiteY14105" fmla="*/ 1043562 h 6852115"/>
              <a:gd name="connsiteX14106" fmla="*/ 2619314 w 12193268"/>
              <a:gd name="connsiteY14106" fmla="*/ 775505 h 6852115"/>
              <a:gd name="connsiteX14107" fmla="*/ 2636727 w 12193268"/>
              <a:gd name="connsiteY14107" fmla="*/ 775511 h 6852115"/>
              <a:gd name="connsiteX14108" fmla="*/ 2628023 w 12193268"/>
              <a:gd name="connsiteY14108" fmla="*/ 767467 h 6852115"/>
              <a:gd name="connsiteX14109" fmla="*/ 2641744 w 12193268"/>
              <a:gd name="connsiteY14109" fmla="*/ 754802 h 6852115"/>
              <a:gd name="connsiteX14110" fmla="*/ 2614312 w 12193268"/>
              <a:gd name="connsiteY14110" fmla="*/ 754793 h 6852115"/>
              <a:gd name="connsiteX14111" fmla="*/ 4533310 w 12193268"/>
              <a:gd name="connsiteY14111" fmla="*/ 490783 h 6852115"/>
              <a:gd name="connsiteX14112" fmla="*/ 4533309 w 12193268"/>
              <a:gd name="connsiteY14112" fmla="*/ 493231 h 6852115"/>
              <a:gd name="connsiteX14113" fmla="*/ 4242891 w 12193268"/>
              <a:gd name="connsiteY14113" fmla="*/ 761287 h 6852115"/>
              <a:gd name="connsiteX14114" fmla="*/ 4225479 w 12193268"/>
              <a:gd name="connsiteY14114" fmla="*/ 761281 h 6852115"/>
              <a:gd name="connsiteX14115" fmla="*/ 4234181 w 12193268"/>
              <a:gd name="connsiteY14115" fmla="*/ 769325 h 6852115"/>
              <a:gd name="connsiteX14116" fmla="*/ 4220461 w 12193268"/>
              <a:gd name="connsiteY14116" fmla="*/ 781990 h 6852115"/>
              <a:gd name="connsiteX14117" fmla="*/ 4247893 w 12193268"/>
              <a:gd name="connsiteY14117" fmla="*/ 781999 h 6852115"/>
              <a:gd name="connsiteX14118" fmla="*/ 4527851 w 12193268"/>
              <a:gd name="connsiteY14118" fmla="*/ 1040759 h 6852115"/>
              <a:gd name="connsiteX14119" fmla="*/ 4527852 w 12193268"/>
              <a:gd name="connsiteY14119" fmla="*/ 1038310 h 6852115"/>
              <a:gd name="connsiteX14120" fmla="*/ 4818270 w 12193268"/>
              <a:gd name="connsiteY14120" fmla="*/ 770255 h 6852115"/>
              <a:gd name="connsiteX14121" fmla="*/ 4835682 w 12193268"/>
              <a:gd name="connsiteY14121" fmla="*/ 770261 h 6852115"/>
              <a:gd name="connsiteX14122" fmla="*/ 4826978 w 12193268"/>
              <a:gd name="connsiteY14122" fmla="*/ 762216 h 6852115"/>
              <a:gd name="connsiteX14123" fmla="*/ 4840700 w 12193268"/>
              <a:gd name="connsiteY14123" fmla="*/ 749551 h 6852115"/>
              <a:gd name="connsiteX14124" fmla="*/ 4813266 w 12193268"/>
              <a:gd name="connsiteY14124" fmla="*/ 749542 h 6852115"/>
              <a:gd name="connsiteX14125" fmla="*/ 146753 w 12193268"/>
              <a:gd name="connsiteY14125" fmla="*/ 491848 h 6852115"/>
              <a:gd name="connsiteX14126" fmla="*/ 146752 w 12193268"/>
              <a:gd name="connsiteY14126" fmla="*/ 494297 h 6852115"/>
              <a:gd name="connsiteX14127" fmla="*/ 855 w 12193268"/>
              <a:gd name="connsiteY14127" fmla="*/ 628960 h 6852115"/>
              <a:gd name="connsiteX14128" fmla="*/ 945 w 12193268"/>
              <a:gd name="connsiteY14128" fmla="*/ 693936 h 6852115"/>
              <a:gd name="connsiteX14129" fmla="*/ 146729 w 12193268"/>
              <a:gd name="connsiteY14129" fmla="*/ 559378 h 6852115"/>
              <a:gd name="connsiteX14130" fmla="*/ 146731 w 12193268"/>
              <a:gd name="connsiteY14130" fmla="*/ 556930 h 6852115"/>
              <a:gd name="connsiteX14131" fmla="*/ 369961 w 12193268"/>
              <a:gd name="connsiteY14131" fmla="*/ 763258 h 6852115"/>
              <a:gd name="connsiteX14132" fmla="*/ 141317 w 12193268"/>
              <a:gd name="connsiteY14132" fmla="*/ 974294 h 6852115"/>
              <a:gd name="connsiteX14133" fmla="*/ 141317 w 12193268"/>
              <a:gd name="connsiteY14133" fmla="*/ 976743 h 6852115"/>
              <a:gd name="connsiteX14134" fmla="*/ 1158 w 12193268"/>
              <a:gd name="connsiteY14134" fmla="*/ 847197 h 6852115"/>
              <a:gd name="connsiteX14135" fmla="*/ 1249 w 12193268"/>
              <a:gd name="connsiteY14135" fmla="*/ 912383 h 6852115"/>
              <a:gd name="connsiteX14136" fmla="*/ 141294 w 12193268"/>
              <a:gd name="connsiteY14136" fmla="*/ 1041825 h 6852115"/>
              <a:gd name="connsiteX14137" fmla="*/ 141295 w 12193268"/>
              <a:gd name="connsiteY14137" fmla="*/ 1039376 h 6852115"/>
              <a:gd name="connsiteX14138" fmla="*/ 431713 w 12193268"/>
              <a:gd name="connsiteY14138" fmla="*/ 771321 h 6852115"/>
              <a:gd name="connsiteX14139" fmla="*/ 449126 w 12193268"/>
              <a:gd name="connsiteY14139" fmla="*/ 771326 h 6852115"/>
              <a:gd name="connsiteX14140" fmla="*/ 440422 w 12193268"/>
              <a:gd name="connsiteY14140" fmla="*/ 763282 h 6852115"/>
              <a:gd name="connsiteX14141" fmla="*/ 454143 w 12193268"/>
              <a:gd name="connsiteY14141" fmla="*/ 750617 h 6852115"/>
              <a:gd name="connsiteX14142" fmla="*/ 426710 w 12193268"/>
              <a:gd name="connsiteY14142" fmla="*/ 750607 h 6852115"/>
              <a:gd name="connsiteX14143" fmla="*/ 10002337 w 12193268"/>
              <a:gd name="connsiteY14143" fmla="*/ 470272 h 6852115"/>
              <a:gd name="connsiteX14144" fmla="*/ 10321360 w 12193268"/>
              <a:gd name="connsiteY14144" fmla="*/ 765143 h 6852115"/>
              <a:gd name="connsiteX14145" fmla="*/ 9998275 w 12193268"/>
              <a:gd name="connsiteY14145" fmla="*/ 1063353 h 6852115"/>
              <a:gd name="connsiteX14146" fmla="*/ 9679248 w 12193268"/>
              <a:gd name="connsiteY14146" fmla="*/ 768483 h 6852115"/>
              <a:gd name="connsiteX14147" fmla="*/ 7817180 w 12193268"/>
              <a:gd name="connsiteY14147" fmla="*/ 468350 h 6852115"/>
              <a:gd name="connsiteX14148" fmla="*/ 8133758 w 12193268"/>
              <a:gd name="connsiteY14148" fmla="*/ 760958 h 6852115"/>
              <a:gd name="connsiteX14149" fmla="*/ 7807506 w 12193268"/>
              <a:gd name="connsiteY14149" fmla="*/ 1062090 h 6852115"/>
              <a:gd name="connsiteX14150" fmla="*/ 7807504 w 12193268"/>
              <a:gd name="connsiteY14150" fmla="*/ 1066326 h 6852115"/>
              <a:gd name="connsiteX14151" fmla="*/ 7490927 w 12193268"/>
              <a:gd name="connsiteY14151" fmla="*/ 773718 h 6852115"/>
              <a:gd name="connsiteX14152" fmla="*/ 7817179 w 12193268"/>
              <a:gd name="connsiteY14152" fmla="*/ 472587 h 6852115"/>
              <a:gd name="connsiteX14153" fmla="*/ 5626413 w 12193268"/>
              <a:gd name="connsiteY14153" fmla="*/ 471322 h 6852115"/>
              <a:gd name="connsiteX14154" fmla="*/ 5945437 w 12193268"/>
              <a:gd name="connsiteY14154" fmla="*/ 766193 h 6852115"/>
              <a:gd name="connsiteX14155" fmla="*/ 5622351 w 12193268"/>
              <a:gd name="connsiteY14155" fmla="*/ 1064404 h 6852115"/>
              <a:gd name="connsiteX14156" fmla="*/ 5303325 w 12193268"/>
              <a:gd name="connsiteY14156" fmla="*/ 769533 h 6852115"/>
              <a:gd name="connsiteX14157" fmla="*/ 1239856 w 12193268"/>
              <a:gd name="connsiteY14157" fmla="*/ 472388 h 6852115"/>
              <a:gd name="connsiteX14158" fmla="*/ 1558880 w 12193268"/>
              <a:gd name="connsiteY14158" fmla="*/ 767259 h 6852115"/>
              <a:gd name="connsiteX14159" fmla="*/ 1235794 w 12193268"/>
              <a:gd name="connsiteY14159" fmla="*/ 1065470 h 6852115"/>
              <a:gd name="connsiteX14160" fmla="*/ 916768 w 12193268"/>
              <a:gd name="connsiteY14160" fmla="*/ 770599 h 6852115"/>
              <a:gd name="connsiteX14161" fmla="*/ 11096853 w 12193268"/>
              <a:gd name="connsiteY14161" fmla="*/ 441673 h 6852115"/>
              <a:gd name="connsiteX14162" fmla="*/ 11447069 w 12193268"/>
              <a:gd name="connsiteY14162" fmla="*/ 765370 h 6852115"/>
              <a:gd name="connsiteX14163" fmla="*/ 11091357 w 12193268"/>
              <a:gd name="connsiteY14163" fmla="*/ 1093691 h 6852115"/>
              <a:gd name="connsiteX14164" fmla="*/ 11091356 w 12193268"/>
              <a:gd name="connsiteY14164" fmla="*/ 1096138 h 6852115"/>
              <a:gd name="connsiteX14165" fmla="*/ 10741141 w 12193268"/>
              <a:gd name="connsiteY14165" fmla="*/ 772440 h 6852115"/>
              <a:gd name="connsiteX14166" fmla="*/ 11096852 w 12193268"/>
              <a:gd name="connsiteY14166" fmla="*/ 444120 h 6852115"/>
              <a:gd name="connsiteX14167" fmla="*/ 6720929 w 12193268"/>
              <a:gd name="connsiteY14167" fmla="*/ 442723 h 6852115"/>
              <a:gd name="connsiteX14168" fmla="*/ 7071145 w 12193268"/>
              <a:gd name="connsiteY14168" fmla="*/ 766421 h 6852115"/>
              <a:gd name="connsiteX14169" fmla="*/ 6715434 w 12193268"/>
              <a:gd name="connsiteY14169" fmla="*/ 1094741 h 6852115"/>
              <a:gd name="connsiteX14170" fmla="*/ 6715433 w 12193268"/>
              <a:gd name="connsiteY14170" fmla="*/ 1097189 h 6852115"/>
              <a:gd name="connsiteX14171" fmla="*/ 6365218 w 12193268"/>
              <a:gd name="connsiteY14171" fmla="*/ 773490 h 6852115"/>
              <a:gd name="connsiteX14172" fmla="*/ 6720929 w 12193268"/>
              <a:gd name="connsiteY14172" fmla="*/ 445171 h 6852115"/>
              <a:gd name="connsiteX14173" fmla="*/ 8909252 w 12193268"/>
              <a:gd name="connsiteY14173" fmla="*/ 437487 h 6852115"/>
              <a:gd name="connsiteX14174" fmla="*/ 9259467 w 12193268"/>
              <a:gd name="connsiteY14174" fmla="*/ 761186 h 6852115"/>
              <a:gd name="connsiteX14175" fmla="*/ 8903756 w 12193268"/>
              <a:gd name="connsiteY14175" fmla="*/ 1089506 h 6852115"/>
              <a:gd name="connsiteX14176" fmla="*/ 8903755 w 12193268"/>
              <a:gd name="connsiteY14176" fmla="*/ 1091954 h 6852115"/>
              <a:gd name="connsiteX14177" fmla="*/ 8553541 w 12193268"/>
              <a:gd name="connsiteY14177" fmla="*/ 768255 h 6852115"/>
              <a:gd name="connsiteX14178" fmla="*/ 8909251 w 12193268"/>
              <a:gd name="connsiteY14178" fmla="*/ 439936 h 6852115"/>
              <a:gd name="connsiteX14179" fmla="*/ 2334373 w 12193268"/>
              <a:gd name="connsiteY14179" fmla="*/ 443789 h 6852115"/>
              <a:gd name="connsiteX14180" fmla="*/ 2684589 w 12193268"/>
              <a:gd name="connsiteY14180" fmla="*/ 767486 h 6852115"/>
              <a:gd name="connsiteX14181" fmla="*/ 2328877 w 12193268"/>
              <a:gd name="connsiteY14181" fmla="*/ 1095807 h 6852115"/>
              <a:gd name="connsiteX14182" fmla="*/ 2328876 w 12193268"/>
              <a:gd name="connsiteY14182" fmla="*/ 1098255 h 6852115"/>
              <a:gd name="connsiteX14183" fmla="*/ 1978661 w 12193268"/>
              <a:gd name="connsiteY14183" fmla="*/ 774556 h 6852115"/>
              <a:gd name="connsiteX14184" fmla="*/ 2334372 w 12193268"/>
              <a:gd name="connsiteY14184" fmla="*/ 446236 h 6852115"/>
              <a:gd name="connsiteX14185" fmla="*/ 4533329 w 12193268"/>
              <a:gd name="connsiteY14185" fmla="*/ 438538 h 6852115"/>
              <a:gd name="connsiteX14186" fmla="*/ 4883543 w 12193268"/>
              <a:gd name="connsiteY14186" fmla="*/ 762236 h 6852115"/>
              <a:gd name="connsiteX14187" fmla="*/ 4527833 w 12193268"/>
              <a:gd name="connsiteY14187" fmla="*/ 1090557 h 6852115"/>
              <a:gd name="connsiteX14188" fmla="*/ 4527832 w 12193268"/>
              <a:gd name="connsiteY14188" fmla="*/ 1093004 h 6852115"/>
              <a:gd name="connsiteX14189" fmla="*/ 4177617 w 12193268"/>
              <a:gd name="connsiteY14189" fmla="*/ 769306 h 6852115"/>
              <a:gd name="connsiteX14190" fmla="*/ 4533328 w 12193268"/>
              <a:gd name="connsiteY14190" fmla="*/ 440986 h 6852115"/>
              <a:gd name="connsiteX14191" fmla="*/ 10537599 w 12193268"/>
              <a:gd name="connsiteY14191" fmla="*/ 371268 h 6852115"/>
              <a:gd name="connsiteX14192" fmla="*/ 10565071 w 12193268"/>
              <a:gd name="connsiteY14192" fmla="*/ 398340 h 6852115"/>
              <a:gd name="connsiteX14193" fmla="*/ 10537580 w 12193268"/>
              <a:gd name="connsiteY14193" fmla="*/ 425393 h 6852115"/>
              <a:gd name="connsiteX14194" fmla="*/ 10510108 w 12193268"/>
              <a:gd name="connsiteY14194" fmla="*/ 398321 h 6852115"/>
              <a:gd name="connsiteX14195" fmla="*/ 6161676 w 12193268"/>
              <a:gd name="connsiteY14195" fmla="*/ 372318 h 6852115"/>
              <a:gd name="connsiteX14196" fmla="*/ 6189147 w 12193268"/>
              <a:gd name="connsiteY14196" fmla="*/ 399390 h 6852115"/>
              <a:gd name="connsiteX14197" fmla="*/ 6161655 w 12193268"/>
              <a:gd name="connsiteY14197" fmla="*/ 426444 h 6852115"/>
              <a:gd name="connsiteX14198" fmla="*/ 6134184 w 12193268"/>
              <a:gd name="connsiteY14198" fmla="*/ 399372 h 6852115"/>
              <a:gd name="connsiteX14199" fmla="*/ 11656161 w 12193268"/>
              <a:gd name="connsiteY14199" fmla="*/ 364023 h 6852115"/>
              <a:gd name="connsiteX14200" fmla="*/ 11683632 w 12193268"/>
              <a:gd name="connsiteY14200" fmla="*/ 391095 h 6852115"/>
              <a:gd name="connsiteX14201" fmla="*/ 11656141 w 12193268"/>
              <a:gd name="connsiteY14201" fmla="*/ 418148 h 6852115"/>
              <a:gd name="connsiteX14202" fmla="*/ 11628669 w 12193268"/>
              <a:gd name="connsiteY14202" fmla="*/ 391076 h 6852115"/>
              <a:gd name="connsiteX14203" fmla="*/ 8349997 w 12193268"/>
              <a:gd name="connsiteY14203" fmla="*/ 367083 h 6852115"/>
              <a:gd name="connsiteX14204" fmla="*/ 8377469 w 12193268"/>
              <a:gd name="connsiteY14204" fmla="*/ 394155 h 6852115"/>
              <a:gd name="connsiteX14205" fmla="*/ 8349979 w 12193268"/>
              <a:gd name="connsiteY14205" fmla="*/ 421208 h 6852115"/>
              <a:gd name="connsiteX14206" fmla="*/ 8322507 w 12193268"/>
              <a:gd name="connsiteY14206" fmla="*/ 394136 h 6852115"/>
              <a:gd name="connsiteX14207" fmla="*/ 1775119 w 12193268"/>
              <a:gd name="connsiteY14207" fmla="*/ 373384 h 6852115"/>
              <a:gd name="connsiteX14208" fmla="*/ 1802591 w 12193268"/>
              <a:gd name="connsiteY14208" fmla="*/ 400456 h 6852115"/>
              <a:gd name="connsiteX14209" fmla="*/ 1775099 w 12193268"/>
              <a:gd name="connsiteY14209" fmla="*/ 427509 h 6852115"/>
              <a:gd name="connsiteX14210" fmla="*/ 1747628 w 12193268"/>
              <a:gd name="connsiteY14210" fmla="*/ 400437 h 6852115"/>
              <a:gd name="connsiteX14211" fmla="*/ 7280237 w 12193268"/>
              <a:gd name="connsiteY14211" fmla="*/ 365074 h 6852115"/>
              <a:gd name="connsiteX14212" fmla="*/ 7307708 w 12193268"/>
              <a:gd name="connsiteY14212" fmla="*/ 392146 h 6852115"/>
              <a:gd name="connsiteX14213" fmla="*/ 7280217 w 12193268"/>
              <a:gd name="connsiteY14213" fmla="*/ 419199 h 6852115"/>
              <a:gd name="connsiteX14214" fmla="*/ 7252746 w 12193268"/>
              <a:gd name="connsiteY14214" fmla="*/ 392127 h 6852115"/>
              <a:gd name="connsiteX14215" fmla="*/ 3974074 w 12193268"/>
              <a:gd name="connsiteY14215" fmla="*/ 368134 h 6852115"/>
              <a:gd name="connsiteX14216" fmla="*/ 4001546 w 12193268"/>
              <a:gd name="connsiteY14216" fmla="*/ 395206 h 6852115"/>
              <a:gd name="connsiteX14217" fmla="*/ 3974055 w 12193268"/>
              <a:gd name="connsiteY14217" fmla="*/ 422259 h 6852115"/>
              <a:gd name="connsiteX14218" fmla="*/ 3946584 w 12193268"/>
              <a:gd name="connsiteY14218" fmla="*/ 395187 h 6852115"/>
              <a:gd name="connsiteX14219" fmla="*/ 9468558 w 12193268"/>
              <a:gd name="connsiteY14219" fmla="*/ 359838 h 6852115"/>
              <a:gd name="connsiteX14220" fmla="*/ 9496029 w 12193268"/>
              <a:gd name="connsiteY14220" fmla="*/ 386910 h 6852115"/>
              <a:gd name="connsiteX14221" fmla="*/ 9468539 w 12193268"/>
              <a:gd name="connsiteY14221" fmla="*/ 413964 h 6852115"/>
              <a:gd name="connsiteX14222" fmla="*/ 9441067 w 12193268"/>
              <a:gd name="connsiteY14222" fmla="*/ 386891 h 6852115"/>
              <a:gd name="connsiteX14223" fmla="*/ 2893680 w 12193268"/>
              <a:gd name="connsiteY14223" fmla="*/ 366139 h 6852115"/>
              <a:gd name="connsiteX14224" fmla="*/ 2921152 w 12193268"/>
              <a:gd name="connsiteY14224" fmla="*/ 393211 h 6852115"/>
              <a:gd name="connsiteX14225" fmla="*/ 2893660 w 12193268"/>
              <a:gd name="connsiteY14225" fmla="*/ 420264 h 6852115"/>
              <a:gd name="connsiteX14226" fmla="*/ 2866189 w 12193268"/>
              <a:gd name="connsiteY14226" fmla="*/ 393192 h 6852115"/>
              <a:gd name="connsiteX14227" fmla="*/ 5092634 w 12193268"/>
              <a:gd name="connsiteY14227" fmla="*/ 360889 h 6852115"/>
              <a:gd name="connsiteX14228" fmla="*/ 5120106 w 12193268"/>
              <a:gd name="connsiteY14228" fmla="*/ 387960 h 6852115"/>
              <a:gd name="connsiteX14229" fmla="*/ 5092615 w 12193268"/>
              <a:gd name="connsiteY14229" fmla="*/ 415014 h 6852115"/>
              <a:gd name="connsiteX14230" fmla="*/ 5065144 w 12193268"/>
              <a:gd name="connsiteY14230" fmla="*/ 387941 h 6852115"/>
              <a:gd name="connsiteX14231" fmla="*/ 706078 w 12193268"/>
              <a:gd name="connsiteY14231" fmla="*/ 361955 h 6852115"/>
              <a:gd name="connsiteX14232" fmla="*/ 733549 w 12193268"/>
              <a:gd name="connsiteY14232" fmla="*/ 389026 h 6852115"/>
              <a:gd name="connsiteX14233" fmla="*/ 706058 w 12193268"/>
              <a:gd name="connsiteY14233" fmla="*/ 416080 h 6852115"/>
              <a:gd name="connsiteX14234" fmla="*/ 678587 w 12193268"/>
              <a:gd name="connsiteY14234" fmla="*/ 389007 h 6852115"/>
              <a:gd name="connsiteX14235" fmla="*/ 10972519 w 12193268"/>
              <a:gd name="connsiteY14235" fmla="*/ 325028 h 6852115"/>
              <a:gd name="connsiteX14236" fmla="*/ 10895717 w 12193268"/>
              <a:gd name="connsiteY14236" fmla="*/ 400608 h 6852115"/>
              <a:gd name="connsiteX14237" fmla="*/ 10972465 w 12193268"/>
              <a:gd name="connsiteY14237" fmla="*/ 476242 h 6852115"/>
              <a:gd name="connsiteX14238" fmla="*/ 11049268 w 12193268"/>
              <a:gd name="connsiteY14238" fmla="*/ 400661 h 6852115"/>
              <a:gd name="connsiteX14239" fmla="*/ 10098810 w 12193268"/>
              <a:gd name="connsiteY14239" fmla="*/ 322574 h 6852115"/>
              <a:gd name="connsiteX14240" fmla="*/ 10022007 w 12193268"/>
              <a:gd name="connsiteY14240" fmla="*/ 398154 h 6852115"/>
              <a:gd name="connsiteX14241" fmla="*/ 10098757 w 12193268"/>
              <a:gd name="connsiteY14241" fmla="*/ 473787 h 6852115"/>
              <a:gd name="connsiteX14242" fmla="*/ 10175558 w 12193268"/>
              <a:gd name="connsiteY14242" fmla="*/ 398207 h 6852115"/>
              <a:gd name="connsiteX14243" fmla="*/ 6596596 w 12193268"/>
              <a:gd name="connsiteY14243" fmla="*/ 326079 h 6852115"/>
              <a:gd name="connsiteX14244" fmla="*/ 6519792 w 12193268"/>
              <a:gd name="connsiteY14244" fmla="*/ 401659 h 6852115"/>
              <a:gd name="connsiteX14245" fmla="*/ 6596541 w 12193268"/>
              <a:gd name="connsiteY14245" fmla="*/ 477293 h 6852115"/>
              <a:gd name="connsiteX14246" fmla="*/ 6673343 w 12193268"/>
              <a:gd name="connsiteY14246" fmla="*/ 401711 h 6852115"/>
              <a:gd name="connsiteX14247" fmla="*/ 8784917 w 12193268"/>
              <a:gd name="connsiteY14247" fmla="*/ 320844 h 6852115"/>
              <a:gd name="connsiteX14248" fmla="*/ 8708116 w 12193268"/>
              <a:gd name="connsiteY14248" fmla="*/ 396424 h 6852115"/>
              <a:gd name="connsiteX14249" fmla="*/ 8784864 w 12193268"/>
              <a:gd name="connsiteY14249" fmla="*/ 472056 h 6852115"/>
              <a:gd name="connsiteX14250" fmla="*/ 8861666 w 12193268"/>
              <a:gd name="connsiteY14250" fmla="*/ 396476 h 6852115"/>
              <a:gd name="connsiteX14251" fmla="*/ 12094986 w 12193268"/>
              <a:gd name="connsiteY14251" fmla="*/ 315629 h 6852115"/>
              <a:gd name="connsiteX14252" fmla="*/ 12018185 w 12193268"/>
              <a:gd name="connsiteY14252" fmla="*/ 391209 h 6852115"/>
              <a:gd name="connsiteX14253" fmla="*/ 12094933 w 12193268"/>
              <a:gd name="connsiteY14253" fmla="*/ 466842 h 6852115"/>
              <a:gd name="connsiteX14254" fmla="*/ 12171735 w 12193268"/>
              <a:gd name="connsiteY14254" fmla="*/ 391262 h 6852115"/>
              <a:gd name="connsiteX14255" fmla="*/ 5722886 w 12193268"/>
              <a:gd name="connsiteY14255" fmla="*/ 323625 h 6852115"/>
              <a:gd name="connsiteX14256" fmla="*/ 5646084 w 12193268"/>
              <a:gd name="connsiteY14256" fmla="*/ 399205 h 6852115"/>
              <a:gd name="connsiteX14257" fmla="*/ 5722833 w 12193268"/>
              <a:gd name="connsiteY14257" fmla="*/ 474837 h 6852115"/>
              <a:gd name="connsiteX14258" fmla="*/ 5799635 w 12193268"/>
              <a:gd name="connsiteY14258" fmla="*/ 399257 h 6852115"/>
              <a:gd name="connsiteX14259" fmla="*/ 2210039 w 12193268"/>
              <a:gd name="connsiteY14259" fmla="*/ 327144 h 6852115"/>
              <a:gd name="connsiteX14260" fmla="*/ 2133236 w 12193268"/>
              <a:gd name="connsiteY14260" fmla="*/ 402725 h 6852115"/>
              <a:gd name="connsiteX14261" fmla="*/ 2209984 w 12193268"/>
              <a:gd name="connsiteY14261" fmla="*/ 478358 h 6852115"/>
              <a:gd name="connsiteX14262" fmla="*/ 2286787 w 12193268"/>
              <a:gd name="connsiteY14262" fmla="*/ 402777 h 6852115"/>
              <a:gd name="connsiteX14263" fmla="*/ 7911206 w 12193268"/>
              <a:gd name="connsiteY14263" fmla="*/ 318389 h 6852115"/>
              <a:gd name="connsiteX14264" fmla="*/ 7834404 w 12193268"/>
              <a:gd name="connsiteY14264" fmla="*/ 393970 h 6852115"/>
              <a:gd name="connsiteX14265" fmla="*/ 7911151 w 12193268"/>
              <a:gd name="connsiteY14265" fmla="*/ 469602 h 6852115"/>
              <a:gd name="connsiteX14266" fmla="*/ 7987954 w 12193268"/>
              <a:gd name="connsiteY14266" fmla="*/ 394022 h 6852115"/>
              <a:gd name="connsiteX14267" fmla="*/ 11221274 w 12193268"/>
              <a:gd name="connsiteY14267" fmla="*/ 313174 h 6852115"/>
              <a:gd name="connsiteX14268" fmla="*/ 11144472 w 12193268"/>
              <a:gd name="connsiteY14268" fmla="*/ 388755 h 6852115"/>
              <a:gd name="connsiteX14269" fmla="*/ 11221221 w 12193268"/>
              <a:gd name="connsiteY14269" fmla="*/ 464388 h 6852115"/>
              <a:gd name="connsiteX14270" fmla="*/ 11298023 w 12193268"/>
              <a:gd name="connsiteY14270" fmla="*/ 388808 h 6852115"/>
              <a:gd name="connsiteX14271" fmla="*/ 4408994 w 12193268"/>
              <a:gd name="connsiteY14271" fmla="*/ 321894 h 6852115"/>
              <a:gd name="connsiteX14272" fmla="*/ 4332192 w 12193268"/>
              <a:gd name="connsiteY14272" fmla="*/ 397474 h 6852115"/>
              <a:gd name="connsiteX14273" fmla="*/ 4408941 w 12193268"/>
              <a:gd name="connsiteY14273" fmla="*/ 473107 h 6852115"/>
              <a:gd name="connsiteX14274" fmla="*/ 4485742 w 12193268"/>
              <a:gd name="connsiteY14274" fmla="*/ 397527 h 6852115"/>
              <a:gd name="connsiteX14275" fmla="*/ 7719062 w 12193268"/>
              <a:gd name="connsiteY14275" fmla="*/ 316680 h 6852115"/>
              <a:gd name="connsiteX14276" fmla="*/ 7642261 w 12193268"/>
              <a:gd name="connsiteY14276" fmla="*/ 392260 h 6852115"/>
              <a:gd name="connsiteX14277" fmla="*/ 7719010 w 12193268"/>
              <a:gd name="connsiteY14277" fmla="*/ 467892 h 6852115"/>
              <a:gd name="connsiteX14278" fmla="*/ 7795811 w 12193268"/>
              <a:gd name="connsiteY14278" fmla="*/ 392312 h 6852115"/>
              <a:gd name="connsiteX14279" fmla="*/ 1336330 w 12193268"/>
              <a:gd name="connsiteY14279" fmla="*/ 324690 h 6852115"/>
              <a:gd name="connsiteX14280" fmla="*/ 1259527 w 12193268"/>
              <a:gd name="connsiteY14280" fmla="*/ 400270 h 6852115"/>
              <a:gd name="connsiteX14281" fmla="*/ 1336276 w 12193268"/>
              <a:gd name="connsiteY14281" fmla="*/ 475903 h 6852115"/>
              <a:gd name="connsiteX14282" fmla="*/ 1413078 w 12193268"/>
              <a:gd name="connsiteY14282" fmla="*/ 400323 h 6852115"/>
              <a:gd name="connsiteX14283" fmla="*/ 10537621 w 12193268"/>
              <a:gd name="connsiteY14283" fmla="*/ 311652 h 6852115"/>
              <a:gd name="connsiteX14284" fmla="*/ 10447382 w 12193268"/>
              <a:gd name="connsiteY14284" fmla="*/ 400455 h 6852115"/>
              <a:gd name="connsiteX14285" fmla="*/ 10537558 w 12193268"/>
              <a:gd name="connsiteY14285" fmla="*/ 489320 h 6852115"/>
              <a:gd name="connsiteX14286" fmla="*/ 10627796 w 12193268"/>
              <a:gd name="connsiteY14286" fmla="*/ 400517 h 6852115"/>
              <a:gd name="connsiteX14287" fmla="*/ 9907384 w 12193268"/>
              <a:gd name="connsiteY14287" fmla="*/ 311444 h 6852115"/>
              <a:gd name="connsiteX14288" fmla="*/ 9830582 w 12193268"/>
              <a:gd name="connsiteY14288" fmla="*/ 387025 h 6852115"/>
              <a:gd name="connsiteX14289" fmla="*/ 9907331 w 12193268"/>
              <a:gd name="connsiteY14289" fmla="*/ 462657 h 6852115"/>
              <a:gd name="connsiteX14290" fmla="*/ 9984133 w 12193268"/>
              <a:gd name="connsiteY14290" fmla="*/ 387077 h 6852115"/>
              <a:gd name="connsiteX14291" fmla="*/ 3535282 w 12193268"/>
              <a:gd name="connsiteY14291" fmla="*/ 319439 h 6852115"/>
              <a:gd name="connsiteX14292" fmla="*/ 3458480 w 12193268"/>
              <a:gd name="connsiteY14292" fmla="*/ 395020 h 6852115"/>
              <a:gd name="connsiteX14293" fmla="*/ 3535229 w 12193268"/>
              <a:gd name="connsiteY14293" fmla="*/ 470653 h 6852115"/>
              <a:gd name="connsiteX14294" fmla="*/ 3612030 w 12193268"/>
              <a:gd name="connsiteY14294" fmla="*/ 395073 h 6852115"/>
              <a:gd name="connsiteX14295" fmla="*/ 6845351 w 12193268"/>
              <a:gd name="connsiteY14295" fmla="*/ 314225 h 6852115"/>
              <a:gd name="connsiteX14296" fmla="*/ 6768548 w 12193268"/>
              <a:gd name="connsiteY14296" fmla="*/ 389806 h 6852115"/>
              <a:gd name="connsiteX14297" fmla="*/ 6845297 w 12193268"/>
              <a:gd name="connsiteY14297" fmla="*/ 465438 h 6852115"/>
              <a:gd name="connsiteX14298" fmla="*/ 6922100 w 12193268"/>
              <a:gd name="connsiteY14298" fmla="*/ 389858 h 6852115"/>
              <a:gd name="connsiteX14299" fmla="*/ 22437 w 12193268"/>
              <a:gd name="connsiteY14299" fmla="*/ 322960 h 6852115"/>
              <a:gd name="connsiteX14300" fmla="*/ 460 w 12193268"/>
              <a:gd name="connsiteY14300" fmla="*/ 344587 h 6852115"/>
              <a:gd name="connsiteX14301" fmla="*/ 610 w 12193268"/>
              <a:gd name="connsiteY14301" fmla="*/ 452716 h 6852115"/>
              <a:gd name="connsiteX14302" fmla="*/ 22384 w 12193268"/>
              <a:gd name="connsiteY14302" fmla="*/ 474173 h 6852115"/>
              <a:gd name="connsiteX14303" fmla="*/ 99186 w 12193268"/>
              <a:gd name="connsiteY14303" fmla="*/ 398592 h 6852115"/>
              <a:gd name="connsiteX14304" fmla="*/ 3332506 w 12193268"/>
              <a:gd name="connsiteY14304" fmla="*/ 317745 h 6852115"/>
              <a:gd name="connsiteX14305" fmla="*/ 3255704 w 12193268"/>
              <a:gd name="connsiteY14305" fmla="*/ 393325 h 6852115"/>
              <a:gd name="connsiteX14306" fmla="*/ 3332453 w 12193268"/>
              <a:gd name="connsiteY14306" fmla="*/ 468958 h 6852115"/>
              <a:gd name="connsiteX14307" fmla="*/ 3409255 w 12193268"/>
              <a:gd name="connsiteY14307" fmla="*/ 393378 h 6852115"/>
              <a:gd name="connsiteX14308" fmla="*/ 9033672 w 12193268"/>
              <a:gd name="connsiteY14308" fmla="*/ 308989 h 6852115"/>
              <a:gd name="connsiteX14309" fmla="*/ 8956871 w 12193268"/>
              <a:gd name="connsiteY14309" fmla="*/ 384570 h 6852115"/>
              <a:gd name="connsiteX14310" fmla="*/ 9033619 w 12193268"/>
              <a:gd name="connsiteY14310" fmla="*/ 460203 h 6852115"/>
              <a:gd name="connsiteX14311" fmla="*/ 9110421 w 12193268"/>
              <a:gd name="connsiteY14311" fmla="*/ 384622 h 6852115"/>
              <a:gd name="connsiteX14312" fmla="*/ 6161697 w 12193268"/>
              <a:gd name="connsiteY14312" fmla="*/ 312703 h 6852115"/>
              <a:gd name="connsiteX14313" fmla="*/ 6071458 w 12193268"/>
              <a:gd name="connsiteY14313" fmla="*/ 401505 h 6852115"/>
              <a:gd name="connsiteX14314" fmla="*/ 6161634 w 12193268"/>
              <a:gd name="connsiteY14314" fmla="*/ 490371 h 6852115"/>
              <a:gd name="connsiteX14315" fmla="*/ 6251871 w 12193268"/>
              <a:gd name="connsiteY14315" fmla="*/ 401567 h 6852115"/>
              <a:gd name="connsiteX14316" fmla="*/ 5531461 w 12193268"/>
              <a:gd name="connsiteY14316" fmla="*/ 312494 h 6852115"/>
              <a:gd name="connsiteX14317" fmla="*/ 5454659 w 12193268"/>
              <a:gd name="connsiteY14317" fmla="*/ 388075 h 6852115"/>
              <a:gd name="connsiteX14318" fmla="*/ 5531408 w 12193268"/>
              <a:gd name="connsiteY14318" fmla="*/ 463708 h 6852115"/>
              <a:gd name="connsiteX14319" fmla="*/ 5608209 w 12193268"/>
              <a:gd name="connsiteY14319" fmla="*/ 388128 h 6852115"/>
              <a:gd name="connsiteX14320" fmla="*/ 8350020 w 12193268"/>
              <a:gd name="connsiteY14320" fmla="*/ 307468 h 6852115"/>
              <a:gd name="connsiteX14321" fmla="*/ 8259781 w 12193268"/>
              <a:gd name="connsiteY14321" fmla="*/ 396270 h 6852115"/>
              <a:gd name="connsiteX14322" fmla="*/ 8349957 w 12193268"/>
              <a:gd name="connsiteY14322" fmla="*/ 485136 h 6852115"/>
              <a:gd name="connsiteX14323" fmla="*/ 8440194 w 12193268"/>
              <a:gd name="connsiteY14323" fmla="*/ 396332 h 6852115"/>
              <a:gd name="connsiteX14324" fmla="*/ 2458794 w 12193268"/>
              <a:gd name="connsiteY14324" fmla="*/ 315290 h 6852115"/>
              <a:gd name="connsiteX14325" fmla="*/ 2381991 w 12193268"/>
              <a:gd name="connsiteY14325" fmla="*/ 390871 h 6852115"/>
              <a:gd name="connsiteX14326" fmla="*/ 2458741 w 12193268"/>
              <a:gd name="connsiteY14326" fmla="*/ 466504 h 6852115"/>
              <a:gd name="connsiteX14327" fmla="*/ 2535542 w 12193268"/>
              <a:gd name="connsiteY14327" fmla="*/ 390924 h 6852115"/>
              <a:gd name="connsiteX14328" fmla="*/ 4657749 w 12193268"/>
              <a:gd name="connsiteY14328" fmla="*/ 310040 h 6852115"/>
              <a:gd name="connsiteX14329" fmla="*/ 4580947 w 12193268"/>
              <a:gd name="connsiteY14329" fmla="*/ 385620 h 6852115"/>
              <a:gd name="connsiteX14330" fmla="*/ 4657696 w 12193268"/>
              <a:gd name="connsiteY14330" fmla="*/ 461254 h 6852115"/>
              <a:gd name="connsiteX14331" fmla="*/ 4734498 w 12193268"/>
              <a:gd name="connsiteY14331" fmla="*/ 385673 h 6852115"/>
              <a:gd name="connsiteX14332" fmla="*/ 11656182 w 12193268"/>
              <a:gd name="connsiteY14332" fmla="*/ 300096 h 6852115"/>
              <a:gd name="connsiteX14333" fmla="*/ 11565944 w 12193268"/>
              <a:gd name="connsiteY14333" fmla="*/ 388899 h 6852115"/>
              <a:gd name="connsiteX14334" fmla="*/ 11656120 w 12193268"/>
              <a:gd name="connsiteY14334" fmla="*/ 477764 h 6852115"/>
              <a:gd name="connsiteX14335" fmla="*/ 11746358 w 12193268"/>
              <a:gd name="connsiteY14335" fmla="*/ 388961 h 6852115"/>
              <a:gd name="connsiteX14336" fmla="*/ 1775140 w 12193268"/>
              <a:gd name="connsiteY14336" fmla="*/ 313769 h 6852115"/>
              <a:gd name="connsiteX14337" fmla="*/ 1684902 w 12193268"/>
              <a:gd name="connsiteY14337" fmla="*/ 402571 h 6852115"/>
              <a:gd name="connsiteX14338" fmla="*/ 1775077 w 12193268"/>
              <a:gd name="connsiteY14338" fmla="*/ 491436 h 6852115"/>
              <a:gd name="connsiteX14339" fmla="*/ 1865316 w 12193268"/>
              <a:gd name="connsiteY14339" fmla="*/ 402633 h 6852115"/>
              <a:gd name="connsiteX14340" fmla="*/ 1144904 w 12193268"/>
              <a:gd name="connsiteY14340" fmla="*/ 313560 h 6852115"/>
              <a:gd name="connsiteX14341" fmla="*/ 1068101 w 12193268"/>
              <a:gd name="connsiteY14341" fmla="*/ 389141 h 6852115"/>
              <a:gd name="connsiteX14342" fmla="*/ 1144851 w 12193268"/>
              <a:gd name="connsiteY14342" fmla="*/ 464773 h 6852115"/>
              <a:gd name="connsiteX14343" fmla="*/ 1221653 w 12193268"/>
              <a:gd name="connsiteY14343" fmla="*/ 389193 h 6852115"/>
              <a:gd name="connsiteX14344" fmla="*/ 3974096 w 12193268"/>
              <a:gd name="connsiteY14344" fmla="*/ 308518 h 6852115"/>
              <a:gd name="connsiteX14345" fmla="*/ 3883857 w 12193268"/>
              <a:gd name="connsiteY14345" fmla="*/ 397321 h 6852115"/>
              <a:gd name="connsiteX14346" fmla="*/ 3974034 w 12193268"/>
              <a:gd name="connsiteY14346" fmla="*/ 486186 h 6852115"/>
              <a:gd name="connsiteX14347" fmla="*/ 4064271 w 12193268"/>
              <a:gd name="connsiteY14347" fmla="*/ 397383 h 6852115"/>
              <a:gd name="connsiteX14348" fmla="*/ 271192 w 12193268"/>
              <a:gd name="connsiteY14348" fmla="*/ 311106 h 6852115"/>
              <a:gd name="connsiteX14349" fmla="*/ 194391 w 12193268"/>
              <a:gd name="connsiteY14349" fmla="*/ 386686 h 6852115"/>
              <a:gd name="connsiteX14350" fmla="*/ 271139 w 12193268"/>
              <a:gd name="connsiteY14350" fmla="*/ 462319 h 6852115"/>
              <a:gd name="connsiteX14351" fmla="*/ 347940 w 12193268"/>
              <a:gd name="connsiteY14351" fmla="*/ 386738 h 6852115"/>
              <a:gd name="connsiteX14352" fmla="*/ 7280258 w 12193268"/>
              <a:gd name="connsiteY14352" fmla="*/ 301146 h 6852115"/>
              <a:gd name="connsiteX14353" fmla="*/ 7190020 w 12193268"/>
              <a:gd name="connsiteY14353" fmla="*/ 389950 h 6852115"/>
              <a:gd name="connsiteX14354" fmla="*/ 7280196 w 12193268"/>
              <a:gd name="connsiteY14354" fmla="*/ 478814 h 6852115"/>
              <a:gd name="connsiteX14355" fmla="*/ 7370435 w 12193268"/>
              <a:gd name="connsiteY14355" fmla="*/ 390012 h 6852115"/>
              <a:gd name="connsiteX14356" fmla="*/ 9468580 w 12193268"/>
              <a:gd name="connsiteY14356" fmla="*/ 295911 h 6852115"/>
              <a:gd name="connsiteX14357" fmla="*/ 9378342 w 12193268"/>
              <a:gd name="connsiteY14357" fmla="*/ 384714 h 6852115"/>
              <a:gd name="connsiteX14358" fmla="*/ 9468517 w 12193268"/>
              <a:gd name="connsiteY14358" fmla="*/ 473579 h 6852115"/>
              <a:gd name="connsiteX14359" fmla="*/ 9558756 w 12193268"/>
              <a:gd name="connsiteY14359" fmla="*/ 384776 h 6852115"/>
              <a:gd name="connsiteX14360" fmla="*/ 2893702 w 12193268"/>
              <a:gd name="connsiteY14360" fmla="*/ 302212 h 6852115"/>
              <a:gd name="connsiteX14361" fmla="*/ 2803464 w 12193268"/>
              <a:gd name="connsiteY14361" fmla="*/ 391015 h 6852115"/>
              <a:gd name="connsiteX14362" fmla="*/ 2893639 w 12193268"/>
              <a:gd name="connsiteY14362" fmla="*/ 479880 h 6852115"/>
              <a:gd name="connsiteX14363" fmla="*/ 2983878 w 12193268"/>
              <a:gd name="connsiteY14363" fmla="*/ 391077 h 6852115"/>
              <a:gd name="connsiteX14364" fmla="*/ 10972531 w 12193268"/>
              <a:gd name="connsiteY14364" fmla="*/ 289318 h 6852115"/>
              <a:gd name="connsiteX14365" fmla="*/ 11085529 w 12193268"/>
              <a:gd name="connsiteY14365" fmla="*/ 400674 h 6852115"/>
              <a:gd name="connsiteX14366" fmla="*/ 10972453 w 12193268"/>
              <a:gd name="connsiteY14366" fmla="*/ 511952 h 6852115"/>
              <a:gd name="connsiteX14367" fmla="*/ 10859454 w 12193268"/>
              <a:gd name="connsiteY14367" fmla="*/ 400596 h 6852115"/>
              <a:gd name="connsiteX14368" fmla="*/ 5092656 w 12193268"/>
              <a:gd name="connsiteY14368" fmla="*/ 296962 h 6852115"/>
              <a:gd name="connsiteX14369" fmla="*/ 5002418 w 12193268"/>
              <a:gd name="connsiteY14369" fmla="*/ 385764 h 6852115"/>
              <a:gd name="connsiteX14370" fmla="*/ 5092594 w 12193268"/>
              <a:gd name="connsiteY14370" fmla="*/ 474630 h 6852115"/>
              <a:gd name="connsiteX14371" fmla="*/ 5182832 w 12193268"/>
              <a:gd name="connsiteY14371" fmla="*/ 385826 h 6852115"/>
              <a:gd name="connsiteX14372" fmla="*/ 6596608 w 12193268"/>
              <a:gd name="connsiteY14372" fmla="*/ 290369 h 6852115"/>
              <a:gd name="connsiteX14373" fmla="*/ 6709606 w 12193268"/>
              <a:gd name="connsiteY14373" fmla="*/ 401725 h 6852115"/>
              <a:gd name="connsiteX14374" fmla="*/ 6596529 w 12193268"/>
              <a:gd name="connsiteY14374" fmla="*/ 513003 h 6852115"/>
              <a:gd name="connsiteX14375" fmla="*/ 6483531 w 12193268"/>
              <a:gd name="connsiteY14375" fmla="*/ 401647 h 6852115"/>
              <a:gd name="connsiteX14376" fmla="*/ 706099 w 12193268"/>
              <a:gd name="connsiteY14376" fmla="*/ 298027 h 6852115"/>
              <a:gd name="connsiteX14377" fmla="*/ 615862 w 12193268"/>
              <a:gd name="connsiteY14377" fmla="*/ 386830 h 6852115"/>
              <a:gd name="connsiteX14378" fmla="*/ 706036 w 12193268"/>
              <a:gd name="connsiteY14378" fmla="*/ 475695 h 6852115"/>
              <a:gd name="connsiteX14379" fmla="*/ 796276 w 12193268"/>
              <a:gd name="connsiteY14379" fmla="*/ 386892 h 6852115"/>
              <a:gd name="connsiteX14380" fmla="*/ 8784930 w 12193268"/>
              <a:gd name="connsiteY14380" fmla="*/ 285133 h 6852115"/>
              <a:gd name="connsiteX14381" fmla="*/ 8897929 w 12193268"/>
              <a:gd name="connsiteY14381" fmla="*/ 396489 h 6852115"/>
              <a:gd name="connsiteX14382" fmla="*/ 8784852 w 12193268"/>
              <a:gd name="connsiteY14382" fmla="*/ 507767 h 6852115"/>
              <a:gd name="connsiteX14383" fmla="*/ 8671853 w 12193268"/>
              <a:gd name="connsiteY14383" fmla="*/ 396412 h 6852115"/>
              <a:gd name="connsiteX14384" fmla="*/ 2210052 w 12193268"/>
              <a:gd name="connsiteY14384" fmla="*/ 291434 h 6852115"/>
              <a:gd name="connsiteX14385" fmla="*/ 2323050 w 12193268"/>
              <a:gd name="connsiteY14385" fmla="*/ 402790 h 6852115"/>
              <a:gd name="connsiteX14386" fmla="*/ 2209972 w 12193268"/>
              <a:gd name="connsiteY14386" fmla="*/ 514068 h 6852115"/>
              <a:gd name="connsiteX14387" fmla="*/ 2096974 w 12193268"/>
              <a:gd name="connsiteY14387" fmla="*/ 402712 h 6852115"/>
              <a:gd name="connsiteX14388" fmla="*/ 11221287 w 12193268"/>
              <a:gd name="connsiteY14388" fmla="*/ 277464 h 6852115"/>
              <a:gd name="connsiteX14389" fmla="*/ 11334285 w 12193268"/>
              <a:gd name="connsiteY14389" fmla="*/ 388820 h 6852115"/>
              <a:gd name="connsiteX14390" fmla="*/ 11221209 w 12193268"/>
              <a:gd name="connsiteY14390" fmla="*/ 500098 h 6852115"/>
              <a:gd name="connsiteX14391" fmla="*/ 11108210 w 12193268"/>
              <a:gd name="connsiteY14391" fmla="*/ 388742 h 6852115"/>
              <a:gd name="connsiteX14392" fmla="*/ 4409007 w 12193268"/>
              <a:gd name="connsiteY14392" fmla="*/ 286183 h 6852115"/>
              <a:gd name="connsiteX14393" fmla="*/ 4522005 w 12193268"/>
              <a:gd name="connsiteY14393" fmla="*/ 397539 h 6852115"/>
              <a:gd name="connsiteX14394" fmla="*/ 4408928 w 12193268"/>
              <a:gd name="connsiteY14394" fmla="*/ 508818 h 6852115"/>
              <a:gd name="connsiteX14395" fmla="*/ 4295930 w 12193268"/>
              <a:gd name="connsiteY14395" fmla="*/ 397462 h 6852115"/>
              <a:gd name="connsiteX14396" fmla="*/ 7719075 w 12193268"/>
              <a:gd name="connsiteY14396" fmla="*/ 280969 h 6852115"/>
              <a:gd name="connsiteX14397" fmla="*/ 7813014 w 12193268"/>
              <a:gd name="connsiteY14397" fmla="*/ 373542 h 6852115"/>
              <a:gd name="connsiteX14398" fmla="*/ 7813012 w 12193268"/>
              <a:gd name="connsiteY14398" fmla="*/ 379323 h 6852115"/>
              <a:gd name="connsiteX14399" fmla="*/ 7815948 w 12193268"/>
              <a:gd name="connsiteY14399" fmla="*/ 376434 h 6852115"/>
              <a:gd name="connsiteX14400" fmla="*/ 7817214 w 12193268"/>
              <a:gd name="connsiteY14400" fmla="*/ 377681 h 6852115"/>
              <a:gd name="connsiteX14401" fmla="*/ 7817214 w 12193268"/>
              <a:gd name="connsiteY14401" fmla="*/ 375187 h 6852115"/>
              <a:gd name="connsiteX14402" fmla="*/ 7911217 w 12193268"/>
              <a:gd name="connsiteY14402" fmla="*/ 282679 h 6852115"/>
              <a:gd name="connsiteX14403" fmla="*/ 8024217 w 12193268"/>
              <a:gd name="connsiteY14403" fmla="*/ 394034 h 6852115"/>
              <a:gd name="connsiteX14404" fmla="*/ 7911139 w 12193268"/>
              <a:gd name="connsiteY14404" fmla="*/ 505312 h 6852115"/>
              <a:gd name="connsiteX14405" fmla="*/ 7817201 w 12193268"/>
              <a:gd name="connsiteY14405" fmla="*/ 412739 h 6852115"/>
              <a:gd name="connsiteX14406" fmla="*/ 7817203 w 12193268"/>
              <a:gd name="connsiteY14406" fmla="*/ 406959 h 6852115"/>
              <a:gd name="connsiteX14407" fmla="*/ 7814267 w 12193268"/>
              <a:gd name="connsiteY14407" fmla="*/ 409848 h 6852115"/>
              <a:gd name="connsiteX14408" fmla="*/ 7813002 w 12193268"/>
              <a:gd name="connsiteY14408" fmla="*/ 408601 h 6852115"/>
              <a:gd name="connsiteX14409" fmla="*/ 7813001 w 12193268"/>
              <a:gd name="connsiteY14409" fmla="*/ 411094 h 6852115"/>
              <a:gd name="connsiteX14410" fmla="*/ 7718997 w 12193268"/>
              <a:gd name="connsiteY14410" fmla="*/ 503603 h 6852115"/>
              <a:gd name="connsiteX14411" fmla="*/ 7605998 w 12193268"/>
              <a:gd name="connsiteY14411" fmla="*/ 392248 h 6852115"/>
              <a:gd name="connsiteX14412" fmla="*/ 9907397 w 12193268"/>
              <a:gd name="connsiteY14412" fmla="*/ 275734 h 6852115"/>
              <a:gd name="connsiteX14413" fmla="*/ 10000622 w 12193268"/>
              <a:gd name="connsiteY14413" fmla="*/ 367604 h 6852115"/>
              <a:gd name="connsiteX14414" fmla="*/ 10000616 w 12193268"/>
              <a:gd name="connsiteY14414" fmla="*/ 383508 h 6852115"/>
              <a:gd name="connsiteX14415" fmla="*/ 10098822 w 12193268"/>
              <a:gd name="connsiteY14415" fmla="*/ 286864 h 6852115"/>
              <a:gd name="connsiteX14416" fmla="*/ 10211818 w 12193268"/>
              <a:gd name="connsiteY14416" fmla="*/ 398219 h 6852115"/>
              <a:gd name="connsiteX14417" fmla="*/ 10098744 w 12193268"/>
              <a:gd name="connsiteY14417" fmla="*/ 509498 h 6852115"/>
              <a:gd name="connsiteX14418" fmla="*/ 10005519 w 12193268"/>
              <a:gd name="connsiteY14418" fmla="*/ 417628 h 6852115"/>
              <a:gd name="connsiteX14419" fmla="*/ 10005524 w 12193268"/>
              <a:gd name="connsiteY14419" fmla="*/ 401724 h 6852115"/>
              <a:gd name="connsiteX14420" fmla="*/ 9907319 w 12193268"/>
              <a:gd name="connsiteY14420" fmla="*/ 498367 h 6852115"/>
              <a:gd name="connsiteX14421" fmla="*/ 9794320 w 12193268"/>
              <a:gd name="connsiteY14421" fmla="*/ 387012 h 6852115"/>
              <a:gd name="connsiteX14422" fmla="*/ 6845363 w 12193268"/>
              <a:gd name="connsiteY14422" fmla="*/ 278515 h 6852115"/>
              <a:gd name="connsiteX14423" fmla="*/ 6958361 w 12193268"/>
              <a:gd name="connsiteY14423" fmla="*/ 389870 h 6852115"/>
              <a:gd name="connsiteX14424" fmla="*/ 6845285 w 12193268"/>
              <a:gd name="connsiteY14424" fmla="*/ 501148 h 6852115"/>
              <a:gd name="connsiteX14425" fmla="*/ 6732286 w 12193268"/>
              <a:gd name="connsiteY14425" fmla="*/ 389793 h 6852115"/>
              <a:gd name="connsiteX14426" fmla="*/ 9033685 w 12193268"/>
              <a:gd name="connsiteY14426" fmla="*/ 273279 h 6852115"/>
              <a:gd name="connsiteX14427" fmla="*/ 9146684 w 12193268"/>
              <a:gd name="connsiteY14427" fmla="*/ 384635 h 6852115"/>
              <a:gd name="connsiteX14428" fmla="*/ 9033607 w 12193268"/>
              <a:gd name="connsiteY14428" fmla="*/ 495913 h 6852115"/>
              <a:gd name="connsiteX14429" fmla="*/ 8920608 w 12193268"/>
              <a:gd name="connsiteY14429" fmla="*/ 384557 h 6852115"/>
              <a:gd name="connsiteX14430" fmla="*/ 5531474 w 12193268"/>
              <a:gd name="connsiteY14430" fmla="*/ 276784 h 6852115"/>
              <a:gd name="connsiteX14431" fmla="*/ 5624698 w 12193268"/>
              <a:gd name="connsiteY14431" fmla="*/ 368654 h 6852115"/>
              <a:gd name="connsiteX14432" fmla="*/ 5624693 w 12193268"/>
              <a:gd name="connsiteY14432" fmla="*/ 384558 h 6852115"/>
              <a:gd name="connsiteX14433" fmla="*/ 5722899 w 12193268"/>
              <a:gd name="connsiteY14433" fmla="*/ 287915 h 6852115"/>
              <a:gd name="connsiteX14434" fmla="*/ 5835895 w 12193268"/>
              <a:gd name="connsiteY14434" fmla="*/ 399269 h 6852115"/>
              <a:gd name="connsiteX14435" fmla="*/ 5722820 w 12193268"/>
              <a:gd name="connsiteY14435" fmla="*/ 510548 h 6852115"/>
              <a:gd name="connsiteX14436" fmla="*/ 5629595 w 12193268"/>
              <a:gd name="connsiteY14436" fmla="*/ 418678 h 6852115"/>
              <a:gd name="connsiteX14437" fmla="*/ 5629601 w 12193268"/>
              <a:gd name="connsiteY14437" fmla="*/ 402774 h 6852115"/>
              <a:gd name="connsiteX14438" fmla="*/ 5531395 w 12193268"/>
              <a:gd name="connsiteY14438" fmla="*/ 499418 h 6852115"/>
              <a:gd name="connsiteX14439" fmla="*/ 5418397 w 12193268"/>
              <a:gd name="connsiteY14439" fmla="*/ 388062 h 6852115"/>
              <a:gd name="connsiteX14440" fmla="*/ 10537636 w 12193268"/>
              <a:gd name="connsiteY14440" fmla="*/ 269694 h 6852115"/>
              <a:gd name="connsiteX14441" fmla="*/ 10670402 w 12193268"/>
              <a:gd name="connsiteY14441" fmla="*/ 400532 h 6852115"/>
              <a:gd name="connsiteX14442" fmla="*/ 10537543 w 12193268"/>
              <a:gd name="connsiteY14442" fmla="*/ 531278 h 6852115"/>
              <a:gd name="connsiteX14443" fmla="*/ 10404776 w 12193268"/>
              <a:gd name="connsiteY14443" fmla="*/ 400441 h 6852115"/>
              <a:gd name="connsiteX14444" fmla="*/ 2458806 w 12193268"/>
              <a:gd name="connsiteY14444" fmla="*/ 279580 h 6852115"/>
              <a:gd name="connsiteX14445" fmla="*/ 2571805 w 12193268"/>
              <a:gd name="connsiteY14445" fmla="*/ 390936 h 6852115"/>
              <a:gd name="connsiteX14446" fmla="*/ 2458729 w 12193268"/>
              <a:gd name="connsiteY14446" fmla="*/ 502214 h 6852115"/>
              <a:gd name="connsiteX14447" fmla="*/ 2345730 w 12193268"/>
              <a:gd name="connsiteY14447" fmla="*/ 390858 h 6852115"/>
              <a:gd name="connsiteX14448" fmla="*/ 4657761 w 12193268"/>
              <a:gd name="connsiteY14448" fmla="*/ 274330 h 6852115"/>
              <a:gd name="connsiteX14449" fmla="*/ 4770760 w 12193268"/>
              <a:gd name="connsiteY14449" fmla="*/ 385686 h 6852115"/>
              <a:gd name="connsiteX14450" fmla="*/ 4657683 w 12193268"/>
              <a:gd name="connsiteY14450" fmla="*/ 496964 h 6852115"/>
              <a:gd name="connsiteX14451" fmla="*/ 4544684 w 12193268"/>
              <a:gd name="connsiteY14451" fmla="*/ 385608 h 6852115"/>
              <a:gd name="connsiteX14452" fmla="*/ 1144917 w 12193268"/>
              <a:gd name="connsiteY14452" fmla="*/ 277850 h 6852115"/>
              <a:gd name="connsiteX14453" fmla="*/ 1238142 w 12193268"/>
              <a:gd name="connsiteY14453" fmla="*/ 369720 h 6852115"/>
              <a:gd name="connsiteX14454" fmla="*/ 1238137 w 12193268"/>
              <a:gd name="connsiteY14454" fmla="*/ 385624 h 6852115"/>
              <a:gd name="connsiteX14455" fmla="*/ 1336342 w 12193268"/>
              <a:gd name="connsiteY14455" fmla="*/ 288980 h 6852115"/>
              <a:gd name="connsiteX14456" fmla="*/ 1449338 w 12193268"/>
              <a:gd name="connsiteY14456" fmla="*/ 400335 h 6852115"/>
              <a:gd name="connsiteX14457" fmla="*/ 1336263 w 12193268"/>
              <a:gd name="connsiteY14457" fmla="*/ 511614 h 6852115"/>
              <a:gd name="connsiteX14458" fmla="*/ 1243039 w 12193268"/>
              <a:gd name="connsiteY14458" fmla="*/ 419744 h 6852115"/>
              <a:gd name="connsiteX14459" fmla="*/ 1243045 w 12193268"/>
              <a:gd name="connsiteY14459" fmla="*/ 403840 h 6852115"/>
              <a:gd name="connsiteX14460" fmla="*/ 1144839 w 12193268"/>
              <a:gd name="connsiteY14460" fmla="*/ 500483 h 6852115"/>
              <a:gd name="connsiteX14461" fmla="*/ 1031839 w 12193268"/>
              <a:gd name="connsiteY14461" fmla="*/ 389128 h 6852115"/>
              <a:gd name="connsiteX14462" fmla="*/ 6161712 w 12193268"/>
              <a:gd name="connsiteY14462" fmla="*/ 270745 h 6852115"/>
              <a:gd name="connsiteX14463" fmla="*/ 6294478 w 12193268"/>
              <a:gd name="connsiteY14463" fmla="*/ 401582 h 6852115"/>
              <a:gd name="connsiteX14464" fmla="*/ 6161619 w 12193268"/>
              <a:gd name="connsiteY14464" fmla="*/ 532329 h 6852115"/>
              <a:gd name="connsiteX14465" fmla="*/ 6028852 w 12193268"/>
              <a:gd name="connsiteY14465" fmla="*/ 401491 h 6852115"/>
              <a:gd name="connsiteX14466" fmla="*/ 8350034 w 12193268"/>
              <a:gd name="connsiteY14466" fmla="*/ 265510 h 6852115"/>
              <a:gd name="connsiteX14467" fmla="*/ 8482801 w 12193268"/>
              <a:gd name="connsiteY14467" fmla="*/ 396347 h 6852115"/>
              <a:gd name="connsiteX14468" fmla="*/ 8349942 w 12193268"/>
              <a:gd name="connsiteY14468" fmla="*/ 527094 h 6852115"/>
              <a:gd name="connsiteX14469" fmla="*/ 8217174 w 12193268"/>
              <a:gd name="connsiteY14469" fmla="*/ 396256 h 6852115"/>
              <a:gd name="connsiteX14470" fmla="*/ 271205 w 12193268"/>
              <a:gd name="connsiteY14470" fmla="*/ 275396 h 6852115"/>
              <a:gd name="connsiteX14471" fmla="*/ 384203 w 12193268"/>
              <a:gd name="connsiteY14471" fmla="*/ 386751 h 6852115"/>
              <a:gd name="connsiteX14472" fmla="*/ 271127 w 12193268"/>
              <a:gd name="connsiteY14472" fmla="*/ 498029 h 6852115"/>
              <a:gd name="connsiteX14473" fmla="*/ 158128 w 12193268"/>
              <a:gd name="connsiteY14473" fmla="*/ 386673 h 6852115"/>
              <a:gd name="connsiteX14474" fmla="*/ 11656197 w 12193268"/>
              <a:gd name="connsiteY14474" fmla="*/ 258138 h 6852115"/>
              <a:gd name="connsiteX14475" fmla="*/ 11788964 w 12193268"/>
              <a:gd name="connsiteY14475" fmla="*/ 388975 h 6852115"/>
              <a:gd name="connsiteX14476" fmla="*/ 11656104 w 12193268"/>
              <a:gd name="connsiteY14476" fmla="*/ 519722 h 6852115"/>
              <a:gd name="connsiteX14477" fmla="*/ 11523337 w 12193268"/>
              <a:gd name="connsiteY14477" fmla="*/ 388884 h 6852115"/>
              <a:gd name="connsiteX14478" fmla="*/ 1775156 w 12193268"/>
              <a:gd name="connsiteY14478" fmla="*/ 271810 h 6852115"/>
              <a:gd name="connsiteX14479" fmla="*/ 1907922 w 12193268"/>
              <a:gd name="connsiteY14479" fmla="*/ 402648 h 6852115"/>
              <a:gd name="connsiteX14480" fmla="*/ 1775062 w 12193268"/>
              <a:gd name="connsiteY14480" fmla="*/ 533395 h 6852115"/>
              <a:gd name="connsiteX14481" fmla="*/ 1642296 w 12193268"/>
              <a:gd name="connsiteY14481" fmla="*/ 402557 h 6852115"/>
              <a:gd name="connsiteX14482" fmla="*/ 3974110 w 12193268"/>
              <a:gd name="connsiteY14482" fmla="*/ 266560 h 6852115"/>
              <a:gd name="connsiteX14483" fmla="*/ 4106878 w 12193268"/>
              <a:gd name="connsiteY14483" fmla="*/ 397398 h 6852115"/>
              <a:gd name="connsiteX14484" fmla="*/ 3974018 w 12193268"/>
              <a:gd name="connsiteY14484" fmla="*/ 528144 h 6852115"/>
              <a:gd name="connsiteX14485" fmla="*/ 3841250 w 12193268"/>
              <a:gd name="connsiteY14485" fmla="*/ 397307 h 6852115"/>
              <a:gd name="connsiteX14486" fmla="*/ 7280273 w 12193268"/>
              <a:gd name="connsiteY14486" fmla="*/ 259188 h 6852115"/>
              <a:gd name="connsiteX14487" fmla="*/ 7413041 w 12193268"/>
              <a:gd name="connsiteY14487" fmla="*/ 390026 h 6852115"/>
              <a:gd name="connsiteX14488" fmla="*/ 7280181 w 12193268"/>
              <a:gd name="connsiteY14488" fmla="*/ 520772 h 6852115"/>
              <a:gd name="connsiteX14489" fmla="*/ 7147413 w 12193268"/>
              <a:gd name="connsiteY14489" fmla="*/ 389935 h 6852115"/>
              <a:gd name="connsiteX14490" fmla="*/ 9468595 w 12193268"/>
              <a:gd name="connsiteY14490" fmla="*/ 253953 h 6852115"/>
              <a:gd name="connsiteX14491" fmla="*/ 9601363 w 12193268"/>
              <a:gd name="connsiteY14491" fmla="*/ 384790 h 6852115"/>
              <a:gd name="connsiteX14492" fmla="*/ 9468503 w 12193268"/>
              <a:gd name="connsiteY14492" fmla="*/ 515536 h 6852115"/>
              <a:gd name="connsiteX14493" fmla="*/ 9335735 w 12193268"/>
              <a:gd name="connsiteY14493" fmla="*/ 384700 h 6852115"/>
              <a:gd name="connsiteX14494" fmla="*/ 2893716 w 12193268"/>
              <a:gd name="connsiteY14494" fmla="*/ 260254 h 6852115"/>
              <a:gd name="connsiteX14495" fmla="*/ 3026484 w 12193268"/>
              <a:gd name="connsiteY14495" fmla="*/ 391091 h 6852115"/>
              <a:gd name="connsiteX14496" fmla="*/ 2893625 w 12193268"/>
              <a:gd name="connsiteY14496" fmla="*/ 521838 h 6852115"/>
              <a:gd name="connsiteX14497" fmla="*/ 2760857 w 12193268"/>
              <a:gd name="connsiteY14497" fmla="*/ 391000 h 6852115"/>
              <a:gd name="connsiteX14498" fmla="*/ 5092671 w 12193268"/>
              <a:gd name="connsiteY14498" fmla="*/ 255004 h 6852115"/>
              <a:gd name="connsiteX14499" fmla="*/ 5225439 w 12193268"/>
              <a:gd name="connsiteY14499" fmla="*/ 385840 h 6852115"/>
              <a:gd name="connsiteX14500" fmla="*/ 5092579 w 12193268"/>
              <a:gd name="connsiteY14500" fmla="*/ 516587 h 6852115"/>
              <a:gd name="connsiteX14501" fmla="*/ 4959811 w 12193268"/>
              <a:gd name="connsiteY14501" fmla="*/ 385750 h 6852115"/>
              <a:gd name="connsiteX14502" fmla="*/ 706115 w 12193268"/>
              <a:gd name="connsiteY14502" fmla="*/ 256069 h 6852115"/>
              <a:gd name="connsiteX14503" fmla="*/ 838882 w 12193268"/>
              <a:gd name="connsiteY14503" fmla="*/ 386906 h 6852115"/>
              <a:gd name="connsiteX14504" fmla="*/ 706023 w 12193268"/>
              <a:gd name="connsiteY14504" fmla="*/ 517652 h 6852115"/>
              <a:gd name="connsiteX14505" fmla="*/ 573255 w 12193268"/>
              <a:gd name="connsiteY14505" fmla="*/ 386816 h 6852115"/>
              <a:gd name="connsiteX14506" fmla="*/ 10537428 w 12193268"/>
              <a:gd name="connsiteY14506" fmla="*/ 209962 h 6852115"/>
              <a:gd name="connsiteX14507" fmla="*/ 10494034 w 12193268"/>
              <a:gd name="connsiteY14507" fmla="*/ 251503 h 6852115"/>
              <a:gd name="connsiteX14508" fmla="*/ 10344901 w 12193268"/>
              <a:gd name="connsiteY14508" fmla="*/ 398265 h 6852115"/>
              <a:gd name="connsiteX14509" fmla="*/ 10537522 w 12193268"/>
              <a:gd name="connsiteY14509" fmla="*/ 588086 h 6852115"/>
              <a:gd name="connsiteX14510" fmla="*/ 10730278 w 12193268"/>
              <a:gd name="connsiteY14510" fmla="*/ 398397 h 6852115"/>
              <a:gd name="connsiteX14511" fmla="*/ 10597609 w 12193268"/>
              <a:gd name="connsiteY14511" fmla="*/ 267656 h 6852115"/>
              <a:gd name="connsiteX14512" fmla="*/ 6161504 w 12193268"/>
              <a:gd name="connsiteY14512" fmla="*/ 211012 h 6852115"/>
              <a:gd name="connsiteX14513" fmla="*/ 6118111 w 12193268"/>
              <a:gd name="connsiteY14513" fmla="*/ 252554 h 6852115"/>
              <a:gd name="connsiteX14514" fmla="*/ 5968978 w 12193268"/>
              <a:gd name="connsiteY14514" fmla="*/ 399315 h 6852115"/>
              <a:gd name="connsiteX14515" fmla="*/ 6161599 w 12193268"/>
              <a:gd name="connsiteY14515" fmla="*/ 589137 h 6852115"/>
              <a:gd name="connsiteX14516" fmla="*/ 6354354 w 12193268"/>
              <a:gd name="connsiteY14516" fmla="*/ 399447 h 6852115"/>
              <a:gd name="connsiteX14517" fmla="*/ 6221686 w 12193268"/>
              <a:gd name="connsiteY14517" fmla="*/ 268706 h 6852115"/>
              <a:gd name="connsiteX14518" fmla="*/ 11656217 w 12193268"/>
              <a:gd name="connsiteY14518" fmla="*/ 201331 h 6852115"/>
              <a:gd name="connsiteX14519" fmla="*/ 11463461 w 12193268"/>
              <a:gd name="connsiteY14519" fmla="*/ 391020 h 6852115"/>
              <a:gd name="connsiteX14520" fmla="*/ 11596131 w 12193268"/>
              <a:gd name="connsiteY14520" fmla="*/ 521760 h 6852115"/>
              <a:gd name="connsiteX14521" fmla="*/ 11656312 w 12193268"/>
              <a:gd name="connsiteY14521" fmla="*/ 579454 h 6852115"/>
              <a:gd name="connsiteX14522" fmla="*/ 11699706 w 12193268"/>
              <a:gd name="connsiteY14522" fmla="*/ 537912 h 6852115"/>
              <a:gd name="connsiteX14523" fmla="*/ 11848838 w 12193268"/>
              <a:gd name="connsiteY14523" fmla="*/ 391151 h 6852115"/>
              <a:gd name="connsiteX14524" fmla="*/ 8349826 w 12193268"/>
              <a:gd name="connsiteY14524" fmla="*/ 205776 h 6852115"/>
              <a:gd name="connsiteX14525" fmla="*/ 8306433 w 12193268"/>
              <a:gd name="connsiteY14525" fmla="*/ 247319 h 6852115"/>
              <a:gd name="connsiteX14526" fmla="*/ 8157300 w 12193268"/>
              <a:gd name="connsiteY14526" fmla="*/ 394079 h 6852115"/>
              <a:gd name="connsiteX14527" fmla="*/ 8349922 w 12193268"/>
              <a:gd name="connsiteY14527" fmla="*/ 583901 h 6852115"/>
              <a:gd name="connsiteX14528" fmla="*/ 8542677 w 12193268"/>
              <a:gd name="connsiteY14528" fmla="*/ 394211 h 6852115"/>
              <a:gd name="connsiteX14529" fmla="*/ 8410008 w 12193268"/>
              <a:gd name="connsiteY14529" fmla="*/ 263471 h 6852115"/>
              <a:gd name="connsiteX14530" fmla="*/ 1774948 w 12193268"/>
              <a:gd name="connsiteY14530" fmla="*/ 212078 h 6852115"/>
              <a:gd name="connsiteX14531" fmla="*/ 1731554 w 12193268"/>
              <a:gd name="connsiteY14531" fmla="*/ 253620 h 6852115"/>
              <a:gd name="connsiteX14532" fmla="*/ 1582420 w 12193268"/>
              <a:gd name="connsiteY14532" fmla="*/ 400381 h 6852115"/>
              <a:gd name="connsiteX14533" fmla="*/ 1775042 w 12193268"/>
              <a:gd name="connsiteY14533" fmla="*/ 590202 h 6852115"/>
              <a:gd name="connsiteX14534" fmla="*/ 1967798 w 12193268"/>
              <a:gd name="connsiteY14534" fmla="*/ 400513 h 6852115"/>
              <a:gd name="connsiteX14535" fmla="*/ 1835129 w 12193268"/>
              <a:gd name="connsiteY14535" fmla="*/ 269772 h 6852115"/>
              <a:gd name="connsiteX14536" fmla="*/ 7280293 w 12193268"/>
              <a:gd name="connsiteY14536" fmla="*/ 202381 h 6852115"/>
              <a:gd name="connsiteX14537" fmla="*/ 7087537 w 12193268"/>
              <a:gd name="connsiteY14537" fmla="*/ 392071 h 6852115"/>
              <a:gd name="connsiteX14538" fmla="*/ 7220206 w 12193268"/>
              <a:gd name="connsiteY14538" fmla="*/ 522811 h 6852115"/>
              <a:gd name="connsiteX14539" fmla="*/ 7280388 w 12193268"/>
              <a:gd name="connsiteY14539" fmla="*/ 580505 h 6852115"/>
              <a:gd name="connsiteX14540" fmla="*/ 7323782 w 12193268"/>
              <a:gd name="connsiteY14540" fmla="*/ 538963 h 6852115"/>
              <a:gd name="connsiteX14541" fmla="*/ 7472915 w 12193268"/>
              <a:gd name="connsiteY14541" fmla="*/ 392202 h 6852115"/>
              <a:gd name="connsiteX14542" fmla="*/ 3973903 w 12193268"/>
              <a:gd name="connsiteY14542" fmla="*/ 206827 h 6852115"/>
              <a:gd name="connsiteX14543" fmla="*/ 3930510 w 12193268"/>
              <a:gd name="connsiteY14543" fmla="*/ 248369 h 6852115"/>
              <a:gd name="connsiteX14544" fmla="*/ 3781376 w 12193268"/>
              <a:gd name="connsiteY14544" fmla="*/ 395130 h 6852115"/>
              <a:gd name="connsiteX14545" fmla="*/ 3973998 w 12193268"/>
              <a:gd name="connsiteY14545" fmla="*/ 584951 h 6852115"/>
              <a:gd name="connsiteX14546" fmla="*/ 4166754 w 12193268"/>
              <a:gd name="connsiteY14546" fmla="*/ 395262 h 6852115"/>
              <a:gd name="connsiteX14547" fmla="*/ 4034084 w 12193268"/>
              <a:gd name="connsiteY14547" fmla="*/ 264522 h 6852115"/>
              <a:gd name="connsiteX14548" fmla="*/ 9468615 w 12193268"/>
              <a:gd name="connsiteY14548" fmla="*/ 197145 h 6852115"/>
              <a:gd name="connsiteX14549" fmla="*/ 9275859 w 12193268"/>
              <a:gd name="connsiteY14549" fmla="*/ 386835 h 6852115"/>
              <a:gd name="connsiteX14550" fmla="*/ 9408529 w 12193268"/>
              <a:gd name="connsiteY14550" fmla="*/ 517576 h 6852115"/>
              <a:gd name="connsiteX14551" fmla="*/ 9468710 w 12193268"/>
              <a:gd name="connsiteY14551" fmla="*/ 575269 h 6852115"/>
              <a:gd name="connsiteX14552" fmla="*/ 9512103 w 12193268"/>
              <a:gd name="connsiteY14552" fmla="*/ 533728 h 6852115"/>
              <a:gd name="connsiteX14553" fmla="*/ 9661236 w 12193268"/>
              <a:gd name="connsiteY14553" fmla="*/ 386967 h 6852115"/>
              <a:gd name="connsiteX14554" fmla="*/ 2893736 w 12193268"/>
              <a:gd name="connsiteY14554" fmla="*/ 203447 h 6852115"/>
              <a:gd name="connsiteX14555" fmla="*/ 2700980 w 12193268"/>
              <a:gd name="connsiteY14555" fmla="*/ 393136 h 6852115"/>
              <a:gd name="connsiteX14556" fmla="*/ 2833650 w 12193268"/>
              <a:gd name="connsiteY14556" fmla="*/ 523876 h 6852115"/>
              <a:gd name="connsiteX14557" fmla="*/ 2893832 w 12193268"/>
              <a:gd name="connsiteY14557" fmla="*/ 581570 h 6852115"/>
              <a:gd name="connsiteX14558" fmla="*/ 2937226 w 12193268"/>
              <a:gd name="connsiteY14558" fmla="*/ 540029 h 6852115"/>
              <a:gd name="connsiteX14559" fmla="*/ 3086358 w 12193268"/>
              <a:gd name="connsiteY14559" fmla="*/ 393267 h 6852115"/>
              <a:gd name="connsiteX14560" fmla="*/ 5092691 w 12193268"/>
              <a:gd name="connsiteY14560" fmla="*/ 198196 h 6852115"/>
              <a:gd name="connsiteX14561" fmla="*/ 4899936 w 12193268"/>
              <a:gd name="connsiteY14561" fmla="*/ 387885 h 6852115"/>
              <a:gd name="connsiteX14562" fmla="*/ 5032606 w 12193268"/>
              <a:gd name="connsiteY14562" fmla="*/ 518626 h 6852115"/>
              <a:gd name="connsiteX14563" fmla="*/ 5092787 w 12193268"/>
              <a:gd name="connsiteY14563" fmla="*/ 576320 h 6852115"/>
              <a:gd name="connsiteX14564" fmla="*/ 5136180 w 12193268"/>
              <a:gd name="connsiteY14564" fmla="*/ 534778 h 6852115"/>
              <a:gd name="connsiteX14565" fmla="*/ 5285313 w 12193268"/>
              <a:gd name="connsiteY14565" fmla="*/ 388017 h 6852115"/>
              <a:gd name="connsiteX14566" fmla="*/ 706135 w 12193268"/>
              <a:gd name="connsiteY14566" fmla="*/ 199261 h 6852115"/>
              <a:gd name="connsiteX14567" fmla="*/ 513379 w 12193268"/>
              <a:gd name="connsiteY14567" fmla="*/ 388951 h 6852115"/>
              <a:gd name="connsiteX14568" fmla="*/ 646048 w 12193268"/>
              <a:gd name="connsiteY14568" fmla="*/ 519692 h 6852115"/>
              <a:gd name="connsiteX14569" fmla="*/ 706230 w 12193268"/>
              <a:gd name="connsiteY14569" fmla="*/ 577386 h 6852115"/>
              <a:gd name="connsiteX14570" fmla="*/ 749623 w 12193268"/>
              <a:gd name="connsiteY14570" fmla="*/ 535844 h 6852115"/>
              <a:gd name="connsiteX14571" fmla="*/ 898756 w 12193268"/>
              <a:gd name="connsiteY14571" fmla="*/ 389083 h 6852115"/>
              <a:gd name="connsiteX14572" fmla="*/ 10505389 w 12193268"/>
              <a:gd name="connsiteY14572" fmla="*/ 15922 h 6852115"/>
              <a:gd name="connsiteX14573" fmla="*/ 10539635 w 12193268"/>
              <a:gd name="connsiteY14573" fmla="*/ 49669 h 6852115"/>
              <a:gd name="connsiteX14574" fmla="*/ 10573903 w 12193268"/>
              <a:gd name="connsiteY14574" fmla="*/ 15945 h 6852115"/>
              <a:gd name="connsiteX14575" fmla="*/ 10390457 w 12193268"/>
              <a:gd name="connsiteY14575" fmla="*/ 15883 h 6852115"/>
              <a:gd name="connsiteX14576" fmla="*/ 10537446 w 12193268"/>
              <a:gd name="connsiteY14576" fmla="*/ 156797 h 6852115"/>
              <a:gd name="connsiteX14577" fmla="*/ 10684535 w 12193268"/>
              <a:gd name="connsiteY14577" fmla="*/ 15984 h 6852115"/>
              <a:gd name="connsiteX14578" fmla="*/ 10616511 w 12193268"/>
              <a:gd name="connsiteY14578" fmla="*/ 15960 h 6852115"/>
              <a:gd name="connsiteX14579" fmla="*/ 10539620 w 12193268"/>
              <a:gd name="connsiteY14579" fmla="*/ 91628 h 6852115"/>
              <a:gd name="connsiteX14580" fmla="*/ 10462781 w 12193268"/>
              <a:gd name="connsiteY14580" fmla="*/ 15907 h 6852115"/>
              <a:gd name="connsiteX14581" fmla="*/ 6129466 w 12193268"/>
              <a:gd name="connsiteY14581" fmla="*/ 16973 h 6852115"/>
              <a:gd name="connsiteX14582" fmla="*/ 6163711 w 12193268"/>
              <a:gd name="connsiteY14582" fmla="*/ 50720 h 6852115"/>
              <a:gd name="connsiteX14583" fmla="*/ 6197980 w 12193268"/>
              <a:gd name="connsiteY14583" fmla="*/ 16996 h 6852115"/>
              <a:gd name="connsiteX14584" fmla="*/ 6014534 w 12193268"/>
              <a:gd name="connsiteY14584" fmla="*/ 16933 h 6852115"/>
              <a:gd name="connsiteX14585" fmla="*/ 6161523 w 12193268"/>
              <a:gd name="connsiteY14585" fmla="*/ 157848 h 6852115"/>
              <a:gd name="connsiteX14586" fmla="*/ 6308612 w 12193268"/>
              <a:gd name="connsiteY14586" fmla="*/ 17034 h 6852115"/>
              <a:gd name="connsiteX14587" fmla="*/ 6240588 w 12193268"/>
              <a:gd name="connsiteY14587" fmla="*/ 17011 h 6852115"/>
              <a:gd name="connsiteX14588" fmla="*/ 6163697 w 12193268"/>
              <a:gd name="connsiteY14588" fmla="*/ 92679 h 6852115"/>
              <a:gd name="connsiteX14589" fmla="*/ 6086857 w 12193268"/>
              <a:gd name="connsiteY14589" fmla="*/ 16958 h 6852115"/>
              <a:gd name="connsiteX14590" fmla="*/ 8317787 w 12193268"/>
              <a:gd name="connsiteY14590" fmla="*/ 11736 h 6852115"/>
              <a:gd name="connsiteX14591" fmla="*/ 8352032 w 12193268"/>
              <a:gd name="connsiteY14591" fmla="*/ 45485 h 6852115"/>
              <a:gd name="connsiteX14592" fmla="*/ 8386302 w 12193268"/>
              <a:gd name="connsiteY14592" fmla="*/ 11761 h 6852115"/>
              <a:gd name="connsiteX14593" fmla="*/ 8202857 w 12193268"/>
              <a:gd name="connsiteY14593" fmla="*/ 11698 h 6852115"/>
              <a:gd name="connsiteX14594" fmla="*/ 8349844 w 12193268"/>
              <a:gd name="connsiteY14594" fmla="*/ 152613 h 6852115"/>
              <a:gd name="connsiteX14595" fmla="*/ 8496934 w 12193268"/>
              <a:gd name="connsiteY14595" fmla="*/ 11798 h 6852115"/>
              <a:gd name="connsiteX14596" fmla="*/ 8428909 w 12193268"/>
              <a:gd name="connsiteY14596" fmla="*/ 11775 h 6852115"/>
              <a:gd name="connsiteX14597" fmla="*/ 8352018 w 12193268"/>
              <a:gd name="connsiteY14597" fmla="*/ 87443 h 6852115"/>
              <a:gd name="connsiteX14598" fmla="*/ 8275180 w 12193268"/>
              <a:gd name="connsiteY14598" fmla="*/ 11722 h 6852115"/>
              <a:gd name="connsiteX14599" fmla="*/ 12151725 w 12193268"/>
              <a:gd name="connsiteY14599" fmla="*/ 4546 h 6852115"/>
              <a:gd name="connsiteX14600" fmla="*/ 12193255 w 12193268"/>
              <a:gd name="connsiteY14600" fmla="*/ 42930 h 6852115"/>
              <a:gd name="connsiteX14601" fmla="*/ 12193268 w 12193268"/>
              <a:gd name="connsiteY14601" fmla="*/ 4560 h 6852115"/>
              <a:gd name="connsiteX14602" fmla="*/ 12034516 w 12193268"/>
              <a:gd name="connsiteY14602" fmla="*/ 4506 h 6852115"/>
              <a:gd name="connsiteX14603" fmla="*/ 12193216 w 12193268"/>
              <a:gd name="connsiteY14603" fmla="*/ 151190 h 6852115"/>
              <a:gd name="connsiteX14604" fmla="*/ 12193236 w 12193268"/>
              <a:gd name="connsiteY14604" fmla="*/ 95175 h 6852115"/>
              <a:gd name="connsiteX14605" fmla="*/ 12095161 w 12193268"/>
              <a:gd name="connsiteY14605" fmla="*/ 4526 h 6852115"/>
              <a:gd name="connsiteX14606" fmla="*/ 11907490 w 12193268"/>
              <a:gd name="connsiteY14606" fmla="*/ 4463 h 6852115"/>
              <a:gd name="connsiteX14607" fmla="*/ 12193175 w 12193268"/>
              <a:gd name="connsiteY14607" fmla="*/ 268517 h 6852115"/>
              <a:gd name="connsiteX14608" fmla="*/ 12193198 w 12193268"/>
              <a:gd name="connsiteY14608" fmla="*/ 203435 h 6852115"/>
              <a:gd name="connsiteX14609" fmla="*/ 11977951 w 12193268"/>
              <a:gd name="connsiteY14609" fmla="*/ 4486 h 6852115"/>
              <a:gd name="connsiteX14610" fmla="*/ 11805295 w 12193268"/>
              <a:gd name="connsiteY14610" fmla="*/ 4427 h 6852115"/>
              <a:gd name="connsiteX14611" fmla="*/ 11831961 w 12193268"/>
              <a:gd name="connsiteY14611" fmla="*/ 31440 h 6852115"/>
              <a:gd name="connsiteX14612" fmla="*/ 11684203 w 12193268"/>
              <a:gd name="connsiteY14612" fmla="*/ 172896 h 6852115"/>
              <a:gd name="connsiteX14613" fmla="*/ 11771749 w 12193268"/>
              <a:gd name="connsiteY14613" fmla="*/ 256824 h 6852115"/>
              <a:gd name="connsiteX14614" fmla="*/ 11894587 w 12193268"/>
              <a:gd name="connsiteY14614" fmla="*/ 143444 h 6852115"/>
              <a:gd name="connsiteX14615" fmla="*/ 11860550 w 12193268"/>
              <a:gd name="connsiteY14615" fmla="*/ 111984 h 6852115"/>
              <a:gd name="connsiteX14616" fmla="*/ 11773744 w 12193268"/>
              <a:gd name="connsiteY14616" fmla="*/ 192106 h 6852115"/>
              <a:gd name="connsiteX14617" fmla="*/ 11747283 w 12193268"/>
              <a:gd name="connsiteY14617" fmla="*/ 164302 h 6852115"/>
              <a:gd name="connsiteX14618" fmla="*/ 11859175 w 12193268"/>
              <a:gd name="connsiteY14618" fmla="*/ 58450 h 6852115"/>
              <a:gd name="connsiteX14619" fmla="*/ 11950695 w 12193268"/>
              <a:gd name="connsiteY14619" fmla="*/ 143042 h 6852115"/>
              <a:gd name="connsiteX14620" fmla="*/ 11799504 w 12193268"/>
              <a:gd name="connsiteY14620" fmla="*/ 283433 h 6852115"/>
              <a:gd name="connsiteX14621" fmla="*/ 11882456 w 12193268"/>
              <a:gd name="connsiteY14621" fmla="*/ 362957 h 6852115"/>
              <a:gd name="connsiteX14622" fmla="*/ 12004054 w 12193268"/>
              <a:gd name="connsiteY14622" fmla="*/ 246546 h 6852115"/>
              <a:gd name="connsiteX14623" fmla="*/ 11979439 w 12193268"/>
              <a:gd name="connsiteY14623" fmla="*/ 223796 h 6852115"/>
              <a:gd name="connsiteX14624" fmla="*/ 11889858 w 12193268"/>
              <a:gd name="connsiteY14624" fmla="*/ 306478 h 6852115"/>
              <a:gd name="connsiteX14625" fmla="*/ 11863397 w 12193268"/>
              <a:gd name="connsiteY14625" fmla="*/ 278675 h 6852115"/>
              <a:gd name="connsiteX14626" fmla="*/ 11979972 w 12193268"/>
              <a:gd name="connsiteY14626" fmla="*/ 172026 h 6852115"/>
              <a:gd name="connsiteX14627" fmla="*/ 12062181 w 12193268"/>
              <a:gd name="connsiteY14627" fmla="*/ 248010 h 6852115"/>
              <a:gd name="connsiteX14628" fmla="*/ 11910194 w 12193268"/>
              <a:gd name="connsiteY14628" fmla="*/ 389548 h 6852115"/>
              <a:gd name="connsiteX14629" fmla="*/ 12061038 w 12193268"/>
              <a:gd name="connsiteY14629" fmla="*/ 530396 h 6852115"/>
              <a:gd name="connsiteX14630" fmla="*/ 11978776 w 12193268"/>
              <a:gd name="connsiteY14630" fmla="*/ 606323 h 6852115"/>
              <a:gd name="connsiteX14631" fmla="*/ 11972255 w 12193268"/>
              <a:gd name="connsiteY14631" fmla="*/ 599472 h 6852115"/>
              <a:gd name="connsiteX14632" fmla="*/ 11971355 w 12193268"/>
              <a:gd name="connsiteY14632" fmla="*/ 600416 h 6852115"/>
              <a:gd name="connsiteX14633" fmla="*/ 11862275 w 12193268"/>
              <a:gd name="connsiteY14633" fmla="*/ 499596 h 6852115"/>
              <a:gd name="connsiteX14634" fmla="*/ 11888756 w 12193268"/>
              <a:gd name="connsiteY14634" fmla="*/ 471810 h 6852115"/>
              <a:gd name="connsiteX14635" fmla="*/ 11978279 w 12193268"/>
              <a:gd name="connsiteY14635" fmla="*/ 554554 h 6852115"/>
              <a:gd name="connsiteX14636" fmla="*/ 12003019 w 12193268"/>
              <a:gd name="connsiteY14636" fmla="*/ 531719 h 6852115"/>
              <a:gd name="connsiteX14637" fmla="*/ 11882438 w 12193268"/>
              <a:gd name="connsiteY14637" fmla="*/ 416121 h 6852115"/>
              <a:gd name="connsiteX14638" fmla="*/ 11799340 w 12193268"/>
              <a:gd name="connsiteY14638" fmla="*/ 495674 h 6852115"/>
              <a:gd name="connsiteX14639" fmla="*/ 11949479 w 12193268"/>
              <a:gd name="connsiteY14639" fmla="*/ 635287 h 6852115"/>
              <a:gd name="connsiteX14640" fmla="*/ 11857898 w 12193268"/>
              <a:gd name="connsiteY14640" fmla="*/ 719816 h 6852115"/>
              <a:gd name="connsiteX14641" fmla="*/ 11746081 w 12193268"/>
              <a:gd name="connsiteY14641" fmla="*/ 613889 h 6852115"/>
              <a:gd name="connsiteX14642" fmla="*/ 11772562 w 12193268"/>
              <a:gd name="connsiteY14642" fmla="*/ 586103 h 6852115"/>
              <a:gd name="connsiteX14643" fmla="*/ 11859311 w 12193268"/>
              <a:gd name="connsiteY14643" fmla="*/ 666284 h 6852115"/>
              <a:gd name="connsiteX14644" fmla="*/ 11893371 w 12193268"/>
              <a:gd name="connsiteY14644" fmla="*/ 634847 h 6852115"/>
              <a:gd name="connsiteX14645" fmla="*/ 11771565 w 12193268"/>
              <a:gd name="connsiteY14645" fmla="*/ 522264 h 6852115"/>
              <a:gd name="connsiteX14646" fmla="*/ 11684049 w 12193268"/>
              <a:gd name="connsiteY14646" fmla="*/ 606046 h 6852115"/>
              <a:gd name="connsiteX14647" fmla="*/ 11834774 w 12193268"/>
              <a:gd name="connsiteY14647" fmla="*/ 750541 h 6852115"/>
              <a:gd name="connsiteX14648" fmla="*/ 11832508 w 12193268"/>
              <a:gd name="connsiteY14648" fmla="*/ 752833 h 6852115"/>
              <a:gd name="connsiteX14649" fmla="*/ 11799766 w 12193268"/>
              <a:gd name="connsiteY14649" fmla="*/ 752822 h 6852115"/>
              <a:gd name="connsiteX14650" fmla="*/ 11816131 w 12193268"/>
              <a:gd name="connsiteY14650" fmla="*/ 769400 h 6852115"/>
              <a:gd name="connsiteX14651" fmla="*/ 11812042 w 12193268"/>
              <a:gd name="connsiteY14651" fmla="*/ 773536 h 6852115"/>
              <a:gd name="connsiteX14652" fmla="*/ 11820217 w 12193268"/>
              <a:gd name="connsiteY14652" fmla="*/ 773539 h 6852115"/>
              <a:gd name="connsiteX14653" fmla="*/ 11826432 w 12193268"/>
              <a:gd name="connsiteY14653" fmla="*/ 779834 h 6852115"/>
              <a:gd name="connsiteX14654" fmla="*/ 11678673 w 12193268"/>
              <a:gd name="connsiteY14654" fmla="*/ 921290 h 6852115"/>
              <a:gd name="connsiteX14655" fmla="*/ 11766219 w 12193268"/>
              <a:gd name="connsiteY14655" fmla="*/ 1005219 h 6852115"/>
              <a:gd name="connsiteX14656" fmla="*/ 11889058 w 12193268"/>
              <a:gd name="connsiteY14656" fmla="*/ 891838 h 6852115"/>
              <a:gd name="connsiteX14657" fmla="*/ 11855021 w 12193268"/>
              <a:gd name="connsiteY14657" fmla="*/ 860378 h 6852115"/>
              <a:gd name="connsiteX14658" fmla="*/ 11768215 w 12193268"/>
              <a:gd name="connsiteY14658" fmla="*/ 940499 h 6852115"/>
              <a:gd name="connsiteX14659" fmla="*/ 11741753 w 12193268"/>
              <a:gd name="connsiteY14659" fmla="*/ 912696 h 6852115"/>
              <a:gd name="connsiteX14660" fmla="*/ 11853645 w 12193268"/>
              <a:gd name="connsiteY14660" fmla="*/ 806845 h 6852115"/>
              <a:gd name="connsiteX14661" fmla="*/ 11945166 w 12193268"/>
              <a:gd name="connsiteY14661" fmla="*/ 891436 h 6852115"/>
              <a:gd name="connsiteX14662" fmla="*/ 11793975 w 12193268"/>
              <a:gd name="connsiteY14662" fmla="*/ 1031828 h 6852115"/>
              <a:gd name="connsiteX14663" fmla="*/ 11876927 w 12193268"/>
              <a:gd name="connsiteY14663" fmla="*/ 1111352 h 6852115"/>
              <a:gd name="connsiteX14664" fmla="*/ 11998524 w 12193268"/>
              <a:gd name="connsiteY14664" fmla="*/ 994941 h 6852115"/>
              <a:gd name="connsiteX14665" fmla="*/ 11973909 w 12193268"/>
              <a:gd name="connsiteY14665" fmla="*/ 972190 h 6852115"/>
              <a:gd name="connsiteX14666" fmla="*/ 11884329 w 12193268"/>
              <a:gd name="connsiteY14666" fmla="*/ 1054873 h 6852115"/>
              <a:gd name="connsiteX14667" fmla="*/ 11857866 w 12193268"/>
              <a:gd name="connsiteY14667" fmla="*/ 1027070 h 6852115"/>
              <a:gd name="connsiteX14668" fmla="*/ 11974443 w 12193268"/>
              <a:gd name="connsiteY14668" fmla="*/ 920420 h 6852115"/>
              <a:gd name="connsiteX14669" fmla="*/ 12056652 w 12193268"/>
              <a:gd name="connsiteY14669" fmla="*/ 996405 h 6852115"/>
              <a:gd name="connsiteX14670" fmla="*/ 11904665 w 12193268"/>
              <a:gd name="connsiteY14670" fmla="*/ 1137943 h 6852115"/>
              <a:gd name="connsiteX14671" fmla="*/ 12055509 w 12193268"/>
              <a:gd name="connsiteY14671" fmla="*/ 1278791 h 6852115"/>
              <a:gd name="connsiteX14672" fmla="*/ 11973247 w 12193268"/>
              <a:gd name="connsiteY14672" fmla="*/ 1354719 h 6852115"/>
              <a:gd name="connsiteX14673" fmla="*/ 11966725 w 12193268"/>
              <a:gd name="connsiteY14673" fmla="*/ 1347867 h 6852115"/>
              <a:gd name="connsiteX14674" fmla="*/ 11965825 w 12193268"/>
              <a:gd name="connsiteY14674" fmla="*/ 1348811 h 6852115"/>
              <a:gd name="connsiteX14675" fmla="*/ 11856745 w 12193268"/>
              <a:gd name="connsiteY14675" fmla="*/ 1247991 h 6852115"/>
              <a:gd name="connsiteX14676" fmla="*/ 11883227 w 12193268"/>
              <a:gd name="connsiteY14676" fmla="*/ 1220205 h 6852115"/>
              <a:gd name="connsiteX14677" fmla="*/ 11972750 w 12193268"/>
              <a:gd name="connsiteY14677" fmla="*/ 1302949 h 6852115"/>
              <a:gd name="connsiteX14678" fmla="*/ 11997490 w 12193268"/>
              <a:gd name="connsiteY14678" fmla="*/ 1280114 h 6852115"/>
              <a:gd name="connsiteX14679" fmla="*/ 11876908 w 12193268"/>
              <a:gd name="connsiteY14679" fmla="*/ 1164516 h 6852115"/>
              <a:gd name="connsiteX14680" fmla="*/ 11793811 w 12193268"/>
              <a:gd name="connsiteY14680" fmla="*/ 1244069 h 6852115"/>
              <a:gd name="connsiteX14681" fmla="*/ 11943949 w 12193268"/>
              <a:gd name="connsiteY14681" fmla="*/ 1383682 h 6852115"/>
              <a:gd name="connsiteX14682" fmla="*/ 11852369 w 12193268"/>
              <a:gd name="connsiteY14682" fmla="*/ 1468211 h 6852115"/>
              <a:gd name="connsiteX14683" fmla="*/ 11740551 w 12193268"/>
              <a:gd name="connsiteY14683" fmla="*/ 1362284 h 6852115"/>
              <a:gd name="connsiteX14684" fmla="*/ 11767032 w 12193268"/>
              <a:gd name="connsiteY14684" fmla="*/ 1334498 h 6852115"/>
              <a:gd name="connsiteX14685" fmla="*/ 11853782 w 12193268"/>
              <a:gd name="connsiteY14685" fmla="*/ 1414678 h 6852115"/>
              <a:gd name="connsiteX14686" fmla="*/ 11887841 w 12193268"/>
              <a:gd name="connsiteY14686" fmla="*/ 1383242 h 6852115"/>
              <a:gd name="connsiteX14687" fmla="*/ 11766035 w 12193268"/>
              <a:gd name="connsiteY14687" fmla="*/ 1270659 h 6852115"/>
              <a:gd name="connsiteX14688" fmla="*/ 11678520 w 12193268"/>
              <a:gd name="connsiteY14688" fmla="*/ 1354441 h 6852115"/>
              <a:gd name="connsiteX14689" fmla="*/ 11829245 w 12193268"/>
              <a:gd name="connsiteY14689" fmla="*/ 1498936 h 6852115"/>
              <a:gd name="connsiteX14690" fmla="*/ 11806925 w 12193268"/>
              <a:gd name="connsiteY14690" fmla="*/ 1521514 h 6852115"/>
              <a:gd name="connsiteX14691" fmla="*/ 11800725 w 12193268"/>
              <a:gd name="connsiteY14691" fmla="*/ 1521514 h 6852115"/>
              <a:gd name="connsiteX14692" fmla="*/ 11827401 w 12193268"/>
              <a:gd name="connsiteY14692" fmla="*/ 1548518 h 6852115"/>
              <a:gd name="connsiteX14693" fmla="*/ 11679693 w 12193268"/>
              <a:gd name="connsiteY14693" fmla="*/ 1690024 h 6852115"/>
              <a:gd name="connsiteX14694" fmla="*/ 11767268 w 12193268"/>
              <a:gd name="connsiteY14694" fmla="*/ 1773922 h 6852115"/>
              <a:gd name="connsiteX14695" fmla="*/ 11890066 w 12193268"/>
              <a:gd name="connsiteY14695" fmla="*/ 1660500 h 6852115"/>
              <a:gd name="connsiteX14696" fmla="*/ 11856018 w 12193268"/>
              <a:gd name="connsiteY14696" fmla="*/ 1629053 h 6852115"/>
              <a:gd name="connsiteX14697" fmla="*/ 11769241 w 12193268"/>
              <a:gd name="connsiteY14697" fmla="*/ 1709204 h 6852115"/>
              <a:gd name="connsiteX14698" fmla="*/ 11742769 w 12193268"/>
              <a:gd name="connsiteY14698" fmla="*/ 1681409 h 6852115"/>
              <a:gd name="connsiteX14699" fmla="*/ 11854624 w 12193268"/>
              <a:gd name="connsiteY14699" fmla="*/ 1575519 h 6852115"/>
              <a:gd name="connsiteX14700" fmla="*/ 11946175 w 12193268"/>
              <a:gd name="connsiteY14700" fmla="*/ 1660079 h 6852115"/>
              <a:gd name="connsiteX14701" fmla="*/ 11795034 w 12193268"/>
              <a:gd name="connsiteY14701" fmla="*/ 1800522 h 6852115"/>
              <a:gd name="connsiteX14702" fmla="*/ 11878014 w 12193268"/>
              <a:gd name="connsiteY14702" fmla="*/ 1880017 h 6852115"/>
              <a:gd name="connsiteX14703" fmla="*/ 11999570 w 12193268"/>
              <a:gd name="connsiteY14703" fmla="*/ 1763565 h 6852115"/>
              <a:gd name="connsiteX14704" fmla="*/ 11974946 w 12193268"/>
              <a:gd name="connsiteY14704" fmla="*/ 1740823 h 6852115"/>
              <a:gd name="connsiteX14705" fmla="*/ 11885395 w 12193268"/>
              <a:gd name="connsiteY14705" fmla="*/ 1823536 h 6852115"/>
              <a:gd name="connsiteX14706" fmla="*/ 11858923 w 12193268"/>
              <a:gd name="connsiteY14706" fmla="*/ 1795742 h 6852115"/>
              <a:gd name="connsiteX14707" fmla="*/ 11975463 w 12193268"/>
              <a:gd name="connsiteY14707" fmla="*/ 1689053 h 6852115"/>
              <a:gd name="connsiteX14708" fmla="*/ 12057697 w 12193268"/>
              <a:gd name="connsiteY14708" fmla="*/ 1765009 h 6852115"/>
              <a:gd name="connsiteX14709" fmla="*/ 11905760 w 12193268"/>
              <a:gd name="connsiteY14709" fmla="*/ 1906599 h 6852115"/>
              <a:gd name="connsiteX14710" fmla="*/ 12056653 w 12193268"/>
              <a:gd name="connsiteY14710" fmla="*/ 2047396 h 6852115"/>
              <a:gd name="connsiteX14711" fmla="*/ 11974419 w 12193268"/>
              <a:gd name="connsiteY14711" fmla="*/ 2123351 h 6852115"/>
              <a:gd name="connsiteX14712" fmla="*/ 11967895 w 12193268"/>
              <a:gd name="connsiteY14712" fmla="*/ 2116502 h 6852115"/>
              <a:gd name="connsiteX14713" fmla="*/ 11966996 w 12193268"/>
              <a:gd name="connsiteY14713" fmla="*/ 2117446 h 6852115"/>
              <a:gd name="connsiteX14714" fmla="*/ 11857880 w 12193268"/>
              <a:gd name="connsiteY14714" fmla="*/ 2016663 h 6852115"/>
              <a:gd name="connsiteX14715" fmla="*/ 11884352 w 12193268"/>
              <a:gd name="connsiteY14715" fmla="*/ 1988868 h 6852115"/>
              <a:gd name="connsiteX14716" fmla="*/ 11973904 w 12193268"/>
              <a:gd name="connsiteY14716" fmla="*/ 2071582 h 6852115"/>
              <a:gd name="connsiteX14717" fmla="*/ 11998636 w 12193268"/>
              <a:gd name="connsiteY14717" fmla="*/ 2048738 h 6852115"/>
              <a:gd name="connsiteX14718" fmla="*/ 11878014 w 12193268"/>
              <a:gd name="connsiteY14718" fmla="*/ 1933181 h 6852115"/>
              <a:gd name="connsiteX14719" fmla="*/ 11794944 w 12193268"/>
              <a:gd name="connsiteY14719" fmla="*/ 2012762 h 6852115"/>
              <a:gd name="connsiteX14720" fmla="*/ 11945132 w 12193268"/>
              <a:gd name="connsiteY14720" fmla="*/ 2152325 h 6852115"/>
              <a:gd name="connsiteX14721" fmla="*/ 11853581 w 12193268"/>
              <a:gd name="connsiteY14721" fmla="*/ 2236885 h 6852115"/>
              <a:gd name="connsiteX14722" fmla="*/ 11741726 w 12193268"/>
              <a:gd name="connsiteY14722" fmla="*/ 2130995 h 6852115"/>
              <a:gd name="connsiteX14723" fmla="*/ 11768198 w 12193268"/>
              <a:gd name="connsiteY14723" fmla="*/ 2103202 h 6852115"/>
              <a:gd name="connsiteX14724" fmla="*/ 11854975 w 12193268"/>
              <a:gd name="connsiteY14724" fmla="*/ 2183353 h 6852115"/>
              <a:gd name="connsiteX14725" fmla="*/ 11889023 w 12193268"/>
              <a:gd name="connsiteY14725" fmla="*/ 2151904 h 6852115"/>
              <a:gd name="connsiteX14726" fmla="*/ 11767178 w 12193268"/>
              <a:gd name="connsiteY14726" fmla="*/ 2039362 h 6852115"/>
              <a:gd name="connsiteX14727" fmla="*/ 11679693 w 12193268"/>
              <a:gd name="connsiteY14727" fmla="*/ 2123174 h 6852115"/>
              <a:gd name="connsiteX14728" fmla="*/ 11830467 w 12193268"/>
              <a:gd name="connsiteY14728" fmla="*/ 2267619 h 6852115"/>
              <a:gd name="connsiteX14729" fmla="*/ 11828203 w 12193268"/>
              <a:gd name="connsiteY14729" fmla="*/ 2269910 h 6852115"/>
              <a:gd name="connsiteX14730" fmla="*/ 11795460 w 12193268"/>
              <a:gd name="connsiteY14730" fmla="*/ 2269910 h 6852115"/>
              <a:gd name="connsiteX14731" fmla="*/ 11811832 w 12193268"/>
              <a:gd name="connsiteY14731" fmla="*/ 2286483 h 6852115"/>
              <a:gd name="connsiteX14732" fmla="*/ 11807743 w 12193268"/>
              <a:gd name="connsiteY14732" fmla="*/ 2290622 h 6852115"/>
              <a:gd name="connsiteX14733" fmla="*/ 11815920 w 12193268"/>
              <a:gd name="connsiteY14733" fmla="*/ 2290622 h 6852115"/>
              <a:gd name="connsiteX14734" fmla="*/ 11822136 w 12193268"/>
              <a:gd name="connsiteY14734" fmla="*/ 2296914 h 6852115"/>
              <a:gd name="connsiteX14735" fmla="*/ 11674428 w 12193268"/>
              <a:gd name="connsiteY14735" fmla="*/ 2438420 h 6852115"/>
              <a:gd name="connsiteX14736" fmla="*/ 11762003 w 12193268"/>
              <a:gd name="connsiteY14736" fmla="*/ 2522318 h 6852115"/>
              <a:gd name="connsiteX14737" fmla="*/ 11884802 w 12193268"/>
              <a:gd name="connsiteY14737" fmla="*/ 2408896 h 6852115"/>
              <a:gd name="connsiteX14738" fmla="*/ 11850753 w 12193268"/>
              <a:gd name="connsiteY14738" fmla="*/ 2377448 h 6852115"/>
              <a:gd name="connsiteX14739" fmla="*/ 11763976 w 12193268"/>
              <a:gd name="connsiteY14739" fmla="*/ 2457599 h 6852115"/>
              <a:gd name="connsiteX14740" fmla="*/ 11737504 w 12193268"/>
              <a:gd name="connsiteY14740" fmla="*/ 2429806 h 6852115"/>
              <a:gd name="connsiteX14741" fmla="*/ 11849359 w 12193268"/>
              <a:gd name="connsiteY14741" fmla="*/ 2323914 h 6852115"/>
              <a:gd name="connsiteX14742" fmla="*/ 11940910 w 12193268"/>
              <a:gd name="connsiteY14742" fmla="*/ 2408476 h 6852115"/>
              <a:gd name="connsiteX14743" fmla="*/ 11789769 w 12193268"/>
              <a:gd name="connsiteY14743" fmla="*/ 2548919 h 6852115"/>
              <a:gd name="connsiteX14744" fmla="*/ 11872748 w 12193268"/>
              <a:gd name="connsiteY14744" fmla="*/ 2628413 h 6852115"/>
              <a:gd name="connsiteX14745" fmla="*/ 11994305 w 12193268"/>
              <a:gd name="connsiteY14745" fmla="*/ 2511961 h 6852115"/>
              <a:gd name="connsiteX14746" fmla="*/ 11969682 w 12193268"/>
              <a:gd name="connsiteY14746" fmla="*/ 2489218 h 6852115"/>
              <a:gd name="connsiteX14747" fmla="*/ 11880130 w 12193268"/>
              <a:gd name="connsiteY14747" fmla="*/ 2571933 h 6852115"/>
              <a:gd name="connsiteX14748" fmla="*/ 11853658 w 12193268"/>
              <a:gd name="connsiteY14748" fmla="*/ 2544138 h 6852115"/>
              <a:gd name="connsiteX14749" fmla="*/ 11970197 w 12193268"/>
              <a:gd name="connsiteY14749" fmla="*/ 2437449 h 6852115"/>
              <a:gd name="connsiteX14750" fmla="*/ 12052432 w 12193268"/>
              <a:gd name="connsiteY14750" fmla="*/ 2513405 h 6852115"/>
              <a:gd name="connsiteX14751" fmla="*/ 11900495 w 12193268"/>
              <a:gd name="connsiteY14751" fmla="*/ 2654994 h 6852115"/>
              <a:gd name="connsiteX14752" fmla="*/ 12051389 w 12193268"/>
              <a:gd name="connsiteY14752" fmla="*/ 2795791 h 6852115"/>
              <a:gd name="connsiteX14753" fmla="*/ 11969154 w 12193268"/>
              <a:gd name="connsiteY14753" fmla="*/ 2871748 h 6852115"/>
              <a:gd name="connsiteX14754" fmla="*/ 11962630 w 12193268"/>
              <a:gd name="connsiteY14754" fmla="*/ 2864897 h 6852115"/>
              <a:gd name="connsiteX14755" fmla="*/ 11961731 w 12193268"/>
              <a:gd name="connsiteY14755" fmla="*/ 2865842 h 6852115"/>
              <a:gd name="connsiteX14756" fmla="*/ 11852615 w 12193268"/>
              <a:gd name="connsiteY14756" fmla="*/ 2765059 h 6852115"/>
              <a:gd name="connsiteX14757" fmla="*/ 11879087 w 12193268"/>
              <a:gd name="connsiteY14757" fmla="*/ 2737264 h 6852115"/>
              <a:gd name="connsiteX14758" fmla="*/ 11968639 w 12193268"/>
              <a:gd name="connsiteY14758" fmla="*/ 2819978 h 6852115"/>
              <a:gd name="connsiteX14759" fmla="*/ 11993371 w 12193268"/>
              <a:gd name="connsiteY14759" fmla="*/ 2797135 h 6852115"/>
              <a:gd name="connsiteX14760" fmla="*/ 11872748 w 12193268"/>
              <a:gd name="connsiteY14760" fmla="*/ 2681577 h 6852115"/>
              <a:gd name="connsiteX14761" fmla="*/ 11789678 w 12193268"/>
              <a:gd name="connsiteY14761" fmla="*/ 2761159 h 6852115"/>
              <a:gd name="connsiteX14762" fmla="*/ 11939867 w 12193268"/>
              <a:gd name="connsiteY14762" fmla="*/ 2900720 h 6852115"/>
              <a:gd name="connsiteX14763" fmla="*/ 11848316 w 12193268"/>
              <a:gd name="connsiteY14763" fmla="*/ 2985281 h 6852115"/>
              <a:gd name="connsiteX14764" fmla="*/ 11736461 w 12193268"/>
              <a:gd name="connsiteY14764" fmla="*/ 2879392 h 6852115"/>
              <a:gd name="connsiteX14765" fmla="*/ 11762933 w 12193268"/>
              <a:gd name="connsiteY14765" fmla="*/ 2851597 h 6852115"/>
              <a:gd name="connsiteX14766" fmla="*/ 11849710 w 12193268"/>
              <a:gd name="connsiteY14766" fmla="*/ 2931748 h 6852115"/>
              <a:gd name="connsiteX14767" fmla="*/ 11883759 w 12193268"/>
              <a:gd name="connsiteY14767" fmla="*/ 2900299 h 6852115"/>
              <a:gd name="connsiteX14768" fmla="*/ 11761913 w 12193268"/>
              <a:gd name="connsiteY14768" fmla="*/ 2787759 h 6852115"/>
              <a:gd name="connsiteX14769" fmla="*/ 11674428 w 12193268"/>
              <a:gd name="connsiteY14769" fmla="*/ 2871571 h 6852115"/>
              <a:gd name="connsiteX14770" fmla="*/ 11825203 w 12193268"/>
              <a:gd name="connsiteY14770" fmla="*/ 3016014 h 6852115"/>
              <a:gd name="connsiteX14771" fmla="*/ 11812370 w 12193268"/>
              <a:gd name="connsiteY14771" fmla="*/ 3029004 h 6852115"/>
              <a:gd name="connsiteX14772" fmla="*/ 11796949 w 12193268"/>
              <a:gd name="connsiteY14772" fmla="*/ 3028999 h 6852115"/>
              <a:gd name="connsiteX14773" fmla="*/ 11804660 w 12193268"/>
              <a:gd name="connsiteY14773" fmla="*/ 3036810 h 6852115"/>
              <a:gd name="connsiteX14774" fmla="*/ 11802479 w 12193268"/>
              <a:gd name="connsiteY14774" fmla="*/ 3039017 h 6852115"/>
              <a:gd name="connsiteX14775" fmla="*/ 11806839 w 12193268"/>
              <a:gd name="connsiteY14775" fmla="*/ 3039017 h 6852115"/>
              <a:gd name="connsiteX14776" fmla="*/ 11823615 w 12193268"/>
              <a:gd name="connsiteY14776" fmla="*/ 3056012 h 6852115"/>
              <a:gd name="connsiteX14777" fmla="*/ 11675857 w 12193268"/>
              <a:gd name="connsiteY14777" fmla="*/ 3197468 h 6852115"/>
              <a:gd name="connsiteX14778" fmla="*/ 11763402 w 12193268"/>
              <a:gd name="connsiteY14778" fmla="*/ 3281395 h 6852115"/>
              <a:gd name="connsiteX14779" fmla="*/ 11886241 w 12193268"/>
              <a:gd name="connsiteY14779" fmla="*/ 3168015 h 6852115"/>
              <a:gd name="connsiteX14780" fmla="*/ 11852204 w 12193268"/>
              <a:gd name="connsiteY14780" fmla="*/ 3136556 h 6852115"/>
              <a:gd name="connsiteX14781" fmla="*/ 11765399 w 12193268"/>
              <a:gd name="connsiteY14781" fmla="*/ 3216677 h 6852115"/>
              <a:gd name="connsiteX14782" fmla="*/ 11738936 w 12193268"/>
              <a:gd name="connsiteY14782" fmla="*/ 3188874 h 6852115"/>
              <a:gd name="connsiteX14783" fmla="*/ 11850828 w 12193268"/>
              <a:gd name="connsiteY14783" fmla="*/ 3083022 h 6852115"/>
              <a:gd name="connsiteX14784" fmla="*/ 11942350 w 12193268"/>
              <a:gd name="connsiteY14784" fmla="*/ 3167614 h 6852115"/>
              <a:gd name="connsiteX14785" fmla="*/ 11791159 w 12193268"/>
              <a:gd name="connsiteY14785" fmla="*/ 3308004 h 6852115"/>
              <a:gd name="connsiteX14786" fmla="*/ 11874111 w 12193268"/>
              <a:gd name="connsiteY14786" fmla="*/ 3387528 h 6852115"/>
              <a:gd name="connsiteX14787" fmla="*/ 11995708 w 12193268"/>
              <a:gd name="connsiteY14787" fmla="*/ 3271118 h 6852115"/>
              <a:gd name="connsiteX14788" fmla="*/ 11971093 w 12193268"/>
              <a:gd name="connsiteY14788" fmla="*/ 3248367 h 6852115"/>
              <a:gd name="connsiteX14789" fmla="*/ 11881512 w 12193268"/>
              <a:gd name="connsiteY14789" fmla="*/ 3331050 h 6852115"/>
              <a:gd name="connsiteX14790" fmla="*/ 11855050 w 12193268"/>
              <a:gd name="connsiteY14790" fmla="*/ 3303246 h 6852115"/>
              <a:gd name="connsiteX14791" fmla="*/ 11971627 w 12193268"/>
              <a:gd name="connsiteY14791" fmla="*/ 3196598 h 6852115"/>
              <a:gd name="connsiteX14792" fmla="*/ 12053834 w 12193268"/>
              <a:gd name="connsiteY14792" fmla="*/ 3272582 h 6852115"/>
              <a:gd name="connsiteX14793" fmla="*/ 11901848 w 12193268"/>
              <a:gd name="connsiteY14793" fmla="*/ 3414118 h 6852115"/>
              <a:gd name="connsiteX14794" fmla="*/ 12052691 w 12193268"/>
              <a:gd name="connsiteY14794" fmla="*/ 3554966 h 6852115"/>
              <a:gd name="connsiteX14795" fmla="*/ 11970430 w 12193268"/>
              <a:gd name="connsiteY14795" fmla="*/ 3630893 h 6852115"/>
              <a:gd name="connsiteX14796" fmla="*/ 11963909 w 12193268"/>
              <a:gd name="connsiteY14796" fmla="*/ 3624041 h 6852115"/>
              <a:gd name="connsiteX14797" fmla="*/ 11963009 w 12193268"/>
              <a:gd name="connsiteY14797" fmla="*/ 3624986 h 6852115"/>
              <a:gd name="connsiteX14798" fmla="*/ 11853929 w 12193268"/>
              <a:gd name="connsiteY14798" fmla="*/ 3524165 h 6852115"/>
              <a:gd name="connsiteX14799" fmla="*/ 11880411 w 12193268"/>
              <a:gd name="connsiteY14799" fmla="*/ 3496379 h 6852115"/>
              <a:gd name="connsiteX14800" fmla="*/ 11969934 w 12193268"/>
              <a:gd name="connsiteY14800" fmla="*/ 3579124 h 6852115"/>
              <a:gd name="connsiteX14801" fmla="*/ 11994673 w 12193268"/>
              <a:gd name="connsiteY14801" fmla="*/ 3556288 h 6852115"/>
              <a:gd name="connsiteX14802" fmla="*/ 11874092 w 12193268"/>
              <a:gd name="connsiteY14802" fmla="*/ 3440691 h 6852115"/>
              <a:gd name="connsiteX14803" fmla="*/ 11790994 w 12193268"/>
              <a:gd name="connsiteY14803" fmla="*/ 3520244 h 6852115"/>
              <a:gd name="connsiteX14804" fmla="*/ 11941133 w 12193268"/>
              <a:gd name="connsiteY14804" fmla="*/ 3659857 h 6852115"/>
              <a:gd name="connsiteX14805" fmla="*/ 11849552 w 12193268"/>
              <a:gd name="connsiteY14805" fmla="*/ 3744386 h 6852115"/>
              <a:gd name="connsiteX14806" fmla="*/ 11737734 w 12193268"/>
              <a:gd name="connsiteY14806" fmla="*/ 3638458 h 6852115"/>
              <a:gd name="connsiteX14807" fmla="*/ 11764216 w 12193268"/>
              <a:gd name="connsiteY14807" fmla="*/ 3610673 h 6852115"/>
              <a:gd name="connsiteX14808" fmla="*/ 11850965 w 12193268"/>
              <a:gd name="connsiteY14808" fmla="*/ 3690853 h 6852115"/>
              <a:gd name="connsiteX14809" fmla="*/ 11885024 w 12193268"/>
              <a:gd name="connsiteY14809" fmla="*/ 3659417 h 6852115"/>
              <a:gd name="connsiteX14810" fmla="*/ 11763219 w 12193268"/>
              <a:gd name="connsiteY14810" fmla="*/ 3546834 h 6852115"/>
              <a:gd name="connsiteX14811" fmla="*/ 11675704 w 12193268"/>
              <a:gd name="connsiteY14811" fmla="*/ 3630616 h 6852115"/>
              <a:gd name="connsiteX14812" fmla="*/ 11826427 w 12193268"/>
              <a:gd name="connsiteY14812" fmla="*/ 3775111 h 6852115"/>
              <a:gd name="connsiteX14813" fmla="*/ 11824162 w 12193268"/>
              <a:gd name="connsiteY14813" fmla="*/ 3777403 h 6852115"/>
              <a:gd name="connsiteX14814" fmla="*/ 11791419 w 12193268"/>
              <a:gd name="connsiteY14814" fmla="*/ 3777392 h 6852115"/>
              <a:gd name="connsiteX14815" fmla="*/ 11807785 w 12193268"/>
              <a:gd name="connsiteY14815" fmla="*/ 3793970 h 6852115"/>
              <a:gd name="connsiteX14816" fmla="*/ 11803696 w 12193268"/>
              <a:gd name="connsiteY14816" fmla="*/ 3798106 h 6852115"/>
              <a:gd name="connsiteX14817" fmla="*/ 11811871 w 12193268"/>
              <a:gd name="connsiteY14817" fmla="*/ 3798109 h 6852115"/>
              <a:gd name="connsiteX14818" fmla="*/ 11818086 w 12193268"/>
              <a:gd name="connsiteY14818" fmla="*/ 3804405 h 6852115"/>
              <a:gd name="connsiteX14819" fmla="*/ 11670328 w 12193268"/>
              <a:gd name="connsiteY14819" fmla="*/ 3945861 h 6852115"/>
              <a:gd name="connsiteX14820" fmla="*/ 11757873 w 12193268"/>
              <a:gd name="connsiteY14820" fmla="*/ 4029788 h 6852115"/>
              <a:gd name="connsiteX14821" fmla="*/ 11880711 w 12193268"/>
              <a:gd name="connsiteY14821" fmla="*/ 3916407 h 6852115"/>
              <a:gd name="connsiteX14822" fmla="*/ 11846675 w 12193268"/>
              <a:gd name="connsiteY14822" fmla="*/ 3884949 h 6852115"/>
              <a:gd name="connsiteX14823" fmla="*/ 11759869 w 12193268"/>
              <a:gd name="connsiteY14823" fmla="*/ 3965070 h 6852115"/>
              <a:gd name="connsiteX14824" fmla="*/ 11733407 w 12193268"/>
              <a:gd name="connsiteY14824" fmla="*/ 3937266 h 6852115"/>
              <a:gd name="connsiteX14825" fmla="*/ 11845299 w 12193268"/>
              <a:gd name="connsiteY14825" fmla="*/ 3831415 h 6852115"/>
              <a:gd name="connsiteX14826" fmla="*/ 11936821 w 12193268"/>
              <a:gd name="connsiteY14826" fmla="*/ 3916006 h 6852115"/>
              <a:gd name="connsiteX14827" fmla="*/ 11785630 w 12193268"/>
              <a:gd name="connsiteY14827" fmla="*/ 4056398 h 6852115"/>
              <a:gd name="connsiteX14828" fmla="*/ 11868581 w 12193268"/>
              <a:gd name="connsiteY14828" fmla="*/ 4135922 h 6852115"/>
              <a:gd name="connsiteX14829" fmla="*/ 11990179 w 12193268"/>
              <a:gd name="connsiteY14829" fmla="*/ 4019511 h 6852115"/>
              <a:gd name="connsiteX14830" fmla="*/ 11965564 w 12193268"/>
              <a:gd name="connsiteY14830" fmla="*/ 3996759 h 6852115"/>
              <a:gd name="connsiteX14831" fmla="*/ 11875983 w 12193268"/>
              <a:gd name="connsiteY14831" fmla="*/ 4079443 h 6852115"/>
              <a:gd name="connsiteX14832" fmla="*/ 11849521 w 12193268"/>
              <a:gd name="connsiteY14832" fmla="*/ 4051638 h 6852115"/>
              <a:gd name="connsiteX14833" fmla="*/ 11966097 w 12193268"/>
              <a:gd name="connsiteY14833" fmla="*/ 3944991 h 6852115"/>
              <a:gd name="connsiteX14834" fmla="*/ 12048305 w 12193268"/>
              <a:gd name="connsiteY14834" fmla="*/ 4020975 h 6852115"/>
              <a:gd name="connsiteX14835" fmla="*/ 11896318 w 12193268"/>
              <a:gd name="connsiteY14835" fmla="*/ 4162513 h 6852115"/>
              <a:gd name="connsiteX14836" fmla="*/ 12047162 w 12193268"/>
              <a:gd name="connsiteY14836" fmla="*/ 4303360 h 6852115"/>
              <a:gd name="connsiteX14837" fmla="*/ 11964901 w 12193268"/>
              <a:gd name="connsiteY14837" fmla="*/ 4379288 h 6852115"/>
              <a:gd name="connsiteX14838" fmla="*/ 11958380 w 12193268"/>
              <a:gd name="connsiteY14838" fmla="*/ 4372436 h 6852115"/>
              <a:gd name="connsiteX14839" fmla="*/ 11957480 w 12193268"/>
              <a:gd name="connsiteY14839" fmla="*/ 4373380 h 6852115"/>
              <a:gd name="connsiteX14840" fmla="*/ 11848400 w 12193268"/>
              <a:gd name="connsiteY14840" fmla="*/ 4272560 h 6852115"/>
              <a:gd name="connsiteX14841" fmla="*/ 11874882 w 12193268"/>
              <a:gd name="connsiteY14841" fmla="*/ 4244774 h 6852115"/>
              <a:gd name="connsiteX14842" fmla="*/ 11964404 w 12193268"/>
              <a:gd name="connsiteY14842" fmla="*/ 4327518 h 6852115"/>
              <a:gd name="connsiteX14843" fmla="*/ 11989143 w 12193268"/>
              <a:gd name="connsiteY14843" fmla="*/ 4304684 h 6852115"/>
              <a:gd name="connsiteX14844" fmla="*/ 11868562 w 12193268"/>
              <a:gd name="connsiteY14844" fmla="*/ 4189085 h 6852115"/>
              <a:gd name="connsiteX14845" fmla="*/ 11785464 w 12193268"/>
              <a:gd name="connsiteY14845" fmla="*/ 4268638 h 6852115"/>
              <a:gd name="connsiteX14846" fmla="*/ 11935604 w 12193268"/>
              <a:gd name="connsiteY14846" fmla="*/ 4408252 h 6852115"/>
              <a:gd name="connsiteX14847" fmla="*/ 11844022 w 12193268"/>
              <a:gd name="connsiteY14847" fmla="*/ 4492781 h 6852115"/>
              <a:gd name="connsiteX14848" fmla="*/ 11732205 w 12193268"/>
              <a:gd name="connsiteY14848" fmla="*/ 4386854 h 6852115"/>
              <a:gd name="connsiteX14849" fmla="*/ 11758687 w 12193268"/>
              <a:gd name="connsiteY14849" fmla="*/ 4359067 h 6852115"/>
              <a:gd name="connsiteX14850" fmla="*/ 11845436 w 12193268"/>
              <a:gd name="connsiteY14850" fmla="*/ 4439248 h 6852115"/>
              <a:gd name="connsiteX14851" fmla="*/ 11879495 w 12193268"/>
              <a:gd name="connsiteY14851" fmla="*/ 4407812 h 6852115"/>
              <a:gd name="connsiteX14852" fmla="*/ 11757690 w 12193268"/>
              <a:gd name="connsiteY14852" fmla="*/ 4295229 h 6852115"/>
              <a:gd name="connsiteX14853" fmla="*/ 11670175 w 12193268"/>
              <a:gd name="connsiteY14853" fmla="*/ 4379010 h 6852115"/>
              <a:gd name="connsiteX14854" fmla="*/ 11820898 w 12193268"/>
              <a:gd name="connsiteY14854" fmla="*/ 4523506 h 6852115"/>
              <a:gd name="connsiteX14855" fmla="*/ 11798578 w 12193268"/>
              <a:gd name="connsiteY14855" fmla="*/ 4546084 h 6852115"/>
              <a:gd name="connsiteX14856" fmla="*/ 11792380 w 12193268"/>
              <a:gd name="connsiteY14856" fmla="*/ 4546084 h 6852115"/>
              <a:gd name="connsiteX14857" fmla="*/ 11819055 w 12193268"/>
              <a:gd name="connsiteY14857" fmla="*/ 4573088 h 6852115"/>
              <a:gd name="connsiteX14858" fmla="*/ 11671347 w 12193268"/>
              <a:gd name="connsiteY14858" fmla="*/ 4714595 h 6852115"/>
              <a:gd name="connsiteX14859" fmla="*/ 11758922 w 12193268"/>
              <a:gd name="connsiteY14859" fmla="*/ 4798493 h 6852115"/>
              <a:gd name="connsiteX14860" fmla="*/ 11881721 w 12193268"/>
              <a:gd name="connsiteY14860" fmla="*/ 4685070 h 6852115"/>
              <a:gd name="connsiteX14861" fmla="*/ 11847673 w 12193268"/>
              <a:gd name="connsiteY14861" fmla="*/ 4653622 h 6852115"/>
              <a:gd name="connsiteX14862" fmla="*/ 11760896 w 12193268"/>
              <a:gd name="connsiteY14862" fmla="*/ 4733774 h 6852115"/>
              <a:gd name="connsiteX14863" fmla="*/ 11734424 w 12193268"/>
              <a:gd name="connsiteY14863" fmla="*/ 4705979 h 6852115"/>
              <a:gd name="connsiteX14864" fmla="*/ 11846279 w 12193268"/>
              <a:gd name="connsiteY14864" fmla="*/ 4600089 h 6852115"/>
              <a:gd name="connsiteX14865" fmla="*/ 11937829 w 12193268"/>
              <a:gd name="connsiteY14865" fmla="*/ 4684649 h 6852115"/>
              <a:gd name="connsiteX14866" fmla="*/ 11786688 w 12193268"/>
              <a:gd name="connsiteY14866" fmla="*/ 4825092 h 6852115"/>
              <a:gd name="connsiteX14867" fmla="*/ 11869667 w 12193268"/>
              <a:gd name="connsiteY14867" fmla="*/ 4904588 h 6852115"/>
              <a:gd name="connsiteX14868" fmla="*/ 11991224 w 12193268"/>
              <a:gd name="connsiteY14868" fmla="*/ 4788136 h 6852115"/>
              <a:gd name="connsiteX14869" fmla="*/ 11966601 w 12193268"/>
              <a:gd name="connsiteY14869" fmla="*/ 4765392 h 6852115"/>
              <a:gd name="connsiteX14870" fmla="*/ 11877050 w 12193268"/>
              <a:gd name="connsiteY14870" fmla="*/ 4848106 h 6852115"/>
              <a:gd name="connsiteX14871" fmla="*/ 11850577 w 12193268"/>
              <a:gd name="connsiteY14871" fmla="*/ 4820312 h 6852115"/>
              <a:gd name="connsiteX14872" fmla="*/ 11967116 w 12193268"/>
              <a:gd name="connsiteY14872" fmla="*/ 4713624 h 6852115"/>
              <a:gd name="connsiteX14873" fmla="*/ 12049351 w 12193268"/>
              <a:gd name="connsiteY14873" fmla="*/ 4789580 h 6852115"/>
              <a:gd name="connsiteX14874" fmla="*/ 11897414 w 12193268"/>
              <a:gd name="connsiteY14874" fmla="*/ 4931170 h 6852115"/>
              <a:gd name="connsiteX14875" fmla="*/ 12048308 w 12193268"/>
              <a:gd name="connsiteY14875" fmla="*/ 5071966 h 6852115"/>
              <a:gd name="connsiteX14876" fmla="*/ 11966073 w 12193268"/>
              <a:gd name="connsiteY14876" fmla="*/ 5147922 h 6852115"/>
              <a:gd name="connsiteX14877" fmla="*/ 11959550 w 12193268"/>
              <a:gd name="connsiteY14877" fmla="*/ 5141071 h 6852115"/>
              <a:gd name="connsiteX14878" fmla="*/ 11958649 w 12193268"/>
              <a:gd name="connsiteY14878" fmla="*/ 5142016 h 6852115"/>
              <a:gd name="connsiteX14879" fmla="*/ 11849534 w 12193268"/>
              <a:gd name="connsiteY14879" fmla="*/ 5041233 h 6852115"/>
              <a:gd name="connsiteX14880" fmla="*/ 11876006 w 12193268"/>
              <a:gd name="connsiteY14880" fmla="*/ 5013438 h 6852115"/>
              <a:gd name="connsiteX14881" fmla="*/ 11965558 w 12193268"/>
              <a:gd name="connsiteY14881" fmla="*/ 5096153 h 6852115"/>
              <a:gd name="connsiteX14882" fmla="*/ 11990290 w 12193268"/>
              <a:gd name="connsiteY14882" fmla="*/ 5073309 h 6852115"/>
              <a:gd name="connsiteX14883" fmla="*/ 11869667 w 12193268"/>
              <a:gd name="connsiteY14883" fmla="*/ 4957752 h 6852115"/>
              <a:gd name="connsiteX14884" fmla="*/ 11786598 w 12193268"/>
              <a:gd name="connsiteY14884" fmla="*/ 5037333 h 6852115"/>
              <a:gd name="connsiteX14885" fmla="*/ 11936786 w 12193268"/>
              <a:gd name="connsiteY14885" fmla="*/ 5176896 h 6852115"/>
              <a:gd name="connsiteX14886" fmla="*/ 11845235 w 12193268"/>
              <a:gd name="connsiteY14886" fmla="*/ 5261455 h 6852115"/>
              <a:gd name="connsiteX14887" fmla="*/ 11733381 w 12193268"/>
              <a:gd name="connsiteY14887" fmla="*/ 5155566 h 6852115"/>
              <a:gd name="connsiteX14888" fmla="*/ 11759852 w 12193268"/>
              <a:gd name="connsiteY14888" fmla="*/ 5127771 h 6852115"/>
              <a:gd name="connsiteX14889" fmla="*/ 11846630 w 12193268"/>
              <a:gd name="connsiteY14889" fmla="*/ 5207923 h 6852115"/>
              <a:gd name="connsiteX14890" fmla="*/ 11880677 w 12193268"/>
              <a:gd name="connsiteY14890" fmla="*/ 5176475 h 6852115"/>
              <a:gd name="connsiteX14891" fmla="*/ 11758832 w 12193268"/>
              <a:gd name="connsiteY14891" fmla="*/ 5063932 h 6852115"/>
              <a:gd name="connsiteX14892" fmla="*/ 11671346 w 12193268"/>
              <a:gd name="connsiteY14892" fmla="*/ 5147744 h 6852115"/>
              <a:gd name="connsiteX14893" fmla="*/ 11822122 w 12193268"/>
              <a:gd name="connsiteY14893" fmla="*/ 5292189 h 6852115"/>
              <a:gd name="connsiteX14894" fmla="*/ 11819858 w 12193268"/>
              <a:gd name="connsiteY14894" fmla="*/ 5294480 h 6852115"/>
              <a:gd name="connsiteX14895" fmla="*/ 11787114 w 12193268"/>
              <a:gd name="connsiteY14895" fmla="*/ 5294481 h 6852115"/>
              <a:gd name="connsiteX14896" fmla="*/ 11803485 w 12193268"/>
              <a:gd name="connsiteY14896" fmla="*/ 5311053 h 6852115"/>
              <a:gd name="connsiteX14897" fmla="*/ 11799398 w 12193268"/>
              <a:gd name="connsiteY14897" fmla="*/ 5315191 h 6852115"/>
              <a:gd name="connsiteX14898" fmla="*/ 11807574 w 12193268"/>
              <a:gd name="connsiteY14898" fmla="*/ 5315191 h 6852115"/>
              <a:gd name="connsiteX14899" fmla="*/ 11813790 w 12193268"/>
              <a:gd name="connsiteY14899" fmla="*/ 5321484 h 6852115"/>
              <a:gd name="connsiteX14900" fmla="*/ 11666082 w 12193268"/>
              <a:gd name="connsiteY14900" fmla="*/ 5462991 h 6852115"/>
              <a:gd name="connsiteX14901" fmla="*/ 11753657 w 12193268"/>
              <a:gd name="connsiteY14901" fmla="*/ 5546889 h 6852115"/>
              <a:gd name="connsiteX14902" fmla="*/ 11876455 w 12193268"/>
              <a:gd name="connsiteY14902" fmla="*/ 5433466 h 6852115"/>
              <a:gd name="connsiteX14903" fmla="*/ 11842408 w 12193268"/>
              <a:gd name="connsiteY14903" fmla="*/ 5402019 h 6852115"/>
              <a:gd name="connsiteX14904" fmla="*/ 11755630 w 12193268"/>
              <a:gd name="connsiteY14904" fmla="*/ 5482170 h 6852115"/>
              <a:gd name="connsiteX14905" fmla="*/ 11729159 w 12193268"/>
              <a:gd name="connsiteY14905" fmla="*/ 5454375 h 6852115"/>
              <a:gd name="connsiteX14906" fmla="*/ 11841013 w 12193268"/>
              <a:gd name="connsiteY14906" fmla="*/ 5348485 h 6852115"/>
              <a:gd name="connsiteX14907" fmla="*/ 11932564 w 12193268"/>
              <a:gd name="connsiteY14907" fmla="*/ 5433045 h 6852115"/>
              <a:gd name="connsiteX14908" fmla="*/ 11781422 w 12193268"/>
              <a:gd name="connsiteY14908" fmla="*/ 5573489 h 6852115"/>
              <a:gd name="connsiteX14909" fmla="*/ 11864403 w 12193268"/>
              <a:gd name="connsiteY14909" fmla="*/ 5652984 h 6852115"/>
              <a:gd name="connsiteX14910" fmla="*/ 11985959 w 12193268"/>
              <a:gd name="connsiteY14910" fmla="*/ 5536532 h 6852115"/>
              <a:gd name="connsiteX14911" fmla="*/ 11961336 w 12193268"/>
              <a:gd name="connsiteY14911" fmla="*/ 5513788 h 6852115"/>
              <a:gd name="connsiteX14912" fmla="*/ 11871784 w 12193268"/>
              <a:gd name="connsiteY14912" fmla="*/ 5596503 h 6852115"/>
              <a:gd name="connsiteX14913" fmla="*/ 11845313 w 12193268"/>
              <a:gd name="connsiteY14913" fmla="*/ 5568708 h 6852115"/>
              <a:gd name="connsiteX14914" fmla="*/ 11961852 w 12193268"/>
              <a:gd name="connsiteY14914" fmla="*/ 5462020 h 6852115"/>
              <a:gd name="connsiteX14915" fmla="*/ 12044086 w 12193268"/>
              <a:gd name="connsiteY14915" fmla="*/ 5537975 h 6852115"/>
              <a:gd name="connsiteX14916" fmla="*/ 11892149 w 12193268"/>
              <a:gd name="connsiteY14916" fmla="*/ 5679567 h 6852115"/>
              <a:gd name="connsiteX14917" fmla="*/ 12043043 w 12193268"/>
              <a:gd name="connsiteY14917" fmla="*/ 5820362 h 6852115"/>
              <a:gd name="connsiteX14918" fmla="*/ 11960808 w 12193268"/>
              <a:gd name="connsiteY14918" fmla="*/ 5896317 h 6852115"/>
              <a:gd name="connsiteX14919" fmla="*/ 11954285 w 12193268"/>
              <a:gd name="connsiteY14919" fmla="*/ 5889468 h 6852115"/>
              <a:gd name="connsiteX14920" fmla="*/ 11953384 w 12193268"/>
              <a:gd name="connsiteY14920" fmla="*/ 5890413 h 6852115"/>
              <a:gd name="connsiteX14921" fmla="*/ 11844270 w 12193268"/>
              <a:gd name="connsiteY14921" fmla="*/ 5789629 h 6852115"/>
              <a:gd name="connsiteX14922" fmla="*/ 11870741 w 12193268"/>
              <a:gd name="connsiteY14922" fmla="*/ 5761835 h 6852115"/>
              <a:gd name="connsiteX14923" fmla="*/ 11960293 w 12193268"/>
              <a:gd name="connsiteY14923" fmla="*/ 5844548 h 6852115"/>
              <a:gd name="connsiteX14924" fmla="*/ 11985024 w 12193268"/>
              <a:gd name="connsiteY14924" fmla="*/ 5821704 h 6852115"/>
              <a:gd name="connsiteX14925" fmla="*/ 11864403 w 12193268"/>
              <a:gd name="connsiteY14925" fmla="*/ 5706147 h 6852115"/>
              <a:gd name="connsiteX14926" fmla="*/ 11781333 w 12193268"/>
              <a:gd name="connsiteY14926" fmla="*/ 5785730 h 6852115"/>
              <a:gd name="connsiteX14927" fmla="*/ 11931521 w 12193268"/>
              <a:gd name="connsiteY14927" fmla="*/ 5925292 h 6852115"/>
              <a:gd name="connsiteX14928" fmla="*/ 11839970 w 12193268"/>
              <a:gd name="connsiteY14928" fmla="*/ 6009852 h 6852115"/>
              <a:gd name="connsiteX14929" fmla="*/ 11728115 w 12193268"/>
              <a:gd name="connsiteY14929" fmla="*/ 5903962 h 6852115"/>
              <a:gd name="connsiteX14930" fmla="*/ 11754587 w 12193268"/>
              <a:gd name="connsiteY14930" fmla="*/ 5876167 h 6852115"/>
              <a:gd name="connsiteX14931" fmla="*/ 11841365 w 12193268"/>
              <a:gd name="connsiteY14931" fmla="*/ 5956318 h 6852115"/>
              <a:gd name="connsiteX14932" fmla="*/ 11875412 w 12193268"/>
              <a:gd name="connsiteY14932" fmla="*/ 5924870 h 6852115"/>
              <a:gd name="connsiteX14933" fmla="*/ 11753567 w 12193268"/>
              <a:gd name="connsiteY14933" fmla="*/ 5812329 h 6852115"/>
              <a:gd name="connsiteX14934" fmla="*/ 11666082 w 12193268"/>
              <a:gd name="connsiteY14934" fmla="*/ 5896140 h 6852115"/>
              <a:gd name="connsiteX14935" fmla="*/ 11816856 w 12193268"/>
              <a:gd name="connsiteY14935" fmla="*/ 6040586 h 6852115"/>
              <a:gd name="connsiteX14936" fmla="*/ 11794132 w 12193268"/>
              <a:gd name="connsiteY14936" fmla="*/ 6063588 h 6852115"/>
              <a:gd name="connsiteX14937" fmla="*/ 11847980 w 12193268"/>
              <a:gd name="connsiteY14937" fmla="*/ 6063588 h 6852115"/>
              <a:gd name="connsiteX14938" fmla="*/ 12175087 w 12193268"/>
              <a:gd name="connsiteY14938" fmla="*/ 5761458 h 6852115"/>
              <a:gd name="connsiteX14939" fmla="*/ 12175087 w 12193268"/>
              <a:gd name="connsiteY14939" fmla="*/ 5695829 h 6852115"/>
              <a:gd name="connsiteX14940" fmla="*/ 12076916 w 12193268"/>
              <a:gd name="connsiteY14940" fmla="*/ 5792506 h 6852115"/>
              <a:gd name="connsiteX14941" fmla="*/ 11963879 w 12193268"/>
              <a:gd name="connsiteY14941" fmla="*/ 5681190 h 6852115"/>
              <a:gd name="connsiteX14942" fmla="*/ 12076916 w 12193268"/>
              <a:gd name="connsiteY14942" fmla="*/ 5569872 h 6852115"/>
              <a:gd name="connsiteX14943" fmla="*/ 12175087 w 12193268"/>
              <a:gd name="connsiteY14943" fmla="*/ 5666550 h 6852115"/>
              <a:gd name="connsiteX14944" fmla="*/ 12175087 w 12193268"/>
              <a:gd name="connsiteY14944" fmla="*/ 5610683 h 6852115"/>
              <a:gd name="connsiteX14945" fmla="*/ 11854207 w 12193268"/>
              <a:gd name="connsiteY14945" fmla="*/ 5314303 h 6852115"/>
              <a:gd name="connsiteX14946" fmla="*/ 12180353 w 12193268"/>
              <a:gd name="connsiteY14946" fmla="*/ 5013061 h 6852115"/>
              <a:gd name="connsiteX14947" fmla="*/ 12180353 w 12193268"/>
              <a:gd name="connsiteY14947" fmla="*/ 4947432 h 6852115"/>
              <a:gd name="connsiteX14948" fmla="*/ 12082181 w 12193268"/>
              <a:gd name="connsiteY14948" fmla="*/ 5044110 h 6852115"/>
              <a:gd name="connsiteX14949" fmla="*/ 11969143 w 12193268"/>
              <a:gd name="connsiteY14949" fmla="*/ 4932793 h 6852115"/>
              <a:gd name="connsiteX14950" fmla="*/ 12082181 w 12193268"/>
              <a:gd name="connsiteY14950" fmla="*/ 4821477 h 6852115"/>
              <a:gd name="connsiteX14951" fmla="*/ 12180353 w 12193268"/>
              <a:gd name="connsiteY14951" fmla="*/ 4918154 h 6852115"/>
              <a:gd name="connsiteX14952" fmla="*/ 12180353 w 12193268"/>
              <a:gd name="connsiteY14952" fmla="*/ 4862286 h 6852115"/>
              <a:gd name="connsiteX14953" fmla="*/ 11838476 w 12193268"/>
              <a:gd name="connsiteY14953" fmla="*/ 4546515 h 6852115"/>
              <a:gd name="connsiteX14954" fmla="*/ 11852013 w 12193268"/>
              <a:gd name="connsiteY14954" fmla="*/ 4546519 h 6852115"/>
              <a:gd name="connsiteX14955" fmla="*/ 12179228 w 12193268"/>
              <a:gd name="connsiteY14955" fmla="*/ 4244500 h 6852115"/>
              <a:gd name="connsiteX14956" fmla="*/ 12179251 w 12193268"/>
              <a:gd name="connsiteY14956" fmla="*/ 4178873 h 6852115"/>
              <a:gd name="connsiteX14957" fmla="*/ 12081045 w 12193268"/>
              <a:gd name="connsiteY14957" fmla="*/ 4275516 h 6852115"/>
              <a:gd name="connsiteX14958" fmla="*/ 11968047 w 12193268"/>
              <a:gd name="connsiteY14958" fmla="*/ 4164161 h 6852115"/>
              <a:gd name="connsiteX14959" fmla="*/ 12081124 w 12193268"/>
              <a:gd name="connsiteY14959" fmla="*/ 4052883 h 6852115"/>
              <a:gd name="connsiteX14960" fmla="*/ 12179262 w 12193268"/>
              <a:gd name="connsiteY14960" fmla="*/ 4149594 h 6852115"/>
              <a:gd name="connsiteX14961" fmla="*/ 12179281 w 12193268"/>
              <a:gd name="connsiteY14961" fmla="*/ 4093726 h 6852115"/>
              <a:gd name="connsiteX14962" fmla="*/ 11858504 w 12193268"/>
              <a:gd name="connsiteY14962" fmla="*/ 3797237 h 6852115"/>
              <a:gd name="connsiteX14963" fmla="*/ 12184757 w 12193268"/>
              <a:gd name="connsiteY14963" fmla="*/ 3496107 h 6852115"/>
              <a:gd name="connsiteX14964" fmla="*/ 12184780 w 12193268"/>
              <a:gd name="connsiteY14964" fmla="*/ 3430478 h 6852115"/>
              <a:gd name="connsiteX14965" fmla="*/ 12086574 w 12193268"/>
              <a:gd name="connsiteY14965" fmla="*/ 3527123 h 6852115"/>
              <a:gd name="connsiteX14966" fmla="*/ 11973576 w 12193268"/>
              <a:gd name="connsiteY14966" fmla="*/ 3415767 h 6852115"/>
              <a:gd name="connsiteX14967" fmla="*/ 12086653 w 12193268"/>
              <a:gd name="connsiteY14967" fmla="*/ 3304489 h 6852115"/>
              <a:gd name="connsiteX14968" fmla="*/ 12184791 w 12193268"/>
              <a:gd name="connsiteY14968" fmla="*/ 3401200 h 6852115"/>
              <a:gd name="connsiteX14969" fmla="*/ 12184811 w 12193268"/>
              <a:gd name="connsiteY14969" fmla="*/ 3345332 h 6852115"/>
              <a:gd name="connsiteX14970" fmla="*/ 11853402 w 12193268"/>
              <a:gd name="connsiteY14970" fmla="*/ 3039017 h 6852115"/>
              <a:gd name="connsiteX14971" fmla="*/ 11856326 w 12193268"/>
              <a:gd name="connsiteY14971" fmla="*/ 3039018 h 6852115"/>
              <a:gd name="connsiteX14972" fmla="*/ 12183434 w 12193268"/>
              <a:gd name="connsiteY14972" fmla="*/ 2736886 h 6852115"/>
              <a:gd name="connsiteX14973" fmla="*/ 12183434 w 12193268"/>
              <a:gd name="connsiteY14973" fmla="*/ 2671258 h 6852115"/>
              <a:gd name="connsiteX14974" fmla="*/ 12085262 w 12193268"/>
              <a:gd name="connsiteY14974" fmla="*/ 2767937 h 6852115"/>
              <a:gd name="connsiteX14975" fmla="*/ 11972224 w 12193268"/>
              <a:gd name="connsiteY14975" fmla="*/ 2656619 h 6852115"/>
              <a:gd name="connsiteX14976" fmla="*/ 12085262 w 12193268"/>
              <a:gd name="connsiteY14976" fmla="*/ 2545303 h 6852115"/>
              <a:gd name="connsiteX14977" fmla="*/ 12183434 w 12193268"/>
              <a:gd name="connsiteY14977" fmla="*/ 2641979 h 6852115"/>
              <a:gd name="connsiteX14978" fmla="*/ 12183434 w 12193268"/>
              <a:gd name="connsiteY14978" fmla="*/ 2586112 h 6852115"/>
              <a:gd name="connsiteX14979" fmla="*/ 11862552 w 12193268"/>
              <a:gd name="connsiteY14979" fmla="*/ 2289733 h 6852115"/>
              <a:gd name="connsiteX14980" fmla="*/ 12188699 w 12193268"/>
              <a:gd name="connsiteY14980" fmla="*/ 1988490 h 6852115"/>
              <a:gd name="connsiteX14981" fmla="*/ 12188699 w 12193268"/>
              <a:gd name="connsiteY14981" fmla="*/ 1922862 h 6852115"/>
              <a:gd name="connsiteX14982" fmla="*/ 12090527 w 12193268"/>
              <a:gd name="connsiteY14982" fmla="*/ 2019540 h 6852115"/>
              <a:gd name="connsiteX14983" fmla="*/ 11977489 w 12193268"/>
              <a:gd name="connsiteY14983" fmla="*/ 1908223 h 6852115"/>
              <a:gd name="connsiteX14984" fmla="*/ 12090527 w 12193268"/>
              <a:gd name="connsiteY14984" fmla="*/ 1796906 h 6852115"/>
              <a:gd name="connsiteX14985" fmla="*/ 12188699 w 12193268"/>
              <a:gd name="connsiteY14985" fmla="*/ 1893584 h 6852115"/>
              <a:gd name="connsiteX14986" fmla="*/ 12188699 w 12193268"/>
              <a:gd name="connsiteY14986" fmla="*/ 1837717 h 6852115"/>
              <a:gd name="connsiteX14987" fmla="*/ 11846823 w 12193268"/>
              <a:gd name="connsiteY14987" fmla="*/ 1521945 h 6852115"/>
              <a:gd name="connsiteX14988" fmla="*/ 11860360 w 12193268"/>
              <a:gd name="connsiteY14988" fmla="*/ 1521950 h 6852115"/>
              <a:gd name="connsiteX14989" fmla="*/ 12187574 w 12193268"/>
              <a:gd name="connsiteY14989" fmla="*/ 1219932 h 6852115"/>
              <a:gd name="connsiteX14990" fmla="*/ 12187597 w 12193268"/>
              <a:gd name="connsiteY14990" fmla="*/ 1154303 h 6852115"/>
              <a:gd name="connsiteX14991" fmla="*/ 12089391 w 12193268"/>
              <a:gd name="connsiteY14991" fmla="*/ 1250948 h 6852115"/>
              <a:gd name="connsiteX14992" fmla="*/ 11976393 w 12193268"/>
              <a:gd name="connsiteY14992" fmla="*/ 1139592 h 6852115"/>
              <a:gd name="connsiteX14993" fmla="*/ 12089470 w 12193268"/>
              <a:gd name="connsiteY14993" fmla="*/ 1028313 h 6852115"/>
              <a:gd name="connsiteX14994" fmla="*/ 12187608 w 12193268"/>
              <a:gd name="connsiteY14994" fmla="*/ 1125025 h 6852115"/>
              <a:gd name="connsiteX14995" fmla="*/ 12187627 w 12193268"/>
              <a:gd name="connsiteY14995" fmla="*/ 1069156 h 6852115"/>
              <a:gd name="connsiteX14996" fmla="*/ 11866851 w 12193268"/>
              <a:gd name="connsiteY14996" fmla="*/ 772667 h 6852115"/>
              <a:gd name="connsiteX14997" fmla="*/ 12193103 w 12193268"/>
              <a:gd name="connsiteY14997" fmla="*/ 471537 h 6852115"/>
              <a:gd name="connsiteX14998" fmla="*/ 12193127 w 12193268"/>
              <a:gd name="connsiteY14998" fmla="*/ 405908 h 6852115"/>
              <a:gd name="connsiteX14999" fmla="*/ 12094921 w 12193268"/>
              <a:gd name="connsiteY14999" fmla="*/ 502553 h 6852115"/>
              <a:gd name="connsiteX15000" fmla="*/ 11981922 w 12193268"/>
              <a:gd name="connsiteY15000" fmla="*/ 391197 h 6852115"/>
              <a:gd name="connsiteX15001" fmla="*/ 12094999 w 12193268"/>
              <a:gd name="connsiteY15001" fmla="*/ 279918 h 6852115"/>
              <a:gd name="connsiteX15002" fmla="*/ 12193137 w 12193268"/>
              <a:gd name="connsiteY15002" fmla="*/ 376630 h 6852115"/>
              <a:gd name="connsiteX15003" fmla="*/ 12193156 w 12193268"/>
              <a:gd name="connsiteY15003" fmla="*/ 320762 h 6852115"/>
              <a:gd name="connsiteX15004" fmla="*/ 11850925 w 12193268"/>
              <a:gd name="connsiteY15004" fmla="*/ 4443 h 6852115"/>
              <a:gd name="connsiteX15005" fmla="*/ 11617899 w 12193268"/>
              <a:gd name="connsiteY15005" fmla="*/ 4364 h 6852115"/>
              <a:gd name="connsiteX15006" fmla="*/ 11655814 w 12193268"/>
              <a:gd name="connsiteY15006" fmla="*/ 41727 h 6852115"/>
              <a:gd name="connsiteX15007" fmla="*/ 11693756 w 12193268"/>
              <a:gd name="connsiteY15007" fmla="*/ 4389 h 6852115"/>
              <a:gd name="connsiteX15008" fmla="*/ 1742909 w 12193268"/>
              <a:gd name="connsiteY15008" fmla="*/ 18038 h 6852115"/>
              <a:gd name="connsiteX15009" fmla="*/ 1777154 w 12193268"/>
              <a:gd name="connsiteY15009" fmla="*/ 51785 h 6852115"/>
              <a:gd name="connsiteX15010" fmla="*/ 1811423 w 12193268"/>
              <a:gd name="connsiteY15010" fmla="*/ 18061 h 6852115"/>
              <a:gd name="connsiteX15011" fmla="*/ 1627977 w 12193268"/>
              <a:gd name="connsiteY15011" fmla="*/ 17999 h 6852115"/>
              <a:gd name="connsiteX15012" fmla="*/ 1774966 w 12193268"/>
              <a:gd name="connsiteY15012" fmla="*/ 158913 h 6852115"/>
              <a:gd name="connsiteX15013" fmla="*/ 1922056 w 12193268"/>
              <a:gd name="connsiteY15013" fmla="*/ 18100 h 6852115"/>
              <a:gd name="connsiteX15014" fmla="*/ 1854031 w 12193268"/>
              <a:gd name="connsiteY15014" fmla="*/ 18076 h 6852115"/>
              <a:gd name="connsiteX15015" fmla="*/ 1777140 w 12193268"/>
              <a:gd name="connsiteY15015" fmla="*/ 93745 h 6852115"/>
              <a:gd name="connsiteX15016" fmla="*/ 1700301 w 12193268"/>
              <a:gd name="connsiteY15016" fmla="*/ 18023 h 6852115"/>
              <a:gd name="connsiteX15017" fmla="*/ 11466319 w 12193268"/>
              <a:gd name="connsiteY15017" fmla="*/ 4311 h 6852115"/>
              <a:gd name="connsiteX15018" fmla="*/ 11096886 w 12193268"/>
              <a:gd name="connsiteY15018" fmla="*/ 345296 h 6852115"/>
              <a:gd name="connsiteX15019" fmla="*/ 11096885 w 12193268"/>
              <a:gd name="connsiteY15019" fmla="*/ 347743 h 6852115"/>
              <a:gd name="connsiteX15020" fmla="*/ 10737968 w 12193268"/>
              <a:gd name="connsiteY15020" fmla="*/ 16002 h 6852115"/>
              <a:gd name="connsiteX15021" fmla="*/ 10688216 w 12193268"/>
              <a:gd name="connsiteY15021" fmla="*/ 15985 h 6852115"/>
              <a:gd name="connsiteX15022" fmla="*/ 10713400 w 12193268"/>
              <a:gd name="connsiteY15022" fmla="*/ 41495 h 6852115"/>
              <a:gd name="connsiteX15023" fmla="*/ 10565184 w 12193268"/>
              <a:gd name="connsiteY15023" fmla="*/ 183389 h 6852115"/>
              <a:gd name="connsiteX15024" fmla="*/ 10652290 w 12193268"/>
              <a:gd name="connsiteY15024" fmla="*/ 266894 h 6852115"/>
              <a:gd name="connsiteX15025" fmla="*/ 10773695 w 12193268"/>
              <a:gd name="connsiteY15025" fmla="*/ 154838 h 6852115"/>
              <a:gd name="connsiteX15026" fmla="*/ 10739658 w 12193268"/>
              <a:gd name="connsiteY15026" fmla="*/ 123379 h 6852115"/>
              <a:gd name="connsiteX15027" fmla="*/ 10652853 w 12193268"/>
              <a:gd name="connsiteY15027" fmla="*/ 203499 h 6852115"/>
              <a:gd name="connsiteX15028" fmla="*/ 10626390 w 12193268"/>
              <a:gd name="connsiteY15028" fmla="*/ 175696 h 6852115"/>
              <a:gd name="connsiteX15029" fmla="*/ 10738283 w 12193268"/>
              <a:gd name="connsiteY15029" fmla="*/ 69845 h 6852115"/>
              <a:gd name="connsiteX15030" fmla="*/ 10829803 w 12193268"/>
              <a:gd name="connsiteY15030" fmla="*/ 154437 h 6852115"/>
              <a:gd name="connsiteX15031" fmla="*/ 10680045 w 12193268"/>
              <a:gd name="connsiteY15031" fmla="*/ 293504 h 6852115"/>
              <a:gd name="connsiteX15032" fmla="*/ 10763438 w 12193268"/>
              <a:gd name="connsiteY15032" fmla="*/ 373450 h 6852115"/>
              <a:gd name="connsiteX15033" fmla="*/ 10883635 w 12193268"/>
              <a:gd name="connsiteY15033" fmla="*/ 258379 h 6852115"/>
              <a:gd name="connsiteX15034" fmla="*/ 10858547 w 12193268"/>
              <a:gd name="connsiteY15034" fmla="*/ 235189 h 6852115"/>
              <a:gd name="connsiteX15035" fmla="*/ 10768967 w 12193268"/>
              <a:gd name="connsiteY15035" fmla="*/ 317873 h 6852115"/>
              <a:gd name="connsiteX15036" fmla="*/ 10742504 w 12193268"/>
              <a:gd name="connsiteY15036" fmla="*/ 290068 h 6852115"/>
              <a:gd name="connsiteX15037" fmla="*/ 10859081 w 12193268"/>
              <a:gd name="connsiteY15037" fmla="*/ 183421 h 6852115"/>
              <a:gd name="connsiteX15038" fmla="*/ 10941288 w 12193268"/>
              <a:gd name="connsiteY15038" fmla="*/ 259405 h 6852115"/>
              <a:gd name="connsiteX15039" fmla="*/ 10791175 w 12193268"/>
              <a:gd name="connsiteY15039" fmla="*/ 400041 h 6852115"/>
              <a:gd name="connsiteX15040" fmla="*/ 10940145 w 12193268"/>
              <a:gd name="connsiteY15040" fmla="*/ 541576 h 6852115"/>
              <a:gd name="connsiteX15041" fmla="*/ 10857884 w 12193268"/>
              <a:gd name="connsiteY15041" fmla="*/ 617503 h 6852115"/>
              <a:gd name="connsiteX15042" fmla="*/ 10741383 w 12193268"/>
              <a:gd name="connsiteY15042" fmla="*/ 510775 h 6852115"/>
              <a:gd name="connsiteX15043" fmla="*/ 10767864 w 12193268"/>
              <a:gd name="connsiteY15043" fmla="*/ 482989 h 6852115"/>
              <a:gd name="connsiteX15044" fmla="*/ 10857387 w 12193268"/>
              <a:gd name="connsiteY15044" fmla="*/ 565734 h 6852115"/>
              <a:gd name="connsiteX15045" fmla="*/ 10883446 w 12193268"/>
              <a:gd name="connsiteY15045" fmla="*/ 541681 h 6852115"/>
              <a:gd name="connsiteX15046" fmla="*/ 10763419 w 12193268"/>
              <a:gd name="connsiteY15046" fmla="*/ 426614 h 6852115"/>
              <a:gd name="connsiteX15047" fmla="*/ 10679036 w 12193268"/>
              <a:gd name="connsiteY15047" fmla="*/ 507398 h 6852115"/>
              <a:gd name="connsiteX15048" fmla="*/ 10828587 w 12193268"/>
              <a:gd name="connsiteY15048" fmla="*/ 646467 h 6852115"/>
              <a:gd name="connsiteX15049" fmla="*/ 10737006 w 12193268"/>
              <a:gd name="connsiteY15049" fmla="*/ 730996 h 6852115"/>
              <a:gd name="connsiteX15050" fmla="*/ 10625188 w 12193268"/>
              <a:gd name="connsiteY15050" fmla="*/ 625068 h 6852115"/>
              <a:gd name="connsiteX15051" fmla="*/ 10651670 w 12193268"/>
              <a:gd name="connsiteY15051" fmla="*/ 597282 h 6852115"/>
              <a:gd name="connsiteX15052" fmla="*/ 10738419 w 12193268"/>
              <a:gd name="connsiteY15052" fmla="*/ 677464 h 6852115"/>
              <a:gd name="connsiteX15053" fmla="*/ 10772478 w 12193268"/>
              <a:gd name="connsiteY15053" fmla="*/ 646026 h 6852115"/>
              <a:gd name="connsiteX15054" fmla="*/ 10651261 w 12193268"/>
              <a:gd name="connsiteY15054" fmla="*/ 533988 h 6852115"/>
              <a:gd name="connsiteX15055" fmla="*/ 10565031 w 12193268"/>
              <a:gd name="connsiteY15055" fmla="*/ 616540 h 6852115"/>
              <a:gd name="connsiteX15056" fmla="*/ 10710082 w 12193268"/>
              <a:gd name="connsiteY15056" fmla="*/ 755595 h 6852115"/>
              <a:gd name="connsiteX15057" fmla="*/ 10701394 w 12193268"/>
              <a:gd name="connsiteY15057" fmla="*/ 764385 h 6852115"/>
              <a:gd name="connsiteX15058" fmla="*/ 10682688 w 12193268"/>
              <a:gd name="connsiteY15058" fmla="*/ 764379 h 6852115"/>
              <a:gd name="connsiteX15059" fmla="*/ 10692037 w 12193268"/>
              <a:gd name="connsiteY15059" fmla="*/ 773850 h 6852115"/>
              <a:gd name="connsiteX15060" fmla="*/ 10683089 w 12193268"/>
              <a:gd name="connsiteY15060" fmla="*/ 782901 h 6852115"/>
              <a:gd name="connsiteX15061" fmla="*/ 10671381 w 12193268"/>
              <a:gd name="connsiteY15061" fmla="*/ 771676 h 6852115"/>
              <a:gd name="connsiteX15062" fmla="*/ 10679005 w 12193268"/>
              <a:gd name="connsiteY15062" fmla="*/ 764378 h 6852115"/>
              <a:gd name="connsiteX15063" fmla="*/ 10663763 w 12193268"/>
              <a:gd name="connsiteY15063" fmla="*/ 764372 h 6852115"/>
              <a:gd name="connsiteX15064" fmla="*/ 10537274 w 12193268"/>
              <a:gd name="connsiteY15064" fmla="*/ 643112 h 6852115"/>
              <a:gd name="connsiteX15065" fmla="*/ 10410701 w 12193268"/>
              <a:gd name="connsiteY15065" fmla="*/ 764286 h 6852115"/>
              <a:gd name="connsiteX15066" fmla="*/ 10384928 w 12193268"/>
              <a:gd name="connsiteY15066" fmla="*/ 764277 h 6852115"/>
              <a:gd name="connsiteX15067" fmla="*/ 10397810 w 12193268"/>
              <a:gd name="connsiteY15067" fmla="*/ 776627 h 6852115"/>
              <a:gd name="connsiteX15068" fmla="*/ 10389076 w 12193268"/>
              <a:gd name="connsiteY15068" fmla="*/ 784989 h 6852115"/>
              <a:gd name="connsiteX15069" fmla="*/ 10406540 w 12193268"/>
              <a:gd name="connsiteY15069" fmla="*/ 784994 h 6852115"/>
              <a:gd name="connsiteX15070" fmla="*/ 10531917 w 12193268"/>
              <a:gd name="connsiteY15070" fmla="*/ 905192 h 6852115"/>
              <a:gd name="connsiteX15071" fmla="*/ 10657380 w 12193268"/>
              <a:gd name="connsiteY15071" fmla="*/ 785081 h 6852115"/>
              <a:gd name="connsiteX15072" fmla="*/ 10703139 w 12193268"/>
              <a:gd name="connsiteY15072" fmla="*/ 785097 h 6852115"/>
              <a:gd name="connsiteX15073" fmla="*/ 10707870 w 12193268"/>
              <a:gd name="connsiteY15073" fmla="*/ 789890 h 6852115"/>
              <a:gd name="connsiteX15074" fmla="*/ 10559655 w 12193268"/>
              <a:gd name="connsiteY15074" fmla="*/ 931784 h 6852115"/>
              <a:gd name="connsiteX15075" fmla="*/ 10646760 w 12193268"/>
              <a:gd name="connsiteY15075" fmla="*/ 1015289 h 6852115"/>
              <a:gd name="connsiteX15076" fmla="*/ 10768165 w 12193268"/>
              <a:gd name="connsiteY15076" fmla="*/ 903232 h 6852115"/>
              <a:gd name="connsiteX15077" fmla="*/ 10734129 w 12193268"/>
              <a:gd name="connsiteY15077" fmla="*/ 871772 h 6852115"/>
              <a:gd name="connsiteX15078" fmla="*/ 10647323 w 12193268"/>
              <a:gd name="connsiteY15078" fmla="*/ 951894 h 6852115"/>
              <a:gd name="connsiteX15079" fmla="*/ 10620861 w 12193268"/>
              <a:gd name="connsiteY15079" fmla="*/ 924090 h 6852115"/>
              <a:gd name="connsiteX15080" fmla="*/ 10732753 w 12193268"/>
              <a:gd name="connsiteY15080" fmla="*/ 818239 h 6852115"/>
              <a:gd name="connsiteX15081" fmla="*/ 10824274 w 12193268"/>
              <a:gd name="connsiteY15081" fmla="*/ 902831 h 6852115"/>
              <a:gd name="connsiteX15082" fmla="*/ 10674516 w 12193268"/>
              <a:gd name="connsiteY15082" fmla="*/ 1041899 h 6852115"/>
              <a:gd name="connsiteX15083" fmla="*/ 10757908 w 12193268"/>
              <a:gd name="connsiteY15083" fmla="*/ 1121845 h 6852115"/>
              <a:gd name="connsiteX15084" fmla="*/ 10878106 w 12193268"/>
              <a:gd name="connsiteY15084" fmla="*/ 1006774 h 6852115"/>
              <a:gd name="connsiteX15085" fmla="*/ 10853017 w 12193268"/>
              <a:gd name="connsiteY15085" fmla="*/ 983584 h 6852115"/>
              <a:gd name="connsiteX15086" fmla="*/ 10763437 w 12193268"/>
              <a:gd name="connsiteY15086" fmla="*/ 1066267 h 6852115"/>
              <a:gd name="connsiteX15087" fmla="*/ 10736975 w 12193268"/>
              <a:gd name="connsiteY15087" fmla="*/ 1038463 h 6852115"/>
              <a:gd name="connsiteX15088" fmla="*/ 10853551 w 12193268"/>
              <a:gd name="connsiteY15088" fmla="*/ 931815 h 6852115"/>
              <a:gd name="connsiteX15089" fmla="*/ 10935759 w 12193268"/>
              <a:gd name="connsiteY15089" fmla="*/ 1007799 h 6852115"/>
              <a:gd name="connsiteX15090" fmla="*/ 10785646 w 12193268"/>
              <a:gd name="connsiteY15090" fmla="*/ 1148437 h 6852115"/>
              <a:gd name="connsiteX15091" fmla="*/ 10934616 w 12193268"/>
              <a:gd name="connsiteY15091" fmla="*/ 1289970 h 6852115"/>
              <a:gd name="connsiteX15092" fmla="*/ 10852355 w 12193268"/>
              <a:gd name="connsiteY15092" fmla="*/ 1365898 h 6852115"/>
              <a:gd name="connsiteX15093" fmla="*/ 10735854 w 12193268"/>
              <a:gd name="connsiteY15093" fmla="*/ 1259170 h 6852115"/>
              <a:gd name="connsiteX15094" fmla="*/ 10762335 w 12193268"/>
              <a:gd name="connsiteY15094" fmla="*/ 1231384 h 6852115"/>
              <a:gd name="connsiteX15095" fmla="*/ 10851857 w 12193268"/>
              <a:gd name="connsiteY15095" fmla="*/ 1314128 h 6852115"/>
              <a:gd name="connsiteX15096" fmla="*/ 10877917 w 12193268"/>
              <a:gd name="connsiteY15096" fmla="*/ 1290076 h 6852115"/>
              <a:gd name="connsiteX15097" fmla="*/ 10757889 w 12193268"/>
              <a:gd name="connsiteY15097" fmla="*/ 1175009 h 6852115"/>
              <a:gd name="connsiteX15098" fmla="*/ 10673506 w 12193268"/>
              <a:gd name="connsiteY15098" fmla="*/ 1255792 h 6852115"/>
              <a:gd name="connsiteX15099" fmla="*/ 10823058 w 12193268"/>
              <a:gd name="connsiteY15099" fmla="*/ 1394862 h 6852115"/>
              <a:gd name="connsiteX15100" fmla="*/ 10731476 w 12193268"/>
              <a:gd name="connsiteY15100" fmla="*/ 1479391 h 6852115"/>
              <a:gd name="connsiteX15101" fmla="*/ 10619659 w 12193268"/>
              <a:gd name="connsiteY15101" fmla="*/ 1373463 h 6852115"/>
              <a:gd name="connsiteX15102" fmla="*/ 10646141 w 12193268"/>
              <a:gd name="connsiteY15102" fmla="*/ 1345677 h 6852115"/>
              <a:gd name="connsiteX15103" fmla="*/ 10732890 w 12193268"/>
              <a:gd name="connsiteY15103" fmla="*/ 1425859 h 6852115"/>
              <a:gd name="connsiteX15104" fmla="*/ 10766949 w 12193268"/>
              <a:gd name="connsiteY15104" fmla="*/ 1394421 h 6852115"/>
              <a:gd name="connsiteX15105" fmla="*/ 10645731 w 12193268"/>
              <a:gd name="connsiteY15105" fmla="*/ 1282383 h 6852115"/>
              <a:gd name="connsiteX15106" fmla="*/ 10559502 w 12193268"/>
              <a:gd name="connsiteY15106" fmla="*/ 1364934 h 6852115"/>
              <a:gd name="connsiteX15107" fmla="*/ 10704552 w 12193268"/>
              <a:gd name="connsiteY15107" fmla="*/ 1503990 h 6852115"/>
              <a:gd name="connsiteX15108" fmla="*/ 10677560 w 12193268"/>
              <a:gd name="connsiteY15108" fmla="*/ 1531295 h 6852115"/>
              <a:gd name="connsiteX15109" fmla="*/ 10531745 w 12193268"/>
              <a:gd name="connsiteY15109" fmla="*/ 1391506 h 6852115"/>
              <a:gd name="connsiteX15110" fmla="*/ 10383546 w 12193268"/>
              <a:gd name="connsiteY15110" fmla="*/ 1533385 h 6852115"/>
              <a:gd name="connsiteX15111" fmla="*/ 10451848 w 12193268"/>
              <a:gd name="connsiteY15111" fmla="*/ 1533408 h 6852115"/>
              <a:gd name="connsiteX15112" fmla="*/ 10532411 w 12193268"/>
              <a:gd name="connsiteY15112" fmla="*/ 1454125 h 6852115"/>
              <a:gd name="connsiteX15113" fmla="*/ 10612908 w 12193268"/>
              <a:gd name="connsiteY15113" fmla="*/ 1533453 h 6852115"/>
              <a:gd name="connsiteX15114" fmla="*/ 10611945 w 12193268"/>
              <a:gd name="connsiteY15114" fmla="*/ 1533453 h 6852115"/>
              <a:gd name="connsiteX15115" fmla="*/ 10535082 w 12193268"/>
              <a:gd name="connsiteY15115" fmla="*/ 1609147 h 6852115"/>
              <a:gd name="connsiteX15116" fmla="*/ 10458216 w 12193268"/>
              <a:gd name="connsiteY15116" fmla="*/ 1533453 h 6852115"/>
              <a:gd name="connsiteX15117" fmla="*/ 10385892 w 12193268"/>
              <a:gd name="connsiteY15117" fmla="*/ 1533453 h 6852115"/>
              <a:gd name="connsiteX15118" fmla="*/ 10532931 w 12193268"/>
              <a:gd name="connsiteY15118" fmla="*/ 1674318 h 6852115"/>
              <a:gd name="connsiteX15119" fmla="*/ 10679936 w 12193268"/>
              <a:gd name="connsiteY15119" fmla="*/ 1533486 h 6852115"/>
              <a:gd name="connsiteX15120" fmla="*/ 10683685 w 12193268"/>
              <a:gd name="connsiteY15120" fmla="*/ 1533486 h 6852115"/>
              <a:gd name="connsiteX15121" fmla="*/ 10708844 w 12193268"/>
              <a:gd name="connsiteY15121" fmla="*/ 1558956 h 6852115"/>
              <a:gd name="connsiteX15122" fmla="*/ 10560678 w 12193268"/>
              <a:gd name="connsiteY15122" fmla="*/ 1700900 h 6852115"/>
              <a:gd name="connsiteX15123" fmla="*/ 10647812 w 12193268"/>
              <a:gd name="connsiteY15123" fmla="*/ 1784376 h 6852115"/>
              <a:gd name="connsiteX15124" fmla="*/ 10769179 w 12193268"/>
              <a:gd name="connsiteY15124" fmla="*/ 1672278 h 6852115"/>
              <a:gd name="connsiteX15125" fmla="*/ 10735131 w 12193268"/>
              <a:gd name="connsiteY15125" fmla="*/ 1640829 h 6852115"/>
              <a:gd name="connsiteX15126" fmla="*/ 10648353 w 12193268"/>
              <a:gd name="connsiteY15126" fmla="*/ 1720981 h 6852115"/>
              <a:gd name="connsiteX15127" fmla="*/ 10621881 w 12193268"/>
              <a:gd name="connsiteY15127" fmla="*/ 1693186 h 6852115"/>
              <a:gd name="connsiteX15128" fmla="*/ 10733736 w 12193268"/>
              <a:gd name="connsiteY15128" fmla="*/ 1587295 h 6852115"/>
              <a:gd name="connsiteX15129" fmla="*/ 10825288 w 12193268"/>
              <a:gd name="connsiteY15129" fmla="*/ 1671856 h 6852115"/>
              <a:gd name="connsiteX15130" fmla="*/ 10675578 w 12193268"/>
              <a:gd name="connsiteY15130" fmla="*/ 1810976 h 6852115"/>
              <a:gd name="connsiteX15131" fmla="*/ 10758998 w 12193268"/>
              <a:gd name="connsiteY15131" fmla="*/ 1890893 h 6852115"/>
              <a:gd name="connsiteX15132" fmla="*/ 10879157 w 12193268"/>
              <a:gd name="connsiteY15132" fmla="*/ 1775781 h 6852115"/>
              <a:gd name="connsiteX15133" fmla="*/ 10854059 w 12193268"/>
              <a:gd name="connsiteY15133" fmla="*/ 1752600 h 6852115"/>
              <a:gd name="connsiteX15134" fmla="*/ 10764507 w 12193268"/>
              <a:gd name="connsiteY15134" fmla="*/ 1835314 h 6852115"/>
              <a:gd name="connsiteX15135" fmla="*/ 10738036 w 12193268"/>
              <a:gd name="connsiteY15135" fmla="*/ 1807519 h 6852115"/>
              <a:gd name="connsiteX15136" fmla="*/ 10854574 w 12193268"/>
              <a:gd name="connsiteY15136" fmla="*/ 1700831 h 6852115"/>
              <a:gd name="connsiteX15137" fmla="*/ 10936809 w 12193268"/>
              <a:gd name="connsiteY15137" fmla="*/ 1776786 h 6852115"/>
              <a:gd name="connsiteX15138" fmla="*/ 10786746 w 12193268"/>
              <a:gd name="connsiteY15138" fmla="*/ 1917475 h 6852115"/>
              <a:gd name="connsiteX15139" fmla="*/ 10935766 w 12193268"/>
              <a:gd name="connsiteY15139" fmla="*/ 2058958 h 6852115"/>
              <a:gd name="connsiteX15140" fmla="*/ 10853531 w 12193268"/>
              <a:gd name="connsiteY15140" fmla="*/ 2134913 h 6852115"/>
              <a:gd name="connsiteX15141" fmla="*/ 10736992 w 12193268"/>
              <a:gd name="connsiteY15141" fmla="*/ 2028225 h 6852115"/>
              <a:gd name="connsiteX15142" fmla="*/ 10763464 w 12193268"/>
              <a:gd name="connsiteY15142" fmla="*/ 2000431 h 6852115"/>
              <a:gd name="connsiteX15143" fmla="*/ 10853016 w 12193268"/>
              <a:gd name="connsiteY15143" fmla="*/ 2083145 h 6852115"/>
              <a:gd name="connsiteX15144" fmla="*/ 10879066 w 12193268"/>
              <a:gd name="connsiteY15144" fmla="*/ 2059083 h 6852115"/>
              <a:gd name="connsiteX15145" fmla="*/ 10758999 w 12193268"/>
              <a:gd name="connsiteY15145" fmla="*/ 1944057 h 6852115"/>
              <a:gd name="connsiteX15146" fmla="*/ 10674644 w 12193268"/>
              <a:gd name="connsiteY15146" fmla="*/ 2024869 h 6852115"/>
              <a:gd name="connsiteX15147" fmla="*/ 10824243 w 12193268"/>
              <a:gd name="connsiteY15147" fmla="*/ 2163888 h 6852115"/>
              <a:gd name="connsiteX15148" fmla="*/ 10732693 w 12193268"/>
              <a:gd name="connsiteY15148" fmla="*/ 2248448 h 6852115"/>
              <a:gd name="connsiteX15149" fmla="*/ 10620838 w 12193268"/>
              <a:gd name="connsiteY15149" fmla="*/ 2142558 h 6852115"/>
              <a:gd name="connsiteX15150" fmla="*/ 10647309 w 12193268"/>
              <a:gd name="connsiteY15150" fmla="*/ 2114763 h 6852115"/>
              <a:gd name="connsiteX15151" fmla="*/ 10734087 w 12193268"/>
              <a:gd name="connsiteY15151" fmla="*/ 2194915 h 6852115"/>
              <a:gd name="connsiteX15152" fmla="*/ 10768136 w 12193268"/>
              <a:gd name="connsiteY15152" fmla="*/ 2163466 h 6852115"/>
              <a:gd name="connsiteX15153" fmla="*/ 10646879 w 12193268"/>
              <a:gd name="connsiteY15153" fmla="*/ 2051470 h 6852115"/>
              <a:gd name="connsiteX15154" fmla="*/ 10560677 w 12193268"/>
              <a:gd name="connsiteY15154" fmla="*/ 2134050 h 6852115"/>
              <a:gd name="connsiteX15155" fmla="*/ 10705778 w 12193268"/>
              <a:gd name="connsiteY15155" fmla="*/ 2273057 h 6852115"/>
              <a:gd name="connsiteX15156" fmla="*/ 10697092 w 12193268"/>
              <a:gd name="connsiteY15156" fmla="*/ 2281849 h 6852115"/>
              <a:gd name="connsiteX15157" fmla="*/ 10678386 w 12193268"/>
              <a:gd name="connsiteY15157" fmla="*/ 2281850 h 6852115"/>
              <a:gd name="connsiteX15158" fmla="*/ 10687739 w 12193268"/>
              <a:gd name="connsiteY15158" fmla="*/ 2291317 h 6852115"/>
              <a:gd name="connsiteX15159" fmla="*/ 10678795 w 12193268"/>
              <a:gd name="connsiteY15159" fmla="*/ 2300371 h 6852115"/>
              <a:gd name="connsiteX15160" fmla="*/ 10667083 w 12193268"/>
              <a:gd name="connsiteY15160" fmla="*/ 2289150 h 6852115"/>
              <a:gd name="connsiteX15161" fmla="*/ 10674705 w 12193268"/>
              <a:gd name="connsiteY15161" fmla="*/ 2281849 h 6852115"/>
              <a:gd name="connsiteX15162" fmla="*/ 10659461 w 12193268"/>
              <a:gd name="connsiteY15162" fmla="*/ 2281849 h 6852115"/>
              <a:gd name="connsiteX15163" fmla="*/ 10532931 w 12193268"/>
              <a:gd name="connsiteY15163" fmla="*/ 2160631 h 6852115"/>
              <a:gd name="connsiteX15164" fmla="*/ 10406401 w 12193268"/>
              <a:gd name="connsiteY15164" fmla="*/ 2281850 h 6852115"/>
              <a:gd name="connsiteX15165" fmla="*/ 10380627 w 12193268"/>
              <a:gd name="connsiteY15165" fmla="*/ 2281849 h 6852115"/>
              <a:gd name="connsiteX15166" fmla="*/ 10393514 w 12193268"/>
              <a:gd name="connsiteY15166" fmla="*/ 2294195 h 6852115"/>
              <a:gd name="connsiteX15167" fmla="*/ 10384782 w 12193268"/>
              <a:gd name="connsiteY15167" fmla="*/ 2302560 h 6852115"/>
              <a:gd name="connsiteX15168" fmla="*/ 10402246 w 12193268"/>
              <a:gd name="connsiteY15168" fmla="*/ 2302561 h 6852115"/>
              <a:gd name="connsiteX15169" fmla="*/ 10527666 w 12193268"/>
              <a:gd name="connsiteY15169" fmla="*/ 2422713 h 6852115"/>
              <a:gd name="connsiteX15170" fmla="*/ 10653086 w 12193268"/>
              <a:gd name="connsiteY15170" fmla="*/ 2302560 h 6852115"/>
              <a:gd name="connsiteX15171" fmla="*/ 10698847 w 12193268"/>
              <a:gd name="connsiteY15171" fmla="*/ 2302560 h 6852115"/>
              <a:gd name="connsiteX15172" fmla="*/ 10703579 w 12193268"/>
              <a:gd name="connsiteY15172" fmla="*/ 2307352 h 6852115"/>
              <a:gd name="connsiteX15173" fmla="*/ 10555413 w 12193268"/>
              <a:gd name="connsiteY15173" fmla="*/ 2449296 h 6852115"/>
              <a:gd name="connsiteX15174" fmla="*/ 10642548 w 12193268"/>
              <a:gd name="connsiteY15174" fmla="*/ 2532772 h 6852115"/>
              <a:gd name="connsiteX15175" fmla="*/ 10763914 w 12193268"/>
              <a:gd name="connsiteY15175" fmla="*/ 2420673 h 6852115"/>
              <a:gd name="connsiteX15176" fmla="*/ 10729866 w 12193268"/>
              <a:gd name="connsiteY15176" fmla="*/ 2389226 h 6852115"/>
              <a:gd name="connsiteX15177" fmla="*/ 10643088 w 12193268"/>
              <a:gd name="connsiteY15177" fmla="*/ 2469376 h 6852115"/>
              <a:gd name="connsiteX15178" fmla="*/ 10616617 w 12193268"/>
              <a:gd name="connsiteY15178" fmla="*/ 2441581 h 6852115"/>
              <a:gd name="connsiteX15179" fmla="*/ 10728472 w 12193268"/>
              <a:gd name="connsiteY15179" fmla="*/ 2335692 h 6852115"/>
              <a:gd name="connsiteX15180" fmla="*/ 10820022 w 12193268"/>
              <a:gd name="connsiteY15180" fmla="*/ 2420252 h 6852115"/>
              <a:gd name="connsiteX15181" fmla="*/ 10670313 w 12193268"/>
              <a:gd name="connsiteY15181" fmla="*/ 2559371 h 6852115"/>
              <a:gd name="connsiteX15182" fmla="*/ 10753733 w 12193268"/>
              <a:gd name="connsiteY15182" fmla="*/ 2639289 h 6852115"/>
              <a:gd name="connsiteX15183" fmla="*/ 10873891 w 12193268"/>
              <a:gd name="connsiteY15183" fmla="*/ 2524177 h 6852115"/>
              <a:gd name="connsiteX15184" fmla="*/ 10848794 w 12193268"/>
              <a:gd name="connsiteY15184" fmla="*/ 2500995 h 6852115"/>
              <a:gd name="connsiteX15185" fmla="*/ 10759242 w 12193268"/>
              <a:gd name="connsiteY15185" fmla="*/ 2583710 h 6852115"/>
              <a:gd name="connsiteX15186" fmla="*/ 10732770 w 12193268"/>
              <a:gd name="connsiteY15186" fmla="*/ 2555915 h 6852115"/>
              <a:gd name="connsiteX15187" fmla="*/ 10849310 w 12193268"/>
              <a:gd name="connsiteY15187" fmla="*/ 2449227 h 6852115"/>
              <a:gd name="connsiteX15188" fmla="*/ 10931544 w 12193268"/>
              <a:gd name="connsiteY15188" fmla="*/ 2525182 h 6852115"/>
              <a:gd name="connsiteX15189" fmla="*/ 10781481 w 12193268"/>
              <a:gd name="connsiteY15189" fmla="*/ 2665871 h 6852115"/>
              <a:gd name="connsiteX15190" fmla="*/ 10930501 w 12193268"/>
              <a:gd name="connsiteY15190" fmla="*/ 2807354 h 6852115"/>
              <a:gd name="connsiteX15191" fmla="*/ 10848266 w 12193268"/>
              <a:gd name="connsiteY15191" fmla="*/ 2883310 h 6852115"/>
              <a:gd name="connsiteX15192" fmla="*/ 10731726 w 12193268"/>
              <a:gd name="connsiteY15192" fmla="*/ 2776622 h 6852115"/>
              <a:gd name="connsiteX15193" fmla="*/ 10758198 w 12193268"/>
              <a:gd name="connsiteY15193" fmla="*/ 2748827 h 6852115"/>
              <a:gd name="connsiteX15194" fmla="*/ 10847751 w 12193268"/>
              <a:gd name="connsiteY15194" fmla="*/ 2831540 h 6852115"/>
              <a:gd name="connsiteX15195" fmla="*/ 10873802 w 12193268"/>
              <a:gd name="connsiteY15195" fmla="*/ 2807479 h 6852115"/>
              <a:gd name="connsiteX15196" fmla="*/ 10753733 w 12193268"/>
              <a:gd name="connsiteY15196" fmla="*/ 2692452 h 6852115"/>
              <a:gd name="connsiteX15197" fmla="*/ 10669380 w 12193268"/>
              <a:gd name="connsiteY15197" fmla="*/ 2773264 h 6852115"/>
              <a:gd name="connsiteX15198" fmla="*/ 10818980 w 12193268"/>
              <a:gd name="connsiteY15198" fmla="*/ 2912284 h 6852115"/>
              <a:gd name="connsiteX15199" fmla="*/ 10727428 w 12193268"/>
              <a:gd name="connsiteY15199" fmla="*/ 2996844 h 6852115"/>
              <a:gd name="connsiteX15200" fmla="*/ 10615574 w 12193268"/>
              <a:gd name="connsiteY15200" fmla="*/ 2890954 h 6852115"/>
              <a:gd name="connsiteX15201" fmla="*/ 10642045 w 12193268"/>
              <a:gd name="connsiteY15201" fmla="*/ 2863160 h 6852115"/>
              <a:gd name="connsiteX15202" fmla="*/ 10728822 w 12193268"/>
              <a:gd name="connsiteY15202" fmla="*/ 2943311 h 6852115"/>
              <a:gd name="connsiteX15203" fmla="*/ 10762871 w 12193268"/>
              <a:gd name="connsiteY15203" fmla="*/ 2911862 h 6852115"/>
              <a:gd name="connsiteX15204" fmla="*/ 10641614 w 12193268"/>
              <a:gd name="connsiteY15204" fmla="*/ 2799865 h 6852115"/>
              <a:gd name="connsiteX15205" fmla="*/ 10555412 w 12193268"/>
              <a:gd name="connsiteY15205" fmla="*/ 2882446 h 6852115"/>
              <a:gd name="connsiteX15206" fmla="*/ 10700514 w 12193268"/>
              <a:gd name="connsiteY15206" fmla="*/ 3021453 h 6852115"/>
              <a:gd name="connsiteX15207" fmla="*/ 10681641 w 12193268"/>
              <a:gd name="connsiteY15207" fmla="*/ 3040557 h 6852115"/>
              <a:gd name="connsiteX15208" fmla="*/ 10679871 w 12193268"/>
              <a:gd name="connsiteY15208" fmla="*/ 3040556 h 6852115"/>
              <a:gd name="connsiteX15209" fmla="*/ 10680756 w 12193268"/>
              <a:gd name="connsiteY15209" fmla="*/ 3041452 h 6852115"/>
              <a:gd name="connsiteX15210" fmla="*/ 10673531 w 12193268"/>
              <a:gd name="connsiteY15210" fmla="*/ 3048768 h 6852115"/>
              <a:gd name="connsiteX15211" fmla="*/ 10670572 w 12193268"/>
              <a:gd name="connsiteY15211" fmla="*/ 3045933 h 6852115"/>
              <a:gd name="connsiteX15212" fmla="*/ 10676189 w 12193268"/>
              <a:gd name="connsiteY15212" fmla="*/ 3040554 h 6852115"/>
              <a:gd name="connsiteX15213" fmla="*/ 10664954 w 12193268"/>
              <a:gd name="connsiteY15213" fmla="*/ 3040550 h 6852115"/>
              <a:gd name="connsiteX15214" fmla="*/ 10527666 w 12193268"/>
              <a:gd name="connsiteY15214" fmla="*/ 2909026 h 6852115"/>
              <a:gd name="connsiteX15215" fmla="*/ 10390476 w 12193268"/>
              <a:gd name="connsiteY15215" fmla="*/ 3040457 h 6852115"/>
              <a:gd name="connsiteX15216" fmla="*/ 10382112 w 12193268"/>
              <a:gd name="connsiteY15216" fmla="*/ 3040455 h 6852115"/>
              <a:gd name="connsiteX15217" fmla="*/ 10386293 w 12193268"/>
              <a:gd name="connsiteY15217" fmla="*/ 3044463 h 6852115"/>
              <a:gd name="connsiteX15218" fmla="*/ 10379517 w 12193268"/>
              <a:gd name="connsiteY15218" fmla="*/ 3050956 h 6852115"/>
              <a:gd name="connsiteX15219" fmla="*/ 10393066 w 12193268"/>
              <a:gd name="connsiteY15219" fmla="*/ 3050956 h 6852115"/>
              <a:gd name="connsiteX15220" fmla="*/ 10529101 w 12193268"/>
              <a:gd name="connsiteY15220" fmla="*/ 3181369 h 6852115"/>
              <a:gd name="connsiteX15221" fmla="*/ 10665325 w 12193268"/>
              <a:gd name="connsiteY15221" fmla="*/ 3050956 h 6852115"/>
              <a:gd name="connsiteX15222" fmla="*/ 10690138 w 12193268"/>
              <a:gd name="connsiteY15222" fmla="*/ 3050956 h 6852115"/>
              <a:gd name="connsiteX15223" fmla="*/ 10705055 w 12193268"/>
              <a:gd name="connsiteY15223" fmla="*/ 3066067 h 6852115"/>
              <a:gd name="connsiteX15224" fmla="*/ 10556839 w 12193268"/>
              <a:gd name="connsiteY15224" fmla="*/ 3207961 h 6852115"/>
              <a:gd name="connsiteX15225" fmla="*/ 10643944 w 12193268"/>
              <a:gd name="connsiteY15225" fmla="*/ 3291465 h 6852115"/>
              <a:gd name="connsiteX15226" fmla="*/ 10765349 w 12193268"/>
              <a:gd name="connsiteY15226" fmla="*/ 3179410 h 6852115"/>
              <a:gd name="connsiteX15227" fmla="*/ 10731312 w 12193268"/>
              <a:gd name="connsiteY15227" fmla="*/ 3147950 h 6852115"/>
              <a:gd name="connsiteX15228" fmla="*/ 10644506 w 12193268"/>
              <a:gd name="connsiteY15228" fmla="*/ 3228072 h 6852115"/>
              <a:gd name="connsiteX15229" fmla="*/ 10618044 w 12193268"/>
              <a:gd name="connsiteY15229" fmla="*/ 3200267 h 6852115"/>
              <a:gd name="connsiteX15230" fmla="*/ 10729937 w 12193268"/>
              <a:gd name="connsiteY15230" fmla="*/ 3094417 h 6852115"/>
              <a:gd name="connsiteX15231" fmla="*/ 10821457 w 12193268"/>
              <a:gd name="connsiteY15231" fmla="*/ 3179009 h 6852115"/>
              <a:gd name="connsiteX15232" fmla="*/ 10671700 w 12193268"/>
              <a:gd name="connsiteY15232" fmla="*/ 3318076 h 6852115"/>
              <a:gd name="connsiteX15233" fmla="*/ 10755092 w 12193268"/>
              <a:gd name="connsiteY15233" fmla="*/ 3398020 h 6852115"/>
              <a:gd name="connsiteX15234" fmla="*/ 10875290 w 12193268"/>
              <a:gd name="connsiteY15234" fmla="*/ 3282950 h 6852115"/>
              <a:gd name="connsiteX15235" fmla="*/ 10850201 w 12193268"/>
              <a:gd name="connsiteY15235" fmla="*/ 3259761 h 6852115"/>
              <a:gd name="connsiteX15236" fmla="*/ 10760620 w 12193268"/>
              <a:gd name="connsiteY15236" fmla="*/ 3342443 h 6852115"/>
              <a:gd name="connsiteX15237" fmla="*/ 10734158 w 12193268"/>
              <a:gd name="connsiteY15237" fmla="*/ 3314641 h 6852115"/>
              <a:gd name="connsiteX15238" fmla="*/ 10850735 w 12193268"/>
              <a:gd name="connsiteY15238" fmla="*/ 3207992 h 6852115"/>
              <a:gd name="connsiteX15239" fmla="*/ 10932942 w 12193268"/>
              <a:gd name="connsiteY15239" fmla="*/ 3283976 h 6852115"/>
              <a:gd name="connsiteX15240" fmla="*/ 10782830 w 12193268"/>
              <a:gd name="connsiteY15240" fmla="*/ 3424611 h 6852115"/>
              <a:gd name="connsiteX15241" fmla="*/ 10931800 w 12193268"/>
              <a:gd name="connsiteY15241" fmla="*/ 3566145 h 6852115"/>
              <a:gd name="connsiteX15242" fmla="*/ 10849538 w 12193268"/>
              <a:gd name="connsiteY15242" fmla="*/ 3642073 h 6852115"/>
              <a:gd name="connsiteX15243" fmla="*/ 10733037 w 12193268"/>
              <a:gd name="connsiteY15243" fmla="*/ 3535345 h 6852115"/>
              <a:gd name="connsiteX15244" fmla="*/ 10759518 w 12193268"/>
              <a:gd name="connsiteY15244" fmla="*/ 3507559 h 6852115"/>
              <a:gd name="connsiteX15245" fmla="*/ 10849041 w 12193268"/>
              <a:gd name="connsiteY15245" fmla="*/ 3590303 h 6852115"/>
              <a:gd name="connsiteX15246" fmla="*/ 10875101 w 12193268"/>
              <a:gd name="connsiteY15246" fmla="*/ 3566250 h 6852115"/>
              <a:gd name="connsiteX15247" fmla="*/ 10755073 w 12193268"/>
              <a:gd name="connsiteY15247" fmla="*/ 3451183 h 6852115"/>
              <a:gd name="connsiteX15248" fmla="*/ 10670690 w 12193268"/>
              <a:gd name="connsiteY15248" fmla="*/ 3531967 h 6852115"/>
              <a:gd name="connsiteX15249" fmla="*/ 10820240 w 12193268"/>
              <a:gd name="connsiteY15249" fmla="*/ 3671037 h 6852115"/>
              <a:gd name="connsiteX15250" fmla="*/ 10728660 w 12193268"/>
              <a:gd name="connsiteY15250" fmla="*/ 3755565 h 6852115"/>
              <a:gd name="connsiteX15251" fmla="*/ 10616843 w 12193268"/>
              <a:gd name="connsiteY15251" fmla="*/ 3649638 h 6852115"/>
              <a:gd name="connsiteX15252" fmla="*/ 10643325 w 12193268"/>
              <a:gd name="connsiteY15252" fmla="*/ 3621852 h 6852115"/>
              <a:gd name="connsiteX15253" fmla="*/ 10730074 w 12193268"/>
              <a:gd name="connsiteY15253" fmla="*/ 3702033 h 6852115"/>
              <a:gd name="connsiteX15254" fmla="*/ 10764133 w 12193268"/>
              <a:gd name="connsiteY15254" fmla="*/ 3670596 h 6852115"/>
              <a:gd name="connsiteX15255" fmla="*/ 10642916 w 12193268"/>
              <a:gd name="connsiteY15255" fmla="*/ 3558557 h 6852115"/>
              <a:gd name="connsiteX15256" fmla="*/ 10556686 w 12193268"/>
              <a:gd name="connsiteY15256" fmla="*/ 3641108 h 6852115"/>
              <a:gd name="connsiteX15257" fmla="*/ 10701736 w 12193268"/>
              <a:gd name="connsiteY15257" fmla="*/ 3780165 h 6852115"/>
              <a:gd name="connsiteX15258" fmla="*/ 10693047 w 12193268"/>
              <a:gd name="connsiteY15258" fmla="*/ 3788955 h 6852115"/>
              <a:gd name="connsiteX15259" fmla="*/ 10674342 w 12193268"/>
              <a:gd name="connsiteY15259" fmla="*/ 3788948 h 6852115"/>
              <a:gd name="connsiteX15260" fmla="*/ 10683691 w 12193268"/>
              <a:gd name="connsiteY15260" fmla="*/ 3798420 h 6852115"/>
              <a:gd name="connsiteX15261" fmla="*/ 10674744 w 12193268"/>
              <a:gd name="connsiteY15261" fmla="*/ 3807470 h 6852115"/>
              <a:gd name="connsiteX15262" fmla="*/ 10663036 w 12193268"/>
              <a:gd name="connsiteY15262" fmla="*/ 3796246 h 6852115"/>
              <a:gd name="connsiteX15263" fmla="*/ 10670660 w 12193268"/>
              <a:gd name="connsiteY15263" fmla="*/ 3788947 h 6852115"/>
              <a:gd name="connsiteX15264" fmla="*/ 10655417 w 12193268"/>
              <a:gd name="connsiteY15264" fmla="*/ 3788942 h 6852115"/>
              <a:gd name="connsiteX15265" fmla="*/ 10528929 w 12193268"/>
              <a:gd name="connsiteY15265" fmla="*/ 3667681 h 6852115"/>
              <a:gd name="connsiteX15266" fmla="*/ 10402356 w 12193268"/>
              <a:gd name="connsiteY15266" fmla="*/ 3788856 h 6852115"/>
              <a:gd name="connsiteX15267" fmla="*/ 10376582 w 12193268"/>
              <a:gd name="connsiteY15267" fmla="*/ 3788846 h 6852115"/>
              <a:gd name="connsiteX15268" fmla="*/ 10389464 w 12193268"/>
              <a:gd name="connsiteY15268" fmla="*/ 3801197 h 6852115"/>
              <a:gd name="connsiteX15269" fmla="*/ 10380730 w 12193268"/>
              <a:gd name="connsiteY15269" fmla="*/ 3809559 h 6852115"/>
              <a:gd name="connsiteX15270" fmla="*/ 10398194 w 12193268"/>
              <a:gd name="connsiteY15270" fmla="*/ 3809565 h 6852115"/>
              <a:gd name="connsiteX15271" fmla="*/ 10523572 w 12193268"/>
              <a:gd name="connsiteY15271" fmla="*/ 3929762 h 6852115"/>
              <a:gd name="connsiteX15272" fmla="*/ 10649034 w 12193268"/>
              <a:gd name="connsiteY15272" fmla="*/ 3809650 h 6852115"/>
              <a:gd name="connsiteX15273" fmla="*/ 10694793 w 12193268"/>
              <a:gd name="connsiteY15273" fmla="*/ 3809666 h 6852115"/>
              <a:gd name="connsiteX15274" fmla="*/ 10699524 w 12193268"/>
              <a:gd name="connsiteY15274" fmla="*/ 3814459 h 6852115"/>
              <a:gd name="connsiteX15275" fmla="*/ 10551310 w 12193268"/>
              <a:gd name="connsiteY15275" fmla="*/ 3956353 h 6852115"/>
              <a:gd name="connsiteX15276" fmla="*/ 10638414 w 12193268"/>
              <a:gd name="connsiteY15276" fmla="*/ 4039859 h 6852115"/>
              <a:gd name="connsiteX15277" fmla="*/ 10759820 w 12193268"/>
              <a:gd name="connsiteY15277" fmla="*/ 3927802 h 6852115"/>
              <a:gd name="connsiteX15278" fmla="*/ 10725783 w 12193268"/>
              <a:gd name="connsiteY15278" fmla="*/ 3896342 h 6852115"/>
              <a:gd name="connsiteX15279" fmla="*/ 10638978 w 12193268"/>
              <a:gd name="connsiteY15279" fmla="*/ 3976464 h 6852115"/>
              <a:gd name="connsiteX15280" fmla="*/ 10612516 w 12193268"/>
              <a:gd name="connsiteY15280" fmla="*/ 3948660 h 6852115"/>
              <a:gd name="connsiteX15281" fmla="*/ 10724407 w 12193268"/>
              <a:gd name="connsiteY15281" fmla="*/ 3842809 h 6852115"/>
              <a:gd name="connsiteX15282" fmla="*/ 10815928 w 12193268"/>
              <a:gd name="connsiteY15282" fmla="*/ 3927400 h 6852115"/>
              <a:gd name="connsiteX15283" fmla="*/ 10666170 w 12193268"/>
              <a:gd name="connsiteY15283" fmla="*/ 4066468 h 6852115"/>
              <a:gd name="connsiteX15284" fmla="*/ 10749562 w 12193268"/>
              <a:gd name="connsiteY15284" fmla="*/ 4146414 h 6852115"/>
              <a:gd name="connsiteX15285" fmla="*/ 10869761 w 12193268"/>
              <a:gd name="connsiteY15285" fmla="*/ 4031344 h 6852115"/>
              <a:gd name="connsiteX15286" fmla="*/ 10844671 w 12193268"/>
              <a:gd name="connsiteY15286" fmla="*/ 4008154 h 6852115"/>
              <a:gd name="connsiteX15287" fmla="*/ 10755091 w 12193268"/>
              <a:gd name="connsiteY15287" fmla="*/ 4090836 h 6852115"/>
              <a:gd name="connsiteX15288" fmla="*/ 10728629 w 12193268"/>
              <a:gd name="connsiteY15288" fmla="*/ 4063033 h 6852115"/>
              <a:gd name="connsiteX15289" fmla="*/ 10845205 w 12193268"/>
              <a:gd name="connsiteY15289" fmla="*/ 3956385 h 6852115"/>
              <a:gd name="connsiteX15290" fmla="*/ 10927413 w 12193268"/>
              <a:gd name="connsiteY15290" fmla="*/ 4032368 h 6852115"/>
              <a:gd name="connsiteX15291" fmla="*/ 10777301 w 12193268"/>
              <a:gd name="connsiteY15291" fmla="*/ 4173006 h 6852115"/>
              <a:gd name="connsiteX15292" fmla="*/ 10926271 w 12193268"/>
              <a:gd name="connsiteY15292" fmla="*/ 4314540 h 6852115"/>
              <a:gd name="connsiteX15293" fmla="*/ 10844009 w 12193268"/>
              <a:gd name="connsiteY15293" fmla="*/ 4390468 h 6852115"/>
              <a:gd name="connsiteX15294" fmla="*/ 10727507 w 12193268"/>
              <a:gd name="connsiteY15294" fmla="*/ 4283740 h 6852115"/>
              <a:gd name="connsiteX15295" fmla="*/ 10753989 w 12193268"/>
              <a:gd name="connsiteY15295" fmla="*/ 4255954 h 6852115"/>
              <a:gd name="connsiteX15296" fmla="*/ 10843512 w 12193268"/>
              <a:gd name="connsiteY15296" fmla="*/ 4338698 h 6852115"/>
              <a:gd name="connsiteX15297" fmla="*/ 10869571 w 12193268"/>
              <a:gd name="connsiteY15297" fmla="*/ 4314645 h 6852115"/>
              <a:gd name="connsiteX15298" fmla="*/ 10749544 w 12193268"/>
              <a:gd name="connsiteY15298" fmla="*/ 4199577 h 6852115"/>
              <a:gd name="connsiteX15299" fmla="*/ 10665160 w 12193268"/>
              <a:gd name="connsiteY15299" fmla="*/ 4280361 h 6852115"/>
              <a:gd name="connsiteX15300" fmla="*/ 10814711 w 12193268"/>
              <a:gd name="connsiteY15300" fmla="*/ 4419432 h 6852115"/>
              <a:gd name="connsiteX15301" fmla="*/ 10723131 w 12193268"/>
              <a:gd name="connsiteY15301" fmla="*/ 4503960 h 6852115"/>
              <a:gd name="connsiteX15302" fmla="*/ 10611314 w 12193268"/>
              <a:gd name="connsiteY15302" fmla="*/ 4398032 h 6852115"/>
              <a:gd name="connsiteX15303" fmla="*/ 10637794 w 12193268"/>
              <a:gd name="connsiteY15303" fmla="*/ 4370247 h 6852115"/>
              <a:gd name="connsiteX15304" fmla="*/ 10724544 w 12193268"/>
              <a:gd name="connsiteY15304" fmla="*/ 4450427 h 6852115"/>
              <a:gd name="connsiteX15305" fmla="*/ 10758603 w 12193268"/>
              <a:gd name="connsiteY15305" fmla="*/ 4418991 h 6852115"/>
              <a:gd name="connsiteX15306" fmla="*/ 10637386 w 12193268"/>
              <a:gd name="connsiteY15306" fmla="*/ 4306952 h 6852115"/>
              <a:gd name="connsiteX15307" fmla="*/ 10551156 w 12193268"/>
              <a:gd name="connsiteY15307" fmla="*/ 4389503 h 6852115"/>
              <a:gd name="connsiteX15308" fmla="*/ 10696207 w 12193268"/>
              <a:gd name="connsiteY15308" fmla="*/ 4528560 h 6852115"/>
              <a:gd name="connsiteX15309" fmla="*/ 10669215 w 12193268"/>
              <a:gd name="connsiteY15309" fmla="*/ 4555864 h 6852115"/>
              <a:gd name="connsiteX15310" fmla="*/ 10523400 w 12193268"/>
              <a:gd name="connsiteY15310" fmla="*/ 4416075 h 6852115"/>
              <a:gd name="connsiteX15311" fmla="*/ 10375201 w 12193268"/>
              <a:gd name="connsiteY15311" fmla="*/ 4557953 h 6852115"/>
              <a:gd name="connsiteX15312" fmla="*/ 10443502 w 12193268"/>
              <a:gd name="connsiteY15312" fmla="*/ 4557977 h 6852115"/>
              <a:gd name="connsiteX15313" fmla="*/ 10524065 w 12193268"/>
              <a:gd name="connsiteY15313" fmla="*/ 4478695 h 6852115"/>
              <a:gd name="connsiteX15314" fmla="*/ 10604563 w 12193268"/>
              <a:gd name="connsiteY15314" fmla="*/ 4558023 h 6852115"/>
              <a:gd name="connsiteX15315" fmla="*/ 10603600 w 12193268"/>
              <a:gd name="connsiteY15315" fmla="*/ 4558023 h 6852115"/>
              <a:gd name="connsiteX15316" fmla="*/ 10526736 w 12193268"/>
              <a:gd name="connsiteY15316" fmla="*/ 4633718 h 6852115"/>
              <a:gd name="connsiteX15317" fmla="*/ 10449871 w 12193268"/>
              <a:gd name="connsiteY15317" fmla="*/ 4558023 h 6852115"/>
              <a:gd name="connsiteX15318" fmla="*/ 10377547 w 12193268"/>
              <a:gd name="connsiteY15318" fmla="*/ 4558023 h 6852115"/>
              <a:gd name="connsiteX15319" fmla="*/ 10524585 w 12193268"/>
              <a:gd name="connsiteY15319" fmla="*/ 4698888 h 6852115"/>
              <a:gd name="connsiteX15320" fmla="*/ 10671591 w 12193268"/>
              <a:gd name="connsiteY15320" fmla="*/ 4558055 h 6852115"/>
              <a:gd name="connsiteX15321" fmla="*/ 10675338 w 12193268"/>
              <a:gd name="connsiteY15321" fmla="*/ 4558055 h 6852115"/>
              <a:gd name="connsiteX15322" fmla="*/ 10700498 w 12193268"/>
              <a:gd name="connsiteY15322" fmla="*/ 4583525 h 6852115"/>
              <a:gd name="connsiteX15323" fmla="*/ 10552333 w 12193268"/>
              <a:gd name="connsiteY15323" fmla="*/ 4725470 h 6852115"/>
              <a:gd name="connsiteX15324" fmla="*/ 10639467 w 12193268"/>
              <a:gd name="connsiteY15324" fmla="*/ 4808946 h 6852115"/>
              <a:gd name="connsiteX15325" fmla="*/ 10760833 w 12193268"/>
              <a:gd name="connsiteY15325" fmla="*/ 4696847 h 6852115"/>
              <a:gd name="connsiteX15326" fmla="*/ 10726786 w 12193268"/>
              <a:gd name="connsiteY15326" fmla="*/ 4665400 h 6852115"/>
              <a:gd name="connsiteX15327" fmla="*/ 10640008 w 12193268"/>
              <a:gd name="connsiteY15327" fmla="*/ 4745550 h 6852115"/>
              <a:gd name="connsiteX15328" fmla="*/ 10613536 w 12193268"/>
              <a:gd name="connsiteY15328" fmla="*/ 4717755 h 6852115"/>
              <a:gd name="connsiteX15329" fmla="*/ 10725391 w 12193268"/>
              <a:gd name="connsiteY15329" fmla="*/ 4611866 h 6852115"/>
              <a:gd name="connsiteX15330" fmla="*/ 10816942 w 12193268"/>
              <a:gd name="connsiteY15330" fmla="*/ 4696427 h 6852115"/>
              <a:gd name="connsiteX15331" fmla="*/ 10667233 w 12193268"/>
              <a:gd name="connsiteY15331" fmla="*/ 4835545 h 6852115"/>
              <a:gd name="connsiteX15332" fmla="*/ 10750654 w 12193268"/>
              <a:gd name="connsiteY15332" fmla="*/ 4915463 h 6852115"/>
              <a:gd name="connsiteX15333" fmla="*/ 10870810 w 12193268"/>
              <a:gd name="connsiteY15333" fmla="*/ 4800351 h 6852115"/>
              <a:gd name="connsiteX15334" fmla="*/ 10845713 w 12193268"/>
              <a:gd name="connsiteY15334" fmla="*/ 4777170 h 6852115"/>
              <a:gd name="connsiteX15335" fmla="*/ 10756162 w 12193268"/>
              <a:gd name="connsiteY15335" fmla="*/ 4859883 h 6852115"/>
              <a:gd name="connsiteX15336" fmla="*/ 10729690 w 12193268"/>
              <a:gd name="connsiteY15336" fmla="*/ 4832089 h 6852115"/>
              <a:gd name="connsiteX15337" fmla="*/ 10846229 w 12193268"/>
              <a:gd name="connsiteY15337" fmla="*/ 4725401 h 6852115"/>
              <a:gd name="connsiteX15338" fmla="*/ 10928463 w 12193268"/>
              <a:gd name="connsiteY15338" fmla="*/ 4801356 h 6852115"/>
              <a:gd name="connsiteX15339" fmla="*/ 10778401 w 12193268"/>
              <a:gd name="connsiteY15339" fmla="*/ 4942046 h 6852115"/>
              <a:gd name="connsiteX15340" fmla="*/ 10927420 w 12193268"/>
              <a:gd name="connsiteY15340" fmla="*/ 5083529 h 6852115"/>
              <a:gd name="connsiteX15341" fmla="*/ 10845185 w 12193268"/>
              <a:gd name="connsiteY15341" fmla="*/ 5159484 h 6852115"/>
              <a:gd name="connsiteX15342" fmla="*/ 10728647 w 12193268"/>
              <a:gd name="connsiteY15342" fmla="*/ 5052795 h 6852115"/>
              <a:gd name="connsiteX15343" fmla="*/ 10755119 w 12193268"/>
              <a:gd name="connsiteY15343" fmla="*/ 5025001 h 6852115"/>
              <a:gd name="connsiteX15344" fmla="*/ 10844670 w 12193268"/>
              <a:gd name="connsiteY15344" fmla="*/ 5107715 h 6852115"/>
              <a:gd name="connsiteX15345" fmla="*/ 10870721 w 12193268"/>
              <a:gd name="connsiteY15345" fmla="*/ 5083653 h 6852115"/>
              <a:gd name="connsiteX15346" fmla="*/ 10750654 w 12193268"/>
              <a:gd name="connsiteY15346" fmla="*/ 4968627 h 6852115"/>
              <a:gd name="connsiteX15347" fmla="*/ 10666299 w 12193268"/>
              <a:gd name="connsiteY15347" fmla="*/ 5049439 h 6852115"/>
              <a:gd name="connsiteX15348" fmla="*/ 10815898 w 12193268"/>
              <a:gd name="connsiteY15348" fmla="*/ 5188458 h 6852115"/>
              <a:gd name="connsiteX15349" fmla="*/ 10724348 w 12193268"/>
              <a:gd name="connsiteY15349" fmla="*/ 5273017 h 6852115"/>
              <a:gd name="connsiteX15350" fmla="*/ 10612493 w 12193268"/>
              <a:gd name="connsiteY15350" fmla="*/ 5167128 h 6852115"/>
              <a:gd name="connsiteX15351" fmla="*/ 10638964 w 12193268"/>
              <a:gd name="connsiteY15351" fmla="*/ 5139334 h 6852115"/>
              <a:gd name="connsiteX15352" fmla="*/ 10725743 w 12193268"/>
              <a:gd name="connsiteY15352" fmla="*/ 5219485 h 6852115"/>
              <a:gd name="connsiteX15353" fmla="*/ 10759790 w 12193268"/>
              <a:gd name="connsiteY15353" fmla="*/ 5188038 h 6852115"/>
              <a:gd name="connsiteX15354" fmla="*/ 10638533 w 12193268"/>
              <a:gd name="connsiteY15354" fmla="*/ 5076040 h 6852115"/>
              <a:gd name="connsiteX15355" fmla="*/ 10552333 w 12193268"/>
              <a:gd name="connsiteY15355" fmla="*/ 5158620 h 6852115"/>
              <a:gd name="connsiteX15356" fmla="*/ 10697432 w 12193268"/>
              <a:gd name="connsiteY15356" fmla="*/ 5297627 h 6852115"/>
              <a:gd name="connsiteX15357" fmla="*/ 10688747 w 12193268"/>
              <a:gd name="connsiteY15357" fmla="*/ 5306419 h 6852115"/>
              <a:gd name="connsiteX15358" fmla="*/ 10670041 w 12193268"/>
              <a:gd name="connsiteY15358" fmla="*/ 5306419 h 6852115"/>
              <a:gd name="connsiteX15359" fmla="*/ 10679393 w 12193268"/>
              <a:gd name="connsiteY15359" fmla="*/ 5315887 h 6852115"/>
              <a:gd name="connsiteX15360" fmla="*/ 10670450 w 12193268"/>
              <a:gd name="connsiteY15360" fmla="*/ 5324941 h 6852115"/>
              <a:gd name="connsiteX15361" fmla="*/ 10658738 w 12193268"/>
              <a:gd name="connsiteY15361" fmla="*/ 5313721 h 6852115"/>
              <a:gd name="connsiteX15362" fmla="*/ 10666359 w 12193268"/>
              <a:gd name="connsiteY15362" fmla="*/ 5306420 h 6852115"/>
              <a:gd name="connsiteX15363" fmla="*/ 10651116 w 12193268"/>
              <a:gd name="connsiteY15363" fmla="*/ 5306419 h 6852115"/>
              <a:gd name="connsiteX15364" fmla="*/ 10524585 w 12193268"/>
              <a:gd name="connsiteY15364" fmla="*/ 5185202 h 6852115"/>
              <a:gd name="connsiteX15365" fmla="*/ 10398055 w 12193268"/>
              <a:gd name="connsiteY15365" fmla="*/ 5306419 h 6852115"/>
              <a:gd name="connsiteX15366" fmla="*/ 10372282 w 12193268"/>
              <a:gd name="connsiteY15366" fmla="*/ 5306419 h 6852115"/>
              <a:gd name="connsiteX15367" fmla="*/ 10385169 w 12193268"/>
              <a:gd name="connsiteY15367" fmla="*/ 5318765 h 6852115"/>
              <a:gd name="connsiteX15368" fmla="*/ 10376436 w 12193268"/>
              <a:gd name="connsiteY15368" fmla="*/ 5327130 h 6852115"/>
              <a:gd name="connsiteX15369" fmla="*/ 10393900 w 12193268"/>
              <a:gd name="connsiteY15369" fmla="*/ 5327130 h 6852115"/>
              <a:gd name="connsiteX15370" fmla="*/ 10519321 w 12193268"/>
              <a:gd name="connsiteY15370" fmla="*/ 5447285 h 6852115"/>
              <a:gd name="connsiteX15371" fmla="*/ 10644740 w 12193268"/>
              <a:gd name="connsiteY15371" fmla="*/ 5327130 h 6852115"/>
              <a:gd name="connsiteX15372" fmla="*/ 10690500 w 12193268"/>
              <a:gd name="connsiteY15372" fmla="*/ 5327130 h 6852115"/>
              <a:gd name="connsiteX15373" fmla="*/ 10695233 w 12193268"/>
              <a:gd name="connsiteY15373" fmla="*/ 5331922 h 6852115"/>
              <a:gd name="connsiteX15374" fmla="*/ 10547068 w 12193268"/>
              <a:gd name="connsiteY15374" fmla="*/ 5473866 h 6852115"/>
              <a:gd name="connsiteX15375" fmla="*/ 10634202 w 12193268"/>
              <a:gd name="connsiteY15375" fmla="*/ 5557343 h 6852115"/>
              <a:gd name="connsiteX15376" fmla="*/ 10755568 w 12193268"/>
              <a:gd name="connsiteY15376" fmla="*/ 5445244 h 6852115"/>
              <a:gd name="connsiteX15377" fmla="*/ 10721520 w 12193268"/>
              <a:gd name="connsiteY15377" fmla="*/ 5413796 h 6852115"/>
              <a:gd name="connsiteX15378" fmla="*/ 10634743 w 12193268"/>
              <a:gd name="connsiteY15378" fmla="*/ 5493946 h 6852115"/>
              <a:gd name="connsiteX15379" fmla="*/ 10608271 w 12193268"/>
              <a:gd name="connsiteY15379" fmla="*/ 5466152 h 6852115"/>
              <a:gd name="connsiteX15380" fmla="*/ 10720125 w 12193268"/>
              <a:gd name="connsiteY15380" fmla="*/ 5360263 h 6852115"/>
              <a:gd name="connsiteX15381" fmla="*/ 10811676 w 12193268"/>
              <a:gd name="connsiteY15381" fmla="*/ 5444823 h 6852115"/>
              <a:gd name="connsiteX15382" fmla="*/ 10661968 w 12193268"/>
              <a:gd name="connsiteY15382" fmla="*/ 5583941 h 6852115"/>
              <a:gd name="connsiteX15383" fmla="*/ 10745388 w 12193268"/>
              <a:gd name="connsiteY15383" fmla="*/ 5663860 h 6852115"/>
              <a:gd name="connsiteX15384" fmla="*/ 10865546 w 12193268"/>
              <a:gd name="connsiteY15384" fmla="*/ 5548748 h 6852115"/>
              <a:gd name="connsiteX15385" fmla="*/ 10840448 w 12193268"/>
              <a:gd name="connsiteY15385" fmla="*/ 5525567 h 6852115"/>
              <a:gd name="connsiteX15386" fmla="*/ 10750897 w 12193268"/>
              <a:gd name="connsiteY15386" fmla="*/ 5608280 h 6852115"/>
              <a:gd name="connsiteX15387" fmla="*/ 10724425 w 12193268"/>
              <a:gd name="connsiteY15387" fmla="*/ 5580485 h 6852115"/>
              <a:gd name="connsiteX15388" fmla="*/ 10840964 w 12193268"/>
              <a:gd name="connsiteY15388" fmla="*/ 5473798 h 6852115"/>
              <a:gd name="connsiteX15389" fmla="*/ 10923198 w 12193268"/>
              <a:gd name="connsiteY15389" fmla="*/ 5549752 h 6852115"/>
              <a:gd name="connsiteX15390" fmla="*/ 10773135 w 12193268"/>
              <a:gd name="connsiteY15390" fmla="*/ 5690441 h 6852115"/>
              <a:gd name="connsiteX15391" fmla="*/ 10922155 w 12193268"/>
              <a:gd name="connsiteY15391" fmla="*/ 5831924 h 6852115"/>
              <a:gd name="connsiteX15392" fmla="*/ 10839921 w 12193268"/>
              <a:gd name="connsiteY15392" fmla="*/ 5907880 h 6852115"/>
              <a:gd name="connsiteX15393" fmla="*/ 10723382 w 12193268"/>
              <a:gd name="connsiteY15393" fmla="*/ 5801192 h 6852115"/>
              <a:gd name="connsiteX15394" fmla="*/ 10749854 w 12193268"/>
              <a:gd name="connsiteY15394" fmla="*/ 5773397 h 6852115"/>
              <a:gd name="connsiteX15395" fmla="*/ 10839405 w 12193268"/>
              <a:gd name="connsiteY15395" fmla="*/ 5856110 h 6852115"/>
              <a:gd name="connsiteX15396" fmla="*/ 10865456 w 12193268"/>
              <a:gd name="connsiteY15396" fmla="*/ 5832048 h 6852115"/>
              <a:gd name="connsiteX15397" fmla="*/ 10745388 w 12193268"/>
              <a:gd name="connsiteY15397" fmla="*/ 5717023 h 6852115"/>
              <a:gd name="connsiteX15398" fmla="*/ 10661034 w 12193268"/>
              <a:gd name="connsiteY15398" fmla="*/ 5797836 h 6852115"/>
              <a:gd name="connsiteX15399" fmla="*/ 10810633 w 12193268"/>
              <a:gd name="connsiteY15399" fmla="*/ 5936854 h 6852115"/>
              <a:gd name="connsiteX15400" fmla="*/ 10719082 w 12193268"/>
              <a:gd name="connsiteY15400" fmla="*/ 6021415 h 6852115"/>
              <a:gd name="connsiteX15401" fmla="*/ 10607228 w 12193268"/>
              <a:gd name="connsiteY15401" fmla="*/ 5915525 h 6852115"/>
              <a:gd name="connsiteX15402" fmla="*/ 10633699 w 12193268"/>
              <a:gd name="connsiteY15402" fmla="*/ 5887731 h 6852115"/>
              <a:gd name="connsiteX15403" fmla="*/ 10720477 w 12193268"/>
              <a:gd name="connsiteY15403" fmla="*/ 5967881 h 6852115"/>
              <a:gd name="connsiteX15404" fmla="*/ 10754525 w 12193268"/>
              <a:gd name="connsiteY15404" fmla="*/ 5936433 h 6852115"/>
              <a:gd name="connsiteX15405" fmla="*/ 10633268 w 12193268"/>
              <a:gd name="connsiteY15405" fmla="*/ 5824436 h 6852115"/>
              <a:gd name="connsiteX15406" fmla="*/ 10547067 w 12193268"/>
              <a:gd name="connsiteY15406" fmla="*/ 5907016 h 6852115"/>
              <a:gd name="connsiteX15407" fmla="*/ 10692167 w 12193268"/>
              <a:gd name="connsiteY15407" fmla="*/ 6046023 h 6852115"/>
              <a:gd name="connsiteX15408" fmla="*/ 10665184 w 12193268"/>
              <a:gd name="connsiteY15408" fmla="*/ 6073337 h 6852115"/>
              <a:gd name="connsiteX15409" fmla="*/ 10519321 w 12193268"/>
              <a:gd name="connsiteY15409" fmla="*/ 5933598 h 6852115"/>
              <a:gd name="connsiteX15410" fmla="*/ 10371171 w 12193268"/>
              <a:gd name="connsiteY15410" fmla="*/ 6075527 h 6852115"/>
              <a:gd name="connsiteX15411" fmla="*/ 10439473 w 12193268"/>
              <a:gd name="connsiteY15411" fmla="*/ 6075527 h 6852115"/>
              <a:gd name="connsiteX15412" fmla="*/ 10520008 w 12193268"/>
              <a:gd name="connsiteY15412" fmla="*/ 5996217 h 6852115"/>
              <a:gd name="connsiteX15413" fmla="*/ 10600544 w 12193268"/>
              <a:gd name="connsiteY15413" fmla="*/ 6075526 h 6852115"/>
              <a:gd name="connsiteX15414" fmla="*/ 10709517 w 12193268"/>
              <a:gd name="connsiteY15414" fmla="*/ 6075526 h 6852115"/>
              <a:gd name="connsiteX15415" fmla="*/ 11078828 w 12193268"/>
              <a:gd name="connsiteY15415" fmla="*/ 5734415 h 6852115"/>
              <a:gd name="connsiteX15416" fmla="*/ 11078828 w 12193268"/>
              <a:gd name="connsiteY15416" fmla="*/ 5731968 h 6852115"/>
              <a:gd name="connsiteX15417" fmla="*/ 11437863 w 12193268"/>
              <a:gd name="connsiteY15417" fmla="*/ 6063588 h 6852115"/>
              <a:gd name="connsiteX15418" fmla="*/ 11487614 w 12193268"/>
              <a:gd name="connsiteY15418" fmla="*/ 6063588 h 6852115"/>
              <a:gd name="connsiteX15419" fmla="*/ 11462422 w 12193268"/>
              <a:gd name="connsiteY15419" fmla="*/ 6038086 h 6852115"/>
              <a:gd name="connsiteX15420" fmla="*/ 11610587 w 12193268"/>
              <a:gd name="connsiteY15420" fmla="*/ 5896141 h 6852115"/>
              <a:gd name="connsiteX15421" fmla="*/ 11523453 w 12193268"/>
              <a:gd name="connsiteY15421" fmla="*/ 5812665 h 6852115"/>
              <a:gd name="connsiteX15422" fmla="*/ 11402087 w 12193268"/>
              <a:gd name="connsiteY15422" fmla="*/ 5924763 h 6852115"/>
              <a:gd name="connsiteX15423" fmla="*/ 11436135 w 12193268"/>
              <a:gd name="connsiteY15423" fmla="*/ 5956211 h 6852115"/>
              <a:gd name="connsiteX15424" fmla="*/ 11522913 w 12193268"/>
              <a:gd name="connsiteY15424" fmla="*/ 5876061 h 6852115"/>
              <a:gd name="connsiteX15425" fmla="*/ 11549384 w 12193268"/>
              <a:gd name="connsiteY15425" fmla="*/ 5903856 h 6852115"/>
              <a:gd name="connsiteX15426" fmla="*/ 11437530 w 12193268"/>
              <a:gd name="connsiteY15426" fmla="*/ 6009744 h 6852115"/>
              <a:gd name="connsiteX15427" fmla="*/ 11345979 w 12193268"/>
              <a:gd name="connsiteY15427" fmla="*/ 5925184 h 6852115"/>
              <a:gd name="connsiteX15428" fmla="*/ 11495687 w 12193268"/>
              <a:gd name="connsiteY15428" fmla="*/ 5786065 h 6852115"/>
              <a:gd name="connsiteX15429" fmla="*/ 11412267 w 12193268"/>
              <a:gd name="connsiteY15429" fmla="*/ 5706147 h 6852115"/>
              <a:gd name="connsiteX15430" fmla="*/ 11292109 w 12193268"/>
              <a:gd name="connsiteY15430" fmla="*/ 5821260 h 6852115"/>
              <a:gd name="connsiteX15431" fmla="*/ 11317207 w 12193268"/>
              <a:gd name="connsiteY15431" fmla="*/ 5844440 h 6852115"/>
              <a:gd name="connsiteX15432" fmla="*/ 11406758 w 12193268"/>
              <a:gd name="connsiteY15432" fmla="*/ 5761727 h 6852115"/>
              <a:gd name="connsiteX15433" fmla="*/ 11433230 w 12193268"/>
              <a:gd name="connsiteY15433" fmla="*/ 5789522 h 6852115"/>
              <a:gd name="connsiteX15434" fmla="*/ 11316691 w 12193268"/>
              <a:gd name="connsiteY15434" fmla="*/ 5896210 h 6852115"/>
              <a:gd name="connsiteX15435" fmla="*/ 11234457 w 12193268"/>
              <a:gd name="connsiteY15435" fmla="*/ 5820255 h 6852115"/>
              <a:gd name="connsiteX15436" fmla="*/ 11384520 w 12193268"/>
              <a:gd name="connsiteY15436" fmla="*/ 5679567 h 6852115"/>
              <a:gd name="connsiteX15437" fmla="*/ 11235500 w 12193268"/>
              <a:gd name="connsiteY15437" fmla="*/ 5538082 h 6852115"/>
              <a:gd name="connsiteX15438" fmla="*/ 11317734 w 12193268"/>
              <a:gd name="connsiteY15438" fmla="*/ 5462127 h 6852115"/>
              <a:gd name="connsiteX15439" fmla="*/ 11434274 w 12193268"/>
              <a:gd name="connsiteY15439" fmla="*/ 5568815 h 6852115"/>
              <a:gd name="connsiteX15440" fmla="*/ 11407802 w 12193268"/>
              <a:gd name="connsiteY15440" fmla="*/ 5596610 h 6852115"/>
              <a:gd name="connsiteX15441" fmla="*/ 11318250 w 12193268"/>
              <a:gd name="connsiteY15441" fmla="*/ 5513896 h 6852115"/>
              <a:gd name="connsiteX15442" fmla="*/ 11292200 w 12193268"/>
              <a:gd name="connsiteY15442" fmla="*/ 5537958 h 6852115"/>
              <a:gd name="connsiteX15443" fmla="*/ 11412267 w 12193268"/>
              <a:gd name="connsiteY15443" fmla="*/ 5652984 h 6852115"/>
              <a:gd name="connsiteX15444" fmla="*/ 11496621 w 12193268"/>
              <a:gd name="connsiteY15444" fmla="*/ 5572172 h 6852115"/>
              <a:gd name="connsiteX15445" fmla="*/ 11347022 w 12193268"/>
              <a:gd name="connsiteY15445" fmla="*/ 5433153 h 6852115"/>
              <a:gd name="connsiteX15446" fmla="*/ 11438573 w 12193268"/>
              <a:gd name="connsiteY15446" fmla="*/ 5348593 h 6852115"/>
              <a:gd name="connsiteX15447" fmla="*/ 11550428 w 12193268"/>
              <a:gd name="connsiteY15447" fmla="*/ 5454482 h 6852115"/>
              <a:gd name="connsiteX15448" fmla="*/ 11523956 w 12193268"/>
              <a:gd name="connsiteY15448" fmla="*/ 5482277 h 6852115"/>
              <a:gd name="connsiteX15449" fmla="*/ 11437178 w 12193268"/>
              <a:gd name="connsiteY15449" fmla="*/ 5402126 h 6852115"/>
              <a:gd name="connsiteX15450" fmla="*/ 11403130 w 12193268"/>
              <a:gd name="connsiteY15450" fmla="*/ 5433574 h 6852115"/>
              <a:gd name="connsiteX15451" fmla="*/ 11524387 w 12193268"/>
              <a:gd name="connsiteY15451" fmla="*/ 5545572 h 6852115"/>
              <a:gd name="connsiteX15452" fmla="*/ 11610588 w 12193268"/>
              <a:gd name="connsiteY15452" fmla="*/ 5462991 h 6852115"/>
              <a:gd name="connsiteX15453" fmla="*/ 11465488 w 12193268"/>
              <a:gd name="connsiteY15453" fmla="*/ 5323983 h 6852115"/>
              <a:gd name="connsiteX15454" fmla="*/ 11474173 w 12193268"/>
              <a:gd name="connsiteY15454" fmla="*/ 5315192 h 6852115"/>
              <a:gd name="connsiteX15455" fmla="*/ 11492880 w 12193268"/>
              <a:gd name="connsiteY15455" fmla="*/ 5315192 h 6852115"/>
              <a:gd name="connsiteX15456" fmla="*/ 11483526 w 12193268"/>
              <a:gd name="connsiteY15456" fmla="*/ 5305724 h 6852115"/>
              <a:gd name="connsiteX15457" fmla="*/ 11492471 w 12193268"/>
              <a:gd name="connsiteY15457" fmla="*/ 5296669 h 6852115"/>
              <a:gd name="connsiteX15458" fmla="*/ 11504183 w 12193268"/>
              <a:gd name="connsiteY15458" fmla="*/ 5307889 h 6852115"/>
              <a:gd name="connsiteX15459" fmla="*/ 11496560 w 12193268"/>
              <a:gd name="connsiteY15459" fmla="*/ 5315191 h 6852115"/>
              <a:gd name="connsiteX15460" fmla="*/ 11511805 w 12193268"/>
              <a:gd name="connsiteY15460" fmla="*/ 5315192 h 6852115"/>
              <a:gd name="connsiteX15461" fmla="*/ 11638335 w 12193268"/>
              <a:gd name="connsiteY15461" fmla="*/ 5436409 h 6852115"/>
              <a:gd name="connsiteX15462" fmla="*/ 11764865 w 12193268"/>
              <a:gd name="connsiteY15462" fmla="*/ 5315192 h 6852115"/>
              <a:gd name="connsiteX15463" fmla="*/ 11790639 w 12193268"/>
              <a:gd name="connsiteY15463" fmla="*/ 5315191 h 6852115"/>
              <a:gd name="connsiteX15464" fmla="*/ 11777752 w 12193268"/>
              <a:gd name="connsiteY15464" fmla="*/ 5302846 h 6852115"/>
              <a:gd name="connsiteX15465" fmla="*/ 11786484 w 12193268"/>
              <a:gd name="connsiteY15465" fmla="*/ 5294481 h 6852115"/>
              <a:gd name="connsiteX15466" fmla="*/ 11769020 w 12193268"/>
              <a:gd name="connsiteY15466" fmla="*/ 5294481 h 6852115"/>
              <a:gd name="connsiteX15467" fmla="*/ 11643600 w 12193268"/>
              <a:gd name="connsiteY15467" fmla="*/ 5174327 h 6852115"/>
              <a:gd name="connsiteX15468" fmla="*/ 11518179 w 12193268"/>
              <a:gd name="connsiteY15468" fmla="*/ 5294481 h 6852115"/>
              <a:gd name="connsiteX15469" fmla="*/ 11472421 w 12193268"/>
              <a:gd name="connsiteY15469" fmla="*/ 5294481 h 6852115"/>
              <a:gd name="connsiteX15470" fmla="*/ 11467687 w 12193268"/>
              <a:gd name="connsiteY15470" fmla="*/ 5289690 h 6852115"/>
              <a:gd name="connsiteX15471" fmla="*/ 11615853 w 12193268"/>
              <a:gd name="connsiteY15471" fmla="*/ 5147745 h 6852115"/>
              <a:gd name="connsiteX15472" fmla="*/ 11528718 w 12193268"/>
              <a:gd name="connsiteY15472" fmla="*/ 5064269 h 6852115"/>
              <a:gd name="connsiteX15473" fmla="*/ 11407352 w 12193268"/>
              <a:gd name="connsiteY15473" fmla="*/ 5176367 h 6852115"/>
              <a:gd name="connsiteX15474" fmla="*/ 11441400 w 12193268"/>
              <a:gd name="connsiteY15474" fmla="*/ 5207815 h 6852115"/>
              <a:gd name="connsiteX15475" fmla="*/ 11528177 w 12193268"/>
              <a:gd name="connsiteY15475" fmla="*/ 5127664 h 6852115"/>
              <a:gd name="connsiteX15476" fmla="*/ 11554650 w 12193268"/>
              <a:gd name="connsiteY15476" fmla="*/ 5155459 h 6852115"/>
              <a:gd name="connsiteX15477" fmla="*/ 11442795 w 12193268"/>
              <a:gd name="connsiteY15477" fmla="*/ 5261348 h 6852115"/>
              <a:gd name="connsiteX15478" fmla="*/ 11351244 w 12193268"/>
              <a:gd name="connsiteY15478" fmla="*/ 5176788 h 6852115"/>
              <a:gd name="connsiteX15479" fmla="*/ 11500952 w 12193268"/>
              <a:gd name="connsiteY15479" fmla="*/ 5037670 h 6852115"/>
              <a:gd name="connsiteX15480" fmla="*/ 11417532 w 12193268"/>
              <a:gd name="connsiteY15480" fmla="*/ 4957752 h 6852115"/>
              <a:gd name="connsiteX15481" fmla="*/ 11297374 w 12193268"/>
              <a:gd name="connsiteY15481" fmla="*/ 5072864 h 6852115"/>
              <a:gd name="connsiteX15482" fmla="*/ 11322471 w 12193268"/>
              <a:gd name="connsiteY15482" fmla="*/ 5096044 h 6852115"/>
              <a:gd name="connsiteX15483" fmla="*/ 11412024 w 12193268"/>
              <a:gd name="connsiteY15483" fmla="*/ 5013332 h 6852115"/>
              <a:gd name="connsiteX15484" fmla="*/ 11438495 w 12193268"/>
              <a:gd name="connsiteY15484" fmla="*/ 5041126 h 6852115"/>
              <a:gd name="connsiteX15485" fmla="*/ 11321956 w 12193268"/>
              <a:gd name="connsiteY15485" fmla="*/ 5147813 h 6852115"/>
              <a:gd name="connsiteX15486" fmla="*/ 11239722 w 12193268"/>
              <a:gd name="connsiteY15486" fmla="*/ 5071859 h 6852115"/>
              <a:gd name="connsiteX15487" fmla="*/ 11389785 w 12193268"/>
              <a:gd name="connsiteY15487" fmla="*/ 4931169 h 6852115"/>
              <a:gd name="connsiteX15488" fmla="*/ 11240765 w 12193268"/>
              <a:gd name="connsiteY15488" fmla="*/ 4789686 h 6852115"/>
              <a:gd name="connsiteX15489" fmla="*/ 11322999 w 12193268"/>
              <a:gd name="connsiteY15489" fmla="*/ 4713731 h 6852115"/>
              <a:gd name="connsiteX15490" fmla="*/ 11439539 w 12193268"/>
              <a:gd name="connsiteY15490" fmla="*/ 4820419 h 6852115"/>
              <a:gd name="connsiteX15491" fmla="*/ 11413067 w 12193268"/>
              <a:gd name="connsiteY15491" fmla="*/ 4848214 h 6852115"/>
              <a:gd name="connsiteX15492" fmla="*/ 11323514 w 12193268"/>
              <a:gd name="connsiteY15492" fmla="*/ 4765500 h 6852115"/>
              <a:gd name="connsiteX15493" fmla="*/ 11297464 w 12193268"/>
              <a:gd name="connsiteY15493" fmla="*/ 4789562 h 6852115"/>
              <a:gd name="connsiteX15494" fmla="*/ 11417532 w 12193268"/>
              <a:gd name="connsiteY15494" fmla="*/ 4904588 h 6852115"/>
              <a:gd name="connsiteX15495" fmla="*/ 11501887 w 12193268"/>
              <a:gd name="connsiteY15495" fmla="*/ 4823776 h 6852115"/>
              <a:gd name="connsiteX15496" fmla="*/ 11352287 w 12193268"/>
              <a:gd name="connsiteY15496" fmla="*/ 4684757 h 6852115"/>
              <a:gd name="connsiteX15497" fmla="*/ 11443838 w 12193268"/>
              <a:gd name="connsiteY15497" fmla="*/ 4600197 h 6852115"/>
              <a:gd name="connsiteX15498" fmla="*/ 11555692 w 12193268"/>
              <a:gd name="connsiteY15498" fmla="*/ 4706085 h 6852115"/>
              <a:gd name="connsiteX15499" fmla="*/ 11529221 w 12193268"/>
              <a:gd name="connsiteY15499" fmla="*/ 4733881 h 6852115"/>
              <a:gd name="connsiteX15500" fmla="*/ 11442443 w 12193268"/>
              <a:gd name="connsiteY15500" fmla="*/ 4653730 h 6852115"/>
              <a:gd name="connsiteX15501" fmla="*/ 11408395 w 12193268"/>
              <a:gd name="connsiteY15501" fmla="*/ 4685177 h 6852115"/>
              <a:gd name="connsiteX15502" fmla="*/ 11529652 w 12193268"/>
              <a:gd name="connsiteY15502" fmla="*/ 4797175 h 6852115"/>
              <a:gd name="connsiteX15503" fmla="*/ 11615853 w 12193268"/>
              <a:gd name="connsiteY15503" fmla="*/ 4714595 h 6852115"/>
              <a:gd name="connsiteX15504" fmla="*/ 11470753 w 12193268"/>
              <a:gd name="connsiteY15504" fmla="*/ 4575587 h 6852115"/>
              <a:gd name="connsiteX15505" fmla="*/ 11497736 w 12193268"/>
              <a:gd name="connsiteY15505" fmla="*/ 4548274 h 6852115"/>
              <a:gd name="connsiteX15506" fmla="*/ 11643600 w 12193268"/>
              <a:gd name="connsiteY15506" fmla="*/ 4688013 h 6852115"/>
              <a:gd name="connsiteX15507" fmla="*/ 11791749 w 12193268"/>
              <a:gd name="connsiteY15507" fmla="*/ 4546084 h 6852115"/>
              <a:gd name="connsiteX15508" fmla="*/ 11788976 w 12193268"/>
              <a:gd name="connsiteY15508" fmla="*/ 4546084 h 6852115"/>
              <a:gd name="connsiteX15509" fmla="*/ 11642418 w 12193268"/>
              <a:gd name="connsiteY15509" fmla="*/ 4405582 h 6852115"/>
              <a:gd name="connsiteX15510" fmla="*/ 11495656 w 12193268"/>
              <a:gd name="connsiteY15510" fmla="*/ 4546084 h 6852115"/>
              <a:gd name="connsiteX15511" fmla="*/ 11491339 w 12193268"/>
              <a:gd name="connsiteY15511" fmla="*/ 4546084 h 6852115"/>
              <a:gd name="connsiteX15512" fmla="*/ 11466465 w 12193268"/>
              <a:gd name="connsiteY15512" fmla="*/ 4520886 h 6852115"/>
              <a:gd name="connsiteX15513" fmla="*/ 11614680 w 12193268"/>
              <a:gd name="connsiteY15513" fmla="*/ 4378991 h 6852115"/>
              <a:gd name="connsiteX15514" fmla="*/ 11527575 w 12193268"/>
              <a:gd name="connsiteY15514" fmla="*/ 4295486 h 6852115"/>
              <a:gd name="connsiteX15515" fmla="*/ 11406169 w 12193268"/>
              <a:gd name="connsiteY15515" fmla="*/ 4407543 h 6852115"/>
              <a:gd name="connsiteX15516" fmla="*/ 11440206 w 12193268"/>
              <a:gd name="connsiteY15516" fmla="*/ 4439002 h 6852115"/>
              <a:gd name="connsiteX15517" fmla="*/ 11527012 w 12193268"/>
              <a:gd name="connsiteY15517" fmla="*/ 4358880 h 6852115"/>
              <a:gd name="connsiteX15518" fmla="*/ 11553474 w 12193268"/>
              <a:gd name="connsiteY15518" fmla="*/ 4386685 h 6852115"/>
              <a:gd name="connsiteX15519" fmla="*/ 11441582 w 12193268"/>
              <a:gd name="connsiteY15519" fmla="*/ 4492536 h 6852115"/>
              <a:gd name="connsiteX15520" fmla="*/ 11350061 w 12193268"/>
              <a:gd name="connsiteY15520" fmla="*/ 4407944 h 6852115"/>
              <a:gd name="connsiteX15521" fmla="*/ 11499819 w 12193268"/>
              <a:gd name="connsiteY15521" fmla="*/ 4268877 h 6852115"/>
              <a:gd name="connsiteX15522" fmla="*/ 11416426 w 12193268"/>
              <a:gd name="connsiteY15522" fmla="*/ 4188930 h 6852115"/>
              <a:gd name="connsiteX15523" fmla="*/ 11296228 w 12193268"/>
              <a:gd name="connsiteY15523" fmla="*/ 4304001 h 6852115"/>
              <a:gd name="connsiteX15524" fmla="*/ 11321317 w 12193268"/>
              <a:gd name="connsiteY15524" fmla="*/ 4327192 h 6852115"/>
              <a:gd name="connsiteX15525" fmla="*/ 11410898 w 12193268"/>
              <a:gd name="connsiteY15525" fmla="*/ 4244508 h 6852115"/>
              <a:gd name="connsiteX15526" fmla="*/ 11437361 w 12193268"/>
              <a:gd name="connsiteY15526" fmla="*/ 4272311 h 6852115"/>
              <a:gd name="connsiteX15527" fmla="*/ 11320784 w 12193268"/>
              <a:gd name="connsiteY15527" fmla="*/ 4378960 h 6852115"/>
              <a:gd name="connsiteX15528" fmla="*/ 11238577 w 12193268"/>
              <a:gd name="connsiteY15528" fmla="*/ 4302976 h 6852115"/>
              <a:gd name="connsiteX15529" fmla="*/ 11388688 w 12193268"/>
              <a:gd name="connsiteY15529" fmla="*/ 4162339 h 6852115"/>
              <a:gd name="connsiteX15530" fmla="*/ 11239719 w 12193268"/>
              <a:gd name="connsiteY15530" fmla="*/ 4020804 h 6852115"/>
              <a:gd name="connsiteX15531" fmla="*/ 11321981 w 12193268"/>
              <a:gd name="connsiteY15531" fmla="*/ 3944877 h 6852115"/>
              <a:gd name="connsiteX15532" fmla="*/ 11438482 w 12193268"/>
              <a:gd name="connsiteY15532" fmla="*/ 4051606 h 6852115"/>
              <a:gd name="connsiteX15533" fmla="*/ 11412000 w 12193268"/>
              <a:gd name="connsiteY15533" fmla="*/ 4079391 h 6852115"/>
              <a:gd name="connsiteX15534" fmla="*/ 11322477 w 12193268"/>
              <a:gd name="connsiteY15534" fmla="*/ 3996647 h 6852115"/>
              <a:gd name="connsiteX15535" fmla="*/ 11296419 w 12193268"/>
              <a:gd name="connsiteY15535" fmla="*/ 4020699 h 6852115"/>
              <a:gd name="connsiteX15536" fmla="*/ 11416445 w 12193268"/>
              <a:gd name="connsiteY15536" fmla="*/ 4135767 h 6852115"/>
              <a:gd name="connsiteX15537" fmla="*/ 11500829 w 12193268"/>
              <a:gd name="connsiteY15537" fmla="*/ 4054983 h 6852115"/>
              <a:gd name="connsiteX15538" fmla="*/ 11351278 w 12193268"/>
              <a:gd name="connsiteY15538" fmla="*/ 3915913 h 6852115"/>
              <a:gd name="connsiteX15539" fmla="*/ 11442859 w 12193268"/>
              <a:gd name="connsiteY15539" fmla="*/ 3831384 h 6852115"/>
              <a:gd name="connsiteX15540" fmla="*/ 11554676 w 12193268"/>
              <a:gd name="connsiteY15540" fmla="*/ 3937313 h 6852115"/>
              <a:gd name="connsiteX15541" fmla="*/ 11528195 w 12193268"/>
              <a:gd name="connsiteY15541" fmla="*/ 3965097 h 6852115"/>
              <a:gd name="connsiteX15542" fmla="*/ 11441445 w 12193268"/>
              <a:gd name="connsiteY15542" fmla="*/ 3884917 h 6852115"/>
              <a:gd name="connsiteX15543" fmla="*/ 11407386 w 12193268"/>
              <a:gd name="connsiteY15543" fmla="*/ 3916353 h 6852115"/>
              <a:gd name="connsiteX15544" fmla="*/ 11528603 w 12193268"/>
              <a:gd name="connsiteY15544" fmla="*/ 4028392 h 6852115"/>
              <a:gd name="connsiteX15545" fmla="*/ 11614834 w 12193268"/>
              <a:gd name="connsiteY15545" fmla="*/ 3945841 h 6852115"/>
              <a:gd name="connsiteX15546" fmla="*/ 11469783 w 12193268"/>
              <a:gd name="connsiteY15546" fmla="*/ 3806785 h 6852115"/>
              <a:gd name="connsiteX15547" fmla="*/ 11478472 w 12193268"/>
              <a:gd name="connsiteY15547" fmla="*/ 3797994 h 6852115"/>
              <a:gd name="connsiteX15548" fmla="*/ 11497177 w 12193268"/>
              <a:gd name="connsiteY15548" fmla="*/ 3798001 h 6852115"/>
              <a:gd name="connsiteX15549" fmla="*/ 11487828 w 12193268"/>
              <a:gd name="connsiteY15549" fmla="*/ 3788531 h 6852115"/>
              <a:gd name="connsiteX15550" fmla="*/ 11496775 w 12193268"/>
              <a:gd name="connsiteY15550" fmla="*/ 3779480 h 6852115"/>
              <a:gd name="connsiteX15551" fmla="*/ 11508483 w 12193268"/>
              <a:gd name="connsiteY15551" fmla="*/ 3790704 h 6852115"/>
              <a:gd name="connsiteX15552" fmla="*/ 11500859 w 12193268"/>
              <a:gd name="connsiteY15552" fmla="*/ 3798003 h 6852115"/>
              <a:gd name="connsiteX15553" fmla="*/ 11516102 w 12193268"/>
              <a:gd name="connsiteY15553" fmla="*/ 3798008 h 6852115"/>
              <a:gd name="connsiteX15554" fmla="*/ 11642590 w 12193268"/>
              <a:gd name="connsiteY15554" fmla="*/ 3919269 h 6852115"/>
              <a:gd name="connsiteX15555" fmla="*/ 11769163 w 12193268"/>
              <a:gd name="connsiteY15555" fmla="*/ 3798095 h 6852115"/>
              <a:gd name="connsiteX15556" fmla="*/ 11794937 w 12193268"/>
              <a:gd name="connsiteY15556" fmla="*/ 3798103 h 6852115"/>
              <a:gd name="connsiteX15557" fmla="*/ 11782055 w 12193268"/>
              <a:gd name="connsiteY15557" fmla="*/ 3785753 h 6852115"/>
              <a:gd name="connsiteX15558" fmla="*/ 11790789 w 12193268"/>
              <a:gd name="connsiteY15558" fmla="*/ 3777391 h 6852115"/>
              <a:gd name="connsiteX15559" fmla="*/ 11773326 w 12193268"/>
              <a:gd name="connsiteY15559" fmla="*/ 3777385 h 6852115"/>
              <a:gd name="connsiteX15560" fmla="*/ 11647947 w 12193268"/>
              <a:gd name="connsiteY15560" fmla="*/ 3657189 h 6852115"/>
              <a:gd name="connsiteX15561" fmla="*/ 11522485 w 12193268"/>
              <a:gd name="connsiteY15561" fmla="*/ 3777299 h 6852115"/>
              <a:gd name="connsiteX15562" fmla="*/ 11476725 w 12193268"/>
              <a:gd name="connsiteY15562" fmla="*/ 3777284 h 6852115"/>
              <a:gd name="connsiteX15563" fmla="*/ 11471994 w 12193268"/>
              <a:gd name="connsiteY15563" fmla="*/ 3772491 h 6852115"/>
              <a:gd name="connsiteX15564" fmla="*/ 11620210 w 12193268"/>
              <a:gd name="connsiteY15564" fmla="*/ 3630597 h 6852115"/>
              <a:gd name="connsiteX15565" fmla="*/ 11533105 w 12193268"/>
              <a:gd name="connsiteY15565" fmla="*/ 3547090 h 6852115"/>
              <a:gd name="connsiteX15566" fmla="*/ 11411699 w 12193268"/>
              <a:gd name="connsiteY15566" fmla="*/ 3659148 h 6852115"/>
              <a:gd name="connsiteX15567" fmla="*/ 11445735 w 12193268"/>
              <a:gd name="connsiteY15567" fmla="*/ 3690607 h 6852115"/>
              <a:gd name="connsiteX15568" fmla="*/ 11532542 w 12193268"/>
              <a:gd name="connsiteY15568" fmla="*/ 3610487 h 6852115"/>
              <a:gd name="connsiteX15569" fmla="*/ 11559003 w 12193268"/>
              <a:gd name="connsiteY15569" fmla="*/ 3638290 h 6852115"/>
              <a:gd name="connsiteX15570" fmla="*/ 11447111 w 12193268"/>
              <a:gd name="connsiteY15570" fmla="*/ 3744141 h 6852115"/>
              <a:gd name="connsiteX15571" fmla="*/ 11355590 w 12193268"/>
              <a:gd name="connsiteY15571" fmla="*/ 3659549 h 6852115"/>
              <a:gd name="connsiteX15572" fmla="*/ 11505348 w 12193268"/>
              <a:gd name="connsiteY15572" fmla="*/ 3520482 h 6852115"/>
              <a:gd name="connsiteX15573" fmla="*/ 11421956 w 12193268"/>
              <a:gd name="connsiteY15573" fmla="*/ 3440535 h 6852115"/>
              <a:gd name="connsiteX15574" fmla="*/ 11301757 w 12193268"/>
              <a:gd name="connsiteY15574" fmla="*/ 3555607 h 6852115"/>
              <a:gd name="connsiteX15575" fmla="*/ 11326847 w 12193268"/>
              <a:gd name="connsiteY15575" fmla="*/ 3578796 h 6852115"/>
              <a:gd name="connsiteX15576" fmla="*/ 11416428 w 12193268"/>
              <a:gd name="connsiteY15576" fmla="*/ 3496113 h 6852115"/>
              <a:gd name="connsiteX15577" fmla="*/ 11442890 w 12193268"/>
              <a:gd name="connsiteY15577" fmla="*/ 3523917 h 6852115"/>
              <a:gd name="connsiteX15578" fmla="*/ 11326313 w 12193268"/>
              <a:gd name="connsiteY15578" fmla="*/ 3630565 h 6852115"/>
              <a:gd name="connsiteX15579" fmla="*/ 11244106 w 12193268"/>
              <a:gd name="connsiteY15579" fmla="*/ 3554581 h 6852115"/>
              <a:gd name="connsiteX15580" fmla="*/ 11394218 w 12193268"/>
              <a:gd name="connsiteY15580" fmla="*/ 3413945 h 6852115"/>
              <a:gd name="connsiteX15581" fmla="*/ 11245248 w 12193268"/>
              <a:gd name="connsiteY15581" fmla="*/ 3272412 h 6852115"/>
              <a:gd name="connsiteX15582" fmla="*/ 11327510 w 12193268"/>
              <a:gd name="connsiteY15582" fmla="*/ 3196486 h 6852115"/>
              <a:gd name="connsiteX15583" fmla="*/ 11444012 w 12193268"/>
              <a:gd name="connsiteY15583" fmla="*/ 3303213 h 6852115"/>
              <a:gd name="connsiteX15584" fmla="*/ 11417529 w 12193268"/>
              <a:gd name="connsiteY15584" fmla="*/ 3330998 h 6852115"/>
              <a:gd name="connsiteX15585" fmla="*/ 11328007 w 12193268"/>
              <a:gd name="connsiteY15585" fmla="*/ 3248255 h 6852115"/>
              <a:gd name="connsiteX15586" fmla="*/ 11301948 w 12193268"/>
              <a:gd name="connsiteY15586" fmla="*/ 3272306 h 6852115"/>
              <a:gd name="connsiteX15587" fmla="*/ 11421975 w 12193268"/>
              <a:gd name="connsiteY15587" fmla="*/ 3387373 h 6852115"/>
              <a:gd name="connsiteX15588" fmla="*/ 11506358 w 12193268"/>
              <a:gd name="connsiteY15588" fmla="*/ 3306589 h 6852115"/>
              <a:gd name="connsiteX15589" fmla="*/ 11356807 w 12193268"/>
              <a:gd name="connsiteY15589" fmla="*/ 3167521 h 6852115"/>
              <a:gd name="connsiteX15590" fmla="*/ 11448387 w 12193268"/>
              <a:gd name="connsiteY15590" fmla="*/ 3082992 h 6852115"/>
              <a:gd name="connsiteX15591" fmla="*/ 11560205 w 12193268"/>
              <a:gd name="connsiteY15591" fmla="*/ 3188920 h 6852115"/>
              <a:gd name="connsiteX15592" fmla="*/ 11533724 w 12193268"/>
              <a:gd name="connsiteY15592" fmla="*/ 3216705 h 6852115"/>
              <a:gd name="connsiteX15593" fmla="*/ 11446974 w 12193268"/>
              <a:gd name="connsiteY15593" fmla="*/ 3136525 h 6852115"/>
              <a:gd name="connsiteX15594" fmla="*/ 11412916 w 12193268"/>
              <a:gd name="connsiteY15594" fmla="*/ 3167962 h 6852115"/>
              <a:gd name="connsiteX15595" fmla="*/ 11534133 w 12193268"/>
              <a:gd name="connsiteY15595" fmla="*/ 3279999 h 6852115"/>
              <a:gd name="connsiteX15596" fmla="*/ 11620363 w 12193268"/>
              <a:gd name="connsiteY15596" fmla="*/ 3197448 h 6852115"/>
              <a:gd name="connsiteX15597" fmla="*/ 11475312 w 12193268"/>
              <a:gd name="connsiteY15597" fmla="*/ 3058391 h 6852115"/>
              <a:gd name="connsiteX15598" fmla="*/ 11494465 w 12193268"/>
              <a:gd name="connsiteY15598" fmla="*/ 3039018 h 6852115"/>
              <a:gd name="connsiteX15599" fmla="*/ 11495959 w 12193268"/>
              <a:gd name="connsiteY15599" fmla="*/ 3039017 h 6852115"/>
              <a:gd name="connsiteX15600" fmla="*/ 11495213 w 12193268"/>
              <a:gd name="connsiteY15600" fmla="*/ 3038261 h 6852115"/>
              <a:gd name="connsiteX15601" fmla="*/ 11502304 w 12193268"/>
              <a:gd name="connsiteY15601" fmla="*/ 3031087 h 6852115"/>
              <a:gd name="connsiteX15602" fmla="*/ 11505111 w 12193268"/>
              <a:gd name="connsiteY15602" fmla="*/ 3033777 h 6852115"/>
              <a:gd name="connsiteX15603" fmla="*/ 11499641 w 12193268"/>
              <a:gd name="connsiteY15603" fmla="*/ 3039017 h 6852115"/>
              <a:gd name="connsiteX15604" fmla="*/ 11510577 w 12193268"/>
              <a:gd name="connsiteY15604" fmla="*/ 3039017 h 6852115"/>
              <a:gd name="connsiteX15605" fmla="*/ 11648119 w 12193268"/>
              <a:gd name="connsiteY15605" fmla="*/ 3170876 h 6852115"/>
              <a:gd name="connsiteX15606" fmla="*/ 11785853 w 12193268"/>
              <a:gd name="connsiteY15606" fmla="*/ 3039017 h 6852115"/>
              <a:gd name="connsiteX15607" fmla="*/ 11793719 w 12193268"/>
              <a:gd name="connsiteY15607" fmla="*/ 3039017 h 6852115"/>
              <a:gd name="connsiteX15608" fmla="*/ 11789788 w 12193268"/>
              <a:gd name="connsiteY15608" fmla="*/ 3035250 h 6852115"/>
              <a:gd name="connsiteX15609" fmla="*/ 11796318 w 12193268"/>
              <a:gd name="connsiteY15609" fmla="*/ 3028999 h 6852115"/>
              <a:gd name="connsiteX15610" fmla="*/ 11783257 w 12193268"/>
              <a:gd name="connsiteY15610" fmla="*/ 3028995 h 6852115"/>
              <a:gd name="connsiteX15611" fmla="*/ 11646681 w 12193268"/>
              <a:gd name="connsiteY15611" fmla="*/ 2898151 h 6852115"/>
              <a:gd name="connsiteX15612" fmla="*/ 11510201 w 12193268"/>
              <a:gd name="connsiteY15612" fmla="*/ 3028901 h 6852115"/>
              <a:gd name="connsiteX15613" fmla="*/ 11485958 w 12193268"/>
              <a:gd name="connsiteY15613" fmla="*/ 3028892 h 6852115"/>
              <a:gd name="connsiteX15614" fmla="*/ 11470768 w 12193268"/>
              <a:gd name="connsiteY15614" fmla="*/ 3013516 h 6852115"/>
              <a:gd name="connsiteX15615" fmla="*/ 11618934 w 12193268"/>
              <a:gd name="connsiteY15615" fmla="*/ 2871571 h 6852115"/>
              <a:gd name="connsiteX15616" fmla="*/ 11531799 w 12193268"/>
              <a:gd name="connsiteY15616" fmla="*/ 2788094 h 6852115"/>
              <a:gd name="connsiteX15617" fmla="*/ 11410432 w 12193268"/>
              <a:gd name="connsiteY15617" fmla="*/ 2900193 h 6852115"/>
              <a:gd name="connsiteX15618" fmla="*/ 11444480 w 12193268"/>
              <a:gd name="connsiteY15618" fmla="*/ 2931641 h 6852115"/>
              <a:gd name="connsiteX15619" fmla="*/ 11531258 w 12193268"/>
              <a:gd name="connsiteY15619" fmla="*/ 2851491 h 6852115"/>
              <a:gd name="connsiteX15620" fmla="*/ 11557730 w 12193268"/>
              <a:gd name="connsiteY15620" fmla="*/ 2879285 h 6852115"/>
              <a:gd name="connsiteX15621" fmla="*/ 11445875 w 12193268"/>
              <a:gd name="connsiteY15621" fmla="*/ 2985173 h 6852115"/>
              <a:gd name="connsiteX15622" fmla="*/ 11354324 w 12193268"/>
              <a:gd name="connsiteY15622" fmla="*/ 2900614 h 6852115"/>
              <a:gd name="connsiteX15623" fmla="*/ 11504033 w 12193268"/>
              <a:gd name="connsiteY15623" fmla="*/ 2761495 h 6852115"/>
              <a:gd name="connsiteX15624" fmla="*/ 11420613 w 12193268"/>
              <a:gd name="connsiteY15624" fmla="*/ 2681578 h 6852115"/>
              <a:gd name="connsiteX15625" fmla="*/ 11300455 w 12193268"/>
              <a:gd name="connsiteY15625" fmla="*/ 2796689 h 6852115"/>
              <a:gd name="connsiteX15626" fmla="*/ 11325552 w 12193268"/>
              <a:gd name="connsiteY15626" fmla="*/ 2819870 h 6852115"/>
              <a:gd name="connsiteX15627" fmla="*/ 11415103 w 12193268"/>
              <a:gd name="connsiteY15627" fmla="*/ 2737156 h 6852115"/>
              <a:gd name="connsiteX15628" fmla="*/ 11441576 w 12193268"/>
              <a:gd name="connsiteY15628" fmla="*/ 2764952 h 6852115"/>
              <a:gd name="connsiteX15629" fmla="*/ 11325037 w 12193268"/>
              <a:gd name="connsiteY15629" fmla="*/ 2871640 h 6852115"/>
              <a:gd name="connsiteX15630" fmla="*/ 11242803 w 12193268"/>
              <a:gd name="connsiteY15630" fmla="*/ 2795684 h 6852115"/>
              <a:gd name="connsiteX15631" fmla="*/ 11392866 w 12193268"/>
              <a:gd name="connsiteY15631" fmla="*/ 2654995 h 6852115"/>
              <a:gd name="connsiteX15632" fmla="*/ 11243846 w 12193268"/>
              <a:gd name="connsiteY15632" fmla="*/ 2513512 h 6852115"/>
              <a:gd name="connsiteX15633" fmla="*/ 11326080 w 12193268"/>
              <a:gd name="connsiteY15633" fmla="*/ 2437557 h 6852115"/>
              <a:gd name="connsiteX15634" fmla="*/ 11442619 w 12193268"/>
              <a:gd name="connsiteY15634" fmla="*/ 2544245 h 6852115"/>
              <a:gd name="connsiteX15635" fmla="*/ 11416147 w 12193268"/>
              <a:gd name="connsiteY15635" fmla="*/ 2572040 h 6852115"/>
              <a:gd name="connsiteX15636" fmla="*/ 11326595 w 12193268"/>
              <a:gd name="connsiteY15636" fmla="*/ 2489326 h 6852115"/>
              <a:gd name="connsiteX15637" fmla="*/ 11300544 w 12193268"/>
              <a:gd name="connsiteY15637" fmla="*/ 2513388 h 6852115"/>
              <a:gd name="connsiteX15638" fmla="*/ 11420613 w 12193268"/>
              <a:gd name="connsiteY15638" fmla="*/ 2628413 h 6852115"/>
              <a:gd name="connsiteX15639" fmla="*/ 11504968 w 12193268"/>
              <a:gd name="connsiteY15639" fmla="*/ 2547602 h 6852115"/>
              <a:gd name="connsiteX15640" fmla="*/ 11355367 w 12193268"/>
              <a:gd name="connsiteY15640" fmla="*/ 2408582 h 6852115"/>
              <a:gd name="connsiteX15641" fmla="*/ 11446918 w 12193268"/>
              <a:gd name="connsiteY15641" fmla="*/ 2324022 h 6852115"/>
              <a:gd name="connsiteX15642" fmla="*/ 11558773 w 12193268"/>
              <a:gd name="connsiteY15642" fmla="*/ 2429912 h 6852115"/>
              <a:gd name="connsiteX15643" fmla="*/ 11532301 w 12193268"/>
              <a:gd name="connsiteY15643" fmla="*/ 2457706 h 6852115"/>
              <a:gd name="connsiteX15644" fmla="*/ 11445523 w 12193268"/>
              <a:gd name="connsiteY15644" fmla="*/ 2377556 h 6852115"/>
              <a:gd name="connsiteX15645" fmla="*/ 11411475 w 12193268"/>
              <a:gd name="connsiteY15645" fmla="*/ 2409004 h 6852115"/>
              <a:gd name="connsiteX15646" fmla="*/ 11532733 w 12193268"/>
              <a:gd name="connsiteY15646" fmla="*/ 2521001 h 6852115"/>
              <a:gd name="connsiteX15647" fmla="*/ 11618934 w 12193268"/>
              <a:gd name="connsiteY15647" fmla="*/ 2438420 h 6852115"/>
              <a:gd name="connsiteX15648" fmla="*/ 11473834 w 12193268"/>
              <a:gd name="connsiteY15648" fmla="*/ 2299413 h 6852115"/>
              <a:gd name="connsiteX15649" fmla="*/ 11482519 w 12193268"/>
              <a:gd name="connsiteY15649" fmla="*/ 2290621 h 6852115"/>
              <a:gd name="connsiteX15650" fmla="*/ 11501225 w 12193268"/>
              <a:gd name="connsiteY15650" fmla="*/ 2290621 h 6852115"/>
              <a:gd name="connsiteX15651" fmla="*/ 11491872 w 12193268"/>
              <a:gd name="connsiteY15651" fmla="*/ 2281154 h 6852115"/>
              <a:gd name="connsiteX15652" fmla="*/ 11500816 w 12193268"/>
              <a:gd name="connsiteY15652" fmla="*/ 2272099 h 6852115"/>
              <a:gd name="connsiteX15653" fmla="*/ 11512528 w 12193268"/>
              <a:gd name="connsiteY15653" fmla="*/ 2283320 h 6852115"/>
              <a:gd name="connsiteX15654" fmla="*/ 11504907 w 12193268"/>
              <a:gd name="connsiteY15654" fmla="*/ 2290621 h 6852115"/>
              <a:gd name="connsiteX15655" fmla="*/ 11520151 w 12193268"/>
              <a:gd name="connsiteY15655" fmla="*/ 2290621 h 6852115"/>
              <a:gd name="connsiteX15656" fmla="*/ 11646681 w 12193268"/>
              <a:gd name="connsiteY15656" fmla="*/ 2411839 h 6852115"/>
              <a:gd name="connsiteX15657" fmla="*/ 11773211 w 12193268"/>
              <a:gd name="connsiteY15657" fmla="*/ 2290621 h 6852115"/>
              <a:gd name="connsiteX15658" fmla="*/ 11798984 w 12193268"/>
              <a:gd name="connsiteY15658" fmla="*/ 2290621 h 6852115"/>
              <a:gd name="connsiteX15659" fmla="*/ 11786098 w 12193268"/>
              <a:gd name="connsiteY15659" fmla="*/ 2278275 h 6852115"/>
              <a:gd name="connsiteX15660" fmla="*/ 11794830 w 12193268"/>
              <a:gd name="connsiteY15660" fmla="*/ 2269910 h 6852115"/>
              <a:gd name="connsiteX15661" fmla="*/ 11777366 w 12193268"/>
              <a:gd name="connsiteY15661" fmla="*/ 2269910 h 6852115"/>
              <a:gd name="connsiteX15662" fmla="*/ 11651946 w 12193268"/>
              <a:gd name="connsiteY15662" fmla="*/ 2149756 h 6852115"/>
              <a:gd name="connsiteX15663" fmla="*/ 11526526 w 12193268"/>
              <a:gd name="connsiteY15663" fmla="*/ 2269910 h 6852115"/>
              <a:gd name="connsiteX15664" fmla="*/ 11480765 w 12193268"/>
              <a:gd name="connsiteY15664" fmla="*/ 2269910 h 6852115"/>
              <a:gd name="connsiteX15665" fmla="*/ 11476033 w 12193268"/>
              <a:gd name="connsiteY15665" fmla="*/ 2265118 h 6852115"/>
              <a:gd name="connsiteX15666" fmla="*/ 11624198 w 12193268"/>
              <a:gd name="connsiteY15666" fmla="*/ 2123175 h 6852115"/>
              <a:gd name="connsiteX15667" fmla="*/ 11537064 w 12193268"/>
              <a:gd name="connsiteY15667" fmla="*/ 2039699 h 6852115"/>
              <a:gd name="connsiteX15668" fmla="*/ 11415698 w 12193268"/>
              <a:gd name="connsiteY15668" fmla="*/ 2151797 h 6852115"/>
              <a:gd name="connsiteX15669" fmla="*/ 11449746 w 12193268"/>
              <a:gd name="connsiteY15669" fmla="*/ 2183244 h 6852115"/>
              <a:gd name="connsiteX15670" fmla="*/ 11536523 w 12193268"/>
              <a:gd name="connsiteY15670" fmla="*/ 2103094 h 6852115"/>
              <a:gd name="connsiteX15671" fmla="*/ 11562995 w 12193268"/>
              <a:gd name="connsiteY15671" fmla="*/ 2130889 h 6852115"/>
              <a:gd name="connsiteX15672" fmla="*/ 11451140 w 12193268"/>
              <a:gd name="connsiteY15672" fmla="*/ 2236778 h 6852115"/>
              <a:gd name="connsiteX15673" fmla="*/ 11359589 w 12193268"/>
              <a:gd name="connsiteY15673" fmla="*/ 2152218 h 6852115"/>
              <a:gd name="connsiteX15674" fmla="*/ 11509299 w 12193268"/>
              <a:gd name="connsiteY15674" fmla="*/ 2013099 h 6852115"/>
              <a:gd name="connsiteX15675" fmla="*/ 11425877 w 12193268"/>
              <a:gd name="connsiteY15675" fmla="*/ 1933181 h 6852115"/>
              <a:gd name="connsiteX15676" fmla="*/ 11305721 w 12193268"/>
              <a:gd name="connsiteY15676" fmla="*/ 2048293 h 6852115"/>
              <a:gd name="connsiteX15677" fmla="*/ 11330818 w 12193268"/>
              <a:gd name="connsiteY15677" fmla="*/ 2071474 h 6852115"/>
              <a:gd name="connsiteX15678" fmla="*/ 11420368 w 12193268"/>
              <a:gd name="connsiteY15678" fmla="*/ 1988761 h 6852115"/>
              <a:gd name="connsiteX15679" fmla="*/ 11446840 w 12193268"/>
              <a:gd name="connsiteY15679" fmla="*/ 2016555 h 6852115"/>
              <a:gd name="connsiteX15680" fmla="*/ 11330301 w 12193268"/>
              <a:gd name="connsiteY15680" fmla="*/ 2123244 h 6852115"/>
              <a:gd name="connsiteX15681" fmla="*/ 11248067 w 12193268"/>
              <a:gd name="connsiteY15681" fmla="*/ 2047288 h 6852115"/>
              <a:gd name="connsiteX15682" fmla="*/ 11398130 w 12193268"/>
              <a:gd name="connsiteY15682" fmla="*/ 1906600 h 6852115"/>
              <a:gd name="connsiteX15683" fmla="*/ 11249111 w 12193268"/>
              <a:gd name="connsiteY15683" fmla="*/ 1765117 h 6852115"/>
              <a:gd name="connsiteX15684" fmla="*/ 11331345 w 12193268"/>
              <a:gd name="connsiteY15684" fmla="*/ 1689160 h 6852115"/>
              <a:gd name="connsiteX15685" fmla="*/ 11447883 w 12193268"/>
              <a:gd name="connsiteY15685" fmla="*/ 1795849 h 6852115"/>
              <a:gd name="connsiteX15686" fmla="*/ 11421412 w 12193268"/>
              <a:gd name="connsiteY15686" fmla="*/ 1823644 h 6852115"/>
              <a:gd name="connsiteX15687" fmla="*/ 11331861 w 12193268"/>
              <a:gd name="connsiteY15687" fmla="*/ 1740930 h 6852115"/>
              <a:gd name="connsiteX15688" fmla="*/ 11305810 w 12193268"/>
              <a:gd name="connsiteY15688" fmla="*/ 1764991 h 6852115"/>
              <a:gd name="connsiteX15689" fmla="*/ 11425878 w 12193268"/>
              <a:gd name="connsiteY15689" fmla="*/ 1880017 h 6852115"/>
              <a:gd name="connsiteX15690" fmla="*/ 11510232 w 12193268"/>
              <a:gd name="connsiteY15690" fmla="*/ 1799205 h 6852115"/>
              <a:gd name="connsiteX15691" fmla="*/ 11360632 w 12193268"/>
              <a:gd name="connsiteY15691" fmla="*/ 1660186 h 6852115"/>
              <a:gd name="connsiteX15692" fmla="*/ 11452183 w 12193268"/>
              <a:gd name="connsiteY15692" fmla="*/ 1575626 h 6852115"/>
              <a:gd name="connsiteX15693" fmla="*/ 11564038 w 12193268"/>
              <a:gd name="connsiteY15693" fmla="*/ 1681516 h 6852115"/>
              <a:gd name="connsiteX15694" fmla="*/ 11537566 w 12193268"/>
              <a:gd name="connsiteY15694" fmla="*/ 1709311 h 6852115"/>
              <a:gd name="connsiteX15695" fmla="*/ 11450789 w 12193268"/>
              <a:gd name="connsiteY15695" fmla="*/ 1629159 h 6852115"/>
              <a:gd name="connsiteX15696" fmla="*/ 11416741 w 12193268"/>
              <a:gd name="connsiteY15696" fmla="*/ 1660608 h 6852115"/>
              <a:gd name="connsiteX15697" fmla="*/ 11537998 w 12193268"/>
              <a:gd name="connsiteY15697" fmla="*/ 1772606 h 6852115"/>
              <a:gd name="connsiteX15698" fmla="*/ 11624198 w 12193268"/>
              <a:gd name="connsiteY15698" fmla="*/ 1690024 h 6852115"/>
              <a:gd name="connsiteX15699" fmla="*/ 11479098 w 12193268"/>
              <a:gd name="connsiteY15699" fmla="*/ 1551017 h 6852115"/>
              <a:gd name="connsiteX15700" fmla="*/ 11506082 w 12193268"/>
              <a:gd name="connsiteY15700" fmla="*/ 1523704 h 6852115"/>
              <a:gd name="connsiteX15701" fmla="*/ 11651946 w 12193268"/>
              <a:gd name="connsiteY15701" fmla="*/ 1663442 h 6852115"/>
              <a:gd name="connsiteX15702" fmla="*/ 11800095 w 12193268"/>
              <a:gd name="connsiteY15702" fmla="*/ 1521514 h 6852115"/>
              <a:gd name="connsiteX15703" fmla="*/ 11797321 w 12193268"/>
              <a:gd name="connsiteY15703" fmla="*/ 1521514 h 6852115"/>
              <a:gd name="connsiteX15704" fmla="*/ 11650764 w 12193268"/>
              <a:gd name="connsiteY15704" fmla="*/ 1381014 h 6852115"/>
              <a:gd name="connsiteX15705" fmla="*/ 11504003 w 12193268"/>
              <a:gd name="connsiteY15705" fmla="*/ 1521514 h 6852115"/>
              <a:gd name="connsiteX15706" fmla="*/ 11499686 w 12193268"/>
              <a:gd name="connsiteY15706" fmla="*/ 1521514 h 6852115"/>
              <a:gd name="connsiteX15707" fmla="*/ 11474810 w 12193268"/>
              <a:gd name="connsiteY15707" fmla="*/ 1496316 h 6852115"/>
              <a:gd name="connsiteX15708" fmla="*/ 11623027 w 12193268"/>
              <a:gd name="connsiteY15708" fmla="*/ 1354422 h 6852115"/>
              <a:gd name="connsiteX15709" fmla="*/ 11535921 w 12193268"/>
              <a:gd name="connsiteY15709" fmla="*/ 1270916 h 6852115"/>
              <a:gd name="connsiteX15710" fmla="*/ 11414516 w 12193268"/>
              <a:gd name="connsiteY15710" fmla="*/ 1382973 h 6852115"/>
              <a:gd name="connsiteX15711" fmla="*/ 11448552 w 12193268"/>
              <a:gd name="connsiteY15711" fmla="*/ 1414432 h 6852115"/>
              <a:gd name="connsiteX15712" fmla="*/ 11535357 w 12193268"/>
              <a:gd name="connsiteY15712" fmla="*/ 1334312 h 6852115"/>
              <a:gd name="connsiteX15713" fmla="*/ 11561820 w 12193268"/>
              <a:gd name="connsiteY15713" fmla="*/ 1362115 h 6852115"/>
              <a:gd name="connsiteX15714" fmla="*/ 11449928 w 12193268"/>
              <a:gd name="connsiteY15714" fmla="*/ 1467967 h 6852115"/>
              <a:gd name="connsiteX15715" fmla="*/ 11358407 w 12193268"/>
              <a:gd name="connsiteY15715" fmla="*/ 1383374 h 6852115"/>
              <a:gd name="connsiteX15716" fmla="*/ 11508164 w 12193268"/>
              <a:gd name="connsiteY15716" fmla="*/ 1244307 h 6852115"/>
              <a:gd name="connsiteX15717" fmla="*/ 11424772 w 12193268"/>
              <a:gd name="connsiteY15717" fmla="*/ 1164360 h 6852115"/>
              <a:gd name="connsiteX15718" fmla="*/ 11304574 w 12193268"/>
              <a:gd name="connsiteY15718" fmla="*/ 1279432 h 6852115"/>
              <a:gd name="connsiteX15719" fmla="*/ 11329663 w 12193268"/>
              <a:gd name="connsiteY15719" fmla="*/ 1302621 h 6852115"/>
              <a:gd name="connsiteX15720" fmla="*/ 11419244 w 12193268"/>
              <a:gd name="connsiteY15720" fmla="*/ 1219939 h 6852115"/>
              <a:gd name="connsiteX15721" fmla="*/ 11445706 w 12193268"/>
              <a:gd name="connsiteY15721" fmla="*/ 1247743 h 6852115"/>
              <a:gd name="connsiteX15722" fmla="*/ 11329129 w 12193268"/>
              <a:gd name="connsiteY15722" fmla="*/ 1354391 h 6852115"/>
              <a:gd name="connsiteX15723" fmla="*/ 11246922 w 12193268"/>
              <a:gd name="connsiteY15723" fmla="*/ 1278407 h 6852115"/>
              <a:gd name="connsiteX15724" fmla="*/ 11397035 w 12193268"/>
              <a:gd name="connsiteY15724" fmla="*/ 1137770 h 6852115"/>
              <a:gd name="connsiteX15725" fmla="*/ 11248065 w 12193268"/>
              <a:gd name="connsiteY15725" fmla="*/ 996235 h 6852115"/>
              <a:gd name="connsiteX15726" fmla="*/ 11330326 w 12193268"/>
              <a:gd name="connsiteY15726" fmla="*/ 920307 h 6852115"/>
              <a:gd name="connsiteX15727" fmla="*/ 11446827 w 12193268"/>
              <a:gd name="connsiteY15727" fmla="*/ 1027036 h 6852115"/>
              <a:gd name="connsiteX15728" fmla="*/ 11420345 w 12193268"/>
              <a:gd name="connsiteY15728" fmla="*/ 1054822 h 6852115"/>
              <a:gd name="connsiteX15729" fmla="*/ 11330823 w 12193268"/>
              <a:gd name="connsiteY15729" fmla="*/ 972076 h 6852115"/>
              <a:gd name="connsiteX15730" fmla="*/ 11304764 w 12193268"/>
              <a:gd name="connsiteY15730" fmla="*/ 996130 h 6852115"/>
              <a:gd name="connsiteX15731" fmla="*/ 11424791 w 12193268"/>
              <a:gd name="connsiteY15731" fmla="*/ 1111197 h 6852115"/>
              <a:gd name="connsiteX15732" fmla="*/ 11509174 w 12193268"/>
              <a:gd name="connsiteY15732" fmla="*/ 1030413 h 6852115"/>
              <a:gd name="connsiteX15733" fmla="*/ 11359623 w 12193268"/>
              <a:gd name="connsiteY15733" fmla="*/ 891343 h 6852115"/>
              <a:gd name="connsiteX15734" fmla="*/ 11451205 w 12193268"/>
              <a:gd name="connsiteY15734" fmla="*/ 806814 h 6852115"/>
              <a:gd name="connsiteX15735" fmla="*/ 11563022 w 12193268"/>
              <a:gd name="connsiteY15735" fmla="*/ 912742 h 6852115"/>
              <a:gd name="connsiteX15736" fmla="*/ 11536541 w 12193268"/>
              <a:gd name="connsiteY15736" fmla="*/ 940527 h 6852115"/>
              <a:gd name="connsiteX15737" fmla="*/ 11449791 w 12193268"/>
              <a:gd name="connsiteY15737" fmla="*/ 860347 h 6852115"/>
              <a:gd name="connsiteX15738" fmla="*/ 11415732 w 12193268"/>
              <a:gd name="connsiteY15738" fmla="*/ 891783 h 6852115"/>
              <a:gd name="connsiteX15739" fmla="*/ 11536949 w 12193268"/>
              <a:gd name="connsiteY15739" fmla="*/ 1003823 h 6852115"/>
              <a:gd name="connsiteX15740" fmla="*/ 11623179 w 12193268"/>
              <a:gd name="connsiteY15740" fmla="*/ 921271 h 6852115"/>
              <a:gd name="connsiteX15741" fmla="*/ 11478128 w 12193268"/>
              <a:gd name="connsiteY15741" fmla="*/ 782214 h 6852115"/>
              <a:gd name="connsiteX15742" fmla="*/ 11486817 w 12193268"/>
              <a:gd name="connsiteY15742" fmla="*/ 773425 h 6852115"/>
              <a:gd name="connsiteX15743" fmla="*/ 11505523 w 12193268"/>
              <a:gd name="connsiteY15743" fmla="*/ 773431 h 6852115"/>
              <a:gd name="connsiteX15744" fmla="*/ 11496173 w 12193268"/>
              <a:gd name="connsiteY15744" fmla="*/ 763960 h 6852115"/>
              <a:gd name="connsiteX15745" fmla="*/ 11505121 w 12193268"/>
              <a:gd name="connsiteY15745" fmla="*/ 754910 h 6852115"/>
              <a:gd name="connsiteX15746" fmla="*/ 11516829 w 12193268"/>
              <a:gd name="connsiteY15746" fmla="*/ 766134 h 6852115"/>
              <a:gd name="connsiteX15747" fmla="*/ 11509205 w 12193268"/>
              <a:gd name="connsiteY15747" fmla="*/ 773432 h 6852115"/>
              <a:gd name="connsiteX15748" fmla="*/ 11524447 w 12193268"/>
              <a:gd name="connsiteY15748" fmla="*/ 773438 h 6852115"/>
              <a:gd name="connsiteX15749" fmla="*/ 11650936 w 12193268"/>
              <a:gd name="connsiteY15749" fmla="*/ 894699 h 6852115"/>
              <a:gd name="connsiteX15750" fmla="*/ 11777510 w 12193268"/>
              <a:gd name="connsiteY15750" fmla="*/ 773525 h 6852115"/>
              <a:gd name="connsiteX15751" fmla="*/ 11803283 w 12193268"/>
              <a:gd name="connsiteY15751" fmla="*/ 773533 h 6852115"/>
              <a:gd name="connsiteX15752" fmla="*/ 11790400 w 12193268"/>
              <a:gd name="connsiteY15752" fmla="*/ 761184 h 6852115"/>
              <a:gd name="connsiteX15753" fmla="*/ 11799135 w 12193268"/>
              <a:gd name="connsiteY15753" fmla="*/ 752821 h 6852115"/>
              <a:gd name="connsiteX15754" fmla="*/ 11781671 w 12193268"/>
              <a:gd name="connsiteY15754" fmla="*/ 752815 h 6852115"/>
              <a:gd name="connsiteX15755" fmla="*/ 11656294 w 12193268"/>
              <a:gd name="connsiteY15755" fmla="*/ 632619 h 6852115"/>
              <a:gd name="connsiteX15756" fmla="*/ 11530830 w 12193268"/>
              <a:gd name="connsiteY15756" fmla="*/ 752729 h 6852115"/>
              <a:gd name="connsiteX15757" fmla="*/ 11485071 w 12193268"/>
              <a:gd name="connsiteY15757" fmla="*/ 752713 h 6852115"/>
              <a:gd name="connsiteX15758" fmla="*/ 11480339 w 12193268"/>
              <a:gd name="connsiteY15758" fmla="*/ 747921 h 6852115"/>
              <a:gd name="connsiteX15759" fmla="*/ 11628556 w 12193268"/>
              <a:gd name="connsiteY15759" fmla="*/ 606027 h 6852115"/>
              <a:gd name="connsiteX15760" fmla="*/ 11541450 w 12193268"/>
              <a:gd name="connsiteY15760" fmla="*/ 522522 h 6852115"/>
              <a:gd name="connsiteX15761" fmla="*/ 11420044 w 12193268"/>
              <a:gd name="connsiteY15761" fmla="*/ 634579 h 6852115"/>
              <a:gd name="connsiteX15762" fmla="*/ 11454081 w 12193268"/>
              <a:gd name="connsiteY15762" fmla="*/ 666037 h 6852115"/>
              <a:gd name="connsiteX15763" fmla="*/ 11540887 w 12193268"/>
              <a:gd name="connsiteY15763" fmla="*/ 585917 h 6852115"/>
              <a:gd name="connsiteX15764" fmla="*/ 11567349 w 12193268"/>
              <a:gd name="connsiteY15764" fmla="*/ 613720 h 6852115"/>
              <a:gd name="connsiteX15765" fmla="*/ 11455458 w 12193268"/>
              <a:gd name="connsiteY15765" fmla="*/ 719571 h 6852115"/>
              <a:gd name="connsiteX15766" fmla="*/ 11363936 w 12193268"/>
              <a:gd name="connsiteY15766" fmla="*/ 634979 h 6852115"/>
              <a:gd name="connsiteX15767" fmla="*/ 11513693 w 12193268"/>
              <a:gd name="connsiteY15767" fmla="*/ 495912 h 6852115"/>
              <a:gd name="connsiteX15768" fmla="*/ 11430302 w 12193268"/>
              <a:gd name="connsiteY15768" fmla="*/ 415966 h 6852115"/>
              <a:gd name="connsiteX15769" fmla="*/ 11310104 w 12193268"/>
              <a:gd name="connsiteY15769" fmla="*/ 531037 h 6852115"/>
              <a:gd name="connsiteX15770" fmla="*/ 11335193 w 12193268"/>
              <a:gd name="connsiteY15770" fmla="*/ 554227 h 6852115"/>
              <a:gd name="connsiteX15771" fmla="*/ 11424773 w 12193268"/>
              <a:gd name="connsiteY15771" fmla="*/ 471543 h 6852115"/>
              <a:gd name="connsiteX15772" fmla="*/ 11451236 w 12193268"/>
              <a:gd name="connsiteY15772" fmla="*/ 499348 h 6852115"/>
              <a:gd name="connsiteX15773" fmla="*/ 11334658 w 12193268"/>
              <a:gd name="connsiteY15773" fmla="*/ 605995 h 6852115"/>
              <a:gd name="connsiteX15774" fmla="*/ 11252451 w 12193268"/>
              <a:gd name="connsiteY15774" fmla="*/ 530012 h 6852115"/>
              <a:gd name="connsiteX15775" fmla="*/ 11402564 w 12193268"/>
              <a:gd name="connsiteY15775" fmla="*/ 389375 h 6852115"/>
              <a:gd name="connsiteX15776" fmla="*/ 11253594 w 12193268"/>
              <a:gd name="connsiteY15776" fmla="*/ 247840 h 6852115"/>
              <a:gd name="connsiteX15777" fmla="*/ 11335855 w 12193268"/>
              <a:gd name="connsiteY15777" fmla="*/ 171913 h 6852115"/>
              <a:gd name="connsiteX15778" fmla="*/ 11452356 w 12193268"/>
              <a:gd name="connsiteY15778" fmla="*/ 278641 h 6852115"/>
              <a:gd name="connsiteX15779" fmla="*/ 11425874 w 12193268"/>
              <a:gd name="connsiteY15779" fmla="*/ 306427 h 6852115"/>
              <a:gd name="connsiteX15780" fmla="*/ 11336353 w 12193268"/>
              <a:gd name="connsiteY15780" fmla="*/ 223682 h 6852115"/>
              <a:gd name="connsiteX15781" fmla="*/ 11310293 w 12193268"/>
              <a:gd name="connsiteY15781" fmla="*/ 247735 h 6852115"/>
              <a:gd name="connsiteX15782" fmla="*/ 11430320 w 12193268"/>
              <a:gd name="connsiteY15782" fmla="*/ 362802 h 6852115"/>
              <a:gd name="connsiteX15783" fmla="*/ 11514704 w 12193268"/>
              <a:gd name="connsiteY15783" fmla="*/ 282018 h 6852115"/>
              <a:gd name="connsiteX15784" fmla="*/ 11365152 w 12193268"/>
              <a:gd name="connsiteY15784" fmla="*/ 142948 h 6852115"/>
              <a:gd name="connsiteX15785" fmla="*/ 11456734 w 12193268"/>
              <a:gd name="connsiteY15785" fmla="*/ 58421 h 6852115"/>
              <a:gd name="connsiteX15786" fmla="*/ 11568551 w 12193268"/>
              <a:gd name="connsiteY15786" fmla="*/ 164348 h 6852115"/>
              <a:gd name="connsiteX15787" fmla="*/ 11542070 w 12193268"/>
              <a:gd name="connsiteY15787" fmla="*/ 192134 h 6852115"/>
              <a:gd name="connsiteX15788" fmla="*/ 11455321 w 12193268"/>
              <a:gd name="connsiteY15788" fmla="*/ 111953 h 6852115"/>
              <a:gd name="connsiteX15789" fmla="*/ 11421261 w 12193268"/>
              <a:gd name="connsiteY15789" fmla="*/ 143390 h 6852115"/>
              <a:gd name="connsiteX15790" fmla="*/ 11542479 w 12193268"/>
              <a:gd name="connsiteY15790" fmla="*/ 255429 h 6852115"/>
              <a:gd name="connsiteX15791" fmla="*/ 11628708 w 12193268"/>
              <a:gd name="connsiteY15791" fmla="*/ 172876 h 6852115"/>
              <a:gd name="connsiteX15792" fmla="*/ 11483658 w 12193268"/>
              <a:gd name="connsiteY15792" fmla="*/ 33820 h 6852115"/>
              <a:gd name="connsiteX15793" fmla="*/ 11510650 w 12193268"/>
              <a:gd name="connsiteY15793" fmla="*/ 6515 h 6852115"/>
              <a:gd name="connsiteX15794" fmla="*/ 11656465 w 12193268"/>
              <a:gd name="connsiteY15794" fmla="*/ 146304 h 6852115"/>
              <a:gd name="connsiteX15795" fmla="*/ 11804665 w 12193268"/>
              <a:gd name="connsiteY15795" fmla="*/ 4427 h 6852115"/>
              <a:gd name="connsiteX15796" fmla="*/ 11736363 w 12193268"/>
              <a:gd name="connsiteY15796" fmla="*/ 4404 h 6852115"/>
              <a:gd name="connsiteX15797" fmla="*/ 11655799 w 12193268"/>
              <a:gd name="connsiteY15797" fmla="*/ 83685 h 6852115"/>
              <a:gd name="connsiteX15798" fmla="*/ 11575292 w 12193268"/>
              <a:gd name="connsiteY15798" fmla="*/ 4349 h 6852115"/>
              <a:gd name="connsiteX15799" fmla="*/ 11339293 w 12193268"/>
              <a:gd name="connsiteY15799" fmla="*/ 4268 h 6852115"/>
              <a:gd name="connsiteX15800" fmla="*/ 11096928 w 12193268"/>
              <a:gd name="connsiteY15800" fmla="*/ 227969 h 6852115"/>
              <a:gd name="connsiteX15801" fmla="*/ 11096927 w 12193268"/>
              <a:gd name="connsiteY15801" fmla="*/ 230418 h 6852115"/>
              <a:gd name="connsiteX15802" fmla="*/ 10864994 w 12193268"/>
              <a:gd name="connsiteY15802" fmla="*/ 16045 h 6852115"/>
              <a:gd name="connsiteX15803" fmla="*/ 10794532 w 12193268"/>
              <a:gd name="connsiteY15803" fmla="*/ 16021 h 6852115"/>
              <a:gd name="connsiteX15804" fmla="*/ 11096904 w 12193268"/>
              <a:gd name="connsiteY15804" fmla="*/ 295499 h 6852115"/>
              <a:gd name="connsiteX15805" fmla="*/ 11096906 w 12193268"/>
              <a:gd name="connsiteY15805" fmla="*/ 293051 h 6852115"/>
              <a:gd name="connsiteX15806" fmla="*/ 11409754 w 12193268"/>
              <a:gd name="connsiteY15806" fmla="*/ 4292 h 6852115"/>
              <a:gd name="connsiteX15807" fmla="*/ 11222082 w 12193268"/>
              <a:gd name="connsiteY15807" fmla="*/ 4228 h 6852115"/>
              <a:gd name="connsiteX15808" fmla="*/ 11096966 w 12193268"/>
              <a:gd name="connsiteY15808" fmla="*/ 119709 h 6852115"/>
              <a:gd name="connsiteX15809" fmla="*/ 11096965 w 12193268"/>
              <a:gd name="connsiteY15809" fmla="*/ 122158 h 6852115"/>
              <a:gd name="connsiteX15810" fmla="*/ 10982205 w 12193268"/>
              <a:gd name="connsiteY15810" fmla="*/ 16085 h 6852115"/>
              <a:gd name="connsiteX15811" fmla="*/ 10921559 w 12193268"/>
              <a:gd name="connsiteY15811" fmla="*/ 16064 h 6852115"/>
              <a:gd name="connsiteX15812" fmla="*/ 11096946 w 12193268"/>
              <a:gd name="connsiteY15812" fmla="*/ 178173 h 6852115"/>
              <a:gd name="connsiteX15813" fmla="*/ 11096946 w 12193268"/>
              <a:gd name="connsiteY15813" fmla="*/ 175724 h 6852115"/>
              <a:gd name="connsiteX15814" fmla="*/ 11282728 w 12193268"/>
              <a:gd name="connsiteY15814" fmla="*/ 4248 h 6852115"/>
              <a:gd name="connsiteX15815" fmla="*/ 11097007 w 12193268"/>
              <a:gd name="connsiteY15815" fmla="*/ 4185 h 6852115"/>
              <a:gd name="connsiteX15816" fmla="*/ 11097003 w 12193268"/>
              <a:gd name="connsiteY15816" fmla="*/ 16124 h 6852115"/>
              <a:gd name="connsiteX15817" fmla="*/ 11038768 w 12193268"/>
              <a:gd name="connsiteY15817" fmla="*/ 16105 h 6852115"/>
              <a:gd name="connsiteX15818" fmla="*/ 11096984 w 12193268"/>
              <a:gd name="connsiteY15818" fmla="*/ 69912 h 6852115"/>
              <a:gd name="connsiteX15819" fmla="*/ 11096985 w 12193268"/>
              <a:gd name="connsiteY15819" fmla="*/ 67464 h 6852115"/>
              <a:gd name="connsiteX15820" fmla="*/ 11165517 w 12193268"/>
              <a:gd name="connsiteY15820" fmla="*/ 4208 h 6852115"/>
              <a:gd name="connsiteX15821" fmla="*/ 3941864 w 12193268"/>
              <a:gd name="connsiteY15821" fmla="*/ 12787 h 6852115"/>
              <a:gd name="connsiteX15822" fmla="*/ 3976109 w 12193268"/>
              <a:gd name="connsiteY15822" fmla="*/ 46535 h 6852115"/>
              <a:gd name="connsiteX15823" fmla="*/ 4010379 w 12193268"/>
              <a:gd name="connsiteY15823" fmla="*/ 12811 h 6852115"/>
              <a:gd name="connsiteX15824" fmla="*/ 3826933 w 12193268"/>
              <a:gd name="connsiteY15824" fmla="*/ 12749 h 6852115"/>
              <a:gd name="connsiteX15825" fmla="*/ 3973921 w 12193268"/>
              <a:gd name="connsiteY15825" fmla="*/ 153663 h 6852115"/>
              <a:gd name="connsiteX15826" fmla="*/ 4121010 w 12193268"/>
              <a:gd name="connsiteY15826" fmla="*/ 12849 h 6852115"/>
              <a:gd name="connsiteX15827" fmla="*/ 4052986 w 12193268"/>
              <a:gd name="connsiteY15827" fmla="*/ 12825 h 6852115"/>
              <a:gd name="connsiteX15828" fmla="*/ 3976095 w 12193268"/>
              <a:gd name="connsiteY15828" fmla="*/ 88494 h 6852115"/>
              <a:gd name="connsiteX15829" fmla="*/ 3899257 w 12193268"/>
              <a:gd name="connsiteY15829" fmla="*/ 12773 h 6852115"/>
              <a:gd name="connsiteX15830" fmla="*/ 3764326 w 12193268"/>
              <a:gd name="connsiteY15830" fmla="*/ 12727 h 6852115"/>
              <a:gd name="connsiteX15831" fmla="*/ 3437112 w 12193268"/>
              <a:gd name="connsiteY15831" fmla="*/ 314745 h 6852115"/>
              <a:gd name="connsiteX15832" fmla="*/ 3437088 w 12193268"/>
              <a:gd name="connsiteY15832" fmla="*/ 380374 h 6852115"/>
              <a:gd name="connsiteX15833" fmla="*/ 3535294 w 12193268"/>
              <a:gd name="connsiteY15833" fmla="*/ 283729 h 6852115"/>
              <a:gd name="connsiteX15834" fmla="*/ 3648293 w 12193268"/>
              <a:gd name="connsiteY15834" fmla="*/ 395085 h 6852115"/>
              <a:gd name="connsiteX15835" fmla="*/ 3535217 w 12193268"/>
              <a:gd name="connsiteY15835" fmla="*/ 506363 h 6852115"/>
              <a:gd name="connsiteX15836" fmla="*/ 3437078 w 12193268"/>
              <a:gd name="connsiteY15836" fmla="*/ 409652 h 6852115"/>
              <a:gd name="connsiteX15837" fmla="*/ 3437059 w 12193268"/>
              <a:gd name="connsiteY15837" fmla="*/ 465520 h 6852115"/>
              <a:gd name="connsiteX15838" fmla="*/ 3757835 w 12193268"/>
              <a:gd name="connsiteY15838" fmla="*/ 762009 h 6852115"/>
              <a:gd name="connsiteX15839" fmla="*/ 3431582 w 12193268"/>
              <a:gd name="connsiteY15839" fmla="*/ 1063140 h 6852115"/>
              <a:gd name="connsiteX15840" fmla="*/ 3431559 w 12193268"/>
              <a:gd name="connsiteY15840" fmla="*/ 1128769 h 6852115"/>
              <a:gd name="connsiteX15841" fmla="*/ 3529765 w 12193268"/>
              <a:gd name="connsiteY15841" fmla="*/ 1032124 h 6852115"/>
              <a:gd name="connsiteX15842" fmla="*/ 3642763 w 12193268"/>
              <a:gd name="connsiteY15842" fmla="*/ 1143480 h 6852115"/>
              <a:gd name="connsiteX15843" fmla="*/ 3529687 w 12193268"/>
              <a:gd name="connsiteY15843" fmla="*/ 1254759 h 6852115"/>
              <a:gd name="connsiteX15844" fmla="*/ 3431549 w 12193268"/>
              <a:gd name="connsiteY15844" fmla="*/ 1158047 h 6852115"/>
              <a:gd name="connsiteX15845" fmla="*/ 3431529 w 12193268"/>
              <a:gd name="connsiteY15845" fmla="*/ 1213915 h 6852115"/>
              <a:gd name="connsiteX15846" fmla="*/ 3773761 w 12193268"/>
              <a:gd name="connsiteY15846" fmla="*/ 1530234 h 6852115"/>
              <a:gd name="connsiteX15847" fmla="*/ 3819391 w 12193268"/>
              <a:gd name="connsiteY15847" fmla="*/ 1530250 h 6852115"/>
              <a:gd name="connsiteX15848" fmla="*/ 3792725 w 12193268"/>
              <a:gd name="connsiteY15848" fmla="*/ 1503237 h 6852115"/>
              <a:gd name="connsiteX15849" fmla="*/ 3940482 w 12193268"/>
              <a:gd name="connsiteY15849" fmla="*/ 1361781 h 6852115"/>
              <a:gd name="connsiteX15850" fmla="*/ 3852937 w 12193268"/>
              <a:gd name="connsiteY15850" fmla="*/ 1277853 h 6852115"/>
              <a:gd name="connsiteX15851" fmla="*/ 3730099 w 12193268"/>
              <a:gd name="connsiteY15851" fmla="*/ 1391233 h 6852115"/>
              <a:gd name="connsiteX15852" fmla="*/ 3764135 w 12193268"/>
              <a:gd name="connsiteY15852" fmla="*/ 1422692 h 6852115"/>
              <a:gd name="connsiteX15853" fmla="*/ 3850941 w 12193268"/>
              <a:gd name="connsiteY15853" fmla="*/ 1342571 h 6852115"/>
              <a:gd name="connsiteX15854" fmla="*/ 3877403 w 12193268"/>
              <a:gd name="connsiteY15854" fmla="*/ 1370375 h 6852115"/>
              <a:gd name="connsiteX15855" fmla="*/ 3765511 w 12193268"/>
              <a:gd name="connsiteY15855" fmla="*/ 1476226 h 6852115"/>
              <a:gd name="connsiteX15856" fmla="*/ 3673991 w 12193268"/>
              <a:gd name="connsiteY15856" fmla="*/ 1391635 h 6852115"/>
              <a:gd name="connsiteX15857" fmla="*/ 3825181 w 12193268"/>
              <a:gd name="connsiteY15857" fmla="*/ 1251243 h 6852115"/>
              <a:gd name="connsiteX15858" fmla="*/ 3742228 w 12193268"/>
              <a:gd name="connsiteY15858" fmla="*/ 1171719 h 6852115"/>
              <a:gd name="connsiteX15859" fmla="*/ 3620632 w 12193268"/>
              <a:gd name="connsiteY15859" fmla="*/ 1288130 h 6852115"/>
              <a:gd name="connsiteX15860" fmla="*/ 3645247 w 12193268"/>
              <a:gd name="connsiteY15860" fmla="*/ 1310881 h 6852115"/>
              <a:gd name="connsiteX15861" fmla="*/ 3734828 w 12193268"/>
              <a:gd name="connsiteY15861" fmla="*/ 1228199 h 6852115"/>
              <a:gd name="connsiteX15862" fmla="*/ 3761291 w 12193268"/>
              <a:gd name="connsiteY15862" fmla="*/ 1256002 h 6852115"/>
              <a:gd name="connsiteX15863" fmla="*/ 3644714 w 12193268"/>
              <a:gd name="connsiteY15863" fmla="*/ 1362651 h 6852115"/>
              <a:gd name="connsiteX15864" fmla="*/ 3562505 w 12193268"/>
              <a:gd name="connsiteY15864" fmla="*/ 1286667 h 6852115"/>
              <a:gd name="connsiteX15865" fmla="*/ 3714492 w 12193268"/>
              <a:gd name="connsiteY15865" fmla="*/ 1145128 h 6852115"/>
              <a:gd name="connsiteX15866" fmla="*/ 3563649 w 12193268"/>
              <a:gd name="connsiteY15866" fmla="*/ 1004280 h 6852115"/>
              <a:gd name="connsiteX15867" fmla="*/ 3645909 w 12193268"/>
              <a:gd name="connsiteY15867" fmla="*/ 928352 h 6852115"/>
              <a:gd name="connsiteX15868" fmla="*/ 3652431 w 12193268"/>
              <a:gd name="connsiteY15868" fmla="*/ 935204 h 6852115"/>
              <a:gd name="connsiteX15869" fmla="*/ 3653330 w 12193268"/>
              <a:gd name="connsiteY15869" fmla="*/ 934259 h 6852115"/>
              <a:gd name="connsiteX15870" fmla="*/ 3762412 w 12193268"/>
              <a:gd name="connsiteY15870" fmla="*/ 1035081 h 6852115"/>
              <a:gd name="connsiteX15871" fmla="*/ 3735929 w 12193268"/>
              <a:gd name="connsiteY15871" fmla="*/ 1062867 h 6852115"/>
              <a:gd name="connsiteX15872" fmla="*/ 3646407 w 12193268"/>
              <a:gd name="connsiteY15872" fmla="*/ 980122 h 6852115"/>
              <a:gd name="connsiteX15873" fmla="*/ 3621667 w 12193268"/>
              <a:gd name="connsiteY15873" fmla="*/ 1002957 h 6852115"/>
              <a:gd name="connsiteX15874" fmla="*/ 3742248 w 12193268"/>
              <a:gd name="connsiteY15874" fmla="*/ 1118556 h 6852115"/>
              <a:gd name="connsiteX15875" fmla="*/ 3825346 w 12193268"/>
              <a:gd name="connsiteY15875" fmla="*/ 1039003 h 6852115"/>
              <a:gd name="connsiteX15876" fmla="*/ 3675207 w 12193268"/>
              <a:gd name="connsiteY15876" fmla="*/ 899388 h 6852115"/>
              <a:gd name="connsiteX15877" fmla="*/ 3766788 w 12193268"/>
              <a:gd name="connsiteY15877" fmla="*/ 814860 h 6852115"/>
              <a:gd name="connsiteX15878" fmla="*/ 3878605 w 12193268"/>
              <a:gd name="connsiteY15878" fmla="*/ 920787 h 6852115"/>
              <a:gd name="connsiteX15879" fmla="*/ 3852123 w 12193268"/>
              <a:gd name="connsiteY15879" fmla="*/ 948573 h 6852115"/>
              <a:gd name="connsiteX15880" fmla="*/ 3765374 w 12193268"/>
              <a:gd name="connsiteY15880" fmla="*/ 868392 h 6852115"/>
              <a:gd name="connsiteX15881" fmla="*/ 3731316 w 12193268"/>
              <a:gd name="connsiteY15881" fmla="*/ 899829 h 6852115"/>
              <a:gd name="connsiteX15882" fmla="*/ 3853121 w 12193268"/>
              <a:gd name="connsiteY15882" fmla="*/ 1012413 h 6852115"/>
              <a:gd name="connsiteX15883" fmla="*/ 3940635 w 12193268"/>
              <a:gd name="connsiteY15883" fmla="*/ 928630 h 6852115"/>
              <a:gd name="connsiteX15884" fmla="*/ 3789912 w 12193268"/>
              <a:gd name="connsiteY15884" fmla="*/ 784135 h 6852115"/>
              <a:gd name="connsiteX15885" fmla="*/ 3792177 w 12193268"/>
              <a:gd name="connsiteY15885" fmla="*/ 781843 h 6852115"/>
              <a:gd name="connsiteX15886" fmla="*/ 3824920 w 12193268"/>
              <a:gd name="connsiteY15886" fmla="*/ 781854 h 6852115"/>
              <a:gd name="connsiteX15887" fmla="*/ 3808555 w 12193268"/>
              <a:gd name="connsiteY15887" fmla="*/ 765276 h 6852115"/>
              <a:gd name="connsiteX15888" fmla="*/ 3812644 w 12193268"/>
              <a:gd name="connsiteY15888" fmla="*/ 761140 h 6852115"/>
              <a:gd name="connsiteX15889" fmla="*/ 3804468 w 12193268"/>
              <a:gd name="connsiteY15889" fmla="*/ 761137 h 6852115"/>
              <a:gd name="connsiteX15890" fmla="*/ 3798254 w 12193268"/>
              <a:gd name="connsiteY15890" fmla="*/ 754841 h 6852115"/>
              <a:gd name="connsiteX15891" fmla="*/ 3946012 w 12193268"/>
              <a:gd name="connsiteY15891" fmla="*/ 613386 h 6852115"/>
              <a:gd name="connsiteX15892" fmla="*/ 3858468 w 12193268"/>
              <a:gd name="connsiteY15892" fmla="*/ 529458 h 6852115"/>
              <a:gd name="connsiteX15893" fmla="*/ 3735628 w 12193268"/>
              <a:gd name="connsiteY15893" fmla="*/ 642838 h 6852115"/>
              <a:gd name="connsiteX15894" fmla="*/ 3769665 w 12193268"/>
              <a:gd name="connsiteY15894" fmla="*/ 674297 h 6852115"/>
              <a:gd name="connsiteX15895" fmla="*/ 3856470 w 12193268"/>
              <a:gd name="connsiteY15895" fmla="*/ 594176 h 6852115"/>
              <a:gd name="connsiteX15896" fmla="*/ 3882933 w 12193268"/>
              <a:gd name="connsiteY15896" fmla="*/ 621980 h 6852115"/>
              <a:gd name="connsiteX15897" fmla="*/ 3771040 w 12193268"/>
              <a:gd name="connsiteY15897" fmla="*/ 727832 h 6852115"/>
              <a:gd name="connsiteX15898" fmla="*/ 3679520 w 12193268"/>
              <a:gd name="connsiteY15898" fmla="*/ 643240 h 6852115"/>
              <a:gd name="connsiteX15899" fmla="*/ 3830711 w 12193268"/>
              <a:gd name="connsiteY15899" fmla="*/ 502849 h 6852115"/>
              <a:gd name="connsiteX15900" fmla="*/ 3747758 w 12193268"/>
              <a:gd name="connsiteY15900" fmla="*/ 423325 h 6852115"/>
              <a:gd name="connsiteX15901" fmla="*/ 3626161 w 12193268"/>
              <a:gd name="connsiteY15901" fmla="*/ 539735 h 6852115"/>
              <a:gd name="connsiteX15902" fmla="*/ 3650777 w 12193268"/>
              <a:gd name="connsiteY15902" fmla="*/ 562486 h 6852115"/>
              <a:gd name="connsiteX15903" fmla="*/ 3740358 w 12193268"/>
              <a:gd name="connsiteY15903" fmla="*/ 479804 h 6852115"/>
              <a:gd name="connsiteX15904" fmla="*/ 3766820 w 12193268"/>
              <a:gd name="connsiteY15904" fmla="*/ 507607 h 6852115"/>
              <a:gd name="connsiteX15905" fmla="*/ 3650243 w 12193268"/>
              <a:gd name="connsiteY15905" fmla="*/ 614256 h 6852115"/>
              <a:gd name="connsiteX15906" fmla="*/ 3568034 w 12193268"/>
              <a:gd name="connsiteY15906" fmla="*/ 538272 h 6852115"/>
              <a:gd name="connsiteX15907" fmla="*/ 3720021 w 12193268"/>
              <a:gd name="connsiteY15907" fmla="*/ 396734 h 6852115"/>
              <a:gd name="connsiteX15908" fmla="*/ 3569178 w 12193268"/>
              <a:gd name="connsiteY15908" fmla="*/ 255886 h 6852115"/>
              <a:gd name="connsiteX15909" fmla="*/ 3651439 w 12193268"/>
              <a:gd name="connsiteY15909" fmla="*/ 179958 h 6852115"/>
              <a:gd name="connsiteX15910" fmla="*/ 3657961 w 12193268"/>
              <a:gd name="connsiteY15910" fmla="*/ 186810 h 6852115"/>
              <a:gd name="connsiteX15911" fmla="*/ 3658860 w 12193268"/>
              <a:gd name="connsiteY15911" fmla="*/ 185866 h 6852115"/>
              <a:gd name="connsiteX15912" fmla="*/ 3767941 w 12193268"/>
              <a:gd name="connsiteY15912" fmla="*/ 286686 h 6852115"/>
              <a:gd name="connsiteX15913" fmla="*/ 3741459 w 12193268"/>
              <a:gd name="connsiteY15913" fmla="*/ 314472 h 6852115"/>
              <a:gd name="connsiteX15914" fmla="*/ 3651936 w 12193268"/>
              <a:gd name="connsiteY15914" fmla="*/ 231728 h 6852115"/>
              <a:gd name="connsiteX15915" fmla="*/ 3627196 w 12193268"/>
              <a:gd name="connsiteY15915" fmla="*/ 254563 h 6852115"/>
              <a:gd name="connsiteX15916" fmla="*/ 3747777 w 12193268"/>
              <a:gd name="connsiteY15916" fmla="*/ 370161 h 6852115"/>
              <a:gd name="connsiteX15917" fmla="*/ 3830875 w 12193268"/>
              <a:gd name="connsiteY15917" fmla="*/ 290608 h 6852115"/>
              <a:gd name="connsiteX15918" fmla="*/ 3680737 w 12193268"/>
              <a:gd name="connsiteY15918" fmla="*/ 150994 h 6852115"/>
              <a:gd name="connsiteX15919" fmla="*/ 3772317 w 12193268"/>
              <a:gd name="connsiteY15919" fmla="*/ 66466 h 6852115"/>
              <a:gd name="connsiteX15920" fmla="*/ 3884135 w 12193268"/>
              <a:gd name="connsiteY15920" fmla="*/ 172393 h 6852115"/>
              <a:gd name="connsiteX15921" fmla="*/ 3857653 w 12193268"/>
              <a:gd name="connsiteY15921" fmla="*/ 200179 h 6852115"/>
              <a:gd name="connsiteX15922" fmla="*/ 3770904 w 12193268"/>
              <a:gd name="connsiteY15922" fmla="*/ 119998 h 6852115"/>
              <a:gd name="connsiteX15923" fmla="*/ 3736846 w 12193268"/>
              <a:gd name="connsiteY15923" fmla="*/ 151435 h 6852115"/>
              <a:gd name="connsiteX15924" fmla="*/ 3858651 w 12193268"/>
              <a:gd name="connsiteY15924" fmla="*/ 264018 h 6852115"/>
              <a:gd name="connsiteX15925" fmla="*/ 3946165 w 12193268"/>
              <a:gd name="connsiteY15925" fmla="*/ 180236 h 6852115"/>
              <a:gd name="connsiteX15926" fmla="*/ 3795441 w 12193268"/>
              <a:gd name="connsiteY15926" fmla="*/ 35740 h 6852115"/>
              <a:gd name="connsiteX15927" fmla="*/ 3818174 w 12193268"/>
              <a:gd name="connsiteY15927" fmla="*/ 12745 h 6852115"/>
              <a:gd name="connsiteX15928" fmla="*/ 3637301 w 12193268"/>
              <a:gd name="connsiteY15928" fmla="*/ 12683 h 6852115"/>
              <a:gd name="connsiteX15929" fmla="*/ 3437153 w 12193268"/>
              <a:gd name="connsiteY15929" fmla="*/ 197418 h 6852115"/>
              <a:gd name="connsiteX15930" fmla="*/ 3437131 w 12193268"/>
              <a:gd name="connsiteY15930" fmla="*/ 262500 h 6852115"/>
              <a:gd name="connsiteX15931" fmla="*/ 3707762 w 12193268"/>
              <a:gd name="connsiteY15931" fmla="*/ 12707 h 6852115"/>
              <a:gd name="connsiteX15932" fmla="*/ 3520091 w 12193268"/>
              <a:gd name="connsiteY15932" fmla="*/ 12643 h 6852115"/>
              <a:gd name="connsiteX15933" fmla="*/ 3437192 w 12193268"/>
              <a:gd name="connsiteY15933" fmla="*/ 89158 h 6852115"/>
              <a:gd name="connsiteX15934" fmla="*/ 3437173 w 12193268"/>
              <a:gd name="connsiteY15934" fmla="*/ 145173 h 6852115"/>
              <a:gd name="connsiteX15935" fmla="*/ 3580737 w 12193268"/>
              <a:gd name="connsiteY15935" fmla="*/ 12663 h 6852115"/>
              <a:gd name="connsiteX15936" fmla="*/ 3437218 w 12193268"/>
              <a:gd name="connsiteY15936" fmla="*/ 12615 h 6852115"/>
              <a:gd name="connsiteX15937" fmla="*/ 3437210 w 12193268"/>
              <a:gd name="connsiteY15937" fmla="*/ 36914 h 6852115"/>
              <a:gd name="connsiteX15938" fmla="*/ 3463526 w 12193268"/>
              <a:gd name="connsiteY15938" fmla="*/ 12624 h 6852115"/>
              <a:gd name="connsiteX15939" fmla="*/ 7775802 w 12193268"/>
              <a:gd name="connsiteY15939" fmla="*/ 5597 h 6852115"/>
              <a:gd name="connsiteX15940" fmla="*/ 7817331 w 12193268"/>
              <a:gd name="connsiteY15940" fmla="*/ 43981 h 6852115"/>
              <a:gd name="connsiteX15941" fmla="*/ 7817335 w 12193268"/>
              <a:gd name="connsiteY15941" fmla="*/ 31985 h 6852115"/>
              <a:gd name="connsiteX15942" fmla="*/ 7839449 w 12193268"/>
              <a:gd name="connsiteY15942" fmla="*/ 11574 h 6852115"/>
              <a:gd name="connsiteX15943" fmla="*/ 7817343 w 12193268"/>
              <a:gd name="connsiteY15943" fmla="*/ 11566 h 6852115"/>
              <a:gd name="connsiteX15944" fmla="*/ 7817345 w 12193268"/>
              <a:gd name="connsiteY15944" fmla="*/ 5611 h 6852115"/>
              <a:gd name="connsiteX15945" fmla="*/ 7658593 w 12193268"/>
              <a:gd name="connsiteY15945" fmla="*/ 5556 h 6852115"/>
              <a:gd name="connsiteX15946" fmla="*/ 7817292 w 12193268"/>
              <a:gd name="connsiteY15946" fmla="*/ 152241 h 6852115"/>
              <a:gd name="connsiteX15947" fmla="*/ 7817297 w 12193268"/>
              <a:gd name="connsiteY15947" fmla="*/ 140246 h 6852115"/>
              <a:gd name="connsiteX15948" fmla="*/ 7956660 w 12193268"/>
              <a:gd name="connsiteY15948" fmla="*/ 11613 h 6852115"/>
              <a:gd name="connsiteX15949" fmla="*/ 7896014 w 12193268"/>
              <a:gd name="connsiteY15949" fmla="*/ 11592 h 6852115"/>
              <a:gd name="connsiteX15950" fmla="*/ 7813116 w 12193268"/>
              <a:gd name="connsiteY15950" fmla="*/ 88108 h 6852115"/>
              <a:gd name="connsiteX15951" fmla="*/ 7813114 w 12193268"/>
              <a:gd name="connsiteY15951" fmla="*/ 92346 h 6852115"/>
              <a:gd name="connsiteX15952" fmla="*/ 7719238 w 12193268"/>
              <a:gd name="connsiteY15952" fmla="*/ 5577 h 6852115"/>
              <a:gd name="connsiteX15953" fmla="*/ 7531565 w 12193268"/>
              <a:gd name="connsiteY15953" fmla="*/ 5513 h 6852115"/>
              <a:gd name="connsiteX15954" fmla="*/ 7817252 w 12193268"/>
              <a:gd name="connsiteY15954" fmla="*/ 269568 h 6852115"/>
              <a:gd name="connsiteX15955" fmla="*/ 7817256 w 12193268"/>
              <a:gd name="connsiteY15955" fmla="*/ 257571 h 6852115"/>
              <a:gd name="connsiteX15956" fmla="*/ 8083685 w 12193268"/>
              <a:gd name="connsiteY15956" fmla="*/ 11657 h 6852115"/>
              <a:gd name="connsiteX15957" fmla="*/ 8013224 w 12193268"/>
              <a:gd name="connsiteY15957" fmla="*/ 11633 h 6852115"/>
              <a:gd name="connsiteX15958" fmla="*/ 7813077 w 12193268"/>
              <a:gd name="connsiteY15958" fmla="*/ 196368 h 6852115"/>
              <a:gd name="connsiteX15959" fmla="*/ 7813075 w 12193268"/>
              <a:gd name="connsiteY15959" fmla="*/ 200605 h 6852115"/>
              <a:gd name="connsiteX15960" fmla="*/ 7602028 w 12193268"/>
              <a:gd name="connsiteY15960" fmla="*/ 5537 h 6852115"/>
              <a:gd name="connsiteX15961" fmla="*/ 7429371 w 12193268"/>
              <a:gd name="connsiteY15961" fmla="*/ 5478 h 6852115"/>
              <a:gd name="connsiteX15962" fmla="*/ 7456038 w 12193268"/>
              <a:gd name="connsiteY15962" fmla="*/ 32491 h 6852115"/>
              <a:gd name="connsiteX15963" fmla="*/ 7308279 w 12193268"/>
              <a:gd name="connsiteY15963" fmla="*/ 173947 h 6852115"/>
              <a:gd name="connsiteX15964" fmla="*/ 7395824 w 12193268"/>
              <a:gd name="connsiteY15964" fmla="*/ 257874 h 6852115"/>
              <a:gd name="connsiteX15965" fmla="*/ 7518662 w 12193268"/>
              <a:gd name="connsiteY15965" fmla="*/ 144494 h 6852115"/>
              <a:gd name="connsiteX15966" fmla="*/ 7484626 w 12193268"/>
              <a:gd name="connsiteY15966" fmla="*/ 113035 h 6852115"/>
              <a:gd name="connsiteX15967" fmla="*/ 7397821 w 12193268"/>
              <a:gd name="connsiteY15967" fmla="*/ 193156 h 6852115"/>
              <a:gd name="connsiteX15968" fmla="*/ 7371359 w 12193268"/>
              <a:gd name="connsiteY15968" fmla="*/ 165353 h 6852115"/>
              <a:gd name="connsiteX15969" fmla="*/ 7483251 w 12193268"/>
              <a:gd name="connsiteY15969" fmla="*/ 59501 h 6852115"/>
              <a:gd name="connsiteX15970" fmla="*/ 7574772 w 12193268"/>
              <a:gd name="connsiteY15970" fmla="*/ 144093 h 6852115"/>
              <a:gd name="connsiteX15971" fmla="*/ 7423581 w 12193268"/>
              <a:gd name="connsiteY15971" fmla="*/ 284484 h 6852115"/>
              <a:gd name="connsiteX15972" fmla="*/ 7506533 w 12193268"/>
              <a:gd name="connsiteY15972" fmla="*/ 364008 h 6852115"/>
              <a:gd name="connsiteX15973" fmla="*/ 7628131 w 12193268"/>
              <a:gd name="connsiteY15973" fmla="*/ 247597 h 6852115"/>
              <a:gd name="connsiteX15974" fmla="*/ 7603516 w 12193268"/>
              <a:gd name="connsiteY15974" fmla="*/ 224846 h 6852115"/>
              <a:gd name="connsiteX15975" fmla="*/ 7513934 w 12193268"/>
              <a:gd name="connsiteY15975" fmla="*/ 307529 h 6852115"/>
              <a:gd name="connsiteX15976" fmla="*/ 7487472 w 12193268"/>
              <a:gd name="connsiteY15976" fmla="*/ 279725 h 6852115"/>
              <a:gd name="connsiteX15977" fmla="*/ 7604049 w 12193268"/>
              <a:gd name="connsiteY15977" fmla="*/ 173077 h 6852115"/>
              <a:gd name="connsiteX15978" fmla="*/ 7686257 w 12193268"/>
              <a:gd name="connsiteY15978" fmla="*/ 249061 h 6852115"/>
              <a:gd name="connsiteX15979" fmla="*/ 7534270 w 12193268"/>
              <a:gd name="connsiteY15979" fmla="*/ 390599 h 6852115"/>
              <a:gd name="connsiteX15980" fmla="*/ 7685114 w 12193268"/>
              <a:gd name="connsiteY15980" fmla="*/ 531447 h 6852115"/>
              <a:gd name="connsiteX15981" fmla="*/ 7602853 w 12193268"/>
              <a:gd name="connsiteY15981" fmla="*/ 607373 h 6852115"/>
              <a:gd name="connsiteX15982" fmla="*/ 7596331 w 12193268"/>
              <a:gd name="connsiteY15982" fmla="*/ 600522 h 6852115"/>
              <a:gd name="connsiteX15983" fmla="*/ 7595432 w 12193268"/>
              <a:gd name="connsiteY15983" fmla="*/ 601467 h 6852115"/>
              <a:gd name="connsiteX15984" fmla="*/ 7486351 w 12193268"/>
              <a:gd name="connsiteY15984" fmla="*/ 500646 h 6852115"/>
              <a:gd name="connsiteX15985" fmla="*/ 7512833 w 12193268"/>
              <a:gd name="connsiteY15985" fmla="*/ 472861 h 6852115"/>
              <a:gd name="connsiteX15986" fmla="*/ 7602356 w 12193268"/>
              <a:gd name="connsiteY15986" fmla="*/ 555605 h 6852115"/>
              <a:gd name="connsiteX15987" fmla="*/ 7627095 w 12193268"/>
              <a:gd name="connsiteY15987" fmla="*/ 532770 h 6852115"/>
              <a:gd name="connsiteX15988" fmla="*/ 7506515 w 12193268"/>
              <a:gd name="connsiteY15988" fmla="*/ 417172 h 6852115"/>
              <a:gd name="connsiteX15989" fmla="*/ 7423416 w 12193268"/>
              <a:gd name="connsiteY15989" fmla="*/ 496725 h 6852115"/>
              <a:gd name="connsiteX15990" fmla="*/ 7573556 w 12193268"/>
              <a:gd name="connsiteY15990" fmla="*/ 636338 h 6852115"/>
              <a:gd name="connsiteX15991" fmla="*/ 7481975 w 12193268"/>
              <a:gd name="connsiteY15991" fmla="*/ 720867 h 6852115"/>
              <a:gd name="connsiteX15992" fmla="*/ 7370156 w 12193268"/>
              <a:gd name="connsiteY15992" fmla="*/ 614939 h 6852115"/>
              <a:gd name="connsiteX15993" fmla="*/ 7396639 w 12193268"/>
              <a:gd name="connsiteY15993" fmla="*/ 587154 h 6852115"/>
              <a:gd name="connsiteX15994" fmla="*/ 7483388 w 12193268"/>
              <a:gd name="connsiteY15994" fmla="*/ 667334 h 6852115"/>
              <a:gd name="connsiteX15995" fmla="*/ 7517447 w 12193268"/>
              <a:gd name="connsiteY15995" fmla="*/ 635898 h 6852115"/>
              <a:gd name="connsiteX15996" fmla="*/ 7395642 w 12193268"/>
              <a:gd name="connsiteY15996" fmla="*/ 523315 h 6852115"/>
              <a:gd name="connsiteX15997" fmla="*/ 7308126 w 12193268"/>
              <a:gd name="connsiteY15997" fmla="*/ 607096 h 6852115"/>
              <a:gd name="connsiteX15998" fmla="*/ 7458849 w 12193268"/>
              <a:gd name="connsiteY15998" fmla="*/ 751592 h 6852115"/>
              <a:gd name="connsiteX15999" fmla="*/ 7456584 w 12193268"/>
              <a:gd name="connsiteY15999" fmla="*/ 753884 h 6852115"/>
              <a:gd name="connsiteX16000" fmla="*/ 7423842 w 12193268"/>
              <a:gd name="connsiteY16000" fmla="*/ 753873 h 6852115"/>
              <a:gd name="connsiteX16001" fmla="*/ 7440207 w 12193268"/>
              <a:gd name="connsiteY16001" fmla="*/ 770451 h 6852115"/>
              <a:gd name="connsiteX16002" fmla="*/ 7436119 w 12193268"/>
              <a:gd name="connsiteY16002" fmla="*/ 774587 h 6852115"/>
              <a:gd name="connsiteX16003" fmla="*/ 7444294 w 12193268"/>
              <a:gd name="connsiteY16003" fmla="*/ 774589 h 6852115"/>
              <a:gd name="connsiteX16004" fmla="*/ 7450508 w 12193268"/>
              <a:gd name="connsiteY16004" fmla="*/ 780885 h 6852115"/>
              <a:gd name="connsiteX16005" fmla="*/ 7302749 w 12193268"/>
              <a:gd name="connsiteY16005" fmla="*/ 922341 h 6852115"/>
              <a:gd name="connsiteX16006" fmla="*/ 7390296 w 12193268"/>
              <a:gd name="connsiteY16006" fmla="*/ 1006269 h 6852115"/>
              <a:gd name="connsiteX16007" fmla="*/ 7513134 w 12193268"/>
              <a:gd name="connsiteY16007" fmla="*/ 892888 h 6852115"/>
              <a:gd name="connsiteX16008" fmla="*/ 7479097 w 12193268"/>
              <a:gd name="connsiteY16008" fmla="*/ 861428 h 6852115"/>
              <a:gd name="connsiteX16009" fmla="*/ 7392292 w 12193268"/>
              <a:gd name="connsiteY16009" fmla="*/ 941550 h 6852115"/>
              <a:gd name="connsiteX16010" fmla="*/ 7365829 w 12193268"/>
              <a:gd name="connsiteY16010" fmla="*/ 913747 h 6852115"/>
              <a:gd name="connsiteX16011" fmla="*/ 7477721 w 12193268"/>
              <a:gd name="connsiteY16011" fmla="*/ 807896 h 6852115"/>
              <a:gd name="connsiteX16012" fmla="*/ 7569243 w 12193268"/>
              <a:gd name="connsiteY16012" fmla="*/ 892487 h 6852115"/>
              <a:gd name="connsiteX16013" fmla="*/ 7418052 w 12193268"/>
              <a:gd name="connsiteY16013" fmla="*/ 1032879 h 6852115"/>
              <a:gd name="connsiteX16014" fmla="*/ 7501003 w 12193268"/>
              <a:gd name="connsiteY16014" fmla="*/ 1112403 h 6852115"/>
              <a:gd name="connsiteX16015" fmla="*/ 7622600 w 12193268"/>
              <a:gd name="connsiteY16015" fmla="*/ 995992 h 6852115"/>
              <a:gd name="connsiteX16016" fmla="*/ 7597986 w 12193268"/>
              <a:gd name="connsiteY16016" fmla="*/ 973240 h 6852115"/>
              <a:gd name="connsiteX16017" fmla="*/ 7508404 w 12193268"/>
              <a:gd name="connsiteY16017" fmla="*/ 1055923 h 6852115"/>
              <a:gd name="connsiteX16018" fmla="*/ 7481943 w 12193268"/>
              <a:gd name="connsiteY16018" fmla="*/ 1028120 h 6852115"/>
              <a:gd name="connsiteX16019" fmla="*/ 7598520 w 12193268"/>
              <a:gd name="connsiteY16019" fmla="*/ 921471 h 6852115"/>
              <a:gd name="connsiteX16020" fmla="*/ 7680728 w 12193268"/>
              <a:gd name="connsiteY16020" fmla="*/ 997455 h 6852115"/>
              <a:gd name="connsiteX16021" fmla="*/ 7528740 w 12193268"/>
              <a:gd name="connsiteY16021" fmla="*/ 1138993 h 6852115"/>
              <a:gd name="connsiteX16022" fmla="*/ 7679585 w 12193268"/>
              <a:gd name="connsiteY16022" fmla="*/ 1279842 h 6852115"/>
              <a:gd name="connsiteX16023" fmla="*/ 7597324 w 12193268"/>
              <a:gd name="connsiteY16023" fmla="*/ 1355769 h 6852115"/>
              <a:gd name="connsiteX16024" fmla="*/ 7590802 w 12193268"/>
              <a:gd name="connsiteY16024" fmla="*/ 1348917 h 6852115"/>
              <a:gd name="connsiteX16025" fmla="*/ 7589901 w 12193268"/>
              <a:gd name="connsiteY16025" fmla="*/ 1349862 h 6852115"/>
              <a:gd name="connsiteX16026" fmla="*/ 7480822 w 12193268"/>
              <a:gd name="connsiteY16026" fmla="*/ 1249041 h 6852115"/>
              <a:gd name="connsiteX16027" fmla="*/ 7507303 w 12193268"/>
              <a:gd name="connsiteY16027" fmla="*/ 1221255 h 6852115"/>
              <a:gd name="connsiteX16028" fmla="*/ 7596826 w 12193268"/>
              <a:gd name="connsiteY16028" fmla="*/ 1304000 h 6852115"/>
              <a:gd name="connsiteX16029" fmla="*/ 7621565 w 12193268"/>
              <a:gd name="connsiteY16029" fmla="*/ 1281165 h 6852115"/>
              <a:gd name="connsiteX16030" fmla="*/ 7500984 w 12193268"/>
              <a:gd name="connsiteY16030" fmla="*/ 1165567 h 6852115"/>
              <a:gd name="connsiteX16031" fmla="*/ 7417887 w 12193268"/>
              <a:gd name="connsiteY16031" fmla="*/ 1245120 h 6852115"/>
              <a:gd name="connsiteX16032" fmla="*/ 7568025 w 12193268"/>
              <a:gd name="connsiteY16032" fmla="*/ 1384733 h 6852115"/>
              <a:gd name="connsiteX16033" fmla="*/ 7476445 w 12193268"/>
              <a:gd name="connsiteY16033" fmla="*/ 1469262 h 6852115"/>
              <a:gd name="connsiteX16034" fmla="*/ 7364628 w 12193268"/>
              <a:gd name="connsiteY16034" fmla="*/ 1363334 h 6852115"/>
              <a:gd name="connsiteX16035" fmla="*/ 7391109 w 12193268"/>
              <a:gd name="connsiteY16035" fmla="*/ 1335549 h 6852115"/>
              <a:gd name="connsiteX16036" fmla="*/ 7477858 w 12193268"/>
              <a:gd name="connsiteY16036" fmla="*/ 1415729 h 6852115"/>
              <a:gd name="connsiteX16037" fmla="*/ 7511917 w 12193268"/>
              <a:gd name="connsiteY16037" fmla="*/ 1384293 h 6852115"/>
              <a:gd name="connsiteX16038" fmla="*/ 7390112 w 12193268"/>
              <a:gd name="connsiteY16038" fmla="*/ 1271709 h 6852115"/>
              <a:gd name="connsiteX16039" fmla="*/ 7302597 w 12193268"/>
              <a:gd name="connsiteY16039" fmla="*/ 1355491 h 6852115"/>
              <a:gd name="connsiteX16040" fmla="*/ 7453321 w 12193268"/>
              <a:gd name="connsiteY16040" fmla="*/ 1499986 h 6852115"/>
              <a:gd name="connsiteX16041" fmla="*/ 7431001 w 12193268"/>
              <a:gd name="connsiteY16041" fmla="*/ 1522565 h 6852115"/>
              <a:gd name="connsiteX16042" fmla="*/ 7424801 w 12193268"/>
              <a:gd name="connsiteY16042" fmla="*/ 1522565 h 6852115"/>
              <a:gd name="connsiteX16043" fmla="*/ 7451478 w 12193268"/>
              <a:gd name="connsiteY16043" fmla="*/ 1549569 h 6852115"/>
              <a:gd name="connsiteX16044" fmla="*/ 7303769 w 12193268"/>
              <a:gd name="connsiteY16044" fmla="*/ 1691075 h 6852115"/>
              <a:gd name="connsiteX16045" fmla="*/ 7391345 w 12193268"/>
              <a:gd name="connsiteY16045" fmla="*/ 1774973 h 6852115"/>
              <a:gd name="connsiteX16046" fmla="*/ 7514143 w 12193268"/>
              <a:gd name="connsiteY16046" fmla="*/ 1661551 h 6852115"/>
              <a:gd name="connsiteX16047" fmla="*/ 7480095 w 12193268"/>
              <a:gd name="connsiteY16047" fmla="*/ 1630103 h 6852115"/>
              <a:gd name="connsiteX16048" fmla="*/ 7393318 w 12193268"/>
              <a:gd name="connsiteY16048" fmla="*/ 1710254 h 6852115"/>
              <a:gd name="connsiteX16049" fmla="*/ 7366845 w 12193268"/>
              <a:gd name="connsiteY16049" fmla="*/ 1682460 h 6852115"/>
              <a:gd name="connsiteX16050" fmla="*/ 7478701 w 12193268"/>
              <a:gd name="connsiteY16050" fmla="*/ 1576569 h 6852115"/>
              <a:gd name="connsiteX16051" fmla="*/ 7570251 w 12193268"/>
              <a:gd name="connsiteY16051" fmla="*/ 1661129 h 6852115"/>
              <a:gd name="connsiteX16052" fmla="*/ 7419109 w 12193268"/>
              <a:gd name="connsiteY16052" fmla="*/ 1801573 h 6852115"/>
              <a:gd name="connsiteX16053" fmla="*/ 7502089 w 12193268"/>
              <a:gd name="connsiteY16053" fmla="*/ 1881068 h 6852115"/>
              <a:gd name="connsiteX16054" fmla="*/ 7623647 w 12193268"/>
              <a:gd name="connsiteY16054" fmla="*/ 1764616 h 6852115"/>
              <a:gd name="connsiteX16055" fmla="*/ 7599023 w 12193268"/>
              <a:gd name="connsiteY16055" fmla="*/ 1741873 h 6852115"/>
              <a:gd name="connsiteX16056" fmla="*/ 7509471 w 12193268"/>
              <a:gd name="connsiteY16056" fmla="*/ 1824587 h 6852115"/>
              <a:gd name="connsiteX16057" fmla="*/ 7483000 w 12193268"/>
              <a:gd name="connsiteY16057" fmla="*/ 1796793 h 6852115"/>
              <a:gd name="connsiteX16058" fmla="*/ 7599539 w 12193268"/>
              <a:gd name="connsiteY16058" fmla="*/ 1690104 h 6852115"/>
              <a:gd name="connsiteX16059" fmla="*/ 7681773 w 12193268"/>
              <a:gd name="connsiteY16059" fmla="*/ 1766060 h 6852115"/>
              <a:gd name="connsiteX16060" fmla="*/ 7529836 w 12193268"/>
              <a:gd name="connsiteY16060" fmla="*/ 1907649 h 6852115"/>
              <a:gd name="connsiteX16061" fmla="*/ 7680730 w 12193268"/>
              <a:gd name="connsiteY16061" fmla="*/ 2048446 h 6852115"/>
              <a:gd name="connsiteX16062" fmla="*/ 7598495 w 12193268"/>
              <a:gd name="connsiteY16062" fmla="*/ 2124402 h 6852115"/>
              <a:gd name="connsiteX16063" fmla="*/ 7591971 w 12193268"/>
              <a:gd name="connsiteY16063" fmla="*/ 2117552 h 6852115"/>
              <a:gd name="connsiteX16064" fmla="*/ 7591072 w 12193268"/>
              <a:gd name="connsiteY16064" fmla="*/ 2118497 h 6852115"/>
              <a:gd name="connsiteX16065" fmla="*/ 7481956 w 12193268"/>
              <a:gd name="connsiteY16065" fmla="*/ 2017714 h 6852115"/>
              <a:gd name="connsiteX16066" fmla="*/ 7508428 w 12193268"/>
              <a:gd name="connsiteY16066" fmla="*/ 1989919 h 6852115"/>
              <a:gd name="connsiteX16067" fmla="*/ 7597981 w 12193268"/>
              <a:gd name="connsiteY16067" fmla="*/ 2072632 h 6852115"/>
              <a:gd name="connsiteX16068" fmla="*/ 7622712 w 12193268"/>
              <a:gd name="connsiteY16068" fmla="*/ 2049789 h 6852115"/>
              <a:gd name="connsiteX16069" fmla="*/ 7502090 w 12193268"/>
              <a:gd name="connsiteY16069" fmla="*/ 1934232 h 6852115"/>
              <a:gd name="connsiteX16070" fmla="*/ 7419019 w 12193268"/>
              <a:gd name="connsiteY16070" fmla="*/ 2013813 h 6852115"/>
              <a:gd name="connsiteX16071" fmla="*/ 7569209 w 12193268"/>
              <a:gd name="connsiteY16071" fmla="*/ 2153375 h 6852115"/>
              <a:gd name="connsiteX16072" fmla="*/ 7477657 w 12193268"/>
              <a:gd name="connsiteY16072" fmla="*/ 2237936 h 6852115"/>
              <a:gd name="connsiteX16073" fmla="*/ 7365803 w 12193268"/>
              <a:gd name="connsiteY16073" fmla="*/ 2132046 h 6852115"/>
              <a:gd name="connsiteX16074" fmla="*/ 7392275 w 12193268"/>
              <a:gd name="connsiteY16074" fmla="*/ 2104252 h 6852115"/>
              <a:gd name="connsiteX16075" fmla="*/ 7479051 w 12193268"/>
              <a:gd name="connsiteY16075" fmla="*/ 2184404 h 6852115"/>
              <a:gd name="connsiteX16076" fmla="*/ 7513100 w 12193268"/>
              <a:gd name="connsiteY16076" fmla="*/ 2152955 h 6852115"/>
              <a:gd name="connsiteX16077" fmla="*/ 7391254 w 12193268"/>
              <a:gd name="connsiteY16077" fmla="*/ 2040413 h 6852115"/>
              <a:gd name="connsiteX16078" fmla="*/ 7303769 w 12193268"/>
              <a:gd name="connsiteY16078" fmla="*/ 2124225 h 6852115"/>
              <a:gd name="connsiteX16079" fmla="*/ 7454544 w 12193268"/>
              <a:gd name="connsiteY16079" fmla="*/ 2268669 h 6852115"/>
              <a:gd name="connsiteX16080" fmla="*/ 7452280 w 12193268"/>
              <a:gd name="connsiteY16080" fmla="*/ 2270961 h 6852115"/>
              <a:gd name="connsiteX16081" fmla="*/ 7419537 w 12193268"/>
              <a:gd name="connsiteY16081" fmla="*/ 2270961 h 6852115"/>
              <a:gd name="connsiteX16082" fmla="*/ 7435908 w 12193268"/>
              <a:gd name="connsiteY16082" fmla="*/ 2287533 h 6852115"/>
              <a:gd name="connsiteX16083" fmla="*/ 7431819 w 12193268"/>
              <a:gd name="connsiteY16083" fmla="*/ 2291672 h 6852115"/>
              <a:gd name="connsiteX16084" fmla="*/ 7439995 w 12193268"/>
              <a:gd name="connsiteY16084" fmla="*/ 2291672 h 6852115"/>
              <a:gd name="connsiteX16085" fmla="*/ 7446213 w 12193268"/>
              <a:gd name="connsiteY16085" fmla="*/ 2297965 h 6852115"/>
              <a:gd name="connsiteX16086" fmla="*/ 7298504 w 12193268"/>
              <a:gd name="connsiteY16086" fmla="*/ 2439470 h 6852115"/>
              <a:gd name="connsiteX16087" fmla="*/ 7386079 w 12193268"/>
              <a:gd name="connsiteY16087" fmla="*/ 2523369 h 6852115"/>
              <a:gd name="connsiteX16088" fmla="*/ 7508878 w 12193268"/>
              <a:gd name="connsiteY16088" fmla="*/ 2409946 h 6852115"/>
              <a:gd name="connsiteX16089" fmla="*/ 7474830 w 12193268"/>
              <a:gd name="connsiteY16089" fmla="*/ 2378499 h 6852115"/>
              <a:gd name="connsiteX16090" fmla="*/ 7388053 w 12193268"/>
              <a:gd name="connsiteY16090" fmla="*/ 2458650 h 6852115"/>
              <a:gd name="connsiteX16091" fmla="*/ 7361581 w 12193268"/>
              <a:gd name="connsiteY16091" fmla="*/ 2430856 h 6852115"/>
              <a:gd name="connsiteX16092" fmla="*/ 7473436 w 12193268"/>
              <a:gd name="connsiteY16092" fmla="*/ 2324965 h 6852115"/>
              <a:gd name="connsiteX16093" fmla="*/ 7564987 w 12193268"/>
              <a:gd name="connsiteY16093" fmla="*/ 2409526 h 6852115"/>
              <a:gd name="connsiteX16094" fmla="*/ 7413845 w 12193268"/>
              <a:gd name="connsiteY16094" fmla="*/ 2549970 h 6852115"/>
              <a:gd name="connsiteX16095" fmla="*/ 7496825 w 12193268"/>
              <a:gd name="connsiteY16095" fmla="*/ 2629464 h 6852115"/>
              <a:gd name="connsiteX16096" fmla="*/ 7618381 w 12193268"/>
              <a:gd name="connsiteY16096" fmla="*/ 2513011 h 6852115"/>
              <a:gd name="connsiteX16097" fmla="*/ 7593758 w 12193268"/>
              <a:gd name="connsiteY16097" fmla="*/ 2490269 h 6852115"/>
              <a:gd name="connsiteX16098" fmla="*/ 7504207 w 12193268"/>
              <a:gd name="connsiteY16098" fmla="*/ 2572983 h 6852115"/>
              <a:gd name="connsiteX16099" fmla="*/ 7477733 w 12193268"/>
              <a:gd name="connsiteY16099" fmla="*/ 2545188 h 6852115"/>
              <a:gd name="connsiteX16100" fmla="*/ 7594273 w 12193268"/>
              <a:gd name="connsiteY16100" fmla="*/ 2438499 h 6852115"/>
              <a:gd name="connsiteX16101" fmla="*/ 7676507 w 12193268"/>
              <a:gd name="connsiteY16101" fmla="*/ 2514455 h 6852115"/>
              <a:gd name="connsiteX16102" fmla="*/ 7524572 w 12193268"/>
              <a:gd name="connsiteY16102" fmla="*/ 2656045 h 6852115"/>
              <a:gd name="connsiteX16103" fmla="*/ 7675465 w 12193268"/>
              <a:gd name="connsiteY16103" fmla="*/ 2796841 h 6852115"/>
              <a:gd name="connsiteX16104" fmla="*/ 7593230 w 12193268"/>
              <a:gd name="connsiteY16104" fmla="*/ 2872798 h 6852115"/>
              <a:gd name="connsiteX16105" fmla="*/ 7586707 w 12193268"/>
              <a:gd name="connsiteY16105" fmla="*/ 2865948 h 6852115"/>
              <a:gd name="connsiteX16106" fmla="*/ 7585807 w 12193268"/>
              <a:gd name="connsiteY16106" fmla="*/ 2866893 h 6852115"/>
              <a:gd name="connsiteX16107" fmla="*/ 7476692 w 12193268"/>
              <a:gd name="connsiteY16107" fmla="*/ 2766110 h 6852115"/>
              <a:gd name="connsiteX16108" fmla="*/ 7503164 w 12193268"/>
              <a:gd name="connsiteY16108" fmla="*/ 2738315 h 6852115"/>
              <a:gd name="connsiteX16109" fmla="*/ 7592715 w 12193268"/>
              <a:gd name="connsiteY16109" fmla="*/ 2821029 h 6852115"/>
              <a:gd name="connsiteX16110" fmla="*/ 7617447 w 12193268"/>
              <a:gd name="connsiteY16110" fmla="*/ 2798185 h 6852115"/>
              <a:gd name="connsiteX16111" fmla="*/ 7496825 w 12193268"/>
              <a:gd name="connsiteY16111" fmla="*/ 2682627 h 6852115"/>
              <a:gd name="connsiteX16112" fmla="*/ 7413755 w 12193268"/>
              <a:gd name="connsiteY16112" fmla="*/ 2762210 h 6852115"/>
              <a:gd name="connsiteX16113" fmla="*/ 7563944 w 12193268"/>
              <a:gd name="connsiteY16113" fmla="*/ 2901771 h 6852115"/>
              <a:gd name="connsiteX16114" fmla="*/ 7472393 w 12193268"/>
              <a:gd name="connsiteY16114" fmla="*/ 2986331 h 6852115"/>
              <a:gd name="connsiteX16115" fmla="*/ 7360538 w 12193268"/>
              <a:gd name="connsiteY16115" fmla="*/ 2880443 h 6852115"/>
              <a:gd name="connsiteX16116" fmla="*/ 7387010 w 12193268"/>
              <a:gd name="connsiteY16116" fmla="*/ 2852648 h 6852115"/>
              <a:gd name="connsiteX16117" fmla="*/ 7473787 w 12193268"/>
              <a:gd name="connsiteY16117" fmla="*/ 2932798 h 6852115"/>
              <a:gd name="connsiteX16118" fmla="*/ 7507835 w 12193268"/>
              <a:gd name="connsiteY16118" fmla="*/ 2901350 h 6852115"/>
              <a:gd name="connsiteX16119" fmla="*/ 7385989 w 12193268"/>
              <a:gd name="connsiteY16119" fmla="*/ 2788809 h 6852115"/>
              <a:gd name="connsiteX16120" fmla="*/ 7298504 w 12193268"/>
              <a:gd name="connsiteY16120" fmla="*/ 2872621 h 6852115"/>
              <a:gd name="connsiteX16121" fmla="*/ 7449279 w 12193268"/>
              <a:gd name="connsiteY16121" fmla="*/ 3017065 h 6852115"/>
              <a:gd name="connsiteX16122" fmla="*/ 7436446 w 12193268"/>
              <a:gd name="connsiteY16122" fmla="*/ 3030055 h 6852115"/>
              <a:gd name="connsiteX16123" fmla="*/ 7421025 w 12193268"/>
              <a:gd name="connsiteY16123" fmla="*/ 3030050 h 6852115"/>
              <a:gd name="connsiteX16124" fmla="*/ 7428736 w 12193268"/>
              <a:gd name="connsiteY16124" fmla="*/ 3037861 h 6852115"/>
              <a:gd name="connsiteX16125" fmla="*/ 7426555 w 12193268"/>
              <a:gd name="connsiteY16125" fmla="*/ 3040068 h 6852115"/>
              <a:gd name="connsiteX16126" fmla="*/ 7430915 w 12193268"/>
              <a:gd name="connsiteY16126" fmla="*/ 3040068 h 6852115"/>
              <a:gd name="connsiteX16127" fmla="*/ 7447691 w 12193268"/>
              <a:gd name="connsiteY16127" fmla="*/ 3057063 h 6852115"/>
              <a:gd name="connsiteX16128" fmla="*/ 7299934 w 12193268"/>
              <a:gd name="connsiteY16128" fmla="*/ 3198518 h 6852115"/>
              <a:gd name="connsiteX16129" fmla="*/ 7387478 w 12193268"/>
              <a:gd name="connsiteY16129" fmla="*/ 3282446 h 6852115"/>
              <a:gd name="connsiteX16130" fmla="*/ 7510318 w 12193268"/>
              <a:gd name="connsiteY16130" fmla="*/ 3169066 h 6852115"/>
              <a:gd name="connsiteX16131" fmla="*/ 7476280 w 12193268"/>
              <a:gd name="connsiteY16131" fmla="*/ 3137606 h 6852115"/>
              <a:gd name="connsiteX16132" fmla="*/ 7389475 w 12193268"/>
              <a:gd name="connsiteY16132" fmla="*/ 3217728 h 6852115"/>
              <a:gd name="connsiteX16133" fmla="*/ 7363013 w 12193268"/>
              <a:gd name="connsiteY16133" fmla="*/ 3189925 h 6852115"/>
              <a:gd name="connsiteX16134" fmla="*/ 7474905 w 12193268"/>
              <a:gd name="connsiteY16134" fmla="*/ 3084073 h 6852115"/>
              <a:gd name="connsiteX16135" fmla="*/ 7566426 w 12193268"/>
              <a:gd name="connsiteY16135" fmla="*/ 3168665 h 6852115"/>
              <a:gd name="connsiteX16136" fmla="*/ 7415235 w 12193268"/>
              <a:gd name="connsiteY16136" fmla="*/ 3309055 h 6852115"/>
              <a:gd name="connsiteX16137" fmla="*/ 7498187 w 12193268"/>
              <a:gd name="connsiteY16137" fmla="*/ 3388579 h 6852115"/>
              <a:gd name="connsiteX16138" fmla="*/ 7619784 w 12193268"/>
              <a:gd name="connsiteY16138" fmla="*/ 3272168 h 6852115"/>
              <a:gd name="connsiteX16139" fmla="*/ 7595169 w 12193268"/>
              <a:gd name="connsiteY16139" fmla="*/ 3249417 h 6852115"/>
              <a:gd name="connsiteX16140" fmla="*/ 7505589 w 12193268"/>
              <a:gd name="connsiteY16140" fmla="*/ 3332100 h 6852115"/>
              <a:gd name="connsiteX16141" fmla="*/ 7479127 w 12193268"/>
              <a:gd name="connsiteY16141" fmla="*/ 3304297 h 6852115"/>
              <a:gd name="connsiteX16142" fmla="*/ 7595703 w 12193268"/>
              <a:gd name="connsiteY16142" fmla="*/ 3197648 h 6852115"/>
              <a:gd name="connsiteX16143" fmla="*/ 7677911 w 12193268"/>
              <a:gd name="connsiteY16143" fmla="*/ 3273632 h 6852115"/>
              <a:gd name="connsiteX16144" fmla="*/ 7525925 w 12193268"/>
              <a:gd name="connsiteY16144" fmla="*/ 3415169 h 6852115"/>
              <a:gd name="connsiteX16145" fmla="*/ 7676768 w 12193268"/>
              <a:gd name="connsiteY16145" fmla="*/ 3556017 h 6852115"/>
              <a:gd name="connsiteX16146" fmla="*/ 7594506 w 12193268"/>
              <a:gd name="connsiteY16146" fmla="*/ 3631943 h 6852115"/>
              <a:gd name="connsiteX16147" fmla="*/ 7587986 w 12193268"/>
              <a:gd name="connsiteY16147" fmla="*/ 3625092 h 6852115"/>
              <a:gd name="connsiteX16148" fmla="*/ 7587085 w 12193268"/>
              <a:gd name="connsiteY16148" fmla="*/ 3626037 h 6852115"/>
              <a:gd name="connsiteX16149" fmla="*/ 7478005 w 12193268"/>
              <a:gd name="connsiteY16149" fmla="*/ 3525215 h 6852115"/>
              <a:gd name="connsiteX16150" fmla="*/ 7504487 w 12193268"/>
              <a:gd name="connsiteY16150" fmla="*/ 3497430 h 6852115"/>
              <a:gd name="connsiteX16151" fmla="*/ 7594010 w 12193268"/>
              <a:gd name="connsiteY16151" fmla="*/ 3580175 h 6852115"/>
              <a:gd name="connsiteX16152" fmla="*/ 7618749 w 12193268"/>
              <a:gd name="connsiteY16152" fmla="*/ 3557339 h 6852115"/>
              <a:gd name="connsiteX16153" fmla="*/ 7498168 w 12193268"/>
              <a:gd name="connsiteY16153" fmla="*/ 3441741 h 6852115"/>
              <a:gd name="connsiteX16154" fmla="*/ 7415070 w 12193268"/>
              <a:gd name="connsiteY16154" fmla="*/ 3521295 h 6852115"/>
              <a:gd name="connsiteX16155" fmla="*/ 7565209 w 12193268"/>
              <a:gd name="connsiteY16155" fmla="*/ 3660908 h 6852115"/>
              <a:gd name="connsiteX16156" fmla="*/ 7473629 w 12193268"/>
              <a:gd name="connsiteY16156" fmla="*/ 3745437 h 6852115"/>
              <a:gd name="connsiteX16157" fmla="*/ 7361810 w 12193268"/>
              <a:gd name="connsiteY16157" fmla="*/ 3639509 h 6852115"/>
              <a:gd name="connsiteX16158" fmla="*/ 7388293 w 12193268"/>
              <a:gd name="connsiteY16158" fmla="*/ 3611724 h 6852115"/>
              <a:gd name="connsiteX16159" fmla="*/ 7475041 w 12193268"/>
              <a:gd name="connsiteY16159" fmla="*/ 3691904 h 6852115"/>
              <a:gd name="connsiteX16160" fmla="*/ 7509101 w 12193268"/>
              <a:gd name="connsiteY16160" fmla="*/ 3660468 h 6852115"/>
              <a:gd name="connsiteX16161" fmla="*/ 7387295 w 12193268"/>
              <a:gd name="connsiteY16161" fmla="*/ 3547885 h 6852115"/>
              <a:gd name="connsiteX16162" fmla="*/ 7299781 w 12193268"/>
              <a:gd name="connsiteY16162" fmla="*/ 3631666 h 6852115"/>
              <a:gd name="connsiteX16163" fmla="*/ 7450504 w 12193268"/>
              <a:gd name="connsiteY16163" fmla="*/ 3776162 h 6852115"/>
              <a:gd name="connsiteX16164" fmla="*/ 7448239 w 12193268"/>
              <a:gd name="connsiteY16164" fmla="*/ 3778454 h 6852115"/>
              <a:gd name="connsiteX16165" fmla="*/ 7415495 w 12193268"/>
              <a:gd name="connsiteY16165" fmla="*/ 3778443 h 6852115"/>
              <a:gd name="connsiteX16166" fmla="*/ 7431860 w 12193268"/>
              <a:gd name="connsiteY16166" fmla="*/ 3795021 h 6852115"/>
              <a:gd name="connsiteX16167" fmla="*/ 7427772 w 12193268"/>
              <a:gd name="connsiteY16167" fmla="*/ 3799157 h 6852115"/>
              <a:gd name="connsiteX16168" fmla="*/ 7435947 w 12193268"/>
              <a:gd name="connsiteY16168" fmla="*/ 3799159 h 6852115"/>
              <a:gd name="connsiteX16169" fmla="*/ 7442161 w 12193268"/>
              <a:gd name="connsiteY16169" fmla="*/ 3805456 h 6852115"/>
              <a:gd name="connsiteX16170" fmla="*/ 7294405 w 12193268"/>
              <a:gd name="connsiteY16170" fmla="*/ 3946911 h 6852115"/>
              <a:gd name="connsiteX16171" fmla="*/ 7381949 w 12193268"/>
              <a:gd name="connsiteY16171" fmla="*/ 4030838 h 6852115"/>
              <a:gd name="connsiteX16172" fmla="*/ 7504788 w 12193268"/>
              <a:gd name="connsiteY16172" fmla="*/ 3917458 h 6852115"/>
              <a:gd name="connsiteX16173" fmla="*/ 7470752 w 12193268"/>
              <a:gd name="connsiteY16173" fmla="*/ 3885999 h 6852115"/>
              <a:gd name="connsiteX16174" fmla="*/ 7383945 w 12193268"/>
              <a:gd name="connsiteY16174" fmla="*/ 3966121 h 6852115"/>
              <a:gd name="connsiteX16175" fmla="*/ 7357484 w 12193268"/>
              <a:gd name="connsiteY16175" fmla="*/ 3938317 h 6852115"/>
              <a:gd name="connsiteX16176" fmla="*/ 7469376 w 12193268"/>
              <a:gd name="connsiteY16176" fmla="*/ 3832466 h 6852115"/>
              <a:gd name="connsiteX16177" fmla="*/ 7560897 w 12193268"/>
              <a:gd name="connsiteY16177" fmla="*/ 3917057 h 6852115"/>
              <a:gd name="connsiteX16178" fmla="*/ 7409706 w 12193268"/>
              <a:gd name="connsiteY16178" fmla="*/ 4057448 h 6852115"/>
              <a:gd name="connsiteX16179" fmla="*/ 7492658 w 12193268"/>
              <a:gd name="connsiteY16179" fmla="*/ 4136973 h 6852115"/>
              <a:gd name="connsiteX16180" fmla="*/ 7614255 w 12193268"/>
              <a:gd name="connsiteY16180" fmla="*/ 4020561 h 6852115"/>
              <a:gd name="connsiteX16181" fmla="*/ 7589640 w 12193268"/>
              <a:gd name="connsiteY16181" fmla="*/ 3997810 h 6852115"/>
              <a:gd name="connsiteX16182" fmla="*/ 7500059 w 12193268"/>
              <a:gd name="connsiteY16182" fmla="*/ 4080493 h 6852115"/>
              <a:gd name="connsiteX16183" fmla="*/ 7473597 w 12193268"/>
              <a:gd name="connsiteY16183" fmla="*/ 4052689 h 6852115"/>
              <a:gd name="connsiteX16184" fmla="*/ 7590173 w 12193268"/>
              <a:gd name="connsiteY16184" fmla="*/ 3946042 h 6852115"/>
              <a:gd name="connsiteX16185" fmla="*/ 7672382 w 12193268"/>
              <a:gd name="connsiteY16185" fmla="*/ 4022025 h 6852115"/>
              <a:gd name="connsiteX16186" fmla="*/ 7520395 w 12193268"/>
              <a:gd name="connsiteY16186" fmla="*/ 4163564 h 6852115"/>
              <a:gd name="connsiteX16187" fmla="*/ 7671239 w 12193268"/>
              <a:gd name="connsiteY16187" fmla="*/ 4304411 h 6852115"/>
              <a:gd name="connsiteX16188" fmla="*/ 7588978 w 12193268"/>
              <a:gd name="connsiteY16188" fmla="*/ 4380339 h 6852115"/>
              <a:gd name="connsiteX16189" fmla="*/ 7582455 w 12193268"/>
              <a:gd name="connsiteY16189" fmla="*/ 4373487 h 6852115"/>
              <a:gd name="connsiteX16190" fmla="*/ 7581556 w 12193268"/>
              <a:gd name="connsiteY16190" fmla="*/ 4374431 h 6852115"/>
              <a:gd name="connsiteX16191" fmla="*/ 7472476 w 12193268"/>
              <a:gd name="connsiteY16191" fmla="*/ 4273610 h 6852115"/>
              <a:gd name="connsiteX16192" fmla="*/ 7498958 w 12193268"/>
              <a:gd name="connsiteY16192" fmla="*/ 4245824 h 6852115"/>
              <a:gd name="connsiteX16193" fmla="*/ 7588480 w 12193268"/>
              <a:gd name="connsiteY16193" fmla="*/ 4328569 h 6852115"/>
              <a:gd name="connsiteX16194" fmla="*/ 7613219 w 12193268"/>
              <a:gd name="connsiteY16194" fmla="*/ 4305735 h 6852115"/>
              <a:gd name="connsiteX16195" fmla="*/ 7492639 w 12193268"/>
              <a:gd name="connsiteY16195" fmla="*/ 4190136 h 6852115"/>
              <a:gd name="connsiteX16196" fmla="*/ 7409540 w 12193268"/>
              <a:gd name="connsiteY16196" fmla="*/ 4269689 h 6852115"/>
              <a:gd name="connsiteX16197" fmla="*/ 7559680 w 12193268"/>
              <a:gd name="connsiteY16197" fmla="*/ 4409303 h 6852115"/>
              <a:gd name="connsiteX16198" fmla="*/ 7468099 w 12193268"/>
              <a:gd name="connsiteY16198" fmla="*/ 4493832 h 6852115"/>
              <a:gd name="connsiteX16199" fmla="*/ 7356281 w 12193268"/>
              <a:gd name="connsiteY16199" fmla="*/ 4387904 h 6852115"/>
              <a:gd name="connsiteX16200" fmla="*/ 7382763 w 12193268"/>
              <a:gd name="connsiteY16200" fmla="*/ 4360117 h 6852115"/>
              <a:gd name="connsiteX16201" fmla="*/ 7469512 w 12193268"/>
              <a:gd name="connsiteY16201" fmla="*/ 4440299 h 6852115"/>
              <a:gd name="connsiteX16202" fmla="*/ 7503572 w 12193268"/>
              <a:gd name="connsiteY16202" fmla="*/ 4408863 h 6852115"/>
              <a:gd name="connsiteX16203" fmla="*/ 7381765 w 12193268"/>
              <a:gd name="connsiteY16203" fmla="*/ 4296280 h 6852115"/>
              <a:gd name="connsiteX16204" fmla="*/ 7294252 w 12193268"/>
              <a:gd name="connsiteY16204" fmla="*/ 4380061 h 6852115"/>
              <a:gd name="connsiteX16205" fmla="*/ 7444975 w 12193268"/>
              <a:gd name="connsiteY16205" fmla="*/ 4524557 h 6852115"/>
              <a:gd name="connsiteX16206" fmla="*/ 7422654 w 12193268"/>
              <a:gd name="connsiteY16206" fmla="*/ 4547135 h 6852115"/>
              <a:gd name="connsiteX16207" fmla="*/ 7416456 w 12193268"/>
              <a:gd name="connsiteY16207" fmla="*/ 4547134 h 6852115"/>
              <a:gd name="connsiteX16208" fmla="*/ 7443132 w 12193268"/>
              <a:gd name="connsiteY16208" fmla="*/ 4574139 h 6852115"/>
              <a:gd name="connsiteX16209" fmla="*/ 7295423 w 12193268"/>
              <a:gd name="connsiteY16209" fmla="*/ 4715645 h 6852115"/>
              <a:gd name="connsiteX16210" fmla="*/ 7382998 w 12193268"/>
              <a:gd name="connsiteY16210" fmla="*/ 4799544 h 6852115"/>
              <a:gd name="connsiteX16211" fmla="*/ 7505798 w 12193268"/>
              <a:gd name="connsiteY16211" fmla="*/ 4686120 h 6852115"/>
              <a:gd name="connsiteX16212" fmla="*/ 7471749 w 12193268"/>
              <a:gd name="connsiteY16212" fmla="*/ 4654673 h 6852115"/>
              <a:gd name="connsiteX16213" fmla="*/ 7384973 w 12193268"/>
              <a:gd name="connsiteY16213" fmla="*/ 4734824 h 6852115"/>
              <a:gd name="connsiteX16214" fmla="*/ 7358500 w 12193268"/>
              <a:gd name="connsiteY16214" fmla="*/ 4707030 h 6852115"/>
              <a:gd name="connsiteX16215" fmla="*/ 7470355 w 12193268"/>
              <a:gd name="connsiteY16215" fmla="*/ 4601140 h 6852115"/>
              <a:gd name="connsiteX16216" fmla="*/ 7561905 w 12193268"/>
              <a:gd name="connsiteY16216" fmla="*/ 4685700 h 6852115"/>
              <a:gd name="connsiteX16217" fmla="*/ 7410764 w 12193268"/>
              <a:gd name="connsiteY16217" fmla="*/ 4826143 h 6852115"/>
              <a:gd name="connsiteX16218" fmla="*/ 7493743 w 12193268"/>
              <a:gd name="connsiteY16218" fmla="*/ 4905639 h 6852115"/>
              <a:gd name="connsiteX16219" fmla="*/ 7615300 w 12193268"/>
              <a:gd name="connsiteY16219" fmla="*/ 4789187 h 6852115"/>
              <a:gd name="connsiteX16220" fmla="*/ 7590676 w 12193268"/>
              <a:gd name="connsiteY16220" fmla="*/ 4766443 h 6852115"/>
              <a:gd name="connsiteX16221" fmla="*/ 7501126 w 12193268"/>
              <a:gd name="connsiteY16221" fmla="*/ 4849156 h 6852115"/>
              <a:gd name="connsiteX16222" fmla="*/ 7474654 w 12193268"/>
              <a:gd name="connsiteY16222" fmla="*/ 4821363 h 6852115"/>
              <a:gd name="connsiteX16223" fmla="*/ 7591193 w 12193268"/>
              <a:gd name="connsiteY16223" fmla="*/ 4714674 h 6852115"/>
              <a:gd name="connsiteX16224" fmla="*/ 7673428 w 12193268"/>
              <a:gd name="connsiteY16224" fmla="*/ 4790630 h 6852115"/>
              <a:gd name="connsiteX16225" fmla="*/ 7521491 w 12193268"/>
              <a:gd name="connsiteY16225" fmla="*/ 4932220 h 6852115"/>
              <a:gd name="connsiteX16226" fmla="*/ 7672385 w 12193268"/>
              <a:gd name="connsiteY16226" fmla="*/ 5073016 h 6852115"/>
              <a:gd name="connsiteX16227" fmla="*/ 7590150 w 12193268"/>
              <a:gd name="connsiteY16227" fmla="*/ 5148973 h 6852115"/>
              <a:gd name="connsiteX16228" fmla="*/ 7583626 w 12193268"/>
              <a:gd name="connsiteY16228" fmla="*/ 5142122 h 6852115"/>
              <a:gd name="connsiteX16229" fmla="*/ 7582726 w 12193268"/>
              <a:gd name="connsiteY16229" fmla="*/ 5143066 h 6852115"/>
              <a:gd name="connsiteX16230" fmla="*/ 7473611 w 12193268"/>
              <a:gd name="connsiteY16230" fmla="*/ 5042283 h 6852115"/>
              <a:gd name="connsiteX16231" fmla="*/ 7500082 w 12193268"/>
              <a:gd name="connsiteY16231" fmla="*/ 5014489 h 6852115"/>
              <a:gd name="connsiteX16232" fmla="*/ 7589634 w 12193268"/>
              <a:gd name="connsiteY16232" fmla="*/ 5097203 h 6852115"/>
              <a:gd name="connsiteX16233" fmla="*/ 7614367 w 12193268"/>
              <a:gd name="connsiteY16233" fmla="*/ 5074359 h 6852115"/>
              <a:gd name="connsiteX16234" fmla="*/ 7493743 w 12193268"/>
              <a:gd name="connsiteY16234" fmla="*/ 4958802 h 6852115"/>
              <a:gd name="connsiteX16235" fmla="*/ 7410674 w 12193268"/>
              <a:gd name="connsiteY16235" fmla="*/ 5038383 h 6852115"/>
              <a:gd name="connsiteX16236" fmla="*/ 7560862 w 12193268"/>
              <a:gd name="connsiteY16236" fmla="*/ 5177946 h 6852115"/>
              <a:gd name="connsiteX16237" fmla="*/ 7469311 w 12193268"/>
              <a:gd name="connsiteY16237" fmla="*/ 5262506 h 6852115"/>
              <a:gd name="connsiteX16238" fmla="*/ 7357457 w 12193268"/>
              <a:gd name="connsiteY16238" fmla="*/ 5156617 h 6852115"/>
              <a:gd name="connsiteX16239" fmla="*/ 7383929 w 12193268"/>
              <a:gd name="connsiteY16239" fmla="*/ 5128822 h 6852115"/>
              <a:gd name="connsiteX16240" fmla="*/ 7470705 w 12193268"/>
              <a:gd name="connsiteY16240" fmla="*/ 5208974 h 6852115"/>
              <a:gd name="connsiteX16241" fmla="*/ 7504753 w 12193268"/>
              <a:gd name="connsiteY16241" fmla="*/ 5177525 h 6852115"/>
              <a:gd name="connsiteX16242" fmla="*/ 7382909 w 12193268"/>
              <a:gd name="connsiteY16242" fmla="*/ 5064983 h 6852115"/>
              <a:gd name="connsiteX16243" fmla="*/ 7295422 w 12193268"/>
              <a:gd name="connsiteY16243" fmla="*/ 5148795 h 6852115"/>
              <a:gd name="connsiteX16244" fmla="*/ 7446198 w 12193268"/>
              <a:gd name="connsiteY16244" fmla="*/ 5293239 h 6852115"/>
              <a:gd name="connsiteX16245" fmla="*/ 7443934 w 12193268"/>
              <a:gd name="connsiteY16245" fmla="*/ 5295530 h 6852115"/>
              <a:gd name="connsiteX16246" fmla="*/ 7411190 w 12193268"/>
              <a:gd name="connsiteY16246" fmla="*/ 5295531 h 6852115"/>
              <a:gd name="connsiteX16247" fmla="*/ 7427562 w 12193268"/>
              <a:gd name="connsiteY16247" fmla="*/ 5312104 h 6852115"/>
              <a:gd name="connsiteX16248" fmla="*/ 7423474 w 12193268"/>
              <a:gd name="connsiteY16248" fmla="*/ 5316242 h 6852115"/>
              <a:gd name="connsiteX16249" fmla="*/ 7431650 w 12193268"/>
              <a:gd name="connsiteY16249" fmla="*/ 5316242 h 6852115"/>
              <a:gd name="connsiteX16250" fmla="*/ 7437866 w 12193268"/>
              <a:gd name="connsiteY16250" fmla="*/ 5322535 h 6852115"/>
              <a:gd name="connsiteX16251" fmla="*/ 7290158 w 12193268"/>
              <a:gd name="connsiteY16251" fmla="*/ 5464042 h 6852115"/>
              <a:gd name="connsiteX16252" fmla="*/ 7377734 w 12193268"/>
              <a:gd name="connsiteY16252" fmla="*/ 5547940 h 6852115"/>
              <a:gd name="connsiteX16253" fmla="*/ 7500532 w 12193268"/>
              <a:gd name="connsiteY16253" fmla="*/ 5434517 h 6852115"/>
              <a:gd name="connsiteX16254" fmla="*/ 7466484 w 12193268"/>
              <a:gd name="connsiteY16254" fmla="*/ 5403070 h 6852115"/>
              <a:gd name="connsiteX16255" fmla="*/ 7379707 w 12193268"/>
              <a:gd name="connsiteY16255" fmla="*/ 5483220 h 6852115"/>
              <a:gd name="connsiteX16256" fmla="*/ 7353235 w 12193268"/>
              <a:gd name="connsiteY16256" fmla="*/ 5455426 h 6852115"/>
              <a:gd name="connsiteX16257" fmla="*/ 7465089 w 12193268"/>
              <a:gd name="connsiteY16257" fmla="*/ 5349536 h 6852115"/>
              <a:gd name="connsiteX16258" fmla="*/ 7556640 w 12193268"/>
              <a:gd name="connsiteY16258" fmla="*/ 5434096 h 6852115"/>
              <a:gd name="connsiteX16259" fmla="*/ 7405499 w 12193268"/>
              <a:gd name="connsiteY16259" fmla="*/ 5574540 h 6852115"/>
              <a:gd name="connsiteX16260" fmla="*/ 7488479 w 12193268"/>
              <a:gd name="connsiteY16260" fmla="*/ 5654034 h 6852115"/>
              <a:gd name="connsiteX16261" fmla="*/ 7610035 w 12193268"/>
              <a:gd name="connsiteY16261" fmla="*/ 5537582 h 6852115"/>
              <a:gd name="connsiteX16262" fmla="*/ 7585413 w 12193268"/>
              <a:gd name="connsiteY16262" fmla="*/ 5514839 h 6852115"/>
              <a:gd name="connsiteX16263" fmla="*/ 7495860 w 12193268"/>
              <a:gd name="connsiteY16263" fmla="*/ 5597554 h 6852115"/>
              <a:gd name="connsiteX16264" fmla="*/ 7469389 w 12193268"/>
              <a:gd name="connsiteY16264" fmla="*/ 5569759 h 6852115"/>
              <a:gd name="connsiteX16265" fmla="*/ 7585928 w 12193268"/>
              <a:gd name="connsiteY16265" fmla="*/ 5463071 h 6852115"/>
              <a:gd name="connsiteX16266" fmla="*/ 7668163 w 12193268"/>
              <a:gd name="connsiteY16266" fmla="*/ 5539026 h 6852115"/>
              <a:gd name="connsiteX16267" fmla="*/ 7516225 w 12193268"/>
              <a:gd name="connsiteY16267" fmla="*/ 5680617 h 6852115"/>
              <a:gd name="connsiteX16268" fmla="*/ 7667120 w 12193268"/>
              <a:gd name="connsiteY16268" fmla="*/ 5821413 h 6852115"/>
              <a:gd name="connsiteX16269" fmla="*/ 7584885 w 12193268"/>
              <a:gd name="connsiteY16269" fmla="*/ 5897368 h 6852115"/>
              <a:gd name="connsiteX16270" fmla="*/ 7578362 w 12193268"/>
              <a:gd name="connsiteY16270" fmla="*/ 5890519 h 6852115"/>
              <a:gd name="connsiteX16271" fmla="*/ 7577460 w 12193268"/>
              <a:gd name="connsiteY16271" fmla="*/ 5891463 h 6852115"/>
              <a:gd name="connsiteX16272" fmla="*/ 7468346 w 12193268"/>
              <a:gd name="connsiteY16272" fmla="*/ 5790679 h 6852115"/>
              <a:gd name="connsiteX16273" fmla="*/ 7494817 w 12193268"/>
              <a:gd name="connsiteY16273" fmla="*/ 5762886 h 6852115"/>
              <a:gd name="connsiteX16274" fmla="*/ 7584370 w 12193268"/>
              <a:gd name="connsiteY16274" fmla="*/ 5845599 h 6852115"/>
              <a:gd name="connsiteX16275" fmla="*/ 7609100 w 12193268"/>
              <a:gd name="connsiteY16275" fmla="*/ 5822755 h 6852115"/>
              <a:gd name="connsiteX16276" fmla="*/ 7488479 w 12193268"/>
              <a:gd name="connsiteY16276" fmla="*/ 5707198 h 6852115"/>
              <a:gd name="connsiteX16277" fmla="*/ 7405409 w 12193268"/>
              <a:gd name="connsiteY16277" fmla="*/ 5786780 h 6852115"/>
              <a:gd name="connsiteX16278" fmla="*/ 7555597 w 12193268"/>
              <a:gd name="connsiteY16278" fmla="*/ 5926342 h 6852115"/>
              <a:gd name="connsiteX16279" fmla="*/ 7464046 w 12193268"/>
              <a:gd name="connsiteY16279" fmla="*/ 6010903 h 6852115"/>
              <a:gd name="connsiteX16280" fmla="*/ 7352192 w 12193268"/>
              <a:gd name="connsiteY16280" fmla="*/ 5905012 h 6852115"/>
              <a:gd name="connsiteX16281" fmla="*/ 7378664 w 12193268"/>
              <a:gd name="connsiteY16281" fmla="*/ 5877218 h 6852115"/>
              <a:gd name="connsiteX16282" fmla="*/ 7465441 w 12193268"/>
              <a:gd name="connsiteY16282" fmla="*/ 5957369 h 6852115"/>
              <a:gd name="connsiteX16283" fmla="*/ 7499488 w 12193268"/>
              <a:gd name="connsiteY16283" fmla="*/ 5925921 h 6852115"/>
              <a:gd name="connsiteX16284" fmla="*/ 7377643 w 12193268"/>
              <a:gd name="connsiteY16284" fmla="*/ 5813379 h 6852115"/>
              <a:gd name="connsiteX16285" fmla="*/ 7290158 w 12193268"/>
              <a:gd name="connsiteY16285" fmla="*/ 5897191 h 6852115"/>
              <a:gd name="connsiteX16286" fmla="*/ 7440933 w 12193268"/>
              <a:gd name="connsiteY16286" fmla="*/ 6041636 h 6852115"/>
              <a:gd name="connsiteX16287" fmla="*/ 7418209 w 12193268"/>
              <a:gd name="connsiteY16287" fmla="*/ 6064638 h 6852115"/>
              <a:gd name="connsiteX16288" fmla="*/ 7472056 w 12193268"/>
              <a:gd name="connsiteY16288" fmla="*/ 6064639 h 6852115"/>
              <a:gd name="connsiteX16289" fmla="*/ 7799163 w 12193268"/>
              <a:gd name="connsiteY16289" fmla="*/ 5762508 h 6852115"/>
              <a:gd name="connsiteX16290" fmla="*/ 7799163 w 12193268"/>
              <a:gd name="connsiteY16290" fmla="*/ 5759769 h 6852115"/>
              <a:gd name="connsiteX16291" fmla="*/ 8137306 w 12193268"/>
              <a:gd name="connsiteY16291" fmla="*/ 6072091 h 6852115"/>
              <a:gd name="connsiteX16292" fmla="*/ 8182936 w 12193268"/>
              <a:gd name="connsiteY16292" fmla="*/ 6072091 h 6852115"/>
              <a:gd name="connsiteX16293" fmla="*/ 8156261 w 12193268"/>
              <a:gd name="connsiteY16293" fmla="*/ 6045087 h 6852115"/>
              <a:gd name="connsiteX16294" fmla="*/ 8303969 w 12193268"/>
              <a:gd name="connsiteY16294" fmla="*/ 5903581 h 6852115"/>
              <a:gd name="connsiteX16295" fmla="*/ 8216394 w 12193268"/>
              <a:gd name="connsiteY16295" fmla="*/ 5819683 h 6852115"/>
              <a:gd name="connsiteX16296" fmla="*/ 8093595 w 12193268"/>
              <a:gd name="connsiteY16296" fmla="*/ 5933105 h 6852115"/>
              <a:gd name="connsiteX16297" fmla="*/ 8127643 w 12193268"/>
              <a:gd name="connsiteY16297" fmla="*/ 5964553 h 6852115"/>
              <a:gd name="connsiteX16298" fmla="*/ 8214421 w 12193268"/>
              <a:gd name="connsiteY16298" fmla="*/ 5884402 h 6852115"/>
              <a:gd name="connsiteX16299" fmla="*/ 8240892 w 12193268"/>
              <a:gd name="connsiteY16299" fmla="*/ 5912197 h 6852115"/>
              <a:gd name="connsiteX16300" fmla="*/ 8129038 w 12193268"/>
              <a:gd name="connsiteY16300" fmla="*/ 6018087 h 6852115"/>
              <a:gd name="connsiteX16301" fmla="*/ 8037487 w 12193268"/>
              <a:gd name="connsiteY16301" fmla="*/ 5933525 h 6852115"/>
              <a:gd name="connsiteX16302" fmla="*/ 8188628 w 12193268"/>
              <a:gd name="connsiteY16302" fmla="*/ 5793083 h 6852115"/>
              <a:gd name="connsiteX16303" fmla="*/ 8105649 w 12193268"/>
              <a:gd name="connsiteY16303" fmla="*/ 5713587 h 6852115"/>
              <a:gd name="connsiteX16304" fmla="*/ 7984093 w 12193268"/>
              <a:gd name="connsiteY16304" fmla="*/ 5830040 h 6852115"/>
              <a:gd name="connsiteX16305" fmla="*/ 8008715 w 12193268"/>
              <a:gd name="connsiteY16305" fmla="*/ 5852783 h 6852115"/>
              <a:gd name="connsiteX16306" fmla="*/ 8098267 w 12193268"/>
              <a:gd name="connsiteY16306" fmla="*/ 5770069 h 6852115"/>
              <a:gd name="connsiteX16307" fmla="*/ 8124738 w 12193268"/>
              <a:gd name="connsiteY16307" fmla="*/ 5797864 h 6852115"/>
              <a:gd name="connsiteX16308" fmla="*/ 8008200 w 12193268"/>
              <a:gd name="connsiteY16308" fmla="*/ 5904552 h 6852115"/>
              <a:gd name="connsiteX16309" fmla="*/ 7925965 w 12193268"/>
              <a:gd name="connsiteY16309" fmla="*/ 5828597 h 6852115"/>
              <a:gd name="connsiteX16310" fmla="*/ 8077902 w 12193268"/>
              <a:gd name="connsiteY16310" fmla="*/ 5687005 h 6852115"/>
              <a:gd name="connsiteX16311" fmla="*/ 7927007 w 12193268"/>
              <a:gd name="connsiteY16311" fmla="*/ 5546210 h 6852115"/>
              <a:gd name="connsiteX16312" fmla="*/ 8009243 w 12193268"/>
              <a:gd name="connsiteY16312" fmla="*/ 5470254 h 6852115"/>
              <a:gd name="connsiteX16313" fmla="*/ 8015767 w 12193268"/>
              <a:gd name="connsiteY16313" fmla="*/ 5477104 h 6852115"/>
              <a:gd name="connsiteX16314" fmla="*/ 8016667 w 12193268"/>
              <a:gd name="connsiteY16314" fmla="*/ 5476159 h 6852115"/>
              <a:gd name="connsiteX16315" fmla="*/ 8125782 w 12193268"/>
              <a:gd name="connsiteY16315" fmla="*/ 5576942 h 6852115"/>
              <a:gd name="connsiteX16316" fmla="*/ 8099310 w 12193268"/>
              <a:gd name="connsiteY16316" fmla="*/ 5604737 h 6852115"/>
              <a:gd name="connsiteX16317" fmla="*/ 8009758 w 12193268"/>
              <a:gd name="connsiteY16317" fmla="*/ 5522023 h 6852115"/>
              <a:gd name="connsiteX16318" fmla="*/ 7985026 w 12193268"/>
              <a:gd name="connsiteY16318" fmla="*/ 5544867 h 6852115"/>
              <a:gd name="connsiteX16319" fmla="*/ 8105649 w 12193268"/>
              <a:gd name="connsiteY16319" fmla="*/ 5660423 h 6852115"/>
              <a:gd name="connsiteX16320" fmla="*/ 8188718 w 12193268"/>
              <a:gd name="connsiteY16320" fmla="*/ 5580842 h 6852115"/>
              <a:gd name="connsiteX16321" fmla="*/ 8038530 w 12193268"/>
              <a:gd name="connsiteY16321" fmla="*/ 5441279 h 6852115"/>
              <a:gd name="connsiteX16322" fmla="*/ 8130081 w 12193268"/>
              <a:gd name="connsiteY16322" fmla="*/ 5356720 h 6852115"/>
              <a:gd name="connsiteX16323" fmla="*/ 8241935 w 12193268"/>
              <a:gd name="connsiteY16323" fmla="*/ 5462610 h 6852115"/>
              <a:gd name="connsiteX16324" fmla="*/ 8215465 w 12193268"/>
              <a:gd name="connsiteY16324" fmla="*/ 5490404 h 6852115"/>
              <a:gd name="connsiteX16325" fmla="*/ 8128686 w 12193268"/>
              <a:gd name="connsiteY16325" fmla="*/ 5410252 h 6852115"/>
              <a:gd name="connsiteX16326" fmla="*/ 8094639 w 12193268"/>
              <a:gd name="connsiteY16326" fmla="*/ 5441701 h 6852115"/>
              <a:gd name="connsiteX16327" fmla="*/ 8216485 w 12193268"/>
              <a:gd name="connsiteY16327" fmla="*/ 5554243 h 6852115"/>
              <a:gd name="connsiteX16328" fmla="*/ 8303969 w 12193268"/>
              <a:gd name="connsiteY16328" fmla="*/ 5470431 h 6852115"/>
              <a:gd name="connsiteX16329" fmla="*/ 8153195 w 12193268"/>
              <a:gd name="connsiteY16329" fmla="*/ 5325986 h 6852115"/>
              <a:gd name="connsiteX16330" fmla="*/ 8155459 w 12193268"/>
              <a:gd name="connsiteY16330" fmla="*/ 5323695 h 6852115"/>
              <a:gd name="connsiteX16331" fmla="*/ 8188202 w 12193268"/>
              <a:gd name="connsiteY16331" fmla="*/ 5323694 h 6852115"/>
              <a:gd name="connsiteX16332" fmla="*/ 8171831 w 12193268"/>
              <a:gd name="connsiteY16332" fmla="*/ 5307121 h 6852115"/>
              <a:gd name="connsiteX16333" fmla="*/ 8175918 w 12193268"/>
              <a:gd name="connsiteY16333" fmla="*/ 5302984 h 6852115"/>
              <a:gd name="connsiteX16334" fmla="*/ 8167742 w 12193268"/>
              <a:gd name="connsiteY16334" fmla="*/ 5302984 h 6852115"/>
              <a:gd name="connsiteX16335" fmla="*/ 8161526 w 12193268"/>
              <a:gd name="connsiteY16335" fmla="*/ 5296690 h 6852115"/>
              <a:gd name="connsiteX16336" fmla="*/ 8309234 w 12193268"/>
              <a:gd name="connsiteY16336" fmla="*/ 5155184 h 6852115"/>
              <a:gd name="connsiteX16337" fmla="*/ 8221659 w 12193268"/>
              <a:gd name="connsiteY16337" fmla="*/ 5071286 h 6852115"/>
              <a:gd name="connsiteX16338" fmla="*/ 8098861 w 12193268"/>
              <a:gd name="connsiteY16338" fmla="*/ 5184708 h 6852115"/>
              <a:gd name="connsiteX16339" fmla="*/ 8132909 w 12193268"/>
              <a:gd name="connsiteY16339" fmla="*/ 5216157 h 6852115"/>
              <a:gd name="connsiteX16340" fmla="*/ 8219686 w 12193268"/>
              <a:gd name="connsiteY16340" fmla="*/ 5136006 h 6852115"/>
              <a:gd name="connsiteX16341" fmla="*/ 8246158 w 12193268"/>
              <a:gd name="connsiteY16341" fmla="*/ 5163800 h 6852115"/>
              <a:gd name="connsiteX16342" fmla="*/ 8134303 w 12193268"/>
              <a:gd name="connsiteY16342" fmla="*/ 5269690 h 6852115"/>
              <a:gd name="connsiteX16343" fmla="*/ 8042752 w 12193268"/>
              <a:gd name="connsiteY16343" fmla="*/ 5185130 h 6852115"/>
              <a:gd name="connsiteX16344" fmla="*/ 8193894 w 12193268"/>
              <a:gd name="connsiteY16344" fmla="*/ 5044686 h 6852115"/>
              <a:gd name="connsiteX16345" fmla="*/ 8110913 w 12193268"/>
              <a:gd name="connsiteY16345" fmla="*/ 4965191 h 6852115"/>
              <a:gd name="connsiteX16346" fmla="*/ 7989356 w 12193268"/>
              <a:gd name="connsiteY16346" fmla="*/ 5081643 h 6852115"/>
              <a:gd name="connsiteX16347" fmla="*/ 8013981 w 12193268"/>
              <a:gd name="connsiteY16347" fmla="*/ 5104387 h 6852115"/>
              <a:gd name="connsiteX16348" fmla="*/ 8103532 w 12193268"/>
              <a:gd name="connsiteY16348" fmla="*/ 5021673 h 6852115"/>
              <a:gd name="connsiteX16349" fmla="*/ 8130004 w 12193268"/>
              <a:gd name="connsiteY16349" fmla="*/ 5049467 h 6852115"/>
              <a:gd name="connsiteX16350" fmla="*/ 8013465 w 12193268"/>
              <a:gd name="connsiteY16350" fmla="*/ 5156156 h 6852115"/>
              <a:gd name="connsiteX16351" fmla="*/ 7931229 w 12193268"/>
              <a:gd name="connsiteY16351" fmla="*/ 5080200 h 6852115"/>
              <a:gd name="connsiteX16352" fmla="*/ 8083167 w 12193268"/>
              <a:gd name="connsiteY16352" fmla="*/ 4938610 h 6852115"/>
              <a:gd name="connsiteX16353" fmla="*/ 7932273 w 12193268"/>
              <a:gd name="connsiteY16353" fmla="*/ 4797813 h 6852115"/>
              <a:gd name="connsiteX16354" fmla="*/ 8014507 w 12193268"/>
              <a:gd name="connsiteY16354" fmla="*/ 4721857 h 6852115"/>
              <a:gd name="connsiteX16355" fmla="*/ 8021032 w 12193268"/>
              <a:gd name="connsiteY16355" fmla="*/ 4728708 h 6852115"/>
              <a:gd name="connsiteX16356" fmla="*/ 8021932 w 12193268"/>
              <a:gd name="connsiteY16356" fmla="*/ 4727762 h 6852115"/>
              <a:gd name="connsiteX16357" fmla="*/ 8131046 w 12193268"/>
              <a:gd name="connsiteY16357" fmla="*/ 4828547 h 6852115"/>
              <a:gd name="connsiteX16358" fmla="*/ 8104575 w 12193268"/>
              <a:gd name="connsiteY16358" fmla="*/ 4856341 h 6852115"/>
              <a:gd name="connsiteX16359" fmla="*/ 8015023 w 12193268"/>
              <a:gd name="connsiteY16359" fmla="*/ 4773627 h 6852115"/>
              <a:gd name="connsiteX16360" fmla="*/ 7990292 w 12193268"/>
              <a:gd name="connsiteY16360" fmla="*/ 4796470 h 6852115"/>
              <a:gd name="connsiteX16361" fmla="*/ 8110914 w 12193268"/>
              <a:gd name="connsiteY16361" fmla="*/ 4912027 h 6852115"/>
              <a:gd name="connsiteX16362" fmla="*/ 8193983 w 12193268"/>
              <a:gd name="connsiteY16362" fmla="*/ 4832445 h 6852115"/>
              <a:gd name="connsiteX16363" fmla="*/ 8043795 w 12193268"/>
              <a:gd name="connsiteY16363" fmla="*/ 4692884 h 6852115"/>
              <a:gd name="connsiteX16364" fmla="*/ 8135346 w 12193268"/>
              <a:gd name="connsiteY16364" fmla="*/ 4608323 h 6852115"/>
              <a:gd name="connsiteX16365" fmla="*/ 8247201 w 12193268"/>
              <a:gd name="connsiteY16365" fmla="*/ 4714213 h 6852115"/>
              <a:gd name="connsiteX16366" fmla="*/ 8220729 w 12193268"/>
              <a:gd name="connsiteY16366" fmla="*/ 4742008 h 6852115"/>
              <a:gd name="connsiteX16367" fmla="*/ 8133951 w 12193268"/>
              <a:gd name="connsiteY16367" fmla="*/ 4661856 h 6852115"/>
              <a:gd name="connsiteX16368" fmla="*/ 8099904 w 12193268"/>
              <a:gd name="connsiteY16368" fmla="*/ 4693305 h 6852115"/>
              <a:gd name="connsiteX16369" fmla="*/ 8221749 w 12193268"/>
              <a:gd name="connsiteY16369" fmla="*/ 4805847 h 6852115"/>
              <a:gd name="connsiteX16370" fmla="*/ 8309235 w 12193268"/>
              <a:gd name="connsiteY16370" fmla="*/ 4722034 h 6852115"/>
              <a:gd name="connsiteX16371" fmla="*/ 8158460 w 12193268"/>
              <a:gd name="connsiteY16371" fmla="*/ 4577591 h 6852115"/>
              <a:gd name="connsiteX16372" fmla="*/ 8181184 w 12193268"/>
              <a:gd name="connsiteY16372" fmla="*/ 4554587 h 6852115"/>
              <a:gd name="connsiteX16373" fmla="*/ 8127336 w 12193268"/>
              <a:gd name="connsiteY16373" fmla="*/ 4554588 h 6852115"/>
              <a:gd name="connsiteX16374" fmla="*/ 7800229 w 12193268"/>
              <a:gd name="connsiteY16374" fmla="*/ 4856718 h 6852115"/>
              <a:gd name="connsiteX16375" fmla="*/ 7800229 w 12193268"/>
              <a:gd name="connsiteY16375" fmla="*/ 4859457 h 6852115"/>
              <a:gd name="connsiteX16376" fmla="*/ 7462553 w 12193268"/>
              <a:gd name="connsiteY16376" fmla="*/ 4547566 h 6852115"/>
              <a:gd name="connsiteX16377" fmla="*/ 7476090 w 12193268"/>
              <a:gd name="connsiteY16377" fmla="*/ 4547570 h 6852115"/>
              <a:gd name="connsiteX16378" fmla="*/ 7803305 w 12193268"/>
              <a:gd name="connsiteY16378" fmla="*/ 4245551 h 6852115"/>
              <a:gd name="connsiteX16379" fmla="*/ 7803306 w 12193268"/>
              <a:gd name="connsiteY16379" fmla="*/ 4241316 h 6852115"/>
              <a:gd name="connsiteX16380" fmla="*/ 8141336 w 12193268"/>
              <a:gd name="connsiteY16380" fmla="*/ 4553753 h 6852115"/>
              <a:gd name="connsiteX16381" fmla="*/ 8186968 w 12193268"/>
              <a:gd name="connsiteY16381" fmla="*/ 4553769 h 6852115"/>
              <a:gd name="connsiteX16382" fmla="*/ 8160301 w 12193268"/>
              <a:gd name="connsiteY16382" fmla="*/ 4526756 h 6852115"/>
              <a:gd name="connsiteX16383" fmla="*/ 8308059 w 12193268"/>
              <a:gd name="connsiteY16383" fmla="*/ 4385300 h 6852115"/>
              <a:gd name="connsiteX16384" fmla="*/ 8220514 w 12193268"/>
              <a:gd name="connsiteY16384" fmla="*/ 4301372 h 6852115"/>
              <a:gd name="connsiteX16385" fmla="*/ 8097675 w 12193268"/>
              <a:gd name="connsiteY16385" fmla="*/ 4414753 h 6852115"/>
              <a:gd name="connsiteX16386" fmla="*/ 8131712 w 12193268"/>
              <a:gd name="connsiteY16386" fmla="*/ 4446212 h 6852115"/>
              <a:gd name="connsiteX16387" fmla="*/ 8218517 w 12193268"/>
              <a:gd name="connsiteY16387" fmla="*/ 4366091 h 6852115"/>
              <a:gd name="connsiteX16388" fmla="*/ 8244980 w 12193268"/>
              <a:gd name="connsiteY16388" fmla="*/ 4393894 h 6852115"/>
              <a:gd name="connsiteX16389" fmla="*/ 8133087 w 12193268"/>
              <a:gd name="connsiteY16389" fmla="*/ 4499745 h 6852115"/>
              <a:gd name="connsiteX16390" fmla="*/ 8041567 w 12193268"/>
              <a:gd name="connsiteY16390" fmla="*/ 4415154 h 6852115"/>
              <a:gd name="connsiteX16391" fmla="*/ 8192757 w 12193268"/>
              <a:gd name="connsiteY16391" fmla="*/ 4274762 h 6852115"/>
              <a:gd name="connsiteX16392" fmla="*/ 8109806 w 12193268"/>
              <a:gd name="connsiteY16392" fmla="*/ 4195239 h 6852115"/>
              <a:gd name="connsiteX16393" fmla="*/ 7988209 w 12193268"/>
              <a:gd name="connsiteY16393" fmla="*/ 4311650 h 6852115"/>
              <a:gd name="connsiteX16394" fmla="*/ 8012824 w 12193268"/>
              <a:gd name="connsiteY16394" fmla="*/ 4334400 h 6852115"/>
              <a:gd name="connsiteX16395" fmla="*/ 8102404 w 12193268"/>
              <a:gd name="connsiteY16395" fmla="*/ 4251718 h 6852115"/>
              <a:gd name="connsiteX16396" fmla="*/ 8128866 w 12193268"/>
              <a:gd name="connsiteY16396" fmla="*/ 4279522 h 6852115"/>
              <a:gd name="connsiteX16397" fmla="*/ 8012289 w 12193268"/>
              <a:gd name="connsiteY16397" fmla="*/ 4386170 h 6852115"/>
              <a:gd name="connsiteX16398" fmla="*/ 7930082 w 12193268"/>
              <a:gd name="connsiteY16398" fmla="*/ 4310186 h 6852115"/>
              <a:gd name="connsiteX16399" fmla="*/ 8082068 w 12193268"/>
              <a:gd name="connsiteY16399" fmla="*/ 4168647 h 6852115"/>
              <a:gd name="connsiteX16400" fmla="*/ 7931225 w 12193268"/>
              <a:gd name="connsiteY16400" fmla="*/ 4027800 h 6852115"/>
              <a:gd name="connsiteX16401" fmla="*/ 8013486 w 12193268"/>
              <a:gd name="connsiteY16401" fmla="*/ 3951872 h 6852115"/>
              <a:gd name="connsiteX16402" fmla="*/ 8020007 w 12193268"/>
              <a:gd name="connsiteY16402" fmla="*/ 3958724 h 6852115"/>
              <a:gd name="connsiteX16403" fmla="*/ 8020908 w 12193268"/>
              <a:gd name="connsiteY16403" fmla="*/ 3957780 h 6852115"/>
              <a:gd name="connsiteX16404" fmla="*/ 8129987 w 12193268"/>
              <a:gd name="connsiteY16404" fmla="*/ 4058600 h 6852115"/>
              <a:gd name="connsiteX16405" fmla="*/ 8103505 w 12193268"/>
              <a:gd name="connsiteY16405" fmla="*/ 4086386 h 6852115"/>
              <a:gd name="connsiteX16406" fmla="*/ 8013984 w 12193268"/>
              <a:gd name="connsiteY16406" fmla="*/ 4003642 h 6852115"/>
              <a:gd name="connsiteX16407" fmla="*/ 7989243 w 12193268"/>
              <a:gd name="connsiteY16407" fmla="*/ 4026477 h 6852115"/>
              <a:gd name="connsiteX16408" fmla="*/ 8109825 w 12193268"/>
              <a:gd name="connsiteY16408" fmla="*/ 4142075 h 6852115"/>
              <a:gd name="connsiteX16409" fmla="*/ 8192923 w 12193268"/>
              <a:gd name="connsiteY16409" fmla="*/ 4062522 h 6852115"/>
              <a:gd name="connsiteX16410" fmla="*/ 8042784 w 12193268"/>
              <a:gd name="connsiteY16410" fmla="*/ 3922908 h 6852115"/>
              <a:gd name="connsiteX16411" fmla="*/ 8134364 w 12193268"/>
              <a:gd name="connsiteY16411" fmla="*/ 3838380 h 6852115"/>
              <a:gd name="connsiteX16412" fmla="*/ 8246182 w 12193268"/>
              <a:gd name="connsiteY16412" fmla="*/ 3944307 h 6852115"/>
              <a:gd name="connsiteX16413" fmla="*/ 8219700 w 12193268"/>
              <a:gd name="connsiteY16413" fmla="*/ 3972093 h 6852115"/>
              <a:gd name="connsiteX16414" fmla="*/ 8132951 w 12193268"/>
              <a:gd name="connsiteY16414" fmla="*/ 3891911 h 6852115"/>
              <a:gd name="connsiteX16415" fmla="*/ 8098892 w 12193268"/>
              <a:gd name="connsiteY16415" fmla="*/ 3923348 h 6852115"/>
              <a:gd name="connsiteX16416" fmla="*/ 8220697 w 12193268"/>
              <a:gd name="connsiteY16416" fmla="*/ 4035932 h 6852115"/>
              <a:gd name="connsiteX16417" fmla="*/ 8308212 w 12193268"/>
              <a:gd name="connsiteY16417" fmla="*/ 3952150 h 6852115"/>
              <a:gd name="connsiteX16418" fmla="*/ 8157488 w 12193268"/>
              <a:gd name="connsiteY16418" fmla="*/ 3807654 h 6852115"/>
              <a:gd name="connsiteX16419" fmla="*/ 8159754 w 12193268"/>
              <a:gd name="connsiteY16419" fmla="*/ 3805363 h 6852115"/>
              <a:gd name="connsiteX16420" fmla="*/ 8192497 w 12193268"/>
              <a:gd name="connsiteY16420" fmla="*/ 3805374 h 6852115"/>
              <a:gd name="connsiteX16421" fmla="*/ 8176131 w 12193268"/>
              <a:gd name="connsiteY16421" fmla="*/ 3788796 h 6852115"/>
              <a:gd name="connsiteX16422" fmla="*/ 8180221 w 12193268"/>
              <a:gd name="connsiteY16422" fmla="*/ 3784659 h 6852115"/>
              <a:gd name="connsiteX16423" fmla="*/ 8172046 w 12193268"/>
              <a:gd name="connsiteY16423" fmla="*/ 3784656 h 6852115"/>
              <a:gd name="connsiteX16424" fmla="*/ 8165831 w 12193268"/>
              <a:gd name="connsiteY16424" fmla="*/ 3778361 h 6852115"/>
              <a:gd name="connsiteX16425" fmla="*/ 8313588 w 12193268"/>
              <a:gd name="connsiteY16425" fmla="*/ 3636905 h 6852115"/>
              <a:gd name="connsiteX16426" fmla="*/ 8226043 w 12193268"/>
              <a:gd name="connsiteY16426" fmla="*/ 3552977 h 6852115"/>
              <a:gd name="connsiteX16427" fmla="*/ 8103205 w 12193268"/>
              <a:gd name="connsiteY16427" fmla="*/ 3666357 h 6852115"/>
              <a:gd name="connsiteX16428" fmla="*/ 8137241 w 12193268"/>
              <a:gd name="connsiteY16428" fmla="*/ 3697817 h 6852115"/>
              <a:gd name="connsiteX16429" fmla="*/ 8224047 w 12193268"/>
              <a:gd name="connsiteY16429" fmla="*/ 3617696 h 6852115"/>
              <a:gd name="connsiteX16430" fmla="*/ 8250509 w 12193268"/>
              <a:gd name="connsiteY16430" fmla="*/ 3645499 h 6852115"/>
              <a:gd name="connsiteX16431" fmla="*/ 8138617 w 12193268"/>
              <a:gd name="connsiteY16431" fmla="*/ 3751351 h 6852115"/>
              <a:gd name="connsiteX16432" fmla="*/ 8047097 w 12193268"/>
              <a:gd name="connsiteY16432" fmla="*/ 3666759 h 6852115"/>
              <a:gd name="connsiteX16433" fmla="*/ 8198286 w 12193268"/>
              <a:gd name="connsiteY16433" fmla="*/ 3526368 h 6852115"/>
              <a:gd name="connsiteX16434" fmla="*/ 8115335 w 12193268"/>
              <a:gd name="connsiteY16434" fmla="*/ 3446844 h 6852115"/>
              <a:gd name="connsiteX16435" fmla="*/ 7993737 w 12193268"/>
              <a:gd name="connsiteY16435" fmla="*/ 3563255 h 6852115"/>
              <a:gd name="connsiteX16436" fmla="*/ 8018353 w 12193268"/>
              <a:gd name="connsiteY16436" fmla="*/ 3586006 h 6852115"/>
              <a:gd name="connsiteX16437" fmla="*/ 8107934 w 12193268"/>
              <a:gd name="connsiteY16437" fmla="*/ 3503323 h 6852115"/>
              <a:gd name="connsiteX16438" fmla="*/ 8134395 w 12193268"/>
              <a:gd name="connsiteY16438" fmla="*/ 3531126 h 6852115"/>
              <a:gd name="connsiteX16439" fmla="*/ 8017819 w 12193268"/>
              <a:gd name="connsiteY16439" fmla="*/ 3637775 h 6852115"/>
              <a:gd name="connsiteX16440" fmla="*/ 7935612 w 12193268"/>
              <a:gd name="connsiteY16440" fmla="*/ 3561791 h 6852115"/>
              <a:gd name="connsiteX16441" fmla="*/ 8087598 w 12193268"/>
              <a:gd name="connsiteY16441" fmla="*/ 3420253 h 6852115"/>
              <a:gd name="connsiteX16442" fmla="*/ 7936755 w 12193268"/>
              <a:gd name="connsiteY16442" fmla="*/ 3279407 h 6852115"/>
              <a:gd name="connsiteX16443" fmla="*/ 8019016 w 12193268"/>
              <a:gd name="connsiteY16443" fmla="*/ 3203480 h 6852115"/>
              <a:gd name="connsiteX16444" fmla="*/ 8025536 w 12193268"/>
              <a:gd name="connsiteY16444" fmla="*/ 3210330 h 6852115"/>
              <a:gd name="connsiteX16445" fmla="*/ 8026437 w 12193268"/>
              <a:gd name="connsiteY16445" fmla="*/ 3209388 h 6852115"/>
              <a:gd name="connsiteX16446" fmla="*/ 8135517 w 12193268"/>
              <a:gd name="connsiteY16446" fmla="*/ 3310207 h 6852115"/>
              <a:gd name="connsiteX16447" fmla="*/ 8109035 w 12193268"/>
              <a:gd name="connsiteY16447" fmla="*/ 3337992 h 6852115"/>
              <a:gd name="connsiteX16448" fmla="*/ 8019513 w 12193268"/>
              <a:gd name="connsiteY16448" fmla="*/ 3255249 h 6852115"/>
              <a:gd name="connsiteX16449" fmla="*/ 7994773 w 12193268"/>
              <a:gd name="connsiteY16449" fmla="*/ 3278084 h 6852115"/>
              <a:gd name="connsiteX16450" fmla="*/ 8115354 w 12193268"/>
              <a:gd name="connsiteY16450" fmla="*/ 3393681 h 6852115"/>
              <a:gd name="connsiteX16451" fmla="*/ 8198452 w 12193268"/>
              <a:gd name="connsiteY16451" fmla="*/ 3314129 h 6852115"/>
              <a:gd name="connsiteX16452" fmla="*/ 8048313 w 12193268"/>
              <a:gd name="connsiteY16452" fmla="*/ 3174516 h 6852115"/>
              <a:gd name="connsiteX16453" fmla="*/ 8139894 w 12193268"/>
              <a:gd name="connsiteY16453" fmla="*/ 3089986 h 6852115"/>
              <a:gd name="connsiteX16454" fmla="*/ 8251711 w 12193268"/>
              <a:gd name="connsiteY16454" fmla="*/ 3195914 h 6852115"/>
              <a:gd name="connsiteX16455" fmla="*/ 8225229 w 12193268"/>
              <a:gd name="connsiteY16455" fmla="*/ 3223700 h 6852115"/>
              <a:gd name="connsiteX16456" fmla="*/ 8138480 w 12193268"/>
              <a:gd name="connsiteY16456" fmla="*/ 3143519 h 6852115"/>
              <a:gd name="connsiteX16457" fmla="*/ 8104421 w 12193268"/>
              <a:gd name="connsiteY16457" fmla="*/ 3174955 h 6852115"/>
              <a:gd name="connsiteX16458" fmla="*/ 8226227 w 12193268"/>
              <a:gd name="connsiteY16458" fmla="*/ 3287538 h 6852115"/>
              <a:gd name="connsiteX16459" fmla="*/ 8313741 w 12193268"/>
              <a:gd name="connsiteY16459" fmla="*/ 3203758 h 6852115"/>
              <a:gd name="connsiteX16460" fmla="*/ 8163019 w 12193268"/>
              <a:gd name="connsiteY16460" fmla="*/ 3059262 h 6852115"/>
              <a:gd name="connsiteX16461" fmla="*/ 8174625 w 12193268"/>
              <a:gd name="connsiteY16461" fmla="*/ 3047521 h 6852115"/>
              <a:gd name="connsiteX16462" fmla="*/ 8191284 w 12193268"/>
              <a:gd name="connsiteY16462" fmla="*/ 3047520 h 6852115"/>
              <a:gd name="connsiteX16463" fmla="*/ 8182957 w 12193268"/>
              <a:gd name="connsiteY16463" fmla="*/ 3039091 h 6852115"/>
              <a:gd name="connsiteX16464" fmla="*/ 8185750 w 12193268"/>
              <a:gd name="connsiteY16464" fmla="*/ 3036266 h 6852115"/>
              <a:gd name="connsiteX16465" fmla="*/ 8180165 w 12193268"/>
              <a:gd name="connsiteY16465" fmla="*/ 3036264 h 6852115"/>
              <a:gd name="connsiteX16466" fmla="*/ 8164608 w 12193268"/>
              <a:gd name="connsiteY16466" fmla="*/ 3020516 h 6852115"/>
              <a:gd name="connsiteX16467" fmla="*/ 8312316 w 12193268"/>
              <a:gd name="connsiteY16467" fmla="*/ 2879010 h 6852115"/>
              <a:gd name="connsiteX16468" fmla="*/ 8224741 w 12193268"/>
              <a:gd name="connsiteY16468" fmla="*/ 2795112 h 6852115"/>
              <a:gd name="connsiteX16469" fmla="*/ 8101942 w 12193268"/>
              <a:gd name="connsiteY16469" fmla="*/ 2908533 h 6852115"/>
              <a:gd name="connsiteX16470" fmla="*/ 8135991 w 12193268"/>
              <a:gd name="connsiteY16470" fmla="*/ 2939982 h 6852115"/>
              <a:gd name="connsiteX16471" fmla="*/ 8222767 w 12193268"/>
              <a:gd name="connsiteY16471" fmla="*/ 2859831 h 6852115"/>
              <a:gd name="connsiteX16472" fmla="*/ 8249240 w 12193268"/>
              <a:gd name="connsiteY16472" fmla="*/ 2887625 h 6852115"/>
              <a:gd name="connsiteX16473" fmla="*/ 8137385 w 12193268"/>
              <a:gd name="connsiteY16473" fmla="*/ 2993516 h 6852115"/>
              <a:gd name="connsiteX16474" fmla="*/ 8045834 w 12193268"/>
              <a:gd name="connsiteY16474" fmla="*/ 2908956 h 6852115"/>
              <a:gd name="connsiteX16475" fmla="*/ 8196976 w 12193268"/>
              <a:gd name="connsiteY16475" fmla="*/ 2768512 h 6852115"/>
              <a:gd name="connsiteX16476" fmla="*/ 8113995 w 12193268"/>
              <a:gd name="connsiteY16476" fmla="*/ 2689016 h 6852115"/>
              <a:gd name="connsiteX16477" fmla="*/ 7992438 w 12193268"/>
              <a:gd name="connsiteY16477" fmla="*/ 2805469 h 6852115"/>
              <a:gd name="connsiteX16478" fmla="*/ 8017062 w 12193268"/>
              <a:gd name="connsiteY16478" fmla="*/ 2828212 h 6852115"/>
              <a:gd name="connsiteX16479" fmla="*/ 8106614 w 12193268"/>
              <a:gd name="connsiteY16479" fmla="*/ 2745498 h 6852115"/>
              <a:gd name="connsiteX16480" fmla="*/ 8133085 w 12193268"/>
              <a:gd name="connsiteY16480" fmla="*/ 2773294 h 6852115"/>
              <a:gd name="connsiteX16481" fmla="*/ 8016546 w 12193268"/>
              <a:gd name="connsiteY16481" fmla="*/ 2879981 h 6852115"/>
              <a:gd name="connsiteX16482" fmla="*/ 7934311 w 12193268"/>
              <a:gd name="connsiteY16482" fmla="*/ 2804026 h 6852115"/>
              <a:gd name="connsiteX16483" fmla="*/ 8086249 w 12193268"/>
              <a:gd name="connsiteY16483" fmla="*/ 2662436 h 6852115"/>
              <a:gd name="connsiteX16484" fmla="*/ 7935356 w 12193268"/>
              <a:gd name="connsiteY16484" fmla="*/ 2521639 h 6852115"/>
              <a:gd name="connsiteX16485" fmla="*/ 8017590 w 12193268"/>
              <a:gd name="connsiteY16485" fmla="*/ 2445683 h 6852115"/>
              <a:gd name="connsiteX16486" fmla="*/ 8024114 w 12193268"/>
              <a:gd name="connsiteY16486" fmla="*/ 2452533 h 6852115"/>
              <a:gd name="connsiteX16487" fmla="*/ 8025013 w 12193268"/>
              <a:gd name="connsiteY16487" fmla="*/ 2451588 h 6852115"/>
              <a:gd name="connsiteX16488" fmla="*/ 8134128 w 12193268"/>
              <a:gd name="connsiteY16488" fmla="*/ 2552371 h 6852115"/>
              <a:gd name="connsiteX16489" fmla="*/ 8107657 w 12193268"/>
              <a:gd name="connsiteY16489" fmla="*/ 2580166 h 6852115"/>
              <a:gd name="connsiteX16490" fmla="*/ 8018104 w 12193268"/>
              <a:gd name="connsiteY16490" fmla="*/ 2497453 h 6852115"/>
              <a:gd name="connsiteX16491" fmla="*/ 7993373 w 12193268"/>
              <a:gd name="connsiteY16491" fmla="*/ 2520296 h 6852115"/>
              <a:gd name="connsiteX16492" fmla="*/ 8113995 w 12193268"/>
              <a:gd name="connsiteY16492" fmla="*/ 2635853 h 6852115"/>
              <a:gd name="connsiteX16493" fmla="*/ 8197065 w 12193268"/>
              <a:gd name="connsiteY16493" fmla="*/ 2556271 h 6852115"/>
              <a:gd name="connsiteX16494" fmla="*/ 8046877 w 12193268"/>
              <a:gd name="connsiteY16494" fmla="*/ 2416709 h 6852115"/>
              <a:gd name="connsiteX16495" fmla="*/ 8138428 w 12193268"/>
              <a:gd name="connsiteY16495" fmla="*/ 2332149 h 6852115"/>
              <a:gd name="connsiteX16496" fmla="*/ 8250283 w 12193268"/>
              <a:gd name="connsiteY16496" fmla="*/ 2438038 h 6852115"/>
              <a:gd name="connsiteX16497" fmla="*/ 8223811 w 12193268"/>
              <a:gd name="connsiteY16497" fmla="*/ 2465833 h 6852115"/>
              <a:gd name="connsiteX16498" fmla="*/ 8137034 w 12193268"/>
              <a:gd name="connsiteY16498" fmla="*/ 2385681 h 6852115"/>
              <a:gd name="connsiteX16499" fmla="*/ 8102985 w 12193268"/>
              <a:gd name="connsiteY16499" fmla="*/ 2417130 h 6852115"/>
              <a:gd name="connsiteX16500" fmla="*/ 8224831 w 12193268"/>
              <a:gd name="connsiteY16500" fmla="*/ 2529672 h 6852115"/>
              <a:gd name="connsiteX16501" fmla="*/ 8312316 w 12193268"/>
              <a:gd name="connsiteY16501" fmla="*/ 2445860 h 6852115"/>
              <a:gd name="connsiteX16502" fmla="*/ 8161541 w 12193268"/>
              <a:gd name="connsiteY16502" fmla="*/ 2301416 h 6852115"/>
              <a:gd name="connsiteX16503" fmla="*/ 8163806 w 12193268"/>
              <a:gd name="connsiteY16503" fmla="*/ 2299124 h 6852115"/>
              <a:gd name="connsiteX16504" fmla="*/ 8196548 w 12193268"/>
              <a:gd name="connsiteY16504" fmla="*/ 2299125 h 6852115"/>
              <a:gd name="connsiteX16505" fmla="*/ 8180178 w 12193268"/>
              <a:gd name="connsiteY16505" fmla="*/ 2282551 h 6852115"/>
              <a:gd name="connsiteX16506" fmla="*/ 8184266 w 12193268"/>
              <a:gd name="connsiteY16506" fmla="*/ 2278413 h 6852115"/>
              <a:gd name="connsiteX16507" fmla="*/ 8176089 w 12193268"/>
              <a:gd name="connsiteY16507" fmla="*/ 2278413 h 6852115"/>
              <a:gd name="connsiteX16508" fmla="*/ 8169873 w 12193268"/>
              <a:gd name="connsiteY16508" fmla="*/ 2272121 h 6852115"/>
              <a:gd name="connsiteX16509" fmla="*/ 8317581 w 12193268"/>
              <a:gd name="connsiteY16509" fmla="*/ 2130614 h 6852115"/>
              <a:gd name="connsiteX16510" fmla="*/ 8230006 w 12193268"/>
              <a:gd name="connsiteY16510" fmla="*/ 2046716 h 6852115"/>
              <a:gd name="connsiteX16511" fmla="*/ 8107207 w 12193268"/>
              <a:gd name="connsiteY16511" fmla="*/ 2160139 h 6852115"/>
              <a:gd name="connsiteX16512" fmla="*/ 8141256 w 12193268"/>
              <a:gd name="connsiteY16512" fmla="*/ 2191585 h 6852115"/>
              <a:gd name="connsiteX16513" fmla="*/ 8228032 w 12193268"/>
              <a:gd name="connsiteY16513" fmla="*/ 2111435 h 6852115"/>
              <a:gd name="connsiteX16514" fmla="*/ 8254504 w 12193268"/>
              <a:gd name="connsiteY16514" fmla="*/ 2139229 h 6852115"/>
              <a:gd name="connsiteX16515" fmla="*/ 8142649 w 12193268"/>
              <a:gd name="connsiteY16515" fmla="*/ 2245119 h 6852115"/>
              <a:gd name="connsiteX16516" fmla="*/ 8051099 w 12193268"/>
              <a:gd name="connsiteY16516" fmla="*/ 2160559 h 6852115"/>
              <a:gd name="connsiteX16517" fmla="*/ 8202240 w 12193268"/>
              <a:gd name="connsiteY16517" fmla="*/ 2020115 h 6852115"/>
              <a:gd name="connsiteX16518" fmla="*/ 8119261 w 12193268"/>
              <a:gd name="connsiteY16518" fmla="*/ 1940620 h 6852115"/>
              <a:gd name="connsiteX16519" fmla="*/ 7997705 w 12193268"/>
              <a:gd name="connsiteY16519" fmla="*/ 2057073 h 6852115"/>
              <a:gd name="connsiteX16520" fmla="*/ 8022327 w 12193268"/>
              <a:gd name="connsiteY16520" fmla="*/ 2079816 h 6852115"/>
              <a:gd name="connsiteX16521" fmla="*/ 8111879 w 12193268"/>
              <a:gd name="connsiteY16521" fmla="*/ 1997103 h 6852115"/>
              <a:gd name="connsiteX16522" fmla="*/ 8138351 w 12193268"/>
              <a:gd name="connsiteY16522" fmla="*/ 2024897 h 6852115"/>
              <a:gd name="connsiteX16523" fmla="*/ 8021812 w 12193268"/>
              <a:gd name="connsiteY16523" fmla="*/ 2131585 h 6852115"/>
              <a:gd name="connsiteX16524" fmla="*/ 7939578 w 12193268"/>
              <a:gd name="connsiteY16524" fmla="*/ 2055630 h 6852115"/>
              <a:gd name="connsiteX16525" fmla="*/ 8091514 w 12193268"/>
              <a:gd name="connsiteY16525" fmla="*/ 1914039 h 6852115"/>
              <a:gd name="connsiteX16526" fmla="*/ 7940620 w 12193268"/>
              <a:gd name="connsiteY16526" fmla="*/ 1773243 h 6852115"/>
              <a:gd name="connsiteX16527" fmla="*/ 8022855 w 12193268"/>
              <a:gd name="connsiteY16527" fmla="*/ 1697288 h 6852115"/>
              <a:gd name="connsiteX16528" fmla="*/ 8029379 w 12193268"/>
              <a:gd name="connsiteY16528" fmla="*/ 1704137 h 6852115"/>
              <a:gd name="connsiteX16529" fmla="*/ 8030279 w 12193268"/>
              <a:gd name="connsiteY16529" fmla="*/ 1703193 h 6852115"/>
              <a:gd name="connsiteX16530" fmla="*/ 8139394 w 12193268"/>
              <a:gd name="connsiteY16530" fmla="*/ 1803976 h 6852115"/>
              <a:gd name="connsiteX16531" fmla="*/ 8112922 w 12193268"/>
              <a:gd name="connsiteY16531" fmla="*/ 1831771 h 6852115"/>
              <a:gd name="connsiteX16532" fmla="*/ 8023370 w 12193268"/>
              <a:gd name="connsiteY16532" fmla="*/ 1749056 h 6852115"/>
              <a:gd name="connsiteX16533" fmla="*/ 7998638 w 12193268"/>
              <a:gd name="connsiteY16533" fmla="*/ 1771901 h 6852115"/>
              <a:gd name="connsiteX16534" fmla="*/ 8119261 w 12193268"/>
              <a:gd name="connsiteY16534" fmla="*/ 1887457 h 6852115"/>
              <a:gd name="connsiteX16535" fmla="*/ 8202331 w 12193268"/>
              <a:gd name="connsiteY16535" fmla="*/ 1807876 h 6852115"/>
              <a:gd name="connsiteX16536" fmla="*/ 8052142 w 12193268"/>
              <a:gd name="connsiteY16536" fmla="*/ 1668313 h 6852115"/>
              <a:gd name="connsiteX16537" fmla="*/ 8143692 w 12193268"/>
              <a:gd name="connsiteY16537" fmla="*/ 1583752 h 6852115"/>
              <a:gd name="connsiteX16538" fmla="*/ 8255547 w 12193268"/>
              <a:gd name="connsiteY16538" fmla="*/ 1689642 h 6852115"/>
              <a:gd name="connsiteX16539" fmla="*/ 8229075 w 12193268"/>
              <a:gd name="connsiteY16539" fmla="*/ 1717437 h 6852115"/>
              <a:gd name="connsiteX16540" fmla="*/ 8142299 w 12193268"/>
              <a:gd name="connsiteY16540" fmla="*/ 1637287 h 6852115"/>
              <a:gd name="connsiteX16541" fmla="*/ 8108251 w 12193268"/>
              <a:gd name="connsiteY16541" fmla="*/ 1668734 h 6852115"/>
              <a:gd name="connsiteX16542" fmla="*/ 8230096 w 12193268"/>
              <a:gd name="connsiteY16542" fmla="*/ 1781276 h 6852115"/>
              <a:gd name="connsiteX16543" fmla="*/ 8317581 w 12193268"/>
              <a:gd name="connsiteY16543" fmla="*/ 1697465 h 6852115"/>
              <a:gd name="connsiteX16544" fmla="*/ 8166807 w 12193268"/>
              <a:gd name="connsiteY16544" fmla="*/ 1553020 h 6852115"/>
              <a:gd name="connsiteX16545" fmla="*/ 8189530 w 12193268"/>
              <a:gd name="connsiteY16545" fmla="*/ 1530017 h 6852115"/>
              <a:gd name="connsiteX16546" fmla="*/ 8135683 w 12193268"/>
              <a:gd name="connsiteY16546" fmla="*/ 1530017 h 6852115"/>
              <a:gd name="connsiteX16547" fmla="*/ 7808575 w 12193268"/>
              <a:gd name="connsiteY16547" fmla="*/ 1832148 h 6852115"/>
              <a:gd name="connsiteX16548" fmla="*/ 7808575 w 12193268"/>
              <a:gd name="connsiteY16548" fmla="*/ 1834888 h 6852115"/>
              <a:gd name="connsiteX16549" fmla="*/ 7470899 w 12193268"/>
              <a:gd name="connsiteY16549" fmla="*/ 1522996 h 6852115"/>
              <a:gd name="connsiteX16550" fmla="*/ 7484435 w 12193268"/>
              <a:gd name="connsiteY16550" fmla="*/ 1523000 h 6852115"/>
              <a:gd name="connsiteX16551" fmla="*/ 7811650 w 12193268"/>
              <a:gd name="connsiteY16551" fmla="*/ 1220982 h 6852115"/>
              <a:gd name="connsiteX16552" fmla="*/ 7811651 w 12193268"/>
              <a:gd name="connsiteY16552" fmla="*/ 1216745 h 6852115"/>
              <a:gd name="connsiteX16553" fmla="*/ 8149684 w 12193268"/>
              <a:gd name="connsiteY16553" fmla="*/ 1529183 h 6852115"/>
              <a:gd name="connsiteX16554" fmla="*/ 8195314 w 12193268"/>
              <a:gd name="connsiteY16554" fmla="*/ 1529199 h 6852115"/>
              <a:gd name="connsiteX16555" fmla="*/ 8168648 w 12193268"/>
              <a:gd name="connsiteY16555" fmla="*/ 1502186 h 6852115"/>
              <a:gd name="connsiteX16556" fmla="*/ 8316406 w 12193268"/>
              <a:gd name="connsiteY16556" fmla="*/ 1360730 h 6852115"/>
              <a:gd name="connsiteX16557" fmla="*/ 8228860 w 12193268"/>
              <a:gd name="connsiteY16557" fmla="*/ 1276802 h 6852115"/>
              <a:gd name="connsiteX16558" fmla="*/ 8106023 w 12193268"/>
              <a:gd name="connsiteY16558" fmla="*/ 1390182 h 6852115"/>
              <a:gd name="connsiteX16559" fmla="*/ 8140058 w 12193268"/>
              <a:gd name="connsiteY16559" fmla="*/ 1421641 h 6852115"/>
              <a:gd name="connsiteX16560" fmla="*/ 8226865 w 12193268"/>
              <a:gd name="connsiteY16560" fmla="*/ 1341521 h 6852115"/>
              <a:gd name="connsiteX16561" fmla="*/ 8253326 w 12193268"/>
              <a:gd name="connsiteY16561" fmla="*/ 1369324 h 6852115"/>
              <a:gd name="connsiteX16562" fmla="*/ 8141434 w 12193268"/>
              <a:gd name="connsiteY16562" fmla="*/ 1475176 h 6852115"/>
              <a:gd name="connsiteX16563" fmla="*/ 8049914 w 12193268"/>
              <a:gd name="connsiteY16563" fmla="*/ 1390584 h 6852115"/>
              <a:gd name="connsiteX16564" fmla="*/ 8201105 w 12193268"/>
              <a:gd name="connsiteY16564" fmla="*/ 1250193 h 6852115"/>
              <a:gd name="connsiteX16565" fmla="*/ 8118152 w 12193268"/>
              <a:gd name="connsiteY16565" fmla="*/ 1170669 h 6852115"/>
              <a:gd name="connsiteX16566" fmla="*/ 7996555 w 12193268"/>
              <a:gd name="connsiteY16566" fmla="*/ 1287080 h 6852115"/>
              <a:gd name="connsiteX16567" fmla="*/ 8021170 w 12193268"/>
              <a:gd name="connsiteY16567" fmla="*/ 1309831 h 6852115"/>
              <a:gd name="connsiteX16568" fmla="*/ 8110751 w 12193268"/>
              <a:gd name="connsiteY16568" fmla="*/ 1227148 h 6852115"/>
              <a:gd name="connsiteX16569" fmla="*/ 8137214 w 12193268"/>
              <a:gd name="connsiteY16569" fmla="*/ 1254951 h 6852115"/>
              <a:gd name="connsiteX16570" fmla="*/ 8020637 w 12193268"/>
              <a:gd name="connsiteY16570" fmla="*/ 1361600 h 6852115"/>
              <a:gd name="connsiteX16571" fmla="*/ 7938428 w 12193268"/>
              <a:gd name="connsiteY16571" fmla="*/ 1285616 h 6852115"/>
              <a:gd name="connsiteX16572" fmla="*/ 8090415 w 12193268"/>
              <a:gd name="connsiteY16572" fmla="*/ 1144077 h 6852115"/>
              <a:gd name="connsiteX16573" fmla="*/ 7939571 w 12193268"/>
              <a:gd name="connsiteY16573" fmla="*/ 1003230 h 6852115"/>
              <a:gd name="connsiteX16574" fmla="*/ 8021833 w 12193268"/>
              <a:gd name="connsiteY16574" fmla="*/ 927301 h 6852115"/>
              <a:gd name="connsiteX16575" fmla="*/ 8028354 w 12193268"/>
              <a:gd name="connsiteY16575" fmla="*/ 934154 h 6852115"/>
              <a:gd name="connsiteX16576" fmla="*/ 8029254 w 12193268"/>
              <a:gd name="connsiteY16576" fmla="*/ 933209 h 6852115"/>
              <a:gd name="connsiteX16577" fmla="*/ 8138335 w 12193268"/>
              <a:gd name="connsiteY16577" fmla="*/ 1034031 h 6852115"/>
              <a:gd name="connsiteX16578" fmla="*/ 8111852 w 12193268"/>
              <a:gd name="connsiteY16578" fmla="*/ 1061816 h 6852115"/>
              <a:gd name="connsiteX16579" fmla="*/ 8022330 w 12193268"/>
              <a:gd name="connsiteY16579" fmla="*/ 979072 h 6852115"/>
              <a:gd name="connsiteX16580" fmla="*/ 7997590 w 12193268"/>
              <a:gd name="connsiteY16580" fmla="*/ 1001907 h 6852115"/>
              <a:gd name="connsiteX16581" fmla="*/ 8118172 w 12193268"/>
              <a:gd name="connsiteY16581" fmla="*/ 1117505 h 6852115"/>
              <a:gd name="connsiteX16582" fmla="*/ 8201269 w 12193268"/>
              <a:gd name="connsiteY16582" fmla="*/ 1037952 h 6852115"/>
              <a:gd name="connsiteX16583" fmla="*/ 8051130 w 12193268"/>
              <a:gd name="connsiteY16583" fmla="*/ 898338 h 6852115"/>
              <a:gd name="connsiteX16584" fmla="*/ 8142711 w 12193268"/>
              <a:gd name="connsiteY16584" fmla="*/ 813809 h 6852115"/>
              <a:gd name="connsiteX16585" fmla="*/ 8254528 w 12193268"/>
              <a:gd name="connsiteY16585" fmla="*/ 919737 h 6852115"/>
              <a:gd name="connsiteX16586" fmla="*/ 8228047 w 12193268"/>
              <a:gd name="connsiteY16586" fmla="*/ 947522 h 6852115"/>
              <a:gd name="connsiteX16587" fmla="*/ 8141297 w 12193268"/>
              <a:gd name="connsiteY16587" fmla="*/ 867342 h 6852115"/>
              <a:gd name="connsiteX16588" fmla="*/ 8107239 w 12193268"/>
              <a:gd name="connsiteY16588" fmla="*/ 898778 h 6852115"/>
              <a:gd name="connsiteX16589" fmla="*/ 8229044 w 12193268"/>
              <a:gd name="connsiteY16589" fmla="*/ 1011362 h 6852115"/>
              <a:gd name="connsiteX16590" fmla="*/ 8316559 w 12193268"/>
              <a:gd name="connsiteY16590" fmla="*/ 927580 h 6852115"/>
              <a:gd name="connsiteX16591" fmla="*/ 8165836 w 12193268"/>
              <a:gd name="connsiteY16591" fmla="*/ 783084 h 6852115"/>
              <a:gd name="connsiteX16592" fmla="*/ 8168100 w 12193268"/>
              <a:gd name="connsiteY16592" fmla="*/ 780792 h 6852115"/>
              <a:gd name="connsiteX16593" fmla="*/ 8200843 w 12193268"/>
              <a:gd name="connsiteY16593" fmla="*/ 780803 h 6852115"/>
              <a:gd name="connsiteX16594" fmla="*/ 8184478 w 12193268"/>
              <a:gd name="connsiteY16594" fmla="*/ 764225 h 6852115"/>
              <a:gd name="connsiteX16595" fmla="*/ 8188567 w 12193268"/>
              <a:gd name="connsiteY16595" fmla="*/ 760089 h 6852115"/>
              <a:gd name="connsiteX16596" fmla="*/ 8180392 w 12193268"/>
              <a:gd name="connsiteY16596" fmla="*/ 760086 h 6852115"/>
              <a:gd name="connsiteX16597" fmla="*/ 8174177 w 12193268"/>
              <a:gd name="connsiteY16597" fmla="*/ 753790 h 6852115"/>
              <a:gd name="connsiteX16598" fmla="*/ 8321936 w 12193268"/>
              <a:gd name="connsiteY16598" fmla="*/ 612335 h 6852115"/>
              <a:gd name="connsiteX16599" fmla="*/ 8234391 w 12193268"/>
              <a:gd name="connsiteY16599" fmla="*/ 528407 h 6852115"/>
              <a:gd name="connsiteX16600" fmla="*/ 8111551 w 12193268"/>
              <a:gd name="connsiteY16600" fmla="*/ 641787 h 6852115"/>
              <a:gd name="connsiteX16601" fmla="*/ 8145588 w 12193268"/>
              <a:gd name="connsiteY16601" fmla="*/ 673246 h 6852115"/>
              <a:gd name="connsiteX16602" fmla="*/ 8232394 w 12193268"/>
              <a:gd name="connsiteY16602" fmla="*/ 593126 h 6852115"/>
              <a:gd name="connsiteX16603" fmla="*/ 8258856 w 12193268"/>
              <a:gd name="connsiteY16603" fmla="*/ 620929 h 6852115"/>
              <a:gd name="connsiteX16604" fmla="*/ 8146964 w 12193268"/>
              <a:gd name="connsiteY16604" fmla="*/ 726781 h 6852115"/>
              <a:gd name="connsiteX16605" fmla="*/ 8055443 w 12193268"/>
              <a:gd name="connsiteY16605" fmla="*/ 642189 h 6852115"/>
              <a:gd name="connsiteX16606" fmla="*/ 8206634 w 12193268"/>
              <a:gd name="connsiteY16606" fmla="*/ 501798 h 6852115"/>
              <a:gd name="connsiteX16607" fmla="*/ 8123682 w 12193268"/>
              <a:gd name="connsiteY16607" fmla="*/ 422274 h 6852115"/>
              <a:gd name="connsiteX16608" fmla="*/ 8002084 w 12193268"/>
              <a:gd name="connsiteY16608" fmla="*/ 538685 h 6852115"/>
              <a:gd name="connsiteX16609" fmla="*/ 8026700 w 12193268"/>
              <a:gd name="connsiteY16609" fmla="*/ 561436 h 6852115"/>
              <a:gd name="connsiteX16610" fmla="*/ 8116281 w 12193268"/>
              <a:gd name="connsiteY16610" fmla="*/ 478753 h 6852115"/>
              <a:gd name="connsiteX16611" fmla="*/ 8142743 w 12193268"/>
              <a:gd name="connsiteY16611" fmla="*/ 506557 h 6852115"/>
              <a:gd name="connsiteX16612" fmla="*/ 8026166 w 12193268"/>
              <a:gd name="connsiteY16612" fmla="*/ 613205 h 6852115"/>
              <a:gd name="connsiteX16613" fmla="*/ 7943958 w 12193268"/>
              <a:gd name="connsiteY16613" fmla="*/ 537221 h 6852115"/>
              <a:gd name="connsiteX16614" fmla="*/ 8095944 w 12193268"/>
              <a:gd name="connsiteY16614" fmla="*/ 395683 h 6852115"/>
              <a:gd name="connsiteX16615" fmla="*/ 7945100 w 12193268"/>
              <a:gd name="connsiteY16615" fmla="*/ 254835 h 6852115"/>
              <a:gd name="connsiteX16616" fmla="*/ 8027363 w 12193268"/>
              <a:gd name="connsiteY16616" fmla="*/ 178908 h 6852115"/>
              <a:gd name="connsiteX16617" fmla="*/ 8033884 w 12193268"/>
              <a:gd name="connsiteY16617" fmla="*/ 185760 h 6852115"/>
              <a:gd name="connsiteX16618" fmla="*/ 8034784 w 12193268"/>
              <a:gd name="connsiteY16618" fmla="*/ 184815 h 6852115"/>
              <a:gd name="connsiteX16619" fmla="*/ 8143864 w 12193268"/>
              <a:gd name="connsiteY16619" fmla="*/ 285636 h 6852115"/>
              <a:gd name="connsiteX16620" fmla="*/ 8117382 w 12193268"/>
              <a:gd name="connsiteY16620" fmla="*/ 313421 h 6852115"/>
              <a:gd name="connsiteX16621" fmla="*/ 8027859 w 12193268"/>
              <a:gd name="connsiteY16621" fmla="*/ 230677 h 6852115"/>
              <a:gd name="connsiteX16622" fmla="*/ 8003119 w 12193268"/>
              <a:gd name="connsiteY16622" fmla="*/ 253512 h 6852115"/>
              <a:gd name="connsiteX16623" fmla="*/ 8123701 w 12193268"/>
              <a:gd name="connsiteY16623" fmla="*/ 369110 h 6852115"/>
              <a:gd name="connsiteX16624" fmla="*/ 8206799 w 12193268"/>
              <a:gd name="connsiteY16624" fmla="*/ 289557 h 6852115"/>
              <a:gd name="connsiteX16625" fmla="*/ 8056660 w 12193268"/>
              <a:gd name="connsiteY16625" fmla="*/ 149943 h 6852115"/>
              <a:gd name="connsiteX16626" fmla="*/ 8148240 w 12193268"/>
              <a:gd name="connsiteY16626" fmla="*/ 65415 h 6852115"/>
              <a:gd name="connsiteX16627" fmla="*/ 8260058 w 12193268"/>
              <a:gd name="connsiteY16627" fmla="*/ 171343 h 6852115"/>
              <a:gd name="connsiteX16628" fmla="*/ 8233577 w 12193268"/>
              <a:gd name="connsiteY16628" fmla="*/ 199128 h 6852115"/>
              <a:gd name="connsiteX16629" fmla="*/ 8146827 w 12193268"/>
              <a:gd name="connsiteY16629" fmla="*/ 118948 h 6852115"/>
              <a:gd name="connsiteX16630" fmla="*/ 8112769 w 12193268"/>
              <a:gd name="connsiteY16630" fmla="*/ 150384 h 6852115"/>
              <a:gd name="connsiteX16631" fmla="*/ 8234574 w 12193268"/>
              <a:gd name="connsiteY16631" fmla="*/ 262967 h 6852115"/>
              <a:gd name="connsiteX16632" fmla="*/ 8322089 w 12193268"/>
              <a:gd name="connsiteY16632" fmla="*/ 179186 h 6852115"/>
              <a:gd name="connsiteX16633" fmla="*/ 8171365 w 12193268"/>
              <a:gd name="connsiteY16633" fmla="*/ 34689 h 6852115"/>
              <a:gd name="connsiteX16634" fmla="*/ 8194097 w 12193268"/>
              <a:gd name="connsiteY16634" fmla="*/ 11694 h 6852115"/>
              <a:gd name="connsiteX16635" fmla="*/ 8140249 w 12193268"/>
              <a:gd name="connsiteY16635" fmla="*/ 11677 h 6852115"/>
              <a:gd name="connsiteX16636" fmla="*/ 7813036 w 12193268"/>
              <a:gd name="connsiteY16636" fmla="*/ 313695 h 6852115"/>
              <a:gd name="connsiteX16637" fmla="*/ 7813034 w 12193268"/>
              <a:gd name="connsiteY16637" fmla="*/ 317932 h 6852115"/>
              <a:gd name="connsiteX16638" fmla="*/ 7475002 w 12193268"/>
              <a:gd name="connsiteY16638" fmla="*/ 5494 h 6852115"/>
              <a:gd name="connsiteX16639" fmla="*/ 7241975 w 12193268"/>
              <a:gd name="connsiteY16639" fmla="*/ 5414 h 6852115"/>
              <a:gd name="connsiteX16640" fmla="*/ 7279891 w 12193268"/>
              <a:gd name="connsiteY16640" fmla="*/ 42778 h 6852115"/>
              <a:gd name="connsiteX16641" fmla="*/ 7317833 w 12193268"/>
              <a:gd name="connsiteY16641" fmla="*/ 5439 h 6852115"/>
              <a:gd name="connsiteX16642" fmla="*/ 7090396 w 12193268"/>
              <a:gd name="connsiteY16642" fmla="*/ 5362 h 6852115"/>
              <a:gd name="connsiteX16643" fmla="*/ 6720963 w 12193268"/>
              <a:gd name="connsiteY16643" fmla="*/ 346346 h 6852115"/>
              <a:gd name="connsiteX16644" fmla="*/ 6720961 w 12193268"/>
              <a:gd name="connsiteY16644" fmla="*/ 348794 h 6852115"/>
              <a:gd name="connsiteX16645" fmla="*/ 6362044 w 12193268"/>
              <a:gd name="connsiteY16645" fmla="*/ 17052 h 6852115"/>
              <a:gd name="connsiteX16646" fmla="*/ 6312293 w 12193268"/>
              <a:gd name="connsiteY16646" fmla="*/ 17035 h 6852115"/>
              <a:gd name="connsiteX16647" fmla="*/ 6337476 w 12193268"/>
              <a:gd name="connsiteY16647" fmla="*/ 42545 h 6852115"/>
              <a:gd name="connsiteX16648" fmla="*/ 6189261 w 12193268"/>
              <a:gd name="connsiteY16648" fmla="*/ 184440 h 6852115"/>
              <a:gd name="connsiteX16649" fmla="*/ 6276366 w 12193268"/>
              <a:gd name="connsiteY16649" fmla="*/ 267945 h 6852115"/>
              <a:gd name="connsiteX16650" fmla="*/ 6397772 w 12193268"/>
              <a:gd name="connsiteY16650" fmla="*/ 155889 h 6852115"/>
              <a:gd name="connsiteX16651" fmla="*/ 6363734 w 12193268"/>
              <a:gd name="connsiteY16651" fmla="*/ 124429 h 6852115"/>
              <a:gd name="connsiteX16652" fmla="*/ 6276929 w 12193268"/>
              <a:gd name="connsiteY16652" fmla="*/ 204550 h 6852115"/>
              <a:gd name="connsiteX16653" fmla="*/ 6250467 w 12193268"/>
              <a:gd name="connsiteY16653" fmla="*/ 176746 h 6852115"/>
              <a:gd name="connsiteX16654" fmla="*/ 6362359 w 12193268"/>
              <a:gd name="connsiteY16654" fmla="*/ 70896 h 6852115"/>
              <a:gd name="connsiteX16655" fmla="*/ 6453879 w 12193268"/>
              <a:gd name="connsiteY16655" fmla="*/ 155487 h 6852115"/>
              <a:gd name="connsiteX16656" fmla="*/ 6304121 w 12193268"/>
              <a:gd name="connsiteY16656" fmla="*/ 294554 h 6852115"/>
              <a:gd name="connsiteX16657" fmla="*/ 6387514 w 12193268"/>
              <a:gd name="connsiteY16657" fmla="*/ 374501 h 6852115"/>
              <a:gd name="connsiteX16658" fmla="*/ 6507711 w 12193268"/>
              <a:gd name="connsiteY16658" fmla="*/ 259430 h 6852115"/>
              <a:gd name="connsiteX16659" fmla="*/ 6482622 w 12193268"/>
              <a:gd name="connsiteY16659" fmla="*/ 236240 h 6852115"/>
              <a:gd name="connsiteX16660" fmla="*/ 6393043 w 12193268"/>
              <a:gd name="connsiteY16660" fmla="*/ 318923 h 6852115"/>
              <a:gd name="connsiteX16661" fmla="*/ 6366581 w 12193268"/>
              <a:gd name="connsiteY16661" fmla="*/ 291119 h 6852115"/>
              <a:gd name="connsiteX16662" fmla="*/ 6483157 w 12193268"/>
              <a:gd name="connsiteY16662" fmla="*/ 184471 h 6852115"/>
              <a:gd name="connsiteX16663" fmla="*/ 6565364 w 12193268"/>
              <a:gd name="connsiteY16663" fmla="*/ 260455 h 6852115"/>
              <a:gd name="connsiteX16664" fmla="*/ 6415252 w 12193268"/>
              <a:gd name="connsiteY16664" fmla="*/ 401092 h 6852115"/>
              <a:gd name="connsiteX16665" fmla="*/ 6564222 w 12193268"/>
              <a:gd name="connsiteY16665" fmla="*/ 542626 h 6852115"/>
              <a:gd name="connsiteX16666" fmla="*/ 6481960 w 12193268"/>
              <a:gd name="connsiteY16666" fmla="*/ 618554 h 6852115"/>
              <a:gd name="connsiteX16667" fmla="*/ 6365459 w 12193268"/>
              <a:gd name="connsiteY16667" fmla="*/ 511826 h 6852115"/>
              <a:gd name="connsiteX16668" fmla="*/ 6391940 w 12193268"/>
              <a:gd name="connsiteY16668" fmla="*/ 484040 h 6852115"/>
              <a:gd name="connsiteX16669" fmla="*/ 6481464 w 12193268"/>
              <a:gd name="connsiteY16669" fmla="*/ 566784 h 6852115"/>
              <a:gd name="connsiteX16670" fmla="*/ 6507523 w 12193268"/>
              <a:gd name="connsiteY16670" fmla="*/ 542732 h 6852115"/>
              <a:gd name="connsiteX16671" fmla="*/ 6387495 w 12193268"/>
              <a:gd name="connsiteY16671" fmla="*/ 427665 h 6852115"/>
              <a:gd name="connsiteX16672" fmla="*/ 6303113 w 12193268"/>
              <a:gd name="connsiteY16672" fmla="*/ 508448 h 6852115"/>
              <a:gd name="connsiteX16673" fmla="*/ 6452664 w 12193268"/>
              <a:gd name="connsiteY16673" fmla="*/ 647518 h 6852115"/>
              <a:gd name="connsiteX16674" fmla="*/ 6361082 w 12193268"/>
              <a:gd name="connsiteY16674" fmla="*/ 732047 h 6852115"/>
              <a:gd name="connsiteX16675" fmla="*/ 6249265 w 12193268"/>
              <a:gd name="connsiteY16675" fmla="*/ 626118 h 6852115"/>
              <a:gd name="connsiteX16676" fmla="*/ 6275747 w 12193268"/>
              <a:gd name="connsiteY16676" fmla="*/ 598333 h 6852115"/>
              <a:gd name="connsiteX16677" fmla="*/ 6362495 w 12193268"/>
              <a:gd name="connsiteY16677" fmla="*/ 678514 h 6852115"/>
              <a:gd name="connsiteX16678" fmla="*/ 6396555 w 12193268"/>
              <a:gd name="connsiteY16678" fmla="*/ 647077 h 6852115"/>
              <a:gd name="connsiteX16679" fmla="*/ 6275338 w 12193268"/>
              <a:gd name="connsiteY16679" fmla="*/ 535039 h 6852115"/>
              <a:gd name="connsiteX16680" fmla="*/ 6189107 w 12193268"/>
              <a:gd name="connsiteY16680" fmla="*/ 617590 h 6852115"/>
              <a:gd name="connsiteX16681" fmla="*/ 6334158 w 12193268"/>
              <a:gd name="connsiteY16681" fmla="*/ 756646 h 6852115"/>
              <a:gd name="connsiteX16682" fmla="*/ 6325470 w 12193268"/>
              <a:gd name="connsiteY16682" fmla="*/ 765436 h 6852115"/>
              <a:gd name="connsiteX16683" fmla="*/ 6306765 w 12193268"/>
              <a:gd name="connsiteY16683" fmla="*/ 765429 h 6852115"/>
              <a:gd name="connsiteX16684" fmla="*/ 6316113 w 12193268"/>
              <a:gd name="connsiteY16684" fmla="*/ 774900 h 6852115"/>
              <a:gd name="connsiteX16685" fmla="*/ 6307166 w 12193268"/>
              <a:gd name="connsiteY16685" fmla="*/ 783951 h 6852115"/>
              <a:gd name="connsiteX16686" fmla="*/ 6295457 w 12193268"/>
              <a:gd name="connsiteY16686" fmla="*/ 772727 h 6852115"/>
              <a:gd name="connsiteX16687" fmla="*/ 6303082 w 12193268"/>
              <a:gd name="connsiteY16687" fmla="*/ 765428 h 6852115"/>
              <a:gd name="connsiteX16688" fmla="*/ 6287839 w 12193268"/>
              <a:gd name="connsiteY16688" fmla="*/ 765423 h 6852115"/>
              <a:gd name="connsiteX16689" fmla="*/ 6161351 w 12193268"/>
              <a:gd name="connsiteY16689" fmla="*/ 644162 h 6852115"/>
              <a:gd name="connsiteX16690" fmla="*/ 6034778 w 12193268"/>
              <a:gd name="connsiteY16690" fmla="*/ 765336 h 6852115"/>
              <a:gd name="connsiteX16691" fmla="*/ 6009005 w 12193268"/>
              <a:gd name="connsiteY16691" fmla="*/ 765327 h 6852115"/>
              <a:gd name="connsiteX16692" fmla="*/ 6021886 w 12193268"/>
              <a:gd name="connsiteY16692" fmla="*/ 777678 h 6852115"/>
              <a:gd name="connsiteX16693" fmla="*/ 6013152 w 12193268"/>
              <a:gd name="connsiteY16693" fmla="*/ 786039 h 6852115"/>
              <a:gd name="connsiteX16694" fmla="*/ 6030615 w 12193268"/>
              <a:gd name="connsiteY16694" fmla="*/ 786045 h 6852115"/>
              <a:gd name="connsiteX16695" fmla="*/ 6155994 w 12193268"/>
              <a:gd name="connsiteY16695" fmla="*/ 906243 h 6852115"/>
              <a:gd name="connsiteX16696" fmla="*/ 6281456 w 12193268"/>
              <a:gd name="connsiteY16696" fmla="*/ 786131 h 6852115"/>
              <a:gd name="connsiteX16697" fmla="*/ 6327215 w 12193268"/>
              <a:gd name="connsiteY16697" fmla="*/ 786147 h 6852115"/>
              <a:gd name="connsiteX16698" fmla="*/ 6331946 w 12193268"/>
              <a:gd name="connsiteY16698" fmla="*/ 790940 h 6852115"/>
              <a:gd name="connsiteX16699" fmla="*/ 6183732 w 12193268"/>
              <a:gd name="connsiteY16699" fmla="*/ 932834 h 6852115"/>
              <a:gd name="connsiteX16700" fmla="*/ 6270836 w 12193268"/>
              <a:gd name="connsiteY16700" fmla="*/ 1016340 h 6852115"/>
              <a:gd name="connsiteX16701" fmla="*/ 6392242 w 12193268"/>
              <a:gd name="connsiteY16701" fmla="*/ 904283 h 6852115"/>
              <a:gd name="connsiteX16702" fmla="*/ 6358206 w 12193268"/>
              <a:gd name="connsiteY16702" fmla="*/ 872823 h 6852115"/>
              <a:gd name="connsiteX16703" fmla="*/ 6271399 w 12193268"/>
              <a:gd name="connsiteY16703" fmla="*/ 952945 h 6852115"/>
              <a:gd name="connsiteX16704" fmla="*/ 6244938 w 12193268"/>
              <a:gd name="connsiteY16704" fmla="*/ 925140 h 6852115"/>
              <a:gd name="connsiteX16705" fmla="*/ 6356828 w 12193268"/>
              <a:gd name="connsiteY16705" fmla="*/ 819290 h 6852115"/>
              <a:gd name="connsiteX16706" fmla="*/ 6448350 w 12193268"/>
              <a:gd name="connsiteY16706" fmla="*/ 903881 h 6852115"/>
              <a:gd name="connsiteX16707" fmla="*/ 6298592 w 12193268"/>
              <a:gd name="connsiteY16707" fmla="*/ 1042949 h 6852115"/>
              <a:gd name="connsiteX16708" fmla="*/ 6381985 w 12193268"/>
              <a:gd name="connsiteY16708" fmla="*/ 1122896 h 6852115"/>
              <a:gd name="connsiteX16709" fmla="*/ 6502183 w 12193268"/>
              <a:gd name="connsiteY16709" fmla="*/ 1007825 h 6852115"/>
              <a:gd name="connsiteX16710" fmla="*/ 6477094 w 12193268"/>
              <a:gd name="connsiteY16710" fmla="*/ 984635 h 6852115"/>
              <a:gd name="connsiteX16711" fmla="*/ 6387513 w 12193268"/>
              <a:gd name="connsiteY16711" fmla="*/ 1067318 h 6852115"/>
              <a:gd name="connsiteX16712" fmla="*/ 6361051 w 12193268"/>
              <a:gd name="connsiteY16712" fmla="*/ 1039514 h 6852115"/>
              <a:gd name="connsiteX16713" fmla="*/ 6477628 w 12193268"/>
              <a:gd name="connsiteY16713" fmla="*/ 932865 h 6852115"/>
              <a:gd name="connsiteX16714" fmla="*/ 6559835 w 12193268"/>
              <a:gd name="connsiteY16714" fmla="*/ 1008850 h 6852115"/>
              <a:gd name="connsiteX16715" fmla="*/ 6409722 w 12193268"/>
              <a:gd name="connsiteY16715" fmla="*/ 1149487 h 6852115"/>
              <a:gd name="connsiteX16716" fmla="*/ 6558693 w 12193268"/>
              <a:gd name="connsiteY16716" fmla="*/ 1291021 h 6852115"/>
              <a:gd name="connsiteX16717" fmla="*/ 6476431 w 12193268"/>
              <a:gd name="connsiteY16717" fmla="*/ 1366948 h 6852115"/>
              <a:gd name="connsiteX16718" fmla="*/ 6359930 w 12193268"/>
              <a:gd name="connsiteY16718" fmla="*/ 1260220 h 6852115"/>
              <a:gd name="connsiteX16719" fmla="*/ 6386411 w 12193268"/>
              <a:gd name="connsiteY16719" fmla="*/ 1232435 h 6852115"/>
              <a:gd name="connsiteX16720" fmla="*/ 6475934 w 12193268"/>
              <a:gd name="connsiteY16720" fmla="*/ 1315179 h 6852115"/>
              <a:gd name="connsiteX16721" fmla="*/ 6501993 w 12193268"/>
              <a:gd name="connsiteY16721" fmla="*/ 1291127 h 6852115"/>
              <a:gd name="connsiteX16722" fmla="*/ 6381966 w 12193268"/>
              <a:gd name="connsiteY16722" fmla="*/ 1176059 h 6852115"/>
              <a:gd name="connsiteX16723" fmla="*/ 6297583 w 12193268"/>
              <a:gd name="connsiteY16723" fmla="*/ 1256843 h 6852115"/>
              <a:gd name="connsiteX16724" fmla="*/ 6447134 w 12193268"/>
              <a:gd name="connsiteY16724" fmla="*/ 1395913 h 6852115"/>
              <a:gd name="connsiteX16725" fmla="*/ 6355552 w 12193268"/>
              <a:gd name="connsiteY16725" fmla="*/ 1480442 h 6852115"/>
              <a:gd name="connsiteX16726" fmla="*/ 6243736 w 12193268"/>
              <a:gd name="connsiteY16726" fmla="*/ 1374513 h 6852115"/>
              <a:gd name="connsiteX16727" fmla="*/ 6270218 w 12193268"/>
              <a:gd name="connsiteY16727" fmla="*/ 1346728 h 6852115"/>
              <a:gd name="connsiteX16728" fmla="*/ 6356967 w 12193268"/>
              <a:gd name="connsiteY16728" fmla="*/ 1426909 h 6852115"/>
              <a:gd name="connsiteX16729" fmla="*/ 6391026 w 12193268"/>
              <a:gd name="connsiteY16729" fmla="*/ 1395472 h 6852115"/>
              <a:gd name="connsiteX16730" fmla="*/ 6269808 w 12193268"/>
              <a:gd name="connsiteY16730" fmla="*/ 1283434 h 6852115"/>
              <a:gd name="connsiteX16731" fmla="*/ 6183579 w 12193268"/>
              <a:gd name="connsiteY16731" fmla="*/ 1365985 h 6852115"/>
              <a:gd name="connsiteX16732" fmla="*/ 6328628 w 12193268"/>
              <a:gd name="connsiteY16732" fmla="*/ 1505041 h 6852115"/>
              <a:gd name="connsiteX16733" fmla="*/ 6301636 w 12193268"/>
              <a:gd name="connsiteY16733" fmla="*/ 1532346 h 6852115"/>
              <a:gd name="connsiteX16734" fmla="*/ 6155821 w 12193268"/>
              <a:gd name="connsiteY16734" fmla="*/ 1392557 h 6852115"/>
              <a:gd name="connsiteX16735" fmla="*/ 6007623 w 12193268"/>
              <a:gd name="connsiteY16735" fmla="*/ 1534435 h 6852115"/>
              <a:gd name="connsiteX16736" fmla="*/ 6075924 w 12193268"/>
              <a:gd name="connsiteY16736" fmla="*/ 1534459 h 6852115"/>
              <a:gd name="connsiteX16737" fmla="*/ 6156488 w 12193268"/>
              <a:gd name="connsiteY16737" fmla="*/ 1455176 h 6852115"/>
              <a:gd name="connsiteX16738" fmla="*/ 6236984 w 12193268"/>
              <a:gd name="connsiteY16738" fmla="*/ 1534503 h 6852115"/>
              <a:gd name="connsiteX16739" fmla="*/ 6236022 w 12193268"/>
              <a:gd name="connsiteY16739" fmla="*/ 1534503 h 6852115"/>
              <a:gd name="connsiteX16740" fmla="*/ 6159158 w 12193268"/>
              <a:gd name="connsiteY16740" fmla="*/ 1610198 h 6852115"/>
              <a:gd name="connsiteX16741" fmla="*/ 6082293 w 12193268"/>
              <a:gd name="connsiteY16741" fmla="*/ 1534503 h 6852115"/>
              <a:gd name="connsiteX16742" fmla="*/ 6009969 w 12193268"/>
              <a:gd name="connsiteY16742" fmla="*/ 1534503 h 6852115"/>
              <a:gd name="connsiteX16743" fmla="*/ 6157007 w 12193268"/>
              <a:gd name="connsiteY16743" fmla="*/ 1675368 h 6852115"/>
              <a:gd name="connsiteX16744" fmla="*/ 6304013 w 12193268"/>
              <a:gd name="connsiteY16744" fmla="*/ 1534536 h 6852115"/>
              <a:gd name="connsiteX16745" fmla="*/ 6307761 w 12193268"/>
              <a:gd name="connsiteY16745" fmla="*/ 1534537 h 6852115"/>
              <a:gd name="connsiteX16746" fmla="*/ 6332920 w 12193268"/>
              <a:gd name="connsiteY16746" fmla="*/ 1560006 h 6852115"/>
              <a:gd name="connsiteX16747" fmla="*/ 6184755 w 12193268"/>
              <a:gd name="connsiteY16747" fmla="*/ 1701951 h 6852115"/>
              <a:gd name="connsiteX16748" fmla="*/ 6271888 w 12193268"/>
              <a:gd name="connsiteY16748" fmla="*/ 1785426 h 6852115"/>
              <a:gd name="connsiteX16749" fmla="*/ 6393255 w 12193268"/>
              <a:gd name="connsiteY16749" fmla="*/ 1673328 h 6852115"/>
              <a:gd name="connsiteX16750" fmla="*/ 6359208 w 12193268"/>
              <a:gd name="connsiteY16750" fmla="*/ 1641880 h 6852115"/>
              <a:gd name="connsiteX16751" fmla="*/ 6272430 w 12193268"/>
              <a:gd name="connsiteY16751" fmla="*/ 1722031 h 6852115"/>
              <a:gd name="connsiteX16752" fmla="*/ 6245958 w 12193268"/>
              <a:gd name="connsiteY16752" fmla="*/ 1694236 h 6852115"/>
              <a:gd name="connsiteX16753" fmla="*/ 6357813 w 12193268"/>
              <a:gd name="connsiteY16753" fmla="*/ 1588346 h 6852115"/>
              <a:gd name="connsiteX16754" fmla="*/ 6449364 w 12193268"/>
              <a:gd name="connsiteY16754" fmla="*/ 1672907 h 6852115"/>
              <a:gd name="connsiteX16755" fmla="*/ 6299653 w 12193268"/>
              <a:gd name="connsiteY16755" fmla="*/ 1812026 h 6852115"/>
              <a:gd name="connsiteX16756" fmla="*/ 6383074 w 12193268"/>
              <a:gd name="connsiteY16756" fmla="*/ 1891944 h 6852115"/>
              <a:gd name="connsiteX16757" fmla="*/ 6503233 w 12193268"/>
              <a:gd name="connsiteY16757" fmla="*/ 1776831 h 6852115"/>
              <a:gd name="connsiteX16758" fmla="*/ 6478135 w 12193268"/>
              <a:gd name="connsiteY16758" fmla="*/ 1753651 h 6852115"/>
              <a:gd name="connsiteX16759" fmla="*/ 6388583 w 12193268"/>
              <a:gd name="connsiteY16759" fmla="*/ 1836364 h 6852115"/>
              <a:gd name="connsiteX16760" fmla="*/ 6362113 w 12193268"/>
              <a:gd name="connsiteY16760" fmla="*/ 1808569 h 6852115"/>
              <a:gd name="connsiteX16761" fmla="*/ 6478650 w 12193268"/>
              <a:gd name="connsiteY16761" fmla="*/ 1701882 h 6852115"/>
              <a:gd name="connsiteX16762" fmla="*/ 6560885 w 12193268"/>
              <a:gd name="connsiteY16762" fmla="*/ 1777837 h 6852115"/>
              <a:gd name="connsiteX16763" fmla="*/ 6410822 w 12193268"/>
              <a:gd name="connsiteY16763" fmla="*/ 1918525 h 6852115"/>
              <a:gd name="connsiteX16764" fmla="*/ 6559842 w 12193268"/>
              <a:gd name="connsiteY16764" fmla="*/ 2060008 h 6852115"/>
              <a:gd name="connsiteX16765" fmla="*/ 6477607 w 12193268"/>
              <a:gd name="connsiteY16765" fmla="*/ 2135964 h 6852115"/>
              <a:gd name="connsiteX16766" fmla="*/ 6361069 w 12193268"/>
              <a:gd name="connsiteY16766" fmla="*/ 2029276 h 6852115"/>
              <a:gd name="connsiteX16767" fmla="*/ 6387540 w 12193268"/>
              <a:gd name="connsiteY16767" fmla="*/ 2001481 h 6852115"/>
              <a:gd name="connsiteX16768" fmla="*/ 6477092 w 12193268"/>
              <a:gd name="connsiteY16768" fmla="*/ 2084195 h 6852115"/>
              <a:gd name="connsiteX16769" fmla="*/ 6503142 w 12193268"/>
              <a:gd name="connsiteY16769" fmla="*/ 2060134 h 6852115"/>
              <a:gd name="connsiteX16770" fmla="*/ 6383076 w 12193268"/>
              <a:gd name="connsiteY16770" fmla="*/ 1945107 h 6852115"/>
              <a:gd name="connsiteX16771" fmla="*/ 6298721 w 12193268"/>
              <a:gd name="connsiteY16771" fmla="*/ 2025919 h 6852115"/>
              <a:gd name="connsiteX16772" fmla="*/ 6448320 w 12193268"/>
              <a:gd name="connsiteY16772" fmla="*/ 2164938 h 6852115"/>
              <a:gd name="connsiteX16773" fmla="*/ 6356770 w 12193268"/>
              <a:gd name="connsiteY16773" fmla="*/ 2249499 h 6852115"/>
              <a:gd name="connsiteX16774" fmla="*/ 6244915 w 12193268"/>
              <a:gd name="connsiteY16774" fmla="*/ 2143609 h 6852115"/>
              <a:gd name="connsiteX16775" fmla="*/ 6271386 w 12193268"/>
              <a:gd name="connsiteY16775" fmla="*/ 2115814 h 6852115"/>
              <a:gd name="connsiteX16776" fmla="*/ 6358163 w 12193268"/>
              <a:gd name="connsiteY16776" fmla="*/ 2195966 h 6852115"/>
              <a:gd name="connsiteX16777" fmla="*/ 6392212 w 12193268"/>
              <a:gd name="connsiteY16777" fmla="*/ 2164517 h 6852115"/>
              <a:gd name="connsiteX16778" fmla="*/ 6270955 w 12193268"/>
              <a:gd name="connsiteY16778" fmla="*/ 2052520 h 6852115"/>
              <a:gd name="connsiteX16779" fmla="*/ 6184754 w 12193268"/>
              <a:gd name="connsiteY16779" fmla="*/ 2135100 h 6852115"/>
              <a:gd name="connsiteX16780" fmla="*/ 6329854 w 12193268"/>
              <a:gd name="connsiteY16780" fmla="*/ 2274108 h 6852115"/>
              <a:gd name="connsiteX16781" fmla="*/ 6321169 w 12193268"/>
              <a:gd name="connsiteY16781" fmla="*/ 2282899 h 6852115"/>
              <a:gd name="connsiteX16782" fmla="*/ 6302462 w 12193268"/>
              <a:gd name="connsiteY16782" fmla="*/ 2282900 h 6852115"/>
              <a:gd name="connsiteX16783" fmla="*/ 6311816 w 12193268"/>
              <a:gd name="connsiteY16783" fmla="*/ 2292368 h 6852115"/>
              <a:gd name="connsiteX16784" fmla="*/ 6302872 w 12193268"/>
              <a:gd name="connsiteY16784" fmla="*/ 2301421 h 6852115"/>
              <a:gd name="connsiteX16785" fmla="*/ 6291160 w 12193268"/>
              <a:gd name="connsiteY16785" fmla="*/ 2290201 h 6852115"/>
              <a:gd name="connsiteX16786" fmla="*/ 6298781 w 12193268"/>
              <a:gd name="connsiteY16786" fmla="*/ 2282899 h 6852115"/>
              <a:gd name="connsiteX16787" fmla="*/ 6283538 w 12193268"/>
              <a:gd name="connsiteY16787" fmla="*/ 2282899 h 6852115"/>
              <a:gd name="connsiteX16788" fmla="*/ 6157007 w 12193268"/>
              <a:gd name="connsiteY16788" fmla="*/ 2161682 h 6852115"/>
              <a:gd name="connsiteX16789" fmla="*/ 6030477 w 12193268"/>
              <a:gd name="connsiteY16789" fmla="*/ 2282900 h 6852115"/>
              <a:gd name="connsiteX16790" fmla="*/ 6004703 w 12193268"/>
              <a:gd name="connsiteY16790" fmla="*/ 2282899 h 6852115"/>
              <a:gd name="connsiteX16791" fmla="*/ 6017591 w 12193268"/>
              <a:gd name="connsiteY16791" fmla="*/ 2295245 h 6852115"/>
              <a:gd name="connsiteX16792" fmla="*/ 6008858 w 12193268"/>
              <a:gd name="connsiteY16792" fmla="*/ 2303611 h 6852115"/>
              <a:gd name="connsiteX16793" fmla="*/ 6026322 w 12193268"/>
              <a:gd name="connsiteY16793" fmla="*/ 2303611 h 6852115"/>
              <a:gd name="connsiteX16794" fmla="*/ 6151743 w 12193268"/>
              <a:gd name="connsiteY16794" fmla="*/ 2423764 h 6852115"/>
              <a:gd name="connsiteX16795" fmla="*/ 6277163 w 12193268"/>
              <a:gd name="connsiteY16795" fmla="*/ 2303611 h 6852115"/>
              <a:gd name="connsiteX16796" fmla="*/ 6322923 w 12193268"/>
              <a:gd name="connsiteY16796" fmla="*/ 2303610 h 6852115"/>
              <a:gd name="connsiteX16797" fmla="*/ 6327655 w 12193268"/>
              <a:gd name="connsiteY16797" fmla="*/ 2308402 h 6852115"/>
              <a:gd name="connsiteX16798" fmla="*/ 6179489 w 12193268"/>
              <a:gd name="connsiteY16798" fmla="*/ 2450347 h 6852115"/>
              <a:gd name="connsiteX16799" fmla="*/ 6266624 w 12193268"/>
              <a:gd name="connsiteY16799" fmla="*/ 2533823 h 6852115"/>
              <a:gd name="connsiteX16800" fmla="*/ 6387990 w 12193268"/>
              <a:gd name="connsiteY16800" fmla="*/ 2421724 h 6852115"/>
              <a:gd name="connsiteX16801" fmla="*/ 6353942 w 12193268"/>
              <a:gd name="connsiteY16801" fmla="*/ 2390276 h 6852115"/>
              <a:gd name="connsiteX16802" fmla="*/ 6267165 w 12193268"/>
              <a:gd name="connsiteY16802" fmla="*/ 2470427 h 6852115"/>
              <a:gd name="connsiteX16803" fmla="*/ 6240693 w 12193268"/>
              <a:gd name="connsiteY16803" fmla="*/ 2442632 h 6852115"/>
              <a:gd name="connsiteX16804" fmla="*/ 6352548 w 12193268"/>
              <a:gd name="connsiteY16804" fmla="*/ 2336743 h 6852115"/>
              <a:gd name="connsiteX16805" fmla="*/ 6444098 w 12193268"/>
              <a:gd name="connsiteY16805" fmla="*/ 2421303 h 6852115"/>
              <a:gd name="connsiteX16806" fmla="*/ 6294389 w 12193268"/>
              <a:gd name="connsiteY16806" fmla="*/ 2560422 h 6852115"/>
              <a:gd name="connsiteX16807" fmla="*/ 6377810 w 12193268"/>
              <a:gd name="connsiteY16807" fmla="*/ 2640340 h 6852115"/>
              <a:gd name="connsiteX16808" fmla="*/ 6497968 w 12193268"/>
              <a:gd name="connsiteY16808" fmla="*/ 2525227 h 6852115"/>
              <a:gd name="connsiteX16809" fmla="*/ 6472870 w 12193268"/>
              <a:gd name="connsiteY16809" fmla="*/ 2502046 h 6852115"/>
              <a:gd name="connsiteX16810" fmla="*/ 6383319 w 12193268"/>
              <a:gd name="connsiteY16810" fmla="*/ 2584760 h 6852115"/>
              <a:gd name="connsiteX16811" fmla="*/ 6356847 w 12193268"/>
              <a:gd name="connsiteY16811" fmla="*/ 2556966 h 6852115"/>
              <a:gd name="connsiteX16812" fmla="*/ 6473387 w 12193268"/>
              <a:gd name="connsiteY16812" fmla="*/ 2450277 h 6852115"/>
              <a:gd name="connsiteX16813" fmla="*/ 6555620 w 12193268"/>
              <a:gd name="connsiteY16813" fmla="*/ 2526233 h 6852115"/>
              <a:gd name="connsiteX16814" fmla="*/ 6405557 w 12193268"/>
              <a:gd name="connsiteY16814" fmla="*/ 2666922 h 6852115"/>
              <a:gd name="connsiteX16815" fmla="*/ 6554577 w 12193268"/>
              <a:gd name="connsiteY16815" fmla="*/ 2808404 h 6852115"/>
              <a:gd name="connsiteX16816" fmla="*/ 6472343 w 12193268"/>
              <a:gd name="connsiteY16816" fmla="*/ 2884361 h 6852115"/>
              <a:gd name="connsiteX16817" fmla="*/ 6355803 w 12193268"/>
              <a:gd name="connsiteY16817" fmla="*/ 2777672 h 6852115"/>
              <a:gd name="connsiteX16818" fmla="*/ 6382275 w 12193268"/>
              <a:gd name="connsiteY16818" fmla="*/ 2749878 h 6852115"/>
              <a:gd name="connsiteX16819" fmla="*/ 6471827 w 12193268"/>
              <a:gd name="connsiteY16819" fmla="*/ 2832591 h 6852115"/>
              <a:gd name="connsiteX16820" fmla="*/ 6497878 w 12193268"/>
              <a:gd name="connsiteY16820" fmla="*/ 2808530 h 6852115"/>
              <a:gd name="connsiteX16821" fmla="*/ 6377809 w 12193268"/>
              <a:gd name="connsiteY16821" fmla="*/ 2693502 h 6852115"/>
              <a:gd name="connsiteX16822" fmla="*/ 6293455 w 12193268"/>
              <a:gd name="connsiteY16822" fmla="*/ 2774315 h 6852115"/>
              <a:gd name="connsiteX16823" fmla="*/ 6443056 w 12193268"/>
              <a:gd name="connsiteY16823" fmla="*/ 2913334 h 6852115"/>
              <a:gd name="connsiteX16824" fmla="*/ 6351504 w 12193268"/>
              <a:gd name="connsiteY16824" fmla="*/ 2997894 h 6852115"/>
              <a:gd name="connsiteX16825" fmla="*/ 6239650 w 12193268"/>
              <a:gd name="connsiteY16825" fmla="*/ 2892004 h 6852115"/>
              <a:gd name="connsiteX16826" fmla="*/ 6266120 w 12193268"/>
              <a:gd name="connsiteY16826" fmla="*/ 2864210 h 6852115"/>
              <a:gd name="connsiteX16827" fmla="*/ 6352899 w 12193268"/>
              <a:gd name="connsiteY16827" fmla="*/ 2944361 h 6852115"/>
              <a:gd name="connsiteX16828" fmla="*/ 6386947 w 12193268"/>
              <a:gd name="connsiteY16828" fmla="*/ 2912912 h 6852115"/>
              <a:gd name="connsiteX16829" fmla="*/ 6265690 w 12193268"/>
              <a:gd name="connsiteY16829" fmla="*/ 2800916 h 6852115"/>
              <a:gd name="connsiteX16830" fmla="*/ 6179489 w 12193268"/>
              <a:gd name="connsiteY16830" fmla="*/ 2883496 h 6852115"/>
              <a:gd name="connsiteX16831" fmla="*/ 6324590 w 12193268"/>
              <a:gd name="connsiteY16831" fmla="*/ 3022503 h 6852115"/>
              <a:gd name="connsiteX16832" fmla="*/ 6305718 w 12193268"/>
              <a:gd name="connsiteY16832" fmla="*/ 3041607 h 6852115"/>
              <a:gd name="connsiteX16833" fmla="*/ 6303948 w 12193268"/>
              <a:gd name="connsiteY16833" fmla="*/ 3041606 h 6852115"/>
              <a:gd name="connsiteX16834" fmla="*/ 6304832 w 12193268"/>
              <a:gd name="connsiteY16834" fmla="*/ 3042503 h 6852115"/>
              <a:gd name="connsiteX16835" fmla="*/ 6297607 w 12193268"/>
              <a:gd name="connsiteY16835" fmla="*/ 3049818 h 6852115"/>
              <a:gd name="connsiteX16836" fmla="*/ 6294648 w 12193268"/>
              <a:gd name="connsiteY16836" fmla="*/ 3046983 h 6852115"/>
              <a:gd name="connsiteX16837" fmla="*/ 6300266 w 12193268"/>
              <a:gd name="connsiteY16837" fmla="*/ 3041605 h 6852115"/>
              <a:gd name="connsiteX16838" fmla="*/ 6289031 w 12193268"/>
              <a:gd name="connsiteY16838" fmla="*/ 3041601 h 6852115"/>
              <a:gd name="connsiteX16839" fmla="*/ 6151742 w 12193268"/>
              <a:gd name="connsiteY16839" fmla="*/ 2910077 h 6852115"/>
              <a:gd name="connsiteX16840" fmla="*/ 6014553 w 12193268"/>
              <a:gd name="connsiteY16840" fmla="*/ 3041508 h 6852115"/>
              <a:gd name="connsiteX16841" fmla="*/ 6006188 w 12193268"/>
              <a:gd name="connsiteY16841" fmla="*/ 3041505 h 6852115"/>
              <a:gd name="connsiteX16842" fmla="*/ 6010370 w 12193268"/>
              <a:gd name="connsiteY16842" fmla="*/ 3045513 h 6852115"/>
              <a:gd name="connsiteX16843" fmla="*/ 6003593 w 12193268"/>
              <a:gd name="connsiteY16843" fmla="*/ 3052006 h 6852115"/>
              <a:gd name="connsiteX16844" fmla="*/ 6017142 w 12193268"/>
              <a:gd name="connsiteY16844" fmla="*/ 3052007 h 6852115"/>
              <a:gd name="connsiteX16845" fmla="*/ 6153177 w 12193268"/>
              <a:gd name="connsiteY16845" fmla="*/ 3182420 h 6852115"/>
              <a:gd name="connsiteX16846" fmla="*/ 6289401 w 12193268"/>
              <a:gd name="connsiteY16846" fmla="*/ 3052006 h 6852115"/>
              <a:gd name="connsiteX16847" fmla="*/ 6314215 w 12193268"/>
              <a:gd name="connsiteY16847" fmla="*/ 3052007 h 6852115"/>
              <a:gd name="connsiteX16848" fmla="*/ 6329131 w 12193268"/>
              <a:gd name="connsiteY16848" fmla="*/ 3067118 h 6852115"/>
              <a:gd name="connsiteX16849" fmla="*/ 6180914 w 12193268"/>
              <a:gd name="connsiteY16849" fmla="*/ 3209011 h 6852115"/>
              <a:gd name="connsiteX16850" fmla="*/ 6268020 w 12193268"/>
              <a:gd name="connsiteY16850" fmla="*/ 3292516 h 6852115"/>
              <a:gd name="connsiteX16851" fmla="*/ 6389425 w 12193268"/>
              <a:gd name="connsiteY16851" fmla="*/ 3180461 h 6852115"/>
              <a:gd name="connsiteX16852" fmla="*/ 6355388 w 12193268"/>
              <a:gd name="connsiteY16852" fmla="*/ 3149001 h 6852115"/>
              <a:gd name="connsiteX16853" fmla="*/ 6268582 w 12193268"/>
              <a:gd name="connsiteY16853" fmla="*/ 3229122 h 6852115"/>
              <a:gd name="connsiteX16854" fmla="*/ 6242120 w 12193268"/>
              <a:gd name="connsiteY16854" fmla="*/ 3201318 h 6852115"/>
              <a:gd name="connsiteX16855" fmla="*/ 6354014 w 12193268"/>
              <a:gd name="connsiteY16855" fmla="*/ 3095468 h 6852115"/>
              <a:gd name="connsiteX16856" fmla="*/ 6445534 w 12193268"/>
              <a:gd name="connsiteY16856" fmla="*/ 3180059 h 6852115"/>
              <a:gd name="connsiteX16857" fmla="*/ 6295777 w 12193268"/>
              <a:gd name="connsiteY16857" fmla="*/ 3319126 h 6852115"/>
              <a:gd name="connsiteX16858" fmla="*/ 6379168 w 12193268"/>
              <a:gd name="connsiteY16858" fmla="*/ 3399071 h 6852115"/>
              <a:gd name="connsiteX16859" fmla="*/ 6499366 w 12193268"/>
              <a:gd name="connsiteY16859" fmla="*/ 3284001 h 6852115"/>
              <a:gd name="connsiteX16860" fmla="*/ 6474278 w 12193268"/>
              <a:gd name="connsiteY16860" fmla="*/ 3260812 h 6852115"/>
              <a:gd name="connsiteX16861" fmla="*/ 6384697 w 12193268"/>
              <a:gd name="connsiteY16861" fmla="*/ 3343493 h 6852115"/>
              <a:gd name="connsiteX16862" fmla="*/ 6358234 w 12193268"/>
              <a:gd name="connsiteY16862" fmla="*/ 3315691 h 6852115"/>
              <a:gd name="connsiteX16863" fmla="*/ 6474811 w 12193268"/>
              <a:gd name="connsiteY16863" fmla="*/ 3209043 h 6852115"/>
              <a:gd name="connsiteX16864" fmla="*/ 6557019 w 12193268"/>
              <a:gd name="connsiteY16864" fmla="*/ 3285026 h 6852115"/>
              <a:gd name="connsiteX16865" fmla="*/ 6406906 w 12193268"/>
              <a:gd name="connsiteY16865" fmla="*/ 3425662 h 6852115"/>
              <a:gd name="connsiteX16866" fmla="*/ 6555876 w 12193268"/>
              <a:gd name="connsiteY16866" fmla="*/ 3567196 h 6852115"/>
              <a:gd name="connsiteX16867" fmla="*/ 6473615 w 12193268"/>
              <a:gd name="connsiteY16867" fmla="*/ 3643124 h 6852115"/>
              <a:gd name="connsiteX16868" fmla="*/ 6357113 w 12193268"/>
              <a:gd name="connsiteY16868" fmla="*/ 3536395 h 6852115"/>
              <a:gd name="connsiteX16869" fmla="*/ 6383595 w 12193268"/>
              <a:gd name="connsiteY16869" fmla="*/ 3508610 h 6852115"/>
              <a:gd name="connsiteX16870" fmla="*/ 6473118 w 12193268"/>
              <a:gd name="connsiteY16870" fmla="*/ 3591354 h 6852115"/>
              <a:gd name="connsiteX16871" fmla="*/ 6499177 w 12193268"/>
              <a:gd name="connsiteY16871" fmla="*/ 3567301 h 6852115"/>
              <a:gd name="connsiteX16872" fmla="*/ 6379149 w 12193268"/>
              <a:gd name="connsiteY16872" fmla="*/ 3452234 h 6852115"/>
              <a:gd name="connsiteX16873" fmla="*/ 6294767 w 12193268"/>
              <a:gd name="connsiteY16873" fmla="*/ 3533018 h 6852115"/>
              <a:gd name="connsiteX16874" fmla="*/ 6444317 w 12193268"/>
              <a:gd name="connsiteY16874" fmla="*/ 3672088 h 6852115"/>
              <a:gd name="connsiteX16875" fmla="*/ 6352736 w 12193268"/>
              <a:gd name="connsiteY16875" fmla="*/ 3756616 h 6852115"/>
              <a:gd name="connsiteX16876" fmla="*/ 6240920 w 12193268"/>
              <a:gd name="connsiteY16876" fmla="*/ 3650688 h 6852115"/>
              <a:gd name="connsiteX16877" fmla="*/ 6267401 w 12193268"/>
              <a:gd name="connsiteY16877" fmla="*/ 3622903 h 6852115"/>
              <a:gd name="connsiteX16878" fmla="*/ 6354150 w 12193268"/>
              <a:gd name="connsiteY16878" fmla="*/ 3703083 h 6852115"/>
              <a:gd name="connsiteX16879" fmla="*/ 6388209 w 12193268"/>
              <a:gd name="connsiteY16879" fmla="*/ 3671647 h 6852115"/>
              <a:gd name="connsiteX16880" fmla="*/ 6266992 w 12193268"/>
              <a:gd name="connsiteY16880" fmla="*/ 3559608 h 6852115"/>
              <a:gd name="connsiteX16881" fmla="*/ 6180762 w 12193268"/>
              <a:gd name="connsiteY16881" fmla="*/ 3642159 h 6852115"/>
              <a:gd name="connsiteX16882" fmla="*/ 6325813 w 12193268"/>
              <a:gd name="connsiteY16882" fmla="*/ 3781216 h 6852115"/>
              <a:gd name="connsiteX16883" fmla="*/ 6317124 w 12193268"/>
              <a:gd name="connsiteY16883" fmla="*/ 3790005 h 6852115"/>
              <a:gd name="connsiteX16884" fmla="*/ 6298418 w 12193268"/>
              <a:gd name="connsiteY16884" fmla="*/ 3789999 h 6852115"/>
              <a:gd name="connsiteX16885" fmla="*/ 6307768 w 12193268"/>
              <a:gd name="connsiteY16885" fmla="*/ 3799470 h 6852115"/>
              <a:gd name="connsiteX16886" fmla="*/ 6298820 w 12193268"/>
              <a:gd name="connsiteY16886" fmla="*/ 3808521 h 6852115"/>
              <a:gd name="connsiteX16887" fmla="*/ 6287113 w 12193268"/>
              <a:gd name="connsiteY16887" fmla="*/ 3797297 h 6852115"/>
              <a:gd name="connsiteX16888" fmla="*/ 6294736 w 12193268"/>
              <a:gd name="connsiteY16888" fmla="*/ 3789998 h 6852115"/>
              <a:gd name="connsiteX16889" fmla="*/ 6279494 w 12193268"/>
              <a:gd name="connsiteY16889" fmla="*/ 3789992 h 6852115"/>
              <a:gd name="connsiteX16890" fmla="*/ 6153005 w 12193268"/>
              <a:gd name="connsiteY16890" fmla="*/ 3668732 h 6852115"/>
              <a:gd name="connsiteX16891" fmla="*/ 6026431 w 12193268"/>
              <a:gd name="connsiteY16891" fmla="*/ 3789906 h 6852115"/>
              <a:gd name="connsiteX16892" fmla="*/ 6000658 w 12193268"/>
              <a:gd name="connsiteY16892" fmla="*/ 3789897 h 6852115"/>
              <a:gd name="connsiteX16893" fmla="*/ 6013541 w 12193268"/>
              <a:gd name="connsiteY16893" fmla="*/ 3802248 h 6852115"/>
              <a:gd name="connsiteX16894" fmla="*/ 6004807 w 12193268"/>
              <a:gd name="connsiteY16894" fmla="*/ 3810609 h 6852115"/>
              <a:gd name="connsiteX16895" fmla="*/ 6022270 w 12193268"/>
              <a:gd name="connsiteY16895" fmla="*/ 3810616 h 6852115"/>
              <a:gd name="connsiteX16896" fmla="*/ 6147648 w 12193268"/>
              <a:gd name="connsiteY16896" fmla="*/ 3930813 h 6852115"/>
              <a:gd name="connsiteX16897" fmla="*/ 6273111 w 12193268"/>
              <a:gd name="connsiteY16897" fmla="*/ 3810701 h 6852115"/>
              <a:gd name="connsiteX16898" fmla="*/ 6318870 w 12193268"/>
              <a:gd name="connsiteY16898" fmla="*/ 3810717 h 6852115"/>
              <a:gd name="connsiteX16899" fmla="*/ 6323600 w 12193268"/>
              <a:gd name="connsiteY16899" fmla="*/ 3815510 h 6852115"/>
              <a:gd name="connsiteX16900" fmla="*/ 6175386 w 12193268"/>
              <a:gd name="connsiteY16900" fmla="*/ 3957403 h 6852115"/>
              <a:gd name="connsiteX16901" fmla="*/ 6262491 w 12193268"/>
              <a:gd name="connsiteY16901" fmla="*/ 4040910 h 6852115"/>
              <a:gd name="connsiteX16902" fmla="*/ 6383896 w 12193268"/>
              <a:gd name="connsiteY16902" fmla="*/ 3928853 h 6852115"/>
              <a:gd name="connsiteX16903" fmla="*/ 6349859 w 12193268"/>
              <a:gd name="connsiteY16903" fmla="*/ 3897393 h 6852115"/>
              <a:gd name="connsiteX16904" fmla="*/ 6263054 w 12193268"/>
              <a:gd name="connsiteY16904" fmla="*/ 3977514 h 6852115"/>
              <a:gd name="connsiteX16905" fmla="*/ 6236592 w 12193268"/>
              <a:gd name="connsiteY16905" fmla="*/ 3949711 h 6852115"/>
              <a:gd name="connsiteX16906" fmla="*/ 6348483 w 12193268"/>
              <a:gd name="connsiteY16906" fmla="*/ 3843859 h 6852115"/>
              <a:gd name="connsiteX16907" fmla="*/ 6440005 w 12193268"/>
              <a:gd name="connsiteY16907" fmla="*/ 3928451 h 6852115"/>
              <a:gd name="connsiteX16908" fmla="*/ 6290247 w 12193268"/>
              <a:gd name="connsiteY16908" fmla="*/ 4067519 h 6852115"/>
              <a:gd name="connsiteX16909" fmla="*/ 6373638 w 12193268"/>
              <a:gd name="connsiteY16909" fmla="*/ 4147465 h 6852115"/>
              <a:gd name="connsiteX16910" fmla="*/ 6493837 w 12193268"/>
              <a:gd name="connsiteY16910" fmla="*/ 4032395 h 6852115"/>
              <a:gd name="connsiteX16911" fmla="*/ 6468748 w 12193268"/>
              <a:gd name="connsiteY16911" fmla="*/ 4009204 h 6852115"/>
              <a:gd name="connsiteX16912" fmla="*/ 6379168 w 12193268"/>
              <a:gd name="connsiteY16912" fmla="*/ 4091887 h 6852115"/>
              <a:gd name="connsiteX16913" fmla="*/ 6352705 w 12193268"/>
              <a:gd name="connsiteY16913" fmla="*/ 4064084 h 6852115"/>
              <a:gd name="connsiteX16914" fmla="*/ 6469282 w 12193268"/>
              <a:gd name="connsiteY16914" fmla="*/ 3957435 h 6852115"/>
              <a:gd name="connsiteX16915" fmla="*/ 6551489 w 12193268"/>
              <a:gd name="connsiteY16915" fmla="*/ 4033419 h 6852115"/>
              <a:gd name="connsiteX16916" fmla="*/ 6401377 w 12193268"/>
              <a:gd name="connsiteY16916" fmla="*/ 4174056 h 6852115"/>
              <a:gd name="connsiteX16917" fmla="*/ 6550347 w 12193268"/>
              <a:gd name="connsiteY16917" fmla="*/ 4315591 h 6852115"/>
              <a:gd name="connsiteX16918" fmla="*/ 6468085 w 12193268"/>
              <a:gd name="connsiteY16918" fmla="*/ 4391519 h 6852115"/>
              <a:gd name="connsiteX16919" fmla="*/ 6351584 w 12193268"/>
              <a:gd name="connsiteY16919" fmla="*/ 4284790 h 6852115"/>
              <a:gd name="connsiteX16920" fmla="*/ 6378065 w 12193268"/>
              <a:gd name="connsiteY16920" fmla="*/ 4257004 h 6852115"/>
              <a:gd name="connsiteX16921" fmla="*/ 6467588 w 12193268"/>
              <a:gd name="connsiteY16921" fmla="*/ 4339749 h 6852115"/>
              <a:gd name="connsiteX16922" fmla="*/ 6493647 w 12193268"/>
              <a:gd name="connsiteY16922" fmla="*/ 4315695 h 6852115"/>
              <a:gd name="connsiteX16923" fmla="*/ 6373620 w 12193268"/>
              <a:gd name="connsiteY16923" fmla="*/ 4200628 h 6852115"/>
              <a:gd name="connsiteX16924" fmla="*/ 6289237 w 12193268"/>
              <a:gd name="connsiteY16924" fmla="*/ 4281411 h 6852115"/>
              <a:gd name="connsiteX16925" fmla="*/ 6438788 w 12193268"/>
              <a:gd name="connsiteY16925" fmla="*/ 4420483 h 6852115"/>
              <a:gd name="connsiteX16926" fmla="*/ 6347208 w 12193268"/>
              <a:gd name="connsiteY16926" fmla="*/ 4505011 h 6852115"/>
              <a:gd name="connsiteX16927" fmla="*/ 6235390 w 12193268"/>
              <a:gd name="connsiteY16927" fmla="*/ 4399083 h 6852115"/>
              <a:gd name="connsiteX16928" fmla="*/ 6261871 w 12193268"/>
              <a:gd name="connsiteY16928" fmla="*/ 4371298 h 6852115"/>
              <a:gd name="connsiteX16929" fmla="*/ 6348620 w 12193268"/>
              <a:gd name="connsiteY16929" fmla="*/ 4451478 h 6852115"/>
              <a:gd name="connsiteX16930" fmla="*/ 6382680 w 12193268"/>
              <a:gd name="connsiteY16930" fmla="*/ 4420042 h 6852115"/>
              <a:gd name="connsiteX16931" fmla="*/ 6261462 w 12193268"/>
              <a:gd name="connsiteY16931" fmla="*/ 4308003 h 6852115"/>
              <a:gd name="connsiteX16932" fmla="*/ 6175231 w 12193268"/>
              <a:gd name="connsiteY16932" fmla="*/ 4390554 h 6852115"/>
              <a:gd name="connsiteX16933" fmla="*/ 6320284 w 12193268"/>
              <a:gd name="connsiteY16933" fmla="*/ 4529611 h 6852115"/>
              <a:gd name="connsiteX16934" fmla="*/ 6293291 w 12193268"/>
              <a:gd name="connsiteY16934" fmla="*/ 4556915 h 6852115"/>
              <a:gd name="connsiteX16935" fmla="*/ 6147476 w 12193268"/>
              <a:gd name="connsiteY16935" fmla="*/ 4417126 h 6852115"/>
              <a:gd name="connsiteX16936" fmla="*/ 5999277 w 12193268"/>
              <a:gd name="connsiteY16936" fmla="*/ 4559004 h 6852115"/>
              <a:gd name="connsiteX16937" fmla="*/ 6067579 w 12193268"/>
              <a:gd name="connsiteY16937" fmla="*/ 4559028 h 6852115"/>
              <a:gd name="connsiteX16938" fmla="*/ 6148142 w 12193268"/>
              <a:gd name="connsiteY16938" fmla="*/ 4479745 h 6852115"/>
              <a:gd name="connsiteX16939" fmla="*/ 6228639 w 12193268"/>
              <a:gd name="connsiteY16939" fmla="*/ 4559073 h 6852115"/>
              <a:gd name="connsiteX16940" fmla="*/ 6227676 w 12193268"/>
              <a:gd name="connsiteY16940" fmla="*/ 4559074 h 6852115"/>
              <a:gd name="connsiteX16941" fmla="*/ 6150812 w 12193268"/>
              <a:gd name="connsiteY16941" fmla="*/ 4634769 h 6852115"/>
              <a:gd name="connsiteX16942" fmla="*/ 6073947 w 12193268"/>
              <a:gd name="connsiteY16942" fmla="*/ 4559073 h 6852115"/>
              <a:gd name="connsiteX16943" fmla="*/ 6001622 w 12193268"/>
              <a:gd name="connsiteY16943" fmla="*/ 4559074 h 6852115"/>
              <a:gd name="connsiteX16944" fmla="*/ 6148662 w 12193268"/>
              <a:gd name="connsiteY16944" fmla="*/ 4699939 h 6852115"/>
              <a:gd name="connsiteX16945" fmla="*/ 6295667 w 12193268"/>
              <a:gd name="connsiteY16945" fmla="*/ 4559105 h 6852115"/>
              <a:gd name="connsiteX16946" fmla="*/ 6299415 w 12193268"/>
              <a:gd name="connsiteY16946" fmla="*/ 4559106 h 6852115"/>
              <a:gd name="connsiteX16947" fmla="*/ 6324575 w 12193268"/>
              <a:gd name="connsiteY16947" fmla="*/ 4584576 h 6852115"/>
              <a:gd name="connsiteX16948" fmla="*/ 6176409 w 12193268"/>
              <a:gd name="connsiteY16948" fmla="*/ 4726521 h 6852115"/>
              <a:gd name="connsiteX16949" fmla="*/ 6263543 w 12193268"/>
              <a:gd name="connsiteY16949" fmla="*/ 4809997 h 6852115"/>
              <a:gd name="connsiteX16950" fmla="*/ 6384910 w 12193268"/>
              <a:gd name="connsiteY16950" fmla="*/ 4697898 h 6852115"/>
              <a:gd name="connsiteX16951" fmla="*/ 6350863 w 12193268"/>
              <a:gd name="connsiteY16951" fmla="*/ 4666451 h 6852115"/>
              <a:gd name="connsiteX16952" fmla="*/ 6264085 w 12193268"/>
              <a:gd name="connsiteY16952" fmla="*/ 4746601 h 6852115"/>
              <a:gd name="connsiteX16953" fmla="*/ 6237612 w 12193268"/>
              <a:gd name="connsiteY16953" fmla="*/ 4718806 h 6852115"/>
              <a:gd name="connsiteX16954" fmla="*/ 6349467 w 12193268"/>
              <a:gd name="connsiteY16954" fmla="*/ 4612917 h 6852115"/>
              <a:gd name="connsiteX16955" fmla="*/ 6441018 w 12193268"/>
              <a:gd name="connsiteY16955" fmla="*/ 4697477 h 6852115"/>
              <a:gd name="connsiteX16956" fmla="*/ 6291310 w 12193268"/>
              <a:gd name="connsiteY16956" fmla="*/ 4836596 h 6852115"/>
              <a:gd name="connsiteX16957" fmla="*/ 6374729 w 12193268"/>
              <a:gd name="connsiteY16957" fmla="*/ 4916514 h 6852115"/>
              <a:gd name="connsiteX16958" fmla="*/ 6494887 w 12193268"/>
              <a:gd name="connsiteY16958" fmla="*/ 4801402 h 6852115"/>
              <a:gd name="connsiteX16959" fmla="*/ 6469788 w 12193268"/>
              <a:gd name="connsiteY16959" fmla="*/ 4778221 h 6852115"/>
              <a:gd name="connsiteX16960" fmla="*/ 6380238 w 12193268"/>
              <a:gd name="connsiteY16960" fmla="*/ 4860934 h 6852115"/>
              <a:gd name="connsiteX16961" fmla="*/ 6353765 w 12193268"/>
              <a:gd name="connsiteY16961" fmla="*/ 4833139 h 6852115"/>
              <a:gd name="connsiteX16962" fmla="*/ 6470305 w 12193268"/>
              <a:gd name="connsiteY16962" fmla="*/ 4726452 h 6852115"/>
              <a:gd name="connsiteX16963" fmla="*/ 6552539 w 12193268"/>
              <a:gd name="connsiteY16963" fmla="*/ 4802407 h 6852115"/>
              <a:gd name="connsiteX16964" fmla="*/ 6402477 w 12193268"/>
              <a:gd name="connsiteY16964" fmla="*/ 4943096 h 6852115"/>
              <a:gd name="connsiteX16965" fmla="*/ 6551497 w 12193268"/>
              <a:gd name="connsiteY16965" fmla="*/ 5084579 h 6852115"/>
              <a:gd name="connsiteX16966" fmla="*/ 6469262 w 12193268"/>
              <a:gd name="connsiteY16966" fmla="*/ 5160535 h 6852115"/>
              <a:gd name="connsiteX16967" fmla="*/ 6352723 w 12193268"/>
              <a:gd name="connsiteY16967" fmla="*/ 5053845 h 6852115"/>
              <a:gd name="connsiteX16968" fmla="*/ 6379195 w 12193268"/>
              <a:gd name="connsiteY16968" fmla="*/ 5026052 h 6852115"/>
              <a:gd name="connsiteX16969" fmla="*/ 6468746 w 12193268"/>
              <a:gd name="connsiteY16969" fmla="*/ 5108765 h 6852115"/>
              <a:gd name="connsiteX16970" fmla="*/ 6494798 w 12193268"/>
              <a:gd name="connsiteY16970" fmla="*/ 5084704 h 6852115"/>
              <a:gd name="connsiteX16971" fmla="*/ 6374730 w 12193268"/>
              <a:gd name="connsiteY16971" fmla="*/ 4969678 h 6852115"/>
              <a:gd name="connsiteX16972" fmla="*/ 6290374 w 12193268"/>
              <a:gd name="connsiteY16972" fmla="*/ 5050490 h 6852115"/>
              <a:gd name="connsiteX16973" fmla="*/ 6439975 w 12193268"/>
              <a:gd name="connsiteY16973" fmla="*/ 5189508 h 6852115"/>
              <a:gd name="connsiteX16974" fmla="*/ 6348424 w 12193268"/>
              <a:gd name="connsiteY16974" fmla="*/ 5274068 h 6852115"/>
              <a:gd name="connsiteX16975" fmla="*/ 6236570 w 12193268"/>
              <a:gd name="connsiteY16975" fmla="*/ 5168179 h 6852115"/>
              <a:gd name="connsiteX16976" fmla="*/ 6263039 w 12193268"/>
              <a:gd name="connsiteY16976" fmla="*/ 5140385 h 6852115"/>
              <a:gd name="connsiteX16977" fmla="*/ 6349818 w 12193268"/>
              <a:gd name="connsiteY16977" fmla="*/ 5220536 h 6852115"/>
              <a:gd name="connsiteX16978" fmla="*/ 6383867 w 12193268"/>
              <a:gd name="connsiteY16978" fmla="*/ 5189088 h 6852115"/>
              <a:gd name="connsiteX16979" fmla="*/ 6262610 w 12193268"/>
              <a:gd name="connsiteY16979" fmla="*/ 5077090 h 6852115"/>
              <a:gd name="connsiteX16980" fmla="*/ 6176409 w 12193268"/>
              <a:gd name="connsiteY16980" fmla="*/ 5159671 h 6852115"/>
              <a:gd name="connsiteX16981" fmla="*/ 6321508 w 12193268"/>
              <a:gd name="connsiteY16981" fmla="*/ 5298678 h 6852115"/>
              <a:gd name="connsiteX16982" fmla="*/ 6312823 w 12193268"/>
              <a:gd name="connsiteY16982" fmla="*/ 5307470 h 6852115"/>
              <a:gd name="connsiteX16983" fmla="*/ 6294118 w 12193268"/>
              <a:gd name="connsiteY16983" fmla="*/ 5307470 h 6852115"/>
              <a:gd name="connsiteX16984" fmla="*/ 6303470 w 12193268"/>
              <a:gd name="connsiteY16984" fmla="*/ 5316938 h 6852115"/>
              <a:gd name="connsiteX16985" fmla="*/ 6294527 w 12193268"/>
              <a:gd name="connsiteY16985" fmla="*/ 5325992 h 6852115"/>
              <a:gd name="connsiteX16986" fmla="*/ 6282814 w 12193268"/>
              <a:gd name="connsiteY16986" fmla="*/ 5314771 h 6852115"/>
              <a:gd name="connsiteX16987" fmla="*/ 6290436 w 12193268"/>
              <a:gd name="connsiteY16987" fmla="*/ 5307470 h 6852115"/>
              <a:gd name="connsiteX16988" fmla="*/ 6275192 w 12193268"/>
              <a:gd name="connsiteY16988" fmla="*/ 5307470 h 6852115"/>
              <a:gd name="connsiteX16989" fmla="*/ 6148662 w 12193268"/>
              <a:gd name="connsiteY16989" fmla="*/ 5186253 h 6852115"/>
              <a:gd name="connsiteX16990" fmla="*/ 6022131 w 12193268"/>
              <a:gd name="connsiteY16990" fmla="*/ 5307470 h 6852115"/>
              <a:gd name="connsiteX16991" fmla="*/ 5996358 w 12193268"/>
              <a:gd name="connsiteY16991" fmla="*/ 5307470 h 6852115"/>
              <a:gd name="connsiteX16992" fmla="*/ 6009244 w 12193268"/>
              <a:gd name="connsiteY16992" fmla="*/ 5319816 h 6852115"/>
              <a:gd name="connsiteX16993" fmla="*/ 6000512 w 12193268"/>
              <a:gd name="connsiteY16993" fmla="*/ 5328181 h 6852115"/>
              <a:gd name="connsiteX16994" fmla="*/ 6017977 w 12193268"/>
              <a:gd name="connsiteY16994" fmla="*/ 5328180 h 6852115"/>
              <a:gd name="connsiteX16995" fmla="*/ 6143397 w 12193268"/>
              <a:gd name="connsiteY16995" fmla="*/ 5448335 h 6852115"/>
              <a:gd name="connsiteX16996" fmla="*/ 6268817 w 12193268"/>
              <a:gd name="connsiteY16996" fmla="*/ 5328181 h 6852115"/>
              <a:gd name="connsiteX16997" fmla="*/ 6314576 w 12193268"/>
              <a:gd name="connsiteY16997" fmla="*/ 5328181 h 6852115"/>
              <a:gd name="connsiteX16998" fmla="*/ 6319309 w 12193268"/>
              <a:gd name="connsiteY16998" fmla="*/ 5332973 h 6852115"/>
              <a:gd name="connsiteX16999" fmla="*/ 6171144 w 12193268"/>
              <a:gd name="connsiteY16999" fmla="*/ 5474917 h 6852115"/>
              <a:gd name="connsiteX17000" fmla="*/ 6258279 w 12193268"/>
              <a:gd name="connsiteY17000" fmla="*/ 5558393 h 6852115"/>
              <a:gd name="connsiteX17001" fmla="*/ 6379645 w 12193268"/>
              <a:gd name="connsiteY17001" fmla="*/ 5446294 h 6852115"/>
              <a:gd name="connsiteX17002" fmla="*/ 6345597 w 12193268"/>
              <a:gd name="connsiteY17002" fmla="*/ 5414846 h 6852115"/>
              <a:gd name="connsiteX17003" fmla="*/ 6258820 w 12193268"/>
              <a:gd name="connsiteY17003" fmla="*/ 5494996 h 6852115"/>
              <a:gd name="connsiteX17004" fmla="*/ 6232348 w 12193268"/>
              <a:gd name="connsiteY17004" fmla="*/ 5467203 h 6852115"/>
              <a:gd name="connsiteX17005" fmla="*/ 6344202 w 12193268"/>
              <a:gd name="connsiteY17005" fmla="*/ 5361314 h 6852115"/>
              <a:gd name="connsiteX17006" fmla="*/ 6435752 w 12193268"/>
              <a:gd name="connsiteY17006" fmla="*/ 5445873 h 6852115"/>
              <a:gd name="connsiteX17007" fmla="*/ 6286044 w 12193268"/>
              <a:gd name="connsiteY17007" fmla="*/ 5584992 h 6852115"/>
              <a:gd name="connsiteX17008" fmla="*/ 6369465 w 12193268"/>
              <a:gd name="connsiteY17008" fmla="*/ 5664911 h 6852115"/>
              <a:gd name="connsiteX17009" fmla="*/ 6489622 w 12193268"/>
              <a:gd name="connsiteY17009" fmla="*/ 5549798 h 6852115"/>
              <a:gd name="connsiteX17010" fmla="*/ 6464524 w 12193268"/>
              <a:gd name="connsiteY17010" fmla="*/ 5526618 h 6852115"/>
              <a:gd name="connsiteX17011" fmla="*/ 6374974 w 12193268"/>
              <a:gd name="connsiteY17011" fmla="*/ 5609331 h 6852115"/>
              <a:gd name="connsiteX17012" fmla="*/ 6348501 w 12193268"/>
              <a:gd name="connsiteY17012" fmla="*/ 5581536 h 6852115"/>
              <a:gd name="connsiteX17013" fmla="*/ 6465041 w 12193268"/>
              <a:gd name="connsiteY17013" fmla="*/ 5474848 h 6852115"/>
              <a:gd name="connsiteX17014" fmla="*/ 6547275 w 12193268"/>
              <a:gd name="connsiteY17014" fmla="*/ 5550803 h 6852115"/>
              <a:gd name="connsiteX17015" fmla="*/ 6397212 w 12193268"/>
              <a:gd name="connsiteY17015" fmla="*/ 5691492 h 6852115"/>
              <a:gd name="connsiteX17016" fmla="*/ 6546231 w 12193268"/>
              <a:gd name="connsiteY17016" fmla="*/ 5832975 h 6852115"/>
              <a:gd name="connsiteX17017" fmla="*/ 6463997 w 12193268"/>
              <a:gd name="connsiteY17017" fmla="*/ 5908931 h 6852115"/>
              <a:gd name="connsiteX17018" fmla="*/ 6347458 w 12193268"/>
              <a:gd name="connsiteY17018" fmla="*/ 5802242 h 6852115"/>
              <a:gd name="connsiteX17019" fmla="*/ 6373930 w 12193268"/>
              <a:gd name="connsiteY17019" fmla="*/ 5774448 h 6852115"/>
              <a:gd name="connsiteX17020" fmla="*/ 6463482 w 12193268"/>
              <a:gd name="connsiteY17020" fmla="*/ 5857161 h 6852115"/>
              <a:gd name="connsiteX17021" fmla="*/ 6489533 w 12193268"/>
              <a:gd name="connsiteY17021" fmla="*/ 5833099 h 6852115"/>
              <a:gd name="connsiteX17022" fmla="*/ 6369464 w 12193268"/>
              <a:gd name="connsiteY17022" fmla="*/ 5718074 h 6852115"/>
              <a:gd name="connsiteX17023" fmla="*/ 6285110 w 12193268"/>
              <a:gd name="connsiteY17023" fmla="*/ 5798887 h 6852115"/>
              <a:gd name="connsiteX17024" fmla="*/ 6434710 w 12193268"/>
              <a:gd name="connsiteY17024" fmla="*/ 5937905 h 6852115"/>
              <a:gd name="connsiteX17025" fmla="*/ 6343159 w 12193268"/>
              <a:gd name="connsiteY17025" fmla="*/ 6022465 h 6852115"/>
              <a:gd name="connsiteX17026" fmla="*/ 6231305 w 12193268"/>
              <a:gd name="connsiteY17026" fmla="*/ 5916576 h 6852115"/>
              <a:gd name="connsiteX17027" fmla="*/ 6257775 w 12193268"/>
              <a:gd name="connsiteY17027" fmla="*/ 5888781 h 6852115"/>
              <a:gd name="connsiteX17028" fmla="*/ 6344554 w 12193268"/>
              <a:gd name="connsiteY17028" fmla="*/ 5968932 h 6852115"/>
              <a:gd name="connsiteX17029" fmla="*/ 6378602 w 12193268"/>
              <a:gd name="connsiteY17029" fmla="*/ 5937483 h 6852115"/>
              <a:gd name="connsiteX17030" fmla="*/ 6257343 w 12193268"/>
              <a:gd name="connsiteY17030" fmla="*/ 5825487 h 6852115"/>
              <a:gd name="connsiteX17031" fmla="*/ 6171143 w 12193268"/>
              <a:gd name="connsiteY17031" fmla="*/ 5908067 h 6852115"/>
              <a:gd name="connsiteX17032" fmla="*/ 6316242 w 12193268"/>
              <a:gd name="connsiteY17032" fmla="*/ 6047074 h 6852115"/>
              <a:gd name="connsiteX17033" fmla="*/ 6289261 w 12193268"/>
              <a:gd name="connsiteY17033" fmla="*/ 6074388 h 6852115"/>
              <a:gd name="connsiteX17034" fmla="*/ 6143397 w 12193268"/>
              <a:gd name="connsiteY17034" fmla="*/ 5934649 h 6852115"/>
              <a:gd name="connsiteX17035" fmla="*/ 5995247 w 12193268"/>
              <a:gd name="connsiteY17035" fmla="*/ 6076577 h 6852115"/>
              <a:gd name="connsiteX17036" fmla="*/ 6063549 w 12193268"/>
              <a:gd name="connsiteY17036" fmla="*/ 6076577 h 6852115"/>
              <a:gd name="connsiteX17037" fmla="*/ 6144085 w 12193268"/>
              <a:gd name="connsiteY17037" fmla="*/ 5997268 h 6852115"/>
              <a:gd name="connsiteX17038" fmla="*/ 6224620 w 12193268"/>
              <a:gd name="connsiteY17038" fmla="*/ 6076577 h 6852115"/>
              <a:gd name="connsiteX17039" fmla="*/ 6333594 w 12193268"/>
              <a:gd name="connsiteY17039" fmla="*/ 6076577 h 6852115"/>
              <a:gd name="connsiteX17040" fmla="*/ 6702904 w 12193268"/>
              <a:gd name="connsiteY17040" fmla="*/ 5735466 h 6852115"/>
              <a:gd name="connsiteX17041" fmla="*/ 6702905 w 12193268"/>
              <a:gd name="connsiteY17041" fmla="*/ 5733019 h 6852115"/>
              <a:gd name="connsiteX17042" fmla="*/ 7061938 w 12193268"/>
              <a:gd name="connsiteY17042" fmla="*/ 6064638 h 6852115"/>
              <a:gd name="connsiteX17043" fmla="*/ 7111691 w 12193268"/>
              <a:gd name="connsiteY17043" fmla="*/ 6064639 h 6852115"/>
              <a:gd name="connsiteX17044" fmla="*/ 7086498 w 12193268"/>
              <a:gd name="connsiteY17044" fmla="*/ 6039136 h 6852115"/>
              <a:gd name="connsiteX17045" fmla="*/ 7234664 w 12193268"/>
              <a:gd name="connsiteY17045" fmla="*/ 5897191 h 6852115"/>
              <a:gd name="connsiteX17046" fmla="*/ 7147529 w 12193268"/>
              <a:gd name="connsiteY17046" fmla="*/ 5813716 h 6852115"/>
              <a:gd name="connsiteX17047" fmla="*/ 7026163 w 12193268"/>
              <a:gd name="connsiteY17047" fmla="*/ 5925814 h 6852115"/>
              <a:gd name="connsiteX17048" fmla="*/ 7060211 w 12193268"/>
              <a:gd name="connsiteY17048" fmla="*/ 5957262 h 6852115"/>
              <a:gd name="connsiteX17049" fmla="*/ 7146989 w 12193268"/>
              <a:gd name="connsiteY17049" fmla="*/ 5877112 h 6852115"/>
              <a:gd name="connsiteX17050" fmla="*/ 7173460 w 12193268"/>
              <a:gd name="connsiteY17050" fmla="*/ 5904906 h 6852115"/>
              <a:gd name="connsiteX17051" fmla="*/ 7061606 w 12193268"/>
              <a:gd name="connsiteY17051" fmla="*/ 6010795 h 6852115"/>
              <a:gd name="connsiteX17052" fmla="*/ 6970056 w 12193268"/>
              <a:gd name="connsiteY17052" fmla="*/ 5926235 h 6852115"/>
              <a:gd name="connsiteX17053" fmla="*/ 7119763 w 12193268"/>
              <a:gd name="connsiteY17053" fmla="*/ 5787116 h 6852115"/>
              <a:gd name="connsiteX17054" fmla="*/ 7036344 w 12193268"/>
              <a:gd name="connsiteY17054" fmla="*/ 5707198 h 6852115"/>
              <a:gd name="connsiteX17055" fmla="*/ 6916185 w 12193268"/>
              <a:gd name="connsiteY17055" fmla="*/ 5822311 h 6852115"/>
              <a:gd name="connsiteX17056" fmla="*/ 6941283 w 12193268"/>
              <a:gd name="connsiteY17056" fmla="*/ 5845491 h 6852115"/>
              <a:gd name="connsiteX17057" fmla="*/ 7030834 w 12193268"/>
              <a:gd name="connsiteY17057" fmla="*/ 5762777 h 6852115"/>
              <a:gd name="connsiteX17058" fmla="*/ 7057307 w 12193268"/>
              <a:gd name="connsiteY17058" fmla="*/ 5790573 h 6852115"/>
              <a:gd name="connsiteX17059" fmla="*/ 6940768 w 12193268"/>
              <a:gd name="connsiteY17059" fmla="*/ 5897261 h 6852115"/>
              <a:gd name="connsiteX17060" fmla="*/ 6858533 w 12193268"/>
              <a:gd name="connsiteY17060" fmla="*/ 5821306 h 6852115"/>
              <a:gd name="connsiteX17061" fmla="*/ 7008596 w 12193268"/>
              <a:gd name="connsiteY17061" fmla="*/ 5680617 h 6852115"/>
              <a:gd name="connsiteX17062" fmla="*/ 6859576 w 12193268"/>
              <a:gd name="connsiteY17062" fmla="*/ 5539133 h 6852115"/>
              <a:gd name="connsiteX17063" fmla="*/ 6941810 w 12193268"/>
              <a:gd name="connsiteY17063" fmla="*/ 5463177 h 6852115"/>
              <a:gd name="connsiteX17064" fmla="*/ 7058351 w 12193268"/>
              <a:gd name="connsiteY17064" fmla="*/ 5569866 h 6852115"/>
              <a:gd name="connsiteX17065" fmla="*/ 7031878 w 12193268"/>
              <a:gd name="connsiteY17065" fmla="*/ 5597660 h 6852115"/>
              <a:gd name="connsiteX17066" fmla="*/ 6942326 w 12193268"/>
              <a:gd name="connsiteY17066" fmla="*/ 5514947 h 6852115"/>
              <a:gd name="connsiteX17067" fmla="*/ 6916275 w 12193268"/>
              <a:gd name="connsiteY17067" fmla="*/ 5539008 h 6852115"/>
              <a:gd name="connsiteX17068" fmla="*/ 7036344 w 12193268"/>
              <a:gd name="connsiteY17068" fmla="*/ 5654035 h 6852115"/>
              <a:gd name="connsiteX17069" fmla="*/ 7120698 w 12193268"/>
              <a:gd name="connsiteY17069" fmla="*/ 5573222 h 6852115"/>
              <a:gd name="connsiteX17070" fmla="*/ 6971099 w 12193268"/>
              <a:gd name="connsiteY17070" fmla="*/ 5434204 h 6852115"/>
              <a:gd name="connsiteX17071" fmla="*/ 7062650 w 12193268"/>
              <a:gd name="connsiteY17071" fmla="*/ 5349644 h 6852115"/>
              <a:gd name="connsiteX17072" fmla="*/ 7174504 w 12193268"/>
              <a:gd name="connsiteY17072" fmla="*/ 5455533 h 6852115"/>
              <a:gd name="connsiteX17073" fmla="*/ 7148032 w 12193268"/>
              <a:gd name="connsiteY17073" fmla="*/ 5483328 h 6852115"/>
              <a:gd name="connsiteX17074" fmla="*/ 7061255 w 12193268"/>
              <a:gd name="connsiteY17074" fmla="*/ 5403176 h 6852115"/>
              <a:gd name="connsiteX17075" fmla="*/ 7027206 w 12193268"/>
              <a:gd name="connsiteY17075" fmla="*/ 5434625 h 6852115"/>
              <a:gd name="connsiteX17076" fmla="*/ 7148464 w 12193268"/>
              <a:gd name="connsiteY17076" fmla="*/ 5546622 h 6852115"/>
              <a:gd name="connsiteX17077" fmla="*/ 7234664 w 12193268"/>
              <a:gd name="connsiteY17077" fmla="*/ 5464041 h 6852115"/>
              <a:gd name="connsiteX17078" fmla="*/ 7089564 w 12193268"/>
              <a:gd name="connsiteY17078" fmla="*/ 5325034 h 6852115"/>
              <a:gd name="connsiteX17079" fmla="*/ 7098249 w 12193268"/>
              <a:gd name="connsiteY17079" fmla="*/ 5316242 h 6852115"/>
              <a:gd name="connsiteX17080" fmla="*/ 7116956 w 12193268"/>
              <a:gd name="connsiteY17080" fmla="*/ 5316242 h 6852115"/>
              <a:gd name="connsiteX17081" fmla="*/ 7107603 w 12193268"/>
              <a:gd name="connsiteY17081" fmla="*/ 5306775 h 6852115"/>
              <a:gd name="connsiteX17082" fmla="*/ 7116548 w 12193268"/>
              <a:gd name="connsiteY17082" fmla="*/ 5297720 h 6852115"/>
              <a:gd name="connsiteX17083" fmla="*/ 7128259 w 12193268"/>
              <a:gd name="connsiteY17083" fmla="*/ 5308940 h 6852115"/>
              <a:gd name="connsiteX17084" fmla="*/ 7120637 w 12193268"/>
              <a:gd name="connsiteY17084" fmla="*/ 5316242 h 6852115"/>
              <a:gd name="connsiteX17085" fmla="*/ 7135882 w 12193268"/>
              <a:gd name="connsiteY17085" fmla="*/ 5316242 h 6852115"/>
              <a:gd name="connsiteX17086" fmla="*/ 7262412 w 12193268"/>
              <a:gd name="connsiteY17086" fmla="*/ 5437459 h 6852115"/>
              <a:gd name="connsiteX17087" fmla="*/ 7388942 w 12193268"/>
              <a:gd name="connsiteY17087" fmla="*/ 5316242 h 6852115"/>
              <a:gd name="connsiteX17088" fmla="*/ 7414716 w 12193268"/>
              <a:gd name="connsiteY17088" fmla="*/ 5316242 h 6852115"/>
              <a:gd name="connsiteX17089" fmla="*/ 7401829 w 12193268"/>
              <a:gd name="connsiteY17089" fmla="*/ 5303897 h 6852115"/>
              <a:gd name="connsiteX17090" fmla="*/ 7410560 w 12193268"/>
              <a:gd name="connsiteY17090" fmla="*/ 5295532 h 6852115"/>
              <a:gd name="connsiteX17091" fmla="*/ 7393095 w 12193268"/>
              <a:gd name="connsiteY17091" fmla="*/ 5295532 h 6852115"/>
              <a:gd name="connsiteX17092" fmla="*/ 7267676 w 12193268"/>
              <a:gd name="connsiteY17092" fmla="*/ 5175377 h 6852115"/>
              <a:gd name="connsiteX17093" fmla="*/ 7142256 w 12193268"/>
              <a:gd name="connsiteY17093" fmla="*/ 5295532 h 6852115"/>
              <a:gd name="connsiteX17094" fmla="*/ 7096497 w 12193268"/>
              <a:gd name="connsiteY17094" fmla="*/ 5295532 h 6852115"/>
              <a:gd name="connsiteX17095" fmla="*/ 7091763 w 12193268"/>
              <a:gd name="connsiteY17095" fmla="*/ 5290740 h 6852115"/>
              <a:gd name="connsiteX17096" fmla="*/ 7239929 w 12193268"/>
              <a:gd name="connsiteY17096" fmla="*/ 5148796 h 6852115"/>
              <a:gd name="connsiteX17097" fmla="*/ 7152795 w 12193268"/>
              <a:gd name="connsiteY17097" fmla="*/ 5065319 h 6852115"/>
              <a:gd name="connsiteX17098" fmla="*/ 7031429 w 12193268"/>
              <a:gd name="connsiteY17098" fmla="*/ 5177418 h 6852115"/>
              <a:gd name="connsiteX17099" fmla="*/ 7065477 w 12193268"/>
              <a:gd name="connsiteY17099" fmla="*/ 5208866 h 6852115"/>
              <a:gd name="connsiteX17100" fmla="*/ 7152254 w 12193268"/>
              <a:gd name="connsiteY17100" fmla="*/ 5128715 h 6852115"/>
              <a:gd name="connsiteX17101" fmla="*/ 7178726 w 12193268"/>
              <a:gd name="connsiteY17101" fmla="*/ 5156509 h 6852115"/>
              <a:gd name="connsiteX17102" fmla="*/ 7066871 w 12193268"/>
              <a:gd name="connsiteY17102" fmla="*/ 5262399 h 6852115"/>
              <a:gd name="connsiteX17103" fmla="*/ 6975320 w 12193268"/>
              <a:gd name="connsiteY17103" fmla="*/ 5177838 h 6852115"/>
              <a:gd name="connsiteX17104" fmla="*/ 7125029 w 12193268"/>
              <a:gd name="connsiteY17104" fmla="*/ 5038720 h 6852115"/>
              <a:gd name="connsiteX17105" fmla="*/ 7041608 w 12193268"/>
              <a:gd name="connsiteY17105" fmla="*/ 4958803 h 6852115"/>
              <a:gd name="connsiteX17106" fmla="*/ 6921451 w 12193268"/>
              <a:gd name="connsiteY17106" fmla="*/ 5073914 h 6852115"/>
              <a:gd name="connsiteX17107" fmla="*/ 6946547 w 12193268"/>
              <a:gd name="connsiteY17107" fmla="*/ 5097095 h 6852115"/>
              <a:gd name="connsiteX17108" fmla="*/ 7036100 w 12193268"/>
              <a:gd name="connsiteY17108" fmla="*/ 5014382 h 6852115"/>
              <a:gd name="connsiteX17109" fmla="*/ 7062571 w 12193268"/>
              <a:gd name="connsiteY17109" fmla="*/ 5042177 h 6852115"/>
              <a:gd name="connsiteX17110" fmla="*/ 6946033 w 12193268"/>
              <a:gd name="connsiteY17110" fmla="*/ 5148864 h 6852115"/>
              <a:gd name="connsiteX17111" fmla="*/ 6863799 w 12193268"/>
              <a:gd name="connsiteY17111" fmla="*/ 5072909 h 6852115"/>
              <a:gd name="connsiteX17112" fmla="*/ 7013861 w 12193268"/>
              <a:gd name="connsiteY17112" fmla="*/ 4932220 h 6852115"/>
              <a:gd name="connsiteX17113" fmla="*/ 6864842 w 12193268"/>
              <a:gd name="connsiteY17113" fmla="*/ 4790737 h 6852115"/>
              <a:gd name="connsiteX17114" fmla="*/ 6947076 w 12193268"/>
              <a:gd name="connsiteY17114" fmla="*/ 4714782 h 6852115"/>
              <a:gd name="connsiteX17115" fmla="*/ 7063616 w 12193268"/>
              <a:gd name="connsiteY17115" fmla="*/ 4821469 h 6852115"/>
              <a:gd name="connsiteX17116" fmla="*/ 7037143 w 12193268"/>
              <a:gd name="connsiteY17116" fmla="*/ 4849264 h 6852115"/>
              <a:gd name="connsiteX17117" fmla="*/ 6947591 w 12193268"/>
              <a:gd name="connsiteY17117" fmla="*/ 4766551 h 6852115"/>
              <a:gd name="connsiteX17118" fmla="*/ 6921541 w 12193268"/>
              <a:gd name="connsiteY17118" fmla="*/ 4790613 h 6852115"/>
              <a:gd name="connsiteX17119" fmla="*/ 7041608 w 12193268"/>
              <a:gd name="connsiteY17119" fmla="*/ 4905639 h 6852115"/>
              <a:gd name="connsiteX17120" fmla="*/ 7125963 w 12193268"/>
              <a:gd name="connsiteY17120" fmla="*/ 4824826 h 6852115"/>
              <a:gd name="connsiteX17121" fmla="*/ 6976362 w 12193268"/>
              <a:gd name="connsiteY17121" fmla="*/ 4685807 h 6852115"/>
              <a:gd name="connsiteX17122" fmla="*/ 7067914 w 12193268"/>
              <a:gd name="connsiteY17122" fmla="*/ 4601247 h 6852115"/>
              <a:gd name="connsiteX17123" fmla="*/ 7179768 w 12193268"/>
              <a:gd name="connsiteY17123" fmla="*/ 4707136 h 6852115"/>
              <a:gd name="connsiteX17124" fmla="*/ 7153296 w 12193268"/>
              <a:gd name="connsiteY17124" fmla="*/ 4734931 h 6852115"/>
              <a:gd name="connsiteX17125" fmla="*/ 7066519 w 12193268"/>
              <a:gd name="connsiteY17125" fmla="*/ 4654781 h 6852115"/>
              <a:gd name="connsiteX17126" fmla="*/ 7032471 w 12193268"/>
              <a:gd name="connsiteY17126" fmla="*/ 4686228 h 6852115"/>
              <a:gd name="connsiteX17127" fmla="*/ 7153728 w 12193268"/>
              <a:gd name="connsiteY17127" fmla="*/ 4798226 h 6852115"/>
              <a:gd name="connsiteX17128" fmla="*/ 7239929 w 12193268"/>
              <a:gd name="connsiteY17128" fmla="*/ 4715646 h 6852115"/>
              <a:gd name="connsiteX17129" fmla="*/ 7094829 w 12193268"/>
              <a:gd name="connsiteY17129" fmla="*/ 4576638 h 6852115"/>
              <a:gd name="connsiteX17130" fmla="*/ 7121812 w 12193268"/>
              <a:gd name="connsiteY17130" fmla="*/ 4549324 h 6852115"/>
              <a:gd name="connsiteX17131" fmla="*/ 7267677 w 12193268"/>
              <a:gd name="connsiteY17131" fmla="*/ 4689064 h 6852115"/>
              <a:gd name="connsiteX17132" fmla="*/ 7415826 w 12193268"/>
              <a:gd name="connsiteY17132" fmla="*/ 4547135 h 6852115"/>
              <a:gd name="connsiteX17133" fmla="*/ 7413052 w 12193268"/>
              <a:gd name="connsiteY17133" fmla="*/ 4547135 h 6852115"/>
              <a:gd name="connsiteX17134" fmla="*/ 7266495 w 12193268"/>
              <a:gd name="connsiteY17134" fmla="*/ 4406633 h 6852115"/>
              <a:gd name="connsiteX17135" fmla="*/ 7119732 w 12193268"/>
              <a:gd name="connsiteY17135" fmla="*/ 4547135 h 6852115"/>
              <a:gd name="connsiteX17136" fmla="*/ 7115416 w 12193268"/>
              <a:gd name="connsiteY17136" fmla="*/ 4547135 h 6852115"/>
              <a:gd name="connsiteX17137" fmla="*/ 7090541 w 12193268"/>
              <a:gd name="connsiteY17137" fmla="*/ 4521937 h 6852115"/>
              <a:gd name="connsiteX17138" fmla="*/ 7238757 w 12193268"/>
              <a:gd name="connsiteY17138" fmla="*/ 4380042 h 6852115"/>
              <a:gd name="connsiteX17139" fmla="*/ 7151651 w 12193268"/>
              <a:gd name="connsiteY17139" fmla="*/ 4296537 h 6852115"/>
              <a:gd name="connsiteX17140" fmla="*/ 7030246 w 12193268"/>
              <a:gd name="connsiteY17140" fmla="*/ 4408593 h 6852115"/>
              <a:gd name="connsiteX17141" fmla="*/ 7064282 w 12193268"/>
              <a:gd name="connsiteY17141" fmla="*/ 4440053 h 6852115"/>
              <a:gd name="connsiteX17142" fmla="*/ 7151088 w 12193268"/>
              <a:gd name="connsiteY17142" fmla="*/ 4359931 h 6852115"/>
              <a:gd name="connsiteX17143" fmla="*/ 7177551 w 12193268"/>
              <a:gd name="connsiteY17143" fmla="*/ 4387736 h 6852115"/>
              <a:gd name="connsiteX17144" fmla="*/ 7065659 w 12193268"/>
              <a:gd name="connsiteY17144" fmla="*/ 4493586 h 6852115"/>
              <a:gd name="connsiteX17145" fmla="*/ 6974137 w 12193268"/>
              <a:gd name="connsiteY17145" fmla="*/ 4408994 h 6852115"/>
              <a:gd name="connsiteX17146" fmla="*/ 7123895 w 12193268"/>
              <a:gd name="connsiteY17146" fmla="*/ 4269928 h 6852115"/>
              <a:gd name="connsiteX17147" fmla="*/ 7040503 w 12193268"/>
              <a:gd name="connsiteY17147" fmla="*/ 4189981 h 6852115"/>
              <a:gd name="connsiteX17148" fmla="*/ 6920305 w 12193268"/>
              <a:gd name="connsiteY17148" fmla="*/ 4305052 h 6852115"/>
              <a:gd name="connsiteX17149" fmla="*/ 6945393 w 12193268"/>
              <a:gd name="connsiteY17149" fmla="*/ 4328242 h 6852115"/>
              <a:gd name="connsiteX17150" fmla="*/ 7034974 w 12193268"/>
              <a:gd name="connsiteY17150" fmla="*/ 4245559 h 6852115"/>
              <a:gd name="connsiteX17151" fmla="*/ 7061437 w 12193268"/>
              <a:gd name="connsiteY17151" fmla="*/ 4273362 h 6852115"/>
              <a:gd name="connsiteX17152" fmla="*/ 6944859 w 12193268"/>
              <a:gd name="connsiteY17152" fmla="*/ 4380010 h 6852115"/>
              <a:gd name="connsiteX17153" fmla="*/ 6862653 w 12193268"/>
              <a:gd name="connsiteY17153" fmla="*/ 4304027 h 6852115"/>
              <a:gd name="connsiteX17154" fmla="*/ 7012765 w 12193268"/>
              <a:gd name="connsiteY17154" fmla="*/ 4163389 h 6852115"/>
              <a:gd name="connsiteX17155" fmla="*/ 6863795 w 12193268"/>
              <a:gd name="connsiteY17155" fmla="*/ 4021855 h 6852115"/>
              <a:gd name="connsiteX17156" fmla="*/ 6946057 w 12193268"/>
              <a:gd name="connsiteY17156" fmla="*/ 3945928 h 6852115"/>
              <a:gd name="connsiteX17157" fmla="*/ 7062558 w 12193268"/>
              <a:gd name="connsiteY17157" fmla="*/ 4052656 h 6852115"/>
              <a:gd name="connsiteX17158" fmla="*/ 7036076 w 12193268"/>
              <a:gd name="connsiteY17158" fmla="*/ 4080442 h 6852115"/>
              <a:gd name="connsiteX17159" fmla="*/ 6946554 w 12193268"/>
              <a:gd name="connsiteY17159" fmla="*/ 3997698 h 6852115"/>
              <a:gd name="connsiteX17160" fmla="*/ 6920495 w 12193268"/>
              <a:gd name="connsiteY17160" fmla="*/ 4021750 h 6852115"/>
              <a:gd name="connsiteX17161" fmla="*/ 7040522 w 12193268"/>
              <a:gd name="connsiteY17161" fmla="*/ 4136817 h 6852115"/>
              <a:gd name="connsiteX17162" fmla="*/ 7124905 w 12193268"/>
              <a:gd name="connsiteY17162" fmla="*/ 4056034 h 6852115"/>
              <a:gd name="connsiteX17163" fmla="*/ 6975355 w 12193268"/>
              <a:gd name="connsiteY17163" fmla="*/ 3916964 h 6852115"/>
              <a:gd name="connsiteX17164" fmla="*/ 7066935 w 12193268"/>
              <a:gd name="connsiteY17164" fmla="*/ 3832435 h 6852115"/>
              <a:gd name="connsiteX17165" fmla="*/ 7178753 w 12193268"/>
              <a:gd name="connsiteY17165" fmla="*/ 3938363 h 6852115"/>
              <a:gd name="connsiteX17166" fmla="*/ 7152271 w 12193268"/>
              <a:gd name="connsiteY17166" fmla="*/ 3966148 h 6852115"/>
              <a:gd name="connsiteX17167" fmla="*/ 7065521 w 12193268"/>
              <a:gd name="connsiteY17167" fmla="*/ 3885968 h 6852115"/>
              <a:gd name="connsiteX17168" fmla="*/ 7031462 w 12193268"/>
              <a:gd name="connsiteY17168" fmla="*/ 3917404 h 6852115"/>
              <a:gd name="connsiteX17169" fmla="*/ 7152680 w 12193268"/>
              <a:gd name="connsiteY17169" fmla="*/ 4029443 h 6852115"/>
              <a:gd name="connsiteX17170" fmla="*/ 7238910 w 12193268"/>
              <a:gd name="connsiteY17170" fmla="*/ 3946892 h 6852115"/>
              <a:gd name="connsiteX17171" fmla="*/ 7093859 w 12193268"/>
              <a:gd name="connsiteY17171" fmla="*/ 3807836 h 6852115"/>
              <a:gd name="connsiteX17172" fmla="*/ 7102548 w 12193268"/>
              <a:gd name="connsiteY17172" fmla="*/ 3799045 h 6852115"/>
              <a:gd name="connsiteX17173" fmla="*/ 7121254 w 12193268"/>
              <a:gd name="connsiteY17173" fmla="*/ 3799052 h 6852115"/>
              <a:gd name="connsiteX17174" fmla="*/ 7111904 w 12193268"/>
              <a:gd name="connsiteY17174" fmla="*/ 3789581 h 6852115"/>
              <a:gd name="connsiteX17175" fmla="*/ 7120851 w 12193268"/>
              <a:gd name="connsiteY17175" fmla="*/ 3780531 h 6852115"/>
              <a:gd name="connsiteX17176" fmla="*/ 7132559 w 12193268"/>
              <a:gd name="connsiteY17176" fmla="*/ 3791755 h 6852115"/>
              <a:gd name="connsiteX17177" fmla="*/ 7124934 w 12193268"/>
              <a:gd name="connsiteY17177" fmla="*/ 3799053 h 6852115"/>
              <a:gd name="connsiteX17178" fmla="*/ 7140179 w 12193268"/>
              <a:gd name="connsiteY17178" fmla="*/ 3799058 h 6852115"/>
              <a:gd name="connsiteX17179" fmla="*/ 7266667 w 12193268"/>
              <a:gd name="connsiteY17179" fmla="*/ 3920320 h 6852115"/>
              <a:gd name="connsiteX17180" fmla="*/ 7393240 w 12193268"/>
              <a:gd name="connsiteY17180" fmla="*/ 3799145 h 6852115"/>
              <a:gd name="connsiteX17181" fmla="*/ 7419013 w 12193268"/>
              <a:gd name="connsiteY17181" fmla="*/ 3799154 h 6852115"/>
              <a:gd name="connsiteX17182" fmla="*/ 7406131 w 12193268"/>
              <a:gd name="connsiteY17182" fmla="*/ 3786804 h 6852115"/>
              <a:gd name="connsiteX17183" fmla="*/ 7414866 w 12193268"/>
              <a:gd name="connsiteY17183" fmla="*/ 3778442 h 6852115"/>
              <a:gd name="connsiteX17184" fmla="*/ 7397401 w 12193268"/>
              <a:gd name="connsiteY17184" fmla="*/ 3778436 h 6852115"/>
              <a:gd name="connsiteX17185" fmla="*/ 7272024 w 12193268"/>
              <a:gd name="connsiteY17185" fmla="*/ 3658239 h 6852115"/>
              <a:gd name="connsiteX17186" fmla="*/ 7146561 w 12193268"/>
              <a:gd name="connsiteY17186" fmla="*/ 3778350 h 6852115"/>
              <a:gd name="connsiteX17187" fmla="*/ 7100801 w 12193268"/>
              <a:gd name="connsiteY17187" fmla="*/ 3778335 h 6852115"/>
              <a:gd name="connsiteX17188" fmla="*/ 7096070 w 12193268"/>
              <a:gd name="connsiteY17188" fmla="*/ 3773542 h 6852115"/>
              <a:gd name="connsiteX17189" fmla="*/ 7244286 w 12193268"/>
              <a:gd name="connsiteY17189" fmla="*/ 3631648 h 6852115"/>
              <a:gd name="connsiteX17190" fmla="*/ 7157181 w 12193268"/>
              <a:gd name="connsiteY17190" fmla="*/ 3548141 h 6852115"/>
              <a:gd name="connsiteX17191" fmla="*/ 7035776 w 12193268"/>
              <a:gd name="connsiteY17191" fmla="*/ 3660199 h 6852115"/>
              <a:gd name="connsiteX17192" fmla="*/ 7069812 w 12193268"/>
              <a:gd name="connsiteY17192" fmla="*/ 3691658 h 6852115"/>
              <a:gd name="connsiteX17193" fmla="*/ 7156618 w 12193268"/>
              <a:gd name="connsiteY17193" fmla="*/ 3611537 h 6852115"/>
              <a:gd name="connsiteX17194" fmla="*/ 7183080 w 12193268"/>
              <a:gd name="connsiteY17194" fmla="*/ 3639340 h 6852115"/>
              <a:gd name="connsiteX17195" fmla="*/ 7071187 w 12193268"/>
              <a:gd name="connsiteY17195" fmla="*/ 3745191 h 6852115"/>
              <a:gd name="connsiteX17196" fmla="*/ 6979666 w 12193268"/>
              <a:gd name="connsiteY17196" fmla="*/ 3660600 h 6852115"/>
              <a:gd name="connsiteX17197" fmla="*/ 7129424 w 12193268"/>
              <a:gd name="connsiteY17197" fmla="*/ 3521532 h 6852115"/>
              <a:gd name="connsiteX17198" fmla="*/ 7046033 w 12193268"/>
              <a:gd name="connsiteY17198" fmla="*/ 3441586 h 6852115"/>
              <a:gd name="connsiteX17199" fmla="*/ 6925834 w 12193268"/>
              <a:gd name="connsiteY17199" fmla="*/ 3556657 h 6852115"/>
              <a:gd name="connsiteX17200" fmla="*/ 6950924 w 12193268"/>
              <a:gd name="connsiteY17200" fmla="*/ 3579847 h 6852115"/>
              <a:gd name="connsiteX17201" fmla="*/ 7040504 w 12193268"/>
              <a:gd name="connsiteY17201" fmla="*/ 3497164 h 6852115"/>
              <a:gd name="connsiteX17202" fmla="*/ 7066965 w 12193268"/>
              <a:gd name="connsiteY17202" fmla="*/ 3524968 h 6852115"/>
              <a:gd name="connsiteX17203" fmla="*/ 6950389 w 12193268"/>
              <a:gd name="connsiteY17203" fmla="*/ 3631616 h 6852115"/>
              <a:gd name="connsiteX17204" fmla="*/ 6868181 w 12193268"/>
              <a:gd name="connsiteY17204" fmla="*/ 3555632 h 6852115"/>
              <a:gd name="connsiteX17205" fmla="*/ 7018294 w 12193268"/>
              <a:gd name="connsiteY17205" fmla="*/ 3414995 h 6852115"/>
              <a:gd name="connsiteX17206" fmla="*/ 6869324 w 12193268"/>
              <a:gd name="connsiteY17206" fmla="*/ 3273463 h 6852115"/>
              <a:gd name="connsiteX17207" fmla="*/ 6951587 w 12193268"/>
              <a:gd name="connsiteY17207" fmla="*/ 3197536 h 6852115"/>
              <a:gd name="connsiteX17208" fmla="*/ 7068088 w 12193268"/>
              <a:gd name="connsiteY17208" fmla="*/ 3304263 h 6852115"/>
              <a:gd name="connsiteX17209" fmla="*/ 7041606 w 12193268"/>
              <a:gd name="connsiteY17209" fmla="*/ 3332049 h 6852115"/>
              <a:gd name="connsiteX17210" fmla="*/ 6952084 w 12193268"/>
              <a:gd name="connsiteY17210" fmla="*/ 3249306 h 6852115"/>
              <a:gd name="connsiteX17211" fmla="*/ 6926024 w 12193268"/>
              <a:gd name="connsiteY17211" fmla="*/ 3273357 h 6852115"/>
              <a:gd name="connsiteX17212" fmla="*/ 7046052 w 12193268"/>
              <a:gd name="connsiteY17212" fmla="*/ 3388423 h 6852115"/>
              <a:gd name="connsiteX17213" fmla="*/ 7130433 w 12193268"/>
              <a:gd name="connsiteY17213" fmla="*/ 3307640 h 6852115"/>
              <a:gd name="connsiteX17214" fmla="*/ 6980883 w 12193268"/>
              <a:gd name="connsiteY17214" fmla="*/ 3168571 h 6852115"/>
              <a:gd name="connsiteX17215" fmla="*/ 7072464 w 12193268"/>
              <a:gd name="connsiteY17215" fmla="*/ 3084043 h 6852115"/>
              <a:gd name="connsiteX17216" fmla="*/ 7184282 w 12193268"/>
              <a:gd name="connsiteY17216" fmla="*/ 3189970 h 6852115"/>
              <a:gd name="connsiteX17217" fmla="*/ 7157800 w 12193268"/>
              <a:gd name="connsiteY17217" fmla="*/ 3217756 h 6852115"/>
              <a:gd name="connsiteX17218" fmla="*/ 7071051 w 12193268"/>
              <a:gd name="connsiteY17218" fmla="*/ 3137575 h 6852115"/>
              <a:gd name="connsiteX17219" fmla="*/ 7036992 w 12193268"/>
              <a:gd name="connsiteY17219" fmla="*/ 3169012 h 6852115"/>
              <a:gd name="connsiteX17220" fmla="*/ 7158209 w 12193268"/>
              <a:gd name="connsiteY17220" fmla="*/ 3281049 h 6852115"/>
              <a:gd name="connsiteX17221" fmla="*/ 7244439 w 12193268"/>
              <a:gd name="connsiteY17221" fmla="*/ 3198499 h 6852115"/>
              <a:gd name="connsiteX17222" fmla="*/ 7099387 w 12193268"/>
              <a:gd name="connsiteY17222" fmla="*/ 3059442 h 6852115"/>
              <a:gd name="connsiteX17223" fmla="*/ 7118541 w 12193268"/>
              <a:gd name="connsiteY17223" fmla="*/ 3040069 h 6852115"/>
              <a:gd name="connsiteX17224" fmla="*/ 7120036 w 12193268"/>
              <a:gd name="connsiteY17224" fmla="*/ 3040068 h 6852115"/>
              <a:gd name="connsiteX17225" fmla="*/ 7119289 w 12193268"/>
              <a:gd name="connsiteY17225" fmla="*/ 3039311 h 6852115"/>
              <a:gd name="connsiteX17226" fmla="*/ 7126380 w 12193268"/>
              <a:gd name="connsiteY17226" fmla="*/ 3032138 h 6852115"/>
              <a:gd name="connsiteX17227" fmla="*/ 7129188 w 12193268"/>
              <a:gd name="connsiteY17227" fmla="*/ 3034828 h 6852115"/>
              <a:gd name="connsiteX17228" fmla="*/ 7123718 w 12193268"/>
              <a:gd name="connsiteY17228" fmla="*/ 3040068 h 6852115"/>
              <a:gd name="connsiteX17229" fmla="*/ 7134653 w 12193268"/>
              <a:gd name="connsiteY17229" fmla="*/ 3040068 h 6852115"/>
              <a:gd name="connsiteX17230" fmla="*/ 7272195 w 12193268"/>
              <a:gd name="connsiteY17230" fmla="*/ 3171927 h 6852115"/>
              <a:gd name="connsiteX17231" fmla="*/ 7409930 w 12193268"/>
              <a:gd name="connsiteY17231" fmla="*/ 3040067 h 6852115"/>
              <a:gd name="connsiteX17232" fmla="*/ 7417795 w 12193268"/>
              <a:gd name="connsiteY17232" fmla="*/ 3040068 h 6852115"/>
              <a:gd name="connsiteX17233" fmla="*/ 7413864 w 12193268"/>
              <a:gd name="connsiteY17233" fmla="*/ 3036300 h 6852115"/>
              <a:gd name="connsiteX17234" fmla="*/ 7420395 w 12193268"/>
              <a:gd name="connsiteY17234" fmla="*/ 3030050 h 6852115"/>
              <a:gd name="connsiteX17235" fmla="*/ 7407333 w 12193268"/>
              <a:gd name="connsiteY17235" fmla="*/ 3030045 h 6852115"/>
              <a:gd name="connsiteX17236" fmla="*/ 7270757 w 12193268"/>
              <a:gd name="connsiteY17236" fmla="*/ 2899201 h 6852115"/>
              <a:gd name="connsiteX17237" fmla="*/ 7134278 w 12193268"/>
              <a:gd name="connsiteY17237" fmla="*/ 3029951 h 6852115"/>
              <a:gd name="connsiteX17238" fmla="*/ 7110034 w 12193268"/>
              <a:gd name="connsiteY17238" fmla="*/ 3029943 h 6852115"/>
              <a:gd name="connsiteX17239" fmla="*/ 7094845 w 12193268"/>
              <a:gd name="connsiteY17239" fmla="*/ 3014566 h 6852115"/>
              <a:gd name="connsiteX17240" fmla="*/ 7243010 w 12193268"/>
              <a:gd name="connsiteY17240" fmla="*/ 2872621 h 6852115"/>
              <a:gd name="connsiteX17241" fmla="*/ 7155876 w 12193268"/>
              <a:gd name="connsiteY17241" fmla="*/ 2789145 h 6852115"/>
              <a:gd name="connsiteX17242" fmla="*/ 7034508 w 12193268"/>
              <a:gd name="connsiteY17242" fmla="*/ 2901243 h 6852115"/>
              <a:gd name="connsiteX17243" fmla="*/ 7068557 w 12193268"/>
              <a:gd name="connsiteY17243" fmla="*/ 2932691 h 6852115"/>
              <a:gd name="connsiteX17244" fmla="*/ 7155335 w 12193268"/>
              <a:gd name="connsiteY17244" fmla="*/ 2852541 h 6852115"/>
              <a:gd name="connsiteX17245" fmla="*/ 7181806 w 12193268"/>
              <a:gd name="connsiteY17245" fmla="*/ 2880336 h 6852115"/>
              <a:gd name="connsiteX17246" fmla="*/ 7069951 w 12193268"/>
              <a:gd name="connsiteY17246" fmla="*/ 2986224 h 6852115"/>
              <a:gd name="connsiteX17247" fmla="*/ 6978401 w 12193268"/>
              <a:gd name="connsiteY17247" fmla="*/ 2901664 h 6852115"/>
              <a:gd name="connsiteX17248" fmla="*/ 7128108 w 12193268"/>
              <a:gd name="connsiteY17248" fmla="*/ 2762546 h 6852115"/>
              <a:gd name="connsiteX17249" fmla="*/ 7044688 w 12193268"/>
              <a:gd name="connsiteY17249" fmla="*/ 2682628 h 6852115"/>
              <a:gd name="connsiteX17250" fmla="*/ 6924531 w 12193268"/>
              <a:gd name="connsiteY17250" fmla="*/ 2797740 h 6852115"/>
              <a:gd name="connsiteX17251" fmla="*/ 6949628 w 12193268"/>
              <a:gd name="connsiteY17251" fmla="*/ 2820921 h 6852115"/>
              <a:gd name="connsiteX17252" fmla="*/ 7039180 w 12193268"/>
              <a:gd name="connsiteY17252" fmla="*/ 2738207 h 6852115"/>
              <a:gd name="connsiteX17253" fmla="*/ 7065652 w 12193268"/>
              <a:gd name="connsiteY17253" fmla="*/ 2766003 h 6852115"/>
              <a:gd name="connsiteX17254" fmla="*/ 6949112 w 12193268"/>
              <a:gd name="connsiteY17254" fmla="*/ 2872691 h 6852115"/>
              <a:gd name="connsiteX17255" fmla="*/ 6866879 w 12193268"/>
              <a:gd name="connsiteY17255" fmla="*/ 2796735 h 6852115"/>
              <a:gd name="connsiteX17256" fmla="*/ 7016943 w 12193268"/>
              <a:gd name="connsiteY17256" fmla="*/ 2656045 h 6852115"/>
              <a:gd name="connsiteX17257" fmla="*/ 6867923 w 12193268"/>
              <a:gd name="connsiteY17257" fmla="*/ 2514563 h 6852115"/>
              <a:gd name="connsiteX17258" fmla="*/ 6950156 w 12193268"/>
              <a:gd name="connsiteY17258" fmla="*/ 2438607 h 6852115"/>
              <a:gd name="connsiteX17259" fmla="*/ 7066695 w 12193268"/>
              <a:gd name="connsiteY17259" fmla="*/ 2545295 h 6852115"/>
              <a:gd name="connsiteX17260" fmla="*/ 7040224 w 12193268"/>
              <a:gd name="connsiteY17260" fmla="*/ 2573090 h 6852115"/>
              <a:gd name="connsiteX17261" fmla="*/ 6950671 w 12193268"/>
              <a:gd name="connsiteY17261" fmla="*/ 2490376 h 6852115"/>
              <a:gd name="connsiteX17262" fmla="*/ 6924620 w 12193268"/>
              <a:gd name="connsiteY17262" fmla="*/ 2514438 h 6852115"/>
              <a:gd name="connsiteX17263" fmla="*/ 7044689 w 12193268"/>
              <a:gd name="connsiteY17263" fmla="*/ 2629464 h 6852115"/>
              <a:gd name="connsiteX17264" fmla="*/ 7129044 w 12193268"/>
              <a:gd name="connsiteY17264" fmla="*/ 2548652 h 6852115"/>
              <a:gd name="connsiteX17265" fmla="*/ 6979444 w 12193268"/>
              <a:gd name="connsiteY17265" fmla="*/ 2409633 h 6852115"/>
              <a:gd name="connsiteX17266" fmla="*/ 7070995 w 12193268"/>
              <a:gd name="connsiteY17266" fmla="*/ 2325073 h 6852115"/>
              <a:gd name="connsiteX17267" fmla="*/ 7182850 w 12193268"/>
              <a:gd name="connsiteY17267" fmla="*/ 2430963 h 6852115"/>
              <a:gd name="connsiteX17268" fmla="*/ 7156378 w 12193268"/>
              <a:gd name="connsiteY17268" fmla="*/ 2458757 h 6852115"/>
              <a:gd name="connsiteX17269" fmla="*/ 7069600 w 12193268"/>
              <a:gd name="connsiteY17269" fmla="*/ 2378606 h 6852115"/>
              <a:gd name="connsiteX17270" fmla="*/ 7035552 w 12193268"/>
              <a:gd name="connsiteY17270" fmla="*/ 2410054 h 6852115"/>
              <a:gd name="connsiteX17271" fmla="*/ 7156810 w 12193268"/>
              <a:gd name="connsiteY17271" fmla="*/ 2522052 h 6852115"/>
              <a:gd name="connsiteX17272" fmla="*/ 7243010 w 12193268"/>
              <a:gd name="connsiteY17272" fmla="*/ 2439471 h 6852115"/>
              <a:gd name="connsiteX17273" fmla="*/ 7097910 w 12193268"/>
              <a:gd name="connsiteY17273" fmla="*/ 2300463 h 6852115"/>
              <a:gd name="connsiteX17274" fmla="*/ 7106596 w 12193268"/>
              <a:gd name="connsiteY17274" fmla="*/ 2291672 h 6852115"/>
              <a:gd name="connsiteX17275" fmla="*/ 7125301 w 12193268"/>
              <a:gd name="connsiteY17275" fmla="*/ 2291672 h 6852115"/>
              <a:gd name="connsiteX17276" fmla="*/ 7115949 w 12193268"/>
              <a:gd name="connsiteY17276" fmla="*/ 2282204 h 6852115"/>
              <a:gd name="connsiteX17277" fmla="*/ 7124893 w 12193268"/>
              <a:gd name="connsiteY17277" fmla="*/ 2273150 h 6852115"/>
              <a:gd name="connsiteX17278" fmla="*/ 7136604 w 12193268"/>
              <a:gd name="connsiteY17278" fmla="*/ 2284370 h 6852115"/>
              <a:gd name="connsiteX17279" fmla="*/ 7128983 w 12193268"/>
              <a:gd name="connsiteY17279" fmla="*/ 2291672 h 6852115"/>
              <a:gd name="connsiteX17280" fmla="*/ 7144227 w 12193268"/>
              <a:gd name="connsiteY17280" fmla="*/ 2291671 h 6852115"/>
              <a:gd name="connsiteX17281" fmla="*/ 7270757 w 12193268"/>
              <a:gd name="connsiteY17281" fmla="*/ 2412889 h 6852115"/>
              <a:gd name="connsiteX17282" fmla="*/ 7397287 w 12193268"/>
              <a:gd name="connsiteY17282" fmla="*/ 2291672 h 6852115"/>
              <a:gd name="connsiteX17283" fmla="*/ 7423061 w 12193268"/>
              <a:gd name="connsiteY17283" fmla="*/ 2291672 h 6852115"/>
              <a:gd name="connsiteX17284" fmla="*/ 7410174 w 12193268"/>
              <a:gd name="connsiteY17284" fmla="*/ 2279326 h 6852115"/>
              <a:gd name="connsiteX17285" fmla="*/ 7418906 w 12193268"/>
              <a:gd name="connsiteY17285" fmla="*/ 2270960 h 6852115"/>
              <a:gd name="connsiteX17286" fmla="*/ 7401443 w 12193268"/>
              <a:gd name="connsiteY17286" fmla="*/ 2270960 h 6852115"/>
              <a:gd name="connsiteX17287" fmla="*/ 7276022 w 12193268"/>
              <a:gd name="connsiteY17287" fmla="*/ 2150807 h 6852115"/>
              <a:gd name="connsiteX17288" fmla="*/ 7150602 w 12193268"/>
              <a:gd name="connsiteY17288" fmla="*/ 2270961 h 6852115"/>
              <a:gd name="connsiteX17289" fmla="*/ 7104842 w 12193268"/>
              <a:gd name="connsiteY17289" fmla="*/ 2270961 h 6852115"/>
              <a:gd name="connsiteX17290" fmla="*/ 7100109 w 12193268"/>
              <a:gd name="connsiteY17290" fmla="*/ 2266169 h 6852115"/>
              <a:gd name="connsiteX17291" fmla="*/ 7248274 w 12193268"/>
              <a:gd name="connsiteY17291" fmla="*/ 2124226 h 6852115"/>
              <a:gd name="connsiteX17292" fmla="*/ 7161140 w 12193268"/>
              <a:gd name="connsiteY17292" fmla="*/ 2040749 h 6852115"/>
              <a:gd name="connsiteX17293" fmla="*/ 7039774 w 12193268"/>
              <a:gd name="connsiteY17293" fmla="*/ 2152847 h 6852115"/>
              <a:gd name="connsiteX17294" fmla="*/ 7073822 w 12193268"/>
              <a:gd name="connsiteY17294" fmla="*/ 2184295 h 6852115"/>
              <a:gd name="connsiteX17295" fmla="*/ 7160599 w 12193268"/>
              <a:gd name="connsiteY17295" fmla="*/ 2104144 h 6852115"/>
              <a:gd name="connsiteX17296" fmla="*/ 7187072 w 12193268"/>
              <a:gd name="connsiteY17296" fmla="*/ 2131939 h 6852115"/>
              <a:gd name="connsiteX17297" fmla="*/ 7075216 w 12193268"/>
              <a:gd name="connsiteY17297" fmla="*/ 2237829 h 6852115"/>
              <a:gd name="connsiteX17298" fmla="*/ 6983666 w 12193268"/>
              <a:gd name="connsiteY17298" fmla="*/ 2153269 h 6852115"/>
              <a:gd name="connsiteX17299" fmla="*/ 7133375 w 12193268"/>
              <a:gd name="connsiteY17299" fmla="*/ 2014149 h 6852115"/>
              <a:gd name="connsiteX17300" fmla="*/ 7049954 w 12193268"/>
              <a:gd name="connsiteY17300" fmla="*/ 1934232 h 6852115"/>
              <a:gd name="connsiteX17301" fmla="*/ 6929797 w 12193268"/>
              <a:gd name="connsiteY17301" fmla="*/ 2049344 h 6852115"/>
              <a:gd name="connsiteX17302" fmla="*/ 6954894 w 12193268"/>
              <a:gd name="connsiteY17302" fmla="*/ 2072524 h 6852115"/>
              <a:gd name="connsiteX17303" fmla="*/ 7044445 w 12193268"/>
              <a:gd name="connsiteY17303" fmla="*/ 1989811 h 6852115"/>
              <a:gd name="connsiteX17304" fmla="*/ 7070917 w 12193268"/>
              <a:gd name="connsiteY17304" fmla="*/ 2017606 h 6852115"/>
              <a:gd name="connsiteX17305" fmla="*/ 6954378 w 12193268"/>
              <a:gd name="connsiteY17305" fmla="*/ 2124294 h 6852115"/>
              <a:gd name="connsiteX17306" fmla="*/ 6872144 w 12193268"/>
              <a:gd name="connsiteY17306" fmla="*/ 2048338 h 6852115"/>
              <a:gd name="connsiteX17307" fmla="*/ 7022207 w 12193268"/>
              <a:gd name="connsiteY17307" fmla="*/ 1907650 h 6852115"/>
              <a:gd name="connsiteX17308" fmla="*/ 6873187 w 12193268"/>
              <a:gd name="connsiteY17308" fmla="*/ 1766167 h 6852115"/>
              <a:gd name="connsiteX17309" fmla="*/ 6955421 w 12193268"/>
              <a:gd name="connsiteY17309" fmla="*/ 1690211 h 6852115"/>
              <a:gd name="connsiteX17310" fmla="*/ 7071960 w 12193268"/>
              <a:gd name="connsiteY17310" fmla="*/ 1796899 h 6852115"/>
              <a:gd name="connsiteX17311" fmla="*/ 7045489 w 12193268"/>
              <a:gd name="connsiteY17311" fmla="*/ 1824694 h 6852115"/>
              <a:gd name="connsiteX17312" fmla="*/ 6955937 w 12193268"/>
              <a:gd name="connsiteY17312" fmla="*/ 1741980 h 6852115"/>
              <a:gd name="connsiteX17313" fmla="*/ 6929886 w 12193268"/>
              <a:gd name="connsiteY17313" fmla="*/ 1766042 h 6852115"/>
              <a:gd name="connsiteX17314" fmla="*/ 7049954 w 12193268"/>
              <a:gd name="connsiteY17314" fmla="*/ 1881068 h 6852115"/>
              <a:gd name="connsiteX17315" fmla="*/ 7134309 w 12193268"/>
              <a:gd name="connsiteY17315" fmla="*/ 1800255 h 6852115"/>
              <a:gd name="connsiteX17316" fmla="*/ 6984708 w 12193268"/>
              <a:gd name="connsiteY17316" fmla="*/ 1661237 h 6852115"/>
              <a:gd name="connsiteX17317" fmla="*/ 7076259 w 12193268"/>
              <a:gd name="connsiteY17317" fmla="*/ 1576676 h 6852115"/>
              <a:gd name="connsiteX17318" fmla="*/ 7188115 w 12193268"/>
              <a:gd name="connsiteY17318" fmla="*/ 1682566 h 6852115"/>
              <a:gd name="connsiteX17319" fmla="*/ 7161642 w 12193268"/>
              <a:gd name="connsiteY17319" fmla="*/ 1710361 h 6852115"/>
              <a:gd name="connsiteX17320" fmla="*/ 7074866 w 12193268"/>
              <a:gd name="connsiteY17320" fmla="*/ 1630210 h 6852115"/>
              <a:gd name="connsiteX17321" fmla="*/ 7040817 w 12193268"/>
              <a:gd name="connsiteY17321" fmla="*/ 1661658 h 6852115"/>
              <a:gd name="connsiteX17322" fmla="*/ 7162073 w 12193268"/>
              <a:gd name="connsiteY17322" fmla="*/ 1773656 h 6852115"/>
              <a:gd name="connsiteX17323" fmla="*/ 7248275 w 12193268"/>
              <a:gd name="connsiteY17323" fmla="*/ 1691075 h 6852115"/>
              <a:gd name="connsiteX17324" fmla="*/ 7103174 w 12193268"/>
              <a:gd name="connsiteY17324" fmla="*/ 1552068 h 6852115"/>
              <a:gd name="connsiteX17325" fmla="*/ 7130158 w 12193268"/>
              <a:gd name="connsiteY17325" fmla="*/ 1524754 h 6852115"/>
              <a:gd name="connsiteX17326" fmla="*/ 7276021 w 12193268"/>
              <a:gd name="connsiteY17326" fmla="*/ 1664493 h 6852115"/>
              <a:gd name="connsiteX17327" fmla="*/ 7424171 w 12193268"/>
              <a:gd name="connsiteY17327" fmla="*/ 1522565 h 6852115"/>
              <a:gd name="connsiteX17328" fmla="*/ 7421398 w 12193268"/>
              <a:gd name="connsiteY17328" fmla="*/ 1522565 h 6852115"/>
              <a:gd name="connsiteX17329" fmla="*/ 7274839 w 12193268"/>
              <a:gd name="connsiteY17329" fmla="*/ 1382064 h 6852115"/>
              <a:gd name="connsiteX17330" fmla="*/ 7128078 w 12193268"/>
              <a:gd name="connsiteY17330" fmla="*/ 1522565 h 6852115"/>
              <a:gd name="connsiteX17331" fmla="*/ 7123762 w 12193268"/>
              <a:gd name="connsiteY17331" fmla="*/ 1522565 h 6852115"/>
              <a:gd name="connsiteX17332" fmla="*/ 7098887 w 12193268"/>
              <a:gd name="connsiteY17332" fmla="*/ 1497367 h 6852115"/>
              <a:gd name="connsiteX17333" fmla="*/ 7247104 w 12193268"/>
              <a:gd name="connsiteY17333" fmla="*/ 1355472 h 6852115"/>
              <a:gd name="connsiteX17334" fmla="*/ 7159997 w 12193268"/>
              <a:gd name="connsiteY17334" fmla="*/ 1271967 h 6852115"/>
              <a:gd name="connsiteX17335" fmla="*/ 7038593 w 12193268"/>
              <a:gd name="connsiteY17335" fmla="*/ 1384024 h 6852115"/>
              <a:gd name="connsiteX17336" fmla="*/ 7072628 w 12193268"/>
              <a:gd name="connsiteY17336" fmla="*/ 1415483 h 6852115"/>
              <a:gd name="connsiteX17337" fmla="*/ 7159433 w 12193268"/>
              <a:gd name="connsiteY17337" fmla="*/ 1335362 h 6852115"/>
              <a:gd name="connsiteX17338" fmla="*/ 7185896 w 12193268"/>
              <a:gd name="connsiteY17338" fmla="*/ 1363166 h 6852115"/>
              <a:gd name="connsiteX17339" fmla="*/ 7074004 w 12193268"/>
              <a:gd name="connsiteY17339" fmla="*/ 1469017 h 6852115"/>
              <a:gd name="connsiteX17340" fmla="*/ 6982484 w 12193268"/>
              <a:gd name="connsiteY17340" fmla="*/ 1384425 h 6852115"/>
              <a:gd name="connsiteX17341" fmla="*/ 7132240 w 12193268"/>
              <a:gd name="connsiteY17341" fmla="*/ 1245357 h 6852115"/>
              <a:gd name="connsiteX17342" fmla="*/ 7048848 w 12193268"/>
              <a:gd name="connsiteY17342" fmla="*/ 1165411 h 6852115"/>
              <a:gd name="connsiteX17343" fmla="*/ 6928651 w 12193268"/>
              <a:gd name="connsiteY17343" fmla="*/ 1280482 h 6852115"/>
              <a:gd name="connsiteX17344" fmla="*/ 6953740 w 12193268"/>
              <a:gd name="connsiteY17344" fmla="*/ 1303672 h 6852115"/>
              <a:gd name="connsiteX17345" fmla="*/ 7043321 w 12193268"/>
              <a:gd name="connsiteY17345" fmla="*/ 1220990 h 6852115"/>
              <a:gd name="connsiteX17346" fmla="*/ 7069783 w 12193268"/>
              <a:gd name="connsiteY17346" fmla="*/ 1248793 h 6852115"/>
              <a:gd name="connsiteX17347" fmla="*/ 6953205 w 12193268"/>
              <a:gd name="connsiteY17347" fmla="*/ 1355442 h 6852115"/>
              <a:gd name="connsiteX17348" fmla="*/ 6870999 w 12193268"/>
              <a:gd name="connsiteY17348" fmla="*/ 1279458 h 6852115"/>
              <a:gd name="connsiteX17349" fmla="*/ 7021111 w 12193268"/>
              <a:gd name="connsiteY17349" fmla="*/ 1138820 h 6852115"/>
              <a:gd name="connsiteX17350" fmla="*/ 6872142 w 12193268"/>
              <a:gd name="connsiteY17350" fmla="*/ 997286 h 6852115"/>
              <a:gd name="connsiteX17351" fmla="*/ 6954403 w 12193268"/>
              <a:gd name="connsiteY17351" fmla="*/ 921357 h 6852115"/>
              <a:gd name="connsiteX17352" fmla="*/ 7070904 w 12193268"/>
              <a:gd name="connsiteY17352" fmla="*/ 1028086 h 6852115"/>
              <a:gd name="connsiteX17353" fmla="*/ 7044421 w 12193268"/>
              <a:gd name="connsiteY17353" fmla="*/ 1055872 h 6852115"/>
              <a:gd name="connsiteX17354" fmla="*/ 6954900 w 12193268"/>
              <a:gd name="connsiteY17354" fmla="*/ 973127 h 6852115"/>
              <a:gd name="connsiteX17355" fmla="*/ 6928840 w 12193268"/>
              <a:gd name="connsiteY17355" fmla="*/ 997181 h 6852115"/>
              <a:gd name="connsiteX17356" fmla="*/ 7048868 w 12193268"/>
              <a:gd name="connsiteY17356" fmla="*/ 1112247 h 6852115"/>
              <a:gd name="connsiteX17357" fmla="*/ 7133251 w 12193268"/>
              <a:gd name="connsiteY17357" fmla="*/ 1031464 h 6852115"/>
              <a:gd name="connsiteX17358" fmla="*/ 6983700 w 12193268"/>
              <a:gd name="connsiteY17358" fmla="*/ 892394 h 6852115"/>
              <a:gd name="connsiteX17359" fmla="*/ 7075282 w 12193268"/>
              <a:gd name="connsiteY17359" fmla="*/ 807865 h 6852115"/>
              <a:gd name="connsiteX17360" fmla="*/ 7187098 w 12193268"/>
              <a:gd name="connsiteY17360" fmla="*/ 913793 h 6852115"/>
              <a:gd name="connsiteX17361" fmla="*/ 7160617 w 12193268"/>
              <a:gd name="connsiteY17361" fmla="*/ 941578 h 6852115"/>
              <a:gd name="connsiteX17362" fmla="*/ 7073867 w 12193268"/>
              <a:gd name="connsiteY17362" fmla="*/ 861398 h 6852115"/>
              <a:gd name="connsiteX17363" fmla="*/ 7039808 w 12193268"/>
              <a:gd name="connsiteY17363" fmla="*/ 892834 h 6852115"/>
              <a:gd name="connsiteX17364" fmla="*/ 7161025 w 12193268"/>
              <a:gd name="connsiteY17364" fmla="*/ 1004874 h 6852115"/>
              <a:gd name="connsiteX17365" fmla="*/ 7247256 w 12193268"/>
              <a:gd name="connsiteY17365" fmla="*/ 922322 h 6852115"/>
              <a:gd name="connsiteX17366" fmla="*/ 7102205 w 12193268"/>
              <a:gd name="connsiteY17366" fmla="*/ 783265 h 6852115"/>
              <a:gd name="connsiteX17367" fmla="*/ 7110894 w 12193268"/>
              <a:gd name="connsiteY17367" fmla="*/ 774475 h 6852115"/>
              <a:gd name="connsiteX17368" fmla="*/ 7129600 w 12193268"/>
              <a:gd name="connsiteY17368" fmla="*/ 774482 h 6852115"/>
              <a:gd name="connsiteX17369" fmla="*/ 7120250 w 12193268"/>
              <a:gd name="connsiteY17369" fmla="*/ 765011 h 6852115"/>
              <a:gd name="connsiteX17370" fmla="*/ 7129197 w 12193268"/>
              <a:gd name="connsiteY17370" fmla="*/ 755961 h 6852115"/>
              <a:gd name="connsiteX17371" fmla="*/ 7140905 w 12193268"/>
              <a:gd name="connsiteY17371" fmla="*/ 767185 h 6852115"/>
              <a:gd name="connsiteX17372" fmla="*/ 7133280 w 12193268"/>
              <a:gd name="connsiteY17372" fmla="*/ 774483 h 6852115"/>
              <a:gd name="connsiteX17373" fmla="*/ 7148524 w 12193268"/>
              <a:gd name="connsiteY17373" fmla="*/ 774488 h 6852115"/>
              <a:gd name="connsiteX17374" fmla="*/ 7275012 w 12193268"/>
              <a:gd name="connsiteY17374" fmla="*/ 895750 h 6852115"/>
              <a:gd name="connsiteX17375" fmla="*/ 7401585 w 12193268"/>
              <a:gd name="connsiteY17375" fmla="*/ 774575 h 6852115"/>
              <a:gd name="connsiteX17376" fmla="*/ 7427359 w 12193268"/>
              <a:gd name="connsiteY17376" fmla="*/ 774584 h 6852115"/>
              <a:gd name="connsiteX17377" fmla="*/ 7414477 w 12193268"/>
              <a:gd name="connsiteY17377" fmla="*/ 762234 h 6852115"/>
              <a:gd name="connsiteX17378" fmla="*/ 7423212 w 12193268"/>
              <a:gd name="connsiteY17378" fmla="*/ 753872 h 6852115"/>
              <a:gd name="connsiteX17379" fmla="*/ 7405748 w 12193268"/>
              <a:gd name="connsiteY17379" fmla="*/ 753866 h 6852115"/>
              <a:gd name="connsiteX17380" fmla="*/ 7280370 w 12193268"/>
              <a:gd name="connsiteY17380" fmla="*/ 633669 h 6852115"/>
              <a:gd name="connsiteX17381" fmla="*/ 7154906 w 12193268"/>
              <a:gd name="connsiteY17381" fmla="*/ 753780 h 6852115"/>
              <a:gd name="connsiteX17382" fmla="*/ 7109147 w 12193268"/>
              <a:gd name="connsiteY17382" fmla="*/ 753764 h 6852115"/>
              <a:gd name="connsiteX17383" fmla="*/ 7104415 w 12193268"/>
              <a:gd name="connsiteY17383" fmla="*/ 748972 h 6852115"/>
              <a:gd name="connsiteX17384" fmla="*/ 7252633 w 12193268"/>
              <a:gd name="connsiteY17384" fmla="*/ 607078 h 6852115"/>
              <a:gd name="connsiteX17385" fmla="*/ 7165526 w 12193268"/>
              <a:gd name="connsiteY17385" fmla="*/ 523572 h 6852115"/>
              <a:gd name="connsiteX17386" fmla="*/ 7044120 w 12193268"/>
              <a:gd name="connsiteY17386" fmla="*/ 635629 h 6852115"/>
              <a:gd name="connsiteX17387" fmla="*/ 7078157 w 12193268"/>
              <a:gd name="connsiteY17387" fmla="*/ 667088 h 6852115"/>
              <a:gd name="connsiteX17388" fmla="*/ 7164963 w 12193268"/>
              <a:gd name="connsiteY17388" fmla="*/ 586967 h 6852115"/>
              <a:gd name="connsiteX17389" fmla="*/ 7191425 w 12193268"/>
              <a:gd name="connsiteY17389" fmla="*/ 614771 h 6852115"/>
              <a:gd name="connsiteX17390" fmla="*/ 7079534 w 12193268"/>
              <a:gd name="connsiteY17390" fmla="*/ 720621 h 6852115"/>
              <a:gd name="connsiteX17391" fmla="*/ 6988013 w 12193268"/>
              <a:gd name="connsiteY17391" fmla="*/ 636030 h 6852115"/>
              <a:gd name="connsiteX17392" fmla="*/ 7137770 w 12193268"/>
              <a:gd name="connsiteY17392" fmla="*/ 496963 h 6852115"/>
              <a:gd name="connsiteX17393" fmla="*/ 7054378 w 12193268"/>
              <a:gd name="connsiteY17393" fmla="*/ 417016 h 6852115"/>
              <a:gd name="connsiteX17394" fmla="*/ 6934181 w 12193268"/>
              <a:gd name="connsiteY17394" fmla="*/ 532087 h 6852115"/>
              <a:gd name="connsiteX17395" fmla="*/ 6959269 w 12193268"/>
              <a:gd name="connsiteY17395" fmla="*/ 555277 h 6852115"/>
              <a:gd name="connsiteX17396" fmla="*/ 7048850 w 12193268"/>
              <a:gd name="connsiteY17396" fmla="*/ 472594 h 6852115"/>
              <a:gd name="connsiteX17397" fmla="*/ 7075313 w 12193268"/>
              <a:gd name="connsiteY17397" fmla="*/ 500398 h 6852115"/>
              <a:gd name="connsiteX17398" fmla="*/ 6958734 w 12193268"/>
              <a:gd name="connsiteY17398" fmla="*/ 607046 h 6852115"/>
              <a:gd name="connsiteX17399" fmla="*/ 6876528 w 12193268"/>
              <a:gd name="connsiteY17399" fmla="*/ 531063 h 6852115"/>
              <a:gd name="connsiteX17400" fmla="*/ 7026640 w 12193268"/>
              <a:gd name="connsiteY17400" fmla="*/ 390425 h 6852115"/>
              <a:gd name="connsiteX17401" fmla="*/ 6877671 w 12193268"/>
              <a:gd name="connsiteY17401" fmla="*/ 248891 h 6852115"/>
              <a:gd name="connsiteX17402" fmla="*/ 6959931 w 12193268"/>
              <a:gd name="connsiteY17402" fmla="*/ 172964 h 6852115"/>
              <a:gd name="connsiteX17403" fmla="*/ 7076432 w 12193268"/>
              <a:gd name="connsiteY17403" fmla="*/ 279692 h 6852115"/>
              <a:gd name="connsiteX17404" fmla="*/ 7049951 w 12193268"/>
              <a:gd name="connsiteY17404" fmla="*/ 307477 h 6852115"/>
              <a:gd name="connsiteX17405" fmla="*/ 6960428 w 12193268"/>
              <a:gd name="connsiteY17405" fmla="*/ 224733 h 6852115"/>
              <a:gd name="connsiteX17406" fmla="*/ 6934370 w 12193268"/>
              <a:gd name="connsiteY17406" fmla="*/ 248785 h 6852115"/>
              <a:gd name="connsiteX17407" fmla="*/ 7054396 w 12193268"/>
              <a:gd name="connsiteY17407" fmla="*/ 363853 h 6852115"/>
              <a:gd name="connsiteX17408" fmla="*/ 7138781 w 12193268"/>
              <a:gd name="connsiteY17408" fmla="*/ 283069 h 6852115"/>
              <a:gd name="connsiteX17409" fmla="*/ 6989229 w 12193268"/>
              <a:gd name="connsiteY17409" fmla="*/ 143999 h 6852115"/>
              <a:gd name="connsiteX17410" fmla="*/ 7080811 w 12193268"/>
              <a:gd name="connsiteY17410" fmla="*/ 59471 h 6852115"/>
              <a:gd name="connsiteX17411" fmla="*/ 7192627 w 12193268"/>
              <a:gd name="connsiteY17411" fmla="*/ 165399 h 6852115"/>
              <a:gd name="connsiteX17412" fmla="*/ 7166147 w 12193268"/>
              <a:gd name="connsiteY17412" fmla="*/ 193184 h 6852115"/>
              <a:gd name="connsiteX17413" fmla="*/ 7079397 w 12193268"/>
              <a:gd name="connsiteY17413" fmla="*/ 113004 h 6852115"/>
              <a:gd name="connsiteX17414" fmla="*/ 7045338 w 12193268"/>
              <a:gd name="connsiteY17414" fmla="*/ 144440 h 6852115"/>
              <a:gd name="connsiteX17415" fmla="*/ 7166555 w 12193268"/>
              <a:gd name="connsiteY17415" fmla="*/ 256479 h 6852115"/>
              <a:gd name="connsiteX17416" fmla="*/ 7252785 w 12193268"/>
              <a:gd name="connsiteY17416" fmla="*/ 173927 h 6852115"/>
              <a:gd name="connsiteX17417" fmla="*/ 7107734 w 12193268"/>
              <a:gd name="connsiteY17417" fmla="*/ 34871 h 6852115"/>
              <a:gd name="connsiteX17418" fmla="*/ 7134726 w 12193268"/>
              <a:gd name="connsiteY17418" fmla="*/ 7566 h 6852115"/>
              <a:gd name="connsiteX17419" fmla="*/ 7280541 w 12193268"/>
              <a:gd name="connsiteY17419" fmla="*/ 147355 h 6852115"/>
              <a:gd name="connsiteX17420" fmla="*/ 7428741 w 12193268"/>
              <a:gd name="connsiteY17420" fmla="*/ 5478 h 6852115"/>
              <a:gd name="connsiteX17421" fmla="*/ 7360440 w 12193268"/>
              <a:gd name="connsiteY17421" fmla="*/ 5454 h 6852115"/>
              <a:gd name="connsiteX17422" fmla="*/ 7279876 w 12193268"/>
              <a:gd name="connsiteY17422" fmla="*/ 84736 h 6852115"/>
              <a:gd name="connsiteX17423" fmla="*/ 7199368 w 12193268"/>
              <a:gd name="connsiteY17423" fmla="*/ 5399 h 6852115"/>
              <a:gd name="connsiteX17424" fmla="*/ 6963368 w 12193268"/>
              <a:gd name="connsiteY17424" fmla="*/ 5319 h 6852115"/>
              <a:gd name="connsiteX17425" fmla="*/ 6721005 w 12193268"/>
              <a:gd name="connsiteY17425" fmla="*/ 229020 h 6852115"/>
              <a:gd name="connsiteX17426" fmla="*/ 6721003 w 12193268"/>
              <a:gd name="connsiteY17426" fmla="*/ 231468 h 6852115"/>
              <a:gd name="connsiteX17427" fmla="*/ 6489071 w 12193268"/>
              <a:gd name="connsiteY17427" fmla="*/ 17095 h 6852115"/>
              <a:gd name="connsiteX17428" fmla="*/ 6418608 w 12193268"/>
              <a:gd name="connsiteY17428" fmla="*/ 17072 h 6852115"/>
              <a:gd name="connsiteX17429" fmla="*/ 6720980 w 12193268"/>
              <a:gd name="connsiteY17429" fmla="*/ 296550 h 6852115"/>
              <a:gd name="connsiteX17430" fmla="*/ 6720982 w 12193268"/>
              <a:gd name="connsiteY17430" fmla="*/ 294101 h 6852115"/>
              <a:gd name="connsiteX17431" fmla="*/ 7033831 w 12193268"/>
              <a:gd name="connsiteY17431" fmla="*/ 5343 h 6852115"/>
              <a:gd name="connsiteX17432" fmla="*/ 6846159 w 12193268"/>
              <a:gd name="connsiteY17432" fmla="*/ 5278 h 6852115"/>
              <a:gd name="connsiteX17433" fmla="*/ 6721042 w 12193268"/>
              <a:gd name="connsiteY17433" fmla="*/ 120760 h 6852115"/>
              <a:gd name="connsiteX17434" fmla="*/ 6721041 w 12193268"/>
              <a:gd name="connsiteY17434" fmla="*/ 123208 h 6852115"/>
              <a:gd name="connsiteX17435" fmla="*/ 6606280 w 12193268"/>
              <a:gd name="connsiteY17435" fmla="*/ 17135 h 6852115"/>
              <a:gd name="connsiteX17436" fmla="*/ 6545634 w 12193268"/>
              <a:gd name="connsiteY17436" fmla="*/ 17115 h 6852115"/>
              <a:gd name="connsiteX17437" fmla="*/ 6721023 w 12193268"/>
              <a:gd name="connsiteY17437" fmla="*/ 179223 h 6852115"/>
              <a:gd name="connsiteX17438" fmla="*/ 6721023 w 12193268"/>
              <a:gd name="connsiteY17438" fmla="*/ 176774 h 6852115"/>
              <a:gd name="connsiteX17439" fmla="*/ 6906805 w 12193268"/>
              <a:gd name="connsiteY17439" fmla="*/ 5299 h 6852115"/>
              <a:gd name="connsiteX17440" fmla="*/ 6721083 w 12193268"/>
              <a:gd name="connsiteY17440" fmla="*/ 5235 h 6852115"/>
              <a:gd name="connsiteX17441" fmla="*/ 6721080 w 12193268"/>
              <a:gd name="connsiteY17441" fmla="*/ 17175 h 6852115"/>
              <a:gd name="connsiteX17442" fmla="*/ 6662844 w 12193268"/>
              <a:gd name="connsiteY17442" fmla="*/ 17155 h 6852115"/>
              <a:gd name="connsiteX17443" fmla="*/ 6721060 w 12193268"/>
              <a:gd name="connsiteY17443" fmla="*/ 70963 h 6852115"/>
              <a:gd name="connsiteX17444" fmla="*/ 6721062 w 12193268"/>
              <a:gd name="connsiteY17444" fmla="*/ 68514 h 6852115"/>
              <a:gd name="connsiteX17445" fmla="*/ 6789594 w 12193268"/>
              <a:gd name="connsiteY17445" fmla="*/ 5259 h 6852115"/>
              <a:gd name="connsiteX17446" fmla="*/ 9964123 w 12193268"/>
              <a:gd name="connsiteY17446" fmla="*/ 361 h 6852115"/>
              <a:gd name="connsiteX17447" fmla="*/ 10000739 w 12193268"/>
              <a:gd name="connsiteY17447" fmla="*/ 34204 h 6852115"/>
              <a:gd name="connsiteX17448" fmla="*/ 10000737 w 12193268"/>
              <a:gd name="connsiteY17448" fmla="*/ 40048 h 6852115"/>
              <a:gd name="connsiteX17449" fmla="*/ 10003902 w 12193268"/>
              <a:gd name="connsiteY17449" fmla="*/ 37128 h 6852115"/>
              <a:gd name="connsiteX17450" fmla="*/ 10005653 w 12193268"/>
              <a:gd name="connsiteY17450" fmla="*/ 38746 h 6852115"/>
              <a:gd name="connsiteX17451" fmla="*/ 10005654 w 12193268"/>
              <a:gd name="connsiteY17451" fmla="*/ 35511 h 6852115"/>
              <a:gd name="connsiteX17452" fmla="*/ 10027053 w 12193268"/>
              <a:gd name="connsiteY17452" fmla="*/ 15758 h 6852115"/>
              <a:gd name="connsiteX17453" fmla="*/ 10005661 w 12193268"/>
              <a:gd name="connsiteY17453" fmla="*/ 15751 h 6852115"/>
              <a:gd name="connsiteX17454" fmla="*/ 10005666 w 12193268"/>
              <a:gd name="connsiteY17454" fmla="*/ 376 h 6852115"/>
              <a:gd name="connsiteX17455" fmla="*/ 9846913 w 12193268"/>
              <a:gd name="connsiteY17455" fmla="*/ 321 h 6852115"/>
              <a:gd name="connsiteX17456" fmla="*/ 10000701 w 12193268"/>
              <a:gd name="connsiteY17456" fmla="*/ 142465 h 6852115"/>
              <a:gd name="connsiteX17457" fmla="*/ 10000699 w 12193268"/>
              <a:gd name="connsiteY17457" fmla="*/ 148308 h 6852115"/>
              <a:gd name="connsiteX17458" fmla="*/ 10003864 w 12193268"/>
              <a:gd name="connsiteY17458" fmla="*/ 145388 h 6852115"/>
              <a:gd name="connsiteX17459" fmla="*/ 10005614 w 12193268"/>
              <a:gd name="connsiteY17459" fmla="*/ 147006 h 6852115"/>
              <a:gd name="connsiteX17460" fmla="*/ 10005615 w 12193268"/>
              <a:gd name="connsiteY17460" fmla="*/ 143771 h 6852115"/>
              <a:gd name="connsiteX17461" fmla="*/ 10144264 w 12193268"/>
              <a:gd name="connsiteY17461" fmla="*/ 15798 h 6852115"/>
              <a:gd name="connsiteX17462" fmla="*/ 10083617 w 12193268"/>
              <a:gd name="connsiteY17462" fmla="*/ 15778 h 6852115"/>
              <a:gd name="connsiteX17463" fmla="*/ 10003883 w 12193268"/>
              <a:gd name="connsiteY17463" fmla="*/ 89373 h 6852115"/>
              <a:gd name="connsiteX17464" fmla="*/ 9907559 w 12193268"/>
              <a:gd name="connsiteY17464" fmla="*/ 342 h 6852115"/>
              <a:gd name="connsiteX17465" fmla="*/ 9719888 w 12193268"/>
              <a:gd name="connsiteY17465" fmla="*/ 277 h 6852115"/>
              <a:gd name="connsiteX17466" fmla="*/ 10000660 w 12193268"/>
              <a:gd name="connsiteY17466" fmla="*/ 259791 h 6852115"/>
              <a:gd name="connsiteX17467" fmla="*/ 10000659 w 12193268"/>
              <a:gd name="connsiteY17467" fmla="*/ 265634 h 6852115"/>
              <a:gd name="connsiteX17468" fmla="*/ 10003822 w 12193268"/>
              <a:gd name="connsiteY17468" fmla="*/ 262714 h 6852115"/>
              <a:gd name="connsiteX17469" fmla="*/ 10005573 w 12193268"/>
              <a:gd name="connsiteY17469" fmla="*/ 264333 h 6852115"/>
              <a:gd name="connsiteX17470" fmla="*/ 10005574 w 12193268"/>
              <a:gd name="connsiteY17470" fmla="*/ 261096 h 6852115"/>
              <a:gd name="connsiteX17471" fmla="*/ 10271286 w 12193268"/>
              <a:gd name="connsiteY17471" fmla="*/ 15841 h 6852115"/>
              <a:gd name="connsiteX17472" fmla="*/ 10200826 w 12193268"/>
              <a:gd name="connsiteY17472" fmla="*/ 15818 h 6852115"/>
              <a:gd name="connsiteX17473" fmla="*/ 10003845 w 12193268"/>
              <a:gd name="connsiteY17473" fmla="*/ 197633 h 6852115"/>
              <a:gd name="connsiteX17474" fmla="*/ 9790349 w 12193268"/>
              <a:gd name="connsiteY17474" fmla="*/ 302 h 6852115"/>
              <a:gd name="connsiteX17475" fmla="*/ 9617693 w 12193268"/>
              <a:gd name="connsiteY17475" fmla="*/ 243 h 6852115"/>
              <a:gd name="connsiteX17476" fmla="*/ 9644359 w 12193268"/>
              <a:gd name="connsiteY17476" fmla="*/ 27256 h 6852115"/>
              <a:gd name="connsiteX17477" fmla="*/ 9496601 w 12193268"/>
              <a:gd name="connsiteY17477" fmla="*/ 168711 h 6852115"/>
              <a:gd name="connsiteX17478" fmla="*/ 9584146 w 12193268"/>
              <a:gd name="connsiteY17478" fmla="*/ 252639 h 6852115"/>
              <a:gd name="connsiteX17479" fmla="*/ 9706985 w 12193268"/>
              <a:gd name="connsiteY17479" fmla="*/ 139259 h 6852115"/>
              <a:gd name="connsiteX17480" fmla="*/ 9672948 w 12193268"/>
              <a:gd name="connsiteY17480" fmla="*/ 107799 h 6852115"/>
              <a:gd name="connsiteX17481" fmla="*/ 9586142 w 12193268"/>
              <a:gd name="connsiteY17481" fmla="*/ 187921 h 6852115"/>
              <a:gd name="connsiteX17482" fmla="*/ 9559680 w 12193268"/>
              <a:gd name="connsiteY17482" fmla="*/ 160118 h 6852115"/>
              <a:gd name="connsiteX17483" fmla="*/ 9671573 w 12193268"/>
              <a:gd name="connsiteY17483" fmla="*/ 54266 h 6852115"/>
              <a:gd name="connsiteX17484" fmla="*/ 9763093 w 12193268"/>
              <a:gd name="connsiteY17484" fmla="*/ 138857 h 6852115"/>
              <a:gd name="connsiteX17485" fmla="*/ 9611902 w 12193268"/>
              <a:gd name="connsiteY17485" fmla="*/ 279249 h 6852115"/>
              <a:gd name="connsiteX17486" fmla="*/ 9694854 w 12193268"/>
              <a:gd name="connsiteY17486" fmla="*/ 358772 h 6852115"/>
              <a:gd name="connsiteX17487" fmla="*/ 9816451 w 12193268"/>
              <a:gd name="connsiteY17487" fmla="*/ 242362 h 6852115"/>
              <a:gd name="connsiteX17488" fmla="*/ 9791836 w 12193268"/>
              <a:gd name="connsiteY17488" fmla="*/ 219610 h 6852115"/>
              <a:gd name="connsiteX17489" fmla="*/ 9702257 w 12193268"/>
              <a:gd name="connsiteY17489" fmla="*/ 302294 h 6852115"/>
              <a:gd name="connsiteX17490" fmla="*/ 9675794 w 12193268"/>
              <a:gd name="connsiteY17490" fmla="*/ 274489 h 6852115"/>
              <a:gd name="connsiteX17491" fmla="*/ 9792371 w 12193268"/>
              <a:gd name="connsiteY17491" fmla="*/ 167842 h 6852115"/>
              <a:gd name="connsiteX17492" fmla="*/ 9874579 w 12193268"/>
              <a:gd name="connsiteY17492" fmla="*/ 243825 h 6852115"/>
              <a:gd name="connsiteX17493" fmla="*/ 9722592 w 12193268"/>
              <a:gd name="connsiteY17493" fmla="*/ 385364 h 6852115"/>
              <a:gd name="connsiteX17494" fmla="*/ 9873436 w 12193268"/>
              <a:gd name="connsiteY17494" fmla="*/ 526211 h 6852115"/>
              <a:gd name="connsiteX17495" fmla="*/ 9791174 w 12193268"/>
              <a:gd name="connsiteY17495" fmla="*/ 602138 h 6852115"/>
              <a:gd name="connsiteX17496" fmla="*/ 9784653 w 12193268"/>
              <a:gd name="connsiteY17496" fmla="*/ 595286 h 6852115"/>
              <a:gd name="connsiteX17497" fmla="*/ 9783753 w 12193268"/>
              <a:gd name="connsiteY17497" fmla="*/ 596231 h 6852115"/>
              <a:gd name="connsiteX17498" fmla="*/ 9674673 w 12193268"/>
              <a:gd name="connsiteY17498" fmla="*/ 495410 h 6852115"/>
              <a:gd name="connsiteX17499" fmla="*/ 9701154 w 12193268"/>
              <a:gd name="connsiteY17499" fmla="*/ 467625 h 6852115"/>
              <a:gd name="connsiteX17500" fmla="*/ 9790677 w 12193268"/>
              <a:gd name="connsiteY17500" fmla="*/ 550369 h 6852115"/>
              <a:gd name="connsiteX17501" fmla="*/ 9815417 w 12193268"/>
              <a:gd name="connsiteY17501" fmla="*/ 527534 h 6852115"/>
              <a:gd name="connsiteX17502" fmla="*/ 9694835 w 12193268"/>
              <a:gd name="connsiteY17502" fmla="*/ 411936 h 6852115"/>
              <a:gd name="connsiteX17503" fmla="*/ 9611738 w 12193268"/>
              <a:gd name="connsiteY17503" fmla="*/ 491489 h 6852115"/>
              <a:gd name="connsiteX17504" fmla="*/ 9761877 w 12193268"/>
              <a:gd name="connsiteY17504" fmla="*/ 631103 h 6852115"/>
              <a:gd name="connsiteX17505" fmla="*/ 9670296 w 12193268"/>
              <a:gd name="connsiteY17505" fmla="*/ 715632 h 6852115"/>
              <a:gd name="connsiteX17506" fmla="*/ 9558478 w 12193268"/>
              <a:gd name="connsiteY17506" fmla="*/ 609704 h 6852115"/>
              <a:gd name="connsiteX17507" fmla="*/ 9584960 w 12193268"/>
              <a:gd name="connsiteY17507" fmla="*/ 581919 h 6852115"/>
              <a:gd name="connsiteX17508" fmla="*/ 9671709 w 12193268"/>
              <a:gd name="connsiteY17508" fmla="*/ 662099 h 6852115"/>
              <a:gd name="connsiteX17509" fmla="*/ 9705768 w 12193268"/>
              <a:gd name="connsiteY17509" fmla="*/ 630663 h 6852115"/>
              <a:gd name="connsiteX17510" fmla="*/ 9583962 w 12193268"/>
              <a:gd name="connsiteY17510" fmla="*/ 518079 h 6852115"/>
              <a:gd name="connsiteX17511" fmla="*/ 9496448 w 12193268"/>
              <a:gd name="connsiteY17511" fmla="*/ 601861 h 6852115"/>
              <a:gd name="connsiteX17512" fmla="*/ 9647172 w 12193268"/>
              <a:gd name="connsiteY17512" fmla="*/ 746356 h 6852115"/>
              <a:gd name="connsiteX17513" fmla="*/ 9644906 w 12193268"/>
              <a:gd name="connsiteY17513" fmla="*/ 748648 h 6852115"/>
              <a:gd name="connsiteX17514" fmla="*/ 9612163 w 12193268"/>
              <a:gd name="connsiteY17514" fmla="*/ 748636 h 6852115"/>
              <a:gd name="connsiteX17515" fmla="*/ 9628529 w 12193268"/>
              <a:gd name="connsiteY17515" fmla="*/ 765215 h 6852115"/>
              <a:gd name="connsiteX17516" fmla="*/ 9624439 w 12193268"/>
              <a:gd name="connsiteY17516" fmla="*/ 769352 h 6852115"/>
              <a:gd name="connsiteX17517" fmla="*/ 9632614 w 12193268"/>
              <a:gd name="connsiteY17517" fmla="*/ 769354 h 6852115"/>
              <a:gd name="connsiteX17518" fmla="*/ 9638829 w 12193268"/>
              <a:gd name="connsiteY17518" fmla="*/ 775650 h 6852115"/>
              <a:gd name="connsiteX17519" fmla="*/ 9491072 w 12193268"/>
              <a:gd name="connsiteY17519" fmla="*/ 917105 h 6852115"/>
              <a:gd name="connsiteX17520" fmla="*/ 9578617 w 12193268"/>
              <a:gd name="connsiteY17520" fmla="*/ 1001033 h 6852115"/>
              <a:gd name="connsiteX17521" fmla="*/ 9701456 w 12193268"/>
              <a:gd name="connsiteY17521" fmla="*/ 887653 h 6852115"/>
              <a:gd name="connsiteX17522" fmla="*/ 9667419 w 12193268"/>
              <a:gd name="connsiteY17522" fmla="*/ 856193 h 6852115"/>
              <a:gd name="connsiteX17523" fmla="*/ 9580612 w 12193268"/>
              <a:gd name="connsiteY17523" fmla="*/ 936315 h 6852115"/>
              <a:gd name="connsiteX17524" fmla="*/ 9554151 w 12193268"/>
              <a:gd name="connsiteY17524" fmla="*/ 908511 h 6852115"/>
              <a:gd name="connsiteX17525" fmla="*/ 9666043 w 12193268"/>
              <a:gd name="connsiteY17525" fmla="*/ 802660 h 6852115"/>
              <a:gd name="connsiteX17526" fmla="*/ 9757564 w 12193268"/>
              <a:gd name="connsiteY17526" fmla="*/ 887251 h 6852115"/>
              <a:gd name="connsiteX17527" fmla="*/ 9606374 w 12193268"/>
              <a:gd name="connsiteY17527" fmla="*/ 1027643 h 6852115"/>
              <a:gd name="connsiteX17528" fmla="*/ 9689325 w 12193268"/>
              <a:gd name="connsiteY17528" fmla="*/ 1107167 h 6852115"/>
              <a:gd name="connsiteX17529" fmla="*/ 9810922 w 12193268"/>
              <a:gd name="connsiteY17529" fmla="*/ 990757 h 6852115"/>
              <a:gd name="connsiteX17530" fmla="*/ 9786307 w 12193268"/>
              <a:gd name="connsiteY17530" fmla="*/ 968004 h 6852115"/>
              <a:gd name="connsiteX17531" fmla="*/ 9696726 w 12193268"/>
              <a:gd name="connsiteY17531" fmla="*/ 1050687 h 6852115"/>
              <a:gd name="connsiteX17532" fmla="*/ 9670265 w 12193268"/>
              <a:gd name="connsiteY17532" fmla="*/ 1022884 h 6852115"/>
              <a:gd name="connsiteX17533" fmla="*/ 9786841 w 12193268"/>
              <a:gd name="connsiteY17533" fmla="*/ 916235 h 6852115"/>
              <a:gd name="connsiteX17534" fmla="*/ 9869049 w 12193268"/>
              <a:gd name="connsiteY17534" fmla="*/ 992220 h 6852115"/>
              <a:gd name="connsiteX17535" fmla="*/ 9717062 w 12193268"/>
              <a:gd name="connsiteY17535" fmla="*/ 1133759 h 6852115"/>
              <a:gd name="connsiteX17536" fmla="*/ 9867906 w 12193268"/>
              <a:gd name="connsiteY17536" fmla="*/ 1274606 h 6852115"/>
              <a:gd name="connsiteX17537" fmla="*/ 9785645 w 12193268"/>
              <a:gd name="connsiteY17537" fmla="*/ 1350533 h 6852115"/>
              <a:gd name="connsiteX17538" fmla="*/ 9779124 w 12193268"/>
              <a:gd name="connsiteY17538" fmla="*/ 1343682 h 6852115"/>
              <a:gd name="connsiteX17539" fmla="*/ 9778223 w 12193268"/>
              <a:gd name="connsiteY17539" fmla="*/ 1344627 h 6852115"/>
              <a:gd name="connsiteX17540" fmla="*/ 9669144 w 12193268"/>
              <a:gd name="connsiteY17540" fmla="*/ 1243806 h 6852115"/>
              <a:gd name="connsiteX17541" fmla="*/ 9695625 w 12193268"/>
              <a:gd name="connsiteY17541" fmla="*/ 1216020 h 6852115"/>
              <a:gd name="connsiteX17542" fmla="*/ 9785148 w 12193268"/>
              <a:gd name="connsiteY17542" fmla="*/ 1298764 h 6852115"/>
              <a:gd name="connsiteX17543" fmla="*/ 9809888 w 12193268"/>
              <a:gd name="connsiteY17543" fmla="*/ 1275930 h 6852115"/>
              <a:gd name="connsiteX17544" fmla="*/ 9689306 w 12193268"/>
              <a:gd name="connsiteY17544" fmla="*/ 1160331 h 6852115"/>
              <a:gd name="connsiteX17545" fmla="*/ 9606208 w 12193268"/>
              <a:gd name="connsiteY17545" fmla="*/ 1239885 h 6852115"/>
              <a:gd name="connsiteX17546" fmla="*/ 9756347 w 12193268"/>
              <a:gd name="connsiteY17546" fmla="*/ 1379498 h 6852115"/>
              <a:gd name="connsiteX17547" fmla="*/ 9664767 w 12193268"/>
              <a:gd name="connsiteY17547" fmla="*/ 1464027 h 6852115"/>
              <a:gd name="connsiteX17548" fmla="*/ 9552949 w 12193268"/>
              <a:gd name="connsiteY17548" fmla="*/ 1358098 h 6852115"/>
              <a:gd name="connsiteX17549" fmla="*/ 9579430 w 12193268"/>
              <a:gd name="connsiteY17549" fmla="*/ 1330313 h 6852115"/>
              <a:gd name="connsiteX17550" fmla="*/ 9666180 w 12193268"/>
              <a:gd name="connsiteY17550" fmla="*/ 1410494 h 6852115"/>
              <a:gd name="connsiteX17551" fmla="*/ 9700239 w 12193268"/>
              <a:gd name="connsiteY17551" fmla="*/ 1379058 h 6852115"/>
              <a:gd name="connsiteX17552" fmla="*/ 9578433 w 12193268"/>
              <a:gd name="connsiteY17552" fmla="*/ 1266474 h 6852115"/>
              <a:gd name="connsiteX17553" fmla="*/ 9490919 w 12193268"/>
              <a:gd name="connsiteY17553" fmla="*/ 1350256 h 6852115"/>
              <a:gd name="connsiteX17554" fmla="*/ 9641642 w 12193268"/>
              <a:gd name="connsiteY17554" fmla="*/ 1494751 h 6852115"/>
              <a:gd name="connsiteX17555" fmla="*/ 9618910 w 12193268"/>
              <a:gd name="connsiteY17555" fmla="*/ 1517746 h 6852115"/>
              <a:gd name="connsiteX17556" fmla="*/ 9672758 w 12193268"/>
              <a:gd name="connsiteY17556" fmla="*/ 1517765 h 6852115"/>
              <a:gd name="connsiteX17557" fmla="*/ 9996807 w 12193268"/>
              <a:gd name="connsiteY17557" fmla="*/ 1218668 h 6852115"/>
              <a:gd name="connsiteX17558" fmla="*/ 10337286 w 12193268"/>
              <a:gd name="connsiteY17558" fmla="*/ 1533369 h 6852115"/>
              <a:gd name="connsiteX17559" fmla="*/ 10382916 w 12193268"/>
              <a:gd name="connsiteY17559" fmla="*/ 1533384 h 6852115"/>
              <a:gd name="connsiteX17560" fmla="*/ 10356250 w 12193268"/>
              <a:gd name="connsiteY17560" fmla="*/ 1506371 h 6852115"/>
              <a:gd name="connsiteX17561" fmla="*/ 10504008 w 12193268"/>
              <a:gd name="connsiteY17561" fmla="*/ 1364915 h 6852115"/>
              <a:gd name="connsiteX17562" fmla="*/ 10416462 w 12193268"/>
              <a:gd name="connsiteY17562" fmla="*/ 1280987 h 6852115"/>
              <a:gd name="connsiteX17563" fmla="*/ 10293624 w 12193268"/>
              <a:gd name="connsiteY17563" fmla="*/ 1394367 h 6852115"/>
              <a:gd name="connsiteX17564" fmla="*/ 10327660 w 12193268"/>
              <a:gd name="connsiteY17564" fmla="*/ 1425827 h 6852115"/>
              <a:gd name="connsiteX17565" fmla="*/ 10414467 w 12193268"/>
              <a:gd name="connsiteY17565" fmla="*/ 1345705 h 6852115"/>
              <a:gd name="connsiteX17566" fmla="*/ 10440929 w 12193268"/>
              <a:gd name="connsiteY17566" fmla="*/ 1373509 h 6852115"/>
              <a:gd name="connsiteX17567" fmla="*/ 10329036 w 12193268"/>
              <a:gd name="connsiteY17567" fmla="*/ 1479360 h 6852115"/>
              <a:gd name="connsiteX17568" fmla="*/ 10237515 w 12193268"/>
              <a:gd name="connsiteY17568" fmla="*/ 1394769 h 6852115"/>
              <a:gd name="connsiteX17569" fmla="*/ 10388706 w 12193268"/>
              <a:gd name="connsiteY17569" fmla="*/ 1254377 h 6852115"/>
              <a:gd name="connsiteX17570" fmla="*/ 10305754 w 12193268"/>
              <a:gd name="connsiteY17570" fmla="*/ 1174853 h 6852115"/>
              <a:gd name="connsiteX17571" fmla="*/ 10184160 w 12193268"/>
              <a:gd name="connsiteY17571" fmla="*/ 1291265 h 6852115"/>
              <a:gd name="connsiteX17572" fmla="*/ 10208772 w 12193268"/>
              <a:gd name="connsiteY17572" fmla="*/ 1314016 h 6852115"/>
              <a:gd name="connsiteX17573" fmla="*/ 10298353 w 12193268"/>
              <a:gd name="connsiteY17573" fmla="*/ 1231334 h 6852115"/>
              <a:gd name="connsiteX17574" fmla="*/ 10324814 w 12193268"/>
              <a:gd name="connsiteY17574" fmla="*/ 1259137 h 6852115"/>
              <a:gd name="connsiteX17575" fmla="*/ 10208238 w 12193268"/>
              <a:gd name="connsiteY17575" fmla="*/ 1365785 h 6852115"/>
              <a:gd name="connsiteX17576" fmla="*/ 10126033 w 12193268"/>
              <a:gd name="connsiteY17576" fmla="*/ 1289801 h 6852115"/>
              <a:gd name="connsiteX17577" fmla="*/ 10278017 w 12193268"/>
              <a:gd name="connsiteY17577" fmla="*/ 1148263 h 6852115"/>
              <a:gd name="connsiteX17578" fmla="*/ 10127175 w 12193268"/>
              <a:gd name="connsiteY17578" fmla="*/ 1007415 h 6852115"/>
              <a:gd name="connsiteX17579" fmla="*/ 10209435 w 12193268"/>
              <a:gd name="connsiteY17579" fmla="*/ 931487 h 6852115"/>
              <a:gd name="connsiteX17580" fmla="*/ 10215955 w 12193268"/>
              <a:gd name="connsiteY17580" fmla="*/ 938339 h 6852115"/>
              <a:gd name="connsiteX17581" fmla="*/ 10216856 w 12193268"/>
              <a:gd name="connsiteY17581" fmla="*/ 937394 h 6852115"/>
              <a:gd name="connsiteX17582" fmla="*/ 10325935 w 12193268"/>
              <a:gd name="connsiteY17582" fmla="*/ 1038216 h 6852115"/>
              <a:gd name="connsiteX17583" fmla="*/ 10299454 w 12193268"/>
              <a:gd name="connsiteY17583" fmla="*/ 1066001 h 6852115"/>
              <a:gd name="connsiteX17584" fmla="*/ 10209931 w 12193268"/>
              <a:gd name="connsiteY17584" fmla="*/ 983256 h 6852115"/>
              <a:gd name="connsiteX17585" fmla="*/ 10185194 w 12193268"/>
              <a:gd name="connsiteY17585" fmla="*/ 1006091 h 6852115"/>
              <a:gd name="connsiteX17586" fmla="*/ 10305773 w 12193268"/>
              <a:gd name="connsiteY17586" fmla="*/ 1121691 h 6852115"/>
              <a:gd name="connsiteX17587" fmla="*/ 10388871 w 12193268"/>
              <a:gd name="connsiteY17587" fmla="*/ 1042137 h 6852115"/>
              <a:gd name="connsiteX17588" fmla="*/ 10238732 w 12193268"/>
              <a:gd name="connsiteY17588" fmla="*/ 902523 h 6852115"/>
              <a:gd name="connsiteX17589" fmla="*/ 10330313 w 12193268"/>
              <a:gd name="connsiteY17589" fmla="*/ 817994 h 6852115"/>
              <a:gd name="connsiteX17590" fmla="*/ 10442130 w 12193268"/>
              <a:gd name="connsiteY17590" fmla="*/ 923922 h 6852115"/>
              <a:gd name="connsiteX17591" fmla="*/ 10415648 w 12193268"/>
              <a:gd name="connsiteY17591" fmla="*/ 951708 h 6852115"/>
              <a:gd name="connsiteX17592" fmla="*/ 10328899 w 12193268"/>
              <a:gd name="connsiteY17592" fmla="*/ 871526 h 6852115"/>
              <a:gd name="connsiteX17593" fmla="*/ 10294841 w 12193268"/>
              <a:gd name="connsiteY17593" fmla="*/ 902963 h 6852115"/>
              <a:gd name="connsiteX17594" fmla="*/ 10416646 w 12193268"/>
              <a:gd name="connsiteY17594" fmla="*/ 1015547 h 6852115"/>
              <a:gd name="connsiteX17595" fmla="*/ 10504161 w 12193268"/>
              <a:gd name="connsiteY17595" fmla="*/ 931765 h 6852115"/>
              <a:gd name="connsiteX17596" fmla="*/ 10353438 w 12193268"/>
              <a:gd name="connsiteY17596" fmla="*/ 787269 h 6852115"/>
              <a:gd name="connsiteX17597" fmla="*/ 10355702 w 12193268"/>
              <a:gd name="connsiteY17597" fmla="*/ 784977 h 6852115"/>
              <a:gd name="connsiteX17598" fmla="*/ 10388445 w 12193268"/>
              <a:gd name="connsiteY17598" fmla="*/ 784989 h 6852115"/>
              <a:gd name="connsiteX17599" fmla="*/ 10372080 w 12193268"/>
              <a:gd name="connsiteY17599" fmla="*/ 768411 h 6852115"/>
              <a:gd name="connsiteX17600" fmla="*/ 10376169 w 12193268"/>
              <a:gd name="connsiteY17600" fmla="*/ 764274 h 6852115"/>
              <a:gd name="connsiteX17601" fmla="*/ 10367994 w 12193268"/>
              <a:gd name="connsiteY17601" fmla="*/ 764271 h 6852115"/>
              <a:gd name="connsiteX17602" fmla="*/ 10361779 w 12193268"/>
              <a:gd name="connsiteY17602" fmla="*/ 757976 h 6852115"/>
              <a:gd name="connsiteX17603" fmla="*/ 10509538 w 12193268"/>
              <a:gd name="connsiteY17603" fmla="*/ 616520 h 6852115"/>
              <a:gd name="connsiteX17604" fmla="*/ 10421991 w 12193268"/>
              <a:gd name="connsiteY17604" fmla="*/ 532592 h 6852115"/>
              <a:gd name="connsiteX17605" fmla="*/ 10299153 w 12193268"/>
              <a:gd name="connsiteY17605" fmla="*/ 645972 h 6852115"/>
              <a:gd name="connsiteX17606" fmla="*/ 10333189 w 12193268"/>
              <a:gd name="connsiteY17606" fmla="*/ 677432 h 6852115"/>
              <a:gd name="connsiteX17607" fmla="*/ 10419996 w 12193268"/>
              <a:gd name="connsiteY17607" fmla="*/ 597310 h 6852115"/>
              <a:gd name="connsiteX17608" fmla="*/ 10446457 w 12193268"/>
              <a:gd name="connsiteY17608" fmla="*/ 625114 h 6852115"/>
              <a:gd name="connsiteX17609" fmla="*/ 10334565 w 12193268"/>
              <a:gd name="connsiteY17609" fmla="*/ 730966 h 6852115"/>
              <a:gd name="connsiteX17610" fmla="*/ 10243045 w 12193268"/>
              <a:gd name="connsiteY17610" fmla="*/ 646374 h 6852115"/>
              <a:gd name="connsiteX17611" fmla="*/ 10394235 w 12193268"/>
              <a:gd name="connsiteY17611" fmla="*/ 505983 h 6852115"/>
              <a:gd name="connsiteX17612" fmla="*/ 10311283 w 12193268"/>
              <a:gd name="connsiteY17612" fmla="*/ 426459 h 6852115"/>
              <a:gd name="connsiteX17613" fmla="*/ 10189689 w 12193268"/>
              <a:gd name="connsiteY17613" fmla="*/ 542870 h 6852115"/>
              <a:gd name="connsiteX17614" fmla="*/ 10214301 w 12193268"/>
              <a:gd name="connsiteY17614" fmla="*/ 565621 h 6852115"/>
              <a:gd name="connsiteX17615" fmla="*/ 10303882 w 12193268"/>
              <a:gd name="connsiteY17615" fmla="*/ 482938 h 6852115"/>
              <a:gd name="connsiteX17616" fmla="*/ 10330344 w 12193268"/>
              <a:gd name="connsiteY17616" fmla="*/ 510741 h 6852115"/>
              <a:gd name="connsiteX17617" fmla="*/ 10213768 w 12193268"/>
              <a:gd name="connsiteY17617" fmla="*/ 617390 h 6852115"/>
              <a:gd name="connsiteX17618" fmla="*/ 10131563 w 12193268"/>
              <a:gd name="connsiteY17618" fmla="*/ 541406 h 6852115"/>
              <a:gd name="connsiteX17619" fmla="*/ 10283546 w 12193268"/>
              <a:gd name="connsiteY17619" fmla="*/ 399868 h 6852115"/>
              <a:gd name="connsiteX17620" fmla="*/ 10132705 w 12193268"/>
              <a:gd name="connsiteY17620" fmla="*/ 259020 h 6852115"/>
              <a:gd name="connsiteX17621" fmla="*/ 10214964 w 12193268"/>
              <a:gd name="connsiteY17621" fmla="*/ 183093 h 6852115"/>
              <a:gd name="connsiteX17622" fmla="*/ 10221486 w 12193268"/>
              <a:gd name="connsiteY17622" fmla="*/ 189944 h 6852115"/>
              <a:gd name="connsiteX17623" fmla="*/ 10222385 w 12193268"/>
              <a:gd name="connsiteY17623" fmla="*/ 189000 h 6852115"/>
              <a:gd name="connsiteX17624" fmla="*/ 10331466 w 12193268"/>
              <a:gd name="connsiteY17624" fmla="*/ 289821 h 6852115"/>
              <a:gd name="connsiteX17625" fmla="*/ 10304984 w 12193268"/>
              <a:gd name="connsiteY17625" fmla="*/ 317607 h 6852115"/>
              <a:gd name="connsiteX17626" fmla="*/ 10215461 w 12193268"/>
              <a:gd name="connsiteY17626" fmla="*/ 234862 h 6852115"/>
              <a:gd name="connsiteX17627" fmla="*/ 10190723 w 12193268"/>
              <a:gd name="connsiteY17627" fmla="*/ 257697 h 6852115"/>
              <a:gd name="connsiteX17628" fmla="*/ 10311302 w 12193268"/>
              <a:gd name="connsiteY17628" fmla="*/ 373295 h 6852115"/>
              <a:gd name="connsiteX17629" fmla="*/ 10394400 w 12193268"/>
              <a:gd name="connsiteY17629" fmla="*/ 293742 h 6852115"/>
              <a:gd name="connsiteX17630" fmla="*/ 10244262 w 12193268"/>
              <a:gd name="connsiteY17630" fmla="*/ 154129 h 6852115"/>
              <a:gd name="connsiteX17631" fmla="*/ 10335842 w 12193268"/>
              <a:gd name="connsiteY17631" fmla="*/ 69600 h 6852115"/>
              <a:gd name="connsiteX17632" fmla="*/ 10447659 w 12193268"/>
              <a:gd name="connsiteY17632" fmla="*/ 175527 h 6852115"/>
              <a:gd name="connsiteX17633" fmla="*/ 10421178 w 12193268"/>
              <a:gd name="connsiteY17633" fmla="*/ 203313 h 6852115"/>
              <a:gd name="connsiteX17634" fmla="*/ 10334429 w 12193268"/>
              <a:gd name="connsiteY17634" fmla="*/ 123132 h 6852115"/>
              <a:gd name="connsiteX17635" fmla="*/ 10300371 w 12193268"/>
              <a:gd name="connsiteY17635" fmla="*/ 154569 h 6852115"/>
              <a:gd name="connsiteX17636" fmla="*/ 10422176 w 12193268"/>
              <a:gd name="connsiteY17636" fmla="*/ 267152 h 6852115"/>
              <a:gd name="connsiteX17637" fmla="*/ 10509691 w 12193268"/>
              <a:gd name="connsiteY17637" fmla="*/ 183370 h 6852115"/>
              <a:gd name="connsiteX17638" fmla="*/ 10358966 w 12193268"/>
              <a:gd name="connsiteY17638" fmla="*/ 38875 h 6852115"/>
              <a:gd name="connsiteX17639" fmla="*/ 10381699 w 12193268"/>
              <a:gd name="connsiteY17639" fmla="*/ 15880 h 6852115"/>
              <a:gd name="connsiteX17640" fmla="*/ 10327851 w 12193268"/>
              <a:gd name="connsiteY17640" fmla="*/ 15861 h 6852115"/>
              <a:gd name="connsiteX17641" fmla="*/ 10003803 w 12193268"/>
              <a:gd name="connsiteY17641" fmla="*/ 314959 h 6852115"/>
              <a:gd name="connsiteX17642" fmla="*/ 9663324 w 12193268"/>
              <a:gd name="connsiteY17642" fmla="*/ 258 h 6852115"/>
              <a:gd name="connsiteX17643" fmla="*/ 9430297 w 12193268"/>
              <a:gd name="connsiteY17643" fmla="*/ 178 h 6852115"/>
              <a:gd name="connsiteX17644" fmla="*/ 9468213 w 12193268"/>
              <a:gd name="connsiteY17644" fmla="*/ 37542 h 6852115"/>
              <a:gd name="connsiteX17645" fmla="*/ 9506154 w 12193268"/>
              <a:gd name="connsiteY17645" fmla="*/ 204 h 6852115"/>
              <a:gd name="connsiteX17646" fmla="*/ 9278717 w 12193268"/>
              <a:gd name="connsiteY17646" fmla="*/ 126 h 6852115"/>
              <a:gd name="connsiteX17647" fmla="*/ 8909285 w 12193268"/>
              <a:gd name="connsiteY17647" fmla="*/ 341111 h 6852115"/>
              <a:gd name="connsiteX17648" fmla="*/ 8909284 w 12193268"/>
              <a:gd name="connsiteY17648" fmla="*/ 343559 h 6852115"/>
              <a:gd name="connsiteX17649" fmla="*/ 8550367 w 12193268"/>
              <a:gd name="connsiteY17649" fmla="*/ 11817 h 6852115"/>
              <a:gd name="connsiteX17650" fmla="*/ 8500615 w 12193268"/>
              <a:gd name="connsiteY17650" fmla="*/ 11799 h 6852115"/>
              <a:gd name="connsiteX17651" fmla="*/ 8525798 w 12193268"/>
              <a:gd name="connsiteY17651" fmla="*/ 37310 h 6852115"/>
              <a:gd name="connsiteX17652" fmla="*/ 8377583 w 12193268"/>
              <a:gd name="connsiteY17652" fmla="*/ 179204 h 6852115"/>
              <a:gd name="connsiteX17653" fmla="*/ 8464688 w 12193268"/>
              <a:gd name="connsiteY17653" fmla="*/ 262710 h 6852115"/>
              <a:gd name="connsiteX17654" fmla="*/ 8586093 w 12193268"/>
              <a:gd name="connsiteY17654" fmla="*/ 150653 h 6852115"/>
              <a:gd name="connsiteX17655" fmla="*/ 8552056 w 12193268"/>
              <a:gd name="connsiteY17655" fmla="*/ 119193 h 6852115"/>
              <a:gd name="connsiteX17656" fmla="*/ 8465251 w 12193268"/>
              <a:gd name="connsiteY17656" fmla="*/ 199315 h 6852115"/>
              <a:gd name="connsiteX17657" fmla="*/ 8438788 w 12193268"/>
              <a:gd name="connsiteY17657" fmla="*/ 171510 h 6852115"/>
              <a:gd name="connsiteX17658" fmla="*/ 8550681 w 12193268"/>
              <a:gd name="connsiteY17658" fmla="*/ 65660 h 6852115"/>
              <a:gd name="connsiteX17659" fmla="*/ 8642202 w 12193268"/>
              <a:gd name="connsiteY17659" fmla="*/ 150251 h 6852115"/>
              <a:gd name="connsiteX17660" fmla="*/ 8492444 w 12193268"/>
              <a:gd name="connsiteY17660" fmla="*/ 289319 h 6852115"/>
              <a:gd name="connsiteX17661" fmla="*/ 8575837 w 12193268"/>
              <a:gd name="connsiteY17661" fmla="*/ 369265 h 6852115"/>
              <a:gd name="connsiteX17662" fmla="*/ 8696034 w 12193268"/>
              <a:gd name="connsiteY17662" fmla="*/ 254195 h 6852115"/>
              <a:gd name="connsiteX17663" fmla="*/ 8670946 w 12193268"/>
              <a:gd name="connsiteY17663" fmla="*/ 231005 h 6852115"/>
              <a:gd name="connsiteX17664" fmla="*/ 8581365 w 12193268"/>
              <a:gd name="connsiteY17664" fmla="*/ 313687 h 6852115"/>
              <a:gd name="connsiteX17665" fmla="*/ 8554902 w 12193268"/>
              <a:gd name="connsiteY17665" fmla="*/ 285884 h 6852115"/>
              <a:gd name="connsiteX17666" fmla="*/ 8671479 w 12193268"/>
              <a:gd name="connsiteY17666" fmla="*/ 179235 h 6852115"/>
              <a:gd name="connsiteX17667" fmla="*/ 8753687 w 12193268"/>
              <a:gd name="connsiteY17667" fmla="*/ 255219 h 6852115"/>
              <a:gd name="connsiteX17668" fmla="*/ 8603574 w 12193268"/>
              <a:gd name="connsiteY17668" fmla="*/ 395856 h 6852115"/>
              <a:gd name="connsiteX17669" fmla="*/ 8752545 w 12193268"/>
              <a:gd name="connsiteY17669" fmla="*/ 537391 h 6852115"/>
              <a:gd name="connsiteX17670" fmla="*/ 8670282 w 12193268"/>
              <a:gd name="connsiteY17670" fmla="*/ 613318 h 6852115"/>
              <a:gd name="connsiteX17671" fmla="*/ 8553781 w 12193268"/>
              <a:gd name="connsiteY17671" fmla="*/ 506590 h 6852115"/>
              <a:gd name="connsiteX17672" fmla="*/ 8580263 w 12193268"/>
              <a:gd name="connsiteY17672" fmla="*/ 478805 h 6852115"/>
              <a:gd name="connsiteX17673" fmla="*/ 8669786 w 12193268"/>
              <a:gd name="connsiteY17673" fmla="*/ 561549 h 6852115"/>
              <a:gd name="connsiteX17674" fmla="*/ 8695844 w 12193268"/>
              <a:gd name="connsiteY17674" fmla="*/ 537496 h 6852115"/>
              <a:gd name="connsiteX17675" fmla="*/ 8575818 w 12193268"/>
              <a:gd name="connsiteY17675" fmla="*/ 422428 h 6852115"/>
              <a:gd name="connsiteX17676" fmla="*/ 8491434 w 12193268"/>
              <a:gd name="connsiteY17676" fmla="*/ 503212 h 6852115"/>
              <a:gd name="connsiteX17677" fmla="*/ 8640985 w 12193268"/>
              <a:gd name="connsiteY17677" fmla="*/ 642282 h 6852115"/>
              <a:gd name="connsiteX17678" fmla="*/ 8549405 w 12193268"/>
              <a:gd name="connsiteY17678" fmla="*/ 726811 h 6852115"/>
              <a:gd name="connsiteX17679" fmla="*/ 8437587 w 12193268"/>
              <a:gd name="connsiteY17679" fmla="*/ 620883 h 6852115"/>
              <a:gd name="connsiteX17680" fmla="*/ 8464068 w 12193268"/>
              <a:gd name="connsiteY17680" fmla="*/ 593098 h 6852115"/>
              <a:gd name="connsiteX17681" fmla="*/ 8550817 w 12193268"/>
              <a:gd name="connsiteY17681" fmla="*/ 673278 h 6852115"/>
              <a:gd name="connsiteX17682" fmla="*/ 8584878 w 12193268"/>
              <a:gd name="connsiteY17682" fmla="*/ 641842 h 6852115"/>
              <a:gd name="connsiteX17683" fmla="*/ 8463659 w 12193268"/>
              <a:gd name="connsiteY17683" fmla="*/ 529803 h 6852115"/>
              <a:gd name="connsiteX17684" fmla="*/ 8377429 w 12193268"/>
              <a:gd name="connsiteY17684" fmla="*/ 612354 h 6852115"/>
              <a:gd name="connsiteX17685" fmla="*/ 8522481 w 12193268"/>
              <a:gd name="connsiteY17685" fmla="*/ 751411 h 6852115"/>
              <a:gd name="connsiteX17686" fmla="*/ 8513792 w 12193268"/>
              <a:gd name="connsiteY17686" fmla="*/ 760200 h 6852115"/>
              <a:gd name="connsiteX17687" fmla="*/ 8495086 w 12193268"/>
              <a:gd name="connsiteY17687" fmla="*/ 760194 h 6852115"/>
              <a:gd name="connsiteX17688" fmla="*/ 8504435 w 12193268"/>
              <a:gd name="connsiteY17688" fmla="*/ 769665 h 6852115"/>
              <a:gd name="connsiteX17689" fmla="*/ 8495489 w 12193268"/>
              <a:gd name="connsiteY17689" fmla="*/ 778715 h 6852115"/>
              <a:gd name="connsiteX17690" fmla="*/ 8483780 w 12193268"/>
              <a:gd name="connsiteY17690" fmla="*/ 767491 h 6852115"/>
              <a:gd name="connsiteX17691" fmla="*/ 8491404 w 12193268"/>
              <a:gd name="connsiteY17691" fmla="*/ 760192 h 6852115"/>
              <a:gd name="connsiteX17692" fmla="*/ 8476161 w 12193268"/>
              <a:gd name="connsiteY17692" fmla="*/ 760187 h 6852115"/>
              <a:gd name="connsiteX17693" fmla="*/ 8349673 w 12193268"/>
              <a:gd name="connsiteY17693" fmla="*/ 638926 h 6852115"/>
              <a:gd name="connsiteX17694" fmla="*/ 8223100 w 12193268"/>
              <a:gd name="connsiteY17694" fmla="*/ 760100 h 6852115"/>
              <a:gd name="connsiteX17695" fmla="*/ 8197326 w 12193268"/>
              <a:gd name="connsiteY17695" fmla="*/ 760092 h 6852115"/>
              <a:gd name="connsiteX17696" fmla="*/ 8210209 w 12193268"/>
              <a:gd name="connsiteY17696" fmla="*/ 772442 h 6852115"/>
              <a:gd name="connsiteX17697" fmla="*/ 8201474 w 12193268"/>
              <a:gd name="connsiteY17697" fmla="*/ 780804 h 6852115"/>
              <a:gd name="connsiteX17698" fmla="*/ 8218938 w 12193268"/>
              <a:gd name="connsiteY17698" fmla="*/ 780810 h 6852115"/>
              <a:gd name="connsiteX17699" fmla="*/ 8344315 w 12193268"/>
              <a:gd name="connsiteY17699" fmla="*/ 901007 h 6852115"/>
              <a:gd name="connsiteX17700" fmla="*/ 8469778 w 12193268"/>
              <a:gd name="connsiteY17700" fmla="*/ 780896 h 6852115"/>
              <a:gd name="connsiteX17701" fmla="*/ 8515538 w 12193268"/>
              <a:gd name="connsiteY17701" fmla="*/ 780912 h 6852115"/>
              <a:gd name="connsiteX17702" fmla="*/ 8520269 w 12193268"/>
              <a:gd name="connsiteY17702" fmla="*/ 785704 h 6852115"/>
              <a:gd name="connsiteX17703" fmla="*/ 8372053 w 12193268"/>
              <a:gd name="connsiteY17703" fmla="*/ 927598 h 6852115"/>
              <a:gd name="connsiteX17704" fmla="*/ 8459158 w 12193268"/>
              <a:gd name="connsiteY17704" fmla="*/ 1011105 h 6852115"/>
              <a:gd name="connsiteX17705" fmla="*/ 8580564 w 12193268"/>
              <a:gd name="connsiteY17705" fmla="*/ 899047 h 6852115"/>
              <a:gd name="connsiteX17706" fmla="*/ 8546527 w 12193268"/>
              <a:gd name="connsiteY17706" fmla="*/ 867588 h 6852115"/>
              <a:gd name="connsiteX17707" fmla="*/ 8459722 w 12193268"/>
              <a:gd name="connsiteY17707" fmla="*/ 947708 h 6852115"/>
              <a:gd name="connsiteX17708" fmla="*/ 8433259 w 12193268"/>
              <a:gd name="connsiteY17708" fmla="*/ 919905 h 6852115"/>
              <a:gd name="connsiteX17709" fmla="*/ 8545151 w 12193268"/>
              <a:gd name="connsiteY17709" fmla="*/ 814054 h 6852115"/>
              <a:gd name="connsiteX17710" fmla="*/ 8636673 w 12193268"/>
              <a:gd name="connsiteY17710" fmla="*/ 898646 h 6852115"/>
              <a:gd name="connsiteX17711" fmla="*/ 8486915 w 12193268"/>
              <a:gd name="connsiteY17711" fmla="*/ 1037714 h 6852115"/>
              <a:gd name="connsiteX17712" fmla="*/ 8570307 w 12193268"/>
              <a:gd name="connsiteY17712" fmla="*/ 1117660 h 6852115"/>
              <a:gd name="connsiteX17713" fmla="*/ 8690505 w 12193268"/>
              <a:gd name="connsiteY17713" fmla="*/ 1002589 h 6852115"/>
              <a:gd name="connsiteX17714" fmla="*/ 8665416 w 12193268"/>
              <a:gd name="connsiteY17714" fmla="*/ 979400 h 6852115"/>
              <a:gd name="connsiteX17715" fmla="*/ 8575836 w 12193268"/>
              <a:gd name="connsiteY17715" fmla="*/ 1062082 h 6852115"/>
              <a:gd name="connsiteX17716" fmla="*/ 8549373 w 12193268"/>
              <a:gd name="connsiteY17716" fmla="*/ 1034279 h 6852115"/>
              <a:gd name="connsiteX17717" fmla="*/ 8665950 w 12193268"/>
              <a:gd name="connsiteY17717" fmla="*/ 927630 h 6852115"/>
              <a:gd name="connsiteX17718" fmla="*/ 8748157 w 12193268"/>
              <a:gd name="connsiteY17718" fmla="*/ 1003614 h 6852115"/>
              <a:gd name="connsiteX17719" fmla="*/ 8598044 w 12193268"/>
              <a:gd name="connsiteY17719" fmla="*/ 1144251 h 6852115"/>
              <a:gd name="connsiteX17720" fmla="*/ 8747014 w 12193268"/>
              <a:gd name="connsiteY17720" fmla="*/ 1285786 h 6852115"/>
              <a:gd name="connsiteX17721" fmla="*/ 8664753 w 12193268"/>
              <a:gd name="connsiteY17721" fmla="*/ 1361713 h 6852115"/>
              <a:gd name="connsiteX17722" fmla="*/ 8548252 w 12193268"/>
              <a:gd name="connsiteY17722" fmla="*/ 1254985 h 6852115"/>
              <a:gd name="connsiteX17723" fmla="*/ 8574734 w 12193268"/>
              <a:gd name="connsiteY17723" fmla="*/ 1227200 h 6852115"/>
              <a:gd name="connsiteX17724" fmla="*/ 8664256 w 12193268"/>
              <a:gd name="connsiteY17724" fmla="*/ 1309944 h 6852115"/>
              <a:gd name="connsiteX17725" fmla="*/ 8690315 w 12193268"/>
              <a:gd name="connsiteY17725" fmla="*/ 1285891 h 6852115"/>
              <a:gd name="connsiteX17726" fmla="*/ 8570288 w 12193268"/>
              <a:gd name="connsiteY17726" fmla="*/ 1170823 h 6852115"/>
              <a:gd name="connsiteX17727" fmla="*/ 8485905 w 12193268"/>
              <a:gd name="connsiteY17727" fmla="*/ 1251608 h 6852115"/>
              <a:gd name="connsiteX17728" fmla="*/ 8635456 w 12193268"/>
              <a:gd name="connsiteY17728" fmla="*/ 1390678 h 6852115"/>
              <a:gd name="connsiteX17729" fmla="*/ 8543874 w 12193268"/>
              <a:gd name="connsiteY17729" fmla="*/ 1475206 h 6852115"/>
              <a:gd name="connsiteX17730" fmla="*/ 8432057 w 12193268"/>
              <a:gd name="connsiteY17730" fmla="*/ 1369278 h 6852115"/>
              <a:gd name="connsiteX17731" fmla="*/ 8458539 w 12193268"/>
              <a:gd name="connsiteY17731" fmla="*/ 1341493 h 6852115"/>
              <a:gd name="connsiteX17732" fmla="*/ 8545288 w 12193268"/>
              <a:gd name="connsiteY17732" fmla="*/ 1421673 h 6852115"/>
              <a:gd name="connsiteX17733" fmla="*/ 8579347 w 12193268"/>
              <a:gd name="connsiteY17733" fmla="*/ 1390237 h 6852115"/>
              <a:gd name="connsiteX17734" fmla="*/ 8458130 w 12193268"/>
              <a:gd name="connsiteY17734" fmla="*/ 1278198 h 6852115"/>
              <a:gd name="connsiteX17735" fmla="*/ 8371900 w 12193268"/>
              <a:gd name="connsiteY17735" fmla="*/ 1360749 h 6852115"/>
              <a:gd name="connsiteX17736" fmla="*/ 8516951 w 12193268"/>
              <a:gd name="connsiteY17736" fmla="*/ 1499806 h 6852115"/>
              <a:gd name="connsiteX17737" fmla="*/ 8489959 w 12193268"/>
              <a:gd name="connsiteY17737" fmla="*/ 1527110 h 6852115"/>
              <a:gd name="connsiteX17738" fmla="*/ 8344144 w 12193268"/>
              <a:gd name="connsiteY17738" fmla="*/ 1387321 h 6852115"/>
              <a:gd name="connsiteX17739" fmla="*/ 8195945 w 12193268"/>
              <a:gd name="connsiteY17739" fmla="*/ 1529199 h 6852115"/>
              <a:gd name="connsiteX17740" fmla="*/ 8264246 w 12193268"/>
              <a:gd name="connsiteY17740" fmla="*/ 1529222 h 6852115"/>
              <a:gd name="connsiteX17741" fmla="*/ 8344809 w 12193268"/>
              <a:gd name="connsiteY17741" fmla="*/ 1449941 h 6852115"/>
              <a:gd name="connsiteX17742" fmla="*/ 8425317 w 12193268"/>
              <a:gd name="connsiteY17742" fmla="*/ 1529278 h 6852115"/>
              <a:gd name="connsiteX17743" fmla="*/ 8534290 w 12193268"/>
              <a:gd name="connsiteY17743" fmla="*/ 1529315 h 6852115"/>
              <a:gd name="connsiteX17744" fmla="*/ 8903721 w 12193268"/>
              <a:gd name="connsiteY17744" fmla="*/ 1188330 h 6852115"/>
              <a:gd name="connsiteX17745" fmla="*/ 8903722 w 12193268"/>
              <a:gd name="connsiteY17745" fmla="*/ 1185883 h 6852115"/>
              <a:gd name="connsiteX17746" fmla="*/ 9262641 w 12193268"/>
              <a:gd name="connsiteY17746" fmla="*/ 1517625 h 6852115"/>
              <a:gd name="connsiteX17747" fmla="*/ 9312392 w 12193268"/>
              <a:gd name="connsiteY17747" fmla="*/ 1517641 h 6852115"/>
              <a:gd name="connsiteX17748" fmla="*/ 9287208 w 12193268"/>
              <a:gd name="connsiteY17748" fmla="*/ 1492130 h 6852115"/>
              <a:gd name="connsiteX17749" fmla="*/ 9435424 w 12193268"/>
              <a:gd name="connsiteY17749" fmla="*/ 1350237 h 6852115"/>
              <a:gd name="connsiteX17750" fmla="*/ 9348319 w 12193268"/>
              <a:gd name="connsiteY17750" fmla="*/ 1266731 h 6852115"/>
              <a:gd name="connsiteX17751" fmla="*/ 9226913 w 12193268"/>
              <a:gd name="connsiteY17751" fmla="*/ 1378788 h 6852115"/>
              <a:gd name="connsiteX17752" fmla="*/ 9260950 w 12193268"/>
              <a:gd name="connsiteY17752" fmla="*/ 1410248 h 6852115"/>
              <a:gd name="connsiteX17753" fmla="*/ 9347756 w 12193268"/>
              <a:gd name="connsiteY17753" fmla="*/ 1330127 h 6852115"/>
              <a:gd name="connsiteX17754" fmla="*/ 9374218 w 12193268"/>
              <a:gd name="connsiteY17754" fmla="*/ 1357930 h 6852115"/>
              <a:gd name="connsiteX17755" fmla="*/ 9262326 w 12193268"/>
              <a:gd name="connsiteY17755" fmla="*/ 1463781 h 6852115"/>
              <a:gd name="connsiteX17756" fmla="*/ 9170805 w 12193268"/>
              <a:gd name="connsiteY17756" fmla="*/ 1379189 h 6852115"/>
              <a:gd name="connsiteX17757" fmla="*/ 9320563 w 12193268"/>
              <a:gd name="connsiteY17757" fmla="*/ 1240122 h 6852115"/>
              <a:gd name="connsiteX17758" fmla="*/ 9237170 w 12193268"/>
              <a:gd name="connsiteY17758" fmla="*/ 1160176 h 6852115"/>
              <a:gd name="connsiteX17759" fmla="*/ 9116973 w 12193268"/>
              <a:gd name="connsiteY17759" fmla="*/ 1275247 h 6852115"/>
              <a:gd name="connsiteX17760" fmla="*/ 9142061 w 12193268"/>
              <a:gd name="connsiteY17760" fmla="*/ 1298436 h 6852115"/>
              <a:gd name="connsiteX17761" fmla="*/ 9231643 w 12193268"/>
              <a:gd name="connsiteY17761" fmla="*/ 1215754 h 6852115"/>
              <a:gd name="connsiteX17762" fmla="*/ 9258104 w 12193268"/>
              <a:gd name="connsiteY17762" fmla="*/ 1243558 h 6852115"/>
              <a:gd name="connsiteX17763" fmla="*/ 9141528 w 12193268"/>
              <a:gd name="connsiteY17763" fmla="*/ 1350206 h 6852115"/>
              <a:gd name="connsiteX17764" fmla="*/ 9059320 w 12193268"/>
              <a:gd name="connsiteY17764" fmla="*/ 1274222 h 6852115"/>
              <a:gd name="connsiteX17765" fmla="*/ 9209433 w 12193268"/>
              <a:gd name="connsiteY17765" fmla="*/ 1133584 h 6852115"/>
              <a:gd name="connsiteX17766" fmla="*/ 9060463 w 12193268"/>
              <a:gd name="connsiteY17766" fmla="*/ 992050 h 6852115"/>
              <a:gd name="connsiteX17767" fmla="*/ 9142724 w 12193268"/>
              <a:gd name="connsiteY17767" fmla="*/ 916122 h 6852115"/>
              <a:gd name="connsiteX17768" fmla="*/ 9259226 w 12193268"/>
              <a:gd name="connsiteY17768" fmla="*/ 1022851 h 6852115"/>
              <a:gd name="connsiteX17769" fmla="*/ 9232744 w 12193268"/>
              <a:gd name="connsiteY17769" fmla="*/ 1050636 h 6852115"/>
              <a:gd name="connsiteX17770" fmla="*/ 9143222 w 12193268"/>
              <a:gd name="connsiteY17770" fmla="*/ 967892 h 6852115"/>
              <a:gd name="connsiteX17771" fmla="*/ 9117163 w 12193268"/>
              <a:gd name="connsiteY17771" fmla="*/ 991945 h 6852115"/>
              <a:gd name="connsiteX17772" fmla="*/ 9237190 w 12193268"/>
              <a:gd name="connsiteY17772" fmla="*/ 1107012 h 6852115"/>
              <a:gd name="connsiteX17773" fmla="*/ 9321572 w 12193268"/>
              <a:gd name="connsiteY17773" fmla="*/ 1026229 h 6852115"/>
              <a:gd name="connsiteX17774" fmla="*/ 9172022 w 12193268"/>
              <a:gd name="connsiteY17774" fmla="*/ 887158 h 6852115"/>
              <a:gd name="connsiteX17775" fmla="*/ 9263603 w 12193268"/>
              <a:gd name="connsiteY17775" fmla="*/ 802630 h 6852115"/>
              <a:gd name="connsiteX17776" fmla="*/ 9375420 w 12193268"/>
              <a:gd name="connsiteY17776" fmla="*/ 908557 h 6852115"/>
              <a:gd name="connsiteX17777" fmla="*/ 9348938 w 12193268"/>
              <a:gd name="connsiteY17777" fmla="*/ 936343 h 6852115"/>
              <a:gd name="connsiteX17778" fmla="*/ 9262189 w 12193268"/>
              <a:gd name="connsiteY17778" fmla="*/ 856162 h 6852115"/>
              <a:gd name="connsiteX17779" fmla="*/ 9228130 w 12193268"/>
              <a:gd name="connsiteY17779" fmla="*/ 887599 h 6852115"/>
              <a:gd name="connsiteX17780" fmla="*/ 9349347 w 12193268"/>
              <a:gd name="connsiteY17780" fmla="*/ 999638 h 6852115"/>
              <a:gd name="connsiteX17781" fmla="*/ 9435577 w 12193268"/>
              <a:gd name="connsiteY17781" fmla="*/ 917086 h 6852115"/>
              <a:gd name="connsiteX17782" fmla="*/ 9290526 w 12193268"/>
              <a:gd name="connsiteY17782" fmla="*/ 778030 h 6852115"/>
              <a:gd name="connsiteX17783" fmla="*/ 9299215 w 12193268"/>
              <a:gd name="connsiteY17783" fmla="*/ 769240 h 6852115"/>
              <a:gd name="connsiteX17784" fmla="*/ 9317921 w 12193268"/>
              <a:gd name="connsiteY17784" fmla="*/ 769247 h 6852115"/>
              <a:gd name="connsiteX17785" fmla="*/ 9308572 w 12193268"/>
              <a:gd name="connsiteY17785" fmla="*/ 759775 h 6852115"/>
              <a:gd name="connsiteX17786" fmla="*/ 9317519 w 12193268"/>
              <a:gd name="connsiteY17786" fmla="*/ 750725 h 6852115"/>
              <a:gd name="connsiteX17787" fmla="*/ 9329226 w 12193268"/>
              <a:gd name="connsiteY17787" fmla="*/ 761949 h 6852115"/>
              <a:gd name="connsiteX17788" fmla="*/ 9321603 w 12193268"/>
              <a:gd name="connsiteY17788" fmla="*/ 769248 h 6852115"/>
              <a:gd name="connsiteX17789" fmla="*/ 9336845 w 12193268"/>
              <a:gd name="connsiteY17789" fmla="*/ 769253 h 6852115"/>
              <a:gd name="connsiteX17790" fmla="*/ 9463334 w 12193268"/>
              <a:gd name="connsiteY17790" fmla="*/ 890514 h 6852115"/>
              <a:gd name="connsiteX17791" fmla="*/ 9589907 w 12193268"/>
              <a:gd name="connsiteY17791" fmla="*/ 769339 h 6852115"/>
              <a:gd name="connsiteX17792" fmla="*/ 9615680 w 12193268"/>
              <a:gd name="connsiteY17792" fmla="*/ 769349 h 6852115"/>
              <a:gd name="connsiteX17793" fmla="*/ 9602798 w 12193268"/>
              <a:gd name="connsiteY17793" fmla="*/ 756998 h 6852115"/>
              <a:gd name="connsiteX17794" fmla="*/ 9611533 w 12193268"/>
              <a:gd name="connsiteY17794" fmla="*/ 748636 h 6852115"/>
              <a:gd name="connsiteX17795" fmla="*/ 9594070 w 12193268"/>
              <a:gd name="connsiteY17795" fmla="*/ 748631 h 6852115"/>
              <a:gd name="connsiteX17796" fmla="*/ 9468692 w 12193268"/>
              <a:gd name="connsiteY17796" fmla="*/ 628433 h 6852115"/>
              <a:gd name="connsiteX17797" fmla="*/ 9343229 w 12193268"/>
              <a:gd name="connsiteY17797" fmla="*/ 748545 h 6852115"/>
              <a:gd name="connsiteX17798" fmla="*/ 9297469 w 12193268"/>
              <a:gd name="connsiteY17798" fmla="*/ 748529 h 6852115"/>
              <a:gd name="connsiteX17799" fmla="*/ 9292738 w 12193268"/>
              <a:gd name="connsiteY17799" fmla="*/ 743736 h 6852115"/>
              <a:gd name="connsiteX17800" fmla="*/ 9440953 w 12193268"/>
              <a:gd name="connsiteY17800" fmla="*/ 601842 h 6852115"/>
              <a:gd name="connsiteX17801" fmla="*/ 9353848 w 12193268"/>
              <a:gd name="connsiteY17801" fmla="*/ 518336 h 6852115"/>
              <a:gd name="connsiteX17802" fmla="*/ 9232443 w 12193268"/>
              <a:gd name="connsiteY17802" fmla="*/ 630393 h 6852115"/>
              <a:gd name="connsiteX17803" fmla="*/ 9266480 w 12193268"/>
              <a:gd name="connsiteY17803" fmla="*/ 661853 h 6852115"/>
              <a:gd name="connsiteX17804" fmla="*/ 9353285 w 12193268"/>
              <a:gd name="connsiteY17804" fmla="*/ 581731 h 6852115"/>
              <a:gd name="connsiteX17805" fmla="*/ 9379747 w 12193268"/>
              <a:gd name="connsiteY17805" fmla="*/ 609536 h 6852115"/>
              <a:gd name="connsiteX17806" fmla="*/ 9267856 w 12193268"/>
              <a:gd name="connsiteY17806" fmla="*/ 715386 h 6852115"/>
              <a:gd name="connsiteX17807" fmla="*/ 9176334 w 12193268"/>
              <a:gd name="connsiteY17807" fmla="*/ 630795 h 6852115"/>
              <a:gd name="connsiteX17808" fmla="*/ 9326093 w 12193268"/>
              <a:gd name="connsiteY17808" fmla="*/ 491727 h 6852115"/>
              <a:gd name="connsiteX17809" fmla="*/ 9242700 w 12193268"/>
              <a:gd name="connsiteY17809" fmla="*/ 411781 h 6852115"/>
              <a:gd name="connsiteX17810" fmla="*/ 9122502 w 12193268"/>
              <a:gd name="connsiteY17810" fmla="*/ 526852 h 6852115"/>
              <a:gd name="connsiteX17811" fmla="*/ 9147591 w 12193268"/>
              <a:gd name="connsiteY17811" fmla="*/ 550041 h 6852115"/>
              <a:gd name="connsiteX17812" fmla="*/ 9237171 w 12193268"/>
              <a:gd name="connsiteY17812" fmla="*/ 467359 h 6852115"/>
              <a:gd name="connsiteX17813" fmla="*/ 9263634 w 12193268"/>
              <a:gd name="connsiteY17813" fmla="*/ 495162 h 6852115"/>
              <a:gd name="connsiteX17814" fmla="*/ 9147057 w 12193268"/>
              <a:gd name="connsiteY17814" fmla="*/ 601811 h 6852115"/>
              <a:gd name="connsiteX17815" fmla="*/ 9064850 w 12193268"/>
              <a:gd name="connsiteY17815" fmla="*/ 525827 h 6852115"/>
              <a:gd name="connsiteX17816" fmla="*/ 9214962 w 12193268"/>
              <a:gd name="connsiteY17816" fmla="*/ 385189 h 6852115"/>
              <a:gd name="connsiteX17817" fmla="*/ 9065992 w 12193268"/>
              <a:gd name="connsiteY17817" fmla="*/ 243656 h 6852115"/>
              <a:gd name="connsiteX17818" fmla="*/ 9148254 w 12193268"/>
              <a:gd name="connsiteY17818" fmla="*/ 167728 h 6852115"/>
              <a:gd name="connsiteX17819" fmla="*/ 9264755 w 12193268"/>
              <a:gd name="connsiteY17819" fmla="*/ 274456 h 6852115"/>
              <a:gd name="connsiteX17820" fmla="*/ 9238273 w 12193268"/>
              <a:gd name="connsiteY17820" fmla="*/ 302242 h 6852115"/>
              <a:gd name="connsiteX17821" fmla="*/ 9148751 w 12193268"/>
              <a:gd name="connsiteY17821" fmla="*/ 219498 h 6852115"/>
              <a:gd name="connsiteX17822" fmla="*/ 9122692 w 12193268"/>
              <a:gd name="connsiteY17822" fmla="*/ 243550 h 6852115"/>
              <a:gd name="connsiteX17823" fmla="*/ 9242719 w 12193268"/>
              <a:gd name="connsiteY17823" fmla="*/ 358617 h 6852115"/>
              <a:gd name="connsiteX17824" fmla="*/ 9327102 w 12193268"/>
              <a:gd name="connsiteY17824" fmla="*/ 277834 h 6852115"/>
              <a:gd name="connsiteX17825" fmla="*/ 9177552 w 12193268"/>
              <a:gd name="connsiteY17825" fmla="*/ 138764 h 6852115"/>
              <a:gd name="connsiteX17826" fmla="*/ 9269132 w 12193268"/>
              <a:gd name="connsiteY17826" fmla="*/ 54235 h 6852115"/>
              <a:gd name="connsiteX17827" fmla="*/ 9380949 w 12193268"/>
              <a:gd name="connsiteY17827" fmla="*/ 160163 h 6852115"/>
              <a:gd name="connsiteX17828" fmla="*/ 9354468 w 12193268"/>
              <a:gd name="connsiteY17828" fmla="*/ 187948 h 6852115"/>
              <a:gd name="connsiteX17829" fmla="*/ 9267718 w 12193268"/>
              <a:gd name="connsiteY17829" fmla="*/ 107768 h 6852115"/>
              <a:gd name="connsiteX17830" fmla="*/ 9233659 w 12193268"/>
              <a:gd name="connsiteY17830" fmla="*/ 139204 h 6852115"/>
              <a:gd name="connsiteX17831" fmla="*/ 9354877 w 12193268"/>
              <a:gd name="connsiteY17831" fmla="*/ 251243 h 6852115"/>
              <a:gd name="connsiteX17832" fmla="*/ 9441107 w 12193268"/>
              <a:gd name="connsiteY17832" fmla="*/ 168692 h 6852115"/>
              <a:gd name="connsiteX17833" fmla="*/ 9296056 w 12193268"/>
              <a:gd name="connsiteY17833" fmla="*/ 29636 h 6852115"/>
              <a:gd name="connsiteX17834" fmla="*/ 9323048 w 12193268"/>
              <a:gd name="connsiteY17834" fmla="*/ 2331 h 6852115"/>
              <a:gd name="connsiteX17835" fmla="*/ 9468863 w 12193268"/>
              <a:gd name="connsiteY17835" fmla="*/ 142120 h 6852115"/>
              <a:gd name="connsiteX17836" fmla="*/ 9617063 w 12193268"/>
              <a:gd name="connsiteY17836" fmla="*/ 243 h 6852115"/>
              <a:gd name="connsiteX17837" fmla="*/ 9548761 w 12193268"/>
              <a:gd name="connsiteY17837" fmla="*/ 219 h 6852115"/>
              <a:gd name="connsiteX17838" fmla="*/ 9468198 w 12193268"/>
              <a:gd name="connsiteY17838" fmla="*/ 79501 h 6852115"/>
              <a:gd name="connsiteX17839" fmla="*/ 9387690 w 12193268"/>
              <a:gd name="connsiteY17839" fmla="*/ 164 h 6852115"/>
              <a:gd name="connsiteX17840" fmla="*/ 9151691 w 12193268"/>
              <a:gd name="connsiteY17840" fmla="*/ 83 h 6852115"/>
              <a:gd name="connsiteX17841" fmla="*/ 8909327 w 12193268"/>
              <a:gd name="connsiteY17841" fmla="*/ 223784 h 6852115"/>
              <a:gd name="connsiteX17842" fmla="*/ 8909326 w 12193268"/>
              <a:gd name="connsiteY17842" fmla="*/ 226233 h 6852115"/>
              <a:gd name="connsiteX17843" fmla="*/ 8677392 w 12193268"/>
              <a:gd name="connsiteY17843" fmla="*/ 11860 h 6852115"/>
              <a:gd name="connsiteX17844" fmla="*/ 8606931 w 12193268"/>
              <a:gd name="connsiteY17844" fmla="*/ 11836 h 6852115"/>
              <a:gd name="connsiteX17845" fmla="*/ 8909303 w 12193268"/>
              <a:gd name="connsiteY17845" fmla="*/ 291315 h 6852115"/>
              <a:gd name="connsiteX17846" fmla="*/ 8909305 w 12193268"/>
              <a:gd name="connsiteY17846" fmla="*/ 288865 h 6852115"/>
              <a:gd name="connsiteX17847" fmla="*/ 9222152 w 12193268"/>
              <a:gd name="connsiteY17847" fmla="*/ 107 h 6852115"/>
              <a:gd name="connsiteX17848" fmla="*/ 9034481 w 12193268"/>
              <a:gd name="connsiteY17848" fmla="*/ 43 h 6852115"/>
              <a:gd name="connsiteX17849" fmla="*/ 8909365 w 12193268"/>
              <a:gd name="connsiteY17849" fmla="*/ 115524 h 6852115"/>
              <a:gd name="connsiteX17850" fmla="*/ 8909364 w 12193268"/>
              <a:gd name="connsiteY17850" fmla="*/ 117972 h 6852115"/>
              <a:gd name="connsiteX17851" fmla="*/ 8794602 w 12193268"/>
              <a:gd name="connsiteY17851" fmla="*/ 11900 h 6852115"/>
              <a:gd name="connsiteX17852" fmla="*/ 8733956 w 12193268"/>
              <a:gd name="connsiteY17852" fmla="*/ 11880 h 6852115"/>
              <a:gd name="connsiteX17853" fmla="*/ 8909345 w 12193268"/>
              <a:gd name="connsiteY17853" fmla="*/ 173988 h 6852115"/>
              <a:gd name="connsiteX17854" fmla="*/ 8909346 w 12193268"/>
              <a:gd name="connsiteY17854" fmla="*/ 171539 h 6852115"/>
              <a:gd name="connsiteX17855" fmla="*/ 9095126 w 12193268"/>
              <a:gd name="connsiteY17855" fmla="*/ 64 h 6852115"/>
              <a:gd name="connsiteX17856" fmla="*/ 8909406 w 12193268"/>
              <a:gd name="connsiteY17856" fmla="*/ 0 h 6852115"/>
              <a:gd name="connsiteX17857" fmla="*/ 8909401 w 12193268"/>
              <a:gd name="connsiteY17857" fmla="*/ 11940 h 6852115"/>
              <a:gd name="connsiteX17858" fmla="*/ 8851166 w 12193268"/>
              <a:gd name="connsiteY17858" fmla="*/ 11920 h 6852115"/>
              <a:gd name="connsiteX17859" fmla="*/ 8909383 w 12193268"/>
              <a:gd name="connsiteY17859" fmla="*/ 65728 h 6852115"/>
              <a:gd name="connsiteX17860" fmla="*/ 8909384 w 12193268"/>
              <a:gd name="connsiteY17860" fmla="*/ 63278 h 6852115"/>
              <a:gd name="connsiteX17861" fmla="*/ 8977917 w 12193268"/>
              <a:gd name="connsiteY17861" fmla="*/ 24 h 6852115"/>
              <a:gd name="connsiteX17862" fmla="*/ 3389245 w 12193268"/>
              <a:gd name="connsiteY17862" fmla="*/ 6662 h 6852115"/>
              <a:gd name="connsiteX17863" fmla="*/ 3430774 w 12193268"/>
              <a:gd name="connsiteY17863" fmla="*/ 45046 h 6852115"/>
              <a:gd name="connsiteX17864" fmla="*/ 3430788 w 12193268"/>
              <a:gd name="connsiteY17864" fmla="*/ 6676 h 6852115"/>
              <a:gd name="connsiteX17865" fmla="*/ 3272036 w 12193268"/>
              <a:gd name="connsiteY17865" fmla="*/ 6622 h 6852115"/>
              <a:gd name="connsiteX17866" fmla="*/ 3430736 w 12193268"/>
              <a:gd name="connsiteY17866" fmla="*/ 153306 h 6852115"/>
              <a:gd name="connsiteX17867" fmla="*/ 3430755 w 12193268"/>
              <a:gd name="connsiteY17867" fmla="*/ 97292 h 6852115"/>
              <a:gd name="connsiteX17868" fmla="*/ 3332681 w 12193268"/>
              <a:gd name="connsiteY17868" fmla="*/ 6643 h 6852115"/>
              <a:gd name="connsiteX17869" fmla="*/ 3145010 w 12193268"/>
              <a:gd name="connsiteY17869" fmla="*/ 6579 h 6852115"/>
              <a:gd name="connsiteX17870" fmla="*/ 3430695 w 12193268"/>
              <a:gd name="connsiteY17870" fmla="*/ 270633 h 6852115"/>
              <a:gd name="connsiteX17871" fmla="*/ 3430718 w 12193268"/>
              <a:gd name="connsiteY17871" fmla="*/ 205552 h 6852115"/>
              <a:gd name="connsiteX17872" fmla="*/ 3215471 w 12193268"/>
              <a:gd name="connsiteY17872" fmla="*/ 6602 h 6852115"/>
              <a:gd name="connsiteX17873" fmla="*/ 3042815 w 12193268"/>
              <a:gd name="connsiteY17873" fmla="*/ 6543 h 6852115"/>
              <a:gd name="connsiteX17874" fmla="*/ 3069481 w 12193268"/>
              <a:gd name="connsiteY17874" fmla="*/ 33556 h 6852115"/>
              <a:gd name="connsiteX17875" fmla="*/ 2921723 w 12193268"/>
              <a:gd name="connsiteY17875" fmla="*/ 175012 h 6852115"/>
              <a:gd name="connsiteX17876" fmla="*/ 3009268 w 12193268"/>
              <a:gd name="connsiteY17876" fmla="*/ 258940 h 6852115"/>
              <a:gd name="connsiteX17877" fmla="*/ 3132107 w 12193268"/>
              <a:gd name="connsiteY17877" fmla="*/ 145560 h 6852115"/>
              <a:gd name="connsiteX17878" fmla="*/ 3098069 w 12193268"/>
              <a:gd name="connsiteY17878" fmla="*/ 114100 h 6852115"/>
              <a:gd name="connsiteX17879" fmla="*/ 3011264 w 12193268"/>
              <a:gd name="connsiteY17879" fmla="*/ 194222 h 6852115"/>
              <a:gd name="connsiteX17880" fmla="*/ 2984803 w 12193268"/>
              <a:gd name="connsiteY17880" fmla="*/ 166418 h 6852115"/>
              <a:gd name="connsiteX17881" fmla="*/ 3096695 w 12193268"/>
              <a:gd name="connsiteY17881" fmla="*/ 60567 h 6852115"/>
              <a:gd name="connsiteX17882" fmla="*/ 3188215 w 12193268"/>
              <a:gd name="connsiteY17882" fmla="*/ 145158 h 6852115"/>
              <a:gd name="connsiteX17883" fmla="*/ 3037024 w 12193268"/>
              <a:gd name="connsiteY17883" fmla="*/ 285549 h 6852115"/>
              <a:gd name="connsiteX17884" fmla="*/ 3119976 w 12193268"/>
              <a:gd name="connsiteY17884" fmla="*/ 365074 h 6852115"/>
              <a:gd name="connsiteX17885" fmla="*/ 3241574 w 12193268"/>
              <a:gd name="connsiteY17885" fmla="*/ 248662 h 6852115"/>
              <a:gd name="connsiteX17886" fmla="*/ 3216959 w 12193268"/>
              <a:gd name="connsiteY17886" fmla="*/ 225912 h 6852115"/>
              <a:gd name="connsiteX17887" fmla="*/ 3127378 w 12193268"/>
              <a:gd name="connsiteY17887" fmla="*/ 308594 h 6852115"/>
              <a:gd name="connsiteX17888" fmla="*/ 3100917 w 12193268"/>
              <a:gd name="connsiteY17888" fmla="*/ 280791 h 6852115"/>
              <a:gd name="connsiteX17889" fmla="*/ 3217493 w 12193268"/>
              <a:gd name="connsiteY17889" fmla="*/ 174142 h 6852115"/>
              <a:gd name="connsiteX17890" fmla="*/ 3299700 w 12193268"/>
              <a:gd name="connsiteY17890" fmla="*/ 250126 h 6852115"/>
              <a:gd name="connsiteX17891" fmla="*/ 3147714 w 12193268"/>
              <a:gd name="connsiteY17891" fmla="*/ 391664 h 6852115"/>
              <a:gd name="connsiteX17892" fmla="*/ 3298558 w 12193268"/>
              <a:gd name="connsiteY17892" fmla="*/ 532512 h 6852115"/>
              <a:gd name="connsiteX17893" fmla="*/ 3216296 w 12193268"/>
              <a:gd name="connsiteY17893" fmla="*/ 608439 h 6852115"/>
              <a:gd name="connsiteX17894" fmla="*/ 3209775 w 12193268"/>
              <a:gd name="connsiteY17894" fmla="*/ 601588 h 6852115"/>
              <a:gd name="connsiteX17895" fmla="*/ 3208875 w 12193268"/>
              <a:gd name="connsiteY17895" fmla="*/ 602533 h 6852115"/>
              <a:gd name="connsiteX17896" fmla="*/ 3099795 w 12193268"/>
              <a:gd name="connsiteY17896" fmla="*/ 501712 h 6852115"/>
              <a:gd name="connsiteX17897" fmla="*/ 3126276 w 12193268"/>
              <a:gd name="connsiteY17897" fmla="*/ 473926 h 6852115"/>
              <a:gd name="connsiteX17898" fmla="*/ 3215799 w 12193268"/>
              <a:gd name="connsiteY17898" fmla="*/ 556670 h 6852115"/>
              <a:gd name="connsiteX17899" fmla="*/ 3240539 w 12193268"/>
              <a:gd name="connsiteY17899" fmla="*/ 533836 h 6852115"/>
              <a:gd name="connsiteX17900" fmla="*/ 3119958 w 12193268"/>
              <a:gd name="connsiteY17900" fmla="*/ 418237 h 6852115"/>
              <a:gd name="connsiteX17901" fmla="*/ 3036860 w 12193268"/>
              <a:gd name="connsiteY17901" fmla="*/ 497790 h 6852115"/>
              <a:gd name="connsiteX17902" fmla="*/ 3186999 w 12193268"/>
              <a:gd name="connsiteY17902" fmla="*/ 637403 h 6852115"/>
              <a:gd name="connsiteX17903" fmla="*/ 3095418 w 12193268"/>
              <a:gd name="connsiteY17903" fmla="*/ 721932 h 6852115"/>
              <a:gd name="connsiteX17904" fmla="*/ 2983600 w 12193268"/>
              <a:gd name="connsiteY17904" fmla="*/ 616005 h 6852115"/>
              <a:gd name="connsiteX17905" fmla="*/ 3010082 w 12193268"/>
              <a:gd name="connsiteY17905" fmla="*/ 588219 h 6852115"/>
              <a:gd name="connsiteX17906" fmla="*/ 3096830 w 12193268"/>
              <a:gd name="connsiteY17906" fmla="*/ 668400 h 6852115"/>
              <a:gd name="connsiteX17907" fmla="*/ 3130891 w 12193268"/>
              <a:gd name="connsiteY17907" fmla="*/ 636963 h 6852115"/>
              <a:gd name="connsiteX17908" fmla="*/ 3009085 w 12193268"/>
              <a:gd name="connsiteY17908" fmla="*/ 524380 h 6852115"/>
              <a:gd name="connsiteX17909" fmla="*/ 2921569 w 12193268"/>
              <a:gd name="connsiteY17909" fmla="*/ 608162 h 6852115"/>
              <a:gd name="connsiteX17910" fmla="*/ 3072293 w 12193268"/>
              <a:gd name="connsiteY17910" fmla="*/ 752657 h 6852115"/>
              <a:gd name="connsiteX17911" fmla="*/ 3070028 w 12193268"/>
              <a:gd name="connsiteY17911" fmla="*/ 754949 h 6852115"/>
              <a:gd name="connsiteX17912" fmla="*/ 3037286 w 12193268"/>
              <a:gd name="connsiteY17912" fmla="*/ 754938 h 6852115"/>
              <a:gd name="connsiteX17913" fmla="*/ 3053651 w 12193268"/>
              <a:gd name="connsiteY17913" fmla="*/ 771516 h 6852115"/>
              <a:gd name="connsiteX17914" fmla="*/ 3049562 w 12193268"/>
              <a:gd name="connsiteY17914" fmla="*/ 775652 h 6852115"/>
              <a:gd name="connsiteX17915" fmla="*/ 3057737 w 12193268"/>
              <a:gd name="connsiteY17915" fmla="*/ 775655 h 6852115"/>
              <a:gd name="connsiteX17916" fmla="*/ 3063952 w 12193268"/>
              <a:gd name="connsiteY17916" fmla="*/ 781950 h 6852115"/>
              <a:gd name="connsiteX17917" fmla="*/ 2916194 w 12193268"/>
              <a:gd name="connsiteY17917" fmla="*/ 923406 h 6852115"/>
              <a:gd name="connsiteX17918" fmla="*/ 3003738 w 12193268"/>
              <a:gd name="connsiteY17918" fmla="*/ 1007335 h 6852115"/>
              <a:gd name="connsiteX17919" fmla="*/ 3126578 w 12193268"/>
              <a:gd name="connsiteY17919" fmla="*/ 893954 h 6852115"/>
              <a:gd name="connsiteX17920" fmla="*/ 3092540 w 12193268"/>
              <a:gd name="connsiteY17920" fmla="*/ 862494 h 6852115"/>
              <a:gd name="connsiteX17921" fmla="*/ 3005735 w 12193268"/>
              <a:gd name="connsiteY17921" fmla="*/ 942616 h 6852115"/>
              <a:gd name="connsiteX17922" fmla="*/ 2979273 w 12193268"/>
              <a:gd name="connsiteY17922" fmla="*/ 914812 h 6852115"/>
              <a:gd name="connsiteX17923" fmla="*/ 3091165 w 12193268"/>
              <a:gd name="connsiteY17923" fmla="*/ 808961 h 6852115"/>
              <a:gd name="connsiteX17924" fmla="*/ 3182686 w 12193268"/>
              <a:gd name="connsiteY17924" fmla="*/ 893552 h 6852115"/>
              <a:gd name="connsiteX17925" fmla="*/ 3031495 w 12193268"/>
              <a:gd name="connsiteY17925" fmla="*/ 1033944 h 6852115"/>
              <a:gd name="connsiteX17926" fmla="*/ 3114447 w 12193268"/>
              <a:gd name="connsiteY17926" fmla="*/ 1113468 h 6852115"/>
              <a:gd name="connsiteX17927" fmla="*/ 3236044 w 12193268"/>
              <a:gd name="connsiteY17927" fmla="*/ 997057 h 6852115"/>
              <a:gd name="connsiteX17928" fmla="*/ 3211429 w 12193268"/>
              <a:gd name="connsiteY17928" fmla="*/ 974306 h 6852115"/>
              <a:gd name="connsiteX17929" fmla="*/ 3121849 w 12193268"/>
              <a:gd name="connsiteY17929" fmla="*/ 1056989 h 6852115"/>
              <a:gd name="connsiteX17930" fmla="*/ 3095387 w 12193268"/>
              <a:gd name="connsiteY17930" fmla="*/ 1029186 h 6852115"/>
              <a:gd name="connsiteX17931" fmla="*/ 3211964 w 12193268"/>
              <a:gd name="connsiteY17931" fmla="*/ 922536 h 6852115"/>
              <a:gd name="connsiteX17932" fmla="*/ 3294171 w 12193268"/>
              <a:gd name="connsiteY17932" fmla="*/ 998521 h 6852115"/>
              <a:gd name="connsiteX17933" fmla="*/ 3142185 w 12193268"/>
              <a:gd name="connsiteY17933" fmla="*/ 1140059 h 6852115"/>
              <a:gd name="connsiteX17934" fmla="*/ 3293029 w 12193268"/>
              <a:gd name="connsiteY17934" fmla="*/ 1280907 h 6852115"/>
              <a:gd name="connsiteX17935" fmla="*/ 3210767 w 12193268"/>
              <a:gd name="connsiteY17935" fmla="*/ 1356835 h 6852115"/>
              <a:gd name="connsiteX17936" fmla="*/ 3204246 w 12193268"/>
              <a:gd name="connsiteY17936" fmla="*/ 1349983 h 6852115"/>
              <a:gd name="connsiteX17937" fmla="*/ 3203345 w 12193268"/>
              <a:gd name="connsiteY17937" fmla="*/ 1350927 h 6852115"/>
              <a:gd name="connsiteX17938" fmla="*/ 3094266 w 12193268"/>
              <a:gd name="connsiteY17938" fmla="*/ 1250107 h 6852115"/>
              <a:gd name="connsiteX17939" fmla="*/ 3120747 w 12193268"/>
              <a:gd name="connsiteY17939" fmla="*/ 1222321 h 6852115"/>
              <a:gd name="connsiteX17940" fmla="*/ 3210270 w 12193268"/>
              <a:gd name="connsiteY17940" fmla="*/ 1305065 h 6852115"/>
              <a:gd name="connsiteX17941" fmla="*/ 3235009 w 12193268"/>
              <a:gd name="connsiteY17941" fmla="*/ 1282230 h 6852115"/>
              <a:gd name="connsiteX17942" fmla="*/ 3114428 w 12193268"/>
              <a:gd name="connsiteY17942" fmla="*/ 1166632 h 6852115"/>
              <a:gd name="connsiteX17943" fmla="*/ 3031331 w 12193268"/>
              <a:gd name="connsiteY17943" fmla="*/ 1246185 h 6852115"/>
              <a:gd name="connsiteX17944" fmla="*/ 3181469 w 12193268"/>
              <a:gd name="connsiteY17944" fmla="*/ 1385798 h 6852115"/>
              <a:gd name="connsiteX17945" fmla="*/ 3089889 w 12193268"/>
              <a:gd name="connsiteY17945" fmla="*/ 1470327 h 6852115"/>
              <a:gd name="connsiteX17946" fmla="*/ 2978070 w 12193268"/>
              <a:gd name="connsiteY17946" fmla="*/ 1364400 h 6852115"/>
              <a:gd name="connsiteX17947" fmla="*/ 3004552 w 12193268"/>
              <a:gd name="connsiteY17947" fmla="*/ 1336614 h 6852115"/>
              <a:gd name="connsiteX17948" fmla="*/ 3091301 w 12193268"/>
              <a:gd name="connsiteY17948" fmla="*/ 1416795 h 6852115"/>
              <a:gd name="connsiteX17949" fmla="*/ 3125361 w 12193268"/>
              <a:gd name="connsiteY17949" fmla="*/ 1385358 h 6852115"/>
              <a:gd name="connsiteX17950" fmla="*/ 3003555 w 12193268"/>
              <a:gd name="connsiteY17950" fmla="*/ 1272775 h 6852115"/>
              <a:gd name="connsiteX17951" fmla="*/ 2916040 w 12193268"/>
              <a:gd name="connsiteY17951" fmla="*/ 1356557 h 6852115"/>
              <a:gd name="connsiteX17952" fmla="*/ 3066764 w 12193268"/>
              <a:gd name="connsiteY17952" fmla="*/ 1501052 h 6852115"/>
              <a:gd name="connsiteX17953" fmla="*/ 3044445 w 12193268"/>
              <a:gd name="connsiteY17953" fmla="*/ 1523630 h 6852115"/>
              <a:gd name="connsiteX17954" fmla="*/ 3038245 w 12193268"/>
              <a:gd name="connsiteY17954" fmla="*/ 1523630 h 6852115"/>
              <a:gd name="connsiteX17955" fmla="*/ 3064920 w 12193268"/>
              <a:gd name="connsiteY17955" fmla="*/ 1550634 h 6852115"/>
              <a:gd name="connsiteX17956" fmla="*/ 2917213 w 12193268"/>
              <a:gd name="connsiteY17956" fmla="*/ 1692140 h 6852115"/>
              <a:gd name="connsiteX17957" fmla="*/ 3004788 w 12193268"/>
              <a:gd name="connsiteY17957" fmla="*/ 1776038 h 6852115"/>
              <a:gd name="connsiteX17958" fmla="*/ 3127586 w 12193268"/>
              <a:gd name="connsiteY17958" fmla="*/ 1662616 h 6852115"/>
              <a:gd name="connsiteX17959" fmla="*/ 3093538 w 12193268"/>
              <a:gd name="connsiteY17959" fmla="*/ 1631169 h 6852115"/>
              <a:gd name="connsiteX17960" fmla="*/ 3006761 w 12193268"/>
              <a:gd name="connsiteY17960" fmla="*/ 1711320 h 6852115"/>
              <a:gd name="connsiteX17961" fmla="*/ 2980289 w 12193268"/>
              <a:gd name="connsiteY17961" fmla="*/ 1683525 h 6852115"/>
              <a:gd name="connsiteX17962" fmla="*/ 3092144 w 12193268"/>
              <a:gd name="connsiteY17962" fmla="*/ 1577635 h 6852115"/>
              <a:gd name="connsiteX17963" fmla="*/ 3183695 w 12193268"/>
              <a:gd name="connsiteY17963" fmla="*/ 1662195 h 6852115"/>
              <a:gd name="connsiteX17964" fmla="*/ 3032553 w 12193268"/>
              <a:gd name="connsiteY17964" fmla="*/ 1802639 h 6852115"/>
              <a:gd name="connsiteX17965" fmla="*/ 3115534 w 12193268"/>
              <a:gd name="connsiteY17965" fmla="*/ 1882133 h 6852115"/>
              <a:gd name="connsiteX17966" fmla="*/ 3237090 w 12193268"/>
              <a:gd name="connsiteY17966" fmla="*/ 1765681 h 6852115"/>
              <a:gd name="connsiteX17967" fmla="*/ 3212467 w 12193268"/>
              <a:gd name="connsiteY17967" fmla="*/ 1742939 h 6852115"/>
              <a:gd name="connsiteX17968" fmla="*/ 3122915 w 12193268"/>
              <a:gd name="connsiteY17968" fmla="*/ 1825652 h 6852115"/>
              <a:gd name="connsiteX17969" fmla="*/ 3096443 w 12193268"/>
              <a:gd name="connsiteY17969" fmla="*/ 1797858 h 6852115"/>
              <a:gd name="connsiteX17970" fmla="*/ 3212983 w 12193268"/>
              <a:gd name="connsiteY17970" fmla="*/ 1691169 h 6852115"/>
              <a:gd name="connsiteX17971" fmla="*/ 3295216 w 12193268"/>
              <a:gd name="connsiteY17971" fmla="*/ 1767125 h 6852115"/>
              <a:gd name="connsiteX17972" fmla="*/ 3143280 w 12193268"/>
              <a:gd name="connsiteY17972" fmla="*/ 1908715 h 6852115"/>
              <a:gd name="connsiteX17973" fmla="*/ 3294173 w 12193268"/>
              <a:gd name="connsiteY17973" fmla="*/ 2049512 h 6852115"/>
              <a:gd name="connsiteX17974" fmla="*/ 3211938 w 12193268"/>
              <a:gd name="connsiteY17974" fmla="*/ 2125467 h 6852115"/>
              <a:gd name="connsiteX17975" fmla="*/ 3205415 w 12193268"/>
              <a:gd name="connsiteY17975" fmla="*/ 2118618 h 6852115"/>
              <a:gd name="connsiteX17976" fmla="*/ 3204516 w 12193268"/>
              <a:gd name="connsiteY17976" fmla="*/ 2119563 h 6852115"/>
              <a:gd name="connsiteX17977" fmla="*/ 3095400 w 12193268"/>
              <a:gd name="connsiteY17977" fmla="*/ 2018779 h 6852115"/>
              <a:gd name="connsiteX17978" fmla="*/ 3121872 w 12193268"/>
              <a:gd name="connsiteY17978" fmla="*/ 1990984 h 6852115"/>
              <a:gd name="connsiteX17979" fmla="*/ 3211424 w 12193268"/>
              <a:gd name="connsiteY17979" fmla="*/ 2073698 h 6852115"/>
              <a:gd name="connsiteX17980" fmla="*/ 3236156 w 12193268"/>
              <a:gd name="connsiteY17980" fmla="*/ 2050854 h 6852115"/>
              <a:gd name="connsiteX17981" fmla="*/ 3115534 w 12193268"/>
              <a:gd name="connsiteY17981" fmla="*/ 1935297 h 6852115"/>
              <a:gd name="connsiteX17982" fmla="*/ 3032464 w 12193268"/>
              <a:gd name="connsiteY17982" fmla="*/ 2014878 h 6852115"/>
              <a:gd name="connsiteX17983" fmla="*/ 3182652 w 12193268"/>
              <a:gd name="connsiteY17983" fmla="*/ 2154441 h 6852115"/>
              <a:gd name="connsiteX17984" fmla="*/ 3091101 w 12193268"/>
              <a:gd name="connsiteY17984" fmla="*/ 2239002 h 6852115"/>
              <a:gd name="connsiteX17985" fmla="*/ 2979246 w 12193268"/>
              <a:gd name="connsiteY17985" fmla="*/ 2133112 h 6852115"/>
              <a:gd name="connsiteX17986" fmla="*/ 3005718 w 12193268"/>
              <a:gd name="connsiteY17986" fmla="*/ 2105318 h 6852115"/>
              <a:gd name="connsiteX17987" fmla="*/ 3092495 w 12193268"/>
              <a:gd name="connsiteY17987" fmla="*/ 2185469 h 6852115"/>
              <a:gd name="connsiteX17988" fmla="*/ 3126543 w 12193268"/>
              <a:gd name="connsiteY17988" fmla="*/ 2154020 h 6852115"/>
              <a:gd name="connsiteX17989" fmla="*/ 3004697 w 12193268"/>
              <a:gd name="connsiteY17989" fmla="*/ 2041478 h 6852115"/>
              <a:gd name="connsiteX17990" fmla="*/ 2917213 w 12193268"/>
              <a:gd name="connsiteY17990" fmla="*/ 2125290 h 6852115"/>
              <a:gd name="connsiteX17991" fmla="*/ 3067988 w 12193268"/>
              <a:gd name="connsiteY17991" fmla="*/ 2269735 h 6852115"/>
              <a:gd name="connsiteX17992" fmla="*/ 3065724 w 12193268"/>
              <a:gd name="connsiteY17992" fmla="*/ 2272026 h 6852115"/>
              <a:gd name="connsiteX17993" fmla="*/ 3032981 w 12193268"/>
              <a:gd name="connsiteY17993" fmla="*/ 2272026 h 6852115"/>
              <a:gd name="connsiteX17994" fmla="*/ 3049352 w 12193268"/>
              <a:gd name="connsiteY17994" fmla="*/ 2288599 h 6852115"/>
              <a:gd name="connsiteX17995" fmla="*/ 3045263 w 12193268"/>
              <a:gd name="connsiteY17995" fmla="*/ 2292737 h 6852115"/>
              <a:gd name="connsiteX17996" fmla="*/ 3053439 w 12193268"/>
              <a:gd name="connsiteY17996" fmla="*/ 2292737 h 6852115"/>
              <a:gd name="connsiteX17997" fmla="*/ 3059656 w 12193268"/>
              <a:gd name="connsiteY17997" fmla="*/ 2299030 h 6852115"/>
              <a:gd name="connsiteX17998" fmla="*/ 2911948 w 12193268"/>
              <a:gd name="connsiteY17998" fmla="*/ 2440536 h 6852115"/>
              <a:gd name="connsiteX17999" fmla="*/ 2999522 w 12193268"/>
              <a:gd name="connsiteY17999" fmla="*/ 2524434 h 6852115"/>
              <a:gd name="connsiteX18000" fmla="*/ 3122322 w 12193268"/>
              <a:gd name="connsiteY18000" fmla="*/ 2411012 h 6852115"/>
              <a:gd name="connsiteX18001" fmla="*/ 3088273 w 12193268"/>
              <a:gd name="connsiteY18001" fmla="*/ 2379564 h 6852115"/>
              <a:gd name="connsiteX18002" fmla="*/ 3001496 w 12193268"/>
              <a:gd name="connsiteY18002" fmla="*/ 2459716 h 6852115"/>
              <a:gd name="connsiteX18003" fmla="*/ 2975024 w 12193268"/>
              <a:gd name="connsiteY18003" fmla="*/ 2431922 h 6852115"/>
              <a:gd name="connsiteX18004" fmla="*/ 3086879 w 12193268"/>
              <a:gd name="connsiteY18004" fmla="*/ 2326031 h 6852115"/>
              <a:gd name="connsiteX18005" fmla="*/ 3178430 w 12193268"/>
              <a:gd name="connsiteY18005" fmla="*/ 2410592 h 6852115"/>
              <a:gd name="connsiteX18006" fmla="*/ 3027288 w 12193268"/>
              <a:gd name="connsiteY18006" fmla="*/ 2551035 h 6852115"/>
              <a:gd name="connsiteX18007" fmla="*/ 3110268 w 12193268"/>
              <a:gd name="connsiteY18007" fmla="*/ 2630529 h 6852115"/>
              <a:gd name="connsiteX18008" fmla="*/ 3231824 w 12193268"/>
              <a:gd name="connsiteY18008" fmla="*/ 2514077 h 6852115"/>
              <a:gd name="connsiteX18009" fmla="*/ 3207202 w 12193268"/>
              <a:gd name="connsiteY18009" fmla="*/ 2491335 h 6852115"/>
              <a:gd name="connsiteX18010" fmla="*/ 3117650 w 12193268"/>
              <a:gd name="connsiteY18010" fmla="*/ 2574049 h 6852115"/>
              <a:gd name="connsiteX18011" fmla="*/ 3091178 w 12193268"/>
              <a:gd name="connsiteY18011" fmla="*/ 2546254 h 6852115"/>
              <a:gd name="connsiteX18012" fmla="*/ 3207717 w 12193268"/>
              <a:gd name="connsiteY18012" fmla="*/ 2439565 h 6852115"/>
              <a:gd name="connsiteX18013" fmla="*/ 3289951 w 12193268"/>
              <a:gd name="connsiteY18013" fmla="*/ 2515521 h 6852115"/>
              <a:gd name="connsiteX18014" fmla="*/ 3138015 w 12193268"/>
              <a:gd name="connsiteY18014" fmla="*/ 2657111 h 6852115"/>
              <a:gd name="connsiteX18015" fmla="*/ 3288909 w 12193268"/>
              <a:gd name="connsiteY18015" fmla="*/ 2797907 h 6852115"/>
              <a:gd name="connsiteX18016" fmla="*/ 3206674 w 12193268"/>
              <a:gd name="connsiteY18016" fmla="*/ 2873864 h 6852115"/>
              <a:gd name="connsiteX18017" fmla="*/ 3200150 w 12193268"/>
              <a:gd name="connsiteY18017" fmla="*/ 2867013 h 6852115"/>
              <a:gd name="connsiteX18018" fmla="*/ 3199251 w 12193268"/>
              <a:gd name="connsiteY18018" fmla="*/ 2867958 h 6852115"/>
              <a:gd name="connsiteX18019" fmla="*/ 3090135 w 12193268"/>
              <a:gd name="connsiteY18019" fmla="*/ 2767175 h 6852115"/>
              <a:gd name="connsiteX18020" fmla="*/ 3116607 w 12193268"/>
              <a:gd name="connsiteY18020" fmla="*/ 2739381 h 6852115"/>
              <a:gd name="connsiteX18021" fmla="*/ 3206158 w 12193268"/>
              <a:gd name="connsiteY18021" fmla="*/ 2822094 h 6852115"/>
              <a:gd name="connsiteX18022" fmla="*/ 3230890 w 12193268"/>
              <a:gd name="connsiteY18022" fmla="*/ 2799251 h 6852115"/>
              <a:gd name="connsiteX18023" fmla="*/ 3110268 w 12193268"/>
              <a:gd name="connsiteY18023" fmla="*/ 2683693 h 6852115"/>
              <a:gd name="connsiteX18024" fmla="*/ 3027198 w 12193268"/>
              <a:gd name="connsiteY18024" fmla="*/ 2763275 h 6852115"/>
              <a:gd name="connsiteX18025" fmla="*/ 3177387 w 12193268"/>
              <a:gd name="connsiteY18025" fmla="*/ 2902837 h 6852115"/>
              <a:gd name="connsiteX18026" fmla="*/ 3085836 w 12193268"/>
              <a:gd name="connsiteY18026" fmla="*/ 2987396 h 6852115"/>
              <a:gd name="connsiteX18027" fmla="*/ 2973982 w 12193268"/>
              <a:gd name="connsiteY18027" fmla="*/ 2881509 h 6852115"/>
              <a:gd name="connsiteX18028" fmla="*/ 3000453 w 12193268"/>
              <a:gd name="connsiteY18028" fmla="*/ 2853714 h 6852115"/>
              <a:gd name="connsiteX18029" fmla="*/ 3087230 w 12193268"/>
              <a:gd name="connsiteY18029" fmla="*/ 2933864 h 6852115"/>
              <a:gd name="connsiteX18030" fmla="*/ 3121279 w 12193268"/>
              <a:gd name="connsiteY18030" fmla="*/ 2902415 h 6852115"/>
              <a:gd name="connsiteX18031" fmla="*/ 2999433 w 12193268"/>
              <a:gd name="connsiteY18031" fmla="*/ 2789875 h 6852115"/>
              <a:gd name="connsiteX18032" fmla="*/ 2911948 w 12193268"/>
              <a:gd name="connsiteY18032" fmla="*/ 2873687 h 6852115"/>
              <a:gd name="connsiteX18033" fmla="*/ 3062722 w 12193268"/>
              <a:gd name="connsiteY18033" fmla="*/ 3018131 h 6852115"/>
              <a:gd name="connsiteX18034" fmla="*/ 3049890 w 12193268"/>
              <a:gd name="connsiteY18034" fmla="*/ 3031121 h 6852115"/>
              <a:gd name="connsiteX18035" fmla="*/ 3034468 w 12193268"/>
              <a:gd name="connsiteY18035" fmla="*/ 3031115 h 6852115"/>
              <a:gd name="connsiteX18036" fmla="*/ 3042179 w 12193268"/>
              <a:gd name="connsiteY18036" fmla="*/ 3038926 h 6852115"/>
              <a:gd name="connsiteX18037" fmla="*/ 3039998 w 12193268"/>
              <a:gd name="connsiteY18037" fmla="*/ 3041133 h 6852115"/>
              <a:gd name="connsiteX18038" fmla="*/ 3044359 w 12193268"/>
              <a:gd name="connsiteY18038" fmla="*/ 3041133 h 6852115"/>
              <a:gd name="connsiteX18039" fmla="*/ 3061134 w 12193268"/>
              <a:gd name="connsiteY18039" fmla="*/ 3058128 h 6852115"/>
              <a:gd name="connsiteX18040" fmla="*/ 2913377 w 12193268"/>
              <a:gd name="connsiteY18040" fmla="*/ 3199584 h 6852115"/>
              <a:gd name="connsiteX18041" fmla="*/ 3000922 w 12193268"/>
              <a:gd name="connsiteY18041" fmla="*/ 3283511 h 6852115"/>
              <a:gd name="connsiteX18042" fmla="*/ 3123762 w 12193268"/>
              <a:gd name="connsiteY18042" fmla="*/ 3170132 h 6852115"/>
              <a:gd name="connsiteX18043" fmla="*/ 3089724 w 12193268"/>
              <a:gd name="connsiteY18043" fmla="*/ 3138672 h 6852115"/>
              <a:gd name="connsiteX18044" fmla="*/ 3002919 w 12193268"/>
              <a:gd name="connsiteY18044" fmla="*/ 3218793 h 6852115"/>
              <a:gd name="connsiteX18045" fmla="*/ 2976457 w 12193268"/>
              <a:gd name="connsiteY18045" fmla="*/ 3190990 h 6852115"/>
              <a:gd name="connsiteX18046" fmla="*/ 3088349 w 12193268"/>
              <a:gd name="connsiteY18046" fmla="*/ 3085138 h 6852115"/>
              <a:gd name="connsiteX18047" fmla="*/ 3179870 w 12193268"/>
              <a:gd name="connsiteY18047" fmla="*/ 3169730 h 6852115"/>
              <a:gd name="connsiteX18048" fmla="*/ 3028679 w 12193268"/>
              <a:gd name="connsiteY18048" fmla="*/ 3310121 h 6852115"/>
              <a:gd name="connsiteX18049" fmla="*/ 3111631 w 12193268"/>
              <a:gd name="connsiteY18049" fmla="*/ 3389644 h 6852115"/>
              <a:gd name="connsiteX18050" fmla="*/ 3233227 w 12193268"/>
              <a:gd name="connsiteY18050" fmla="*/ 3273233 h 6852115"/>
              <a:gd name="connsiteX18051" fmla="*/ 3208612 w 12193268"/>
              <a:gd name="connsiteY18051" fmla="*/ 3250482 h 6852115"/>
              <a:gd name="connsiteX18052" fmla="*/ 3119031 w 12193268"/>
              <a:gd name="connsiteY18052" fmla="*/ 3333166 h 6852115"/>
              <a:gd name="connsiteX18053" fmla="*/ 3092570 w 12193268"/>
              <a:gd name="connsiteY18053" fmla="*/ 3305362 h 6852115"/>
              <a:gd name="connsiteX18054" fmla="*/ 3209147 w 12193268"/>
              <a:gd name="connsiteY18054" fmla="*/ 3198714 h 6852115"/>
              <a:gd name="connsiteX18055" fmla="*/ 3291354 w 12193268"/>
              <a:gd name="connsiteY18055" fmla="*/ 3274698 h 6852115"/>
              <a:gd name="connsiteX18056" fmla="*/ 3139368 w 12193268"/>
              <a:gd name="connsiteY18056" fmla="*/ 3416234 h 6852115"/>
              <a:gd name="connsiteX18057" fmla="*/ 3290211 w 12193268"/>
              <a:gd name="connsiteY18057" fmla="*/ 3557082 h 6852115"/>
              <a:gd name="connsiteX18058" fmla="*/ 3207950 w 12193268"/>
              <a:gd name="connsiteY18058" fmla="*/ 3633009 h 6852115"/>
              <a:gd name="connsiteX18059" fmla="*/ 3201429 w 12193268"/>
              <a:gd name="connsiteY18059" fmla="*/ 3626158 h 6852115"/>
              <a:gd name="connsiteX18060" fmla="*/ 3200529 w 12193268"/>
              <a:gd name="connsiteY18060" fmla="*/ 3627102 h 6852115"/>
              <a:gd name="connsiteX18061" fmla="*/ 3091449 w 12193268"/>
              <a:gd name="connsiteY18061" fmla="*/ 3526281 h 6852115"/>
              <a:gd name="connsiteX18062" fmla="*/ 3117930 w 12193268"/>
              <a:gd name="connsiteY18062" fmla="*/ 3498495 h 6852115"/>
              <a:gd name="connsiteX18063" fmla="*/ 3207453 w 12193268"/>
              <a:gd name="connsiteY18063" fmla="*/ 3581240 h 6852115"/>
              <a:gd name="connsiteX18064" fmla="*/ 3232193 w 12193268"/>
              <a:gd name="connsiteY18064" fmla="*/ 3558404 h 6852115"/>
              <a:gd name="connsiteX18065" fmla="*/ 3111612 w 12193268"/>
              <a:gd name="connsiteY18065" fmla="*/ 3442807 h 6852115"/>
              <a:gd name="connsiteX18066" fmla="*/ 3028514 w 12193268"/>
              <a:gd name="connsiteY18066" fmla="*/ 3522360 h 6852115"/>
              <a:gd name="connsiteX18067" fmla="*/ 3178653 w 12193268"/>
              <a:gd name="connsiteY18067" fmla="*/ 3661973 h 6852115"/>
              <a:gd name="connsiteX18068" fmla="*/ 3087073 w 12193268"/>
              <a:gd name="connsiteY18068" fmla="*/ 3746502 h 6852115"/>
              <a:gd name="connsiteX18069" fmla="*/ 2975254 w 12193268"/>
              <a:gd name="connsiteY18069" fmla="*/ 3640575 h 6852115"/>
              <a:gd name="connsiteX18070" fmla="*/ 3001736 w 12193268"/>
              <a:gd name="connsiteY18070" fmla="*/ 3612789 h 6852115"/>
              <a:gd name="connsiteX18071" fmla="*/ 3088485 w 12193268"/>
              <a:gd name="connsiteY18071" fmla="*/ 3692970 h 6852115"/>
              <a:gd name="connsiteX18072" fmla="*/ 3122544 w 12193268"/>
              <a:gd name="connsiteY18072" fmla="*/ 3661533 h 6852115"/>
              <a:gd name="connsiteX18073" fmla="*/ 3000738 w 12193268"/>
              <a:gd name="connsiteY18073" fmla="*/ 3548950 h 6852115"/>
              <a:gd name="connsiteX18074" fmla="*/ 2913223 w 12193268"/>
              <a:gd name="connsiteY18074" fmla="*/ 3632732 h 6852115"/>
              <a:gd name="connsiteX18075" fmla="*/ 3063947 w 12193268"/>
              <a:gd name="connsiteY18075" fmla="*/ 3777227 h 6852115"/>
              <a:gd name="connsiteX18076" fmla="*/ 3061682 w 12193268"/>
              <a:gd name="connsiteY18076" fmla="*/ 3779519 h 6852115"/>
              <a:gd name="connsiteX18077" fmla="*/ 3028939 w 12193268"/>
              <a:gd name="connsiteY18077" fmla="*/ 3779508 h 6852115"/>
              <a:gd name="connsiteX18078" fmla="*/ 3045305 w 12193268"/>
              <a:gd name="connsiteY18078" fmla="*/ 3796086 h 6852115"/>
              <a:gd name="connsiteX18079" fmla="*/ 3041215 w 12193268"/>
              <a:gd name="connsiteY18079" fmla="*/ 3800222 h 6852115"/>
              <a:gd name="connsiteX18080" fmla="*/ 3049391 w 12193268"/>
              <a:gd name="connsiteY18080" fmla="*/ 3800225 h 6852115"/>
              <a:gd name="connsiteX18081" fmla="*/ 3055606 w 12193268"/>
              <a:gd name="connsiteY18081" fmla="*/ 3806521 h 6852115"/>
              <a:gd name="connsiteX18082" fmla="*/ 2907847 w 12193268"/>
              <a:gd name="connsiteY18082" fmla="*/ 3947977 h 6852115"/>
              <a:gd name="connsiteX18083" fmla="*/ 2995393 w 12193268"/>
              <a:gd name="connsiteY18083" fmla="*/ 4031904 h 6852115"/>
              <a:gd name="connsiteX18084" fmla="*/ 3118231 w 12193268"/>
              <a:gd name="connsiteY18084" fmla="*/ 3918523 h 6852115"/>
              <a:gd name="connsiteX18085" fmla="*/ 3084195 w 12193268"/>
              <a:gd name="connsiteY18085" fmla="*/ 3887065 h 6852115"/>
              <a:gd name="connsiteX18086" fmla="*/ 2997389 w 12193268"/>
              <a:gd name="connsiteY18086" fmla="*/ 3967186 h 6852115"/>
              <a:gd name="connsiteX18087" fmla="*/ 2970927 w 12193268"/>
              <a:gd name="connsiteY18087" fmla="*/ 3939382 h 6852115"/>
              <a:gd name="connsiteX18088" fmla="*/ 3082820 w 12193268"/>
              <a:gd name="connsiteY18088" fmla="*/ 3833531 h 6852115"/>
              <a:gd name="connsiteX18089" fmla="*/ 3174341 w 12193268"/>
              <a:gd name="connsiteY18089" fmla="*/ 3918122 h 6852115"/>
              <a:gd name="connsiteX18090" fmla="*/ 3023150 w 12193268"/>
              <a:gd name="connsiteY18090" fmla="*/ 4058514 h 6852115"/>
              <a:gd name="connsiteX18091" fmla="*/ 3106102 w 12193268"/>
              <a:gd name="connsiteY18091" fmla="*/ 4138038 h 6852115"/>
              <a:gd name="connsiteX18092" fmla="*/ 3227698 w 12193268"/>
              <a:gd name="connsiteY18092" fmla="*/ 4021627 h 6852115"/>
              <a:gd name="connsiteX18093" fmla="*/ 3203083 w 12193268"/>
              <a:gd name="connsiteY18093" fmla="*/ 3998876 h 6852115"/>
              <a:gd name="connsiteX18094" fmla="*/ 3113502 w 12193268"/>
              <a:gd name="connsiteY18094" fmla="*/ 4081559 h 6852115"/>
              <a:gd name="connsiteX18095" fmla="*/ 3087041 w 12193268"/>
              <a:gd name="connsiteY18095" fmla="*/ 4053754 h 6852115"/>
              <a:gd name="connsiteX18096" fmla="*/ 3203616 w 12193268"/>
              <a:gd name="connsiteY18096" fmla="*/ 3947107 h 6852115"/>
              <a:gd name="connsiteX18097" fmla="*/ 3285825 w 12193268"/>
              <a:gd name="connsiteY18097" fmla="*/ 4023091 h 6852115"/>
              <a:gd name="connsiteX18098" fmla="*/ 3133838 w 12193268"/>
              <a:gd name="connsiteY18098" fmla="*/ 4164629 h 6852115"/>
              <a:gd name="connsiteX18099" fmla="*/ 3284682 w 12193268"/>
              <a:gd name="connsiteY18099" fmla="*/ 4305476 h 6852115"/>
              <a:gd name="connsiteX18100" fmla="*/ 3202421 w 12193268"/>
              <a:gd name="connsiteY18100" fmla="*/ 4381404 h 6852115"/>
              <a:gd name="connsiteX18101" fmla="*/ 3195900 w 12193268"/>
              <a:gd name="connsiteY18101" fmla="*/ 4374552 h 6852115"/>
              <a:gd name="connsiteX18102" fmla="*/ 3195000 w 12193268"/>
              <a:gd name="connsiteY18102" fmla="*/ 4375496 h 6852115"/>
              <a:gd name="connsiteX18103" fmla="*/ 3085920 w 12193268"/>
              <a:gd name="connsiteY18103" fmla="*/ 4274676 h 6852115"/>
              <a:gd name="connsiteX18104" fmla="*/ 3112402 w 12193268"/>
              <a:gd name="connsiteY18104" fmla="*/ 4246890 h 6852115"/>
              <a:gd name="connsiteX18105" fmla="*/ 3201923 w 12193268"/>
              <a:gd name="connsiteY18105" fmla="*/ 4329634 h 6852115"/>
              <a:gd name="connsiteX18106" fmla="*/ 3226663 w 12193268"/>
              <a:gd name="connsiteY18106" fmla="*/ 4306800 h 6852115"/>
              <a:gd name="connsiteX18107" fmla="*/ 3106083 w 12193268"/>
              <a:gd name="connsiteY18107" fmla="*/ 4191201 h 6852115"/>
              <a:gd name="connsiteX18108" fmla="*/ 3022984 w 12193268"/>
              <a:gd name="connsiteY18108" fmla="*/ 4270754 h 6852115"/>
              <a:gd name="connsiteX18109" fmla="*/ 3173124 w 12193268"/>
              <a:gd name="connsiteY18109" fmla="*/ 4410368 h 6852115"/>
              <a:gd name="connsiteX18110" fmla="*/ 3081543 w 12193268"/>
              <a:gd name="connsiteY18110" fmla="*/ 4494897 h 6852115"/>
              <a:gd name="connsiteX18111" fmla="*/ 2969725 w 12193268"/>
              <a:gd name="connsiteY18111" fmla="*/ 4388970 h 6852115"/>
              <a:gd name="connsiteX18112" fmla="*/ 2996207 w 12193268"/>
              <a:gd name="connsiteY18112" fmla="*/ 4361183 h 6852115"/>
              <a:gd name="connsiteX18113" fmla="*/ 3082956 w 12193268"/>
              <a:gd name="connsiteY18113" fmla="*/ 4441364 h 6852115"/>
              <a:gd name="connsiteX18114" fmla="*/ 3117015 w 12193268"/>
              <a:gd name="connsiteY18114" fmla="*/ 4409928 h 6852115"/>
              <a:gd name="connsiteX18115" fmla="*/ 2995210 w 12193268"/>
              <a:gd name="connsiteY18115" fmla="*/ 4297345 h 6852115"/>
              <a:gd name="connsiteX18116" fmla="*/ 2907694 w 12193268"/>
              <a:gd name="connsiteY18116" fmla="*/ 4381126 h 6852115"/>
              <a:gd name="connsiteX18117" fmla="*/ 3058418 w 12193268"/>
              <a:gd name="connsiteY18117" fmla="*/ 4525622 h 6852115"/>
              <a:gd name="connsiteX18118" fmla="*/ 3036098 w 12193268"/>
              <a:gd name="connsiteY18118" fmla="*/ 4548200 h 6852115"/>
              <a:gd name="connsiteX18119" fmla="*/ 3029900 w 12193268"/>
              <a:gd name="connsiteY18119" fmla="*/ 4548200 h 6852115"/>
              <a:gd name="connsiteX18120" fmla="*/ 3056575 w 12193268"/>
              <a:gd name="connsiteY18120" fmla="*/ 4575204 h 6852115"/>
              <a:gd name="connsiteX18121" fmla="*/ 2908868 w 12193268"/>
              <a:gd name="connsiteY18121" fmla="*/ 4716711 h 6852115"/>
              <a:gd name="connsiteX18122" fmla="*/ 2996441 w 12193268"/>
              <a:gd name="connsiteY18122" fmla="*/ 4800609 h 6852115"/>
              <a:gd name="connsiteX18123" fmla="*/ 3119241 w 12193268"/>
              <a:gd name="connsiteY18123" fmla="*/ 4687186 h 6852115"/>
              <a:gd name="connsiteX18124" fmla="*/ 3085192 w 12193268"/>
              <a:gd name="connsiteY18124" fmla="*/ 4655739 h 6852115"/>
              <a:gd name="connsiteX18125" fmla="*/ 2998415 w 12193268"/>
              <a:gd name="connsiteY18125" fmla="*/ 4735890 h 6852115"/>
              <a:gd name="connsiteX18126" fmla="*/ 2971944 w 12193268"/>
              <a:gd name="connsiteY18126" fmla="*/ 4708095 h 6852115"/>
              <a:gd name="connsiteX18127" fmla="*/ 3083799 w 12193268"/>
              <a:gd name="connsiteY18127" fmla="*/ 4602205 h 6852115"/>
              <a:gd name="connsiteX18128" fmla="*/ 3175348 w 12193268"/>
              <a:gd name="connsiteY18128" fmla="*/ 4686765 h 6852115"/>
              <a:gd name="connsiteX18129" fmla="*/ 3024208 w 12193268"/>
              <a:gd name="connsiteY18129" fmla="*/ 4827208 h 6852115"/>
              <a:gd name="connsiteX18130" fmla="*/ 3107187 w 12193268"/>
              <a:gd name="connsiteY18130" fmla="*/ 4906704 h 6852115"/>
              <a:gd name="connsiteX18131" fmla="*/ 3228743 w 12193268"/>
              <a:gd name="connsiteY18131" fmla="*/ 4790252 h 6852115"/>
              <a:gd name="connsiteX18132" fmla="*/ 3204120 w 12193268"/>
              <a:gd name="connsiteY18132" fmla="*/ 4767508 h 6852115"/>
              <a:gd name="connsiteX18133" fmla="*/ 3114569 w 12193268"/>
              <a:gd name="connsiteY18133" fmla="*/ 4850222 h 6852115"/>
              <a:gd name="connsiteX18134" fmla="*/ 3088098 w 12193268"/>
              <a:gd name="connsiteY18134" fmla="*/ 4822428 h 6852115"/>
              <a:gd name="connsiteX18135" fmla="*/ 3204637 w 12193268"/>
              <a:gd name="connsiteY18135" fmla="*/ 4715740 h 6852115"/>
              <a:gd name="connsiteX18136" fmla="*/ 3286871 w 12193268"/>
              <a:gd name="connsiteY18136" fmla="*/ 4791696 h 6852115"/>
              <a:gd name="connsiteX18137" fmla="*/ 3134934 w 12193268"/>
              <a:gd name="connsiteY18137" fmla="*/ 4933286 h 6852115"/>
              <a:gd name="connsiteX18138" fmla="*/ 3285828 w 12193268"/>
              <a:gd name="connsiteY18138" fmla="*/ 5074082 h 6852115"/>
              <a:gd name="connsiteX18139" fmla="*/ 3203593 w 12193268"/>
              <a:gd name="connsiteY18139" fmla="*/ 5150038 h 6852115"/>
              <a:gd name="connsiteX18140" fmla="*/ 3197070 w 12193268"/>
              <a:gd name="connsiteY18140" fmla="*/ 5143188 h 6852115"/>
              <a:gd name="connsiteX18141" fmla="*/ 3196169 w 12193268"/>
              <a:gd name="connsiteY18141" fmla="*/ 5144132 h 6852115"/>
              <a:gd name="connsiteX18142" fmla="*/ 3087055 w 12193268"/>
              <a:gd name="connsiteY18142" fmla="*/ 5043349 h 6852115"/>
              <a:gd name="connsiteX18143" fmla="*/ 3113526 w 12193268"/>
              <a:gd name="connsiteY18143" fmla="*/ 5015554 h 6852115"/>
              <a:gd name="connsiteX18144" fmla="*/ 3203078 w 12193268"/>
              <a:gd name="connsiteY18144" fmla="*/ 5098269 h 6852115"/>
              <a:gd name="connsiteX18145" fmla="*/ 3227810 w 12193268"/>
              <a:gd name="connsiteY18145" fmla="*/ 5075425 h 6852115"/>
              <a:gd name="connsiteX18146" fmla="*/ 3107188 w 12193268"/>
              <a:gd name="connsiteY18146" fmla="*/ 4959868 h 6852115"/>
              <a:gd name="connsiteX18147" fmla="*/ 3024117 w 12193268"/>
              <a:gd name="connsiteY18147" fmla="*/ 5039449 h 6852115"/>
              <a:gd name="connsiteX18148" fmla="*/ 3174305 w 12193268"/>
              <a:gd name="connsiteY18148" fmla="*/ 5179012 h 6852115"/>
              <a:gd name="connsiteX18149" fmla="*/ 3082755 w 12193268"/>
              <a:gd name="connsiteY18149" fmla="*/ 5263572 h 6852115"/>
              <a:gd name="connsiteX18150" fmla="*/ 2970900 w 12193268"/>
              <a:gd name="connsiteY18150" fmla="*/ 5157682 h 6852115"/>
              <a:gd name="connsiteX18151" fmla="*/ 2997372 w 12193268"/>
              <a:gd name="connsiteY18151" fmla="*/ 5129888 h 6852115"/>
              <a:gd name="connsiteX18152" fmla="*/ 3084149 w 12193268"/>
              <a:gd name="connsiteY18152" fmla="*/ 5210039 h 6852115"/>
              <a:gd name="connsiteX18153" fmla="*/ 3118197 w 12193268"/>
              <a:gd name="connsiteY18153" fmla="*/ 5178591 h 6852115"/>
              <a:gd name="connsiteX18154" fmla="*/ 2996352 w 12193268"/>
              <a:gd name="connsiteY18154" fmla="*/ 5066048 h 6852115"/>
              <a:gd name="connsiteX18155" fmla="*/ 2908866 w 12193268"/>
              <a:gd name="connsiteY18155" fmla="*/ 5149860 h 6852115"/>
              <a:gd name="connsiteX18156" fmla="*/ 3059641 w 12193268"/>
              <a:gd name="connsiteY18156" fmla="*/ 5294305 h 6852115"/>
              <a:gd name="connsiteX18157" fmla="*/ 3057378 w 12193268"/>
              <a:gd name="connsiteY18157" fmla="*/ 5296596 h 6852115"/>
              <a:gd name="connsiteX18158" fmla="*/ 3024634 w 12193268"/>
              <a:gd name="connsiteY18158" fmla="*/ 5296597 h 6852115"/>
              <a:gd name="connsiteX18159" fmla="*/ 3041006 w 12193268"/>
              <a:gd name="connsiteY18159" fmla="*/ 5313170 h 6852115"/>
              <a:gd name="connsiteX18160" fmla="*/ 3036917 w 12193268"/>
              <a:gd name="connsiteY18160" fmla="*/ 5317307 h 6852115"/>
              <a:gd name="connsiteX18161" fmla="*/ 3045094 w 12193268"/>
              <a:gd name="connsiteY18161" fmla="*/ 5317307 h 6852115"/>
              <a:gd name="connsiteX18162" fmla="*/ 3051309 w 12193268"/>
              <a:gd name="connsiteY18162" fmla="*/ 5323600 h 6852115"/>
              <a:gd name="connsiteX18163" fmla="*/ 2903602 w 12193268"/>
              <a:gd name="connsiteY18163" fmla="*/ 5465107 h 6852115"/>
              <a:gd name="connsiteX18164" fmla="*/ 2991177 w 12193268"/>
              <a:gd name="connsiteY18164" fmla="*/ 5549005 h 6852115"/>
              <a:gd name="connsiteX18165" fmla="*/ 3113976 w 12193268"/>
              <a:gd name="connsiteY18165" fmla="*/ 5435582 h 6852115"/>
              <a:gd name="connsiteX18166" fmla="*/ 3079928 w 12193268"/>
              <a:gd name="connsiteY18166" fmla="*/ 5404135 h 6852115"/>
              <a:gd name="connsiteX18167" fmla="*/ 2993150 w 12193268"/>
              <a:gd name="connsiteY18167" fmla="*/ 5484286 h 6852115"/>
              <a:gd name="connsiteX18168" fmla="*/ 2966679 w 12193268"/>
              <a:gd name="connsiteY18168" fmla="*/ 5456491 h 6852115"/>
              <a:gd name="connsiteX18169" fmla="*/ 3078533 w 12193268"/>
              <a:gd name="connsiteY18169" fmla="*/ 5350601 h 6852115"/>
              <a:gd name="connsiteX18170" fmla="*/ 3170084 w 12193268"/>
              <a:gd name="connsiteY18170" fmla="*/ 5435161 h 6852115"/>
              <a:gd name="connsiteX18171" fmla="*/ 3018942 w 12193268"/>
              <a:gd name="connsiteY18171" fmla="*/ 5575605 h 6852115"/>
              <a:gd name="connsiteX18172" fmla="*/ 3101923 w 12193268"/>
              <a:gd name="connsiteY18172" fmla="*/ 5655100 h 6852115"/>
              <a:gd name="connsiteX18173" fmla="*/ 3223479 w 12193268"/>
              <a:gd name="connsiteY18173" fmla="*/ 5538648 h 6852115"/>
              <a:gd name="connsiteX18174" fmla="*/ 3198856 w 12193268"/>
              <a:gd name="connsiteY18174" fmla="*/ 5515904 h 6852115"/>
              <a:gd name="connsiteX18175" fmla="*/ 3109303 w 12193268"/>
              <a:gd name="connsiteY18175" fmla="*/ 5598619 h 6852115"/>
              <a:gd name="connsiteX18176" fmla="*/ 3082833 w 12193268"/>
              <a:gd name="connsiteY18176" fmla="*/ 5570824 h 6852115"/>
              <a:gd name="connsiteX18177" fmla="*/ 3199371 w 12193268"/>
              <a:gd name="connsiteY18177" fmla="*/ 5464136 h 6852115"/>
              <a:gd name="connsiteX18178" fmla="*/ 3281606 w 12193268"/>
              <a:gd name="connsiteY18178" fmla="*/ 5540091 h 6852115"/>
              <a:gd name="connsiteX18179" fmla="*/ 3129669 w 12193268"/>
              <a:gd name="connsiteY18179" fmla="*/ 5681683 h 6852115"/>
              <a:gd name="connsiteX18180" fmla="*/ 3280563 w 12193268"/>
              <a:gd name="connsiteY18180" fmla="*/ 5822478 h 6852115"/>
              <a:gd name="connsiteX18181" fmla="*/ 3198328 w 12193268"/>
              <a:gd name="connsiteY18181" fmla="*/ 5898434 h 6852115"/>
              <a:gd name="connsiteX18182" fmla="*/ 3191804 w 12193268"/>
              <a:gd name="connsiteY18182" fmla="*/ 5891584 h 6852115"/>
              <a:gd name="connsiteX18183" fmla="*/ 3190904 w 12193268"/>
              <a:gd name="connsiteY18183" fmla="*/ 5892529 h 6852115"/>
              <a:gd name="connsiteX18184" fmla="*/ 3081790 w 12193268"/>
              <a:gd name="connsiteY18184" fmla="*/ 5791745 h 6852115"/>
              <a:gd name="connsiteX18185" fmla="*/ 3108261 w 12193268"/>
              <a:gd name="connsiteY18185" fmla="*/ 5763951 h 6852115"/>
              <a:gd name="connsiteX18186" fmla="*/ 3197813 w 12193268"/>
              <a:gd name="connsiteY18186" fmla="*/ 5846664 h 6852115"/>
              <a:gd name="connsiteX18187" fmla="*/ 3222544 w 12193268"/>
              <a:gd name="connsiteY18187" fmla="*/ 5823820 h 6852115"/>
              <a:gd name="connsiteX18188" fmla="*/ 3101923 w 12193268"/>
              <a:gd name="connsiteY18188" fmla="*/ 5708263 h 6852115"/>
              <a:gd name="connsiteX18189" fmla="*/ 3018853 w 12193268"/>
              <a:gd name="connsiteY18189" fmla="*/ 5787846 h 6852115"/>
              <a:gd name="connsiteX18190" fmla="*/ 3169041 w 12193268"/>
              <a:gd name="connsiteY18190" fmla="*/ 5927408 h 6852115"/>
              <a:gd name="connsiteX18191" fmla="*/ 3077490 w 12193268"/>
              <a:gd name="connsiteY18191" fmla="*/ 6011968 h 6852115"/>
              <a:gd name="connsiteX18192" fmla="*/ 2965634 w 12193268"/>
              <a:gd name="connsiteY18192" fmla="*/ 5906078 h 6852115"/>
              <a:gd name="connsiteX18193" fmla="*/ 2992107 w 12193268"/>
              <a:gd name="connsiteY18193" fmla="*/ 5878283 h 6852115"/>
              <a:gd name="connsiteX18194" fmla="*/ 3078885 w 12193268"/>
              <a:gd name="connsiteY18194" fmla="*/ 5958435 h 6852115"/>
              <a:gd name="connsiteX18195" fmla="*/ 3112932 w 12193268"/>
              <a:gd name="connsiteY18195" fmla="*/ 5926986 h 6852115"/>
              <a:gd name="connsiteX18196" fmla="*/ 2991086 w 12193268"/>
              <a:gd name="connsiteY18196" fmla="*/ 5814445 h 6852115"/>
              <a:gd name="connsiteX18197" fmla="*/ 2903601 w 12193268"/>
              <a:gd name="connsiteY18197" fmla="*/ 5898257 h 6852115"/>
              <a:gd name="connsiteX18198" fmla="*/ 3054376 w 12193268"/>
              <a:gd name="connsiteY18198" fmla="*/ 6042702 h 6852115"/>
              <a:gd name="connsiteX18199" fmla="*/ 3031652 w 12193268"/>
              <a:gd name="connsiteY18199" fmla="*/ 6065704 h 6852115"/>
              <a:gd name="connsiteX18200" fmla="*/ 3085499 w 12193268"/>
              <a:gd name="connsiteY18200" fmla="*/ 6065704 h 6852115"/>
              <a:gd name="connsiteX18201" fmla="*/ 3412607 w 12193268"/>
              <a:gd name="connsiteY18201" fmla="*/ 5763574 h 6852115"/>
              <a:gd name="connsiteX18202" fmla="*/ 3412607 w 12193268"/>
              <a:gd name="connsiteY18202" fmla="*/ 5697945 h 6852115"/>
              <a:gd name="connsiteX18203" fmla="*/ 3314436 w 12193268"/>
              <a:gd name="connsiteY18203" fmla="*/ 5794622 h 6852115"/>
              <a:gd name="connsiteX18204" fmla="*/ 3201398 w 12193268"/>
              <a:gd name="connsiteY18204" fmla="*/ 5683306 h 6852115"/>
              <a:gd name="connsiteX18205" fmla="*/ 3314435 w 12193268"/>
              <a:gd name="connsiteY18205" fmla="*/ 5571988 h 6852115"/>
              <a:gd name="connsiteX18206" fmla="*/ 3412607 w 12193268"/>
              <a:gd name="connsiteY18206" fmla="*/ 5668666 h 6852115"/>
              <a:gd name="connsiteX18207" fmla="*/ 3412607 w 12193268"/>
              <a:gd name="connsiteY18207" fmla="*/ 5612799 h 6852115"/>
              <a:gd name="connsiteX18208" fmla="*/ 3091726 w 12193268"/>
              <a:gd name="connsiteY18208" fmla="*/ 5316420 h 6852115"/>
              <a:gd name="connsiteX18209" fmla="*/ 3417873 w 12193268"/>
              <a:gd name="connsiteY18209" fmla="*/ 5015177 h 6852115"/>
              <a:gd name="connsiteX18210" fmla="*/ 3417873 w 12193268"/>
              <a:gd name="connsiteY18210" fmla="*/ 4949549 h 6852115"/>
              <a:gd name="connsiteX18211" fmla="*/ 3319701 w 12193268"/>
              <a:gd name="connsiteY18211" fmla="*/ 5046227 h 6852115"/>
              <a:gd name="connsiteX18212" fmla="*/ 3206663 w 12193268"/>
              <a:gd name="connsiteY18212" fmla="*/ 4934909 h 6852115"/>
              <a:gd name="connsiteX18213" fmla="*/ 3319701 w 12193268"/>
              <a:gd name="connsiteY18213" fmla="*/ 4823593 h 6852115"/>
              <a:gd name="connsiteX18214" fmla="*/ 3417873 w 12193268"/>
              <a:gd name="connsiteY18214" fmla="*/ 4920270 h 6852115"/>
              <a:gd name="connsiteX18215" fmla="*/ 3417873 w 12193268"/>
              <a:gd name="connsiteY18215" fmla="*/ 4864402 h 6852115"/>
              <a:gd name="connsiteX18216" fmla="*/ 3075996 w 12193268"/>
              <a:gd name="connsiteY18216" fmla="*/ 4548631 h 6852115"/>
              <a:gd name="connsiteX18217" fmla="*/ 3089533 w 12193268"/>
              <a:gd name="connsiteY18217" fmla="*/ 4548635 h 6852115"/>
              <a:gd name="connsiteX18218" fmla="*/ 3416748 w 12193268"/>
              <a:gd name="connsiteY18218" fmla="*/ 4246616 h 6852115"/>
              <a:gd name="connsiteX18219" fmla="*/ 3416771 w 12193268"/>
              <a:gd name="connsiteY18219" fmla="*/ 4180989 h 6852115"/>
              <a:gd name="connsiteX18220" fmla="*/ 3318565 w 12193268"/>
              <a:gd name="connsiteY18220" fmla="*/ 4277632 h 6852115"/>
              <a:gd name="connsiteX18221" fmla="*/ 3205567 w 12193268"/>
              <a:gd name="connsiteY18221" fmla="*/ 4166277 h 6852115"/>
              <a:gd name="connsiteX18222" fmla="*/ 3318644 w 12193268"/>
              <a:gd name="connsiteY18222" fmla="*/ 4054999 h 6852115"/>
              <a:gd name="connsiteX18223" fmla="*/ 3416782 w 12193268"/>
              <a:gd name="connsiteY18223" fmla="*/ 4151710 h 6852115"/>
              <a:gd name="connsiteX18224" fmla="*/ 3416801 w 12193268"/>
              <a:gd name="connsiteY18224" fmla="*/ 4095842 h 6852115"/>
              <a:gd name="connsiteX18225" fmla="*/ 3096024 w 12193268"/>
              <a:gd name="connsiteY18225" fmla="*/ 3799353 h 6852115"/>
              <a:gd name="connsiteX18226" fmla="*/ 3422277 w 12193268"/>
              <a:gd name="connsiteY18226" fmla="*/ 3498223 h 6852115"/>
              <a:gd name="connsiteX18227" fmla="*/ 3422300 w 12193268"/>
              <a:gd name="connsiteY18227" fmla="*/ 3432594 h 6852115"/>
              <a:gd name="connsiteX18228" fmla="*/ 3324094 w 12193268"/>
              <a:gd name="connsiteY18228" fmla="*/ 3529239 h 6852115"/>
              <a:gd name="connsiteX18229" fmla="*/ 3211096 w 12193268"/>
              <a:gd name="connsiteY18229" fmla="*/ 3417883 h 6852115"/>
              <a:gd name="connsiteX18230" fmla="*/ 3324173 w 12193268"/>
              <a:gd name="connsiteY18230" fmla="*/ 3306605 h 6852115"/>
              <a:gd name="connsiteX18231" fmla="*/ 3422310 w 12193268"/>
              <a:gd name="connsiteY18231" fmla="*/ 3403316 h 6852115"/>
              <a:gd name="connsiteX18232" fmla="*/ 3422330 w 12193268"/>
              <a:gd name="connsiteY18232" fmla="*/ 3347449 h 6852115"/>
              <a:gd name="connsiteX18233" fmla="*/ 3090922 w 12193268"/>
              <a:gd name="connsiteY18233" fmla="*/ 3041133 h 6852115"/>
              <a:gd name="connsiteX18234" fmla="*/ 3093846 w 12193268"/>
              <a:gd name="connsiteY18234" fmla="*/ 3041134 h 6852115"/>
              <a:gd name="connsiteX18235" fmla="*/ 3420954 w 12193268"/>
              <a:gd name="connsiteY18235" fmla="*/ 2739002 h 6852115"/>
              <a:gd name="connsiteX18236" fmla="*/ 3420954 w 12193268"/>
              <a:gd name="connsiteY18236" fmla="*/ 2673374 h 6852115"/>
              <a:gd name="connsiteX18237" fmla="*/ 3322782 w 12193268"/>
              <a:gd name="connsiteY18237" fmla="*/ 2770052 h 6852115"/>
              <a:gd name="connsiteX18238" fmla="*/ 3209744 w 12193268"/>
              <a:gd name="connsiteY18238" fmla="*/ 2658735 h 6852115"/>
              <a:gd name="connsiteX18239" fmla="*/ 3322782 w 12193268"/>
              <a:gd name="connsiteY18239" fmla="*/ 2547419 h 6852115"/>
              <a:gd name="connsiteX18240" fmla="*/ 3420953 w 12193268"/>
              <a:gd name="connsiteY18240" fmla="*/ 2644095 h 6852115"/>
              <a:gd name="connsiteX18241" fmla="*/ 3420953 w 12193268"/>
              <a:gd name="connsiteY18241" fmla="*/ 2588228 h 6852115"/>
              <a:gd name="connsiteX18242" fmla="*/ 3100072 w 12193268"/>
              <a:gd name="connsiteY18242" fmla="*/ 2291849 h 6852115"/>
              <a:gd name="connsiteX18243" fmla="*/ 3426219 w 12193268"/>
              <a:gd name="connsiteY18243" fmla="*/ 1990606 h 6852115"/>
              <a:gd name="connsiteX18244" fmla="*/ 3426219 w 12193268"/>
              <a:gd name="connsiteY18244" fmla="*/ 1924979 h 6852115"/>
              <a:gd name="connsiteX18245" fmla="*/ 3328046 w 12193268"/>
              <a:gd name="connsiteY18245" fmla="*/ 2021656 h 6852115"/>
              <a:gd name="connsiteX18246" fmla="*/ 3215009 w 12193268"/>
              <a:gd name="connsiteY18246" fmla="*/ 1910339 h 6852115"/>
              <a:gd name="connsiteX18247" fmla="*/ 3328047 w 12193268"/>
              <a:gd name="connsiteY18247" fmla="*/ 1799022 h 6852115"/>
              <a:gd name="connsiteX18248" fmla="*/ 3426218 w 12193268"/>
              <a:gd name="connsiteY18248" fmla="*/ 1895700 h 6852115"/>
              <a:gd name="connsiteX18249" fmla="*/ 3426218 w 12193268"/>
              <a:gd name="connsiteY18249" fmla="*/ 1839833 h 6852115"/>
              <a:gd name="connsiteX18250" fmla="*/ 3084342 w 12193268"/>
              <a:gd name="connsiteY18250" fmla="*/ 1524061 h 6852115"/>
              <a:gd name="connsiteX18251" fmla="*/ 3097879 w 12193268"/>
              <a:gd name="connsiteY18251" fmla="*/ 1524066 h 6852115"/>
              <a:gd name="connsiteX18252" fmla="*/ 3425093 w 12193268"/>
              <a:gd name="connsiteY18252" fmla="*/ 1222048 h 6852115"/>
              <a:gd name="connsiteX18253" fmla="*/ 3425117 w 12193268"/>
              <a:gd name="connsiteY18253" fmla="*/ 1156419 h 6852115"/>
              <a:gd name="connsiteX18254" fmla="*/ 3326910 w 12193268"/>
              <a:gd name="connsiteY18254" fmla="*/ 1253064 h 6852115"/>
              <a:gd name="connsiteX18255" fmla="*/ 3213912 w 12193268"/>
              <a:gd name="connsiteY18255" fmla="*/ 1141708 h 6852115"/>
              <a:gd name="connsiteX18256" fmla="*/ 3326990 w 12193268"/>
              <a:gd name="connsiteY18256" fmla="*/ 1030429 h 6852115"/>
              <a:gd name="connsiteX18257" fmla="*/ 3425127 w 12193268"/>
              <a:gd name="connsiteY18257" fmla="*/ 1127141 h 6852115"/>
              <a:gd name="connsiteX18258" fmla="*/ 3425147 w 12193268"/>
              <a:gd name="connsiteY18258" fmla="*/ 1071272 h 6852115"/>
              <a:gd name="connsiteX18259" fmla="*/ 3104371 w 12193268"/>
              <a:gd name="connsiteY18259" fmla="*/ 774783 h 6852115"/>
              <a:gd name="connsiteX18260" fmla="*/ 3430622 w 12193268"/>
              <a:gd name="connsiteY18260" fmla="*/ 473653 h 6852115"/>
              <a:gd name="connsiteX18261" fmla="*/ 3430647 w 12193268"/>
              <a:gd name="connsiteY18261" fmla="*/ 408024 h 6852115"/>
              <a:gd name="connsiteX18262" fmla="*/ 3332440 w 12193268"/>
              <a:gd name="connsiteY18262" fmla="*/ 504669 h 6852115"/>
              <a:gd name="connsiteX18263" fmla="*/ 3219441 w 12193268"/>
              <a:gd name="connsiteY18263" fmla="*/ 393313 h 6852115"/>
              <a:gd name="connsiteX18264" fmla="*/ 3332519 w 12193268"/>
              <a:gd name="connsiteY18264" fmla="*/ 282034 h 6852115"/>
              <a:gd name="connsiteX18265" fmla="*/ 3430657 w 12193268"/>
              <a:gd name="connsiteY18265" fmla="*/ 378746 h 6852115"/>
              <a:gd name="connsiteX18266" fmla="*/ 3430676 w 12193268"/>
              <a:gd name="connsiteY18266" fmla="*/ 322878 h 6852115"/>
              <a:gd name="connsiteX18267" fmla="*/ 3088446 w 12193268"/>
              <a:gd name="connsiteY18267" fmla="*/ 6559 h 6852115"/>
              <a:gd name="connsiteX18268" fmla="*/ 2855419 w 12193268"/>
              <a:gd name="connsiteY18268" fmla="*/ 6480 h 6852115"/>
              <a:gd name="connsiteX18269" fmla="*/ 2893334 w 12193268"/>
              <a:gd name="connsiteY18269" fmla="*/ 43843 h 6852115"/>
              <a:gd name="connsiteX18270" fmla="*/ 2931276 w 12193268"/>
              <a:gd name="connsiteY18270" fmla="*/ 6505 h 6852115"/>
              <a:gd name="connsiteX18271" fmla="*/ 2703839 w 12193268"/>
              <a:gd name="connsiteY18271" fmla="*/ 6427 h 6852115"/>
              <a:gd name="connsiteX18272" fmla="*/ 2334406 w 12193268"/>
              <a:gd name="connsiteY18272" fmla="*/ 347412 h 6852115"/>
              <a:gd name="connsiteX18273" fmla="*/ 2334405 w 12193268"/>
              <a:gd name="connsiteY18273" fmla="*/ 349860 h 6852115"/>
              <a:gd name="connsiteX18274" fmla="*/ 1975488 w 12193268"/>
              <a:gd name="connsiteY18274" fmla="*/ 18118 h 6852115"/>
              <a:gd name="connsiteX18275" fmla="*/ 1925736 w 12193268"/>
              <a:gd name="connsiteY18275" fmla="*/ 18101 h 6852115"/>
              <a:gd name="connsiteX18276" fmla="*/ 1950920 w 12193268"/>
              <a:gd name="connsiteY18276" fmla="*/ 43611 h 6852115"/>
              <a:gd name="connsiteX18277" fmla="*/ 1802704 w 12193268"/>
              <a:gd name="connsiteY18277" fmla="*/ 185505 h 6852115"/>
              <a:gd name="connsiteX18278" fmla="*/ 1889810 w 12193268"/>
              <a:gd name="connsiteY18278" fmla="*/ 269011 h 6852115"/>
              <a:gd name="connsiteX18279" fmla="*/ 2011215 w 12193268"/>
              <a:gd name="connsiteY18279" fmla="*/ 156955 h 6852115"/>
              <a:gd name="connsiteX18280" fmla="*/ 1977178 w 12193268"/>
              <a:gd name="connsiteY18280" fmla="*/ 125495 h 6852115"/>
              <a:gd name="connsiteX18281" fmla="*/ 1890373 w 12193268"/>
              <a:gd name="connsiteY18281" fmla="*/ 205615 h 6852115"/>
              <a:gd name="connsiteX18282" fmla="*/ 1863910 w 12193268"/>
              <a:gd name="connsiteY18282" fmla="*/ 177812 h 6852115"/>
              <a:gd name="connsiteX18283" fmla="*/ 1975802 w 12193268"/>
              <a:gd name="connsiteY18283" fmla="*/ 71961 h 6852115"/>
              <a:gd name="connsiteX18284" fmla="*/ 2067323 w 12193268"/>
              <a:gd name="connsiteY18284" fmla="*/ 156553 h 6852115"/>
              <a:gd name="connsiteX18285" fmla="*/ 1917565 w 12193268"/>
              <a:gd name="connsiteY18285" fmla="*/ 295620 h 6852115"/>
              <a:gd name="connsiteX18286" fmla="*/ 2000957 w 12193268"/>
              <a:gd name="connsiteY18286" fmla="*/ 375566 h 6852115"/>
              <a:gd name="connsiteX18287" fmla="*/ 2121155 w 12193268"/>
              <a:gd name="connsiteY18287" fmla="*/ 260495 h 6852115"/>
              <a:gd name="connsiteX18288" fmla="*/ 2096066 w 12193268"/>
              <a:gd name="connsiteY18288" fmla="*/ 237305 h 6852115"/>
              <a:gd name="connsiteX18289" fmla="*/ 2006486 w 12193268"/>
              <a:gd name="connsiteY18289" fmla="*/ 319989 h 6852115"/>
              <a:gd name="connsiteX18290" fmla="*/ 1980024 w 12193268"/>
              <a:gd name="connsiteY18290" fmla="*/ 292185 h 6852115"/>
              <a:gd name="connsiteX18291" fmla="*/ 2096600 w 12193268"/>
              <a:gd name="connsiteY18291" fmla="*/ 185537 h 6852115"/>
              <a:gd name="connsiteX18292" fmla="*/ 2178808 w 12193268"/>
              <a:gd name="connsiteY18292" fmla="*/ 261521 h 6852115"/>
              <a:gd name="connsiteX18293" fmla="*/ 2028695 w 12193268"/>
              <a:gd name="connsiteY18293" fmla="*/ 402157 h 6852115"/>
              <a:gd name="connsiteX18294" fmla="*/ 2177665 w 12193268"/>
              <a:gd name="connsiteY18294" fmla="*/ 543692 h 6852115"/>
              <a:gd name="connsiteX18295" fmla="*/ 2095404 w 12193268"/>
              <a:gd name="connsiteY18295" fmla="*/ 619619 h 6852115"/>
              <a:gd name="connsiteX18296" fmla="*/ 1978903 w 12193268"/>
              <a:gd name="connsiteY18296" fmla="*/ 512891 h 6852115"/>
              <a:gd name="connsiteX18297" fmla="*/ 2005384 w 12193268"/>
              <a:gd name="connsiteY18297" fmla="*/ 485106 h 6852115"/>
              <a:gd name="connsiteX18298" fmla="*/ 2094908 w 12193268"/>
              <a:gd name="connsiteY18298" fmla="*/ 567850 h 6852115"/>
              <a:gd name="connsiteX18299" fmla="*/ 2120966 w 12193268"/>
              <a:gd name="connsiteY18299" fmla="*/ 543797 h 6852115"/>
              <a:gd name="connsiteX18300" fmla="*/ 2000938 w 12193268"/>
              <a:gd name="connsiteY18300" fmla="*/ 428730 h 6852115"/>
              <a:gd name="connsiteX18301" fmla="*/ 1916555 w 12193268"/>
              <a:gd name="connsiteY18301" fmla="*/ 509514 h 6852115"/>
              <a:gd name="connsiteX18302" fmla="*/ 2066107 w 12193268"/>
              <a:gd name="connsiteY18302" fmla="*/ 648584 h 6852115"/>
              <a:gd name="connsiteX18303" fmla="*/ 1974526 w 12193268"/>
              <a:gd name="connsiteY18303" fmla="*/ 733112 h 6852115"/>
              <a:gd name="connsiteX18304" fmla="*/ 1862708 w 12193268"/>
              <a:gd name="connsiteY18304" fmla="*/ 627184 h 6852115"/>
              <a:gd name="connsiteX18305" fmla="*/ 1889189 w 12193268"/>
              <a:gd name="connsiteY18305" fmla="*/ 599399 h 6852115"/>
              <a:gd name="connsiteX18306" fmla="*/ 1975939 w 12193268"/>
              <a:gd name="connsiteY18306" fmla="*/ 679580 h 6852115"/>
              <a:gd name="connsiteX18307" fmla="*/ 2009998 w 12193268"/>
              <a:gd name="connsiteY18307" fmla="*/ 648143 h 6852115"/>
              <a:gd name="connsiteX18308" fmla="*/ 1888781 w 12193268"/>
              <a:gd name="connsiteY18308" fmla="*/ 536104 h 6852115"/>
              <a:gd name="connsiteX18309" fmla="*/ 1802551 w 12193268"/>
              <a:gd name="connsiteY18309" fmla="*/ 618656 h 6852115"/>
              <a:gd name="connsiteX18310" fmla="*/ 1947601 w 12193268"/>
              <a:gd name="connsiteY18310" fmla="*/ 757712 h 6852115"/>
              <a:gd name="connsiteX18311" fmla="*/ 1938914 w 12193268"/>
              <a:gd name="connsiteY18311" fmla="*/ 766501 h 6852115"/>
              <a:gd name="connsiteX18312" fmla="*/ 1920208 w 12193268"/>
              <a:gd name="connsiteY18312" fmla="*/ 766495 h 6852115"/>
              <a:gd name="connsiteX18313" fmla="*/ 1929557 w 12193268"/>
              <a:gd name="connsiteY18313" fmla="*/ 775966 h 6852115"/>
              <a:gd name="connsiteX18314" fmla="*/ 1920609 w 12193268"/>
              <a:gd name="connsiteY18314" fmla="*/ 785017 h 6852115"/>
              <a:gd name="connsiteX18315" fmla="*/ 1908901 w 12193268"/>
              <a:gd name="connsiteY18315" fmla="*/ 773793 h 6852115"/>
              <a:gd name="connsiteX18316" fmla="*/ 1916526 w 12193268"/>
              <a:gd name="connsiteY18316" fmla="*/ 766494 h 6852115"/>
              <a:gd name="connsiteX18317" fmla="*/ 1901283 w 12193268"/>
              <a:gd name="connsiteY18317" fmla="*/ 766488 h 6852115"/>
              <a:gd name="connsiteX18318" fmla="*/ 1774794 w 12193268"/>
              <a:gd name="connsiteY18318" fmla="*/ 645228 h 6852115"/>
              <a:gd name="connsiteX18319" fmla="*/ 1648221 w 12193268"/>
              <a:gd name="connsiteY18319" fmla="*/ 766402 h 6852115"/>
              <a:gd name="connsiteX18320" fmla="*/ 1622448 w 12193268"/>
              <a:gd name="connsiteY18320" fmla="*/ 766393 h 6852115"/>
              <a:gd name="connsiteX18321" fmla="*/ 1635329 w 12193268"/>
              <a:gd name="connsiteY18321" fmla="*/ 778743 h 6852115"/>
              <a:gd name="connsiteX18322" fmla="*/ 1626596 w 12193268"/>
              <a:gd name="connsiteY18322" fmla="*/ 787105 h 6852115"/>
              <a:gd name="connsiteX18323" fmla="*/ 1644060 w 12193268"/>
              <a:gd name="connsiteY18323" fmla="*/ 787110 h 6852115"/>
              <a:gd name="connsiteX18324" fmla="*/ 1769437 w 12193268"/>
              <a:gd name="connsiteY18324" fmla="*/ 907308 h 6852115"/>
              <a:gd name="connsiteX18325" fmla="*/ 1894899 w 12193268"/>
              <a:gd name="connsiteY18325" fmla="*/ 787197 h 6852115"/>
              <a:gd name="connsiteX18326" fmla="*/ 1940658 w 12193268"/>
              <a:gd name="connsiteY18326" fmla="*/ 787213 h 6852115"/>
              <a:gd name="connsiteX18327" fmla="*/ 1945390 w 12193268"/>
              <a:gd name="connsiteY18327" fmla="*/ 792006 h 6852115"/>
              <a:gd name="connsiteX18328" fmla="*/ 1797175 w 12193268"/>
              <a:gd name="connsiteY18328" fmla="*/ 933900 h 6852115"/>
              <a:gd name="connsiteX18329" fmla="*/ 1884280 w 12193268"/>
              <a:gd name="connsiteY18329" fmla="*/ 1017405 h 6852115"/>
              <a:gd name="connsiteX18330" fmla="*/ 2005685 w 12193268"/>
              <a:gd name="connsiteY18330" fmla="*/ 905348 h 6852115"/>
              <a:gd name="connsiteX18331" fmla="*/ 1971649 w 12193268"/>
              <a:gd name="connsiteY18331" fmla="*/ 873889 h 6852115"/>
              <a:gd name="connsiteX18332" fmla="*/ 1884843 w 12193268"/>
              <a:gd name="connsiteY18332" fmla="*/ 954010 h 6852115"/>
              <a:gd name="connsiteX18333" fmla="*/ 1858381 w 12193268"/>
              <a:gd name="connsiteY18333" fmla="*/ 926206 h 6852115"/>
              <a:gd name="connsiteX18334" fmla="*/ 1970273 w 12193268"/>
              <a:gd name="connsiteY18334" fmla="*/ 820355 h 6852115"/>
              <a:gd name="connsiteX18335" fmla="*/ 2061794 w 12193268"/>
              <a:gd name="connsiteY18335" fmla="*/ 904947 h 6852115"/>
              <a:gd name="connsiteX18336" fmla="*/ 1912035 w 12193268"/>
              <a:gd name="connsiteY18336" fmla="*/ 1044015 h 6852115"/>
              <a:gd name="connsiteX18337" fmla="*/ 1995428 w 12193268"/>
              <a:gd name="connsiteY18337" fmla="*/ 1123961 h 6852115"/>
              <a:gd name="connsiteX18338" fmla="*/ 2115626 w 12193268"/>
              <a:gd name="connsiteY18338" fmla="*/ 1008890 h 6852115"/>
              <a:gd name="connsiteX18339" fmla="*/ 2090537 w 12193268"/>
              <a:gd name="connsiteY18339" fmla="*/ 985700 h 6852115"/>
              <a:gd name="connsiteX18340" fmla="*/ 2000956 w 12193268"/>
              <a:gd name="connsiteY18340" fmla="*/ 1068384 h 6852115"/>
              <a:gd name="connsiteX18341" fmla="*/ 1974494 w 12193268"/>
              <a:gd name="connsiteY18341" fmla="*/ 1040579 h 6852115"/>
              <a:gd name="connsiteX18342" fmla="*/ 2091070 w 12193268"/>
              <a:gd name="connsiteY18342" fmla="*/ 933931 h 6852115"/>
              <a:gd name="connsiteX18343" fmla="*/ 2173279 w 12193268"/>
              <a:gd name="connsiteY18343" fmla="*/ 1009915 h 6852115"/>
              <a:gd name="connsiteX18344" fmla="*/ 2023166 w 12193268"/>
              <a:gd name="connsiteY18344" fmla="*/ 1150553 h 6852115"/>
              <a:gd name="connsiteX18345" fmla="*/ 2172136 w 12193268"/>
              <a:gd name="connsiteY18345" fmla="*/ 1292087 h 6852115"/>
              <a:gd name="connsiteX18346" fmla="*/ 2089875 w 12193268"/>
              <a:gd name="connsiteY18346" fmla="*/ 1368014 h 6852115"/>
              <a:gd name="connsiteX18347" fmla="*/ 1973374 w 12193268"/>
              <a:gd name="connsiteY18347" fmla="*/ 1261286 h 6852115"/>
              <a:gd name="connsiteX18348" fmla="*/ 1999855 w 12193268"/>
              <a:gd name="connsiteY18348" fmla="*/ 1233500 h 6852115"/>
              <a:gd name="connsiteX18349" fmla="*/ 2089378 w 12193268"/>
              <a:gd name="connsiteY18349" fmla="*/ 1316245 h 6852115"/>
              <a:gd name="connsiteX18350" fmla="*/ 2115437 w 12193268"/>
              <a:gd name="connsiteY18350" fmla="*/ 1292192 h 6852115"/>
              <a:gd name="connsiteX18351" fmla="*/ 1995409 w 12193268"/>
              <a:gd name="connsiteY18351" fmla="*/ 1177125 h 6852115"/>
              <a:gd name="connsiteX18352" fmla="*/ 1911025 w 12193268"/>
              <a:gd name="connsiteY18352" fmla="*/ 1257908 h 6852115"/>
              <a:gd name="connsiteX18353" fmla="*/ 2060578 w 12193268"/>
              <a:gd name="connsiteY18353" fmla="*/ 1396978 h 6852115"/>
              <a:gd name="connsiteX18354" fmla="*/ 1968996 w 12193268"/>
              <a:gd name="connsiteY18354" fmla="*/ 1481507 h 6852115"/>
              <a:gd name="connsiteX18355" fmla="*/ 1857179 w 12193268"/>
              <a:gd name="connsiteY18355" fmla="*/ 1375579 h 6852115"/>
              <a:gd name="connsiteX18356" fmla="*/ 1883660 w 12193268"/>
              <a:gd name="connsiteY18356" fmla="*/ 1347793 h 6852115"/>
              <a:gd name="connsiteX18357" fmla="*/ 1970410 w 12193268"/>
              <a:gd name="connsiteY18357" fmla="*/ 1427975 h 6852115"/>
              <a:gd name="connsiteX18358" fmla="*/ 2004469 w 12193268"/>
              <a:gd name="connsiteY18358" fmla="*/ 1396537 h 6852115"/>
              <a:gd name="connsiteX18359" fmla="*/ 1883251 w 12193268"/>
              <a:gd name="connsiteY18359" fmla="*/ 1284499 h 6852115"/>
              <a:gd name="connsiteX18360" fmla="*/ 1797022 w 12193268"/>
              <a:gd name="connsiteY18360" fmla="*/ 1367050 h 6852115"/>
              <a:gd name="connsiteX18361" fmla="*/ 1942072 w 12193268"/>
              <a:gd name="connsiteY18361" fmla="*/ 1506106 h 6852115"/>
              <a:gd name="connsiteX18362" fmla="*/ 1915080 w 12193268"/>
              <a:gd name="connsiteY18362" fmla="*/ 1533412 h 6852115"/>
              <a:gd name="connsiteX18363" fmla="*/ 1769265 w 12193268"/>
              <a:gd name="connsiteY18363" fmla="*/ 1393622 h 6852115"/>
              <a:gd name="connsiteX18364" fmla="*/ 1621066 w 12193268"/>
              <a:gd name="connsiteY18364" fmla="*/ 1535501 h 6852115"/>
              <a:gd name="connsiteX18365" fmla="*/ 1689368 w 12193268"/>
              <a:gd name="connsiteY18365" fmla="*/ 1535524 h 6852115"/>
              <a:gd name="connsiteX18366" fmla="*/ 1769931 w 12193268"/>
              <a:gd name="connsiteY18366" fmla="*/ 1456242 h 6852115"/>
              <a:gd name="connsiteX18367" fmla="*/ 1850428 w 12193268"/>
              <a:gd name="connsiteY18367" fmla="*/ 1535569 h 6852115"/>
              <a:gd name="connsiteX18368" fmla="*/ 1849465 w 12193268"/>
              <a:gd name="connsiteY18368" fmla="*/ 1535569 h 6852115"/>
              <a:gd name="connsiteX18369" fmla="*/ 1772601 w 12193268"/>
              <a:gd name="connsiteY18369" fmla="*/ 1611263 h 6852115"/>
              <a:gd name="connsiteX18370" fmla="*/ 1695736 w 12193268"/>
              <a:gd name="connsiteY18370" fmla="*/ 1535569 h 6852115"/>
              <a:gd name="connsiteX18371" fmla="*/ 1623412 w 12193268"/>
              <a:gd name="connsiteY18371" fmla="*/ 1535569 h 6852115"/>
              <a:gd name="connsiteX18372" fmla="*/ 1770451 w 12193268"/>
              <a:gd name="connsiteY18372" fmla="*/ 1676434 h 6852115"/>
              <a:gd name="connsiteX18373" fmla="*/ 1917456 w 12193268"/>
              <a:gd name="connsiteY18373" fmla="*/ 1535602 h 6852115"/>
              <a:gd name="connsiteX18374" fmla="*/ 1921204 w 12193268"/>
              <a:gd name="connsiteY18374" fmla="*/ 1535603 h 6852115"/>
              <a:gd name="connsiteX18375" fmla="*/ 1946364 w 12193268"/>
              <a:gd name="connsiteY18375" fmla="*/ 1561072 h 6852115"/>
              <a:gd name="connsiteX18376" fmla="*/ 1798198 w 12193268"/>
              <a:gd name="connsiteY18376" fmla="*/ 1703016 h 6852115"/>
              <a:gd name="connsiteX18377" fmla="*/ 1885332 w 12193268"/>
              <a:gd name="connsiteY18377" fmla="*/ 1786492 h 6852115"/>
              <a:gd name="connsiteX18378" fmla="*/ 2006698 w 12193268"/>
              <a:gd name="connsiteY18378" fmla="*/ 1674394 h 6852115"/>
              <a:gd name="connsiteX18379" fmla="*/ 1972651 w 12193268"/>
              <a:gd name="connsiteY18379" fmla="*/ 1642945 h 6852115"/>
              <a:gd name="connsiteX18380" fmla="*/ 1885873 w 12193268"/>
              <a:gd name="connsiteY18380" fmla="*/ 1723097 h 6852115"/>
              <a:gd name="connsiteX18381" fmla="*/ 1859401 w 12193268"/>
              <a:gd name="connsiteY18381" fmla="*/ 1695302 h 6852115"/>
              <a:gd name="connsiteX18382" fmla="*/ 1971256 w 12193268"/>
              <a:gd name="connsiteY18382" fmla="*/ 1589412 h 6852115"/>
              <a:gd name="connsiteX18383" fmla="*/ 2062808 w 12193268"/>
              <a:gd name="connsiteY18383" fmla="*/ 1673972 h 6852115"/>
              <a:gd name="connsiteX18384" fmla="*/ 1913098 w 12193268"/>
              <a:gd name="connsiteY18384" fmla="*/ 1813092 h 6852115"/>
              <a:gd name="connsiteX18385" fmla="*/ 1996518 w 12193268"/>
              <a:gd name="connsiteY18385" fmla="*/ 1893009 h 6852115"/>
              <a:gd name="connsiteX18386" fmla="*/ 2116677 w 12193268"/>
              <a:gd name="connsiteY18386" fmla="*/ 1777897 h 6852115"/>
              <a:gd name="connsiteX18387" fmla="*/ 2091579 w 12193268"/>
              <a:gd name="connsiteY18387" fmla="*/ 1754716 h 6852115"/>
              <a:gd name="connsiteX18388" fmla="*/ 2002027 w 12193268"/>
              <a:gd name="connsiteY18388" fmla="*/ 1837430 h 6852115"/>
              <a:gd name="connsiteX18389" fmla="*/ 1975556 w 12193268"/>
              <a:gd name="connsiteY18389" fmla="*/ 1809635 h 6852115"/>
              <a:gd name="connsiteX18390" fmla="*/ 2092094 w 12193268"/>
              <a:gd name="connsiteY18390" fmla="*/ 1702947 h 6852115"/>
              <a:gd name="connsiteX18391" fmla="*/ 2174329 w 12193268"/>
              <a:gd name="connsiteY18391" fmla="*/ 1778903 h 6852115"/>
              <a:gd name="connsiteX18392" fmla="*/ 2024266 w 12193268"/>
              <a:gd name="connsiteY18392" fmla="*/ 1919591 h 6852115"/>
              <a:gd name="connsiteX18393" fmla="*/ 2173286 w 12193268"/>
              <a:gd name="connsiteY18393" fmla="*/ 2061074 h 6852115"/>
              <a:gd name="connsiteX18394" fmla="*/ 2091051 w 12193268"/>
              <a:gd name="connsiteY18394" fmla="*/ 2137030 h 6852115"/>
              <a:gd name="connsiteX18395" fmla="*/ 1974512 w 12193268"/>
              <a:gd name="connsiteY18395" fmla="*/ 2030341 h 6852115"/>
              <a:gd name="connsiteX18396" fmla="*/ 2000984 w 12193268"/>
              <a:gd name="connsiteY18396" fmla="*/ 2002547 h 6852115"/>
              <a:gd name="connsiteX18397" fmla="*/ 2090535 w 12193268"/>
              <a:gd name="connsiteY18397" fmla="*/ 2085261 h 6852115"/>
              <a:gd name="connsiteX18398" fmla="*/ 2116586 w 12193268"/>
              <a:gd name="connsiteY18398" fmla="*/ 2061199 h 6852115"/>
              <a:gd name="connsiteX18399" fmla="*/ 1996519 w 12193268"/>
              <a:gd name="connsiteY18399" fmla="*/ 1946173 h 6852115"/>
              <a:gd name="connsiteX18400" fmla="*/ 1912164 w 12193268"/>
              <a:gd name="connsiteY18400" fmla="*/ 2026985 h 6852115"/>
              <a:gd name="connsiteX18401" fmla="*/ 2061763 w 12193268"/>
              <a:gd name="connsiteY18401" fmla="*/ 2166004 h 6852115"/>
              <a:gd name="connsiteX18402" fmla="*/ 1970213 w 12193268"/>
              <a:gd name="connsiteY18402" fmla="*/ 2250564 h 6852115"/>
              <a:gd name="connsiteX18403" fmla="*/ 1858359 w 12193268"/>
              <a:gd name="connsiteY18403" fmla="*/ 2144675 h 6852115"/>
              <a:gd name="connsiteX18404" fmla="*/ 1884829 w 12193268"/>
              <a:gd name="connsiteY18404" fmla="*/ 2116880 h 6852115"/>
              <a:gd name="connsiteX18405" fmla="*/ 1971607 w 12193268"/>
              <a:gd name="connsiteY18405" fmla="*/ 2197031 h 6852115"/>
              <a:gd name="connsiteX18406" fmla="*/ 2005656 w 12193268"/>
              <a:gd name="connsiteY18406" fmla="*/ 2165583 h 6852115"/>
              <a:gd name="connsiteX18407" fmla="*/ 1884398 w 12193268"/>
              <a:gd name="connsiteY18407" fmla="*/ 2053586 h 6852115"/>
              <a:gd name="connsiteX18408" fmla="*/ 1798197 w 12193268"/>
              <a:gd name="connsiteY18408" fmla="*/ 2136166 h 6852115"/>
              <a:gd name="connsiteX18409" fmla="*/ 1943298 w 12193268"/>
              <a:gd name="connsiteY18409" fmla="*/ 2275173 h 6852115"/>
              <a:gd name="connsiteX18410" fmla="*/ 1934612 w 12193268"/>
              <a:gd name="connsiteY18410" fmla="*/ 2283965 h 6852115"/>
              <a:gd name="connsiteX18411" fmla="*/ 1915906 w 12193268"/>
              <a:gd name="connsiteY18411" fmla="*/ 2283966 h 6852115"/>
              <a:gd name="connsiteX18412" fmla="*/ 1925258 w 12193268"/>
              <a:gd name="connsiteY18412" fmla="*/ 2293433 h 6852115"/>
              <a:gd name="connsiteX18413" fmla="*/ 1916315 w 12193268"/>
              <a:gd name="connsiteY18413" fmla="*/ 2302487 h 6852115"/>
              <a:gd name="connsiteX18414" fmla="*/ 1904602 w 12193268"/>
              <a:gd name="connsiteY18414" fmla="*/ 2291266 h 6852115"/>
              <a:gd name="connsiteX18415" fmla="*/ 1912225 w 12193268"/>
              <a:gd name="connsiteY18415" fmla="*/ 2283965 h 6852115"/>
              <a:gd name="connsiteX18416" fmla="*/ 1896981 w 12193268"/>
              <a:gd name="connsiteY18416" fmla="*/ 2283965 h 6852115"/>
              <a:gd name="connsiteX18417" fmla="*/ 1770451 w 12193268"/>
              <a:gd name="connsiteY18417" fmla="*/ 2162748 h 6852115"/>
              <a:gd name="connsiteX18418" fmla="*/ 1643921 w 12193268"/>
              <a:gd name="connsiteY18418" fmla="*/ 2283966 h 6852115"/>
              <a:gd name="connsiteX18419" fmla="*/ 1618147 w 12193268"/>
              <a:gd name="connsiteY18419" fmla="*/ 2283965 h 6852115"/>
              <a:gd name="connsiteX18420" fmla="*/ 1631034 w 12193268"/>
              <a:gd name="connsiteY18420" fmla="*/ 2296310 h 6852115"/>
              <a:gd name="connsiteX18421" fmla="*/ 1622302 w 12193268"/>
              <a:gd name="connsiteY18421" fmla="*/ 2304676 h 6852115"/>
              <a:gd name="connsiteX18422" fmla="*/ 1639766 w 12193268"/>
              <a:gd name="connsiteY18422" fmla="*/ 2304677 h 6852115"/>
              <a:gd name="connsiteX18423" fmla="*/ 1765186 w 12193268"/>
              <a:gd name="connsiteY18423" fmla="*/ 2424830 h 6852115"/>
              <a:gd name="connsiteX18424" fmla="*/ 1890606 w 12193268"/>
              <a:gd name="connsiteY18424" fmla="*/ 2304676 h 6852115"/>
              <a:gd name="connsiteX18425" fmla="*/ 1936367 w 12193268"/>
              <a:gd name="connsiteY18425" fmla="*/ 2304676 h 6852115"/>
              <a:gd name="connsiteX18426" fmla="*/ 1941099 w 12193268"/>
              <a:gd name="connsiteY18426" fmla="*/ 2309468 h 6852115"/>
              <a:gd name="connsiteX18427" fmla="*/ 1792934 w 12193268"/>
              <a:gd name="connsiteY18427" fmla="*/ 2451413 h 6852115"/>
              <a:gd name="connsiteX18428" fmla="*/ 1880068 w 12193268"/>
              <a:gd name="connsiteY18428" fmla="*/ 2534889 h 6852115"/>
              <a:gd name="connsiteX18429" fmla="*/ 2001434 w 12193268"/>
              <a:gd name="connsiteY18429" fmla="*/ 2422790 h 6852115"/>
              <a:gd name="connsiteX18430" fmla="*/ 1967385 w 12193268"/>
              <a:gd name="connsiteY18430" fmla="*/ 2391342 h 6852115"/>
              <a:gd name="connsiteX18431" fmla="*/ 1880609 w 12193268"/>
              <a:gd name="connsiteY18431" fmla="*/ 2471492 h 6852115"/>
              <a:gd name="connsiteX18432" fmla="*/ 1854136 w 12193268"/>
              <a:gd name="connsiteY18432" fmla="*/ 2443697 h 6852115"/>
              <a:gd name="connsiteX18433" fmla="*/ 1965991 w 12193268"/>
              <a:gd name="connsiteY18433" fmla="*/ 2337808 h 6852115"/>
              <a:gd name="connsiteX18434" fmla="*/ 2057542 w 12193268"/>
              <a:gd name="connsiteY18434" fmla="*/ 2422368 h 6852115"/>
              <a:gd name="connsiteX18435" fmla="*/ 1907833 w 12193268"/>
              <a:gd name="connsiteY18435" fmla="*/ 2561488 h 6852115"/>
              <a:gd name="connsiteX18436" fmla="*/ 1991253 w 12193268"/>
              <a:gd name="connsiteY18436" fmla="*/ 2641405 h 6852115"/>
              <a:gd name="connsiteX18437" fmla="*/ 2111411 w 12193268"/>
              <a:gd name="connsiteY18437" fmla="*/ 2526293 h 6852115"/>
              <a:gd name="connsiteX18438" fmla="*/ 2086314 w 12193268"/>
              <a:gd name="connsiteY18438" fmla="*/ 2503111 h 6852115"/>
              <a:gd name="connsiteX18439" fmla="*/ 1996763 w 12193268"/>
              <a:gd name="connsiteY18439" fmla="*/ 2585825 h 6852115"/>
              <a:gd name="connsiteX18440" fmla="*/ 1970290 w 12193268"/>
              <a:gd name="connsiteY18440" fmla="*/ 2558032 h 6852115"/>
              <a:gd name="connsiteX18441" fmla="*/ 2086830 w 12193268"/>
              <a:gd name="connsiteY18441" fmla="*/ 2451342 h 6852115"/>
              <a:gd name="connsiteX18442" fmla="*/ 2169064 w 12193268"/>
              <a:gd name="connsiteY18442" fmla="*/ 2527299 h 6852115"/>
              <a:gd name="connsiteX18443" fmla="*/ 2019001 w 12193268"/>
              <a:gd name="connsiteY18443" fmla="*/ 2667987 h 6852115"/>
              <a:gd name="connsiteX18444" fmla="*/ 2168021 w 12193268"/>
              <a:gd name="connsiteY18444" fmla="*/ 2809469 h 6852115"/>
              <a:gd name="connsiteX18445" fmla="*/ 2085786 w 12193268"/>
              <a:gd name="connsiteY18445" fmla="*/ 2885426 h 6852115"/>
              <a:gd name="connsiteX18446" fmla="*/ 1969247 w 12193268"/>
              <a:gd name="connsiteY18446" fmla="*/ 2778738 h 6852115"/>
              <a:gd name="connsiteX18447" fmla="*/ 1995718 w 12193268"/>
              <a:gd name="connsiteY18447" fmla="*/ 2750943 h 6852115"/>
              <a:gd name="connsiteX18448" fmla="*/ 2085271 w 12193268"/>
              <a:gd name="connsiteY18448" fmla="*/ 2833657 h 6852115"/>
              <a:gd name="connsiteX18449" fmla="*/ 2111322 w 12193268"/>
              <a:gd name="connsiteY18449" fmla="*/ 2809595 h 6852115"/>
              <a:gd name="connsiteX18450" fmla="*/ 1991253 w 12193268"/>
              <a:gd name="connsiteY18450" fmla="*/ 2694568 h 6852115"/>
              <a:gd name="connsiteX18451" fmla="*/ 1906899 w 12193268"/>
              <a:gd name="connsiteY18451" fmla="*/ 2775381 h 6852115"/>
              <a:gd name="connsiteX18452" fmla="*/ 2056499 w 12193268"/>
              <a:gd name="connsiteY18452" fmla="*/ 2914400 h 6852115"/>
              <a:gd name="connsiteX18453" fmla="*/ 1964948 w 12193268"/>
              <a:gd name="connsiteY18453" fmla="*/ 2998960 h 6852115"/>
              <a:gd name="connsiteX18454" fmla="*/ 1853094 w 12193268"/>
              <a:gd name="connsiteY18454" fmla="*/ 2893069 h 6852115"/>
              <a:gd name="connsiteX18455" fmla="*/ 1879565 w 12193268"/>
              <a:gd name="connsiteY18455" fmla="*/ 2865276 h 6852115"/>
              <a:gd name="connsiteX18456" fmla="*/ 1966342 w 12193268"/>
              <a:gd name="connsiteY18456" fmla="*/ 2945427 h 6852115"/>
              <a:gd name="connsiteX18457" fmla="*/ 2000391 w 12193268"/>
              <a:gd name="connsiteY18457" fmla="*/ 2913977 h 6852115"/>
              <a:gd name="connsiteX18458" fmla="*/ 1879134 w 12193268"/>
              <a:gd name="connsiteY18458" fmla="*/ 2801981 h 6852115"/>
              <a:gd name="connsiteX18459" fmla="*/ 1792933 w 12193268"/>
              <a:gd name="connsiteY18459" fmla="*/ 2884562 h 6852115"/>
              <a:gd name="connsiteX18460" fmla="*/ 1938033 w 12193268"/>
              <a:gd name="connsiteY18460" fmla="*/ 3023569 h 6852115"/>
              <a:gd name="connsiteX18461" fmla="*/ 1919161 w 12193268"/>
              <a:gd name="connsiteY18461" fmla="*/ 3042673 h 6852115"/>
              <a:gd name="connsiteX18462" fmla="*/ 1917390 w 12193268"/>
              <a:gd name="connsiteY18462" fmla="*/ 3042672 h 6852115"/>
              <a:gd name="connsiteX18463" fmla="*/ 1918276 w 12193268"/>
              <a:gd name="connsiteY18463" fmla="*/ 3043569 h 6852115"/>
              <a:gd name="connsiteX18464" fmla="*/ 1911051 w 12193268"/>
              <a:gd name="connsiteY18464" fmla="*/ 3050884 h 6852115"/>
              <a:gd name="connsiteX18465" fmla="*/ 1908092 w 12193268"/>
              <a:gd name="connsiteY18465" fmla="*/ 3048049 h 6852115"/>
              <a:gd name="connsiteX18466" fmla="*/ 1913709 w 12193268"/>
              <a:gd name="connsiteY18466" fmla="*/ 3042671 h 6852115"/>
              <a:gd name="connsiteX18467" fmla="*/ 1902474 w 12193268"/>
              <a:gd name="connsiteY18467" fmla="*/ 3042666 h 6852115"/>
              <a:gd name="connsiteX18468" fmla="*/ 1765186 w 12193268"/>
              <a:gd name="connsiteY18468" fmla="*/ 2911142 h 6852115"/>
              <a:gd name="connsiteX18469" fmla="*/ 1627996 w 12193268"/>
              <a:gd name="connsiteY18469" fmla="*/ 3042574 h 6852115"/>
              <a:gd name="connsiteX18470" fmla="*/ 1619631 w 12193268"/>
              <a:gd name="connsiteY18470" fmla="*/ 3042570 h 6852115"/>
              <a:gd name="connsiteX18471" fmla="*/ 1623814 w 12193268"/>
              <a:gd name="connsiteY18471" fmla="*/ 3046579 h 6852115"/>
              <a:gd name="connsiteX18472" fmla="*/ 1617037 w 12193268"/>
              <a:gd name="connsiteY18472" fmla="*/ 3053072 h 6852115"/>
              <a:gd name="connsiteX18473" fmla="*/ 1630586 w 12193268"/>
              <a:gd name="connsiteY18473" fmla="*/ 3053072 h 6852115"/>
              <a:gd name="connsiteX18474" fmla="*/ 1766621 w 12193268"/>
              <a:gd name="connsiteY18474" fmla="*/ 3183485 h 6852115"/>
              <a:gd name="connsiteX18475" fmla="*/ 1902845 w 12193268"/>
              <a:gd name="connsiteY18475" fmla="*/ 3053072 h 6852115"/>
              <a:gd name="connsiteX18476" fmla="*/ 1927658 w 12193268"/>
              <a:gd name="connsiteY18476" fmla="*/ 3053072 h 6852115"/>
              <a:gd name="connsiteX18477" fmla="*/ 1942575 w 12193268"/>
              <a:gd name="connsiteY18477" fmla="*/ 3068183 h 6852115"/>
              <a:gd name="connsiteX18478" fmla="*/ 1794359 w 12193268"/>
              <a:gd name="connsiteY18478" fmla="*/ 3210077 h 6852115"/>
              <a:gd name="connsiteX18479" fmla="*/ 1881463 w 12193268"/>
              <a:gd name="connsiteY18479" fmla="*/ 3293581 h 6852115"/>
              <a:gd name="connsiteX18480" fmla="*/ 2002868 w 12193268"/>
              <a:gd name="connsiteY18480" fmla="*/ 3181527 h 6852115"/>
              <a:gd name="connsiteX18481" fmla="*/ 1968832 w 12193268"/>
              <a:gd name="connsiteY18481" fmla="*/ 3150067 h 6852115"/>
              <a:gd name="connsiteX18482" fmla="*/ 1882026 w 12193268"/>
              <a:gd name="connsiteY18482" fmla="*/ 3230188 h 6852115"/>
              <a:gd name="connsiteX18483" fmla="*/ 1855564 w 12193268"/>
              <a:gd name="connsiteY18483" fmla="*/ 3202384 h 6852115"/>
              <a:gd name="connsiteX18484" fmla="*/ 1967456 w 12193268"/>
              <a:gd name="connsiteY18484" fmla="*/ 3096533 h 6852115"/>
              <a:gd name="connsiteX18485" fmla="*/ 2058977 w 12193268"/>
              <a:gd name="connsiteY18485" fmla="*/ 3181125 h 6852115"/>
              <a:gd name="connsiteX18486" fmla="*/ 1909220 w 12193268"/>
              <a:gd name="connsiteY18486" fmla="*/ 3320192 h 6852115"/>
              <a:gd name="connsiteX18487" fmla="*/ 1992612 w 12193268"/>
              <a:gd name="connsiteY18487" fmla="*/ 3400137 h 6852115"/>
              <a:gd name="connsiteX18488" fmla="*/ 2112809 w 12193268"/>
              <a:gd name="connsiteY18488" fmla="*/ 3285066 h 6852115"/>
              <a:gd name="connsiteX18489" fmla="*/ 2087721 w 12193268"/>
              <a:gd name="connsiteY18489" fmla="*/ 3261877 h 6852115"/>
              <a:gd name="connsiteX18490" fmla="*/ 1998140 w 12193268"/>
              <a:gd name="connsiteY18490" fmla="*/ 3344559 h 6852115"/>
              <a:gd name="connsiteX18491" fmla="*/ 1971677 w 12193268"/>
              <a:gd name="connsiteY18491" fmla="*/ 3316756 h 6852115"/>
              <a:gd name="connsiteX18492" fmla="*/ 2088254 w 12193268"/>
              <a:gd name="connsiteY18492" fmla="*/ 3210109 h 6852115"/>
              <a:gd name="connsiteX18493" fmla="*/ 2170463 w 12193268"/>
              <a:gd name="connsiteY18493" fmla="*/ 3286091 h 6852115"/>
              <a:gd name="connsiteX18494" fmla="*/ 2020350 w 12193268"/>
              <a:gd name="connsiteY18494" fmla="*/ 3426727 h 6852115"/>
              <a:gd name="connsiteX18495" fmla="*/ 2169319 w 12193268"/>
              <a:gd name="connsiteY18495" fmla="*/ 3568261 h 6852115"/>
              <a:gd name="connsiteX18496" fmla="*/ 2087058 w 12193268"/>
              <a:gd name="connsiteY18496" fmla="*/ 3644189 h 6852115"/>
              <a:gd name="connsiteX18497" fmla="*/ 1970556 w 12193268"/>
              <a:gd name="connsiteY18497" fmla="*/ 3537461 h 6852115"/>
              <a:gd name="connsiteX18498" fmla="*/ 1997038 w 12193268"/>
              <a:gd name="connsiteY18498" fmla="*/ 3509675 h 6852115"/>
              <a:gd name="connsiteX18499" fmla="*/ 2086561 w 12193268"/>
              <a:gd name="connsiteY18499" fmla="*/ 3592419 h 6852115"/>
              <a:gd name="connsiteX18500" fmla="*/ 2112620 w 12193268"/>
              <a:gd name="connsiteY18500" fmla="*/ 3568366 h 6852115"/>
              <a:gd name="connsiteX18501" fmla="*/ 1992593 w 12193268"/>
              <a:gd name="connsiteY18501" fmla="*/ 3453299 h 6852115"/>
              <a:gd name="connsiteX18502" fmla="*/ 1908210 w 12193268"/>
              <a:gd name="connsiteY18502" fmla="*/ 3534083 h 6852115"/>
              <a:gd name="connsiteX18503" fmla="*/ 2057761 w 12193268"/>
              <a:gd name="connsiteY18503" fmla="*/ 3673153 h 6852115"/>
              <a:gd name="connsiteX18504" fmla="*/ 1966180 w 12193268"/>
              <a:gd name="connsiteY18504" fmla="*/ 3757681 h 6852115"/>
              <a:gd name="connsiteX18505" fmla="*/ 1854363 w 12193268"/>
              <a:gd name="connsiteY18505" fmla="*/ 3651754 h 6852115"/>
              <a:gd name="connsiteX18506" fmla="*/ 1880844 w 12193268"/>
              <a:gd name="connsiteY18506" fmla="*/ 3623968 h 6852115"/>
              <a:gd name="connsiteX18507" fmla="*/ 1967594 w 12193268"/>
              <a:gd name="connsiteY18507" fmla="*/ 3704149 h 6852115"/>
              <a:gd name="connsiteX18508" fmla="*/ 2001652 w 12193268"/>
              <a:gd name="connsiteY18508" fmla="*/ 3672712 h 6852115"/>
              <a:gd name="connsiteX18509" fmla="*/ 1880435 w 12193268"/>
              <a:gd name="connsiteY18509" fmla="*/ 3560673 h 6852115"/>
              <a:gd name="connsiteX18510" fmla="*/ 1794206 w 12193268"/>
              <a:gd name="connsiteY18510" fmla="*/ 3643224 h 6852115"/>
              <a:gd name="connsiteX18511" fmla="*/ 1939256 w 12193268"/>
              <a:gd name="connsiteY18511" fmla="*/ 3782282 h 6852115"/>
              <a:gd name="connsiteX18512" fmla="*/ 1930567 w 12193268"/>
              <a:gd name="connsiteY18512" fmla="*/ 3791071 h 6852115"/>
              <a:gd name="connsiteX18513" fmla="*/ 1911861 w 12193268"/>
              <a:gd name="connsiteY18513" fmla="*/ 3791064 h 6852115"/>
              <a:gd name="connsiteX18514" fmla="*/ 1921211 w 12193268"/>
              <a:gd name="connsiteY18514" fmla="*/ 3800536 h 6852115"/>
              <a:gd name="connsiteX18515" fmla="*/ 1912264 w 12193268"/>
              <a:gd name="connsiteY18515" fmla="*/ 3809587 h 6852115"/>
              <a:gd name="connsiteX18516" fmla="*/ 1900556 w 12193268"/>
              <a:gd name="connsiteY18516" fmla="*/ 3798363 h 6852115"/>
              <a:gd name="connsiteX18517" fmla="*/ 1908180 w 12193268"/>
              <a:gd name="connsiteY18517" fmla="*/ 3791063 h 6852115"/>
              <a:gd name="connsiteX18518" fmla="*/ 1892937 w 12193268"/>
              <a:gd name="connsiteY18518" fmla="*/ 3791058 h 6852115"/>
              <a:gd name="connsiteX18519" fmla="*/ 1766449 w 12193268"/>
              <a:gd name="connsiteY18519" fmla="*/ 3669798 h 6852115"/>
              <a:gd name="connsiteX18520" fmla="*/ 1639876 w 12193268"/>
              <a:gd name="connsiteY18520" fmla="*/ 3790972 h 6852115"/>
              <a:gd name="connsiteX18521" fmla="*/ 1614103 w 12193268"/>
              <a:gd name="connsiteY18521" fmla="*/ 3790962 h 6852115"/>
              <a:gd name="connsiteX18522" fmla="*/ 1626984 w 12193268"/>
              <a:gd name="connsiteY18522" fmla="*/ 3803313 h 6852115"/>
              <a:gd name="connsiteX18523" fmla="*/ 1618250 w 12193268"/>
              <a:gd name="connsiteY18523" fmla="*/ 3811675 h 6852115"/>
              <a:gd name="connsiteX18524" fmla="*/ 1635714 w 12193268"/>
              <a:gd name="connsiteY18524" fmla="*/ 3811681 h 6852115"/>
              <a:gd name="connsiteX18525" fmla="*/ 1761092 w 12193268"/>
              <a:gd name="connsiteY18525" fmla="*/ 3931878 h 6852115"/>
              <a:gd name="connsiteX18526" fmla="*/ 1886554 w 12193268"/>
              <a:gd name="connsiteY18526" fmla="*/ 3811767 h 6852115"/>
              <a:gd name="connsiteX18527" fmla="*/ 1932313 w 12193268"/>
              <a:gd name="connsiteY18527" fmla="*/ 3811782 h 6852115"/>
              <a:gd name="connsiteX18528" fmla="*/ 1937044 w 12193268"/>
              <a:gd name="connsiteY18528" fmla="*/ 3816575 h 6852115"/>
              <a:gd name="connsiteX18529" fmla="*/ 1788830 w 12193268"/>
              <a:gd name="connsiteY18529" fmla="*/ 3958469 h 6852115"/>
              <a:gd name="connsiteX18530" fmla="*/ 1875934 w 12193268"/>
              <a:gd name="connsiteY18530" fmla="*/ 4041975 h 6852115"/>
              <a:gd name="connsiteX18531" fmla="*/ 1997339 w 12193268"/>
              <a:gd name="connsiteY18531" fmla="*/ 3929918 h 6852115"/>
              <a:gd name="connsiteX18532" fmla="*/ 1963303 w 12193268"/>
              <a:gd name="connsiteY18532" fmla="*/ 3898458 h 6852115"/>
              <a:gd name="connsiteX18533" fmla="*/ 1876497 w 12193268"/>
              <a:gd name="connsiteY18533" fmla="*/ 3978580 h 6852115"/>
              <a:gd name="connsiteX18534" fmla="*/ 1850035 w 12193268"/>
              <a:gd name="connsiteY18534" fmla="*/ 3950776 h 6852115"/>
              <a:gd name="connsiteX18535" fmla="*/ 1961926 w 12193268"/>
              <a:gd name="connsiteY18535" fmla="*/ 3844925 h 6852115"/>
              <a:gd name="connsiteX18536" fmla="*/ 2053448 w 12193268"/>
              <a:gd name="connsiteY18536" fmla="*/ 3929517 h 6852115"/>
              <a:gd name="connsiteX18537" fmla="*/ 1903690 w 12193268"/>
              <a:gd name="connsiteY18537" fmla="*/ 4068585 h 6852115"/>
              <a:gd name="connsiteX18538" fmla="*/ 1987082 w 12193268"/>
              <a:gd name="connsiteY18538" fmla="*/ 4148530 h 6852115"/>
              <a:gd name="connsiteX18539" fmla="*/ 2107280 w 12193268"/>
              <a:gd name="connsiteY18539" fmla="*/ 4033460 h 6852115"/>
              <a:gd name="connsiteX18540" fmla="*/ 2082191 w 12193268"/>
              <a:gd name="connsiteY18540" fmla="*/ 4010270 h 6852115"/>
              <a:gd name="connsiteX18541" fmla="*/ 1992611 w 12193268"/>
              <a:gd name="connsiteY18541" fmla="*/ 4092952 h 6852115"/>
              <a:gd name="connsiteX18542" fmla="*/ 1966148 w 12193268"/>
              <a:gd name="connsiteY18542" fmla="*/ 4065149 h 6852115"/>
              <a:gd name="connsiteX18543" fmla="*/ 2082725 w 12193268"/>
              <a:gd name="connsiteY18543" fmla="*/ 3958501 h 6852115"/>
              <a:gd name="connsiteX18544" fmla="*/ 2164933 w 12193268"/>
              <a:gd name="connsiteY18544" fmla="*/ 4034484 h 6852115"/>
              <a:gd name="connsiteX18545" fmla="*/ 2014820 w 12193268"/>
              <a:gd name="connsiteY18545" fmla="*/ 4175122 h 6852115"/>
              <a:gd name="connsiteX18546" fmla="*/ 2163791 w 12193268"/>
              <a:gd name="connsiteY18546" fmla="*/ 4316656 h 6852115"/>
              <a:gd name="connsiteX18547" fmla="*/ 2081529 w 12193268"/>
              <a:gd name="connsiteY18547" fmla="*/ 4392584 h 6852115"/>
              <a:gd name="connsiteX18548" fmla="*/ 1965027 w 12193268"/>
              <a:gd name="connsiteY18548" fmla="*/ 4285856 h 6852115"/>
              <a:gd name="connsiteX18549" fmla="*/ 1991509 w 12193268"/>
              <a:gd name="connsiteY18549" fmla="*/ 4258070 h 6852115"/>
              <a:gd name="connsiteX18550" fmla="*/ 2081031 w 12193268"/>
              <a:gd name="connsiteY18550" fmla="*/ 4340815 h 6852115"/>
              <a:gd name="connsiteX18551" fmla="*/ 2107090 w 12193268"/>
              <a:gd name="connsiteY18551" fmla="*/ 4316761 h 6852115"/>
              <a:gd name="connsiteX18552" fmla="*/ 1987064 w 12193268"/>
              <a:gd name="connsiteY18552" fmla="*/ 4201694 h 6852115"/>
              <a:gd name="connsiteX18553" fmla="*/ 1902680 w 12193268"/>
              <a:gd name="connsiteY18553" fmla="*/ 4282477 h 6852115"/>
              <a:gd name="connsiteX18554" fmla="*/ 2052232 w 12193268"/>
              <a:gd name="connsiteY18554" fmla="*/ 4421548 h 6852115"/>
              <a:gd name="connsiteX18555" fmla="*/ 1960651 w 12193268"/>
              <a:gd name="connsiteY18555" fmla="*/ 4506076 h 6852115"/>
              <a:gd name="connsiteX18556" fmla="*/ 1848834 w 12193268"/>
              <a:gd name="connsiteY18556" fmla="*/ 4400148 h 6852115"/>
              <a:gd name="connsiteX18557" fmla="*/ 1875314 w 12193268"/>
              <a:gd name="connsiteY18557" fmla="*/ 4372363 h 6852115"/>
              <a:gd name="connsiteX18558" fmla="*/ 1962064 w 12193268"/>
              <a:gd name="connsiteY18558" fmla="*/ 4452544 h 6852115"/>
              <a:gd name="connsiteX18559" fmla="*/ 1996124 w 12193268"/>
              <a:gd name="connsiteY18559" fmla="*/ 4421107 h 6852115"/>
              <a:gd name="connsiteX18560" fmla="*/ 1874905 w 12193268"/>
              <a:gd name="connsiteY18560" fmla="*/ 4309068 h 6852115"/>
              <a:gd name="connsiteX18561" fmla="*/ 1788676 w 12193268"/>
              <a:gd name="connsiteY18561" fmla="*/ 4391619 h 6852115"/>
              <a:gd name="connsiteX18562" fmla="*/ 1933727 w 12193268"/>
              <a:gd name="connsiteY18562" fmla="*/ 4530676 h 6852115"/>
              <a:gd name="connsiteX18563" fmla="*/ 1906735 w 12193268"/>
              <a:gd name="connsiteY18563" fmla="*/ 4557980 h 6852115"/>
              <a:gd name="connsiteX18564" fmla="*/ 1760920 w 12193268"/>
              <a:gd name="connsiteY18564" fmla="*/ 4418191 h 6852115"/>
              <a:gd name="connsiteX18565" fmla="*/ 1612721 w 12193268"/>
              <a:gd name="connsiteY18565" fmla="*/ 4560070 h 6852115"/>
              <a:gd name="connsiteX18566" fmla="*/ 1681022 w 12193268"/>
              <a:gd name="connsiteY18566" fmla="*/ 4560093 h 6852115"/>
              <a:gd name="connsiteX18567" fmla="*/ 1761586 w 12193268"/>
              <a:gd name="connsiteY18567" fmla="*/ 4480811 h 6852115"/>
              <a:gd name="connsiteX18568" fmla="*/ 1842083 w 12193268"/>
              <a:gd name="connsiteY18568" fmla="*/ 4560139 h 6852115"/>
              <a:gd name="connsiteX18569" fmla="*/ 1841119 w 12193268"/>
              <a:gd name="connsiteY18569" fmla="*/ 4560139 h 6852115"/>
              <a:gd name="connsiteX18570" fmla="*/ 1764255 w 12193268"/>
              <a:gd name="connsiteY18570" fmla="*/ 4635834 h 6852115"/>
              <a:gd name="connsiteX18571" fmla="*/ 1687391 w 12193268"/>
              <a:gd name="connsiteY18571" fmla="*/ 4560139 h 6852115"/>
              <a:gd name="connsiteX18572" fmla="*/ 1615067 w 12193268"/>
              <a:gd name="connsiteY18572" fmla="*/ 4560139 h 6852115"/>
              <a:gd name="connsiteX18573" fmla="*/ 1762106 w 12193268"/>
              <a:gd name="connsiteY18573" fmla="*/ 4701004 h 6852115"/>
              <a:gd name="connsiteX18574" fmla="*/ 1909111 w 12193268"/>
              <a:gd name="connsiteY18574" fmla="*/ 4560171 h 6852115"/>
              <a:gd name="connsiteX18575" fmla="*/ 1912858 w 12193268"/>
              <a:gd name="connsiteY18575" fmla="*/ 4560171 h 6852115"/>
              <a:gd name="connsiteX18576" fmla="*/ 1938018 w 12193268"/>
              <a:gd name="connsiteY18576" fmla="*/ 4585642 h 6852115"/>
              <a:gd name="connsiteX18577" fmla="*/ 1789853 w 12193268"/>
              <a:gd name="connsiteY18577" fmla="*/ 4727586 h 6852115"/>
              <a:gd name="connsiteX18578" fmla="*/ 1876987 w 12193268"/>
              <a:gd name="connsiteY18578" fmla="*/ 4811063 h 6852115"/>
              <a:gd name="connsiteX18579" fmla="*/ 1998353 w 12193268"/>
              <a:gd name="connsiteY18579" fmla="*/ 4698963 h 6852115"/>
              <a:gd name="connsiteX18580" fmla="*/ 1964305 w 12193268"/>
              <a:gd name="connsiteY18580" fmla="*/ 4667516 h 6852115"/>
              <a:gd name="connsiteX18581" fmla="*/ 1877528 w 12193268"/>
              <a:gd name="connsiteY18581" fmla="*/ 4747666 h 6852115"/>
              <a:gd name="connsiteX18582" fmla="*/ 1851056 w 12193268"/>
              <a:gd name="connsiteY18582" fmla="*/ 4719872 h 6852115"/>
              <a:gd name="connsiteX18583" fmla="*/ 1962911 w 12193268"/>
              <a:gd name="connsiteY18583" fmla="*/ 4613982 h 6852115"/>
              <a:gd name="connsiteX18584" fmla="*/ 2054462 w 12193268"/>
              <a:gd name="connsiteY18584" fmla="*/ 4698543 h 6852115"/>
              <a:gd name="connsiteX18585" fmla="*/ 1904753 w 12193268"/>
              <a:gd name="connsiteY18585" fmla="*/ 4837662 h 6852115"/>
              <a:gd name="connsiteX18586" fmla="*/ 1988174 w 12193268"/>
              <a:gd name="connsiteY18586" fmla="*/ 4917579 h 6852115"/>
              <a:gd name="connsiteX18587" fmla="*/ 2108330 w 12193268"/>
              <a:gd name="connsiteY18587" fmla="*/ 4802467 h 6852115"/>
              <a:gd name="connsiteX18588" fmla="*/ 2083233 w 12193268"/>
              <a:gd name="connsiteY18588" fmla="*/ 4779286 h 6852115"/>
              <a:gd name="connsiteX18589" fmla="*/ 1993682 w 12193268"/>
              <a:gd name="connsiteY18589" fmla="*/ 4861999 h 6852115"/>
              <a:gd name="connsiteX18590" fmla="*/ 1967210 w 12193268"/>
              <a:gd name="connsiteY18590" fmla="*/ 4834205 h 6852115"/>
              <a:gd name="connsiteX18591" fmla="*/ 2083749 w 12193268"/>
              <a:gd name="connsiteY18591" fmla="*/ 4727517 h 6852115"/>
              <a:gd name="connsiteX18592" fmla="*/ 2165983 w 12193268"/>
              <a:gd name="connsiteY18592" fmla="*/ 4803472 h 6852115"/>
              <a:gd name="connsiteX18593" fmla="*/ 2015921 w 12193268"/>
              <a:gd name="connsiteY18593" fmla="*/ 4944162 h 6852115"/>
              <a:gd name="connsiteX18594" fmla="*/ 2164940 w 12193268"/>
              <a:gd name="connsiteY18594" fmla="*/ 5085645 h 6852115"/>
              <a:gd name="connsiteX18595" fmla="*/ 2082705 w 12193268"/>
              <a:gd name="connsiteY18595" fmla="*/ 5161600 h 6852115"/>
              <a:gd name="connsiteX18596" fmla="*/ 1966167 w 12193268"/>
              <a:gd name="connsiteY18596" fmla="*/ 5054911 h 6852115"/>
              <a:gd name="connsiteX18597" fmla="*/ 1992638 w 12193268"/>
              <a:gd name="connsiteY18597" fmla="*/ 5027118 h 6852115"/>
              <a:gd name="connsiteX18598" fmla="*/ 2082190 w 12193268"/>
              <a:gd name="connsiteY18598" fmla="*/ 5109831 h 6852115"/>
              <a:gd name="connsiteX18599" fmla="*/ 2108241 w 12193268"/>
              <a:gd name="connsiteY18599" fmla="*/ 5085769 h 6852115"/>
              <a:gd name="connsiteX18600" fmla="*/ 1988174 w 12193268"/>
              <a:gd name="connsiteY18600" fmla="*/ 4970743 h 6852115"/>
              <a:gd name="connsiteX18601" fmla="*/ 1903819 w 12193268"/>
              <a:gd name="connsiteY18601" fmla="*/ 5051556 h 6852115"/>
              <a:gd name="connsiteX18602" fmla="*/ 2053418 w 12193268"/>
              <a:gd name="connsiteY18602" fmla="*/ 5190574 h 6852115"/>
              <a:gd name="connsiteX18603" fmla="*/ 1961868 w 12193268"/>
              <a:gd name="connsiteY18603" fmla="*/ 5275134 h 6852115"/>
              <a:gd name="connsiteX18604" fmla="*/ 1850012 w 12193268"/>
              <a:gd name="connsiteY18604" fmla="*/ 5169244 h 6852115"/>
              <a:gd name="connsiteX18605" fmla="*/ 1876484 w 12193268"/>
              <a:gd name="connsiteY18605" fmla="*/ 5141451 h 6852115"/>
              <a:gd name="connsiteX18606" fmla="*/ 1963262 w 12193268"/>
              <a:gd name="connsiteY18606" fmla="*/ 5221601 h 6852115"/>
              <a:gd name="connsiteX18607" fmla="*/ 1997310 w 12193268"/>
              <a:gd name="connsiteY18607" fmla="*/ 5190154 h 6852115"/>
              <a:gd name="connsiteX18608" fmla="*/ 1876053 w 12193268"/>
              <a:gd name="connsiteY18608" fmla="*/ 5078156 h 6852115"/>
              <a:gd name="connsiteX18609" fmla="*/ 1789853 w 12193268"/>
              <a:gd name="connsiteY18609" fmla="*/ 5160736 h 6852115"/>
              <a:gd name="connsiteX18610" fmla="*/ 1934952 w 12193268"/>
              <a:gd name="connsiteY18610" fmla="*/ 5299743 h 6852115"/>
              <a:gd name="connsiteX18611" fmla="*/ 1926267 w 12193268"/>
              <a:gd name="connsiteY18611" fmla="*/ 5308536 h 6852115"/>
              <a:gd name="connsiteX18612" fmla="*/ 1907561 w 12193268"/>
              <a:gd name="connsiteY18612" fmla="*/ 5308536 h 6852115"/>
              <a:gd name="connsiteX18613" fmla="*/ 1916913 w 12193268"/>
              <a:gd name="connsiteY18613" fmla="*/ 5318003 h 6852115"/>
              <a:gd name="connsiteX18614" fmla="*/ 1907970 w 12193268"/>
              <a:gd name="connsiteY18614" fmla="*/ 5327058 h 6852115"/>
              <a:gd name="connsiteX18615" fmla="*/ 1896257 w 12193268"/>
              <a:gd name="connsiteY18615" fmla="*/ 5315837 h 6852115"/>
              <a:gd name="connsiteX18616" fmla="*/ 1903879 w 12193268"/>
              <a:gd name="connsiteY18616" fmla="*/ 5308536 h 6852115"/>
              <a:gd name="connsiteX18617" fmla="*/ 1888635 w 12193268"/>
              <a:gd name="connsiteY18617" fmla="*/ 5308535 h 6852115"/>
              <a:gd name="connsiteX18618" fmla="*/ 1762105 w 12193268"/>
              <a:gd name="connsiteY18618" fmla="*/ 5187318 h 6852115"/>
              <a:gd name="connsiteX18619" fmla="*/ 1635575 w 12193268"/>
              <a:gd name="connsiteY18619" fmla="*/ 5308536 h 6852115"/>
              <a:gd name="connsiteX18620" fmla="*/ 1609802 w 12193268"/>
              <a:gd name="connsiteY18620" fmla="*/ 5308535 h 6852115"/>
              <a:gd name="connsiteX18621" fmla="*/ 1622689 w 12193268"/>
              <a:gd name="connsiteY18621" fmla="*/ 5320881 h 6852115"/>
              <a:gd name="connsiteX18622" fmla="*/ 1613956 w 12193268"/>
              <a:gd name="connsiteY18622" fmla="*/ 5329246 h 6852115"/>
              <a:gd name="connsiteX18623" fmla="*/ 1631420 w 12193268"/>
              <a:gd name="connsiteY18623" fmla="*/ 5329246 h 6852115"/>
              <a:gd name="connsiteX18624" fmla="*/ 1756841 w 12193268"/>
              <a:gd name="connsiteY18624" fmla="*/ 5449401 h 6852115"/>
              <a:gd name="connsiteX18625" fmla="*/ 1882260 w 12193268"/>
              <a:gd name="connsiteY18625" fmla="*/ 5329246 h 6852115"/>
              <a:gd name="connsiteX18626" fmla="*/ 1928020 w 12193268"/>
              <a:gd name="connsiteY18626" fmla="*/ 5329246 h 6852115"/>
              <a:gd name="connsiteX18627" fmla="*/ 1932753 w 12193268"/>
              <a:gd name="connsiteY18627" fmla="*/ 5334038 h 6852115"/>
              <a:gd name="connsiteX18628" fmla="*/ 1784588 w 12193268"/>
              <a:gd name="connsiteY18628" fmla="*/ 5475982 h 6852115"/>
              <a:gd name="connsiteX18629" fmla="*/ 1871722 w 12193268"/>
              <a:gd name="connsiteY18629" fmla="*/ 5559459 h 6852115"/>
              <a:gd name="connsiteX18630" fmla="*/ 1993088 w 12193268"/>
              <a:gd name="connsiteY18630" fmla="*/ 5447360 h 6852115"/>
              <a:gd name="connsiteX18631" fmla="*/ 1959040 w 12193268"/>
              <a:gd name="connsiteY18631" fmla="*/ 5415912 h 6852115"/>
              <a:gd name="connsiteX18632" fmla="*/ 1872264 w 12193268"/>
              <a:gd name="connsiteY18632" fmla="*/ 5496062 h 6852115"/>
              <a:gd name="connsiteX18633" fmla="*/ 1845791 w 12193268"/>
              <a:gd name="connsiteY18633" fmla="*/ 5468268 h 6852115"/>
              <a:gd name="connsiteX18634" fmla="*/ 1957645 w 12193268"/>
              <a:gd name="connsiteY18634" fmla="*/ 5362379 h 6852115"/>
              <a:gd name="connsiteX18635" fmla="*/ 2049196 w 12193268"/>
              <a:gd name="connsiteY18635" fmla="*/ 5446939 h 6852115"/>
              <a:gd name="connsiteX18636" fmla="*/ 1899488 w 12193268"/>
              <a:gd name="connsiteY18636" fmla="*/ 5586058 h 6852115"/>
              <a:gd name="connsiteX18637" fmla="*/ 1982908 w 12193268"/>
              <a:gd name="connsiteY18637" fmla="*/ 5665976 h 6852115"/>
              <a:gd name="connsiteX18638" fmla="*/ 2103066 w 12193268"/>
              <a:gd name="connsiteY18638" fmla="*/ 5550864 h 6852115"/>
              <a:gd name="connsiteX18639" fmla="*/ 2077969 w 12193268"/>
              <a:gd name="connsiteY18639" fmla="*/ 5527683 h 6852115"/>
              <a:gd name="connsiteX18640" fmla="*/ 1988417 w 12193268"/>
              <a:gd name="connsiteY18640" fmla="*/ 5610397 h 6852115"/>
              <a:gd name="connsiteX18641" fmla="*/ 1961945 w 12193268"/>
              <a:gd name="connsiteY18641" fmla="*/ 5582601 h 6852115"/>
              <a:gd name="connsiteX18642" fmla="*/ 2078484 w 12193268"/>
              <a:gd name="connsiteY18642" fmla="*/ 5475914 h 6852115"/>
              <a:gd name="connsiteX18643" fmla="*/ 2160718 w 12193268"/>
              <a:gd name="connsiteY18643" fmla="*/ 5551868 h 6852115"/>
              <a:gd name="connsiteX18644" fmla="*/ 2010655 w 12193268"/>
              <a:gd name="connsiteY18644" fmla="*/ 5692557 h 6852115"/>
              <a:gd name="connsiteX18645" fmla="*/ 2159675 w 12193268"/>
              <a:gd name="connsiteY18645" fmla="*/ 5834040 h 6852115"/>
              <a:gd name="connsiteX18646" fmla="*/ 2077441 w 12193268"/>
              <a:gd name="connsiteY18646" fmla="*/ 5909996 h 6852115"/>
              <a:gd name="connsiteX18647" fmla="*/ 1960902 w 12193268"/>
              <a:gd name="connsiteY18647" fmla="*/ 5803308 h 6852115"/>
              <a:gd name="connsiteX18648" fmla="*/ 1987374 w 12193268"/>
              <a:gd name="connsiteY18648" fmla="*/ 5775513 h 6852115"/>
              <a:gd name="connsiteX18649" fmla="*/ 2076925 w 12193268"/>
              <a:gd name="connsiteY18649" fmla="*/ 5858226 h 6852115"/>
              <a:gd name="connsiteX18650" fmla="*/ 2102977 w 12193268"/>
              <a:gd name="connsiteY18650" fmla="*/ 5834165 h 6852115"/>
              <a:gd name="connsiteX18651" fmla="*/ 1982908 w 12193268"/>
              <a:gd name="connsiteY18651" fmla="*/ 5719139 h 6852115"/>
              <a:gd name="connsiteX18652" fmla="*/ 1898554 w 12193268"/>
              <a:gd name="connsiteY18652" fmla="*/ 5799952 h 6852115"/>
              <a:gd name="connsiteX18653" fmla="*/ 2048153 w 12193268"/>
              <a:gd name="connsiteY18653" fmla="*/ 5938970 h 6852115"/>
              <a:gd name="connsiteX18654" fmla="*/ 1956602 w 12193268"/>
              <a:gd name="connsiteY18654" fmla="*/ 6023531 h 6852115"/>
              <a:gd name="connsiteX18655" fmla="*/ 1844748 w 12193268"/>
              <a:gd name="connsiteY18655" fmla="*/ 5917641 h 6852115"/>
              <a:gd name="connsiteX18656" fmla="*/ 1871219 w 12193268"/>
              <a:gd name="connsiteY18656" fmla="*/ 5889847 h 6852115"/>
              <a:gd name="connsiteX18657" fmla="*/ 1957997 w 12193268"/>
              <a:gd name="connsiteY18657" fmla="*/ 5969997 h 6852115"/>
              <a:gd name="connsiteX18658" fmla="*/ 1992046 w 12193268"/>
              <a:gd name="connsiteY18658" fmla="*/ 5938549 h 6852115"/>
              <a:gd name="connsiteX18659" fmla="*/ 1870788 w 12193268"/>
              <a:gd name="connsiteY18659" fmla="*/ 5826552 h 6852115"/>
              <a:gd name="connsiteX18660" fmla="*/ 1784586 w 12193268"/>
              <a:gd name="connsiteY18660" fmla="*/ 5909133 h 6852115"/>
              <a:gd name="connsiteX18661" fmla="*/ 1929687 w 12193268"/>
              <a:gd name="connsiteY18661" fmla="*/ 6048140 h 6852115"/>
              <a:gd name="connsiteX18662" fmla="*/ 1902704 w 12193268"/>
              <a:gd name="connsiteY18662" fmla="*/ 6075454 h 6852115"/>
              <a:gd name="connsiteX18663" fmla="*/ 1756840 w 12193268"/>
              <a:gd name="connsiteY18663" fmla="*/ 5935714 h 6852115"/>
              <a:gd name="connsiteX18664" fmla="*/ 1608691 w 12193268"/>
              <a:gd name="connsiteY18664" fmla="*/ 6077643 h 6852115"/>
              <a:gd name="connsiteX18665" fmla="*/ 1676993 w 12193268"/>
              <a:gd name="connsiteY18665" fmla="*/ 6077643 h 6852115"/>
              <a:gd name="connsiteX18666" fmla="*/ 1757528 w 12193268"/>
              <a:gd name="connsiteY18666" fmla="*/ 5998333 h 6852115"/>
              <a:gd name="connsiteX18667" fmla="*/ 1838064 w 12193268"/>
              <a:gd name="connsiteY18667" fmla="*/ 6077642 h 6852115"/>
              <a:gd name="connsiteX18668" fmla="*/ 1947037 w 12193268"/>
              <a:gd name="connsiteY18668" fmla="*/ 6077642 h 6852115"/>
              <a:gd name="connsiteX18669" fmla="*/ 2316348 w 12193268"/>
              <a:gd name="connsiteY18669" fmla="*/ 5736531 h 6852115"/>
              <a:gd name="connsiteX18670" fmla="*/ 2316348 w 12193268"/>
              <a:gd name="connsiteY18670" fmla="*/ 5734084 h 6852115"/>
              <a:gd name="connsiteX18671" fmla="*/ 2675383 w 12193268"/>
              <a:gd name="connsiteY18671" fmla="*/ 6065704 h 6852115"/>
              <a:gd name="connsiteX18672" fmla="*/ 2725134 w 12193268"/>
              <a:gd name="connsiteY18672" fmla="*/ 6065704 h 6852115"/>
              <a:gd name="connsiteX18673" fmla="*/ 2699941 w 12193268"/>
              <a:gd name="connsiteY18673" fmla="*/ 6040202 h 6852115"/>
              <a:gd name="connsiteX18674" fmla="*/ 2848107 w 12193268"/>
              <a:gd name="connsiteY18674" fmla="*/ 5898257 h 6852115"/>
              <a:gd name="connsiteX18675" fmla="*/ 2760972 w 12193268"/>
              <a:gd name="connsiteY18675" fmla="*/ 5814781 h 6852115"/>
              <a:gd name="connsiteX18676" fmla="*/ 2639607 w 12193268"/>
              <a:gd name="connsiteY18676" fmla="*/ 5926879 h 6852115"/>
              <a:gd name="connsiteX18677" fmla="*/ 2673655 w 12193268"/>
              <a:gd name="connsiteY18677" fmla="*/ 5958327 h 6852115"/>
              <a:gd name="connsiteX18678" fmla="*/ 2760432 w 12193268"/>
              <a:gd name="connsiteY18678" fmla="*/ 5878177 h 6852115"/>
              <a:gd name="connsiteX18679" fmla="*/ 2786904 w 12193268"/>
              <a:gd name="connsiteY18679" fmla="*/ 5905972 h 6852115"/>
              <a:gd name="connsiteX18680" fmla="*/ 2675050 w 12193268"/>
              <a:gd name="connsiteY18680" fmla="*/ 6011860 h 6852115"/>
              <a:gd name="connsiteX18681" fmla="*/ 2583498 w 12193268"/>
              <a:gd name="connsiteY18681" fmla="*/ 5927300 h 6852115"/>
              <a:gd name="connsiteX18682" fmla="*/ 2733207 w 12193268"/>
              <a:gd name="connsiteY18682" fmla="*/ 5788181 h 6852115"/>
              <a:gd name="connsiteX18683" fmla="*/ 2649787 w 12193268"/>
              <a:gd name="connsiteY18683" fmla="*/ 5708264 h 6852115"/>
              <a:gd name="connsiteX18684" fmla="*/ 2529629 w 12193268"/>
              <a:gd name="connsiteY18684" fmla="*/ 5823376 h 6852115"/>
              <a:gd name="connsiteX18685" fmla="*/ 2554726 w 12193268"/>
              <a:gd name="connsiteY18685" fmla="*/ 5846556 h 6852115"/>
              <a:gd name="connsiteX18686" fmla="*/ 2644277 w 12193268"/>
              <a:gd name="connsiteY18686" fmla="*/ 5763843 h 6852115"/>
              <a:gd name="connsiteX18687" fmla="*/ 2670750 w 12193268"/>
              <a:gd name="connsiteY18687" fmla="*/ 5791638 h 6852115"/>
              <a:gd name="connsiteX18688" fmla="*/ 2554211 w 12193268"/>
              <a:gd name="connsiteY18688" fmla="*/ 5898326 h 6852115"/>
              <a:gd name="connsiteX18689" fmla="*/ 2471977 w 12193268"/>
              <a:gd name="connsiteY18689" fmla="*/ 5822371 h 6852115"/>
              <a:gd name="connsiteX18690" fmla="*/ 2622040 w 12193268"/>
              <a:gd name="connsiteY18690" fmla="*/ 5681683 h 6852115"/>
              <a:gd name="connsiteX18691" fmla="*/ 2473019 w 12193268"/>
              <a:gd name="connsiteY18691" fmla="*/ 5540199 h 6852115"/>
              <a:gd name="connsiteX18692" fmla="*/ 2555254 w 12193268"/>
              <a:gd name="connsiteY18692" fmla="*/ 5464243 h 6852115"/>
              <a:gd name="connsiteX18693" fmla="*/ 2671794 w 12193268"/>
              <a:gd name="connsiteY18693" fmla="*/ 5570931 h 6852115"/>
              <a:gd name="connsiteX18694" fmla="*/ 2645322 w 12193268"/>
              <a:gd name="connsiteY18694" fmla="*/ 5598726 h 6852115"/>
              <a:gd name="connsiteX18695" fmla="*/ 2555770 w 12193268"/>
              <a:gd name="connsiteY18695" fmla="*/ 5516012 h 6852115"/>
              <a:gd name="connsiteX18696" fmla="*/ 2529719 w 12193268"/>
              <a:gd name="connsiteY18696" fmla="*/ 5540074 h 6852115"/>
              <a:gd name="connsiteX18697" fmla="*/ 2649787 w 12193268"/>
              <a:gd name="connsiteY18697" fmla="*/ 5655100 h 6852115"/>
              <a:gd name="connsiteX18698" fmla="*/ 2734141 w 12193268"/>
              <a:gd name="connsiteY18698" fmla="*/ 5574288 h 6852115"/>
              <a:gd name="connsiteX18699" fmla="*/ 2584542 w 12193268"/>
              <a:gd name="connsiteY18699" fmla="*/ 5435269 h 6852115"/>
              <a:gd name="connsiteX18700" fmla="*/ 2676092 w 12193268"/>
              <a:gd name="connsiteY18700" fmla="*/ 5350709 h 6852115"/>
              <a:gd name="connsiteX18701" fmla="*/ 2787948 w 12193268"/>
              <a:gd name="connsiteY18701" fmla="*/ 5456598 h 6852115"/>
              <a:gd name="connsiteX18702" fmla="*/ 2761476 w 12193268"/>
              <a:gd name="connsiteY18702" fmla="*/ 5484393 h 6852115"/>
              <a:gd name="connsiteX18703" fmla="*/ 2674698 w 12193268"/>
              <a:gd name="connsiteY18703" fmla="*/ 5404242 h 6852115"/>
              <a:gd name="connsiteX18704" fmla="*/ 2640649 w 12193268"/>
              <a:gd name="connsiteY18704" fmla="*/ 5435691 h 6852115"/>
              <a:gd name="connsiteX18705" fmla="*/ 2761907 w 12193268"/>
              <a:gd name="connsiteY18705" fmla="*/ 5547688 h 6852115"/>
              <a:gd name="connsiteX18706" fmla="*/ 2848108 w 12193268"/>
              <a:gd name="connsiteY18706" fmla="*/ 5465107 h 6852115"/>
              <a:gd name="connsiteX18707" fmla="*/ 2703008 w 12193268"/>
              <a:gd name="connsiteY18707" fmla="*/ 5326099 h 6852115"/>
              <a:gd name="connsiteX18708" fmla="*/ 2711693 w 12193268"/>
              <a:gd name="connsiteY18708" fmla="*/ 5317308 h 6852115"/>
              <a:gd name="connsiteX18709" fmla="*/ 2730399 w 12193268"/>
              <a:gd name="connsiteY18709" fmla="*/ 5317308 h 6852115"/>
              <a:gd name="connsiteX18710" fmla="*/ 2721046 w 12193268"/>
              <a:gd name="connsiteY18710" fmla="*/ 5307840 h 6852115"/>
              <a:gd name="connsiteX18711" fmla="*/ 2729990 w 12193268"/>
              <a:gd name="connsiteY18711" fmla="*/ 5298785 h 6852115"/>
              <a:gd name="connsiteX18712" fmla="*/ 2741703 w 12193268"/>
              <a:gd name="connsiteY18712" fmla="*/ 5310005 h 6852115"/>
              <a:gd name="connsiteX18713" fmla="*/ 2734080 w 12193268"/>
              <a:gd name="connsiteY18713" fmla="*/ 5317308 h 6852115"/>
              <a:gd name="connsiteX18714" fmla="*/ 2749325 w 12193268"/>
              <a:gd name="connsiteY18714" fmla="*/ 5317308 h 6852115"/>
              <a:gd name="connsiteX18715" fmla="*/ 2875856 w 12193268"/>
              <a:gd name="connsiteY18715" fmla="*/ 5438525 h 6852115"/>
              <a:gd name="connsiteX18716" fmla="*/ 3002385 w 12193268"/>
              <a:gd name="connsiteY18716" fmla="*/ 5317308 h 6852115"/>
              <a:gd name="connsiteX18717" fmla="*/ 3028158 w 12193268"/>
              <a:gd name="connsiteY18717" fmla="*/ 5317307 h 6852115"/>
              <a:gd name="connsiteX18718" fmla="*/ 3015272 w 12193268"/>
              <a:gd name="connsiteY18718" fmla="*/ 5304962 h 6852115"/>
              <a:gd name="connsiteX18719" fmla="*/ 3024004 w 12193268"/>
              <a:gd name="connsiteY18719" fmla="*/ 5296597 h 6852115"/>
              <a:gd name="connsiteX18720" fmla="*/ 3006539 w 12193268"/>
              <a:gd name="connsiteY18720" fmla="*/ 5296597 h 6852115"/>
              <a:gd name="connsiteX18721" fmla="*/ 2881120 w 12193268"/>
              <a:gd name="connsiteY18721" fmla="*/ 5176443 h 6852115"/>
              <a:gd name="connsiteX18722" fmla="*/ 2755699 w 12193268"/>
              <a:gd name="connsiteY18722" fmla="*/ 5296597 h 6852115"/>
              <a:gd name="connsiteX18723" fmla="*/ 2709940 w 12193268"/>
              <a:gd name="connsiteY18723" fmla="*/ 5296597 h 6852115"/>
              <a:gd name="connsiteX18724" fmla="*/ 2705208 w 12193268"/>
              <a:gd name="connsiteY18724" fmla="*/ 5291806 h 6852115"/>
              <a:gd name="connsiteX18725" fmla="*/ 2853372 w 12193268"/>
              <a:gd name="connsiteY18725" fmla="*/ 5149861 h 6852115"/>
              <a:gd name="connsiteX18726" fmla="*/ 2766238 w 12193268"/>
              <a:gd name="connsiteY18726" fmla="*/ 5066385 h 6852115"/>
              <a:gd name="connsiteX18727" fmla="*/ 2644872 w 12193268"/>
              <a:gd name="connsiteY18727" fmla="*/ 5178483 h 6852115"/>
              <a:gd name="connsiteX18728" fmla="*/ 2678920 w 12193268"/>
              <a:gd name="connsiteY18728" fmla="*/ 5209931 h 6852115"/>
              <a:gd name="connsiteX18729" fmla="*/ 2765697 w 12193268"/>
              <a:gd name="connsiteY18729" fmla="*/ 5129780 h 6852115"/>
              <a:gd name="connsiteX18730" fmla="*/ 2792169 w 12193268"/>
              <a:gd name="connsiteY18730" fmla="*/ 5157575 h 6852115"/>
              <a:gd name="connsiteX18731" fmla="*/ 2680314 w 12193268"/>
              <a:gd name="connsiteY18731" fmla="*/ 5263464 h 6852115"/>
              <a:gd name="connsiteX18732" fmla="*/ 2588764 w 12193268"/>
              <a:gd name="connsiteY18732" fmla="*/ 5178904 h 6852115"/>
              <a:gd name="connsiteX18733" fmla="*/ 2738472 w 12193268"/>
              <a:gd name="connsiteY18733" fmla="*/ 5039786 h 6852115"/>
              <a:gd name="connsiteX18734" fmla="*/ 2655052 w 12193268"/>
              <a:gd name="connsiteY18734" fmla="*/ 4959868 h 6852115"/>
              <a:gd name="connsiteX18735" fmla="*/ 2534894 w 12193268"/>
              <a:gd name="connsiteY18735" fmla="*/ 5074980 h 6852115"/>
              <a:gd name="connsiteX18736" fmla="*/ 2559991 w 12193268"/>
              <a:gd name="connsiteY18736" fmla="*/ 5098160 h 6852115"/>
              <a:gd name="connsiteX18737" fmla="*/ 2649543 w 12193268"/>
              <a:gd name="connsiteY18737" fmla="*/ 5015448 h 6852115"/>
              <a:gd name="connsiteX18738" fmla="*/ 2676015 w 12193268"/>
              <a:gd name="connsiteY18738" fmla="*/ 5043242 h 6852115"/>
              <a:gd name="connsiteX18739" fmla="*/ 2559476 w 12193268"/>
              <a:gd name="connsiteY18739" fmla="*/ 5149930 h 6852115"/>
              <a:gd name="connsiteX18740" fmla="*/ 2477243 w 12193268"/>
              <a:gd name="connsiteY18740" fmla="*/ 5073975 h 6852115"/>
              <a:gd name="connsiteX18741" fmla="*/ 2627304 w 12193268"/>
              <a:gd name="connsiteY18741" fmla="*/ 4933286 h 6852115"/>
              <a:gd name="connsiteX18742" fmla="*/ 2478286 w 12193268"/>
              <a:gd name="connsiteY18742" fmla="*/ 4791803 h 6852115"/>
              <a:gd name="connsiteX18743" fmla="*/ 2560519 w 12193268"/>
              <a:gd name="connsiteY18743" fmla="*/ 4715847 h 6852115"/>
              <a:gd name="connsiteX18744" fmla="*/ 2677058 w 12193268"/>
              <a:gd name="connsiteY18744" fmla="*/ 4822535 h 6852115"/>
              <a:gd name="connsiteX18745" fmla="*/ 2650586 w 12193268"/>
              <a:gd name="connsiteY18745" fmla="*/ 4850330 h 6852115"/>
              <a:gd name="connsiteX18746" fmla="*/ 2561034 w 12193268"/>
              <a:gd name="connsiteY18746" fmla="*/ 4767616 h 6852115"/>
              <a:gd name="connsiteX18747" fmla="*/ 2534984 w 12193268"/>
              <a:gd name="connsiteY18747" fmla="*/ 4791678 h 6852115"/>
              <a:gd name="connsiteX18748" fmla="*/ 2655051 w 12193268"/>
              <a:gd name="connsiteY18748" fmla="*/ 4906704 h 6852115"/>
              <a:gd name="connsiteX18749" fmla="*/ 2739407 w 12193268"/>
              <a:gd name="connsiteY18749" fmla="*/ 4825892 h 6852115"/>
              <a:gd name="connsiteX18750" fmla="*/ 2589807 w 12193268"/>
              <a:gd name="connsiteY18750" fmla="*/ 4686873 h 6852115"/>
              <a:gd name="connsiteX18751" fmla="*/ 2681357 w 12193268"/>
              <a:gd name="connsiteY18751" fmla="*/ 4602313 h 6852115"/>
              <a:gd name="connsiteX18752" fmla="*/ 2793212 w 12193268"/>
              <a:gd name="connsiteY18752" fmla="*/ 4708201 h 6852115"/>
              <a:gd name="connsiteX18753" fmla="*/ 2766740 w 12193268"/>
              <a:gd name="connsiteY18753" fmla="*/ 4735997 h 6852115"/>
              <a:gd name="connsiteX18754" fmla="*/ 2679963 w 12193268"/>
              <a:gd name="connsiteY18754" fmla="*/ 4655846 h 6852115"/>
              <a:gd name="connsiteX18755" fmla="*/ 2645915 w 12193268"/>
              <a:gd name="connsiteY18755" fmla="*/ 4687293 h 6852115"/>
              <a:gd name="connsiteX18756" fmla="*/ 2767172 w 12193268"/>
              <a:gd name="connsiteY18756" fmla="*/ 4799292 h 6852115"/>
              <a:gd name="connsiteX18757" fmla="*/ 2853373 w 12193268"/>
              <a:gd name="connsiteY18757" fmla="*/ 4716711 h 6852115"/>
              <a:gd name="connsiteX18758" fmla="*/ 2708272 w 12193268"/>
              <a:gd name="connsiteY18758" fmla="*/ 4577703 h 6852115"/>
              <a:gd name="connsiteX18759" fmla="*/ 2735255 w 12193268"/>
              <a:gd name="connsiteY18759" fmla="*/ 4550390 h 6852115"/>
              <a:gd name="connsiteX18760" fmla="*/ 2881120 w 12193268"/>
              <a:gd name="connsiteY18760" fmla="*/ 4690129 h 6852115"/>
              <a:gd name="connsiteX18761" fmla="*/ 3029270 w 12193268"/>
              <a:gd name="connsiteY18761" fmla="*/ 4548200 h 6852115"/>
              <a:gd name="connsiteX18762" fmla="*/ 3026496 w 12193268"/>
              <a:gd name="connsiteY18762" fmla="*/ 4548200 h 6852115"/>
              <a:gd name="connsiteX18763" fmla="*/ 2879938 w 12193268"/>
              <a:gd name="connsiteY18763" fmla="*/ 4407699 h 6852115"/>
              <a:gd name="connsiteX18764" fmla="*/ 2733176 w 12193268"/>
              <a:gd name="connsiteY18764" fmla="*/ 4548200 h 6852115"/>
              <a:gd name="connsiteX18765" fmla="*/ 2728859 w 12193268"/>
              <a:gd name="connsiteY18765" fmla="*/ 4548200 h 6852115"/>
              <a:gd name="connsiteX18766" fmla="*/ 2703984 w 12193268"/>
              <a:gd name="connsiteY18766" fmla="*/ 4523002 h 6852115"/>
              <a:gd name="connsiteX18767" fmla="*/ 2852200 w 12193268"/>
              <a:gd name="connsiteY18767" fmla="*/ 4381108 h 6852115"/>
              <a:gd name="connsiteX18768" fmla="*/ 2765094 w 12193268"/>
              <a:gd name="connsiteY18768" fmla="*/ 4297602 h 6852115"/>
              <a:gd name="connsiteX18769" fmla="*/ 2643690 w 12193268"/>
              <a:gd name="connsiteY18769" fmla="*/ 4409659 h 6852115"/>
              <a:gd name="connsiteX18770" fmla="*/ 2677726 w 12193268"/>
              <a:gd name="connsiteY18770" fmla="*/ 4441118 h 6852115"/>
              <a:gd name="connsiteX18771" fmla="*/ 2764531 w 12193268"/>
              <a:gd name="connsiteY18771" fmla="*/ 4360996 h 6852115"/>
              <a:gd name="connsiteX18772" fmla="*/ 2790994 w 12193268"/>
              <a:gd name="connsiteY18772" fmla="*/ 4388801 h 6852115"/>
              <a:gd name="connsiteX18773" fmla="*/ 2679102 w 12193268"/>
              <a:gd name="connsiteY18773" fmla="*/ 4494652 h 6852115"/>
              <a:gd name="connsiteX18774" fmla="*/ 2587580 w 12193268"/>
              <a:gd name="connsiteY18774" fmla="*/ 4410060 h 6852115"/>
              <a:gd name="connsiteX18775" fmla="*/ 2737339 w 12193268"/>
              <a:gd name="connsiteY18775" fmla="*/ 4270993 h 6852115"/>
              <a:gd name="connsiteX18776" fmla="*/ 2653946 w 12193268"/>
              <a:gd name="connsiteY18776" fmla="*/ 4191047 h 6852115"/>
              <a:gd name="connsiteX18777" fmla="*/ 2533749 w 12193268"/>
              <a:gd name="connsiteY18777" fmla="*/ 4306117 h 6852115"/>
              <a:gd name="connsiteX18778" fmla="*/ 2558837 w 12193268"/>
              <a:gd name="connsiteY18778" fmla="*/ 4329308 h 6852115"/>
              <a:gd name="connsiteX18779" fmla="*/ 2648418 w 12193268"/>
              <a:gd name="connsiteY18779" fmla="*/ 4246624 h 6852115"/>
              <a:gd name="connsiteX18780" fmla="*/ 2674881 w 12193268"/>
              <a:gd name="connsiteY18780" fmla="*/ 4274427 h 6852115"/>
              <a:gd name="connsiteX18781" fmla="*/ 2558304 w 12193268"/>
              <a:gd name="connsiteY18781" fmla="*/ 4381076 h 6852115"/>
              <a:gd name="connsiteX18782" fmla="*/ 2476096 w 12193268"/>
              <a:gd name="connsiteY18782" fmla="*/ 4305092 h 6852115"/>
              <a:gd name="connsiteX18783" fmla="*/ 2626208 w 12193268"/>
              <a:gd name="connsiteY18783" fmla="*/ 4164455 h 6852115"/>
              <a:gd name="connsiteX18784" fmla="*/ 2477239 w 12193268"/>
              <a:gd name="connsiteY18784" fmla="*/ 4022920 h 6852115"/>
              <a:gd name="connsiteX18785" fmla="*/ 2559501 w 12193268"/>
              <a:gd name="connsiteY18785" fmla="*/ 3946994 h 6852115"/>
              <a:gd name="connsiteX18786" fmla="*/ 2676001 w 12193268"/>
              <a:gd name="connsiteY18786" fmla="*/ 4053722 h 6852115"/>
              <a:gd name="connsiteX18787" fmla="*/ 2649520 w 12193268"/>
              <a:gd name="connsiteY18787" fmla="*/ 4081507 h 6852115"/>
              <a:gd name="connsiteX18788" fmla="*/ 2559997 w 12193268"/>
              <a:gd name="connsiteY18788" fmla="*/ 3998763 h 6852115"/>
              <a:gd name="connsiteX18789" fmla="*/ 2533938 w 12193268"/>
              <a:gd name="connsiteY18789" fmla="*/ 4022815 h 6852115"/>
              <a:gd name="connsiteX18790" fmla="*/ 2653965 w 12193268"/>
              <a:gd name="connsiteY18790" fmla="*/ 4137883 h 6852115"/>
              <a:gd name="connsiteX18791" fmla="*/ 2738349 w 12193268"/>
              <a:gd name="connsiteY18791" fmla="*/ 4057099 h 6852115"/>
              <a:gd name="connsiteX18792" fmla="*/ 2588797 w 12193268"/>
              <a:gd name="connsiteY18792" fmla="*/ 3918029 h 6852115"/>
              <a:gd name="connsiteX18793" fmla="*/ 2680379 w 12193268"/>
              <a:gd name="connsiteY18793" fmla="*/ 3833500 h 6852115"/>
              <a:gd name="connsiteX18794" fmla="*/ 2792196 w 12193268"/>
              <a:gd name="connsiteY18794" fmla="*/ 3939429 h 6852115"/>
              <a:gd name="connsiteX18795" fmla="*/ 2765715 w 12193268"/>
              <a:gd name="connsiteY18795" fmla="*/ 3967213 h 6852115"/>
              <a:gd name="connsiteX18796" fmla="*/ 2678965 w 12193268"/>
              <a:gd name="connsiteY18796" fmla="*/ 3887033 h 6852115"/>
              <a:gd name="connsiteX18797" fmla="*/ 2644905 w 12193268"/>
              <a:gd name="connsiteY18797" fmla="*/ 3918469 h 6852115"/>
              <a:gd name="connsiteX18798" fmla="*/ 2766123 w 12193268"/>
              <a:gd name="connsiteY18798" fmla="*/ 4030509 h 6852115"/>
              <a:gd name="connsiteX18799" fmla="*/ 2852353 w 12193268"/>
              <a:gd name="connsiteY18799" fmla="*/ 3947957 h 6852115"/>
              <a:gd name="connsiteX18800" fmla="*/ 2707303 w 12193268"/>
              <a:gd name="connsiteY18800" fmla="*/ 3808901 h 6852115"/>
              <a:gd name="connsiteX18801" fmla="*/ 2715992 w 12193268"/>
              <a:gd name="connsiteY18801" fmla="*/ 3800110 h 6852115"/>
              <a:gd name="connsiteX18802" fmla="*/ 2734697 w 12193268"/>
              <a:gd name="connsiteY18802" fmla="*/ 3800117 h 6852115"/>
              <a:gd name="connsiteX18803" fmla="*/ 2725348 w 12193268"/>
              <a:gd name="connsiteY18803" fmla="*/ 3790647 h 6852115"/>
              <a:gd name="connsiteX18804" fmla="*/ 2734295 w 12193268"/>
              <a:gd name="connsiteY18804" fmla="*/ 3781596 h 6852115"/>
              <a:gd name="connsiteX18805" fmla="*/ 2746003 w 12193268"/>
              <a:gd name="connsiteY18805" fmla="*/ 3792820 h 6852115"/>
              <a:gd name="connsiteX18806" fmla="*/ 2738379 w 12193268"/>
              <a:gd name="connsiteY18806" fmla="*/ 3800119 h 6852115"/>
              <a:gd name="connsiteX18807" fmla="*/ 2753622 w 12193268"/>
              <a:gd name="connsiteY18807" fmla="*/ 3800124 h 6852115"/>
              <a:gd name="connsiteX18808" fmla="*/ 2880110 w 12193268"/>
              <a:gd name="connsiteY18808" fmla="*/ 3921385 h 6852115"/>
              <a:gd name="connsiteX18809" fmla="*/ 3006683 w 12193268"/>
              <a:gd name="connsiteY18809" fmla="*/ 3800211 h 6852115"/>
              <a:gd name="connsiteX18810" fmla="*/ 3032456 w 12193268"/>
              <a:gd name="connsiteY18810" fmla="*/ 3800219 h 6852115"/>
              <a:gd name="connsiteX18811" fmla="*/ 3019574 w 12193268"/>
              <a:gd name="connsiteY18811" fmla="*/ 3787869 h 6852115"/>
              <a:gd name="connsiteX18812" fmla="*/ 3028309 w 12193268"/>
              <a:gd name="connsiteY18812" fmla="*/ 3779507 h 6852115"/>
              <a:gd name="connsiteX18813" fmla="*/ 3010846 w 12193268"/>
              <a:gd name="connsiteY18813" fmla="*/ 3779501 h 6852115"/>
              <a:gd name="connsiteX18814" fmla="*/ 2885467 w 12193268"/>
              <a:gd name="connsiteY18814" fmla="*/ 3659305 h 6852115"/>
              <a:gd name="connsiteX18815" fmla="*/ 2760005 w 12193268"/>
              <a:gd name="connsiteY18815" fmla="*/ 3779415 h 6852115"/>
              <a:gd name="connsiteX18816" fmla="*/ 2714245 w 12193268"/>
              <a:gd name="connsiteY18816" fmla="*/ 3779400 h 6852115"/>
              <a:gd name="connsiteX18817" fmla="*/ 2709513 w 12193268"/>
              <a:gd name="connsiteY18817" fmla="*/ 3774607 h 6852115"/>
              <a:gd name="connsiteX18818" fmla="*/ 2857729 w 12193268"/>
              <a:gd name="connsiteY18818" fmla="*/ 3632713 h 6852115"/>
              <a:gd name="connsiteX18819" fmla="*/ 2770624 w 12193268"/>
              <a:gd name="connsiteY18819" fmla="*/ 3549207 h 6852115"/>
              <a:gd name="connsiteX18820" fmla="*/ 2649220 w 12193268"/>
              <a:gd name="connsiteY18820" fmla="*/ 3661264 h 6852115"/>
              <a:gd name="connsiteX18821" fmla="*/ 2683255 w 12193268"/>
              <a:gd name="connsiteY18821" fmla="*/ 3692723 h 6852115"/>
              <a:gd name="connsiteX18822" fmla="*/ 2770062 w 12193268"/>
              <a:gd name="connsiteY18822" fmla="*/ 3612603 h 6852115"/>
              <a:gd name="connsiteX18823" fmla="*/ 2796523 w 12193268"/>
              <a:gd name="connsiteY18823" fmla="*/ 3640406 h 6852115"/>
              <a:gd name="connsiteX18824" fmla="*/ 2684631 w 12193268"/>
              <a:gd name="connsiteY18824" fmla="*/ 3746257 h 6852115"/>
              <a:gd name="connsiteX18825" fmla="*/ 2593110 w 12193268"/>
              <a:gd name="connsiteY18825" fmla="*/ 3661665 h 6852115"/>
              <a:gd name="connsiteX18826" fmla="*/ 2742868 w 12193268"/>
              <a:gd name="connsiteY18826" fmla="*/ 3522598 h 6852115"/>
              <a:gd name="connsiteX18827" fmla="*/ 2659476 w 12193268"/>
              <a:gd name="connsiteY18827" fmla="*/ 3442651 h 6852115"/>
              <a:gd name="connsiteX18828" fmla="*/ 2539277 w 12193268"/>
              <a:gd name="connsiteY18828" fmla="*/ 3557723 h 6852115"/>
              <a:gd name="connsiteX18829" fmla="*/ 2564367 w 12193268"/>
              <a:gd name="connsiteY18829" fmla="*/ 3580912 h 6852115"/>
              <a:gd name="connsiteX18830" fmla="*/ 2653948 w 12193268"/>
              <a:gd name="connsiteY18830" fmla="*/ 3498229 h 6852115"/>
              <a:gd name="connsiteX18831" fmla="*/ 2680410 w 12193268"/>
              <a:gd name="connsiteY18831" fmla="*/ 3526033 h 6852115"/>
              <a:gd name="connsiteX18832" fmla="*/ 2563833 w 12193268"/>
              <a:gd name="connsiteY18832" fmla="*/ 3632681 h 6852115"/>
              <a:gd name="connsiteX18833" fmla="*/ 2481625 w 12193268"/>
              <a:gd name="connsiteY18833" fmla="*/ 3556697 h 6852115"/>
              <a:gd name="connsiteX18834" fmla="*/ 2631738 w 12193268"/>
              <a:gd name="connsiteY18834" fmla="*/ 3416061 h 6852115"/>
              <a:gd name="connsiteX18835" fmla="*/ 2482768 w 12193268"/>
              <a:gd name="connsiteY18835" fmla="*/ 3274529 h 6852115"/>
              <a:gd name="connsiteX18836" fmla="*/ 2565030 w 12193268"/>
              <a:gd name="connsiteY18836" fmla="*/ 3198602 h 6852115"/>
              <a:gd name="connsiteX18837" fmla="*/ 2681531 w 12193268"/>
              <a:gd name="connsiteY18837" fmla="*/ 3305329 h 6852115"/>
              <a:gd name="connsiteX18838" fmla="*/ 2655049 w 12193268"/>
              <a:gd name="connsiteY18838" fmla="*/ 3333115 h 6852115"/>
              <a:gd name="connsiteX18839" fmla="*/ 2565527 w 12193268"/>
              <a:gd name="connsiteY18839" fmla="*/ 3250372 h 6852115"/>
              <a:gd name="connsiteX18840" fmla="*/ 2539467 w 12193268"/>
              <a:gd name="connsiteY18840" fmla="*/ 3274423 h 6852115"/>
              <a:gd name="connsiteX18841" fmla="*/ 2659495 w 12193268"/>
              <a:gd name="connsiteY18841" fmla="*/ 3389489 h 6852115"/>
              <a:gd name="connsiteX18842" fmla="*/ 2743878 w 12193268"/>
              <a:gd name="connsiteY18842" fmla="*/ 3308706 h 6852115"/>
              <a:gd name="connsiteX18843" fmla="*/ 2594327 w 12193268"/>
              <a:gd name="connsiteY18843" fmla="*/ 3169636 h 6852115"/>
              <a:gd name="connsiteX18844" fmla="*/ 2685907 w 12193268"/>
              <a:gd name="connsiteY18844" fmla="*/ 3085108 h 6852115"/>
              <a:gd name="connsiteX18845" fmla="*/ 2797725 w 12193268"/>
              <a:gd name="connsiteY18845" fmla="*/ 3191036 h 6852115"/>
              <a:gd name="connsiteX18846" fmla="*/ 2771243 w 12193268"/>
              <a:gd name="connsiteY18846" fmla="*/ 3218821 h 6852115"/>
              <a:gd name="connsiteX18847" fmla="*/ 2684495 w 12193268"/>
              <a:gd name="connsiteY18847" fmla="*/ 3138640 h 6852115"/>
              <a:gd name="connsiteX18848" fmla="*/ 2650435 w 12193268"/>
              <a:gd name="connsiteY18848" fmla="*/ 3170077 h 6852115"/>
              <a:gd name="connsiteX18849" fmla="*/ 2771653 w 12193268"/>
              <a:gd name="connsiteY18849" fmla="*/ 3282114 h 6852115"/>
              <a:gd name="connsiteX18850" fmla="*/ 2857882 w 12193268"/>
              <a:gd name="connsiteY18850" fmla="*/ 3199564 h 6852115"/>
              <a:gd name="connsiteX18851" fmla="*/ 2712832 w 12193268"/>
              <a:gd name="connsiteY18851" fmla="*/ 3060508 h 6852115"/>
              <a:gd name="connsiteX18852" fmla="*/ 2731984 w 12193268"/>
              <a:gd name="connsiteY18852" fmla="*/ 3041135 h 6852115"/>
              <a:gd name="connsiteX18853" fmla="*/ 2733479 w 12193268"/>
              <a:gd name="connsiteY18853" fmla="*/ 3041133 h 6852115"/>
              <a:gd name="connsiteX18854" fmla="*/ 2732733 w 12193268"/>
              <a:gd name="connsiteY18854" fmla="*/ 3040376 h 6852115"/>
              <a:gd name="connsiteX18855" fmla="*/ 2739824 w 12193268"/>
              <a:gd name="connsiteY18855" fmla="*/ 3033203 h 6852115"/>
              <a:gd name="connsiteX18856" fmla="*/ 2742631 w 12193268"/>
              <a:gd name="connsiteY18856" fmla="*/ 3035893 h 6852115"/>
              <a:gd name="connsiteX18857" fmla="*/ 2737161 w 12193268"/>
              <a:gd name="connsiteY18857" fmla="*/ 3041133 h 6852115"/>
              <a:gd name="connsiteX18858" fmla="*/ 2748096 w 12193268"/>
              <a:gd name="connsiteY18858" fmla="*/ 3041133 h 6852115"/>
              <a:gd name="connsiteX18859" fmla="*/ 2885639 w 12193268"/>
              <a:gd name="connsiteY18859" fmla="*/ 3172992 h 6852115"/>
              <a:gd name="connsiteX18860" fmla="*/ 3023373 w 12193268"/>
              <a:gd name="connsiteY18860" fmla="*/ 3041132 h 6852115"/>
              <a:gd name="connsiteX18861" fmla="*/ 3031239 w 12193268"/>
              <a:gd name="connsiteY18861" fmla="*/ 3041133 h 6852115"/>
              <a:gd name="connsiteX18862" fmla="*/ 3027308 w 12193268"/>
              <a:gd name="connsiteY18862" fmla="*/ 3037366 h 6852115"/>
              <a:gd name="connsiteX18863" fmla="*/ 3033838 w 12193268"/>
              <a:gd name="connsiteY18863" fmla="*/ 3031115 h 6852115"/>
              <a:gd name="connsiteX18864" fmla="*/ 3020777 w 12193268"/>
              <a:gd name="connsiteY18864" fmla="*/ 3031110 h 6852115"/>
              <a:gd name="connsiteX18865" fmla="*/ 2884201 w 12193268"/>
              <a:gd name="connsiteY18865" fmla="*/ 2900267 h 6852115"/>
              <a:gd name="connsiteX18866" fmla="*/ 2747721 w 12193268"/>
              <a:gd name="connsiteY18866" fmla="*/ 3031017 h 6852115"/>
              <a:gd name="connsiteX18867" fmla="*/ 2723477 w 12193268"/>
              <a:gd name="connsiteY18867" fmla="*/ 3031009 h 6852115"/>
              <a:gd name="connsiteX18868" fmla="*/ 2708288 w 12193268"/>
              <a:gd name="connsiteY18868" fmla="*/ 3015631 h 6852115"/>
              <a:gd name="connsiteX18869" fmla="*/ 2856454 w 12193268"/>
              <a:gd name="connsiteY18869" fmla="*/ 2873687 h 6852115"/>
              <a:gd name="connsiteX18870" fmla="*/ 2769319 w 12193268"/>
              <a:gd name="connsiteY18870" fmla="*/ 2790211 h 6852115"/>
              <a:gd name="connsiteX18871" fmla="*/ 2647952 w 12193268"/>
              <a:gd name="connsiteY18871" fmla="*/ 2902309 h 6852115"/>
              <a:gd name="connsiteX18872" fmla="*/ 2682000 w 12193268"/>
              <a:gd name="connsiteY18872" fmla="*/ 2933757 h 6852115"/>
              <a:gd name="connsiteX18873" fmla="*/ 2768778 w 12193268"/>
              <a:gd name="connsiteY18873" fmla="*/ 2853607 h 6852115"/>
              <a:gd name="connsiteX18874" fmla="*/ 2795250 w 12193268"/>
              <a:gd name="connsiteY18874" fmla="*/ 2881401 h 6852115"/>
              <a:gd name="connsiteX18875" fmla="*/ 2683395 w 12193268"/>
              <a:gd name="connsiteY18875" fmla="*/ 2987290 h 6852115"/>
              <a:gd name="connsiteX18876" fmla="*/ 2591845 w 12193268"/>
              <a:gd name="connsiteY18876" fmla="*/ 2902730 h 6852115"/>
              <a:gd name="connsiteX18877" fmla="*/ 2741552 w 12193268"/>
              <a:gd name="connsiteY18877" fmla="*/ 2763611 h 6852115"/>
              <a:gd name="connsiteX18878" fmla="*/ 2658132 w 12193268"/>
              <a:gd name="connsiteY18878" fmla="*/ 2683694 h 6852115"/>
              <a:gd name="connsiteX18879" fmla="*/ 2537975 w 12193268"/>
              <a:gd name="connsiteY18879" fmla="*/ 2798805 h 6852115"/>
              <a:gd name="connsiteX18880" fmla="*/ 2563072 w 12193268"/>
              <a:gd name="connsiteY18880" fmla="*/ 2821987 h 6852115"/>
              <a:gd name="connsiteX18881" fmla="*/ 2652624 w 12193268"/>
              <a:gd name="connsiteY18881" fmla="*/ 2739273 h 6852115"/>
              <a:gd name="connsiteX18882" fmla="*/ 2679095 w 12193268"/>
              <a:gd name="connsiteY18882" fmla="*/ 2767068 h 6852115"/>
              <a:gd name="connsiteX18883" fmla="*/ 2562556 w 12193268"/>
              <a:gd name="connsiteY18883" fmla="*/ 2873756 h 6852115"/>
              <a:gd name="connsiteX18884" fmla="*/ 2480323 w 12193268"/>
              <a:gd name="connsiteY18884" fmla="*/ 2797801 h 6852115"/>
              <a:gd name="connsiteX18885" fmla="*/ 2630386 w 12193268"/>
              <a:gd name="connsiteY18885" fmla="*/ 2657111 h 6852115"/>
              <a:gd name="connsiteX18886" fmla="*/ 2481366 w 12193268"/>
              <a:gd name="connsiteY18886" fmla="*/ 2515629 h 6852115"/>
              <a:gd name="connsiteX18887" fmla="*/ 2563600 w 12193268"/>
              <a:gd name="connsiteY18887" fmla="*/ 2439673 h 6852115"/>
              <a:gd name="connsiteX18888" fmla="*/ 2680139 w 12193268"/>
              <a:gd name="connsiteY18888" fmla="*/ 2546361 h 6852115"/>
              <a:gd name="connsiteX18889" fmla="*/ 2653667 w 12193268"/>
              <a:gd name="connsiteY18889" fmla="*/ 2574155 h 6852115"/>
              <a:gd name="connsiteX18890" fmla="*/ 2564115 w 12193268"/>
              <a:gd name="connsiteY18890" fmla="*/ 2491441 h 6852115"/>
              <a:gd name="connsiteX18891" fmla="*/ 2538064 w 12193268"/>
              <a:gd name="connsiteY18891" fmla="*/ 2515504 h 6852115"/>
              <a:gd name="connsiteX18892" fmla="*/ 2658132 w 12193268"/>
              <a:gd name="connsiteY18892" fmla="*/ 2630530 h 6852115"/>
              <a:gd name="connsiteX18893" fmla="*/ 2742487 w 12193268"/>
              <a:gd name="connsiteY18893" fmla="*/ 2549718 h 6852115"/>
              <a:gd name="connsiteX18894" fmla="*/ 2592887 w 12193268"/>
              <a:gd name="connsiteY18894" fmla="*/ 2410698 h 6852115"/>
              <a:gd name="connsiteX18895" fmla="*/ 2684439 w 12193268"/>
              <a:gd name="connsiteY18895" fmla="*/ 2326138 h 6852115"/>
              <a:gd name="connsiteX18896" fmla="*/ 2796293 w 12193268"/>
              <a:gd name="connsiteY18896" fmla="*/ 2432029 h 6852115"/>
              <a:gd name="connsiteX18897" fmla="*/ 2769821 w 12193268"/>
              <a:gd name="connsiteY18897" fmla="*/ 2459822 h 6852115"/>
              <a:gd name="connsiteX18898" fmla="*/ 2683043 w 12193268"/>
              <a:gd name="connsiteY18898" fmla="*/ 2379672 h 6852115"/>
              <a:gd name="connsiteX18899" fmla="*/ 2648995 w 12193268"/>
              <a:gd name="connsiteY18899" fmla="*/ 2411119 h 6852115"/>
              <a:gd name="connsiteX18900" fmla="*/ 2770252 w 12193268"/>
              <a:gd name="connsiteY18900" fmla="*/ 2523117 h 6852115"/>
              <a:gd name="connsiteX18901" fmla="*/ 2856454 w 12193268"/>
              <a:gd name="connsiteY18901" fmla="*/ 2440536 h 6852115"/>
              <a:gd name="connsiteX18902" fmla="*/ 2711353 w 12193268"/>
              <a:gd name="connsiteY18902" fmla="*/ 2301529 h 6852115"/>
              <a:gd name="connsiteX18903" fmla="*/ 2720039 w 12193268"/>
              <a:gd name="connsiteY18903" fmla="*/ 2292737 h 6852115"/>
              <a:gd name="connsiteX18904" fmla="*/ 2738745 w 12193268"/>
              <a:gd name="connsiteY18904" fmla="*/ 2292737 h 6852115"/>
              <a:gd name="connsiteX18905" fmla="*/ 2729392 w 12193268"/>
              <a:gd name="connsiteY18905" fmla="*/ 2283270 h 6852115"/>
              <a:gd name="connsiteX18906" fmla="*/ 2738336 w 12193268"/>
              <a:gd name="connsiteY18906" fmla="*/ 2274215 h 6852115"/>
              <a:gd name="connsiteX18907" fmla="*/ 2750047 w 12193268"/>
              <a:gd name="connsiteY18907" fmla="*/ 2285435 h 6852115"/>
              <a:gd name="connsiteX18908" fmla="*/ 2742427 w 12193268"/>
              <a:gd name="connsiteY18908" fmla="*/ 2292738 h 6852115"/>
              <a:gd name="connsiteX18909" fmla="*/ 2757670 w 12193268"/>
              <a:gd name="connsiteY18909" fmla="*/ 2292737 h 6852115"/>
              <a:gd name="connsiteX18910" fmla="*/ 2884201 w 12193268"/>
              <a:gd name="connsiteY18910" fmla="*/ 2413955 h 6852115"/>
              <a:gd name="connsiteX18911" fmla="*/ 3010730 w 12193268"/>
              <a:gd name="connsiteY18911" fmla="*/ 2292737 h 6852115"/>
              <a:gd name="connsiteX18912" fmla="*/ 3036504 w 12193268"/>
              <a:gd name="connsiteY18912" fmla="*/ 2292737 h 6852115"/>
              <a:gd name="connsiteX18913" fmla="*/ 3023617 w 12193268"/>
              <a:gd name="connsiteY18913" fmla="*/ 2280392 h 6852115"/>
              <a:gd name="connsiteX18914" fmla="*/ 3032350 w 12193268"/>
              <a:gd name="connsiteY18914" fmla="*/ 2272026 h 6852115"/>
              <a:gd name="connsiteX18915" fmla="*/ 3014886 w 12193268"/>
              <a:gd name="connsiteY18915" fmla="*/ 2272026 h 6852115"/>
              <a:gd name="connsiteX18916" fmla="*/ 2889466 w 12193268"/>
              <a:gd name="connsiteY18916" fmla="*/ 2151873 h 6852115"/>
              <a:gd name="connsiteX18917" fmla="*/ 2764045 w 12193268"/>
              <a:gd name="connsiteY18917" fmla="*/ 2272026 h 6852115"/>
              <a:gd name="connsiteX18918" fmla="*/ 2718285 w 12193268"/>
              <a:gd name="connsiteY18918" fmla="*/ 2272026 h 6852115"/>
              <a:gd name="connsiteX18919" fmla="*/ 2713553 w 12193268"/>
              <a:gd name="connsiteY18919" fmla="*/ 2267235 h 6852115"/>
              <a:gd name="connsiteX18920" fmla="*/ 2861719 w 12193268"/>
              <a:gd name="connsiteY18920" fmla="*/ 2125291 h 6852115"/>
              <a:gd name="connsiteX18921" fmla="*/ 2774584 w 12193268"/>
              <a:gd name="connsiteY18921" fmla="*/ 2041815 h 6852115"/>
              <a:gd name="connsiteX18922" fmla="*/ 2653217 w 12193268"/>
              <a:gd name="connsiteY18922" fmla="*/ 2153913 h 6852115"/>
              <a:gd name="connsiteX18923" fmla="*/ 2687266 w 12193268"/>
              <a:gd name="connsiteY18923" fmla="*/ 2185360 h 6852115"/>
              <a:gd name="connsiteX18924" fmla="*/ 2774043 w 12193268"/>
              <a:gd name="connsiteY18924" fmla="*/ 2105210 h 6852115"/>
              <a:gd name="connsiteX18925" fmla="*/ 2800515 w 12193268"/>
              <a:gd name="connsiteY18925" fmla="*/ 2133005 h 6852115"/>
              <a:gd name="connsiteX18926" fmla="*/ 2688660 w 12193268"/>
              <a:gd name="connsiteY18926" fmla="*/ 2238894 h 6852115"/>
              <a:gd name="connsiteX18927" fmla="*/ 2597109 w 12193268"/>
              <a:gd name="connsiteY18927" fmla="*/ 2154334 h 6852115"/>
              <a:gd name="connsiteX18928" fmla="*/ 2746819 w 12193268"/>
              <a:gd name="connsiteY18928" fmla="*/ 2015215 h 6852115"/>
              <a:gd name="connsiteX18929" fmla="*/ 2663397 w 12193268"/>
              <a:gd name="connsiteY18929" fmla="*/ 1935297 h 6852115"/>
              <a:gd name="connsiteX18930" fmla="*/ 2543240 w 12193268"/>
              <a:gd name="connsiteY18930" fmla="*/ 2050409 h 6852115"/>
              <a:gd name="connsiteX18931" fmla="*/ 2568337 w 12193268"/>
              <a:gd name="connsiteY18931" fmla="*/ 2073590 h 6852115"/>
              <a:gd name="connsiteX18932" fmla="*/ 2657888 w 12193268"/>
              <a:gd name="connsiteY18932" fmla="*/ 1990877 h 6852115"/>
              <a:gd name="connsiteX18933" fmla="*/ 2684360 w 12193268"/>
              <a:gd name="connsiteY18933" fmla="*/ 2018671 h 6852115"/>
              <a:gd name="connsiteX18934" fmla="*/ 2567821 w 12193268"/>
              <a:gd name="connsiteY18934" fmla="*/ 2125359 h 6852115"/>
              <a:gd name="connsiteX18935" fmla="*/ 2485587 w 12193268"/>
              <a:gd name="connsiteY18935" fmla="*/ 2049404 h 6852115"/>
              <a:gd name="connsiteX18936" fmla="*/ 2635650 w 12193268"/>
              <a:gd name="connsiteY18936" fmla="*/ 1908716 h 6852115"/>
              <a:gd name="connsiteX18937" fmla="*/ 2486631 w 12193268"/>
              <a:gd name="connsiteY18937" fmla="*/ 1767233 h 6852115"/>
              <a:gd name="connsiteX18938" fmla="*/ 2568865 w 12193268"/>
              <a:gd name="connsiteY18938" fmla="*/ 1691276 h 6852115"/>
              <a:gd name="connsiteX18939" fmla="*/ 2685404 w 12193268"/>
              <a:gd name="connsiteY18939" fmla="*/ 1797965 h 6852115"/>
              <a:gd name="connsiteX18940" fmla="*/ 2658932 w 12193268"/>
              <a:gd name="connsiteY18940" fmla="*/ 1825760 h 6852115"/>
              <a:gd name="connsiteX18941" fmla="*/ 2569381 w 12193268"/>
              <a:gd name="connsiteY18941" fmla="*/ 1743046 h 6852115"/>
              <a:gd name="connsiteX18942" fmla="*/ 2543330 w 12193268"/>
              <a:gd name="connsiteY18942" fmla="*/ 1767107 h 6852115"/>
              <a:gd name="connsiteX18943" fmla="*/ 2663399 w 12193268"/>
              <a:gd name="connsiteY18943" fmla="*/ 1882133 h 6852115"/>
              <a:gd name="connsiteX18944" fmla="*/ 2747752 w 12193268"/>
              <a:gd name="connsiteY18944" fmla="*/ 1801321 h 6852115"/>
              <a:gd name="connsiteX18945" fmla="*/ 2598152 w 12193268"/>
              <a:gd name="connsiteY18945" fmla="*/ 1662303 h 6852115"/>
              <a:gd name="connsiteX18946" fmla="*/ 2689703 w 12193268"/>
              <a:gd name="connsiteY18946" fmla="*/ 1577742 h 6852115"/>
              <a:gd name="connsiteX18947" fmla="*/ 2801558 w 12193268"/>
              <a:gd name="connsiteY18947" fmla="*/ 1683632 h 6852115"/>
              <a:gd name="connsiteX18948" fmla="*/ 2775085 w 12193268"/>
              <a:gd name="connsiteY18948" fmla="*/ 1711427 h 6852115"/>
              <a:gd name="connsiteX18949" fmla="*/ 2688309 w 12193268"/>
              <a:gd name="connsiteY18949" fmla="*/ 1631275 h 6852115"/>
              <a:gd name="connsiteX18950" fmla="*/ 2654261 w 12193268"/>
              <a:gd name="connsiteY18950" fmla="*/ 1662724 h 6852115"/>
              <a:gd name="connsiteX18951" fmla="*/ 2775517 w 12193268"/>
              <a:gd name="connsiteY18951" fmla="*/ 1774722 h 6852115"/>
              <a:gd name="connsiteX18952" fmla="*/ 2861719 w 12193268"/>
              <a:gd name="connsiteY18952" fmla="*/ 1692140 h 6852115"/>
              <a:gd name="connsiteX18953" fmla="*/ 2716618 w 12193268"/>
              <a:gd name="connsiteY18953" fmla="*/ 1553133 h 6852115"/>
              <a:gd name="connsiteX18954" fmla="*/ 2743601 w 12193268"/>
              <a:gd name="connsiteY18954" fmla="*/ 1525820 h 6852115"/>
              <a:gd name="connsiteX18955" fmla="*/ 2889466 w 12193268"/>
              <a:gd name="connsiteY18955" fmla="*/ 1665558 h 6852115"/>
              <a:gd name="connsiteX18956" fmla="*/ 3037615 w 12193268"/>
              <a:gd name="connsiteY18956" fmla="*/ 1523630 h 6852115"/>
              <a:gd name="connsiteX18957" fmla="*/ 3034841 w 12193268"/>
              <a:gd name="connsiteY18957" fmla="*/ 1523630 h 6852115"/>
              <a:gd name="connsiteX18958" fmla="*/ 2888283 w 12193268"/>
              <a:gd name="connsiteY18958" fmla="*/ 1383130 h 6852115"/>
              <a:gd name="connsiteX18959" fmla="*/ 2741522 w 12193268"/>
              <a:gd name="connsiteY18959" fmla="*/ 1523630 h 6852115"/>
              <a:gd name="connsiteX18960" fmla="*/ 2737205 w 12193268"/>
              <a:gd name="connsiteY18960" fmla="*/ 1523630 h 6852115"/>
              <a:gd name="connsiteX18961" fmla="*/ 2712330 w 12193268"/>
              <a:gd name="connsiteY18961" fmla="*/ 1498432 h 6852115"/>
              <a:gd name="connsiteX18962" fmla="*/ 2860546 w 12193268"/>
              <a:gd name="connsiteY18962" fmla="*/ 1356538 h 6852115"/>
              <a:gd name="connsiteX18963" fmla="*/ 2773441 w 12193268"/>
              <a:gd name="connsiteY18963" fmla="*/ 1273032 h 6852115"/>
              <a:gd name="connsiteX18964" fmla="*/ 2652036 w 12193268"/>
              <a:gd name="connsiteY18964" fmla="*/ 1385090 h 6852115"/>
              <a:gd name="connsiteX18965" fmla="*/ 2686072 w 12193268"/>
              <a:gd name="connsiteY18965" fmla="*/ 1416548 h 6852115"/>
              <a:gd name="connsiteX18966" fmla="*/ 2772877 w 12193268"/>
              <a:gd name="connsiteY18966" fmla="*/ 1336428 h 6852115"/>
              <a:gd name="connsiteX18967" fmla="*/ 2799340 w 12193268"/>
              <a:gd name="connsiteY18967" fmla="*/ 1364231 h 6852115"/>
              <a:gd name="connsiteX18968" fmla="*/ 2687448 w 12193268"/>
              <a:gd name="connsiteY18968" fmla="*/ 1470083 h 6852115"/>
              <a:gd name="connsiteX18969" fmla="*/ 2595927 w 12193268"/>
              <a:gd name="connsiteY18969" fmla="*/ 1385490 h 6852115"/>
              <a:gd name="connsiteX18970" fmla="*/ 2745684 w 12193268"/>
              <a:gd name="connsiteY18970" fmla="*/ 1246423 h 6852115"/>
              <a:gd name="connsiteX18971" fmla="*/ 2662292 w 12193268"/>
              <a:gd name="connsiteY18971" fmla="*/ 1166477 h 6852115"/>
              <a:gd name="connsiteX18972" fmla="*/ 2542094 w 12193268"/>
              <a:gd name="connsiteY18972" fmla="*/ 1281548 h 6852115"/>
              <a:gd name="connsiteX18973" fmla="*/ 2567183 w 12193268"/>
              <a:gd name="connsiteY18973" fmla="*/ 1304738 h 6852115"/>
              <a:gd name="connsiteX18974" fmla="*/ 2656764 w 12193268"/>
              <a:gd name="connsiteY18974" fmla="*/ 1222055 h 6852115"/>
              <a:gd name="connsiteX18975" fmla="*/ 2683226 w 12193268"/>
              <a:gd name="connsiteY18975" fmla="*/ 1249859 h 6852115"/>
              <a:gd name="connsiteX18976" fmla="*/ 2566649 w 12193268"/>
              <a:gd name="connsiteY18976" fmla="*/ 1356507 h 6852115"/>
              <a:gd name="connsiteX18977" fmla="*/ 2484441 w 12193268"/>
              <a:gd name="connsiteY18977" fmla="*/ 1280523 h 6852115"/>
              <a:gd name="connsiteX18978" fmla="*/ 2634554 w 12193268"/>
              <a:gd name="connsiteY18978" fmla="*/ 1139886 h 6852115"/>
              <a:gd name="connsiteX18979" fmla="*/ 2485584 w 12193268"/>
              <a:gd name="connsiteY18979" fmla="*/ 998351 h 6852115"/>
              <a:gd name="connsiteX18980" fmla="*/ 2567846 w 12193268"/>
              <a:gd name="connsiteY18980" fmla="*/ 922423 h 6852115"/>
              <a:gd name="connsiteX18981" fmla="*/ 2684347 w 12193268"/>
              <a:gd name="connsiteY18981" fmla="*/ 1029152 h 6852115"/>
              <a:gd name="connsiteX18982" fmla="*/ 2657865 w 12193268"/>
              <a:gd name="connsiteY18982" fmla="*/ 1056937 h 6852115"/>
              <a:gd name="connsiteX18983" fmla="*/ 2568343 w 12193268"/>
              <a:gd name="connsiteY18983" fmla="*/ 974192 h 6852115"/>
              <a:gd name="connsiteX18984" fmla="*/ 2542284 w 12193268"/>
              <a:gd name="connsiteY18984" fmla="*/ 998246 h 6852115"/>
              <a:gd name="connsiteX18985" fmla="*/ 2662311 w 12193268"/>
              <a:gd name="connsiteY18985" fmla="*/ 1113313 h 6852115"/>
              <a:gd name="connsiteX18986" fmla="*/ 2746694 w 12193268"/>
              <a:gd name="connsiteY18986" fmla="*/ 1032529 h 6852115"/>
              <a:gd name="connsiteX18987" fmla="*/ 2597144 w 12193268"/>
              <a:gd name="connsiteY18987" fmla="*/ 893459 h 6852115"/>
              <a:gd name="connsiteX18988" fmla="*/ 2688724 w 12193268"/>
              <a:gd name="connsiteY18988" fmla="*/ 808930 h 6852115"/>
              <a:gd name="connsiteX18989" fmla="*/ 2800542 w 12193268"/>
              <a:gd name="connsiteY18989" fmla="*/ 914858 h 6852115"/>
              <a:gd name="connsiteX18990" fmla="*/ 2774061 w 12193268"/>
              <a:gd name="connsiteY18990" fmla="*/ 942644 h 6852115"/>
              <a:gd name="connsiteX18991" fmla="*/ 2687311 w 12193268"/>
              <a:gd name="connsiteY18991" fmla="*/ 862463 h 6852115"/>
              <a:gd name="connsiteX18992" fmla="*/ 2653251 w 12193268"/>
              <a:gd name="connsiteY18992" fmla="*/ 893899 h 6852115"/>
              <a:gd name="connsiteX18993" fmla="*/ 2774469 w 12193268"/>
              <a:gd name="connsiteY18993" fmla="*/ 1005940 h 6852115"/>
              <a:gd name="connsiteX18994" fmla="*/ 2860698 w 12193268"/>
              <a:gd name="connsiteY18994" fmla="*/ 923387 h 6852115"/>
              <a:gd name="connsiteX18995" fmla="*/ 2715648 w 12193268"/>
              <a:gd name="connsiteY18995" fmla="*/ 784330 h 6852115"/>
              <a:gd name="connsiteX18996" fmla="*/ 2724337 w 12193268"/>
              <a:gd name="connsiteY18996" fmla="*/ 775541 h 6852115"/>
              <a:gd name="connsiteX18997" fmla="*/ 2743043 w 12193268"/>
              <a:gd name="connsiteY18997" fmla="*/ 775547 h 6852115"/>
              <a:gd name="connsiteX18998" fmla="*/ 2733694 w 12193268"/>
              <a:gd name="connsiteY18998" fmla="*/ 766076 h 6852115"/>
              <a:gd name="connsiteX18999" fmla="*/ 2742640 w 12193268"/>
              <a:gd name="connsiteY18999" fmla="*/ 757026 h 6852115"/>
              <a:gd name="connsiteX19000" fmla="*/ 2754349 w 12193268"/>
              <a:gd name="connsiteY19000" fmla="*/ 768250 h 6852115"/>
              <a:gd name="connsiteX19001" fmla="*/ 2746725 w 12193268"/>
              <a:gd name="connsiteY19001" fmla="*/ 775548 h 6852115"/>
              <a:gd name="connsiteX19002" fmla="*/ 2761967 w 12193268"/>
              <a:gd name="connsiteY19002" fmla="*/ 775554 h 6852115"/>
              <a:gd name="connsiteX19003" fmla="*/ 2888456 w 12193268"/>
              <a:gd name="connsiteY19003" fmla="*/ 896815 h 6852115"/>
              <a:gd name="connsiteX19004" fmla="*/ 3015029 w 12193268"/>
              <a:gd name="connsiteY19004" fmla="*/ 775641 h 6852115"/>
              <a:gd name="connsiteX19005" fmla="*/ 3040802 w 12193268"/>
              <a:gd name="connsiteY19005" fmla="*/ 775649 h 6852115"/>
              <a:gd name="connsiteX19006" fmla="*/ 3027920 w 12193268"/>
              <a:gd name="connsiteY19006" fmla="*/ 763300 h 6852115"/>
              <a:gd name="connsiteX19007" fmla="*/ 3036656 w 12193268"/>
              <a:gd name="connsiteY19007" fmla="*/ 754937 h 6852115"/>
              <a:gd name="connsiteX19008" fmla="*/ 3019192 w 12193268"/>
              <a:gd name="connsiteY19008" fmla="*/ 754932 h 6852115"/>
              <a:gd name="connsiteX19009" fmla="*/ 2893813 w 12193268"/>
              <a:gd name="connsiteY19009" fmla="*/ 634735 h 6852115"/>
              <a:gd name="connsiteX19010" fmla="*/ 2768350 w 12193268"/>
              <a:gd name="connsiteY19010" fmla="*/ 754845 h 6852115"/>
              <a:gd name="connsiteX19011" fmla="*/ 2722591 w 12193268"/>
              <a:gd name="connsiteY19011" fmla="*/ 754830 h 6852115"/>
              <a:gd name="connsiteX19012" fmla="*/ 2717859 w 12193268"/>
              <a:gd name="connsiteY19012" fmla="*/ 750037 h 6852115"/>
              <a:gd name="connsiteX19013" fmla="*/ 2866075 w 12193268"/>
              <a:gd name="connsiteY19013" fmla="*/ 608143 h 6852115"/>
              <a:gd name="connsiteX19014" fmla="*/ 2778970 w 12193268"/>
              <a:gd name="connsiteY19014" fmla="*/ 524638 h 6852115"/>
              <a:gd name="connsiteX19015" fmla="*/ 2657564 w 12193268"/>
              <a:gd name="connsiteY19015" fmla="*/ 636695 h 6852115"/>
              <a:gd name="connsiteX19016" fmla="*/ 2691601 w 12193268"/>
              <a:gd name="connsiteY19016" fmla="*/ 668153 h 6852115"/>
              <a:gd name="connsiteX19017" fmla="*/ 2778407 w 12193268"/>
              <a:gd name="connsiteY19017" fmla="*/ 588033 h 6852115"/>
              <a:gd name="connsiteX19018" fmla="*/ 2804869 w 12193268"/>
              <a:gd name="connsiteY19018" fmla="*/ 615836 h 6852115"/>
              <a:gd name="connsiteX19019" fmla="*/ 2692977 w 12193268"/>
              <a:gd name="connsiteY19019" fmla="*/ 721687 h 6852115"/>
              <a:gd name="connsiteX19020" fmla="*/ 2601456 w 12193268"/>
              <a:gd name="connsiteY19020" fmla="*/ 637095 h 6852115"/>
              <a:gd name="connsiteX19021" fmla="*/ 2751213 w 12193268"/>
              <a:gd name="connsiteY19021" fmla="*/ 498028 h 6852115"/>
              <a:gd name="connsiteX19022" fmla="*/ 2667821 w 12193268"/>
              <a:gd name="connsiteY19022" fmla="*/ 418082 h 6852115"/>
              <a:gd name="connsiteX19023" fmla="*/ 2547624 w 12193268"/>
              <a:gd name="connsiteY19023" fmla="*/ 533153 h 6852115"/>
              <a:gd name="connsiteX19024" fmla="*/ 2572712 w 12193268"/>
              <a:gd name="connsiteY19024" fmla="*/ 556343 h 6852115"/>
              <a:gd name="connsiteX19025" fmla="*/ 2662293 w 12193268"/>
              <a:gd name="connsiteY19025" fmla="*/ 473659 h 6852115"/>
              <a:gd name="connsiteX19026" fmla="*/ 2688756 w 12193268"/>
              <a:gd name="connsiteY19026" fmla="*/ 501464 h 6852115"/>
              <a:gd name="connsiteX19027" fmla="*/ 2572178 w 12193268"/>
              <a:gd name="connsiteY19027" fmla="*/ 608111 h 6852115"/>
              <a:gd name="connsiteX19028" fmla="*/ 2489971 w 12193268"/>
              <a:gd name="connsiteY19028" fmla="*/ 532128 h 6852115"/>
              <a:gd name="connsiteX19029" fmla="*/ 2640084 w 12193268"/>
              <a:gd name="connsiteY19029" fmla="*/ 391491 h 6852115"/>
              <a:gd name="connsiteX19030" fmla="*/ 2491113 w 12193268"/>
              <a:gd name="connsiteY19030" fmla="*/ 249957 h 6852115"/>
              <a:gd name="connsiteX19031" fmla="*/ 2573375 w 12193268"/>
              <a:gd name="connsiteY19031" fmla="*/ 174029 h 6852115"/>
              <a:gd name="connsiteX19032" fmla="*/ 2689876 w 12193268"/>
              <a:gd name="connsiteY19032" fmla="*/ 280757 h 6852115"/>
              <a:gd name="connsiteX19033" fmla="*/ 2663394 w 12193268"/>
              <a:gd name="connsiteY19033" fmla="*/ 308543 h 6852115"/>
              <a:gd name="connsiteX19034" fmla="*/ 2573873 w 12193268"/>
              <a:gd name="connsiteY19034" fmla="*/ 225798 h 6852115"/>
              <a:gd name="connsiteX19035" fmla="*/ 2547813 w 12193268"/>
              <a:gd name="connsiteY19035" fmla="*/ 249851 h 6852115"/>
              <a:gd name="connsiteX19036" fmla="*/ 2667839 w 12193268"/>
              <a:gd name="connsiteY19036" fmla="*/ 364918 h 6852115"/>
              <a:gd name="connsiteX19037" fmla="*/ 2752224 w 12193268"/>
              <a:gd name="connsiteY19037" fmla="*/ 284135 h 6852115"/>
              <a:gd name="connsiteX19038" fmla="*/ 2602673 w 12193268"/>
              <a:gd name="connsiteY19038" fmla="*/ 145065 h 6852115"/>
              <a:gd name="connsiteX19039" fmla="*/ 2694253 w 12193268"/>
              <a:gd name="connsiteY19039" fmla="*/ 60537 h 6852115"/>
              <a:gd name="connsiteX19040" fmla="*/ 2806071 w 12193268"/>
              <a:gd name="connsiteY19040" fmla="*/ 166464 h 6852115"/>
              <a:gd name="connsiteX19041" fmla="*/ 2779590 w 12193268"/>
              <a:gd name="connsiteY19041" fmla="*/ 194250 h 6852115"/>
              <a:gd name="connsiteX19042" fmla="*/ 2692841 w 12193268"/>
              <a:gd name="connsiteY19042" fmla="*/ 114069 h 6852115"/>
              <a:gd name="connsiteX19043" fmla="*/ 2658781 w 12193268"/>
              <a:gd name="connsiteY19043" fmla="*/ 145506 h 6852115"/>
              <a:gd name="connsiteX19044" fmla="*/ 2779999 w 12193268"/>
              <a:gd name="connsiteY19044" fmla="*/ 257545 h 6852115"/>
              <a:gd name="connsiteX19045" fmla="*/ 2866228 w 12193268"/>
              <a:gd name="connsiteY19045" fmla="*/ 174993 h 6852115"/>
              <a:gd name="connsiteX19046" fmla="*/ 2721177 w 12193268"/>
              <a:gd name="connsiteY19046" fmla="*/ 35937 h 6852115"/>
              <a:gd name="connsiteX19047" fmla="*/ 2748170 w 12193268"/>
              <a:gd name="connsiteY19047" fmla="*/ 8631 h 6852115"/>
              <a:gd name="connsiteX19048" fmla="*/ 2893985 w 12193268"/>
              <a:gd name="connsiteY19048" fmla="*/ 148421 h 6852115"/>
              <a:gd name="connsiteX19049" fmla="*/ 3042185 w 12193268"/>
              <a:gd name="connsiteY19049" fmla="*/ 6543 h 6852115"/>
              <a:gd name="connsiteX19050" fmla="*/ 2973884 w 12193268"/>
              <a:gd name="connsiteY19050" fmla="*/ 6520 h 6852115"/>
              <a:gd name="connsiteX19051" fmla="*/ 2893319 w 12193268"/>
              <a:gd name="connsiteY19051" fmla="*/ 85801 h 6852115"/>
              <a:gd name="connsiteX19052" fmla="*/ 2812812 w 12193268"/>
              <a:gd name="connsiteY19052" fmla="*/ 6465 h 6852115"/>
              <a:gd name="connsiteX19053" fmla="*/ 2576813 w 12193268"/>
              <a:gd name="connsiteY19053" fmla="*/ 6384 h 6852115"/>
              <a:gd name="connsiteX19054" fmla="*/ 2334448 w 12193268"/>
              <a:gd name="connsiteY19054" fmla="*/ 230085 h 6852115"/>
              <a:gd name="connsiteX19055" fmla="*/ 2334447 w 12193268"/>
              <a:gd name="connsiteY19055" fmla="*/ 232534 h 6852115"/>
              <a:gd name="connsiteX19056" fmla="*/ 2102514 w 12193268"/>
              <a:gd name="connsiteY19056" fmla="*/ 18161 h 6852115"/>
              <a:gd name="connsiteX19057" fmla="*/ 2032052 w 12193268"/>
              <a:gd name="connsiteY19057" fmla="*/ 18137 h 6852115"/>
              <a:gd name="connsiteX19058" fmla="*/ 2334424 w 12193268"/>
              <a:gd name="connsiteY19058" fmla="*/ 297615 h 6852115"/>
              <a:gd name="connsiteX19059" fmla="*/ 2334426 w 12193268"/>
              <a:gd name="connsiteY19059" fmla="*/ 295167 h 6852115"/>
              <a:gd name="connsiteX19060" fmla="*/ 2647274 w 12193268"/>
              <a:gd name="connsiteY19060" fmla="*/ 6409 h 6852115"/>
              <a:gd name="connsiteX19061" fmla="*/ 2459602 w 12193268"/>
              <a:gd name="connsiteY19061" fmla="*/ 6344 h 6852115"/>
              <a:gd name="connsiteX19062" fmla="*/ 2334486 w 12193268"/>
              <a:gd name="connsiteY19062" fmla="*/ 121825 h 6852115"/>
              <a:gd name="connsiteX19063" fmla="*/ 2334485 w 12193268"/>
              <a:gd name="connsiteY19063" fmla="*/ 124274 h 6852115"/>
              <a:gd name="connsiteX19064" fmla="*/ 2219724 w 12193268"/>
              <a:gd name="connsiteY19064" fmla="*/ 18201 h 6852115"/>
              <a:gd name="connsiteX19065" fmla="*/ 2159078 w 12193268"/>
              <a:gd name="connsiteY19065" fmla="*/ 18180 h 6852115"/>
              <a:gd name="connsiteX19066" fmla="*/ 2334466 w 12193268"/>
              <a:gd name="connsiteY19066" fmla="*/ 180289 h 6852115"/>
              <a:gd name="connsiteX19067" fmla="*/ 2334466 w 12193268"/>
              <a:gd name="connsiteY19067" fmla="*/ 177840 h 6852115"/>
              <a:gd name="connsiteX19068" fmla="*/ 2520248 w 12193268"/>
              <a:gd name="connsiteY19068" fmla="*/ 6364 h 6852115"/>
              <a:gd name="connsiteX19069" fmla="*/ 2334527 w 12193268"/>
              <a:gd name="connsiteY19069" fmla="*/ 6301 h 6852115"/>
              <a:gd name="connsiteX19070" fmla="*/ 2334523 w 12193268"/>
              <a:gd name="connsiteY19070" fmla="*/ 18240 h 6852115"/>
              <a:gd name="connsiteX19071" fmla="*/ 2276288 w 12193268"/>
              <a:gd name="connsiteY19071" fmla="*/ 18221 h 6852115"/>
              <a:gd name="connsiteX19072" fmla="*/ 2334504 w 12193268"/>
              <a:gd name="connsiteY19072" fmla="*/ 72029 h 6852115"/>
              <a:gd name="connsiteX19073" fmla="*/ 2334505 w 12193268"/>
              <a:gd name="connsiteY19073" fmla="*/ 69580 h 6852115"/>
              <a:gd name="connsiteX19074" fmla="*/ 2403038 w 12193268"/>
              <a:gd name="connsiteY19074" fmla="*/ 6324 h 6852115"/>
              <a:gd name="connsiteX19075" fmla="*/ 5588200 w 12193268"/>
              <a:gd name="connsiteY19075" fmla="*/ 1412 h 6852115"/>
              <a:gd name="connsiteX19076" fmla="*/ 5624816 w 12193268"/>
              <a:gd name="connsiteY19076" fmla="*/ 35255 h 6852115"/>
              <a:gd name="connsiteX19077" fmla="*/ 5624813 w 12193268"/>
              <a:gd name="connsiteY19077" fmla="*/ 41099 h 6852115"/>
              <a:gd name="connsiteX19078" fmla="*/ 5627978 w 12193268"/>
              <a:gd name="connsiteY19078" fmla="*/ 38178 h 6852115"/>
              <a:gd name="connsiteX19079" fmla="*/ 5629730 w 12193268"/>
              <a:gd name="connsiteY19079" fmla="*/ 39796 h 6852115"/>
              <a:gd name="connsiteX19080" fmla="*/ 5629730 w 12193268"/>
              <a:gd name="connsiteY19080" fmla="*/ 36561 h 6852115"/>
              <a:gd name="connsiteX19081" fmla="*/ 5651130 w 12193268"/>
              <a:gd name="connsiteY19081" fmla="*/ 16809 h 6852115"/>
              <a:gd name="connsiteX19082" fmla="*/ 5629737 w 12193268"/>
              <a:gd name="connsiteY19082" fmla="*/ 16801 h 6852115"/>
              <a:gd name="connsiteX19083" fmla="*/ 5629743 w 12193268"/>
              <a:gd name="connsiteY19083" fmla="*/ 1426 h 6852115"/>
              <a:gd name="connsiteX19084" fmla="*/ 5470990 w 12193268"/>
              <a:gd name="connsiteY19084" fmla="*/ 1372 h 6852115"/>
              <a:gd name="connsiteX19085" fmla="*/ 5624778 w 12193268"/>
              <a:gd name="connsiteY19085" fmla="*/ 143516 h 6852115"/>
              <a:gd name="connsiteX19086" fmla="*/ 5624776 w 12193268"/>
              <a:gd name="connsiteY19086" fmla="*/ 149359 h 6852115"/>
              <a:gd name="connsiteX19087" fmla="*/ 5627940 w 12193268"/>
              <a:gd name="connsiteY19087" fmla="*/ 146438 h 6852115"/>
              <a:gd name="connsiteX19088" fmla="*/ 5629691 w 12193268"/>
              <a:gd name="connsiteY19088" fmla="*/ 148056 h 6852115"/>
              <a:gd name="connsiteX19089" fmla="*/ 5629692 w 12193268"/>
              <a:gd name="connsiteY19089" fmla="*/ 144821 h 6852115"/>
              <a:gd name="connsiteX19090" fmla="*/ 5768340 w 12193268"/>
              <a:gd name="connsiteY19090" fmla="*/ 16849 h 6852115"/>
              <a:gd name="connsiteX19091" fmla="*/ 5707694 w 12193268"/>
              <a:gd name="connsiteY19091" fmla="*/ 16828 h 6852115"/>
              <a:gd name="connsiteX19092" fmla="*/ 5627960 w 12193268"/>
              <a:gd name="connsiteY19092" fmla="*/ 90423 h 6852115"/>
              <a:gd name="connsiteX19093" fmla="*/ 5531636 w 12193268"/>
              <a:gd name="connsiteY19093" fmla="*/ 1392 h 6852115"/>
              <a:gd name="connsiteX19094" fmla="*/ 5343965 w 12193268"/>
              <a:gd name="connsiteY19094" fmla="*/ 1328 h 6852115"/>
              <a:gd name="connsiteX19095" fmla="*/ 5624737 w 12193268"/>
              <a:gd name="connsiteY19095" fmla="*/ 260842 h 6852115"/>
              <a:gd name="connsiteX19096" fmla="*/ 5624735 w 12193268"/>
              <a:gd name="connsiteY19096" fmla="*/ 266685 h 6852115"/>
              <a:gd name="connsiteX19097" fmla="*/ 5627897 w 12193268"/>
              <a:gd name="connsiteY19097" fmla="*/ 263764 h 6852115"/>
              <a:gd name="connsiteX19098" fmla="*/ 5629650 w 12193268"/>
              <a:gd name="connsiteY19098" fmla="*/ 265383 h 6852115"/>
              <a:gd name="connsiteX19099" fmla="*/ 5629651 w 12193268"/>
              <a:gd name="connsiteY19099" fmla="*/ 262147 h 6852115"/>
              <a:gd name="connsiteX19100" fmla="*/ 5895363 w 12193268"/>
              <a:gd name="connsiteY19100" fmla="*/ 16892 h 6852115"/>
              <a:gd name="connsiteX19101" fmla="*/ 5824902 w 12193268"/>
              <a:gd name="connsiteY19101" fmla="*/ 16869 h 6852115"/>
              <a:gd name="connsiteX19102" fmla="*/ 5627921 w 12193268"/>
              <a:gd name="connsiteY19102" fmla="*/ 198683 h 6852115"/>
              <a:gd name="connsiteX19103" fmla="*/ 5414426 w 12193268"/>
              <a:gd name="connsiteY19103" fmla="*/ 1352 h 6852115"/>
              <a:gd name="connsiteX19104" fmla="*/ 5241770 w 12193268"/>
              <a:gd name="connsiteY19104" fmla="*/ 1293 h 6852115"/>
              <a:gd name="connsiteX19105" fmla="*/ 5268436 w 12193268"/>
              <a:gd name="connsiteY19105" fmla="*/ 28306 h 6852115"/>
              <a:gd name="connsiteX19106" fmla="*/ 5120677 w 12193268"/>
              <a:gd name="connsiteY19106" fmla="*/ 169761 h 6852115"/>
              <a:gd name="connsiteX19107" fmla="*/ 5208223 w 12193268"/>
              <a:gd name="connsiteY19107" fmla="*/ 253690 h 6852115"/>
              <a:gd name="connsiteX19108" fmla="*/ 5331062 w 12193268"/>
              <a:gd name="connsiteY19108" fmla="*/ 140310 h 6852115"/>
              <a:gd name="connsiteX19109" fmla="*/ 5297024 w 12193268"/>
              <a:gd name="connsiteY19109" fmla="*/ 108850 h 6852115"/>
              <a:gd name="connsiteX19110" fmla="*/ 5210219 w 12193268"/>
              <a:gd name="connsiteY19110" fmla="*/ 188972 h 6852115"/>
              <a:gd name="connsiteX19111" fmla="*/ 5183757 w 12193268"/>
              <a:gd name="connsiteY19111" fmla="*/ 161168 h 6852115"/>
              <a:gd name="connsiteX19112" fmla="*/ 5295650 w 12193268"/>
              <a:gd name="connsiteY19112" fmla="*/ 55316 h 6852115"/>
              <a:gd name="connsiteX19113" fmla="*/ 5387170 w 12193268"/>
              <a:gd name="connsiteY19113" fmla="*/ 139907 h 6852115"/>
              <a:gd name="connsiteX19114" fmla="*/ 5235979 w 12193268"/>
              <a:gd name="connsiteY19114" fmla="*/ 280299 h 6852115"/>
              <a:gd name="connsiteX19115" fmla="*/ 5318931 w 12193268"/>
              <a:gd name="connsiteY19115" fmla="*/ 359823 h 6852115"/>
              <a:gd name="connsiteX19116" fmla="*/ 5440528 w 12193268"/>
              <a:gd name="connsiteY19116" fmla="*/ 243412 h 6852115"/>
              <a:gd name="connsiteX19117" fmla="*/ 5415913 w 12193268"/>
              <a:gd name="connsiteY19117" fmla="*/ 220661 h 6852115"/>
              <a:gd name="connsiteX19118" fmla="*/ 5326333 w 12193268"/>
              <a:gd name="connsiteY19118" fmla="*/ 303344 h 6852115"/>
              <a:gd name="connsiteX19119" fmla="*/ 5299870 w 12193268"/>
              <a:gd name="connsiteY19119" fmla="*/ 275540 h 6852115"/>
              <a:gd name="connsiteX19120" fmla="*/ 5416448 w 12193268"/>
              <a:gd name="connsiteY19120" fmla="*/ 168892 h 6852115"/>
              <a:gd name="connsiteX19121" fmla="*/ 5498655 w 12193268"/>
              <a:gd name="connsiteY19121" fmla="*/ 244876 h 6852115"/>
              <a:gd name="connsiteX19122" fmla="*/ 5346669 w 12193268"/>
              <a:gd name="connsiteY19122" fmla="*/ 386414 h 6852115"/>
              <a:gd name="connsiteX19123" fmla="*/ 5497513 w 12193268"/>
              <a:gd name="connsiteY19123" fmla="*/ 527261 h 6852115"/>
              <a:gd name="connsiteX19124" fmla="*/ 5415250 w 12193268"/>
              <a:gd name="connsiteY19124" fmla="*/ 603189 h 6852115"/>
              <a:gd name="connsiteX19125" fmla="*/ 5408729 w 12193268"/>
              <a:gd name="connsiteY19125" fmla="*/ 596337 h 6852115"/>
              <a:gd name="connsiteX19126" fmla="*/ 5407829 w 12193268"/>
              <a:gd name="connsiteY19126" fmla="*/ 597281 h 6852115"/>
              <a:gd name="connsiteX19127" fmla="*/ 5298750 w 12193268"/>
              <a:gd name="connsiteY19127" fmla="*/ 496461 h 6852115"/>
              <a:gd name="connsiteX19128" fmla="*/ 5325231 w 12193268"/>
              <a:gd name="connsiteY19128" fmla="*/ 468675 h 6852115"/>
              <a:gd name="connsiteX19129" fmla="*/ 5414754 w 12193268"/>
              <a:gd name="connsiteY19129" fmla="*/ 551419 h 6852115"/>
              <a:gd name="connsiteX19130" fmla="*/ 5439494 w 12193268"/>
              <a:gd name="connsiteY19130" fmla="*/ 528585 h 6852115"/>
              <a:gd name="connsiteX19131" fmla="*/ 5318912 w 12193268"/>
              <a:gd name="connsiteY19131" fmla="*/ 412986 h 6852115"/>
              <a:gd name="connsiteX19132" fmla="*/ 5235815 w 12193268"/>
              <a:gd name="connsiteY19132" fmla="*/ 492539 h 6852115"/>
              <a:gd name="connsiteX19133" fmla="*/ 5385953 w 12193268"/>
              <a:gd name="connsiteY19133" fmla="*/ 632153 h 6852115"/>
              <a:gd name="connsiteX19134" fmla="*/ 5294372 w 12193268"/>
              <a:gd name="connsiteY19134" fmla="*/ 716682 h 6852115"/>
              <a:gd name="connsiteX19135" fmla="*/ 5182555 w 12193268"/>
              <a:gd name="connsiteY19135" fmla="*/ 610755 h 6852115"/>
              <a:gd name="connsiteX19136" fmla="*/ 5209036 w 12193268"/>
              <a:gd name="connsiteY19136" fmla="*/ 582969 h 6852115"/>
              <a:gd name="connsiteX19137" fmla="*/ 5295786 w 12193268"/>
              <a:gd name="connsiteY19137" fmla="*/ 663150 h 6852115"/>
              <a:gd name="connsiteX19138" fmla="*/ 5329845 w 12193268"/>
              <a:gd name="connsiteY19138" fmla="*/ 631713 h 6852115"/>
              <a:gd name="connsiteX19139" fmla="*/ 5208039 w 12193268"/>
              <a:gd name="connsiteY19139" fmla="*/ 519129 h 6852115"/>
              <a:gd name="connsiteX19140" fmla="*/ 5120524 w 12193268"/>
              <a:gd name="connsiteY19140" fmla="*/ 602912 h 6852115"/>
              <a:gd name="connsiteX19141" fmla="*/ 5271248 w 12193268"/>
              <a:gd name="connsiteY19141" fmla="*/ 747407 h 6852115"/>
              <a:gd name="connsiteX19142" fmla="*/ 5268982 w 12193268"/>
              <a:gd name="connsiteY19142" fmla="*/ 749698 h 6852115"/>
              <a:gd name="connsiteX19143" fmla="*/ 5236240 w 12193268"/>
              <a:gd name="connsiteY19143" fmla="*/ 749687 h 6852115"/>
              <a:gd name="connsiteX19144" fmla="*/ 5252605 w 12193268"/>
              <a:gd name="connsiteY19144" fmla="*/ 766265 h 6852115"/>
              <a:gd name="connsiteX19145" fmla="*/ 5248516 w 12193268"/>
              <a:gd name="connsiteY19145" fmla="*/ 770402 h 6852115"/>
              <a:gd name="connsiteX19146" fmla="*/ 5256691 w 12193268"/>
              <a:gd name="connsiteY19146" fmla="*/ 770405 h 6852115"/>
              <a:gd name="connsiteX19147" fmla="*/ 5262906 w 12193268"/>
              <a:gd name="connsiteY19147" fmla="*/ 776700 h 6852115"/>
              <a:gd name="connsiteX19148" fmla="*/ 5115148 w 12193268"/>
              <a:gd name="connsiteY19148" fmla="*/ 918156 h 6852115"/>
              <a:gd name="connsiteX19149" fmla="*/ 5202694 w 12193268"/>
              <a:gd name="connsiteY19149" fmla="*/ 1002084 h 6852115"/>
              <a:gd name="connsiteX19150" fmla="*/ 5325533 w 12193268"/>
              <a:gd name="connsiteY19150" fmla="*/ 888704 h 6852115"/>
              <a:gd name="connsiteX19151" fmla="*/ 5291495 w 12193268"/>
              <a:gd name="connsiteY19151" fmla="*/ 857244 h 6852115"/>
              <a:gd name="connsiteX19152" fmla="*/ 5204689 w 12193268"/>
              <a:gd name="connsiteY19152" fmla="*/ 937365 h 6852115"/>
              <a:gd name="connsiteX19153" fmla="*/ 5178227 w 12193268"/>
              <a:gd name="connsiteY19153" fmla="*/ 909562 h 6852115"/>
              <a:gd name="connsiteX19154" fmla="*/ 5290120 w 12193268"/>
              <a:gd name="connsiteY19154" fmla="*/ 803710 h 6852115"/>
              <a:gd name="connsiteX19155" fmla="*/ 5381641 w 12193268"/>
              <a:gd name="connsiteY19155" fmla="*/ 888302 h 6852115"/>
              <a:gd name="connsiteX19156" fmla="*/ 5230450 w 12193268"/>
              <a:gd name="connsiteY19156" fmla="*/ 1028693 h 6852115"/>
              <a:gd name="connsiteX19157" fmla="*/ 5313401 w 12193268"/>
              <a:gd name="connsiteY19157" fmla="*/ 1108217 h 6852115"/>
              <a:gd name="connsiteX19158" fmla="*/ 5434999 w 12193268"/>
              <a:gd name="connsiteY19158" fmla="*/ 991807 h 6852115"/>
              <a:gd name="connsiteX19159" fmla="*/ 5410384 w 12193268"/>
              <a:gd name="connsiteY19159" fmla="*/ 969055 h 6852115"/>
              <a:gd name="connsiteX19160" fmla="*/ 5320802 w 12193268"/>
              <a:gd name="connsiteY19160" fmla="*/ 1051738 h 6852115"/>
              <a:gd name="connsiteX19161" fmla="*/ 5294342 w 12193268"/>
              <a:gd name="connsiteY19161" fmla="*/ 1023935 h 6852115"/>
              <a:gd name="connsiteX19162" fmla="*/ 5410918 w 12193268"/>
              <a:gd name="connsiteY19162" fmla="*/ 917286 h 6852115"/>
              <a:gd name="connsiteX19163" fmla="*/ 5493126 w 12193268"/>
              <a:gd name="connsiteY19163" fmla="*/ 993271 h 6852115"/>
              <a:gd name="connsiteX19164" fmla="*/ 5341138 w 12193268"/>
              <a:gd name="connsiteY19164" fmla="*/ 1134809 h 6852115"/>
              <a:gd name="connsiteX19165" fmla="*/ 5491983 w 12193268"/>
              <a:gd name="connsiteY19165" fmla="*/ 1275656 h 6852115"/>
              <a:gd name="connsiteX19166" fmla="*/ 5409721 w 12193268"/>
              <a:gd name="connsiteY19166" fmla="*/ 1351584 h 6852115"/>
              <a:gd name="connsiteX19167" fmla="*/ 5403200 w 12193268"/>
              <a:gd name="connsiteY19167" fmla="*/ 1344732 h 6852115"/>
              <a:gd name="connsiteX19168" fmla="*/ 5402299 w 12193268"/>
              <a:gd name="connsiteY19168" fmla="*/ 1345677 h 6852115"/>
              <a:gd name="connsiteX19169" fmla="*/ 5293220 w 12193268"/>
              <a:gd name="connsiteY19169" fmla="*/ 1244857 h 6852115"/>
              <a:gd name="connsiteX19170" fmla="*/ 5319702 w 12193268"/>
              <a:gd name="connsiteY19170" fmla="*/ 1217070 h 6852115"/>
              <a:gd name="connsiteX19171" fmla="*/ 5409224 w 12193268"/>
              <a:gd name="connsiteY19171" fmla="*/ 1299814 h 6852115"/>
              <a:gd name="connsiteX19172" fmla="*/ 5433964 w 12193268"/>
              <a:gd name="connsiteY19172" fmla="*/ 1276980 h 6852115"/>
              <a:gd name="connsiteX19173" fmla="*/ 5313383 w 12193268"/>
              <a:gd name="connsiteY19173" fmla="*/ 1161381 h 6852115"/>
              <a:gd name="connsiteX19174" fmla="*/ 5230285 w 12193268"/>
              <a:gd name="connsiteY19174" fmla="*/ 1240935 h 6852115"/>
              <a:gd name="connsiteX19175" fmla="*/ 5380423 w 12193268"/>
              <a:gd name="connsiteY19175" fmla="*/ 1380548 h 6852115"/>
              <a:gd name="connsiteX19176" fmla="*/ 5288844 w 12193268"/>
              <a:gd name="connsiteY19176" fmla="*/ 1465077 h 6852115"/>
              <a:gd name="connsiteX19177" fmla="*/ 5177026 w 12193268"/>
              <a:gd name="connsiteY19177" fmla="*/ 1359149 h 6852115"/>
              <a:gd name="connsiteX19178" fmla="*/ 5203507 w 12193268"/>
              <a:gd name="connsiteY19178" fmla="*/ 1331364 h 6852115"/>
              <a:gd name="connsiteX19179" fmla="*/ 5290257 w 12193268"/>
              <a:gd name="connsiteY19179" fmla="*/ 1411544 h 6852115"/>
              <a:gd name="connsiteX19180" fmla="*/ 5324315 w 12193268"/>
              <a:gd name="connsiteY19180" fmla="*/ 1380108 h 6852115"/>
              <a:gd name="connsiteX19181" fmla="*/ 5202510 w 12193268"/>
              <a:gd name="connsiteY19181" fmla="*/ 1267525 h 6852115"/>
              <a:gd name="connsiteX19182" fmla="*/ 5114995 w 12193268"/>
              <a:gd name="connsiteY19182" fmla="*/ 1351307 h 6852115"/>
              <a:gd name="connsiteX19183" fmla="*/ 5265718 w 12193268"/>
              <a:gd name="connsiteY19183" fmla="*/ 1495802 h 6852115"/>
              <a:gd name="connsiteX19184" fmla="*/ 5242987 w 12193268"/>
              <a:gd name="connsiteY19184" fmla="*/ 1518797 h 6852115"/>
              <a:gd name="connsiteX19185" fmla="*/ 5296833 w 12193268"/>
              <a:gd name="connsiteY19185" fmla="*/ 1518816 h 6852115"/>
              <a:gd name="connsiteX19186" fmla="*/ 5620884 w 12193268"/>
              <a:gd name="connsiteY19186" fmla="*/ 1219718 h 6852115"/>
              <a:gd name="connsiteX19187" fmla="*/ 5961361 w 12193268"/>
              <a:gd name="connsiteY19187" fmla="*/ 1534419 h 6852115"/>
              <a:gd name="connsiteX19188" fmla="*/ 6006993 w 12193268"/>
              <a:gd name="connsiteY19188" fmla="*/ 1534434 h 6852115"/>
              <a:gd name="connsiteX19189" fmla="*/ 5980327 w 12193268"/>
              <a:gd name="connsiteY19189" fmla="*/ 1507421 h 6852115"/>
              <a:gd name="connsiteX19190" fmla="*/ 6128084 w 12193268"/>
              <a:gd name="connsiteY19190" fmla="*/ 1365965 h 6852115"/>
              <a:gd name="connsiteX19191" fmla="*/ 6040539 w 12193268"/>
              <a:gd name="connsiteY19191" fmla="*/ 1282038 h 6852115"/>
              <a:gd name="connsiteX19192" fmla="*/ 5917700 w 12193268"/>
              <a:gd name="connsiteY19192" fmla="*/ 1395418 h 6852115"/>
              <a:gd name="connsiteX19193" fmla="*/ 5951736 w 12193268"/>
              <a:gd name="connsiteY19193" fmla="*/ 1426877 h 6852115"/>
              <a:gd name="connsiteX19194" fmla="*/ 6038543 w 12193268"/>
              <a:gd name="connsiteY19194" fmla="*/ 1346756 h 6852115"/>
              <a:gd name="connsiteX19195" fmla="*/ 6065005 w 12193268"/>
              <a:gd name="connsiteY19195" fmla="*/ 1374559 h 6852115"/>
              <a:gd name="connsiteX19196" fmla="*/ 5953113 w 12193268"/>
              <a:gd name="connsiteY19196" fmla="*/ 1480411 h 6852115"/>
              <a:gd name="connsiteX19197" fmla="*/ 5861591 w 12193268"/>
              <a:gd name="connsiteY19197" fmla="*/ 1395819 h 6852115"/>
              <a:gd name="connsiteX19198" fmla="*/ 6012782 w 12193268"/>
              <a:gd name="connsiteY19198" fmla="*/ 1255428 h 6852115"/>
              <a:gd name="connsiteX19199" fmla="*/ 5929831 w 12193268"/>
              <a:gd name="connsiteY19199" fmla="*/ 1175904 h 6852115"/>
              <a:gd name="connsiteX19200" fmla="*/ 5808236 w 12193268"/>
              <a:gd name="connsiteY19200" fmla="*/ 1292315 h 6852115"/>
              <a:gd name="connsiteX19201" fmla="*/ 5832849 w 12193268"/>
              <a:gd name="connsiteY19201" fmla="*/ 1315067 h 6852115"/>
              <a:gd name="connsiteX19202" fmla="*/ 5922429 w 12193268"/>
              <a:gd name="connsiteY19202" fmla="*/ 1232384 h 6852115"/>
              <a:gd name="connsiteX19203" fmla="*/ 5948890 w 12193268"/>
              <a:gd name="connsiteY19203" fmla="*/ 1260188 h 6852115"/>
              <a:gd name="connsiteX19204" fmla="*/ 5832315 w 12193268"/>
              <a:gd name="connsiteY19204" fmla="*/ 1366835 h 6852115"/>
              <a:gd name="connsiteX19205" fmla="*/ 5750109 w 12193268"/>
              <a:gd name="connsiteY19205" fmla="*/ 1290851 h 6852115"/>
              <a:gd name="connsiteX19206" fmla="*/ 5902094 w 12193268"/>
              <a:gd name="connsiteY19206" fmla="*/ 1149313 h 6852115"/>
              <a:gd name="connsiteX19207" fmla="*/ 5751252 w 12193268"/>
              <a:gd name="connsiteY19207" fmla="*/ 1008466 h 6852115"/>
              <a:gd name="connsiteX19208" fmla="*/ 5833511 w 12193268"/>
              <a:gd name="connsiteY19208" fmla="*/ 932538 h 6852115"/>
              <a:gd name="connsiteX19209" fmla="*/ 5840032 w 12193268"/>
              <a:gd name="connsiteY19209" fmla="*/ 939390 h 6852115"/>
              <a:gd name="connsiteX19210" fmla="*/ 5840932 w 12193268"/>
              <a:gd name="connsiteY19210" fmla="*/ 938445 h 6852115"/>
              <a:gd name="connsiteX19211" fmla="*/ 5950012 w 12193268"/>
              <a:gd name="connsiteY19211" fmla="*/ 1039267 h 6852115"/>
              <a:gd name="connsiteX19212" fmla="*/ 5923530 w 12193268"/>
              <a:gd name="connsiteY19212" fmla="*/ 1067051 h 6852115"/>
              <a:gd name="connsiteX19213" fmla="*/ 5834007 w 12193268"/>
              <a:gd name="connsiteY19213" fmla="*/ 984307 h 6852115"/>
              <a:gd name="connsiteX19214" fmla="*/ 5809271 w 12193268"/>
              <a:gd name="connsiteY19214" fmla="*/ 1007142 h 6852115"/>
              <a:gd name="connsiteX19215" fmla="*/ 5929850 w 12193268"/>
              <a:gd name="connsiteY19215" fmla="*/ 1122741 h 6852115"/>
              <a:gd name="connsiteX19216" fmla="*/ 6012947 w 12193268"/>
              <a:gd name="connsiteY19216" fmla="*/ 1043187 h 6852115"/>
              <a:gd name="connsiteX19217" fmla="*/ 5862808 w 12193268"/>
              <a:gd name="connsiteY19217" fmla="*/ 903573 h 6852115"/>
              <a:gd name="connsiteX19218" fmla="*/ 5954389 w 12193268"/>
              <a:gd name="connsiteY19218" fmla="*/ 819044 h 6852115"/>
              <a:gd name="connsiteX19219" fmla="*/ 6066206 w 12193268"/>
              <a:gd name="connsiteY19219" fmla="*/ 924973 h 6852115"/>
              <a:gd name="connsiteX19220" fmla="*/ 6039725 w 12193268"/>
              <a:gd name="connsiteY19220" fmla="*/ 952758 h 6852115"/>
              <a:gd name="connsiteX19221" fmla="*/ 5952976 w 12193268"/>
              <a:gd name="connsiteY19221" fmla="*/ 872577 h 6852115"/>
              <a:gd name="connsiteX19222" fmla="*/ 5918917 w 12193268"/>
              <a:gd name="connsiteY19222" fmla="*/ 904013 h 6852115"/>
              <a:gd name="connsiteX19223" fmla="*/ 6040723 w 12193268"/>
              <a:gd name="connsiteY19223" fmla="*/ 1016597 h 6852115"/>
              <a:gd name="connsiteX19224" fmla="*/ 6128237 w 12193268"/>
              <a:gd name="connsiteY19224" fmla="*/ 932816 h 6852115"/>
              <a:gd name="connsiteX19225" fmla="*/ 5977513 w 12193268"/>
              <a:gd name="connsiteY19225" fmla="*/ 788319 h 6852115"/>
              <a:gd name="connsiteX19226" fmla="*/ 5979779 w 12193268"/>
              <a:gd name="connsiteY19226" fmla="*/ 786028 h 6852115"/>
              <a:gd name="connsiteX19227" fmla="*/ 6012522 w 12193268"/>
              <a:gd name="connsiteY19227" fmla="*/ 786039 h 6852115"/>
              <a:gd name="connsiteX19228" fmla="*/ 5996156 w 12193268"/>
              <a:gd name="connsiteY19228" fmla="*/ 769461 h 6852115"/>
              <a:gd name="connsiteX19229" fmla="*/ 6000245 w 12193268"/>
              <a:gd name="connsiteY19229" fmla="*/ 765324 h 6852115"/>
              <a:gd name="connsiteX19230" fmla="*/ 5992070 w 12193268"/>
              <a:gd name="connsiteY19230" fmla="*/ 765322 h 6852115"/>
              <a:gd name="connsiteX19231" fmla="*/ 5985855 w 12193268"/>
              <a:gd name="connsiteY19231" fmla="*/ 759026 h 6852115"/>
              <a:gd name="connsiteX19232" fmla="*/ 6133614 w 12193268"/>
              <a:gd name="connsiteY19232" fmla="*/ 617571 h 6852115"/>
              <a:gd name="connsiteX19233" fmla="*/ 6046068 w 12193268"/>
              <a:gd name="connsiteY19233" fmla="*/ 533643 h 6852115"/>
              <a:gd name="connsiteX19234" fmla="*/ 5923229 w 12193268"/>
              <a:gd name="connsiteY19234" fmla="*/ 647023 h 6852115"/>
              <a:gd name="connsiteX19235" fmla="*/ 5957266 w 12193268"/>
              <a:gd name="connsiteY19235" fmla="*/ 678483 h 6852115"/>
              <a:gd name="connsiteX19236" fmla="*/ 6044072 w 12193268"/>
              <a:gd name="connsiteY19236" fmla="*/ 598361 h 6852115"/>
              <a:gd name="connsiteX19237" fmla="*/ 6070534 w 12193268"/>
              <a:gd name="connsiteY19237" fmla="*/ 626164 h 6852115"/>
              <a:gd name="connsiteX19238" fmla="*/ 5958641 w 12193268"/>
              <a:gd name="connsiteY19238" fmla="*/ 732016 h 6852115"/>
              <a:gd name="connsiteX19239" fmla="*/ 5867121 w 12193268"/>
              <a:gd name="connsiteY19239" fmla="*/ 647424 h 6852115"/>
              <a:gd name="connsiteX19240" fmla="*/ 6018312 w 12193268"/>
              <a:gd name="connsiteY19240" fmla="*/ 507033 h 6852115"/>
              <a:gd name="connsiteX19241" fmla="*/ 5935360 w 12193268"/>
              <a:gd name="connsiteY19241" fmla="*/ 427509 h 6852115"/>
              <a:gd name="connsiteX19242" fmla="*/ 5813765 w 12193268"/>
              <a:gd name="connsiteY19242" fmla="*/ 543920 h 6852115"/>
              <a:gd name="connsiteX19243" fmla="*/ 5838378 w 12193268"/>
              <a:gd name="connsiteY19243" fmla="*/ 566672 h 6852115"/>
              <a:gd name="connsiteX19244" fmla="*/ 5927958 w 12193268"/>
              <a:gd name="connsiteY19244" fmla="*/ 483988 h 6852115"/>
              <a:gd name="connsiteX19245" fmla="*/ 5954421 w 12193268"/>
              <a:gd name="connsiteY19245" fmla="*/ 511792 h 6852115"/>
              <a:gd name="connsiteX19246" fmla="*/ 5837843 w 12193268"/>
              <a:gd name="connsiteY19246" fmla="*/ 618440 h 6852115"/>
              <a:gd name="connsiteX19247" fmla="*/ 5755639 w 12193268"/>
              <a:gd name="connsiteY19247" fmla="*/ 542457 h 6852115"/>
              <a:gd name="connsiteX19248" fmla="*/ 5907623 w 12193268"/>
              <a:gd name="connsiteY19248" fmla="*/ 400918 h 6852115"/>
              <a:gd name="connsiteX19249" fmla="*/ 5756782 w 12193268"/>
              <a:gd name="connsiteY19249" fmla="*/ 260070 h 6852115"/>
              <a:gd name="connsiteX19250" fmla="*/ 5839040 w 12193268"/>
              <a:gd name="connsiteY19250" fmla="*/ 184144 h 6852115"/>
              <a:gd name="connsiteX19251" fmla="*/ 5845561 w 12193268"/>
              <a:gd name="connsiteY19251" fmla="*/ 190995 h 6852115"/>
              <a:gd name="connsiteX19252" fmla="*/ 5846461 w 12193268"/>
              <a:gd name="connsiteY19252" fmla="*/ 190050 h 6852115"/>
              <a:gd name="connsiteX19253" fmla="*/ 5955541 w 12193268"/>
              <a:gd name="connsiteY19253" fmla="*/ 290872 h 6852115"/>
              <a:gd name="connsiteX19254" fmla="*/ 5929061 w 12193268"/>
              <a:gd name="connsiteY19254" fmla="*/ 318657 h 6852115"/>
              <a:gd name="connsiteX19255" fmla="*/ 5839538 w 12193268"/>
              <a:gd name="connsiteY19255" fmla="*/ 235912 h 6852115"/>
              <a:gd name="connsiteX19256" fmla="*/ 5814800 w 12193268"/>
              <a:gd name="connsiteY19256" fmla="*/ 258747 h 6852115"/>
              <a:gd name="connsiteX19257" fmla="*/ 5935379 w 12193268"/>
              <a:gd name="connsiteY19257" fmla="*/ 374345 h 6852115"/>
              <a:gd name="connsiteX19258" fmla="*/ 6018477 w 12193268"/>
              <a:gd name="connsiteY19258" fmla="*/ 294792 h 6852115"/>
              <a:gd name="connsiteX19259" fmla="*/ 5868338 w 12193268"/>
              <a:gd name="connsiteY19259" fmla="*/ 155179 h 6852115"/>
              <a:gd name="connsiteX19260" fmla="*/ 5959919 w 12193268"/>
              <a:gd name="connsiteY19260" fmla="*/ 70650 h 6852115"/>
              <a:gd name="connsiteX19261" fmla="*/ 6071736 w 12193268"/>
              <a:gd name="connsiteY19261" fmla="*/ 176578 h 6852115"/>
              <a:gd name="connsiteX19262" fmla="*/ 6045254 w 12193268"/>
              <a:gd name="connsiteY19262" fmla="*/ 204363 h 6852115"/>
              <a:gd name="connsiteX19263" fmla="*/ 5958506 w 12193268"/>
              <a:gd name="connsiteY19263" fmla="*/ 124183 h 6852115"/>
              <a:gd name="connsiteX19264" fmla="*/ 5924447 w 12193268"/>
              <a:gd name="connsiteY19264" fmla="*/ 155619 h 6852115"/>
              <a:gd name="connsiteX19265" fmla="*/ 6046252 w 12193268"/>
              <a:gd name="connsiteY19265" fmla="*/ 268203 h 6852115"/>
              <a:gd name="connsiteX19266" fmla="*/ 6133767 w 12193268"/>
              <a:gd name="connsiteY19266" fmla="*/ 184421 h 6852115"/>
              <a:gd name="connsiteX19267" fmla="*/ 5983042 w 12193268"/>
              <a:gd name="connsiteY19267" fmla="*/ 39926 h 6852115"/>
              <a:gd name="connsiteX19268" fmla="*/ 6005775 w 12193268"/>
              <a:gd name="connsiteY19268" fmla="*/ 16930 h 6852115"/>
              <a:gd name="connsiteX19269" fmla="*/ 5951928 w 12193268"/>
              <a:gd name="connsiteY19269" fmla="*/ 16912 h 6852115"/>
              <a:gd name="connsiteX19270" fmla="*/ 5627879 w 12193268"/>
              <a:gd name="connsiteY19270" fmla="*/ 316009 h 6852115"/>
              <a:gd name="connsiteX19271" fmla="*/ 5287400 w 12193268"/>
              <a:gd name="connsiteY19271" fmla="*/ 1308 h 6852115"/>
              <a:gd name="connsiteX19272" fmla="*/ 5054374 w 12193268"/>
              <a:gd name="connsiteY19272" fmla="*/ 1229 h 6852115"/>
              <a:gd name="connsiteX19273" fmla="*/ 5092289 w 12193268"/>
              <a:gd name="connsiteY19273" fmla="*/ 38593 h 6852115"/>
              <a:gd name="connsiteX19274" fmla="*/ 5130230 w 12193268"/>
              <a:gd name="connsiteY19274" fmla="*/ 1255 h 6852115"/>
              <a:gd name="connsiteX19275" fmla="*/ 4902794 w 12193268"/>
              <a:gd name="connsiteY19275" fmla="*/ 1177 h 6852115"/>
              <a:gd name="connsiteX19276" fmla="*/ 4533362 w 12193268"/>
              <a:gd name="connsiteY19276" fmla="*/ 342162 h 6852115"/>
              <a:gd name="connsiteX19277" fmla="*/ 4533361 w 12193268"/>
              <a:gd name="connsiteY19277" fmla="*/ 344609 h 6852115"/>
              <a:gd name="connsiteX19278" fmla="*/ 4174443 w 12193268"/>
              <a:gd name="connsiteY19278" fmla="*/ 12867 h 6852115"/>
              <a:gd name="connsiteX19279" fmla="*/ 4124692 w 12193268"/>
              <a:gd name="connsiteY19279" fmla="*/ 12850 h 6852115"/>
              <a:gd name="connsiteX19280" fmla="*/ 4149875 w 12193268"/>
              <a:gd name="connsiteY19280" fmla="*/ 38361 h 6852115"/>
              <a:gd name="connsiteX19281" fmla="*/ 4001660 w 12193268"/>
              <a:gd name="connsiteY19281" fmla="*/ 180255 h 6852115"/>
              <a:gd name="connsiteX19282" fmla="*/ 4088765 w 12193268"/>
              <a:gd name="connsiteY19282" fmla="*/ 263760 h 6852115"/>
              <a:gd name="connsiteX19283" fmla="*/ 4210170 w 12193268"/>
              <a:gd name="connsiteY19283" fmla="*/ 151703 h 6852115"/>
              <a:gd name="connsiteX19284" fmla="*/ 4176133 w 12193268"/>
              <a:gd name="connsiteY19284" fmla="*/ 120244 h 6852115"/>
              <a:gd name="connsiteX19285" fmla="*/ 4089327 w 12193268"/>
              <a:gd name="connsiteY19285" fmla="*/ 200365 h 6852115"/>
              <a:gd name="connsiteX19286" fmla="*/ 4062865 w 12193268"/>
              <a:gd name="connsiteY19286" fmla="*/ 172561 h 6852115"/>
              <a:gd name="connsiteX19287" fmla="*/ 4174757 w 12193268"/>
              <a:gd name="connsiteY19287" fmla="*/ 66710 h 6852115"/>
              <a:gd name="connsiteX19288" fmla="*/ 4266278 w 12193268"/>
              <a:gd name="connsiteY19288" fmla="*/ 151302 h 6852115"/>
              <a:gd name="connsiteX19289" fmla="*/ 4116521 w 12193268"/>
              <a:gd name="connsiteY19289" fmla="*/ 290370 h 6852115"/>
              <a:gd name="connsiteX19290" fmla="*/ 4199913 w 12193268"/>
              <a:gd name="connsiteY19290" fmla="*/ 370315 h 6852115"/>
              <a:gd name="connsiteX19291" fmla="*/ 4320111 w 12193268"/>
              <a:gd name="connsiteY19291" fmla="*/ 255245 h 6852115"/>
              <a:gd name="connsiteX19292" fmla="*/ 4295022 w 12193268"/>
              <a:gd name="connsiteY19292" fmla="*/ 232055 h 6852115"/>
              <a:gd name="connsiteX19293" fmla="*/ 4205441 w 12193268"/>
              <a:gd name="connsiteY19293" fmla="*/ 314738 h 6852115"/>
              <a:gd name="connsiteX19294" fmla="*/ 4178979 w 12193268"/>
              <a:gd name="connsiteY19294" fmla="*/ 286934 h 6852115"/>
              <a:gd name="connsiteX19295" fmla="*/ 4295556 w 12193268"/>
              <a:gd name="connsiteY19295" fmla="*/ 180286 h 6852115"/>
              <a:gd name="connsiteX19296" fmla="*/ 4377764 w 12193268"/>
              <a:gd name="connsiteY19296" fmla="*/ 256270 h 6852115"/>
              <a:gd name="connsiteX19297" fmla="*/ 4227651 w 12193268"/>
              <a:gd name="connsiteY19297" fmla="*/ 396907 h 6852115"/>
              <a:gd name="connsiteX19298" fmla="*/ 4376621 w 12193268"/>
              <a:gd name="connsiteY19298" fmla="*/ 538442 h 6852115"/>
              <a:gd name="connsiteX19299" fmla="*/ 4294359 w 12193268"/>
              <a:gd name="connsiteY19299" fmla="*/ 614369 h 6852115"/>
              <a:gd name="connsiteX19300" fmla="*/ 4177858 w 12193268"/>
              <a:gd name="connsiteY19300" fmla="*/ 507641 h 6852115"/>
              <a:gd name="connsiteX19301" fmla="*/ 4204339 w 12193268"/>
              <a:gd name="connsiteY19301" fmla="*/ 479855 h 6852115"/>
              <a:gd name="connsiteX19302" fmla="*/ 4293863 w 12193268"/>
              <a:gd name="connsiteY19302" fmla="*/ 562600 h 6852115"/>
              <a:gd name="connsiteX19303" fmla="*/ 4319921 w 12193268"/>
              <a:gd name="connsiteY19303" fmla="*/ 538546 h 6852115"/>
              <a:gd name="connsiteX19304" fmla="*/ 4199895 w 12193268"/>
              <a:gd name="connsiteY19304" fmla="*/ 423479 h 6852115"/>
              <a:gd name="connsiteX19305" fmla="*/ 4115511 w 12193268"/>
              <a:gd name="connsiteY19305" fmla="*/ 504263 h 6852115"/>
              <a:gd name="connsiteX19306" fmla="*/ 4265062 w 12193268"/>
              <a:gd name="connsiteY19306" fmla="*/ 643333 h 6852115"/>
              <a:gd name="connsiteX19307" fmla="*/ 4173481 w 12193268"/>
              <a:gd name="connsiteY19307" fmla="*/ 727861 h 6852115"/>
              <a:gd name="connsiteX19308" fmla="*/ 4061664 w 12193268"/>
              <a:gd name="connsiteY19308" fmla="*/ 621934 h 6852115"/>
              <a:gd name="connsiteX19309" fmla="*/ 4088145 w 12193268"/>
              <a:gd name="connsiteY19309" fmla="*/ 594148 h 6852115"/>
              <a:gd name="connsiteX19310" fmla="*/ 4174894 w 12193268"/>
              <a:gd name="connsiteY19310" fmla="*/ 674329 h 6852115"/>
              <a:gd name="connsiteX19311" fmla="*/ 4208954 w 12193268"/>
              <a:gd name="connsiteY19311" fmla="*/ 642892 h 6852115"/>
              <a:gd name="connsiteX19312" fmla="*/ 4087736 w 12193268"/>
              <a:gd name="connsiteY19312" fmla="*/ 530853 h 6852115"/>
              <a:gd name="connsiteX19313" fmla="*/ 4001506 w 12193268"/>
              <a:gd name="connsiteY19313" fmla="*/ 613405 h 6852115"/>
              <a:gd name="connsiteX19314" fmla="*/ 4146557 w 12193268"/>
              <a:gd name="connsiteY19314" fmla="*/ 752461 h 6852115"/>
              <a:gd name="connsiteX19315" fmla="*/ 4137868 w 12193268"/>
              <a:gd name="connsiteY19315" fmla="*/ 761250 h 6852115"/>
              <a:gd name="connsiteX19316" fmla="*/ 4119163 w 12193268"/>
              <a:gd name="connsiteY19316" fmla="*/ 761245 h 6852115"/>
              <a:gd name="connsiteX19317" fmla="*/ 4128512 w 12193268"/>
              <a:gd name="connsiteY19317" fmla="*/ 770716 h 6852115"/>
              <a:gd name="connsiteX19318" fmla="*/ 4119565 w 12193268"/>
              <a:gd name="connsiteY19318" fmla="*/ 779766 h 6852115"/>
              <a:gd name="connsiteX19319" fmla="*/ 4107856 w 12193268"/>
              <a:gd name="connsiteY19319" fmla="*/ 768542 h 6852115"/>
              <a:gd name="connsiteX19320" fmla="*/ 4115480 w 12193268"/>
              <a:gd name="connsiteY19320" fmla="*/ 761243 h 6852115"/>
              <a:gd name="connsiteX19321" fmla="*/ 4100237 w 12193268"/>
              <a:gd name="connsiteY19321" fmla="*/ 761238 h 6852115"/>
              <a:gd name="connsiteX19322" fmla="*/ 3973750 w 12193268"/>
              <a:gd name="connsiteY19322" fmla="*/ 639977 h 6852115"/>
              <a:gd name="connsiteX19323" fmla="*/ 3847177 w 12193268"/>
              <a:gd name="connsiteY19323" fmla="*/ 761151 h 6852115"/>
              <a:gd name="connsiteX19324" fmla="*/ 3821403 w 12193268"/>
              <a:gd name="connsiteY19324" fmla="*/ 761143 h 6852115"/>
              <a:gd name="connsiteX19325" fmla="*/ 3834286 w 12193268"/>
              <a:gd name="connsiteY19325" fmla="*/ 773492 h 6852115"/>
              <a:gd name="connsiteX19326" fmla="*/ 3825550 w 12193268"/>
              <a:gd name="connsiteY19326" fmla="*/ 781855 h 6852115"/>
              <a:gd name="connsiteX19327" fmla="*/ 3843014 w 12193268"/>
              <a:gd name="connsiteY19327" fmla="*/ 781860 h 6852115"/>
              <a:gd name="connsiteX19328" fmla="*/ 3968392 w 12193268"/>
              <a:gd name="connsiteY19328" fmla="*/ 902057 h 6852115"/>
              <a:gd name="connsiteX19329" fmla="*/ 4093855 w 12193268"/>
              <a:gd name="connsiteY19329" fmla="*/ 781946 h 6852115"/>
              <a:gd name="connsiteX19330" fmla="*/ 4139614 w 12193268"/>
              <a:gd name="connsiteY19330" fmla="*/ 781962 h 6852115"/>
              <a:gd name="connsiteX19331" fmla="*/ 4144346 w 12193268"/>
              <a:gd name="connsiteY19331" fmla="*/ 786755 h 6852115"/>
              <a:gd name="connsiteX19332" fmla="*/ 3996130 w 12193268"/>
              <a:gd name="connsiteY19332" fmla="*/ 928649 h 6852115"/>
              <a:gd name="connsiteX19333" fmla="*/ 4083235 w 12193268"/>
              <a:gd name="connsiteY19333" fmla="*/ 1012155 h 6852115"/>
              <a:gd name="connsiteX19334" fmla="*/ 4204641 w 12193268"/>
              <a:gd name="connsiteY19334" fmla="*/ 900097 h 6852115"/>
              <a:gd name="connsiteX19335" fmla="*/ 4170604 w 12193268"/>
              <a:gd name="connsiteY19335" fmla="*/ 868638 h 6852115"/>
              <a:gd name="connsiteX19336" fmla="*/ 4083798 w 12193268"/>
              <a:gd name="connsiteY19336" fmla="*/ 948759 h 6852115"/>
              <a:gd name="connsiteX19337" fmla="*/ 4057336 w 12193268"/>
              <a:gd name="connsiteY19337" fmla="*/ 920956 h 6852115"/>
              <a:gd name="connsiteX19338" fmla="*/ 4169228 w 12193268"/>
              <a:gd name="connsiteY19338" fmla="*/ 815105 h 6852115"/>
              <a:gd name="connsiteX19339" fmla="*/ 4260749 w 12193268"/>
              <a:gd name="connsiteY19339" fmla="*/ 899697 h 6852115"/>
              <a:gd name="connsiteX19340" fmla="*/ 4110991 w 12193268"/>
              <a:gd name="connsiteY19340" fmla="*/ 1038765 h 6852115"/>
              <a:gd name="connsiteX19341" fmla="*/ 4194383 w 12193268"/>
              <a:gd name="connsiteY19341" fmla="*/ 1118710 h 6852115"/>
              <a:gd name="connsiteX19342" fmla="*/ 4314582 w 12193268"/>
              <a:gd name="connsiteY19342" fmla="*/ 1003640 h 6852115"/>
              <a:gd name="connsiteX19343" fmla="*/ 4289492 w 12193268"/>
              <a:gd name="connsiteY19343" fmla="*/ 980450 h 6852115"/>
              <a:gd name="connsiteX19344" fmla="*/ 4199912 w 12193268"/>
              <a:gd name="connsiteY19344" fmla="*/ 1063133 h 6852115"/>
              <a:gd name="connsiteX19345" fmla="*/ 4173450 w 12193268"/>
              <a:gd name="connsiteY19345" fmla="*/ 1035329 h 6852115"/>
              <a:gd name="connsiteX19346" fmla="*/ 4290027 w 12193268"/>
              <a:gd name="connsiteY19346" fmla="*/ 928681 h 6852115"/>
              <a:gd name="connsiteX19347" fmla="*/ 4372234 w 12193268"/>
              <a:gd name="connsiteY19347" fmla="*/ 1004664 h 6852115"/>
              <a:gd name="connsiteX19348" fmla="*/ 4222121 w 12193268"/>
              <a:gd name="connsiteY19348" fmla="*/ 1145302 h 6852115"/>
              <a:gd name="connsiteX19349" fmla="*/ 4371091 w 12193268"/>
              <a:gd name="connsiteY19349" fmla="*/ 1286836 h 6852115"/>
              <a:gd name="connsiteX19350" fmla="*/ 4288829 w 12193268"/>
              <a:gd name="connsiteY19350" fmla="*/ 1362764 h 6852115"/>
              <a:gd name="connsiteX19351" fmla="*/ 4172329 w 12193268"/>
              <a:gd name="connsiteY19351" fmla="*/ 1256036 h 6852115"/>
              <a:gd name="connsiteX19352" fmla="*/ 4198810 w 12193268"/>
              <a:gd name="connsiteY19352" fmla="*/ 1228250 h 6852115"/>
              <a:gd name="connsiteX19353" fmla="*/ 4288332 w 12193268"/>
              <a:gd name="connsiteY19353" fmla="*/ 1310994 h 6852115"/>
              <a:gd name="connsiteX19354" fmla="*/ 4314392 w 12193268"/>
              <a:gd name="connsiteY19354" fmla="*/ 1286941 h 6852115"/>
              <a:gd name="connsiteX19355" fmla="*/ 4194365 w 12193268"/>
              <a:gd name="connsiteY19355" fmla="*/ 1171874 h 6852115"/>
              <a:gd name="connsiteX19356" fmla="*/ 4109982 w 12193268"/>
              <a:gd name="connsiteY19356" fmla="*/ 1252658 h 6852115"/>
              <a:gd name="connsiteX19357" fmla="*/ 4259533 w 12193268"/>
              <a:gd name="connsiteY19357" fmla="*/ 1391728 h 6852115"/>
              <a:gd name="connsiteX19358" fmla="*/ 4167951 w 12193268"/>
              <a:gd name="connsiteY19358" fmla="*/ 1476256 h 6852115"/>
              <a:gd name="connsiteX19359" fmla="*/ 4056134 w 12193268"/>
              <a:gd name="connsiteY19359" fmla="*/ 1370329 h 6852115"/>
              <a:gd name="connsiteX19360" fmla="*/ 4082616 w 12193268"/>
              <a:gd name="connsiteY19360" fmla="*/ 1342543 h 6852115"/>
              <a:gd name="connsiteX19361" fmla="*/ 4169365 w 12193268"/>
              <a:gd name="connsiteY19361" fmla="*/ 1422724 h 6852115"/>
              <a:gd name="connsiteX19362" fmla="*/ 4203424 w 12193268"/>
              <a:gd name="connsiteY19362" fmla="*/ 1391287 h 6852115"/>
              <a:gd name="connsiteX19363" fmla="*/ 4082207 w 12193268"/>
              <a:gd name="connsiteY19363" fmla="*/ 1279248 h 6852115"/>
              <a:gd name="connsiteX19364" fmla="*/ 3995977 w 12193268"/>
              <a:gd name="connsiteY19364" fmla="*/ 1361799 h 6852115"/>
              <a:gd name="connsiteX19365" fmla="*/ 4141027 w 12193268"/>
              <a:gd name="connsiteY19365" fmla="*/ 1500856 h 6852115"/>
              <a:gd name="connsiteX19366" fmla="*/ 4114035 w 12193268"/>
              <a:gd name="connsiteY19366" fmla="*/ 1528161 h 6852115"/>
              <a:gd name="connsiteX19367" fmla="*/ 3968221 w 12193268"/>
              <a:gd name="connsiteY19367" fmla="*/ 1388371 h 6852115"/>
              <a:gd name="connsiteX19368" fmla="*/ 3820021 w 12193268"/>
              <a:gd name="connsiteY19368" fmla="*/ 1530250 h 6852115"/>
              <a:gd name="connsiteX19369" fmla="*/ 3888322 w 12193268"/>
              <a:gd name="connsiteY19369" fmla="*/ 1530273 h 6852115"/>
              <a:gd name="connsiteX19370" fmla="*/ 3968886 w 12193268"/>
              <a:gd name="connsiteY19370" fmla="*/ 1450991 h 6852115"/>
              <a:gd name="connsiteX19371" fmla="*/ 4049393 w 12193268"/>
              <a:gd name="connsiteY19371" fmla="*/ 1530328 h 6852115"/>
              <a:gd name="connsiteX19372" fmla="*/ 4158367 w 12193268"/>
              <a:gd name="connsiteY19372" fmla="*/ 1530366 h 6852115"/>
              <a:gd name="connsiteX19373" fmla="*/ 4527798 w 12193268"/>
              <a:gd name="connsiteY19373" fmla="*/ 1189381 h 6852115"/>
              <a:gd name="connsiteX19374" fmla="*/ 4527799 w 12193268"/>
              <a:gd name="connsiteY19374" fmla="*/ 1186933 h 6852115"/>
              <a:gd name="connsiteX19375" fmla="*/ 4886717 w 12193268"/>
              <a:gd name="connsiteY19375" fmla="*/ 1518675 h 6852115"/>
              <a:gd name="connsiteX19376" fmla="*/ 4936469 w 12193268"/>
              <a:gd name="connsiteY19376" fmla="*/ 1518692 h 6852115"/>
              <a:gd name="connsiteX19377" fmla="*/ 4911285 w 12193268"/>
              <a:gd name="connsiteY19377" fmla="*/ 1493181 h 6852115"/>
              <a:gd name="connsiteX19378" fmla="*/ 5059501 w 12193268"/>
              <a:gd name="connsiteY19378" fmla="*/ 1351288 h 6852115"/>
              <a:gd name="connsiteX19379" fmla="*/ 4972396 w 12193268"/>
              <a:gd name="connsiteY19379" fmla="*/ 1267781 h 6852115"/>
              <a:gd name="connsiteX19380" fmla="*/ 4850990 w 12193268"/>
              <a:gd name="connsiteY19380" fmla="*/ 1379838 h 6852115"/>
              <a:gd name="connsiteX19381" fmla="*/ 4885026 w 12193268"/>
              <a:gd name="connsiteY19381" fmla="*/ 1411298 h 6852115"/>
              <a:gd name="connsiteX19382" fmla="*/ 4971833 w 12193268"/>
              <a:gd name="connsiteY19382" fmla="*/ 1331178 h 6852115"/>
              <a:gd name="connsiteX19383" fmla="*/ 4998295 w 12193268"/>
              <a:gd name="connsiteY19383" fmla="*/ 1358981 h 6852115"/>
              <a:gd name="connsiteX19384" fmla="*/ 4886402 w 12193268"/>
              <a:gd name="connsiteY19384" fmla="*/ 1464832 h 6852115"/>
              <a:gd name="connsiteX19385" fmla="*/ 4794882 w 12193268"/>
              <a:gd name="connsiteY19385" fmla="*/ 1380240 h 6852115"/>
              <a:gd name="connsiteX19386" fmla="*/ 4944639 w 12193268"/>
              <a:gd name="connsiteY19386" fmla="*/ 1241173 h 6852115"/>
              <a:gd name="connsiteX19387" fmla="*/ 4861247 w 12193268"/>
              <a:gd name="connsiteY19387" fmla="*/ 1161227 h 6852115"/>
              <a:gd name="connsiteX19388" fmla="*/ 4741050 w 12193268"/>
              <a:gd name="connsiteY19388" fmla="*/ 1276298 h 6852115"/>
              <a:gd name="connsiteX19389" fmla="*/ 4766138 w 12193268"/>
              <a:gd name="connsiteY19389" fmla="*/ 1299486 h 6852115"/>
              <a:gd name="connsiteX19390" fmla="*/ 4855719 w 12193268"/>
              <a:gd name="connsiteY19390" fmla="*/ 1216804 h 6852115"/>
              <a:gd name="connsiteX19391" fmla="*/ 4882181 w 12193268"/>
              <a:gd name="connsiteY19391" fmla="*/ 1244608 h 6852115"/>
              <a:gd name="connsiteX19392" fmla="*/ 4765604 w 12193268"/>
              <a:gd name="connsiteY19392" fmla="*/ 1351256 h 6852115"/>
              <a:gd name="connsiteX19393" fmla="*/ 4683397 w 12193268"/>
              <a:gd name="connsiteY19393" fmla="*/ 1275272 h 6852115"/>
              <a:gd name="connsiteX19394" fmla="*/ 4833509 w 12193268"/>
              <a:gd name="connsiteY19394" fmla="*/ 1134635 h 6852115"/>
              <a:gd name="connsiteX19395" fmla="*/ 4684540 w 12193268"/>
              <a:gd name="connsiteY19395" fmla="*/ 993100 h 6852115"/>
              <a:gd name="connsiteX19396" fmla="*/ 4766801 w 12193268"/>
              <a:gd name="connsiteY19396" fmla="*/ 917173 h 6852115"/>
              <a:gd name="connsiteX19397" fmla="*/ 4883303 w 12193268"/>
              <a:gd name="connsiteY19397" fmla="*/ 1023902 h 6852115"/>
              <a:gd name="connsiteX19398" fmla="*/ 4856821 w 12193268"/>
              <a:gd name="connsiteY19398" fmla="*/ 1051686 h 6852115"/>
              <a:gd name="connsiteX19399" fmla="*/ 4767299 w 12193268"/>
              <a:gd name="connsiteY19399" fmla="*/ 968942 h 6852115"/>
              <a:gd name="connsiteX19400" fmla="*/ 4741239 w 12193268"/>
              <a:gd name="connsiteY19400" fmla="*/ 992995 h 6852115"/>
              <a:gd name="connsiteX19401" fmla="*/ 4861267 w 12193268"/>
              <a:gd name="connsiteY19401" fmla="*/ 1108063 h 6852115"/>
              <a:gd name="connsiteX19402" fmla="*/ 4945649 w 12193268"/>
              <a:gd name="connsiteY19402" fmla="*/ 1027279 h 6852115"/>
              <a:gd name="connsiteX19403" fmla="*/ 4796099 w 12193268"/>
              <a:gd name="connsiteY19403" fmla="*/ 888208 h 6852115"/>
              <a:gd name="connsiteX19404" fmla="*/ 4887680 w 12193268"/>
              <a:gd name="connsiteY19404" fmla="*/ 803680 h 6852115"/>
              <a:gd name="connsiteX19405" fmla="*/ 4999496 w 12193268"/>
              <a:gd name="connsiteY19405" fmla="*/ 909608 h 6852115"/>
              <a:gd name="connsiteX19406" fmla="*/ 4973015 w 12193268"/>
              <a:gd name="connsiteY19406" fmla="*/ 937393 h 6852115"/>
              <a:gd name="connsiteX19407" fmla="*/ 4886265 w 12193268"/>
              <a:gd name="connsiteY19407" fmla="*/ 857213 h 6852115"/>
              <a:gd name="connsiteX19408" fmla="*/ 4852207 w 12193268"/>
              <a:gd name="connsiteY19408" fmla="*/ 888649 h 6852115"/>
              <a:gd name="connsiteX19409" fmla="*/ 4973424 w 12193268"/>
              <a:gd name="connsiteY19409" fmla="*/ 1000689 h 6852115"/>
              <a:gd name="connsiteX19410" fmla="*/ 5059654 w 12193268"/>
              <a:gd name="connsiteY19410" fmla="*/ 918136 h 6852115"/>
              <a:gd name="connsiteX19411" fmla="*/ 4914603 w 12193268"/>
              <a:gd name="connsiteY19411" fmla="*/ 779080 h 6852115"/>
              <a:gd name="connsiteX19412" fmla="*/ 4923292 w 12193268"/>
              <a:gd name="connsiteY19412" fmla="*/ 770291 h 6852115"/>
              <a:gd name="connsiteX19413" fmla="*/ 4941998 w 12193268"/>
              <a:gd name="connsiteY19413" fmla="*/ 770297 h 6852115"/>
              <a:gd name="connsiteX19414" fmla="*/ 4932648 w 12193268"/>
              <a:gd name="connsiteY19414" fmla="*/ 760826 h 6852115"/>
              <a:gd name="connsiteX19415" fmla="*/ 4941596 w 12193268"/>
              <a:gd name="connsiteY19415" fmla="*/ 751775 h 6852115"/>
              <a:gd name="connsiteX19416" fmla="*/ 4953303 w 12193268"/>
              <a:gd name="connsiteY19416" fmla="*/ 762999 h 6852115"/>
              <a:gd name="connsiteX19417" fmla="*/ 4945679 w 12193268"/>
              <a:gd name="connsiteY19417" fmla="*/ 770298 h 6852115"/>
              <a:gd name="connsiteX19418" fmla="*/ 4960922 w 12193268"/>
              <a:gd name="connsiteY19418" fmla="*/ 770304 h 6852115"/>
              <a:gd name="connsiteX19419" fmla="*/ 5087410 w 12193268"/>
              <a:gd name="connsiteY19419" fmla="*/ 891564 h 6852115"/>
              <a:gd name="connsiteX19420" fmla="*/ 5213984 w 12193268"/>
              <a:gd name="connsiteY19420" fmla="*/ 770390 h 6852115"/>
              <a:gd name="connsiteX19421" fmla="*/ 5239757 w 12193268"/>
              <a:gd name="connsiteY19421" fmla="*/ 770399 h 6852115"/>
              <a:gd name="connsiteX19422" fmla="*/ 5226875 w 12193268"/>
              <a:gd name="connsiteY19422" fmla="*/ 758049 h 6852115"/>
              <a:gd name="connsiteX19423" fmla="*/ 5235609 w 12193268"/>
              <a:gd name="connsiteY19423" fmla="*/ 749687 h 6852115"/>
              <a:gd name="connsiteX19424" fmla="*/ 5218146 w 12193268"/>
              <a:gd name="connsiteY19424" fmla="*/ 749681 h 6852115"/>
              <a:gd name="connsiteX19425" fmla="*/ 5092769 w 12193268"/>
              <a:gd name="connsiteY19425" fmla="*/ 629484 h 6852115"/>
              <a:gd name="connsiteX19426" fmla="*/ 4967305 w 12193268"/>
              <a:gd name="connsiteY19426" fmla="*/ 749595 h 6852115"/>
              <a:gd name="connsiteX19427" fmla="*/ 4921546 w 12193268"/>
              <a:gd name="connsiteY19427" fmla="*/ 749579 h 6852115"/>
              <a:gd name="connsiteX19428" fmla="*/ 4916815 w 12193268"/>
              <a:gd name="connsiteY19428" fmla="*/ 744786 h 6852115"/>
              <a:gd name="connsiteX19429" fmla="*/ 5065030 w 12193268"/>
              <a:gd name="connsiteY19429" fmla="*/ 602893 h 6852115"/>
              <a:gd name="connsiteX19430" fmla="*/ 4977925 w 12193268"/>
              <a:gd name="connsiteY19430" fmla="*/ 519387 h 6852115"/>
              <a:gd name="connsiteX19431" fmla="*/ 4856520 w 12193268"/>
              <a:gd name="connsiteY19431" fmla="*/ 631444 h 6852115"/>
              <a:gd name="connsiteX19432" fmla="*/ 4890557 w 12193268"/>
              <a:gd name="connsiteY19432" fmla="*/ 662903 h 6852115"/>
              <a:gd name="connsiteX19433" fmla="*/ 4977362 w 12193268"/>
              <a:gd name="connsiteY19433" fmla="*/ 582782 h 6852115"/>
              <a:gd name="connsiteX19434" fmla="*/ 5003824 w 12193268"/>
              <a:gd name="connsiteY19434" fmla="*/ 610586 h 6852115"/>
              <a:gd name="connsiteX19435" fmla="*/ 4891933 w 12193268"/>
              <a:gd name="connsiteY19435" fmla="*/ 716437 h 6852115"/>
              <a:gd name="connsiteX19436" fmla="*/ 4800411 w 12193268"/>
              <a:gd name="connsiteY19436" fmla="*/ 631845 h 6852115"/>
              <a:gd name="connsiteX19437" fmla="*/ 4950169 w 12193268"/>
              <a:gd name="connsiteY19437" fmla="*/ 492777 h 6852115"/>
              <a:gd name="connsiteX19438" fmla="*/ 4866776 w 12193268"/>
              <a:gd name="connsiteY19438" fmla="*/ 412832 h 6852115"/>
              <a:gd name="connsiteX19439" fmla="*/ 4746579 w 12193268"/>
              <a:gd name="connsiteY19439" fmla="*/ 527903 h 6852115"/>
              <a:gd name="connsiteX19440" fmla="*/ 4771667 w 12193268"/>
              <a:gd name="connsiteY19440" fmla="*/ 551092 h 6852115"/>
              <a:gd name="connsiteX19441" fmla="*/ 4861248 w 12193268"/>
              <a:gd name="connsiteY19441" fmla="*/ 468409 h 6852115"/>
              <a:gd name="connsiteX19442" fmla="*/ 4887711 w 12193268"/>
              <a:gd name="connsiteY19442" fmla="*/ 496213 h 6852115"/>
              <a:gd name="connsiteX19443" fmla="*/ 4771134 w 12193268"/>
              <a:gd name="connsiteY19443" fmla="*/ 602861 h 6852115"/>
              <a:gd name="connsiteX19444" fmla="*/ 4688926 w 12193268"/>
              <a:gd name="connsiteY19444" fmla="*/ 526877 h 6852115"/>
              <a:gd name="connsiteX19445" fmla="*/ 4839038 w 12193268"/>
              <a:gd name="connsiteY19445" fmla="*/ 386240 h 6852115"/>
              <a:gd name="connsiteX19446" fmla="*/ 4690069 w 12193268"/>
              <a:gd name="connsiteY19446" fmla="*/ 244706 h 6852115"/>
              <a:gd name="connsiteX19447" fmla="*/ 4772331 w 12193268"/>
              <a:gd name="connsiteY19447" fmla="*/ 168779 h 6852115"/>
              <a:gd name="connsiteX19448" fmla="*/ 4888832 w 12193268"/>
              <a:gd name="connsiteY19448" fmla="*/ 275507 h 6852115"/>
              <a:gd name="connsiteX19449" fmla="*/ 4862350 w 12193268"/>
              <a:gd name="connsiteY19449" fmla="*/ 303293 h 6852115"/>
              <a:gd name="connsiteX19450" fmla="*/ 4772827 w 12193268"/>
              <a:gd name="connsiteY19450" fmla="*/ 220548 h 6852115"/>
              <a:gd name="connsiteX19451" fmla="*/ 4746769 w 12193268"/>
              <a:gd name="connsiteY19451" fmla="*/ 244601 h 6852115"/>
              <a:gd name="connsiteX19452" fmla="*/ 4866796 w 12193268"/>
              <a:gd name="connsiteY19452" fmla="*/ 359668 h 6852115"/>
              <a:gd name="connsiteX19453" fmla="*/ 4951179 w 12193268"/>
              <a:gd name="connsiteY19453" fmla="*/ 278885 h 6852115"/>
              <a:gd name="connsiteX19454" fmla="*/ 4801628 w 12193268"/>
              <a:gd name="connsiteY19454" fmla="*/ 139814 h 6852115"/>
              <a:gd name="connsiteX19455" fmla="*/ 4893209 w 12193268"/>
              <a:gd name="connsiteY19455" fmla="*/ 55286 h 6852115"/>
              <a:gd name="connsiteX19456" fmla="*/ 5005025 w 12193268"/>
              <a:gd name="connsiteY19456" fmla="*/ 161214 h 6852115"/>
              <a:gd name="connsiteX19457" fmla="*/ 4978545 w 12193268"/>
              <a:gd name="connsiteY19457" fmla="*/ 188999 h 6852115"/>
              <a:gd name="connsiteX19458" fmla="*/ 4891795 w 12193268"/>
              <a:gd name="connsiteY19458" fmla="*/ 108818 h 6852115"/>
              <a:gd name="connsiteX19459" fmla="*/ 4857736 w 12193268"/>
              <a:gd name="connsiteY19459" fmla="*/ 140255 h 6852115"/>
              <a:gd name="connsiteX19460" fmla="*/ 4978954 w 12193268"/>
              <a:gd name="connsiteY19460" fmla="*/ 252294 h 6852115"/>
              <a:gd name="connsiteX19461" fmla="*/ 5065184 w 12193268"/>
              <a:gd name="connsiteY19461" fmla="*/ 169742 h 6852115"/>
              <a:gd name="connsiteX19462" fmla="*/ 4920132 w 12193268"/>
              <a:gd name="connsiteY19462" fmla="*/ 30686 h 6852115"/>
              <a:gd name="connsiteX19463" fmla="*/ 4947125 w 12193268"/>
              <a:gd name="connsiteY19463" fmla="*/ 3381 h 6852115"/>
              <a:gd name="connsiteX19464" fmla="*/ 5092939 w 12193268"/>
              <a:gd name="connsiteY19464" fmla="*/ 143170 h 6852115"/>
              <a:gd name="connsiteX19465" fmla="*/ 5241139 w 12193268"/>
              <a:gd name="connsiteY19465" fmla="*/ 1293 h 6852115"/>
              <a:gd name="connsiteX19466" fmla="*/ 5172837 w 12193268"/>
              <a:gd name="connsiteY19466" fmla="*/ 1270 h 6852115"/>
              <a:gd name="connsiteX19467" fmla="*/ 5092274 w 12193268"/>
              <a:gd name="connsiteY19467" fmla="*/ 80551 h 6852115"/>
              <a:gd name="connsiteX19468" fmla="*/ 5011767 w 12193268"/>
              <a:gd name="connsiteY19468" fmla="*/ 1215 h 6852115"/>
              <a:gd name="connsiteX19469" fmla="*/ 4775767 w 12193268"/>
              <a:gd name="connsiteY19469" fmla="*/ 1133 h 6852115"/>
              <a:gd name="connsiteX19470" fmla="*/ 4533404 w 12193268"/>
              <a:gd name="connsiteY19470" fmla="*/ 224835 h 6852115"/>
              <a:gd name="connsiteX19471" fmla="*/ 4533403 w 12193268"/>
              <a:gd name="connsiteY19471" fmla="*/ 227284 h 6852115"/>
              <a:gd name="connsiteX19472" fmla="*/ 4301469 w 12193268"/>
              <a:gd name="connsiteY19472" fmla="*/ 12911 h 6852115"/>
              <a:gd name="connsiteX19473" fmla="*/ 4231008 w 12193268"/>
              <a:gd name="connsiteY19473" fmla="*/ 12886 h 6852115"/>
              <a:gd name="connsiteX19474" fmla="*/ 4533380 w 12193268"/>
              <a:gd name="connsiteY19474" fmla="*/ 292365 h 6852115"/>
              <a:gd name="connsiteX19475" fmla="*/ 4533381 w 12193268"/>
              <a:gd name="connsiteY19475" fmla="*/ 289916 h 6852115"/>
              <a:gd name="connsiteX19476" fmla="*/ 4846229 w 12193268"/>
              <a:gd name="connsiteY19476" fmla="*/ 1157 h 6852115"/>
              <a:gd name="connsiteX19477" fmla="*/ 4658557 w 12193268"/>
              <a:gd name="connsiteY19477" fmla="*/ 1094 h 6852115"/>
              <a:gd name="connsiteX19478" fmla="*/ 4533442 w 12193268"/>
              <a:gd name="connsiteY19478" fmla="*/ 116575 h 6852115"/>
              <a:gd name="connsiteX19479" fmla="*/ 4533441 w 12193268"/>
              <a:gd name="connsiteY19479" fmla="*/ 119023 h 6852115"/>
              <a:gd name="connsiteX19480" fmla="*/ 4418679 w 12193268"/>
              <a:gd name="connsiteY19480" fmla="*/ 12951 h 6852115"/>
              <a:gd name="connsiteX19481" fmla="*/ 4358033 w 12193268"/>
              <a:gd name="connsiteY19481" fmla="*/ 12930 h 6852115"/>
              <a:gd name="connsiteX19482" fmla="*/ 4533422 w 12193268"/>
              <a:gd name="connsiteY19482" fmla="*/ 175038 h 6852115"/>
              <a:gd name="connsiteX19483" fmla="*/ 4533423 w 12193268"/>
              <a:gd name="connsiteY19483" fmla="*/ 172590 h 6852115"/>
              <a:gd name="connsiteX19484" fmla="*/ 4719203 w 12193268"/>
              <a:gd name="connsiteY19484" fmla="*/ 1114 h 6852115"/>
              <a:gd name="connsiteX19485" fmla="*/ 4533483 w 12193268"/>
              <a:gd name="connsiteY19485" fmla="*/ 1051 h 6852115"/>
              <a:gd name="connsiteX19486" fmla="*/ 4533478 w 12193268"/>
              <a:gd name="connsiteY19486" fmla="*/ 12990 h 6852115"/>
              <a:gd name="connsiteX19487" fmla="*/ 4475243 w 12193268"/>
              <a:gd name="connsiteY19487" fmla="*/ 12971 h 6852115"/>
              <a:gd name="connsiteX19488" fmla="*/ 4533460 w 12193268"/>
              <a:gd name="connsiteY19488" fmla="*/ 66778 h 6852115"/>
              <a:gd name="connsiteX19489" fmla="*/ 4533461 w 12193268"/>
              <a:gd name="connsiteY19489" fmla="*/ 64329 h 6852115"/>
              <a:gd name="connsiteX19490" fmla="*/ 4601993 w 12193268"/>
              <a:gd name="connsiteY19490" fmla="*/ 1074 h 6852115"/>
              <a:gd name="connsiteX19491" fmla="*/ 1201643 w 12193268"/>
              <a:gd name="connsiteY19491" fmla="*/ 2478 h 6852115"/>
              <a:gd name="connsiteX19492" fmla="*/ 1238259 w 12193268"/>
              <a:gd name="connsiteY19492" fmla="*/ 36320 h 6852115"/>
              <a:gd name="connsiteX19493" fmla="*/ 1238257 w 12193268"/>
              <a:gd name="connsiteY19493" fmla="*/ 42164 h 6852115"/>
              <a:gd name="connsiteX19494" fmla="*/ 1241421 w 12193268"/>
              <a:gd name="connsiteY19494" fmla="*/ 39244 h 6852115"/>
              <a:gd name="connsiteX19495" fmla="*/ 1243173 w 12193268"/>
              <a:gd name="connsiteY19495" fmla="*/ 40862 h 6852115"/>
              <a:gd name="connsiteX19496" fmla="*/ 1243174 w 12193268"/>
              <a:gd name="connsiteY19496" fmla="*/ 37627 h 6852115"/>
              <a:gd name="connsiteX19497" fmla="*/ 1264574 w 12193268"/>
              <a:gd name="connsiteY19497" fmla="*/ 17874 h 6852115"/>
              <a:gd name="connsiteX19498" fmla="*/ 1243181 w 12193268"/>
              <a:gd name="connsiteY19498" fmla="*/ 17867 h 6852115"/>
              <a:gd name="connsiteX19499" fmla="*/ 1243186 w 12193268"/>
              <a:gd name="connsiteY19499" fmla="*/ 2492 h 6852115"/>
              <a:gd name="connsiteX19500" fmla="*/ 1084433 w 12193268"/>
              <a:gd name="connsiteY19500" fmla="*/ 2437 h 6852115"/>
              <a:gd name="connsiteX19501" fmla="*/ 1238221 w 12193268"/>
              <a:gd name="connsiteY19501" fmla="*/ 144581 h 6852115"/>
              <a:gd name="connsiteX19502" fmla="*/ 1238219 w 12193268"/>
              <a:gd name="connsiteY19502" fmla="*/ 150424 h 6852115"/>
              <a:gd name="connsiteX19503" fmla="*/ 1241384 w 12193268"/>
              <a:gd name="connsiteY19503" fmla="*/ 147504 h 6852115"/>
              <a:gd name="connsiteX19504" fmla="*/ 1243134 w 12193268"/>
              <a:gd name="connsiteY19504" fmla="*/ 149122 h 6852115"/>
              <a:gd name="connsiteX19505" fmla="*/ 1243135 w 12193268"/>
              <a:gd name="connsiteY19505" fmla="*/ 145887 h 6852115"/>
              <a:gd name="connsiteX19506" fmla="*/ 1381784 w 12193268"/>
              <a:gd name="connsiteY19506" fmla="*/ 17914 h 6852115"/>
              <a:gd name="connsiteX19507" fmla="*/ 1321138 w 12193268"/>
              <a:gd name="connsiteY19507" fmla="*/ 17894 h 6852115"/>
              <a:gd name="connsiteX19508" fmla="*/ 1241404 w 12193268"/>
              <a:gd name="connsiteY19508" fmla="*/ 91489 h 6852115"/>
              <a:gd name="connsiteX19509" fmla="*/ 1145079 w 12193268"/>
              <a:gd name="connsiteY19509" fmla="*/ 2458 h 6852115"/>
              <a:gd name="connsiteX19510" fmla="*/ 957408 w 12193268"/>
              <a:gd name="connsiteY19510" fmla="*/ 2393 h 6852115"/>
              <a:gd name="connsiteX19511" fmla="*/ 1238180 w 12193268"/>
              <a:gd name="connsiteY19511" fmla="*/ 261907 h 6852115"/>
              <a:gd name="connsiteX19512" fmla="*/ 1238178 w 12193268"/>
              <a:gd name="connsiteY19512" fmla="*/ 267750 h 6852115"/>
              <a:gd name="connsiteX19513" fmla="*/ 1241342 w 12193268"/>
              <a:gd name="connsiteY19513" fmla="*/ 264830 h 6852115"/>
              <a:gd name="connsiteX19514" fmla="*/ 1243093 w 12193268"/>
              <a:gd name="connsiteY19514" fmla="*/ 266449 h 6852115"/>
              <a:gd name="connsiteX19515" fmla="*/ 1243094 w 12193268"/>
              <a:gd name="connsiteY19515" fmla="*/ 263213 h 6852115"/>
              <a:gd name="connsiteX19516" fmla="*/ 1508806 w 12193268"/>
              <a:gd name="connsiteY19516" fmla="*/ 17958 h 6852115"/>
              <a:gd name="connsiteX19517" fmla="*/ 1438346 w 12193268"/>
              <a:gd name="connsiteY19517" fmla="*/ 17934 h 6852115"/>
              <a:gd name="connsiteX19518" fmla="*/ 1241364 w 12193268"/>
              <a:gd name="connsiteY19518" fmla="*/ 199749 h 6852115"/>
              <a:gd name="connsiteX19519" fmla="*/ 1027869 w 12193268"/>
              <a:gd name="connsiteY19519" fmla="*/ 2418 h 6852115"/>
              <a:gd name="connsiteX19520" fmla="*/ 855213 w 12193268"/>
              <a:gd name="connsiteY19520" fmla="*/ 2359 h 6852115"/>
              <a:gd name="connsiteX19521" fmla="*/ 881879 w 12193268"/>
              <a:gd name="connsiteY19521" fmla="*/ 29372 h 6852115"/>
              <a:gd name="connsiteX19522" fmla="*/ 734121 w 12193268"/>
              <a:gd name="connsiteY19522" fmla="*/ 170827 h 6852115"/>
              <a:gd name="connsiteX19523" fmla="*/ 821665 w 12193268"/>
              <a:gd name="connsiteY19523" fmla="*/ 254755 h 6852115"/>
              <a:gd name="connsiteX19524" fmla="*/ 944505 w 12193268"/>
              <a:gd name="connsiteY19524" fmla="*/ 141375 h 6852115"/>
              <a:gd name="connsiteX19525" fmla="*/ 910468 w 12193268"/>
              <a:gd name="connsiteY19525" fmla="*/ 109915 h 6852115"/>
              <a:gd name="connsiteX19526" fmla="*/ 823662 w 12193268"/>
              <a:gd name="connsiteY19526" fmla="*/ 190037 h 6852115"/>
              <a:gd name="connsiteX19527" fmla="*/ 797200 w 12193268"/>
              <a:gd name="connsiteY19527" fmla="*/ 162234 h 6852115"/>
              <a:gd name="connsiteX19528" fmla="*/ 909093 w 12193268"/>
              <a:gd name="connsiteY19528" fmla="*/ 56382 h 6852115"/>
              <a:gd name="connsiteX19529" fmla="*/ 1000613 w 12193268"/>
              <a:gd name="connsiteY19529" fmla="*/ 140973 h 6852115"/>
              <a:gd name="connsiteX19530" fmla="*/ 849422 w 12193268"/>
              <a:gd name="connsiteY19530" fmla="*/ 281365 h 6852115"/>
              <a:gd name="connsiteX19531" fmla="*/ 932374 w 12193268"/>
              <a:gd name="connsiteY19531" fmla="*/ 360888 h 6852115"/>
              <a:gd name="connsiteX19532" fmla="*/ 1053971 w 12193268"/>
              <a:gd name="connsiteY19532" fmla="*/ 244478 h 6852115"/>
              <a:gd name="connsiteX19533" fmla="*/ 1029357 w 12193268"/>
              <a:gd name="connsiteY19533" fmla="*/ 221726 h 6852115"/>
              <a:gd name="connsiteX19534" fmla="*/ 939776 w 12193268"/>
              <a:gd name="connsiteY19534" fmla="*/ 304410 h 6852115"/>
              <a:gd name="connsiteX19535" fmla="*/ 913314 w 12193268"/>
              <a:gd name="connsiteY19535" fmla="*/ 276605 h 6852115"/>
              <a:gd name="connsiteX19536" fmla="*/ 1029891 w 12193268"/>
              <a:gd name="connsiteY19536" fmla="*/ 169958 h 6852115"/>
              <a:gd name="connsiteX19537" fmla="*/ 1112098 w 12193268"/>
              <a:gd name="connsiteY19537" fmla="*/ 245942 h 6852115"/>
              <a:gd name="connsiteX19538" fmla="*/ 960112 w 12193268"/>
              <a:gd name="connsiteY19538" fmla="*/ 387480 h 6852115"/>
              <a:gd name="connsiteX19539" fmla="*/ 1110956 w 12193268"/>
              <a:gd name="connsiteY19539" fmla="*/ 528327 h 6852115"/>
              <a:gd name="connsiteX19540" fmla="*/ 1028693 w 12193268"/>
              <a:gd name="connsiteY19540" fmla="*/ 604255 h 6852115"/>
              <a:gd name="connsiteX19541" fmla="*/ 1022173 w 12193268"/>
              <a:gd name="connsiteY19541" fmla="*/ 597402 h 6852115"/>
              <a:gd name="connsiteX19542" fmla="*/ 1021272 w 12193268"/>
              <a:gd name="connsiteY19542" fmla="*/ 598347 h 6852115"/>
              <a:gd name="connsiteX19543" fmla="*/ 912193 w 12193268"/>
              <a:gd name="connsiteY19543" fmla="*/ 497526 h 6852115"/>
              <a:gd name="connsiteX19544" fmla="*/ 938674 w 12193268"/>
              <a:gd name="connsiteY19544" fmla="*/ 469741 h 6852115"/>
              <a:gd name="connsiteX19545" fmla="*/ 1028197 w 12193268"/>
              <a:gd name="connsiteY19545" fmla="*/ 552485 h 6852115"/>
              <a:gd name="connsiteX19546" fmla="*/ 1052937 w 12193268"/>
              <a:gd name="connsiteY19546" fmla="*/ 529650 h 6852115"/>
              <a:gd name="connsiteX19547" fmla="*/ 932355 w 12193268"/>
              <a:gd name="connsiteY19547" fmla="*/ 414052 h 6852115"/>
              <a:gd name="connsiteX19548" fmla="*/ 849258 w 12193268"/>
              <a:gd name="connsiteY19548" fmla="*/ 493605 h 6852115"/>
              <a:gd name="connsiteX19549" fmla="*/ 999396 w 12193268"/>
              <a:gd name="connsiteY19549" fmla="*/ 633219 h 6852115"/>
              <a:gd name="connsiteX19550" fmla="*/ 907816 w 12193268"/>
              <a:gd name="connsiteY19550" fmla="*/ 717748 h 6852115"/>
              <a:gd name="connsiteX19551" fmla="*/ 795998 w 12193268"/>
              <a:gd name="connsiteY19551" fmla="*/ 611820 h 6852115"/>
              <a:gd name="connsiteX19552" fmla="*/ 822480 w 12193268"/>
              <a:gd name="connsiteY19552" fmla="*/ 584035 h 6852115"/>
              <a:gd name="connsiteX19553" fmla="*/ 909228 w 12193268"/>
              <a:gd name="connsiteY19553" fmla="*/ 664215 h 6852115"/>
              <a:gd name="connsiteX19554" fmla="*/ 943288 w 12193268"/>
              <a:gd name="connsiteY19554" fmla="*/ 632779 h 6852115"/>
              <a:gd name="connsiteX19555" fmla="*/ 821482 w 12193268"/>
              <a:gd name="connsiteY19555" fmla="*/ 520195 h 6852115"/>
              <a:gd name="connsiteX19556" fmla="*/ 733968 w 12193268"/>
              <a:gd name="connsiteY19556" fmla="*/ 603977 h 6852115"/>
              <a:gd name="connsiteX19557" fmla="*/ 884691 w 12193268"/>
              <a:gd name="connsiteY19557" fmla="*/ 748473 h 6852115"/>
              <a:gd name="connsiteX19558" fmla="*/ 882426 w 12193268"/>
              <a:gd name="connsiteY19558" fmla="*/ 750764 h 6852115"/>
              <a:gd name="connsiteX19559" fmla="*/ 849683 w 12193268"/>
              <a:gd name="connsiteY19559" fmla="*/ 750753 h 6852115"/>
              <a:gd name="connsiteX19560" fmla="*/ 866049 w 12193268"/>
              <a:gd name="connsiteY19560" fmla="*/ 767331 h 6852115"/>
              <a:gd name="connsiteX19561" fmla="*/ 861959 w 12193268"/>
              <a:gd name="connsiteY19561" fmla="*/ 771468 h 6852115"/>
              <a:gd name="connsiteX19562" fmla="*/ 870134 w 12193268"/>
              <a:gd name="connsiteY19562" fmla="*/ 771471 h 6852115"/>
              <a:gd name="connsiteX19563" fmla="*/ 876349 w 12193268"/>
              <a:gd name="connsiteY19563" fmla="*/ 777766 h 6852115"/>
              <a:gd name="connsiteX19564" fmla="*/ 728592 w 12193268"/>
              <a:gd name="connsiteY19564" fmla="*/ 919221 h 6852115"/>
              <a:gd name="connsiteX19565" fmla="*/ 816136 w 12193268"/>
              <a:gd name="connsiteY19565" fmla="*/ 1003149 h 6852115"/>
              <a:gd name="connsiteX19566" fmla="*/ 938976 w 12193268"/>
              <a:gd name="connsiteY19566" fmla="*/ 889769 h 6852115"/>
              <a:gd name="connsiteX19567" fmla="*/ 904939 w 12193268"/>
              <a:gd name="connsiteY19567" fmla="*/ 858309 h 6852115"/>
              <a:gd name="connsiteX19568" fmla="*/ 818132 w 12193268"/>
              <a:gd name="connsiteY19568" fmla="*/ 938431 h 6852115"/>
              <a:gd name="connsiteX19569" fmla="*/ 791671 w 12193268"/>
              <a:gd name="connsiteY19569" fmla="*/ 910628 h 6852115"/>
              <a:gd name="connsiteX19570" fmla="*/ 903563 w 12193268"/>
              <a:gd name="connsiteY19570" fmla="*/ 804776 h 6852115"/>
              <a:gd name="connsiteX19571" fmla="*/ 995084 w 12193268"/>
              <a:gd name="connsiteY19571" fmla="*/ 889368 h 6852115"/>
              <a:gd name="connsiteX19572" fmla="*/ 843893 w 12193268"/>
              <a:gd name="connsiteY19572" fmla="*/ 1029759 h 6852115"/>
              <a:gd name="connsiteX19573" fmla="*/ 926845 w 12193268"/>
              <a:gd name="connsiteY19573" fmla="*/ 1109283 h 6852115"/>
              <a:gd name="connsiteX19574" fmla="*/ 1048442 w 12193268"/>
              <a:gd name="connsiteY19574" fmla="*/ 992873 h 6852115"/>
              <a:gd name="connsiteX19575" fmla="*/ 1023827 w 12193268"/>
              <a:gd name="connsiteY19575" fmla="*/ 970120 h 6852115"/>
              <a:gd name="connsiteX19576" fmla="*/ 934246 w 12193268"/>
              <a:gd name="connsiteY19576" fmla="*/ 1052803 h 6852115"/>
              <a:gd name="connsiteX19577" fmla="*/ 907785 w 12193268"/>
              <a:gd name="connsiteY19577" fmla="*/ 1025000 h 6852115"/>
              <a:gd name="connsiteX19578" fmla="*/ 1024362 w 12193268"/>
              <a:gd name="connsiteY19578" fmla="*/ 918352 h 6852115"/>
              <a:gd name="connsiteX19579" fmla="*/ 1106568 w 12193268"/>
              <a:gd name="connsiteY19579" fmla="*/ 994336 h 6852115"/>
              <a:gd name="connsiteX19580" fmla="*/ 954582 w 12193268"/>
              <a:gd name="connsiteY19580" fmla="*/ 1135875 h 6852115"/>
              <a:gd name="connsiteX19581" fmla="*/ 1105426 w 12193268"/>
              <a:gd name="connsiteY19581" fmla="*/ 1276722 h 6852115"/>
              <a:gd name="connsiteX19582" fmla="*/ 1023164 w 12193268"/>
              <a:gd name="connsiteY19582" fmla="*/ 1352649 h 6852115"/>
              <a:gd name="connsiteX19583" fmla="*/ 1016644 w 12193268"/>
              <a:gd name="connsiteY19583" fmla="*/ 1345798 h 6852115"/>
              <a:gd name="connsiteX19584" fmla="*/ 1015743 w 12193268"/>
              <a:gd name="connsiteY19584" fmla="*/ 1346743 h 6852115"/>
              <a:gd name="connsiteX19585" fmla="*/ 906664 w 12193268"/>
              <a:gd name="connsiteY19585" fmla="*/ 1245922 h 6852115"/>
              <a:gd name="connsiteX19586" fmla="*/ 933145 w 12193268"/>
              <a:gd name="connsiteY19586" fmla="*/ 1218136 h 6852115"/>
              <a:gd name="connsiteX19587" fmla="*/ 1022667 w 12193268"/>
              <a:gd name="connsiteY19587" fmla="*/ 1300880 h 6852115"/>
              <a:gd name="connsiteX19588" fmla="*/ 1047408 w 12193268"/>
              <a:gd name="connsiteY19588" fmla="*/ 1278046 h 6852115"/>
              <a:gd name="connsiteX19589" fmla="*/ 926826 w 12193268"/>
              <a:gd name="connsiteY19589" fmla="*/ 1162447 h 6852115"/>
              <a:gd name="connsiteX19590" fmla="*/ 843728 w 12193268"/>
              <a:gd name="connsiteY19590" fmla="*/ 1242001 h 6852115"/>
              <a:gd name="connsiteX19591" fmla="*/ 993867 w 12193268"/>
              <a:gd name="connsiteY19591" fmla="*/ 1381614 h 6852115"/>
              <a:gd name="connsiteX19592" fmla="*/ 902287 w 12193268"/>
              <a:gd name="connsiteY19592" fmla="*/ 1466143 h 6852115"/>
              <a:gd name="connsiteX19593" fmla="*/ 790468 w 12193268"/>
              <a:gd name="connsiteY19593" fmla="*/ 1360214 h 6852115"/>
              <a:gd name="connsiteX19594" fmla="*/ 816951 w 12193268"/>
              <a:gd name="connsiteY19594" fmla="*/ 1332430 h 6852115"/>
              <a:gd name="connsiteX19595" fmla="*/ 903699 w 12193268"/>
              <a:gd name="connsiteY19595" fmla="*/ 1412610 h 6852115"/>
              <a:gd name="connsiteX19596" fmla="*/ 937759 w 12193268"/>
              <a:gd name="connsiteY19596" fmla="*/ 1381174 h 6852115"/>
              <a:gd name="connsiteX19597" fmla="*/ 815953 w 12193268"/>
              <a:gd name="connsiteY19597" fmla="*/ 1268591 h 6852115"/>
              <a:gd name="connsiteX19598" fmla="*/ 728439 w 12193268"/>
              <a:gd name="connsiteY19598" fmla="*/ 1352372 h 6852115"/>
              <a:gd name="connsiteX19599" fmla="*/ 879161 w 12193268"/>
              <a:gd name="connsiteY19599" fmla="*/ 1496867 h 6852115"/>
              <a:gd name="connsiteX19600" fmla="*/ 856430 w 12193268"/>
              <a:gd name="connsiteY19600" fmla="*/ 1519862 h 6852115"/>
              <a:gd name="connsiteX19601" fmla="*/ 910277 w 12193268"/>
              <a:gd name="connsiteY19601" fmla="*/ 1519881 h 6852115"/>
              <a:gd name="connsiteX19602" fmla="*/ 1234327 w 12193268"/>
              <a:gd name="connsiteY19602" fmla="*/ 1220784 h 6852115"/>
              <a:gd name="connsiteX19603" fmla="*/ 1574806 w 12193268"/>
              <a:gd name="connsiteY19603" fmla="*/ 1535485 h 6852115"/>
              <a:gd name="connsiteX19604" fmla="*/ 1620436 w 12193268"/>
              <a:gd name="connsiteY19604" fmla="*/ 1535500 h 6852115"/>
              <a:gd name="connsiteX19605" fmla="*/ 1593769 w 12193268"/>
              <a:gd name="connsiteY19605" fmla="*/ 1508487 h 6852115"/>
              <a:gd name="connsiteX19606" fmla="*/ 1741528 w 12193268"/>
              <a:gd name="connsiteY19606" fmla="*/ 1367031 h 6852115"/>
              <a:gd name="connsiteX19607" fmla="*/ 1653982 w 12193268"/>
              <a:gd name="connsiteY19607" fmla="*/ 1283103 h 6852115"/>
              <a:gd name="connsiteX19608" fmla="*/ 1531145 w 12193268"/>
              <a:gd name="connsiteY19608" fmla="*/ 1396483 h 6852115"/>
              <a:gd name="connsiteX19609" fmla="*/ 1565180 w 12193268"/>
              <a:gd name="connsiteY19609" fmla="*/ 1427943 h 6852115"/>
              <a:gd name="connsiteX19610" fmla="*/ 1651986 w 12193268"/>
              <a:gd name="connsiteY19610" fmla="*/ 1347821 h 6852115"/>
              <a:gd name="connsiteX19611" fmla="*/ 1678449 w 12193268"/>
              <a:gd name="connsiteY19611" fmla="*/ 1375625 h 6852115"/>
              <a:gd name="connsiteX19612" fmla="*/ 1566556 w 12193268"/>
              <a:gd name="connsiteY19612" fmla="*/ 1481476 h 6852115"/>
              <a:gd name="connsiteX19613" fmla="*/ 1475034 w 12193268"/>
              <a:gd name="connsiteY19613" fmla="*/ 1396885 h 6852115"/>
              <a:gd name="connsiteX19614" fmla="*/ 1626225 w 12193268"/>
              <a:gd name="connsiteY19614" fmla="*/ 1256494 h 6852115"/>
              <a:gd name="connsiteX19615" fmla="*/ 1543274 w 12193268"/>
              <a:gd name="connsiteY19615" fmla="*/ 1176969 h 6852115"/>
              <a:gd name="connsiteX19616" fmla="*/ 1421679 w 12193268"/>
              <a:gd name="connsiteY19616" fmla="*/ 1293380 h 6852115"/>
              <a:gd name="connsiteX19617" fmla="*/ 1446292 w 12193268"/>
              <a:gd name="connsiteY19617" fmla="*/ 1316132 h 6852115"/>
              <a:gd name="connsiteX19618" fmla="*/ 1535873 w 12193268"/>
              <a:gd name="connsiteY19618" fmla="*/ 1233450 h 6852115"/>
              <a:gd name="connsiteX19619" fmla="*/ 1562335 w 12193268"/>
              <a:gd name="connsiteY19619" fmla="*/ 1261253 h 6852115"/>
              <a:gd name="connsiteX19620" fmla="*/ 1445758 w 12193268"/>
              <a:gd name="connsiteY19620" fmla="*/ 1367901 h 6852115"/>
              <a:gd name="connsiteX19621" fmla="*/ 1363552 w 12193268"/>
              <a:gd name="connsiteY19621" fmla="*/ 1291917 h 6852115"/>
              <a:gd name="connsiteX19622" fmla="*/ 1515538 w 12193268"/>
              <a:gd name="connsiteY19622" fmla="*/ 1150379 h 6852115"/>
              <a:gd name="connsiteX19623" fmla="*/ 1364695 w 12193268"/>
              <a:gd name="connsiteY19623" fmla="*/ 1009531 h 6852115"/>
              <a:gd name="connsiteX19624" fmla="*/ 1446954 w 12193268"/>
              <a:gd name="connsiteY19624" fmla="*/ 933603 h 6852115"/>
              <a:gd name="connsiteX19625" fmla="*/ 1453475 w 12193268"/>
              <a:gd name="connsiteY19625" fmla="*/ 940455 h 6852115"/>
              <a:gd name="connsiteX19626" fmla="*/ 1454376 w 12193268"/>
              <a:gd name="connsiteY19626" fmla="*/ 939511 h 6852115"/>
              <a:gd name="connsiteX19627" fmla="*/ 1563456 w 12193268"/>
              <a:gd name="connsiteY19627" fmla="*/ 1040332 h 6852115"/>
              <a:gd name="connsiteX19628" fmla="*/ 1536973 w 12193268"/>
              <a:gd name="connsiteY19628" fmla="*/ 1068117 h 6852115"/>
              <a:gd name="connsiteX19629" fmla="*/ 1447451 w 12193268"/>
              <a:gd name="connsiteY19629" fmla="*/ 985373 h 6852115"/>
              <a:gd name="connsiteX19630" fmla="*/ 1422714 w 12193268"/>
              <a:gd name="connsiteY19630" fmla="*/ 1008207 h 6852115"/>
              <a:gd name="connsiteX19631" fmla="*/ 1543293 w 12193268"/>
              <a:gd name="connsiteY19631" fmla="*/ 1123807 h 6852115"/>
              <a:gd name="connsiteX19632" fmla="*/ 1626391 w 12193268"/>
              <a:gd name="connsiteY19632" fmla="*/ 1044253 h 6852115"/>
              <a:gd name="connsiteX19633" fmla="*/ 1476251 w 12193268"/>
              <a:gd name="connsiteY19633" fmla="*/ 904639 h 6852115"/>
              <a:gd name="connsiteX19634" fmla="*/ 1567833 w 12193268"/>
              <a:gd name="connsiteY19634" fmla="*/ 820110 h 6852115"/>
              <a:gd name="connsiteX19635" fmla="*/ 1679650 w 12193268"/>
              <a:gd name="connsiteY19635" fmla="*/ 926038 h 6852115"/>
              <a:gd name="connsiteX19636" fmla="*/ 1653169 w 12193268"/>
              <a:gd name="connsiteY19636" fmla="*/ 953824 h 6852115"/>
              <a:gd name="connsiteX19637" fmla="*/ 1566419 w 12193268"/>
              <a:gd name="connsiteY19637" fmla="*/ 873642 h 6852115"/>
              <a:gd name="connsiteX19638" fmla="*/ 1532361 w 12193268"/>
              <a:gd name="connsiteY19638" fmla="*/ 905079 h 6852115"/>
              <a:gd name="connsiteX19639" fmla="*/ 1654165 w 12193268"/>
              <a:gd name="connsiteY19639" fmla="*/ 1017663 h 6852115"/>
              <a:gd name="connsiteX19640" fmla="*/ 1741681 w 12193268"/>
              <a:gd name="connsiteY19640" fmla="*/ 933881 h 6852115"/>
              <a:gd name="connsiteX19641" fmla="*/ 1590957 w 12193268"/>
              <a:gd name="connsiteY19641" fmla="*/ 789385 h 6852115"/>
              <a:gd name="connsiteX19642" fmla="*/ 1593222 w 12193268"/>
              <a:gd name="connsiteY19642" fmla="*/ 787094 h 6852115"/>
              <a:gd name="connsiteX19643" fmla="*/ 1625965 w 12193268"/>
              <a:gd name="connsiteY19643" fmla="*/ 787105 h 6852115"/>
              <a:gd name="connsiteX19644" fmla="*/ 1609600 w 12193268"/>
              <a:gd name="connsiteY19644" fmla="*/ 770527 h 6852115"/>
              <a:gd name="connsiteX19645" fmla="*/ 1613689 w 12193268"/>
              <a:gd name="connsiteY19645" fmla="*/ 766390 h 6852115"/>
              <a:gd name="connsiteX19646" fmla="*/ 1605513 w 12193268"/>
              <a:gd name="connsiteY19646" fmla="*/ 766387 h 6852115"/>
              <a:gd name="connsiteX19647" fmla="*/ 1599299 w 12193268"/>
              <a:gd name="connsiteY19647" fmla="*/ 760092 h 6852115"/>
              <a:gd name="connsiteX19648" fmla="*/ 1747058 w 12193268"/>
              <a:gd name="connsiteY19648" fmla="*/ 618636 h 6852115"/>
              <a:gd name="connsiteX19649" fmla="*/ 1659511 w 12193268"/>
              <a:gd name="connsiteY19649" fmla="*/ 534708 h 6852115"/>
              <a:gd name="connsiteX19650" fmla="*/ 1536674 w 12193268"/>
              <a:gd name="connsiteY19650" fmla="*/ 648088 h 6852115"/>
              <a:gd name="connsiteX19651" fmla="*/ 1570709 w 12193268"/>
              <a:gd name="connsiteY19651" fmla="*/ 679548 h 6852115"/>
              <a:gd name="connsiteX19652" fmla="*/ 1657515 w 12193268"/>
              <a:gd name="connsiteY19652" fmla="*/ 599427 h 6852115"/>
              <a:gd name="connsiteX19653" fmla="*/ 1683977 w 12193268"/>
              <a:gd name="connsiteY19653" fmla="*/ 627230 h 6852115"/>
              <a:gd name="connsiteX19654" fmla="*/ 1572085 w 12193268"/>
              <a:gd name="connsiteY19654" fmla="*/ 733082 h 6852115"/>
              <a:gd name="connsiteX19655" fmla="*/ 1480564 w 12193268"/>
              <a:gd name="connsiteY19655" fmla="*/ 648490 h 6852115"/>
              <a:gd name="connsiteX19656" fmla="*/ 1631755 w 12193268"/>
              <a:gd name="connsiteY19656" fmla="*/ 508099 h 6852115"/>
              <a:gd name="connsiteX19657" fmla="*/ 1548803 w 12193268"/>
              <a:gd name="connsiteY19657" fmla="*/ 428575 h 6852115"/>
              <a:gd name="connsiteX19658" fmla="*/ 1427208 w 12193268"/>
              <a:gd name="connsiteY19658" fmla="*/ 544986 h 6852115"/>
              <a:gd name="connsiteX19659" fmla="*/ 1451821 w 12193268"/>
              <a:gd name="connsiteY19659" fmla="*/ 567737 h 6852115"/>
              <a:gd name="connsiteX19660" fmla="*/ 1541402 w 12193268"/>
              <a:gd name="connsiteY19660" fmla="*/ 485054 h 6852115"/>
              <a:gd name="connsiteX19661" fmla="*/ 1567864 w 12193268"/>
              <a:gd name="connsiteY19661" fmla="*/ 512857 h 6852115"/>
              <a:gd name="connsiteX19662" fmla="*/ 1451288 w 12193268"/>
              <a:gd name="connsiteY19662" fmla="*/ 619506 h 6852115"/>
              <a:gd name="connsiteX19663" fmla="*/ 1369082 w 12193268"/>
              <a:gd name="connsiteY19663" fmla="*/ 543522 h 6852115"/>
              <a:gd name="connsiteX19664" fmla="*/ 1521067 w 12193268"/>
              <a:gd name="connsiteY19664" fmla="*/ 401984 h 6852115"/>
              <a:gd name="connsiteX19665" fmla="*/ 1370225 w 12193268"/>
              <a:gd name="connsiteY19665" fmla="*/ 261136 h 6852115"/>
              <a:gd name="connsiteX19666" fmla="*/ 1452483 w 12193268"/>
              <a:gd name="connsiteY19666" fmla="*/ 185209 h 6852115"/>
              <a:gd name="connsiteX19667" fmla="*/ 1459006 w 12193268"/>
              <a:gd name="connsiteY19667" fmla="*/ 192061 h 6852115"/>
              <a:gd name="connsiteX19668" fmla="*/ 1459905 w 12193268"/>
              <a:gd name="connsiteY19668" fmla="*/ 191116 h 6852115"/>
              <a:gd name="connsiteX19669" fmla="*/ 1568986 w 12193268"/>
              <a:gd name="connsiteY19669" fmla="*/ 291937 h 6852115"/>
              <a:gd name="connsiteX19670" fmla="*/ 1542503 w 12193268"/>
              <a:gd name="connsiteY19670" fmla="*/ 319723 h 6852115"/>
              <a:gd name="connsiteX19671" fmla="*/ 1452981 w 12193268"/>
              <a:gd name="connsiteY19671" fmla="*/ 236978 h 6852115"/>
              <a:gd name="connsiteX19672" fmla="*/ 1428243 w 12193268"/>
              <a:gd name="connsiteY19672" fmla="*/ 259813 h 6852115"/>
              <a:gd name="connsiteX19673" fmla="*/ 1548822 w 12193268"/>
              <a:gd name="connsiteY19673" fmla="*/ 375411 h 6852115"/>
              <a:gd name="connsiteX19674" fmla="*/ 1631920 w 12193268"/>
              <a:gd name="connsiteY19674" fmla="*/ 295858 h 6852115"/>
              <a:gd name="connsiteX19675" fmla="*/ 1481782 w 12193268"/>
              <a:gd name="connsiteY19675" fmla="*/ 156245 h 6852115"/>
              <a:gd name="connsiteX19676" fmla="*/ 1573362 w 12193268"/>
              <a:gd name="connsiteY19676" fmla="*/ 71716 h 6852115"/>
              <a:gd name="connsiteX19677" fmla="*/ 1685179 w 12193268"/>
              <a:gd name="connsiteY19677" fmla="*/ 177643 h 6852115"/>
              <a:gd name="connsiteX19678" fmla="*/ 1658698 w 12193268"/>
              <a:gd name="connsiteY19678" fmla="*/ 205429 h 6852115"/>
              <a:gd name="connsiteX19679" fmla="*/ 1571949 w 12193268"/>
              <a:gd name="connsiteY19679" fmla="*/ 125248 h 6852115"/>
              <a:gd name="connsiteX19680" fmla="*/ 1537890 w 12193268"/>
              <a:gd name="connsiteY19680" fmla="*/ 156685 h 6852115"/>
              <a:gd name="connsiteX19681" fmla="*/ 1659695 w 12193268"/>
              <a:gd name="connsiteY19681" fmla="*/ 269268 h 6852115"/>
              <a:gd name="connsiteX19682" fmla="*/ 1747210 w 12193268"/>
              <a:gd name="connsiteY19682" fmla="*/ 185486 h 6852115"/>
              <a:gd name="connsiteX19683" fmla="*/ 1596486 w 12193268"/>
              <a:gd name="connsiteY19683" fmla="*/ 40991 h 6852115"/>
              <a:gd name="connsiteX19684" fmla="*/ 1619219 w 12193268"/>
              <a:gd name="connsiteY19684" fmla="*/ 17996 h 6852115"/>
              <a:gd name="connsiteX19685" fmla="*/ 1565371 w 12193268"/>
              <a:gd name="connsiteY19685" fmla="*/ 17977 h 6852115"/>
              <a:gd name="connsiteX19686" fmla="*/ 1241323 w 12193268"/>
              <a:gd name="connsiteY19686" fmla="*/ 317075 h 6852115"/>
              <a:gd name="connsiteX19687" fmla="*/ 900844 w 12193268"/>
              <a:gd name="connsiteY19687" fmla="*/ 2374 h 6852115"/>
              <a:gd name="connsiteX19688" fmla="*/ 667817 w 12193268"/>
              <a:gd name="connsiteY19688" fmla="*/ 2294 h 6852115"/>
              <a:gd name="connsiteX19689" fmla="*/ 705732 w 12193268"/>
              <a:gd name="connsiteY19689" fmla="*/ 39659 h 6852115"/>
              <a:gd name="connsiteX19690" fmla="*/ 743674 w 12193268"/>
              <a:gd name="connsiteY19690" fmla="*/ 2320 h 6852115"/>
              <a:gd name="connsiteX19691" fmla="*/ 516237 w 12193268"/>
              <a:gd name="connsiteY19691" fmla="*/ 2243 h 6852115"/>
              <a:gd name="connsiteX19692" fmla="*/ 146806 w 12193268"/>
              <a:gd name="connsiteY19692" fmla="*/ 343227 h 6852115"/>
              <a:gd name="connsiteX19693" fmla="*/ 146804 w 12193268"/>
              <a:gd name="connsiteY19693" fmla="*/ 345675 h 6852115"/>
              <a:gd name="connsiteX19694" fmla="*/ 273 w 12193268"/>
              <a:gd name="connsiteY19694" fmla="*/ 210238 h 6852115"/>
              <a:gd name="connsiteX19695" fmla="*/ 410 w 12193268"/>
              <a:gd name="connsiteY19695" fmla="*/ 308938 h 6852115"/>
              <a:gd name="connsiteX19696" fmla="*/ 22450 w 12193268"/>
              <a:gd name="connsiteY19696" fmla="*/ 287249 h 6852115"/>
              <a:gd name="connsiteX19697" fmla="*/ 135449 w 12193268"/>
              <a:gd name="connsiteY19697" fmla="*/ 398605 h 6852115"/>
              <a:gd name="connsiteX19698" fmla="*/ 22371 w 12193268"/>
              <a:gd name="connsiteY19698" fmla="*/ 509883 h 6852115"/>
              <a:gd name="connsiteX19699" fmla="*/ 660 w 12193268"/>
              <a:gd name="connsiteY19699" fmla="*/ 488487 h 6852115"/>
              <a:gd name="connsiteX19700" fmla="*/ 782 w 12193268"/>
              <a:gd name="connsiteY19700" fmla="*/ 576799 h 6852115"/>
              <a:gd name="connsiteX19701" fmla="*/ 146771 w 12193268"/>
              <a:gd name="connsiteY19701" fmla="*/ 442052 h 6852115"/>
              <a:gd name="connsiteX19702" fmla="*/ 146772 w 12193268"/>
              <a:gd name="connsiteY19702" fmla="*/ 439603 h 6852115"/>
              <a:gd name="connsiteX19703" fmla="*/ 496987 w 12193268"/>
              <a:gd name="connsiteY19703" fmla="*/ 763302 h 6852115"/>
              <a:gd name="connsiteX19704" fmla="*/ 141277 w 12193268"/>
              <a:gd name="connsiteY19704" fmla="*/ 1091622 h 6852115"/>
              <a:gd name="connsiteX19705" fmla="*/ 141275 w 12193268"/>
              <a:gd name="connsiteY19705" fmla="*/ 1094070 h 6852115"/>
              <a:gd name="connsiteX19706" fmla="*/ 1321 w 12193268"/>
              <a:gd name="connsiteY19706" fmla="*/ 964712 h 6852115"/>
              <a:gd name="connsiteX19707" fmla="*/ 1441 w 12193268"/>
              <a:gd name="connsiteY19707" fmla="*/ 1050878 h 6852115"/>
              <a:gd name="connsiteX19708" fmla="*/ 16921 w 12193268"/>
              <a:gd name="connsiteY19708" fmla="*/ 1035644 h 6852115"/>
              <a:gd name="connsiteX19709" fmla="*/ 129919 w 12193268"/>
              <a:gd name="connsiteY19709" fmla="*/ 1146999 h 6852115"/>
              <a:gd name="connsiteX19710" fmla="*/ 16841 w 12193268"/>
              <a:gd name="connsiteY19710" fmla="*/ 1258278 h 6852115"/>
              <a:gd name="connsiteX19711" fmla="*/ 1709 w 12193268"/>
              <a:gd name="connsiteY19711" fmla="*/ 1243366 h 6852115"/>
              <a:gd name="connsiteX19712" fmla="*/ 1814 w 12193268"/>
              <a:gd name="connsiteY19712" fmla="*/ 1319138 h 6852115"/>
              <a:gd name="connsiteX19713" fmla="*/ 141241 w 12193268"/>
              <a:gd name="connsiteY19713" fmla="*/ 1190447 h 6852115"/>
              <a:gd name="connsiteX19714" fmla="*/ 141242 w 12193268"/>
              <a:gd name="connsiteY19714" fmla="*/ 1187999 h 6852115"/>
              <a:gd name="connsiteX19715" fmla="*/ 500161 w 12193268"/>
              <a:gd name="connsiteY19715" fmla="*/ 1519741 h 6852115"/>
              <a:gd name="connsiteX19716" fmla="*/ 549912 w 12193268"/>
              <a:gd name="connsiteY19716" fmla="*/ 1519758 h 6852115"/>
              <a:gd name="connsiteX19717" fmla="*/ 524728 w 12193268"/>
              <a:gd name="connsiteY19717" fmla="*/ 1494247 h 6852115"/>
              <a:gd name="connsiteX19718" fmla="*/ 672944 w 12193268"/>
              <a:gd name="connsiteY19718" fmla="*/ 1352353 h 6852115"/>
              <a:gd name="connsiteX19719" fmla="*/ 585839 w 12193268"/>
              <a:gd name="connsiteY19719" fmla="*/ 1268847 h 6852115"/>
              <a:gd name="connsiteX19720" fmla="*/ 464433 w 12193268"/>
              <a:gd name="connsiteY19720" fmla="*/ 1380904 h 6852115"/>
              <a:gd name="connsiteX19721" fmla="*/ 498470 w 12193268"/>
              <a:gd name="connsiteY19721" fmla="*/ 1412364 h 6852115"/>
              <a:gd name="connsiteX19722" fmla="*/ 585276 w 12193268"/>
              <a:gd name="connsiteY19722" fmla="*/ 1332243 h 6852115"/>
              <a:gd name="connsiteX19723" fmla="*/ 611738 w 12193268"/>
              <a:gd name="connsiteY19723" fmla="*/ 1360047 h 6852115"/>
              <a:gd name="connsiteX19724" fmla="*/ 499846 w 12193268"/>
              <a:gd name="connsiteY19724" fmla="*/ 1465897 h 6852115"/>
              <a:gd name="connsiteX19725" fmla="*/ 408325 w 12193268"/>
              <a:gd name="connsiteY19725" fmla="*/ 1381306 h 6852115"/>
              <a:gd name="connsiteX19726" fmla="*/ 558082 w 12193268"/>
              <a:gd name="connsiteY19726" fmla="*/ 1242238 h 6852115"/>
              <a:gd name="connsiteX19727" fmla="*/ 474690 w 12193268"/>
              <a:gd name="connsiteY19727" fmla="*/ 1162292 h 6852115"/>
              <a:gd name="connsiteX19728" fmla="*/ 354493 w 12193268"/>
              <a:gd name="connsiteY19728" fmla="*/ 1277363 h 6852115"/>
              <a:gd name="connsiteX19729" fmla="*/ 379581 w 12193268"/>
              <a:gd name="connsiteY19729" fmla="*/ 1300552 h 6852115"/>
              <a:gd name="connsiteX19730" fmla="*/ 469162 w 12193268"/>
              <a:gd name="connsiteY19730" fmla="*/ 1217870 h 6852115"/>
              <a:gd name="connsiteX19731" fmla="*/ 495624 w 12193268"/>
              <a:gd name="connsiteY19731" fmla="*/ 1245674 h 6852115"/>
              <a:gd name="connsiteX19732" fmla="*/ 379047 w 12193268"/>
              <a:gd name="connsiteY19732" fmla="*/ 1352322 h 6852115"/>
              <a:gd name="connsiteX19733" fmla="*/ 296840 w 12193268"/>
              <a:gd name="connsiteY19733" fmla="*/ 1276338 h 6852115"/>
              <a:gd name="connsiteX19734" fmla="*/ 446953 w 12193268"/>
              <a:gd name="connsiteY19734" fmla="*/ 1135700 h 6852115"/>
              <a:gd name="connsiteX19735" fmla="*/ 297983 w 12193268"/>
              <a:gd name="connsiteY19735" fmla="*/ 994166 h 6852115"/>
              <a:gd name="connsiteX19736" fmla="*/ 380244 w 12193268"/>
              <a:gd name="connsiteY19736" fmla="*/ 918238 h 6852115"/>
              <a:gd name="connsiteX19737" fmla="*/ 496746 w 12193268"/>
              <a:gd name="connsiteY19737" fmla="*/ 1024967 h 6852115"/>
              <a:gd name="connsiteX19738" fmla="*/ 470264 w 12193268"/>
              <a:gd name="connsiteY19738" fmla="*/ 1052752 h 6852115"/>
              <a:gd name="connsiteX19739" fmla="*/ 380742 w 12193268"/>
              <a:gd name="connsiteY19739" fmla="*/ 970008 h 6852115"/>
              <a:gd name="connsiteX19740" fmla="*/ 354682 w 12193268"/>
              <a:gd name="connsiteY19740" fmla="*/ 994061 h 6852115"/>
              <a:gd name="connsiteX19741" fmla="*/ 474709 w 12193268"/>
              <a:gd name="connsiteY19741" fmla="*/ 1109128 h 6852115"/>
              <a:gd name="connsiteX19742" fmla="*/ 559092 w 12193268"/>
              <a:gd name="connsiteY19742" fmla="*/ 1028345 h 6852115"/>
              <a:gd name="connsiteX19743" fmla="*/ 409543 w 12193268"/>
              <a:gd name="connsiteY19743" fmla="*/ 889274 h 6852115"/>
              <a:gd name="connsiteX19744" fmla="*/ 501122 w 12193268"/>
              <a:gd name="connsiteY19744" fmla="*/ 804746 h 6852115"/>
              <a:gd name="connsiteX19745" fmla="*/ 612940 w 12193268"/>
              <a:gd name="connsiteY19745" fmla="*/ 910673 h 6852115"/>
              <a:gd name="connsiteX19746" fmla="*/ 586458 w 12193268"/>
              <a:gd name="connsiteY19746" fmla="*/ 938459 h 6852115"/>
              <a:gd name="connsiteX19747" fmla="*/ 499709 w 12193268"/>
              <a:gd name="connsiteY19747" fmla="*/ 858279 h 6852115"/>
              <a:gd name="connsiteX19748" fmla="*/ 465650 w 12193268"/>
              <a:gd name="connsiteY19748" fmla="*/ 889715 h 6852115"/>
              <a:gd name="connsiteX19749" fmla="*/ 586867 w 12193268"/>
              <a:gd name="connsiteY19749" fmla="*/ 1001754 h 6852115"/>
              <a:gd name="connsiteX19750" fmla="*/ 673098 w 12193268"/>
              <a:gd name="connsiteY19750" fmla="*/ 919202 h 6852115"/>
              <a:gd name="connsiteX19751" fmla="*/ 528046 w 12193268"/>
              <a:gd name="connsiteY19751" fmla="*/ 780146 h 6852115"/>
              <a:gd name="connsiteX19752" fmla="*/ 536735 w 12193268"/>
              <a:gd name="connsiteY19752" fmla="*/ 771356 h 6852115"/>
              <a:gd name="connsiteX19753" fmla="*/ 555441 w 12193268"/>
              <a:gd name="connsiteY19753" fmla="*/ 771363 h 6852115"/>
              <a:gd name="connsiteX19754" fmla="*/ 546092 w 12193268"/>
              <a:gd name="connsiteY19754" fmla="*/ 761891 h 6852115"/>
              <a:gd name="connsiteX19755" fmla="*/ 555039 w 12193268"/>
              <a:gd name="connsiteY19755" fmla="*/ 752841 h 6852115"/>
              <a:gd name="connsiteX19756" fmla="*/ 566747 w 12193268"/>
              <a:gd name="connsiteY19756" fmla="*/ 764065 h 6852115"/>
              <a:gd name="connsiteX19757" fmla="*/ 559123 w 12193268"/>
              <a:gd name="connsiteY19757" fmla="*/ 771364 h 6852115"/>
              <a:gd name="connsiteX19758" fmla="*/ 574365 w 12193268"/>
              <a:gd name="connsiteY19758" fmla="*/ 771369 h 6852115"/>
              <a:gd name="connsiteX19759" fmla="*/ 700854 w 12193268"/>
              <a:gd name="connsiteY19759" fmla="*/ 892630 h 6852115"/>
              <a:gd name="connsiteX19760" fmla="*/ 827426 w 12193268"/>
              <a:gd name="connsiteY19760" fmla="*/ 771455 h 6852115"/>
              <a:gd name="connsiteX19761" fmla="*/ 853200 w 12193268"/>
              <a:gd name="connsiteY19761" fmla="*/ 771465 h 6852115"/>
              <a:gd name="connsiteX19762" fmla="*/ 840318 w 12193268"/>
              <a:gd name="connsiteY19762" fmla="*/ 759114 h 6852115"/>
              <a:gd name="connsiteX19763" fmla="*/ 849053 w 12193268"/>
              <a:gd name="connsiteY19763" fmla="*/ 750753 h 6852115"/>
              <a:gd name="connsiteX19764" fmla="*/ 831590 w 12193268"/>
              <a:gd name="connsiteY19764" fmla="*/ 750747 h 6852115"/>
              <a:gd name="connsiteX19765" fmla="*/ 706211 w 12193268"/>
              <a:gd name="connsiteY19765" fmla="*/ 630549 h 6852115"/>
              <a:gd name="connsiteX19766" fmla="*/ 580748 w 12193268"/>
              <a:gd name="connsiteY19766" fmla="*/ 750661 h 6852115"/>
              <a:gd name="connsiteX19767" fmla="*/ 534989 w 12193268"/>
              <a:gd name="connsiteY19767" fmla="*/ 750645 h 6852115"/>
              <a:gd name="connsiteX19768" fmla="*/ 530259 w 12193268"/>
              <a:gd name="connsiteY19768" fmla="*/ 745852 h 6852115"/>
              <a:gd name="connsiteX19769" fmla="*/ 678473 w 12193268"/>
              <a:gd name="connsiteY19769" fmla="*/ 603958 h 6852115"/>
              <a:gd name="connsiteX19770" fmla="*/ 591368 w 12193268"/>
              <a:gd name="connsiteY19770" fmla="*/ 520452 h 6852115"/>
              <a:gd name="connsiteX19771" fmla="*/ 469963 w 12193268"/>
              <a:gd name="connsiteY19771" fmla="*/ 632509 h 6852115"/>
              <a:gd name="connsiteX19772" fmla="*/ 504000 w 12193268"/>
              <a:gd name="connsiteY19772" fmla="*/ 663969 h 6852115"/>
              <a:gd name="connsiteX19773" fmla="*/ 590805 w 12193268"/>
              <a:gd name="connsiteY19773" fmla="*/ 583847 h 6852115"/>
              <a:gd name="connsiteX19774" fmla="*/ 617267 w 12193268"/>
              <a:gd name="connsiteY19774" fmla="*/ 611652 h 6852115"/>
              <a:gd name="connsiteX19775" fmla="*/ 505376 w 12193268"/>
              <a:gd name="connsiteY19775" fmla="*/ 717502 h 6852115"/>
              <a:gd name="connsiteX19776" fmla="*/ 413854 w 12193268"/>
              <a:gd name="connsiteY19776" fmla="*/ 632911 h 6852115"/>
              <a:gd name="connsiteX19777" fmla="*/ 563612 w 12193268"/>
              <a:gd name="connsiteY19777" fmla="*/ 493843 h 6852115"/>
              <a:gd name="connsiteX19778" fmla="*/ 480219 w 12193268"/>
              <a:gd name="connsiteY19778" fmla="*/ 413897 h 6852115"/>
              <a:gd name="connsiteX19779" fmla="*/ 360022 w 12193268"/>
              <a:gd name="connsiteY19779" fmla="*/ 528968 h 6852115"/>
              <a:gd name="connsiteX19780" fmla="*/ 385110 w 12193268"/>
              <a:gd name="connsiteY19780" fmla="*/ 552157 h 6852115"/>
              <a:gd name="connsiteX19781" fmla="*/ 474691 w 12193268"/>
              <a:gd name="connsiteY19781" fmla="*/ 469475 h 6852115"/>
              <a:gd name="connsiteX19782" fmla="*/ 501154 w 12193268"/>
              <a:gd name="connsiteY19782" fmla="*/ 497278 h 6852115"/>
              <a:gd name="connsiteX19783" fmla="*/ 384577 w 12193268"/>
              <a:gd name="connsiteY19783" fmla="*/ 603927 h 6852115"/>
              <a:gd name="connsiteX19784" fmla="*/ 302369 w 12193268"/>
              <a:gd name="connsiteY19784" fmla="*/ 527943 h 6852115"/>
              <a:gd name="connsiteX19785" fmla="*/ 452482 w 12193268"/>
              <a:gd name="connsiteY19785" fmla="*/ 387306 h 6852115"/>
              <a:gd name="connsiteX19786" fmla="*/ 303512 w 12193268"/>
              <a:gd name="connsiteY19786" fmla="*/ 245772 h 6852115"/>
              <a:gd name="connsiteX19787" fmla="*/ 385774 w 12193268"/>
              <a:gd name="connsiteY19787" fmla="*/ 169844 h 6852115"/>
              <a:gd name="connsiteX19788" fmla="*/ 502275 w 12193268"/>
              <a:gd name="connsiteY19788" fmla="*/ 276573 h 6852115"/>
              <a:gd name="connsiteX19789" fmla="*/ 475794 w 12193268"/>
              <a:gd name="connsiteY19789" fmla="*/ 304358 h 6852115"/>
              <a:gd name="connsiteX19790" fmla="*/ 386271 w 12193268"/>
              <a:gd name="connsiteY19790" fmla="*/ 221614 h 6852115"/>
              <a:gd name="connsiteX19791" fmla="*/ 360212 w 12193268"/>
              <a:gd name="connsiteY19791" fmla="*/ 245666 h 6852115"/>
              <a:gd name="connsiteX19792" fmla="*/ 480238 w 12193268"/>
              <a:gd name="connsiteY19792" fmla="*/ 360734 h 6852115"/>
              <a:gd name="connsiteX19793" fmla="*/ 564622 w 12193268"/>
              <a:gd name="connsiteY19793" fmla="*/ 279950 h 6852115"/>
              <a:gd name="connsiteX19794" fmla="*/ 415072 w 12193268"/>
              <a:gd name="connsiteY19794" fmla="*/ 140880 h 6852115"/>
              <a:gd name="connsiteX19795" fmla="*/ 506651 w 12193268"/>
              <a:gd name="connsiteY19795" fmla="*/ 56351 h 6852115"/>
              <a:gd name="connsiteX19796" fmla="*/ 618469 w 12193268"/>
              <a:gd name="connsiteY19796" fmla="*/ 162280 h 6852115"/>
              <a:gd name="connsiteX19797" fmla="*/ 591988 w 12193268"/>
              <a:gd name="connsiteY19797" fmla="*/ 190064 h 6852115"/>
              <a:gd name="connsiteX19798" fmla="*/ 505238 w 12193268"/>
              <a:gd name="connsiteY19798" fmla="*/ 109884 h 6852115"/>
              <a:gd name="connsiteX19799" fmla="*/ 471179 w 12193268"/>
              <a:gd name="connsiteY19799" fmla="*/ 141320 h 6852115"/>
              <a:gd name="connsiteX19800" fmla="*/ 592397 w 12193268"/>
              <a:gd name="connsiteY19800" fmla="*/ 253359 h 6852115"/>
              <a:gd name="connsiteX19801" fmla="*/ 678628 w 12193268"/>
              <a:gd name="connsiteY19801" fmla="*/ 170808 h 6852115"/>
              <a:gd name="connsiteX19802" fmla="*/ 533575 w 12193268"/>
              <a:gd name="connsiteY19802" fmla="*/ 31752 h 6852115"/>
              <a:gd name="connsiteX19803" fmla="*/ 560568 w 12193268"/>
              <a:gd name="connsiteY19803" fmla="*/ 4447 h 6852115"/>
              <a:gd name="connsiteX19804" fmla="*/ 706383 w 12193268"/>
              <a:gd name="connsiteY19804" fmla="*/ 144236 h 6852115"/>
              <a:gd name="connsiteX19805" fmla="*/ 854583 w 12193268"/>
              <a:gd name="connsiteY19805" fmla="*/ 2359 h 6852115"/>
              <a:gd name="connsiteX19806" fmla="*/ 786281 w 12193268"/>
              <a:gd name="connsiteY19806" fmla="*/ 2335 h 6852115"/>
              <a:gd name="connsiteX19807" fmla="*/ 705718 w 12193268"/>
              <a:gd name="connsiteY19807" fmla="*/ 81617 h 6852115"/>
              <a:gd name="connsiteX19808" fmla="*/ 625210 w 12193268"/>
              <a:gd name="connsiteY19808" fmla="*/ 2280 h 6852115"/>
              <a:gd name="connsiteX19809" fmla="*/ 389211 w 12193268"/>
              <a:gd name="connsiteY19809" fmla="*/ 2199 h 6852115"/>
              <a:gd name="connsiteX19810" fmla="*/ 146847 w 12193268"/>
              <a:gd name="connsiteY19810" fmla="*/ 225901 h 6852115"/>
              <a:gd name="connsiteX19811" fmla="*/ 146846 w 12193268"/>
              <a:gd name="connsiteY19811" fmla="*/ 228349 h 6852115"/>
              <a:gd name="connsiteX19812" fmla="*/ 110 w 12193268"/>
              <a:gd name="connsiteY19812" fmla="*/ 92723 h 6852115"/>
              <a:gd name="connsiteX19813" fmla="*/ 200 w 12193268"/>
              <a:gd name="connsiteY19813" fmla="*/ 157910 h 6852115"/>
              <a:gd name="connsiteX19814" fmla="*/ 146823 w 12193268"/>
              <a:gd name="connsiteY19814" fmla="*/ 293431 h 6852115"/>
              <a:gd name="connsiteX19815" fmla="*/ 146824 w 12193268"/>
              <a:gd name="connsiteY19815" fmla="*/ 290981 h 6852115"/>
              <a:gd name="connsiteX19816" fmla="*/ 459672 w 12193268"/>
              <a:gd name="connsiteY19816" fmla="*/ 2223 h 6852115"/>
              <a:gd name="connsiteX19817" fmla="*/ 272001 w 12193268"/>
              <a:gd name="connsiteY19817" fmla="*/ 2159 h 6852115"/>
              <a:gd name="connsiteX19818" fmla="*/ 146885 w 12193268"/>
              <a:gd name="connsiteY19818" fmla="*/ 117641 h 6852115"/>
              <a:gd name="connsiteX19819" fmla="*/ 146885 w 12193268"/>
              <a:gd name="connsiteY19819" fmla="*/ 120088 h 6852115"/>
              <a:gd name="connsiteX19820" fmla="*/ 32122 w 12193268"/>
              <a:gd name="connsiteY19820" fmla="*/ 14016 h 6852115"/>
              <a:gd name="connsiteX19821" fmla="*/ 0 w 12193268"/>
              <a:gd name="connsiteY19821" fmla="*/ 14006 h 6852115"/>
              <a:gd name="connsiteX19822" fmla="*/ 37 w 12193268"/>
              <a:gd name="connsiteY19822" fmla="*/ 40394 h 6852115"/>
              <a:gd name="connsiteX19823" fmla="*/ 146865 w 12193268"/>
              <a:gd name="connsiteY19823" fmla="*/ 176104 h 6852115"/>
              <a:gd name="connsiteX19824" fmla="*/ 146866 w 12193268"/>
              <a:gd name="connsiteY19824" fmla="*/ 173655 h 6852115"/>
              <a:gd name="connsiteX19825" fmla="*/ 332647 w 12193268"/>
              <a:gd name="connsiteY19825" fmla="*/ 2180 h 6852115"/>
              <a:gd name="connsiteX19826" fmla="*/ 146926 w 12193268"/>
              <a:gd name="connsiteY19826" fmla="*/ 2116 h 6852115"/>
              <a:gd name="connsiteX19827" fmla="*/ 146921 w 12193268"/>
              <a:gd name="connsiteY19827" fmla="*/ 14056 h 6852115"/>
              <a:gd name="connsiteX19828" fmla="*/ 88686 w 12193268"/>
              <a:gd name="connsiteY19828" fmla="*/ 14036 h 6852115"/>
              <a:gd name="connsiteX19829" fmla="*/ 146903 w 12193268"/>
              <a:gd name="connsiteY19829" fmla="*/ 67844 h 6852115"/>
              <a:gd name="connsiteX19830" fmla="*/ 146905 w 12193268"/>
              <a:gd name="connsiteY19830" fmla="*/ 65394 h 6852115"/>
              <a:gd name="connsiteX19831" fmla="*/ 215437 w 12193268"/>
              <a:gd name="connsiteY19831" fmla="*/ 2140 h 6852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  <a:cxn ang="0">
                <a:pos x="connsiteX6855" y="connsiteY6855"/>
              </a:cxn>
              <a:cxn ang="0">
                <a:pos x="connsiteX6856" y="connsiteY6856"/>
              </a:cxn>
              <a:cxn ang="0">
                <a:pos x="connsiteX6857" y="connsiteY6857"/>
              </a:cxn>
              <a:cxn ang="0">
                <a:pos x="connsiteX6858" y="connsiteY6858"/>
              </a:cxn>
              <a:cxn ang="0">
                <a:pos x="connsiteX6859" y="connsiteY6859"/>
              </a:cxn>
              <a:cxn ang="0">
                <a:pos x="connsiteX6860" y="connsiteY6860"/>
              </a:cxn>
              <a:cxn ang="0">
                <a:pos x="connsiteX6861" y="connsiteY6861"/>
              </a:cxn>
              <a:cxn ang="0">
                <a:pos x="connsiteX6862" y="connsiteY6862"/>
              </a:cxn>
              <a:cxn ang="0">
                <a:pos x="connsiteX6863" y="connsiteY6863"/>
              </a:cxn>
              <a:cxn ang="0">
                <a:pos x="connsiteX6864" y="connsiteY6864"/>
              </a:cxn>
              <a:cxn ang="0">
                <a:pos x="connsiteX6865" y="connsiteY6865"/>
              </a:cxn>
              <a:cxn ang="0">
                <a:pos x="connsiteX6866" y="connsiteY6866"/>
              </a:cxn>
              <a:cxn ang="0">
                <a:pos x="connsiteX6867" y="connsiteY6867"/>
              </a:cxn>
              <a:cxn ang="0">
                <a:pos x="connsiteX6868" y="connsiteY6868"/>
              </a:cxn>
              <a:cxn ang="0">
                <a:pos x="connsiteX6869" y="connsiteY6869"/>
              </a:cxn>
              <a:cxn ang="0">
                <a:pos x="connsiteX6870" y="connsiteY6870"/>
              </a:cxn>
              <a:cxn ang="0">
                <a:pos x="connsiteX6871" y="connsiteY6871"/>
              </a:cxn>
              <a:cxn ang="0">
                <a:pos x="connsiteX6872" y="connsiteY6872"/>
              </a:cxn>
              <a:cxn ang="0">
                <a:pos x="connsiteX6873" y="connsiteY6873"/>
              </a:cxn>
              <a:cxn ang="0">
                <a:pos x="connsiteX6874" y="connsiteY6874"/>
              </a:cxn>
              <a:cxn ang="0">
                <a:pos x="connsiteX6875" y="connsiteY6875"/>
              </a:cxn>
              <a:cxn ang="0">
                <a:pos x="connsiteX6876" y="connsiteY6876"/>
              </a:cxn>
              <a:cxn ang="0">
                <a:pos x="connsiteX6877" y="connsiteY6877"/>
              </a:cxn>
              <a:cxn ang="0">
                <a:pos x="connsiteX6878" y="connsiteY6878"/>
              </a:cxn>
              <a:cxn ang="0">
                <a:pos x="connsiteX6879" y="connsiteY6879"/>
              </a:cxn>
              <a:cxn ang="0">
                <a:pos x="connsiteX6880" y="connsiteY6880"/>
              </a:cxn>
              <a:cxn ang="0">
                <a:pos x="connsiteX6881" y="connsiteY6881"/>
              </a:cxn>
              <a:cxn ang="0">
                <a:pos x="connsiteX6882" y="connsiteY6882"/>
              </a:cxn>
              <a:cxn ang="0">
                <a:pos x="connsiteX6883" y="connsiteY6883"/>
              </a:cxn>
              <a:cxn ang="0">
                <a:pos x="connsiteX6884" y="connsiteY6884"/>
              </a:cxn>
              <a:cxn ang="0">
                <a:pos x="connsiteX6885" y="connsiteY6885"/>
              </a:cxn>
              <a:cxn ang="0">
                <a:pos x="connsiteX6886" y="connsiteY6886"/>
              </a:cxn>
              <a:cxn ang="0">
                <a:pos x="connsiteX6887" y="connsiteY6887"/>
              </a:cxn>
              <a:cxn ang="0">
                <a:pos x="connsiteX6888" y="connsiteY6888"/>
              </a:cxn>
              <a:cxn ang="0">
                <a:pos x="connsiteX6889" y="connsiteY6889"/>
              </a:cxn>
              <a:cxn ang="0">
                <a:pos x="connsiteX6890" y="connsiteY6890"/>
              </a:cxn>
              <a:cxn ang="0">
                <a:pos x="connsiteX6891" y="connsiteY6891"/>
              </a:cxn>
              <a:cxn ang="0">
                <a:pos x="connsiteX6892" y="connsiteY6892"/>
              </a:cxn>
              <a:cxn ang="0">
                <a:pos x="connsiteX6893" y="connsiteY6893"/>
              </a:cxn>
              <a:cxn ang="0">
                <a:pos x="connsiteX6894" y="connsiteY6894"/>
              </a:cxn>
              <a:cxn ang="0">
                <a:pos x="connsiteX6895" y="connsiteY6895"/>
              </a:cxn>
              <a:cxn ang="0">
                <a:pos x="connsiteX6896" y="connsiteY6896"/>
              </a:cxn>
              <a:cxn ang="0">
                <a:pos x="connsiteX6897" y="connsiteY6897"/>
              </a:cxn>
              <a:cxn ang="0">
                <a:pos x="connsiteX6898" y="connsiteY6898"/>
              </a:cxn>
              <a:cxn ang="0">
                <a:pos x="connsiteX6899" y="connsiteY6899"/>
              </a:cxn>
              <a:cxn ang="0">
                <a:pos x="connsiteX6900" y="connsiteY6900"/>
              </a:cxn>
              <a:cxn ang="0">
                <a:pos x="connsiteX6901" y="connsiteY6901"/>
              </a:cxn>
              <a:cxn ang="0">
                <a:pos x="connsiteX6902" y="connsiteY6902"/>
              </a:cxn>
              <a:cxn ang="0">
                <a:pos x="connsiteX6903" y="connsiteY6903"/>
              </a:cxn>
              <a:cxn ang="0">
                <a:pos x="connsiteX6904" y="connsiteY6904"/>
              </a:cxn>
              <a:cxn ang="0">
                <a:pos x="connsiteX6905" y="connsiteY6905"/>
              </a:cxn>
              <a:cxn ang="0">
                <a:pos x="connsiteX6906" y="connsiteY6906"/>
              </a:cxn>
              <a:cxn ang="0">
                <a:pos x="connsiteX6907" y="connsiteY6907"/>
              </a:cxn>
              <a:cxn ang="0">
                <a:pos x="connsiteX6908" y="connsiteY6908"/>
              </a:cxn>
              <a:cxn ang="0">
                <a:pos x="connsiteX6909" y="connsiteY6909"/>
              </a:cxn>
              <a:cxn ang="0">
                <a:pos x="connsiteX6910" y="connsiteY6910"/>
              </a:cxn>
              <a:cxn ang="0">
                <a:pos x="connsiteX6911" y="connsiteY6911"/>
              </a:cxn>
              <a:cxn ang="0">
                <a:pos x="connsiteX6912" y="connsiteY6912"/>
              </a:cxn>
              <a:cxn ang="0">
                <a:pos x="connsiteX6913" y="connsiteY6913"/>
              </a:cxn>
              <a:cxn ang="0">
                <a:pos x="connsiteX6914" y="connsiteY6914"/>
              </a:cxn>
              <a:cxn ang="0">
                <a:pos x="connsiteX6915" y="connsiteY6915"/>
              </a:cxn>
              <a:cxn ang="0">
                <a:pos x="connsiteX6916" y="connsiteY6916"/>
              </a:cxn>
              <a:cxn ang="0">
                <a:pos x="connsiteX6917" y="connsiteY6917"/>
              </a:cxn>
              <a:cxn ang="0">
                <a:pos x="connsiteX6918" y="connsiteY6918"/>
              </a:cxn>
              <a:cxn ang="0">
                <a:pos x="connsiteX6919" y="connsiteY6919"/>
              </a:cxn>
              <a:cxn ang="0">
                <a:pos x="connsiteX6920" y="connsiteY6920"/>
              </a:cxn>
              <a:cxn ang="0">
                <a:pos x="connsiteX6921" y="connsiteY6921"/>
              </a:cxn>
              <a:cxn ang="0">
                <a:pos x="connsiteX6922" y="connsiteY6922"/>
              </a:cxn>
              <a:cxn ang="0">
                <a:pos x="connsiteX6923" y="connsiteY6923"/>
              </a:cxn>
              <a:cxn ang="0">
                <a:pos x="connsiteX6924" y="connsiteY6924"/>
              </a:cxn>
              <a:cxn ang="0">
                <a:pos x="connsiteX6925" y="connsiteY6925"/>
              </a:cxn>
              <a:cxn ang="0">
                <a:pos x="connsiteX6926" y="connsiteY6926"/>
              </a:cxn>
              <a:cxn ang="0">
                <a:pos x="connsiteX6927" y="connsiteY6927"/>
              </a:cxn>
              <a:cxn ang="0">
                <a:pos x="connsiteX6928" y="connsiteY6928"/>
              </a:cxn>
              <a:cxn ang="0">
                <a:pos x="connsiteX6929" y="connsiteY6929"/>
              </a:cxn>
              <a:cxn ang="0">
                <a:pos x="connsiteX6930" y="connsiteY6930"/>
              </a:cxn>
              <a:cxn ang="0">
                <a:pos x="connsiteX6931" y="connsiteY6931"/>
              </a:cxn>
              <a:cxn ang="0">
                <a:pos x="connsiteX6932" y="connsiteY6932"/>
              </a:cxn>
              <a:cxn ang="0">
                <a:pos x="connsiteX6933" y="connsiteY6933"/>
              </a:cxn>
              <a:cxn ang="0">
                <a:pos x="connsiteX6934" y="connsiteY6934"/>
              </a:cxn>
              <a:cxn ang="0">
                <a:pos x="connsiteX6935" y="connsiteY6935"/>
              </a:cxn>
              <a:cxn ang="0">
                <a:pos x="connsiteX6936" y="connsiteY6936"/>
              </a:cxn>
              <a:cxn ang="0">
                <a:pos x="connsiteX6937" y="connsiteY6937"/>
              </a:cxn>
              <a:cxn ang="0">
                <a:pos x="connsiteX6938" y="connsiteY6938"/>
              </a:cxn>
              <a:cxn ang="0">
                <a:pos x="connsiteX6939" y="connsiteY6939"/>
              </a:cxn>
              <a:cxn ang="0">
                <a:pos x="connsiteX6940" y="connsiteY6940"/>
              </a:cxn>
              <a:cxn ang="0">
                <a:pos x="connsiteX6941" y="connsiteY6941"/>
              </a:cxn>
              <a:cxn ang="0">
                <a:pos x="connsiteX6942" y="connsiteY6942"/>
              </a:cxn>
              <a:cxn ang="0">
                <a:pos x="connsiteX6943" y="connsiteY6943"/>
              </a:cxn>
              <a:cxn ang="0">
                <a:pos x="connsiteX6944" y="connsiteY6944"/>
              </a:cxn>
              <a:cxn ang="0">
                <a:pos x="connsiteX6945" y="connsiteY6945"/>
              </a:cxn>
              <a:cxn ang="0">
                <a:pos x="connsiteX6946" y="connsiteY6946"/>
              </a:cxn>
              <a:cxn ang="0">
                <a:pos x="connsiteX6947" y="connsiteY6947"/>
              </a:cxn>
              <a:cxn ang="0">
                <a:pos x="connsiteX6948" y="connsiteY6948"/>
              </a:cxn>
              <a:cxn ang="0">
                <a:pos x="connsiteX6949" y="connsiteY6949"/>
              </a:cxn>
              <a:cxn ang="0">
                <a:pos x="connsiteX6950" y="connsiteY6950"/>
              </a:cxn>
              <a:cxn ang="0">
                <a:pos x="connsiteX6951" y="connsiteY6951"/>
              </a:cxn>
              <a:cxn ang="0">
                <a:pos x="connsiteX6952" y="connsiteY6952"/>
              </a:cxn>
              <a:cxn ang="0">
                <a:pos x="connsiteX6953" y="connsiteY6953"/>
              </a:cxn>
              <a:cxn ang="0">
                <a:pos x="connsiteX6954" y="connsiteY6954"/>
              </a:cxn>
              <a:cxn ang="0">
                <a:pos x="connsiteX6955" y="connsiteY6955"/>
              </a:cxn>
              <a:cxn ang="0">
                <a:pos x="connsiteX6956" y="connsiteY6956"/>
              </a:cxn>
              <a:cxn ang="0">
                <a:pos x="connsiteX6957" y="connsiteY6957"/>
              </a:cxn>
              <a:cxn ang="0">
                <a:pos x="connsiteX6958" y="connsiteY6958"/>
              </a:cxn>
              <a:cxn ang="0">
                <a:pos x="connsiteX6959" y="connsiteY6959"/>
              </a:cxn>
              <a:cxn ang="0">
                <a:pos x="connsiteX6960" y="connsiteY6960"/>
              </a:cxn>
              <a:cxn ang="0">
                <a:pos x="connsiteX6961" y="connsiteY6961"/>
              </a:cxn>
              <a:cxn ang="0">
                <a:pos x="connsiteX6962" y="connsiteY6962"/>
              </a:cxn>
              <a:cxn ang="0">
                <a:pos x="connsiteX6963" y="connsiteY6963"/>
              </a:cxn>
              <a:cxn ang="0">
                <a:pos x="connsiteX6964" y="connsiteY6964"/>
              </a:cxn>
              <a:cxn ang="0">
                <a:pos x="connsiteX6965" y="connsiteY6965"/>
              </a:cxn>
              <a:cxn ang="0">
                <a:pos x="connsiteX6966" y="connsiteY6966"/>
              </a:cxn>
              <a:cxn ang="0">
                <a:pos x="connsiteX6967" y="connsiteY6967"/>
              </a:cxn>
              <a:cxn ang="0">
                <a:pos x="connsiteX6968" y="connsiteY6968"/>
              </a:cxn>
              <a:cxn ang="0">
                <a:pos x="connsiteX6969" y="connsiteY6969"/>
              </a:cxn>
              <a:cxn ang="0">
                <a:pos x="connsiteX6970" y="connsiteY6970"/>
              </a:cxn>
              <a:cxn ang="0">
                <a:pos x="connsiteX6971" y="connsiteY6971"/>
              </a:cxn>
              <a:cxn ang="0">
                <a:pos x="connsiteX6972" y="connsiteY6972"/>
              </a:cxn>
              <a:cxn ang="0">
                <a:pos x="connsiteX6973" y="connsiteY6973"/>
              </a:cxn>
              <a:cxn ang="0">
                <a:pos x="connsiteX6974" y="connsiteY6974"/>
              </a:cxn>
              <a:cxn ang="0">
                <a:pos x="connsiteX6975" y="connsiteY6975"/>
              </a:cxn>
              <a:cxn ang="0">
                <a:pos x="connsiteX6976" y="connsiteY6976"/>
              </a:cxn>
              <a:cxn ang="0">
                <a:pos x="connsiteX6977" y="connsiteY6977"/>
              </a:cxn>
              <a:cxn ang="0">
                <a:pos x="connsiteX6978" y="connsiteY6978"/>
              </a:cxn>
              <a:cxn ang="0">
                <a:pos x="connsiteX6979" y="connsiteY6979"/>
              </a:cxn>
              <a:cxn ang="0">
                <a:pos x="connsiteX6980" y="connsiteY6980"/>
              </a:cxn>
              <a:cxn ang="0">
                <a:pos x="connsiteX6981" y="connsiteY6981"/>
              </a:cxn>
              <a:cxn ang="0">
                <a:pos x="connsiteX6982" y="connsiteY6982"/>
              </a:cxn>
              <a:cxn ang="0">
                <a:pos x="connsiteX6983" y="connsiteY6983"/>
              </a:cxn>
              <a:cxn ang="0">
                <a:pos x="connsiteX6984" y="connsiteY6984"/>
              </a:cxn>
              <a:cxn ang="0">
                <a:pos x="connsiteX6985" y="connsiteY6985"/>
              </a:cxn>
              <a:cxn ang="0">
                <a:pos x="connsiteX6986" y="connsiteY6986"/>
              </a:cxn>
              <a:cxn ang="0">
                <a:pos x="connsiteX6987" y="connsiteY6987"/>
              </a:cxn>
              <a:cxn ang="0">
                <a:pos x="connsiteX6988" y="connsiteY6988"/>
              </a:cxn>
              <a:cxn ang="0">
                <a:pos x="connsiteX6989" y="connsiteY6989"/>
              </a:cxn>
              <a:cxn ang="0">
                <a:pos x="connsiteX6990" y="connsiteY6990"/>
              </a:cxn>
              <a:cxn ang="0">
                <a:pos x="connsiteX6991" y="connsiteY6991"/>
              </a:cxn>
              <a:cxn ang="0">
                <a:pos x="connsiteX6992" y="connsiteY6992"/>
              </a:cxn>
              <a:cxn ang="0">
                <a:pos x="connsiteX6993" y="connsiteY6993"/>
              </a:cxn>
              <a:cxn ang="0">
                <a:pos x="connsiteX6994" y="connsiteY6994"/>
              </a:cxn>
              <a:cxn ang="0">
                <a:pos x="connsiteX6995" y="connsiteY6995"/>
              </a:cxn>
              <a:cxn ang="0">
                <a:pos x="connsiteX6996" y="connsiteY6996"/>
              </a:cxn>
              <a:cxn ang="0">
                <a:pos x="connsiteX6997" y="connsiteY6997"/>
              </a:cxn>
              <a:cxn ang="0">
                <a:pos x="connsiteX6998" y="connsiteY6998"/>
              </a:cxn>
              <a:cxn ang="0">
                <a:pos x="connsiteX6999" y="connsiteY6999"/>
              </a:cxn>
              <a:cxn ang="0">
                <a:pos x="connsiteX7000" y="connsiteY7000"/>
              </a:cxn>
              <a:cxn ang="0">
                <a:pos x="connsiteX7001" y="connsiteY7001"/>
              </a:cxn>
              <a:cxn ang="0">
                <a:pos x="connsiteX7002" y="connsiteY7002"/>
              </a:cxn>
              <a:cxn ang="0">
                <a:pos x="connsiteX7003" y="connsiteY7003"/>
              </a:cxn>
              <a:cxn ang="0">
                <a:pos x="connsiteX7004" y="connsiteY7004"/>
              </a:cxn>
              <a:cxn ang="0">
                <a:pos x="connsiteX7005" y="connsiteY7005"/>
              </a:cxn>
              <a:cxn ang="0">
                <a:pos x="connsiteX7006" y="connsiteY7006"/>
              </a:cxn>
              <a:cxn ang="0">
                <a:pos x="connsiteX7007" y="connsiteY7007"/>
              </a:cxn>
              <a:cxn ang="0">
                <a:pos x="connsiteX7008" y="connsiteY7008"/>
              </a:cxn>
              <a:cxn ang="0">
                <a:pos x="connsiteX7009" y="connsiteY7009"/>
              </a:cxn>
              <a:cxn ang="0">
                <a:pos x="connsiteX7010" y="connsiteY7010"/>
              </a:cxn>
              <a:cxn ang="0">
                <a:pos x="connsiteX7011" y="connsiteY7011"/>
              </a:cxn>
              <a:cxn ang="0">
                <a:pos x="connsiteX7012" y="connsiteY7012"/>
              </a:cxn>
              <a:cxn ang="0">
                <a:pos x="connsiteX7013" y="connsiteY7013"/>
              </a:cxn>
              <a:cxn ang="0">
                <a:pos x="connsiteX7014" y="connsiteY7014"/>
              </a:cxn>
              <a:cxn ang="0">
                <a:pos x="connsiteX7015" y="connsiteY7015"/>
              </a:cxn>
              <a:cxn ang="0">
                <a:pos x="connsiteX7016" y="connsiteY7016"/>
              </a:cxn>
              <a:cxn ang="0">
                <a:pos x="connsiteX7017" y="connsiteY7017"/>
              </a:cxn>
              <a:cxn ang="0">
                <a:pos x="connsiteX7018" y="connsiteY7018"/>
              </a:cxn>
              <a:cxn ang="0">
                <a:pos x="connsiteX7019" y="connsiteY7019"/>
              </a:cxn>
              <a:cxn ang="0">
                <a:pos x="connsiteX7020" y="connsiteY7020"/>
              </a:cxn>
              <a:cxn ang="0">
                <a:pos x="connsiteX7021" y="connsiteY7021"/>
              </a:cxn>
              <a:cxn ang="0">
                <a:pos x="connsiteX7022" y="connsiteY7022"/>
              </a:cxn>
              <a:cxn ang="0">
                <a:pos x="connsiteX7023" y="connsiteY7023"/>
              </a:cxn>
              <a:cxn ang="0">
                <a:pos x="connsiteX7024" y="connsiteY7024"/>
              </a:cxn>
              <a:cxn ang="0">
                <a:pos x="connsiteX7025" y="connsiteY7025"/>
              </a:cxn>
              <a:cxn ang="0">
                <a:pos x="connsiteX7026" y="connsiteY7026"/>
              </a:cxn>
              <a:cxn ang="0">
                <a:pos x="connsiteX7027" y="connsiteY7027"/>
              </a:cxn>
              <a:cxn ang="0">
                <a:pos x="connsiteX7028" y="connsiteY7028"/>
              </a:cxn>
              <a:cxn ang="0">
                <a:pos x="connsiteX7029" y="connsiteY7029"/>
              </a:cxn>
              <a:cxn ang="0">
                <a:pos x="connsiteX7030" y="connsiteY7030"/>
              </a:cxn>
              <a:cxn ang="0">
                <a:pos x="connsiteX7031" y="connsiteY7031"/>
              </a:cxn>
              <a:cxn ang="0">
                <a:pos x="connsiteX7032" y="connsiteY7032"/>
              </a:cxn>
              <a:cxn ang="0">
                <a:pos x="connsiteX7033" y="connsiteY7033"/>
              </a:cxn>
              <a:cxn ang="0">
                <a:pos x="connsiteX7034" y="connsiteY7034"/>
              </a:cxn>
              <a:cxn ang="0">
                <a:pos x="connsiteX7035" y="connsiteY7035"/>
              </a:cxn>
              <a:cxn ang="0">
                <a:pos x="connsiteX7036" y="connsiteY7036"/>
              </a:cxn>
              <a:cxn ang="0">
                <a:pos x="connsiteX7037" y="connsiteY7037"/>
              </a:cxn>
              <a:cxn ang="0">
                <a:pos x="connsiteX7038" y="connsiteY7038"/>
              </a:cxn>
              <a:cxn ang="0">
                <a:pos x="connsiteX7039" y="connsiteY7039"/>
              </a:cxn>
              <a:cxn ang="0">
                <a:pos x="connsiteX7040" y="connsiteY7040"/>
              </a:cxn>
              <a:cxn ang="0">
                <a:pos x="connsiteX7041" y="connsiteY7041"/>
              </a:cxn>
              <a:cxn ang="0">
                <a:pos x="connsiteX7042" y="connsiteY7042"/>
              </a:cxn>
              <a:cxn ang="0">
                <a:pos x="connsiteX7043" y="connsiteY7043"/>
              </a:cxn>
              <a:cxn ang="0">
                <a:pos x="connsiteX7044" y="connsiteY7044"/>
              </a:cxn>
              <a:cxn ang="0">
                <a:pos x="connsiteX7045" y="connsiteY7045"/>
              </a:cxn>
              <a:cxn ang="0">
                <a:pos x="connsiteX7046" y="connsiteY7046"/>
              </a:cxn>
              <a:cxn ang="0">
                <a:pos x="connsiteX7047" y="connsiteY7047"/>
              </a:cxn>
              <a:cxn ang="0">
                <a:pos x="connsiteX7048" y="connsiteY7048"/>
              </a:cxn>
              <a:cxn ang="0">
                <a:pos x="connsiteX7049" y="connsiteY7049"/>
              </a:cxn>
              <a:cxn ang="0">
                <a:pos x="connsiteX7050" y="connsiteY7050"/>
              </a:cxn>
              <a:cxn ang="0">
                <a:pos x="connsiteX7051" y="connsiteY7051"/>
              </a:cxn>
              <a:cxn ang="0">
                <a:pos x="connsiteX7052" y="connsiteY7052"/>
              </a:cxn>
              <a:cxn ang="0">
                <a:pos x="connsiteX7053" y="connsiteY7053"/>
              </a:cxn>
              <a:cxn ang="0">
                <a:pos x="connsiteX7054" y="connsiteY7054"/>
              </a:cxn>
              <a:cxn ang="0">
                <a:pos x="connsiteX7055" y="connsiteY7055"/>
              </a:cxn>
              <a:cxn ang="0">
                <a:pos x="connsiteX7056" y="connsiteY7056"/>
              </a:cxn>
              <a:cxn ang="0">
                <a:pos x="connsiteX7057" y="connsiteY7057"/>
              </a:cxn>
              <a:cxn ang="0">
                <a:pos x="connsiteX7058" y="connsiteY7058"/>
              </a:cxn>
              <a:cxn ang="0">
                <a:pos x="connsiteX7059" y="connsiteY7059"/>
              </a:cxn>
              <a:cxn ang="0">
                <a:pos x="connsiteX7060" y="connsiteY7060"/>
              </a:cxn>
              <a:cxn ang="0">
                <a:pos x="connsiteX7061" y="connsiteY7061"/>
              </a:cxn>
              <a:cxn ang="0">
                <a:pos x="connsiteX7062" y="connsiteY7062"/>
              </a:cxn>
              <a:cxn ang="0">
                <a:pos x="connsiteX7063" y="connsiteY7063"/>
              </a:cxn>
              <a:cxn ang="0">
                <a:pos x="connsiteX7064" y="connsiteY7064"/>
              </a:cxn>
              <a:cxn ang="0">
                <a:pos x="connsiteX7065" y="connsiteY7065"/>
              </a:cxn>
              <a:cxn ang="0">
                <a:pos x="connsiteX7066" y="connsiteY7066"/>
              </a:cxn>
              <a:cxn ang="0">
                <a:pos x="connsiteX7067" y="connsiteY7067"/>
              </a:cxn>
              <a:cxn ang="0">
                <a:pos x="connsiteX7068" y="connsiteY7068"/>
              </a:cxn>
              <a:cxn ang="0">
                <a:pos x="connsiteX7069" y="connsiteY7069"/>
              </a:cxn>
              <a:cxn ang="0">
                <a:pos x="connsiteX7070" y="connsiteY7070"/>
              </a:cxn>
              <a:cxn ang="0">
                <a:pos x="connsiteX7071" y="connsiteY7071"/>
              </a:cxn>
              <a:cxn ang="0">
                <a:pos x="connsiteX7072" y="connsiteY7072"/>
              </a:cxn>
              <a:cxn ang="0">
                <a:pos x="connsiteX7073" y="connsiteY7073"/>
              </a:cxn>
              <a:cxn ang="0">
                <a:pos x="connsiteX7074" y="connsiteY7074"/>
              </a:cxn>
              <a:cxn ang="0">
                <a:pos x="connsiteX7075" y="connsiteY7075"/>
              </a:cxn>
              <a:cxn ang="0">
                <a:pos x="connsiteX7076" y="connsiteY7076"/>
              </a:cxn>
              <a:cxn ang="0">
                <a:pos x="connsiteX7077" y="connsiteY7077"/>
              </a:cxn>
              <a:cxn ang="0">
                <a:pos x="connsiteX7078" y="connsiteY7078"/>
              </a:cxn>
              <a:cxn ang="0">
                <a:pos x="connsiteX7079" y="connsiteY7079"/>
              </a:cxn>
              <a:cxn ang="0">
                <a:pos x="connsiteX7080" y="connsiteY7080"/>
              </a:cxn>
              <a:cxn ang="0">
                <a:pos x="connsiteX7081" y="connsiteY7081"/>
              </a:cxn>
              <a:cxn ang="0">
                <a:pos x="connsiteX7082" y="connsiteY7082"/>
              </a:cxn>
              <a:cxn ang="0">
                <a:pos x="connsiteX7083" y="connsiteY7083"/>
              </a:cxn>
              <a:cxn ang="0">
                <a:pos x="connsiteX7084" y="connsiteY7084"/>
              </a:cxn>
              <a:cxn ang="0">
                <a:pos x="connsiteX7085" y="connsiteY7085"/>
              </a:cxn>
              <a:cxn ang="0">
                <a:pos x="connsiteX7086" y="connsiteY7086"/>
              </a:cxn>
              <a:cxn ang="0">
                <a:pos x="connsiteX7087" y="connsiteY7087"/>
              </a:cxn>
              <a:cxn ang="0">
                <a:pos x="connsiteX7088" y="connsiteY7088"/>
              </a:cxn>
              <a:cxn ang="0">
                <a:pos x="connsiteX7089" y="connsiteY7089"/>
              </a:cxn>
              <a:cxn ang="0">
                <a:pos x="connsiteX7090" y="connsiteY7090"/>
              </a:cxn>
              <a:cxn ang="0">
                <a:pos x="connsiteX7091" y="connsiteY7091"/>
              </a:cxn>
              <a:cxn ang="0">
                <a:pos x="connsiteX7092" y="connsiteY7092"/>
              </a:cxn>
              <a:cxn ang="0">
                <a:pos x="connsiteX7093" y="connsiteY7093"/>
              </a:cxn>
              <a:cxn ang="0">
                <a:pos x="connsiteX7094" y="connsiteY7094"/>
              </a:cxn>
              <a:cxn ang="0">
                <a:pos x="connsiteX7095" y="connsiteY7095"/>
              </a:cxn>
              <a:cxn ang="0">
                <a:pos x="connsiteX7096" y="connsiteY7096"/>
              </a:cxn>
              <a:cxn ang="0">
                <a:pos x="connsiteX7097" y="connsiteY7097"/>
              </a:cxn>
              <a:cxn ang="0">
                <a:pos x="connsiteX7098" y="connsiteY7098"/>
              </a:cxn>
              <a:cxn ang="0">
                <a:pos x="connsiteX7099" y="connsiteY7099"/>
              </a:cxn>
              <a:cxn ang="0">
                <a:pos x="connsiteX7100" y="connsiteY7100"/>
              </a:cxn>
              <a:cxn ang="0">
                <a:pos x="connsiteX7101" y="connsiteY7101"/>
              </a:cxn>
              <a:cxn ang="0">
                <a:pos x="connsiteX7102" y="connsiteY7102"/>
              </a:cxn>
              <a:cxn ang="0">
                <a:pos x="connsiteX7103" y="connsiteY7103"/>
              </a:cxn>
              <a:cxn ang="0">
                <a:pos x="connsiteX7104" y="connsiteY7104"/>
              </a:cxn>
              <a:cxn ang="0">
                <a:pos x="connsiteX7105" y="connsiteY7105"/>
              </a:cxn>
              <a:cxn ang="0">
                <a:pos x="connsiteX7106" y="connsiteY7106"/>
              </a:cxn>
              <a:cxn ang="0">
                <a:pos x="connsiteX7107" y="connsiteY7107"/>
              </a:cxn>
              <a:cxn ang="0">
                <a:pos x="connsiteX7108" y="connsiteY7108"/>
              </a:cxn>
              <a:cxn ang="0">
                <a:pos x="connsiteX7109" y="connsiteY7109"/>
              </a:cxn>
              <a:cxn ang="0">
                <a:pos x="connsiteX7110" y="connsiteY7110"/>
              </a:cxn>
              <a:cxn ang="0">
                <a:pos x="connsiteX7111" y="connsiteY7111"/>
              </a:cxn>
              <a:cxn ang="0">
                <a:pos x="connsiteX7112" y="connsiteY7112"/>
              </a:cxn>
              <a:cxn ang="0">
                <a:pos x="connsiteX7113" y="connsiteY7113"/>
              </a:cxn>
              <a:cxn ang="0">
                <a:pos x="connsiteX7114" y="connsiteY7114"/>
              </a:cxn>
              <a:cxn ang="0">
                <a:pos x="connsiteX7115" y="connsiteY7115"/>
              </a:cxn>
              <a:cxn ang="0">
                <a:pos x="connsiteX7116" y="connsiteY7116"/>
              </a:cxn>
              <a:cxn ang="0">
                <a:pos x="connsiteX7117" y="connsiteY7117"/>
              </a:cxn>
              <a:cxn ang="0">
                <a:pos x="connsiteX7118" y="connsiteY7118"/>
              </a:cxn>
              <a:cxn ang="0">
                <a:pos x="connsiteX7119" y="connsiteY7119"/>
              </a:cxn>
              <a:cxn ang="0">
                <a:pos x="connsiteX7120" y="connsiteY7120"/>
              </a:cxn>
              <a:cxn ang="0">
                <a:pos x="connsiteX7121" y="connsiteY7121"/>
              </a:cxn>
              <a:cxn ang="0">
                <a:pos x="connsiteX7122" y="connsiteY7122"/>
              </a:cxn>
              <a:cxn ang="0">
                <a:pos x="connsiteX7123" y="connsiteY7123"/>
              </a:cxn>
              <a:cxn ang="0">
                <a:pos x="connsiteX7124" y="connsiteY7124"/>
              </a:cxn>
              <a:cxn ang="0">
                <a:pos x="connsiteX7125" y="connsiteY7125"/>
              </a:cxn>
              <a:cxn ang="0">
                <a:pos x="connsiteX7126" y="connsiteY7126"/>
              </a:cxn>
              <a:cxn ang="0">
                <a:pos x="connsiteX7127" y="connsiteY7127"/>
              </a:cxn>
              <a:cxn ang="0">
                <a:pos x="connsiteX7128" y="connsiteY7128"/>
              </a:cxn>
              <a:cxn ang="0">
                <a:pos x="connsiteX7129" y="connsiteY7129"/>
              </a:cxn>
              <a:cxn ang="0">
                <a:pos x="connsiteX7130" y="connsiteY7130"/>
              </a:cxn>
              <a:cxn ang="0">
                <a:pos x="connsiteX7131" y="connsiteY7131"/>
              </a:cxn>
              <a:cxn ang="0">
                <a:pos x="connsiteX7132" y="connsiteY7132"/>
              </a:cxn>
              <a:cxn ang="0">
                <a:pos x="connsiteX7133" y="connsiteY7133"/>
              </a:cxn>
              <a:cxn ang="0">
                <a:pos x="connsiteX7134" y="connsiteY7134"/>
              </a:cxn>
              <a:cxn ang="0">
                <a:pos x="connsiteX7135" y="connsiteY7135"/>
              </a:cxn>
              <a:cxn ang="0">
                <a:pos x="connsiteX7136" y="connsiteY7136"/>
              </a:cxn>
              <a:cxn ang="0">
                <a:pos x="connsiteX7137" y="connsiteY7137"/>
              </a:cxn>
              <a:cxn ang="0">
                <a:pos x="connsiteX7138" y="connsiteY7138"/>
              </a:cxn>
              <a:cxn ang="0">
                <a:pos x="connsiteX7139" y="connsiteY7139"/>
              </a:cxn>
              <a:cxn ang="0">
                <a:pos x="connsiteX7140" y="connsiteY7140"/>
              </a:cxn>
              <a:cxn ang="0">
                <a:pos x="connsiteX7141" y="connsiteY7141"/>
              </a:cxn>
              <a:cxn ang="0">
                <a:pos x="connsiteX7142" y="connsiteY7142"/>
              </a:cxn>
              <a:cxn ang="0">
                <a:pos x="connsiteX7143" y="connsiteY7143"/>
              </a:cxn>
              <a:cxn ang="0">
                <a:pos x="connsiteX7144" y="connsiteY7144"/>
              </a:cxn>
              <a:cxn ang="0">
                <a:pos x="connsiteX7145" y="connsiteY7145"/>
              </a:cxn>
              <a:cxn ang="0">
                <a:pos x="connsiteX7146" y="connsiteY7146"/>
              </a:cxn>
              <a:cxn ang="0">
                <a:pos x="connsiteX7147" y="connsiteY7147"/>
              </a:cxn>
              <a:cxn ang="0">
                <a:pos x="connsiteX7148" y="connsiteY7148"/>
              </a:cxn>
              <a:cxn ang="0">
                <a:pos x="connsiteX7149" y="connsiteY7149"/>
              </a:cxn>
              <a:cxn ang="0">
                <a:pos x="connsiteX7150" y="connsiteY7150"/>
              </a:cxn>
              <a:cxn ang="0">
                <a:pos x="connsiteX7151" y="connsiteY7151"/>
              </a:cxn>
              <a:cxn ang="0">
                <a:pos x="connsiteX7152" y="connsiteY7152"/>
              </a:cxn>
              <a:cxn ang="0">
                <a:pos x="connsiteX7153" y="connsiteY7153"/>
              </a:cxn>
              <a:cxn ang="0">
                <a:pos x="connsiteX7154" y="connsiteY7154"/>
              </a:cxn>
              <a:cxn ang="0">
                <a:pos x="connsiteX7155" y="connsiteY7155"/>
              </a:cxn>
              <a:cxn ang="0">
                <a:pos x="connsiteX7156" y="connsiteY7156"/>
              </a:cxn>
              <a:cxn ang="0">
                <a:pos x="connsiteX7157" y="connsiteY7157"/>
              </a:cxn>
              <a:cxn ang="0">
                <a:pos x="connsiteX7158" y="connsiteY7158"/>
              </a:cxn>
              <a:cxn ang="0">
                <a:pos x="connsiteX7159" y="connsiteY7159"/>
              </a:cxn>
              <a:cxn ang="0">
                <a:pos x="connsiteX7160" y="connsiteY7160"/>
              </a:cxn>
              <a:cxn ang="0">
                <a:pos x="connsiteX7161" y="connsiteY7161"/>
              </a:cxn>
              <a:cxn ang="0">
                <a:pos x="connsiteX7162" y="connsiteY7162"/>
              </a:cxn>
              <a:cxn ang="0">
                <a:pos x="connsiteX7163" y="connsiteY7163"/>
              </a:cxn>
              <a:cxn ang="0">
                <a:pos x="connsiteX7164" y="connsiteY7164"/>
              </a:cxn>
              <a:cxn ang="0">
                <a:pos x="connsiteX7165" y="connsiteY7165"/>
              </a:cxn>
              <a:cxn ang="0">
                <a:pos x="connsiteX7166" y="connsiteY7166"/>
              </a:cxn>
              <a:cxn ang="0">
                <a:pos x="connsiteX7167" y="connsiteY7167"/>
              </a:cxn>
              <a:cxn ang="0">
                <a:pos x="connsiteX7168" y="connsiteY7168"/>
              </a:cxn>
              <a:cxn ang="0">
                <a:pos x="connsiteX7169" y="connsiteY7169"/>
              </a:cxn>
              <a:cxn ang="0">
                <a:pos x="connsiteX7170" y="connsiteY7170"/>
              </a:cxn>
              <a:cxn ang="0">
                <a:pos x="connsiteX7171" y="connsiteY7171"/>
              </a:cxn>
              <a:cxn ang="0">
                <a:pos x="connsiteX7172" y="connsiteY7172"/>
              </a:cxn>
              <a:cxn ang="0">
                <a:pos x="connsiteX7173" y="connsiteY7173"/>
              </a:cxn>
              <a:cxn ang="0">
                <a:pos x="connsiteX7174" y="connsiteY7174"/>
              </a:cxn>
              <a:cxn ang="0">
                <a:pos x="connsiteX7175" y="connsiteY7175"/>
              </a:cxn>
              <a:cxn ang="0">
                <a:pos x="connsiteX7176" y="connsiteY7176"/>
              </a:cxn>
              <a:cxn ang="0">
                <a:pos x="connsiteX7177" y="connsiteY7177"/>
              </a:cxn>
              <a:cxn ang="0">
                <a:pos x="connsiteX7178" y="connsiteY7178"/>
              </a:cxn>
              <a:cxn ang="0">
                <a:pos x="connsiteX7179" y="connsiteY7179"/>
              </a:cxn>
              <a:cxn ang="0">
                <a:pos x="connsiteX7180" y="connsiteY7180"/>
              </a:cxn>
              <a:cxn ang="0">
                <a:pos x="connsiteX7181" y="connsiteY7181"/>
              </a:cxn>
              <a:cxn ang="0">
                <a:pos x="connsiteX7182" y="connsiteY7182"/>
              </a:cxn>
              <a:cxn ang="0">
                <a:pos x="connsiteX7183" y="connsiteY7183"/>
              </a:cxn>
              <a:cxn ang="0">
                <a:pos x="connsiteX7184" y="connsiteY7184"/>
              </a:cxn>
              <a:cxn ang="0">
                <a:pos x="connsiteX7185" y="connsiteY7185"/>
              </a:cxn>
              <a:cxn ang="0">
                <a:pos x="connsiteX7186" y="connsiteY7186"/>
              </a:cxn>
              <a:cxn ang="0">
                <a:pos x="connsiteX7187" y="connsiteY7187"/>
              </a:cxn>
              <a:cxn ang="0">
                <a:pos x="connsiteX7188" y="connsiteY7188"/>
              </a:cxn>
              <a:cxn ang="0">
                <a:pos x="connsiteX7189" y="connsiteY7189"/>
              </a:cxn>
              <a:cxn ang="0">
                <a:pos x="connsiteX7190" y="connsiteY7190"/>
              </a:cxn>
              <a:cxn ang="0">
                <a:pos x="connsiteX7191" y="connsiteY7191"/>
              </a:cxn>
              <a:cxn ang="0">
                <a:pos x="connsiteX7192" y="connsiteY7192"/>
              </a:cxn>
              <a:cxn ang="0">
                <a:pos x="connsiteX7193" y="connsiteY7193"/>
              </a:cxn>
              <a:cxn ang="0">
                <a:pos x="connsiteX7194" y="connsiteY7194"/>
              </a:cxn>
              <a:cxn ang="0">
                <a:pos x="connsiteX7195" y="connsiteY7195"/>
              </a:cxn>
              <a:cxn ang="0">
                <a:pos x="connsiteX7196" y="connsiteY7196"/>
              </a:cxn>
              <a:cxn ang="0">
                <a:pos x="connsiteX7197" y="connsiteY7197"/>
              </a:cxn>
              <a:cxn ang="0">
                <a:pos x="connsiteX7198" y="connsiteY7198"/>
              </a:cxn>
              <a:cxn ang="0">
                <a:pos x="connsiteX7199" y="connsiteY7199"/>
              </a:cxn>
              <a:cxn ang="0">
                <a:pos x="connsiteX7200" y="connsiteY7200"/>
              </a:cxn>
              <a:cxn ang="0">
                <a:pos x="connsiteX7201" y="connsiteY7201"/>
              </a:cxn>
              <a:cxn ang="0">
                <a:pos x="connsiteX7202" y="connsiteY7202"/>
              </a:cxn>
              <a:cxn ang="0">
                <a:pos x="connsiteX7203" y="connsiteY7203"/>
              </a:cxn>
              <a:cxn ang="0">
                <a:pos x="connsiteX7204" y="connsiteY7204"/>
              </a:cxn>
              <a:cxn ang="0">
                <a:pos x="connsiteX7205" y="connsiteY7205"/>
              </a:cxn>
              <a:cxn ang="0">
                <a:pos x="connsiteX7206" y="connsiteY7206"/>
              </a:cxn>
              <a:cxn ang="0">
                <a:pos x="connsiteX7207" y="connsiteY7207"/>
              </a:cxn>
              <a:cxn ang="0">
                <a:pos x="connsiteX7208" y="connsiteY7208"/>
              </a:cxn>
              <a:cxn ang="0">
                <a:pos x="connsiteX7209" y="connsiteY7209"/>
              </a:cxn>
              <a:cxn ang="0">
                <a:pos x="connsiteX7210" y="connsiteY7210"/>
              </a:cxn>
              <a:cxn ang="0">
                <a:pos x="connsiteX7211" y="connsiteY7211"/>
              </a:cxn>
              <a:cxn ang="0">
                <a:pos x="connsiteX7212" y="connsiteY7212"/>
              </a:cxn>
              <a:cxn ang="0">
                <a:pos x="connsiteX7213" y="connsiteY7213"/>
              </a:cxn>
              <a:cxn ang="0">
                <a:pos x="connsiteX7214" y="connsiteY7214"/>
              </a:cxn>
              <a:cxn ang="0">
                <a:pos x="connsiteX7215" y="connsiteY7215"/>
              </a:cxn>
              <a:cxn ang="0">
                <a:pos x="connsiteX7216" y="connsiteY7216"/>
              </a:cxn>
              <a:cxn ang="0">
                <a:pos x="connsiteX7217" y="connsiteY7217"/>
              </a:cxn>
              <a:cxn ang="0">
                <a:pos x="connsiteX7218" y="connsiteY7218"/>
              </a:cxn>
              <a:cxn ang="0">
                <a:pos x="connsiteX7219" y="connsiteY7219"/>
              </a:cxn>
              <a:cxn ang="0">
                <a:pos x="connsiteX7220" y="connsiteY7220"/>
              </a:cxn>
              <a:cxn ang="0">
                <a:pos x="connsiteX7221" y="connsiteY7221"/>
              </a:cxn>
              <a:cxn ang="0">
                <a:pos x="connsiteX7222" y="connsiteY7222"/>
              </a:cxn>
              <a:cxn ang="0">
                <a:pos x="connsiteX7223" y="connsiteY7223"/>
              </a:cxn>
              <a:cxn ang="0">
                <a:pos x="connsiteX7224" y="connsiteY7224"/>
              </a:cxn>
              <a:cxn ang="0">
                <a:pos x="connsiteX7225" y="connsiteY7225"/>
              </a:cxn>
              <a:cxn ang="0">
                <a:pos x="connsiteX7226" y="connsiteY7226"/>
              </a:cxn>
              <a:cxn ang="0">
                <a:pos x="connsiteX7227" y="connsiteY7227"/>
              </a:cxn>
              <a:cxn ang="0">
                <a:pos x="connsiteX7228" y="connsiteY7228"/>
              </a:cxn>
              <a:cxn ang="0">
                <a:pos x="connsiteX7229" y="connsiteY7229"/>
              </a:cxn>
              <a:cxn ang="0">
                <a:pos x="connsiteX7230" y="connsiteY7230"/>
              </a:cxn>
              <a:cxn ang="0">
                <a:pos x="connsiteX7231" y="connsiteY7231"/>
              </a:cxn>
              <a:cxn ang="0">
                <a:pos x="connsiteX7232" y="connsiteY7232"/>
              </a:cxn>
              <a:cxn ang="0">
                <a:pos x="connsiteX7233" y="connsiteY7233"/>
              </a:cxn>
              <a:cxn ang="0">
                <a:pos x="connsiteX7234" y="connsiteY7234"/>
              </a:cxn>
              <a:cxn ang="0">
                <a:pos x="connsiteX7235" y="connsiteY7235"/>
              </a:cxn>
              <a:cxn ang="0">
                <a:pos x="connsiteX7236" y="connsiteY7236"/>
              </a:cxn>
              <a:cxn ang="0">
                <a:pos x="connsiteX7237" y="connsiteY7237"/>
              </a:cxn>
              <a:cxn ang="0">
                <a:pos x="connsiteX7238" y="connsiteY7238"/>
              </a:cxn>
              <a:cxn ang="0">
                <a:pos x="connsiteX7239" y="connsiteY7239"/>
              </a:cxn>
              <a:cxn ang="0">
                <a:pos x="connsiteX7240" y="connsiteY7240"/>
              </a:cxn>
              <a:cxn ang="0">
                <a:pos x="connsiteX7241" y="connsiteY7241"/>
              </a:cxn>
              <a:cxn ang="0">
                <a:pos x="connsiteX7242" y="connsiteY7242"/>
              </a:cxn>
              <a:cxn ang="0">
                <a:pos x="connsiteX7243" y="connsiteY7243"/>
              </a:cxn>
              <a:cxn ang="0">
                <a:pos x="connsiteX7244" y="connsiteY7244"/>
              </a:cxn>
              <a:cxn ang="0">
                <a:pos x="connsiteX7245" y="connsiteY7245"/>
              </a:cxn>
              <a:cxn ang="0">
                <a:pos x="connsiteX7246" y="connsiteY7246"/>
              </a:cxn>
              <a:cxn ang="0">
                <a:pos x="connsiteX7247" y="connsiteY7247"/>
              </a:cxn>
              <a:cxn ang="0">
                <a:pos x="connsiteX7248" y="connsiteY7248"/>
              </a:cxn>
              <a:cxn ang="0">
                <a:pos x="connsiteX7249" y="connsiteY7249"/>
              </a:cxn>
              <a:cxn ang="0">
                <a:pos x="connsiteX7250" y="connsiteY7250"/>
              </a:cxn>
              <a:cxn ang="0">
                <a:pos x="connsiteX7251" y="connsiteY7251"/>
              </a:cxn>
              <a:cxn ang="0">
                <a:pos x="connsiteX7252" y="connsiteY7252"/>
              </a:cxn>
              <a:cxn ang="0">
                <a:pos x="connsiteX7253" y="connsiteY7253"/>
              </a:cxn>
              <a:cxn ang="0">
                <a:pos x="connsiteX7254" y="connsiteY7254"/>
              </a:cxn>
              <a:cxn ang="0">
                <a:pos x="connsiteX7255" y="connsiteY7255"/>
              </a:cxn>
              <a:cxn ang="0">
                <a:pos x="connsiteX7256" y="connsiteY7256"/>
              </a:cxn>
              <a:cxn ang="0">
                <a:pos x="connsiteX7257" y="connsiteY7257"/>
              </a:cxn>
              <a:cxn ang="0">
                <a:pos x="connsiteX7258" y="connsiteY7258"/>
              </a:cxn>
              <a:cxn ang="0">
                <a:pos x="connsiteX7259" y="connsiteY7259"/>
              </a:cxn>
              <a:cxn ang="0">
                <a:pos x="connsiteX7260" y="connsiteY7260"/>
              </a:cxn>
              <a:cxn ang="0">
                <a:pos x="connsiteX7261" y="connsiteY7261"/>
              </a:cxn>
              <a:cxn ang="0">
                <a:pos x="connsiteX7262" y="connsiteY7262"/>
              </a:cxn>
              <a:cxn ang="0">
                <a:pos x="connsiteX7263" y="connsiteY7263"/>
              </a:cxn>
              <a:cxn ang="0">
                <a:pos x="connsiteX7264" y="connsiteY7264"/>
              </a:cxn>
              <a:cxn ang="0">
                <a:pos x="connsiteX7265" y="connsiteY7265"/>
              </a:cxn>
              <a:cxn ang="0">
                <a:pos x="connsiteX7266" y="connsiteY7266"/>
              </a:cxn>
              <a:cxn ang="0">
                <a:pos x="connsiteX7267" y="connsiteY7267"/>
              </a:cxn>
              <a:cxn ang="0">
                <a:pos x="connsiteX7268" y="connsiteY7268"/>
              </a:cxn>
              <a:cxn ang="0">
                <a:pos x="connsiteX7269" y="connsiteY7269"/>
              </a:cxn>
              <a:cxn ang="0">
                <a:pos x="connsiteX7270" y="connsiteY7270"/>
              </a:cxn>
              <a:cxn ang="0">
                <a:pos x="connsiteX7271" y="connsiteY7271"/>
              </a:cxn>
              <a:cxn ang="0">
                <a:pos x="connsiteX7272" y="connsiteY7272"/>
              </a:cxn>
              <a:cxn ang="0">
                <a:pos x="connsiteX7273" y="connsiteY7273"/>
              </a:cxn>
              <a:cxn ang="0">
                <a:pos x="connsiteX7274" y="connsiteY7274"/>
              </a:cxn>
              <a:cxn ang="0">
                <a:pos x="connsiteX7275" y="connsiteY7275"/>
              </a:cxn>
              <a:cxn ang="0">
                <a:pos x="connsiteX7276" y="connsiteY7276"/>
              </a:cxn>
              <a:cxn ang="0">
                <a:pos x="connsiteX7277" y="connsiteY7277"/>
              </a:cxn>
              <a:cxn ang="0">
                <a:pos x="connsiteX7278" y="connsiteY7278"/>
              </a:cxn>
              <a:cxn ang="0">
                <a:pos x="connsiteX7279" y="connsiteY7279"/>
              </a:cxn>
              <a:cxn ang="0">
                <a:pos x="connsiteX7280" y="connsiteY7280"/>
              </a:cxn>
              <a:cxn ang="0">
                <a:pos x="connsiteX7281" y="connsiteY7281"/>
              </a:cxn>
              <a:cxn ang="0">
                <a:pos x="connsiteX7282" y="connsiteY7282"/>
              </a:cxn>
              <a:cxn ang="0">
                <a:pos x="connsiteX7283" y="connsiteY7283"/>
              </a:cxn>
              <a:cxn ang="0">
                <a:pos x="connsiteX7284" y="connsiteY7284"/>
              </a:cxn>
              <a:cxn ang="0">
                <a:pos x="connsiteX7285" y="connsiteY7285"/>
              </a:cxn>
              <a:cxn ang="0">
                <a:pos x="connsiteX7286" y="connsiteY7286"/>
              </a:cxn>
              <a:cxn ang="0">
                <a:pos x="connsiteX7287" y="connsiteY7287"/>
              </a:cxn>
              <a:cxn ang="0">
                <a:pos x="connsiteX7288" y="connsiteY7288"/>
              </a:cxn>
              <a:cxn ang="0">
                <a:pos x="connsiteX7289" y="connsiteY7289"/>
              </a:cxn>
              <a:cxn ang="0">
                <a:pos x="connsiteX7290" y="connsiteY7290"/>
              </a:cxn>
              <a:cxn ang="0">
                <a:pos x="connsiteX7291" y="connsiteY7291"/>
              </a:cxn>
              <a:cxn ang="0">
                <a:pos x="connsiteX7292" y="connsiteY7292"/>
              </a:cxn>
              <a:cxn ang="0">
                <a:pos x="connsiteX7293" y="connsiteY7293"/>
              </a:cxn>
              <a:cxn ang="0">
                <a:pos x="connsiteX7294" y="connsiteY7294"/>
              </a:cxn>
              <a:cxn ang="0">
                <a:pos x="connsiteX7295" y="connsiteY7295"/>
              </a:cxn>
              <a:cxn ang="0">
                <a:pos x="connsiteX7296" y="connsiteY7296"/>
              </a:cxn>
              <a:cxn ang="0">
                <a:pos x="connsiteX7297" y="connsiteY7297"/>
              </a:cxn>
              <a:cxn ang="0">
                <a:pos x="connsiteX7298" y="connsiteY7298"/>
              </a:cxn>
              <a:cxn ang="0">
                <a:pos x="connsiteX7299" y="connsiteY7299"/>
              </a:cxn>
              <a:cxn ang="0">
                <a:pos x="connsiteX7300" y="connsiteY7300"/>
              </a:cxn>
              <a:cxn ang="0">
                <a:pos x="connsiteX7301" y="connsiteY7301"/>
              </a:cxn>
              <a:cxn ang="0">
                <a:pos x="connsiteX7302" y="connsiteY7302"/>
              </a:cxn>
              <a:cxn ang="0">
                <a:pos x="connsiteX7303" y="connsiteY7303"/>
              </a:cxn>
              <a:cxn ang="0">
                <a:pos x="connsiteX7304" y="connsiteY7304"/>
              </a:cxn>
              <a:cxn ang="0">
                <a:pos x="connsiteX7305" y="connsiteY7305"/>
              </a:cxn>
              <a:cxn ang="0">
                <a:pos x="connsiteX7306" y="connsiteY7306"/>
              </a:cxn>
              <a:cxn ang="0">
                <a:pos x="connsiteX7307" y="connsiteY7307"/>
              </a:cxn>
              <a:cxn ang="0">
                <a:pos x="connsiteX7308" y="connsiteY7308"/>
              </a:cxn>
              <a:cxn ang="0">
                <a:pos x="connsiteX7309" y="connsiteY7309"/>
              </a:cxn>
              <a:cxn ang="0">
                <a:pos x="connsiteX7310" y="connsiteY7310"/>
              </a:cxn>
              <a:cxn ang="0">
                <a:pos x="connsiteX7311" y="connsiteY7311"/>
              </a:cxn>
              <a:cxn ang="0">
                <a:pos x="connsiteX7312" y="connsiteY7312"/>
              </a:cxn>
              <a:cxn ang="0">
                <a:pos x="connsiteX7313" y="connsiteY7313"/>
              </a:cxn>
              <a:cxn ang="0">
                <a:pos x="connsiteX7314" y="connsiteY7314"/>
              </a:cxn>
              <a:cxn ang="0">
                <a:pos x="connsiteX7315" y="connsiteY7315"/>
              </a:cxn>
              <a:cxn ang="0">
                <a:pos x="connsiteX7316" y="connsiteY7316"/>
              </a:cxn>
              <a:cxn ang="0">
                <a:pos x="connsiteX7317" y="connsiteY7317"/>
              </a:cxn>
              <a:cxn ang="0">
                <a:pos x="connsiteX7318" y="connsiteY7318"/>
              </a:cxn>
              <a:cxn ang="0">
                <a:pos x="connsiteX7319" y="connsiteY7319"/>
              </a:cxn>
              <a:cxn ang="0">
                <a:pos x="connsiteX7320" y="connsiteY7320"/>
              </a:cxn>
              <a:cxn ang="0">
                <a:pos x="connsiteX7321" y="connsiteY7321"/>
              </a:cxn>
              <a:cxn ang="0">
                <a:pos x="connsiteX7322" y="connsiteY7322"/>
              </a:cxn>
              <a:cxn ang="0">
                <a:pos x="connsiteX7323" y="connsiteY7323"/>
              </a:cxn>
              <a:cxn ang="0">
                <a:pos x="connsiteX7324" y="connsiteY7324"/>
              </a:cxn>
              <a:cxn ang="0">
                <a:pos x="connsiteX7325" y="connsiteY7325"/>
              </a:cxn>
              <a:cxn ang="0">
                <a:pos x="connsiteX7326" y="connsiteY7326"/>
              </a:cxn>
              <a:cxn ang="0">
                <a:pos x="connsiteX7327" y="connsiteY7327"/>
              </a:cxn>
              <a:cxn ang="0">
                <a:pos x="connsiteX7328" y="connsiteY7328"/>
              </a:cxn>
              <a:cxn ang="0">
                <a:pos x="connsiteX7329" y="connsiteY7329"/>
              </a:cxn>
              <a:cxn ang="0">
                <a:pos x="connsiteX7330" y="connsiteY7330"/>
              </a:cxn>
              <a:cxn ang="0">
                <a:pos x="connsiteX7331" y="connsiteY7331"/>
              </a:cxn>
              <a:cxn ang="0">
                <a:pos x="connsiteX7332" y="connsiteY7332"/>
              </a:cxn>
              <a:cxn ang="0">
                <a:pos x="connsiteX7333" y="connsiteY7333"/>
              </a:cxn>
              <a:cxn ang="0">
                <a:pos x="connsiteX7334" y="connsiteY7334"/>
              </a:cxn>
              <a:cxn ang="0">
                <a:pos x="connsiteX7335" y="connsiteY7335"/>
              </a:cxn>
              <a:cxn ang="0">
                <a:pos x="connsiteX7336" y="connsiteY7336"/>
              </a:cxn>
              <a:cxn ang="0">
                <a:pos x="connsiteX7337" y="connsiteY7337"/>
              </a:cxn>
              <a:cxn ang="0">
                <a:pos x="connsiteX7338" y="connsiteY7338"/>
              </a:cxn>
              <a:cxn ang="0">
                <a:pos x="connsiteX7339" y="connsiteY7339"/>
              </a:cxn>
              <a:cxn ang="0">
                <a:pos x="connsiteX7340" y="connsiteY7340"/>
              </a:cxn>
              <a:cxn ang="0">
                <a:pos x="connsiteX7341" y="connsiteY7341"/>
              </a:cxn>
              <a:cxn ang="0">
                <a:pos x="connsiteX7342" y="connsiteY7342"/>
              </a:cxn>
              <a:cxn ang="0">
                <a:pos x="connsiteX7343" y="connsiteY7343"/>
              </a:cxn>
              <a:cxn ang="0">
                <a:pos x="connsiteX7344" y="connsiteY7344"/>
              </a:cxn>
              <a:cxn ang="0">
                <a:pos x="connsiteX7345" y="connsiteY7345"/>
              </a:cxn>
              <a:cxn ang="0">
                <a:pos x="connsiteX7346" y="connsiteY7346"/>
              </a:cxn>
              <a:cxn ang="0">
                <a:pos x="connsiteX7347" y="connsiteY7347"/>
              </a:cxn>
              <a:cxn ang="0">
                <a:pos x="connsiteX7348" y="connsiteY7348"/>
              </a:cxn>
              <a:cxn ang="0">
                <a:pos x="connsiteX7349" y="connsiteY7349"/>
              </a:cxn>
              <a:cxn ang="0">
                <a:pos x="connsiteX7350" y="connsiteY7350"/>
              </a:cxn>
              <a:cxn ang="0">
                <a:pos x="connsiteX7351" y="connsiteY7351"/>
              </a:cxn>
              <a:cxn ang="0">
                <a:pos x="connsiteX7352" y="connsiteY7352"/>
              </a:cxn>
              <a:cxn ang="0">
                <a:pos x="connsiteX7353" y="connsiteY7353"/>
              </a:cxn>
              <a:cxn ang="0">
                <a:pos x="connsiteX7354" y="connsiteY7354"/>
              </a:cxn>
              <a:cxn ang="0">
                <a:pos x="connsiteX7355" y="connsiteY7355"/>
              </a:cxn>
              <a:cxn ang="0">
                <a:pos x="connsiteX7356" y="connsiteY7356"/>
              </a:cxn>
              <a:cxn ang="0">
                <a:pos x="connsiteX7357" y="connsiteY7357"/>
              </a:cxn>
              <a:cxn ang="0">
                <a:pos x="connsiteX7358" y="connsiteY7358"/>
              </a:cxn>
              <a:cxn ang="0">
                <a:pos x="connsiteX7359" y="connsiteY7359"/>
              </a:cxn>
              <a:cxn ang="0">
                <a:pos x="connsiteX7360" y="connsiteY7360"/>
              </a:cxn>
              <a:cxn ang="0">
                <a:pos x="connsiteX7361" y="connsiteY7361"/>
              </a:cxn>
              <a:cxn ang="0">
                <a:pos x="connsiteX7362" y="connsiteY7362"/>
              </a:cxn>
              <a:cxn ang="0">
                <a:pos x="connsiteX7363" y="connsiteY7363"/>
              </a:cxn>
              <a:cxn ang="0">
                <a:pos x="connsiteX7364" y="connsiteY7364"/>
              </a:cxn>
              <a:cxn ang="0">
                <a:pos x="connsiteX7365" y="connsiteY7365"/>
              </a:cxn>
              <a:cxn ang="0">
                <a:pos x="connsiteX7366" y="connsiteY7366"/>
              </a:cxn>
              <a:cxn ang="0">
                <a:pos x="connsiteX7367" y="connsiteY7367"/>
              </a:cxn>
              <a:cxn ang="0">
                <a:pos x="connsiteX7368" y="connsiteY7368"/>
              </a:cxn>
              <a:cxn ang="0">
                <a:pos x="connsiteX7369" y="connsiteY7369"/>
              </a:cxn>
              <a:cxn ang="0">
                <a:pos x="connsiteX7370" y="connsiteY7370"/>
              </a:cxn>
              <a:cxn ang="0">
                <a:pos x="connsiteX7371" y="connsiteY7371"/>
              </a:cxn>
              <a:cxn ang="0">
                <a:pos x="connsiteX7372" y="connsiteY7372"/>
              </a:cxn>
              <a:cxn ang="0">
                <a:pos x="connsiteX7373" y="connsiteY7373"/>
              </a:cxn>
              <a:cxn ang="0">
                <a:pos x="connsiteX7374" y="connsiteY7374"/>
              </a:cxn>
              <a:cxn ang="0">
                <a:pos x="connsiteX7375" y="connsiteY7375"/>
              </a:cxn>
              <a:cxn ang="0">
                <a:pos x="connsiteX7376" y="connsiteY7376"/>
              </a:cxn>
              <a:cxn ang="0">
                <a:pos x="connsiteX7377" y="connsiteY7377"/>
              </a:cxn>
              <a:cxn ang="0">
                <a:pos x="connsiteX7378" y="connsiteY7378"/>
              </a:cxn>
              <a:cxn ang="0">
                <a:pos x="connsiteX7379" y="connsiteY7379"/>
              </a:cxn>
              <a:cxn ang="0">
                <a:pos x="connsiteX7380" y="connsiteY7380"/>
              </a:cxn>
              <a:cxn ang="0">
                <a:pos x="connsiteX7381" y="connsiteY7381"/>
              </a:cxn>
              <a:cxn ang="0">
                <a:pos x="connsiteX7382" y="connsiteY7382"/>
              </a:cxn>
              <a:cxn ang="0">
                <a:pos x="connsiteX7383" y="connsiteY7383"/>
              </a:cxn>
              <a:cxn ang="0">
                <a:pos x="connsiteX7384" y="connsiteY7384"/>
              </a:cxn>
              <a:cxn ang="0">
                <a:pos x="connsiteX7385" y="connsiteY7385"/>
              </a:cxn>
              <a:cxn ang="0">
                <a:pos x="connsiteX7386" y="connsiteY7386"/>
              </a:cxn>
              <a:cxn ang="0">
                <a:pos x="connsiteX7387" y="connsiteY7387"/>
              </a:cxn>
              <a:cxn ang="0">
                <a:pos x="connsiteX7388" y="connsiteY7388"/>
              </a:cxn>
              <a:cxn ang="0">
                <a:pos x="connsiteX7389" y="connsiteY7389"/>
              </a:cxn>
              <a:cxn ang="0">
                <a:pos x="connsiteX7390" y="connsiteY7390"/>
              </a:cxn>
              <a:cxn ang="0">
                <a:pos x="connsiteX7391" y="connsiteY7391"/>
              </a:cxn>
              <a:cxn ang="0">
                <a:pos x="connsiteX7392" y="connsiteY7392"/>
              </a:cxn>
              <a:cxn ang="0">
                <a:pos x="connsiteX7393" y="connsiteY7393"/>
              </a:cxn>
              <a:cxn ang="0">
                <a:pos x="connsiteX7394" y="connsiteY7394"/>
              </a:cxn>
              <a:cxn ang="0">
                <a:pos x="connsiteX7395" y="connsiteY7395"/>
              </a:cxn>
              <a:cxn ang="0">
                <a:pos x="connsiteX7396" y="connsiteY7396"/>
              </a:cxn>
              <a:cxn ang="0">
                <a:pos x="connsiteX7397" y="connsiteY7397"/>
              </a:cxn>
              <a:cxn ang="0">
                <a:pos x="connsiteX7398" y="connsiteY7398"/>
              </a:cxn>
              <a:cxn ang="0">
                <a:pos x="connsiteX7399" y="connsiteY7399"/>
              </a:cxn>
              <a:cxn ang="0">
                <a:pos x="connsiteX7400" y="connsiteY7400"/>
              </a:cxn>
              <a:cxn ang="0">
                <a:pos x="connsiteX7401" y="connsiteY7401"/>
              </a:cxn>
              <a:cxn ang="0">
                <a:pos x="connsiteX7402" y="connsiteY7402"/>
              </a:cxn>
              <a:cxn ang="0">
                <a:pos x="connsiteX7403" y="connsiteY7403"/>
              </a:cxn>
              <a:cxn ang="0">
                <a:pos x="connsiteX7404" y="connsiteY7404"/>
              </a:cxn>
              <a:cxn ang="0">
                <a:pos x="connsiteX7405" y="connsiteY7405"/>
              </a:cxn>
              <a:cxn ang="0">
                <a:pos x="connsiteX7406" y="connsiteY7406"/>
              </a:cxn>
              <a:cxn ang="0">
                <a:pos x="connsiteX7407" y="connsiteY7407"/>
              </a:cxn>
              <a:cxn ang="0">
                <a:pos x="connsiteX7408" y="connsiteY7408"/>
              </a:cxn>
              <a:cxn ang="0">
                <a:pos x="connsiteX7409" y="connsiteY7409"/>
              </a:cxn>
              <a:cxn ang="0">
                <a:pos x="connsiteX7410" y="connsiteY7410"/>
              </a:cxn>
              <a:cxn ang="0">
                <a:pos x="connsiteX7411" y="connsiteY7411"/>
              </a:cxn>
              <a:cxn ang="0">
                <a:pos x="connsiteX7412" y="connsiteY7412"/>
              </a:cxn>
              <a:cxn ang="0">
                <a:pos x="connsiteX7413" y="connsiteY7413"/>
              </a:cxn>
              <a:cxn ang="0">
                <a:pos x="connsiteX7414" y="connsiteY7414"/>
              </a:cxn>
              <a:cxn ang="0">
                <a:pos x="connsiteX7415" y="connsiteY7415"/>
              </a:cxn>
              <a:cxn ang="0">
                <a:pos x="connsiteX7416" y="connsiteY7416"/>
              </a:cxn>
              <a:cxn ang="0">
                <a:pos x="connsiteX7417" y="connsiteY7417"/>
              </a:cxn>
              <a:cxn ang="0">
                <a:pos x="connsiteX7418" y="connsiteY7418"/>
              </a:cxn>
              <a:cxn ang="0">
                <a:pos x="connsiteX7419" y="connsiteY7419"/>
              </a:cxn>
              <a:cxn ang="0">
                <a:pos x="connsiteX7420" y="connsiteY7420"/>
              </a:cxn>
              <a:cxn ang="0">
                <a:pos x="connsiteX7421" y="connsiteY7421"/>
              </a:cxn>
              <a:cxn ang="0">
                <a:pos x="connsiteX7422" y="connsiteY7422"/>
              </a:cxn>
              <a:cxn ang="0">
                <a:pos x="connsiteX7423" y="connsiteY7423"/>
              </a:cxn>
              <a:cxn ang="0">
                <a:pos x="connsiteX7424" y="connsiteY7424"/>
              </a:cxn>
              <a:cxn ang="0">
                <a:pos x="connsiteX7425" y="connsiteY7425"/>
              </a:cxn>
              <a:cxn ang="0">
                <a:pos x="connsiteX7426" y="connsiteY7426"/>
              </a:cxn>
              <a:cxn ang="0">
                <a:pos x="connsiteX7427" y="connsiteY7427"/>
              </a:cxn>
              <a:cxn ang="0">
                <a:pos x="connsiteX7428" y="connsiteY7428"/>
              </a:cxn>
              <a:cxn ang="0">
                <a:pos x="connsiteX7429" y="connsiteY7429"/>
              </a:cxn>
              <a:cxn ang="0">
                <a:pos x="connsiteX7430" y="connsiteY7430"/>
              </a:cxn>
              <a:cxn ang="0">
                <a:pos x="connsiteX7431" y="connsiteY7431"/>
              </a:cxn>
              <a:cxn ang="0">
                <a:pos x="connsiteX7432" y="connsiteY7432"/>
              </a:cxn>
              <a:cxn ang="0">
                <a:pos x="connsiteX7433" y="connsiteY7433"/>
              </a:cxn>
              <a:cxn ang="0">
                <a:pos x="connsiteX7434" y="connsiteY7434"/>
              </a:cxn>
              <a:cxn ang="0">
                <a:pos x="connsiteX7435" y="connsiteY7435"/>
              </a:cxn>
              <a:cxn ang="0">
                <a:pos x="connsiteX7436" y="connsiteY7436"/>
              </a:cxn>
              <a:cxn ang="0">
                <a:pos x="connsiteX7437" y="connsiteY7437"/>
              </a:cxn>
              <a:cxn ang="0">
                <a:pos x="connsiteX7438" y="connsiteY7438"/>
              </a:cxn>
              <a:cxn ang="0">
                <a:pos x="connsiteX7439" y="connsiteY7439"/>
              </a:cxn>
              <a:cxn ang="0">
                <a:pos x="connsiteX7440" y="connsiteY7440"/>
              </a:cxn>
              <a:cxn ang="0">
                <a:pos x="connsiteX7441" y="connsiteY7441"/>
              </a:cxn>
              <a:cxn ang="0">
                <a:pos x="connsiteX7442" y="connsiteY7442"/>
              </a:cxn>
              <a:cxn ang="0">
                <a:pos x="connsiteX7443" y="connsiteY7443"/>
              </a:cxn>
              <a:cxn ang="0">
                <a:pos x="connsiteX7444" y="connsiteY7444"/>
              </a:cxn>
              <a:cxn ang="0">
                <a:pos x="connsiteX7445" y="connsiteY7445"/>
              </a:cxn>
              <a:cxn ang="0">
                <a:pos x="connsiteX7446" y="connsiteY7446"/>
              </a:cxn>
              <a:cxn ang="0">
                <a:pos x="connsiteX7447" y="connsiteY7447"/>
              </a:cxn>
              <a:cxn ang="0">
                <a:pos x="connsiteX7448" y="connsiteY7448"/>
              </a:cxn>
              <a:cxn ang="0">
                <a:pos x="connsiteX7449" y="connsiteY7449"/>
              </a:cxn>
              <a:cxn ang="0">
                <a:pos x="connsiteX7450" y="connsiteY7450"/>
              </a:cxn>
              <a:cxn ang="0">
                <a:pos x="connsiteX7451" y="connsiteY7451"/>
              </a:cxn>
              <a:cxn ang="0">
                <a:pos x="connsiteX7452" y="connsiteY7452"/>
              </a:cxn>
              <a:cxn ang="0">
                <a:pos x="connsiteX7453" y="connsiteY7453"/>
              </a:cxn>
              <a:cxn ang="0">
                <a:pos x="connsiteX7454" y="connsiteY7454"/>
              </a:cxn>
              <a:cxn ang="0">
                <a:pos x="connsiteX7455" y="connsiteY7455"/>
              </a:cxn>
              <a:cxn ang="0">
                <a:pos x="connsiteX7456" y="connsiteY7456"/>
              </a:cxn>
              <a:cxn ang="0">
                <a:pos x="connsiteX7457" y="connsiteY7457"/>
              </a:cxn>
              <a:cxn ang="0">
                <a:pos x="connsiteX7458" y="connsiteY7458"/>
              </a:cxn>
              <a:cxn ang="0">
                <a:pos x="connsiteX7459" y="connsiteY7459"/>
              </a:cxn>
              <a:cxn ang="0">
                <a:pos x="connsiteX7460" y="connsiteY7460"/>
              </a:cxn>
              <a:cxn ang="0">
                <a:pos x="connsiteX7461" y="connsiteY7461"/>
              </a:cxn>
              <a:cxn ang="0">
                <a:pos x="connsiteX7462" y="connsiteY7462"/>
              </a:cxn>
              <a:cxn ang="0">
                <a:pos x="connsiteX7463" y="connsiteY7463"/>
              </a:cxn>
              <a:cxn ang="0">
                <a:pos x="connsiteX7464" y="connsiteY7464"/>
              </a:cxn>
              <a:cxn ang="0">
                <a:pos x="connsiteX7465" y="connsiteY7465"/>
              </a:cxn>
              <a:cxn ang="0">
                <a:pos x="connsiteX7466" y="connsiteY7466"/>
              </a:cxn>
              <a:cxn ang="0">
                <a:pos x="connsiteX7467" y="connsiteY7467"/>
              </a:cxn>
              <a:cxn ang="0">
                <a:pos x="connsiteX7468" y="connsiteY7468"/>
              </a:cxn>
              <a:cxn ang="0">
                <a:pos x="connsiteX7469" y="connsiteY7469"/>
              </a:cxn>
              <a:cxn ang="0">
                <a:pos x="connsiteX7470" y="connsiteY7470"/>
              </a:cxn>
              <a:cxn ang="0">
                <a:pos x="connsiteX7471" y="connsiteY7471"/>
              </a:cxn>
              <a:cxn ang="0">
                <a:pos x="connsiteX7472" y="connsiteY7472"/>
              </a:cxn>
              <a:cxn ang="0">
                <a:pos x="connsiteX7473" y="connsiteY7473"/>
              </a:cxn>
              <a:cxn ang="0">
                <a:pos x="connsiteX7474" y="connsiteY7474"/>
              </a:cxn>
              <a:cxn ang="0">
                <a:pos x="connsiteX7475" y="connsiteY7475"/>
              </a:cxn>
              <a:cxn ang="0">
                <a:pos x="connsiteX7476" y="connsiteY7476"/>
              </a:cxn>
              <a:cxn ang="0">
                <a:pos x="connsiteX7477" y="connsiteY7477"/>
              </a:cxn>
              <a:cxn ang="0">
                <a:pos x="connsiteX7478" y="connsiteY7478"/>
              </a:cxn>
              <a:cxn ang="0">
                <a:pos x="connsiteX7479" y="connsiteY7479"/>
              </a:cxn>
              <a:cxn ang="0">
                <a:pos x="connsiteX7480" y="connsiteY7480"/>
              </a:cxn>
              <a:cxn ang="0">
                <a:pos x="connsiteX7481" y="connsiteY7481"/>
              </a:cxn>
              <a:cxn ang="0">
                <a:pos x="connsiteX7482" y="connsiteY7482"/>
              </a:cxn>
              <a:cxn ang="0">
                <a:pos x="connsiteX7483" y="connsiteY7483"/>
              </a:cxn>
              <a:cxn ang="0">
                <a:pos x="connsiteX7484" y="connsiteY7484"/>
              </a:cxn>
              <a:cxn ang="0">
                <a:pos x="connsiteX7485" y="connsiteY7485"/>
              </a:cxn>
              <a:cxn ang="0">
                <a:pos x="connsiteX7486" y="connsiteY7486"/>
              </a:cxn>
              <a:cxn ang="0">
                <a:pos x="connsiteX7487" y="connsiteY7487"/>
              </a:cxn>
              <a:cxn ang="0">
                <a:pos x="connsiteX7488" y="connsiteY7488"/>
              </a:cxn>
              <a:cxn ang="0">
                <a:pos x="connsiteX7489" y="connsiteY7489"/>
              </a:cxn>
              <a:cxn ang="0">
                <a:pos x="connsiteX7490" y="connsiteY7490"/>
              </a:cxn>
              <a:cxn ang="0">
                <a:pos x="connsiteX7491" y="connsiteY7491"/>
              </a:cxn>
              <a:cxn ang="0">
                <a:pos x="connsiteX7492" y="connsiteY7492"/>
              </a:cxn>
              <a:cxn ang="0">
                <a:pos x="connsiteX7493" y="connsiteY7493"/>
              </a:cxn>
              <a:cxn ang="0">
                <a:pos x="connsiteX7494" y="connsiteY7494"/>
              </a:cxn>
              <a:cxn ang="0">
                <a:pos x="connsiteX7495" y="connsiteY7495"/>
              </a:cxn>
              <a:cxn ang="0">
                <a:pos x="connsiteX7496" y="connsiteY7496"/>
              </a:cxn>
              <a:cxn ang="0">
                <a:pos x="connsiteX7497" y="connsiteY7497"/>
              </a:cxn>
              <a:cxn ang="0">
                <a:pos x="connsiteX7498" y="connsiteY7498"/>
              </a:cxn>
              <a:cxn ang="0">
                <a:pos x="connsiteX7499" y="connsiteY7499"/>
              </a:cxn>
              <a:cxn ang="0">
                <a:pos x="connsiteX7500" y="connsiteY7500"/>
              </a:cxn>
              <a:cxn ang="0">
                <a:pos x="connsiteX7501" y="connsiteY7501"/>
              </a:cxn>
              <a:cxn ang="0">
                <a:pos x="connsiteX7502" y="connsiteY7502"/>
              </a:cxn>
              <a:cxn ang="0">
                <a:pos x="connsiteX7503" y="connsiteY7503"/>
              </a:cxn>
              <a:cxn ang="0">
                <a:pos x="connsiteX7504" y="connsiteY7504"/>
              </a:cxn>
              <a:cxn ang="0">
                <a:pos x="connsiteX7505" y="connsiteY7505"/>
              </a:cxn>
              <a:cxn ang="0">
                <a:pos x="connsiteX7506" y="connsiteY7506"/>
              </a:cxn>
              <a:cxn ang="0">
                <a:pos x="connsiteX7507" y="connsiteY7507"/>
              </a:cxn>
              <a:cxn ang="0">
                <a:pos x="connsiteX7508" y="connsiteY7508"/>
              </a:cxn>
              <a:cxn ang="0">
                <a:pos x="connsiteX7509" y="connsiteY7509"/>
              </a:cxn>
              <a:cxn ang="0">
                <a:pos x="connsiteX7510" y="connsiteY7510"/>
              </a:cxn>
              <a:cxn ang="0">
                <a:pos x="connsiteX7511" y="connsiteY7511"/>
              </a:cxn>
              <a:cxn ang="0">
                <a:pos x="connsiteX7512" y="connsiteY7512"/>
              </a:cxn>
              <a:cxn ang="0">
                <a:pos x="connsiteX7513" y="connsiteY7513"/>
              </a:cxn>
              <a:cxn ang="0">
                <a:pos x="connsiteX7514" y="connsiteY7514"/>
              </a:cxn>
              <a:cxn ang="0">
                <a:pos x="connsiteX7515" y="connsiteY7515"/>
              </a:cxn>
              <a:cxn ang="0">
                <a:pos x="connsiteX7516" y="connsiteY7516"/>
              </a:cxn>
              <a:cxn ang="0">
                <a:pos x="connsiteX7517" y="connsiteY7517"/>
              </a:cxn>
              <a:cxn ang="0">
                <a:pos x="connsiteX7518" y="connsiteY7518"/>
              </a:cxn>
              <a:cxn ang="0">
                <a:pos x="connsiteX7519" y="connsiteY7519"/>
              </a:cxn>
              <a:cxn ang="0">
                <a:pos x="connsiteX7520" y="connsiteY7520"/>
              </a:cxn>
              <a:cxn ang="0">
                <a:pos x="connsiteX7521" y="connsiteY7521"/>
              </a:cxn>
              <a:cxn ang="0">
                <a:pos x="connsiteX7522" y="connsiteY7522"/>
              </a:cxn>
              <a:cxn ang="0">
                <a:pos x="connsiteX7523" y="connsiteY7523"/>
              </a:cxn>
              <a:cxn ang="0">
                <a:pos x="connsiteX7524" y="connsiteY7524"/>
              </a:cxn>
              <a:cxn ang="0">
                <a:pos x="connsiteX7525" y="connsiteY7525"/>
              </a:cxn>
              <a:cxn ang="0">
                <a:pos x="connsiteX7526" y="connsiteY7526"/>
              </a:cxn>
              <a:cxn ang="0">
                <a:pos x="connsiteX7527" y="connsiteY7527"/>
              </a:cxn>
              <a:cxn ang="0">
                <a:pos x="connsiteX7528" y="connsiteY7528"/>
              </a:cxn>
              <a:cxn ang="0">
                <a:pos x="connsiteX7529" y="connsiteY7529"/>
              </a:cxn>
              <a:cxn ang="0">
                <a:pos x="connsiteX7530" y="connsiteY7530"/>
              </a:cxn>
              <a:cxn ang="0">
                <a:pos x="connsiteX7531" y="connsiteY7531"/>
              </a:cxn>
              <a:cxn ang="0">
                <a:pos x="connsiteX7532" y="connsiteY7532"/>
              </a:cxn>
              <a:cxn ang="0">
                <a:pos x="connsiteX7533" y="connsiteY7533"/>
              </a:cxn>
              <a:cxn ang="0">
                <a:pos x="connsiteX7534" y="connsiteY7534"/>
              </a:cxn>
              <a:cxn ang="0">
                <a:pos x="connsiteX7535" y="connsiteY7535"/>
              </a:cxn>
              <a:cxn ang="0">
                <a:pos x="connsiteX7536" y="connsiteY7536"/>
              </a:cxn>
              <a:cxn ang="0">
                <a:pos x="connsiteX7537" y="connsiteY7537"/>
              </a:cxn>
              <a:cxn ang="0">
                <a:pos x="connsiteX7538" y="connsiteY7538"/>
              </a:cxn>
              <a:cxn ang="0">
                <a:pos x="connsiteX7539" y="connsiteY7539"/>
              </a:cxn>
              <a:cxn ang="0">
                <a:pos x="connsiteX7540" y="connsiteY7540"/>
              </a:cxn>
              <a:cxn ang="0">
                <a:pos x="connsiteX7541" y="connsiteY7541"/>
              </a:cxn>
              <a:cxn ang="0">
                <a:pos x="connsiteX7542" y="connsiteY7542"/>
              </a:cxn>
              <a:cxn ang="0">
                <a:pos x="connsiteX7543" y="connsiteY7543"/>
              </a:cxn>
              <a:cxn ang="0">
                <a:pos x="connsiteX7544" y="connsiteY7544"/>
              </a:cxn>
              <a:cxn ang="0">
                <a:pos x="connsiteX7545" y="connsiteY7545"/>
              </a:cxn>
              <a:cxn ang="0">
                <a:pos x="connsiteX7546" y="connsiteY7546"/>
              </a:cxn>
              <a:cxn ang="0">
                <a:pos x="connsiteX7547" y="connsiteY7547"/>
              </a:cxn>
              <a:cxn ang="0">
                <a:pos x="connsiteX7548" y="connsiteY7548"/>
              </a:cxn>
              <a:cxn ang="0">
                <a:pos x="connsiteX7549" y="connsiteY7549"/>
              </a:cxn>
              <a:cxn ang="0">
                <a:pos x="connsiteX7550" y="connsiteY7550"/>
              </a:cxn>
              <a:cxn ang="0">
                <a:pos x="connsiteX7551" y="connsiteY7551"/>
              </a:cxn>
              <a:cxn ang="0">
                <a:pos x="connsiteX7552" y="connsiteY7552"/>
              </a:cxn>
              <a:cxn ang="0">
                <a:pos x="connsiteX7553" y="connsiteY7553"/>
              </a:cxn>
              <a:cxn ang="0">
                <a:pos x="connsiteX7554" y="connsiteY7554"/>
              </a:cxn>
              <a:cxn ang="0">
                <a:pos x="connsiteX7555" y="connsiteY7555"/>
              </a:cxn>
              <a:cxn ang="0">
                <a:pos x="connsiteX7556" y="connsiteY7556"/>
              </a:cxn>
              <a:cxn ang="0">
                <a:pos x="connsiteX7557" y="connsiteY7557"/>
              </a:cxn>
              <a:cxn ang="0">
                <a:pos x="connsiteX7558" y="connsiteY7558"/>
              </a:cxn>
              <a:cxn ang="0">
                <a:pos x="connsiteX7559" y="connsiteY7559"/>
              </a:cxn>
              <a:cxn ang="0">
                <a:pos x="connsiteX7560" y="connsiteY7560"/>
              </a:cxn>
              <a:cxn ang="0">
                <a:pos x="connsiteX7561" y="connsiteY7561"/>
              </a:cxn>
              <a:cxn ang="0">
                <a:pos x="connsiteX7562" y="connsiteY7562"/>
              </a:cxn>
              <a:cxn ang="0">
                <a:pos x="connsiteX7563" y="connsiteY7563"/>
              </a:cxn>
              <a:cxn ang="0">
                <a:pos x="connsiteX7564" y="connsiteY7564"/>
              </a:cxn>
              <a:cxn ang="0">
                <a:pos x="connsiteX7565" y="connsiteY7565"/>
              </a:cxn>
              <a:cxn ang="0">
                <a:pos x="connsiteX7566" y="connsiteY7566"/>
              </a:cxn>
              <a:cxn ang="0">
                <a:pos x="connsiteX7567" y="connsiteY7567"/>
              </a:cxn>
              <a:cxn ang="0">
                <a:pos x="connsiteX7568" y="connsiteY7568"/>
              </a:cxn>
              <a:cxn ang="0">
                <a:pos x="connsiteX7569" y="connsiteY7569"/>
              </a:cxn>
              <a:cxn ang="0">
                <a:pos x="connsiteX7570" y="connsiteY7570"/>
              </a:cxn>
              <a:cxn ang="0">
                <a:pos x="connsiteX7571" y="connsiteY7571"/>
              </a:cxn>
              <a:cxn ang="0">
                <a:pos x="connsiteX7572" y="connsiteY7572"/>
              </a:cxn>
              <a:cxn ang="0">
                <a:pos x="connsiteX7573" y="connsiteY7573"/>
              </a:cxn>
              <a:cxn ang="0">
                <a:pos x="connsiteX7574" y="connsiteY7574"/>
              </a:cxn>
              <a:cxn ang="0">
                <a:pos x="connsiteX7575" y="connsiteY7575"/>
              </a:cxn>
              <a:cxn ang="0">
                <a:pos x="connsiteX7576" y="connsiteY7576"/>
              </a:cxn>
              <a:cxn ang="0">
                <a:pos x="connsiteX7577" y="connsiteY7577"/>
              </a:cxn>
              <a:cxn ang="0">
                <a:pos x="connsiteX7578" y="connsiteY7578"/>
              </a:cxn>
              <a:cxn ang="0">
                <a:pos x="connsiteX7579" y="connsiteY7579"/>
              </a:cxn>
              <a:cxn ang="0">
                <a:pos x="connsiteX7580" y="connsiteY7580"/>
              </a:cxn>
              <a:cxn ang="0">
                <a:pos x="connsiteX7581" y="connsiteY7581"/>
              </a:cxn>
              <a:cxn ang="0">
                <a:pos x="connsiteX7582" y="connsiteY7582"/>
              </a:cxn>
              <a:cxn ang="0">
                <a:pos x="connsiteX7583" y="connsiteY7583"/>
              </a:cxn>
              <a:cxn ang="0">
                <a:pos x="connsiteX7584" y="connsiteY7584"/>
              </a:cxn>
              <a:cxn ang="0">
                <a:pos x="connsiteX7585" y="connsiteY7585"/>
              </a:cxn>
              <a:cxn ang="0">
                <a:pos x="connsiteX7586" y="connsiteY7586"/>
              </a:cxn>
              <a:cxn ang="0">
                <a:pos x="connsiteX7587" y="connsiteY7587"/>
              </a:cxn>
              <a:cxn ang="0">
                <a:pos x="connsiteX7588" y="connsiteY7588"/>
              </a:cxn>
              <a:cxn ang="0">
                <a:pos x="connsiteX7589" y="connsiteY7589"/>
              </a:cxn>
              <a:cxn ang="0">
                <a:pos x="connsiteX7590" y="connsiteY7590"/>
              </a:cxn>
              <a:cxn ang="0">
                <a:pos x="connsiteX7591" y="connsiteY7591"/>
              </a:cxn>
              <a:cxn ang="0">
                <a:pos x="connsiteX7592" y="connsiteY7592"/>
              </a:cxn>
              <a:cxn ang="0">
                <a:pos x="connsiteX7593" y="connsiteY7593"/>
              </a:cxn>
              <a:cxn ang="0">
                <a:pos x="connsiteX7594" y="connsiteY7594"/>
              </a:cxn>
              <a:cxn ang="0">
                <a:pos x="connsiteX7595" y="connsiteY7595"/>
              </a:cxn>
              <a:cxn ang="0">
                <a:pos x="connsiteX7596" y="connsiteY7596"/>
              </a:cxn>
              <a:cxn ang="0">
                <a:pos x="connsiteX7597" y="connsiteY7597"/>
              </a:cxn>
              <a:cxn ang="0">
                <a:pos x="connsiteX7598" y="connsiteY7598"/>
              </a:cxn>
              <a:cxn ang="0">
                <a:pos x="connsiteX7599" y="connsiteY7599"/>
              </a:cxn>
              <a:cxn ang="0">
                <a:pos x="connsiteX7600" y="connsiteY7600"/>
              </a:cxn>
              <a:cxn ang="0">
                <a:pos x="connsiteX7601" y="connsiteY7601"/>
              </a:cxn>
              <a:cxn ang="0">
                <a:pos x="connsiteX7602" y="connsiteY7602"/>
              </a:cxn>
              <a:cxn ang="0">
                <a:pos x="connsiteX7603" y="connsiteY7603"/>
              </a:cxn>
              <a:cxn ang="0">
                <a:pos x="connsiteX7604" y="connsiteY7604"/>
              </a:cxn>
              <a:cxn ang="0">
                <a:pos x="connsiteX7605" y="connsiteY7605"/>
              </a:cxn>
              <a:cxn ang="0">
                <a:pos x="connsiteX7606" y="connsiteY7606"/>
              </a:cxn>
              <a:cxn ang="0">
                <a:pos x="connsiteX7607" y="connsiteY7607"/>
              </a:cxn>
              <a:cxn ang="0">
                <a:pos x="connsiteX7608" y="connsiteY7608"/>
              </a:cxn>
              <a:cxn ang="0">
                <a:pos x="connsiteX7609" y="connsiteY7609"/>
              </a:cxn>
              <a:cxn ang="0">
                <a:pos x="connsiteX7610" y="connsiteY7610"/>
              </a:cxn>
              <a:cxn ang="0">
                <a:pos x="connsiteX7611" y="connsiteY7611"/>
              </a:cxn>
              <a:cxn ang="0">
                <a:pos x="connsiteX7612" y="connsiteY7612"/>
              </a:cxn>
              <a:cxn ang="0">
                <a:pos x="connsiteX7613" y="connsiteY7613"/>
              </a:cxn>
              <a:cxn ang="0">
                <a:pos x="connsiteX7614" y="connsiteY7614"/>
              </a:cxn>
              <a:cxn ang="0">
                <a:pos x="connsiteX7615" y="connsiteY7615"/>
              </a:cxn>
              <a:cxn ang="0">
                <a:pos x="connsiteX7616" y="connsiteY7616"/>
              </a:cxn>
              <a:cxn ang="0">
                <a:pos x="connsiteX7617" y="connsiteY7617"/>
              </a:cxn>
              <a:cxn ang="0">
                <a:pos x="connsiteX7618" y="connsiteY7618"/>
              </a:cxn>
              <a:cxn ang="0">
                <a:pos x="connsiteX7619" y="connsiteY7619"/>
              </a:cxn>
              <a:cxn ang="0">
                <a:pos x="connsiteX7620" y="connsiteY7620"/>
              </a:cxn>
              <a:cxn ang="0">
                <a:pos x="connsiteX7621" y="connsiteY7621"/>
              </a:cxn>
              <a:cxn ang="0">
                <a:pos x="connsiteX7622" y="connsiteY7622"/>
              </a:cxn>
              <a:cxn ang="0">
                <a:pos x="connsiteX7623" y="connsiteY7623"/>
              </a:cxn>
              <a:cxn ang="0">
                <a:pos x="connsiteX7624" y="connsiteY7624"/>
              </a:cxn>
              <a:cxn ang="0">
                <a:pos x="connsiteX7625" y="connsiteY7625"/>
              </a:cxn>
              <a:cxn ang="0">
                <a:pos x="connsiteX7626" y="connsiteY7626"/>
              </a:cxn>
              <a:cxn ang="0">
                <a:pos x="connsiteX7627" y="connsiteY7627"/>
              </a:cxn>
              <a:cxn ang="0">
                <a:pos x="connsiteX7628" y="connsiteY7628"/>
              </a:cxn>
              <a:cxn ang="0">
                <a:pos x="connsiteX7629" y="connsiteY7629"/>
              </a:cxn>
              <a:cxn ang="0">
                <a:pos x="connsiteX7630" y="connsiteY7630"/>
              </a:cxn>
              <a:cxn ang="0">
                <a:pos x="connsiteX7631" y="connsiteY7631"/>
              </a:cxn>
              <a:cxn ang="0">
                <a:pos x="connsiteX7632" y="connsiteY7632"/>
              </a:cxn>
              <a:cxn ang="0">
                <a:pos x="connsiteX7633" y="connsiteY7633"/>
              </a:cxn>
              <a:cxn ang="0">
                <a:pos x="connsiteX7634" y="connsiteY7634"/>
              </a:cxn>
              <a:cxn ang="0">
                <a:pos x="connsiteX7635" y="connsiteY7635"/>
              </a:cxn>
              <a:cxn ang="0">
                <a:pos x="connsiteX7636" y="connsiteY7636"/>
              </a:cxn>
              <a:cxn ang="0">
                <a:pos x="connsiteX7637" y="connsiteY7637"/>
              </a:cxn>
              <a:cxn ang="0">
                <a:pos x="connsiteX7638" y="connsiteY7638"/>
              </a:cxn>
              <a:cxn ang="0">
                <a:pos x="connsiteX7639" y="connsiteY7639"/>
              </a:cxn>
              <a:cxn ang="0">
                <a:pos x="connsiteX7640" y="connsiteY7640"/>
              </a:cxn>
              <a:cxn ang="0">
                <a:pos x="connsiteX7641" y="connsiteY7641"/>
              </a:cxn>
              <a:cxn ang="0">
                <a:pos x="connsiteX7642" y="connsiteY7642"/>
              </a:cxn>
              <a:cxn ang="0">
                <a:pos x="connsiteX7643" y="connsiteY7643"/>
              </a:cxn>
              <a:cxn ang="0">
                <a:pos x="connsiteX7644" y="connsiteY7644"/>
              </a:cxn>
              <a:cxn ang="0">
                <a:pos x="connsiteX7645" y="connsiteY7645"/>
              </a:cxn>
              <a:cxn ang="0">
                <a:pos x="connsiteX7646" y="connsiteY7646"/>
              </a:cxn>
              <a:cxn ang="0">
                <a:pos x="connsiteX7647" y="connsiteY7647"/>
              </a:cxn>
              <a:cxn ang="0">
                <a:pos x="connsiteX7648" y="connsiteY7648"/>
              </a:cxn>
              <a:cxn ang="0">
                <a:pos x="connsiteX7649" y="connsiteY7649"/>
              </a:cxn>
              <a:cxn ang="0">
                <a:pos x="connsiteX7650" y="connsiteY7650"/>
              </a:cxn>
              <a:cxn ang="0">
                <a:pos x="connsiteX7651" y="connsiteY7651"/>
              </a:cxn>
              <a:cxn ang="0">
                <a:pos x="connsiteX7652" y="connsiteY7652"/>
              </a:cxn>
              <a:cxn ang="0">
                <a:pos x="connsiteX7653" y="connsiteY7653"/>
              </a:cxn>
              <a:cxn ang="0">
                <a:pos x="connsiteX7654" y="connsiteY7654"/>
              </a:cxn>
              <a:cxn ang="0">
                <a:pos x="connsiteX7655" y="connsiteY7655"/>
              </a:cxn>
              <a:cxn ang="0">
                <a:pos x="connsiteX7656" y="connsiteY7656"/>
              </a:cxn>
              <a:cxn ang="0">
                <a:pos x="connsiteX7657" y="connsiteY7657"/>
              </a:cxn>
              <a:cxn ang="0">
                <a:pos x="connsiteX7658" y="connsiteY7658"/>
              </a:cxn>
              <a:cxn ang="0">
                <a:pos x="connsiteX7659" y="connsiteY7659"/>
              </a:cxn>
              <a:cxn ang="0">
                <a:pos x="connsiteX7660" y="connsiteY7660"/>
              </a:cxn>
              <a:cxn ang="0">
                <a:pos x="connsiteX7661" y="connsiteY7661"/>
              </a:cxn>
              <a:cxn ang="0">
                <a:pos x="connsiteX7662" y="connsiteY7662"/>
              </a:cxn>
              <a:cxn ang="0">
                <a:pos x="connsiteX7663" y="connsiteY7663"/>
              </a:cxn>
              <a:cxn ang="0">
                <a:pos x="connsiteX7664" y="connsiteY7664"/>
              </a:cxn>
              <a:cxn ang="0">
                <a:pos x="connsiteX7665" y="connsiteY7665"/>
              </a:cxn>
              <a:cxn ang="0">
                <a:pos x="connsiteX7666" y="connsiteY7666"/>
              </a:cxn>
              <a:cxn ang="0">
                <a:pos x="connsiteX7667" y="connsiteY7667"/>
              </a:cxn>
              <a:cxn ang="0">
                <a:pos x="connsiteX7668" y="connsiteY7668"/>
              </a:cxn>
              <a:cxn ang="0">
                <a:pos x="connsiteX7669" y="connsiteY7669"/>
              </a:cxn>
              <a:cxn ang="0">
                <a:pos x="connsiteX7670" y="connsiteY7670"/>
              </a:cxn>
              <a:cxn ang="0">
                <a:pos x="connsiteX7671" y="connsiteY7671"/>
              </a:cxn>
              <a:cxn ang="0">
                <a:pos x="connsiteX7672" y="connsiteY7672"/>
              </a:cxn>
              <a:cxn ang="0">
                <a:pos x="connsiteX7673" y="connsiteY7673"/>
              </a:cxn>
              <a:cxn ang="0">
                <a:pos x="connsiteX7674" y="connsiteY7674"/>
              </a:cxn>
              <a:cxn ang="0">
                <a:pos x="connsiteX7675" y="connsiteY7675"/>
              </a:cxn>
              <a:cxn ang="0">
                <a:pos x="connsiteX7676" y="connsiteY7676"/>
              </a:cxn>
              <a:cxn ang="0">
                <a:pos x="connsiteX7677" y="connsiteY7677"/>
              </a:cxn>
              <a:cxn ang="0">
                <a:pos x="connsiteX7678" y="connsiteY7678"/>
              </a:cxn>
              <a:cxn ang="0">
                <a:pos x="connsiteX7679" y="connsiteY7679"/>
              </a:cxn>
              <a:cxn ang="0">
                <a:pos x="connsiteX7680" y="connsiteY7680"/>
              </a:cxn>
              <a:cxn ang="0">
                <a:pos x="connsiteX7681" y="connsiteY7681"/>
              </a:cxn>
              <a:cxn ang="0">
                <a:pos x="connsiteX7682" y="connsiteY7682"/>
              </a:cxn>
              <a:cxn ang="0">
                <a:pos x="connsiteX7683" y="connsiteY7683"/>
              </a:cxn>
              <a:cxn ang="0">
                <a:pos x="connsiteX7684" y="connsiteY7684"/>
              </a:cxn>
              <a:cxn ang="0">
                <a:pos x="connsiteX7685" y="connsiteY7685"/>
              </a:cxn>
              <a:cxn ang="0">
                <a:pos x="connsiteX7686" y="connsiteY7686"/>
              </a:cxn>
              <a:cxn ang="0">
                <a:pos x="connsiteX7687" y="connsiteY7687"/>
              </a:cxn>
              <a:cxn ang="0">
                <a:pos x="connsiteX7688" y="connsiteY7688"/>
              </a:cxn>
              <a:cxn ang="0">
                <a:pos x="connsiteX7689" y="connsiteY7689"/>
              </a:cxn>
              <a:cxn ang="0">
                <a:pos x="connsiteX7690" y="connsiteY7690"/>
              </a:cxn>
              <a:cxn ang="0">
                <a:pos x="connsiteX7691" y="connsiteY7691"/>
              </a:cxn>
              <a:cxn ang="0">
                <a:pos x="connsiteX7692" y="connsiteY7692"/>
              </a:cxn>
              <a:cxn ang="0">
                <a:pos x="connsiteX7693" y="connsiteY7693"/>
              </a:cxn>
              <a:cxn ang="0">
                <a:pos x="connsiteX7694" y="connsiteY7694"/>
              </a:cxn>
              <a:cxn ang="0">
                <a:pos x="connsiteX7695" y="connsiteY7695"/>
              </a:cxn>
              <a:cxn ang="0">
                <a:pos x="connsiteX7696" y="connsiteY7696"/>
              </a:cxn>
              <a:cxn ang="0">
                <a:pos x="connsiteX7697" y="connsiteY7697"/>
              </a:cxn>
              <a:cxn ang="0">
                <a:pos x="connsiteX7698" y="connsiteY7698"/>
              </a:cxn>
              <a:cxn ang="0">
                <a:pos x="connsiteX7699" y="connsiteY7699"/>
              </a:cxn>
              <a:cxn ang="0">
                <a:pos x="connsiteX7700" y="connsiteY7700"/>
              </a:cxn>
              <a:cxn ang="0">
                <a:pos x="connsiteX7701" y="connsiteY7701"/>
              </a:cxn>
              <a:cxn ang="0">
                <a:pos x="connsiteX7702" y="connsiteY7702"/>
              </a:cxn>
              <a:cxn ang="0">
                <a:pos x="connsiteX7703" y="connsiteY7703"/>
              </a:cxn>
              <a:cxn ang="0">
                <a:pos x="connsiteX7704" y="connsiteY7704"/>
              </a:cxn>
              <a:cxn ang="0">
                <a:pos x="connsiteX7705" y="connsiteY7705"/>
              </a:cxn>
              <a:cxn ang="0">
                <a:pos x="connsiteX7706" y="connsiteY7706"/>
              </a:cxn>
              <a:cxn ang="0">
                <a:pos x="connsiteX7707" y="connsiteY7707"/>
              </a:cxn>
              <a:cxn ang="0">
                <a:pos x="connsiteX7708" y="connsiteY7708"/>
              </a:cxn>
              <a:cxn ang="0">
                <a:pos x="connsiteX7709" y="connsiteY7709"/>
              </a:cxn>
              <a:cxn ang="0">
                <a:pos x="connsiteX7710" y="connsiteY7710"/>
              </a:cxn>
              <a:cxn ang="0">
                <a:pos x="connsiteX7711" y="connsiteY7711"/>
              </a:cxn>
              <a:cxn ang="0">
                <a:pos x="connsiteX7712" y="connsiteY7712"/>
              </a:cxn>
              <a:cxn ang="0">
                <a:pos x="connsiteX7713" y="connsiteY7713"/>
              </a:cxn>
              <a:cxn ang="0">
                <a:pos x="connsiteX7714" y="connsiteY7714"/>
              </a:cxn>
              <a:cxn ang="0">
                <a:pos x="connsiteX7715" y="connsiteY7715"/>
              </a:cxn>
              <a:cxn ang="0">
                <a:pos x="connsiteX7716" y="connsiteY7716"/>
              </a:cxn>
              <a:cxn ang="0">
                <a:pos x="connsiteX7717" y="connsiteY7717"/>
              </a:cxn>
              <a:cxn ang="0">
                <a:pos x="connsiteX7718" y="connsiteY7718"/>
              </a:cxn>
              <a:cxn ang="0">
                <a:pos x="connsiteX7719" y="connsiteY7719"/>
              </a:cxn>
              <a:cxn ang="0">
                <a:pos x="connsiteX7720" y="connsiteY7720"/>
              </a:cxn>
              <a:cxn ang="0">
                <a:pos x="connsiteX7721" y="connsiteY7721"/>
              </a:cxn>
              <a:cxn ang="0">
                <a:pos x="connsiteX7722" y="connsiteY7722"/>
              </a:cxn>
              <a:cxn ang="0">
                <a:pos x="connsiteX7723" y="connsiteY7723"/>
              </a:cxn>
              <a:cxn ang="0">
                <a:pos x="connsiteX7724" y="connsiteY7724"/>
              </a:cxn>
              <a:cxn ang="0">
                <a:pos x="connsiteX7725" y="connsiteY7725"/>
              </a:cxn>
              <a:cxn ang="0">
                <a:pos x="connsiteX7726" y="connsiteY7726"/>
              </a:cxn>
              <a:cxn ang="0">
                <a:pos x="connsiteX7727" y="connsiteY7727"/>
              </a:cxn>
              <a:cxn ang="0">
                <a:pos x="connsiteX7728" y="connsiteY7728"/>
              </a:cxn>
              <a:cxn ang="0">
                <a:pos x="connsiteX7729" y="connsiteY7729"/>
              </a:cxn>
              <a:cxn ang="0">
                <a:pos x="connsiteX7730" y="connsiteY7730"/>
              </a:cxn>
              <a:cxn ang="0">
                <a:pos x="connsiteX7731" y="connsiteY7731"/>
              </a:cxn>
              <a:cxn ang="0">
                <a:pos x="connsiteX7732" y="connsiteY7732"/>
              </a:cxn>
              <a:cxn ang="0">
                <a:pos x="connsiteX7733" y="connsiteY7733"/>
              </a:cxn>
              <a:cxn ang="0">
                <a:pos x="connsiteX7734" y="connsiteY7734"/>
              </a:cxn>
              <a:cxn ang="0">
                <a:pos x="connsiteX7735" y="connsiteY7735"/>
              </a:cxn>
              <a:cxn ang="0">
                <a:pos x="connsiteX7736" y="connsiteY7736"/>
              </a:cxn>
              <a:cxn ang="0">
                <a:pos x="connsiteX7737" y="connsiteY7737"/>
              </a:cxn>
              <a:cxn ang="0">
                <a:pos x="connsiteX7738" y="connsiteY7738"/>
              </a:cxn>
              <a:cxn ang="0">
                <a:pos x="connsiteX7739" y="connsiteY7739"/>
              </a:cxn>
              <a:cxn ang="0">
                <a:pos x="connsiteX7740" y="connsiteY7740"/>
              </a:cxn>
              <a:cxn ang="0">
                <a:pos x="connsiteX7741" y="connsiteY7741"/>
              </a:cxn>
              <a:cxn ang="0">
                <a:pos x="connsiteX7742" y="connsiteY7742"/>
              </a:cxn>
              <a:cxn ang="0">
                <a:pos x="connsiteX7743" y="connsiteY7743"/>
              </a:cxn>
              <a:cxn ang="0">
                <a:pos x="connsiteX7744" y="connsiteY7744"/>
              </a:cxn>
              <a:cxn ang="0">
                <a:pos x="connsiteX7745" y="connsiteY7745"/>
              </a:cxn>
              <a:cxn ang="0">
                <a:pos x="connsiteX7746" y="connsiteY7746"/>
              </a:cxn>
              <a:cxn ang="0">
                <a:pos x="connsiteX7747" y="connsiteY7747"/>
              </a:cxn>
              <a:cxn ang="0">
                <a:pos x="connsiteX7748" y="connsiteY7748"/>
              </a:cxn>
              <a:cxn ang="0">
                <a:pos x="connsiteX7749" y="connsiteY7749"/>
              </a:cxn>
              <a:cxn ang="0">
                <a:pos x="connsiteX7750" y="connsiteY7750"/>
              </a:cxn>
              <a:cxn ang="0">
                <a:pos x="connsiteX7751" y="connsiteY7751"/>
              </a:cxn>
              <a:cxn ang="0">
                <a:pos x="connsiteX7752" y="connsiteY7752"/>
              </a:cxn>
              <a:cxn ang="0">
                <a:pos x="connsiteX7753" y="connsiteY7753"/>
              </a:cxn>
              <a:cxn ang="0">
                <a:pos x="connsiteX7754" y="connsiteY7754"/>
              </a:cxn>
              <a:cxn ang="0">
                <a:pos x="connsiteX7755" y="connsiteY7755"/>
              </a:cxn>
              <a:cxn ang="0">
                <a:pos x="connsiteX7756" y="connsiteY7756"/>
              </a:cxn>
              <a:cxn ang="0">
                <a:pos x="connsiteX7757" y="connsiteY7757"/>
              </a:cxn>
              <a:cxn ang="0">
                <a:pos x="connsiteX7758" y="connsiteY7758"/>
              </a:cxn>
              <a:cxn ang="0">
                <a:pos x="connsiteX7759" y="connsiteY7759"/>
              </a:cxn>
              <a:cxn ang="0">
                <a:pos x="connsiteX7760" y="connsiteY7760"/>
              </a:cxn>
              <a:cxn ang="0">
                <a:pos x="connsiteX7761" y="connsiteY7761"/>
              </a:cxn>
              <a:cxn ang="0">
                <a:pos x="connsiteX7762" y="connsiteY7762"/>
              </a:cxn>
              <a:cxn ang="0">
                <a:pos x="connsiteX7763" y="connsiteY7763"/>
              </a:cxn>
              <a:cxn ang="0">
                <a:pos x="connsiteX7764" y="connsiteY7764"/>
              </a:cxn>
              <a:cxn ang="0">
                <a:pos x="connsiteX7765" y="connsiteY7765"/>
              </a:cxn>
              <a:cxn ang="0">
                <a:pos x="connsiteX7766" y="connsiteY7766"/>
              </a:cxn>
              <a:cxn ang="0">
                <a:pos x="connsiteX7767" y="connsiteY7767"/>
              </a:cxn>
              <a:cxn ang="0">
                <a:pos x="connsiteX7768" y="connsiteY7768"/>
              </a:cxn>
              <a:cxn ang="0">
                <a:pos x="connsiteX7769" y="connsiteY7769"/>
              </a:cxn>
              <a:cxn ang="0">
                <a:pos x="connsiteX7770" y="connsiteY7770"/>
              </a:cxn>
              <a:cxn ang="0">
                <a:pos x="connsiteX7771" y="connsiteY7771"/>
              </a:cxn>
              <a:cxn ang="0">
                <a:pos x="connsiteX7772" y="connsiteY7772"/>
              </a:cxn>
              <a:cxn ang="0">
                <a:pos x="connsiteX7773" y="connsiteY7773"/>
              </a:cxn>
              <a:cxn ang="0">
                <a:pos x="connsiteX7774" y="connsiteY7774"/>
              </a:cxn>
              <a:cxn ang="0">
                <a:pos x="connsiteX7775" y="connsiteY7775"/>
              </a:cxn>
              <a:cxn ang="0">
                <a:pos x="connsiteX7776" y="connsiteY7776"/>
              </a:cxn>
              <a:cxn ang="0">
                <a:pos x="connsiteX7777" y="connsiteY7777"/>
              </a:cxn>
              <a:cxn ang="0">
                <a:pos x="connsiteX7778" y="connsiteY7778"/>
              </a:cxn>
              <a:cxn ang="0">
                <a:pos x="connsiteX7779" y="connsiteY7779"/>
              </a:cxn>
              <a:cxn ang="0">
                <a:pos x="connsiteX7780" y="connsiteY7780"/>
              </a:cxn>
              <a:cxn ang="0">
                <a:pos x="connsiteX7781" y="connsiteY7781"/>
              </a:cxn>
              <a:cxn ang="0">
                <a:pos x="connsiteX7782" y="connsiteY7782"/>
              </a:cxn>
              <a:cxn ang="0">
                <a:pos x="connsiteX7783" y="connsiteY7783"/>
              </a:cxn>
              <a:cxn ang="0">
                <a:pos x="connsiteX7784" y="connsiteY7784"/>
              </a:cxn>
              <a:cxn ang="0">
                <a:pos x="connsiteX7785" y="connsiteY7785"/>
              </a:cxn>
              <a:cxn ang="0">
                <a:pos x="connsiteX7786" y="connsiteY7786"/>
              </a:cxn>
              <a:cxn ang="0">
                <a:pos x="connsiteX7787" y="connsiteY7787"/>
              </a:cxn>
              <a:cxn ang="0">
                <a:pos x="connsiteX7788" y="connsiteY7788"/>
              </a:cxn>
              <a:cxn ang="0">
                <a:pos x="connsiteX7789" y="connsiteY7789"/>
              </a:cxn>
              <a:cxn ang="0">
                <a:pos x="connsiteX7790" y="connsiteY7790"/>
              </a:cxn>
              <a:cxn ang="0">
                <a:pos x="connsiteX7791" y="connsiteY7791"/>
              </a:cxn>
              <a:cxn ang="0">
                <a:pos x="connsiteX7792" y="connsiteY7792"/>
              </a:cxn>
              <a:cxn ang="0">
                <a:pos x="connsiteX7793" y="connsiteY7793"/>
              </a:cxn>
              <a:cxn ang="0">
                <a:pos x="connsiteX7794" y="connsiteY7794"/>
              </a:cxn>
              <a:cxn ang="0">
                <a:pos x="connsiteX7795" y="connsiteY7795"/>
              </a:cxn>
              <a:cxn ang="0">
                <a:pos x="connsiteX7796" y="connsiteY7796"/>
              </a:cxn>
              <a:cxn ang="0">
                <a:pos x="connsiteX7797" y="connsiteY7797"/>
              </a:cxn>
              <a:cxn ang="0">
                <a:pos x="connsiteX7798" y="connsiteY7798"/>
              </a:cxn>
              <a:cxn ang="0">
                <a:pos x="connsiteX7799" y="connsiteY7799"/>
              </a:cxn>
              <a:cxn ang="0">
                <a:pos x="connsiteX7800" y="connsiteY7800"/>
              </a:cxn>
              <a:cxn ang="0">
                <a:pos x="connsiteX7801" y="connsiteY7801"/>
              </a:cxn>
              <a:cxn ang="0">
                <a:pos x="connsiteX7802" y="connsiteY7802"/>
              </a:cxn>
              <a:cxn ang="0">
                <a:pos x="connsiteX7803" y="connsiteY7803"/>
              </a:cxn>
              <a:cxn ang="0">
                <a:pos x="connsiteX7804" y="connsiteY7804"/>
              </a:cxn>
              <a:cxn ang="0">
                <a:pos x="connsiteX7805" y="connsiteY7805"/>
              </a:cxn>
              <a:cxn ang="0">
                <a:pos x="connsiteX7806" y="connsiteY7806"/>
              </a:cxn>
              <a:cxn ang="0">
                <a:pos x="connsiteX7807" y="connsiteY7807"/>
              </a:cxn>
              <a:cxn ang="0">
                <a:pos x="connsiteX7808" y="connsiteY7808"/>
              </a:cxn>
              <a:cxn ang="0">
                <a:pos x="connsiteX7809" y="connsiteY7809"/>
              </a:cxn>
              <a:cxn ang="0">
                <a:pos x="connsiteX7810" y="connsiteY7810"/>
              </a:cxn>
              <a:cxn ang="0">
                <a:pos x="connsiteX7811" y="connsiteY7811"/>
              </a:cxn>
              <a:cxn ang="0">
                <a:pos x="connsiteX7812" y="connsiteY7812"/>
              </a:cxn>
              <a:cxn ang="0">
                <a:pos x="connsiteX7813" y="connsiteY7813"/>
              </a:cxn>
              <a:cxn ang="0">
                <a:pos x="connsiteX7814" y="connsiteY7814"/>
              </a:cxn>
              <a:cxn ang="0">
                <a:pos x="connsiteX7815" y="connsiteY7815"/>
              </a:cxn>
              <a:cxn ang="0">
                <a:pos x="connsiteX7816" y="connsiteY7816"/>
              </a:cxn>
              <a:cxn ang="0">
                <a:pos x="connsiteX7817" y="connsiteY7817"/>
              </a:cxn>
              <a:cxn ang="0">
                <a:pos x="connsiteX7818" y="connsiteY7818"/>
              </a:cxn>
              <a:cxn ang="0">
                <a:pos x="connsiteX7819" y="connsiteY7819"/>
              </a:cxn>
              <a:cxn ang="0">
                <a:pos x="connsiteX7820" y="connsiteY7820"/>
              </a:cxn>
              <a:cxn ang="0">
                <a:pos x="connsiteX7821" y="connsiteY7821"/>
              </a:cxn>
              <a:cxn ang="0">
                <a:pos x="connsiteX7822" y="connsiteY7822"/>
              </a:cxn>
              <a:cxn ang="0">
                <a:pos x="connsiteX7823" y="connsiteY7823"/>
              </a:cxn>
              <a:cxn ang="0">
                <a:pos x="connsiteX7824" y="connsiteY7824"/>
              </a:cxn>
              <a:cxn ang="0">
                <a:pos x="connsiteX7825" y="connsiteY7825"/>
              </a:cxn>
              <a:cxn ang="0">
                <a:pos x="connsiteX7826" y="connsiteY7826"/>
              </a:cxn>
              <a:cxn ang="0">
                <a:pos x="connsiteX7827" y="connsiteY7827"/>
              </a:cxn>
              <a:cxn ang="0">
                <a:pos x="connsiteX7828" y="connsiteY7828"/>
              </a:cxn>
              <a:cxn ang="0">
                <a:pos x="connsiteX7829" y="connsiteY7829"/>
              </a:cxn>
              <a:cxn ang="0">
                <a:pos x="connsiteX7830" y="connsiteY7830"/>
              </a:cxn>
              <a:cxn ang="0">
                <a:pos x="connsiteX7831" y="connsiteY7831"/>
              </a:cxn>
              <a:cxn ang="0">
                <a:pos x="connsiteX7832" y="connsiteY7832"/>
              </a:cxn>
              <a:cxn ang="0">
                <a:pos x="connsiteX7833" y="connsiteY7833"/>
              </a:cxn>
              <a:cxn ang="0">
                <a:pos x="connsiteX7834" y="connsiteY7834"/>
              </a:cxn>
              <a:cxn ang="0">
                <a:pos x="connsiteX7835" y="connsiteY7835"/>
              </a:cxn>
              <a:cxn ang="0">
                <a:pos x="connsiteX7836" y="connsiteY7836"/>
              </a:cxn>
              <a:cxn ang="0">
                <a:pos x="connsiteX7837" y="connsiteY7837"/>
              </a:cxn>
              <a:cxn ang="0">
                <a:pos x="connsiteX7838" y="connsiteY7838"/>
              </a:cxn>
              <a:cxn ang="0">
                <a:pos x="connsiteX7839" y="connsiteY7839"/>
              </a:cxn>
              <a:cxn ang="0">
                <a:pos x="connsiteX7840" y="connsiteY7840"/>
              </a:cxn>
              <a:cxn ang="0">
                <a:pos x="connsiteX7841" y="connsiteY7841"/>
              </a:cxn>
              <a:cxn ang="0">
                <a:pos x="connsiteX7842" y="connsiteY7842"/>
              </a:cxn>
              <a:cxn ang="0">
                <a:pos x="connsiteX7843" y="connsiteY7843"/>
              </a:cxn>
              <a:cxn ang="0">
                <a:pos x="connsiteX7844" y="connsiteY7844"/>
              </a:cxn>
              <a:cxn ang="0">
                <a:pos x="connsiteX7845" y="connsiteY7845"/>
              </a:cxn>
              <a:cxn ang="0">
                <a:pos x="connsiteX7846" y="connsiteY7846"/>
              </a:cxn>
              <a:cxn ang="0">
                <a:pos x="connsiteX7847" y="connsiteY7847"/>
              </a:cxn>
              <a:cxn ang="0">
                <a:pos x="connsiteX7848" y="connsiteY7848"/>
              </a:cxn>
              <a:cxn ang="0">
                <a:pos x="connsiteX7849" y="connsiteY7849"/>
              </a:cxn>
              <a:cxn ang="0">
                <a:pos x="connsiteX7850" y="connsiteY7850"/>
              </a:cxn>
              <a:cxn ang="0">
                <a:pos x="connsiteX7851" y="connsiteY7851"/>
              </a:cxn>
              <a:cxn ang="0">
                <a:pos x="connsiteX7852" y="connsiteY7852"/>
              </a:cxn>
              <a:cxn ang="0">
                <a:pos x="connsiteX7853" y="connsiteY7853"/>
              </a:cxn>
              <a:cxn ang="0">
                <a:pos x="connsiteX7854" y="connsiteY7854"/>
              </a:cxn>
              <a:cxn ang="0">
                <a:pos x="connsiteX7855" y="connsiteY7855"/>
              </a:cxn>
              <a:cxn ang="0">
                <a:pos x="connsiteX7856" y="connsiteY7856"/>
              </a:cxn>
              <a:cxn ang="0">
                <a:pos x="connsiteX7857" y="connsiteY7857"/>
              </a:cxn>
              <a:cxn ang="0">
                <a:pos x="connsiteX7858" y="connsiteY7858"/>
              </a:cxn>
              <a:cxn ang="0">
                <a:pos x="connsiteX7859" y="connsiteY7859"/>
              </a:cxn>
              <a:cxn ang="0">
                <a:pos x="connsiteX7860" y="connsiteY7860"/>
              </a:cxn>
              <a:cxn ang="0">
                <a:pos x="connsiteX7861" y="connsiteY7861"/>
              </a:cxn>
              <a:cxn ang="0">
                <a:pos x="connsiteX7862" y="connsiteY7862"/>
              </a:cxn>
              <a:cxn ang="0">
                <a:pos x="connsiteX7863" y="connsiteY7863"/>
              </a:cxn>
              <a:cxn ang="0">
                <a:pos x="connsiteX7864" y="connsiteY7864"/>
              </a:cxn>
              <a:cxn ang="0">
                <a:pos x="connsiteX7865" y="connsiteY7865"/>
              </a:cxn>
              <a:cxn ang="0">
                <a:pos x="connsiteX7866" y="connsiteY7866"/>
              </a:cxn>
              <a:cxn ang="0">
                <a:pos x="connsiteX7867" y="connsiteY7867"/>
              </a:cxn>
              <a:cxn ang="0">
                <a:pos x="connsiteX7868" y="connsiteY7868"/>
              </a:cxn>
              <a:cxn ang="0">
                <a:pos x="connsiteX7869" y="connsiteY7869"/>
              </a:cxn>
              <a:cxn ang="0">
                <a:pos x="connsiteX7870" y="connsiteY7870"/>
              </a:cxn>
              <a:cxn ang="0">
                <a:pos x="connsiteX7871" y="connsiteY7871"/>
              </a:cxn>
              <a:cxn ang="0">
                <a:pos x="connsiteX7872" y="connsiteY7872"/>
              </a:cxn>
              <a:cxn ang="0">
                <a:pos x="connsiteX7873" y="connsiteY7873"/>
              </a:cxn>
              <a:cxn ang="0">
                <a:pos x="connsiteX7874" y="connsiteY7874"/>
              </a:cxn>
              <a:cxn ang="0">
                <a:pos x="connsiteX7875" y="connsiteY7875"/>
              </a:cxn>
              <a:cxn ang="0">
                <a:pos x="connsiteX7876" y="connsiteY7876"/>
              </a:cxn>
              <a:cxn ang="0">
                <a:pos x="connsiteX7877" y="connsiteY7877"/>
              </a:cxn>
              <a:cxn ang="0">
                <a:pos x="connsiteX7878" y="connsiteY7878"/>
              </a:cxn>
              <a:cxn ang="0">
                <a:pos x="connsiteX7879" y="connsiteY7879"/>
              </a:cxn>
              <a:cxn ang="0">
                <a:pos x="connsiteX7880" y="connsiteY7880"/>
              </a:cxn>
              <a:cxn ang="0">
                <a:pos x="connsiteX7881" y="connsiteY7881"/>
              </a:cxn>
              <a:cxn ang="0">
                <a:pos x="connsiteX7882" y="connsiteY7882"/>
              </a:cxn>
              <a:cxn ang="0">
                <a:pos x="connsiteX7883" y="connsiteY7883"/>
              </a:cxn>
              <a:cxn ang="0">
                <a:pos x="connsiteX7884" y="connsiteY7884"/>
              </a:cxn>
              <a:cxn ang="0">
                <a:pos x="connsiteX7885" y="connsiteY7885"/>
              </a:cxn>
              <a:cxn ang="0">
                <a:pos x="connsiteX7886" y="connsiteY7886"/>
              </a:cxn>
              <a:cxn ang="0">
                <a:pos x="connsiteX7887" y="connsiteY7887"/>
              </a:cxn>
              <a:cxn ang="0">
                <a:pos x="connsiteX7888" y="connsiteY7888"/>
              </a:cxn>
              <a:cxn ang="0">
                <a:pos x="connsiteX7889" y="connsiteY7889"/>
              </a:cxn>
              <a:cxn ang="0">
                <a:pos x="connsiteX7890" y="connsiteY7890"/>
              </a:cxn>
              <a:cxn ang="0">
                <a:pos x="connsiteX7891" y="connsiteY7891"/>
              </a:cxn>
              <a:cxn ang="0">
                <a:pos x="connsiteX7892" y="connsiteY7892"/>
              </a:cxn>
              <a:cxn ang="0">
                <a:pos x="connsiteX7893" y="connsiteY7893"/>
              </a:cxn>
              <a:cxn ang="0">
                <a:pos x="connsiteX7894" y="connsiteY7894"/>
              </a:cxn>
              <a:cxn ang="0">
                <a:pos x="connsiteX7895" y="connsiteY7895"/>
              </a:cxn>
              <a:cxn ang="0">
                <a:pos x="connsiteX7896" y="connsiteY7896"/>
              </a:cxn>
              <a:cxn ang="0">
                <a:pos x="connsiteX7897" y="connsiteY7897"/>
              </a:cxn>
              <a:cxn ang="0">
                <a:pos x="connsiteX7898" y="connsiteY7898"/>
              </a:cxn>
              <a:cxn ang="0">
                <a:pos x="connsiteX7899" y="connsiteY7899"/>
              </a:cxn>
              <a:cxn ang="0">
                <a:pos x="connsiteX7900" y="connsiteY7900"/>
              </a:cxn>
              <a:cxn ang="0">
                <a:pos x="connsiteX7901" y="connsiteY7901"/>
              </a:cxn>
              <a:cxn ang="0">
                <a:pos x="connsiteX7902" y="connsiteY7902"/>
              </a:cxn>
              <a:cxn ang="0">
                <a:pos x="connsiteX7903" y="connsiteY7903"/>
              </a:cxn>
              <a:cxn ang="0">
                <a:pos x="connsiteX7904" y="connsiteY7904"/>
              </a:cxn>
              <a:cxn ang="0">
                <a:pos x="connsiteX7905" y="connsiteY7905"/>
              </a:cxn>
              <a:cxn ang="0">
                <a:pos x="connsiteX7906" y="connsiteY7906"/>
              </a:cxn>
              <a:cxn ang="0">
                <a:pos x="connsiteX7907" y="connsiteY7907"/>
              </a:cxn>
              <a:cxn ang="0">
                <a:pos x="connsiteX7908" y="connsiteY7908"/>
              </a:cxn>
              <a:cxn ang="0">
                <a:pos x="connsiteX7909" y="connsiteY7909"/>
              </a:cxn>
              <a:cxn ang="0">
                <a:pos x="connsiteX7910" y="connsiteY7910"/>
              </a:cxn>
              <a:cxn ang="0">
                <a:pos x="connsiteX7911" y="connsiteY7911"/>
              </a:cxn>
              <a:cxn ang="0">
                <a:pos x="connsiteX7912" y="connsiteY7912"/>
              </a:cxn>
              <a:cxn ang="0">
                <a:pos x="connsiteX7913" y="connsiteY7913"/>
              </a:cxn>
              <a:cxn ang="0">
                <a:pos x="connsiteX7914" y="connsiteY7914"/>
              </a:cxn>
              <a:cxn ang="0">
                <a:pos x="connsiteX7915" y="connsiteY7915"/>
              </a:cxn>
              <a:cxn ang="0">
                <a:pos x="connsiteX7916" y="connsiteY7916"/>
              </a:cxn>
              <a:cxn ang="0">
                <a:pos x="connsiteX7917" y="connsiteY7917"/>
              </a:cxn>
              <a:cxn ang="0">
                <a:pos x="connsiteX7918" y="connsiteY7918"/>
              </a:cxn>
              <a:cxn ang="0">
                <a:pos x="connsiteX7919" y="connsiteY7919"/>
              </a:cxn>
              <a:cxn ang="0">
                <a:pos x="connsiteX7920" y="connsiteY7920"/>
              </a:cxn>
              <a:cxn ang="0">
                <a:pos x="connsiteX7921" y="connsiteY7921"/>
              </a:cxn>
              <a:cxn ang="0">
                <a:pos x="connsiteX7922" y="connsiteY7922"/>
              </a:cxn>
              <a:cxn ang="0">
                <a:pos x="connsiteX7923" y="connsiteY7923"/>
              </a:cxn>
              <a:cxn ang="0">
                <a:pos x="connsiteX7924" y="connsiteY7924"/>
              </a:cxn>
              <a:cxn ang="0">
                <a:pos x="connsiteX7925" y="connsiteY7925"/>
              </a:cxn>
              <a:cxn ang="0">
                <a:pos x="connsiteX7926" y="connsiteY7926"/>
              </a:cxn>
              <a:cxn ang="0">
                <a:pos x="connsiteX7927" y="connsiteY7927"/>
              </a:cxn>
              <a:cxn ang="0">
                <a:pos x="connsiteX7928" y="connsiteY7928"/>
              </a:cxn>
              <a:cxn ang="0">
                <a:pos x="connsiteX7929" y="connsiteY7929"/>
              </a:cxn>
              <a:cxn ang="0">
                <a:pos x="connsiteX7930" y="connsiteY7930"/>
              </a:cxn>
              <a:cxn ang="0">
                <a:pos x="connsiteX7931" y="connsiteY7931"/>
              </a:cxn>
              <a:cxn ang="0">
                <a:pos x="connsiteX7932" y="connsiteY7932"/>
              </a:cxn>
              <a:cxn ang="0">
                <a:pos x="connsiteX7933" y="connsiteY7933"/>
              </a:cxn>
              <a:cxn ang="0">
                <a:pos x="connsiteX7934" y="connsiteY7934"/>
              </a:cxn>
              <a:cxn ang="0">
                <a:pos x="connsiteX7935" y="connsiteY7935"/>
              </a:cxn>
              <a:cxn ang="0">
                <a:pos x="connsiteX7936" y="connsiteY7936"/>
              </a:cxn>
              <a:cxn ang="0">
                <a:pos x="connsiteX7937" y="connsiteY7937"/>
              </a:cxn>
              <a:cxn ang="0">
                <a:pos x="connsiteX7938" y="connsiteY7938"/>
              </a:cxn>
              <a:cxn ang="0">
                <a:pos x="connsiteX7939" y="connsiteY7939"/>
              </a:cxn>
              <a:cxn ang="0">
                <a:pos x="connsiteX7940" y="connsiteY7940"/>
              </a:cxn>
              <a:cxn ang="0">
                <a:pos x="connsiteX7941" y="connsiteY7941"/>
              </a:cxn>
              <a:cxn ang="0">
                <a:pos x="connsiteX7942" y="connsiteY7942"/>
              </a:cxn>
              <a:cxn ang="0">
                <a:pos x="connsiteX7943" y="connsiteY7943"/>
              </a:cxn>
              <a:cxn ang="0">
                <a:pos x="connsiteX7944" y="connsiteY7944"/>
              </a:cxn>
              <a:cxn ang="0">
                <a:pos x="connsiteX7945" y="connsiteY7945"/>
              </a:cxn>
              <a:cxn ang="0">
                <a:pos x="connsiteX7946" y="connsiteY7946"/>
              </a:cxn>
              <a:cxn ang="0">
                <a:pos x="connsiteX7947" y="connsiteY7947"/>
              </a:cxn>
              <a:cxn ang="0">
                <a:pos x="connsiteX7948" y="connsiteY7948"/>
              </a:cxn>
              <a:cxn ang="0">
                <a:pos x="connsiteX7949" y="connsiteY7949"/>
              </a:cxn>
              <a:cxn ang="0">
                <a:pos x="connsiteX7950" y="connsiteY7950"/>
              </a:cxn>
              <a:cxn ang="0">
                <a:pos x="connsiteX7951" y="connsiteY7951"/>
              </a:cxn>
              <a:cxn ang="0">
                <a:pos x="connsiteX7952" y="connsiteY7952"/>
              </a:cxn>
              <a:cxn ang="0">
                <a:pos x="connsiteX7953" y="connsiteY7953"/>
              </a:cxn>
              <a:cxn ang="0">
                <a:pos x="connsiteX7954" y="connsiteY7954"/>
              </a:cxn>
              <a:cxn ang="0">
                <a:pos x="connsiteX7955" y="connsiteY7955"/>
              </a:cxn>
              <a:cxn ang="0">
                <a:pos x="connsiteX7956" y="connsiteY7956"/>
              </a:cxn>
              <a:cxn ang="0">
                <a:pos x="connsiteX7957" y="connsiteY7957"/>
              </a:cxn>
              <a:cxn ang="0">
                <a:pos x="connsiteX7958" y="connsiteY7958"/>
              </a:cxn>
              <a:cxn ang="0">
                <a:pos x="connsiteX7959" y="connsiteY7959"/>
              </a:cxn>
              <a:cxn ang="0">
                <a:pos x="connsiteX7960" y="connsiteY7960"/>
              </a:cxn>
              <a:cxn ang="0">
                <a:pos x="connsiteX7961" y="connsiteY7961"/>
              </a:cxn>
              <a:cxn ang="0">
                <a:pos x="connsiteX7962" y="connsiteY7962"/>
              </a:cxn>
              <a:cxn ang="0">
                <a:pos x="connsiteX7963" y="connsiteY7963"/>
              </a:cxn>
              <a:cxn ang="0">
                <a:pos x="connsiteX7964" y="connsiteY7964"/>
              </a:cxn>
              <a:cxn ang="0">
                <a:pos x="connsiteX7965" y="connsiteY7965"/>
              </a:cxn>
              <a:cxn ang="0">
                <a:pos x="connsiteX7966" y="connsiteY7966"/>
              </a:cxn>
              <a:cxn ang="0">
                <a:pos x="connsiteX7967" y="connsiteY7967"/>
              </a:cxn>
              <a:cxn ang="0">
                <a:pos x="connsiteX7968" y="connsiteY7968"/>
              </a:cxn>
              <a:cxn ang="0">
                <a:pos x="connsiteX7969" y="connsiteY7969"/>
              </a:cxn>
              <a:cxn ang="0">
                <a:pos x="connsiteX7970" y="connsiteY7970"/>
              </a:cxn>
              <a:cxn ang="0">
                <a:pos x="connsiteX7971" y="connsiteY7971"/>
              </a:cxn>
              <a:cxn ang="0">
                <a:pos x="connsiteX7972" y="connsiteY7972"/>
              </a:cxn>
              <a:cxn ang="0">
                <a:pos x="connsiteX7973" y="connsiteY7973"/>
              </a:cxn>
              <a:cxn ang="0">
                <a:pos x="connsiteX7974" y="connsiteY7974"/>
              </a:cxn>
              <a:cxn ang="0">
                <a:pos x="connsiteX7975" y="connsiteY7975"/>
              </a:cxn>
              <a:cxn ang="0">
                <a:pos x="connsiteX7976" y="connsiteY7976"/>
              </a:cxn>
              <a:cxn ang="0">
                <a:pos x="connsiteX7977" y="connsiteY7977"/>
              </a:cxn>
              <a:cxn ang="0">
                <a:pos x="connsiteX7978" y="connsiteY7978"/>
              </a:cxn>
              <a:cxn ang="0">
                <a:pos x="connsiteX7979" y="connsiteY7979"/>
              </a:cxn>
              <a:cxn ang="0">
                <a:pos x="connsiteX7980" y="connsiteY7980"/>
              </a:cxn>
              <a:cxn ang="0">
                <a:pos x="connsiteX7981" y="connsiteY7981"/>
              </a:cxn>
              <a:cxn ang="0">
                <a:pos x="connsiteX7982" y="connsiteY7982"/>
              </a:cxn>
              <a:cxn ang="0">
                <a:pos x="connsiteX7983" y="connsiteY7983"/>
              </a:cxn>
              <a:cxn ang="0">
                <a:pos x="connsiteX7984" y="connsiteY7984"/>
              </a:cxn>
              <a:cxn ang="0">
                <a:pos x="connsiteX7985" y="connsiteY7985"/>
              </a:cxn>
              <a:cxn ang="0">
                <a:pos x="connsiteX7986" y="connsiteY7986"/>
              </a:cxn>
              <a:cxn ang="0">
                <a:pos x="connsiteX7987" y="connsiteY7987"/>
              </a:cxn>
              <a:cxn ang="0">
                <a:pos x="connsiteX7988" y="connsiteY7988"/>
              </a:cxn>
              <a:cxn ang="0">
                <a:pos x="connsiteX7989" y="connsiteY7989"/>
              </a:cxn>
              <a:cxn ang="0">
                <a:pos x="connsiteX7990" y="connsiteY7990"/>
              </a:cxn>
              <a:cxn ang="0">
                <a:pos x="connsiteX7991" y="connsiteY7991"/>
              </a:cxn>
              <a:cxn ang="0">
                <a:pos x="connsiteX7992" y="connsiteY7992"/>
              </a:cxn>
              <a:cxn ang="0">
                <a:pos x="connsiteX7993" y="connsiteY7993"/>
              </a:cxn>
              <a:cxn ang="0">
                <a:pos x="connsiteX7994" y="connsiteY7994"/>
              </a:cxn>
              <a:cxn ang="0">
                <a:pos x="connsiteX7995" y="connsiteY7995"/>
              </a:cxn>
              <a:cxn ang="0">
                <a:pos x="connsiteX7996" y="connsiteY7996"/>
              </a:cxn>
              <a:cxn ang="0">
                <a:pos x="connsiteX7997" y="connsiteY7997"/>
              </a:cxn>
              <a:cxn ang="0">
                <a:pos x="connsiteX7998" y="connsiteY7998"/>
              </a:cxn>
              <a:cxn ang="0">
                <a:pos x="connsiteX7999" y="connsiteY7999"/>
              </a:cxn>
              <a:cxn ang="0">
                <a:pos x="connsiteX8000" y="connsiteY8000"/>
              </a:cxn>
              <a:cxn ang="0">
                <a:pos x="connsiteX8001" y="connsiteY8001"/>
              </a:cxn>
              <a:cxn ang="0">
                <a:pos x="connsiteX8002" y="connsiteY8002"/>
              </a:cxn>
              <a:cxn ang="0">
                <a:pos x="connsiteX8003" y="connsiteY8003"/>
              </a:cxn>
              <a:cxn ang="0">
                <a:pos x="connsiteX8004" y="connsiteY8004"/>
              </a:cxn>
              <a:cxn ang="0">
                <a:pos x="connsiteX8005" y="connsiteY8005"/>
              </a:cxn>
              <a:cxn ang="0">
                <a:pos x="connsiteX8006" y="connsiteY8006"/>
              </a:cxn>
              <a:cxn ang="0">
                <a:pos x="connsiteX8007" y="connsiteY8007"/>
              </a:cxn>
              <a:cxn ang="0">
                <a:pos x="connsiteX8008" y="connsiteY8008"/>
              </a:cxn>
              <a:cxn ang="0">
                <a:pos x="connsiteX8009" y="connsiteY8009"/>
              </a:cxn>
              <a:cxn ang="0">
                <a:pos x="connsiteX8010" y="connsiteY8010"/>
              </a:cxn>
              <a:cxn ang="0">
                <a:pos x="connsiteX8011" y="connsiteY8011"/>
              </a:cxn>
              <a:cxn ang="0">
                <a:pos x="connsiteX8012" y="connsiteY8012"/>
              </a:cxn>
              <a:cxn ang="0">
                <a:pos x="connsiteX8013" y="connsiteY8013"/>
              </a:cxn>
              <a:cxn ang="0">
                <a:pos x="connsiteX8014" y="connsiteY8014"/>
              </a:cxn>
              <a:cxn ang="0">
                <a:pos x="connsiteX8015" y="connsiteY8015"/>
              </a:cxn>
              <a:cxn ang="0">
                <a:pos x="connsiteX8016" y="connsiteY8016"/>
              </a:cxn>
              <a:cxn ang="0">
                <a:pos x="connsiteX8017" y="connsiteY8017"/>
              </a:cxn>
              <a:cxn ang="0">
                <a:pos x="connsiteX8018" y="connsiteY8018"/>
              </a:cxn>
              <a:cxn ang="0">
                <a:pos x="connsiteX8019" y="connsiteY8019"/>
              </a:cxn>
              <a:cxn ang="0">
                <a:pos x="connsiteX8020" y="connsiteY8020"/>
              </a:cxn>
              <a:cxn ang="0">
                <a:pos x="connsiteX8021" y="connsiteY8021"/>
              </a:cxn>
              <a:cxn ang="0">
                <a:pos x="connsiteX8022" y="connsiteY8022"/>
              </a:cxn>
              <a:cxn ang="0">
                <a:pos x="connsiteX8023" y="connsiteY8023"/>
              </a:cxn>
              <a:cxn ang="0">
                <a:pos x="connsiteX8024" y="connsiteY8024"/>
              </a:cxn>
              <a:cxn ang="0">
                <a:pos x="connsiteX8025" y="connsiteY8025"/>
              </a:cxn>
              <a:cxn ang="0">
                <a:pos x="connsiteX8026" y="connsiteY8026"/>
              </a:cxn>
              <a:cxn ang="0">
                <a:pos x="connsiteX8027" y="connsiteY8027"/>
              </a:cxn>
              <a:cxn ang="0">
                <a:pos x="connsiteX8028" y="connsiteY8028"/>
              </a:cxn>
              <a:cxn ang="0">
                <a:pos x="connsiteX8029" y="connsiteY8029"/>
              </a:cxn>
              <a:cxn ang="0">
                <a:pos x="connsiteX8030" y="connsiteY8030"/>
              </a:cxn>
              <a:cxn ang="0">
                <a:pos x="connsiteX8031" y="connsiteY8031"/>
              </a:cxn>
              <a:cxn ang="0">
                <a:pos x="connsiteX8032" y="connsiteY8032"/>
              </a:cxn>
              <a:cxn ang="0">
                <a:pos x="connsiteX8033" y="connsiteY8033"/>
              </a:cxn>
              <a:cxn ang="0">
                <a:pos x="connsiteX8034" y="connsiteY8034"/>
              </a:cxn>
              <a:cxn ang="0">
                <a:pos x="connsiteX8035" y="connsiteY8035"/>
              </a:cxn>
              <a:cxn ang="0">
                <a:pos x="connsiteX8036" y="connsiteY8036"/>
              </a:cxn>
              <a:cxn ang="0">
                <a:pos x="connsiteX8037" y="connsiteY8037"/>
              </a:cxn>
              <a:cxn ang="0">
                <a:pos x="connsiteX8038" y="connsiteY8038"/>
              </a:cxn>
              <a:cxn ang="0">
                <a:pos x="connsiteX8039" y="connsiteY8039"/>
              </a:cxn>
              <a:cxn ang="0">
                <a:pos x="connsiteX8040" y="connsiteY8040"/>
              </a:cxn>
              <a:cxn ang="0">
                <a:pos x="connsiteX8041" y="connsiteY8041"/>
              </a:cxn>
              <a:cxn ang="0">
                <a:pos x="connsiteX8042" y="connsiteY8042"/>
              </a:cxn>
              <a:cxn ang="0">
                <a:pos x="connsiteX8043" y="connsiteY8043"/>
              </a:cxn>
              <a:cxn ang="0">
                <a:pos x="connsiteX8044" y="connsiteY8044"/>
              </a:cxn>
              <a:cxn ang="0">
                <a:pos x="connsiteX8045" y="connsiteY8045"/>
              </a:cxn>
              <a:cxn ang="0">
                <a:pos x="connsiteX8046" y="connsiteY8046"/>
              </a:cxn>
              <a:cxn ang="0">
                <a:pos x="connsiteX8047" y="connsiteY8047"/>
              </a:cxn>
              <a:cxn ang="0">
                <a:pos x="connsiteX8048" y="connsiteY8048"/>
              </a:cxn>
              <a:cxn ang="0">
                <a:pos x="connsiteX8049" y="connsiteY8049"/>
              </a:cxn>
              <a:cxn ang="0">
                <a:pos x="connsiteX8050" y="connsiteY8050"/>
              </a:cxn>
              <a:cxn ang="0">
                <a:pos x="connsiteX8051" y="connsiteY8051"/>
              </a:cxn>
              <a:cxn ang="0">
                <a:pos x="connsiteX8052" y="connsiteY8052"/>
              </a:cxn>
              <a:cxn ang="0">
                <a:pos x="connsiteX8053" y="connsiteY8053"/>
              </a:cxn>
              <a:cxn ang="0">
                <a:pos x="connsiteX8054" y="connsiteY8054"/>
              </a:cxn>
              <a:cxn ang="0">
                <a:pos x="connsiteX8055" y="connsiteY8055"/>
              </a:cxn>
              <a:cxn ang="0">
                <a:pos x="connsiteX8056" y="connsiteY8056"/>
              </a:cxn>
              <a:cxn ang="0">
                <a:pos x="connsiteX8057" y="connsiteY8057"/>
              </a:cxn>
              <a:cxn ang="0">
                <a:pos x="connsiteX8058" y="connsiteY8058"/>
              </a:cxn>
              <a:cxn ang="0">
                <a:pos x="connsiteX8059" y="connsiteY8059"/>
              </a:cxn>
              <a:cxn ang="0">
                <a:pos x="connsiteX8060" y="connsiteY8060"/>
              </a:cxn>
              <a:cxn ang="0">
                <a:pos x="connsiteX8061" y="connsiteY8061"/>
              </a:cxn>
              <a:cxn ang="0">
                <a:pos x="connsiteX8062" y="connsiteY8062"/>
              </a:cxn>
              <a:cxn ang="0">
                <a:pos x="connsiteX8063" y="connsiteY8063"/>
              </a:cxn>
              <a:cxn ang="0">
                <a:pos x="connsiteX8064" y="connsiteY8064"/>
              </a:cxn>
              <a:cxn ang="0">
                <a:pos x="connsiteX8065" y="connsiteY8065"/>
              </a:cxn>
              <a:cxn ang="0">
                <a:pos x="connsiteX8066" y="connsiteY8066"/>
              </a:cxn>
              <a:cxn ang="0">
                <a:pos x="connsiteX8067" y="connsiteY8067"/>
              </a:cxn>
              <a:cxn ang="0">
                <a:pos x="connsiteX8068" y="connsiteY8068"/>
              </a:cxn>
              <a:cxn ang="0">
                <a:pos x="connsiteX8069" y="connsiteY8069"/>
              </a:cxn>
              <a:cxn ang="0">
                <a:pos x="connsiteX8070" y="connsiteY8070"/>
              </a:cxn>
              <a:cxn ang="0">
                <a:pos x="connsiteX8071" y="connsiteY8071"/>
              </a:cxn>
              <a:cxn ang="0">
                <a:pos x="connsiteX8072" y="connsiteY8072"/>
              </a:cxn>
              <a:cxn ang="0">
                <a:pos x="connsiteX8073" y="connsiteY8073"/>
              </a:cxn>
              <a:cxn ang="0">
                <a:pos x="connsiteX8074" y="connsiteY8074"/>
              </a:cxn>
              <a:cxn ang="0">
                <a:pos x="connsiteX8075" y="connsiteY8075"/>
              </a:cxn>
              <a:cxn ang="0">
                <a:pos x="connsiteX8076" y="connsiteY8076"/>
              </a:cxn>
              <a:cxn ang="0">
                <a:pos x="connsiteX8077" y="connsiteY8077"/>
              </a:cxn>
              <a:cxn ang="0">
                <a:pos x="connsiteX8078" y="connsiteY8078"/>
              </a:cxn>
              <a:cxn ang="0">
                <a:pos x="connsiteX8079" y="connsiteY8079"/>
              </a:cxn>
              <a:cxn ang="0">
                <a:pos x="connsiteX8080" y="connsiteY8080"/>
              </a:cxn>
              <a:cxn ang="0">
                <a:pos x="connsiteX8081" y="connsiteY8081"/>
              </a:cxn>
              <a:cxn ang="0">
                <a:pos x="connsiteX8082" y="connsiteY8082"/>
              </a:cxn>
              <a:cxn ang="0">
                <a:pos x="connsiteX8083" y="connsiteY8083"/>
              </a:cxn>
              <a:cxn ang="0">
                <a:pos x="connsiteX8084" y="connsiteY8084"/>
              </a:cxn>
              <a:cxn ang="0">
                <a:pos x="connsiteX8085" y="connsiteY8085"/>
              </a:cxn>
              <a:cxn ang="0">
                <a:pos x="connsiteX8086" y="connsiteY8086"/>
              </a:cxn>
              <a:cxn ang="0">
                <a:pos x="connsiteX8087" y="connsiteY8087"/>
              </a:cxn>
              <a:cxn ang="0">
                <a:pos x="connsiteX8088" y="connsiteY8088"/>
              </a:cxn>
              <a:cxn ang="0">
                <a:pos x="connsiteX8089" y="connsiteY8089"/>
              </a:cxn>
              <a:cxn ang="0">
                <a:pos x="connsiteX8090" y="connsiteY8090"/>
              </a:cxn>
              <a:cxn ang="0">
                <a:pos x="connsiteX8091" y="connsiteY8091"/>
              </a:cxn>
              <a:cxn ang="0">
                <a:pos x="connsiteX8092" y="connsiteY8092"/>
              </a:cxn>
              <a:cxn ang="0">
                <a:pos x="connsiteX8093" y="connsiteY8093"/>
              </a:cxn>
              <a:cxn ang="0">
                <a:pos x="connsiteX8094" y="connsiteY8094"/>
              </a:cxn>
              <a:cxn ang="0">
                <a:pos x="connsiteX8095" y="connsiteY8095"/>
              </a:cxn>
              <a:cxn ang="0">
                <a:pos x="connsiteX8096" y="connsiteY8096"/>
              </a:cxn>
              <a:cxn ang="0">
                <a:pos x="connsiteX8097" y="connsiteY8097"/>
              </a:cxn>
              <a:cxn ang="0">
                <a:pos x="connsiteX8098" y="connsiteY8098"/>
              </a:cxn>
              <a:cxn ang="0">
                <a:pos x="connsiteX8099" y="connsiteY8099"/>
              </a:cxn>
              <a:cxn ang="0">
                <a:pos x="connsiteX8100" y="connsiteY8100"/>
              </a:cxn>
              <a:cxn ang="0">
                <a:pos x="connsiteX8101" y="connsiteY8101"/>
              </a:cxn>
              <a:cxn ang="0">
                <a:pos x="connsiteX8102" y="connsiteY8102"/>
              </a:cxn>
              <a:cxn ang="0">
                <a:pos x="connsiteX8103" y="connsiteY8103"/>
              </a:cxn>
              <a:cxn ang="0">
                <a:pos x="connsiteX8104" y="connsiteY8104"/>
              </a:cxn>
              <a:cxn ang="0">
                <a:pos x="connsiteX8105" y="connsiteY8105"/>
              </a:cxn>
              <a:cxn ang="0">
                <a:pos x="connsiteX8106" y="connsiteY8106"/>
              </a:cxn>
              <a:cxn ang="0">
                <a:pos x="connsiteX8107" y="connsiteY8107"/>
              </a:cxn>
              <a:cxn ang="0">
                <a:pos x="connsiteX8108" y="connsiteY8108"/>
              </a:cxn>
              <a:cxn ang="0">
                <a:pos x="connsiteX8109" y="connsiteY8109"/>
              </a:cxn>
              <a:cxn ang="0">
                <a:pos x="connsiteX8110" y="connsiteY8110"/>
              </a:cxn>
              <a:cxn ang="0">
                <a:pos x="connsiteX8111" y="connsiteY8111"/>
              </a:cxn>
              <a:cxn ang="0">
                <a:pos x="connsiteX8112" y="connsiteY8112"/>
              </a:cxn>
              <a:cxn ang="0">
                <a:pos x="connsiteX8113" y="connsiteY8113"/>
              </a:cxn>
              <a:cxn ang="0">
                <a:pos x="connsiteX8114" y="connsiteY8114"/>
              </a:cxn>
              <a:cxn ang="0">
                <a:pos x="connsiteX8115" y="connsiteY8115"/>
              </a:cxn>
              <a:cxn ang="0">
                <a:pos x="connsiteX8116" y="connsiteY8116"/>
              </a:cxn>
              <a:cxn ang="0">
                <a:pos x="connsiteX8117" y="connsiteY8117"/>
              </a:cxn>
              <a:cxn ang="0">
                <a:pos x="connsiteX8118" y="connsiteY8118"/>
              </a:cxn>
              <a:cxn ang="0">
                <a:pos x="connsiteX8119" y="connsiteY8119"/>
              </a:cxn>
              <a:cxn ang="0">
                <a:pos x="connsiteX8120" y="connsiteY8120"/>
              </a:cxn>
              <a:cxn ang="0">
                <a:pos x="connsiteX8121" y="connsiteY8121"/>
              </a:cxn>
              <a:cxn ang="0">
                <a:pos x="connsiteX8122" y="connsiteY8122"/>
              </a:cxn>
              <a:cxn ang="0">
                <a:pos x="connsiteX8123" y="connsiteY8123"/>
              </a:cxn>
              <a:cxn ang="0">
                <a:pos x="connsiteX8124" y="connsiteY8124"/>
              </a:cxn>
              <a:cxn ang="0">
                <a:pos x="connsiteX8125" y="connsiteY8125"/>
              </a:cxn>
              <a:cxn ang="0">
                <a:pos x="connsiteX8126" y="connsiteY8126"/>
              </a:cxn>
              <a:cxn ang="0">
                <a:pos x="connsiteX8127" y="connsiteY8127"/>
              </a:cxn>
              <a:cxn ang="0">
                <a:pos x="connsiteX8128" y="connsiteY8128"/>
              </a:cxn>
              <a:cxn ang="0">
                <a:pos x="connsiteX8129" y="connsiteY8129"/>
              </a:cxn>
              <a:cxn ang="0">
                <a:pos x="connsiteX8130" y="connsiteY8130"/>
              </a:cxn>
              <a:cxn ang="0">
                <a:pos x="connsiteX8131" y="connsiteY8131"/>
              </a:cxn>
              <a:cxn ang="0">
                <a:pos x="connsiteX8132" y="connsiteY8132"/>
              </a:cxn>
              <a:cxn ang="0">
                <a:pos x="connsiteX8133" y="connsiteY8133"/>
              </a:cxn>
              <a:cxn ang="0">
                <a:pos x="connsiteX8134" y="connsiteY8134"/>
              </a:cxn>
              <a:cxn ang="0">
                <a:pos x="connsiteX8135" y="connsiteY8135"/>
              </a:cxn>
              <a:cxn ang="0">
                <a:pos x="connsiteX8136" y="connsiteY8136"/>
              </a:cxn>
              <a:cxn ang="0">
                <a:pos x="connsiteX8137" y="connsiteY8137"/>
              </a:cxn>
              <a:cxn ang="0">
                <a:pos x="connsiteX8138" y="connsiteY8138"/>
              </a:cxn>
              <a:cxn ang="0">
                <a:pos x="connsiteX8139" y="connsiteY8139"/>
              </a:cxn>
              <a:cxn ang="0">
                <a:pos x="connsiteX8140" y="connsiteY8140"/>
              </a:cxn>
              <a:cxn ang="0">
                <a:pos x="connsiteX8141" y="connsiteY8141"/>
              </a:cxn>
              <a:cxn ang="0">
                <a:pos x="connsiteX8142" y="connsiteY8142"/>
              </a:cxn>
              <a:cxn ang="0">
                <a:pos x="connsiteX8143" y="connsiteY8143"/>
              </a:cxn>
              <a:cxn ang="0">
                <a:pos x="connsiteX8144" y="connsiteY8144"/>
              </a:cxn>
              <a:cxn ang="0">
                <a:pos x="connsiteX8145" y="connsiteY8145"/>
              </a:cxn>
              <a:cxn ang="0">
                <a:pos x="connsiteX8146" y="connsiteY8146"/>
              </a:cxn>
              <a:cxn ang="0">
                <a:pos x="connsiteX8147" y="connsiteY8147"/>
              </a:cxn>
              <a:cxn ang="0">
                <a:pos x="connsiteX8148" y="connsiteY8148"/>
              </a:cxn>
              <a:cxn ang="0">
                <a:pos x="connsiteX8149" y="connsiteY8149"/>
              </a:cxn>
              <a:cxn ang="0">
                <a:pos x="connsiteX8150" y="connsiteY8150"/>
              </a:cxn>
              <a:cxn ang="0">
                <a:pos x="connsiteX8151" y="connsiteY8151"/>
              </a:cxn>
              <a:cxn ang="0">
                <a:pos x="connsiteX8152" y="connsiteY8152"/>
              </a:cxn>
              <a:cxn ang="0">
                <a:pos x="connsiteX8153" y="connsiteY8153"/>
              </a:cxn>
              <a:cxn ang="0">
                <a:pos x="connsiteX8154" y="connsiteY8154"/>
              </a:cxn>
              <a:cxn ang="0">
                <a:pos x="connsiteX8155" y="connsiteY8155"/>
              </a:cxn>
              <a:cxn ang="0">
                <a:pos x="connsiteX8156" y="connsiteY8156"/>
              </a:cxn>
              <a:cxn ang="0">
                <a:pos x="connsiteX8157" y="connsiteY8157"/>
              </a:cxn>
              <a:cxn ang="0">
                <a:pos x="connsiteX8158" y="connsiteY8158"/>
              </a:cxn>
              <a:cxn ang="0">
                <a:pos x="connsiteX8159" y="connsiteY8159"/>
              </a:cxn>
              <a:cxn ang="0">
                <a:pos x="connsiteX8160" y="connsiteY8160"/>
              </a:cxn>
              <a:cxn ang="0">
                <a:pos x="connsiteX8161" y="connsiteY8161"/>
              </a:cxn>
              <a:cxn ang="0">
                <a:pos x="connsiteX8162" y="connsiteY8162"/>
              </a:cxn>
              <a:cxn ang="0">
                <a:pos x="connsiteX8163" y="connsiteY8163"/>
              </a:cxn>
              <a:cxn ang="0">
                <a:pos x="connsiteX8164" y="connsiteY8164"/>
              </a:cxn>
              <a:cxn ang="0">
                <a:pos x="connsiteX8165" y="connsiteY8165"/>
              </a:cxn>
              <a:cxn ang="0">
                <a:pos x="connsiteX8166" y="connsiteY8166"/>
              </a:cxn>
              <a:cxn ang="0">
                <a:pos x="connsiteX8167" y="connsiteY8167"/>
              </a:cxn>
              <a:cxn ang="0">
                <a:pos x="connsiteX8168" y="connsiteY8168"/>
              </a:cxn>
              <a:cxn ang="0">
                <a:pos x="connsiteX8169" y="connsiteY8169"/>
              </a:cxn>
              <a:cxn ang="0">
                <a:pos x="connsiteX8170" y="connsiteY8170"/>
              </a:cxn>
              <a:cxn ang="0">
                <a:pos x="connsiteX8171" y="connsiteY8171"/>
              </a:cxn>
              <a:cxn ang="0">
                <a:pos x="connsiteX8172" y="connsiteY8172"/>
              </a:cxn>
              <a:cxn ang="0">
                <a:pos x="connsiteX8173" y="connsiteY8173"/>
              </a:cxn>
              <a:cxn ang="0">
                <a:pos x="connsiteX8174" y="connsiteY8174"/>
              </a:cxn>
              <a:cxn ang="0">
                <a:pos x="connsiteX8175" y="connsiteY8175"/>
              </a:cxn>
              <a:cxn ang="0">
                <a:pos x="connsiteX8176" y="connsiteY8176"/>
              </a:cxn>
              <a:cxn ang="0">
                <a:pos x="connsiteX8177" y="connsiteY8177"/>
              </a:cxn>
              <a:cxn ang="0">
                <a:pos x="connsiteX8178" y="connsiteY8178"/>
              </a:cxn>
              <a:cxn ang="0">
                <a:pos x="connsiteX8179" y="connsiteY8179"/>
              </a:cxn>
              <a:cxn ang="0">
                <a:pos x="connsiteX8180" y="connsiteY8180"/>
              </a:cxn>
              <a:cxn ang="0">
                <a:pos x="connsiteX8181" y="connsiteY8181"/>
              </a:cxn>
              <a:cxn ang="0">
                <a:pos x="connsiteX8182" y="connsiteY8182"/>
              </a:cxn>
              <a:cxn ang="0">
                <a:pos x="connsiteX8183" y="connsiteY8183"/>
              </a:cxn>
              <a:cxn ang="0">
                <a:pos x="connsiteX8184" y="connsiteY8184"/>
              </a:cxn>
              <a:cxn ang="0">
                <a:pos x="connsiteX8185" y="connsiteY8185"/>
              </a:cxn>
              <a:cxn ang="0">
                <a:pos x="connsiteX8186" y="connsiteY8186"/>
              </a:cxn>
              <a:cxn ang="0">
                <a:pos x="connsiteX8187" y="connsiteY8187"/>
              </a:cxn>
              <a:cxn ang="0">
                <a:pos x="connsiteX8188" y="connsiteY8188"/>
              </a:cxn>
              <a:cxn ang="0">
                <a:pos x="connsiteX8189" y="connsiteY8189"/>
              </a:cxn>
              <a:cxn ang="0">
                <a:pos x="connsiteX8190" y="connsiteY8190"/>
              </a:cxn>
              <a:cxn ang="0">
                <a:pos x="connsiteX8191" y="connsiteY8191"/>
              </a:cxn>
              <a:cxn ang="0">
                <a:pos x="connsiteX8192" y="connsiteY8192"/>
              </a:cxn>
              <a:cxn ang="0">
                <a:pos x="connsiteX8193" y="connsiteY8193"/>
              </a:cxn>
              <a:cxn ang="0">
                <a:pos x="connsiteX8194" y="connsiteY8194"/>
              </a:cxn>
              <a:cxn ang="0">
                <a:pos x="connsiteX8195" y="connsiteY8195"/>
              </a:cxn>
              <a:cxn ang="0">
                <a:pos x="connsiteX8196" y="connsiteY8196"/>
              </a:cxn>
              <a:cxn ang="0">
                <a:pos x="connsiteX8197" y="connsiteY8197"/>
              </a:cxn>
              <a:cxn ang="0">
                <a:pos x="connsiteX8198" y="connsiteY8198"/>
              </a:cxn>
              <a:cxn ang="0">
                <a:pos x="connsiteX8199" y="connsiteY8199"/>
              </a:cxn>
              <a:cxn ang="0">
                <a:pos x="connsiteX8200" y="connsiteY8200"/>
              </a:cxn>
              <a:cxn ang="0">
                <a:pos x="connsiteX8201" y="connsiteY8201"/>
              </a:cxn>
              <a:cxn ang="0">
                <a:pos x="connsiteX8202" y="connsiteY8202"/>
              </a:cxn>
              <a:cxn ang="0">
                <a:pos x="connsiteX8203" y="connsiteY8203"/>
              </a:cxn>
              <a:cxn ang="0">
                <a:pos x="connsiteX8204" y="connsiteY8204"/>
              </a:cxn>
              <a:cxn ang="0">
                <a:pos x="connsiteX8205" y="connsiteY8205"/>
              </a:cxn>
              <a:cxn ang="0">
                <a:pos x="connsiteX8206" y="connsiteY8206"/>
              </a:cxn>
              <a:cxn ang="0">
                <a:pos x="connsiteX8207" y="connsiteY8207"/>
              </a:cxn>
              <a:cxn ang="0">
                <a:pos x="connsiteX8208" y="connsiteY8208"/>
              </a:cxn>
              <a:cxn ang="0">
                <a:pos x="connsiteX8209" y="connsiteY8209"/>
              </a:cxn>
              <a:cxn ang="0">
                <a:pos x="connsiteX8210" y="connsiteY8210"/>
              </a:cxn>
              <a:cxn ang="0">
                <a:pos x="connsiteX8211" y="connsiteY8211"/>
              </a:cxn>
              <a:cxn ang="0">
                <a:pos x="connsiteX8212" y="connsiteY8212"/>
              </a:cxn>
              <a:cxn ang="0">
                <a:pos x="connsiteX8213" y="connsiteY8213"/>
              </a:cxn>
              <a:cxn ang="0">
                <a:pos x="connsiteX8214" y="connsiteY8214"/>
              </a:cxn>
              <a:cxn ang="0">
                <a:pos x="connsiteX8215" y="connsiteY8215"/>
              </a:cxn>
              <a:cxn ang="0">
                <a:pos x="connsiteX8216" y="connsiteY8216"/>
              </a:cxn>
              <a:cxn ang="0">
                <a:pos x="connsiteX8217" y="connsiteY8217"/>
              </a:cxn>
              <a:cxn ang="0">
                <a:pos x="connsiteX8218" y="connsiteY8218"/>
              </a:cxn>
              <a:cxn ang="0">
                <a:pos x="connsiteX8219" y="connsiteY8219"/>
              </a:cxn>
              <a:cxn ang="0">
                <a:pos x="connsiteX8220" y="connsiteY8220"/>
              </a:cxn>
              <a:cxn ang="0">
                <a:pos x="connsiteX8221" y="connsiteY8221"/>
              </a:cxn>
              <a:cxn ang="0">
                <a:pos x="connsiteX8222" y="connsiteY8222"/>
              </a:cxn>
              <a:cxn ang="0">
                <a:pos x="connsiteX8223" y="connsiteY8223"/>
              </a:cxn>
              <a:cxn ang="0">
                <a:pos x="connsiteX8224" y="connsiteY8224"/>
              </a:cxn>
              <a:cxn ang="0">
                <a:pos x="connsiteX8225" y="connsiteY8225"/>
              </a:cxn>
              <a:cxn ang="0">
                <a:pos x="connsiteX8226" y="connsiteY8226"/>
              </a:cxn>
              <a:cxn ang="0">
                <a:pos x="connsiteX8227" y="connsiteY8227"/>
              </a:cxn>
              <a:cxn ang="0">
                <a:pos x="connsiteX8228" y="connsiteY8228"/>
              </a:cxn>
              <a:cxn ang="0">
                <a:pos x="connsiteX8229" y="connsiteY8229"/>
              </a:cxn>
              <a:cxn ang="0">
                <a:pos x="connsiteX8230" y="connsiteY8230"/>
              </a:cxn>
              <a:cxn ang="0">
                <a:pos x="connsiteX8231" y="connsiteY8231"/>
              </a:cxn>
              <a:cxn ang="0">
                <a:pos x="connsiteX8232" y="connsiteY8232"/>
              </a:cxn>
              <a:cxn ang="0">
                <a:pos x="connsiteX8233" y="connsiteY8233"/>
              </a:cxn>
              <a:cxn ang="0">
                <a:pos x="connsiteX8234" y="connsiteY8234"/>
              </a:cxn>
              <a:cxn ang="0">
                <a:pos x="connsiteX8235" y="connsiteY8235"/>
              </a:cxn>
              <a:cxn ang="0">
                <a:pos x="connsiteX8236" y="connsiteY8236"/>
              </a:cxn>
              <a:cxn ang="0">
                <a:pos x="connsiteX8237" y="connsiteY8237"/>
              </a:cxn>
              <a:cxn ang="0">
                <a:pos x="connsiteX8238" y="connsiteY8238"/>
              </a:cxn>
              <a:cxn ang="0">
                <a:pos x="connsiteX8239" y="connsiteY8239"/>
              </a:cxn>
              <a:cxn ang="0">
                <a:pos x="connsiteX8240" y="connsiteY8240"/>
              </a:cxn>
              <a:cxn ang="0">
                <a:pos x="connsiteX8241" y="connsiteY8241"/>
              </a:cxn>
              <a:cxn ang="0">
                <a:pos x="connsiteX8242" y="connsiteY8242"/>
              </a:cxn>
              <a:cxn ang="0">
                <a:pos x="connsiteX8243" y="connsiteY8243"/>
              </a:cxn>
              <a:cxn ang="0">
                <a:pos x="connsiteX8244" y="connsiteY8244"/>
              </a:cxn>
              <a:cxn ang="0">
                <a:pos x="connsiteX8245" y="connsiteY8245"/>
              </a:cxn>
              <a:cxn ang="0">
                <a:pos x="connsiteX8246" y="connsiteY8246"/>
              </a:cxn>
              <a:cxn ang="0">
                <a:pos x="connsiteX8247" y="connsiteY8247"/>
              </a:cxn>
              <a:cxn ang="0">
                <a:pos x="connsiteX8248" y="connsiteY8248"/>
              </a:cxn>
              <a:cxn ang="0">
                <a:pos x="connsiteX8249" y="connsiteY8249"/>
              </a:cxn>
              <a:cxn ang="0">
                <a:pos x="connsiteX8250" y="connsiteY8250"/>
              </a:cxn>
              <a:cxn ang="0">
                <a:pos x="connsiteX8251" y="connsiteY8251"/>
              </a:cxn>
              <a:cxn ang="0">
                <a:pos x="connsiteX8252" y="connsiteY8252"/>
              </a:cxn>
              <a:cxn ang="0">
                <a:pos x="connsiteX8253" y="connsiteY8253"/>
              </a:cxn>
              <a:cxn ang="0">
                <a:pos x="connsiteX8254" y="connsiteY8254"/>
              </a:cxn>
              <a:cxn ang="0">
                <a:pos x="connsiteX8255" y="connsiteY8255"/>
              </a:cxn>
              <a:cxn ang="0">
                <a:pos x="connsiteX8256" y="connsiteY8256"/>
              </a:cxn>
              <a:cxn ang="0">
                <a:pos x="connsiteX8257" y="connsiteY8257"/>
              </a:cxn>
              <a:cxn ang="0">
                <a:pos x="connsiteX8258" y="connsiteY8258"/>
              </a:cxn>
              <a:cxn ang="0">
                <a:pos x="connsiteX8259" y="connsiteY8259"/>
              </a:cxn>
              <a:cxn ang="0">
                <a:pos x="connsiteX8260" y="connsiteY8260"/>
              </a:cxn>
              <a:cxn ang="0">
                <a:pos x="connsiteX8261" y="connsiteY8261"/>
              </a:cxn>
              <a:cxn ang="0">
                <a:pos x="connsiteX8262" y="connsiteY8262"/>
              </a:cxn>
              <a:cxn ang="0">
                <a:pos x="connsiteX8263" y="connsiteY8263"/>
              </a:cxn>
              <a:cxn ang="0">
                <a:pos x="connsiteX8264" y="connsiteY8264"/>
              </a:cxn>
              <a:cxn ang="0">
                <a:pos x="connsiteX8265" y="connsiteY8265"/>
              </a:cxn>
              <a:cxn ang="0">
                <a:pos x="connsiteX8266" y="connsiteY8266"/>
              </a:cxn>
              <a:cxn ang="0">
                <a:pos x="connsiteX8267" y="connsiteY8267"/>
              </a:cxn>
              <a:cxn ang="0">
                <a:pos x="connsiteX8268" y="connsiteY8268"/>
              </a:cxn>
              <a:cxn ang="0">
                <a:pos x="connsiteX8269" y="connsiteY8269"/>
              </a:cxn>
              <a:cxn ang="0">
                <a:pos x="connsiteX8270" y="connsiteY8270"/>
              </a:cxn>
              <a:cxn ang="0">
                <a:pos x="connsiteX8271" y="connsiteY8271"/>
              </a:cxn>
              <a:cxn ang="0">
                <a:pos x="connsiteX8272" y="connsiteY8272"/>
              </a:cxn>
              <a:cxn ang="0">
                <a:pos x="connsiteX8273" y="connsiteY8273"/>
              </a:cxn>
              <a:cxn ang="0">
                <a:pos x="connsiteX8274" y="connsiteY8274"/>
              </a:cxn>
              <a:cxn ang="0">
                <a:pos x="connsiteX8275" y="connsiteY8275"/>
              </a:cxn>
              <a:cxn ang="0">
                <a:pos x="connsiteX8276" y="connsiteY8276"/>
              </a:cxn>
              <a:cxn ang="0">
                <a:pos x="connsiteX8277" y="connsiteY8277"/>
              </a:cxn>
              <a:cxn ang="0">
                <a:pos x="connsiteX8278" y="connsiteY8278"/>
              </a:cxn>
              <a:cxn ang="0">
                <a:pos x="connsiteX8279" y="connsiteY8279"/>
              </a:cxn>
              <a:cxn ang="0">
                <a:pos x="connsiteX8280" y="connsiteY8280"/>
              </a:cxn>
              <a:cxn ang="0">
                <a:pos x="connsiteX8281" y="connsiteY8281"/>
              </a:cxn>
              <a:cxn ang="0">
                <a:pos x="connsiteX8282" y="connsiteY8282"/>
              </a:cxn>
              <a:cxn ang="0">
                <a:pos x="connsiteX8283" y="connsiteY8283"/>
              </a:cxn>
              <a:cxn ang="0">
                <a:pos x="connsiteX8284" y="connsiteY8284"/>
              </a:cxn>
              <a:cxn ang="0">
                <a:pos x="connsiteX8285" y="connsiteY8285"/>
              </a:cxn>
              <a:cxn ang="0">
                <a:pos x="connsiteX8286" y="connsiteY8286"/>
              </a:cxn>
              <a:cxn ang="0">
                <a:pos x="connsiteX8287" y="connsiteY8287"/>
              </a:cxn>
              <a:cxn ang="0">
                <a:pos x="connsiteX8288" y="connsiteY8288"/>
              </a:cxn>
              <a:cxn ang="0">
                <a:pos x="connsiteX8289" y="connsiteY8289"/>
              </a:cxn>
              <a:cxn ang="0">
                <a:pos x="connsiteX8290" y="connsiteY8290"/>
              </a:cxn>
              <a:cxn ang="0">
                <a:pos x="connsiteX8291" y="connsiteY8291"/>
              </a:cxn>
              <a:cxn ang="0">
                <a:pos x="connsiteX8292" y="connsiteY8292"/>
              </a:cxn>
              <a:cxn ang="0">
                <a:pos x="connsiteX8293" y="connsiteY8293"/>
              </a:cxn>
              <a:cxn ang="0">
                <a:pos x="connsiteX8294" y="connsiteY8294"/>
              </a:cxn>
              <a:cxn ang="0">
                <a:pos x="connsiteX8295" y="connsiteY8295"/>
              </a:cxn>
              <a:cxn ang="0">
                <a:pos x="connsiteX8296" y="connsiteY8296"/>
              </a:cxn>
              <a:cxn ang="0">
                <a:pos x="connsiteX8297" y="connsiteY8297"/>
              </a:cxn>
              <a:cxn ang="0">
                <a:pos x="connsiteX8298" y="connsiteY8298"/>
              </a:cxn>
              <a:cxn ang="0">
                <a:pos x="connsiteX8299" y="connsiteY8299"/>
              </a:cxn>
              <a:cxn ang="0">
                <a:pos x="connsiteX8300" y="connsiteY8300"/>
              </a:cxn>
              <a:cxn ang="0">
                <a:pos x="connsiteX8301" y="connsiteY8301"/>
              </a:cxn>
              <a:cxn ang="0">
                <a:pos x="connsiteX8302" y="connsiteY8302"/>
              </a:cxn>
              <a:cxn ang="0">
                <a:pos x="connsiteX8303" y="connsiteY8303"/>
              </a:cxn>
              <a:cxn ang="0">
                <a:pos x="connsiteX8304" y="connsiteY8304"/>
              </a:cxn>
              <a:cxn ang="0">
                <a:pos x="connsiteX8305" y="connsiteY8305"/>
              </a:cxn>
              <a:cxn ang="0">
                <a:pos x="connsiteX8306" y="connsiteY8306"/>
              </a:cxn>
              <a:cxn ang="0">
                <a:pos x="connsiteX8307" y="connsiteY8307"/>
              </a:cxn>
              <a:cxn ang="0">
                <a:pos x="connsiteX8308" y="connsiteY8308"/>
              </a:cxn>
              <a:cxn ang="0">
                <a:pos x="connsiteX8309" y="connsiteY8309"/>
              </a:cxn>
              <a:cxn ang="0">
                <a:pos x="connsiteX8310" y="connsiteY8310"/>
              </a:cxn>
              <a:cxn ang="0">
                <a:pos x="connsiteX8311" y="connsiteY8311"/>
              </a:cxn>
              <a:cxn ang="0">
                <a:pos x="connsiteX8312" y="connsiteY8312"/>
              </a:cxn>
              <a:cxn ang="0">
                <a:pos x="connsiteX8313" y="connsiteY8313"/>
              </a:cxn>
              <a:cxn ang="0">
                <a:pos x="connsiteX8314" y="connsiteY8314"/>
              </a:cxn>
              <a:cxn ang="0">
                <a:pos x="connsiteX8315" y="connsiteY8315"/>
              </a:cxn>
              <a:cxn ang="0">
                <a:pos x="connsiteX8316" y="connsiteY8316"/>
              </a:cxn>
              <a:cxn ang="0">
                <a:pos x="connsiteX8317" y="connsiteY8317"/>
              </a:cxn>
              <a:cxn ang="0">
                <a:pos x="connsiteX8318" y="connsiteY8318"/>
              </a:cxn>
              <a:cxn ang="0">
                <a:pos x="connsiteX8319" y="connsiteY8319"/>
              </a:cxn>
              <a:cxn ang="0">
                <a:pos x="connsiteX8320" y="connsiteY8320"/>
              </a:cxn>
              <a:cxn ang="0">
                <a:pos x="connsiteX8321" y="connsiteY8321"/>
              </a:cxn>
              <a:cxn ang="0">
                <a:pos x="connsiteX8322" y="connsiteY8322"/>
              </a:cxn>
              <a:cxn ang="0">
                <a:pos x="connsiteX8323" y="connsiteY8323"/>
              </a:cxn>
              <a:cxn ang="0">
                <a:pos x="connsiteX8324" y="connsiteY8324"/>
              </a:cxn>
              <a:cxn ang="0">
                <a:pos x="connsiteX8325" y="connsiteY8325"/>
              </a:cxn>
              <a:cxn ang="0">
                <a:pos x="connsiteX8326" y="connsiteY8326"/>
              </a:cxn>
              <a:cxn ang="0">
                <a:pos x="connsiteX8327" y="connsiteY8327"/>
              </a:cxn>
              <a:cxn ang="0">
                <a:pos x="connsiteX8328" y="connsiteY8328"/>
              </a:cxn>
              <a:cxn ang="0">
                <a:pos x="connsiteX8329" y="connsiteY8329"/>
              </a:cxn>
              <a:cxn ang="0">
                <a:pos x="connsiteX8330" y="connsiteY8330"/>
              </a:cxn>
              <a:cxn ang="0">
                <a:pos x="connsiteX8331" y="connsiteY8331"/>
              </a:cxn>
              <a:cxn ang="0">
                <a:pos x="connsiteX8332" y="connsiteY8332"/>
              </a:cxn>
              <a:cxn ang="0">
                <a:pos x="connsiteX8333" y="connsiteY8333"/>
              </a:cxn>
              <a:cxn ang="0">
                <a:pos x="connsiteX8334" y="connsiteY8334"/>
              </a:cxn>
              <a:cxn ang="0">
                <a:pos x="connsiteX8335" y="connsiteY8335"/>
              </a:cxn>
              <a:cxn ang="0">
                <a:pos x="connsiteX8336" y="connsiteY8336"/>
              </a:cxn>
              <a:cxn ang="0">
                <a:pos x="connsiteX8337" y="connsiteY8337"/>
              </a:cxn>
              <a:cxn ang="0">
                <a:pos x="connsiteX8338" y="connsiteY8338"/>
              </a:cxn>
              <a:cxn ang="0">
                <a:pos x="connsiteX8339" y="connsiteY8339"/>
              </a:cxn>
              <a:cxn ang="0">
                <a:pos x="connsiteX8340" y="connsiteY8340"/>
              </a:cxn>
              <a:cxn ang="0">
                <a:pos x="connsiteX8341" y="connsiteY8341"/>
              </a:cxn>
              <a:cxn ang="0">
                <a:pos x="connsiteX8342" y="connsiteY8342"/>
              </a:cxn>
              <a:cxn ang="0">
                <a:pos x="connsiteX8343" y="connsiteY8343"/>
              </a:cxn>
              <a:cxn ang="0">
                <a:pos x="connsiteX8344" y="connsiteY8344"/>
              </a:cxn>
              <a:cxn ang="0">
                <a:pos x="connsiteX8345" y="connsiteY8345"/>
              </a:cxn>
              <a:cxn ang="0">
                <a:pos x="connsiteX8346" y="connsiteY8346"/>
              </a:cxn>
              <a:cxn ang="0">
                <a:pos x="connsiteX8347" y="connsiteY8347"/>
              </a:cxn>
              <a:cxn ang="0">
                <a:pos x="connsiteX8348" y="connsiteY8348"/>
              </a:cxn>
              <a:cxn ang="0">
                <a:pos x="connsiteX8349" y="connsiteY8349"/>
              </a:cxn>
              <a:cxn ang="0">
                <a:pos x="connsiteX8350" y="connsiteY8350"/>
              </a:cxn>
              <a:cxn ang="0">
                <a:pos x="connsiteX8351" y="connsiteY8351"/>
              </a:cxn>
              <a:cxn ang="0">
                <a:pos x="connsiteX8352" y="connsiteY8352"/>
              </a:cxn>
              <a:cxn ang="0">
                <a:pos x="connsiteX8353" y="connsiteY8353"/>
              </a:cxn>
              <a:cxn ang="0">
                <a:pos x="connsiteX8354" y="connsiteY8354"/>
              </a:cxn>
              <a:cxn ang="0">
                <a:pos x="connsiteX8355" y="connsiteY8355"/>
              </a:cxn>
              <a:cxn ang="0">
                <a:pos x="connsiteX8356" y="connsiteY8356"/>
              </a:cxn>
              <a:cxn ang="0">
                <a:pos x="connsiteX8357" y="connsiteY8357"/>
              </a:cxn>
              <a:cxn ang="0">
                <a:pos x="connsiteX8358" y="connsiteY8358"/>
              </a:cxn>
              <a:cxn ang="0">
                <a:pos x="connsiteX8359" y="connsiteY8359"/>
              </a:cxn>
              <a:cxn ang="0">
                <a:pos x="connsiteX8360" y="connsiteY8360"/>
              </a:cxn>
              <a:cxn ang="0">
                <a:pos x="connsiteX8361" y="connsiteY8361"/>
              </a:cxn>
              <a:cxn ang="0">
                <a:pos x="connsiteX8362" y="connsiteY8362"/>
              </a:cxn>
              <a:cxn ang="0">
                <a:pos x="connsiteX8363" y="connsiteY8363"/>
              </a:cxn>
              <a:cxn ang="0">
                <a:pos x="connsiteX8364" y="connsiteY8364"/>
              </a:cxn>
              <a:cxn ang="0">
                <a:pos x="connsiteX8365" y="connsiteY8365"/>
              </a:cxn>
              <a:cxn ang="0">
                <a:pos x="connsiteX8366" y="connsiteY8366"/>
              </a:cxn>
              <a:cxn ang="0">
                <a:pos x="connsiteX8367" y="connsiteY8367"/>
              </a:cxn>
              <a:cxn ang="0">
                <a:pos x="connsiteX8368" y="connsiteY8368"/>
              </a:cxn>
              <a:cxn ang="0">
                <a:pos x="connsiteX8369" y="connsiteY8369"/>
              </a:cxn>
              <a:cxn ang="0">
                <a:pos x="connsiteX8370" y="connsiteY8370"/>
              </a:cxn>
              <a:cxn ang="0">
                <a:pos x="connsiteX8371" y="connsiteY8371"/>
              </a:cxn>
              <a:cxn ang="0">
                <a:pos x="connsiteX8372" y="connsiteY8372"/>
              </a:cxn>
              <a:cxn ang="0">
                <a:pos x="connsiteX8373" y="connsiteY8373"/>
              </a:cxn>
              <a:cxn ang="0">
                <a:pos x="connsiteX8374" y="connsiteY8374"/>
              </a:cxn>
              <a:cxn ang="0">
                <a:pos x="connsiteX8375" y="connsiteY8375"/>
              </a:cxn>
              <a:cxn ang="0">
                <a:pos x="connsiteX8376" y="connsiteY8376"/>
              </a:cxn>
              <a:cxn ang="0">
                <a:pos x="connsiteX8377" y="connsiteY8377"/>
              </a:cxn>
              <a:cxn ang="0">
                <a:pos x="connsiteX8378" y="connsiteY8378"/>
              </a:cxn>
              <a:cxn ang="0">
                <a:pos x="connsiteX8379" y="connsiteY8379"/>
              </a:cxn>
              <a:cxn ang="0">
                <a:pos x="connsiteX8380" y="connsiteY8380"/>
              </a:cxn>
              <a:cxn ang="0">
                <a:pos x="connsiteX8381" y="connsiteY8381"/>
              </a:cxn>
              <a:cxn ang="0">
                <a:pos x="connsiteX8382" y="connsiteY8382"/>
              </a:cxn>
              <a:cxn ang="0">
                <a:pos x="connsiteX8383" y="connsiteY8383"/>
              </a:cxn>
              <a:cxn ang="0">
                <a:pos x="connsiteX8384" y="connsiteY8384"/>
              </a:cxn>
              <a:cxn ang="0">
                <a:pos x="connsiteX8385" y="connsiteY8385"/>
              </a:cxn>
              <a:cxn ang="0">
                <a:pos x="connsiteX8386" y="connsiteY8386"/>
              </a:cxn>
              <a:cxn ang="0">
                <a:pos x="connsiteX8387" y="connsiteY8387"/>
              </a:cxn>
              <a:cxn ang="0">
                <a:pos x="connsiteX8388" y="connsiteY8388"/>
              </a:cxn>
              <a:cxn ang="0">
                <a:pos x="connsiteX8389" y="connsiteY8389"/>
              </a:cxn>
              <a:cxn ang="0">
                <a:pos x="connsiteX8390" y="connsiteY8390"/>
              </a:cxn>
              <a:cxn ang="0">
                <a:pos x="connsiteX8391" y="connsiteY8391"/>
              </a:cxn>
              <a:cxn ang="0">
                <a:pos x="connsiteX8392" y="connsiteY8392"/>
              </a:cxn>
              <a:cxn ang="0">
                <a:pos x="connsiteX8393" y="connsiteY8393"/>
              </a:cxn>
              <a:cxn ang="0">
                <a:pos x="connsiteX8394" y="connsiteY8394"/>
              </a:cxn>
              <a:cxn ang="0">
                <a:pos x="connsiteX8395" y="connsiteY8395"/>
              </a:cxn>
              <a:cxn ang="0">
                <a:pos x="connsiteX8396" y="connsiteY8396"/>
              </a:cxn>
              <a:cxn ang="0">
                <a:pos x="connsiteX8397" y="connsiteY8397"/>
              </a:cxn>
              <a:cxn ang="0">
                <a:pos x="connsiteX8398" y="connsiteY8398"/>
              </a:cxn>
              <a:cxn ang="0">
                <a:pos x="connsiteX8399" y="connsiteY8399"/>
              </a:cxn>
              <a:cxn ang="0">
                <a:pos x="connsiteX8400" y="connsiteY8400"/>
              </a:cxn>
              <a:cxn ang="0">
                <a:pos x="connsiteX8401" y="connsiteY8401"/>
              </a:cxn>
              <a:cxn ang="0">
                <a:pos x="connsiteX8402" y="connsiteY8402"/>
              </a:cxn>
              <a:cxn ang="0">
                <a:pos x="connsiteX8403" y="connsiteY8403"/>
              </a:cxn>
              <a:cxn ang="0">
                <a:pos x="connsiteX8404" y="connsiteY8404"/>
              </a:cxn>
              <a:cxn ang="0">
                <a:pos x="connsiteX8405" y="connsiteY8405"/>
              </a:cxn>
              <a:cxn ang="0">
                <a:pos x="connsiteX8406" y="connsiteY8406"/>
              </a:cxn>
              <a:cxn ang="0">
                <a:pos x="connsiteX8407" y="connsiteY8407"/>
              </a:cxn>
              <a:cxn ang="0">
                <a:pos x="connsiteX8408" y="connsiteY8408"/>
              </a:cxn>
              <a:cxn ang="0">
                <a:pos x="connsiteX8409" y="connsiteY8409"/>
              </a:cxn>
              <a:cxn ang="0">
                <a:pos x="connsiteX8410" y="connsiteY8410"/>
              </a:cxn>
              <a:cxn ang="0">
                <a:pos x="connsiteX8411" y="connsiteY8411"/>
              </a:cxn>
              <a:cxn ang="0">
                <a:pos x="connsiteX8412" y="connsiteY8412"/>
              </a:cxn>
              <a:cxn ang="0">
                <a:pos x="connsiteX8413" y="connsiteY8413"/>
              </a:cxn>
              <a:cxn ang="0">
                <a:pos x="connsiteX8414" y="connsiteY8414"/>
              </a:cxn>
              <a:cxn ang="0">
                <a:pos x="connsiteX8415" y="connsiteY8415"/>
              </a:cxn>
              <a:cxn ang="0">
                <a:pos x="connsiteX8416" y="connsiteY8416"/>
              </a:cxn>
              <a:cxn ang="0">
                <a:pos x="connsiteX8417" y="connsiteY8417"/>
              </a:cxn>
              <a:cxn ang="0">
                <a:pos x="connsiteX8418" y="connsiteY8418"/>
              </a:cxn>
              <a:cxn ang="0">
                <a:pos x="connsiteX8419" y="connsiteY8419"/>
              </a:cxn>
              <a:cxn ang="0">
                <a:pos x="connsiteX8420" y="connsiteY8420"/>
              </a:cxn>
              <a:cxn ang="0">
                <a:pos x="connsiteX8421" y="connsiteY8421"/>
              </a:cxn>
              <a:cxn ang="0">
                <a:pos x="connsiteX8422" y="connsiteY8422"/>
              </a:cxn>
              <a:cxn ang="0">
                <a:pos x="connsiteX8423" y="connsiteY8423"/>
              </a:cxn>
              <a:cxn ang="0">
                <a:pos x="connsiteX8424" y="connsiteY8424"/>
              </a:cxn>
              <a:cxn ang="0">
                <a:pos x="connsiteX8425" y="connsiteY8425"/>
              </a:cxn>
              <a:cxn ang="0">
                <a:pos x="connsiteX8426" y="connsiteY8426"/>
              </a:cxn>
              <a:cxn ang="0">
                <a:pos x="connsiteX8427" y="connsiteY8427"/>
              </a:cxn>
              <a:cxn ang="0">
                <a:pos x="connsiteX8428" y="connsiteY8428"/>
              </a:cxn>
              <a:cxn ang="0">
                <a:pos x="connsiteX8429" y="connsiteY8429"/>
              </a:cxn>
              <a:cxn ang="0">
                <a:pos x="connsiteX8430" y="connsiteY8430"/>
              </a:cxn>
              <a:cxn ang="0">
                <a:pos x="connsiteX8431" y="connsiteY8431"/>
              </a:cxn>
              <a:cxn ang="0">
                <a:pos x="connsiteX8432" y="connsiteY8432"/>
              </a:cxn>
              <a:cxn ang="0">
                <a:pos x="connsiteX8433" y="connsiteY8433"/>
              </a:cxn>
              <a:cxn ang="0">
                <a:pos x="connsiteX8434" y="connsiteY8434"/>
              </a:cxn>
              <a:cxn ang="0">
                <a:pos x="connsiteX8435" y="connsiteY8435"/>
              </a:cxn>
              <a:cxn ang="0">
                <a:pos x="connsiteX8436" y="connsiteY8436"/>
              </a:cxn>
              <a:cxn ang="0">
                <a:pos x="connsiteX8437" y="connsiteY8437"/>
              </a:cxn>
              <a:cxn ang="0">
                <a:pos x="connsiteX8438" y="connsiteY8438"/>
              </a:cxn>
              <a:cxn ang="0">
                <a:pos x="connsiteX8439" y="connsiteY8439"/>
              </a:cxn>
              <a:cxn ang="0">
                <a:pos x="connsiteX8440" y="connsiteY8440"/>
              </a:cxn>
              <a:cxn ang="0">
                <a:pos x="connsiteX8441" y="connsiteY8441"/>
              </a:cxn>
              <a:cxn ang="0">
                <a:pos x="connsiteX8442" y="connsiteY8442"/>
              </a:cxn>
              <a:cxn ang="0">
                <a:pos x="connsiteX8443" y="connsiteY8443"/>
              </a:cxn>
              <a:cxn ang="0">
                <a:pos x="connsiteX8444" y="connsiteY8444"/>
              </a:cxn>
              <a:cxn ang="0">
                <a:pos x="connsiteX8445" y="connsiteY8445"/>
              </a:cxn>
              <a:cxn ang="0">
                <a:pos x="connsiteX8446" y="connsiteY8446"/>
              </a:cxn>
              <a:cxn ang="0">
                <a:pos x="connsiteX8447" y="connsiteY8447"/>
              </a:cxn>
              <a:cxn ang="0">
                <a:pos x="connsiteX8448" y="connsiteY8448"/>
              </a:cxn>
              <a:cxn ang="0">
                <a:pos x="connsiteX8449" y="connsiteY8449"/>
              </a:cxn>
              <a:cxn ang="0">
                <a:pos x="connsiteX8450" y="connsiteY8450"/>
              </a:cxn>
              <a:cxn ang="0">
                <a:pos x="connsiteX8451" y="connsiteY8451"/>
              </a:cxn>
              <a:cxn ang="0">
                <a:pos x="connsiteX8452" y="connsiteY8452"/>
              </a:cxn>
              <a:cxn ang="0">
                <a:pos x="connsiteX8453" y="connsiteY8453"/>
              </a:cxn>
              <a:cxn ang="0">
                <a:pos x="connsiteX8454" y="connsiteY8454"/>
              </a:cxn>
              <a:cxn ang="0">
                <a:pos x="connsiteX8455" y="connsiteY8455"/>
              </a:cxn>
              <a:cxn ang="0">
                <a:pos x="connsiteX8456" y="connsiteY8456"/>
              </a:cxn>
              <a:cxn ang="0">
                <a:pos x="connsiteX8457" y="connsiteY8457"/>
              </a:cxn>
              <a:cxn ang="0">
                <a:pos x="connsiteX8458" y="connsiteY8458"/>
              </a:cxn>
              <a:cxn ang="0">
                <a:pos x="connsiteX8459" y="connsiteY8459"/>
              </a:cxn>
              <a:cxn ang="0">
                <a:pos x="connsiteX8460" y="connsiteY8460"/>
              </a:cxn>
              <a:cxn ang="0">
                <a:pos x="connsiteX8461" y="connsiteY8461"/>
              </a:cxn>
              <a:cxn ang="0">
                <a:pos x="connsiteX8462" y="connsiteY8462"/>
              </a:cxn>
              <a:cxn ang="0">
                <a:pos x="connsiteX8463" y="connsiteY8463"/>
              </a:cxn>
              <a:cxn ang="0">
                <a:pos x="connsiteX8464" y="connsiteY8464"/>
              </a:cxn>
              <a:cxn ang="0">
                <a:pos x="connsiteX8465" y="connsiteY8465"/>
              </a:cxn>
              <a:cxn ang="0">
                <a:pos x="connsiteX8466" y="connsiteY8466"/>
              </a:cxn>
              <a:cxn ang="0">
                <a:pos x="connsiteX8467" y="connsiteY8467"/>
              </a:cxn>
              <a:cxn ang="0">
                <a:pos x="connsiteX8468" y="connsiteY8468"/>
              </a:cxn>
              <a:cxn ang="0">
                <a:pos x="connsiteX8469" y="connsiteY8469"/>
              </a:cxn>
              <a:cxn ang="0">
                <a:pos x="connsiteX8470" y="connsiteY8470"/>
              </a:cxn>
              <a:cxn ang="0">
                <a:pos x="connsiteX8471" y="connsiteY8471"/>
              </a:cxn>
              <a:cxn ang="0">
                <a:pos x="connsiteX8472" y="connsiteY8472"/>
              </a:cxn>
              <a:cxn ang="0">
                <a:pos x="connsiteX8473" y="connsiteY8473"/>
              </a:cxn>
              <a:cxn ang="0">
                <a:pos x="connsiteX8474" y="connsiteY8474"/>
              </a:cxn>
              <a:cxn ang="0">
                <a:pos x="connsiteX8475" y="connsiteY8475"/>
              </a:cxn>
              <a:cxn ang="0">
                <a:pos x="connsiteX8476" y="connsiteY8476"/>
              </a:cxn>
              <a:cxn ang="0">
                <a:pos x="connsiteX8477" y="connsiteY8477"/>
              </a:cxn>
              <a:cxn ang="0">
                <a:pos x="connsiteX8478" y="connsiteY8478"/>
              </a:cxn>
              <a:cxn ang="0">
                <a:pos x="connsiteX8479" y="connsiteY8479"/>
              </a:cxn>
              <a:cxn ang="0">
                <a:pos x="connsiteX8480" y="connsiteY8480"/>
              </a:cxn>
              <a:cxn ang="0">
                <a:pos x="connsiteX8481" y="connsiteY8481"/>
              </a:cxn>
              <a:cxn ang="0">
                <a:pos x="connsiteX8482" y="connsiteY8482"/>
              </a:cxn>
              <a:cxn ang="0">
                <a:pos x="connsiteX8483" y="connsiteY8483"/>
              </a:cxn>
              <a:cxn ang="0">
                <a:pos x="connsiteX8484" y="connsiteY8484"/>
              </a:cxn>
              <a:cxn ang="0">
                <a:pos x="connsiteX8485" y="connsiteY8485"/>
              </a:cxn>
              <a:cxn ang="0">
                <a:pos x="connsiteX8486" y="connsiteY8486"/>
              </a:cxn>
              <a:cxn ang="0">
                <a:pos x="connsiteX8487" y="connsiteY8487"/>
              </a:cxn>
              <a:cxn ang="0">
                <a:pos x="connsiteX8488" y="connsiteY8488"/>
              </a:cxn>
              <a:cxn ang="0">
                <a:pos x="connsiteX8489" y="connsiteY8489"/>
              </a:cxn>
              <a:cxn ang="0">
                <a:pos x="connsiteX8490" y="connsiteY8490"/>
              </a:cxn>
              <a:cxn ang="0">
                <a:pos x="connsiteX8491" y="connsiteY8491"/>
              </a:cxn>
              <a:cxn ang="0">
                <a:pos x="connsiteX8492" y="connsiteY8492"/>
              </a:cxn>
              <a:cxn ang="0">
                <a:pos x="connsiteX8493" y="connsiteY8493"/>
              </a:cxn>
              <a:cxn ang="0">
                <a:pos x="connsiteX8494" y="connsiteY8494"/>
              </a:cxn>
              <a:cxn ang="0">
                <a:pos x="connsiteX8495" y="connsiteY8495"/>
              </a:cxn>
              <a:cxn ang="0">
                <a:pos x="connsiteX8496" y="connsiteY8496"/>
              </a:cxn>
              <a:cxn ang="0">
                <a:pos x="connsiteX8497" y="connsiteY8497"/>
              </a:cxn>
              <a:cxn ang="0">
                <a:pos x="connsiteX8498" y="connsiteY8498"/>
              </a:cxn>
              <a:cxn ang="0">
                <a:pos x="connsiteX8499" y="connsiteY8499"/>
              </a:cxn>
              <a:cxn ang="0">
                <a:pos x="connsiteX8500" y="connsiteY8500"/>
              </a:cxn>
              <a:cxn ang="0">
                <a:pos x="connsiteX8501" y="connsiteY8501"/>
              </a:cxn>
              <a:cxn ang="0">
                <a:pos x="connsiteX8502" y="connsiteY8502"/>
              </a:cxn>
              <a:cxn ang="0">
                <a:pos x="connsiteX8503" y="connsiteY8503"/>
              </a:cxn>
              <a:cxn ang="0">
                <a:pos x="connsiteX8504" y="connsiteY8504"/>
              </a:cxn>
              <a:cxn ang="0">
                <a:pos x="connsiteX8505" y="connsiteY8505"/>
              </a:cxn>
              <a:cxn ang="0">
                <a:pos x="connsiteX8506" y="connsiteY8506"/>
              </a:cxn>
              <a:cxn ang="0">
                <a:pos x="connsiteX8507" y="connsiteY8507"/>
              </a:cxn>
              <a:cxn ang="0">
                <a:pos x="connsiteX8508" y="connsiteY8508"/>
              </a:cxn>
              <a:cxn ang="0">
                <a:pos x="connsiteX8509" y="connsiteY8509"/>
              </a:cxn>
              <a:cxn ang="0">
                <a:pos x="connsiteX8510" y="connsiteY8510"/>
              </a:cxn>
              <a:cxn ang="0">
                <a:pos x="connsiteX8511" y="connsiteY8511"/>
              </a:cxn>
              <a:cxn ang="0">
                <a:pos x="connsiteX8512" y="connsiteY8512"/>
              </a:cxn>
              <a:cxn ang="0">
                <a:pos x="connsiteX8513" y="connsiteY8513"/>
              </a:cxn>
              <a:cxn ang="0">
                <a:pos x="connsiteX8514" y="connsiteY8514"/>
              </a:cxn>
              <a:cxn ang="0">
                <a:pos x="connsiteX8515" y="connsiteY8515"/>
              </a:cxn>
              <a:cxn ang="0">
                <a:pos x="connsiteX8516" y="connsiteY8516"/>
              </a:cxn>
              <a:cxn ang="0">
                <a:pos x="connsiteX8517" y="connsiteY8517"/>
              </a:cxn>
              <a:cxn ang="0">
                <a:pos x="connsiteX8518" y="connsiteY8518"/>
              </a:cxn>
              <a:cxn ang="0">
                <a:pos x="connsiteX8519" y="connsiteY8519"/>
              </a:cxn>
              <a:cxn ang="0">
                <a:pos x="connsiteX8520" y="connsiteY8520"/>
              </a:cxn>
              <a:cxn ang="0">
                <a:pos x="connsiteX8521" y="connsiteY8521"/>
              </a:cxn>
              <a:cxn ang="0">
                <a:pos x="connsiteX8522" y="connsiteY8522"/>
              </a:cxn>
              <a:cxn ang="0">
                <a:pos x="connsiteX8523" y="connsiteY8523"/>
              </a:cxn>
              <a:cxn ang="0">
                <a:pos x="connsiteX8524" y="connsiteY8524"/>
              </a:cxn>
              <a:cxn ang="0">
                <a:pos x="connsiteX8525" y="connsiteY8525"/>
              </a:cxn>
              <a:cxn ang="0">
                <a:pos x="connsiteX8526" y="connsiteY8526"/>
              </a:cxn>
              <a:cxn ang="0">
                <a:pos x="connsiteX8527" y="connsiteY8527"/>
              </a:cxn>
              <a:cxn ang="0">
                <a:pos x="connsiteX8528" y="connsiteY8528"/>
              </a:cxn>
              <a:cxn ang="0">
                <a:pos x="connsiteX8529" y="connsiteY8529"/>
              </a:cxn>
              <a:cxn ang="0">
                <a:pos x="connsiteX8530" y="connsiteY8530"/>
              </a:cxn>
              <a:cxn ang="0">
                <a:pos x="connsiteX8531" y="connsiteY8531"/>
              </a:cxn>
              <a:cxn ang="0">
                <a:pos x="connsiteX8532" y="connsiteY8532"/>
              </a:cxn>
              <a:cxn ang="0">
                <a:pos x="connsiteX8533" y="connsiteY8533"/>
              </a:cxn>
              <a:cxn ang="0">
                <a:pos x="connsiteX8534" y="connsiteY8534"/>
              </a:cxn>
              <a:cxn ang="0">
                <a:pos x="connsiteX8535" y="connsiteY8535"/>
              </a:cxn>
              <a:cxn ang="0">
                <a:pos x="connsiteX8536" y="connsiteY8536"/>
              </a:cxn>
              <a:cxn ang="0">
                <a:pos x="connsiteX8537" y="connsiteY8537"/>
              </a:cxn>
              <a:cxn ang="0">
                <a:pos x="connsiteX8538" y="connsiteY8538"/>
              </a:cxn>
              <a:cxn ang="0">
                <a:pos x="connsiteX8539" y="connsiteY8539"/>
              </a:cxn>
              <a:cxn ang="0">
                <a:pos x="connsiteX8540" y="connsiteY8540"/>
              </a:cxn>
              <a:cxn ang="0">
                <a:pos x="connsiteX8541" y="connsiteY8541"/>
              </a:cxn>
              <a:cxn ang="0">
                <a:pos x="connsiteX8542" y="connsiteY8542"/>
              </a:cxn>
              <a:cxn ang="0">
                <a:pos x="connsiteX8543" y="connsiteY8543"/>
              </a:cxn>
              <a:cxn ang="0">
                <a:pos x="connsiteX8544" y="connsiteY8544"/>
              </a:cxn>
              <a:cxn ang="0">
                <a:pos x="connsiteX8545" y="connsiteY8545"/>
              </a:cxn>
              <a:cxn ang="0">
                <a:pos x="connsiteX8546" y="connsiteY8546"/>
              </a:cxn>
              <a:cxn ang="0">
                <a:pos x="connsiteX8547" y="connsiteY8547"/>
              </a:cxn>
              <a:cxn ang="0">
                <a:pos x="connsiteX8548" y="connsiteY8548"/>
              </a:cxn>
              <a:cxn ang="0">
                <a:pos x="connsiteX8549" y="connsiteY8549"/>
              </a:cxn>
              <a:cxn ang="0">
                <a:pos x="connsiteX8550" y="connsiteY8550"/>
              </a:cxn>
              <a:cxn ang="0">
                <a:pos x="connsiteX8551" y="connsiteY8551"/>
              </a:cxn>
              <a:cxn ang="0">
                <a:pos x="connsiteX8552" y="connsiteY8552"/>
              </a:cxn>
              <a:cxn ang="0">
                <a:pos x="connsiteX8553" y="connsiteY8553"/>
              </a:cxn>
              <a:cxn ang="0">
                <a:pos x="connsiteX8554" y="connsiteY8554"/>
              </a:cxn>
              <a:cxn ang="0">
                <a:pos x="connsiteX8555" y="connsiteY8555"/>
              </a:cxn>
              <a:cxn ang="0">
                <a:pos x="connsiteX8556" y="connsiteY8556"/>
              </a:cxn>
              <a:cxn ang="0">
                <a:pos x="connsiteX8557" y="connsiteY8557"/>
              </a:cxn>
              <a:cxn ang="0">
                <a:pos x="connsiteX8558" y="connsiteY8558"/>
              </a:cxn>
              <a:cxn ang="0">
                <a:pos x="connsiteX8559" y="connsiteY8559"/>
              </a:cxn>
              <a:cxn ang="0">
                <a:pos x="connsiteX8560" y="connsiteY8560"/>
              </a:cxn>
              <a:cxn ang="0">
                <a:pos x="connsiteX8561" y="connsiteY8561"/>
              </a:cxn>
              <a:cxn ang="0">
                <a:pos x="connsiteX8562" y="connsiteY8562"/>
              </a:cxn>
              <a:cxn ang="0">
                <a:pos x="connsiteX8563" y="connsiteY8563"/>
              </a:cxn>
              <a:cxn ang="0">
                <a:pos x="connsiteX8564" y="connsiteY8564"/>
              </a:cxn>
              <a:cxn ang="0">
                <a:pos x="connsiteX8565" y="connsiteY8565"/>
              </a:cxn>
              <a:cxn ang="0">
                <a:pos x="connsiteX8566" y="connsiteY8566"/>
              </a:cxn>
              <a:cxn ang="0">
                <a:pos x="connsiteX8567" y="connsiteY8567"/>
              </a:cxn>
              <a:cxn ang="0">
                <a:pos x="connsiteX8568" y="connsiteY8568"/>
              </a:cxn>
              <a:cxn ang="0">
                <a:pos x="connsiteX8569" y="connsiteY8569"/>
              </a:cxn>
              <a:cxn ang="0">
                <a:pos x="connsiteX8570" y="connsiteY8570"/>
              </a:cxn>
              <a:cxn ang="0">
                <a:pos x="connsiteX8571" y="connsiteY8571"/>
              </a:cxn>
              <a:cxn ang="0">
                <a:pos x="connsiteX8572" y="connsiteY8572"/>
              </a:cxn>
              <a:cxn ang="0">
                <a:pos x="connsiteX8573" y="connsiteY8573"/>
              </a:cxn>
              <a:cxn ang="0">
                <a:pos x="connsiteX8574" y="connsiteY8574"/>
              </a:cxn>
              <a:cxn ang="0">
                <a:pos x="connsiteX8575" y="connsiteY8575"/>
              </a:cxn>
              <a:cxn ang="0">
                <a:pos x="connsiteX8576" y="connsiteY8576"/>
              </a:cxn>
              <a:cxn ang="0">
                <a:pos x="connsiteX8577" y="connsiteY8577"/>
              </a:cxn>
              <a:cxn ang="0">
                <a:pos x="connsiteX8578" y="connsiteY8578"/>
              </a:cxn>
              <a:cxn ang="0">
                <a:pos x="connsiteX8579" y="connsiteY8579"/>
              </a:cxn>
              <a:cxn ang="0">
                <a:pos x="connsiteX8580" y="connsiteY8580"/>
              </a:cxn>
              <a:cxn ang="0">
                <a:pos x="connsiteX8581" y="connsiteY8581"/>
              </a:cxn>
              <a:cxn ang="0">
                <a:pos x="connsiteX8582" y="connsiteY8582"/>
              </a:cxn>
              <a:cxn ang="0">
                <a:pos x="connsiteX8583" y="connsiteY8583"/>
              </a:cxn>
              <a:cxn ang="0">
                <a:pos x="connsiteX8584" y="connsiteY8584"/>
              </a:cxn>
              <a:cxn ang="0">
                <a:pos x="connsiteX8585" y="connsiteY8585"/>
              </a:cxn>
              <a:cxn ang="0">
                <a:pos x="connsiteX8586" y="connsiteY8586"/>
              </a:cxn>
              <a:cxn ang="0">
                <a:pos x="connsiteX8587" y="connsiteY8587"/>
              </a:cxn>
              <a:cxn ang="0">
                <a:pos x="connsiteX8588" y="connsiteY8588"/>
              </a:cxn>
              <a:cxn ang="0">
                <a:pos x="connsiteX8589" y="connsiteY8589"/>
              </a:cxn>
              <a:cxn ang="0">
                <a:pos x="connsiteX8590" y="connsiteY8590"/>
              </a:cxn>
              <a:cxn ang="0">
                <a:pos x="connsiteX8591" y="connsiteY8591"/>
              </a:cxn>
              <a:cxn ang="0">
                <a:pos x="connsiteX8592" y="connsiteY8592"/>
              </a:cxn>
              <a:cxn ang="0">
                <a:pos x="connsiteX8593" y="connsiteY8593"/>
              </a:cxn>
              <a:cxn ang="0">
                <a:pos x="connsiteX8594" y="connsiteY8594"/>
              </a:cxn>
              <a:cxn ang="0">
                <a:pos x="connsiteX8595" y="connsiteY8595"/>
              </a:cxn>
              <a:cxn ang="0">
                <a:pos x="connsiteX8596" y="connsiteY8596"/>
              </a:cxn>
              <a:cxn ang="0">
                <a:pos x="connsiteX8597" y="connsiteY8597"/>
              </a:cxn>
              <a:cxn ang="0">
                <a:pos x="connsiteX8598" y="connsiteY8598"/>
              </a:cxn>
              <a:cxn ang="0">
                <a:pos x="connsiteX8599" y="connsiteY8599"/>
              </a:cxn>
              <a:cxn ang="0">
                <a:pos x="connsiteX8600" y="connsiteY8600"/>
              </a:cxn>
              <a:cxn ang="0">
                <a:pos x="connsiteX8601" y="connsiteY8601"/>
              </a:cxn>
              <a:cxn ang="0">
                <a:pos x="connsiteX8602" y="connsiteY8602"/>
              </a:cxn>
              <a:cxn ang="0">
                <a:pos x="connsiteX8603" y="connsiteY8603"/>
              </a:cxn>
              <a:cxn ang="0">
                <a:pos x="connsiteX8604" y="connsiteY8604"/>
              </a:cxn>
              <a:cxn ang="0">
                <a:pos x="connsiteX8605" y="connsiteY8605"/>
              </a:cxn>
              <a:cxn ang="0">
                <a:pos x="connsiteX8606" y="connsiteY8606"/>
              </a:cxn>
              <a:cxn ang="0">
                <a:pos x="connsiteX8607" y="connsiteY8607"/>
              </a:cxn>
              <a:cxn ang="0">
                <a:pos x="connsiteX8608" y="connsiteY8608"/>
              </a:cxn>
              <a:cxn ang="0">
                <a:pos x="connsiteX8609" y="connsiteY8609"/>
              </a:cxn>
              <a:cxn ang="0">
                <a:pos x="connsiteX8610" y="connsiteY8610"/>
              </a:cxn>
              <a:cxn ang="0">
                <a:pos x="connsiteX8611" y="connsiteY8611"/>
              </a:cxn>
              <a:cxn ang="0">
                <a:pos x="connsiteX8612" y="connsiteY8612"/>
              </a:cxn>
              <a:cxn ang="0">
                <a:pos x="connsiteX8613" y="connsiteY8613"/>
              </a:cxn>
              <a:cxn ang="0">
                <a:pos x="connsiteX8614" y="connsiteY8614"/>
              </a:cxn>
              <a:cxn ang="0">
                <a:pos x="connsiteX8615" y="connsiteY8615"/>
              </a:cxn>
              <a:cxn ang="0">
                <a:pos x="connsiteX8616" y="connsiteY8616"/>
              </a:cxn>
              <a:cxn ang="0">
                <a:pos x="connsiteX8617" y="connsiteY8617"/>
              </a:cxn>
              <a:cxn ang="0">
                <a:pos x="connsiteX8618" y="connsiteY8618"/>
              </a:cxn>
              <a:cxn ang="0">
                <a:pos x="connsiteX8619" y="connsiteY8619"/>
              </a:cxn>
              <a:cxn ang="0">
                <a:pos x="connsiteX8620" y="connsiteY8620"/>
              </a:cxn>
              <a:cxn ang="0">
                <a:pos x="connsiteX8621" y="connsiteY8621"/>
              </a:cxn>
              <a:cxn ang="0">
                <a:pos x="connsiteX8622" y="connsiteY8622"/>
              </a:cxn>
              <a:cxn ang="0">
                <a:pos x="connsiteX8623" y="connsiteY8623"/>
              </a:cxn>
              <a:cxn ang="0">
                <a:pos x="connsiteX8624" y="connsiteY8624"/>
              </a:cxn>
              <a:cxn ang="0">
                <a:pos x="connsiteX8625" y="connsiteY8625"/>
              </a:cxn>
              <a:cxn ang="0">
                <a:pos x="connsiteX8626" y="connsiteY8626"/>
              </a:cxn>
              <a:cxn ang="0">
                <a:pos x="connsiteX8627" y="connsiteY8627"/>
              </a:cxn>
              <a:cxn ang="0">
                <a:pos x="connsiteX8628" y="connsiteY8628"/>
              </a:cxn>
              <a:cxn ang="0">
                <a:pos x="connsiteX8629" y="connsiteY8629"/>
              </a:cxn>
              <a:cxn ang="0">
                <a:pos x="connsiteX8630" y="connsiteY8630"/>
              </a:cxn>
              <a:cxn ang="0">
                <a:pos x="connsiteX8631" y="connsiteY8631"/>
              </a:cxn>
              <a:cxn ang="0">
                <a:pos x="connsiteX8632" y="connsiteY8632"/>
              </a:cxn>
              <a:cxn ang="0">
                <a:pos x="connsiteX8633" y="connsiteY8633"/>
              </a:cxn>
              <a:cxn ang="0">
                <a:pos x="connsiteX8634" y="connsiteY8634"/>
              </a:cxn>
              <a:cxn ang="0">
                <a:pos x="connsiteX8635" y="connsiteY8635"/>
              </a:cxn>
              <a:cxn ang="0">
                <a:pos x="connsiteX8636" y="connsiteY8636"/>
              </a:cxn>
              <a:cxn ang="0">
                <a:pos x="connsiteX8637" y="connsiteY8637"/>
              </a:cxn>
              <a:cxn ang="0">
                <a:pos x="connsiteX8638" y="connsiteY8638"/>
              </a:cxn>
              <a:cxn ang="0">
                <a:pos x="connsiteX8639" y="connsiteY8639"/>
              </a:cxn>
              <a:cxn ang="0">
                <a:pos x="connsiteX8640" y="connsiteY8640"/>
              </a:cxn>
              <a:cxn ang="0">
                <a:pos x="connsiteX8641" y="connsiteY8641"/>
              </a:cxn>
              <a:cxn ang="0">
                <a:pos x="connsiteX8642" y="connsiteY8642"/>
              </a:cxn>
              <a:cxn ang="0">
                <a:pos x="connsiteX8643" y="connsiteY8643"/>
              </a:cxn>
              <a:cxn ang="0">
                <a:pos x="connsiteX8644" y="connsiteY8644"/>
              </a:cxn>
              <a:cxn ang="0">
                <a:pos x="connsiteX8645" y="connsiteY8645"/>
              </a:cxn>
              <a:cxn ang="0">
                <a:pos x="connsiteX8646" y="connsiteY8646"/>
              </a:cxn>
              <a:cxn ang="0">
                <a:pos x="connsiteX8647" y="connsiteY8647"/>
              </a:cxn>
              <a:cxn ang="0">
                <a:pos x="connsiteX8648" y="connsiteY8648"/>
              </a:cxn>
              <a:cxn ang="0">
                <a:pos x="connsiteX8649" y="connsiteY8649"/>
              </a:cxn>
              <a:cxn ang="0">
                <a:pos x="connsiteX8650" y="connsiteY8650"/>
              </a:cxn>
              <a:cxn ang="0">
                <a:pos x="connsiteX8651" y="connsiteY8651"/>
              </a:cxn>
              <a:cxn ang="0">
                <a:pos x="connsiteX8652" y="connsiteY8652"/>
              </a:cxn>
              <a:cxn ang="0">
                <a:pos x="connsiteX8653" y="connsiteY8653"/>
              </a:cxn>
              <a:cxn ang="0">
                <a:pos x="connsiteX8654" y="connsiteY8654"/>
              </a:cxn>
              <a:cxn ang="0">
                <a:pos x="connsiteX8655" y="connsiteY8655"/>
              </a:cxn>
              <a:cxn ang="0">
                <a:pos x="connsiteX8656" y="connsiteY8656"/>
              </a:cxn>
              <a:cxn ang="0">
                <a:pos x="connsiteX8657" y="connsiteY8657"/>
              </a:cxn>
              <a:cxn ang="0">
                <a:pos x="connsiteX8658" y="connsiteY8658"/>
              </a:cxn>
              <a:cxn ang="0">
                <a:pos x="connsiteX8659" y="connsiteY8659"/>
              </a:cxn>
              <a:cxn ang="0">
                <a:pos x="connsiteX8660" y="connsiteY8660"/>
              </a:cxn>
              <a:cxn ang="0">
                <a:pos x="connsiteX8661" y="connsiteY8661"/>
              </a:cxn>
              <a:cxn ang="0">
                <a:pos x="connsiteX8662" y="connsiteY8662"/>
              </a:cxn>
              <a:cxn ang="0">
                <a:pos x="connsiteX8663" y="connsiteY8663"/>
              </a:cxn>
              <a:cxn ang="0">
                <a:pos x="connsiteX8664" y="connsiteY8664"/>
              </a:cxn>
              <a:cxn ang="0">
                <a:pos x="connsiteX8665" y="connsiteY8665"/>
              </a:cxn>
              <a:cxn ang="0">
                <a:pos x="connsiteX8666" y="connsiteY8666"/>
              </a:cxn>
              <a:cxn ang="0">
                <a:pos x="connsiteX8667" y="connsiteY8667"/>
              </a:cxn>
              <a:cxn ang="0">
                <a:pos x="connsiteX8668" y="connsiteY8668"/>
              </a:cxn>
              <a:cxn ang="0">
                <a:pos x="connsiteX8669" y="connsiteY8669"/>
              </a:cxn>
              <a:cxn ang="0">
                <a:pos x="connsiteX8670" y="connsiteY8670"/>
              </a:cxn>
              <a:cxn ang="0">
                <a:pos x="connsiteX8671" y="connsiteY8671"/>
              </a:cxn>
              <a:cxn ang="0">
                <a:pos x="connsiteX8672" y="connsiteY8672"/>
              </a:cxn>
              <a:cxn ang="0">
                <a:pos x="connsiteX8673" y="connsiteY8673"/>
              </a:cxn>
              <a:cxn ang="0">
                <a:pos x="connsiteX8674" y="connsiteY8674"/>
              </a:cxn>
              <a:cxn ang="0">
                <a:pos x="connsiteX8675" y="connsiteY8675"/>
              </a:cxn>
              <a:cxn ang="0">
                <a:pos x="connsiteX8676" y="connsiteY8676"/>
              </a:cxn>
              <a:cxn ang="0">
                <a:pos x="connsiteX8677" y="connsiteY8677"/>
              </a:cxn>
              <a:cxn ang="0">
                <a:pos x="connsiteX8678" y="connsiteY8678"/>
              </a:cxn>
              <a:cxn ang="0">
                <a:pos x="connsiteX8679" y="connsiteY8679"/>
              </a:cxn>
              <a:cxn ang="0">
                <a:pos x="connsiteX8680" y="connsiteY8680"/>
              </a:cxn>
              <a:cxn ang="0">
                <a:pos x="connsiteX8681" y="connsiteY8681"/>
              </a:cxn>
              <a:cxn ang="0">
                <a:pos x="connsiteX8682" y="connsiteY8682"/>
              </a:cxn>
              <a:cxn ang="0">
                <a:pos x="connsiteX8683" y="connsiteY8683"/>
              </a:cxn>
              <a:cxn ang="0">
                <a:pos x="connsiteX8684" y="connsiteY8684"/>
              </a:cxn>
              <a:cxn ang="0">
                <a:pos x="connsiteX8685" y="connsiteY8685"/>
              </a:cxn>
              <a:cxn ang="0">
                <a:pos x="connsiteX8686" y="connsiteY8686"/>
              </a:cxn>
              <a:cxn ang="0">
                <a:pos x="connsiteX8687" y="connsiteY8687"/>
              </a:cxn>
              <a:cxn ang="0">
                <a:pos x="connsiteX8688" y="connsiteY8688"/>
              </a:cxn>
              <a:cxn ang="0">
                <a:pos x="connsiteX8689" y="connsiteY8689"/>
              </a:cxn>
              <a:cxn ang="0">
                <a:pos x="connsiteX8690" y="connsiteY8690"/>
              </a:cxn>
              <a:cxn ang="0">
                <a:pos x="connsiteX8691" y="connsiteY8691"/>
              </a:cxn>
              <a:cxn ang="0">
                <a:pos x="connsiteX8692" y="connsiteY8692"/>
              </a:cxn>
              <a:cxn ang="0">
                <a:pos x="connsiteX8693" y="connsiteY8693"/>
              </a:cxn>
              <a:cxn ang="0">
                <a:pos x="connsiteX8694" y="connsiteY8694"/>
              </a:cxn>
              <a:cxn ang="0">
                <a:pos x="connsiteX8695" y="connsiteY8695"/>
              </a:cxn>
              <a:cxn ang="0">
                <a:pos x="connsiteX8696" y="connsiteY8696"/>
              </a:cxn>
              <a:cxn ang="0">
                <a:pos x="connsiteX8697" y="connsiteY8697"/>
              </a:cxn>
              <a:cxn ang="0">
                <a:pos x="connsiteX8698" y="connsiteY8698"/>
              </a:cxn>
              <a:cxn ang="0">
                <a:pos x="connsiteX8699" y="connsiteY8699"/>
              </a:cxn>
              <a:cxn ang="0">
                <a:pos x="connsiteX8700" y="connsiteY8700"/>
              </a:cxn>
              <a:cxn ang="0">
                <a:pos x="connsiteX8701" y="connsiteY8701"/>
              </a:cxn>
              <a:cxn ang="0">
                <a:pos x="connsiteX8702" y="connsiteY8702"/>
              </a:cxn>
              <a:cxn ang="0">
                <a:pos x="connsiteX8703" y="connsiteY8703"/>
              </a:cxn>
              <a:cxn ang="0">
                <a:pos x="connsiteX8704" y="connsiteY8704"/>
              </a:cxn>
              <a:cxn ang="0">
                <a:pos x="connsiteX8705" y="connsiteY8705"/>
              </a:cxn>
              <a:cxn ang="0">
                <a:pos x="connsiteX8706" y="connsiteY8706"/>
              </a:cxn>
              <a:cxn ang="0">
                <a:pos x="connsiteX8707" y="connsiteY8707"/>
              </a:cxn>
              <a:cxn ang="0">
                <a:pos x="connsiteX8708" y="connsiteY8708"/>
              </a:cxn>
              <a:cxn ang="0">
                <a:pos x="connsiteX8709" y="connsiteY8709"/>
              </a:cxn>
              <a:cxn ang="0">
                <a:pos x="connsiteX8710" y="connsiteY8710"/>
              </a:cxn>
              <a:cxn ang="0">
                <a:pos x="connsiteX8711" y="connsiteY8711"/>
              </a:cxn>
              <a:cxn ang="0">
                <a:pos x="connsiteX8712" y="connsiteY8712"/>
              </a:cxn>
              <a:cxn ang="0">
                <a:pos x="connsiteX8713" y="connsiteY8713"/>
              </a:cxn>
              <a:cxn ang="0">
                <a:pos x="connsiteX8714" y="connsiteY8714"/>
              </a:cxn>
              <a:cxn ang="0">
                <a:pos x="connsiteX8715" y="connsiteY8715"/>
              </a:cxn>
              <a:cxn ang="0">
                <a:pos x="connsiteX8716" y="connsiteY8716"/>
              </a:cxn>
              <a:cxn ang="0">
                <a:pos x="connsiteX8717" y="connsiteY8717"/>
              </a:cxn>
              <a:cxn ang="0">
                <a:pos x="connsiteX8718" y="connsiteY8718"/>
              </a:cxn>
              <a:cxn ang="0">
                <a:pos x="connsiteX8719" y="connsiteY8719"/>
              </a:cxn>
              <a:cxn ang="0">
                <a:pos x="connsiteX8720" y="connsiteY8720"/>
              </a:cxn>
              <a:cxn ang="0">
                <a:pos x="connsiteX8721" y="connsiteY8721"/>
              </a:cxn>
              <a:cxn ang="0">
                <a:pos x="connsiteX8722" y="connsiteY8722"/>
              </a:cxn>
              <a:cxn ang="0">
                <a:pos x="connsiteX8723" y="connsiteY8723"/>
              </a:cxn>
              <a:cxn ang="0">
                <a:pos x="connsiteX8724" y="connsiteY8724"/>
              </a:cxn>
              <a:cxn ang="0">
                <a:pos x="connsiteX8725" y="connsiteY8725"/>
              </a:cxn>
              <a:cxn ang="0">
                <a:pos x="connsiteX8726" y="connsiteY8726"/>
              </a:cxn>
              <a:cxn ang="0">
                <a:pos x="connsiteX8727" y="connsiteY8727"/>
              </a:cxn>
              <a:cxn ang="0">
                <a:pos x="connsiteX8728" y="connsiteY8728"/>
              </a:cxn>
              <a:cxn ang="0">
                <a:pos x="connsiteX8729" y="connsiteY8729"/>
              </a:cxn>
              <a:cxn ang="0">
                <a:pos x="connsiteX8730" y="connsiteY8730"/>
              </a:cxn>
              <a:cxn ang="0">
                <a:pos x="connsiteX8731" y="connsiteY8731"/>
              </a:cxn>
              <a:cxn ang="0">
                <a:pos x="connsiteX8732" y="connsiteY8732"/>
              </a:cxn>
              <a:cxn ang="0">
                <a:pos x="connsiteX8733" y="connsiteY8733"/>
              </a:cxn>
              <a:cxn ang="0">
                <a:pos x="connsiteX8734" y="connsiteY8734"/>
              </a:cxn>
              <a:cxn ang="0">
                <a:pos x="connsiteX8735" y="connsiteY8735"/>
              </a:cxn>
              <a:cxn ang="0">
                <a:pos x="connsiteX8736" y="connsiteY8736"/>
              </a:cxn>
              <a:cxn ang="0">
                <a:pos x="connsiteX8737" y="connsiteY8737"/>
              </a:cxn>
              <a:cxn ang="0">
                <a:pos x="connsiteX8738" y="connsiteY8738"/>
              </a:cxn>
              <a:cxn ang="0">
                <a:pos x="connsiteX8739" y="connsiteY8739"/>
              </a:cxn>
              <a:cxn ang="0">
                <a:pos x="connsiteX8740" y="connsiteY8740"/>
              </a:cxn>
              <a:cxn ang="0">
                <a:pos x="connsiteX8741" y="connsiteY8741"/>
              </a:cxn>
              <a:cxn ang="0">
                <a:pos x="connsiteX8742" y="connsiteY8742"/>
              </a:cxn>
              <a:cxn ang="0">
                <a:pos x="connsiteX8743" y="connsiteY8743"/>
              </a:cxn>
              <a:cxn ang="0">
                <a:pos x="connsiteX8744" y="connsiteY8744"/>
              </a:cxn>
              <a:cxn ang="0">
                <a:pos x="connsiteX8745" y="connsiteY8745"/>
              </a:cxn>
              <a:cxn ang="0">
                <a:pos x="connsiteX8746" y="connsiteY8746"/>
              </a:cxn>
              <a:cxn ang="0">
                <a:pos x="connsiteX8747" y="connsiteY8747"/>
              </a:cxn>
              <a:cxn ang="0">
                <a:pos x="connsiteX8748" y="connsiteY8748"/>
              </a:cxn>
              <a:cxn ang="0">
                <a:pos x="connsiteX8749" y="connsiteY8749"/>
              </a:cxn>
              <a:cxn ang="0">
                <a:pos x="connsiteX8750" y="connsiteY8750"/>
              </a:cxn>
              <a:cxn ang="0">
                <a:pos x="connsiteX8751" y="connsiteY8751"/>
              </a:cxn>
              <a:cxn ang="0">
                <a:pos x="connsiteX8752" y="connsiteY8752"/>
              </a:cxn>
              <a:cxn ang="0">
                <a:pos x="connsiteX8753" y="connsiteY8753"/>
              </a:cxn>
              <a:cxn ang="0">
                <a:pos x="connsiteX8754" y="connsiteY8754"/>
              </a:cxn>
              <a:cxn ang="0">
                <a:pos x="connsiteX8755" y="connsiteY8755"/>
              </a:cxn>
              <a:cxn ang="0">
                <a:pos x="connsiteX8756" y="connsiteY8756"/>
              </a:cxn>
              <a:cxn ang="0">
                <a:pos x="connsiteX8757" y="connsiteY8757"/>
              </a:cxn>
              <a:cxn ang="0">
                <a:pos x="connsiteX8758" y="connsiteY8758"/>
              </a:cxn>
              <a:cxn ang="0">
                <a:pos x="connsiteX8759" y="connsiteY8759"/>
              </a:cxn>
              <a:cxn ang="0">
                <a:pos x="connsiteX8760" y="connsiteY8760"/>
              </a:cxn>
              <a:cxn ang="0">
                <a:pos x="connsiteX8761" y="connsiteY8761"/>
              </a:cxn>
              <a:cxn ang="0">
                <a:pos x="connsiteX8762" y="connsiteY8762"/>
              </a:cxn>
              <a:cxn ang="0">
                <a:pos x="connsiteX8763" y="connsiteY8763"/>
              </a:cxn>
              <a:cxn ang="0">
                <a:pos x="connsiteX8764" y="connsiteY8764"/>
              </a:cxn>
              <a:cxn ang="0">
                <a:pos x="connsiteX8765" y="connsiteY8765"/>
              </a:cxn>
              <a:cxn ang="0">
                <a:pos x="connsiteX8766" y="connsiteY8766"/>
              </a:cxn>
              <a:cxn ang="0">
                <a:pos x="connsiteX8767" y="connsiteY8767"/>
              </a:cxn>
              <a:cxn ang="0">
                <a:pos x="connsiteX8768" y="connsiteY8768"/>
              </a:cxn>
              <a:cxn ang="0">
                <a:pos x="connsiteX8769" y="connsiteY8769"/>
              </a:cxn>
              <a:cxn ang="0">
                <a:pos x="connsiteX8770" y="connsiteY8770"/>
              </a:cxn>
              <a:cxn ang="0">
                <a:pos x="connsiteX8771" y="connsiteY8771"/>
              </a:cxn>
              <a:cxn ang="0">
                <a:pos x="connsiteX8772" y="connsiteY8772"/>
              </a:cxn>
              <a:cxn ang="0">
                <a:pos x="connsiteX8773" y="connsiteY8773"/>
              </a:cxn>
              <a:cxn ang="0">
                <a:pos x="connsiteX8774" y="connsiteY8774"/>
              </a:cxn>
              <a:cxn ang="0">
                <a:pos x="connsiteX8775" y="connsiteY8775"/>
              </a:cxn>
              <a:cxn ang="0">
                <a:pos x="connsiteX8776" y="connsiteY8776"/>
              </a:cxn>
              <a:cxn ang="0">
                <a:pos x="connsiteX8777" y="connsiteY8777"/>
              </a:cxn>
              <a:cxn ang="0">
                <a:pos x="connsiteX8778" y="connsiteY8778"/>
              </a:cxn>
              <a:cxn ang="0">
                <a:pos x="connsiteX8779" y="connsiteY8779"/>
              </a:cxn>
              <a:cxn ang="0">
                <a:pos x="connsiteX8780" y="connsiteY8780"/>
              </a:cxn>
              <a:cxn ang="0">
                <a:pos x="connsiteX8781" y="connsiteY8781"/>
              </a:cxn>
              <a:cxn ang="0">
                <a:pos x="connsiteX8782" y="connsiteY8782"/>
              </a:cxn>
              <a:cxn ang="0">
                <a:pos x="connsiteX8783" y="connsiteY8783"/>
              </a:cxn>
              <a:cxn ang="0">
                <a:pos x="connsiteX8784" y="connsiteY8784"/>
              </a:cxn>
              <a:cxn ang="0">
                <a:pos x="connsiteX8785" y="connsiteY8785"/>
              </a:cxn>
              <a:cxn ang="0">
                <a:pos x="connsiteX8786" y="connsiteY8786"/>
              </a:cxn>
              <a:cxn ang="0">
                <a:pos x="connsiteX8787" y="connsiteY8787"/>
              </a:cxn>
              <a:cxn ang="0">
                <a:pos x="connsiteX8788" y="connsiteY8788"/>
              </a:cxn>
              <a:cxn ang="0">
                <a:pos x="connsiteX8789" y="connsiteY8789"/>
              </a:cxn>
              <a:cxn ang="0">
                <a:pos x="connsiteX8790" y="connsiteY8790"/>
              </a:cxn>
              <a:cxn ang="0">
                <a:pos x="connsiteX8791" y="connsiteY8791"/>
              </a:cxn>
              <a:cxn ang="0">
                <a:pos x="connsiteX8792" y="connsiteY8792"/>
              </a:cxn>
              <a:cxn ang="0">
                <a:pos x="connsiteX8793" y="connsiteY8793"/>
              </a:cxn>
              <a:cxn ang="0">
                <a:pos x="connsiteX8794" y="connsiteY8794"/>
              </a:cxn>
              <a:cxn ang="0">
                <a:pos x="connsiteX8795" y="connsiteY8795"/>
              </a:cxn>
              <a:cxn ang="0">
                <a:pos x="connsiteX8796" y="connsiteY8796"/>
              </a:cxn>
              <a:cxn ang="0">
                <a:pos x="connsiteX8797" y="connsiteY8797"/>
              </a:cxn>
              <a:cxn ang="0">
                <a:pos x="connsiteX8798" y="connsiteY8798"/>
              </a:cxn>
              <a:cxn ang="0">
                <a:pos x="connsiteX8799" y="connsiteY8799"/>
              </a:cxn>
              <a:cxn ang="0">
                <a:pos x="connsiteX8800" y="connsiteY8800"/>
              </a:cxn>
              <a:cxn ang="0">
                <a:pos x="connsiteX8801" y="connsiteY8801"/>
              </a:cxn>
              <a:cxn ang="0">
                <a:pos x="connsiteX8802" y="connsiteY8802"/>
              </a:cxn>
              <a:cxn ang="0">
                <a:pos x="connsiteX8803" y="connsiteY8803"/>
              </a:cxn>
              <a:cxn ang="0">
                <a:pos x="connsiteX8804" y="connsiteY8804"/>
              </a:cxn>
              <a:cxn ang="0">
                <a:pos x="connsiteX8805" y="connsiteY8805"/>
              </a:cxn>
              <a:cxn ang="0">
                <a:pos x="connsiteX8806" y="connsiteY8806"/>
              </a:cxn>
              <a:cxn ang="0">
                <a:pos x="connsiteX8807" y="connsiteY8807"/>
              </a:cxn>
              <a:cxn ang="0">
                <a:pos x="connsiteX8808" y="connsiteY8808"/>
              </a:cxn>
              <a:cxn ang="0">
                <a:pos x="connsiteX8809" y="connsiteY8809"/>
              </a:cxn>
              <a:cxn ang="0">
                <a:pos x="connsiteX8810" y="connsiteY8810"/>
              </a:cxn>
              <a:cxn ang="0">
                <a:pos x="connsiteX8811" y="connsiteY8811"/>
              </a:cxn>
              <a:cxn ang="0">
                <a:pos x="connsiteX8812" y="connsiteY8812"/>
              </a:cxn>
              <a:cxn ang="0">
                <a:pos x="connsiteX8813" y="connsiteY8813"/>
              </a:cxn>
              <a:cxn ang="0">
                <a:pos x="connsiteX8814" y="connsiteY8814"/>
              </a:cxn>
              <a:cxn ang="0">
                <a:pos x="connsiteX8815" y="connsiteY8815"/>
              </a:cxn>
              <a:cxn ang="0">
                <a:pos x="connsiteX8816" y="connsiteY8816"/>
              </a:cxn>
              <a:cxn ang="0">
                <a:pos x="connsiteX8817" y="connsiteY8817"/>
              </a:cxn>
              <a:cxn ang="0">
                <a:pos x="connsiteX8818" y="connsiteY8818"/>
              </a:cxn>
              <a:cxn ang="0">
                <a:pos x="connsiteX8819" y="connsiteY8819"/>
              </a:cxn>
              <a:cxn ang="0">
                <a:pos x="connsiteX8820" y="connsiteY8820"/>
              </a:cxn>
              <a:cxn ang="0">
                <a:pos x="connsiteX8821" y="connsiteY8821"/>
              </a:cxn>
              <a:cxn ang="0">
                <a:pos x="connsiteX8822" y="connsiteY8822"/>
              </a:cxn>
              <a:cxn ang="0">
                <a:pos x="connsiteX8823" y="connsiteY8823"/>
              </a:cxn>
              <a:cxn ang="0">
                <a:pos x="connsiteX8824" y="connsiteY8824"/>
              </a:cxn>
              <a:cxn ang="0">
                <a:pos x="connsiteX8825" y="connsiteY8825"/>
              </a:cxn>
              <a:cxn ang="0">
                <a:pos x="connsiteX8826" y="connsiteY8826"/>
              </a:cxn>
              <a:cxn ang="0">
                <a:pos x="connsiteX8827" y="connsiteY8827"/>
              </a:cxn>
              <a:cxn ang="0">
                <a:pos x="connsiteX8828" y="connsiteY8828"/>
              </a:cxn>
              <a:cxn ang="0">
                <a:pos x="connsiteX8829" y="connsiteY8829"/>
              </a:cxn>
              <a:cxn ang="0">
                <a:pos x="connsiteX8830" y="connsiteY8830"/>
              </a:cxn>
              <a:cxn ang="0">
                <a:pos x="connsiteX8831" y="connsiteY8831"/>
              </a:cxn>
              <a:cxn ang="0">
                <a:pos x="connsiteX8832" y="connsiteY8832"/>
              </a:cxn>
              <a:cxn ang="0">
                <a:pos x="connsiteX8833" y="connsiteY8833"/>
              </a:cxn>
              <a:cxn ang="0">
                <a:pos x="connsiteX8834" y="connsiteY8834"/>
              </a:cxn>
              <a:cxn ang="0">
                <a:pos x="connsiteX8835" y="connsiteY8835"/>
              </a:cxn>
              <a:cxn ang="0">
                <a:pos x="connsiteX8836" y="connsiteY8836"/>
              </a:cxn>
              <a:cxn ang="0">
                <a:pos x="connsiteX8837" y="connsiteY8837"/>
              </a:cxn>
              <a:cxn ang="0">
                <a:pos x="connsiteX8838" y="connsiteY8838"/>
              </a:cxn>
              <a:cxn ang="0">
                <a:pos x="connsiteX8839" y="connsiteY8839"/>
              </a:cxn>
              <a:cxn ang="0">
                <a:pos x="connsiteX8840" y="connsiteY8840"/>
              </a:cxn>
              <a:cxn ang="0">
                <a:pos x="connsiteX8841" y="connsiteY8841"/>
              </a:cxn>
              <a:cxn ang="0">
                <a:pos x="connsiteX8842" y="connsiteY8842"/>
              </a:cxn>
              <a:cxn ang="0">
                <a:pos x="connsiteX8843" y="connsiteY8843"/>
              </a:cxn>
              <a:cxn ang="0">
                <a:pos x="connsiteX8844" y="connsiteY8844"/>
              </a:cxn>
              <a:cxn ang="0">
                <a:pos x="connsiteX8845" y="connsiteY8845"/>
              </a:cxn>
              <a:cxn ang="0">
                <a:pos x="connsiteX8846" y="connsiteY8846"/>
              </a:cxn>
              <a:cxn ang="0">
                <a:pos x="connsiteX8847" y="connsiteY8847"/>
              </a:cxn>
              <a:cxn ang="0">
                <a:pos x="connsiteX8848" y="connsiteY8848"/>
              </a:cxn>
              <a:cxn ang="0">
                <a:pos x="connsiteX8849" y="connsiteY8849"/>
              </a:cxn>
              <a:cxn ang="0">
                <a:pos x="connsiteX8850" y="connsiteY8850"/>
              </a:cxn>
              <a:cxn ang="0">
                <a:pos x="connsiteX8851" y="connsiteY8851"/>
              </a:cxn>
              <a:cxn ang="0">
                <a:pos x="connsiteX8852" y="connsiteY8852"/>
              </a:cxn>
              <a:cxn ang="0">
                <a:pos x="connsiteX8853" y="connsiteY8853"/>
              </a:cxn>
              <a:cxn ang="0">
                <a:pos x="connsiteX8854" y="connsiteY8854"/>
              </a:cxn>
              <a:cxn ang="0">
                <a:pos x="connsiteX8855" y="connsiteY8855"/>
              </a:cxn>
              <a:cxn ang="0">
                <a:pos x="connsiteX8856" y="connsiteY8856"/>
              </a:cxn>
              <a:cxn ang="0">
                <a:pos x="connsiteX8857" y="connsiteY8857"/>
              </a:cxn>
              <a:cxn ang="0">
                <a:pos x="connsiteX8858" y="connsiteY8858"/>
              </a:cxn>
              <a:cxn ang="0">
                <a:pos x="connsiteX8859" y="connsiteY8859"/>
              </a:cxn>
              <a:cxn ang="0">
                <a:pos x="connsiteX8860" y="connsiteY8860"/>
              </a:cxn>
              <a:cxn ang="0">
                <a:pos x="connsiteX8861" y="connsiteY8861"/>
              </a:cxn>
              <a:cxn ang="0">
                <a:pos x="connsiteX8862" y="connsiteY8862"/>
              </a:cxn>
              <a:cxn ang="0">
                <a:pos x="connsiteX8863" y="connsiteY8863"/>
              </a:cxn>
              <a:cxn ang="0">
                <a:pos x="connsiteX8864" y="connsiteY8864"/>
              </a:cxn>
              <a:cxn ang="0">
                <a:pos x="connsiteX8865" y="connsiteY8865"/>
              </a:cxn>
              <a:cxn ang="0">
                <a:pos x="connsiteX8866" y="connsiteY8866"/>
              </a:cxn>
              <a:cxn ang="0">
                <a:pos x="connsiteX8867" y="connsiteY8867"/>
              </a:cxn>
              <a:cxn ang="0">
                <a:pos x="connsiteX8868" y="connsiteY8868"/>
              </a:cxn>
              <a:cxn ang="0">
                <a:pos x="connsiteX8869" y="connsiteY8869"/>
              </a:cxn>
              <a:cxn ang="0">
                <a:pos x="connsiteX8870" y="connsiteY8870"/>
              </a:cxn>
              <a:cxn ang="0">
                <a:pos x="connsiteX8871" y="connsiteY8871"/>
              </a:cxn>
              <a:cxn ang="0">
                <a:pos x="connsiteX8872" y="connsiteY8872"/>
              </a:cxn>
              <a:cxn ang="0">
                <a:pos x="connsiteX8873" y="connsiteY8873"/>
              </a:cxn>
              <a:cxn ang="0">
                <a:pos x="connsiteX8874" y="connsiteY8874"/>
              </a:cxn>
              <a:cxn ang="0">
                <a:pos x="connsiteX8875" y="connsiteY8875"/>
              </a:cxn>
              <a:cxn ang="0">
                <a:pos x="connsiteX8876" y="connsiteY8876"/>
              </a:cxn>
              <a:cxn ang="0">
                <a:pos x="connsiteX8877" y="connsiteY8877"/>
              </a:cxn>
              <a:cxn ang="0">
                <a:pos x="connsiteX8878" y="connsiteY8878"/>
              </a:cxn>
              <a:cxn ang="0">
                <a:pos x="connsiteX8879" y="connsiteY8879"/>
              </a:cxn>
              <a:cxn ang="0">
                <a:pos x="connsiteX8880" y="connsiteY8880"/>
              </a:cxn>
              <a:cxn ang="0">
                <a:pos x="connsiteX8881" y="connsiteY8881"/>
              </a:cxn>
              <a:cxn ang="0">
                <a:pos x="connsiteX8882" y="connsiteY8882"/>
              </a:cxn>
              <a:cxn ang="0">
                <a:pos x="connsiteX8883" y="connsiteY8883"/>
              </a:cxn>
              <a:cxn ang="0">
                <a:pos x="connsiteX8884" y="connsiteY8884"/>
              </a:cxn>
              <a:cxn ang="0">
                <a:pos x="connsiteX8885" y="connsiteY8885"/>
              </a:cxn>
              <a:cxn ang="0">
                <a:pos x="connsiteX8886" y="connsiteY8886"/>
              </a:cxn>
              <a:cxn ang="0">
                <a:pos x="connsiteX8887" y="connsiteY8887"/>
              </a:cxn>
              <a:cxn ang="0">
                <a:pos x="connsiteX8888" y="connsiteY8888"/>
              </a:cxn>
              <a:cxn ang="0">
                <a:pos x="connsiteX8889" y="connsiteY8889"/>
              </a:cxn>
              <a:cxn ang="0">
                <a:pos x="connsiteX8890" y="connsiteY8890"/>
              </a:cxn>
              <a:cxn ang="0">
                <a:pos x="connsiteX8891" y="connsiteY8891"/>
              </a:cxn>
              <a:cxn ang="0">
                <a:pos x="connsiteX8892" y="connsiteY8892"/>
              </a:cxn>
              <a:cxn ang="0">
                <a:pos x="connsiteX8893" y="connsiteY8893"/>
              </a:cxn>
              <a:cxn ang="0">
                <a:pos x="connsiteX8894" y="connsiteY8894"/>
              </a:cxn>
              <a:cxn ang="0">
                <a:pos x="connsiteX8895" y="connsiteY8895"/>
              </a:cxn>
              <a:cxn ang="0">
                <a:pos x="connsiteX8896" y="connsiteY8896"/>
              </a:cxn>
              <a:cxn ang="0">
                <a:pos x="connsiteX8897" y="connsiteY8897"/>
              </a:cxn>
              <a:cxn ang="0">
                <a:pos x="connsiteX8898" y="connsiteY8898"/>
              </a:cxn>
              <a:cxn ang="0">
                <a:pos x="connsiteX8899" y="connsiteY8899"/>
              </a:cxn>
              <a:cxn ang="0">
                <a:pos x="connsiteX8900" y="connsiteY8900"/>
              </a:cxn>
              <a:cxn ang="0">
                <a:pos x="connsiteX8901" y="connsiteY8901"/>
              </a:cxn>
              <a:cxn ang="0">
                <a:pos x="connsiteX8902" y="connsiteY8902"/>
              </a:cxn>
              <a:cxn ang="0">
                <a:pos x="connsiteX8903" y="connsiteY8903"/>
              </a:cxn>
              <a:cxn ang="0">
                <a:pos x="connsiteX8904" y="connsiteY8904"/>
              </a:cxn>
              <a:cxn ang="0">
                <a:pos x="connsiteX8905" y="connsiteY8905"/>
              </a:cxn>
              <a:cxn ang="0">
                <a:pos x="connsiteX8906" y="connsiteY8906"/>
              </a:cxn>
              <a:cxn ang="0">
                <a:pos x="connsiteX8907" y="connsiteY8907"/>
              </a:cxn>
              <a:cxn ang="0">
                <a:pos x="connsiteX8908" y="connsiteY8908"/>
              </a:cxn>
              <a:cxn ang="0">
                <a:pos x="connsiteX8909" y="connsiteY8909"/>
              </a:cxn>
              <a:cxn ang="0">
                <a:pos x="connsiteX8910" y="connsiteY8910"/>
              </a:cxn>
              <a:cxn ang="0">
                <a:pos x="connsiteX8911" y="connsiteY8911"/>
              </a:cxn>
              <a:cxn ang="0">
                <a:pos x="connsiteX8912" y="connsiteY8912"/>
              </a:cxn>
              <a:cxn ang="0">
                <a:pos x="connsiteX8913" y="connsiteY8913"/>
              </a:cxn>
              <a:cxn ang="0">
                <a:pos x="connsiteX8914" y="connsiteY8914"/>
              </a:cxn>
              <a:cxn ang="0">
                <a:pos x="connsiteX8915" y="connsiteY8915"/>
              </a:cxn>
              <a:cxn ang="0">
                <a:pos x="connsiteX8916" y="connsiteY8916"/>
              </a:cxn>
              <a:cxn ang="0">
                <a:pos x="connsiteX8917" y="connsiteY8917"/>
              </a:cxn>
              <a:cxn ang="0">
                <a:pos x="connsiteX8918" y="connsiteY8918"/>
              </a:cxn>
              <a:cxn ang="0">
                <a:pos x="connsiteX8919" y="connsiteY8919"/>
              </a:cxn>
              <a:cxn ang="0">
                <a:pos x="connsiteX8920" y="connsiteY8920"/>
              </a:cxn>
              <a:cxn ang="0">
                <a:pos x="connsiteX8921" y="connsiteY8921"/>
              </a:cxn>
              <a:cxn ang="0">
                <a:pos x="connsiteX8922" y="connsiteY8922"/>
              </a:cxn>
              <a:cxn ang="0">
                <a:pos x="connsiteX8923" y="connsiteY8923"/>
              </a:cxn>
              <a:cxn ang="0">
                <a:pos x="connsiteX8924" y="connsiteY8924"/>
              </a:cxn>
              <a:cxn ang="0">
                <a:pos x="connsiteX8925" y="connsiteY8925"/>
              </a:cxn>
              <a:cxn ang="0">
                <a:pos x="connsiteX8926" y="connsiteY8926"/>
              </a:cxn>
              <a:cxn ang="0">
                <a:pos x="connsiteX8927" y="connsiteY8927"/>
              </a:cxn>
              <a:cxn ang="0">
                <a:pos x="connsiteX8928" y="connsiteY8928"/>
              </a:cxn>
              <a:cxn ang="0">
                <a:pos x="connsiteX8929" y="connsiteY8929"/>
              </a:cxn>
              <a:cxn ang="0">
                <a:pos x="connsiteX8930" y="connsiteY8930"/>
              </a:cxn>
              <a:cxn ang="0">
                <a:pos x="connsiteX8931" y="connsiteY8931"/>
              </a:cxn>
              <a:cxn ang="0">
                <a:pos x="connsiteX8932" y="connsiteY8932"/>
              </a:cxn>
              <a:cxn ang="0">
                <a:pos x="connsiteX8933" y="connsiteY8933"/>
              </a:cxn>
              <a:cxn ang="0">
                <a:pos x="connsiteX8934" y="connsiteY8934"/>
              </a:cxn>
              <a:cxn ang="0">
                <a:pos x="connsiteX8935" y="connsiteY8935"/>
              </a:cxn>
              <a:cxn ang="0">
                <a:pos x="connsiteX8936" y="connsiteY8936"/>
              </a:cxn>
              <a:cxn ang="0">
                <a:pos x="connsiteX8937" y="connsiteY8937"/>
              </a:cxn>
              <a:cxn ang="0">
                <a:pos x="connsiteX8938" y="connsiteY8938"/>
              </a:cxn>
              <a:cxn ang="0">
                <a:pos x="connsiteX8939" y="connsiteY8939"/>
              </a:cxn>
              <a:cxn ang="0">
                <a:pos x="connsiteX8940" y="connsiteY8940"/>
              </a:cxn>
              <a:cxn ang="0">
                <a:pos x="connsiteX8941" y="connsiteY8941"/>
              </a:cxn>
              <a:cxn ang="0">
                <a:pos x="connsiteX8942" y="connsiteY8942"/>
              </a:cxn>
              <a:cxn ang="0">
                <a:pos x="connsiteX8943" y="connsiteY8943"/>
              </a:cxn>
              <a:cxn ang="0">
                <a:pos x="connsiteX8944" y="connsiteY8944"/>
              </a:cxn>
              <a:cxn ang="0">
                <a:pos x="connsiteX8945" y="connsiteY8945"/>
              </a:cxn>
              <a:cxn ang="0">
                <a:pos x="connsiteX8946" y="connsiteY8946"/>
              </a:cxn>
              <a:cxn ang="0">
                <a:pos x="connsiteX8947" y="connsiteY8947"/>
              </a:cxn>
              <a:cxn ang="0">
                <a:pos x="connsiteX8948" y="connsiteY8948"/>
              </a:cxn>
              <a:cxn ang="0">
                <a:pos x="connsiteX8949" y="connsiteY8949"/>
              </a:cxn>
              <a:cxn ang="0">
                <a:pos x="connsiteX8950" y="connsiteY8950"/>
              </a:cxn>
              <a:cxn ang="0">
                <a:pos x="connsiteX8951" y="connsiteY8951"/>
              </a:cxn>
              <a:cxn ang="0">
                <a:pos x="connsiteX8952" y="connsiteY8952"/>
              </a:cxn>
              <a:cxn ang="0">
                <a:pos x="connsiteX8953" y="connsiteY8953"/>
              </a:cxn>
              <a:cxn ang="0">
                <a:pos x="connsiteX8954" y="connsiteY8954"/>
              </a:cxn>
              <a:cxn ang="0">
                <a:pos x="connsiteX8955" y="connsiteY8955"/>
              </a:cxn>
              <a:cxn ang="0">
                <a:pos x="connsiteX8956" y="connsiteY8956"/>
              </a:cxn>
              <a:cxn ang="0">
                <a:pos x="connsiteX8957" y="connsiteY8957"/>
              </a:cxn>
              <a:cxn ang="0">
                <a:pos x="connsiteX8958" y="connsiteY8958"/>
              </a:cxn>
              <a:cxn ang="0">
                <a:pos x="connsiteX8959" y="connsiteY8959"/>
              </a:cxn>
              <a:cxn ang="0">
                <a:pos x="connsiteX8960" y="connsiteY8960"/>
              </a:cxn>
              <a:cxn ang="0">
                <a:pos x="connsiteX8961" y="connsiteY8961"/>
              </a:cxn>
              <a:cxn ang="0">
                <a:pos x="connsiteX8962" y="connsiteY8962"/>
              </a:cxn>
              <a:cxn ang="0">
                <a:pos x="connsiteX8963" y="connsiteY8963"/>
              </a:cxn>
              <a:cxn ang="0">
                <a:pos x="connsiteX8964" y="connsiteY8964"/>
              </a:cxn>
              <a:cxn ang="0">
                <a:pos x="connsiteX8965" y="connsiteY8965"/>
              </a:cxn>
              <a:cxn ang="0">
                <a:pos x="connsiteX8966" y="connsiteY8966"/>
              </a:cxn>
              <a:cxn ang="0">
                <a:pos x="connsiteX8967" y="connsiteY8967"/>
              </a:cxn>
              <a:cxn ang="0">
                <a:pos x="connsiteX8968" y="connsiteY8968"/>
              </a:cxn>
              <a:cxn ang="0">
                <a:pos x="connsiteX8969" y="connsiteY8969"/>
              </a:cxn>
              <a:cxn ang="0">
                <a:pos x="connsiteX8970" y="connsiteY8970"/>
              </a:cxn>
              <a:cxn ang="0">
                <a:pos x="connsiteX8971" y="connsiteY8971"/>
              </a:cxn>
              <a:cxn ang="0">
                <a:pos x="connsiteX8972" y="connsiteY8972"/>
              </a:cxn>
              <a:cxn ang="0">
                <a:pos x="connsiteX8973" y="connsiteY8973"/>
              </a:cxn>
              <a:cxn ang="0">
                <a:pos x="connsiteX8974" y="connsiteY8974"/>
              </a:cxn>
              <a:cxn ang="0">
                <a:pos x="connsiteX8975" y="connsiteY8975"/>
              </a:cxn>
              <a:cxn ang="0">
                <a:pos x="connsiteX8976" y="connsiteY8976"/>
              </a:cxn>
              <a:cxn ang="0">
                <a:pos x="connsiteX8977" y="connsiteY8977"/>
              </a:cxn>
              <a:cxn ang="0">
                <a:pos x="connsiteX8978" y="connsiteY8978"/>
              </a:cxn>
              <a:cxn ang="0">
                <a:pos x="connsiteX8979" y="connsiteY8979"/>
              </a:cxn>
              <a:cxn ang="0">
                <a:pos x="connsiteX8980" y="connsiteY8980"/>
              </a:cxn>
              <a:cxn ang="0">
                <a:pos x="connsiteX8981" y="connsiteY8981"/>
              </a:cxn>
              <a:cxn ang="0">
                <a:pos x="connsiteX8982" y="connsiteY8982"/>
              </a:cxn>
              <a:cxn ang="0">
                <a:pos x="connsiteX8983" y="connsiteY8983"/>
              </a:cxn>
              <a:cxn ang="0">
                <a:pos x="connsiteX8984" y="connsiteY8984"/>
              </a:cxn>
              <a:cxn ang="0">
                <a:pos x="connsiteX8985" y="connsiteY8985"/>
              </a:cxn>
              <a:cxn ang="0">
                <a:pos x="connsiteX8986" y="connsiteY8986"/>
              </a:cxn>
              <a:cxn ang="0">
                <a:pos x="connsiteX8987" y="connsiteY8987"/>
              </a:cxn>
              <a:cxn ang="0">
                <a:pos x="connsiteX8988" y="connsiteY8988"/>
              </a:cxn>
              <a:cxn ang="0">
                <a:pos x="connsiteX8989" y="connsiteY8989"/>
              </a:cxn>
              <a:cxn ang="0">
                <a:pos x="connsiteX8990" y="connsiteY8990"/>
              </a:cxn>
              <a:cxn ang="0">
                <a:pos x="connsiteX8991" y="connsiteY8991"/>
              </a:cxn>
              <a:cxn ang="0">
                <a:pos x="connsiteX8992" y="connsiteY8992"/>
              </a:cxn>
              <a:cxn ang="0">
                <a:pos x="connsiteX8993" y="connsiteY8993"/>
              </a:cxn>
              <a:cxn ang="0">
                <a:pos x="connsiteX8994" y="connsiteY8994"/>
              </a:cxn>
              <a:cxn ang="0">
                <a:pos x="connsiteX8995" y="connsiteY8995"/>
              </a:cxn>
              <a:cxn ang="0">
                <a:pos x="connsiteX8996" y="connsiteY8996"/>
              </a:cxn>
              <a:cxn ang="0">
                <a:pos x="connsiteX8997" y="connsiteY8997"/>
              </a:cxn>
              <a:cxn ang="0">
                <a:pos x="connsiteX8998" y="connsiteY8998"/>
              </a:cxn>
              <a:cxn ang="0">
                <a:pos x="connsiteX8999" y="connsiteY8999"/>
              </a:cxn>
              <a:cxn ang="0">
                <a:pos x="connsiteX9000" y="connsiteY9000"/>
              </a:cxn>
              <a:cxn ang="0">
                <a:pos x="connsiteX9001" y="connsiteY9001"/>
              </a:cxn>
              <a:cxn ang="0">
                <a:pos x="connsiteX9002" y="connsiteY9002"/>
              </a:cxn>
              <a:cxn ang="0">
                <a:pos x="connsiteX9003" y="connsiteY9003"/>
              </a:cxn>
              <a:cxn ang="0">
                <a:pos x="connsiteX9004" y="connsiteY9004"/>
              </a:cxn>
              <a:cxn ang="0">
                <a:pos x="connsiteX9005" y="connsiteY9005"/>
              </a:cxn>
              <a:cxn ang="0">
                <a:pos x="connsiteX9006" y="connsiteY9006"/>
              </a:cxn>
              <a:cxn ang="0">
                <a:pos x="connsiteX9007" y="connsiteY9007"/>
              </a:cxn>
              <a:cxn ang="0">
                <a:pos x="connsiteX9008" y="connsiteY9008"/>
              </a:cxn>
              <a:cxn ang="0">
                <a:pos x="connsiteX9009" y="connsiteY9009"/>
              </a:cxn>
              <a:cxn ang="0">
                <a:pos x="connsiteX9010" y="connsiteY9010"/>
              </a:cxn>
              <a:cxn ang="0">
                <a:pos x="connsiteX9011" y="connsiteY9011"/>
              </a:cxn>
              <a:cxn ang="0">
                <a:pos x="connsiteX9012" y="connsiteY9012"/>
              </a:cxn>
              <a:cxn ang="0">
                <a:pos x="connsiteX9013" y="connsiteY9013"/>
              </a:cxn>
              <a:cxn ang="0">
                <a:pos x="connsiteX9014" y="connsiteY9014"/>
              </a:cxn>
              <a:cxn ang="0">
                <a:pos x="connsiteX9015" y="connsiteY9015"/>
              </a:cxn>
              <a:cxn ang="0">
                <a:pos x="connsiteX9016" y="connsiteY9016"/>
              </a:cxn>
              <a:cxn ang="0">
                <a:pos x="connsiteX9017" y="connsiteY9017"/>
              </a:cxn>
              <a:cxn ang="0">
                <a:pos x="connsiteX9018" y="connsiteY9018"/>
              </a:cxn>
              <a:cxn ang="0">
                <a:pos x="connsiteX9019" y="connsiteY9019"/>
              </a:cxn>
              <a:cxn ang="0">
                <a:pos x="connsiteX9020" y="connsiteY9020"/>
              </a:cxn>
              <a:cxn ang="0">
                <a:pos x="connsiteX9021" y="connsiteY9021"/>
              </a:cxn>
              <a:cxn ang="0">
                <a:pos x="connsiteX9022" y="connsiteY9022"/>
              </a:cxn>
              <a:cxn ang="0">
                <a:pos x="connsiteX9023" y="connsiteY9023"/>
              </a:cxn>
              <a:cxn ang="0">
                <a:pos x="connsiteX9024" y="connsiteY9024"/>
              </a:cxn>
              <a:cxn ang="0">
                <a:pos x="connsiteX9025" y="connsiteY9025"/>
              </a:cxn>
              <a:cxn ang="0">
                <a:pos x="connsiteX9026" y="connsiteY9026"/>
              </a:cxn>
              <a:cxn ang="0">
                <a:pos x="connsiteX9027" y="connsiteY9027"/>
              </a:cxn>
              <a:cxn ang="0">
                <a:pos x="connsiteX9028" y="connsiteY9028"/>
              </a:cxn>
              <a:cxn ang="0">
                <a:pos x="connsiteX9029" y="connsiteY9029"/>
              </a:cxn>
              <a:cxn ang="0">
                <a:pos x="connsiteX9030" y="connsiteY9030"/>
              </a:cxn>
              <a:cxn ang="0">
                <a:pos x="connsiteX9031" y="connsiteY9031"/>
              </a:cxn>
              <a:cxn ang="0">
                <a:pos x="connsiteX9032" y="connsiteY9032"/>
              </a:cxn>
              <a:cxn ang="0">
                <a:pos x="connsiteX9033" y="connsiteY9033"/>
              </a:cxn>
              <a:cxn ang="0">
                <a:pos x="connsiteX9034" y="connsiteY9034"/>
              </a:cxn>
              <a:cxn ang="0">
                <a:pos x="connsiteX9035" y="connsiteY9035"/>
              </a:cxn>
              <a:cxn ang="0">
                <a:pos x="connsiteX9036" y="connsiteY9036"/>
              </a:cxn>
              <a:cxn ang="0">
                <a:pos x="connsiteX9037" y="connsiteY9037"/>
              </a:cxn>
              <a:cxn ang="0">
                <a:pos x="connsiteX9038" y="connsiteY9038"/>
              </a:cxn>
              <a:cxn ang="0">
                <a:pos x="connsiteX9039" y="connsiteY9039"/>
              </a:cxn>
              <a:cxn ang="0">
                <a:pos x="connsiteX9040" y="connsiteY9040"/>
              </a:cxn>
              <a:cxn ang="0">
                <a:pos x="connsiteX9041" y="connsiteY9041"/>
              </a:cxn>
              <a:cxn ang="0">
                <a:pos x="connsiteX9042" y="connsiteY9042"/>
              </a:cxn>
              <a:cxn ang="0">
                <a:pos x="connsiteX9043" y="connsiteY9043"/>
              </a:cxn>
              <a:cxn ang="0">
                <a:pos x="connsiteX9044" y="connsiteY9044"/>
              </a:cxn>
              <a:cxn ang="0">
                <a:pos x="connsiteX9045" y="connsiteY9045"/>
              </a:cxn>
              <a:cxn ang="0">
                <a:pos x="connsiteX9046" y="connsiteY9046"/>
              </a:cxn>
              <a:cxn ang="0">
                <a:pos x="connsiteX9047" y="connsiteY9047"/>
              </a:cxn>
              <a:cxn ang="0">
                <a:pos x="connsiteX9048" y="connsiteY9048"/>
              </a:cxn>
              <a:cxn ang="0">
                <a:pos x="connsiteX9049" y="connsiteY9049"/>
              </a:cxn>
              <a:cxn ang="0">
                <a:pos x="connsiteX9050" y="connsiteY9050"/>
              </a:cxn>
              <a:cxn ang="0">
                <a:pos x="connsiteX9051" y="connsiteY9051"/>
              </a:cxn>
              <a:cxn ang="0">
                <a:pos x="connsiteX9052" y="connsiteY9052"/>
              </a:cxn>
              <a:cxn ang="0">
                <a:pos x="connsiteX9053" y="connsiteY9053"/>
              </a:cxn>
              <a:cxn ang="0">
                <a:pos x="connsiteX9054" y="connsiteY9054"/>
              </a:cxn>
              <a:cxn ang="0">
                <a:pos x="connsiteX9055" y="connsiteY9055"/>
              </a:cxn>
              <a:cxn ang="0">
                <a:pos x="connsiteX9056" y="connsiteY9056"/>
              </a:cxn>
              <a:cxn ang="0">
                <a:pos x="connsiteX9057" y="connsiteY9057"/>
              </a:cxn>
              <a:cxn ang="0">
                <a:pos x="connsiteX9058" y="connsiteY9058"/>
              </a:cxn>
              <a:cxn ang="0">
                <a:pos x="connsiteX9059" y="connsiteY9059"/>
              </a:cxn>
              <a:cxn ang="0">
                <a:pos x="connsiteX9060" y="connsiteY9060"/>
              </a:cxn>
              <a:cxn ang="0">
                <a:pos x="connsiteX9061" y="connsiteY9061"/>
              </a:cxn>
              <a:cxn ang="0">
                <a:pos x="connsiteX9062" y="connsiteY9062"/>
              </a:cxn>
              <a:cxn ang="0">
                <a:pos x="connsiteX9063" y="connsiteY9063"/>
              </a:cxn>
              <a:cxn ang="0">
                <a:pos x="connsiteX9064" y="connsiteY9064"/>
              </a:cxn>
              <a:cxn ang="0">
                <a:pos x="connsiteX9065" y="connsiteY9065"/>
              </a:cxn>
              <a:cxn ang="0">
                <a:pos x="connsiteX9066" y="connsiteY9066"/>
              </a:cxn>
              <a:cxn ang="0">
                <a:pos x="connsiteX9067" y="connsiteY9067"/>
              </a:cxn>
              <a:cxn ang="0">
                <a:pos x="connsiteX9068" y="connsiteY9068"/>
              </a:cxn>
              <a:cxn ang="0">
                <a:pos x="connsiteX9069" y="connsiteY9069"/>
              </a:cxn>
              <a:cxn ang="0">
                <a:pos x="connsiteX9070" y="connsiteY9070"/>
              </a:cxn>
              <a:cxn ang="0">
                <a:pos x="connsiteX9071" y="connsiteY9071"/>
              </a:cxn>
              <a:cxn ang="0">
                <a:pos x="connsiteX9072" y="connsiteY9072"/>
              </a:cxn>
              <a:cxn ang="0">
                <a:pos x="connsiteX9073" y="connsiteY9073"/>
              </a:cxn>
              <a:cxn ang="0">
                <a:pos x="connsiteX9074" y="connsiteY9074"/>
              </a:cxn>
              <a:cxn ang="0">
                <a:pos x="connsiteX9075" y="connsiteY9075"/>
              </a:cxn>
              <a:cxn ang="0">
                <a:pos x="connsiteX9076" y="connsiteY9076"/>
              </a:cxn>
              <a:cxn ang="0">
                <a:pos x="connsiteX9077" y="connsiteY9077"/>
              </a:cxn>
              <a:cxn ang="0">
                <a:pos x="connsiteX9078" y="connsiteY9078"/>
              </a:cxn>
              <a:cxn ang="0">
                <a:pos x="connsiteX9079" y="connsiteY9079"/>
              </a:cxn>
              <a:cxn ang="0">
                <a:pos x="connsiteX9080" y="connsiteY9080"/>
              </a:cxn>
              <a:cxn ang="0">
                <a:pos x="connsiteX9081" y="connsiteY9081"/>
              </a:cxn>
              <a:cxn ang="0">
                <a:pos x="connsiteX9082" y="connsiteY9082"/>
              </a:cxn>
              <a:cxn ang="0">
                <a:pos x="connsiteX9083" y="connsiteY9083"/>
              </a:cxn>
              <a:cxn ang="0">
                <a:pos x="connsiteX9084" y="connsiteY9084"/>
              </a:cxn>
              <a:cxn ang="0">
                <a:pos x="connsiteX9085" y="connsiteY9085"/>
              </a:cxn>
              <a:cxn ang="0">
                <a:pos x="connsiteX9086" y="connsiteY9086"/>
              </a:cxn>
              <a:cxn ang="0">
                <a:pos x="connsiteX9087" y="connsiteY9087"/>
              </a:cxn>
              <a:cxn ang="0">
                <a:pos x="connsiteX9088" y="connsiteY9088"/>
              </a:cxn>
              <a:cxn ang="0">
                <a:pos x="connsiteX9089" y="connsiteY9089"/>
              </a:cxn>
              <a:cxn ang="0">
                <a:pos x="connsiteX9090" y="connsiteY9090"/>
              </a:cxn>
              <a:cxn ang="0">
                <a:pos x="connsiteX9091" y="connsiteY9091"/>
              </a:cxn>
              <a:cxn ang="0">
                <a:pos x="connsiteX9092" y="connsiteY9092"/>
              </a:cxn>
              <a:cxn ang="0">
                <a:pos x="connsiteX9093" y="connsiteY9093"/>
              </a:cxn>
              <a:cxn ang="0">
                <a:pos x="connsiteX9094" y="connsiteY9094"/>
              </a:cxn>
              <a:cxn ang="0">
                <a:pos x="connsiteX9095" y="connsiteY9095"/>
              </a:cxn>
              <a:cxn ang="0">
                <a:pos x="connsiteX9096" y="connsiteY9096"/>
              </a:cxn>
              <a:cxn ang="0">
                <a:pos x="connsiteX9097" y="connsiteY9097"/>
              </a:cxn>
              <a:cxn ang="0">
                <a:pos x="connsiteX9098" y="connsiteY9098"/>
              </a:cxn>
              <a:cxn ang="0">
                <a:pos x="connsiteX9099" y="connsiteY9099"/>
              </a:cxn>
              <a:cxn ang="0">
                <a:pos x="connsiteX9100" y="connsiteY9100"/>
              </a:cxn>
              <a:cxn ang="0">
                <a:pos x="connsiteX9101" y="connsiteY9101"/>
              </a:cxn>
              <a:cxn ang="0">
                <a:pos x="connsiteX9102" y="connsiteY9102"/>
              </a:cxn>
              <a:cxn ang="0">
                <a:pos x="connsiteX9103" y="connsiteY9103"/>
              </a:cxn>
              <a:cxn ang="0">
                <a:pos x="connsiteX9104" y="connsiteY9104"/>
              </a:cxn>
              <a:cxn ang="0">
                <a:pos x="connsiteX9105" y="connsiteY9105"/>
              </a:cxn>
              <a:cxn ang="0">
                <a:pos x="connsiteX9106" y="connsiteY9106"/>
              </a:cxn>
              <a:cxn ang="0">
                <a:pos x="connsiteX9107" y="connsiteY9107"/>
              </a:cxn>
              <a:cxn ang="0">
                <a:pos x="connsiteX9108" y="connsiteY9108"/>
              </a:cxn>
              <a:cxn ang="0">
                <a:pos x="connsiteX9109" y="connsiteY9109"/>
              </a:cxn>
              <a:cxn ang="0">
                <a:pos x="connsiteX9110" y="connsiteY9110"/>
              </a:cxn>
              <a:cxn ang="0">
                <a:pos x="connsiteX9111" y="connsiteY9111"/>
              </a:cxn>
              <a:cxn ang="0">
                <a:pos x="connsiteX9112" y="connsiteY9112"/>
              </a:cxn>
              <a:cxn ang="0">
                <a:pos x="connsiteX9113" y="connsiteY9113"/>
              </a:cxn>
              <a:cxn ang="0">
                <a:pos x="connsiteX9114" y="connsiteY9114"/>
              </a:cxn>
              <a:cxn ang="0">
                <a:pos x="connsiteX9115" y="connsiteY9115"/>
              </a:cxn>
              <a:cxn ang="0">
                <a:pos x="connsiteX9116" y="connsiteY9116"/>
              </a:cxn>
              <a:cxn ang="0">
                <a:pos x="connsiteX9117" y="connsiteY9117"/>
              </a:cxn>
              <a:cxn ang="0">
                <a:pos x="connsiteX9118" y="connsiteY9118"/>
              </a:cxn>
              <a:cxn ang="0">
                <a:pos x="connsiteX9119" y="connsiteY9119"/>
              </a:cxn>
              <a:cxn ang="0">
                <a:pos x="connsiteX9120" y="connsiteY9120"/>
              </a:cxn>
              <a:cxn ang="0">
                <a:pos x="connsiteX9121" y="connsiteY9121"/>
              </a:cxn>
              <a:cxn ang="0">
                <a:pos x="connsiteX9122" y="connsiteY9122"/>
              </a:cxn>
              <a:cxn ang="0">
                <a:pos x="connsiteX9123" y="connsiteY9123"/>
              </a:cxn>
              <a:cxn ang="0">
                <a:pos x="connsiteX9124" y="connsiteY9124"/>
              </a:cxn>
              <a:cxn ang="0">
                <a:pos x="connsiteX9125" y="connsiteY9125"/>
              </a:cxn>
              <a:cxn ang="0">
                <a:pos x="connsiteX9126" y="connsiteY9126"/>
              </a:cxn>
              <a:cxn ang="0">
                <a:pos x="connsiteX9127" y="connsiteY9127"/>
              </a:cxn>
              <a:cxn ang="0">
                <a:pos x="connsiteX9128" y="connsiteY9128"/>
              </a:cxn>
              <a:cxn ang="0">
                <a:pos x="connsiteX9129" y="connsiteY9129"/>
              </a:cxn>
              <a:cxn ang="0">
                <a:pos x="connsiteX9130" y="connsiteY9130"/>
              </a:cxn>
              <a:cxn ang="0">
                <a:pos x="connsiteX9131" y="connsiteY9131"/>
              </a:cxn>
              <a:cxn ang="0">
                <a:pos x="connsiteX9132" y="connsiteY9132"/>
              </a:cxn>
              <a:cxn ang="0">
                <a:pos x="connsiteX9133" y="connsiteY9133"/>
              </a:cxn>
              <a:cxn ang="0">
                <a:pos x="connsiteX9134" y="connsiteY9134"/>
              </a:cxn>
              <a:cxn ang="0">
                <a:pos x="connsiteX9135" y="connsiteY9135"/>
              </a:cxn>
              <a:cxn ang="0">
                <a:pos x="connsiteX9136" y="connsiteY9136"/>
              </a:cxn>
              <a:cxn ang="0">
                <a:pos x="connsiteX9137" y="connsiteY9137"/>
              </a:cxn>
              <a:cxn ang="0">
                <a:pos x="connsiteX9138" y="connsiteY9138"/>
              </a:cxn>
              <a:cxn ang="0">
                <a:pos x="connsiteX9139" y="connsiteY9139"/>
              </a:cxn>
              <a:cxn ang="0">
                <a:pos x="connsiteX9140" y="connsiteY9140"/>
              </a:cxn>
              <a:cxn ang="0">
                <a:pos x="connsiteX9141" y="connsiteY9141"/>
              </a:cxn>
              <a:cxn ang="0">
                <a:pos x="connsiteX9142" y="connsiteY9142"/>
              </a:cxn>
              <a:cxn ang="0">
                <a:pos x="connsiteX9143" y="connsiteY9143"/>
              </a:cxn>
              <a:cxn ang="0">
                <a:pos x="connsiteX9144" y="connsiteY9144"/>
              </a:cxn>
              <a:cxn ang="0">
                <a:pos x="connsiteX9145" y="connsiteY9145"/>
              </a:cxn>
              <a:cxn ang="0">
                <a:pos x="connsiteX9146" y="connsiteY9146"/>
              </a:cxn>
              <a:cxn ang="0">
                <a:pos x="connsiteX9147" y="connsiteY9147"/>
              </a:cxn>
              <a:cxn ang="0">
                <a:pos x="connsiteX9148" y="connsiteY9148"/>
              </a:cxn>
              <a:cxn ang="0">
                <a:pos x="connsiteX9149" y="connsiteY9149"/>
              </a:cxn>
              <a:cxn ang="0">
                <a:pos x="connsiteX9150" y="connsiteY9150"/>
              </a:cxn>
              <a:cxn ang="0">
                <a:pos x="connsiteX9151" y="connsiteY9151"/>
              </a:cxn>
              <a:cxn ang="0">
                <a:pos x="connsiteX9152" y="connsiteY9152"/>
              </a:cxn>
              <a:cxn ang="0">
                <a:pos x="connsiteX9153" y="connsiteY9153"/>
              </a:cxn>
              <a:cxn ang="0">
                <a:pos x="connsiteX9154" y="connsiteY9154"/>
              </a:cxn>
              <a:cxn ang="0">
                <a:pos x="connsiteX9155" y="connsiteY9155"/>
              </a:cxn>
              <a:cxn ang="0">
                <a:pos x="connsiteX9156" y="connsiteY9156"/>
              </a:cxn>
              <a:cxn ang="0">
                <a:pos x="connsiteX9157" y="connsiteY9157"/>
              </a:cxn>
              <a:cxn ang="0">
                <a:pos x="connsiteX9158" y="connsiteY9158"/>
              </a:cxn>
              <a:cxn ang="0">
                <a:pos x="connsiteX9159" y="connsiteY9159"/>
              </a:cxn>
              <a:cxn ang="0">
                <a:pos x="connsiteX9160" y="connsiteY9160"/>
              </a:cxn>
              <a:cxn ang="0">
                <a:pos x="connsiteX9161" y="connsiteY9161"/>
              </a:cxn>
              <a:cxn ang="0">
                <a:pos x="connsiteX9162" y="connsiteY9162"/>
              </a:cxn>
              <a:cxn ang="0">
                <a:pos x="connsiteX9163" y="connsiteY9163"/>
              </a:cxn>
              <a:cxn ang="0">
                <a:pos x="connsiteX9164" y="connsiteY9164"/>
              </a:cxn>
              <a:cxn ang="0">
                <a:pos x="connsiteX9165" y="connsiteY9165"/>
              </a:cxn>
              <a:cxn ang="0">
                <a:pos x="connsiteX9166" y="connsiteY9166"/>
              </a:cxn>
              <a:cxn ang="0">
                <a:pos x="connsiteX9167" y="connsiteY9167"/>
              </a:cxn>
              <a:cxn ang="0">
                <a:pos x="connsiteX9168" y="connsiteY9168"/>
              </a:cxn>
              <a:cxn ang="0">
                <a:pos x="connsiteX9169" y="connsiteY9169"/>
              </a:cxn>
              <a:cxn ang="0">
                <a:pos x="connsiteX9170" y="connsiteY9170"/>
              </a:cxn>
              <a:cxn ang="0">
                <a:pos x="connsiteX9171" y="connsiteY9171"/>
              </a:cxn>
              <a:cxn ang="0">
                <a:pos x="connsiteX9172" y="connsiteY9172"/>
              </a:cxn>
              <a:cxn ang="0">
                <a:pos x="connsiteX9173" y="connsiteY9173"/>
              </a:cxn>
              <a:cxn ang="0">
                <a:pos x="connsiteX9174" y="connsiteY9174"/>
              </a:cxn>
              <a:cxn ang="0">
                <a:pos x="connsiteX9175" y="connsiteY9175"/>
              </a:cxn>
              <a:cxn ang="0">
                <a:pos x="connsiteX9176" y="connsiteY9176"/>
              </a:cxn>
              <a:cxn ang="0">
                <a:pos x="connsiteX9177" y="connsiteY9177"/>
              </a:cxn>
              <a:cxn ang="0">
                <a:pos x="connsiteX9178" y="connsiteY9178"/>
              </a:cxn>
              <a:cxn ang="0">
                <a:pos x="connsiteX9179" y="connsiteY9179"/>
              </a:cxn>
              <a:cxn ang="0">
                <a:pos x="connsiteX9180" y="connsiteY9180"/>
              </a:cxn>
              <a:cxn ang="0">
                <a:pos x="connsiteX9181" y="connsiteY9181"/>
              </a:cxn>
              <a:cxn ang="0">
                <a:pos x="connsiteX9182" y="connsiteY9182"/>
              </a:cxn>
              <a:cxn ang="0">
                <a:pos x="connsiteX9183" y="connsiteY9183"/>
              </a:cxn>
              <a:cxn ang="0">
                <a:pos x="connsiteX9184" y="connsiteY9184"/>
              </a:cxn>
              <a:cxn ang="0">
                <a:pos x="connsiteX9185" y="connsiteY9185"/>
              </a:cxn>
              <a:cxn ang="0">
                <a:pos x="connsiteX9186" y="connsiteY9186"/>
              </a:cxn>
              <a:cxn ang="0">
                <a:pos x="connsiteX9187" y="connsiteY9187"/>
              </a:cxn>
              <a:cxn ang="0">
                <a:pos x="connsiteX9188" y="connsiteY9188"/>
              </a:cxn>
              <a:cxn ang="0">
                <a:pos x="connsiteX9189" y="connsiteY9189"/>
              </a:cxn>
              <a:cxn ang="0">
                <a:pos x="connsiteX9190" y="connsiteY9190"/>
              </a:cxn>
              <a:cxn ang="0">
                <a:pos x="connsiteX9191" y="connsiteY9191"/>
              </a:cxn>
              <a:cxn ang="0">
                <a:pos x="connsiteX9192" y="connsiteY9192"/>
              </a:cxn>
              <a:cxn ang="0">
                <a:pos x="connsiteX9193" y="connsiteY9193"/>
              </a:cxn>
              <a:cxn ang="0">
                <a:pos x="connsiteX9194" y="connsiteY9194"/>
              </a:cxn>
              <a:cxn ang="0">
                <a:pos x="connsiteX9195" y="connsiteY9195"/>
              </a:cxn>
              <a:cxn ang="0">
                <a:pos x="connsiteX9196" y="connsiteY9196"/>
              </a:cxn>
              <a:cxn ang="0">
                <a:pos x="connsiteX9197" y="connsiteY9197"/>
              </a:cxn>
              <a:cxn ang="0">
                <a:pos x="connsiteX9198" y="connsiteY9198"/>
              </a:cxn>
              <a:cxn ang="0">
                <a:pos x="connsiteX9199" y="connsiteY9199"/>
              </a:cxn>
              <a:cxn ang="0">
                <a:pos x="connsiteX9200" y="connsiteY9200"/>
              </a:cxn>
              <a:cxn ang="0">
                <a:pos x="connsiteX9201" y="connsiteY9201"/>
              </a:cxn>
              <a:cxn ang="0">
                <a:pos x="connsiteX9202" y="connsiteY9202"/>
              </a:cxn>
              <a:cxn ang="0">
                <a:pos x="connsiteX9203" y="connsiteY9203"/>
              </a:cxn>
              <a:cxn ang="0">
                <a:pos x="connsiteX9204" y="connsiteY9204"/>
              </a:cxn>
              <a:cxn ang="0">
                <a:pos x="connsiteX9205" y="connsiteY9205"/>
              </a:cxn>
              <a:cxn ang="0">
                <a:pos x="connsiteX9206" y="connsiteY9206"/>
              </a:cxn>
              <a:cxn ang="0">
                <a:pos x="connsiteX9207" y="connsiteY9207"/>
              </a:cxn>
              <a:cxn ang="0">
                <a:pos x="connsiteX9208" y="connsiteY9208"/>
              </a:cxn>
              <a:cxn ang="0">
                <a:pos x="connsiteX9209" y="connsiteY9209"/>
              </a:cxn>
              <a:cxn ang="0">
                <a:pos x="connsiteX9210" y="connsiteY9210"/>
              </a:cxn>
              <a:cxn ang="0">
                <a:pos x="connsiteX9211" y="connsiteY9211"/>
              </a:cxn>
              <a:cxn ang="0">
                <a:pos x="connsiteX9212" y="connsiteY9212"/>
              </a:cxn>
              <a:cxn ang="0">
                <a:pos x="connsiteX9213" y="connsiteY9213"/>
              </a:cxn>
              <a:cxn ang="0">
                <a:pos x="connsiteX9214" y="connsiteY9214"/>
              </a:cxn>
              <a:cxn ang="0">
                <a:pos x="connsiteX9215" y="connsiteY9215"/>
              </a:cxn>
              <a:cxn ang="0">
                <a:pos x="connsiteX9216" y="connsiteY9216"/>
              </a:cxn>
              <a:cxn ang="0">
                <a:pos x="connsiteX9217" y="connsiteY9217"/>
              </a:cxn>
              <a:cxn ang="0">
                <a:pos x="connsiteX9218" y="connsiteY9218"/>
              </a:cxn>
              <a:cxn ang="0">
                <a:pos x="connsiteX9219" y="connsiteY9219"/>
              </a:cxn>
              <a:cxn ang="0">
                <a:pos x="connsiteX9220" y="connsiteY9220"/>
              </a:cxn>
              <a:cxn ang="0">
                <a:pos x="connsiteX9221" y="connsiteY9221"/>
              </a:cxn>
              <a:cxn ang="0">
                <a:pos x="connsiteX9222" y="connsiteY9222"/>
              </a:cxn>
              <a:cxn ang="0">
                <a:pos x="connsiteX9223" y="connsiteY9223"/>
              </a:cxn>
              <a:cxn ang="0">
                <a:pos x="connsiteX9224" y="connsiteY9224"/>
              </a:cxn>
              <a:cxn ang="0">
                <a:pos x="connsiteX9225" y="connsiteY9225"/>
              </a:cxn>
              <a:cxn ang="0">
                <a:pos x="connsiteX9226" y="connsiteY9226"/>
              </a:cxn>
              <a:cxn ang="0">
                <a:pos x="connsiteX9227" y="connsiteY9227"/>
              </a:cxn>
              <a:cxn ang="0">
                <a:pos x="connsiteX9228" y="connsiteY9228"/>
              </a:cxn>
              <a:cxn ang="0">
                <a:pos x="connsiteX9229" y="connsiteY9229"/>
              </a:cxn>
              <a:cxn ang="0">
                <a:pos x="connsiteX9230" y="connsiteY9230"/>
              </a:cxn>
              <a:cxn ang="0">
                <a:pos x="connsiteX9231" y="connsiteY9231"/>
              </a:cxn>
              <a:cxn ang="0">
                <a:pos x="connsiteX9232" y="connsiteY9232"/>
              </a:cxn>
              <a:cxn ang="0">
                <a:pos x="connsiteX9233" y="connsiteY9233"/>
              </a:cxn>
              <a:cxn ang="0">
                <a:pos x="connsiteX9234" y="connsiteY9234"/>
              </a:cxn>
              <a:cxn ang="0">
                <a:pos x="connsiteX9235" y="connsiteY9235"/>
              </a:cxn>
              <a:cxn ang="0">
                <a:pos x="connsiteX9236" y="connsiteY9236"/>
              </a:cxn>
              <a:cxn ang="0">
                <a:pos x="connsiteX9237" y="connsiteY9237"/>
              </a:cxn>
              <a:cxn ang="0">
                <a:pos x="connsiteX9238" y="connsiteY9238"/>
              </a:cxn>
              <a:cxn ang="0">
                <a:pos x="connsiteX9239" y="connsiteY9239"/>
              </a:cxn>
              <a:cxn ang="0">
                <a:pos x="connsiteX9240" y="connsiteY9240"/>
              </a:cxn>
              <a:cxn ang="0">
                <a:pos x="connsiteX9241" y="connsiteY9241"/>
              </a:cxn>
              <a:cxn ang="0">
                <a:pos x="connsiteX9242" y="connsiteY9242"/>
              </a:cxn>
              <a:cxn ang="0">
                <a:pos x="connsiteX9243" y="connsiteY9243"/>
              </a:cxn>
              <a:cxn ang="0">
                <a:pos x="connsiteX9244" y="connsiteY9244"/>
              </a:cxn>
              <a:cxn ang="0">
                <a:pos x="connsiteX9245" y="connsiteY9245"/>
              </a:cxn>
              <a:cxn ang="0">
                <a:pos x="connsiteX9246" y="connsiteY9246"/>
              </a:cxn>
              <a:cxn ang="0">
                <a:pos x="connsiteX9247" y="connsiteY9247"/>
              </a:cxn>
              <a:cxn ang="0">
                <a:pos x="connsiteX9248" y="connsiteY9248"/>
              </a:cxn>
              <a:cxn ang="0">
                <a:pos x="connsiteX9249" y="connsiteY9249"/>
              </a:cxn>
              <a:cxn ang="0">
                <a:pos x="connsiteX9250" y="connsiteY9250"/>
              </a:cxn>
              <a:cxn ang="0">
                <a:pos x="connsiteX9251" y="connsiteY9251"/>
              </a:cxn>
              <a:cxn ang="0">
                <a:pos x="connsiteX9252" y="connsiteY9252"/>
              </a:cxn>
              <a:cxn ang="0">
                <a:pos x="connsiteX9253" y="connsiteY9253"/>
              </a:cxn>
              <a:cxn ang="0">
                <a:pos x="connsiteX9254" y="connsiteY9254"/>
              </a:cxn>
              <a:cxn ang="0">
                <a:pos x="connsiteX9255" y="connsiteY9255"/>
              </a:cxn>
              <a:cxn ang="0">
                <a:pos x="connsiteX9256" y="connsiteY9256"/>
              </a:cxn>
              <a:cxn ang="0">
                <a:pos x="connsiteX9257" y="connsiteY9257"/>
              </a:cxn>
              <a:cxn ang="0">
                <a:pos x="connsiteX9258" y="connsiteY9258"/>
              </a:cxn>
              <a:cxn ang="0">
                <a:pos x="connsiteX9259" y="connsiteY9259"/>
              </a:cxn>
              <a:cxn ang="0">
                <a:pos x="connsiteX9260" y="connsiteY9260"/>
              </a:cxn>
              <a:cxn ang="0">
                <a:pos x="connsiteX9261" y="connsiteY9261"/>
              </a:cxn>
              <a:cxn ang="0">
                <a:pos x="connsiteX9262" y="connsiteY9262"/>
              </a:cxn>
              <a:cxn ang="0">
                <a:pos x="connsiteX9263" y="connsiteY9263"/>
              </a:cxn>
              <a:cxn ang="0">
                <a:pos x="connsiteX9264" y="connsiteY9264"/>
              </a:cxn>
              <a:cxn ang="0">
                <a:pos x="connsiteX9265" y="connsiteY9265"/>
              </a:cxn>
              <a:cxn ang="0">
                <a:pos x="connsiteX9266" y="connsiteY9266"/>
              </a:cxn>
              <a:cxn ang="0">
                <a:pos x="connsiteX9267" y="connsiteY9267"/>
              </a:cxn>
              <a:cxn ang="0">
                <a:pos x="connsiteX9268" y="connsiteY9268"/>
              </a:cxn>
              <a:cxn ang="0">
                <a:pos x="connsiteX9269" y="connsiteY9269"/>
              </a:cxn>
              <a:cxn ang="0">
                <a:pos x="connsiteX9270" y="connsiteY9270"/>
              </a:cxn>
              <a:cxn ang="0">
                <a:pos x="connsiteX9271" y="connsiteY9271"/>
              </a:cxn>
              <a:cxn ang="0">
                <a:pos x="connsiteX9272" y="connsiteY9272"/>
              </a:cxn>
              <a:cxn ang="0">
                <a:pos x="connsiteX9273" y="connsiteY9273"/>
              </a:cxn>
              <a:cxn ang="0">
                <a:pos x="connsiteX9274" y="connsiteY9274"/>
              </a:cxn>
              <a:cxn ang="0">
                <a:pos x="connsiteX9275" y="connsiteY9275"/>
              </a:cxn>
              <a:cxn ang="0">
                <a:pos x="connsiteX9276" y="connsiteY9276"/>
              </a:cxn>
              <a:cxn ang="0">
                <a:pos x="connsiteX9277" y="connsiteY9277"/>
              </a:cxn>
              <a:cxn ang="0">
                <a:pos x="connsiteX9278" y="connsiteY9278"/>
              </a:cxn>
              <a:cxn ang="0">
                <a:pos x="connsiteX9279" y="connsiteY9279"/>
              </a:cxn>
              <a:cxn ang="0">
                <a:pos x="connsiteX9280" y="connsiteY9280"/>
              </a:cxn>
              <a:cxn ang="0">
                <a:pos x="connsiteX9281" y="connsiteY9281"/>
              </a:cxn>
              <a:cxn ang="0">
                <a:pos x="connsiteX9282" y="connsiteY9282"/>
              </a:cxn>
              <a:cxn ang="0">
                <a:pos x="connsiteX9283" y="connsiteY9283"/>
              </a:cxn>
              <a:cxn ang="0">
                <a:pos x="connsiteX9284" y="connsiteY9284"/>
              </a:cxn>
              <a:cxn ang="0">
                <a:pos x="connsiteX9285" y="connsiteY9285"/>
              </a:cxn>
              <a:cxn ang="0">
                <a:pos x="connsiteX9286" y="connsiteY9286"/>
              </a:cxn>
              <a:cxn ang="0">
                <a:pos x="connsiteX9287" y="connsiteY9287"/>
              </a:cxn>
              <a:cxn ang="0">
                <a:pos x="connsiteX9288" y="connsiteY9288"/>
              </a:cxn>
              <a:cxn ang="0">
                <a:pos x="connsiteX9289" y="connsiteY9289"/>
              </a:cxn>
              <a:cxn ang="0">
                <a:pos x="connsiteX9290" y="connsiteY9290"/>
              </a:cxn>
              <a:cxn ang="0">
                <a:pos x="connsiteX9291" y="connsiteY9291"/>
              </a:cxn>
              <a:cxn ang="0">
                <a:pos x="connsiteX9292" y="connsiteY9292"/>
              </a:cxn>
              <a:cxn ang="0">
                <a:pos x="connsiteX9293" y="connsiteY9293"/>
              </a:cxn>
              <a:cxn ang="0">
                <a:pos x="connsiteX9294" y="connsiteY9294"/>
              </a:cxn>
              <a:cxn ang="0">
                <a:pos x="connsiteX9295" y="connsiteY9295"/>
              </a:cxn>
              <a:cxn ang="0">
                <a:pos x="connsiteX9296" y="connsiteY9296"/>
              </a:cxn>
              <a:cxn ang="0">
                <a:pos x="connsiteX9297" y="connsiteY9297"/>
              </a:cxn>
              <a:cxn ang="0">
                <a:pos x="connsiteX9298" y="connsiteY9298"/>
              </a:cxn>
              <a:cxn ang="0">
                <a:pos x="connsiteX9299" y="connsiteY9299"/>
              </a:cxn>
              <a:cxn ang="0">
                <a:pos x="connsiteX9300" y="connsiteY9300"/>
              </a:cxn>
              <a:cxn ang="0">
                <a:pos x="connsiteX9301" y="connsiteY9301"/>
              </a:cxn>
              <a:cxn ang="0">
                <a:pos x="connsiteX9302" y="connsiteY9302"/>
              </a:cxn>
              <a:cxn ang="0">
                <a:pos x="connsiteX9303" y="connsiteY9303"/>
              </a:cxn>
              <a:cxn ang="0">
                <a:pos x="connsiteX9304" y="connsiteY9304"/>
              </a:cxn>
              <a:cxn ang="0">
                <a:pos x="connsiteX9305" y="connsiteY9305"/>
              </a:cxn>
              <a:cxn ang="0">
                <a:pos x="connsiteX9306" y="connsiteY9306"/>
              </a:cxn>
              <a:cxn ang="0">
                <a:pos x="connsiteX9307" y="connsiteY9307"/>
              </a:cxn>
              <a:cxn ang="0">
                <a:pos x="connsiteX9308" y="connsiteY9308"/>
              </a:cxn>
              <a:cxn ang="0">
                <a:pos x="connsiteX9309" y="connsiteY9309"/>
              </a:cxn>
              <a:cxn ang="0">
                <a:pos x="connsiteX9310" y="connsiteY9310"/>
              </a:cxn>
              <a:cxn ang="0">
                <a:pos x="connsiteX9311" y="connsiteY9311"/>
              </a:cxn>
              <a:cxn ang="0">
                <a:pos x="connsiteX9312" y="connsiteY9312"/>
              </a:cxn>
              <a:cxn ang="0">
                <a:pos x="connsiteX9313" y="connsiteY9313"/>
              </a:cxn>
              <a:cxn ang="0">
                <a:pos x="connsiteX9314" y="connsiteY9314"/>
              </a:cxn>
              <a:cxn ang="0">
                <a:pos x="connsiteX9315" y="connsiteY9315"/>
              </a:cxn>
              <a:cxn ang="0">
                <a:pos x="connsiteX9316" y="connsiteY9316"/>
              </a:cxn>
              <a:cxn ang="0">
                <a:pos x="connsiteX9317" y="connsiteY9317"/>
              </a:cxn>
              <a:cxn ang="0">
                <a:pos x="connsiteX9318" y="connsiteY9318"/>
              </a:cxn>
              <a:cxn ang="0">
                <a:pos x="connsiteX9319" y="connsiteY9319"/>
              </a:cxn>
              <a:cxn ang="0">
                <a:pos x="connsiteX9320" y="connsiteY9320"/>
              </a:cxn>
              <a:cxn ang="0">
                <a:pos x="connsiteX9321" y="connsiteY9321"/>
              </a:cxn>
              <a:cxn ang="0">
                <a:pos x="connsiteX9322" y="connsiteY9322"/>
              </a:cxn>
              <a:cxn ang="0">
                <a:pos x="connsiteX9323" y="connsiteY9323"/>
              </a:cxn>
              <a:cxn ang="0">
                <a:pos x="connsiteX9324" y="connsiteY9324"/>
              </a:cxn>
              <a:cxn ang="0">
                <a:pos x="connsiteX9325" y="connsiteY9325"/>
              </a:cxn>
              <a:cxn ang="0">
                <a:pos x="connsiteX9326" y="connsiteY9326"/>
              </a:cxn>
              <a:cxn ang="0">
                <a:pos x="connsiteX9327" y="connsiteY9327"/>
              </a:cxn>
              <a:cxn ang="0">
                <a:pos x="connsiteX9328" y="connsiteY9328"/>
              </a:cxn>
              <a:cxn ang="0">
                <a:pos x="connsiteX9329" y="connsiteY9329"/>
              </a:cxn>
              <a:cxn ang="0">
                <a:pos x="connsiteX9330" y="connsiteY9330"/>
              </a:cxn>
              <a:cxn ang="0">
                <a:pos x="connsiteX9331" y="connsiteY9331"/>
              </a:cxn>
              <a:cxn ang="0">
                <a:pos x="connsiteX9332" y="connsiteY9332"/>
              </a:cxn>
              <a:cxn ang="0">
                <a:pos x="connsiteX9333" y="connsiteY9333"/>
              </a:cxn>
              <a:cxn ang="0">
                <a:pos x="connsiteX9334" y="connsiteY9334"/>
              </a:cxn>
              <a:cxn ang="0">
                <a:pos x="connsiteX9335" y="connsiteY9335"/>
              </a:cxn>
              <a:cxn ang="0">
                <a:pos x="connsiteX9336" y="connsiteY9336"/>
              </a:cxn>
              <a:cxn ang="0">
                <a:pos x="connsiteX9337" y="connsiteY9337"/>
              </a:cxn>
              <a:cxn ang="0">
                <a:pos x="connsiteX9338" y="connsiteY9338"/>
              </a:cxn>
              <a:cxn ang="0">
                <a:pos x="connsiteX9339" y="connsiteY9339"/>
              </a:cxn>
              <a:cxn ang="0">
                <a:pos x="connsiteX9340" y="connsiteY9340"/>
              </a:cxn>
              <a:cxn ang="0">
                <a:pos x="connsiteX9341" y="connsiteY9341"/>
              </a:cxn>
              <a:cxn ang="0">
                <a:pos x="connsiteX9342" y="connsiteY9342"/>
              </a:cxn>
              <a:cxn ang="0">
                <a:pos x="connsiteX9343" y="connsiteY9343"/>
              </a:cxn>
              <a:cxn ang="0">
                <a:pos x="connsiteX9344" y="connsiteY9344"/>
              </a:cxn>
              <a:cxn ang="0">
                <a:pos x="connsiteX9345" y="connsiteY9345"/>
              </a:cxn>
              <a:cxn ang="0">
                <a:pos x="connsiteX9346" y="connsiteY9346"/>
              </a:cxn>
              <a:cxn ang="0">
                <a:pos x="connsiteX9347" y="connsiteY9347"/>
              </a:cxn>
              <a:cxn ang="0">
                <a:pos x="connsiteX9348" y="connsiteY9348"/>
              </a:cxn>
              <a:cxn ang="0">
                <a:pos x="connsiteX9349" y="connsiteY9349"/>
              </a:cxn>
              <a:cxn ang="0">
                <a:pos x="connsiteX9350" y="connsiteY9350"/>
              </a:cxn>
              <a:cxn ang="0">
                <a:pos x="connsiteX9351" y="connsiteY9351"/>
              </a:cxn>
              <a:cxn ang="0">
                <a:pos x="connsiteX9352" y="connsiteY9352"/>
              </a:cxn>
              <a:cxn ang="0">
                <a:pos x="connsiteX9353" y="connsiteY9353"/>
              </a:cxn>
              <a:cxn ang="0">
                <a:pos x="connsiteX9354" y="connsiteY9354"/>
              </a:cxn>
              <a:cxn ang="0">
                <a:pos x="connsiteX9355" y="connsiteY9355"/>
              </a:cxn>
              <a:cxn ang="0">
                <a:pos x="connsiteX9356" y="connsiteY9356"/>
              </a:cxn>
              <a:cxn ang="0">
                <a:pos x="connsiteX9357" y="connsiteY9357"/>
              </a:cxn>
              <a:cxn ang="0">
                <a:pos x="connsiteX9358" y="connsiteY9358"/>
              </a:cxn>
              <a:cxn ang="0">
                <a:pos x="connsiteX9359" y="connsiteY9359"/>
              </a:cxn>
              <a:cxn ang="0">
                <a:pos x="connsiteX9360" y="connsiteY9360"/>
              </a:cxn>
              <a:cxn ang="0">
                <a:pos x="connsiteX9361" y="connsiteY9361"/>
              </a:cxn>
              <a:cxn ang="0">
                <a:pos x="connsiteX9362" y="connsiteY9362"/>
              </a:cxn>
              <a:cxn ang="0">
                <a:pos x="connsiteX9363" y="connsiteY9363"/>
              </a:cxn>
              <a:cxn ang="0">
                <a:pos x="connsiteX9364" y="connsiteY9364"/>
              </a:cxn>
              <a:cxn ang="0">
                <a:pos x="connsiteX9365" y="connsiteY9365"/>
              </a:cxn>
              <a:cxn ang="0">
                <a:pos x="connsiteX9366" y="connsiteY9366"/>
              </a:cxn>
              <a:cxn ang="0">
                <a:pos x="connsiteX9367" y="connsiteY9367"/>
              </a:cxn>
              <a:cxn ang="0">
                <a:pos x="connsiteX9368" y="connsiteY9368"/>
              </a:cxn>
              <a:cxn ang="0">
                <a:pos x="connsiteX9369" y="connsiteY9369"/>
              </a:cxn>
              <a:cxn ang="0">
                <a:pos x="connsiteX9370" y="connsiteY9370"/>
              </a:cxn>
              <a:cxn ang="0">
                <a:pos x="connsiteX9371" y="connsiteY9371"/>
              </a:cxn>
              <a:cxn ang="0">
                <a:pos x="connsiteX9372" y="connsiteY9372"/>
              </a:cxn>
              <a:cxn ang="0">
                <a:pos x="connsiteX9373" y="connsiteY9373"/>
              </a:cxn>
              <a:cxn ang="0">
                <a:pos x="connsiteX9374" y="connsiteY9374"/>
              </a:cxn>
              <a:cxn ang="0">
                <a:pos x="connsiteX9375" y="connsiteY9375"/>
              </a:cxn>
              <a:cxn ang="0">
                <a:pos x="connsiteX9376" y="connsiteY9376"/>
              </a:cxn>
              <a:cxn ang="0">
                <a:pos x="connsiteX9377" y="connsiteY9377"/>
              </a:cxn>
              <a:cxn ang="0">
                <a:pos x="connsiteX9378" y="connsiteY9378"/>
              </a:cxn>
              <a:cxn ang="0">
                <a:pos x="connsiteX9379" y="connsiteY9379"/>
              </a:cxn>
              <a:cxn ang="0">
                <a:pos x="connsiteX9380" y="connsiteY9380"/>
              </a:cxn>
              <a:cxn ang="0">
                <a:pos x="connsiteX9381" y="connsiteY9381"/>
              </a:cxn>
              <a:cxn ang="0">
                <a:pos x="connsiteX9382" y="connsiteY9382"/>
              </a:cxn>
              <a:cxn ang="0">
                <a:pos x="connsiteX9383" y="connsiteY9383"/>
              </a:cxn>
              <a:cxn ang="0">
                <a:pos x="connsiteX9384" y="connsiteY9384"/>
              </a:cxn>
              <a:cxn ang="0">
                <a:pos x="connsiteX9385" y="connsiteY9385"/>
              </a:cxn>
              <a:cxn ang="0">
                <a:pos x="connsiteX9386" y="connsiteY9386"/>
              </a:cxn>
              <a:cxn ang="0">
                <a:pos x="connsiteX9387" y="connsiteY9387"/>
              </a:cxn>
              <a:cxn ang="0">
                <a:pos x="connsiteX9388" y="connsiteY9388"/>
              </a:cxn>
              <a:cxn ang="0">
                <a:pos x="connsiteX9389" y="connsiteY9389"/>
              </a:cxn>
              <a:cxn ang="0">
                <a:pos x="connsiteX9390" y="connsiteY9390"/>
              </a:cxn>
              <a:cxn ang="0">
                <a:pos x="connsiteX9391" y="connsiteY9391"/>
              </a:cxn>
              <a:cxn ang="0">
                <a:pos x="connsiteX9392" y="connsiteY9392"/>
              </a:cxn>
              <a:cxn ang="0">
                <a:pos x="connsiteX9393" y="connsiteY9393"/>
              </a:cxn>
              <a:cxn ang="0">
                <a:pos x="connsiteX9394" y="connsiteY9394"/>
              </a:cxn>
              <a:cxn ang="0">
                <a:pos x="connsiteX9395" y="connsiteY9395"/>
              </a:cxn>
              <a:cxn ang="0">
                <a:pos x="connsiteX9396" y="connsiteY9396"/>
              </a:cxn>
              <a:cxn ang="0">
                <a:pos x="connsiteX9397" y="connsiteY9397"/>
              </a:cxn>
              <a:cxn ang="0">
                <a:pos x="connsiteX9398" y="connsiteY9398"/>
              </a:cxn>
              <a:cxn ang="0">
                <a:pos x="connsiteX9399" y="connsiteY9399"/>
              </a:cxn>
              <a:cxn ang="0">
                <a:pos x="connsiteX9400" y="connsiteY9400"/>
              </a:cxn>
              <a:cxn ang="0">
                <a:pos x="connsiteX9401" y="connsiteY9401"/>
              </a:cxn>
              <a:cxn ang="0">
                <a:pos x="connsiteX9402" y="connsiteY9402"/>
              </a:cxn>
              <a:cxn ang="0">
                <a:pos x="connsiteX9403" y="connsiteY9403"/>
              </a:cxn>
              <a:cxn ang="0">
                <a:pos x="connsiteX9404" y="connsiteY9404"/>
              </a:cxn>
              <a:cxn ang="0">
                <a:pos x="connsiteX9405" y="connsiteY9405"/>
              </a:cxn>
              <a:cxn ang="0">
                <a:pos x="connsiteX9406" y="connsiteY9406"/>
              </a:cxn>
              <a:cxn ang="0">
                <a:pos x="connsiteX9407" y="connsiteY9407"/>
              </a:cxn>
              <a:cxn ang="0">
                <a:pos x="connsiteX9408" y="connsiteY9408"/>
              </a:cxn>
              <a:cxn ang="0">
                <a:pos x="connsiteX9409" y="connsiteY9409"/>
              </a:cxn>
              <a:cxn ang="0">
                <a:pos x="connsiteX9410" y="connsiteY9410"/>
              </a:cxn>
              <a:cxn ang="0">
                <a:pos x="connsiteX9411" y="connsiteY9411"/>
              </a:cxn>
              <a:cxn ang="0">
                <a:pos x="connsiteX9412" y="connsiteY9412"/>
              </a:cxn>
              <a:cxn ang="0">
                <a:pos x="connsiteX9413" y="connsiteY9413"/>
              </a:cxn>
              <a:cxn ang="0">
                <a:pos x="connsiteX9414" y="connsiteY9414"/>
              </a:cxn>
              <a:cxn ang="0">
                <a:pos x="connsiteX9415" y="connsiteY9415"/>
              </a:cxn>
              <a:cxn ang="0">
                <a:pos x="connsiteX9416" y="connsiteY9416"/>
              </a:cxn>
              <a:cxn ang="0">
                <a:pos x="connsiteX9417" y="connsiteY9417"/>
              </a:cxn>
              <a:cxn ang="0">
                <a:pos x="connsiteX9418" y="connsiteY9418"/>
              </a:cxn>
              <a:cxn ang="0">
                <a:pos x="connsiteX9419" y="connsiteY9419"/>
              </a:cxn>
              <a:cxn ang="0">
                <a:pos x="connsiteX9420" y="connsiteY9420"/>
              </a:cxn>
              <a:cxn ang="0">
                <a:pos x="connsiteX9421" y="connsiteY9421"/>
              </a:cxn>
              <a:cxn ang="0">
                <a:pos x="connsiteX9422" y="connsiteY9422"/>
              </a:cxn>
              <a:cxn ang="0">
                <a:pos x="connsiteX9423" y="connsiteY9423"/>
              </a:cxn>
              <a:cxn ang="0">
                <a:pos x="connsiteX9424" y="connsiteY9424"/>
              </a:cxn>
              <a:cxn ang="0">
                <a:pos x="connsiteX9425" y="connsiteY9425"/>
              </a:cxn>
              <a:cxn ang="0">
                <a:pos x="connsiteX9426" y="connsiteY9426"/>
              </a:cxn>
              <a:cxn ang="0">
                <a:pos x="connsiteX9427" y="connsiteY9427"/>
              </a:cxn>
              <a:cxn ang="0">
                <a:pos x="connsiteX9428" y="connsiteY9428"/>
              </a:cxn>
              <a:cxn ang="0">
                <a:pos x="connsiteX9429" y="connsiteY9429"/>
              </a:cxn>
              <a:cxn ang="0">
                <a:pos x="connsiteX9430" y="connsiteY9430"/>
              </a:cxn>
              <a:cxn ang="0">
                <a:pos x="connsiteX9431" y="connsiteY9431"/>
              </a:cxn>
              <a:cxn ang="0">
                <a:pos x="connsiteX9432" y="connsiteY9432"/>
              </a:cxn>
              <a:cxn ang="0">
                <a:pos x="connsiteX9433" y="connsiteY9433"/>
              </a:cxn>
              <a:cxn ang="0">
                <a:pos x="connsiteX9434" y="connsiteY9434"/>
              </a:cxn>
              <a:cxn ang="0">
                <a:pos x="connsiteX9435" y="connsiteY9435"/>
              </a:cxn>
              <a:cxn ang="0">
                <a:pos x="connsiteX9436" y="connsiteY9436"/>
              </a:cxn>
              <a:cxn ang="0">
                <a:pos x="connsiteX9437" y="connsiteY9437"/>
              </a:cxn>
              <a:cxn ang="0">
                <a:pos x="connsiteX9438" y="connsiteY9438"/>
              </a:cxn>
              <a:cxn ang="0">
                <a:pos x="connsiteX9439" y="connsiteY9439"/>
              </a:cxn>
              <a:cxn ang="0">
                <a:pos x="connsiteX9440" y="connsiteY9440"/>
              </a:cxn>
              <a:cxn ang="0">
                <a:pos x="connsiteX9441" y="connsiteY9441"/>
              </a:cxn>
              <a:cxn ang="0">
                <a:pos x="connsiteX9442" y="connsiteY9442"/>
              </a:cxn>
              <a:cxn ang="0">
                <a:pos x="connsiteX9443" y="connsiteY9443"/>
              </a:cxn>
              <a:cxn ang="0">
                <a:pos x="connsiteX9444" y="connsiteY9444"/>
              </a:cxn>
              <a:cxn ang="0">
                <a:pos x="connsiteX9445" y="connsiteY9445"/>
              </a:cxn>
              <a:cxn ang="0">
                <a:pos x="connsiteX9446" y="connsiteY9446"/>
              </a:cxn>
              <a:cxn ang="0">
                <a:pos x="connsiteX9447" y="connsiteY9447"/>
              </a:cxn>
              <a:cxn ang="0">
                <a:pos x="connsiteX9448" y="connsiteY9448"/>
              </a:cxn>
              <a:cxn ang="0">
                <a:pos x="connsiteX9449" y="connsiteY9449"/>
              </a:cxn>
              <a:cxn ang="0">
                <a:pos x="connsiteX9450" y="connsiteY9450"/>
              </a:cxn>
              <a:cxn ang="0">
                <a:pos x="connsiteX9451" y="connsiteY9451"/>
              </a:cxn>
              <a:cxn ang="0">
                <a:pos x="connsiteX9452" y="connsiteY9452"/>
              </a:cxn>
              <a:cxn ang="0">
                <a:pos x="connsiteX9453" y="connsiteY9453"/>
              </a:cxn>
              <a:cxn ang="0">
                <a:pos x="connsiteX9454" y="connsiteY9454"/>
              </a:cxn>
              <a:cxn ang="0">
                <a:pos x="connsiteX9455" y="connsiteY9455"/>
              </a:cxn>
              <a:cxn ang="0">
                <a:pos x="connsiteX9456" y="connsiteY9456"/>
              </a:cxn>
              <a:cxn ang="0">
                <a:pos x="connsiteX9457" y="connsiteY9457"/>
              </a:cxn>
              <a:cxn ang="0">
                <a:pos x="connsiteX9458" y="connsiteY9458"/>
              </a:cxn>
              <a:cxn ang="0">
                <a:pos x="connsiteX9459" y="connsiteY9459"/>
              </a:cxn>
              <a:cxn ang="0">
                <a:pos x="connsiteX9460" y="connsiteY9460"/>
              </a:cxn>
              <a:cxn ang="0">
                <a:pos x="connsiteX9461" y="connsiteY9461"/>
              </a:cxn>
              <a:cxn ang="0">
                <a:pos x="connsiteX9462" y="connsiteY9462"/>
              </a:cxn>
              <a:cxn ang="0">
                <a:pos x="connsiteX9463" y="connsiteY9463"/>
              </a:cxn>
              <a:cxn ang="0">
                <a:pos x="connsiteX9464" y="connsiteY9464"/>
              </a:cxn>
              <a:cxn ang="0">
                <a:pos x="connsiteX9465" y="connsiteY9465"/>
              </a:cxn>
              <a:cxn ang="0">
                <a:pos x="connsiteX9466" y="connsiteY9466"/>
              </a:cxn>
              <a:cxn ang="0">
                <a:pos x="connsiteX9467" y="connsiteY9467"/>
              </a:cxn>
              <a:cxn ang="0">
                <a:pos x="connsiteX9468" y="connsiteY9468"/>
              </a:cxn>
              <a:cxn ang="0">
                <a:pos x="connsiteX9469" y="connsiteY9469"/>
              </a:cxn>
              <a:cxn ang="0">
                <a:pos x="connsiteX9470" y="connsiteY9470"/>
              </a:cxn>
              <a:cxn ang="0">
                <a:pos x="connsiteX9471" y="connsiteY9471"/>
              </a:cxn>
              <a:cxn ang="0">
                <a:pos x="connsiteX9472" y="connsiteY9472"/>
              </a:cxn>
              <a:cxn ang="0">
                <a:pos x="connsiteX9473" y="connsiteY9473"/>
              </a:cxn>
              <a:cxn ang="0">
                <a:pos x="connsiteX9474" y="connsiteY9474"/>
              </a:cxn>
              <a:cxn ang="0">
                <a:pos x="connsiteX9475" y="connsiteY9475"/>
              </a:cxn>
              <a:cxn ang="0">
                <a:pos x="connsiteX9476" y="connsiteY9476"/>
              </a:cxn>
              <a:cxn ang="0">
                <a:pos x="connsiteX9477" y="connsiteY9477"/>
              </a:cxn>
              <a:cxn ang="0">
                <a:pos x="connsiteX9478" y="connsiteY9478"/>
              </a:cxn>
              <a:cxn ang="0">
                <a:pos x="connsiteX9479" y="connsiteY9479"/>
              </a:cxn>
              <a:cxn ang="0">
                <a:pos x="connsiteX9480" y="connsiteY9480"/>
              </a:cxn>
              <a:cxn ang="0">
                <a:pos x="connsiteX9481" y="connsiteY9481"/>
              </a:cxn>
              <a:cxn ang="0">
                <a:pos x="connsiteX9482" y="connsiteY9482"/>
              </a:cxn>
              <a:cxn ang="0">
                <a:pos x="connsiteX9483" y="connsiteY9483"/>
              </a:cxn>
              <a:cxn ang="0">
                <a:pos x="connsiteX9484" y="connsiteY9484"/>
              </a:cxn>
              <a:cxn ang="0">
                <a:pos x="connsiteX9485" y="connsiteY9485"/>
              </a:cxn>
              <a:cxn ang="0">
                <a:pos x="connsiteX9486" y="connsiteY9486"/>
              </a:cxn>
              <a:cxn ang="0">
                <a:pos x="connsiteX9487" y="connsiteY9487"/>
              </a:cxn>
              <a:cxn ang="0">
                <a:pos x="connsiteX9488" y="connsiteY9488"/>
              </a:cxn>
              <a:cxn ang="0">
                <a:pos x="connsiteX9489" y="connsiteY9489"/>
              </a:cxn>
              <a:cxn ang="0">
                <a:pos x="connsiteX9490" y="connsiteY9490"/>
              </a:cxn>
              <a:cxn ang="0">
                <a:pos x="connsiteX9491" y="connsiteY9491"/>
              </a:cxn>
              <a:cxn ang="0">
                <a:pos x="connsiteX9492" y="connsiteY9492"/>
              </a:cxn>
              <a:cxn ang="0">
                <a:pos x="connsiteX9493" y="connsiteY9493"/>
              </a:cxn>
              <a:cxn ang="0">
                <a:pos x="connsiteX9494" y="connsiteY9494"/>
              </a:cxn>
              <a:cxn ang="0">
                <a:pos x="connsiteX9495" y="connsiteY9495"/>
              </a:cxn>
              <a:cxn ang="0">
                <a:pos x="connsiteX9496" y="connsiteY9496"/>
              </a:cxn>
              <a:cxn ang="0">
                <a:pos x="connsiteX9497" y="connsiteY9497"/>
              </a:cxn>
              <a:cxn ang="0">
                <a:pos x="connsiteX9498" y="connsiteY9498"/>
              </a:cxn>
              <a:cxn ang="0">
                <a:pos x="connsiteX9499" y="connsiteY9499"/>
              </a:cxn>
              <a:cxn ang="0">
                <a:pos x="connsiteX9500" y="connsiteY9500"/>
              </a:cxn>
              <a:cxn ang="0">
                <a:pos x="connsiteX9501" y="connsiteY9501"/>
              </a:cxn>
              <a:cxn ang="0">
                <a:pos x="connsiteX9502" y="connsiteY9502"/>
              </a:cxn>
              <a:cxn ang="0">
                <a:pos x="connsiteX9503" y="connsiteY9503"/>
              </a:cxn>
              <a:cxn ang="0">
                <a:pos x="connsiteX9504" y="connsiteY9504"/>
              </a:cxn>
              <a:cxn ang="0">
                <a:pos x="connsiteX9505" y="connsiteY9505"/>
              </a:cxn>
              <a:cxn ang="0">
                <a:pos x="connsiteX9506" y="connsiteY9506"/>
              </a:cxn>
              <a:cxn ang="0">
                <a:pos x="connsiteX9507" y="connsiteY9507"/>
              </a:cxn>
              <a:cxn ang="0">
                <a:pos x="connsiteX9508" y="connsiteY9508"/>
              </a:cxn>
              <a:cxn ang="0">
                <a:pos x="connsiteX9509" y="connsiteY9509"/>
              </a:cxn>
              <a:cxn ang="0">
                <a:pos x="connsiteX9510" y="connsiteY9510"/>
              </a:cxn>
              <a:cxn ang="0">
                <a:pos x="connsiteX9511" y="connsiteY9511"/>
              </a:cxn>
              <a:cxn ang="0">
                <a:pos x="connsiteX9512" y="connsiteY9512"/>
              </a:cxn>
              <a:cxn ang="0">
                <a:pos x="connsiteX9513" y="connsiteY9513"/>
              </a:cxn>
              <a:cxn ang="0">
                <a:pos x="connsiteX9514" y="connsiteY9514"/>
              </a:cxn>
              <a:cxn ang="0">
                <a:pos x="connsiteX9515" y="connsiteY9515"/>
              </a:cxn>
              <a:cxn ang="0">
                <a:pos x="connsiteX9516" y="connsiteY9516"/>
              </a:cxn>
              <a:cxn ang="0">
                <a:pos x="connsiteX9517" y="connsiteY9517"/>
              </a:cxn>
              <a:cxn ang="0">
                <a:pos x="connsiteX9518" y="connsiteY9518"/>
              </a:cxn>
              <a:cxn ang="0">
                <a:pos x="connsiteX9519" y="connsiteY9519"/>
              </a:cxn>
              <a:cxn ang="0">
                <a:pos x="connsiteX9520" y="connsiteY9520"/>
              </a:cxn>
              <a:cxn ang="0">
                <a:pos x="connsiteX9521" y="connsiteY9521"/>
              </a:cxn>
              <a:cxn ang="0">
                <a:pos x="connsiteX9522" y="connsiteY9522"/>
              </a:cxn>
              <a:cxn ang="0">
                <a:pos x="connsiteX9523" y="connsiteY9523"/>
              </a:cxn>
              <a:cxn ang="0">
                <a:pos x="connsiteX9524" y="connsiteY9524"/>
              </a:cxn>
              <a:cxn ang="0">
                <a:pos x="connsiteX9525" y="connsiteY9525"/>
              </a:cxn>
              <a:cxn ang="0">
                <a:pos x="connsiteX9526" y="connsiteY9526"/>
              </a:cxn>
              <a:cxn ang="0">
                <a:pos x="connsiteX9527" y="connsiteY9527"/>
              </a:cxn>
              <a:cxn ang="0">
                <a:pos x="connsiteX9528" y="connsiteY9528"/>
              </a:cxn>
              <a:cxn ang="0">
                <a:pos x="connsiteX9529" y="connsiteY9529"/>
              </a:cxn>
              <a:cxn ang="0">
                <a:pos x="connsiteX9530" y="connsiteY9530"/>
              </a:cxn>
              <a:cxn ang="0">
                <a:pos x="connsiteX9531" y="connsiteY9531"/>
              </a:cxn>
              <a:cxn ang="0">
                <a:pos x="connsiteX9532" y="connsiteY9532"/>
              </a:cxn>
              <a:cxn ang="0">
                <a:pos x="connsiteX9533" y="connsiteY9533"/>
              </a:cxn>
              <a:cxn ang="0">
                <a:pos x="connsiteX9534" y="connsiteY9534"/>
              </a:cxn>
              <a:cxn ang="0">
                <a:pos x="connsiteX9535" y="connsiteY9535"/>
              </a:cxn>
              <a:cxn ang="0">
                <a:pos x="connsiteX9536" y="connsiteY9536"/>
              </a:cxn>
              <a:cxn ang="0">
                <a:pos x="connsiteX9537" y="connsiteY9537"/>
              </a:cxn>
              <a:cxn ang="0">
                <a:pos x="connsiteX9538" y="connsiteY9538"/>
              </a:cxn>
              <a:cxn ang="0">
                <a:pos x="connsiteX9539" y="connsiteY9539"/>
              </a:cxn>
              <a:cxn ang="0">
                <a:pos x="connsiteX9540" y="connsiteY9540"/>
              </a:cxn>
              <a:cxn ang="0">
                <a:pos x="connsiteX9541" y="connsiteY9541"/>
              </a:cxn>
              <a:cxn ang="0">
                <a:pos x="connsiteX9542" y="connsiteY9542"/>
              </a:cxn>
              <a:cxn ang="0">
                <a:pos x="connsiteX9543" y="connsiteY9543"/>
              </a:cxn>
              <a:cxn ang="0">
                <a:pos x="connsiteX9544" y="connsiteY9544"/>
              </a:cxn>
              <a:cxn ang="0">
                <a:pos x="connsiteX9545" y="connsiteY9545"/>
              </a:cxn>
              <a:cxn ang="0">
                <a:pos x="connsiteX9546" y="connsiteY9546"/>
              </a:cxn>
              <a:cxn ang="0">
                <a:pos x="connsiteX9547" y="connsiteY9547"/>
              </a:cxn>
              <a:cxn ang="0">
                <a:pos x="connsiteX9548" y="connsiteY9548"/>
              </a:cxn>
              <a:cxn ang="0">
                <a:pos x="connsiteX9549" y="connsiteY9549"/>
              </a:cxn>
              <a:cxn ang="0">
                <a:pos x="connsiteX9550" y="connsiteY9550"/>
              </a:cxn>
              <a:cxn ang="0">
                <a:pos x="connsiteX9551" y="connsiteY9551"/>
              </a:cxn>
              <a:cxn ang="0">
                <a:pos x="connsiteX9552" y="connsiteY9552"/>
              </a:cxn>
              <a:cxn ang="0">
                <a:pos x="connsiteX9553" y="connsiteY9553"/>
              </a:cxn>
              <a:cxn ang="0">
                <a:pos x="connsiteX9554" y="connsiteY9554"/>
              </a:cxn>
              <a:cxn ang="0">
                <a:pos x="connsiteX9555" y="connsiteY9555"/>
              </a:cxn>
              <a:cxn ang="0">
                <a:pos x="connsiteX9556" y="connsiteY9556"/>
              </a:cxn>
              <a:cxn ang="0">
                <a:pos x="connsiteX9557" y="connsiteY9557"/>
              </a:cxn>
              <a:cxn ang="0">
                <a:pos x="connsiteX9558" y="connsiteY9558"/>
              </a:cxn>
              <a:cxn ang="0">
                <a:pos x="connsiteX9559" y="connsiteY9559"/>
              </a:cxn>
              <a:cxn ang="0">
                <a:pos x="connsiteX9560" y="connsiteY9560"/>
              </a:cxn>
              <a:cxn ang="0">
                <a:pos x="connsiteX9561" y="connsiteY9561"/>
              </a:cxn>
              <a:cxn ang="0">
                <a:pos x="connsiteX9562" y="connsiteY9562"/>
              </a:cxn>
              <a:cxn ang="0">
                <a:pos x="connsiteX9563" y="connsiteY9563"/>
              </a:cxn>
              <a:cxn ang="0">
                <a:pos x="connsiteX9564" y="connsiteY9564"/>
              </a:cxn>
              <a:cxn ang="0">
                <a:pos x="connsiteX9565" y="connsiteY9565"/>
              </a:cxn>
              <a:cxn ang="0">
                <a:pos x="connsiteX9566" y="connsiteY9566"/>
              </a:cxn>
              <a:cxn ang="0">
                <a:pos x="connsiteX9567" y="connsiteY9567"/>
              </a:cxn>
              <a:cxn ang="0">
                <a:pos x="connsiteX9568" y="connsiteY9568"/>
              </a:cxn>
              <a:cxn ang="0">
                <a:pos x="connsiteX9569" y="connsiteY9569"/>
              </a:cxn>
              <a:cxn ang="0">
                <a:pos x="connsiteX9570" y="connsiteY9570"/>
              </a:cxn>
              <a:cxn ang="0">
                <a:pos x="connsiteX9571" y="connsiteY9571"/>
              </a:cxn>
              <a:cxn ang="0">
                <a:pos x="connsiteX9572" y="connsiteY9572"/>
              </a:cxn>
              <a:cxn ang="0">
                <a:pos x="connsiteX9573" y="connsiteY9573"/>
              </a:cxn>
              <a:cxn ang="0">
                <a:pos x="connsiteX9574" y="connsiteY9574"/>
              </a:cxn>
              <a:cxn ang="0">
                <a:pos x="connsiteX9575" y="connsiteY9575"/>
              </a:cxn>
              <a:cxn ang="0">
                <a:pos x="connsiteX9576" y="connsiteY9576"/>
              </a:cxn>
              <a:cxn ang="0">
                <a:pos x="connsiteX9577" y="connsiteY9577"/>
              </a:cxn>
              <a:cxn ang="0">
                <a:pos x="connsiteX9578" y="connsiteY9578"/>
              </a:cxn>
              <a:cxn ang="0">
                <a:pos x="connsiteX9579" y="connsiteY9579"/>
              </a:cxn>
              <a:cxn ang="0">
                <a:pos x="connsiteX9580" y="connsiteY9580"/>
              </a:cxn>
              <a:cxn ang="0">
                <a:pos x="connsiteX9581" y="connsiteY9581"/>
              </a:cxn>
              <a:cxn ang="0">
                <a:pos x="connsiteX9582" y="connsiteY9582"/>
              </a:cxn>
              <a:cxn ang="0">
                <a:pos x="connsiteX9583" y="connsiteY9583"/>
              </a:cxn>
              <a:cxn ang="0">
                <a:pos x="connsiteX9584" y="connsiteY9584"/>
              </a:cxn>
              <a:cxn ang="0">
                <a:pos x="connsiteX9585" y="connsiteY9585"/>
              </a:cxn>
              <a:cxn ang="0">
                <a:pos x="connsiteX9586" y="connsiteY9586"/>
              </a:cxn>
              <a:cxn ang="0">
                <a:pos x="connsiteX9587" y="connsiteY9587"/>
              </a:cxn>
              <a:cxn ang="0">
                <a:pos x="connsiteX9588" y="connsiteY9588"/>
              </a:cxn>
              <a:cxn ang="0">
                <a:pos x="connsiteX9589" y="connsiteY9589"/>
              </a:cxn>
              <a:cxn ang="0">
                <a:pos x="connsiteX9590" y="connsiteY9590"/>
              </a:cxn>
              <a:cxn ang="0">
                <a:pos x="connsiteX9591" y="connsiteY9591"/>
              </a:cxn>
              <a:cxn ang="0">
                <a:pos x="connsiteX9592" y="connsiteY9592"/>
              </a:cxn>
              <a:cxn ang="0">
                <a:pos x="connsiteX9593" y="connsiteY9593"/>
              </a:cxn>
              <a:cxn ang="0">
                <a:pos x="connsiteX9594" y="connsiteY9594"/>
              </a:cxn>
              <a:cxn ang="0">
                <a:pos x="connsiteX9595" y="connsiteY9595"/>
              </a:cxn>
              <a:cxn ang="0">
                <a:pos x="connsiteX9596" y="connsiteY9596"/>
              </a:cxn>
              <a:cxn ang="0">
                <a:pos x="connsiteX9597" y="connsiteY9597"/>
              </a:cxn>
              <a:cxn ang="0">
                <a:pos x="connsiteX9598" y="connsiteY9598"/>
              </a:cxn>
              <a:cxn ang="0">
                <a:pos x="connsiteX9599" y="connsiteY9599"/>
              </a:cxn>
              <a:cxn ang="0">
                <a:pos x="connsiteX9600" y="connsiteY9600"/>
              </a:cxn>
              <a:cxn ang="0">
                <a:pos x="connsiteX9601" y="connsiteY9601"/>
              </a:cxn>
              <a:cxn ang="0">
                <a:pos x="connsiteX9602" y="connsiteY9602"/>
              </a:cxn>
              <a:cxn ang="0">
                <a:pos x="connsiteX9603" y="connsiteY9603"/>
              </a:cxn>
              <a:cxn ang="0">
                <a:pos x="connsiteX9604" y="connsiteY9604"/>
              </a:cxn>
              <a:cxn ang="0">
                <a:pos x="connsiteX9605" y="connsiteY9605"/>
              </a:cxn>
              <a:cxn ang="0">
                <a:pos x="connsiteX9606" y="connsiteY9606"/>
              </a:cxn>
              <a:cxn ang="0">
                <a:pos x="connsiteX9607" y="connsiteY9607"/>
              </a:cxn>
              <a:cxn ang="0">
                <a:pos x="connsiteX9608" y="connsiteY9608"/>
              </a:cxn>
              <a:cxn ang="0">
                <a:pos x="connsiteX9609" y="connsiteY9609"/>
              </a:cxn>
              <a:cxn ang="0">
                <a:pos x="connsiteX9610" y="connsiteY9610"/>
              </a:cxn>
              <a:cxn ang="0">
                <a:pos x="connsiteX9611" y="connsiteY9611"/>
              </a:cxn>
              <a:cxn ang="0">
                <a:pos x="connsiteX9612" y="connsiteY9612"/>
              </a:cxn>
              <a:cxn ang="0">
                <a:pos x="connsiteX9613" y="connsiteY9613"/>
              </a:cxn>
              <a:cxn ang="0">
                <a:pos x="connsiteX9614" y="connsiteY9614"/>
              </a:cxn>
              <a:cxn ang="0">
                <a:pos x="connsiteX9615" y="connsiteY9615"/>
              </a:cxn>
              <a:cxn ang="0">
                <a:pos x="connsiteX9616" y="connsiteY9616"/>
              </a:cxn>
              <a:cxn ang="0">
                <a:pos x="connsiteX9617" y="connsiteY9617"/>
              </a:cxn>
              <a:cxn ang="0">
                <a:pos x="connsiteX9618" y="connsiteY9618"/>
              </a:cxn>
              <a:cxn ang="0">
                <a:pos x="connsiteX9619" y="connsiteY9619"/>
              </a:cxn>
              <a:cxn ang="0">
                <a:pos x="connsiteX9620" y="connsiteY9620"/>
              </a:cxn>
              <a:cxn ang="0">
                <a:pos x="connsiteX9621" y="connsiteY9621"/>
              </a:cxn>
              <a:cxn ang="0">
                <a:pos x="connsiteX9622" y="connsiteY9622"/>
              </a:cxn>
              <a:cxn ang="0">
                <a:pos x="connsiteX9623" y="connsiteY9623"/>
              </a:cxn>
              <a:cxn ang="0">
                <a:pos x="connsiteX9624" y="connsiteY9624"/>
              </a:cxn>
              <a:cxn ang="0">
                <a:pos x="connsiteX9625" y="connsiteY9625"/>
              </a:cxn>
              <a:cxn ang="0">
                <a:pos x="connsiteX9626" y="connsiteY9626"/>
              </a:cxn>
              <a:cxn ang="0">
                <a:pos x="connsiteX9627" y="connsiteY9627"/>
              </a:cxn>
              <a:cxn ang="0">
                <a:pos x="connsiteX9628" y="connsiteY9628"/>
              </a:cxn>
              <a:cxn ang="0">
                <a:pos x="connsiteX9629" y="connsiteY9629"/>
              </a:cxn>
              <a:cxn ang="0">
                <a:pos x="connsiteX9630" y="connsiteY9630"/>
              </a:cxn>
              <a:cxn ang="0">
                <a:pos x="connsiteX9631" y="connsiteY9631"/>
              </a:cxn>
              <a:cxn ang="0">
                <a:pos x="connsiteX9632" y="connsiteY9632"/>
              </a:cxn>
              <a:cxn ang="0">
                <a:pos x="connsiteX9633" y="connsiteY9633"/>
              </a:cxn>
              <a:cxn ang="0">
                <a:pos x="connsiteX9634" y="connsiteY9634"/>
              </a:cxn>
              <a:cxn ang="0">
                <a:pos x="connsiteX9635" y="connsiteY9635"/>
              </a:cxn>
              <a:cxn ang="0">
                <a:pos x="connsiteX9636" y="connsiteY9636"/>
              </a:cxn>
              <a:cxn ang="0">
                <a:pos x="connsiteX9637" y="connsiteY9637"/>
              </a:cxn>
              <a:cxn ang="0">
                <a:pos x="connsiteX9638" y="connsiteY9638"/>
              </a:cxn>
              <a:cxn ang="0">
                <a:pos x="connsiteX9639" y="connsiteY9639"/>
              </a:cxn>
              <a:cxn ang="0">
                <a:pos x="connsiteX9640" y="connsiteY9640"/>
              </a:cxn>
              <a:cxn ang="0">
                <a:pos x="connsiteX9641" y="connsiteY9641"/>
              </a:cxn>
              <a:cxn ang="0">
                <a:pos x="connsiteX9642" y="connsiteY9642"/>
              </a:cxn>
              <a:cxn ang="0">
                <a:pos x="connsiteX9643" y="connsiteY9643"/>
              </a:cxn>
              <a:cxn ang="0">
                <a:pos x="connsiteX9644" y="connsiteY9644"/>
              </a:cxn>
              <a:cxn ang="0">
                <a:pos x="connsiteX9645" y="connsiteY9645"/>
              </a:cxn>
              <a:cxn ang="0">
                <a:pos x="connsiteX9646" y="connsiteY9646"/>
              </a:cxn>
              <a:cxn ang="0">
                <a:pos x="connsiteX9647" y="connsiteY9647"/>
              </a:cxn>
              <a:cxn ang="0">
                <a:pos x="connsiteX9648" y="connsiteY9648"/>
              </a:cxn>
              <a:cxn ang="0">
                <a:pos x="connsiteX9649" y="connsiteY9649"/>
              </a:cxn>
              <a:cxn ang="0">
                <a:pos x="connsiteX9650" y="connsiteY9650"/>
              </a:cxn>
              <a:cxn ang="0">
                <a:pos x="connsiteX9651" y="connsiteY9651"/>
              </a:cxn>
              <a:cxn ang="0">
                <a:pos x="connsiteX9652" y="connsiteY9652"/>
              </a:cxn>
              <a:cxn ang="0">
                <a:pos x="connsiteX9653" y="connsiteY9653"/>
              </a:cxn>
              <a:cxn ang="0">
                <a:pos x="connsiteX9654" y="connsiteY9654"/>
              </a:cxn>
              <a:cxn ang="0">
                <a:pos x="connsiteX9655" y="connsiteY9655"/>
              </a:cxn>
              <a:cxn ang="0">
                <a:pos x="connsiteX9656" y="connsiteY9656"/>
              </a:cxn>
              <a:cxn ang="0">
                <a:pos x="connsiteX9657" y="connsiteY9657"/>
              </a:cxn>
              <a:cxn ang="0">
                <a:pos x="connsiteX9658" y="connsiteY9658"/>
              </a:cxn>
              <a:cxn ang="0">
                <a:pos x="connsiteX9659" y="connsiteY9659"/>
              </a:cxn>
              <a:cxn ang="0">
                <a:pos x="connsiteX9660" y="connsiteY9660"/>
              </a:cxn>
              <a:cxn ang="0">
                <a:pos x="connsiteX9661" y="connsiteY9661"/>
              </a:cxn>
              <a:cxn ang="0">
                <a:pos x="connsiteX9662" y="connsiteY9662"/>
              </a:cxn>
              <a:cxn ang="0">
                <a:pos x="connsiteX9663" y="connsiteY9663"/>
              </a:cxn>
              <a:cxn ang="0">
                <a:pos x="connsiteX9664" y="connsiteY9664"/>
              </a:cxn>
              <a:cxn ang="0">
                <a:pos x="connsiteX9665" y="connsiteY9665"/>
              </a:cxn>
              <a:cxn ang="0">
                <a:pos x="connsiteX9666" y="connsiteY9666"/>
              </a:cxn>
              <a:cxn ang="0">
                <a:pos x="connsiteX9667" y="connsiteY9667"/>
              </a:cxn>
              <a:cxn ang="0">
                <a:pos x="connsiteX9668" y="connsiteY9668"/>
              </a:cxn>
              <a:cxn ang="0">
                <a:pos x="connsiteX9669" y="connsiteY9669"/>
              </a:cxn>
              <a:cxn ang="0">
                <a:pos x="connsiteX9670" y="connsiteY9670"/>
              </a:cxn>
              <a:cxn ang="0">
                <a:pos x="connsiteX9671" y="connsiteY9671"/>
              </a:cxn>
              <a:cxn ang="0">
                <a:pos x="connsiteX9672" y="connsiteY9672"/>
              </a:cxn>
              <a:cxn ang="0">
                <a:pos x="connsiteX9673" y="connsiteY9673"/>
              </a:cxn>
              <a:cxn ang="0">
                <a:pos x="connsiteX9674" y="connsiteY9674"/>
              </a:cxn>
              <a:cxn ang="0">
                <a:pos x="connsiteX9675" y="connsiteY9675"/>
              </a:cxn>
              <a:cxn ang="0">
                <a:pos x="connsiteX9676" y="connsiteY9676"/>
              </a:cxn>
              <a:cxn ang="0">
                <a:pos x="connsiteX9677" y="connsiteY9677"/>
              </a:cxn>
              <a:cxn ang="0">
                <a:pos x="connsiteX9678" y="connsiteY9678"/>
              </a:cxn>
              <a:cxn ang="0">
                <a:pos x="connsiteX9679" y="connsiteY9679"/>
              </a:cxn>
              <a:cxn ang="0">
                <a:pos x="connsiteX9680" y="connsiteY9680"/>
              </a:cxn>
              <a:cxn ang="0">
                <a:pos x="connsiteX9681" y="connsiteY9681"/>
              </a:cxn>
              <a:cxn ang="0">
                <a:pos x="connsiteX9682" y="connsiteY9682"/>
              </a:cxn>
              <a:cxn ang="0">
                <a:pos x="connsiteX9683" y="connsiteY9683"/>
              </a:cxn>
              <a:cxn ang="0">
                <a:pos x="connsiteX9684" y="connsiteY9684"/>
              </a:cxn>
              <a:cxn ang="0">
                <a:pos x="connsiteX9685" y="connsiteY9685"/>
              </a:cxn>
              <a:cxn ang="0">
                <a:pos x="connsiteX9686" y="connsiteY9686"/>
              </a:cxn>
              <a:cxn ang="0">
                <a:pos x="connsiteX9687" y="connsiteY9687"/>
              </a:cxn>
              <a:cxn ang="0">
                <a:pos x="connsiteX9688" y="connsiteY9688"/>
              </a:cxn>
              <a:cxn ang="0">
                <a:pos x="connsiteX9689" y="connsiteY9689"/>
              </a:cxn>
              <a:cxn ang="0">
                <a:pos x="connsiteX9690" y="connsiteY9690"/>
              </a:cxn>
              <a:cxn ang="0">
                <a:pos x="connsiteX9691" y="connsiteY9691"/>
              </a:cxn>
              <a:cxn ang="0">
                <a:pos x="connsiteX9692" y="connsiteY9692"/>
              </a:cxn>
              <a:cxn ang="0">
                <a:pos x="connsiteX9693" y="connsiteY9693"/>
              </a:cxn>
              <a:cxn ang="0">
                <a:pos x="connsiteX9694" y="connsiteY9694"/>
              </a:cxn>
              <a:cxn ang="0">
                <a:pos x="connsiteX9695" y="connsiteY9695"/>
              </a:cxn>
              <a:cxn ang="0">
                <a:pos x="connsiteX9696" y="connsiteY9696"/>
              </a:cxn>
              <a:cxn ang="0">
                <a:pos x="connsiteX9697" y="connsiteY9697"/>
              </a:cxn>
              <a:cxn ang="0">
                <a:pos x="connsiteX9698" y="connsiteY9698"/>
              </a:cxn>
              <a:cxn ang="0">
                <a:pos x="connsiteX9699" y="connsiteY9699"/>
              </a:cxn>
              <a:cxn ang="0">
                <a:pos x="connsiteX9700" y="connsiteY9700"/>
              </a:cxn>
              <a:cxn ang="0">
                <a:pos x="connsiteX9701" y="connsiteY9701"/>
              </a:cxn>
              <a:cxn ang="0">
                <a:pos x="connsiteX9702" y="connsiteY9702"/>
              </a:cxn>
              <a:cxn ang="0">
                <a:pos x="connsiteX9703" y="connsiteY9703"/>
              </a:cxn>
              <a:cxn ang="0">
                <a:pos x="connsiteX9704" y="connsiteY9704"/>
              </a:cxn>
              <a:cxn ang="0">
                <a:pos x="connsiteX9705" y="connsiteY9705"/>
              </a:cxn>
              <a:cxn ang="0">
                <a:pos x="connsiteX9706" y="connsiteY9706"/>
              </a:cxn>
              <a:cxn ang="0">
                <a:pos x="connsiteX9707" y="connsiteY9707"/>
              </a:cxn>
              <a:cxn ang="0">
                <a:pos x="connsiteX9708" y="connsiteY9708"/>
              </a:cxn>
              <a:cxn ang="0">
                <a:pos x="connsiteX9709" y="connsiteY9709"/>
              </a:cxn>
              <a:cxn ang="0">
                <a:pos x="connsiteX9710" y="connsiteY9710"/>
              </a:cxn>
              <a:cxn ang="0">
                <a:pos x="connsiteX9711" y="connsiteY9711"/>
              </a:cxn>
              <a:cxn ang="0">
                <a:pos x="connsiteX9712" y="connsiteY9712"/>
              </a:cxn>
              <a:cxn ang="0">
                <a:pos x="connsiteX9713" y="connsiteY9713"/>
              </a:cxn>
              <a:cxn ang="0">
                <a:pos x="connsiteX9714" y="connsiteY9714"/>
              </a:cxn>
              <a:cxn ang="0">
                <a:pos x="connsiteX9715" y="connsiteY9715"/>
              </a:cxn>
              <a:cxn ang="0">
                <a:pos x="connsiteX9716" y="connsiteY9716"/>
              </a:cxn>
              <a:cxn ang="0">
                <a:pos x="connsiteX9717" y="connsiteY9717"/>
              </a:cxn>
              <a:cxn ang="0">
                <a:pos x="connsiteX9718" y="connsiteY9718"/>
              </a:cxn>
              <a:cxn ang="0">
                <a:pos x="connsiteX9719" y="connsiteY9719"/>
              </a:cxn>
              <a:cxn ang="0">
                <a:pos x="connsiteX9720" y="connsiteY9720"/>
              </a:cxn>
              <a:cxn ang="0">
                <a:pos x="connsiteX9721" y="connsiteY9721"/>
              </a:cxn>
              <a:cxn ang="0">
                <a:pos x="connsiteX9722" y="connsiteY9722"/>
              </a:cxn>
              <a:cxn ang="0">
                <a:pos x="connsiteX9723" y="connsiteY9723"/>
              </a:cxn>
              <a:cxn ang="0">
                <a:pos x="connsiteX9724" y="connsiteY9724"/>
              </a:cxn>
              <a:cxn ang="0">
                <a:pos x="connsiteX9725" y="connsiteY9725"/>
              </a:cxn>
              <a:cxn ang="0">
                <a:pos x="connsiteX9726" y="connsiteY9726"/>
              </a:cxn>
              <a:cxn ang="0">
                <a:pos x="connsiteX9727" y="connsiteY9727"/>
              </a:cxn>
              <a:cxn ang="0">
                <a:pos x="connsiteX9728" y="connsiteY9728"/>
              </a:cxn>
              <a:cxn ang="0">
                <a:pos x="connsiteX9729" y="connsiteY9729"/>
              </a:cxn>
              <a:cxn ang="0">
                <a:pos x="connsiteX9730" y="connsiteY9730"/>
              </a:cxn>
              <a:cxn ang="0">
                <a:pos x="connsiteX9731" y="connsiteY9731"/>
              </a:cxn>
              <a:cxn ang="0">
                <a:pos x="connsiteX9732" y="connsiteY9732"/>
              </a:cxn>
              <a:cxn ang="0">
                <a:pos x="connsiteX9733" y="connsiteY9733"/>
              </a:cxn>
              <a:cxn ang="0">
                <a:pos x="connsiteX9734" y="connsiteY9734"/>
              </a:cxn>
              <a:cxn ang="0">
                <a:pos x="connsiteX9735" y="connsiteY9735"/>
              </a:cxn>
              <a:cxn ang="0">
                <a:pos x="connsiteX9736" y="connsiteY9736"/>
              </a:cxn>
              <a:cxn ang="0">
                <a:pos x="connsiteX9737" y="connsiteY9737"/>
              </a:cxn>
              <a:cxn ang="0">
                <a:pos x="connsiteX9738" y="connsiteY9738"/>
              </a:cxn>
              <a:cxn ang="0">
                <a:pos x="connsiteX9739" y="connsiteY9739"/>
              </a:cxn>
              <a:cxn ang="0">
                <a:pos x="connsiteX9740" y="connsiteY9740"/>
              </a:cxn>
              <a:cxn ang="0">
                <a:pos x="connsiteX9741" y="connsiteY9741"/>
              </a:cxn>
              <a:cxn ang="0">
                <a:pos x="connsiteX9742" y="connsiteY9742"/>
              </a:cxn>
              <a:cxn ang="0">
                <a:pos x="connsiteX9743" y="connsiteY9743"/>
              </a:cxn>
              <a:cxn ang="0">
                <a:pos x="connsiteX9744" y="connsiteY9744"/>
              </a:cxn>
              <a:cxn ang="0">
                <a:pos x="connsiteX9745" y="connsiteY9745"/>
              </a:cxn>
              <a:cxn ang="0">
                <a:pos x="connsiteX9746" y="connsiteY9746"/>
              </a:cxn>
              <a:cxn ang="0">
                <a:pos x="connsiteX9747" y="connsiteY9747"/>
              </a:cxn>
              <a:cxn ang="0">
                <a:pos x="connsiteX9748" y="connsiteY9748"/>
              </a:cxn>
              <a:cxn ang="0">
                <a:pos x="connsiteX9749" y="connsiteY9749"/>
              </a:cxn>
              <a:cxn ang="0">
                <a:pos x="connsiteX9750" y="connsiteY9750"/>
              </a:cxn>
              <a:cxn ang="0">
                <a:pos x="connsiteX9751" y="connsiteY9751"/>
              </a:cxn>
              <a:cxn ang="0">
                <a:pos x="connsiteX9752" y="connsiteY9752"/>
              </a:cxn>
              <a:cxn ang="0">
                <a:pos x="connsiteX9753" y="connsiteY9753"/>
              </a:cxn>
              <a:cxn ang="0">
                <a:pos x="connsiteX9754" y="connsiteY9754"/>
              </a:cxn>
              <a:cxn ang="0">
                <a:pos x="connsiteX9755" y="connsiteY9755"/>
              </a:cxn>
              <a:cxn ang="0">
                <a:pos x="connsiteX9756" y="connsiteY9756"/>
              </a:cxn>
              <a:cxn ang="0">
                <a:pos x="connsiteX9757" y="connsiteY9757"/>
              </a:cxn>
              <a:cxn ang="0">
                <a:pos x="connsiteX9758" y="connsiteY9758"/>
              </a:cxn>
              <a:cxn ang="0">
                <a:pos x="connsiteX9759" y="connsiteY9759"/>
              </a:cxn>
              <a:cxn ang="0">
                <a:pos x="connsiteX9760" y="connsiteY9760"/>
              </a:cxn>
              <a:cxn ang="0">
                <a:pos x="connsiteX9761" y="connsiteY9761"/>
              </a:cxn>
              <a:cxn ang="0">
                <a:pos x="connsiteX9762" y="connsiteY9762"/>
              </a:cxn>
              <a:cxn ang="0">
                <a:pos x="connsiteX9763" y="connsiteY9763"/>
              </a:cxn>
              <a:cxn ang="0">
                <a:pos x="connsiteX9764" y="connsiteY9764"/>
              </a:cxn>
              <a:cxn ang="0">
                <a:pos x="connsiteX9765" y="connsiteY9765"/>
              </a:cxn>
              <a:cxn ang="0">
                <a:pos x="connsiteX9766" y="connsiteY9766"/>
              </a:cxn>
              <a:cxn ang="0">
                <a:pos x="connsiteX9767" y="connsiteY9767"/>
              </a:cxn>
              <a:cxn ang="0">
                <a:pos x="connsiteX9768" y="connsiteY9768"/>
              </a:cxn>
              <a:cxn ang="0">
                <a:pos x="connsiteX9769" y="connsiteY9769"/>
              </a:cxn>
              <a:cxn ang="0">
                <a:pos x="connsiteX9770" y="connsiteY9770"/>
              </a:cxn>
              <a:cxn ang="0">
                <a:pos x="connsiteX9771" y="connsiteY9771"/>
              </a:cxn>
              <a:cxn ang="0">
                <a:pos x="connsiteX9772" y="connsiteY9772"/>
              </a:cxn>
              <a:cxn ang="0">
                <a:pos x="connsiteX9773" y="connsiteY9773"/>
              </a:cxn>
              <a:cxn ang="0">
                <a:pos x="connsiteX9774" y="connsiteY9774"/>
              </a:cxn>
              <a:cxn ang="0">
                <a:pos x="connsiteX9775" y="connsiteY9775"/>
              </a:cxn>
              <a:cxn ang="0">
                <a:pos x="connsiteX9776" y="connsiteY9776"/>
              </a:cxn>
              <a:cxn ang="0">
                <a:pos x="connsiteX9777" y="connsiteY9777"/>
              </a:cxn>
              <a:cxn ang="0">
                <a:pos x="connsiteX9778" y="connsiteY9778"/>
              </a:cxn>
              <a:cxn ang="0">
                <a:pos x="connsiteX9779" y="connsiteY9779"/>
              </a:cxn>
              <a:cxn ang="0">
                <a:pos x="connsiteX9780" y="connsiteY9780"/>
              </a:cxn>
              <a:cxn ang="0">
                <a:pos x="connsiteX9781" y="connsiteY9781"/>
              </a:cxn>
              <a:cxn ang="0">
                <a:pos x="connsiteX9782" y="connsiteY9782"/>
              </a:cxn>
              <a:cxn ang="0">
                <a:pos x="connsiteX9783" y="connsiteY9783"/>
              </a:cxn>
              <a:cxn ang="0">
                <a:pos x="connsiteX9784" y="connsiteY9784"/>
              </a:cxn>
              <a:cxn ang="0">
                <a:pos x="connsiteX9785" y="connsiteY9785"/>
              </a:cxn>
              <a:cxn ang="0">
                <a:pos x="connsiteX9786" y="connsiteY9786"/>
              </a:cxn>
              <a:cxn ang="0">
                <a:pos x="connsiteX9787" y="connsiteY9787"/>
              </a:cxn>
              <a:cxn ang="0">
                <a:pos x="connsiteX9788" y="connsiteY9788"/>
              </a:cxn>
              <a:cxn ang="0">
                <a:pos x="connsiteX9789" y="connsiteY9789"/>
              </a:cxn>
              <a:cxn ang="0">
                <a:pos x="connsiteX9790" y="connsiteY9790"/>
              </a:cxn>
              <a:cxn ang="0">
                <a:pos x="connsiteX9791" y="connsiteY9791"/>
              </a:cxn>
              <a:cxn ang="0">
                <a:pos x="connsiteX9792" y="connsiteY9792"/>
              </a:cxn>
              <a:cxn ang="0">
                <a:pos x="connsiteX9793" y="connsiteY9793"/>
              </a:cxn>
              <a:cxn ang="0">
                <a:pos x="connsiteX9794" y="connsiteY9794"/>
              </a:cxn>
              <a:cxn ang="0">
                <a:pos x="connsiteX9795" y="connsiteY9795"/>
              </a:cxn>
              <a:cxn ang="0">
                <a:pos x="connsiteX9796" y="connsiteY9796"/>
              </a:cxn>
              <a:cxn ang="0">
                <a:pos x="connsiteX9797" y="connsiteY9797"/>
              </a:cxn>
              <a:cxn ang="0">
                <a:pos x="connsiteX9798" y="connsiteY9798"/>
              </a:cxn>
              <a:cxn ang="0">
                <a:pos x="connsiteX9799" y="connsiteY9799"/>
              </a:cxn>
              <a:cxn ang="0">
                <a:pos x="connsiteX9800" y="connsiteY9800"/>
              </a:cxn>
              <a:cxn ang="0">
                <a:pos x="connsiteX9801" y="connsiteY9801"/>
              </a:cxn>
              <a:cxn ang="0">
                <a:pos x="connsiteX9802" y="connsiteY9802"/>
              </a:cxn>
              <a:cxn ang="0">
                <a:pos x="connsiteX9803" y="connsiteY9803"/>
              </a:cxn>
              <a:cxn ang="0">
                <a:pos x="connsiteX9804" y="connsiteY9804"/>
              </a:cxn>
              <a:cxn ang="0">
                <a:pos x="connsiteX9805" y="connsiteY9805"/>
              </a:cxn>
              <a:cxn ang="0">
                <a:pos x="connsiteX9806" y="connsiteY9806"/>
              </a:cxn>
              <a:cxn ang="0">
                <a:pos x="connsiteX9807" y="connsiteY9807"/>
              </a:cxn>
              <a:cxn ang="0">
                <a:pos x="connsiteX9808" y="connsiteY9808"/>
              </a:cxn>
              <a:cxn ang="0">
                <a:pos x="connsiteX9809" y="connsiteY9809"/>
              </a:cxn>
              <a:cxn ang="0">
                <a:pos x="connsiteX9810" y="connsiteY9810"/>
              </a:cxn>
              <a:cxn ang="0">
                <a:pos x="connsiteX9811" y="connsiteY9811"/>
              </a:cxn>
              <a:cxn ang="0">
                <a:pos x="connsiteX9812" y="connsiteY9812"/>
              </a:cxn>
              <a:cxn ang="0">
                <a:pos x="connsiteX9813" y="connsiteY9813"/>
              </a:cxn>
              <a:cxn ang="0">
                <a:pos x="connsiteX9814" y="connsiteY9814"/>
              </a:cxn>
              <a:cxn ang="0">
                <a:pos x="connsiteX9815" y="connsiteY9815"/>
              </a:cxn>
              <a:cxn ang="0">
                <a:pos x="connsiteX9816" y="connsiteY9816"/>
              </a:cxn>
              <a:cxn ang="0">
                <a:pos x="connsiteX9817" y="connsiteY9817"/>
              </a:cxn>
              <a:cxn ang="0">
                <a:pos x="connsiteX9818" y="connsiteY9818"/>
              </a:cxn>
              <a:cxn ang="0">
                <a:pos x="connsiteX9819" y="connsiteY9819"/>
              </a:cxn>
              <a:cxn ang="0">
                <a:pos x="connsiteX9820" y="connsiteY9820"/>
              </a:cxn>
              <a:cxn ang="0">
                <a:pos x="connsiteX9821" y="connsiteY9821"/>
              </a:cxn>
              <a:cxn ang="0">
                <a:pos x="connsiteX9822" y="connsiteY9822"/>
              </a:cxn>
              <a:cxn ang="0">
                <a:pos x="connsiteX9823" y="connsiteY9823"/>
              </a:cxn>
              <a:cxn ang="0">
                <a:pos x="connsiteX9824" y="connsiteY9824"/>
              </a:cxn>
              <a:cxn ang="0">
                <a:pos x="connsiteX9825" y="connsiteY9825"/>
              </a:cxn>
              <a:cxn ang="0">
                <a:pos x="connsiteX9826" y="connsiteY9826"/>
              </a:cxn>
              <a:cxn ang="0">
                <a:pos x="connsiteX9827" y="connsiteY9827"/>
              </a:cxn>
              <a:cxn ang="0">
                <a:pos x="connsiteX9828" y="connsiteY9828"/>
              </a:cxn>
              <a:cxn ang="0">
                <a:pos x="connsiteX9829" y="connsiteY9829"/>
              </a:cxn>
              <a:cxn ang="0">
                <a:pos x="connsiteX9830" y="connsiteY9830"/>
              </a:cxn>
              <a:cxn ang="0">
                <a:pos x="connsiteX9831" y="connsiteY9831"/>
              </a:cxn>
              <a:cxn ang="0">
                <a:pos x="connsiteX9832" y="connsiteY9832"/>
              </a:cxn>
              <a:cxn ang="0">
                <a:pos x="connsiteX9833" y="connsiteY9833"/>
              </a:cxn>
              <a:cxn ang="0">
                <a:pos x="connsiteX9834" y="connsiteY9834"/>
              </a:cxn>
              <a:cxn ang="0">
                <a:pos x="connsiteX9835" y="connsiteY9835"/>
              </a:cxn>
              <a:cxn ang="0">
                <a:pos x="connsiteX9836" y="connsiteY9836"/>
              </a:cxn>
              <a:cxn ang="0">
                <a:pos x="connsiteX9837" y="connsiteY9837"/>
              </a:cxn>
              <a:cxn ang="0">
                <a:pos x="connsiteX9838" y="connsiteY9838"/>
              </a:cxn>
              <a:cxn ang="0">
                <a:pos x="connsiteX9839" y="connsiteY9839"/>
              </a:cxn>
              <a:cxn ang="0">
                <a:pos x="connsiteX9840" y="connsiteY9840"/>
              </a:cxn>
              <a:cxn ang="0">
                <a:pos x="connsiteX9841" y="connsiteY9841"/>
              </a:cxn>
              <a:cxn ang="0">
                <a:pos x="connsiteX9842" y="connsiteY9842"/>
              </a:cxn>
              <a:cxn ang="0">
                <a:pos x="connsiteX9843" y="connsiteY9843"/>
              </a:cxn>
              <a:cxn ang="0">
                <a:pos x="connsiteX9844" y="connsiteY9844"/>
              </a:cxn>
              <a:cxn ang="0">
                <a:pos x="connsiteX9845" y="connsiteY9845"/>
              </a:cxn>
              <a:cxn ang="0">
                <a:pos x="connsiteX9846" y="connsiteY9846"/>
              </a:cxn>
              <a:cxn ang="0">
                <a:pos x="connsiteX9847" y="connsiteY9847"/>
              </a:cxn>
              <a:cxn ang="0">
                <a:pos x="connsiteX9848" y="connsiteY9848"/>
              </a:cxn>
              <a:cxn ang="0">
                <a:pos x="connsiteX9849" y="connsiteY9849"/>
              </a:cxn>
              <a:cxn ang="0">
                <a:pos x="connsiteX9850" y="connsiteY9850"/>
              </a:cxn>
              <a:cxn ang="0">
                <a:pos x="connsiteX9851" y="connsiteY9851"/>
              </a:cxn>
              <a:cxn ang="0">
                <a:pos x="connsiteX9852" y="connsiteY9852"/>
              </a:cxn>
              <a:cxn ang="0">
                <a:pos x="connsiteX9853" y="connsiteY9853"/>
              </a:cxn>
              <a:cxn ang="0">
                <a:pos x="connsiteX9854" y="connsiteY9854"/>
              </a:cxn>
              <a:cxn ang="0">
                <a:pos x="connsiteX9855" y="connsiteY9855"/>
              </a:cxn>
              <a:cxn ang="0">
                <a:pos x="connsiteX9856" y="connsiteY9856"/>
              </a:cxn>
              <a:cxn ang="0">
                <a:pos x="connsiteX9857" y="connsiteY9857"/>
              </a:cxn>
              <a:cxn ang="0">
                <a:pos x="connsiteX9858" y="connsiteY9858"/>
              </a:cxn>
              <a:cxn ang="0">
                <a:pos x="connsiteX9859" y="connsiteY9859"/>
              </a:cxn>
              <a:cxn ang="0">
                <a:pos x="connsiteX9860" y="connsiteY9860"/>
              </a:cxn>
              <a:cxn ang="0">
                <a:pos x="connsiteX9861" y="connsiteY9861"/>
              </a:cxn>
              <a:cxn ang="0">
                <a:pos x="connsiteX9862" y="connsiteY9862"/>
              </a:cxn>
              <a:cxn ang="0">
                <a:pos x="connsiteX9863" y="connsiteY9863"/>
              </a:cxn>
              <a:cxn ang="0">
                <a:pos x="connsiteX9864" y="connsiteY9864"/>
              </a:cxn>
              <a:cxn ang="0">
                <a:pos x="connsiteX9865" y="connsiteY9865"/>
              </a:cxn>
              <a:cxn ang="0">
                <a:pos x="connsiteX9866" y="connsiteY9866"/>
              </a:cxn>
              <a:cxn ang="0">
                <a:pos x="connsiteX9867" y="connsiteY9867"/>
              </a:cxn>
              <a:cxn ang="0">
                <a:pos x="connsiteX9868" y="connsiteY9868"/>
              </a:cxn>
              <a:cxn ang="0">
                <a:pos x="connsiteX9869" y="connsiteY9869"/>
              </a:cxn>
              <a:cxn ang="0">
                <a:pos x="connsiteX9870" y="connsiteY9870"/>
              </a:cxn>
              <a:cxn ang="0">
                <a:pos x="connsiteX9871" y="connsiteY9871"/>
              </a:cxn>
              <a:cxn ang="0">
                <a:pos x="connsiteX9872" y="connsiteY9872"/>
              </a:cxn>
              <a:cxn ang="0">
                <a:pos x="connsiteX9873" y="connsiteY9873"/>
              </a:cxn>
              <a:cxn ang="0">
                <a:pos x="connsiteX9874" y="connsiteY9874"/>
              </a:cxn>
              <a:cxn ang="0">
                <a:pos x="connsiteX9875" y="connsiteY9875"/>
              </a:cxn>
              <a:cxn ang="0">
                <a:pos x="connsiteX9876" y="connsiteY9876"/>
              </a:cxn>
              <a:cxn ang="0">
                <a:pos x="connsiteX9877" y="connsiteY9877"/>
              </a:cxn>
              <a:cxn ang="0">
                <a:pos x="connsiteX9878" y="connsiteY9878"/>
              </a:cxn>
              <a:cxn ang="0">
                <a:pos x="connsiteX9879" y="connsiteY9879"/>
              </a:cxn>
              <a:cxn ang="0">
                <a:pos x="connsiteX9880" y="connsiteY9880"/>
              </a:cxn>
              <a:cxn ang="0">
                <a:pos x="connsiteX9881" y="connsiteY9881"/>
              </a:cxn>
              <a:cxn ang="0">
                <a:pos x="connsiteX9882" y="connsiteY9882"/>
              </a:cxn>
              <a:cxn ang="0">
                <a:pos x="connsiteX9883" y="connsiteY9883"/>
              </a:cxn>
              <a:cxn ang="0">
                <a:pos x="connsiteX9884" y="connsiteY9884"/>
              </a:cxn>
              <a:cxn ang="0">
                <a:pos x="connsiteX9885" y="connsiteY9885"/>
              </a:cxn>
              <a:cxn ang="0">
                <a:pos x="connsiteX9886" y="connsiteY9886"/>
              </a:cxn>
              <a:cxn ang="0">
                <a:pos x="connsiteX9887" y="connsiteY9887"/>
              </a:cxn>
              <a:cxn ang="0">
                <a:pos x="connsiteX9888" y="connsiteY9888"/>
              </a:cxn>
              <a:cxn ang="0">
                <a:pos x="connsiteX9889" y="connsiteY9889"/>
              </a:cxn>
              <a:cxn ang="0">
                <a:pos x="connsiteX9890" y="connsiteY9890"/>
              </a:cxn>
              <a:cxn ang="0">
                <a:pos x="connsiteX9891" y="connsiteY9891"/>
              </a:cxn>
              <a:cxn ang="0">
                <a:pos x="connsiteX9892" y="connsiteY9892"/>
              </a:cxn>
              <a:cxn ang="0">
                <a:pos x="connsiteX9893" y="connsiteY9893"/>
              </a:cxn>
              <a:cxn ang="0">
                <a:pos x="connsiteX9894" y="connsiteY9894"/>
              </a:cxn>
              <a:cxn ang="0">
                <a:pos x="connsiteX9895" y="connsiteY9895"/>
              </a:cxn>
              <a:cxn ang="0">
                <a:pos x="connsiteX9896" y="connsiteY9896"/>
              </a:cxn>
              <a:cxn ang="0">
                <a:pos x="connsiteX9897" y="connsiteY9897"/>
              </a:cxn>
              <a:cxn ang="0">
                <a:pos x="connsiteX9898" y="connsiteY9898"/>
              </a:cxn>
              <a:cxn ang="0">
                <a:pos x="connsiteX9899" y="connsiteY9899"/>
              </a:cxn>
              <a:cxn ang="0">
                <a:pos x="connsiteX9900" y="connsiteY9900"/>
              </a:cxn>
              <a:cxn ang="0">
                <a:pos x="connsiteX9901" y="connsiteY9901"/>
              </a:cxn>
              <a:cxn ang="0">
                <a:pos x="connsiteX9902" y="connsiteY9902"/>
              </a:cxn>
              <a:cxn ang="0">
                <a:pos x="connsiteX9903" y="connsiteY9903"/>
              </a:cxn>
              <a:cxn ang="0">
                <a:pos x="connsiteX9904" y="connsiteY9904"/>
              </a:cxn>
              <a:cxn ang="0">
                <a:pos x="connsiteX9905" y="connsiteY9905"/>
              </a:cxn>
              <a:cxn ang="0">
                <a:pos x="connsiteX9906" y="connsiteY9906"/>
              </a:cxn>
              <a:cxn ang="0">
                <a:pos x="connsiteX9907" y="connsiteY9907"/>
              </a:cxn>
              <a:cxn ang="0">
                <a:pos x="connsiteX9908" y="connsiteY9908"/>
              </a:cxn>
              <a:cxn ang="0">
                <a:pos x="connsiteX9909" y="connsiteY9909"/>
              </a:cxn>
              <a:cxn ang="0">
                <a:pos x="connsiteX9910" y="connsiteY9910"/>
              </a:cxn>
              <a:cxn ang="0">
                <a:pos x="connsiteX9911" y="connsiteY9911"/>
              </a:cxn>
              <a:cxn ang="0">
                <a:pos x="connsiteX9912" y="connsiteY9912"/>
              </a:cxn>
              <a:cxn ang="0">
                <a:pos x="connsiteX9913" y="connsiteY9913"/>
              </a:cxn>
              <a:cxn ang="0">
                <a:pos x="connsiteX9914" y="connsiteY9914"/>
              </a:cxn>
              <a:cxn ang="0">
                <a:pos x="connsiteX9915" y="connsiteY9915"/>
              </a:cxn>
              <a:cxn ang="0">
                <a:pos x="connsiteX9916" y="connsiteY9916"/>
              </a:cxn>
              <a:cxn ang="0">
                <a:pos x="connsiteX9917" y="connsiteY9917"/>
              </a:cxn>
              <a:cxn ang="0">
                <a:pos x="connsiteX9918" y="connsiteY9918"/>
              </a:cxn>
              <a:cxn ang="0">
                <a:pos x="connsiteX9919" y="connsiteY9919"/>
              </a:cxn>
              <a:cxn ang="0">
                <a:pos x="connsiteX9920" y="connsiteY9920"/>
              </a:cxn>
              <a:cxn ang="0">
                <a:pos x="connsiteX9921" y="connsiteY9921"/>
              </a:cxn>
              <a:cxn ang="0">
                <a:pos x="connsiteX9922" y="connsiteY9922"/>
              </a:cxn>
              <a:cxn ang="0">
                <a:pos x="connsiteX9923" y="connsiteY9923"/>
              </a:cxn>
              <a:cxn ang="0">
                <a:pos x="connsiteX9924" y="connsiteY9924"/>
              </a:cxn>
              <a:cxn ang="0">
                <a:pos x="connsiteX9925" y="connsiteY9925"/>
              </a:cxn>
              <a:cxn ang="0">
                <a:pos x="connsiteX9926" y="connsiteY9926"/>
              </a:cxn>
              <a:cxn ang="0">
                <a:pos x="connsiteX9927" y="connsiteY9927"/>
              </a:cxn>
              <a:cxn ang="0">
                <a:pos x="connsiteX9928" y="connsiteY9928"/>
              </a:cxn>
              <a:cxn ang="0">
                <a:pos x="connsiteX9929" y="connsiteY9929"/>
              </a:cxn>
              <a:cxn ang="0">
                <a:pos x="connsiteX9930" y="connsiteY9930"/>
              </a:cxn>
              <a:cxn ang="0">
                <a:pos x="connsiteX9931" y="connsiteY9931"/>
              </a:cxn>
              <a:cxn ang="0">
                <a:pos x="connsiteX9932" y="connsiteY9932"/>
              </a:cxn>
              <a:cxn ang="0">
                <a:pos x="connsiteX9933" y="connsiteY9933"/>
              </a:cxn>
              <a:cxn ang="0">
                <a:pos x="connsiteX9934" y="connsiteY9934"/>
              </a:cxn>
              <a:cxn ang="0">
                <a:pos x="connsiteX9935" y="connsiteY9935"/>
              </a:cxn>
              <a:cxn ang="0">
                <a:pos x="connsiteX9936" y="connsiteY9936"/>
              </a:cxn>
              <a:cxn ang="0">
                <a:pos x="connsiteX9937" y="connsiteY9937"/>
              </a:cxn>
              <a:cxn ang="0">
                <a:pos x="connsiteX9938" y="connsiteY9938"/>
              </a:cxn>
              <a:cxn ang="0">
                <a:pos x="connsiteX9939" y="connsiteY9939"/>
              </a:cxn>
              <a:cxn ang="0">
                <a:pos x="connsiteX9940" y="connsiteY9940"/>
              </a:cxn>
              <a:cxn ang="0">
                <a:pos x="connsiteX9941" y="connsiteY9941"/>
              </a:cxn>
              <a:cxn ang="0">
                <a:pos x="connsiteX9942" y="connsiteY9942"/>
              </a:cxn>
              <a:cxn ang="0">
                <a:pos x="connsiteX9943" y="connsiteY9943"/>
              </a:cxn>
              <a:cxn ang="0">
                <a:pos x="connsiteX9944" y="connsiteY9944"/>
              </a:cxn>
              <a:cxn ang="0">
                <a:pos x="connsiteX9945" y="connsiteY9945"/>
              </a:cxn>
              <a:cxn ang="0">
                <a:pos x="connsiteX9946" y="connsiteY9946"/>
              </a:cxn>
              <a:cxn ang="0">
                <a:pos x="connsiteX9947" y="connsiteY9947"/>
              </a:cxn>
              <a:cxn ang="0">
                <a:pos x="connsiteX9948" y="connsiteY9948"/>
              </a:cxn>
              <a:cxn ang="0">
                <a:pos x="connsiteX9949" y="connsiteY9949"/>
              </a:cxn>
              <a:cxn ang="0">
                <a:pos x="connsiteX9950" y="connsiteY9950"/>
              </a:cxn>
              <a:cxn ang="0">
                <a:pos x="connsiteX9951" y="connsiteY9951"/>
              </a:cxn>
              <a:cxn ang="0">
                <a:pos x="connsiteX9952" y="connsiteY9952"/>
              </a:cxn>
              <a:cxn ang="0">
                <a:pos x="connsiteX9953" y="connsiteY9953"/>
              </a:cxn>
              <a:cxn ang="0">
                <a:pos x="connsiteX9954" y="connsiteY9954"/>
              </a:cxn>
              <a:cxn ang="0">
                <a:pos x="connsiteX9955" y="connsiteY9955"/>
              </a:cxn>
              <a:cxn ang="0">
                <a:pos x="connsiteX9956" y="connsiteY9956"/>
              </a:cxn>
              <a:cxn ang="0">
                <a:pos x="connsiteX9957" y="connsiteY9957"/>
              </a:cxn>
              <a:cxn ang="0">
                <a:pos x="connsiteX9958" y="connsiteY9958"/>
              </a:cxn>
              <a:cxn ang="0">
                <a:pos x="connsiteX9959" y="connsiteY9959"/>
              </a:cxn>
              <a:cxn ang="0">
                <a:pos x="connsiteX9960" y="connsiteY9960"/>
              </a:cxn>
              <a:cxn ang="0">
                <a:pos x="connsiteX9961" y="connsiteY9961"/>
              </a:cxn>
              <a:cxn ang="0">
                <a:pos x="connsiteX9962" y="connsiteY9962"/>
              </a:cxn>
              <a:cxn ang="0">
                <a:pos x="connsiteX9963" y="connsiteY9963"/>
              </a:cxn>
              <a:cxn ang="0">
                <a:pos x="connsiteX9964" y="connsiteY9964"/>
              </a:cxn>
              <a:cxn ang="0">
                <a:pos x="connsiteX9965" y="connsiteY9965"/>
              </a:cxn>
              <a:cxn ang="0">
                <a:pos x="connsiteX9966" y="connsiteY9966"/>
              </a:cxn>
              <a:cxn ang="0">
                <a:pos x="connsiteX9967" y="connsiteY9967"/>
              </a:cxn>
              <a:cxn ang="0">
                <a:pos x="connsiteX9968" y="connsiteY9968"/>
              </a:cxn>
              <a:cxn ang="0">
                <a:pos x="connsiteX9969" y="connsiteY9969"/>
              </a:cxn>
              <a:cxn ang="0">
                <a:pos x="connsiteX9970" y="connsiteY9970"/>
              </a:cxn>
              <a:cxn ang="0">
                <a:pos x="connsiteX9971" y="connsiteY9971"/>
              </a:cxn>
              <a:cxn ang="0">
                <a:pos x="connsiteX9972" y="connsiteY9972"/>
              </a:cxn>
              <a:cxn ang="0">
                <a:pos x="connsiteX9973" y="connsiteY9973"/>
              </a:cxn>
              <a:cxn ang="0">
                <a:pos x="connsiteX9974" y="connsiteY9974"/>
              </a:cxn>
              <a:cxn ang="0">
                <a:pos x="connsiteX9975" y="connsiteY9975"/>
              </a:cxn>
              <a:cxn ang="0">
                <a:pos x="connsiteX9976" y="connsiteY9976"/>
              </a:cxn>
              <a:cxn ang="0">
                <a:pos x="connsiteX9977" y="connsiteY9977"/>
              </a:cxn>
              <a:cxn ang="0">
                <a:pos x="connsiteX9978" y="connsiteY9978"/>
              </a:cxn>
              <a:cxn ang="0">
                <a:pos x="connsiteX9979" y="connsiteY9979"/>
              </a:cxn>
              <a:cxn ang="0">
                <a:pos x="connsiteX9980" y="connsiteY9980"/>
              </a:cxn>
              <a:cxn ang="0">
                <a:pos x="connsiteX9981" y="connsiteY9981"/>
              </a:cxn>
              <a:cxn ang="0">
                <a:pos x="connsiteX9982" y="connsiteY9982"/>
              </a:cxn>
              <a:cxn ang="0">
                <a:pos x="connsiteX9983" y="connsiteY9983"/>
              </a:cxn>
              <a:cxn ang="0">
                <a:pos x="connsiteX9984" y="connsiteY9984"/>
              </a:cxn>
              <a:cxn ang="0">
                <a:pos x="connsiteX9985" y="connsiteY9985"/>
              </a:cxn>
              <a:cxn ang="0">
                <a:pos x="connsiteX9986" y="connsiteY9986"/>
              </a:cxn>
              <a:cxn ang="0">
                <a:pos x="connsiteX9987" y="connsiteY9987"/>
              </a:cxn>
              <a:cxn ang="0">
                <a:pos x="connsiteX9988" y="connsiteY9988"/>
              </a:cxn>
              <a:cxn ang="0">
                <a:pos x="connsiteX9989" y="connsiteY9989"/>
              </a:cxn>
              <a:cxn ang="0">
                <a:pos x="connsiteX9990" y="connsiteY9990"/>
              </a:cxn>
              <a:cxn ang="0">
                <a:pos x="connsiteX9991" y="connsiteY9991"/>
              </a:cxn>
              <a:cxn ang="0">
                <a:pos x="connsiteX9992" y="connsiteY9992"/>
              </a:cxn>
              <a:cxn ang="0">
                <a:pos x="connsiteX9993" y="connsiteY9993"/>
              </a:cxn>
              <a:cxn ang="0">
                <a:pos x="connsiteX9994" y="connsiteY9994"/>
              </a:cxn>
              <a:cxn ang="0">
                <a:pos x="connsiteX9995" y="connsiteY9995"/>
              </a:cxn>
              <a:cxn ang="0">
                <a:pos x="connsiteX9996" y="connsiteY9996"/>
              </a:cxn>
              <a:cxn ang="0">
                <a:pos x="connsiteX9997" y="connsiteY9997"/>
              </a:cxn>
              <a:cxn ang="0">
                <a:pos x="connsiteX9998" y="connsiteY9998"/>
              </a:cxn>
              <a:cxn ang="0">
                <a:pos x="connsiteX9999" y="connsiteY9999"/>
              </a:cxn>
              <a:cxn ang="0">
                <a:pos x="connsiteX10000" y="connsiteY10000"/>
              </a:cxn>
              <a:cxn ang="0">
                <a:pos x="connsiteX10001" y="connsiteY10001"/>
              </a:cxn>
              <a:cxn ang="0">
                <a:pos x="connsiteX10002" y="connsiteY10002"/>
              </a:cxn>
              <a:cxn ang="0">
                <a:pos x="connsiteX10003" y="connsiteY10003"/>
              </a:cxn>
              <a:cxn ang="0">
                <a:pos x="connsiteX10004" y="connsiteY10004"/>
              </a:cxn>
              <a:cxn ang="0">
                <a:pos x="connsiteX10005" y="connsiteY10005"/>
              </a:cxn>
              <a:cxn ang="0">
                <a:pos x="connsiteX10006" y="connsiteY10006"/>
              </a:cxn>
              <a:cxn ang="0">
                <a:pos x="connsiteX10007" y="connsiteY10007"/>
              </a:cxn>
              <a:cxn ang="0">
                <a:pos x="connsiteX10008" y="connsiteY10008"/>
              </a:cxn>
              <a:cxn ang="0">
                <a:pos x="connsiteX10009" y="connsiteY10009"/>
              </a:cxn>
              <a:cxn ang="0">
                <a:pos x="connsiteX10010" y="connsiteY10010"/>
              </a:cxn>
              <a:cxn ang="0">
                <a:pos x="connsiteX10011" y="connsiteY10011"/>
              </a:cxn>
              <a:cxn ang="0">
                <a:pos x="connsiteX10012" y="connsiteY10012"/>
              </a:cxn>
              <a:cxn ang="0">
                <a:pos x="connsiteX10013" y="connsiteY10013"/>
              </a:cxn>
              <a:cxn ang="0">
                <a:pos x="connsiteX10014" y="connsiteY10014"/>
              </a:cxn>
              <a:cxn ang="0">
                <a:pos x="connsiteX10015" y="connsiteY10015"/>
              </a:cxn>
              <a:cxn ang="0">
                <a:pos x="connsiteX10016" y="connsiteY10016"/>
              </a:cxn>
              <a:cxn ang="0">
                <a:pos x="connsiteX10017" y="connsiteY10017"/>
              </a:cxn>
              <a:cxn ang="0">
                <a:pos x="connsiteX10018" y="connsiteY10018"/>
              </a:cxn>
              <a:cxn ang="0">
                <a:pos x="connsiteX10019" y="connsiteY10019"/>
              </a:cxn>
              <a:cxn ang="0">
                <a:pos x="connsiteX10020" y="connsiteY10020"/>
              </a:cxn>
              <a:cxn ang="0">
                <a:pos x="connsiteX10021" y="connsiteY10021"/>
              </a:cxn>
              <a:cxn ang="0">
                <a:pos x="connsiteX10022" y="connsiteY10022"/>
              </a:cxn>
              <a:cxn ang="0">
                <a:pos x="connsiteX10023" y="connsiteY10023"/>
              </a:cxn>
              <a:cxn ang="0">
                <a:pos x="connsiteX10024" y="connsiteY10024"/>
              </a:cxn>
              <a:cxn ang="0">
                <a:pos x="connsiteX10025" y="connsiteY10025"/>
              </a:cxn>
              <a:cxn ang="0">
                <a:pos x="connsiteX10026" y="connsiteY10026"/>
              </a:cxn>
              <a:cxn ang="0">
                <a:pos x="connsiteX10027" y="connsiteY10027"/>
              </a:cxn>
              <a:cxn ang="0">
                <a:pos x="connsiteX10028" y="connsiteY10028"/>
              </a:cxn>
              <a:cxn ang="0">
                <a:pos x="connsiteX10029" y="connsiteY10029"/>
              </a:cxn>
              <a:cxn ang="0">
                <a:pos x="connsiteX10030" y="connsiteY10030"/>
              </a:cxn>
              <a:cxn ang="0">
                <a:pos x="connsiteX10031" y="connsiteY10031"/>
              </a:cxn>
              <a:cxn ang="0">
                <a:pos x="connsiteX10032" y="connsiteY10032"/>
              </a:cxn>
              <a:cxn ang="0">
                <a:pos x="connsiteX10033" y="connsiteY10033"/>
              </a:cxn>
              <a:cxn ang="0">
                <a:pos x="connsiteX10034" y="connsiteY10034"/>
              </a:cxn>
              <a:cxn ang="0">
                <a:pos x="connsiteX10035" y="connsiteY10035"/>
              </a:cxn>
              <a:cxn ang="0">
                <a:pos x="connsiteX10036" y="connsiteY10036"/>
              </a:cxn>
              <a:cxn ang="0">
                <a:pos x="connsiteX10037" y="connsiteY10037"/>
              </a:cxn>
              <a:cxn ang="0">
                <a:pos x="connsiteX10038" y="connsiteY10038"/>
              </a:cxn>
              <a:cxn ang="0">
                <a:pos x="connsiteX10039" y="connsiteY10039"/>
              </a:cxn>
              <a:cxn ang="0">
                <a:pos x="connsiteX10040" y="connsiteY10040"/>
              </a:cxn>
              <a:cxn ang="0">
                <a:pos x="connsiteX10041" y="connsiteY10041"/>
              </a:cxn>
              <a:cxn ang="0">
                <a:pos x="connsiteX10042" y="connsiteY10042"/>
              </a:cxn>
              <a:cxn ang="0">
                <a:pos x="connsiteX10043" y="connsiteY10043"/>
              </a:cxn>
              <a:cxn ang="0">
                <a:pos x="connsiteX10044" y="connsiteY10044"/>
              </a:cxn>
              <a:cxn ang="0">
                <a:pos x="connsiteX10045" y="connsiteY10045"/>
              </a:cxn>
              <a:cxn ang="0">
                <a:pos x="connsiteX10046" y="connsiteY10046"/>
              </a:cxn>
              <a:cxn ang="0">
                <a:pos x="connsiteX10047" y="connsiteY10047"/>
              </a:cxn>
              <a:cxn ang="0">
                <a:pos x="connsiteX10048" y="connsiteY10048"/>
              </a:cxn>
              <a:cxn ang="0">
                <a:pos x="connsiteX10049" y="connsiteY10049"/>
              </a:cxn>
              <a:cxn ang="0">
                <a:pos x="connsiteX10050" y="connsiteY10050"/>
              </a:cxn>
              <a:cxn ang="0">
                <a:pos x="connsiteX10051" y="connsiteY10051"/>
              </a:cxn>
              <a:cxn ang="0">
                <a:pos x="connsiteX10052" y="connsiteY10052"/>
              </a:cxn>
              <a:cxn ang="0">
                <a:pos x="connsiteX10053" y="connsiteY10053"/>
              </a:cxn>
              <a:cxn ang="0">
                <a:pos x="connsiteX10054" y="connsiteY10054"/>
              </a:cxn>
              <a:cxn ang="0">
                <a:pos x="connsiteX10055" y="connsiteY10055"/>
              </a:cxn>
              <a:cxn ang="0">
                <a:pos x="connsiteX10056" y="connsiteY10056"/>
              </a:cxn>
              <a:cxn ang="0">
                <a:pos x="connsiteX10057" y="connsiteY10057"/>
              </a:cxn>
              <a:cxn ang="0">
                <a:pos x="connsiteX10058" y="connsiteY10058"/>
              </a:cxn>
              <a:cxn ang="0">
                <a:pos x="connsiteX10059" y="connsiteY10059"/>
              </a:cxn>
              <a:cxn ang="0">
                <a:pos x="connsiteX10060" y="connsiteY10060"/>
              </a:cxn>
              <a:cxn ang="0">
                <a:pos x="connsiteX10061" y="connsiteY10061"/>
              </a:cxn>
              <a:cxn ang="0">
                <a:pos x="connsiteX10062" y="connsiteY10062"/>
              </a:cxn>
              <a:cxn ang="0">
                <a:pos x="connsiteX10063" y="connsiteY10063"/>
              </a:cxn>
              <a:cxn ang="0">
                <a:pos x="connsiteX10064" y="connsiteY10064"/>
              </a:cxn>
              <a:cxn ang="0">
                <a:pos x="connsiteX10065" y="connsiteY10065"/>
              </a:cxn>
              <a:cxn ang="0">
                <a:pos x="connsiteX10066" y="connsiteY10066"/>
              </a:cxn>
              <a:cxn ang="0">
                <a:pos x="connsiteX10067" y="connsiteY10067"/>
              </a:cxn>
              <a:cxn ang="0">
                <a:pos x="connsiteX10068" y="connsiteY10068"/>
              </a:cxn>
              <a:cxn ang="0">
                <a:pos x="connsiteX10069" y="connsiteY10069"/>
              </a:cxn>
              <a:cxn ang="0">
                <a:pos x="connsiteX10070" y="connsiteY10070"/>
              </a:cxn>
              <a:cxn ang="0">
                <a:pos x="connsiteX10071" y="connsiteY10071"/>
              </a:cxn>
              <a:cxn ang="0">
                <a:pos x="connsiteX10072" y="connsiteY10072"/>
              </a:cxn>
              <a:cxn ang="0">
                <a:pos x="connsiteX10073" y="connsiteY10073"/>
              </a:cxn>
              <a:cxn ang="0">
                <a:pos x="connsiteX10074" y="connsiteY10074"/>
              </a:cxn>
              <a:cxn ang="0">
                <a:pos x="connsiteX10075" y="connsiteY10075"/>
              </a:cxn>
              <a:cxn ang="0">
                <a:pos x="connsiteX10076" y="connsiteY10076"/>
              </a:cxn>
              <a:cxn ang="0">
                <a:pos x="connsiteX10077" y="connsiteY10077"/>
              </a:cxn>
              <a:cxn ang="0">
                <a:pos x="connsiteX10078" y="connsiteY10078"/>
              </a:cxn>
              <a:cxn ang="0">
                <a:pos x="connsiteX10079" y="connsiteY10079"/>
              </a:cxn>
              <a:cxn ang="0">
                <a:pos x="connsiteX10080" y="connsiteY10080"/>
              </a:cxn>
              <a:cxn ang="0">
                <a:pos x="connsiteX10081" y="connsiteY10081"/>
              </a:cxn>
              <a:cxn ang="0">
                <a:pos x="connsiteX10082" y="connsiteY10082"/>
              </a:cxn>
              <a:cxn ang="0">
                <a:pos x="connsiteX10083" y="connsiteY10083"/>
              </a:cxn>
              <a:cxn ang="0">
                <a:pos x="connsiteX10084" y="connsiteY10084"/>
              </a:cxn>
              <a:cxn ang="0">
                <a:pos x="connsiteX10085" y="connsiteY10085"/>
              </a:cxn>
              <a:cxn ang="0">
                <a:pos x="connsiteX10086" y="connsiteY10086"/>
              </a:cxn>
              <a:cxn ang="0">
                <a:pos x="connsiteX10087" y="connsiteY10087"/>
              </a:cxn>
              <a:cxn ang="0">
                <a:pos x="connsiteX10088" y="connsiteY10088"/>
              </a:cxn>
              <a:cxn ang="0">
                <a:pos x="connsiteX10089" y="connsiteY10089"/>
              </a:cxn>
              <a:cxn ang="0">
                <a:pos x="connsiteX10090" y="connsiteY10090"/>
              </a:cxn>
              <a:cxn ang="0">
                <a:pos x="connsiteX10091" y="connsiteY10091"/>
              </a:cxn>
              <a:cxn ang="0">
                <a:pos x="connsiteX10092" y="connsiteY10092"/>
              </a:cxn>
              <a:cxn ang="0">
                <a:pos x="connsiteX10093" y="connsiteY10093"/>
              </a:cxn>
              <a:cxn ang="0">
                <a:pos x="connsiteX10094" y="connsiteY10094"/>
              </a:cxn>
              <a:cxn ang="0">
                <a:pos x="connsiteX10095" y="connsiteY10095"/>
              </a:cxn>
              <a:cxn ang="0">
                <a:pos x="connsiteX10096" y="connsiteY10096"/>
              </a:cxn>
              <a:cxn ang="0">
                <a:pos x="connsiteX10097" y="connsiteY10097"/>
              </a:cxn>
              <a:cxn ang="0">
                <a:pos x="connsiteX10098" y="connsiteY10098"/>
              </a:cxn>
              <a:cxn ang="0">
                <a:pos x="connsiteX10099" y="connsiteY10099"/>
              </a:cxn>
              <a:cxn ang="0">
                <a:pos x="connsiteX10100" y="connsiteY10100"/>
              </a:cxn>
              <a:cxn ang="0">
                <a:pos x="connsiteX10101" y="connsiteY10101"/>
              </a:cxn>
              <a:cxn ang="0">
                <a:pos x="connsiteX10102" y="connsiteY10102"/>
              </a:cxn>
              <a:cxn ang="0">
                <a:pos x="connsiteX10103" y="connsiteY10103"/>
              </a:cxn>
              <a:cxn ang="0">
                <a:pos x="connsiteX10104" y="connsiteY10104"/>
              </a:cxn>
              <a:cxn ang="0">
                <a:pos x="connsiteX10105" y="connsiteY10105"/>
              </a:cxn>
              <a:cxn ang="0">
                <a:pos x="connsiteX10106" y="connsiteY10106"/>
              </a:cxn>
              <a:cxn ang="0">
                <a:pos x="connsiteX10107" y="connsiteY10107"/>
              </a:cxn>
              <a:cxn ang="0">
                <a:pos x="connsiteX10108" y="connsiteY10108"/>
              </a:cxn>
              <a:cxn ang="0">
                <a:pos x="connsiteX10109" y="connsiteY10109"/>
              </a:cxn>
              <a:cxn ang="0">
                <a:pos x="connsiteX10110" y="connsiteY10110"/>
              </a:cxn>
              <a:cxn ang="0">
                <a:pos x="connsiteX10111" y="connsiteY10111"/>
              </a:cxn>
              <a:cxn ang="0">
                <a:pos x="connsiteX10112" y="connsiteY10112"/>
              </a:cxn>
              <a:cxn ang="0">
                <a:pos x="connsiteX10113" y="connsiteY10113"/>
              </a:cxn>
              <a:cxn ang="0">
                <a:pos x="connsiteX10114" y="connsiteY10114"/>
              </a:cxn>
              <a:cxn ang="0">
                <a:pos x="connsiteX10115" y="connsiteY10115"/>
              </a:cxn>
              <a:cxn ang="0">
                <a:pos x="connsiteX10116" y="connsiteY10116"/>
              </a:cxn>
              <a:cxn ang="0">
                <a:pos x="connsiteX10117" y="connsiteY10117"/>
              </a:cxn>
              <a:cxn ang="0">
                <a:pos x="connsiteX10118" y="connsiteY10118"/>
              </a:cxn>
              <a:cxn ang="0">
                <a:pos x="connsiteX10119" y="connsiteY10119"/>
              </a:cxn>
              <a:cxn ang="0">
                <a:pos x="connsiteX10120" y="connsiteY10120"/>
              </a:cxn>
              <a:cxn ang="0">
                <a:pos x="connsiteX10121" y="connsiteY10121"/>
              </a:cxn>
              <a:cxn ang="0">
                <a:pos x="connsiteX10122" y="connsiteY10122"/>
              </a:cxn>
              <a:cxn ang="0">
                <a:pos x="connsiteX10123" y="connsiteY10123"/>
              </a:cxn>
              <a:cxn ang="0">
                <a:pos x="connsiteX10124" y="connsiteY10124"/>
              </a:cxn>
              <a:cxn ang="0">
                <a:pos x="connsiteX10125" y="connsiteY10125"/>
              </a:cxn>
              <a:cxn ang="0">
                <a:pos x="connsiteX10126" y="connsiteY10126"/>
              </a:cxn>
              <a:cxn ang="0">
                <a:pos x="connsiteX10127" y="connsiteY10127"/>
              </a:cxn>
              <a:cxn ang="0">
                <a:pos x="connsiteX10128" y="connsiteY10128"/>
              </a:cxn>
              <a:cxn ang="0">
                <a:pos x="connsiteX10129" y="connsiteY10129"/>
              </a:cxn>
              <a:cxn ang="0">
                <a:pos x="connsiteX10130" y="connsiteY10130"/>
              </a:cxn>
              <a:cxn ang="0">
                <a:pos x="connsiteX10131" y="connsiteY10131"/>
              </a:cxn>
              <a:cxn ang="0">
                <a:pos x="connsiteX10132" y="connsiteY10132"/>
              </a:cxn>
              <a:cxn ang="0">
                <a:pos x="connsiteX10133" y="connsiteY10133"/>
              </a:cxn>
              <a:cxn ang="0">
                <a:pos x="connsiteX10134" y="connsiteY10134"/>
              </a:cxn>
              <a:cxn ang="0">
                <a:pos x="connsiteX10135" y="connsiteY10135"/>
              </a:cxn>
              <a:cxn ang="0">
                <a:pos x="connsiteX10136" y="connsiteY10136"/>
              </a:cxn>
              <a:cxn ang="0">
                <a:pos x="connsiteX10137" y="connsiteY10137"/>
              </a:cxn>
              <a:cxn ang="0">
                <a:pos x="connsiteX10138" y="connsiteY10138"/>
              </a:cxn>
              <a:cxn ang="0">
                <a:pos x="connsiteX10139" y="connsiteY10139"/>
              </a:cxn>
              <a:cxn ang="0">
                <a:pos x="connsiteX10140" y="connsiteY10140"/>
              </a:cxn>
              <a:cxn ang="0">
                <a:pos x="connsiteX10141" y="connsiteY10141"/>
              </a:cxn>
              <a:cxn ang="0">
                <a:pos x="connsiteX10142" y="connsiteY10142"/>
              </a:cxn>
              <a:cxn ang="0">
                <a:pos x="connsiteX10143" y="connsiteY10143"/>
              </a:cxn>
              <a:cxn ang="0">
                <a:pos x="connsiteX10144" y="connsiteY10144"/>
              </a:cxn>
              <a:cxn ang="0">
                <a:pos x="connsiteX10145" y="connsiteY10145"/>
              </a:cxn>
              <a:cxn ang="0">
                <a:pos x="connsiteX10146" y="connsiteY10146"/>
              </a:cxn>
              <a:cxn ang="0">
                <a:pos x="connsiteX10147" y="connsiteY10147"/>
              </a:cxn>
              <a:cxn ang="0">
                <a:pos x="connsiteX10148" y="connsiteY10148"/>
              </a:cxn>
              <a:cxn ang="0">
                <a:pos x="connsiteX10149" y="connsiteY10149"/>
              </a:cxn>
              <a:cxn ang="0">
                <a:pos x="connsiteX10150" y="connsiteY10150"/>
              </a:cxn>
              <a:cxn ang="0">
                <a:pos x="connsiteX10151" y="connsiteY10151"/>
              </a:cxn>
              <a:cxn ang="0">
                <a:pos x="connsiteX10152" y="connsiteY10152"/>
              </a:cxn>
              <a:cxn ang="0">
                <a:pos x="connsiteX10153" y="connsiteY10153"/>
              </a:cxn>
              <a:cxn ang="0">
                <a:pos x="connsiteX10154" y="connsiteY10154"/>
              </a:cxn>
              <a:cxn ang="0">
                <a:pos x="connsiteX10155" y="connsiteY10155"/>
              </a:cxn>
              <a:cxn ang="0">
                <a:pos x="connsiteX10156" y="connsiteY10156"/>
              </a:cxn>
              <a:cxn ang="0">
                <a:pos x="connsiteX10157" y="connsiteY10157"/>
              </a:cxn>
              <a:cxn ang="0">
                <a:pos x="connsiteX10158" y="connsiteY10158"/>
              </a:cxn>
              <a:cxn ang="0">
                <a:pos x="connsiteX10159" y="connsiteY10159"/>
              </a:cxn>
              <a:cxn ang="0">
                <a:pos x="connsiteX10160" y="connsiteY10160"/>
              </a:cxn>
              <a:cxn ang="0">
                <a:pos x="connsiteX10161" y="connsiteY10161"/>
              </a:cxn>
              <a:cxn ang="0">
                <a:pos x="connsiteX10162" y="connsiteY10162"/>
              </a:cxn>
              <a:cxn ang="0">
                <a:pos x="connsiteX10163" y="connsiteY10163"/>
              </a:cxn>
              <a:cxn ang="0">
                <a:pos x="connsiteX10164" y="connsiteY10164"/>
              </a:cxn>
              <a:cxn ang="0">
                <a:pos x="connsiteX10165" y="connsiteY10165"/>
              </a:cxn>
              <a:cxn ang="0">
                <a:pos x="connsiteX10166" y="connsiteY10166"/>
              </a:cxn>
              <a:cxn ang="0">
                <a:pos x="connsiteX10167" y="connsiteY10167"/>
              </a:cxn>
              <a:cxn ang="0">
                <a:pos x="connsiteX10168" y="connsiteY10168"/>
              </a:cxn>
              <a:cxn ang="0">
                <a:pos x="connsiteX10169" y="connsiteY10169"/>
              </a:cxn>
              <a:cxn ang="0">
                <a:pos x="connsiteX10170" y="connsiteY10170"/>
              </a:cxn>
              <a:cxn ang="0">
                <a:pos x="connsiteX10171" y="connsiteY10171"/>
              </a:cxn>
              <a:cxn ang="0">
                <a:pos x="connsiteX10172" y="connsiteY10172"/>
              </a:cxn>
              <a:cxn ang="0">
                <a:pos x="connsiteX10173" y="connsiteY10173"/>
              </a:cxn>
              <a:cxn ang="0">
                <a:pos x="connsiteX10174" y="connsiteY10174"/>
              </a:cxn>
              <a:cxn ang="0">
                <a:pos x="connsiteX10175" y="connsiteY10175"/>
              </a:cxn>
              <a:cxn ang="0">
                <a:pos x="connsiteX10176" y="connsiteY10176"/>
              </a:cxn>
              <a:cxn ang="0">
                <a:pos x="connsiteX10177" y="connsiteY10177"/>
              </a:cxn>
              <a:cxn ang="0">
                <a:pos x="connsiteX10178" y="connsiteY10178"/>
              </a:cxn>
              <a:cxn ang="0">
                <a:pos x="connsiteX10179" y="connsiteY10179"/>
              </a:cxn>
              <a:cxn ang="0">
                <a:pos x="connsiteX10180" y="connsiteY10180"/>
              </a:cxn>
              <a:cxn ang="0">
                <a:pos x="connsiteX10181" y="connsiteY10181"/>
              </a:cxn>
              <a:cxn ang="0">
                <a:pos x="connsiteX10182" y="connsiteY10182"/>
              </a:cxn>
              <a:cxn ang="0">
                <a:pos x="connsiteX10183" y="connsiteY10183"/>
              </a:cxn>
              <a:cxn ang="0">
                <a:pos x="connsiteX10184" y="connsiteY10184"/>
              </a:cxn>
              <a:cxn ang="0">
                <a:pos x="connsiteX10185" y="connsiteY10185"/>
              </a:cxn>
              <a:cxn ang="0">
                <a:pos x="connsiteX10186" y="connsiteY10186"/>
              </a:cxn>
              <a:cxn ang="0">
                <a:pos x="connsiteX10187" y="connsiteY10187"/>
              </a:cxn>
              <a:cxn ang="0">
                <a:pos x="connsiteX10188" y="connsiteY10188"/>
              </a:cxn>
              <a:cxn ang="0">
                <a:pos x="connsiteX10189" y="connsiteY10189"/>
              </a:cxn>
              <a:cxn ang="0">
                <a:pos x="connsiteX10190" y="connsiteY10190"/>
              </a:cxn>
              <a:cxn ang="0">
                <a:pos x="connsiteX10191" y="connsiteY10191"/>
              </a:cxn>
              <a:cxn ang="0">
                <a:pos x="connsiteX10192" y="connsiteY10192"/>
              </a:cxn>
              <a:cxn ang="0">
                <a:pos x="connsiteX10193" y="connsiteY10193"/>
              </a:cxn>
              <a:cxn ang="0">
                <a:pos x="connsiteX10194" y="connsiteY10194"/>
              </a:cxn>
              <a:cxn ang="0">
                <a:pos x="connsiteX10195" y="connsiteY10195"/>
              </a:cxn>
              <a:cxn ang="0">
                <a:pos x="connsiteX10196" y="connsiteY10196"/>
              </a:cxn>
              <a:cxn ang="0">
                <a:pos x="connsiteX10197" y="connsiteY10197"/>
              </a:cxn>
              <a:cxn ang="0">
                <a:pos x="connsiteX10198" y="connsiteY10198"/>
              </a:cxn>
              <a:cxn ang="0">
                <a:pos x="connsiteX10199" y="connsiteY10199"/>
              </a:cxn>
              <a:cxn ang="0">
                <a:pos x="connsiteX10200" y="connsiteY10200"/>
              </a:cxn>
              <a:cxn ang="0">
                <a:pos x="connsiteX10201" y="connsiteY10201"/>
              </a:cxn>
              <a:cxn ang="0">
                <a:pos x="connsiteX10202" y="connsiteY10202"/>
              </a:cxn>
              <a:cxn ang="0">
                <a:pos x="connsiteX10203" y="connsiteY10203"/>
              </a:cxn>
              <a:cxn ang="0">
                <a:pos x="connsiteX10204" y="connsiteY10204"/>
              </a:cxn>
              <a:cxn ang="0">
                <a:pos x="connsiteX10205" y="connsiteY10205"/>
              </a:cxn>
              <a:cxn ang="0">
                <a:pos x="connsiteX10206" y="connsiteY10206"/>
              </a:cxn>
              <a:cxn ang="0">
                <a:pos x="connsiteX10207" y="connsiteY10207"/>
              </a:cxn>
              <a:cxn ang="0">
                <a:pos x="connsiteX10208" y="connsiteY10208"/>
              </a:cxn>
              <a:cxn ang="0">
                <a:pos x="connsiteX10209" y="connsiteY10209"/>
              </a:cxn>
              <a:cxn ang="0">
                <a:pos x="connsiteX10210" y="connsiteY10210"/>
              </a:cxn>
              <a:cxn ang="0">
                <a:pos x="connsiteX10211" y="connsiteY10211"/>
              </a:cxn>
              <a:cxn ang="0">
                <a:pos x="connsiteX10212" y="connsiteY10212"/>
              </a:cxn>
              <a:cxn ang="0">
                <a:pos x="connsiteX10213" y="connsiteY10213"/>
              </a:cxn>
              <a:cxn ang="0">
                <a:pos x="connsiteX10214" y="connsiteY10214"/>
              </a:cxn>
              <a:cxn ang="0">
                <a:pos x="connsiteX10215" y="connsiteY10215"/>
              </a:cxn>
              <a:cxn ang="0">
                <a:pos x="connsiteX10216" y="connsiteY10216"/>
              </a:cxn>
              <a:cxn ang="0">
                <a:pos x="connsiteX10217" y="connsiteY10217"/>
              </a:cxn>
              <a:cxn ang="0">
                <a:pos x="connsiteX10218" y="connsiteY10218"/>
              </a:cxn>
              <a:cxn ang="0">
                <a:pos x="connsiteX10219" y="connsiteY10219"/>
              </a:cxn>
              <a:cxn ang="0">
                <a:pos x="connsiteX10220" y="connsiteY10220"/>
              </a:cxn>
              <a:cxn ang="0">
                <a:pos x="connsiteX10221" y="connsiteY10221"/>
              </a:cxn>
              <a:cxn ang="0">
                <a:pos x="connsiteX10222" y="connsiteY10222"/>
              </a:cxn>
              <a:cxn ang="0">
                <a:pos x="connsiteX10223" y="connsiteY10223"/>
              </a:cxn>
              <a:cxn ang="0">
                <a:pos x="connsiteX10224" y="connsiteY10224"/>
              </a:cxn>
              <a:cxn ang="0">
                <a:pos x="connsiteX10225" y="connsiteY10225"/>
              </a:cxn>
              <a:cxn ang="0">
                <a:pos x="connsiteX10226" y="connsiteY10226"/>
              </a:cxn>
              <a:cxn ang="0">
                <a:pos x="connsiteX10227" y="connsiteY10227"/>
              </a:cxn>
              <a:cxn ang="0">
                <a:pos x="connsiteX10228" y="connsiteY10228"/>
              </a:cxn>
              <a:cxn ang="0">
                <a:pos x="connsiteX10229" y="connsiteY10229"/>
              </a:cxn>
              <a:cxn ang="0">
                <a:pos x="connsiteX10230" y="connsiteY10230"/>
              </a:cxn>
              <a:cxn ang="0">
                <a:pos x="connsiteX10231" y="connsiteY10231"/>
              </a:cxn>
              <a:cxn ang="0">
                <a:pos x="connsiteX10232" y="connsiteY10232"/>
              </a:cxn>
              <a:cxn ang="0">
                <a:pos x="connsiteX10233" y="connsiteY10233"/>
              </a:cxn>
              <a:cxn ang="0">
                <a:pos x="connsiteX10234" y="connsiteY10234"/>
              </a:cxn>
              <a:cxn ang="0">
                <a:pos x="connsiteX10235" y="connsiteY10235"/>
              </a:cxn>
              <a:cxn ang="0">
                <a:pos x="connsiteX10236" y="connsiteY10236"/>
              </a:cxn>
              <a:cxn ang="0">
                <a:pos x="connsiteX10237" y="connsiteY10237"/>
              </a:cxn>
              <a:cxn ang="0">
                <a:pos x="connsiteX10238" y="connsiteY10238"/>
              </a:cxn>
              <a:cxn ang="0">
                <a:pos x="connsiteX10239" y="connsiteY10239"/>
              </a:cxn>
              <a:cxn ang="0">
                <a:pos x="connsiteX10240" y="connsiteY10240"/>
              </a:cxn>
              <a:cxn ang="0">
                <a:pos x="connsiteX10241" y="connsiteY10241"/>
              </a:cxn>
              <a:cxn ang="0">
                <a:pos x="connsiteX10242" y="connsiteY10242"/>
              </a:cxn>
              <a:cxn ang="0">
                <a:pos x="connsiteX10243" y="connsiteY10243"/>
              </a:cxn>
              <a:cxn ang="0">
                <a:pos x="connsiteX10244" y="connsiteY10244"/>
              </a:cxn>
              <a:cxn ang="0">
                <a:pos x="connsiteX10245" y="connsiteY10245"/>
              </a:cxn>
              <a:cxn ang="0">
                <a:pos x="connsiteX10246" y="connsiteY10246"/>
              </a:cxn>
              <a:cxn ang="0">
                <a:pos x="connsiteX10247" y="connsiteY10247"/>
              </a:cxn>
              <a:cxn ang="0">
                <a:pos x="connsiteX10248" y="connsiteY10248"/>
              </a:cxn>
              <a:cxn ang="0">
                <a:pos x="connsiteX10249" y="connsiteY10249"/>
              </a:cxn>
              <a:cxn ang="0">
                <a:pos x="connsiteX10250" y="connsiteY10250"/>
              </a:cxn>
              <a:cxn ang="0">
                <a:pos x="connsiteX10251" y="connsiteY10251"/>
              </a:cxn>
              <a:cxn ang="0">
                <a:pos x="connsiteX10252" y="connsiteY10252"/>
              </a:cxn>
              <a:cxn ang="0">
                <a:pos x="connsiteX10253" y="connsiteY10253"/>
              </a:cxn>
              <a:cxn ang="0">
                <a:pos x="connsiteX10254" y="connsiteY10254"/>
              </a:cxn>
              <a:cxn ang="0">
                <a:pos x="connsiteX10255" y="connsiteY10255"/>
              </a:cxn>
              <a:cxn ang="0">
                <a:pos x="connsiteX10256" y="connsiteY10256"/>
              </a:cxn>
              <a:cxn ang="0">
                <a:pos x="connsiteX10257" y="connsiteY10257"/>
              </a:cxn>
              <a:cxn ang="0">
                <a:pos x="connsiteX10258" y="connsiteY10258"/>
              </a:cxn>
              <a:cxn ang="0">
                <a:pos x="connsiteX10259" y="connsiteY10259"/>
              </a:cxn>
              <a:cxn ang="0">
                <a:pos x="connsiteX10260" y="connsiteY10260"/>
              </a:cxn>
              <a:cxn ang="0">
                <a:pos x="connsiteX10261" y="connsiteY10261"/>
              </a:cxn>
              <a:cxn ang="0">
                <a:pos x="connsiteX10262" y="connsiteY10262"/>
              </a:cxn>
              <a:cxn ang="0">
                <a:pos x="connsiteX10263" y="connsiteY10263"/>
              </a:cxn>
              <a:cxn ang="0">
                <a:pos x="connsiteX10264" y="connsiteY10264"/>
              </a:cxn>
              <a:cxn ang="0">
                <a:pos x="connsiteX10265" y="connsiteY10265"/>
              </a:cxn>
              <a:cxn ang="0">
                <a:pos x="connsiteX10266" y="connsiteY10266"/>
              </a:cxn>
              <a:cxn ang="0">
                <a:pos x="connsiteX10267" y="connsiteY10267"/>
              </a:cxn>
              <a:cxn ang="0">
                <a:pos x="connsiteX10268" y="connsiteY10268"/>
              </a:cxn>
              <a:cxn ang="0">
                <a:pos x="connsiteX10269" y="connsiteY10269"/>
              </a:cxn>
              <a:cxn ang="0">
                <a:pos x="connsiteX10270" y="connsiteY10270"/>
              </a:cxn>
              <a:cxn ang="0">
                <a:pos x="connsiteX10271" y="connsiteY10271"/>
              </a:cxn>
              <a:cxn ang="0">
                <a:pos x="connsiteX10272" y="connsiteY10272"/>
              </a:cxn>
              <a:cxn ang="0">
                <a:pos x="connsiteX10273" y="connsiteY10273"/>
              </a:cxn>
              <a:cxn ang="0">
                <a:pos x="connsiteX10274" y="connsiteY10274"/>
              </a:cxn>
              <a:cxn ang="0">
                <a:pos x="connsiteX10275" y="connsiteY10275"/>
              </a:cxn>
              <a:cxn ang="0">
                <a:pos x="connsiteX10276" y="connsiteY10276"/>
              </a:cxn>
              <a:cxn ang="0">
                <a:pos x="connsiteX10277" y="connsiteY10277"/>
              </a:cxn>
              <a:cxn ang="0">
                <a:pos x="connsiteX10278" y="connsiteY10278"/>
              </a:cxn>
              <a:cxn ang="0">
                <a:pos x="connsiteX10279" y="connsiteY10279"/>
              </a:cxn>
              <a:cxn ang="0">
                <a:pos x="connsiteX10280" y="connsiteY10280"/>
              </a:cxn>
              <a:cxn ang="0">
                <a:pos x="connsiteX10281" y="connsiteY10281"/>
              </a:cxn>
              <a:cxn ang="0">
                <a:pos x="connsiteX10282" y="connsiteY10282"/>
              </a:cxn>
              <a:cxn ang="0">
                <a:pos x="connsiteX10283" y="connsiteY10283"/>
              </a:cxn>
              <a:cxn ang="0">
                <a:pos x="connsiteX10284" y="connsiteY10284"/>
              </a:cxn>
              <a:cxn ang="0">
                <a:pos x="connsiteX10285" y="connsiteY10285"/>
              </a:cxn>
              <a:cxn ang="0">
                <a:pos x="connsiteX10286" y="connsiteY10286"/>
              </a:cxn>
              <a:cxn ang="0">
                <a:pos x="connsiteX10287" y="connsiteY10287"/>
              </a:cxn>
              <a:cxn ang="0">
                <a:pos x="connsiteX10288" y="connsiteY10288"/>
              </a:cxn>
              <a:cxn ang="0">
                <a:pos x="connsiteX10289" y="connsiteY10289"/>
              </a:cxn>
              <a:cxn ang="0">
                <a:pos x="connsiteX10290" y="connsiteY10290"/>
              </a:cxn>
              <a:cxn ang="0">
                <a:pos x="connsiteX10291" y="connsiteY10291"/>
              </a:cxn>
              <a:cxn ang="0">
                <a:pos x="connsiteX10292" y="connsiteY10292"/>
              </a:cxn>
              <a:cxn ang="0">
                <a:pos x="connsiteX10293" y="connsiteY10293"/>
              </a:cxn>
              <a:cxn ang="0">
                <a:pos x="connsiteX10294" y="connsiteY10294"/>
              </a:cxn>
              <a:cxn ang="0">
                <a:pos x="connsiteX10295" y="connsiteY10295"/>
              </a:cxn>
              <a:cxn ang="0">
                <a:pos x="connsiteX10296" y="connsiteY10296"/>
              </a:cxn>
              <a:cxn ang="0">
                <a:pos x="connsiteX10297" y="connsiteY10297"/>
              </a:cxn>
              <a:cxn ang="0">
                <a:pos x="connsiteX10298" y="connsiteY10298"/>
              </a:cxn>
              <a:cxn ang="0">
                <a:pos x="connsiteX10299" y="connsiteY10299"/>
              </a:cxn>
              <a:cxn ang="0">
                <a:pos x="connsiteX10300" y="connsiteY10300"/>
              </a:cxn>
              <a:cxn ang="0">
                <a:pos x="connsiteX10301" y="connsiteY10301"/>
              </a:cxn>
              <a:cxn ang="0">
                <a:pos x="connsiteX10302" y="connsiteY10302"/>
              </a:cxn>
              <a:cxn ang="0">
                <a:pos x="connsiteX10303" y="connsiteY10303"/>
              </a:cxn>
              <a:cxn ang="0">
                <a:pos x="connsiteX10304" y="connsiteY10304"/>
              </a:cxn>
              <a:cxn ang="0">
                <a:pos x="connsiteX10305" y="connsiteY10305"/>
              </a:cxn>
              <a:cxn ang="0">
                <a:pos x="connsiteX10306" y="connsiteY10306"/>
              </a:cxn>
              <a:cxn ang="0">
                <a:pos x="connsiteX10307" y="connsiteY10307"/>
              </a:cxn>
              <a:cxn ang="0">
                <a:pos x="connsiteX10308" y="connsiteY10308"/>
              </a:cxn>
              <a:cxn ang="0">
                <a:pos x="connsiteX10309" y="connsiteY10309"/>
              </a:cxn>
              <a:cxn ang="0">
                <a:pos x="connsiteX10310" y="connsiteY10310"/>
              </a:cxn>
              <a:cxn ang="0">
                <a:pos x="connsiteX10311" y="connsiteY10311"/>
              </a:cxn>
              <a:cxn ang="0">
                <a:pos x="connsiteX10312" y="connsiteY10312"/>
              </a:cxn>
              <a:cxn ang="0">
                <a:pos x="connsiteX10313" y="connsiteY10313"/>
              </a:cxn>
              <a:cxn ang="0">
                <a:pos x="connsiteX10314" y="connsiteY10314"/>
              </a:cxn>
              <a:cxn ang="0">
                <a:pos x="connsiteX10315" y="connsiteY10315"/>
              </a:cxn>
              <a:cxn ang="0">
                <a:pos x="connsiteX10316" y="connsiteY10316"/>
              </a:cxn>
              <a:cxn ang="0">
                <a:pos x="connsiteX10317" y="connsiteY10317"/>
              </a:cxn>
              <a:cxn ang="0">
                <a:pos x="connsiteX10318" y="connsiteY10318"/>
              </a:cxn>
              <a:cxn ang="0">
                <a:pos x="connsiteX10319" y="connsiteY10319"/>
              </a:cxn>
              <a:cxn ang="0">
                <a:pos x="connsiteX10320" y="connsiteY10320"/>
              </a:cxn>
              <a:cxn ang="0">
                <a:pos x="connsiteX10321" y="connsiteY10321"/>
              </a:cxn>
              <a:cxn ang="0">
                <a:pos x="connsiteX10322" y="connsiteY10322"/>
              </a:cxn>
              <a:cxn ang="0">
                <a:pos x="connsiteX10323" y="connsiteY10323"/>
              </a:cxn>
              <a:cxn ang="0">
                <a:pos x="connsiteX10324" y="connsiteY10324"/>
              </a:cxn>
              <a:cxn ang="0">
                <a:pos x="connsiteX10325" y="connsiteY10325"/>
              </a:cxn>
              <a:cxn ang="0">
                <a:pos x="connsiteX10326" y="connsiteY10326"/>
              </a:cxn>
              <a:cxn ang="0">
                <a:pos x="connsiteX10327" y="connsiteY10327"/>
              </a:cxn>
              <a:cxn ang="0">
                <a:pos x="connsiteX10328" y="connsiteY10328"/>
              </a:cxn>
              <a:cxn ang="0">
                <a:pos x="connsiteX10329" y="connsiteY10329"/>
              </a:cxn>
              <a:cxn ang="0">
                <a:pos x="connsiteX10330" y="connsiteY10330"/>
              </a:cxn>
              <a:cxn ang="0">
                <a:pos x="connsiteX10331" y="connsiteY10331"/>
              </a:cxn>
              <a:cxn ang="0">
                <a:pos x="connsiteX10332" y="connsiteY10332"/>
              </a:cxn>
              <a:cxn ang="0">
                <a:pos x="connsiteX10333" y="connsiteY10333"/>
              </a:cxn>
              <a:cxn ang="0">
                <a:pos x="connsiteX10334" y="connsiteY10334"/>
              </a:cxn>
              <a:cxn ang="0">
                <a:pos x="connsiteX10335" y="connsiteY10335"/>
              </a:cxn>
              <a:cxn ang="0">
                <a:pos x="connsiteX10336" y="connsiteY10336"/>
              </a:cxn>
              <a:cxn ang="0">
                <a:pos x="connsiteX10337" y="connsiteY10337"/>
              </a:cxn>
              <a:cxn ang="0">
                <a:pos x="connsiteX10338" y="connsiteY10338"/>
              </a:cxn>
              <a:cxn ang="0">
                <a:pos x="connsiteX10339" y="connsiteY10339"/>
              </a:cxn>
              <a:cxn ang="0">
                <a:pos x="connsiteX10340" y="connsiteY10340"/>
              </a:cxn>
              <a:cxn ang="0">
                <a:pos x="connsiteX10341" y="connsiteY10341"/>
              </a:cxn>
              <a:cxn ang="0">
                <a:pos x="connsiteX10342" y="connsiteY10342"/>
              </a:cxn>
              <a:cxn ang="0">
                <a:pos x="connsiteX10343" y="connsiteY10343"/>
              </a:cxn>
              <a:cxn ang="0">
                <a:pos x="connsiteX10344" y="connsiteY10344"/>
              </a:cxn>
              <a:cxn ang="0">
                <a:pos x="connsiteX10345" y="connsiteY10345"/>
              </a:cxn>
              <a:cxn ang="0">
                <a:pos x="connsiteX10346" y="connsiteY10346"/>
              </a:cxn>
              <a:cxn ang="0">
                <a:pos x="connsiteX10347" y="connsiteY10347"/>
              </a:cxn>
              <a:cxn ang="0">
                <a:pos x="connsiteX10348" y="connsiteY10348"/>
              </a:cxn>
              <a:cxn ang="0">
                <a:pos x="connsiteX10349" y="connsiteY10349"/>
              </a:cxn>
              <a:cxn ang="0">
                <a:pos x="connsiteX10350" y="connsiteY10350"/>
              </a:cxn>
              <a:cxn ang="0">
                <a:pos x="connsiteX10351" y="connsiteY10351"/>
              </a:cxn>
              <a:cxn ang="0">
                <a:pos x="connsiteX10352" y="connsiteY10352"/>
              </a:cxn>
              <a:cxn ang="0">
                <a:pos x="connsiteX10353" y="connsiteY10353"/>
              </a:cxn>
              <a:cxn ang="0">
                <a:pos x="connsiteX10354" y="connsiteY10354"/>
              </a:cxn>
              <a:cxn ang="0">
                <a:pos x="connsiteX10355" y="connsiteY10355"/>
              </a:cxn>
              <a:cxn ang="0">
                <a:pos x="connsiteX10356" y="connsiteY10356"/>
              </a:cxn>
              <a:cxn ang="0">
                <a:pos x="connsiteX10357" y="connsiteY10357"/>
              </a:cxn>
              <a:cxn ang="0">
                <a:pos x="connsiteX10358" y="connsiteY10358"/>
              </a:cxn>
              <a:cxn ang="0">
                <a:pos x="connsiteX10359" y="connsiteY10359"/>
              </a:cxn>
              <a:cxn ang="0">
                <a:pos x="connsiteX10360" y="connsiteY10360"/>
              </a:cxn>
              <a:cxn ang="0">
                <a:pos x="connsiteX10361" y="connsiteY10361"/>
              </a:cxn>
              <a:cxn ang="0">
                <a:pos x="connsiteX10362" y="connsiteY10362"/>
              </a:cxn>
              <a:cxn ang="0">
                <a:pos x="connsiteX10363" y="connsiteY10363"/>
              </a:cxn>
              <a:cxn ang="0">
                <a:pos x="connsiteX10364" y="connsiteY10364"/>
              </a:cxn>
              <a:cxn ang="0">
                <a:pos x="connsiteX10365" y="connsiteY10365"/>
              </a:cxn>
              <a:cxn ang="0">
                <a:pos x="connsiteX10366" y="connsiteY10366"/>
              </a:cxn>
              <a:cxn ang="0">
                <a:pos x="connsiteX10367" y="connsiteY10367"/>
              </a:cxn>
              <a:cxn ang="0">
                <a:pos x="connsiteX10368" y="connsiteY10368"/>
              </a:cxn>
              <a:cxn ang="0">
                <a:pos x="connsiteX10369" y="connsiteY10369"/>
              </a:cxn>
              <a:cxn ang="0">
                <a:pos x="connsiteX10370" y="connsiteY10370"/>
              </a:cxn>
              <a:cxn ang="0">
                <a:pos x="connsiteX10371" y="connsiteY10371"/>
              </a:cxn>
              <a:cxn ang="0">
                <a:pos x="connsiteX10372" y="connsiteY10372"/>
              </a:cxn>
              <a:cxn ang="0">
                <a:pos x="connsiteX10373" y="connsiteY10373"/>
              </a:cxn>
              <a:cxn ang="0">
                <a:pos x="connsiteX10374" y="connsiteY10374"/>
              </a:cxn>
              <a:cxn ang="0">
                <a:pos x="connsiteX10375" y="connsiteY10375"/>
              </a:cxn>
              <a:cxn ang="0">
                <a:pos x="connsiteX10376" y="connsiteY10376"/>
              </a:cxn>
              <a:cxn ang="0">
                <a:pos x="connsiteX10377" y="connsiteY10377"/>
              </a:cxn>
              <a:cxn ang="0">
                <a:pos x="connsiteX10378" y="connsiteY10378"/>
              </a:cxn>
              <a:cxn ang="0">
                <a:pos x="connsiteX10379" y="connsiteY10379"/>
              </a:cxn>
              <a:cxn ang="0">
                <a:pos x="connsiteX10380" y="connsiteY10380"/>
              </a:cxn>
              <a:cxn ang="0">
                <a:pos x="connsiteX10381" y="connsiteY10381"/>
              </a:cxn>
              <a:cxn ang="0">
                <a:pos x="connsiteX10382" y="connsiteY10382"/>
              </a:cxn>
              <a:cxn ang="0">
                <a:pos x="connsiteX10383" y="connsiteY10383"/>
              </a:cxn>
              <a:cxn ang="0">
                <a:pos x="connsiteX10384" y="connsiteY10384"/>
              </a:cxn>
              <a:cxn ang="0">
                <a:pos x="connsiteX10385" y="connsiteY10385"/>
              </a:cxn>
              <a:cxn ang="0">
                <a:pos x="connsiteX10386" y="connsiteY10386"/>
              </a:cxn>
              <a:cxn ang="0">
                <a:pos x="connsiteX10387" y="connsiteY10387"/>
              </a:cxn>
              <a:cxn ang="0">
                <a:pos x="connsiteX10388" y="connsiteY10388"/>
              </a:cxn>
              <a:cxn ang="0">
                <a:pos x="connsiteX10389" y="connsiteY10389"/>
              </a:cxn>
              <a:cxn ang="0">
                <a:pos x="connsiteX10390" y="connsiteY10390"/>
              </a:cxn>
              <a:cxn ang="0">
                <a:pos x="connsiteX10391" y="connsiteY10391"/>
              </a:cxn>
              <a:cxn ang="0">
                <a:pos x="connsiteX10392" y="connsiteY10392"/>
              </a:cxn>
              <a:cxn ang="0">
                <a:pos x="connsiteX10393" y="connsiteY10393"/>
              </a:cxn>
              <a:cxn ang="0">
                <a:pos x="connsiteX10394" y="connsiteY10394"/>
              </a:cxn>
              <a:cxn ang="0">
                <a:pos x="connsiteX10395" y="connsiteY10395"/>
              </a:cxn>
              <a:cxn ang="0">
                <a:pos x="connsiteX10396" y="connsiteY10396"/>
              </a:cxn>
              <a:cxn ang="0">
                <a:pos x="connsiteX10397" y="connsiteY10397"/>
              </a:cxn>
              <a:cxn ang="0">
                <a:pos x="connsiteX10398" y="connsiteY10398"/>
              </a:cxn>
              <a:cxn ang="0">
                <a:pos x="connsiteX10399" y="connsiteY10399"/>
              </a:cxn>
              <a:cxn ang="0">
                <a:pos x="connsiteX10400" y="connsiteY10400"/>
              </a:cxn>
              <a:cxn ang="0">
                <a:pos x="connsiteX10401" y="connsiteY10401"/>
              </a:cxn>
              <a:cxn ang="0">
                <a:pos x="connsiteX10402" y="connsiteY10402"/>
              </a:cxn>
              <a:cxn ang="0">
                <a:pos x="connsiteX10403" y="connsiteY10403"/>
              </a:cxn>
              <a:cxn ang="0">
                <a:pos x="connsiteX10404" y="connsiteY10404"/>
              </a:cxn>
              <a:cxn ang="0">
                <a:pos x="connsiteX10405" y="connsiteY10405"/>
              </a:cxn>
              <a:cxn ang="0">
                <a:pos x="connsiteX10406" y="connsiteY10406"/>
              </a:cxn>
              <a:cxn ang="0">
                <a:pos x="connsiteX10407" y="connsiteY10407"/>
              </a:cxn>
              <a:cxn ang="0">
                <a:pos x="connsiteX10408" y="connsiteY10408"/>
              </a:cxn>
              <a:cxn ang="0">
                <a:pos x="connsiteX10409" y="connsiteY10409"/>
              </a:cxn>
              <a:cxn ang="0">
                <a:pos x="connsiteX10410" y="connsiteY10410"/>
              </a:cxn>
              <a:cxn ang="0">
                <a:pos x="connsiteX10411" y="connsiteY10411"/>
              </a:cxn>
              <a:cxn ang="0">
                <a:pos x="connsiteX10412" y="connsiteY10412"/>
              </a:cxn>
              <a:cxn ang="0">
                <a:pos x="connsiteX10413" y="connsiteY10413"/>
              </a:cxn>
              <a:cxn ang="0">
                <a:pos x="connsiteX10414" y="connsiteY10414"/>
              </a:cxn>
              <a:cxn ang="0">
                <a:pos x="connsiteX10415" y="connsiteY10415"/>
              </a:cxn>
              <a:cxn ang="0">
                <a:pos x="connsiteX10416" y="connsiteY10416"/>
              </a:cxn>
              <a:cxn ang="0">
                <a:pos x="connsiteX10417" y="connsiteY10417"/>
              </a:cxn>
              <a:cxn ang="0">
                <a:pos x="connsiteX10418" y="connsiteY10418"/>
              </a:cxn>
              <a:cxn ang="0">
                <a:pos x="connsiteX10419" y="connsiteY10419"/>
              </a:cxn>
              <a:cxn ang="0">
                <a:pos x="connsiteX10420" y="connsiteY10420"/>
              </a:cxn>
              <a:cxn ang="0">
                <a:pos x="connsiteX10421" y="connsiteY10421"/>
              </a:cxn>
              <a:cxn ang="0">
                <a:pos x="connsiteX10422" y="connsiteY10422"/>
              </a:cxn>
              <a:cxn ang="0">
                <a:pos x="connsiteX10423" y="connsiteY10423"/>
              </a:cxn>
              <a:cxn ang="0">
                <a:pos x="connsiteX10424" y="connsiteY10424"/>
              </a:cxn>
              <a:cxn ang="0">
                <a:pos x="connsiteX10425" y="connsiteY10425"/>
              </a:cxn>
              <a:cxn ang="0">
                <a:pos x="connsiteX10426" y="connsiteY10426"/>
              </a:cxn>
              <a:cxn ang="0">
                <a:pos x="connsiteX10427" y="connsiteY10427"/>
              </a:cxn>
              <a:cxn ang="0">
                <a:pos x="connsiteX10428" y="connsiteY10428"/>
              </a:cxn>
              <a:cxn ang="0">
                <a:pos x="connsiteX10429" y="connsiteY10429"/>
              </a:cxn>
              <a:cxn ang="0">
                <a:pos x="connsiteX10430" y="connsiteY10430"/>
              </a:cxn>
              <a:cxn ang="0">
                <a:pos x="connsiteX10431" y="connsiteY10431"/>
              </a:cxn>
              <a:cxn ang="0">
                <a:pos x="connsiteX10432" y="connsiteY10432"/>
              </a:cxn>
              <a:cxn ang="0">
                <a:pos x="connsiteX10433" y="connsiteY10433"/>
              </a:cxn>
              <a:cxn ang="0">
                <a:pos x="connsiteX10434" y="connsiteY10434"/>
              </a:cxn>
              <a:cxn ang="0">
                <a:pos x="connsiteX10435" y="connsiteY10435"/>
              </a:cxn>
              <a:cxn ang="0">
                <a:pos x="connsiteX10436" y="connsiteY10436"/>
              </a:cxn>
              <a:cxn ang="0">
                <a:pos x="connsiteX10437" y="connsiteY10437"/>
              </a:cxn>
              <a:cxn ang="0">
                <a:pos x="connsiteX10438" y="connsiteY10438"/>
              </a:cxn>
              <a:cxn ang="0">
                <a:pos x="connsiteX10439" y="connsiteY10439"/>
              </a:cxn>
              <a:cxn ang="0">
                <a:pos x="connsiteX10440" y="connsiteY10440"/>
              </a:cxn>
              <a:cxn ang="0">
                <a:pos x="connsiteX10441" y="connsiteY10441"/>
              </a:cxn>
              <a:cxn ang="0">
                <a:pos x="connsiteX10442" y="connsiteY10442"/>
              </a:cxn>
              <a:cxn ang="0">
                <a:pos x="connsiteX10443" y="connsiteY10443"/>
              </a:cxn>
              <a:cxn ang="0">
                <a:pos x="connsiteX10444" y="connsiteY10444"/>
              </a:cxn>
              <a:cxn ang="0">
                <a:pos x="connsiteX10445" y="connsiteY10445"/>
              </a:cxn>
              <a:cxn ang="0">
                <a:pos x="connsiteX10446" y="connsiteY10446"/>
              </a:cxn>
              <a:cxn ang="0">
                <a:pos x="connsiteX10447" y="connsiteY10447"/>
              </a:cxn>
              <a:cxn ang="0">
                <a:pos x="connsiteX10448" y="connsiteY10448"/>
              </a:cxn>
              <a:cxn ang="0">
                <a:pos x="connsiteX10449" y="connsiteY10449"/>
              </a:cxn>
              <a:cxn ang="0">
                <a:pos x="connsiteX10450" y="connsiteY10450"/>
              </a:cxn>
              <a:cxn ang="0">
                <a:pos x="connsiteX10451" y="connsiteY10451"/>
              </a:cxn>
              <a:cxn ang="0">
                <a:pos x="connsiteX10452" y="connsiteY10452"/>
              </a:cxn>
              <a:cxn ang="0">
                <a:pos x="connsiteX10453" y="connsiteY10453"/>
              </a:cxn>
              <a:cxn ang="0">
                <a:pos x="connsiteX10454" y="connsiteY10454"/>
              </a:cxn>
              <a:cxn ang="0">
                <a:pos x="connsiteX10455" y="connsiteY10455"/>
              </a:cxn>
              <a:cxn ang="0">
                <a:pos x="connsiteX10456" y="connsiteY10456"/>
              </a:cxn>
              <a:cxn ang="0">
                <a:pos x="connsiteX10457" y="connsiteY10457"/>
              </a:cxn>
              <a:cxn ang="0">
                <a:pos x="connsiteX10458" y="connsiteY10458"/>
              </a:cxn>
              <a:cxn ang="0">
                <a:pos x="connsiteX10459" y="connsiteY10459"/>
              </a:cxn>
              <a:cxn ang="0">
                <a:pos x="connsiteX10460" y="connsiteY10460"/>
              </a:cxn>
              <a:cxn ang="0">
                <a:pos x="connsiteX10461" y="connsiteY10461"/>
              </a:cxn>
              <a:cxn ang="0">
                <a:pos x="connsiteX10462" y="connsiteY10462"/>
              </a:cxn>
              <a:cxn ang="0">
                <a:pos x="connsiteX10463" y="connsiteY10463"/>
              </a:cxn>
              <a:cxn ang="0">
                <a:pos x="connsiteX10464" y="connsiteY10464"/>
              </a:cxn>
              <a:cxn ang="0">
                <a:pos x="connsiteX10465" y="connsiteY10465"/>
              </a:cxn>
              <a:cxn ang="0">
                <a:pos x="connsiteX10466" y="connsiteY10466"/>
              </a:cxn>
              <a:cxn ang="0">
                <a:pos x="connsiteX10467" y="connsiteY10467"/>
              </a:cxn>
              <a:cxn ang="0">
                <a:pos x="connsiteX10468" y="connsiteY10468"/>
              </a:cxn>
              <a:cxn ang="0">
                <a:pos x="connsiteX10469" y="connsiteY10469"/>
              </a:cxn>
              <a:cxn ang="0">
                <a:pos x="connsiteX10470" y="connsiteY10470"/>
              </a:cxn>
              <a:cxn ang="0">
                <a:pos x="connsiteX10471" y="connsiteY10471"/>
              </a:cxn>
              <a:cxn ang="0">
                <a:pos x="connsiteX10472" y="connsiteY10472"/>
              </a:cxn>
              <a:cxn ang="0">
                <a:pos x="connsiteX10473" y="connsiteY10473"/>
              </a:cxn>
              <a:cxn ang="0">
                <a:pos x="connsiteX10474" y="connsiteY10474"/>
              </a:cxn>
              <a:cxn ang="0">
                <a:pos x="connsiteX10475" y="connsiteY10475"/>
              </a:cxn>
              <a:cxn ang="0">
                <a:pos x="connsiteX10476" y="connsiteY10476"/>
              </a:cxn>
              <a:cxn ang="0">
                <a:pos x="connsiteX10477" y="connsiteY10477"/>
              </a:cxn>
              <a:cxn ang="0">
                <a:pos x="connsiteX10478" y="connsiteY10478"/>
              </a:cxn>
              <a:cxn ang="0">
                <a:pos x="connsiteX10479" y="connsiteY10479"/>
              </a:cxn>
              <a:cxn ang="0">
                <a:pos x="connsiteX10480" y="connsiteY10480"/>
              </a:cxn>
              <a:cxn ang="0">
                <a:pos x="connsiteX10481" y="connsiteY10481"/>
              </a:cxn>
              <a:cxn ang="0">
                <a:pos x="connsiteX10482" y="connsiteY10482"/>
              </a:cxn>
              <a:cxn ang="0">
                <a:pos x="connsiteX10483" y="connsiteY10483"/>
              </a:cxn>
              <a:cxn ang="0">
                <a:pos x="connsiteX10484" y="connsiteY10484"/>
              </a:cxn>
              <a:cxn ang="0">
                <a:pos x="connsiteX10485" y="connsiteY10485"/>
              </a:cxn>
              <a:cxn ang="0">
                <a:pos x="connsiteX10486" y="connsiteY10486"/>
              </a:cxn>
              <a:cxn ang="0">
                <a:pos x="connsiteX10487" y="connsiteY10487"/>
              </a:cxn>
              <a:cxn ang="0">
                <a:pos x="connsiteX10488" y="connsiteY10488"/>
              </a:cxn>
              <a:cxn ang="0">
                <a:pos x="connsiteX10489" y="connsiteY10489"/>
              </a:cxn>
              <a:cxn ang="0">
                <a:pos x="connsiteX10490" y="connsiteY10490"/>
              </a:cxn>
              <a:cxn ang="0">
                <a:pos x="connsiteX10491" y="connsiteY10491"/>
              </a:cxn>
              <a:cxn ang="0">
                <a:pos x="connsiteX10492" y="connsiteY10492"/>
              </a:cxn>
              <a:cxn ang="0">
                <a:pos x="connsiteX10493" y="connsiteY10493"/>
              </a:cxn>
              <a:cxn ang="0">
                <a:pos x="connsiteX10494" y="connsiteY10494"/>
              </a:cxn>
              <a:cxn ang="0">
                <a:pos x="connsiteX10495" y="connsiteY10495"/>
              </a:cxn>
              <a:cxn ang="0">
                <a:pos x="connsiteX10496" y="connsiteY10496"/>
              </a:cxn>
              <a:cxn ang="0">
                <a:pos x="connsiteX10497" y="connsiteY10497"/>
              </a:cxn>
              <a:cxn ang="0">
                <a:pos x="connsiteX10498" y="connsiteY10498"/>
              </a:cxn>
              <a:cxn ang="0">
                <a:pos x="connsiteX10499" y="connsiteY10499"/>
              </a:cxn>
              <a:cxn ang="0">
                <a:pos x="connsiteX10500" y="connsiteY10500"/>
              </a:cxn>
              <a:cxn ang="0">
                <a:pos x="connsiteX10501" y="connsiteY10501"/>
              </a:cxn>
              <a:cxn ang="0">
                <a:pos x="connsiteX10502" y="connsiteY10502"/>
              </a:cxn>
              <a:cxn ang="0">
                <a:pos x="connsiteX10503" y="connsiteY10503"/>
              </a:cxn>
              <a:cxn ang="0">
                <a:pos x="connsiteX10504" y="connsiteY10504"/>
              </a:cxn>
              <a:cxn ang="0">
                <a:pos x="connsiteX10505" y="connsiteY10505"/>
              </a:cxn>
              <a:cxn ang="0">
                <a:pos x="connsiteX10506" y="connsiteY10506"/>
              </a:cxn>
              <a:cxn ang="0">
                <a:pos x="connsiteX10507" y="connsiteY10507"/>
              </a:cxn>
              <a:cxn ang="0">
                <a:pos x="connsiteX10508" y="connsiteY10508"/>
              </a:cxn>
              <a:cxn ang="0">
                <a:pos x="connsiteX10509" y="connsiteY10509"/>
              </a:cxn>
              <a:cxn ang="0">
                <a:pos x="connsiteX10510" y="connsiteY10510"/>
              </a:cxn>
              <a:cxn ang="0">
                <a:pos x="connsiteX10511" y="connsiteY10511"/>
              </a:cxn>
              <a:cxn ang="0">
                <a:pos x="connsiteX10512" y="connsiteY10512"/>
              </a:cxn>
              <a:cxn ang="0">
                <a:pos x="connsiteX10513" y="connsiteY10513"/>
              </a:cxn>
              <a:cxn ang="0">
                <a:pos x="connsiteX10514" y="connsiteY10514"/>
              </a:cxn>
              <a:cxn ang="0">
                <a:pos x="connsiteX10515" y="connsiteY10515"/>
              </a:cxn>
              <a:cxn ang="0">
                <a:pos x="connsiteX10516" y="connsiteY10516"/>
              </a:cxn>
              <a:cxn ang="0">
                <a:pos x="connsiteX10517" y="connsiteY10517"/>
              </a:cxn>
              <a:cxn ang="0">
                <a:pos x="connsiteX10518" y="connsiteY10518"/>
              </a:cxn>
              <a:cxn ang="0">
                <a:pos x="connsiteX10519" y="connsiteY10519"/>
              </a:cxn>
              <a:cxn ang="0">
                <a:pos x="connsiteX10520" y="connsiteY10520"/>
              </a:cxn>
              <a:cxn ang="0">
                <a:pos x="connsiteX10521" y="connsiteY10521"/>
              </a:cxn>
              <a:cxn ang="0">
                <a:pos x="connsiteX10522" y="connsiteY10522"/>
              </a:cxn>
              <a:cxn ang="0">
                <a:pos x="connsiteX10523" y="connsiteY10523"/>
              </a:cxn>
              <a:cxn ang="0">
                <a:pos x="connsiteX10524" y="connsiteY10524"/>
              </a:cxn>
              <a:cxn ang="0">
                <a:pos x="connsiteX10525" y="connsiteY10525"/>
              </a:cxn>
              <a:cxn ang="0">
                <a:pos x="connsiteX10526" y="connsiteY10526"/>
              </a:cxn>
              <a:cxn ang="0">
                <a:pos x="connsiteX10527" y="connsiteY10527"/>
              </a:cxn>
              <a:cxn ang="0">
                <a:pos x="connsiteX10528" y="connsiteY10528"/>
              </a:cxn>
              <a:cxn ang="0">
                <a:pos x="connsiteX10529" y="connsiteY10529"/>
              </a:cxn>
              <a:cxn ang="0">
                <a:pos x="connsiteX10530" y="connsiteY10530"/>
              </a:cxn>
              <a:cxn ang="0">
                <a:pos x="connsiteX10531" y="connsiteY10531"/>
              </a:cxn>
              <a:cxn ang="0">
                <a:pos x="connsiteX10532" y="connsiteY10532"/>
              </a:cxn>
              <a:cxn ang="0">
                <a:pos x="connsiteX10533" y="connsiteY10533"/>
              </a:cxn>
              <a:cxn ang="0">
                <a:pos x="connsiteX10534" y="connsiteY10534"/>
              </a:cxn>
              <a:cxn ang="0">
                <a:pos x="connsiteX10535" y="connsiteY10535"/>
              </a:cxn>
              <a:cxn ang="0">
                <a:pos x="connsiteX10536" y="connsiteY10536"/>
              </a:cxn>
              <a:cxn ang="0">
                <a:pos x="connsiteX10537" y="connsiteY10537"/>
              </a:cxn>
              <a:cxn ang="0">
                <a:pos x="connsiteX10538" y="connsiteY10538"/>
              </a:cxn>
              <a:cxn ang="0">
                <a:pos x="connsiteX10539" y="connsiteY10539"/>
              </a:cxn>
              <a:cxn ang="0">
                <a:pos x="connsiteX10540" y="connsiteY10540"/>
              </a:cxn>
              <a:cxn ang="0">
                <a:pos x="connsiteX10541" y="connsiteY10541"/>
              </a:cxn>
              <a:cxn ang="0">
                <a:pos x="connsiteX10542" y="connsiteY10542"/>
              </a:cxn>
              <a:cxn ang="0">
                <a:pos x="connsiteX10543" y="connsiteY10543"/>
              </a:cxn>
              <a:cxn ang="0">
                <a:pos x="connsiteX10544" y="connsiteY10544"/>
              </a:cxn>
              <a:cxn ang="0">
                <a:pos x="connsiteX10545" y="connsiteY10545"/>
              </a:cxn>
              <a:cxn ang="0">
                <a:pos x="connsiteX10546" y="connsiteY10546"/>
              </a:cxn>
              <a:cxn ang="0">
                <a:pos x="connsiteX10547" y="connsiteY10547"/>
              </a:cxn>
              <a:cxn ang="0">
                <a:pos x="connsiteX10548" y="connsiteY10548"/>
              </a:cxn>
              <a:cxn ang="0">
                <a:pos x="connsiteX10549" y="connsiteY10549"/>
              </a:cxn>
              <a:cxn ang="0">
                <a:pos x="connsiteX10550" y="connsiteY10550"/>
              </a:cxn>
              <a:cxn ang="0">
                <a:pos x="connsiteX10551" y="connsiteY10551"/>
              </a:cxn>
              <a:cxn ang="0">
                <a:pos x="connsiteX10552" y="connsiteY10552"/>
              </a:cxn>
              <a:cxn ang="0">
                <a:pos x="connsiteX10553" y="connsiteY10553"/>
              </a:cxn>
              <a:cxn ang="0">
                <a:pos x="connsiteX10554" y="connsiteY10554"/>
              </a:cxn>
              <a:cxn ang="0">
                <a:pos x="connsiteX10555" y="connsiteY10555"/>
              </a:cxn>
              <a:cxn ang="0">
                <a:pos x="connsiteX10556" y="connsiteY10556"/>
              </a:cxn>
              <a:cxn ang="0">
                <a:pos x="connsiteX10557" y="connsiteY10557"/>
              </a:cxn>
              <a:cxn ang="0">
                <a:pos x="connsiteX10558" y="connsiteY10558"/>
              </a:cxn>
              <a:cxn ang="0">
                <a:pos x="connsiteX10559" y="connsiteY10559"/>
              </a:cxn>
              <a:cxn ang="0">
                <a:pos x="connsiteX10560" y="connsiteY10560"/>
              </a:cxn>
              <a:cxn ang="0">
                <a:pos x="connsiteX10561" y="connsiteY10561"/>
              </a:cxn>
              <a:cxn ang="0">
                <a:pos x="connsiteX10562" y="connsiteY10562"/>
              </a:cxn>
              <a:cxn ang="0">
                <a:pos x="connsiteX10563" y="connsiteY10563"/>
              </a:cxn>
              <a:cxn ang="0">
                <a:pos x="connsiteX10564" y="connsiteY10564"/>
              </a:cxn>
              <a:cxn ang="0">
                <a:pos x="connsiteX10565" y="connsiteY10565"/>
              </a:cxn>
              <a:cxn ang="0">
                <a:pos x="connsiteX10566" y="connsiteY10566"/>
              </a:cxn>
              <a:cxn ang="0">
                <a:pos x="connsiteX10567" y="connsiteY10567"/>
              </a:cxn>
              <a:cxn ang="0">
                <a:pos x="connsiteX10568" y="connsiteY10568"/>
              </a:cxn>
              <a:cxn ang="0">
                <a:pos x="connsiteX10569" y="connsiteY10569"/>
              </a:cxn>
              <a:cxn ang="0">
                <a:pos x="connsiteX10570" y="connsiteY10570"/>
              </a:cxn>
              <a:cxn ang="0">
                <a:pos x="connsiteX10571" y="connsiteY10571"/>
              </a:cxn>
              <a:cxn ang="0">
                <a:pos x="connsiteX10572" y="connsiteY10572"/>
              </a:cxn>
              <a:cxn ang="0">
                <a:pos x="connsiteX10573" y="connsiteY10573"/>
              </a:cxn>
              <a:cxn ang="0">
                <a:pos x="connsiteX10574" y="connsiteY10574"/>
              </a:cxn>
              <a:cxn ang="0">
                <a:pos x="connsiteX10575" y="connsiteY10575"/>
              </a:cxn>
              <a:cxn ang="0">
                <a:pos x="connsiteX10576" y="connsiteY10576"/>
              </a:cxn>
              <a:cxn ang="0">
                <a:pos x="connsiteX10577" y="connsiteY10577"/>
              </a:cxn>
              <a:cxn ang="0">
                <a:pos x="connsiteX10578" y="connsiteY10578"/>
              </a:cxn>
              <a:cxn ang="0">
                <a:pos x="connsiteX10579" y="connsiteY10579"/>
              </a:cxn>
              <a:cxn ang="0">
                <a:pos x="connsiteX10580" y="connsiteY10580"/>
              </a:cxn>
              <a:cxn ang="0">
                <a:pos x="connsiteX10581" y="connsiteY10581"/>
              </a:cxn>
              <a:cxn ang="0">
                <a:pos x="connsiteX10582" y="connsiteY10582"/>
              </a:cxn>
              <a:cxn ang="0">
                <a:pos x="connsiteX10583" y="connsiteY10583"/>
              </a:cxn>
              <a:cxn ang="0">
                <a:pos x="connsiteX10584" y="connsiteY10584"/>
              </a:cxn>
              <a:cxn ang="0">
                <a:pos x="connsiteX10585" y="connsiteY10585"/>
              </a:cxn>
              <a:cxn ang="0">
                <a:pos x="connsiteX10586" y="connsiteY10586"/>
              </a:cxn>
              <a:cxn ang="0">
                <a:pos x="connsiteX10587" y="connsiteY10587"/>
              </a:cxn>
              <a:cxn ang="0">
                <a:pos x="connsiteX10588" y="connsiteY10588"/>
              </a:cxn>
              <a:cxn ang="0">
                <a:pos x="connsiteX10589" y="connsiteY10589"/>
              </a:cxn>
              <a:cxn ang="0">
                <a:pos x="connsiteX10590" y="connsiteY10590"/>
              </a:cxn>
              <a:cxn ang="0">
                <a:pos x="connsiteX10591" y="connsiteY10591"/>
              </a:cxn>
              <a:cxn ang="0">
                <a:pos x="connsiteX10592" y="connsiteY10592"/>
              </a:cxn>
              <a:cxn ang="0">
                <a:pos x="connsiteX10593" y="connsiteY10593"/>
              </a:cxn>
              <a:cxn ang="0">
                <a:pos x="connsiteX10594" y="connsiteY10594"/>
              </a:cxn>
              <a:cxn ang="0">
                <a:pos x="connsiteX10595" y="connsiteY10595"/>
              </a:cxn>
              <a:cxn ang="0">
                <a:pos x="connsiteX10596" y="connsiteY10596"/>
              </a:cxn>
              <a:cxn ang="0">
                <a:pos x="connsiteX10597" y="connsiteY10597"/>
              </a:cxn>
              <a:cxn ang="0">
                <a:pos x="connsiteX10598" y="connsiteY10598"/>
              </a:cxn>
              <a:cxn ang="0">
                <a:pos x="connsiteX10599" y="connsiteY10599"/>
              </a:cxn>
              <a:cxn ang="0">
                <a:pos x="connsiteX10600" y="connsiteY10600"/>
              </a:cxn>
              <a:cxn ang="0">
                <a:pos x="connsiteX10601" y="connsiteY10601"/>
              </a:cxn>
              <a:cxn ang="0">
                <a:pos x="connsiteX10602" y="connsiteY10602"/>
              </a:cxn>
              <a:cxn ang="0">
                <a:pos x="connsiteX10603" y="connsiteY10603"/>
              </a:cxn>
              <a:cxn ang="0">
                <a:pos x="connsiteX10604" y="connsiteY10604"/>
              </a:cxn>
              <a:cxn ang="0">
                <a:pos x="connsiteX10605" y="connsiteY10605"/>
              </a:cxn>
              <a:cxn ang="0">
                <a:pos x="connsiteX10606" y="connsiteY10606"/>
              </a:cxn>
              <a:cxn ang="0">
                <a:pos x="connsiteX10607" y="connsiteY10607"/>
              </a:cxn>
              <a:cxn ang="0">
                <a:pos x="connsiteX10608" y="connsiteY10608"/>
              </a:cxn>
              <a:cxn ang="0">
                <a:pos x="connsiteX10609" y="connsiteY10609"/>
              </a:cxn>
              <a:cxn ang="0">
                <a:pos x="connsiteX10610" y="connsiteY10610"/>
              </a:cxn>
              <a:cxn ang="0">
                <a:pos x="connsiteX10611" y="connsiteY10611"/>
              </a:cxn>
              <a:cxn ang="0">
                <a:pos x="connsiteX10612" y="connsiteY10612"/>
              </a:cxn>
              <a:cxn ang="0">
                <a:pos x="connsiteX10613" y="connsiteY10613"/>
              </a:cxn>
              <a:cxn ang="0">
                <a:pos x="connsiteX10614" y="connsiteY10614"/>
              </a:cxn>
              <a:cxn ang="0">
                <a:pos x="connsiteX10615" y="connsiteY10615"/>
              </a:cxn>
              <a:cxn ang="0">
                <a:pos x="connsiteX10616" y="connsiteY10616"/>
              </a:cxn>
              <a:cxn ang="0">
                <a:pos x="connsiteX10617" y="connsiteY10617"/>
              </a:cxn>
              <a:cxn ang="0">
                <a:pos x="connsiteX10618" y="connsiteY10618"/>
              </a:cxn>
              <a:cxn ang="0">
                <a:pos x="connsiteX10619" y="connsiteY10619"/>
              </a:cxn>
              <a:cxn ang="0">
                <a:pos x="connsiteX10620" y="connsiteY10620"/>
              </a:cxn>
              <a:cxn ang="0">
                <a:pos x="connsiteX10621" y="connsiteY10621"/>
              </a:cxn>
              <a:cxn ang="0">
                <a:pos x="connsiteX10622" y="connsiteY10622"/>
              </a:cxn>
              <a:cxn ang="0">
                <a:pos x="connsiteX10623" y="connsiteY10623"/>
              </a:cxn>
              <a:cxn ang="0">
                <a:pos x="connsiteX10624" y="connsiteY10624"/>
              </a:cxn>
              <a:cxn ang="0">
                <a:pos x="connsiteX10625" y="connsiteY10625"/>
              </a:cxn>
              <a:cxn ang="0">
                <a:pos x="connsiteX10626" y="connsiteY10626"/>
              </a:cxn>
              <a:cxn ang="0">
                <a:pos x="connsiteX10627" y="connsiteY10627"/>
              </a:cxn>
              <a:cxn ang="0">
                <a:pos x="connsiteX10628" y="connsiteY10628"/>
              </a:cxn>
              <a:cxn ang="0">
                <a:pos x="connsiteX10629" y="connsiteY10629"/>
              </a:cxn>
              <a:cxn ang="0">
                <a:pos x="connsiteX10630" y="connsiteY10630"/>
              </a:cxn>
              <a:cxn ang="0">
                <a:pos x="connsiteX10631" y="connsiteY10631"/>
              </a:cxn>
              <a:cxn ang="0">
                <a:pos x="connsiteX10632" y="connsiteY10632"/>
              </a:cxn>
              <a:cxn ang="0">
                <a:pos x="connsiteX10633" y="connsiteY10633"/>
              </a:cxn>
              <a:cxn ang="0">
                <a:pos x="connsiteX10634" y="connsiteY10634"/>
              </a:cxn>
              <a:cxn ang="0">
                <a:pos x="connsiteX10635" y="connsiteY10635"/>
              </a:cxn>
              <a:cxn ang="0">
                <a:pos x="connsiteX10636" y="connsiteY10636"/>
              </a:cxn>
              <a:cxn ang="0">
                <a:pos x="connsiteX10637" y="connsiteY10637"/>
              </a:cxn>
              <a:cxn ang="0">
                <a:pos x="connsiteX10638" y="connsiteY10638"/>
              </a:cxn>
              <a:cxn ang="0">
                <a:pos x="connsiteX10639" y="connsiteY10639"/>
              </a:cxn>
              <a:cxn ang="0">
                <a:pos x="connsiteX10640" y="connsiteY10640"/>
              </a:cxn>
              <a:cxn ang="0">
                <a:pos x="connsiteX10641" y="connsiteY10641"/>
              </a:cxn>
              <a:cxn ang="0">
                <a:pos x="connsiteX10642" y="connsiteY10642"/>
              </a:cxn>
              <a:cxn ang="0">
                <a:pos x="connsiteX10643" y="connsiteY10643"/>
              </a:cxn>
              <a:cxn ang="0">
                <a:pos x="connsiteX10644" y="connsiteY10644"/>
              </a:cxn>
              <a:cxn ang="0">
                <a:pos x="connsiteX10645" y="connsiteY10645"/>
              </a:cxn>
              <a:cxn ang="0">
                <a:pos x="connsiteX10646" y="connsiteY10646"/>
              </a:cxn>
              <a:cxn ang="0">
                <a:pos x="connsiteX10647" y="connsiteY10647"/>
              </a:cxn>
              <a:cxn ang="0">
                <a:pos x="connsiteX10648" y="connsiteY10648"/>
              </a:cxn>
              <a:cxn ang="0">
                <a:pos x="connsiteX10649" y="connsiteY10649"/>
              </a:cxn>
              <a:cxn ang="0">
                <a:pos x="connsiteX10650" y="connsiteY10650"/>
              </a:cxn>
              <a:cxn ang="0">
                <a:pos x="connsiteX10651" y="connsiteY10651"/>
              </a:cxn>
              <a:cxn ang="0">
                <a:pos x="connsiteX10652" y="connsiteY10652"/>
              </a:cxn>
              <a:cxn ang="0">
                <a:pos x="connsiteX10653" y="connsiteY10653"/>
              </a:cxn>
              <a:cxn ang="0">
                <a:pos x="connsiteX10654" y="connsiteY10654"/>
              </a:cxn>
              <a:cxn ang="0">
                <a:pos x="connsiteX10655" y="connsiteY10655"/>
              </a:cxn>
              <a:cxn ang="0">
                <a:pos x="connsiteX10656" y="connsiteY10656"/>
              </a:cxn>
              <a:cxn ang="0">
                <a:pos x="connsiteX10657" y="connsiteY10657"/>
              </a:cxn>
              <a:cxn ang="0">
                <a:pos x="connsiteX10658" y="connsiteY10658"/>
              </a:cxn>
              <a:cxn ang="0">
                <a:pos x="connsiteX10659" y="connsiteY10659"/>
              </a:cxn>
              <a:cxn ang="0">
                <a:pos x="connsiteX10660" y="connsiteY10660"/>
              </a:cxn>
              <a:cxn ang="0">
                <a:pos x="connsiteX10661" y="connsiteY10661"/>
              </a:cxn>
              <a:cxn ang="0">
                <a:pos x="connsiteX10662" y="connsiteY10662"/>
              </a:cxn>
              <a:cxn ang="0">
                <a:pos x="connsiteX10663" y="connsiteY10663"/>
              </a:cxn>
              <a:cxn ang="0">
                <a:pos x="connsiteX10664" y="connsiteY10664"/>
              </a:cxn>
              <a:cxn ang="0">
                <a:pos x="connsiteX10665" y="connsiteY10665"/>
              </a:cxn>
              <a:cxn ang="0">
                <a:pos x="connsiteX10666" y="connsiteY10666"/>
              </a:cxn>
              <a:cxn ang="0">
                <a:pos x="connsiteX10667" y="connsiteY10667"/>
              </a:cxn>
              <a:cxn ang="0">
                <a:pos x="connsiteX10668" y="connsiteY10668"/>
              </a:cxn>
              <a:cxn ang="0">
                <a:pos x="connsiteX10669" y="connsiteY10669"/>
              </a:cxn>
              <a:cxn ang="0">
                <a:pos x="connsiteX10670" y="connsiteY10670"/>
              </a:cxn>
              <a:cxn ang="0">
                <a:pos x="connsiteX10671" y="connsiteY10671"/>
              </a:cxn>
              <a:cxn ang="0">
                <a:pos x="connsiteX10672" y="connsiteY10672"/>
              </a:cxn>
              <a:cxn ang="0">
                <a:pos x="connsiteX10673" y="connsiteY10673"/>
              </a:cxn>
              <a:cxn ang="0">
                <a:pos x="connsiteX10674" y="connsiteY10674"/>
              </a:cxn>
              <a:cxn ang="0">
                <a:pos x="connsiteX10675" y="connsiteY10675"/>
              </a:cxn>
              <a:cxn ang="0">
                <a:pos x="connsiteX10676" y="connsiteY10676"/>
              </a:cxn>
              <a:cxn ang="0">
                <a:pos x="connsiteX10677" y="connsiteY10677"/>
              </a:cxn>
              <a:cxn ang="0">
                <a:pos x="connsiteX10678" y="connsiteY10678"/>
              </a:cxn>
              <a:cxn ang="0">
                <a:pos x="connsiteX10679" y="connsiteY10679"/>
              </a:cxn>
              <a:cxn ang="0">
                <a:pos x="connsiteX10680" y="connsiteY10680"/>
              </a:cxn>
              <a:cxn ang="0">
                <a:pos x="connsiteX10681" y="connsiteY10681"/>
              </a:cxn>
              <a:cxn ang="0">
                <a:pos x="connsiteX10682" y="connsiteY10682"/>
              </a:cxn>
              <a:cxn ang="0">
                <a:pos x="connsiteX10683" y="connsiteY10683"/>
              </a:cxn>
              <a:cxn ang="0">
                <a:pos x="connsiteX10684" y="connsiteY10684"/>
              </a:cxn>
              <a:cxn ang="0">
                <a:pos x="connsiteX10685" y="connsiteY10685"/>
              </a:cxn>
              <a:cxn ang="0">
                <a:pos x="connsiteX10686" y="connsiteY10686"/>
              </a:cxn>
              <a:cxn ang="0">
                <a:pos x="connsiteX10687" y="connsiteY10687"/>
              </a:cxn>
              <a:cxn ang="0">
                <a:pos x="connsiteX10688" y="connsiteY10688"/>
              </a:cxn>
              <a:cxn ang="0">
                <a:pos x="connsiteX10689" y="connsiteY10689"/>
              </a:cxn>
              <a:cxn ang="0">
                <a:pos x="connsiteX10690" y="connsiteY10690"/>
              </a:cxn>
              <a:cxn ang="0">
                <a:pos x="connsiteX10691" y="connsiteY10691"/>
              </a:cxn>
              <a:cxn ang="0">
                <a:pos x="connsiteX10692" y="connsiteY10692"/>
              </a:cxn>
              <a:cxn ang="0">
                <a:pos x="connsiteX10693" y="connsiteY10693"/>
              </a:cxn>
              <a:cxn ang="0">
                <a:pos x="connsiteX10694" y="connsiteY10694"/>
              </a:cxn>
              <a:cxn ang="0">
                <a:pos x="connsiteX10695" y="connsiteY10695"/>
              </a:cxn>
              <a:cxn ang="0">
                <a:pos x="connsiteX10696" y="connsiteY10696"/>
              </a:cxn>
              <a:cxn ang="0">
                <a:pos x="connsiteX10697" y="connsiteY10697"/>
              </a:cxn>
              <a:cxn ang="0">
                <a:pos x="connsiteX10698" y="connsiteY10698"/>
              </a:cxn>
              <a:cxn ang="0">
                <a:pos x="connsiteX10699" y="connsiteY10699"/>
              </a:cxn>
              <a:cxn ang="0">
                <a:pos x="connsiteX10700" y="connsiteY10700"/>
              </a:cxn>
              <a:cxn ang="0">
                <a:pos x="connsiteX10701" y="connsiteY10701"/>
              </a:cxn>
              <a:cxn ang="0">
                <a:pos x="connsiteX10702" y="connsiteY10702"/>
              </a:cxn>
              <a:cxn ang="0">
                <a:pos x="connsiteX10703" y="connsiteY10703"/>
              </a:cxn>
              <a:cxn ang="0">
                <a:pos x="connsiteX10704" y="connsiteY10704"/>
              </a:cxn>
              <a:cxn ang="0">
                <a:pos x="connsiteX10705" y="connsiteY10705"/>
              </a:cxn>
              <a:cxn ang="0">
                <a:pos x="connsiteX10706" y="connsiteY10706"/>
              </a:cxn>
              <a:cxn ang="0">
                <a:pos x="connsiteX10707" y="connsiteY10707"/>
              </a:cxn>
              <a:cxn ang="0">
                <a:pos x="connsiteX10708" y="connsiteY10708"/>
              </a:cxn>
              <a:cxn ang="0">
                <a:pos x="connsiteX10709" y="connsiteY10709"/>
              </a:cxn>
              <a:cxn ang="0">
                <a:pos x="connsiteX10710" y="connsiteY10710"/>
              </a:cxn>
              <a:cxn ang="0">
                <a:pos x="connsiteX10711" y="connsiteY10711"/>
              </a:cxn>
              <a:cxn ang="0">
                <a:pos x="connsiteX10712" y="connsiteY10712"/>
              </a:cxn>
              <a:cxn ang="0">
                <a:pos x="connsiteX10713" y="connsiteY10713"/>
              </a:cxn>
              <a:cxn ang="0">
                <a:pos x="connsiteX10714" y="connsiteY10714"/>
              </a:cxn>
              <a:cxn ang="0">
                <a:pos x="connsiteX10715" y="connsiteY10715"/>
              </a:cxn>
              <a:cxn ang="0">
                <a:pos x="connsiteX10716" y="connsiteY10716"/>
              </a:cxn>
              <a:cxn ang="0">
                <a:pos x="connsiteX10717" y="connsiteY10717"/>
              </a:cxn>
              <a:cxn ang="0">
                <a:pos x="connsiteX10718" y="connsiteY10718"/>
              </a:cxn>
              <a:cxn ang="0">
                <a:pos x="connsiteX10719" y="connsiteY10719"/>
              </a:cxn>
              <a:cxn ang="0">
                <a:pos x="connsiteX10720" y="connsiteY10720"/>
              </a:cxn>
              <a:cxn ang="0">
                <a:pos x="connsiteX10721" y="connsiteY10721"/>
              </a:cxn>
              <a:cxn ang="0">
                <a:pos x="connsiteX10722" y="connsiteY10722"/>
              </a:cxn>
              <a:cxn ang="0">
                <a:pos x="connsiteX10723" y="connsiteY10723"/>
              </a:cxn>
              <a:cxn ang="0">
                <a:pos x="connsiteX10724" y="connsiteY10724"/>
              </a:cxn>
              <a:cxn ang="0">
                <a:pos x="connsiteX10725" y="connsiteY10725"/>
              </a:cxn>
              <a:cxn ang="0">
                <a:pos x="connsiteX10726" y="connsiteY10726"/>
              </a:cxn>
              <a:cxn ang="0">
                <a:pos x="connsiteX10727" y="connsiteY10727"/>
              </a:cxn>
              <a:cxn ang="0">
                <a:pos x="connsiteX10728" y="connsiteY10728"/>
              </a:cxn>
              <a:cxn ang="0">
                <a:pos x="connsiteX10729" y="connsiteY10729"/>
              </a:cxn>
              <a:cxn ang="0">
                <a:pos x="connsiteX10730" y="connsiteY10730"/>
              </a:cxn>
              <a:cxn ang="0">
                <a:pos x="connsiteX10731" y="connsiteY10731"/>
              </a:cxn>
              <a:cxn ang="0">
                <a:pos x="connsiteX10732" y="connsiteY10732"/>
              </a:cxn>
              <a:cxn ang="0">
                <a:pos x="connsiteX10733" y="connsiteY10733"/>
              </a:cxn>
              <a:cxn ang="0">
                <a:pos x="connsiteX10734" y="connsiteY10734"/>
              </a:cxn>
              <a:cxn ang="0">
                <a:pos x="connsiteX10735" y="connsiteY10735"/>
              </a:cxn>
              <a:cxn ang="0">
                <a:pos x="connsiteX10736" y="connsiteY10736"/>
              </a:cxn>
              <a:cxn ang="0">
                <a:pos x="connsiteX10737" y="connsiteY10737"/>
              </a:cxn>
              <a:cxn ang="0">
                <a:pos x="connsiteX10738" y="connsiteY10738"/>
              </a:cxn>
              <a:cxn ang="0">
                <a:pos x="connsiteX10739" y="connsiteY10739"/>
              </a:cxn>
              <a:cxn ang="0">
                <a:pos x="connsiteX10740" y="connsiteY10740"/>
              </a:cxn>
              <a:cxn ang="0">
                <a:pos x="connsiteX10741" y="connsiteY10741"/>
              </a:cxn>
              <a:cxn ang="0">
                <a:pos x="connsiteX10742" y="connsiteY10742"/>
              </a:cxn>
              <a:cxn ang="0">
                <a:pos x="connsiteX10743" y="connsiteY10743"/>
              </a:cxn>
              <a:cxn ang="0">
                <a:pos x="connsiteX10744" y="connsiteY10744"/>
              </a:cxn>
              <a:cxn ang="0">
                <a:pos x="connsiteX10745" y="connsiteY10745"/>
              </a:cxn>
              <a:cxn ang="0">
                <a:pos x="connsiteX10746" y="connsiteY10746"/>
              </a:cxn>
              <a:cxn ang="0">
                <a:pos x="connsiteX10747" y="connsiteY10747"/>
              </a:cxn>
              <a:cxn ang="0">
                <a:pos x="connsiteX10748" y="connsiteY10748"/>
              </a:cxn>
              <a:cxn ang="0">
                <a:pos x="connsiteX10749" y="connsiteY10749"/>
              </a:cxn>
              <a:cxn ang="0">
                <a:pos x="connsiteX10750" y="connsiteY10750"/>
              </a:cxn>
              <a:cxn ang="0">
                <a:pos x="connsiteX10751" y="connsiteY10751"/>
              </a:cxn>
              <a:cxn ang="0">
                <a:pos x="connsiteX10752" y="connsiteY10752"/>
              </a:cxn>
              <a:cxn ang="0">
                <a:pos x="connsiteX10753" y="connsiteY10753"/>
              </a:cxn>
              <a:cxn ang="0">
                <a:pos x="connsiteX10754" y="connsiteY10754"/>
              </a:cxn>
              <a:cxn ang="0">
                <a:pos x="connsiteX10755" y="connsiteY10755"/>
              </a:cxn>
              <a:cxn ang="0">
                <a:pos x="connsiteX10756" y="connsiteY10756"/>
              </a:cxn>
              <a:cxn ang="0">
                <a:pos x="connsiteX10757" y="connsiteY10757"/>
              </a:cxn>
              <a:cxn ang="0">
                <a:pos x="connsiteX10758" y="connsiteY10758"/>
              </a:cxn>
              <a:cxn ang="0">
                <a:pos x="connsiteX10759" y="connsiteY10759"/>
              </a:cxn>
              <a:cxn ang="0">
                <a:pos x="connsiteX10760" y="connsiteY10760"/>
              </a:cxn>
              <a:cxn ang="0">
                <a:pos x="connsiteX10761" y="connsiteY10761"/>
              </a:cxn>
              <a:cxn ang="0">
                <a:pos x="connsiteX10762" y="connsiteY10762"/>
              </a:cxn>
              <a:cxn ang="0">
                <a:pos x="connsiteX10763" y="connsiteY10763"/>
              </a:cxn>
              <a:cxn ang="0">
                <a:pos x="connsiteX10764" y="connsiteY10764"/>
              </a:cxn>
              <a:cxn ang="0">
                <a:pos x="connsiteX10765" y="connsiteY10765"/>
              </a:cxn>
              <a:cxn ang="0">
                <a:pos x="connsiteX10766" y="connsiteY10766"/>
              </a:cxn>
              <a:cxn ang="0">
                <a:pos x="connsiteX10767" y="connsiteY10767"/>
              </a:cxn>
              <a:cxn ang="0">
                <a:pos x="connsiteX10768" y="connsiteY10768"/>
              </a:cxn>
              <a:cxn ang="0">
                <a:pos x="connsiteX10769" y="connsiteY10769"/>
              </a:cxn>
              <a:cxn ang="0">
                <a:pos x="connsiteX10770" y="connsiteY10770"/>
              </a:cxn>
              <a:cxn ang="0">
                <a:pos x="connsiteX10771" y="connsiteY10771"/>
              </a:cxn>
              <a:cxn ang="0">
                <a:pos x="connsiteX10772" y="connsiteY10772"/>
              </a:cxn>
              <a:cxn ang="0">
                <a:pos x="connsiteX10773" y="connsiteY10773"/>
              </a:cxn>
              <a:cxn ang="0">
                <a:pos x="connsiteX10774" y="connsiteY10774"/>
              </a:cxn>
              <a:cxn ang="0">
                <a:pos x="connsiteX10775" y="connsiteY10775"/>
              </a:cxn>
              <a:cxn ang="0">
                <a:pos x="connsiteX10776" y="connsiteY10776"/>
              </a:cxn>
              <a:cxn ang="0">
                <a:pos x="connsiteX10777" y="connsiteY10777"/>
              </a:cxn>
              <a:cxn ang="0">
                <a:pos x="connsiteX10778" y="connsiteY10778"/>
              </a:cxn>
              <a:cxn ang="0">
                <a:pos x="connsiteX10779" y="connsiteY10779"/>
              </a:cxn>
              <a:cxn ang="0">
                <a:pos x="connsiteX10780" y="connsiteY10780"/>
              </a:cxn>
              <a:cxn ang="0">
                <a:pos x="connsiteX10781" y="connsiteY10781"/>
              </a:cxn>
              <a:cxn ang="0">
                <a:pos x="connsiteX10782" y="connsiteY10782"/>
              </a:cxn>
              <a:cxn ang="0">
                <a:pos x="connsiteX10783" y="connsiteY10783"/>
              </a:cxn>
              <a:cxn ang="0">
                <a:pos x="connsiteX10784" y="connsiteY10784"/>
              </a:cxn>
              <a:cxn ang="0">
                <a:pos x="connsiteX10785" y="connsiteY10785"/>
              </a:cxn>
              <a:cxn ang="0">
                <a:pos x="connsiteX10786" y="connsiteY10786"/>
              </a:cxn>
              <a:cxn ang="0">
                <a:pos x="connsiteX10787" y="connsiteY10787"/>
              </a:cxn>
              <a:cxn ang="0">
                <a:pos x="connsiteX10788" y="connsiteY10788"/>
              </a:cxn>
              <a:cxn ang="0">
                <a:pos x="connsiteX10789" y="connsiteY10789"/>
              </a:cxn>
              <a:cxn ang="0">
                <a:pos x="connsiteX10790" y="connsiteY10790"/>
              </a:cxn>
              <a:cxn ang="0">
                <a:pos x="connsiteX10791" y="connsiteY10791"/>
              </a:cxn>
              <a:cxn ang="0">
                <a:pos x="connsiteX10792" y="connsiteY10792"/>
              </a:cxn>
              <a:cxn ang="0">
                <a:pos x="connsiteX10793" y="connsiteY10793"/>
              </a:cxn>
              <a:cxn ang="0">
                <a:pos x="connsiteX10794" y="connsiteY10794"/>
              </a:cxn>
              <a:cxn ang="0">
                <a:pos x="connsiteX10795" y="connsiteY10795"/>
              </a:cxn>
              <a:cxn ang="0">
                <a:pos x="connsiteX10796" y="connsiteY10796"/>
              </a:cxn>
              <a:cxn ang="0">
                <a:pos x="connsiteX10797" y="connsiteY10797"/>
              </a:cxn>
              <a:cxn ang="0">
                <a:pos x="connsiteX10798" y="connsiteY10798"/>
              </a:cxn>
              <a:cxn ang="0">
                <a:pos x="connsiteX10799" y="connsiteY10799"/>
              </a:cxn>
              <a:cxn ang="0">
                <a:pos x="connsiteX10800" y="connsiteY10800"/>
              </a:cxn>
              <a:cxn ang="0">
                <a:pos x="connsiteX10801" y="connsiteY10801"/>
              </a:cxn>
              <a:cxn ang="0">
                <a:pos x="connsiteX10802" y="connsiteY10802"/>
              </a:cxn>
              <a:cxn ang="0">
                <a:pos x="connsiteX10803" y="connsiteY10803"/>
              </a:cxn>
              <a:cxn ang="0">
                <a:pos x="connsiteX10804" y="connsiteY10804"/>
              </a:cxn>
              <a:cxn ang="0">
                <a:pos x="connsiteX10805" y="connsiteY10805"/>
              </a:cxn>
              <a:cxn ang="0">
                <a:pos x="connsiteX10806" y="connsiteY10806"/>
              </a:cxn>
              <a:cxn ang="0">
                <a:pos x="connsiteX10807" y="connsiteY10807"/>
              </a:cxn>
              <a:cxn ang="0">
                <a:pos x="connsiteX10808" y="connsiteY10808"/>
              </a:cxn>
              <a:cxn ang="0">
                <a:pos x="connsiteX10809" y="connsiteY10809"/>
              </a:cxn>
              <a:cxn ang="0">
                <a:pos x="connsiteX10810" y="connsiteY10810"/>
              </a:cxn>
              <a:cxn ang="0">
                <a:pos x="connsiteX10811" y="connsiteY10811"/>
              </a:cxn>
              <a:cxn ang="0">
                <a:pos x="connsiteX10812" y="connsiteY10812"/>
              </a:cxn>
              <a:cxn ang="0">
                <a:pos x="connsiteX10813" y="connsiteY10813"/>
              </a:cxn>
              <a:cxn ang="0">
                <a:pos x="connsiteX10814" y="connsiteY10814"/>
              </a:cxn>
              <a:cxn ang="0">
                <a:pos x="connsiteX10815" y="connsiteY10815"/>
              </a:cxn>
              <a:cxn ang="0">
                <a:pos x="connsiteX10816" y="connsiteY10816"/>
              </a:cxn>
              <a:cxn ang="0">
                <a:pos x="connsiteX10817" y="connsiteY10817"/>
              </a:cxn>
              <a:cxn ang="0">
                <a:pos x="connsiteX10818" y="connsiteY10818"/>
              </a:cxn>
              <a:cxn ang="0">
                <a:pos x="connsiteX10819" y="connsiteY10819"/>
              </a:cxn>
              <a:cxn ang="0">
                <a:pos x="connsiteX10820" y="connsiteY10820"/>
              </a:cxn>
              <a:cxn ang="0">
                <a:pos x="connsiteX10821" y="connsiteY10821"/>
              </a:cxn>
              <a:cxn ang="0">
                <a:pos x="connsiteX10822" y="connsiteY10822"/>
              </a:cxn>
              <a:cxn ang="0">
                <a:pos x="connsiteX10823" y="connsiteY10823"/>
              </a:cxn>
              <a:cxn ang="0">
                <a:pos x="connsiteX10824" y="connsiteY10824"/>
              </a:cxn>
              <a:cxn ang="0">
                <a:pos x="connsiteX10825" y="connsiteY10825"/>
              </a:cxn>
              <a:cxn ang="0">
                <a:pos x="connsiteX10826" y="connsiteY10826"/>
              </a:cxn>
              <a:cxn ang="0">
                <a:pos x="connsiteX10827" y="connsiteY10827"/>
              </a:cxn>
              <a:cxn ang="0">
                <a:pos x="connsiteX10828" y="connsiteY10828"/>
              </a:cxn>
              <a:cxn ang="0">
                <a:pos x="connsiteX10829" y="connsiteY10829"/>
              </a:cxn>
              <a:cxn ang="0">
                <a:pos x="connsiteX10830" y="connsiteY10830"/>
              </a:cxn>
              <a:cxn ang="0">
                <a:pos x="connsiteX10831" y="connsiteY10831"/>
              </a:cxn>
              <a:cxn ang="0">
                <a:pos x="connsiteX10832" y="connsiteY10832"/>
              </a:cxn>
              <a:cxn ang="0">
                <a:pos x="connsiteX10833" y="connsiteY10833"/>
              </a:cxn>
              <a:cxn ang="0">
                <a:pos x="connsiteX10834" y="connsiteY10834"/>
              </a:cxn>
              <a:cxn ang="0">
                <a:pos x="connsiteX10835" y="connsiteY10835"/>
              </a:cxn>
              <a:cxn ang="0">
                <a:pos x="connsiteX10836" y="connsiteY10836"/>
              </a:cxn>
              <a:cxn ang="0">
                <a:pos x="connsiteX10837" y="connsiteY10837"/>
              </a:cxn>
              <a:cxn ang="0">
                <a:pos x="connsiteX10838" y="connsiteY10838"/>
              </a:cxn>
              <a:cxn ang="0">
                <a:pos x="connsiteX10839" y="connsiteY10839"/>
              </a:cxn>
              <a:cxn ang="0">
                <a:pos x="connsiteX10840" y="connsiteY10840"/>
              </a:cxn>
              <a:cxn ang="0">
                <a:pos x="connsiteX10841" y="connsiteY10841"/>
              </a:cxn>
              <a:cxn ang="0">
                <a:pos x="connsiteX10842" y="connsiteY10842"/>
              </a:cxn>
              <a:cxn ang="0">
                <a:pos x="connsiteX10843" y="connsiteY10843"/>
              </a:cxn>
              <a:cxn ang="0">
                <a:pos x="connsiteX10844" y="connsiteY10844"/>
              </a:cxn>
              <a:cxn ang="0">
                <a:pos x="connsiteX10845" y="connsiteY10845"/>
              </a:cxn>
              <a:cxn ang="0">
                <a:pos x="connsiteX10846" y="connsiteY10846"/>
              </a:cxn>
              <a:cxn ang="0">
                <a:pos x="connsiteX10847" y="connsiteY10847"/>
              </a:cxn>
              <a:cxn ang="0">
                <a:pos x="connsiteX10848" y="connsiteY10848"/>
              </a:cxn>
              <a:cxn ang="0">
                <a:pos x="connsiteX10849" y="connsiteY10849"/>
              </a:cxn>
              <a:cxn ang="0">
                <a:pos x="connsiteX10850" y="connsiteY10850"/>
              </a:cxn>
              <a:cxn ang="0">
                <a:pos x="connsiteX10851" y="connsiteY10851"/>
              </a:cxn>
              <a:cxn ang="0">
                <a:pos x="connsiteX10852" y="connsiteY10852"/>
              </a:cxn>
              <a:cxn ang="0">
                <a:pos x="connsiteX10853" y="connsiteY10853"/>
              </a:cxn>
              <a:cxn ang="0">
                <a:pos x="connsiteX10854" y="connsiteY10854"/>
              </a:cxn>
              <a:cxn ang="0">
                <a:pos x="connsiteX10855" y="connsiteY10855"/>
              </a:cxn>
              <a:cxn ang="0">
                <a:pos x="connsiteX10856" y="connsiteY10856"/>
              </a:cxn>
              <a:cxn ang="0">
                <a:pos x="connsiteX10857" y="connsiteY10857"/>
              </a:cxn>
              <a:cxn ang="0">
                <a:pos x="connsiteX10858" y="connsiteY10858"/>
              </a:cxn>
              <a:cxn ang="0">
                <a:pos x="connsiteX10859" y="connsiteY10859"/>
              </a:cxn>
              <a:cxn ang="0">
                <a:pos x="connsiteX10860" y="connsiteY10860"/>
              </a:cxn>
              <a:cxn ang="0">
                <a:pos x="connsiteX10861" y="connsiteY10861"/>
              </a:cxn>
              <a:cxn ang="0">
                <a:pos x="connsiteX10862" y="connsiteY10862"/>
              </a:cxn>
              <a:cxn ang="0">
                <a:pos x="connsiteX10863" y="connsiteY10863"/>
              </a:cxn>
              <a:cxn ang="0">
                <a:pos x="connsiteX10864" y="connsiteY10864"/>
              </a:cxn>
              <a:cxn ang="0">
                <a:pos x="connsiteX10865" y="connsiteY10865"/>
              </a:cxn>
              <a:cxn ang="0">
                <a:pos x="connsiteX10866" y="connsiteY10866"/>
              </a:cxn>
              <a:cxn ang="0">
                <a:pos x="connsiteX10867" y="connsiteY10867"/>
              </a:cxn>
              <a:cxn ang="0">
                <a:pos x="connsiteX10868" y="connsiteY10868"/>
              </a:cxn>
              <a:cxn ang="0">
                <a:pos x="connsiteX10869" y="connsiteY10869"/>
              </a:cxn>
              <a:cxn ang="0">
                <a:pos x="connsiteX10870" y="connsiteY10870"/>
              </a:cxn>
              <a:cxn ang="0">
                <a:pos x="connsiteX10871" y="connsiteY10871"/>
              </a:cxn>
              <a:cxn ang="0">
                <a:pos x="connsiteX10872" y="connsiteY10872"/>
              </a:cxn>
              <a:cxn ang="0">
                <a:pos x="connsiteX10873" y="connsiteY10873"/>
              </a:cxn>
              <a:cxn ang="0">
                <a:pos x="connsiteX10874" y="connsiteY10874"/>
              </a:cxn>
              <a:cxn ang="0">
                <a:pos x="connsiteX10875" y="connsiteY10875"/>
              </a:cxn>
              <a:cxn ang="0">
                <a:pos x="connsiteX10876" y="connsiteY10876"/>
              </a:cxn>
              <a:cxn ang="0">
                <a:pos x="connsiteX10877" y="connsiteY10877"/>
              </a:cxn>
              <a:cxn ang="0">
                <a:pos x="connsiteX10878" y="connsiteY10878"/>
              </a:cxn>
              <a:cxn ang="0">
                <a:pos x="connsiteX10879" y="connsiteY10879"/>
              </a:cxn>
              <a:cxn ang="0">
                <a:pos x="connsiteX10880" y="connsiteY10880"/>
              </a:cxn>
              <a:cxn ang="0">
                <a:pos x="connsiteX10881" y="connsiteY10881"/>
              </a:cxn>
              <a:cxn ang="0">
                <a:pos x="connsiteX10882" y="connsiteY10882"/>
              </a:cxn>
              <a:cxn ang="0">
                <a:pos x="connsiteX10883" y="connsiteY10883"/>
              </a:cxn>
              <a:cxn ang="0">
                <a:pos x="connsiteX10884" y="connsiteY10884"/>
              </a:cxn>
              <a:cxn ang="0">
                <a:pos x="connsiteX10885" y="connsiteY10885"/>
              </a:cxn>
              <a:cxn ang="0">
                <a:pos x="connsiteX10886" y="connsiteY10886"/>
              </a:cxn>
              <a:cxn ang="0">
                <a:pos x="connsiteX10887" y="connsiteY10887"/>
              </a:cxn>
              <a:cxn ang="0">
                <a:pos x="connsiteX10888" y="connsiteY10888"/>
              </a:cxn>
              <a:cxn ang="0">
                <a:pos x="connsiteX10889" y="connsiteY10889"/>
              </a:cxn>
              <a:cxn ang="0">
                <a:pos x="connsiteX10890" y="connsiteY10890"/>
              </a:cxn>
              <a:cxn ang="0">
                <a:pos x="connsiteX10891" y="connsiteY10891"/>
              </a:cxn>
              <a:cxn ang="0">
                <a:pos x="connsiteX10892" y="connsiteY10892"/>
              </a:cxn>
              <a:cxn ang="0">
                <a:pos x="connsiteX10893" y="connsiteY10893"/>
              </a:cxn>
              <a:cxn ang="0">
                <a:pos x="connsiteX10894" y="connsiteY10894"/>
              </a:cxn>
              <a:cxn ang="0">
                <a:pos x="connsiteX10895" y="connsiteY10895"/>
              </a:cxn>
              <a:cxn ang="0">
                <a:pos x="connsiteX10896" y="connsiteY10896"/>
              </a:cxn>
              <a:cxn ang="0">
                <a:pos x="connsiteX10897" y="connsiteY10897"/>
              </a:cxn>
              <a:cxn ang="0">
                <a:pos x="connsiteX10898" y="connsiteY10898"/>
              </a:cxn>
              <a:cxn ang="0">
                <a:pos x="connsiteX10899" y="connsiteY10899"/>
              </a:cxn>
              <a:cxn ang="0">
                <a:pos x="connsiteX10900" y="connsiteY10900"/>
              </a:cxn>
              <a:cxn ang="0">
                <a:pos x="connsiteX10901" y="connsiteY10901"/>
              </a:cxn>
              <a:cxn ang="0">
                <a:pos x="connsiteX10902" y="connsiteY10902"/>
              </a:cxn>
              <a:cxn ang="0">
                <a:pos x="connsiteX10903" y="connsiteY10903"/>
              </a:cxn>
              <a:cxn ang="0">
                <a:pos x="connsiteX10904" y="connsiteY10904"/>
              </a:cxn>
              <a:cxn ang="0">
                <a:pos x="connsiteX10905" y="connsiteY10905"/>
              </a:cxn>
              <a:cxn ang="0">
                <a:pos x="connsiteX10906" y="connsiteY10906"/>
              </a:cxn>
              <a:cxn ang="0">
                <a:pos x="connsiteX10907" y="connsiteY10907"/>
              </a:cxn>
              <a:cxn ang="0">
                <a:pos x="connsiteX10908" y="connsiteY10908"/>
              </a:cxn>
              <a:cxn ang="0">
                <a:pos x="connsiteX10909" y="connsiteY10909"/>
              </a:cxn>
              <a:cxn ang="0">
                <a:pos x="connsiteX10910" y="connsiteY10910"/>
              </a:cxn>
              <a:cxn ang="0">
                <a:pos x="connsiteX10911" y="connsiteY10911"/>
              </a:cxn>
              <a:cxn ang="0">
                <a:pos x="connsiteX10912" y="connsiteY10912"/>
              </a:cxn>
              <a:cxn ang="0">
                <a:pos x="connsiteX10913" y="connsiteY10913"/>
              </a:cxn>
              <a:cxn ang="0">
                <a:pos x="connsiteX10914" y="connsiteY10914"/>
              </a:cxn>
              <a:cxn ang="0">
                <a:pos x="connsiteX10915" y="connsiteY10915"/>
              </a:cxn>
              <a:cxn ang="0">
                <a:pos x="connsiteX10916" y="connsiteY10916"/>
              </a:cxn>
              <a:cxn ang="0">
                <a:pos x="connsiteX10917" y="connsiteY10917"/>
              </a:cxn>
              <a:cxn ang="0">
                <a:pos x="connsiteX10918" y="connsiteY10918"/>
              </a:cxn>
              <a:cxn ang="0">
                <a:pos x="connsiteX10919" y="connsiteY10919"/>
              </a:cxn>
              <a:cxn ang="0">
                <a:pos x="connsiteX10920" y="connsiteY10920"/>
              </a:cxn>
              <a:cxn ang="0">
                <a:pos x="connsiteX10921" y="connsiteY10921"/>
              </a:cxn>
              <a:cxn ang="0">
                <a:pos x="connsiteX10922" y="connsiteY10922"/>
              </a:cxn>
              <a:cxn ang="0">
                <a:pos x="connsiteX10923" y="connsiteY10923"/>
              </a:cxn>
              <a:cxn ang="0">
                <a:pos x="connsiteX10924" y="connsiteY10924"/>
              </a:cxn>
              <a:cxn ang="0">
                <a:pos x="connsiteX10925" y="connsiteY10925"/>
              </a:cxn>
              <a:cxn ang="0">
                <a:pos x="connsiteX10926" y="connsiteY10926"/>
              </a:cxn>
              <a:cxn ang="0">
                <a:pos x="connsiteX10927" y="connsiteY10927"/>
              </a:cxn>
              <a:cxn ang="0">
                <a:pos x="connsiteX10928" y="connsiteY10928"/>
              </a:cxn>
              <a:cxn ang="0">
                <a:pos x="connsiteX10929" y="connsiteY10929"/>
              </a:cxn>
              <a:cxn ang="0">
                <a:pos x="connsiteX10930" y="connsiteY10930"/>
              </a:cxn>
              <a:cxn ang="0">
                <a:pos x="connsiteX10931" y="connsiteY10931"/>
              </a:cxn>
              <a:cxn ang="0">
                <a:pos x="connsiteX10932" y="connsiteY10932"/>
              </a:cxn>
              <a:cxn ang="0">
                <a:pos x="connsiteX10933" y="connsiteY10933"/>
              </a:cxn>
              <a:cxn ang="0">
                <a:pos x="connsiteX10934" y="connsiteY10934"/>
              </a:cxn>
              <a:cxn ang="0">
                <a:pos x="connsiteX10935" y="connsiteY10935"/>
              </a:cxn>
              <a:cxn ang="0">
                <a:pos x="connsiteX10936" y="connsiteY10936"/>
              </a:cxn>
              <a:cxn ang="0">
                <a:pos x="connsiteX10937" y="connsiteY10937"/>
              </a:cxn>
              <a:cxn ang="0">
                <a:pos x="connsiteX10938" y="connsiteY10938"/>
              </a:cxn>
              <a:cxn ang="0">
                <a:pos x="connsiteX10939" y="connsiteY10939"/>
              </a:cxn>
              <a:cxn ang="0">
                <a:pos x="connsiteX10940" y="connsiteY10940"/>
              </a:cxn>
              <a:cxn ang="0">
                <a:pos x="connsiteX10941" y="connsiteY10941"/>
              </a:cxn>
              <a:cxn ang="0">
                <a:pos x="connsiteX10942" y="connsiteY10942"/>
              </a:cxn>
              <a:cxn ang="0">
                <a:pos x="connsiteX10943" y="connsiteY10943"/>
              </a:cxn>
              <a:cxn ang="0">
                <a:pos x="connsiteX10944" y="connsiteY10944"/>
              </a:cxn>
              <a:cxn ang="0">
                <a:pos x="connsiteX10945" y="connsiteY10945"/>
              </a:cxn>
              <a:cxn ang="0">
                <a:pos x="connsiteX10946" y="connsiteY10946"/>
              </a:cxn>
              <a:cxn ang="0">
                <a:pos x="connsiteX10947" y="connsiteY10947"/>
              </a:cxn>
              <a:cxn ang="0">
                <a:pos x="connsiteX10948" y="connsiteY10948"/>
              </a:cxn>
              <a:cxn ang="0">
                <a:pos x="connsiteX10949" y="connsiteY10949"/>
              </a:cxn>
              <a:cxn ang="0">
                <a:pos x="connsiteX10950" y="connsiteY10950"/>
              </a:cxn>
              <a:cxn ang="0">
                <a:pos x="connsiteX10951" y="connsiteY10951"/>
              </a:cxn>
              <a:cxn ang="0">
                <a:pos x="connsiteX10952" y="connsiteY10952"/>
              </a:cxn>
              <a:cxn ang="0">
                <a:pos x="connsiteX10953" y="connsiteY10953"/>
              </a:cxn>
              <a:cxn ang="0">
                <a:pos x="connsiteX10954" y="connsiteY10954"/>
              </a:cxn>
              <a:cxn ang="0">
                <a:pos x="connsiteX10955" y="connsiteY10955"/>
              </a:cxn>
              <a:cxn ang="0">
                <a:pos x="connsiteX10956" y="connsiteY10956"/>
              </a:cxn>
              <a:cxn ang="0">
                <a:pos x="connsiteX10957" y="connsiteY10957"/>
              </a:cxn>
              <a:cxn ang="0">
                <a:pos x="connsiteX10958" y="connsiteY10958"/>
              </a:cxn>
              <a:cxn ang="0">
                <a:pos x="connsiteX10959" y="connsiteY10959"/>
              </a:cxn>
              <a:cxn ang="0">
                <a:pos x="connsiteX10960" y="connsiteY10960"/>
              </a:cxn>
              <a:cxn ang="0">
                <a:pos x="connsiteX10961" y="connsiteY10961"/>
              </a:cxn>
              <a:cxn ang="0">
                <a:pos x="connsiteX10962" y="connsiteY10962"/>
              </a:cxn>
              <a:cxn ang="0">
                <a:pos x="connsiteX10963" y="connsiteY10963"/>
              </a:cxn>
              <a:cxn ang="0">
                <a:pos x="connsiteX10964" y="connsiteY10964"/>
              </a:cxn>
              <a:cxn ang="0">
                <a:pos x="connsiteX10965" y="connsiteY10965"/>
              </a:cxn>
              <a:cxn ang="0">
                <a:pos x="connsiteX10966" y="connsiteY10966"/>
              </a:cxn>
              <a:cxn ang="0">
                <a:pos x="connsiteX10967" y="connsiteY10967"/>
              </a:cxn>
              <a:cxn ang="0">
                <a:pos x="connsiteX10968" y="connsiteY10968"/>
              </a:cxn>
              <a:cxn ang="0">
                <a:pos x="connsiteX10969" y="connsiteY10969"/>
              </a:cxn>
              <a:cxn ang="0">
                <a:pos x="connsiteX10970" y="connsiteY10970"/>
              </a:cxn>
              <a:cxn ang="0">
                <a:pos x="connsiteX10971" y="connsiteY10971"/>
              </a:cxn>
              <a:cxn ang="0">
                <a:pos x="connsiteX10972" y="connsiteY10972"/>
              </a:cxn>
              <a:cxn ang="0">
                <a:pos x="connsiteX10973" y="connsiteY10973"/>
              </a:cxn>
              <a:cxn ang="0">
                <a:pos x="connsiteX10974" y="connsiteY10974"/>
              </a:cxn>
              <a:cxn ang="0">
                <a:pos x="connsiteX10975" y="connsiteY10975"/>
              </a:cxn>
              <a:cxn ang="0">
                <a:pos x="connsiteX10976" y="connsiteY10976"/>
              </a:cxn>
              <a:cxn ang="0">
                <a:pos x="connsiteX10977" y="connsiteY10977"/>
              </a:cxn>
              <a:cxn ang="0">
                <a:pos x="connsiteX10978" y="connsiteY10978"/>
              </a:cxn>
              <a:cxn ang="0">
                <a:pos x="connsiteX10979" y="connsiteY10979"/>
              </a:cxn>
              <a:cxn ang="0">
                <a:pos x="connsiteX10980" y="connsiteY10980"/>
              </a:cxn>
              <a:cxn ang="0">
                <a:pos x="connsiteX10981" y="connsiteY10981"/>
              </a:cxn>
              <a:cxn ang="0">
                <a:pos x="connsiteX10982" y="connsiteY10982"/>
              </a:cxn>
              <a:cxn ang="0">
                <a:pos x="connsiteX10983" y="connsiteY10983"/>
              </a:cxn>
              <a:cxn ang="0">
                <a:pos x="connsiteX10984" y="connsiteY10984"/>
              </a:cxn>
              <a:cxn ang="0">
                <a:pos x="connsiteX10985" y="connsiteY10985"/>
              </a:cxn>
              <a:cxn ang="0">
                <a:pos x="connsiteX10986" y="connsiteY10986"/>
              </a:cxn>
              <a:cxn ang="0">
                <a:pos x="connsiteX10987" y="connsiteY10987"/>
              </a:cxn>
              <a:cxn ang="0">
                <a:pos x="connsiteX10988" y="connsiteY10988"/>
              </a:cxn>
              <a:cxn ang="0">
                <a:pos x="connsiteX10989" y="connsiteY10989"/>
              </a:cxn>
              <a:cxn ang="0">
                <a:pos x="connsiteX10990" y="connsiteY10990"/>
              </a:cxn>
              <a:cxn ang="0">
                <a:pos x="connsiteX10991" y="connsiteY10991"/>
              </a:cxn>
              <a:cxn ang="0">
                <a:pos x="connsiteX10992" y="connsiteY10992"/>
              </a:cxn>
              <a:cxn ang="0">
                <a:pos x="connsiteX10993" y="connsiteY10993"/>
              </a:cxn>
              <a:cxn ang="0">
                <a:pos x="connsiteX10994" y="connsiteY10994"/>
              </a:cxn>
              <a:cxn ang="0">
                <a:pos x="connsiteX10995" y="connsiteY10995"/>
              </a:cxn>
              <a:cxn ang="0">
                <a:pos x="connsiteX10996" y="connsiteY10996"/>
              </a:cxn>
              <a:cxn ang="0">
                <a:pos x="connsiteX10997" y="connsiteY10997"/>
              </a:cxn>
              <a:cxn ang="0">
                <a:pos x="connsiteX10998" y="connsiteY10998"/>
              </a:cxn>
              <a:cxn ang="0">
                <a:pos x="connsiteX10999" y="connsiteY10999"/>
              </a:cxn>
              <a:cxn ang="0">
                <a:pos x="connsiteX11000" y="connsiteY11000"/>
              </a:cxn>
              <a:cxn ang="0">
                <a:pos x="connsiteX11001" y="connsiteY11001"/>
              </a:cxn>
              <a:cxn ang="0">
                <a:pos x="connsiteX11002" y="connsiteY11002"/>
              </a:cxn>
              <a:cxn ang="0">
                <a:pos x="connsiteX11003" y="connsiteY11003"/>
              </a:cxn>
              <a:cxn ang="0">
                <a:pos x="connsiteX11004" y="connsiteY11004"/>
              </a:cxn>
              <a:cxn ang="0">
                <a:pos x="connsiteX11005" y="connsiteY11005"/>
              </a:cxn>
              <a:cxn ang="0">
                <a:pos x="connsiteX11006" y="connsiteY11006"/>
              </a:cxn>
              <a:cxn ang="0">
                <a:pos x="connsiteX11007" y="connsiteY11007"/>
              </a:cxn>
              <a:cxn ang="0">
                <a:pos x="connsiteX11008" y="connsiteY11008"/>
              </a:cxn>
              <a:cxn ang="0">
                <a:pos x="connsiteX11009" y="connsiteY11009"/>
              </a:cxn>
              <a:cxn ang="0">
                <a:pos x="connsiteX11010" y="connsiteY11010"/>
              </a:cxn>
              <a:cxn ang="0">
                <a:pos x="connsiteX11011" y="connsiteY11011"/>
              </a:cxn>
              <a:cxn ang="0">
                <a:pos x="connsiteX11012" y="connsiteY11012"/>
              </a:cxn>
              <a:cxn ang="0">
                <a:pos x="connsiteX11013" y="connsiteY11013"/>
              </a:cxn>
              <a:cxn ang="0">
                <a:pos x="connsiteX11014" y="connsiteY11014"/>
              </a:cxn>
              <a:cxn ang="0">
                <a:pos x="connsiteX11015" y="connsiteY11015"/>
              </a:cxn>
              <a:cxn ang="0">
                <a:pos x="connsiteX11016" y="connsiteY11016"/>
              </a:cxn>
              <a:cxn ang="0">
                <a:pos x="connsiteX11017" y="connsiteY11017"/>
              </a:cxn>
              <a:cxn ang="0">
                <a:pos x="connsiteX11018" y="connsiteY11018"/>
              </a:cxn>
              <a:cxn ang="0">
                <a:pos x="connsiteX11019" y="connsiteY11019"/>
              </a:cxn>
              <a:cxn ang="0">
                <a:pos x="connsiteX11020" y="connsiteY11020"/>
              </a:cxn>
              <a:cxn ang="0">
                <a:pos x="connsiteX11021" y="connsiteY11021"/>
              </a:cxn>
              <a:cxn ang="0">
                <a:pos x="connsiteX11022" y="connsiteY11022"/>
              </a:cxn>
              <a:cxn ang="0">
                <a:pos x="connsiteX11023" y="connsiteY11023"/>
              </a:cxn>
              <a:cxn ang="0">
                <a:pos x="connsiteX11024" y="connsiteY11024"/>
              </a:cxn>
              <a:cxn ang="0">
                <a:pos x="connsiteX11025" y="connsiteY11025"/>
              </a:cxn>
              <a:cxn ang="0">
                <a:pos x="connsiteX11026" y="connsiteY11026"/>
              </a:cxn>
              <a:cxn ang="0">
                <a:pos x="connsiteX11027" y="connsiteY11027"/>
              </a:cxn>
              <a:cxn ang="0">
                <a:pos x="connsiteX11028" y="connsiteY11028"/>
              </a:cxn>
              <a:cxn ang="0">
                <a:pos x="connsiteX11029" y="connsiteY11029"/>
              </a:cxn>
              <a:cxn ang="0">
                <a:pos x="connsiteX11030" y="connsiteY11030"/>
              </a:cxn>
              <a:cxn ang="0">
                <a:pos x="connsiteX11031" y="connsiteY11031"/>
              </a:cxn>
              <a:cxn ang="0">
                <a:pos x="connsiteX11032" y="connsiteY11032"/>
              </a:cxn>
              <a:cxn ang="0">
                <a:pos x="connsiteX11033" y="connsiteY11033"/>
              </a:cxn>
              <a:cxn ang="0">
                <a:pos x="connsiteX11034" y="connsiteY11034"/>
              </a:cxn>
              <a:cxn ang="0">
                <a:pos x="connsiteX11035" y="connsiteY11035"/>
              </a:cxn>
              <a:cxn ang="0">
                <a:pos x="connsiteX11036" y="connsiteY11036"/>
              </a:cxn>
              <a:cxn ang="0">
                <a:pos x="connsiteX11037" y="connsiteY11037"/>
              </a:cxn>
              <a:cxn ang="0">
                <a:pos x="connsiteX11038" y="connsiteY11038"/>
              </a:cxn>
              <a:cxn ang="0">
                <a:pos x="connsiteX11039" y="connsiteY11039"/>
              </a:cxn>
              <a:cxn ang="0">
                <a:pos x="connsiteX11040" y="connsiteY11040"/>
              </a:cxn>
              <a:cxn ang="0">
                <a:pos x="connsiteX11041" y="connsiteY11041"/>
              </a:cxn>
              <a:cxn ang="0">
                <a:pos x="connsiteX11042" y="connsiteY11042"/>
              </a:cxn>
              <a:cxn ang="0">
                <a:pos x="connsiteX11043" y="connsiteY11043"/>
              </a:cxn>
              <a:cxn ang="0">
                <a:pos x="connsiteX11044" y="connsiteY11044"/>
              </a:cxn>
              <a:cxn ang="0">
                <a:pos x="connsiteX11045" y="connsiteY11045"/>
              </a:cxn>
              <a:cxn ang="0">
                <a:pos x="connsiteX11046" y="connsiteY11046"/>
              </a:cxn>
              <a:cxn ang="0">
                <a:pos x="connsiteX11047" y="connsiteY11047"/>
              </a:cxn>
              <a:cxn ang="0">
                <a:pos x="connsiteX11048" y="connsiteY11048"/>
              </a:cxn>
              <a:cxn ang="0">
                <a:pos x="connsiteX11049" y="connsiteY11049"/>
              </a:cxn>
              <a:cxn ang="0">
                <a:pos x="connsiteX11050" y="connsiteY11050"/>
              </a:cxn>
              <a:cxn ang="0">
                <a:pos x="connsiteX11051" y="connsiteY11051"/>
              </a:cxn>
              <a:cxn ang="0">
                <a:pos x="connsiteX11052" y="connsiteY11052"/>
              </a:cxn>
              <a:cxn ang="0">
                <a:pos x="connsiteX11053" y="connsiteY11053"/>
              </a:cxn>
              <a:cxn ang="0">
                <a:pos x="connsiteX11054" y="connsiteY11054"/>
              </a:cxn>
              <a:cxn ang="0">
                <a:pos x="connsiteX11055" y="connsiteY11055"/>
              </a:cxn>
              <a:cxn ang="0">
                <a:pos x="connsiteX11056" y="connsiteY11056"/>
              </a:cxn>
              <a:cxn ang="0">
                <a:pos x="connsiteX11057" y="connsiteY11057"/>
              </a:cxn>
              <a:cxn ang="0">
                <a:pos x="connsiteX11058" y="connsiteY11058"/>
              </a:cxn>
              <a:cxn ang="0">
                <a:pos x="connsiteX11059" y="connsiteY11059"/>
              </a:cxn>
              <a:cxn ang="0">
                <a:pos x="connsiteX11060" y="connsiteY11060"/>
              </a:cxn>
              <a:cxn ang="0">
                <a:pos x="connsiteX11061" y="connsiteY11061"/>
              </a:cxn>
              <a:cxn ang="0">
                <a:pos x="connsiteX11062" y="connsiteY11062"/>
              </a:cxn>
              <a:cxn ang="0">
                <a:pos x="connsiteX11063" y="connsiteY11063"/>
              </a:cxn>
              <a:cxn ang="0">
                <a:pos x="connsiteX11064" y="connsiteY11064"/>
              </a:cxn>
              <a:cxn ang="0">
                <a:pos x="connsiteX11065" y="connsiteY11065"/>
              </a:cxn>
              <a:cxn ang="0">
                <a:pos x="connsiteX11066" y="connsiteY11066"/>
              </a:cxn>
              <a:cxn ang="0">
                <a:pos x="connsiteX11067" y="connsiteY11067"/>
              </a:cxn>
              <a:cxn ang="0">
                <a:pos x="connsiteX11068" y="connsiteY11068"/>
              </a:cxn>
              <a:cxn ang="0">
                <a:pos x="connsiteX11069" y="connsiteY11069"/>
              </a:cxn>
              <a:cxn ang="0">
                <a:pos x="connsiteX11070" y="connsiteY11070"/>
              </a:cxn>
              <a:cxn ang="0">
                <a:pos x="connsiteX11071" y="connsiteY11071"/>
              </a:cxn>
              <a:cxn ang="0">
                <a:pos x="connsiteX11072" y="connsiteY11072"/>
              </a:cxn>
              <a:cxn ang="0">
                <a:pos x="connsiteX11073" y="connsiteY11073"/>
              </a:cxn>
              <a:cxn ang="0">
                <a:pos x="connsiteX11074" y="connsiteY11074"/>
              </a:cxn>
              <a:cxn ang="0">
                <a:pos x="connsiteX11075" y="connsiteY11075"/>
              </a:cxn>
              <a:cxn ang="0">
                <a:pos x="connsiteX11076" y="connsiteY11076"/>
              </a:cxn>
              <a:cxn ang="0">
                <a:pos x="connsiteX11077" y="connsiteY11077"/>
              </a:cxn>
              <a:cxn ang="0">
                <a:pos x="connsiteX11078" y="connsiteY11078"/>
              </a:cxn>
              <a:cxn ang="0">
                <a:pos x="connsiteX11079" y="connsiteY11079"/>
              </a:cxn>
              <a:cxn ang="0">
                <a:pos x="connsiteX11080" y="connsiteY11080"/>
              </a:cxn>
              <a:cxn ang="0">
                <a:pos x="connsiteX11081" y="connsiteY11081"/>
              </a:cxn>
              <a:cxn ang="0">
                <a:pos x="connsiteX11082" y="connsiteY11082"/>
              </a:cxn>
              <a:cxn ang="0">
                <a:pos x="connsiteX11083" y="connsiteY11083"/>
              </a:cxn>
              <a:cxn ang="0">
                <a:pos x="connsiteX11084" y="connsiteY11084"/>
              </a:cxn>
              <a:cxn ang="0">
                <a:pos x="connsiteX11085" y="connsiteY11085"/>
              </a:cxn>
              <a:cxn ang="0">
                <a:pos x="connsiteX11086" y="connsiteY11086"/>
              </a:cxn>
              <a:cxn ang="0">
                <a:pos x="connsiteX11087" y="connsiteY11087"/>
              </a:cxn>
              <a:cxn ang="0">
                <a:pos x="connsiteX11088" y="connsiteY11088"/>
              </a:cxn>
              <a:cxn ang="0">
                <a:pos x="connsiteX11089" y="connsiteY11089"/>
              </a:cxn>
              <a:cxn ang="0">
                <a:pos x="connsiteX11090" y="connsiteY11090"/>
              </a:cxn>
              <a:cxn ang="0">
                <a:pos x="connsiteX11091" y="connsiteY11091"/>
              </a:cxn>
              <a:cxn ang="0">
                <a:pos x="connsiteX11092" y="connsiteY11092"/>
              </a:cxn>
              <a:cxn ang="0">
                <a:pos x="connsiteX11093" y="connsiteY11093"/>
              </a:cxn>
              <a:cxn ang="0">
                <a:pos x="connsiteX11094" y="connsiteY11094"/>
              </a:cxn>
              <a:cxn ang="0">
                <a:pos x="connsiteX11095" y="connsiteY11095"/>
              </a:cxn>
              <a:cxn ang="0">
                <a:pos x="connsiteX11096" y="connsiteY11096"/>
              </a:cxn>
              <a:cxn ang="0">
                <a:pos x="connsiteX11097" y="connsiteY11097"/>
              </a:cxn>
              <a:cxn ang="0">
                <a:pos x="connsiteX11098" y="connsiteY11098"/>
              </a:cxn>
              <a:cxn ang="0">
                <a:pos x="connsiteX11099" y="connsiteY11099"/>
              </a:cxn>
              <a:cxn ang="0">
                <a:pos x="connsiteX11100" y="connsiteY11100"/>
              </a:cxn>
              <a:cxn ang="0">
                <a:pos x="connsiteX11101" y="connsiteY11101"/>
              </a:cxn>
              <a:cxn ang="0">
                <a:pos x="connsiteX11102" y="connsiteY11102"/>
              </a:cxn>
              <a:cxn ang="0">
                <a:pos x="connsiteX11103" y="connsiteY11103"/>
              </a:cxn>
              <a:cxn ang="0">
                <a:pos x="connsiteX11104" y="connsiteY11104"/>
              </a:cxn>
              <a:cxn ang="0">
                <a:pos x="connsiteX11105" y="connsiteY11105"/>
              </a:cxn>
              <a:cxn ang="0">
                <a:pos x="connsiteX11106" y="connsiteY11106"/>
              </a:cxn>
              <a:cxn ang="0">
                <a:pos x="connsiteX11107" y="connsiteY11107"/>
              </a:cxn>
              <a:cxn ang="0">
                <a:pos x="connsiteX11108" y="connsiteY11108"/>
              </a:cxn>
              <a:cxn ang="0">
                <a:pos x="connsiteX11109" y="connsiteY11109"/>
              </a:cxn>
              <a:cxn ang="0">
                <a:pos x="connsiteX11110" y="connsiteY11110"/>
              </a:cxn>
              <a:cxn ang="0">
                <a:pos x="connsiteX11111" y="connsiteY11111"/>
              </a:cxn>
              <a:cxn ang="0">
                <a:pos x="connsiteX11112" y="connsiteY11112"/>
              </a:cxn>
              <a:cxn ang="0">
                <a:pos x="connsiteX11113" y="connsiteY11113"/>
              </a:cxn>
              <a:cxn ang="0">
                <a:pos x="connsiteX11114" y="connsiteY11114"/>
              </a:cxn>
              <a:cxn ang="0">
                <a:pos x="connsiteX11115" y="connsiteY11115"/>
              </a:cxn>
              <a:cxn ang="0">
                <a:pos x="connsiteX11116" y="connsiteY11116"/>
              </a:cxn>
              <a:cxn ang="0">
                <a:pos x="connsiteX11117" y="connsiteY11117"/>
              </a:cxn>
              <a:cxn ang="0">
                <a:pos x="connsiteX11118" y="connsiteY11118"/>
              </a:cxn>
              <a:cxn ang="0">
                <a:pos x="connsiteX11119" y="connsiteY11119"/>
              </a:cxn>
              <a:cxn ang="0">
                <a:pos x="connsiteX11120" y="connsiteY11120"/>
              </a:cxn>
              <a:cxn ang="0">
                <a:pos x="connsiteX11121" y="connsiteY11121"/>
              </a:cxn>
              <a:cxn ang="0">
                <a:pos x="connsiteX11122" y="connsiteY11122"/>
              </a:cxn>
              <a:cxn ang="0">
                <a:pos x="connsiteX11123" y="connsiteY11123"/>
              </a:cxn>
              <a:cxn ang="0">
                <a:pos x="connsiteX11124" y="connsiteY11124"/>
              </a:cxn>
              <a:cxn ang="0">
                <a:pos x="connsiteX11125" y="connsiteY11125"/>
              </a:cxn>
              <a:cxn ang="0">
                <a:pos x="connsiteX11126" y="connsiteY11126"/>
              </a:cxn>
              <a:cxn ang="0">
                <a:pos x="connsiteX11127" y="connsiteY11127"/>
              </a:cxn>
              <a:cxn ang="0">
                <a:pos x="connsiteX11128" y="connsiteY11128"/>
              </a:cxn>
              <a:cxn ang="0">
                <a:pos x="connsiteX11129" y="connsiteY11129"/>
              </a:cxn>
              <a:cxn ang="0">
                <a:pos x="connsiteX11130" y="connsiteY11130"/>
              </a:cxn>
              <a:cxn ang="0">
                <a:pos x="connsiteX11131" y="connsiteY11131"/>
              </a:cxn>
              <a:cxn ang="0">
                <a:pos x="connsiteX11132" y="connsiteY11132"/>
              </a:cxn>
              <a:cxn ang="0">
                <a:pos x="connsiteX11133" y="connsiteY11133"/>
              </a:cxn>
              <a:cxn ang="0">
                <a:pos x="connsiteX11134" y="connsiteY11134"/>
              </a:cxn>
              <a:cxn ang="0">
                <a:pos x="connsiteX11135" y="connsiteY11135"/>
              </a:cxn>
              <a:cxn ang="0">
                <a:pos x="connsiteX11136" y="connsiteY11136"/>
              </a:cxn>
              <a:cxn ang="0">
                <a:pos x="connsiteX11137" y="connsiteY11137"/>
              </a:cxn>
              <a:cxn ang="0">
                <a:pos x="connsiteX11138" y="connsiteY11138"/>
              </a:cxn>
              <a:cxn ang="0">
                <a:pos x="connsiteX11139" y="connsiteY11139"/>
              </a:cxn>
              <a:cxn ang="0">
                <a:pos x="connsiteX11140" y="connsiteY11140"/>
              </a:cxn>
              <a:cxn ang="0">
                <a:pos x="connsiteX11141" y="connsiteY11141"/>
              </a:cxn>
              <a:cxn ang="0">
                <a:pos x="connsiteX11142" y="connsiteY11142"/>
              </a:cxn>
              <a:cxn ang="0">
                <a:pos x="connsiteX11143" y="connsiteY11143"/>
              </a:cxn>
              <a:cxn ang="0">
                <a:pos x="connsiteX11144" y="connsiteY11144"/>
              </a:cxn>
              <a:cxn ang="0">
                <a:pos x="connsiteX11145" y="connsiteY11145"/>
              </a:cxn>
              <a:cxn ang="0">
                <a:pos x="connsiteX11146" y="connsiteY11146"/>
              </a:cxn>
              <a:cxn ang="0">
                <a:pos x="connsiteX11147" y="connsiteY11147"/>
              </a:cxn>
              <a:cxn ang="0">
                <a:pos x="connsiteX11148" y="connsiteY11148"/>
              </a:cxn>
              <a:cxn ang="0">
                <a:pos x="connsiteX11149" y="connsiteY11149"/>
              </a:cxn>
              <a:cxn ang="0">
                <a:pos x="connsiteX11150" y="connsiteY11150"/>
              </a:cxn>
              <a:cxn ang="0">
                <a:pos x="connsiteX11151" y="connsiteY11151"/>
              </a:cxn>
              <a:cxn ang="0">
                <a:pos x="connsiteX11152" y="connsiteY11152"/>
              </a:cxn>
              <a:cxn ang="0">
                <a:pos x="connsiteX11153" y="connsiteY11153"/>
              </a:cxn>
              <a:cxn ang="0">
                <a:pos x="connsiteX11154" y="connsiteY11154"/>
              </a:cxn>
              <a:cxn ang="0">
                <a:pos x="connsiteX11155" y="connsiteY11155"/>
              </a:cxn>
              <a:cxn ang="0">
                <a:pos x="connsiteX11156" y="connsiteY11156"/>
              </a:cxn>
              <a:cxn ang="0">
                <a:pos x="connsiteX11157" y="connsiteY11157"/>
              </a:cxn>
              <a:cxn ang="0">
                <a:pos x="connsiteX11158" y="connsiteY11158"/>
              </a:cxn>
              <a:cxn ang="0">
                <a:pos x="connsiteX11159" y="connsiteY11159"/>
              </a:cxn>
              <a:cxn ang="0">
                <a:pos x="connsiteX11160" y="connsiteY11160"/>
              </a:cxn>
              <a:cxn ang="0">
                <a:pos x="connsiteX11161" y="connsiteY11161"/>
              </a:cxn>
              <a:cxn ang="0">
                <a:pos x="connsiteX11162" y="connsiteY11162"/>
              </a:cxn>
              <a:cxn ang="0">
                <a:pos x="connsiteX11163" y="connsiteY11163"/>
              </a:cxn>
              <a:cxn ang="0">
                <a:pos x="connsiteX11164" y="connsiteY11164"/>
              </a:cxn>
              <a:cxn ang="0">
                <a:pos x="connsiteX11165" y="connsiteY11165"/>
              </a:cxn>
              <a:cxn ang="0">
                <a:pos x="connsiteX11166" y="connsiteY11166"/>
              </a:cxn>
              <a:cxn ang="0">
                <a:pos x="connsiteX11167" y="connsiteY11167"/>
              </a:cxn>
              <a:cxn ang="0">
                <a:pos x="connsiteX11168" y="connsiteY11168"/>
              </a:cxn>
              <a:cxn ang="0">
                <a:pos x="connsiteX11169" y="connsiteY11169"/>
              </a:cxn>
              <a:cxn ang="0">
                <a:pos x="connsiteX11170" y="connsiteY11170"/>
              </a:cxn>
              <a:cxn ang="0">
                <a:pos x="connsiteX11171" y="connsiteY11171"/>
              </a:cxn>
              <a:cxn ang="0">
                <a:pos x="connsiteX11172" y="connsiteY11172"/>
              </a:cxn>
              <a:cxn ang="0">
                <a:pos x="connsiteX11173" y="connsiteY11173"/>
              </a:cxn>
              <a:cxn ang="0">
                <a:pos x="connsiteX11174" y="connsiteY11174"/>
              </a:cxn>
              <a:cxn ang="0">
                <a:pos x="connsiteX11175" y="connsiteY11175"/>
              </a:cxn>
              <a:cxn ang="0">
                <a:pos x="connsiteX11176" y="connsiteY11176"/>
              </a:cxn>
              <a:cxn ang="0">
                <a:pos x="connsiteX11177" y="connsiteY11177"/>
              </a:cxn>
              <a:cxn ang="0">
                <a:pos x="connsiteX11178" y="connsiteY11178"/>
              </a:cxn>
              <a:cxn ang="0">
                <a:pos x="connsiteX11179" y="connsiteY11179"/>
              </a:cxn>
              <a:cxn ang="0">
                <a:pos x="connsiteX11180" y="connsiteY11180"/>
              </a:cxn>
              <a:cxn ang="0">
                <a:pos x="connsiteX11181" y="connsiteY11181"/>
              </a:cxn>
              <a:cxn ang="0">
                <a:pos x="connsiteX11182" y="connsiteY11182"/>
              </a:cxn>
              <a:cxn ang="0">
                <a:pos x="connsiteX11183" y="connsiteY11183"/>
              </a:cxn>
              <a:cxn ang="0">
                <a:pos x="connsiteX11184" y="connsiteY11184"/>
              </a:cxn>
              <a:cxn ang="0">
                <a:pos x="connsiteX11185" y="connsiteY11185"/>
              </a:cxn>
              <a:cxn ang="0">
                <a:pos x="connsiteX11186" y="connsiteY11186"/>
              </a:cxn>
              <a:cxn ang="0">
                <a:pos x="connsiteX11187" y="connsiteY11187"/>
              </a:cxn>
              <a:cxn ang="0">
                <a:pos x="connsiteX11188" y="connsiteY11188"/>
              </a:cxn>
              <a:cxn ang="0">
                <a:pos x="connsiteX11189" y="connsiteY11189"/>
              </a:cxn>
              <a:cxn ang="0">
                <a:pos x="connsiteX11190" y="connsiteY11190"/>
              </a:cxn>
              <a:cxn ang="0">
                <a:pos x="connsiteX11191" y="connsiteY11191"/>
              </a:cxn>
              <a:cxn ang="0">
                <a:pos x="connsiteX11192" y="connsiteY11192"/>
              </a:cxn>
              <a:cxn ang="0">
                <a:pos x="connsiteX11193" y="connsiteY11193"/>
              </a:cxn>
              <a:cxn ang="0">
                <a:pos x="connsiteX11194" y="connsiteY11194"/>
              </a:cxn>
              <a:cxn ang="0">
                <a:pos x="connsiteX11195" y="connsiteY11195"/>
              </a:cxn>
              <a:cxn ang="0">
                <a:pos x="connsiteX11196" y="connsiteY11196"/>
              </a:cxn>
              <a:cxn ang="0">
                <a:pos x="connsiteX11197" y="connsiteY11197"/>
              </a:cxn>
              <a:cxn ang="0">
                <a:pos x="connsiteX11198" y="connsiteY11198"/>
              </a:cxn>
              <a:cxn ang="0">
                <a:pos x="connsiteX11199" y="connsiteY11199"/>
              </a:cxn>
              <a:cxn ang="0">
                <a:pos x="connsiteX11200" y="connsiteY11200"/>
              </a:cxn>
              <a:cxn ang="0">
                <a:pos x="connsiteX11201" y="connsiteY11201"/>
              </a:cxn>
              <a:cxn ang="0">
                <a:pos x="connsiteX11202" y="connsiteY11202"/>
              </a:cxn>
              <a:cxn ang="0">
                <a:pos x="connsiteX11203" y="connsiteY11203"/>
              </a:cxn>
              <a:cxn ang="0">
                <a:pos x="connsiteX11204" y="connsiteY11204"/>
              </a:cxn>
              <a:cxn ang="0">
                <a:pos x="connsiteX11205" y="connsiteY11205"/>
              </a:cxn>
              <a:cxn ang="0">
                <a:pos x="connsiteX11206" y="connsiteY11206"/>
              </a:cxn>
              <a:cxn ang="0">
                <a:pos x="connsiteX11207" y="connsiteY11207"/>
              </a:cxn>
              <a:cxn ang="0">
                <a:pos x="connsiteX11208" y="connsiteY11208"/>
              </a:cxn>
              <a:cxn ang="0">
                <a:pos x="connsiteX11209" y="connsiteY11209"/>
              </a:cxn>
              <a:cxn ang="0">
                <a:pos x="connsiteX11210" y="connsiteY11210"/>
              </a:cxn>
              <a:cxn ang="0">
                <a:pos x="connsiteX11211" y="connsiteY11211"/>
              </a:cxn>
              <a:cxn ang="0">
                <a:pos x="connsiteX11212" y="connsiteY11212"/>
              </a:cxn>
              <a:cxn ang="0">
                <a:pos x="connsiteX11213" y="connsiteY11213"/>
              </a:cxn>
              <a:cxn ang="0">
                <a:pos x="connsiteX11214" y="connsiteY11214"/>
              </a:cxn>
              <a:cxn ang="0">
                <a:pos x="connsiteX11215" y="connsiteY11215"/>
              </a:cxn>
              <a:cxn ang="0">
                <a:pos x="connsiteX11216" y="connsiteY11216"/>
              </a:cxn>
              <a:cxn ang="0">
                <a:pos x="connsiteX11217" y="connsiteY11217"/>
              </a:cxn>
              <a:cxn ang="0">
                <a:pos x="connsiteX11218" y="connsiteY11218"/>
              </a:cxn>
              <a:cxn ang="0">
                <a:pos x="connsiteX11219" y="connsiteY11219"/>
              </a:cxn>
              <a:cxn ang="0">
                <a:pos x="connsiteX11220" y="connsiteY11220"/>
              </a:cxn>
              <a:cxn ang="0">
                <a:pos x="connsiteX11221" y="connsiteY11221"/>
              </a:cxn>
              <a:cxn ang="0">
                <a:pos x="connsiteX11222" y="connsiteY11222"/>
              </a:cxn>
              <a:cxn ang="0">
                <a:pos x="connsiteX11223" y="connsiteY11223"/>
              </a:cxn>
              <a:cxn ang="0">
                <a:pos x="connsiteX11224" y="connsiteY11224"/>
              </a:cxn>
              <a:cxn ang="0">
                <a:pos x="connsiteX11225" y="connsiteY11225"/>
              </a:cxn>
              <a:cxn ang="0">
                <a:pos x="connsiteX11226" y="connsiteY11226"/>
              </a:cxn>
              <a:cxn ang="0">
                <a:pos x="connsiteX11227" y="connsiteY11227"/>
              </a:cxn>
              <a:cxn ang="0">
                <a:pos x="connsiteX11228" y="connsiteY11228"/>
              </a:cxn>
              <a:cxn ang="0">
                <a:pos x="connsiteX11229" y="connsiteY11229"/>
              </a:cxn>
              <a:cxn ang="0">
                <a:pos x="connsiteX11230" y="connsiteY11230"/>
              </a:cxn>
              <a:cxn ang="0">
                <a:pos x="connsiteX11231" y="connsiteY11231"/>
              </a:cxn>
              <a:cxn ang="0">
                <a:pos x="connsiteX11232" y="connsiteY11232"/>
              </a:cxn>
              <a:cxn ang="0">
                <a:pos x="connsiteX11233" y="connsiteY11233"/>
              </a:cxn>
              <a:cxn ang="0">
                <a:pos x="connsiteX11234" y="connsiteY11234"/>
              </a:cxn>
              <a:cxn ang="0">
                <a:pos x="connsiteX11235" y="connsiteY11235"/>
              </a:cxn>
              <a:cxn ang="0">
                <a:pos x="connsiteX11236" y="connsiteY11236"/>
              </a:cxn>
              <a:cxn ang="0">
                <a:pos x="connsiteX11237" y="connsiteY11237"/>
              </a:cxn>
              <a:cxn ang="0">
                <a:pos x="connsiteX11238" y="connsiteY11238"/>
              </a:cxn>
              <a:cxn ang="0">
                <a:pos x="connsiteX11239" y="connsiteY11239"/>
              </a:cxn>
              <a:cxn ang="0">
                <a:pos x="connsiteX11240" y="connsiteY11240"/>
              </a:cxn>
              <a:cxn ang="0">
                <a:pos x="connsiteX11241" y="connsiteY11241"/>
              </a:cxn>
              <a:cxn ang="0">
                <a:pos x="connsiteX11242" y="connsiteY11242"/>
              </a:cxn>
              <a:cxn ang="0">
                <a:pos x="connsiteX11243" y="connsiteY11243"/>
              </a:cxn>
              <a:cxn ang="0">
                <a:pos x="connsiteX11244" y="connsiteY11244"/>
              </a:cxn>
              <a:cxn ang="0">
                <a:pos x="connsiteX11245" y="connsiteY11245"/>
              </a:cxn>
              <a:cxn ang="0">
                <a:pos x="connsiteX11246" y="connsiteY11246"/>
              </a:cxn>
              <a:cxn ang="0">
                <a:pos x="connsiteX11247" y="connsiteY11247"/>
              </a:cxn>
              <a:cxn ang="0">
                <a:pos x="connsiteX11248" y="connsiteY11248"/>
              </a:cxn>
              <a:cxn ang="0">
                <a:pos x="connsiteX11249" y="connsiteY11249"/>
              </a:cxn>
              <a:cxn ang="0">
                <a:pos x="connsiteX11250" y="connsiteY11250"/>
              </a:cxn>
              <a:cxn ang="0">
                <a:pos x="connsiteX11251" y="connsiteY11251"/>
              </a:cxn>
              <a:cxn ang="0">
                <a:pos x="connsiteX11252" y="connsiteY11252"/>
              </a:cxn>
              <a:cxn ang="0">
                <a:pos x="connsiteX11253" y="connsiteY11253"/>
              </a:cxn>
              <a:cxn ang="0">
                <a:pos x="connsiteX11254" y="connsiteY11254"/>
              </a:cxn>
              <a:cxn ang="0">
                <a:pos x="connsiteX11255" y="connsiteY11255"/>
              </a:cxn>
              <a:cxn ang="0">
                <a:pos x="connsiteX11256" y="connsiteY11256"/>
              </a:cxn>
              <a:cxn ang="0">
                <a:pos x="connsiteX11257" y="connsiteY11257"/>
              </a:cxn>
              <a:cxn ang="0">
                <a:pos x="connsiteX11258" y="connsiteY11258"/>
              </a:cxn>
              <a:cxn ang="0">
                <a:pos x="connsiteX11259" y="connsiteY11259"/>
              </a:cxn>
              <a:cxn ang="0">
                <a:pos x="connsiteX11260" y="connsiteY11260"/>
              </a:cxn>
              <a:cxn ang="0">
                <a:pos x="connsiteX11261" y="connsiteY11261"/>
              </a:cxn>
              <a:cxn ang="0">
                <a:pos x="connsiteX11262" y="connsiteY11262"/>
              </a:cxn>
              <a:cxn ang="0">
                <a:pos x="connsiteX11263" y="connsiteY11263"/>
              </a:cxn>
              <a:cxn ang="0">
                <a:pos x="connsiteX11264" y="connsiteY11264"/>
              </a:cxn>
              <a:cxn ang="0">
                <a:pos x="connsiteX11265" y="connsiteY11265"/>
              </a:cxn>
              <a:cxn ang="0">
                <a:pos x="connsiteX11266" y="connsiteY11266"/>
              </a:cxn>
              <a:cxn ang="0">
                <a:pos x="connsiteX11267" y="connsiteY11267"/>
              </a:cxn>
              <a:cxn ang="0">
                <a:pos x="connsiteX11268" y="connsiteY11268"/>
              </a:cxn>
              <a:cxn ang="0">
                <a:pos x="connsiteX11269" y="connsiteY11269"/>
              </a:cxn>
              <a:cxn ang="0">
                <a:pos x="connsiteX11270" y="connsiteY11270"/>
              </a:cxn>
              <a:cxn ang="0">
                <a:pos x="connsiteX11271" y="connsiteY11271"/>
              </a:cxn>
              <a:cxn ang="0">
                <a:pos x="connsiteX11272" y="connsiteY11272"/>
              </a:cxn>
              <a:cxn ang="0">
                <a:pos x="connsiteX11273" y="connsiteY11273"/>
              </a:cxn>
              <a:cxn ang="0">
                <a:pos x="connsiteX11274" y="connsiteY11274"/>
              </a:cxn>
              <a:cxn ang="0">
                <a:pos x="connsiteX11275" y="connsiteY11275"/>
              </a:cxn>
              <a:cxn ang="0">
                <a:pos x="connsiteX11276" y="connsiteY11276"/>
              </a:cxn>
              <a:cxn ang="0">
                <a:pos x="connsiteX11277" y="connsiteY11277"/>
              </a:cxn>
              <a:cxn ang="0">
                <a:pos x="connsiteX11278" y="connsiteY11278"/>
              </a:cxn>
              <a:cxn ang="0">
                <a:pos x="connsiteX11279" y="connsiteY11279"/>
              </a:cxn>
              <a:cxn ang="0">
                <a:pos x="connsiteX11280" y="connsiteY11280"/>
              </a:cxn>
              <a:cxn ang="0">
                <a:pos x="connsiteX11281" y="connsiteY11281"/>
              </a:cxn>
              <a:cxn ang="0">
                <a:pos x="connsiteX11282" y="connsiteY11282"/>
              </a:cxn>
              <a:cxn ang="0">
                <a:pos x="connsiteX11283" y="connsiteY11283"/>
              </a:cxn>
              <a:cxn ang="0">
                <a:pos x="connsiteX11284" y="connsiteY11284"/>
              </a:cxn>
              <a:cxn ang="0">
                <a:pos x="connsiteX11285" y="connsiteY11285"/>
              </a:cxn>
              <a:cxn ang="0">
                <a:pos x="connsiteX11286" y="connsiteY11286"/>
              </a:cxn>
              <a:cxn ang="0">
                <a:pos x="connsiteX11287" y="connsiteY11287"/>
              </a:cxn>
              <a:cxn ang="0">
                <a:pos x="connsiteX11288" y="connsiteY11288"/>
              </a:cxn>
              <a:cxn ang="0">
                <a:pos x="connsiteX11289" y="connsiteY11289"/>
              </a:cxn>
              <a:cxn ang="0">
                <a:pos x="connsiteX11290" y="connsiteY11290"/>
              </a:cxn>
              <a:cxn ang="0">
                <a:pos x="connsiteX11291" y="connsiteY11291"/>
              </a:cxn>
              <a:cxn ang="0">
                <a:pos x="connsiteX11292" y="connsiteY11292"/>
              </a:cxn>
              <a:cxn ang="0">
                <a:pos x="connsiteX11293" y="connsiteY11293"/>
              </a:cxn>
              <a:cxn ang="0">
                <a:pos x="connsiteX11294" y="connsiteY11294"/>
              </a:cxn>
              <a:cxn ang="0">
                <a:pos x="connsiteX11295" y="connsiteY11295"/>
              </a:cxn>
              <a:cxn ang="0">
                <a:pos x="connsiteX11296" y="connsiteY11296"/>
              </a:cxn>
              <a:cxn ang="0">
                <a:pos x="connsiteX11297" y="connsiteY11297"/>
              </a:cxn>
              <a:cxn ang="0">
                <a:pos x="connsiteX11298" y="connsiteY11298"/>
              </a:cxn>
              <a:cxn ang="0">
                <a:pos x="connsiteX11299" y="connsiteY11299"/>
              </a:cxn>
              <a:cxn ang="0">
                <a:pos x="connsiteX11300" y="connsiteY11300"/>
              </a:cxn>
              <a:cxn ang="0">
                <a:pos x="connsiteX11301" y="connsiteY11301"/>
              </a:cxn>
              <a:cxn ang="0">
                <a:pos x="connsiteX11302" y="connsiteY11302"/>
              </a:cxn>
              <a:cxn ang="0">
                <a:pos x="connsiteX11303" y="connsiteY11303"/>
              </a:cxn>
              <a:cxn ang="0">
                <a:pos x="connsiteX11304" y="connsiteY11304"/>
              </a:cxn>
              <a:cxn ang="0">
                <a:pos x="connsiteX11305" y="connsiteY11305"/>
              </a:cxn>
              <a:cxn ang="0">
                <a:pos x="connsiteX11306" y="connsiteY11306"/>
              </a:cxn>
              <a:cxn ang="0">
                <a:pos x="connsiteX11307" y="connsiteY11307"/>
              </a:cxn>
              <a:cxn ang="0">
                <a:pos x="connsiteX11308" y="connsiteY11308"/>
              </a:cxn>
              <a:cxn ang="0">
                <a:pos x="connsiteX11309" y="connsiteY11309"/>
              </a:cxn>
              <a:cxn ang="0">
                <a:pos x="connsiteX11310" y="connsiteY11310"/>
              </a:cxn>
              <a:cxn ang="0">
                <a:pos x="connsiteX11311" y="connsiteY11311"/>
              </a:cxn>
              <a:cxn ang="0">
                <a:pos x="connsiteX11312" y="connsiteY11312"/>
              </a:cxn>
              <a:cxn ang="0">
                <a:pos x="connsiteX11313" y="connsiteY11313"/>
              </a:cxn>
              <a:cxn ang="0">
                <a:pos x="connsiteX11314" y="connsiteY11314"/>
              </a:cxn>
              <a:cxn ang="0">
                <a:pos x="connsiteX11315" y="connsiteY11315"/>
              </a:cxn>
              <a:cxn ang="0">
                <a:pos x="connsiteX11316" y="connsiteY11316"/>
              </a:cxn>
              <a:cxn ang="0">
                <a:pos x="connsiteX11317" y="connsiteY11317"/>
              </a:cxn>
              <a:cxn ang="0">
                <a:pos x="connsiteX11318" y="connsiteY11318"/>
              </a:cxn>
              <a:cxn ang="0">
                <a:pos x="connsiteX11319" y="connsiteY11319"/>
              </a:cxn>
              <a:cxn ang="0">
                <a:pos x="connsiteX11320" y="connsiteY11320"/>
              </a:cxn>
              <a:cxn ang="0">
                <a:pos x="connsiteX11321" y="connsiteY11321"/>
              </a:cxn>
              <a:cxn ang="0">
                <a:pos x="connsiteX11322" y="connsiteY11322"/>
              </a:cxn>
              <a:cxn ang="0">
                <a:pos x="connsiteX11323" y="connsiteY11323"/>
              </a:cxn>
              <a:cxn ang="0">
                <a:pos x="connsiteX11324" y="connsiteY11324"/>
              </a:cxn>
              <a:cxn ang="0">
                <a:pos x="connsiteX11325" y="connsiteY11325"/>
              </a:cxn>
              <a:cxn ang="0">
                <a:pos x="connsiteX11326" y="connsiteY11326"/>
              </a:cxn>
              <a:cxn ang="0">
                <a:pos x="connsiteX11327" y="connsiteY11327"/>
              </a:cxn>
              <a:cxn ang="0">
                <a:pos x="connsiteX11328" y="connsiteY11328"/>
              </a:cxn>
              <a:cxn ang="0">
                <a:pos x="connsiteX11329" y="connsiteY11329"/>
              </a:cxn>
              <a:cxn ang="0">
                <a:pos x="connsiteX11330" y="connsiteY11330"/>
              </a:cxn>
              <a:cxn ang="0">
                <a:pos x="connsiteX11331" y="connsiteY11331"/>
              </a:cxn>
              <a:cxn ang="0">
                <a:pos x="connsiteX11332" y="connsiteY11332"/>
              </a:cxn>
              <a:cxn ang="0">
                <a:pos x="connsiteX11333" y="connsiteY11333"/>
              </a:cxn>
              <a:cxn ang="0">
                <a:pos x="connsiteX11334" y="connsiteY11334"/>
              </a:cxn>
              <a:cxn ang="0">
                <a:pos x="connsiteX11335" y="connsiteY11335"/>
              </a:cxn>
              <a:cxn ang="0">
                <a:pos x="connsiteX11336" y="connsiteY11336"/>
              </a:cxn>
              <a:cxn ang="0">
                <a:pos x="connsiteX11337" y="connsiteY11337"/>
              </a:cxn>
              <a:cxn ang="0">
                <a:pos x="connsiteX11338" y="connsiteY11338"/>
              </a:cxn>
              <a:cxn ang="0">
                <a:pos x="connsiteX11339" y="connsiteY11339"/>
              </a:cxn>
              <a:cxn ang="0">
                <a:pos x="connsiteX11340" y="connsiteY11340"/>
              </a:cxn>
              <a:cxn ang="0">
                <a:pos x="connsiteX11341" y="connsiteY11341"/>
              </a:cxn>
              <a:cxn ang="0">
                <a:pos x="connsiteX11342" y="connsiteY11342"/>
              </a:cxn>
              <a:cxn ang="0">
                <a:pos x="connsiteX11343" y="connsiteY11343"/>
              </a:cxn>
              <a:cxn ang="0">
                <a:pos x="connsiteX11344" y="connsiteY11344"/>
              </a:cxn>
              <a:cxn ang="0">
                <a:pos x="connsiteX11345" y="connsiteY11345"/>
              </a:cxn>
              <a:cxn ang="0">
                <a:pos x="connsiteX11346" y="connsiteY11346"/>
              </a:cxn>
              <a:cxn ang="0">
                <a:pos x="connsiteX11347" y="connsiteY11347"/>
              </a:cxn>
              <a:cxn ang="0">
                <a:pos x="connsiteX11348" y="connsiteY11348"/>
              </a:cxn>
              <a:cxn ang="0">
                <a:pos x="connsiteX11349" y="connsiteY11349"/>
              </a:cxn>
              <a:cxn ang="0">
                <a:pos x="connsiteX11350" y="connsiteY11350"/>
              </a:cxn>
              <a:cxn ang="0">
                <a:pos x="connsiteX11351" y="connsiteY11351"/>
              </a:cxn>
              <a:cxn ang="0">
                <a:pos x="connsiteX11352" y="connsiteY11352"/>
              </a:cxn>
              <a:cxn ang="0">
                <a:pos x="connsiteX11353" y="connsiteY11353"/>
              </a:cxn>
              <a:cxn ang="0">
                <a:pos x="connsiteX11354" y="connsiteY11354"/>
              </a:cxn>
              <a:cxn ang="0">
                <a:pos x="connsiteX11355" y="connsiteY11355"/>
              </a:cxn>
              <a:cxn ang="0">
                <a:pos x="connsiteX11356" y="connsiteY11356"/>
              </a:cxn>
              <a:cxn ang="0">
                <a:pos x="connsiteX11357" y="connsiteY11357"/>
              </a:cxn>
              <a:cxn ang="0">
                <a:pos x="connsiteX11358" y="connsiteY11358"/>
              </a:cxn>
              <a:cxn ang="0">
                <a:pos x="connsiteX11359" y="connsiteY11359"/>
              </a:cxn>
              <a:cxn ang="0">
                <a:pos x="connsiteX11360" y="connsiteY11360"/>
              </a:cxn>
              <a:cxn ang="0">
                <a:pos x="connsiteX11361" y="connsiteY11361"/>
              </a:cxn>
              <a:cxn ang="0">
                <a:pos x="connsiteX11362" y="connsiteY11362"/>
              </a:cxn>
              <a:cxn ang="0">
                <a:pos x="connsiteX11363" y="connsiteY11363"/>
              </a:cxn>
              <a:cxn ang="0">
                <a:pos x="connsiteX11364" y="connsiteY11364"/>
              </a:cxn>
              <a:cxn ang="0">
                <a:pos x="connsiteX11365" y="connsiteY11365"/>
              </a:cxn>
              <a:cxn ang="0">
                <a:pos x="connsiteX11366" y="connsiteY11366"/>
              </a:cxn>
              <a:cxn ang="0">
                <a:pos x="connsiteX11367" y="connsiteY11367"/>
              </a:cxn>
              <a:cxn ang="0">
                <a:pos x="connsiteX11368" y="connsiteY11368"/>
              </a:cxn>
              <a:cxn ang="0">
                <a:pos x="connsiteX11369" y="connsiteY11369"/>
              </a:cxn>
              <a:cxn ang="0">
                <a:pos x="connsiteX11370" y="connsiteY11370"/>
              </a:cxn>
              <a:cxn ang="0">
                <a:pos x="connsiteX11371" y="connsiteY11371"/>
              </a:cxn>
              <a:cxn ang="0">
                <a:pos x="connsiteX11372" y="connsiteY11372"/>
              </a:cxn>
              <a:cxn ang="0">
                <a:pos x="connsiteX11373" y="connsiteY11373"/>
              </a:cxn>
              <a:cxn ang="0">
                <a:pos x="connsiteX11374" y="connsiteY11374"/>
              </a:cxn>
              <a:cxn ang="0">
                <a:pos x="connsiteX11375" y="connsiteY11375"/>
              </a:cxn>
              <a:cxn ang="0">
                <a:pos x="connsiteX11376" y="connsiteY11376"/>
              </a:cxn>
              <a:cxn ang="0">
                <a:pos x="connsiteX11377" y="connsiteY11377"/>
              </a:cxn>
              <a:cxn ang="0">
                <a:pos x="connsiteX11378" y="connsiteY11378"/>
              </a:cxn>
              <a:cxn ang="0">
                <a:pos x="connsiteX11379" y="connsiteY11379"/>
              </a:cxn>
              <a:cxn ang="0">
                <a:pos x="connsiteX11380" y="connsiteY11380"/>
              </a:cxn>
              <a:cxn ang="0">
                <a:pos x="connsiteX11381" y="connsiteY11381"/>
              </a:cxn>
              <a:cxn ang="0">
                <a:pos x="connsiteX11382" y="connsiteY11382"/>
              </a:cxn>
              <a:cxn ang="0">
                <a:pos x="connsiteX11383" y="connsiteY11383"/>
              </a:cxn>
              <a:cxn ang="0">
                <a:pos x="connsiteX11384" y="connsiteY11384"/>
              </a:cxn>
              <a:cxn ang="0">
                <a:pos x="connsiteX11385" y="connsiteY11385"/>
              </a:cxn>
              <a:cxn ang="0">
                <a:pos x="connsiteX11386" y="connsiteY11386"/>
              </a:cxn>
              <a:cxn ang="0">
                <a:pos x="connsiteX11387" y="connsiteY11387"/>
              </a:cxn>
              <a:cxn ang="0">
                <a:pos x="connsiteX11388" y="connsiteY11388"/>
              </a:cxn>
              <a:cxn ang="0">
                <a:pos x="connsiteX11389" y="connsiteY11389"/>
              </a:cxn>
              <a:cxn ang="0">
                <a:pos x="connsiteX11390" y="connsiteY11390"/>
              </a:cxn>
              <a:cxn ang="0">
                <a:pos x="connsiteX11391" y="connsiteY11391"/>
              </a:cxn>
              <a:cxn ang="0">
                <a:pos x="connsiteX11392" y="connsiteY11392"/>
              </a:cxn>
              <a:cxn ang="0">
                <a:pos x="connsiteX11393" y="connsiteY11393"/>
              </a:cxn>
              <a:cxn ang="0">
                <a:pos x="connsiteX11394" y="connsiteY11394"/>
              </a:cxn>
              <a:cxn ang="0">
                <a:pos x="connsiteX11395" y="connsiteY11395"/>
              </a:cxn>
              <a:cxn ang="0">
                <a:pos x="connsiteX11396" y="connsiteY11396"/>
              </a:cxn>
              <a:cxn ang="0">
                <a:pos x="connsiteX11397" y="connsiteY11397"/>
              </a:cxn>
              <a:cxn ang="0">
                <a:pos x="connsiteX11398" y="connsiteY11398"/>
              </a:cxn>
              <a:cxn ang="0">
                <a:pos x="connsiteX11399" y="connsiteY11399"/>
              </a:cxn>
              <a:cxn ang="0">
                <a:pos x="connsiteX11400" y="connsiteY11400"/>
              </a:cxn>
              <a:cxn ang="0">
                <a:pos x="connsiteX11401" y="connsiteY11401"/>
              </a:cxn>
              <a:cxn ang="0">
                <a:pos x="connsiteX11402" y="connsiteY11402"/>
              </a:cxn>
              <a:cxn ang="0">
                <a:pos x="connsiteX11403" y="connsiteY11403"/>
              </a:cxn>
              <a:cxn ang="0">
                <a:pos x="connsiteX11404" y="connsiteY11404"/>
              </a:cxn>
              <a:cxn ang="0">
                <a:pos x="connsiteX11405" y="connsiteY11405"/>
              </a:cxn>
              <a:cxn ang="0">
                <a:pos x="connsiteX11406" y="connsiteY11406"/>
              </a:cxn>
              <a:cxn ang="0">
                <a:pos x="connsiteX11407" y="connsiteY11407"/>
              </a:cxn>
              <a:cxn ang="0">
                <a:pos x="connsiteX11408" y="connsiteY11408"/>
              </a:cxn>
              <a:cxn ang="0">
                <a:pos x="connsiteX11409" y="connsiteY11409"/>
              </a:cxn>
              <a:cxn ang="0">
                <a:pos x="connsiteX11410" y="connsiteY11410"/>
              </a:cxn>
              <a:cxn ang="0">
                <a:pos x="connsiteX11411" y="connsiteY11411"/>
              </a:cxn>
              <a:cxn ang="0">
                <a:pos x="connsiteX11412" y="connsiteY11412"/>
              </a:cxn>
              <a:cxn ang="0">
                <a:pos x="connsiteX11413" y="connsiteY11413"/>
              </a:cxn>
              <a:cxn ang="0">
                <a:pos x="connsiteX11414" y="connsiteY11414"/>
              </a:cxn>
              <a:cxn ang="0">
                <a:pos x="connsiteX11415" y="connsiteY11415"/>
              </a:cxn>
              <a:cxn ang="0">
                <a:pos x="connsiteX11416" y="connsiteY11416"/>
              </a:cxn>
              <a:cxn ang="0">
                <a:pos x="connsiteX11417" y="connsiteY11417"/>
              </a:cxn>
              <a:cxn ang="0">
                <a:pos x="connsiteX11418" y="connsiteY11418"/>
              </a:cxn>
              <a:cxn ang="0">
                <a:pos x="connsiteX11419" y="connsiteY11419"/>
              </a:cxn>
              <a:cxn ang="0">
                <a:pos x="connsiteX11420" y="connsiteY11420"/>
              </a:cxn>
              <a:cxn ang="0">
                <a:pos x="connsiteX11421" y="connsiteY11421"/>
              </a:cxn>
              <a:cxn ang="0">
                <a:pos x="connsiteX11422" y="connsiteY11422"/>
              </a:cxn>
              <a:cxn ang="0">
                <a:pos x="connsiteX11423" y="connsiteY11423"/>
              </a:cxn>
              <a:cxn ang="0">
                <a:pos x="connsiteX11424" y="connsiteY11424"/>
              </a:cxn>
              <a:cxn ang="0">
                <a:pos x="connsiteX11425" y="connsiteY11425"/>
              </a:cxn>
              <a:cxn ang="0">
                <a:pos x="connsiteX11426" y="connsiteY11426"/>
              </a:cxn>
              <a:cxn ang="0">
                <a:pos x="connsiteX11427" y="connsiteY11427"/>
              </a:cxn>
              <a:cxn ang="0">
                <a:pos x="connsiteX11428" y="connsiteY11428"/>
              </a:cxn>
              <a:cxn ang="0">
                <a:pos x="connsiteX11429" y="connsiteY11429"/>
              </a:cxn>
              <a:cxn ang="0">
                <a:pos x="connsiteX11430" y="connsiteY11430"/>
              </a:cxn>
              <a:cxn ang="0">
                <a:pos x="connsiteX11431" y="connsiteY11431"/>
              </a:cxn>
              <a:cxn ang="0">
                <a:pos x="connsiteX11432" y="connsiteY11432"/>
              </a:cxn>
              <a:cxn ang="0">
                <a:pos x="connsiteX11433" y="connsiteY11433"/>
              </a:cxn>
              <a:cxn ang="0">
                <a:pos x="connsiteX11434" y="connsiteY11434"/>
              </a:cxn>
              <a:cxn ang="0">
                <a:pos x="connsiteX11435" y="connsiteY11435"/>
              </a:cxn>
              <a:cxn ang="0">
                <a:pos x="connsiteX11436" y="connsiteY11436"/>
              </a:cxn>
              <a:cxn ang="0">
                <a:pos x="connsiteX11437" y="connsiteY11437"/>
              </a:cxn>
              <a:cxn ang="0">
                <a:pos x="connsiteX11438" y="connsiteY11438"/>
              </a:cxn>
              <a:cxn ang="0">
                <a:pos x="connsiteX11439" y="connsiteY11439"/>
              </a:cxn>
              <a:cxn ang="0">
                <a:pos x="connsiteX11440" y="connsiteY11440"/>
              </a:cxn>
              <a:cxn ang="0">
                <a:pos x="connsiteX11441" y="connsiteY11441"/>
              </a:cxn>
              <a:cxn ang="0">
                <a:pos x="connsiteX11442" y="connsiteY11442"/>
              </a:cxn>
              <a:cxn ang="0">
                <a:pos x="connsiteX11443" y="connsiteY11443"/>
              </a:cxn>
              <a:cxn ang="0">
                <a:pos x="connsiteX11444" y="connsiteY11444"/>
              </a:cxn>
              <a:cxn ang="0">
                <a:pos x="connsiteX11445" y="connsiteY11445"/>
              </a:cxn>
              <a:cxn ang="0">
                <a:pos x="connsiteX11446" y="connsiteY11446"/>
              </a:cxn>
              <a:cxn ang="0">
                <a:pos x="connsiteX11447" y="connsiteY11447"/>
              </a:cxn>
              <a:cxn ang="0">
                <a:pos x="connsiteX11448" y="connsiteY11448"/>
              </a:cxn>
              <a:cxn ang="0">
                <a:pos x="connsiteX11449" y="connsiteY11449"/>
              </a:cxn>
              <a:cxn ang="0">
                <a:pos x="connsiteX11450" y="connsiteY11450"/>
              </a:cxn>
              <a:cxn ang="0">
                <a:pos x="connsiteX11451" y="connsiteY11451"/>
              </a:cxn>
              <a:cxn ang="0">
                <a:pos x="connsiteX11452" y="connsiteY11452"/>
              </a:cxn>
              <a:cxn ang="0">
                <a:pos x="connsiteX11453" y="connsiteY11453"/>
              </a:cxn>
              <a:cxn ang="0">
                <a:pos x="connsiteX11454" y="connsiteY11454"/>
              </a:cxn>
              <a:cxn ang="0">
                <a:pos x="connsiteX11455" y="connsiteY11455"/>
              </a:cxn>
              <a:cxn ang="0">
                <a:pos x="connsiteX11456" y="connsiteY11456"/>
              </a:cxn>
              <a:cxn ang="0">
                <a:pos x="connsiteX11457" y="connsiteY11457"/>
              </a:cxn>
              <a:cxn ang="0">
                <a:pos x="connsiteX11458" y="connsiteY11458"/>
              </a:cxn>
              <a:cxn ang="0">
                <a:pos x="connsiteX11459" y="connsiteY11459"/>
              </a:cxn>
              <a:cxn ang="0">
                <a:pos x="connsiteX11460" y="connsiteY11460"/>
              </a:cxn>
              <a:cxn ang="0">
                <a:pos x="connsiteX11461" y="connsiteY11461"/>
              </a:cxn>
              <a:cxn ang="0">
                <a:pos x="connsiteX11462" y="connsiteY11462"/>
              </a:cxn>
              <a:cxn ang="0">
                <a:pos x="connsiteX11463" y="connsiteY11463"/>
              </a:cxn>
              <a:cxn ang="0">
                <a:pos x="connsiteX11464" y="connsiteY11464"/>
              </a:cxn>
              <a:cxn ang="0">
                <a:pos x="connsiteX11465" y="connsiteY11465"/>
              </a:cxn>
              <a:cxn ang="0">
                <a:pos x="connsiteX11466" y="connsiteY11466"/>
              </a:cxn>
              <a:cxn ang="0">
                <a:pos x="connsiteX11467" y="connsiteY11467"/>
              </a:cxn>
              <a:cxn ang="0">
                <a:pos x="connsiteX11468" y="connsiteY11468"/>
              </a:cxn>
              <a:cxn ang="0">
                <a:pos x="connsiteX11469" y="connsiteY11469"/>
              </a:cxn>
              <a:cxn ang="0">
                <a:pos x="connsiteX11470" y="connsiteY11470"/>
              </a:cxn>
              <a:cxn ang="0">
                <a:pos x="connsiteX11471" y="connsiteY11471"/>
              </a:cxn>
              <a:cxn ang="0">
                <a:pos x="connsiteX11472" y="connsiteY11472"/>
              </a:cxn>
              <a:cxn ang="0">
                <a:pos x="connsiteX11473" y="connsiteY11473"/>
              </a:cxn>
              <a:cxn ang="0">
                <a:pos x="connsiteX11474" y="connsiteY11474"/>
              </a:cxn>
              <a:cxn ang="0">
                <a:pos x="connsiteX11475" y="connsiteY11475"/>
              </a:cxn>
              <a:cxn ang="0">
                <a:pos x="connsiteX11476" y="connsiteY11476"/>
              </a:cxn>
              <a:cxn ang="0">
                <a:pos x="connsiteX11477" y="connsiteY11477"/>
              </a:cxn>
              <a:cxn ang="0">
                <a:pos x="connsiteX11478" y="connsiteY11478"/>
              </a:cxn>
              <a:cxn ang="0">
                <a:pos x="connsiteX11479" y="connsiteY11479"/>
              </a:cxn>
              <a:cxn ang="0">
                <a:pos x="connsiteX11480" y="connsiteY11480"/>
              </a:cxn>
              <a:cxn ang="0">
                <a:pos x="connsiteX11481" y="connsiteY11481"/>
              </a:cxn>
              <a:cxn ang="0">
                <a:pos x="connsiteX11482" y="connsiteY11482"/>
              </a:cxn>
              <a:cxn ang="0">
                <a:pos x="connsiteX11483" y="connsiteY11483"/>
              </a:cxn>
              <a:cxn ang="0">
                <a:pos x="connsiteX11484" y="connsiteY11484"/>
              </a:cxn>
              <a:cxn ang="0">
                <a:pos x="connsiteX11485" y="connsiteY11485"/>
              </a:cxn>
              <a:cxn ang="0">
                <a:pos x="connsiteX11486" y="connsiteY11486"/>
              </a:cxn>
              <a:cxn ang="0">
                <a:pos x="connsiteX11487" y="connsiteY11487"/>
              </a:cxn>
              <a:cxn ang="0">
                <a:pos x="connsiteX11488" y="connsiteY11488"/>
              </a:cxn>
              <a:cxn ang="0">
                <a:pos x="connsiteX11489" y="connsiteY11489"/>
              </a:cxn>
              <a:cxn ang="0">
                <a:pos x="connsiteX11490" y="connsiteY11490"/>
              </a:cxn>
              <a:cxn ang="0">
                <a:pos x="connsiteX11491" y="connsiteY11491"/>
              </a:cxn>
              <a:cxn ang="0">
                <a:pos x="connsiteX11492" y="connsiteY11492"/>
              </a:cxn>
              <a:cxn ang="0">
                <a:pos x="connsiteX11493" y="connsiteY11493"/>
              </a:cxn>
              <a:cxn ang="0">
                <a:pos x="connsiteX11494" y="connsiteY11494"/>
              </a:cxn>
              <a:cxn ang="0">
                <a:pos x="connsiteX11495" y="connsiteY11495"/>
              </a:cxn>
              <a:cxn ang="0">
                <a:pos x="connsiteX11496" y="connsiteY11496"/>
              </a:cxn>
              <a:cxn ang="0">
                <a:pos x="connsiteX11497" y="connsiteY11497"/>
              </a:cxn>
              <a:cxn ang="0">
                <a:pos x="connsiteX11498" y="connsiteY11498"/>
              </a:cxn>
              <a:cxn ang="0">
                <a:pos x="connsiteX11499" y="connsiteY11499"/>
              </a:cxn>
              <a:cxn ang="0">
                <a:pos x="connsiteX11500" y="connsiteY11500"/>
              </a:cxn>
              <a:cxn ang="0">
                <a:pos x="connsiteX11501" y="connsiteY11501"/>
              </a:cxn>
              <a:cxn ang="0">
                <a:pos x="connsiteX11502" y="connsiteY11502"/>
              </a:cxn>
              <a:cxn ang="0">
                <a:pos x="connsiteX11503" y="connsiteY11503"/>
              </a:cxn>
              <a:cxn ang="0">
                <a:pos x="connsiteX11504" y="connsiteY11504"/>
              </a:cxn>
              <a:cxn ang="0">
                <a:pos x="connsiteX11505" y="connsiteY11505"/>
              </a:cxn>
              <a:cxn ang="0">
                <a:pos x="connsiteX11506" y="connsiteY11506"/>
              </a:cxn>
              <a:cxn ang="0">
                <a:pos x="connsiteX11507" y="connsiteY11507"/>
              </a:cxn>
              <a:cxn ang="0">
                <a:pos x="connsiteX11508" y="connsiteY11508"/>
              </a:cxn>
              <a:cxn ang="0">
                <a:pos x="connsiteX11509" y="connsiteY11509"/>
              </a:cxn>
              <a:cxn ang="0">
                <a:pos x="connsiteX11510" y="connsiteY11510"/>
              </a:cxn>
              <a:cxn ang="0">
                <a:pos x="connsiteX11511" y="connsiteY11511"/>
              </a:cxn>
              <a:cxn ang="0">
                <a:pos x="connsiteX11512" y="connsiteY11512"/>
              </a:cxn>
              <a:cxn ang="0">
                <a:pos x="connsiteX11513" y="connsiteY11513"/>
              </a:cxn>
              <a:cxn ang="0">
                <a:pos x="connsiteX11514" y="connsiteY11514"/>
              </a:cxn>
              <a:cxn ang="0">
                <a:pos x="connsiteX11515" y="connsiteY11515"/>
              </a:cxn>
              <a:cxn ang="0">
                <a:pos x="connsiteX11516" y="connsiteY11516"/>
              </a:cxn>
              <a:cxn ang="0">
                <a:pos x="connsiteX11517" y="connsiteY11517"/>
              </a:cxn>
              <a:cxn ang="0">
                <a:pos x="connsiteX11518" y="connsiteY11518"/>
              </a:cxn>
              <a:cxn ang="0">
                <a:pos x="connsiteX11519" y="connsiteY11519"/>
              </a:cxn>
              <a:cxn ang="0">
                <a:pos x="connsiteX11520" y="connsiteY11520"/>
              </a:cxn>
              <a:cxn ang="0">
                <a:pos x="connsiteX11521" y="connsiteY11521"/>
              </a:cxn>
              <a:cxn ang="0">
                <a:pos x="connsiteX11522" y="connsiteY11522"/>
              </a:cxn>
              <a:cxn ang="0">
                <a:pos x="connsiteX11523" y="connsiteY11523"/>
              </a:cxn>
              <a:cxn ang="0">
                <a:pos x="connsiteX11524" y="connsiteY11524"/>
              </a:cxn>
              <a:cxn ang="0">
                <a:pos x="connsiteX11525" y="connsiteY11525"/>
              </a:cxn>
              <a:cxn ang="0">
                <a:pos x="connsiteX11526" y="connsiteY11526"/>
              </a:cxn>
              <a:cxn ang="0">
                <a:pos x="connsiteX11527" y="connsiteY11527"/>
              </a:cxn>
              <a:cxn ang="0">
                <a:pos x="connsiteX11528" y="connsiteY11528"/>
              </a:cxn>
              <a:cxn ang="0">
                <a:pos x="connsiteX11529" y="connsiteY11529"/>
              </a:cxn>
              <a:cxn ang="0">
                <a:pos x="connsiteX11530" y="connsiteY11530"/>
              </a:cxn>
              <a:cxn ang="0">
                <a:pos x="connsiteX11531" y="connsiteY11531"/>
              </a:cxn>
              <a:cxn ang="0">
                <a:pos x="connsiteX11532" y="connsiteY11532"/>
              </a:cxn>
              <a:cxn ang="0">
                <a:pos x="connsiteX11533" y="connsiteY11533"/>
              </a:cxn>
              <a:cxn ang="0">
                <a:pos x="connsiteX11534" y="connsiteY11534"/>
              </a:cxn>
              <a:cxn ang="0">
                <a:pos x="connsiteX11535" y="connsiteY11535"/>
              </a:cxn>
              <a:cxn ang="0">
                <a:pos x="connsiteX11536" y="connsiteY11536"/>
              </a:cxn>
              <a:cxn ang="0">
                <a:pos x="connsiteX11537" y="connsiteY11537"/>
              </a:cxn>
              <a:cxn ang="0">
                <a:pos x="connsiteX11538" y="connsiteY11538"/>
              </a:cxn>
              <a:cxn ang="0">
                <a:pos x="connsiteX11539" y="connsiteY11539"/>
              </a:cxn>
              <a:cxn ang="0">
                <a:pos x="connsiteX11540" y="connsiteY11540"/>
              </a:cxn>
              <a:cxn ang="0">
                <a:pos x="connsiteX11541" y="connsiteY11541"/>
              </a:cxn>
              <a:cxn ang="0">
                <a:pos x="connsiteX11542" y="connsiteY11542"/>
              </a:cxn>
              <a:cxn ang="0">
                <a:pos x="connsiteX11543" y="connsiteY11543"/>
              </a:cxn>
              <a:cxn ang="0">
                <a:pos x="connsiteX11544" y="connsiteY11544"/>
              </a:cxn>
              <a:cxn ang="0">
                <a:pos x="connsiteX11545" y="connsiteY11545"/>
              </a:cxn>
              <a:cxn ang="0">
                <a:pos x="connsiteX11546" y="connsiteY11546"/>
              </a:cxn>
              <a:cxn ang="0">
                <a:pos x="connsiteX11547" y="connsiteY11547"/>
              </a:cxn>
              <a:cxn ang="0">
                <a:pos x="connsiteX11548" y="connsiteY11548"/>
              </a:cxn>
              <a:cxn ang="0">
                <a:pos x="connsiteX11549" y="connsiteY11549"/>
              </a:cxn>
              <a:cxn ang="0">
                <a:pos x="connsiteX11550" y="connsiteY11550"/>
              </a:cxn>
              <a:cxn ang="0">
                <a:pos x="connsiteX11551" y="connsiteY11551"/>
              </a:cxn>
              <a:cxn ang="0">
                <a:pos x="connsiteX11552" y="connsiteY11552"/>
              </a:cxn>
              <a:cxn ang="0">
                <a:pos x="connsiteX11553" y="connsiteY11553"/>
              </a:cxn>
              <a:cxn ang="0">
                <a:pos x="connsiteX11554" y="connsiteY11554"/>
              </a:cxn>
              <a:cxn ang="0">
                <a:pos x="connsiteX11555" y="connsiteY11555"/>
              </a:cxn>
              <a:cxn ang="0">
                <a:pos x="connsiteX11556" y="connsiteY11556"/>
              </a:cxn>
              <a:cxn ang="0">
                <a:pos x="connsiteX11557" y="connsiteY11557"/>
              </a:cxn>
              <a:cxn ang="0">
                <a:pos x="connsiteX11558" y="connsiteY11558"/>
              </a:cxn>
              <a:cxn ang="0">
                <a:pos x="connsiteX11559" y="connsiteY11559"/>
              </a:cxn>
              <a:cxn ang="0">
                <a:pos x="connsiteX11560" y="connsiteY11560"/>
              </a:cxn>
              <a:cxn ang="0">
                <a:pos x="connsiteX11561" y="connsiteY11561"/>
              </a:cxn>
              <a:cxn ang="0">
                <a:pos x="connsiteX11562" y="connsiteY11562"/>
              </a:cxn>
              <a:cxn ang="0">
                <a:pos x="connsiteX11563" y="connsiteY11563"/>
              </a:cxn>
              <a:cxn ang="0">
                <a:pos x="connsiteX11564" y="connsiteY11564"/>
              </a:cxn>
              <a:cxn ang="0">
                <a:pos x="connsiteX11565" y="connsiteY11565"/>
              </a:cxn>
              <a:cxn ang="0">
                <a:pos x="connsiteX11566" y="connsiteY11566"/>
              </a:cxn>
              <a:cxn ang="0">
                <a:pos x="connsiteX11567" y="connsiteY11567"/>
              </a:cxn>
              <a:cxn ang="0">
                <a:pos x="connsiteX11568" y="connsiteY11568"/>
              </a:cxn>
              <a:cxn ang="0">
                <a:pos x="connsiteX11569" y="connsiteY11569"/>
              </a:cxn>
              <a:cxn ang="0">
                <a:pos x="connsiteX11570" y="connsiteY11570"/>
              </a:cxn>
              <a:cxn ang="0">
                <a:pos x="connsiteX11571" y="connsiteY11571"/>
              </a:cxn>
              <a:cxn ang="0">
                <a:pos x="connsiteX11572" y="connsiteY11572"/>
              </a:cxn>
              <a:cxn ang="0">
                <a:pos x="connsiteX11573" y="connsiteY11573"/>
              </a:cxn>
              <a:cxn ang="0">
                <a:pos x="connsiteX11574" y="connsiteY11574"/>
              </a:cxn>
              <a:cxn ang="0">
                <a:pos x="connsiteX11575" y="connsiteY11575"/>
              </a:cxn>
              <a:cxn ang="0">
                <a:pos x="connsiteX11576" y="connsiteY11576"/>
              </a:cxn>
              <a:cxn ang="0">
                <a:pos x="connsiteX11577" y="connsiteY11577"/>
              </a:cxn>
              <a:cxn ang="0">
                <a:pos x="connsiteX11578" y="connsiteY11578"/>
              </a:cxn>
              <a:cxn ang="0">
                <a:pos x="connsiteX11579" y="connsiteY11579"/>
              </a:cxn>
              <a:cxn ang="0">
                <a:pos x="connsiteX11580" y="connsiteY11580"/>
              </a:cxn>
              <a:cxn ang="0">
                <a:pos x="connsiteX11581" y="connsiteY11581"/>
              </a:cxn>
              <a:cxn ang="0">
                <a:pos x="connsiteX11582" y="connsiteY11582"/>
              </a:cxn>
              <a:cxn ang="0">
                <a:pos x="connsiteX11583" y="connsiteY11583"/>
              </a:cxn>
              <a:cxn ang="0">
                <a:pos x="connsiteX11584" y="connsiteY11584"/>
              </a:cxn>
              <a:cxn ang="0">
                <a:pos x="connsiteX11585" y="connsiteY11585"/>
              </a:cxn>
              <a:cxn ang="0">
                <a:pos x="connsiteX11586" y="connsiteY11586"/>
              </a:cxn>
              <a:cxn ang="0">
                <a:pos x="connsiteX11587" y="connsiteY11587"/>
              </a:cxn>
              <a:cxn ang="0">
                <a:pos x="connsiteX11588" y="connsiteY11588"/>
              </a:cxn>
              <a:cxn ang="0">
                <a:pos x="connsiteX11589" y="connsiteY11589"/>
              </a:cxn>
              <a:cxn ang="0">
                <a:pos x="connsiteX11590" y="connsiteY11590"/>
              </a:cxn>
              <a:cxn ang="0">
                <a:pos x="connsiteX11591" y="connsiteY11591"/>
              </a:cxn>
              <a:cxn ang="0">
                <a:pos x="connsiteX11592" y="connsiteY11592"/>
              </a:cxn>
              <a:cxn ang="0">
                <a:pos x="connsiteX11593" y="connsiteY11593"/>
              </a:cxn>
              <a:cxn ang="0">
                <a:pos x="connsiteX11594" y="connsiteY11594"/>
              </a:cxn>
              <a:cxn ang="0">
                <a:pos x="connsiteX11595" y="connsiteY11595"/>
              </a:cxn>
              <a:cxn ang="0">
                <a:pos x="connsiteX11596" y="connsiteY11596"/>
              </a:cxn>
              <a:cxn ang="0">
                <a:pos x="connsiteX11597" y="connsiteY11597"/>
              </a:cxn>
              <a:cxn ang="0">
                <a:pos x="connsiteX11598" y="connsiteY11598"/>
              </a:cxn>
              <a:cxn ang="0">
                <a:pos x="connsiteX11599" y="connsiteY11599"/>
              </a:cxn>
              <a:cxn ang="0">
                <a:pos x="connsiteX11600" y="connsiteY11600"/>
              </a:cxn>
              <a:cxn ang="0">
                <a:pos x="connsiteX11601" y="connsiteY11601"/>
              </a:cxn>
              <a:cxn ang="0">
                <a:pos x="connsiteX11602" y="connsiteY11602"/>
              </a:cxn>
              <a:cxn ang="0">
                <a:pos x="connsiteX11603" y="connsiteY11603"/>
              </a:cxn>
              <a:cxn ang="0">
                <a:pos x="connsiteX11604" y="connsiteY11604"/>
              </a:cxn>
              <a:cxn ang="0">
                <a:pos x="connsiteX11605" y="connsiteY11605"/>
              </a:cxn>
              <a:cxn ang="0">
                <a:pos x="connsiteX11606" y="connsiteY11606"/>
              </a:cxn>
              <a:cxn ang="0">
                <a:pos x="connsiteX11607" y="connsiteY11607"/>
              </a:cxn>
              <a:cxn ang="0">
                <a:pos x="connsiteX11608" y="connsiteY11608"/>
              </a:cxn>
              <a:cxn ang="0">
                <a:pos x="connsiteX11609" y="connsiteY11609"/>
              </a:cxn>
              <a:cxn ang="0">
                <a:pos x="connsiteX11610" y="connsiteY11610"/>
              </a:cxn>
              <a:cxn ang="0">
                <a:pos x="connsiteX11611" y="connsiteY11611"/>
              </a:cxn>
              <a:cxn ang="0">
                <a:pos x="connsiteX11612" y="connsiteY11612"/>
              </a:cxn>
              <a:cxn ang="0">
                <a:pos x="connsiteX11613" y="connsiteY11613"/>
              </a:cxn>
              <a:cxn ang="0">
                <a:pos x="connsiteX11614" y="connsiteY11614"/>
              </a:cxn>
              <a:cxn ang="0">
                <a:pos x="connsiteX11615" y="connsiteY11615"/>
              </a:cxn>
              <a:cxn ang="0">
                <a:pos x="connsiteX11616" y="connsiteY11616"/>
              </a:cxn>
              <a:cxn ang="0">
                <a:pos x="connsiteX11617" y="connsiteY11617"/>
              </a:cxn>
              <a:cxn ang="0">
                <a:pos x="connsiteX11618" y="connsiteY11618"/>
              </a:cxn>
              <a:cxn ang="0">
                <a:pos x="connsiteX11619" y="connsiteY11619"/>
              </a:cxn>
              <a:cxn ang="0">
                <a:pos x="connsiteX11620" y="connsiteY11620"/>
              </a:cxn>
              <a:cxn ang="0">
                <a:pos x="connsiteX11621" y="connsiteY11621"/>
              </a:cxn>
              <a:cxn ang="0">
                <a:pos x="connsiteX11622" y="connsiteY11622"/>
              </a:cxn>
              <a:cxn ang="0">
                <a:pos x="connsiteX11623" y="connsiteY11623"/>
              </a:cxn>
              <a:cxn ang="0">
                <a:pos x="connsiteX11624" y="connsiteY11624"/>
              </a:cxn>
              <a:cxn ang="0">
                <a:pos x="connsiteX11625" y="connsiteY11625"/>
              </a:cxn>
              <a:cxn ang="0">
                <a:pos x="connsiteX11626" y="connsiteY11626"/>
              </a:cxn>
              <a:cxn ang="0">
                <a:pos x="connsiteX11627" y="connsiteY11627"/>
              </a:cxn>
              <a:cxn ang="0">
                <a:pos x="connsiteX11628" y="connsiteY11628"/>
              </a:cxn>
              <a:cxn ang="0">
                <a:pos x="connsiteX11629" y="connsiteY11629"/>
              </a:cxn>
              <a:cxn ang="0">
                <a:pos x="connsiteX11630" y="connsiteY11630"/>
              </a:cxn>
              <a:cxn ang="0">
                <a:pos x="connsiteX11631" y="connsiteY11631"/>
              </a:cxn>
              <a:cxn ang="0">
                <a:pos x="connsiteX11632" y="connsiteY11632"/>
              </a:cxn>
              <a:cxn ang="0">
                <a:pos x="connsiteX11633" y="connsiteY11633"/>
              </a:cxn>
              <a:cxn ang="0">
                <a:pos x="connsiteX11634" y="connsiteY11634"/>
              </a:cxn>
              <a:cxn ang="0">
                <a:pos x="connsiteX11635" y="connsiteY11635"/>
              </a:cxn>
              <a:cxn ang="0">
                <a:pos x="connsiteX11636" y="connsiteY11636"/>
              </a:cxn>
              <a:cxn ang="0">
                <a:pos x="connsiteX11637" y="connsiteY11637"/>
              </a:cxn>
              <a:cxn ang="0">
                <a:pos x="connsiteX11638" y="connsiteY11638"/>
              </a:cxn>
              <a:cxn ang="0">
                <a:pos x="connsiteX11639" y="connsiteY11639"/>
              </a:cxn>
              <a:cxn ang="0">
                <a:pos x="connsiteX11640" y="connsiteY11640"/>
              </a:cxn>
              <a:cxn ang="0">
                <a:pos x="connsiteX11641" y="connsiteY11641"/>
              </a:cxn>
              <a:cxn ang="0">
                <a:pos x="connsiteX11642" y="connsiteY11642"/>
              </a:cxn>
              <a:cxn ang="0">
                <a:pos x="connsiteX11643" y="connsiteY11643"/>
              </a:cxn>
              <a:cxn ang="0">
                <a:pos x="connsiteX11644" y="connsiteY11644"/>
              </a:cxn>
              <a:cxn ang="0">
                <a:pos x="connsiteX11645" y="connsiteY11645"/>
              </a:cxn>
              <a:cxn ang="0">
                <a:pos x="connsiteX11646" y="connsiteY11646"/>
              </a:cxn>
              <a:cxn ang="0">
                <a:pos x="connsiteX11647" y="connsiteY11647"/>
              </a:cxn>
              <a:cxn ang="0">
                <a:pos x="connsiteX11648" y="connsiteY11648"/>
              </a:cxn>
              <a:cxn ang="0">
                <a:pos x="connsiteX11649" y="connsiteY11649"/>
              </a:cxn>
              <a:cxn ang="0">
                <a:pos x="connsiteX11650" y="connsiteY11650"/>
              </a:cxn>
              <a:cxn ang="0">
                <a:pos x="connsiteX11651" y="connsiteY11651"/>
              </a:cxn>
              <a:cxn ang="0">
                <a:pos x="connsiteX11652" y="connsiteY11652"/>
              </a:cxn>
              <a:cxn ang="0">
                <a:pos x="connsiteX11653" y="connsiteY11653"/>
              </a:cxn>
              <a:cxn ang="0">
                <a:pos x="connsiteX11654" y="connsiteY11654"/>
              </a:cxn>
              <a:cxn ang="0">
                <a:pos x="connsiteX11655" y="connsiteY11655"/>
              </a:cxn>
              <a:cxn ang="0">
                <a:pos x="connsiteX11656" y="connsiteY11656"/>
              </a:cxn>
              <a:cxn ang="0">
                <a:pos x="connsiteX11657" y="connsiteY11657"/>
              </a:cxn>
              <a:cxn ang="0">
                <a:pos x="connsiteX11658" y="connsiteY11658"/>
              </a:cxn>
              <a:cxn ang="0">
                <a:pos x="connsiteX11659" y="connsiteY11659"/>
              </a:cxn>
              <a:cxn ang="0">
                <a:pos x="connsiteX11660" y="connsiteY11660"/>
              </a:cxn>
              <a:cxn ang="0">
                <a:pos x="connsiteX11661" y="connsiteY11661"/>
              </a:cxn>
              <a:cxn ang="0">
                <a:pos x="connsiteX11662" y="connsiteY11662"/>
              </a:cxn>
              <a:cxn ang="0">
                <a:pos x="connsiteX11663" y="connsiteY11663"/>
              </a:cxn>
              <a:cxn ang="0">
                <a:pos x="connsiteX11664" y="connsiteY11664"/>
              </a:cxn>
              <a:cxn ang="0">
                <a:pos x="connsiteX11665" y="connsiteY11665"/>
              </a:cxn>
              <a:cxn ang="0">
                <a:pos x="connsiteX11666" y="connsiteY11666"/>
              </a:cxn>
              <a:cxn ang="0">
                <a:pos x="connsiteX11667" y="connsiteY11667"/>
              </a:cxn>
              <a:cxn ang="0">
                <a:pos x="connsiteX11668" y="connsiteY11668"/>
              </a:cxn>
              <a:cxn ang="0">
                <a:pos x="connsiteX11669" y="connsiteY11669"/>
              </a:cxn>
              <a:cxn ang="0">
                <a:pos x="connsiteX11670" y="connsiteY11670"/>
              </a:cxn>
              <a:cxn ang="0">
                <a:pos x="connsiteX11671" y="connsiteY11671"/>
              </a:cxn>
              <a:cxn ang="0">
                <a:pos x="connsiteX11672" y="connsiteY11672"/>
              </a:cxn>
              <a:cxn ang="0">
                <a:pos x="connsiteX11673" y="connsiteY11673"/>
              </a:cxn>
              <a:cxn ang="0">
                <a:pos x="connsiteX11674" y="connsiteY11674"/>
              </a:cxn>
              <a:cxn ang="0">
                <a:pos x="connsiteX11675" y="connsiteY11675"/>
              </a:cxn>
              <a:cxn ang="0">
                <a:pos x="connsiteX11676" y="connsiteY11676"/>
              </a:cxn>
              <a:cxn ang="0">
                <a:pos x="connsiteX11677" y="connsiteY11677"/>
              </a:cxn>
              <a:cxn ang="0">
                <a:pos x="connsiteX11678" y="connsiteY11678"/>
              </a:cxn>
              <a:cxn ang="0">
                <a:pos x="connsiteX11679" y="connsiteY11679"/>
              </a:cxn>
              <a:cxn ang="0">
                <a:pos x="connsiteX11680" y="connsiteY11680"/>
              </a:cxn>
              <a:cxn ang="0">
                <a:pos x="connsiteX11681" y="connsiteY11681"/>
              </a:cxn>
              <a:cxn ang="0">
                <a:pos x="connsiteX11682" y="connsiteY11682"/>
              </a:cxn>
              <a:cxn ang="0">
                <a:pos x="connsiteX11683" y="connsiteY11683"/>
              </a:cxn>
              <a:cxn ang="0">
                <a:pos x="connsiteX11684" y="connsiteY11684"/>
              </a:cxn>
              <a:cxn ang="0">
                <a:pos x="connsiteX11685" y="connsiteY11685"/>
              </a:cxn>
              <a:cxn ang="0">
                <a:pos x="connsiteX11686" y="connsiteY11686"/>
              </a:cxn>
              <a:cxn ang="0">
                <a:pos x="connsiteX11687" y="connsiteY11687"/>
              </a:cxn>
              <a:cxn ang="0">
                <a:pos x="connsiteX11688" y="connsiteY11688"/>
              </a:cxn>
              <a:cxn ang="0">
                <a:pos x="connsiteX11689" y="connsiteY11689"/>
              </a:cxn>
              <a:cxn ang="0">
                <a:pos x="connsiteX11690" y="connsiteY11690"/>
              </a:cxn>
              <a:cxn ang="0">
                <a:pos x="connsiteX11691" y="connsiteY11691"/>
              </a:cxn>
              <a:cxn ang="0">
                <a:pos x="connsiteX11692" y="connsiteY11692"/>
              </a:cxn>
              <a:cxn ang="0">
                <a:pos x="connsiteX11693" y="connsiteY11693"/>
              </a:cxn>
              <a:cxn ang="0">
                <a:pos x="connsiteX11694" y="connsiteY11694"/>
              </a:cxn>
              <a:cxn ang="0">
                <a:pos x="connsiteX11695" y="connsiteY11695"/>
              </a:cxn>
              <a:cxn ang="0">
                <a:pos x="connsiteX11696" y="connsiteY11696"/>
              </a:cxn>
              <a:cxn ang="0">
                <a:pos x="connsiteX11697" y="connsiteY11697"/>
              </a:cxn>
              <a:cxn ang="0">
                <a:pos x="connsiteX11698" y="connsiteY11698"/>
              </a:cxn>
              <a:cxn ang="0">
                <a:pos x="connsiteX11699" y="connsiteY11699"/>
              </a:cxn>
              <a:cxn ang="0">
                <a:pos x="connsiteX11700" y="connsiteY11700"/>
              </a:cxn>
              <a:cxn ang="0">
                <a:pos x="connsiteX11701" y="connsiteY11701"/>
              </a:cxn>
              <a:cxn ang="0">
                <a:pos x="connsiteX11702" y="connsiteY11702"/>
              </a:cxn>
              <a:cxn ang="0">
                <a:pos x="connsiteX11703" y="connsiteY11703"/>
              </a:cxn>
              <a:cxn ang="0">
                <a:pos x="connsiteX11704" y="connsiteY11704"/>
              </a:cxn>
              <a:cxn ang="0">
                <a:pos x="connsiteX11705" y="connsiteY11705"/>
              </a:cxn>
              <a:cxn ang="0">
                <a:pos x="connsiteX11706" y="connsiteY11706"/>
              </a:cxn>
              <a:cxn ang="0">
                <a:pos x="connsiteX11707" y="connsiteY11707"/>
              </a:cxn>
              <a:cxn ang="0">
                <a:pos x="connsiteX11708" y="connsiteY11708"/>
              </a:cxn>
              <a:cxn ang="0">
                <a:pos x="connsiteX11709" y="connsiteY11709"/>
              </a:cxn>
              <a:cxn ang="0">
                <a:pos x="connsiteX11710" y="connsiteY11710"/>
              </a:cxn>
              <a:cxn ang="0">
                <a:pos x="connsiteX11711" y="connsiteY11711"/>
              </a:cxn>
              <a:cxn ang="0">
                <a:pos x="connsiteX11712" y="connsiteY11712"/>
              </a:cxn>
              <a:cxn ang="0">
                <a:pos x="connsiteX11713" y="connsiteY11713"/>
              </a:cxn>
              <a:cxn ang="0">
                <a:pos x="connsiteX11714" y="connsiteY11714"/>
              </a:cxn>
              <a:cxn ang="0">
                <a:pos x="connsiteX11715" y="connsiteY11715"/>
              </a:cxn>
              <a:cxn ang="0">
                <a:pos x="connsiteX11716" y="connsiteY11716"/>
              </a:cxn>
              <a:cxn ang="0">
                <a:pos x="connsiteX11717" y="connsiteY11717"/>
              </a:cxn>
              <a:cxn ang="0">
                <a:pos x="connsiteX11718" y="connsiteY11718"/>
              </a:cxn>
              <a:cxn ang="0">
                <a:pos x="connsiteX11719" y="connsiteY11719"/>
              </a:cxn>
              <a:cxn ang="0">
                <a:pos x="connsiteX11720" y="connsiteY11720"/>
              </a:cxn>
              <a:cxn ang="0">
                <a:pos x="connsiteX11721" y="connsiteY11721"/>
              </a:cxn>
              <a:cxn ang="0">
                <a:pos x="connsiteX11722" y="connsiteY11722"/>
              </a:cxn>
              <a:cxn ang="0">
                <a:pos x="connsiteX11723" y="connsiteY11723"/>
              </a:cxn>
              <a:cxn ang="0">
                <a:pos x="connsiteX11724" y="connsiteY11724"/>
              </a:cxn>
              <a:cxn ang="0">
                <a:pos x="connsiteX11725" y="connsiteY11725"/>
              </a:cxn>
              <a:cxn ang="0">
                <a:pos x="connsiteX11726" y="connsiteY11726"/>
              </a:cxn>
              <a:cxn ang="0">
                <a:pos x="connsiteX11727" y="connsiteY11727"/>
              </a:cxn>
              <a:cxn ang="0">
                <a:pos x="connsiteX11728" y="connsiteY11728"/>
              </a:cxn>
              <a:cxn ang="0">
                <a:pos x="connsiteX11729" y="connsiteY11729"/>
              </a:cxn>
              <a:cxn ang="0">
                <a:pos x="connsiteX11730" y="connsiteY11730"/>
              </a:cxn>
              <a:cxn ang="0">
                <a:pos x="connsiteX11731" y="connsiteY11731"/>
              </a:cxn>
              <a:cxn ang="0">
                <a:pos x="connsiteX11732" y="connsiteY11732"/>
              </a:cxn>
              <a:cxn ang="0">
                <a:pos x="connsiteX11733" y="connsiteY11733"/>
              </a:cxn>
              <a:cxn ang="0">
                <a:pos x="connsiteX11734" y="connsiteY11734"/>
              </a:cxn>
              <a:cxn ang="0">
                <a:pos x="connsiteX11735" y="connsiteY11735"/>
              </a:cxn>
              <a:cxn ang="0">
                <a:pos x="connsiteX11736" y="connsiteY11736"/>
              </a:cxn>
              <a:cxn ang="0">
                <a:pos x="connsiteX11737" y="connsiteY11737"/>
              </a:cxn>
              <a:cxn ang="0">
                <a:pos x="connsiteX11738" y="connsiteY11738"/>
              </a:cxn>
              <a:cxn ang="0">
                <a:pos x="connsiteX11739" y="connsiteY11739"/>
              </a:cxn>
              <a:cxn ang="0">
                <a:pos x="connsiteX11740" y="connsiteY11740"/>
              </a:cxn>
              <a:cxn ang="0">
                <a:pos x="connsiteX11741" y="connsiteY11741"/>
              </a:cxn>
              <a:cxn ang="0">
                <a:pos x="connsiteX11742" y="connsiteY11742"/>
              </a:cxn>
              <a:cxn ang="0">
                <a:pos x="connsiteX11743" y="connsiteY11743"/>
              </a:cxn>
              <a:cxn ang="0">
                <a:pos x="connsiteX11744" y="connsiteY11744"/>
              </a:cxn>
              <a:cxn ang="0">
                <a:pos x="connsiteX11745" y="connsiteY11745"/>
              </a:cxn>
              <a:cxn ang="0">
                <a:pos x="connsiteX11746" y="connsiteY11746"/>
              </a:cxn>
              <a:cxn ang="0">
                <a:pos x="connsiteX11747" y="connsiteY11747"/>
              </a:cxn>
              <a:cxn ang="0">
                <a:pos x="connsiteX11748" y="connsiteY11748"/>
              </a:cxn>
              <a:cxn ang="0">
                <a:pos x="connsiteX11749" y="connsiteY11749"/>
              </a:cxn>
              <a:cxn ang="0">
                <a:pos x="connsiteX11750" y="connsiteY11750"/>
              </a:cxn>
              <a:cxn ang="0">
                <a:pos x="connsiteX11751" y="connsiteY11751"/>
              </a:cxn>
              <a:cxn ang="0">
                <a:pos x="connsiteX11752" y="connsiteY11752"/>
              </a:cxn>
              <a:cxn ang="0">
                <a:pos x="connsiteX11753" y="connsiteY11753"/>
              </a:cxn>
              <a:cxn ang="0">
                <a:pos x="connsiteX11754" y="connsiteY11754"/>
              </a:cxn>
              <a:cxn ang="0">
                <a:pos x="connsiteX11755" y="connsiteY11755"/>
              </a:cxn>
              <a:cxn ang="0">
                <a:pos x="connsiteX11756" y="connsiteY11756"/>
              </a:cxn>
              <a:cxn ang="0">
                <a:pos x="connsiteX11757" y="connsiteY11757"/>
              </a:cxn>
              <a:cxn ang="0">
                <a:pos x="connsiteX11758" y="connsiteY11758"/>
              </a:cxn>
              <a:cxn ang="0">
                <a:pos x="connsiteX11759" y="connsiteY11759"/>
              </a:cxn>
              <a:cxn ang="0">
                <a:pos x="connsiteX11760" y="connsiteY11760"/>
              </a:cxn>
              <a:cxn ang="0">
                <a:pos x="connsiteX11761" y="connsiteY11761"/>
              </a:cxn>
              <a:cxn ang="0">
                <a:pos x="connsiteX11762" y="connsiteY11762"/>
              </a:cxn>
              <a:cxn ang="0">
                <a:pos x="connsiteX11763" y="connsiteY11763"/>
              </a:cxn>
              <a:cxn ang="0">
                <a:pos x="connsiteX11764" y="connsiteY11764"/>
              </a:cxn>
              <a:cxn ang="0">
                <a:pos x="connsiteX11765" y="connsiteY11765"/>
              </a:cxn>
              <a:cxn ang="0">
                <a:pos x="connsiteX11766" y="connsiteY11766"/>
              </a:cxn>
              <a:cxn ang="0">
                <a:pos x="connsiteX11767" y="connsiteY11767"/>
              </a:cxn>
              <a:cxn ang="0">
                <a:pos x="connsiteX11768" y="connsiteY11768"/>
              </a:cxn>
              <a:cxn ang="0">
                <a:pos x="connsiteX11769" y="connsiteY11769"/>
              </a:cxn>
              <a:cxn ang="0">
                <a:pos x="connsiteX11770" y="connsiteY11770"/>
              </a:cxn>
              <a:cxn ang="0">
                <a:pos x="connsiteX11771" y="connsiteY11771"/>
              </a:cxn>
              <a:cxn ang="0">
                <a:pos x="connsiteX11772" y="connsiteY11772"/>
              </a:cxn>
              <a:cxn ang="0">
                <a:pos x="connsiteX11773" y="connsiteY11773"/>
              </a:cxn>
              <a:cxn ang="0">
                <a:pos x="connsiteX11774" y="connsiteY11774"/>
              </a:cxn>
              <a:cxn ang="0">
                <a:pos x="connsiteX11775" y="connsiteY11775"/>
              </a:cxn>
              <a:cxn ang="0">
                <a:pos x="connsiteX11776" y="connsiteY11776"/>
              </a:cxn>
              <a:cxn ang="0">
                <a:pos x="connsiteX11777" y="connsiteY11777"/>
              </a:cxn>
              <a:cxn ang="0">
                <a:pos x="connsiteX11778" y="connsiteY11778"/>
              </a:cxn>
              <a:cxn ang="0">
                <a:pos x="connsiteX11779" y="connsiteY11779"/>
              </a:cxn>
              <a:cxn ang="0">
                <a:pos x="connsiteX11780" y="connsiteY11780"/>
              </a:cxn>
              <a:cxn ang="0">
                <a:pos x="connsiteX11781" y="connsiteY11781"/>
              </a:cxn>
              <a:cxn ang="0">
                <a:pos x="connsiteX11782" y="connsiteY11782"/>
              </a:cxn>
              <a:cxn ang="0">
                <a:pos x="connsiteX11783" y="connsiteY11783"/>
              </a:cxn>
              <a:cxn ang="0">
                <a:pos x="connsiteX11784" y="connsiteY11784"/>
              </a:cxn>
              <a:cxn ang="0">
                <a:pos x="connsiteX11785" y="connsiteY11785"/>
              </a:cxn>
              <a:cxn ang="0">
                <a:pos x="connsiteX11786" y="connsiteY11786"/>
              </a:cxn>
              <a:cxn ang="0">
                <a:pos x="connsiteX11787" y="connsiteY11787"/>
              </a:cxn>
              <a:cxn ang="0">
                <a:pos x="connsiteX11788" y="connsiteY11788"/>
              </a:cxn>
              <a:cxn ang="0">
                <a:pos x="connsiteX11789" y="connsiteY11789"/>
              </a:cxn>
              <a:cxn ang="0">
                <a:pos x="connsiteX11790" y="connsiteY11790"/>
              </a:cxn>
              <a:cxn ang="0">
                <a:pos x="connsiteX11791" y="connsiteY11791"/>
              </a:cxn>
              <a:cxn ang="0">
                <a:pos x="connsiteX11792" y="connsiteY11792"/>
              </a:cxn>
              <a:cxn ang="0">
                <a:pos x="connsiteX11793" y="connsiteY11793"/>
              </a:cxn>
              <a:cxn ang="0">
                <a:pos x="connsiteX11794" y="connsiteY11794"/>
              </a:cxn>
              <a:cxn ang="0">
                <a:pos x="connsiteX11795" y="connsiteY11795"/>
              </a:cxn>
              <a:cxn ang="0">
                <a:pos x="connsiteX11796" y="connsiteY11796"/>
              </a:cxn>
              <a:cxn ang="0">
                <a:pos x="connsiteX11797" y="connsiteY11797"/>
              </a:cxn>
              <a:cxn ang="0">
                <a:pos x="connsiteX11798" y="connsiteY11798"/>
              </a:cxn>
              <a:cxn ang="0">
                <a:pos x="connsiteX11799" y="connsiteY11799"/>
              </a:cxn>
              <a:cxn ang="0">
                <a:pos x="connsiteX11800" y="connsiteY11800"/>
              </a:cxn>
              <a:cxn ang="0">
                <a:pos x="connsiteX11801" y="connsiteY11801"/>
              </a:cxn>
              <a:cxn ang="0">
                <a:pos x="connsiteX11802" y="connsiteY11802"/>
              </a:cxn>
              <a:cxn ang="0">
                <a:pos x="connsiteX11803" y="connsiteY11803"/>
              </a:cxn>
              <a:cxn ang="0">
                <a:pos x="connsiteX11804" y="connsiteY11804"/>
              </a:cxn>
              <a:cxn ang="0">
                <a:pos x="connsiteX11805" y="connsiteY11805"/>
              </a:cxn>
              <a:cxn ang="0">
                <a:pos x="connsiteX11806" y="connsiteY11806"/>
              </a:cxn>
              <a:cxn ang="0">
                <a:pos x="connsiteX11807" y="connsiteY11807"/>
              </a:cxn>
              <a:cxn ang="0">
                <a:pos x="connsiteX11808" y="connsiteY11808"/>
              </a:cxn>
              <a:cxn ang="0">
                <a:pos x="connsiteX11809" y="connsiteY11809"/>
              </a:cxn>
              <a:cxn ang="0">
                <a:pos x="connsiteX11810" y="connsiteY11810"/>
              </a:cxn>
              <a:cxn ang="0">
                <a:pos x="connsiteX11811" y="connsiteY11811"/>
              </a:cxn>
              <a:cxn ang="0">
                <a:pos x="connsiteX11812" y="connsiteY11812"/>
              </a:cxn>
              <a:cxn ang="0">
                <a:pos x="connsiteX11813" y="connsiteY11813"/>
              </a:cxn>
              <a:cxn ang="0">
                <a:pos x="connsiteX11814" y="connsiteY11814"/>
              </a:cxn>
              <a:cxn ang="0">
                <a:pos x="connsiteX11815" y="connsiteY11815"/>
              </a:cxn>
              <a:cxn ang="0">
                <a:pos x="connsiteX11816" y="connsiteY11816"/>
              </a:cxn>
              <a:cxn ang="0">
                <a:pos x="connsiteX11817" y="connsiteY11817"/>
              </a:cxn>
              <a:cxn ang="0">
                <a:pos x="connsiteX11818" y="connsiteY11818"/>
              </a:cxn>
              <a:cxn ang="0">
                <a:pos x="connsiteX11819" y="connsiteY11819"/>
              </a:cxn>
              <a:cxn ang="0">
                <a:pos x="connsiteX11820" y="connsiteY11820"/>
              </a:cxn>
              <a:cxn ang="0">
                <a:pos x="connsiteX11821" y="connsiteY11821"/>
              </a:cxn>
              <a:cxn ang="0">
                <a:pos x="connsiteX11822" y="connsiteY11822"/>
              </a:cxn>
              <a:cxn ang="0">
                <a:pos x="connsiteX11823" y="connsiteY11823"/>
              </a:cxn>
              <a:cxn ang="0">
                <a:pos x="connsiteX11824" y="connsiteY11824"/>
              </a:cxn>
              <a:cxn ang="0">
                <a:pos x="connsiteX11825" y="connsiteY11825"/>
              </a:cxn>
              <a:cxn ang="0">
                <a:pos x="connsiteX11826" y="connsiteY11826"/>
              </a:cxn>
              <a:cxn ang="0">
                <a:pos x="connsiteX11827" y="connsiteY11827"/>
              </a:cxn>
              <a:cxn ang="0">
                <a:pos x="connsiteX11828" y="connsiteY11828"/>
              </a:cxn>
              <a:cxn ang="0">
                <a:pos x="connsiteX11829" y="connsiteY11829"/>
              </a:cxn>
              <a:cxn ang="0">
                <a:pos x="connsiteX11830" y="connsiteY11830"/>
              </a:cxn>
              <a:cxn ang="0">
                <a:pos x="connsiteX11831" y="connsiteY11831"/>
              </a:cxn>
              <a:cxn ang="0">
                <a:pos x="connsiteX11832" y="connsiteY11832"/>
              </a:cxn>
              <a:cxn ang="0">
                <a:pos x="connsiteX11833" y="connsiteY11833"/>
              </a:cxn>
              <a:cxn ang="0">
                <a:pos x="connsiteX11834" y="connsiteY11834"/>
              </a:cxn>
              <a:cxn ang="0">
                <a:pos x="connsiteX11835" y="connsiteY11835"/>
              </a:cxn>
              <a:cxn ang="0">
                <a:pos x="connsiteX11836" y="connsiteY11836"/>
              </a:cxn>
              <a:cxn ang="0">
                <a:pos x="connsiteX11837" y="connsiteY11837"/>
              </a:cxn>
              <a:cxn ang="0">
                <a:pos x="connsiteX11838" y="connsiteY11838"/>
              </a:cxn>
              <a:cxn ang="0">
                <a:pos x="connsiteX11839" y="connsiteY11839"/>
              </a:cxn>
              <a:cxn ang="0">
                <a:pos x="connsiteX11840" y="connsiteY11840"/>
              </a:cxn>
              <a:cxn ang="0">
                <a:pos x="connsiteX11841" y="connsiteY11841"/>
              </a:cxn>
              <a:cxn ang="0">
                <a:pos x="connsiteX11842" y="connsiteY11842"/>
              </a:cxn>
              <a:cxn ang="0">
                <a:pos x="connsiteX11843" y="connsiteY11843"/>
              </a:cxn>
              <a:cxn ang="0">
                <a:pos x="connsiteX11844" y="connsiteY11844"/>
              </a:cxn>
              <a:cxn ang="0">
                <a:pos x="connsiteX11845" y="connsiteY11845"/>
              </a:cxn>
              <a:cxn ang="0">
                <a:pos x="connsiteX11846" y="connsiteY11846"/>
              </a:cxn>
              <a:cxn ang="0">
                <a:pos x="connsiteX11847" y="connsiteY11847"/>
              </a:cxn>
              <a:cxn ang="0">
                <a:pos x="connsiteX11848" y="connsiteY11848"/>
              </a:cxn>
              <a:cxn ang="0">
                <a:pos x="connsiteX11849" y="connsiteY11849"/>
              </a:cxn>
              <a:cxn ang="0">
                <a:pos x="connsiteX11850" y="connsiteY11850"/>
              </a:cxn>
              <a:cxn ang="0">
                <a:pos x="connsiteX11851" y="connsiteY11851"/>
              </a:cxn>
              <a:cxn ang="0">
                <a:pos x="connsiteX11852" y="connsiteY11852"/>
              </a:cxn>
              <a:cxn ang="0">
                <a:pos x="connsiteX11853" y="connsiteY11853"/>
              </a:cxn>
              <a:cxn ang="0">
                <a:pos x="connsiteX11854" y="connsiteY11854"/>
              </a:cxn>
              <a:cxn ang="0">
                <a:pos x="connsiteX11855" y="connsiteY11855"/>
              </a:cxn>
              <a:cxn ang="0">
                <a:pos x="connsiteX11856" y="connsiteY11856"/>
              </a:cxn>
              <a:cxn ang="0">
                <a:pos x="connsiteX11857" y="connsiteY11857"/>
              </a:cxn>
              <a:cxn ang="0">
                <a:pos x="connsiteX11858" y="connsiteY11858"/>
              </a:cxn>
              <a:cxn ang="0">
                <a:pos x="connsiteX11859" y="connsiteY11859"/>
              </a:cxn>
              <a:cxn ang="0">
                <a:pos x="connsiteX11860" y="connsiteY11860"/>
              </a:cxn>
              <a:cxn ang="0">
                <a:pos x="connsiteX11861" y="connsiteY11861"/>
              </a:cxn>
              <a:cxn ang="0">
                <a:pos x="connsiteX11862" y="connsiteY11862"/>
              </a:cxn>
              <a:cxn ang="0">
                <a:pos x="connsiteX11863" y="connsiteY11863"/>
              </a:cxn>
              <a:cxn ang="0">
                <a:pos x="connsiteX11864" y="connsiteY11864"/>
              </a:cxn>
              <a:cxn ang="0">
                <a:pos x="connsiteX11865" y="connsiteY11865"/>
              </a:cxn>
              <a:cxn ang="0">
                <a:pos x="connsiteX11866" y="connsiteY11866"/>
              </a:cxn>
              <a:cxn ang="0">
                <a:pos x="connsiteX11867" y="connsiteY11867"/>
              </a:cxn>
              <a:cxn ang="0">
                <a:pos x="connsiteX11868" y="connsiteY11868"/>
              </a:cxn>
              <a:cxn ang="0">
                <a:pos x="connsiteX11869" y="connsiteY11869"/>
              </a:cxn>
              <a:cxn ang="0">
                <a:pos x="connsiteX11870" y="connsiteY11870"/>
              </a:cxn>
              <a:cxn ang="0">
                <a:pos x="connsiteX11871" y="connsiteY11871"/>
              </a:cxn>
              <a:cxn ang="0">
                <a:pos x="connsiteX11872" y="connsiteY11872"/>
              </a:cxn>
              <a:cxn ang="0">
                <a:pos x="connsiteX11873" y="connsiteY11873"/>
              </a:cxn>
              <a:cxn ang="0">
                <a:pos x="connsiteX11874" y="connsiteY11874"/>
              </a:cxn>
              <a:cxn ang="0">
                <a:pos x="connsiteX11875" y="connsiteY11875"/>
              </a:cxn>
              <a:cxn ang="0">
                <a:pos x="connsiteX11876" y="connsiteY11876"/>
              </a:cxn>
              <a:cxn ang="0">
                <a:pos x="connsiteX11877" y="connsiteY11877"/>
              </a:cxn>
              <a:cxn ang="0">
                <a:pos x="connsiteX11878" y="connsiteY11878"/>
              </a:cxn>
              <a:cxn ang="0">
                <a:pos x="connsiteX11879" y="connsiteY11879"/>
              </a:cxn>
              <a:cxn ang="0">
                <a:pos x="connsiteX11880" y="connsiteY11880"/>
              </a:cxn>
              <a:cxn ang="0">
                <a:pos x="connsiteX11881" y="connsiteY11881"/>
              </a:cxn>
              <a:cxn ang="0">
                <a:pos x="connsiteX11882" y="connsiteY11882"/>
              </a:cxn>
              <a:cxn ang="0">
                <a:pos x="connsiteX11883" y="connsiteY11883"/>
              </a:cxn>
              <a:cxn ang="0">
                <a:pos x="connsiteX11884" y="connsiteY11884"/>
              </a:cxn>
              <a:cxn ang="0">
                <a:pos x="connsiteX11885" y="connsiteY11885"/>
              </a:cxn>
              <a:cxn ang="0">
                <a:pos x="connsiteX11886" y="connsiteY11886"/>
              </a:cxn>
              <a:cxn ang="0">
                <a:pos x="connsiteX11887" y="connsiteY11887"/>
              </a:cxn>
              <a:cxn ang="0">
                <a:pos x="connsiteX11888" y="connsiteY11888"/>
              </a:cxn>
              <a:cxn ang="0">
                <a:pos x="connsiteX11889" y="connsiteY11889"/>
              </a:cxn>
              <a:cxn ang="0">
                <a:pos x="connsiteX11890" y="connsiteY11890"/>
              </a:cxn>
              <a:cxn ang="0">
                <a:pos x="connsiteX11891" y="connsiteY11891"/>
              </a:cxn>
              <a:cxn ang="0">
                <a:pos x="connsiteX11892" y="connsiteY11892"/>
              </a:cxn>
              <a:cxn ang="0">
                <a:pos x="connsiteX11893" y="connsiteY11893"/>
              </a:cxn>
              <a:cxn ang="0">
                <a:pos x="connsiteX11894" y="connsiteY11894"/>
              </a:cxn>
              <a:cxn ang="0">
                <a:pos x="connsiteX11895" y="connsiteY11895"/>
              </a:cxn>
              <a:cxn ang="0">
                <a:pos x="connsiteX11896" y="connsiteY11896"/>
              </a:cxn>
              <a:cxn ang="0">
                <a:pos x="connsiteX11897" y="connsiteY11897"/>
              </a:cxn>
              <a:cxn ang="0">
                <a:pos x="connsiteX11898" y="connsiteY11898"/>
              </a:cxn>
              <a:cxn ang="0">
                <a:pos x="connsiteX11899" y="connsiteY11899"/>
              </a:cxn>
              <a:cxn ang="0">
                <a:pos x="connsiteX11900" y="connsiteY11900"/>
              </a:cxn>
              <a:cxn ang="0">
                <a:pos x="connsiteX11901" y="connsiteY11901"/>
              </a:cxn>
              <a:cxn ang="0">
                <a:pos x="connsiteX11902" y="connsiteY11902"/>
              </a:cxn>
              <a:cxn ang="0">
                <a:pos x="connsiteX11903" y="connsiteY11903"/>
              </a:cxn>
              <a:cxn ang="0">
                <a:pos x="connsiteX11904" y="connsiteY11904"/>
              </a:cxn>
              <a:cxn ang="0">
                <a:pos x="connsiteX11905" y="connsiteY11905"/>
              </a:cxn>
              <a:cxn ang="0">
                <a:pos x="connsiteX11906" y="connsiteY11906"/>
              </a:cxn>
              <a:cxn ang="0">
                <a:pos x="connsiteX11907" y="connsiteY11907"/>
              </a:cxn>
              <a:cxn ang="0">
                <a:pos x="connsiteX11908" y="connsiteY11908"/>
              </a:cxn>
              <a:cxn ang="0">
                <a:pos x="connsiteX11909" y="connsiteY11909"/>
              </a:cxn>
              <a:cxn ang="0">
                <a:pos x="connsiteX11910" y="connsiteY11910"/>
              </a:cxn>
              <a:cxn ang="0">
                <a:pos x="connsiteX11911" y="connsiteY11911"/>
              </a:cxn>
              <a:cxn ang="0">
                <a:pos x="connsiteX11912" y="connsiteY11912"/>
              </a:cxn>
              <a:cxn ang="0">
                <a:pos x="connsiteX11913" y="connsiteY11913"/>
              </a:cxn>
              <a:cxn ang="0">
                <a:pos x="connsiteX11914" y="connsiteY11914"/>
              </a:cxn>
              <a:cxn ang="0">
                <a:pos x="connsiteX11915" y="connsiteY11915"/>
              </a:cxn>
              <a:cxn ang="0">
                <a:pos x="connsiteX11916" y="connsiteY11916"/>
              </a:cxn>
              <a:cxn ang="0">
                <a:pos x="connsiteX11917" y="connsiteY11917"/>
              </a:cxn>
              <a:cxn ang="0">
                <a:pos x="connsiteX11918" y="connsiteY11918"/>
              </a:cxn>
              <a:cxn ang="0">
                <a:pos x="connsiteX11919" y="connsiteY11919"/>
              </a:cxn>
              <a:cxn ang="0">
                <a:pos x="connsiteX11920" y="connsiteY11920"/>
              </a:cxn>
              <a:cxn ang="0">
                <a:pos x="connsiteX11921" y="connsiteY11921"/>
              </a:cxn>
              <a:cxn ang="0">
                <a:pos x="connsiteX11922" y="connsiteY11922"/>
              </a:cxn>
              <a:cxn ang="0">
                <a:pos x="connsiteX11923" y="connsiteY11923"/>
              </a:cxn>
              <a:cxn ang="0">
                <a:pos x="connsiteX11924" y="connsiteY11924"/>
              </a:cxn>
              <a:cxn ang="0">
                <a:pos x="connsiteX11925" y="connsiteY11925"/>
              </a:cxn>
              <a:cxn ang="0">
                <a:pos x="connsiteX11926" y="connsiteY11926"/>
              </a:cxn>
              <a:cxn ang="0">
                <a:pos x="connsiteX11927" y="connsiteY11927"/>
              </a:cxn>
              <a:cxn ang="0">
                <a:pos x="connsiteX11928" y="connsiteY11928"/>
              </a:cxn>
              <a:cxn ang="0">
                <a:pos x="connsiteX11929" y="connsiteY11929"/>
              </a:cxn>
              <a:cxn ang="0">
                <a:pos x="connsiteX11930" y="connsiteY11930"/>
              </a:cxn>
              <a:cxn ang="0">
                <a:pos x="connsiteX11931" y="connsiteY11931"/>
              </a:cxn>
              <a:cxn ang="0">
                <a:pos x="connsiteX11932" y="connsiteY11932"/>
              </a:cxn>
              <a:cxn ang="0">
                <a:pos x="connsiteX11933" y="connsiteY11933"/>
              </a:cxn>
              <a:cxn ang="0">
                <a:pos x="connsiteX11934" y="connsiteY11934"/>
              </a:cxn>
              <a:cxn ang="0">
                <a:pos x="connsiteX11935" y="connsiteY11935"/>
              </a:cxn>
              <a:cxn ang="0">
                <a:pos x="connsiteX11936" y="connsiteY11936"/>
              </a:cxn>
              <a:cxn ang="0">
                <a:pos x="connsiteX11937" y="connsiteY11937"/>
              </a:cxn>
              <a:cxn ang="0">
                <a:pos x="connsiteX11938" y="connsiteY11938"/>
              </a:cxn>
              <a:cxn ang="0">
                <a:pos x="connsiteX11939" y="connsiteY11939"/>
              </a:cxn>
              <a:cxn ang="0">
                <a:pos x="connsiteX11940" y="connsiteY11940"/>
              </a:cxn>
              <a:cxn ang="0">
                <a:pos x="connsiteX11941" y="connsiteY11941"/>
              </a:cxn>
              <a:cxn ang="0">
                <a:pos x="connsiteX11942" y="connsiteY11942"/>
              </a:cxn>
              <a:cxn ang="0">
                <a:pos x="connsiteX11943" y="connsiteY11943"/>
              </a:cxn>
              <a:cxn ang="0">
                <a:pos x="connsiteX11944" y="connsiteY11944"/>
              </a:cxn>
              <a:cxn ang="0">
                <a:pos x="connsiteX11945" y="connsiteY11945"/>
              </a:cxn>
              <a:cxn ang="0">
                <a:pos x="connsiteX11946" y="connsiteY11946"/>
              </a:cxn>
              <a:cxn ang="0">
                <a:pos x="connsiteX11947" y="connsiteY11947"/>
              </a:cxn>
              <a:cxn ang="0">
                <a:pos x="connsiteX11948" y="connsiteY11948"/>
              </a:cxn>
              <a:cxn ang="0">
                <a:pos x="connsiteX11949" y="connsiteY11949"/>
              </a:cxn>
              <a:cxn ang="0">
                <a:pos x="connsiteX11950" y="connsiteY11950"/>
              </a:cxn>
              <a:cxn ang="0">
                <a:pos x="connsiteX11951" y="connsiteY11951"/>
              </a:cxn>
              <a:cxn ang="0">
                <a:pos x="connsiteX11952" y="connsiteY11952"/>
              </a:cxn>
              <a:cxn ang="0">
                <a:pos x="connsiteX11953" y="connsiteY11953"/>
              </a:cxn>
              <a:cxn ang="0">
                <a:pos x="connsiteX11954" y="connsiteY11954"/>
              </a:cxn>
              <a:cxn ang="0">
                <a:pos x="connsiteX11955" y="connsiteY11955"/>
              </a:cxn>
              <a:cxn ang="0">
                <a:pos x="connsiteX11956" y="connsiteY11956"/>
              </a:cxn>
              <a:cxn ang="0">
                <a:pos x="connsiteX11957" y="connsiteY11957"/>
              </a:cxn>
              <a:cxn ang="0">
                <a:pos x="connsiteX11958" y="connsiteY11958"/>
              </a:cxn>
              <a:cxn ang="0">
                <a:pos x="connsiteX11959" y="connsiteY11959"/>
              </a:cxn>
              <a:cxn ang="0">
                <a:pos x="connsiteX11960" y="connsiteY11960"/>
              </a:cxn>
              <a:cxn ang="0">
                <a:pos x="connsiteX11961" y="connsiteY11961"/>
              </a:cxn>
              <a:cxn ang="0">
                <a:pos x="connsiteX11962" y="connsiteY11962"/>
              </a:cxn>
              <a:cxn ang="0">
                <a:pos x="connsiteX11963" y="connsiteY11963"/>
              </a:cxn>
              <a:cxn ang="0">
                <a:pos x="connsiteX11964" y="connsiteY11964"/>
              </a:cxn>
              <a:cxn ang="0">
                <a:pos x="connsiteX11965" y="connsiteY11965"/>
              </a:cxn>
              <a:cxn ang="0">
                <a:pos x="connsiteX11966" y="connsiteY11966"/>
              </a:cxn>
              <a:cxn ang="0">
                <a:pos x="connsiteX11967" y="connsiteY11967"/>
              </a:cxn>
              <a:cxn ang="0">
                <a:pos x="connsiteX11968" y="connsiteY11968"/>
              </a:cxn>
              <a:cxn ang="0">
                <a:pos x="connsiteX11969" y="connsiteY11969"/>
              </a:cxn>
              <a:cxn ang="0">
                <a:pos x="connsiteX11970" y="connsiteY11970"/>
              </a:cxn>
              <a:cxn ang="0">
                <a:pos x="connsiteX11971" y="connsiteY11971"/>
              </a:cxn>
              <a:cxn ang="0">
                <a:pos x="connsiteX11972" y="connsiteY11972"/>
              </a:cxn>
              <a:cxn ang="0">
                <a:pos x="connsiteX11973" y="connsiteY11973"/>
              </a:cxn>
              <a:cxn ang="0">
                <a:pos x="connsiteX11974" y="connsiteY11974"/>
              </a:cxn>
              <a:cxn ang="0">
                <a:pos x="connsiteX11975" y="connsiteY11975"/>
              </a:cxn>
              <a:cxn ang="0">
                <a:pos x="connsiteX11976" y="connsiteY11976"/>
              </a:cxn>
              <a:cxn ang="0">
                <a:pos x="connsiteX11977" y="connsiteY11977"/>
              </a:cxn>
              <a:cxn ang="0">
                <a:pos x="connsiteX11978" y="connsiteY11978"/>
              </a:cxn>
              <a:cxn ang="0">
                <a:pos x="connsiteX11979" y="connsiteY11979"/>
              </a:cxn>
              <a:cxn ang="0">
                <a:pos x="connsiteX11980" y="connsiteY11980"/>
              </a:cxn>
              <a:cxn ang="0">
                <a:pos x="connsiteX11981" y="connsiteY11981"/>
              </a:cxn>
              <a:cxn ang="0">
                <a:pos x="connsiteX11982" y="connsiteY11982"/>
              </a:cxn>
              <a:cxn ang="0">
                <a:pos x="connsiteX11983" y="connsiteY11983"/>
              </a:cxn>
              <a:cxn ang="0">
                <a:pos x="connsiteX11984" y="connsiteY11984"/>
              </a:cxn>
              <a:cxn ang="0">
                <a:pos x="connsiteX11985" y="connsiteY11985"/>
              </a:cxn>
              <a:cxn ang="0">
                <a:pos x="connsiteX11986" y="connsiteY11986"/>
              </a:cxn>
              <a:cxn ang="0">
                <a:pos x="connsiteX11987" y="connsiteY11987"/>
              </a:cxn>
              <a:cxn ang="0">
                <a:pos x="connsiteX11988" y="connsiteY11988"/>
              </a:cxn>
              <a:cxn ang="0">
                <a:pos x="connsiteX11989" y="connsiteY11989"/>
              </a:cxn>
              <a:cxn ang="0">
                <a:pos x="connsiteX11990" y="connsiteY11990"/>
              </a:cxn>
              <a:cxn ang="0">
                <a:pos x="connsiteX11991" y="connsiteY11991"/>
              </a:cxn>
              <a:cxn ang="0">
                <a:pos x="connsiteX11992" y="connsiteY11992"/>
              </a:cxn>
              <a:cxn ang="0">
                <a:pos x="connsiteX11993" y="connsiteY11993"/>
              </a:cxn>
              <a:cxn ang="0">
                <a:pos x="connsiteX11994" y="connsiteY11994"/>
              </a:cxn>
              <a:cxn ang="0">
                <a:pos x="connsiteX11995" y="connsiteY11995"/>
              </a:cxn>
              <a:cxn ang="0">
                <a:pos x="connsiteX11996" y="connsiteY11996"/>
              </a:cxn>
              <a:cxn ang="0">
                <a:pos x="connsiteX11997" y="connsiteY11997"/>
              </a:cxn>
              <a:cxn ang="0">
                <a:pos x="connsiteX11998" y="connsiteY11998"/>
              </a:cxn>
              <a:cxn ang="0">
                <a:pos x="connsiteX11999" y="connsiteY11999"/>
              </a:cxn>
              <a:cxn ang="0">
                <a:pos x="connsiteX12000" y="connsiteY12000"/>
              </a:cxn>
              <a:cxn ang="0">
                <a:pos x="connsiteX12001" y="connsiteY12001"/>
              </a:cxn>
              <a:cxn ang="0">
                <a:pos x="connsiteX12002" y="connsiteY12002"/>
              </a:cxn>
              <a:cxn ang="0">
                <a:pos x="connsiteX12003" y="connsiteY12003"/>
              </a:cxn>
              <a:cxn ang="0">
                <a:pos x="connsiteX12004" y="connsiteY12004"/>
              </a:cxn>
              <a:cxn ang="0">
                <a:pos x="connsiteX12005" y="connsiteY12005"/>
              </a:cxn>
              <a:cxn ang="0">
                <a:pos x="connsiteX12006" y="connsiteY12006"/>
              </a:cxn>
              <a:cxn ang="0">
                <a:pos x="connsiteX12007" y="connsiteY12007"/>
              </a:cxn>
              <a:cxn ang="0">
                <a:pos x="connsiteX12008" y="connsiteY12008"/>
              </a:cxn>
              <a:cxn ang="0">
                <a:pos x="connsiteX12009" y="connsiteY12009"/>
              </a:cxn>
              <a:cxn ang="0">
                <a:pos x="connsiteX12010" y="connsiteY12010"/>
              </a:cxn>
              <a:cxn ang="0">
                <a:pos x="connsiteX12011" y="connsiteY12011"/>
              </a:cxn>
              <a:cxn ang="0">
                <a:pos x="connsiteX12012" y="connsiteY12012"/>
              </a:cxn>
              <a:cxn ang="0">
                <a:pos x="connsiteX12013" y="connsiteY12013"/>
              </a:cxn>
              <a:cxn ang="0">
                <a:pos x="connsiteX12014" y="connsiteY12014"/>
              </a:cxn>
              <a:cxn ang="0">
                <a:pos x="connsiteX12015" y="connsiteY12015"/>
              </a:cxn>
              <a:cxn ang="0">
                <a:pos x="connsiteX12016" y="connsiteY12016"/>
              </a:cxn>
              <a:cxn ang="0">
                <a:pos x="connsiteX12017" y="connsiteY12017"/>
              </a:cxn>
              <a:cxn ang="0">
                <a:pos x="connsiteX12018" y="connsiteY12018"/>
              </a:cxn>
              <a:cxn ang="0">
                <a:pos x="connsiteX12019" y="connsiteY12019"/>
              </a:cxn>
              <a:cxn ang="0">
                <a:pos x="connsiteX12020" y="connsiteY12020"/>
              </a:cxn>
              <a:cxn ang="0">
                <a:pos x="connsiteX12021" y="connsiteY12021"/>
              </a:cxn>
              <a:cxn ang="0">
                <a:pos x="connsiteX12022" y="connsiteY12022"/>
              </a:cxn>
              <a:cxn ang="0">
                <a:pos x="connsiteX12023" y="connsiteY12023"/>
              </a:cxn>
              <a:cxn ang="0">
                <a:pos x="connsiteX12024" y="connsiteY12024"/>
              </a:cxn>
              <a:cxn ang="0">
                <a:pos x="connsiteX12025" y="connsiteY12025"/>
              </a:cxn>
              <a:cxn ang="0">
                <a:pos x="connsiteX12026" y="connsiteY12026"/>
              </a:cxn>
              <a:cxn ang="0">
                <a:pos x="connsiteX12027" y="connsiteY12027"/>
              </a:cxn>
              <a:cxn ang="0">
                <a:pos x="connsiteX12028" y="connsiteY12028"/>
              </a:cxn>
              <a:cxn ang="0">
                <a:pos x="connsiteX12029" y="connsiteY12029"/>
              </a:cxn>
              <a:cxn ang="0">
                <a:pos x="connsiteX12030" y="connsiteY12030"/>
              </a:cxn>
              <a:cxn ang="0">
                <a:pos x="connsiteX12031" y="connsiteY12031"/>
              </a:cxn>
              <a:cxn ang="0">
                <a:pos x="connsiteX12032" y="connsiteY12032"/>
              </a:cxn>
              <a:cxn ang="0">
                <a:pos x="connsiteX12033" y="connsiteY12033"/>
              </a:cxn>
              <a:cxn ang="0">
                <a:pos x="connsiteX12034" y="connsiteY12034"/>
              </a:cxn>
              <a:cxn ang="0">
                <a:pos x="connsiteX12035" y="connsiteY12035"/>
              </a:cxn>
              <a:cxn ang="0">
                <a:pos x="connsiteX12036" y="connsiteY12036"/>
              </a:cxn>
              <a:cxn ang="0">
                <a:pos x="connsiteX12037" y="connsiteY12037"/>
              </a:cxn>
              <a:cxn ang="0">
                <a:pos x="connsiteX12038" y="connsiteY12038"/>
              </a:cxn>
              <a:cxn ang="0">
                <a:pos x="connsiteX12039" y="connsiteY12039"/>
              </a:cxn>
              <a:cxn ang="0">
                <a:pos x="connsiteX12040" y="connsiteY12040"/>
              </a:cxn>
              <a:cxn ang="0">
                <a:pos x="connsiteX12041" y="connsiteY12041"/>
              </a:cxn>
              <a:cxn ang="0">
                <a:pos x="connsiteX12042" y="connsiteY12042"/>
              </a:cxn>
              <a:cxn ang="0">
                <a:pos x="connsiteX12043" y="connsiteY12043"/>
              </a:cxn>
              <a:cxn ang="0">
                <a:pos x="connsiteX12044" y="connsiteY12044"/>
              </a:cxn>
              <a:cxn ang="0">
                <a:pos x="connsiteX12045" y="connsiteY12045"/>
              </a:cxn>
              <a:cxn ang="0">
                <a:pos x="connsiteX12046" y="connsiteY12046"/>
              </a:cxn>
              <a:cxn ang="0">
                <a:pos x="connsiteX12047" y="connsiteY12047"/>
              </a:cxn>
              <a:cxn ang="0">
                <a:pos x="connsiteX12048" y="connsiteY12048"/>
              </a:cxn>
              <a:cxn ang="0">
                <a:pos x="connsiteX12049" y="connsiteY12049"/>
              </a:cxn>
              <a:cxn ang="0">
                <a:pos x="connsiteX12050" y="connsiteY12050"/>
              </a:cxn>
              <a:cxn ang="0">
                <a:pos x="connsiteX12051" y="connsiteY12051"/>
              </a:cxn>
              <a:cxn ang="0">
                <a:pos x="connsiteX12052" y="connsiteY12052"/>
              </a:cxn>
              <a:cxn ang="0">
                <a:pos x="connsiteX12053" y="connsiteY12053"/>
              </a:cxn>
              <a:cxn ang="0">
                <a:pos x="connsiteX12054" y="connsiteY12054"/>
              </a:cxn>
              <a:cxn ang="0">
                <a:pos x="connsiteX12055" y="connsiteY12055"/>
              </a:cxn>
              <a:cxn ang="0">
                <a:pos x="connsiteX12056" y="connsiteY12056"/>
              </a:cxn>
              <a:cxn ang="0">
                <a:pos x="connsiteX12057" y="connsiteY12057"/>
              </a:cxn>
              <a:cxn ang="0">
                <a:pos x="connsiteX12058" y="connsiteY12058"/>
              </a:cxn>
              <a:cxn ang="0">
                <a:pos x="connsiteX12059" y="connsiteY12059"/>
              </a:cxn>
              <a:cxn ang="0">
                <a:pos x="connsiteX12060" y="connsiteY12060"/>
              </a:cxn>
              <a:cxn ang="0">
                <a:pos x="connsiteX12061" y="connsiteY12061"/>
              </a:cxn>
              <a:cxn ang="0">
                <a:pos x="connsiteX12062" y="connsiteY12062"/>
              </a:cxn>
              <a:cxn ang="0">
                <a:pos x="connsiteX12063" y="connsiteY12063"/>
              </a:cxn>
              <a:cxn ang="0">
                <a:pos x="connsiteX12064" y="connsiteY12064"/>
              </a:cxn>
              <a:cxn ang="0">
                <a:pos x="connsiteX12065" y="connsiteY12065"/>
              </a:cxn>
              <a:cxn ang="0">
                <a:pos x="connsiteX12066" y="connsiteY12066"/>
              </a:cxn>
              <a:cxn ang="0">
                <a:pos x="connsiteX12067" y="connsiteY12067"/>
              </a:cxn>
              <a:cxn ang="0">
                <a:pos x="connsiteX12068" y="connsiteY12068"/>
              </a:cxn>
              <a:cxn ang="0">
                <a:pos x="connsiteX12069" y="connsiteY12069"/>
              </a:cxn>
              <a:cxn ang="0">
                <a:pos x="connsiteX12070" y="connsiteY12070"/>
              </a:cxn>
              <a:cxn ang="0">
                <a:pos x="connsiteX12071" y="connsiteY12071"/>
              </a:cxn>
              <a:cxn ang="0">
                <a:pos x="connsiteX12072" y="connsiteY12072"/>
              </a:cxn>
              <a:cxn ang="0">
                <a:pos x="connsiteX12073" y="connsiteY12073"/>
              </a:cxn>
              <a:cxn ang="0">
                <a:pos x="connsiteX12074" y="connsiteY12074"/>
              </a:cxn>
              <a:cxn ang="0">
                <a:pos x="connsiteX12075" y="connsiteY12075"/>
              </a:cxn>
              <a:cxn ang="0">
                <a:pos x="connsiteX12076" y="connsiteY12076"/>
              </a:cxn>
              <a:cxn ang="0">
                <a:pos x="connsiteX12077" y="connsiteY12077"/>
              </a:cxn>
              <a:cxn ang="0">
                <a:pos x="connsiteX12078" y="connsiteY12078"/>
              </a:cxn>
              <a:cxn ang="0">
                <a:pos x="connsiteX12079" y="connsiteY12079"/>
              </a:cxn>
              <a:cxn ang="0">
                <a:pos x="connsiteX12080" y="connsiteY12080"/>
              </a:cxn>
              <a:cxn ang="0">
                <a:pos x="connsiteX12081" y="connsiteY12081"/>
              </a:cxn>
              <a:cxn ang="0">
                <a:pos x="connsiteX12082" y="connsiteY12082"/>
              </a:cxn>
              <a:cxn ang="0">
                <a:pos x="connsiteX12083" y="connsiteY12083"/>
              </a:cxn>
              <a:cxn ang="0">
                <a:pos x="connsiteX12084" y="connsiteY12084"/>
              </a:cxn>
              <a:cxn ang="0">
                <a:pos x="connsiteX12085" y="connsiteY12085"/>
              </a:cxn>
              <a:cxn ang="0">
                <a:pos x="connsiteX12086" y="connsiteY12086"/>
              </a:cxn>
              <a:cxn ang="0">
                <a:pos x="connsiteX12087" y="connsiteY12087"/>
              </a:cxn>
              <a:cxn ang="0">
                <a:pos x="connsiteX12088" y="connsiteY12088"/>
              </a:cxn>
              <a:cxn ang="0">
                <a:pos x="connsiteX12089" y="connsiteY12089"/>
              </a:cxn>
              <a:cxn ang="0">
                <a:pos x="connsiteX12090" y="connsiteY12090"/>
              </a:cxn>
              <a:cxn ang="0">
                <a:pos x="connsiteX12091" y="connsiteY12091"/>
              </a:cxn>
              <a:cxn ang="0">
                <a:pos x="connsiteX12092" y="connsiteY12092"/>
              </a:cxn>
              <a:cxn ang="0">
                <a:pos x="connsiteX12093" y="connsiteY12093"/>
              </a:cxn>
              <a:cxn ang="0">
                <a:pos x="connsiteX12094" y="connsiteY12094"/>
              </a:cxn>
              <a:cxn ang="0">
                <a:pos x="connsiteX12095" y="connsiteY12095"/>
              </a:cxn>
              <a:cxn ang="0">
                <a:pos x="connsiteX12096" y="connsiteY12096"/>
              </a:cxn>
              <a:cxn ang="0">
                <a:pos x="connsiteX12097" y="connsiteY12097"/>
              </a:cxn>
              <a:cxn ang="0">
                <a:pos x="connsiteX12098" y="connsiteY12098"/>
              </a:cxn>
              <a:cxn ang="0">
                <a:pos x="connsiteX12099" y="connsiteY12099"/>
              </a:cxn>
              <a:cxn ang="0">
                <a:pos x="connsiteX12100" y="connsiteY12100"/>
              </a:cxn>
              <a:cxn ang="0">
                <a:pos x="connsiteX12101" y="connsiteY12101"/>
              </a:cxn>
              <a:cxn ang="0">
                <a:pos x="connsiteX12102" y="connsiteY12102"/>
              </a:cxn>
              <a:cxn ang="0">
                <a:pos x="connsiteX12103" y="connsiteY12103"/>
              </a:cxn>
              <a:cxn ang="0">
                <a:pos x="connsiteX12104" y="connsiteY12104"/>
              </a:cxn>
              <a:cxn ang="0">
                <a:pos x="connsiteX12105" y="connsiteY12105"/>
              </a:cxn>
              <a:cxn ang="0">
                <a:pos x="connsiteX12106" y="connsiteY12106"/>
              </a:cxn>
              <a:cxn ang="0">
                <a:pos x="connsiteX12107" y="connsiteY12107"/>
              </a:cxn>
              <a:cxn ang="0">
                <a:pos x="connsiteX12108" y="connsiteY12108"/>
              </a:cxn>
              <a:cxn ang="0">
                <a:pos x="connsiteX12109" y="connsiteY12109"/>
              </a:cxn>
              <a:cxn ang="0">
                <a:pos x="connsiteX12110" y="connsiteY12110"/>
              </a:cxn>
              <a:cxn ang="0">
                <a:pos x="connsiteX12111" y="connsiteY12111"/>
              </a:cxn>
              <a:cxn ang="0">
                <a:pos x="connsiteX12112" y="connsiteY12112"/>
              </a:cxn>
              <a:cxn ang="0">
                <a:pos x="connsiteX12113" y="connsiteY12113"/>
              </a:cxn>
              <a:cxn ang="0">
                <a:pos x="connsiteX12114" y="connsiteY12114"/>
              </a:cxn>
              <a:cxn ang="0">
                <a:pos x="connsiteX12115" y="connsiteY12115"/>
              </a:cxn>
              <a:cxn ang="0">
                <a:pos x="connsiteX12116" y="connsiteY12116"/>
              </a:cxn>
              <a:cxn ang="0">
                <a:pos x="connsiteX12117" y="connsiteY12117"/>
              </a:cxn>
              <a:cxn ang="0">
                <a:pos x="connsiteX12118" y="connsiteY12118"/>
              </a:cxn>
              <a:cxn ang="0">
                <a:pos x="connsiteX12119" y="connsiteY12119"/>
              </a:cxn>
              <a:cxn ang="0">
                <a:pos x="connsiteX12120" y="connsiteY12120"/>
              </a:cxn>
              <a:cxn ang="0">
                <a:pos x="connsiteX12121" y="connsiteY12121"/>
              </a:cxn>
              <a:cxn ang="0">
                <a:pos x="connsiteX12122" y="connsiteY12122"/>
              </a:cxn>
              <a:cxn ang="0">
                <a:pos x="connsiteX12123" y="connsiteY12123"/>
              </a:cxn>
              <a:cxn ang="0">
                <a:pos x="connsiteX12124" y="connsiteY12124"/>
              </a:cxn>
              <a:cxn ang="0">
                <a:pos x="connsiteX12125" y="connsiteY12125"/>
              </a:cxn>
              <a:cxn ang="0">
                <a:pos x="connsiteX12126" y="connsiteY12126"/>
              </a:cxn>
              <a:cxn ang="0">
                <a:pos x="connsiteX12127" y="connsiteY12127"/>
              </a:cxn>
              <a:cxn ang="0">
                <a:pos x="connsiteX12128" y="connsiteY12128"/>
              </a:cxn>
              <a:cxn ang="0">
                <a:pos x="connsiteX12129" y="connsiteY12129"/>
              </a:cxn>
              <a:cxn ang="0">
                <a:pos x="connsiteX12130" y="connsiteY12130"/>
              </a:cxn>
              <a:cxn ang="0">
                <a:pos x="connsiteX12131" y="connsiteY12131"/>
              </a:cxn>
              <a:cxn ang="0">
                <a:pos x="connsiteX12132" y="connsiteY12132"/>
              </a:cxn>
              <a:cxn ang="0">
                <a:pos x="connsiteX12133" y="connsiteY12133"/>
              </a:cxn>
              <a:cxn ang="0">
                <a:pos x="connsiteX12134" y="connsiteY12134"/>
              </a:cxn>
              <a:cxn ang="0">
                <a:pos x="connsiteX12135" y="connsiteY12135"/>
              </a:cxn>
              <a:cxn ang="0">
                <a:pos x="connsiteX12136" y="connsiteY12136"/>
              </a:cxn>
              <a:cxn ang="0">
                <a:pos x="connsiteX12137" y="connsiteY12137"/>
              </a:cxn>
              <a:cxn ang="0">
                <a:pos x="connsiteX12138" y="connsiteY12138"/>
              </a:cxn>
              <a:cxn ang="0">
                <a:pos x="connsiteX12139" y="connsiteY12139"/>
              </a:cxn>
              <a:cxn ang="0">
                <a:pos x="connsiteX12140" y="connsiteY12140"/>
              </a:cxn>
              <a:cxn ang="0">
                <a:pos x="connsiteX12141" y="connsiteY12141"/>
              </a:cxn>
              <a:cxn ang="0">
                <a:pos x="connsiteX12142" y="connsiteY12142"/>
              </a:cxn>
              <a:cxn ang="0">
                <a:pos x="connsiteX12143" y="connsiteY12143"/>
              </a:cxn>
              <a:cxn ang="0">
                <a:pos x="connsiteX12144" y="connsiteY12144"/>
              </a:cxn>
              <a:cxn ang="0">
                <a:pos x="connsiteX12145" y="connsiteY12145"/>
              </a:cxn>
              <a:cxn ang="0">
                <a:pos x="connsiteX12146" y="connsiteY12146"/>
              </a:cxn>
              <a:cxn ang="0">
                <a:pos x="connsiteX12147" y="connsiteY12147"/>
              </a:cxn>
              <a:cxn ang="0">
                <a:pos x="connsiteX12148" y="connsiteY12148"/>
              </a:cxn>
              <a:cxn ang="0">
                <a:pos x="connsiteX12149" y="connsiteY12149"/>
              </a:cxn>
              <a:cxn ang="0">
                <a:pos x="connsiteX12150" y="connsiteY12150"/>
              </a:cxn>
              <a:cxn ang="0">
                <a:pos x="connsiteX12151" y="connsiteY12151"/>
              </a:cxn>
              <a:cxn ang="0">
                <a:pos x="connsiteX12152" y="connsiteY12152"/>
              </a:cxn>
              <a:cxn ang="0">
                <a:pos x="connsiteX12153" y="connsiteY12153"/>
              </a:cxn>
              <a:cxn ang="0">
                <a:pos x="connsiteX12154" y="connsiteY12154"/>
              </a:cxn>
              <a:cxn ang="0">
                <a:pos x="connsiteX12155" y="connsiteY12155"/>
              </a:cxn>
              <a:cxn ang="0">
                <a:pos x="connsiteX12156" y="connsiteY12156"/>
              </a:cxn>
              <a:cxn ang="0">
                <a:pos x="connsiteX12157" y="connsiteY12157"/>
              </a:cxn>
              <a:cxn ang="0">
                <a:pos x="connsiteX12158" y="connsiteY12158"/>
              </a:cxn>
              <a:cxn ang="0">
                <a:pos x="connsiteX12159" y="connsiteY12159"/>
              </a:cxn>
              <a:cxn ang="0">
                <a:pos x="connsiteX12160" y="connsiteY12160"/>
              </a:cxn>
              <a:cxn ang="0">
                <a:pos x="connsiteX12161" y="connsiteY12161"/>
              </a:cxn>
              <a:cxn ang="0">
                <a:pos x="connsiteX12162" y="connsiteY12162"/>
              </a:cxn>
              <a:cxn ang="0">
                <a:pos x="connsiteX12163" y="connsiteY12163"/>
              </a:cxn>
              <a:cxn ang="0">
                <a:pos x="connsiteX12164" y="connsiteY12164"/>
              </a:cxn>
              <a:cxn ang="0">
                <a:pos x="connsiteX12165" y="connsiteY12165"/>
              </a:cxn>
              <a:cxn ang="0">
                <a:pos x="connsiteX12166" y="connsiteY12166"/>
              </a:cxn>
              <a:cxn ang="0">
                <a:pos x="connsiteX12167" y="connsiteY12167"/>
              </a:cxn>
              <a:cxn ang="0">
                <a:pos x="connsiteX12168" y="connsiteY12168"/>
              </a:cxn>
              <a:cxn ang="0">
                <a:pos x="connsiteX12169" y="connsiteY12169"/>
              </a:cxn>
              <a:cxn ang="0">
                <a:pos x="connsiteX12170" y="connsiteY12170"/>
              </a:cxn>
              <a:cxn ang="0">
                <a:pos x="connsiteX12171" y="connsiteY12171"/>
              </a:cxn>
              <a:cxn ang="0">
                <a:pos x="connsiteX12172" y="connsiteY12172"/>
              </a:cxn>
              <a:cxn ang="0">
                <a:pos x="connsiteX12173" y="connsiteY12173"/>
              </a:cxn>
              <a:cxn ang="0">
                <a:pos x="connsiteX12174" y="connsiteY12174"/>
              </a:cxn>
              <a:cxn ang="0">
                <a:pos x="connsiteX12175" y="connsiteY12175"/>
              </a:cxn>
              <a:cxn ang="0">
                <a:pos x="connsiteX12176" y="connsiteY12176"/>
              </a:cxn>
              <a:cxn ang="0">
                <a:pos x="connsiteX12177" y="connsiteY12177"/>
              </a:cxn>
              <a:cxn ang="0">
                <a:pos x="connsiteX12178" y="connsiteY12178"/>
              </a:cxn>
              <a:cxn ang="0">
                <a:pos x="connsiteX12179" y="connsiteY12179"/>
              </a:cxn>
              <a:cxn ang="0">
                <a:pos x="connsiteX12180" y="connsiteY12180"/>
              </a:cxn>
              <a:cxn ang="0">
                <a:pos x="connsiteX12181" y="connsiteY12181"/>
              </a:cxn>
              <a:cxn ang="0">
                <a:pos x="connsiteX12182" y="connsiteY12182"/>
              </a:cxn>
              <a:cxn ang="0">
                <a:pos x="connsiteX12183" y="connsiteY12183"/>
              </a:cxn>
              <a:cxn ang="0">
                <a:pos x="connsiteX12184" y="connsiteY12184"/>
              </a:cxn>
              <a:cxn ang="0">
                <a:pos x="connsiteX12185" y="connsiteY12185"/>
              </a:cxn>
              <a:cxn ang="0">
                <a:pos x="connsiteX12186" y="connsiteY12186"/>
              </a:cxn>
              <a:cxn ang="0">
                <a:pos x="connsiteX12187" y="connsiteY12187"/>
              </a:cxn>
              <a:cxn ang="0">
                <a:pos x="connsiteX12188" y="connsiteY12188"/>
              </a:cxn>
              <a:cxn ang="0">
                <a:pos x="connsiteX12189" y="connsiteY12189"/>
              </a:cxn>
              <a:cxn ang="0">
                <a:pos x="connsiteX12190" y="connsiteY12190"/>
              </a:cxn>
              <a:cxn ang="0">
                <a:pos x="connsiteX12191" y="connsiteY12191"/>
              </a:cxn>
              <a:cxn ang="0">
                <a:pos x="connsiteX12192" y="connsiteY12192"/>
              </a:cxn>
              <a:cxn ang="0">
                <a:pos x="connsiteX12193" y="connsiteY12193"/>
              </a:cxn>
              <a:cxn ang="0">
                <a:pos x="connsiteX12194" y="connsiteY12194"/>
              </a:cxn>
              <a:cxn ang="0">
                <a:pos x="connsiteX12195" y="connsiteY12195"/>
              </a:cxn>
              <a:cxn ang="0">
                <a:pos x="connsiteX12196" y="connsiteY12196"/>
              </a:cxn>
              <a:cxn ang="0">
                <a:pos x="connsiteX12197" y="connsiteY12197"/>
              </a:cxn>
              <a:cxn ang="0">
                <a:pos x="connsiteX12198" y="connsiteY12198"/>
              </a:cxn>
              <a:cxn ang="0">
                <a:pos x="connsiteX12199" y="connsiteY12199"/>
              </a:cxn>
              <a:cxn ang="0">
                <a:pos x="connsiteX12200" y="connsiteY12200"/>
              </a:cxn>
              <a:cxn ang="0">
                <a:pos x="connsiteX12201" y="connsiteY12201"/>
              </a:cxn>
              <a:cxn ang="0">
                <a:pos x="connsiteX12202" y="connsiteY12202"/>
              </a:cxn>
              <a:cxn ang="0">
                <a:pos x="connsiteX12203" y="connsiteY12203"/>
              </a:cxn>
              <a:cxn ang="0">
                <a:pos x="connsiteX12204" y="connsiteY12204"/>
              </a:cxn>
              <a:cxn ang="0">
                <a:pos x="connsiteX12205" y="connsiteY12205"/>
              </a:cxn>
              <a:cxn ang="0">
                <a:pos x="connsiteX12206" y="connsiteY12206"/>
              </a:cxn>
              <a:cxn ang="0">
                <a:pos x="connsiteX12207" y="connsiteY12207"/>
              </a:cxn>
              <a:cxn ang="0">
                <a:pos x="connsiteX12208" y="connsiteY12208"/>
              </a:cxn>
              <a:cxn ang="0">
                <a:pos x="connsiteX12209" y="connsiteY12209"/>
              </a:cxn>
              <a:cxn ang="0">
                <a:pos x="connsiteX12210" y="connsiteY12210"/>
              </a:cxn>
              <a:cxn ang="0">
                <a:pos x="connsiteX12211" y="connsiteY12211"/>
              </a:cxn>
              <a:cxn ang="0">
                <a:pos x="connsiteX12212" y="connsiteY12212"/>
              </a:cxn>
              <a:cxn ang="0">
                <a:pos x="connsiteX12213" y="connsiteY12213"/>
              </a:cxn>
              <a:cxn ang="0">
                <a:pos x="connsiteX12214" y="connsiteY12214"/>
              </a:cxn>
              <a:cxn ang="0">
                <a:pos x="connsiteX12215" y="connsiteY12215"/>
              </a:cxn>
              <a:cxn ang="0">
                <a:pos x="connsiteX12216" y="connsiteY12216"/>
              </a:cxn>
              <a:cxn ang="0">
                <a:pos x="connsiteX12217" y="connsiteY12217"/>
              </a:cxn>
              <a:cxn ang="0">
                <a:pos x="connsiteX12218" y="connsiteY12218"/>
              </a:cxn>
              <a:cxn ang="0">
                <a:pos x="connsiteX12219" y="connsiteY12219"/>
              </a:cxn>
              <a:cxn ang="0">
                <a:pos x="connsiteX12220" y="connsiteY12220"/>
              </a:cxn>
              <a:cxn ang="0">
                <a:pos x="connsiteX12221" y="connsiteY12221"/>
              </a:cxn>
              <a:cxn ang="0">
                <a:pos x="connsiteX12222" y="connsiteY12222"/>
              </a:cxn>
              <a:cxn ang="0">
                <a:pos x="connsiteX12223" y="connsiteY12223"/>
              </a:cxn>
              <a:cxn ang="0">
                <a:pos x="connsiteX12224" y="connsiteY12224"/>
              </a:cxn>
              <a:cxn ang="0">
                <a:pos x="connsiteX12225" y="connsiteY12225"/>
              </a:cxn>
              <a:cxn ang="0">
                <a:pos x="connsiteX12226" y="connsiteY12226"/>
              </a:cxn>
              <a:cxn ang="0">
                <a:pos x="connsiteX12227" y="connsiteY12227"/>
              </a:cxn>
              <a:cxn ang="0">
                <a:pos x="connsiteX12228" y="connsiteY12228"/>
              </a:cxn>
              <a:cxn ang="0">
                <a:pos x="connsiteX12229" y="connsiteY12229"/>
              </a:cxn>
              <a:cxn ang="0">
                <a:pos x="connsiteX12230" y="connsiteY12230"/>
              </a:cxn>
              <a:cxn ang="0">
                <a:pos x="connsiteX12231" y="connsiteY12231"/>
              </a:cxn>
              <a:cxn ang="0">
                <a:pos x="connsiteX12232" y="connsiteY12232"/>
              </a:cxn>
              <a:cxn ang="0">
                <a:pos x="connsiteX12233" y="connsiteY12233"/>
              </a:cxn>
              <a:cxn ang="0">
                <a:pos x="connsiteX12234" y="connsiteY12234"/>
              </a:cxn>
              <a:cxn ang="0">
                <a:pos x="connsiteX12235" y="connsiteY12235"/>
              </a:cxn>
              <a:cxn ang="0">
                <a:pos x="connsiteX12236" y="connsiteY12236"/>
              </a:cxn>
              <a:cxn ang="0">
                <a:pos x="connsiteX12237" y="connsiteY12237"/>
              </a:cxn>
              <a:cxn ang="0">
                <a:pos x="connsiteX12238" y="connsiteY12238"/>
              </a:cxn>
              <a:cxn ang="0">
                <a:pos x="connsiteX12239" y="connsiteY12239"/>
              </a:cxn>
              <a:cxn ang="0">
                <a:pos x="connsiteX12240" y="connsiteY12240"/>
              </a:cxn>
              <a:cxn ang="0">
                <a:pos x="connsiteX12241" y="connsiteY12241"/>
              </a:cxn>
              <a:cxn ang="0">
                <a:pos x="connsiteX12242" y="connsiteY12242"/>
              </a:cxn>
              <a:cxn ang="0">
                <a:pos x="connsiteX12243" y="connsiteY12243"/>
              </a:cxn>
              <a:cxn ang="0">
                <a:pos x="connsiteX12244" y="connsiteY12244"/>
              </a:cxn>
              <a:cxn ang="0">
                <a:pos x="connsiteX12245" y="connsiteY12245"/>
              </a:cxn>
              <a:cxn ang="0">
                <a:pos x="connsiteX12246" y="connsiteY12246"/>
              </a:cxn>
              <a:cxn ang="0">
                <a:pos x="connsiteX12247" y="connsiteY12247"/>
              </a:cxn>
              <a:cxn ang="0">
                <a:pos x="connsiteX12248" y="connsiteY12248"/>
              </a:cxn>
              <a:cxn ang="0">
                <a:pos x="connsiteX12249" y="connsiteY12249"/>
              </a:cxn>
              <a:cxn ang="0">
                <a:pos x="connsiteX12250" y="connsiteY12250"/>
              </a:cxn>
              <a:cxn ang="0">
                <a:pos x="connsiteX12251" y="connsiteY12251"/>
              </a:cxn>
              <a:cxn ang="0">
                <a:pos x="connsiteX12252" y="connsiteY12252"/>
              </a:cxn>
              <a:cxn ang="0">
                <a:pos x="connsiteX12253" y="connsiteY12253"/>
              </a:cxn>
              <a:cxn ang="0">
                <a:pos x="connsiteX12254" y="connsiteY12254"/>
              </a:cxn>
              <a:cxn ang="0">
                <a:pos x="connsiteX12255" y="connsiteY12255"/>
              </a:cxn>
              <a:cxn ang="0">
                <a:pos x="connsiteX12256" y="connsiteY12256"/>
              </a:cxn>
              <a:cxn ang="0">
                <a:pos x="connsiteX12257" y="connsiteY12257"/>
              </a:cxn>
              <a:cxn ang="0">
                <a:pos x="connsiteX12258" y="connsiteY12258"/>
              </a:cxn>
              <a:cxn ang="0">
                <a:pos x="connsiteX12259" y="connsiteY12259"/>
              </a:cxn>
              <a:cxn ang="0">
                <a:pos x="connsiteX12260" y="connsiteY12260"/>
              </a:cxn>
              <a:cxn ang="0">
                <a:pos x="connsiteX12261" y="connsiteY12261"/>
              </a:cxn>
              <a:cxn ang="0">
                <a:pos x="connsiteX12262" y="connsiteY12262"/>
              </a:cxn>
              <a:cxn ang="0">
                <a:pos x="connsiteX12263" y="connsiteY12263"/>
              </a:cxn>
              <a:cxn ang="0">
                <a:pos x="connsiteX12264" y="connsiteY12264"/>
              </a:cxn>
              <a:cxn ang="0">
                <a:pos x="connsiteX12265" y="connsiteY12265"/>
              </a:cxn>
              <a:cxn ang="0">
                <a:pos x="connsiteX12266" y="connsiteY12266"/>
              </a:cxn>
              <a:cxn ang="0">
                <a:pos x="connsiteX12267" y="connsiteY12267"/>
              </a:cxn>
              <a:cxn ang="0">
                <a:pos x="connsiteX12268" y="connsiteY12268"/>
              </a:cxn>
              <a:cxn ang="0">
                <a:pos x="connsiteX12269" y="connsiteY12269"/>
              </a:cxn>
              <a:cxn ang="0">
                <a:pos x="connsiteX12270" y="connsiteY12270"/>
              </a:cxn>
              <a:cxn ang="0">
                <a:pos x="connsiteX12271" y="connsiteY12271"/>
              </a:cxn>
              <a:cxn ang="0">
                <a:pos x="connsiteX12272" y="connsiteY12272"/>
              </a:cxn>
              <a:cxn ang="0">
                <a:pos x="connsiteX12273" y="connsiteY12273"/>
              </a:cxn>
              <a:cxn ang="0">
                <a:pos x="connsiteX12274" y="connsiteY12274"/>
              </a:cxn>
              <a:cxn ang="0">
                <a:pos x="connsiteX12275" y="connsiteY12275"/>
              </a:cxn>
              <a:cxn ang="0">
                <a:pos x="connsiteX12276" y="connsiteY12276"/>
              </a:cxn>
              <a:cxn ang="0">
                <a:pos x="connsiteX12277" y="connsiteY12277"/>
              </a:cxn>
              <a:cxn ang="0">
                <a:pos x="connsiteX12278" y="connsiteY12278"/>
              </a:cxn>
              <a:cxn ang="0">
                <a:pos x="connsiteX12279" y="connsiteY12279"/>
              </a:cxn>
              <a:cxn ang="0">
                <a:pos x="connsiteX12280" y="connsiteY12280"/>
              </a:cxn>
              <a:cxn ang="0">
                <a:pos x="connsiteX12281" y="connsiteY12281"/>
              </a:cxn>
              <a:cxn ang="0">
                <a:pos x="connsiteX12282" y="connsiteY12282"/>
              </a:cxn>
              <a:cxn ang="0">
                <a:pos x="connsiteX12283" y="connsiteY12283"/>
              </a:cxn>
              <a:cxn ang="0">
                <a:pos x="connsiteX12284" y="connsiteY12284"/>
              </a:cxn>
              <a:cxn ang="0">
                <a:pos x="connsiteX12285" y="connsiteY12285"/>
              </a:cxn>
              <a:cxn ang="0">
                <a:pos x="connsiteX12286" y="connsiteY12286"/>
              </a:cxn>
              <a:cxn ang="0">
                <a:pos x="connsiteX12287" y="connsiteY12287"/>
              </a:cxn>
              <a:cxn ang="0">
                <a:pos x="connsiteX12288" y="connsiteY12288"/>
              </a:cxn>
              <a:cxn ang="0">
                <a:pos x="connsiteX12289" y="connsiteY12289"/>
              </a:cxn>
              <a:cxn ang="0">
                <a:pos x="connsiteX12290" y="connsiteY12290"/>
              </a:cxn>
              <a:cxn ang="0">
                <a:pos x="connsiteX12291" y="connsiteY12291"/>
              </a:cxn>
              <a:cxn ang="0">
                <a:pos x="connsiteX12292" y="connsiteY12292"/>
              </a:cxn>
              <a:cxn ang="0">
                <a:pos x="connsiteX12293" y="connsiteY12293"/>
              </a:cxn>
              <a:cxn ang="0">
                <a:pos x="connsiteX12294" y="connsiteY12294"/>
              </a:cxn>
              <a:cxn ang="0">
                <a:pos x="connsiteX12295" y="connsiteY12295"/>
              </a:cxn>
              <a:cxn ang="0">
                <a:pos x="connsiteX12296" y="connsiteY12296"/>
              </a:cxn>
              <a:cxn ang="0">
                <a:pos x="connsiteX12297" y="connsiteY12297"/>
              </a:cxn>
              <a:cxn ang="0">
                <a:pos x="connsiteX12298" y="connsiteY12298"/>
              </a:cxn>
              <a:cxn ang="0">
                <a:pos x="connsiteX12299" y="connsiteY12299"/>
              </a:cxn>
              <a:cxn ang="0">
                <a:pos x="connsiteX12300" y="connsiteY12300"/>
              </a:cxn>
              <a:cxn ang="0">
                <a:pos x="connsiteX12301" y="connsiteY12301"/>
              </a:cxn>
              <a:cxn ang="0">
                <a:pos x="connsiteX12302" y="connsiteY12302"/>
              </a:cxn>
              <a:cxn ang="0">
                <a:pos x="connsiteX12303" y="connsiteY12303"/>
              </a:cxn>
              <a:cxn ang="0">
                <a:pos x="connsiteX12304" y="connsiteY12304"/>
              </a:cxn>
              <a:cxn ang="0">
                <a:pos x="connsiteX12305" y="connsiteY12305"/>
              </a:cxn>
              <a:cxn ang="0">
                <a:pos x="connsiteX12306" y="connsiteY12306"/>
              </a:cxn>
              <a:cxn ang="0">
                <a:pos x="connsiteX12307" y="connsiteY12307"/>
              </a:cxn>
              <a:cxn ang="0">
                <a:pos x="connsiteX12308" y="connsiteY12308"/>
              </a:cxn>
              <a:cxn ang="0">
                <a:pos x="connsiteX12309" y="connsiteY12309"/>
              </a:cxn>
              <a:cxn ang="0">
                <a:pos x="connsiteX12310" y="connsiteY12310"/>
              </a:cxn>
              <a:cxn ang="0">
                <a:pos x="connsiteX12311" y="connsiteY12311"/>
              </a:cxn>
              <a:cxn ang="0">
                <a:pos x="connsiteX12312" y="connsiteY12312"/>
              </a:cxn>
              <a:cxn ang="0">
                <a:pos x="connsiteX12313" y="connsiteY12313"/>
              </a:cxn>
              <a:cxn ang="0">
                <a:pos x="connsiteX12314" y="connsiteY12314"/>
              </a:cxn>
              <a:cxn ang="0">
                <a:pos x="connsiteX12315" y="connsiteY12315"/>
              </a:cxn>
              <a:cxn ang="0">
                <a:pos x="connsiteX12316" y="connsiteY12316"/>
              </a:cxn>
              <a:cxn ang="0">
                <a:pos x="connsiteX12317" y="connsiteY12317"/>
              </a:cxn>
              <a:cxn ang="0">
                <a:pos x="connsiteX12318" y="connsiteY12318"/>
              </a:cxn>
              <a:cxn ang="0">
                <a:pos x="connsiteX12319" y="connsiteY12319"/>
              </a:cxn>
              <a:cxn ang="0">
                <a:pos x="connsiteX12320" y="connsiteY12320"/>
              </a:cxn>
              <a:cxn ang="0">
                <a:pos x="connsiteX12321" y="connsiteY12321"/>
              </a:cxn>
              <a:cxn ang="0">
                <a:pos x="connsiteX12322" y="connsiteY12322"/>
              </a:cxn>
              <a:cxn ang="0">
                <a:pos x="connsiteX12323" y="connsiteY12323"/>
              </a:cxn>
              <a:cxn ang="0">
                <a:pos x="connsiteX12324" y="connsiteY12324"/>
              </a:cxn>
              <a:cxn ang="0">
                <a:pos x="connsiteX12325" y="connsiteY12325"/>
              </a:cxn>
              <a:cxn ang="0">
                <a:pos x="connsiteX12326" y="connsiteY12326"/>
              </a:cxn>
              <a:cxn ang="0">
                <a:pos x="connsiteX12327" y="connsiteY12327"/>
              </a:cxn>
              <a:cxn ang="0">
                <a:pos x="connsiteX12328" y="connsiteY12328"/>
              </a:cxn>
              <a:cxn ang="0">
                <a:pos x="connsiteX12329" y="connsiteY12329"/>
              </a:cxn>
              <a:cxn ang="0">
                <a:pos x="connsiteX12330" y="connsiteY12330"/>
              </a:cxn>
              <a:cxn ang="0">
                <a:pos x="connsiteX12331" y="connsiteY12331"/>
              </a:cxn>
              <a:cxn ang="0">
                <a:pos x="connsiteX12332" y="connsiteY12332"/>
              </a:cxn>
              <a:cxn ang="0">
                <a:pos x="connsiteX12333" y="connsiteY12333"/>
              </a:cxn>
              <a:cxn ang="0">
                <a:pos x="connsiteX12334" y="connsiteY12334"/>
              </a:cxn>
              <a:cxn ang="0">
                <a:pos x="connsiteX12335" y="connsiteY12335"/>
              </a:cxn>
              <a:cxn ang="0">
                <a:pos x="connsiteX12336" y="connsiteY12336"/>
              </a:cxn>
              <a:cxn ang="0">
                <a:pos x="connsiteX12337" y="connsiteY12337"/>
              </a:cxn>
              <a:cxn ang="0">
                <a:pos x="connsiteX12338" y="connsiteY12338"/>
              </a:cxn>
              <a:cxn ang="0">
                <a:pos x="connsiteX12339" y="connsiteY12339"/>
              </a:cxn>
              <a:cxn ang="0">
                <a:pos x="connsiteX12340" y="connsiteY12340"/>
              </a:cxn>
              <a:cxn ang="0">
                <a:pos x="connsiteX12341" y="connsiteY12341"/>
              </a:cxn>
              <a:cxn ang="0">
                <a:pos x="connsiteX12342" y="connsiteY12342"/>
              </a:cxn>
              <a:cxn ang="0">
                <a:pos x="connsiteX12343" y="connsiteY12343"/>
              </a:cxn>
              <a:cxn ang="0">
                <a:pos x="connsiteX12344" y="connsiteY12344"/>
              </a:cxn>
              <a:cxn ang="0">
                <a:pos x="connsiteX12345" y="connsiteY12345"/>
              </a:cxn>
              <a:cxn ang="0">
                <a:pos x="connsiteX12346" y="connsiteY12346"/>
              </a:cxn>
              <a:cxn ang="0">
                <a:pos x="connsiteX12347" y="connsiteY12347"/>
              </a:cxn>
              <a:cxn ang="0">
                <a:pos x="connsiteX12348" y="connsiteY12348"/>
              </a:cxn>
              <a:cxn ang="0">
                <a:pos x="connsiteX12349" y="connsiteY12349"/>
              </a:cxn>
              <a:cxn ang="0">
                <a:pos x="connsiteX12350" y="connsiteY12350"/>
              </a:cxn>
              <a:cxn ang="0">
                <a:pos x="connsiteX12351" y="connsiteY12351"/>
              </a:cxn>
              <a:cxn ang="0">
                <a:pos x="connsiteX12352" y="connsiteY12352"/>
              </a:cxn>
              <a:cxn ang="0">
                <a:pos x="connsiteX12353" y="connsiteY12353"/>
              </a:cxn>
              <a:cxn ang="0">
                <a:pos x="connsiteX12354" y="connsiteY12354"/>
              </a:cxn>
              <a:cxn ang="0">
                <a:pos x="connsiteX12355" y="connsiteY12355"/>
              </a:cxn>
              <a:cxn ang="0">
                <a:pos x="connsiteX12356" y="connsiteY12356"/>
              </a:cxn>
              <a:cxn ang="0">
                <a:pos x="connsiteX12357" y="connsiteY12357"/>
              </a:cxn>
              <a:cxn ang="0">
                <a:pos x="connsiteX12358" y="connsiteY12358"/>
              </a:cxn>
              <a:cxn ang="0">
                <a:pos x="connsiteX12359" y="connsiteY12359"/>
              </a:cxn>
              <a:cxn ang="0">
                <a:pos x="connsiteX12360" y="connsiteY12360"/>
              </a:cxn>
              <a:cxn ang="0">
                <a:pos x="connsiteX12361" y="connsiteY12361"/>
              </a:cxn>
              <a:cxn ang="0">
                <a:pos x="connsiteX12362" y="connsiteY12362"/>
              </a:cxn>
              <a:cxn ang="0">
                <a:pos x="connsiteX12363" y="connsiteY12363"/>
              </a:cxn>
              <a:cxn ang="0">
                <a:pos x="connsiteX12364" y="connsiteY12364"/>
              </a:cxn>
              <a:cxn ang="0">
                <a:pos x="connsiteX12365" y="connsiteY12365"/>
              </a:cxn>
              <a:cxn ang="0">
                <a:pos x="connsiteX12366" y="connsiteY12366"/>
              </a:cxn>
              <a:cxn ang="0">
                <a:pos x="connsiteX12367" y="connsiteY12367"/>
              </a:cxn>
              <a:cxn ang="0">
                <a:pos x="connsiteX12368" y="connsiteY12368"/>
              </a:cxn>
              <a:cxn ang="0">
                <a:pos x="connsiteX12369" y="connsiteY12369"/>
              </a:cxn>
              <a:cxn ang="0">
                <a:pos x="connsiteX12370" y="connsiteY12370"/>
              </a:cxn>
              <a:cxn ang="0">
                <a:pos x="connsiteX12371" y="connsiteY12371"/>
              </a:cxn>
              <a:cxn ang="0">
                <a:pos x="connsiteX12372" y="connsiteY12372"/>
              </a:cxn>
              <a:cxn ang="0">
                <a:pos x="connsiteX12373" y="connsiteY12373"/>
              </a:cxn>
              <a:cxn ang="0">
                <a:pos x="connsiteX12374" y="connsiteY12374"/>
              </a:cxn>
              <a:cxn ang="0">
                <a:pos x="connsiteX12375" y="connsiteY12375"/>
              </a:cxn>
              <a:cxn ang="0">
                <a:pos x="connsiteX12376" y="connsiteY12376"/>
              </a:cxn>
              <a:cxn ang="0">
                <a:pos x="connsiteX12377" y="connsiteY12377"/>
              </a:cxn>
              <a:cxn ang="0">
                <a:pos x="connsiteX12378" y="connsiteY12378"/>
              </a:cxn>
              <a:cxn ang="0">
                <a:pos x="connsiteX12379" y="connsiteY12379"/>
              </a:cxn>
              <a:cxn ang="0">
                <a:pos x="connsiteX12380" y="connsiteY12380"/>
              </a:cxn>
              <a:cxn ang="0">
                <a:pos x="connsiteX12381" y="connsiteY12381"/>
              </a:cxn>
              <a:cxn ang="0">
                <a:pos x="connsiteX12382" y="connsiteY12382"/>
              </a:cxn>
              <a:cxn ang="0">
                <a:pos x="connsiteX12383" y="connsiteY12383"/>
              </a:cxn>
              <a:cxn ang="0">
                <a:pos x="connsiteX12384" y="connsiteY12384"/>
              </a:cxn>
              <a:cxn ang="0">
                <a:pos x="connsiteX12385" y="connsiteY12385"/>
              </a:cxn>
              <a:cxn ang="0">
                <a:pos x="connsiteX12386" y="connsiteY12386"/>
              </a:cxn>
              <a:cxn ang="0">
                <a:pos x="connsiteX12387" y="connsiteY12387"/>
              </a:cxn>
              <a:cxn ang="0">
                <a:pos x="connsiteX12388" y="connsiteY12388"/>
              </a:cxn>
              <a:cxn ang="0">
                <a:pos x="connsiteX12389" y="connsiteY12389"/>
              </a:cxn>
              <a:cxn ang="0">
                <a:pos x="connsiteX12390" y="connsiteY12390"/>
              </a:cxn>
              <a:cxn ang="0">
                <a:pos x="connsiteX12391" y="connsiteY12391"/>
              </a:cxn>
              <a:cxn ang="0">
                <a:pos x="connsiteX12392" y="connsiteY12392"/>
              </a:cxn>
              <a:cxn ang="0">
                <a:pos x="connsiteX12393" y="connsiteY12393"/>
              </a:cxn>
              <a:cxn ang="0">
                <a:pos x="connsiteX12394" y="connsiteY12394"/>
              </a:cxn>
              <a:cxn ang="0">
                <a:pos x="connsiteX12395" y="connsiteY12395"/>
              </a:cxn>
              <a:cxn ang="0">
                <a:pos x="connsiteX12396" y="connsiteY12396"/>
              </a:cxn>
              <a:cxn ang="0">
                <a:pos x="connsiteX12397" y="connsiteY12397"/>
              </a:cxn>
              <a:cxn ang="0">
                <a:pos x="connsiteX12398" y="connsiteY12398"/>
              </a:cxn>
              <a:cxn ang="0">
                <a:pos x="connsiteX12399" y="connsiteY12399"/>
              </a:cxn>
              <a:cxn ang="0">
                <a:pos x="connsiteX12400" y="connsiteY12400"/>
              </a:cxn>
              <a:cxn ang="0">
                <a:pos x="connsiteX12401" y="connsiteY12401"/>
              </a:cxn>
              <a:cxn ang="0">
                <a:pos x="connsiteX12402" y="connsiteY12402"/>
              </a:cxn>
              <a:cxn ang="0">
                <a:pos x="connsiteX12403" y="connsiteY12403"/>
              </a:cxn>
              <a:cxn ang="0">
                <a:pos x="connsiteX12404" y="connsiteY12404"/>
              </a:cxn>
              <a:cxn ang="0">
                <a:pos x="connsiteX12405" y="connsiteY12405"/>
              </a:cxn>
              <a:cxn ang="0">
                <a:pos x="connsiteX12406" y="connsiteY12406"/>
              </a:cxn>
              <a:cxn ang="0">
                <a:pos x="connsiteX12407" y="connsiteY12407"/>
              </a:cxn>
              <a:cxn ang="0">
                <a:pos x="connsiteX12408" y="connsiteY12408"/>
              </a:cxn>
              <a:cxn ang="0">
                <a:pos x="connsiteX12409" y="connsiteY12409"/>
              </a:cxn>
              <a:cxn ang="0">
                <a:pos x="connsiteX12410" y="connsiteY12410"/>
              </a:cxn>
              <a:cxn ang="0">
                <a:pos x="connsiteX12411" y="connsiteY12411"/>
              </a:cxn>
              <a:cxn ang="0">
                <a:pos x="connsiteX12412" y="connsiteY12412"/>
              </a:cxn>
              <a:cxn ang="0">
                <a:pos x="connsiteX12413" y="connsiteY12413"/>
              </a:cxn>
              <a:cxn ang="0">
                <a:pos x="connsiteX12414" y="connsiteY12414"/>
              </a:cxn>
              <a:cxn ang="0">
                <a:pos x="connsiteX12415" y="connsiteY12415"/>
              </a:cxn>
              <a:cxn ang="0">
                <a:pos x="connsiteX12416" y="connsiteY12416"/>
              </a:cxn>
              <a:cxn ang="0">
                <a:pos x="connsiteX12417" y="connsiteY12417"/>
              </a:cxn>
              <a:cxn ang="0">
                <a:pos x="connsiteX12418" y="connsiteY12418"/>
              </a:cxn>
              <a:cxn ang="0">
                <a:pos x="connsiteX12419" y="connsiteY12419"/>
              </a:cxn>
              <a:cxn ang="0">
                <a:pos x="connsiteX12420" y="connsiteY12420"/>
              </a:cxn>
              <a:cxn ang="0">
                <a:pos x="connsiteX12421" y="connsiteY12421"/>
              </a:cxn>
              <a:cxn ang="0">
                <a:pos x="connsiteX12422" y="connsiteY12422"/>
              </a:cxn>
              <a:cxn ang="0">
                <a:pos x="connsiteX12423" y="connsiteY12423"/>
              </a:cxn>
              <a:cxn ang="0">
                <a:pos x="connsiteX12424" y="connsiteY12424"/>
              </a:cxn>
              <a:cxn ang="0">
                <a:pos x="connsiteX12425" y="connsiteY12425"/>
              </a:cxn>
              <a:cxn ang="0">
                <a:pos x="connsiteX12426" y="connsiteY12426"/>
              </a:cxn>
              <a:cxn ang="0">
                <a:pos x="connsiteX12427" y="connsiteY12427"/>
              </a:cxn>
              <a:cxn ang="0">
                <a:pos x="connsiteX12428" y="connsiteY12428"/>
              </a:cxn>
              <a:cxn ang="0">
                <a:pos x="connsiteX12429" y="connsiteY12429"/>
              </a:cxn>
              <a:cxn ang="0">
                <a:pos x="connsiteX12430" y="connsiteY12430"/>
              </a:cxn>
              <a:cxn ang="0">
                <a:pos x="connsiteX12431" y="connsiteY12431"/>
              </a:cxn>
              <a:cxn ang="0">
                <a:pos x="connsiteX12432" y="connsiteY12432"/>
              </a:cxn>
              <a:cxn ang="0">
                <a:pos x="connsiteX12433" y="connsiteY12433"/>
              </a:cxn>
              <a:cxn ang="0">
                <a:pos x="connsiteX12434" y="connsiteY12434"/>
              </a:cxn>
              <a:cxn ang="0">
                <a:pos x="connsiteX12435" y="connsiteY12435"/>
              </a:cxn>
              <a:cxn ang="0">
                <a:pos x="connsiteX12436" y="connsiteY12436"/>
              </a:cxn>
              <a:cxn ang="0">
                <a:pos x="connsiteX12437" y="connsiteY12437"/>
              </a:cxn>
              <a:cxn ang="0">
                <a:pos x="connsiteX12438" y="connsiteY12438"/>
              </a:cxn>
              <a:cxn ang="0">
                <a:pos x="connsiteX12439" y="connsiteY12439"/>
              </a:cxn>
              <a:cxn ang="0">
                <a:pos x="connsiteX12440" y="connsiteY12440"/>
              </a:cxn>
              <a:cxn ang="0">
                <a:pos x="connsiteX12441" y="connsiteY12441"/>
              </a:cxn>
              <a:cxn ang="0">
                <a:pos x="connsiteX12442" y="connsiteY12442"/>
              </a:cxn>
              <a:cxn ang="0">
                <a:pos x="connsiteX12443" y="connsiteY12443"/>
              </a:cxn>
              <a:cxn ang="0">
                <a:pos x="connsiteX12444" y="connsiteY12444"/>
              </a:cxn>
              <a:cxn ang="0">
                <a:pos x="connsiteX12445" y="connsiteY12445"/>
              </a:cxn>
              <a:cxn ang="0">
                <a:pos x="connsiteX12446" y="connsiteY12446"/>
              </a:cxn>
              <a:cxn ang="0">
                <a:pos x="connsiteX12447" y="connsiteY12447"/>
              </a:cxn>
              <a:cxn ang="0">
                <a:pos x="connsiteX12448" y="connsiteY12448"/>
              </a:cxn>
              <a:cxn ang="0">
                <a:pos x="connsiteX12449" y="connsiteY12449"/>
              </a:cxn>
              <a:cxn ang="0">
                <a:pos x="connsiteX12450" y="connsiteY12450"/>
              </a:cxn>
              <a:cxn ang="0">
                <a:pos x="connsiteX12451" y="connsiteY12451"/>
              </a:cxn>
              <a:cxn ang="0">
                <a:pos x="connsiteX12452" y="connsiteY12452"/>
              </a:cxn>
              <a:cxn ang="0">
                <a:pos x="connsiteX12453" y="connsiteY12453"/>
              </a:cxn>
              <a:cxn ang="0">
                <a:pos x="connsiteX12454" y="connsiteY12454"/>
              </a:cxn>
              <a:cxn ang="0">
                <a:pos x="connsiteX12455" y="connsiteY12455"/>
              </a:cxn>
              <a:cxn ang="0">
                <a:pos x="connsiteX12456" y="connsiteY12456"/>
              </a:cxn>
              <a:cxn ang="0">
                <a:pos x="connsiteX12457" y="connsiteY12457"/>
              </a:cxn>
              <a:cxn ang="0">
                <a:pos x="connsiteX12458" y="connsiteY12458"/>
              </a:cxn>
              <a:cxn ang="0">
                <a:pos x="connsiteX12459" y="connsiteY12459"/>
              </a:cxn>
              <a:cxn ang="0">
                <a:pos x="connsiteX12460" y="connsiteY12460"/>
              </a:cxn>
              <a:cxn ang="0">
                <a:pos x="connsiteX12461" y="connsiteY12461"/>
              </a:cxn>
              <a:cxn ang="0">
                <a:pos x="connsiteX12462" y="connsiteY12462"/>
              </a:cxn>
              <a:cxn ang="0">
                <a:pos x="connsiteX12463" y="connsiteY12463"/>
              </a:cxn>
              <a:cxn ang="0">
                <a:pos x="connsiteX12464" y="connsiteY12464"/>
              </a:cxn>
              <a:cxn ang="0">
                <a:pos x="connsiteX12465" y="connsiteY12465"/>
              </a:cxn>
              <a:cxn ang="0">
                <a:pos x="connsiteX12466" y="connsiteY12466"/>
              </a:cxn>
              <a:cxn ang="0">
                <a:pos x="connsiteX12467" y="connsiteY12467"/>
              </a:cxn>
              <a:cxn ang="0">
                <a:pos x="connsiteX12468" y="connsiteY12468"/>
              </a:cxn>
              <a:cxn ang="0">
                <a:pos x="connsiteX12469" y="connsiteY12469"/>
              </a:cxn>
              <a:cxn ang="0">
                <a:pos x="connsiteX12470" y="connsiteY12470"/>
              </a:cxn>
              <a:cxn ang="0">
                <a:pos x="connsiteX12471" y="connsiteY12471"/>
              </a:cxn>
              <a:cxn ang="0">
                <a:pos x="connsiteX12472" y="connsiteY12472"/>
              </a:cxn>
              <a:cxn ang="0">
                <a:pos x="connsiteX12473" y="connsiteY12473"/>
              </a:cxn>
              <a:cxn ang="0">
                <a:pos x="connsiteX12474" y="connsiteY12474"/>
              </a:cxn>
              <a:cxn ang="0">
                <a:pos x="connsiteX12475" y="connsiteY12475"/>
              </a:cxn>
              <a:cxn ang="0">
                <a:pos x="connsiteX12476" y="connsiteY12476"/>
              </a:cxn>
              <a:cxn ang="0">
                <a:pos x="connsiteX12477" y="connsiteY12477"/>
              </a:cxn>
              <a:cxn ang="0">
                <a:pos x="connsiteX12478" y="connsiteY12478"/>
              </a:cxn>
              <a:cxn ang="0">
                <a:pos x="connsiteX12479" y="connsiteY12479"/>
              </a:cxn>
              <a:cxn ang="0">
                <a:pos x="connsiteX12480" y="connsiteY12480"/>
              </a:cxn>
              <a:cxn ang="0">
                <a:pos x="connsiteX12481" y="connsiteY12481"/>
              </a:cxn>
              <a:cxn ang="0">
                <a:pos x="connsiteX12482" y="connsiteY12482"/>
              </a:cxn>
              <a:cxn ang="0">
                <a:pos x="connsiteX12483" y="connsiteY12483"/>
              </a:cxn>
              <a:cxn ang="0">
                <a:pos x="connsiteX12484" y="connsiteY12484"/>
              </a:cxn>
              <a:cxn ang="0">
                <a:pos x="connsiteX12485" y="connsiteY12485"/>
              </a:cxn>
              <a:cxn ang="0">
                <a:pos x="connsiteX12486" y="connsiteY12486"/>
              </a:cxn>
              <a:cxn ang="0">
                <a:pos x="connsiteX12487" y="connsiteY12487"/>
              </a:cxn>
              <a:cxn ang="0">
                <a:pos x="connsiteX12488" y="connsiteY12488"/>
              </a:cxn>
              <a:cxn ang="0">
                <a:pos x="connsiteX12489" y="connsiteY12489"/>
              </a:cxn>
              <a:cxn ang="0">
                <a:pos x="connsiteX12490" y="connsiteY12490"/>
              </a:cxn>
              <a:cxn ang="0">
                <a:pos x="connsiteX12491" y="connsiteY12491"/>
              </a:cxn>
              <a:cxn ang="0">
                <a:pos x="connsiteX12492" y="connsiteY12492"/>
              </a:cxn>
              <a:cxn ang="0">
                <a:pos x="connsiteX12493" y="connsiteY12493"/>
              </a:cxn>
              <a:cxn ang="0">
                <a:pos x="connsiteX12494" y="connsiteY12494"/>
              </a:cxn>
              <a:cxn ang="0">
                <a:pos x="connsiteX12495" y="connsiteY12495"/>
              </a:cxn>
              <a:cxn ang="0">
                <a:pos x="connsiteX12496" y="connsiteY12496"/>
              </a:cxn>
              <a:cxn ang="0">
                <a:pos x="connsiteX12497" y="connsiteY12497"/>
              </a:cxn>
              <a:cxn ang="0">
                <a:pos x="connsiteX12498" y="connsiteY12498"/>
              </a:cxn>
              <a:cxn ang="0">
                <a:pos x="connsiteX12499" y="connsiteY12499"/>
              </a:cxn>
              <a:cxn ang="0">
                <a:pos x="connsiteX12500" y="connsiteY12500"/>
              </a:cxn>
              <a:cxn ang="0">
                <a:pos x="connsiteX12501" y="connsiteY12501"/>
              </a:cxn>
              <a:cxn ang="0">
                <a:pos x="connsiteX12502" y="connsiteY12502"/>
              </a:cxn>
              <a:cxn ang="0">
                <a:pos x="connsiteX12503" y="connsiteY12503"/>
              </a:cxn>
              <a:cxn ang="0">
                <a:pos x="connsiteX12504" y="connsiteY12504"/>
              </a:cxn>
              <a:cxn ang="0">
                <a:pos x="connsiteX12505" y="connsiteY12505"/>
              </a:cxn>
              <a:cxn ang="0">
                <a:pos x="connsiteX12506" y="connsiteY12506"/>
              </a:cxn>
              <a:cxn ang="0">
                <a:pos x="connsiteX12507" y="connsiteY12507"/>
              </a:cxn>
              <a:cxn ang="0">
                <a:pos x="connsiteX12508" y="connsiteY12508"/>
              </a:cxn>
              <a:cxn ang="0">
                <a:pos x="connsiteX12509" y="connsiteY12509"/>
              </a:cxn>
              <a:cxn ang="0">
                <a:pos x="connsiteX12510" y="connsiteY12510"/>
              </a:cxn>
              <a:cxn ang="0">
                <a:pos x="connsiteX12511" y="connsiteY12511"/>
              </a:cxn>
              <a:cxn ang="0">
                <a:pos x="connsiteX12512" y="connsiteY12512"/>
              </a:cxn>
              <a:cxn ang="0">
                <a:pos x="connsiteX12513" y="connsiteY12513"/>
              </a:cxn>
              <a:cxn ang="0">
                <a:pos x="connsiteX12514" y="connsiteY12514"/>
              </a:cxn>
              <a:cxn ang="0">
                <a:pos x="connsiteX12515" y="connsiteY12515"/>
              </a:cxn>
              <a:cxn ang="0">
                <a:pos x="connsiteX12516" y="connsiteY12516"/>
              </a:cxn>
              <a:cxn ang="0">
                <a:pos x="connsiteX12517" y="connsiteY12517"/>
              </a:cxn>
              <a:cxn ang="0">
                <a:pos x="connsiteX12518" y="connsiteY12518"/>
              </a:cxn>
              <a:cxn ang="0">
                <a:pos x="connsiteX12519" y="connsiteY12519"/>
              </a:cxn>
              <a:cxn ang="0">
                <a:pos x="connsiteX12520" y="connsiteY12520"/>
              </a:cxn>
              <a:cxn ang="0">
                <a:pos x="connsiteX12521" y="connsiteY12521"/>
              </a:cxn>
              <a:cxn ang="0">
                <a:pos x="connsiteX12522" y="connsiteY12522"/>
              </a:cxn>
              <a:cxn ang="0">
                <a:pos x="connsiteX12523" y="connsiteY12523"/>
              </a:cxn>
              <a:cxn ang="0">
                <a:pos x="connsiteX12524" y="connsiteY12524"/>
              </a:cxn>
              <a:cxn ang="0">
                <a:pos x="connsiteX12525" y="connsiteY12525"/>
              </a:cxn>
              <a:cxn ang="0">
                <a:pos x="connsiteX12526" y="connsiteY12526"/>
              </a:cxn>
              <a:cxn ang="0">
                <a:pos x="connsiteX12527" y="connsiteY12527"/>
              </a:cxn>
              <a:cxn ang="0">
                <a:pos x="connsiteX12528" y="connsiteY12528"/>
              </a:cxn>
              <a:cxn ang="0">
                <a:pos x="connsiteX12529" y="connsiteY12529"/>
              </a:cxn>
              <a:cxn ang="0">
                <a:pos x="connsiteX12530" y="connsiteY12530"/>
              </a:cxn>
              <a:cxn ang="0">
                <a:pos x="connsiteX12531" y="connsiteY12531"/>
              </a:cxn>
              <a:cxn ang="0">
                <a:pos x="connsiteX12532" y="connsiteY12532"/>
              </a:cxn>
              <a:cxn ang="0">
                <a:pos x="connsiteX12533" y="connsiteY12533"/>
              </a:cxn>
              <a:cxn ang="0">
                <a:pos x="connsiteX12534" y="connsiteY12534"/>
              </a:cxn>
              <a:cxn ang="0">
                <a:pos x="connsiteX12535" y="connsiteY12535"/>
              </a:cxn>
              <a:cxn ang="0">
                <a:pos x="connsiteX12536" y="connsiteY12536"/>
              </a:cxn>
              <a:cxn ang="0">
                <a:pos x="connsiteX12537" y="connsiteY12537"/>
              </a:cxn>
              <a:cxn ang="0">
                <a:pos x="connsiteX12538" y="connsiteY12538"/>
              </a:cxn>
              <a:cxn ang="0">
                <a:pos x="connsiteX12539" y="connsiteY12539"/>
              </a:cxn>
              <a:cxn ang="0">
                <a:pos x="connsiteX12540" y="connsiteY12540"/>
              </a:cxn>
              <a:cxn ang="0">
                <a:pos x="connsiteX12541" y="connsiteY12541"/>
              </a:cxn>
              <a:cxn ang="0">
                <a:pos x="connsiteX12542" y="connsiteY12542"/>
              </a:cxn>
              <a:cxn ang="0">
                <a:pos x="connsiteX12543" y="connsiteY12543"/>
              </a:cxn>
              <a:cxn ang="0">
                <a:pos x="connsiteX12544" y="connsiteY12544"/>
              </a:cxn>
              <a:cxn ang="0">
                <a:pos x="connsiteX12545" y="connsiteY12545"/>
              </a:cxn>
              <a:cxn ang="0">
                <a:pos x="connsiteX12546" y="connsiteY12546"/>
              </a:cxn>
              <a:cxn ang="0">
                <a:pos x="connsiteX12547" y="connsiteY12547"/>
              </a:cxn>
              <a:cxn ang="0">
                <a:pos x="connsiteX12548" y="connsiteY12548"/>
              </a:cxn>
              <a:cxn ang="0">
                <a:pos x="connsiteX12549" y="connsiteY12549"/>
              </a:cxn>
              <a:cxn ang="0">
                <a:pos x="connsiteX12550" y="connsiteY12550"/>
              </a:cxn>
              <a:cxn ang="0">
                <a:pos x="connsiteX12551" y="connsiteY12551"/>
              </a:cxn>
              <a:cxn ang="0">
                <a:pos x="connsiteX12552" y="connsiteY12552"/>
              </a:cxn>
              <a:cxn ang="0">
                <a:pos x="connsiteX12553" y="connsiteY12553"/>
              </a:cxn>
              <a:cxn ang="0">
                <a:pos x="connsiteX12554" y="connsiteY12554"/>
              </a:cxn>
              <a:cxn ang="0">
                <a:pos x="connsiteX12555" y="connsiteY12555"/>
              </a:cxn>
              <a:cxn ang="0">
                <a:pos x="connsiteX12556" y="connsiteY12556"/>
              </a:cxn>
              <a:cxn ang="0">
                <a:pos x="connsiteX12557" y="connsiteY12557"/>
              </a:cxn>
              <a:cxn ang="0">
                <a:pos x="connsiteX12558" y="connsiteY12558"/>
              </a:cxn>
              <a:cxn ang="0">
                <a:pos x="connsiteX12559" y="connsiteY12559"/>
              </a:cxn>
              <a:cxn ang="0">
                <a:pos x="connsiteX12560" y="connsiteY12560"/>
              </a:cxn>
              <a:cxn ang="0">
                <a:pos x="connsiteX12561" y="connsiteY12561"/>
              </a:cxn>
              <a:cxn ang="0">
                <a:pos x="connsiteX12562" y="connsiteY12562"/>
              </a:cxn>
              <a:cxn ang="0">
                <a:pos x="connsiteX12563" y="connsiteY12563"/>
              </a:cxn>
              <a:cxn ang="0">
                <a:pos x="connsiteX12564" y="connsiteY12564"/>
              </a:cxn>
              <a:cxn ang="0">
                <a:pos x="connsiteX12565" y="connsiteY12565"/>
              </a:cxn>
              <a:cxn ang="0">
                <a:pos x="connsiteX12566" y="connsiteY12566"/>
              </a:cxn>
              <a:cxn ang="0">
                <a:pos x="connsiteX12567" y="connsiteY12567"/>
              </a:cxn>
              <a:cxn ang="0">
                <a:pos x="connsiteX12568" y="connsiteY12568"/>
              </a:cxn>
              <a:cxn ang="0">
                <a:pos x="connsiteX12569" y="connsiteY12569"/>
              </a:cxn>
              <a:cxn ang="0">
                <a:pos x="connsiteX12570" y="connsiteY12570"/>
              </a:cxn>
              <a:cxn ang="0">
                <a:pos x="connsiteX12571" y="connsiteY12571"/>
              </a:cxn>
              <a:cxn ang="0">
                <a:pos x="connsiteX12572" y="connsiteY12572"/>
              </a:cxn>
              <a:cxn ang="0">
                <a:pos x="connsiteX12573" y="connsiteY12573"/>
              </a:cxn>
              <a:cxn ang="0">
                <a:pos x="connsiteX12574" y="connsiteY12574"/>
              </a:cxn>
              <a:cxn ang="0">
                <a:pos x="connsiteX12575" y="connsiteY12575"/>
              </a:cxn>
              <a:cxn ang="0">
                <a:pos x="connsiteX12576" y="connsiteY12576"/>
              </a:cxn>
              <a:cxn ang="0">
                <a:pos x="connsiteX12577" y="connsiteY12577"/>
              </a:cxn>
              <a:cxn ang="0">
                <a:pos x="connsiteX12578" y="connsiteY12578"/>
              </a:cxn>
              <a:cxn ang="0">
                <a:pos x="connsiteX12579" y="connsiteY12579"/>
              </a:cxn>
              <a:cxn ang="0">
                <a:pos x="connsiteX12580" y="connsiteY12580"/>
              </a:cxn>
              <a:cxn ang="0">
                <a:pos x="connsiteX12581" y="connsiteY12581"/>
              </a:cxn>
              <a:cxn ang="0">
                <a:pos x="connsiteX12582" y="connsiteY12582"/>
              </a:cxn>
              <a:cxn ang="0">
                <a:pos x="connsiteX12583" y="connsiteY12583"/>
              </a:cxn>
              <a:cxn ang="0">
                <a:pos x="connsiteX12584" y="connsiteY12584"/>
              </a:cxn>
              <a:cxn ang="0">
                <a:pos x="connsiteX12585" y="connsiteY12585"/>
              </a:cxn>
              <a:cxn ang="0">
                <a:pos x="connsiteX12586" y="connsiteY12586"/>
              </a:cxn>
              <a:cxn ang="0">
                <a:pos x="connsiteX12587" y="connsiteY12587"/>
              </a:cxn>
              <a:cxn ang="0">
                <a:pos x="connsiteX12588" y="connsiteY12588"/>
              </a:cxn>
              <a:cxn ang="0">
                <a:pos x="connsiteX12589" y="connsiteY12589"/>
              </a:cxn>
              <a:cxn ang="0">
                <a:pos x="connsiteX12590" y="connsiteY12590"/>
              </a:cxn>
              <a:cxn ang="0">
                <a:pos x="connsiteX12591" y="connsiteY12591"/>
              </a:cxn>
              <a:cxn ang="0">
                <a:pos x="connsiteX12592" y="connsiteY12592"/>
              </a:cxn>
              <a:cxn ang="0">
                <a:pos x="connsiteX12593" y="connsiteY12593"/>
              </a:cxn>
              <a:cxn ang="0">
                <a:pos x="connsiteX12594" y="connsiteY12594"/>
              </a:cxn>
              <a:cxn ang="0">
                <a:pos x="connsiteX12595" y="connsiteY12595"/>
              </a:cxn>
              <a:cxn ang="0">
                <a:pos x="connsiteX12596" y="connsiteY12596"/>
              </a:cxn>
              <a:cxn ang="0">
                <a:pos x="connsiteX12597" y="connsiteY12597"/>
              </a:cxn>
              <a:cxn ang="0">
                <a:pos x="connsiteX12598" y="connsiteY12598"/>
              </a:cxn>
              <a:cxn ang="0">
                <a:pos x="connsiteX12599" y="connsiteY12599"/>
              </a:cxn>
              <a:cxn ang="0">
                <a:pos x="connsiteX12600" y="connsiteY12600"/>
              </a:cxn>
              <a:cxn ang="0">
                <a:pos x="connsiteX12601" y="connsiteY12601"/>
              </a:cxn>
              <a:cxn ang="0">
                <a:pos x="connsiteX12602" y="connsiteY12602"/>
              </a:cxn>
              <a:cxn ang="0">
                <a:pos x="connsiteX12603" y="connsiteY12603"/>
              </a:cxn>
              <a:cxn ang="0">
                <a:pos x="connsiteX12604" y="connsiteY12604"/>
              </a:cxn>
              <a:cxn ang="0">
                <a:pos x="connsiteX12605" y="connsiteY12605"/>
              </a:cxn>
              <a:cxn ang="0">
                <a:pos x="connsiteX12606" y="connsiteY12606"/>
              </a:cxn>
              <a:cxn ang="0">
                <a:pos x="connsiteX12607" y="connsiteY12607"/>
              </a:cxn>
              <a:cxn ang="0">
                <a:pos x="connsiteX12608" y="connsiteY12608"/>
              </a:cxn>
              <a:cxn ang="0">
                <a:pos x="connsiteX12609" y="connsiteY12609"/>
              </a:cxn>
              <a:cxn ang="0">
                <a:pos x="connsiteX12610" y="connsiteY12610"/>
              </a:cxn>
              <a:cxn ang="0">
                <a:pos x="connsiteX12611" y="connsiteY12611"/>
              </a:cxn>
              <a:cxn ang="0">
                <a:pos x="connsiteX12612" y="connsiteY12612"/>
              </a:cxn>
              <a:cxn ang="0">
                <a:pos x="connsiteX12613" y="connsiteY12613"/>
              </a:cxn>
              <a:cxn ang="0">
                <a:pos x="connsiteX12614" y="connsiteY12614"/>
              </a:cxn>
              <a:cxn ang="0">
                <a:pos x="connsiteX12615" y="connsiteY12615"/>
              </a:cxn>
              <a:cxn ang="0">
                <a:pos x="connsiteX12616" y="connsiteY12616"/>
              </a:cxn>
              <a:cxn ang="0">
                <a:pos x="connsiteX12617" y="connsiteY12617"/>
              </a:cxn>
              <a:cxn ang="0">
                <a:pos x="connsiteX12618" y="connsiteY12618"/>
              </a:cxn>
              <a:cxn ang="0">
                <a:pos x="connsiteX12619" y="connsiteY12619"/>
              </a:cxn>
              <a:cxn ang="0">
                <a:pos x="connsiteX12620" y="connsiteY12620"/>
              </a:cxn>
              <a:cxn ang="0">
                <a:pos x="connsiteX12621" y="connsiteY12621"/>
              </a:cxn>
              <a:cxn ang="0">
                <a:pos x="connsiteX12622" y="connsiteY12622"/>
              </a:cxn>
              <a:cxn ang="0">
                <a:pos x="connsiteX12623" y="connsiteY12623"/>
              </a:cxn>
              <a:cxn ang="0">
                <a:pos x="connsiteX12624" y="connsiteY12624"/>
              </a:cxn>
              <a:cxn ang="0">
                <a:pos x="connsiteX12625" y="connsiteY12625"/>
              </a:cxn>
              <a:cxn ang="0">
                <a:pos x="connsiteX12626" y="connsiteY12626"/>
              </a:cxn>
              <a:cxn ang="0">
                <a:pos x="connsiteX12627" y="connsiteY12627"/>
              </a:cxn>
              <a:cxn ang="0">
                <a:pos x="connsiteX12628" y="connsiteY12628"/>
              </a:cxn>
              <a:cxn ang="0">
                <a:pos x="connsiteX12629" y="connsiteY12629"/>
              </a:cxn>
              <a:cxn ang="0">
                <a:pos x="connsiteX12630" y="connsiteY12630"/>
              </a:cxn>
              <a:cxn ang="0">
                <a:pos x="connsiteX12631" y="connsiteY12631"/>
              </a:cxn>
              <a:cxn ang="0">
                <a:pos x="connsiteX12632" y="connsiteY12632"/>
              </a:cxn>
              <a:cxn ang="0">
                <a:pos x="connsiteX12633" y="connsiteY12633"/>
              </a:cxn>
              <a:cxn ang="0">
                <a:pos x="connsiteX12634" y="connsiteY12634"/>
              </a:cxn>
              <a:cxn ang="0">
                <a:pos x="connsiteX12635" y="connsiteY12635"/>
              </a:cxn>
              <a:cxn ang="0">
                <a:pos x="connsiteX12636" y="connsiteY12636"/>
              </a:cxn>
              <a:cxn ang="0">
                <a:pos x="connsiteX12637" y="connsiteY12637"/>
              </a:cxn>
              <a:cxn ang="0">
                <a:pos x="connsiteX12638" y="connsiteY12638"/>
              </a:cxn>
              <a:cxn ang="0">
                <a:pos x="connsiteX12639" y="connsiteY12639"/>
              </a:cxn>
              <a:cxn ang="0">
                <a:pos x="connsiteX12640" y="connsiteY12640"/>
              </a:cxn>
              <a:cxn ang="0">
                <a:pos x="connsiteX12641" y="connsiteY12641"/>
              </a:cxn>
              <a:cxn ang="0">
                <a:pos x="connsiteX12642" y="connsiteY12642"/>
              </a:cxn>
              <a:cxn ang="0">
                <a:pos x="connsiteX12643" y="connsiteY12643"/>
              </a:cxn>
              <a:cxn ang="0">
                <a:pos x="connsiteX12644" y="connsiteY12644"/>
              </a:cxn>
              <a:cxn ang="0">
                <a:pos x="connsiteX12645" y="connsiteY12645"/>
              </a:cxn>
              <a:cxn ang="0">
                <a:pos x="connsiteX12646" y="connsiteY12646"/>
              </a:cxn>
              <a:cxn ang="0">
                <a:pos x="connsiteX12647" y="connsiteY12647"/>
              </a:cxn>
              <a:cxn ang="0">
                <a:pos x="connsiteX12648" y="connsiteY12648"/>
              </a:cxn>
              <a:cxn ang="0">
                <a:pos x="connsiteX12649" y="connsiteY12649"/>
              </a:cxn>
              <a:cxn ang="0">
                <a:pos x="connsiteX12650" y="connsiteY12650"/>
              </a:cxn>
              <a:cxn ang="0">
                <a:pos x="connsiteX12651" y="connsiteY12651"/>
              </a:cxn>
              <a:cxn ang="0">
                <a:pos x="connsiteX12652" y="connsiteY12652"/>
              </a:cxn>
              <a:cxn ang="0">
                <a:pos x="connsiteX12653" y="connsiteY12653"/>
              </a:cxn>
              <a:cxn ang="0">
                <a:pos x="connsiteX12654" y="connsiteY12654"/>
              </a:cxn>
              <a:cxn ang="0">
                <a:pos x="connsiteX12655" y="connsiteY12655"/>
              </a:cxn>
              <a:cxn ang="0">
                <a:pos x="connsiteX12656" y="connsiteY12656"/>
              </a:cxn>
              <a:cxn ang="0">
                <a:pos x="connsiteX12657" y="connsiteY12657"/>
              </a:cxn>
              <a:cxn ang="0">
                <a:pos x="connsiteX12658" y="connsiteY12658"/>
              </a:cxn>
              <a:cxn ang="0">
                <a:pos x="connsiteX12659" y="connsiteY12659"/>
              </a:cxn>
              <a:cxn ang="0">
                <a:pos x="connsiteX12660" y="connsiteY12660"/>
              </a:cxn>
              <a:cxn ang="0">
                <a:pos x="connsiteX12661" y="connsiteY12661"/>
              </a:cxn>
              <a:cxn ang="0">
                <a:pos x="connsiteX12662" y="connsiteY12662"/>
              </a:cxn>
              <a:cxn ang="0">
                <a:pos x="connsiteX12663" y="connsiteY12663"/>
              </a:cxn>
              <a:cxn ang="0">
                <a:pos x="connsiteX12664" y="connsiteY12664"/>
              </a:cxn>
              <a:cxn ang="0">
                <a:pos x="connsiteX12665" y="connsiteY12665"/>
              </a:cxn>
              <a:cxn ang="0">
                <a:pos x="connsiteX12666" y="connsiteY12666"/>
              </a:cxn>
              <a:cxn ang="0">
                <a:pos x="connsiteX12667" y="connsiteY12667"/>
              </a:cxn>
              <a:cxn ang="0">
                <a:pos x="connsiteX12668" y="connsiteY12668"/>
              </a:cxn>
              <a:cxn ang="0">
                <a:pos x="connsiteX12669" y="connsiteY12669"/>
              </a:cxn>
              <a:cxn ang="0">
                <a:pos x="connsiteX12670" y="connsiteY12670"/>
              </a:cxn>
              <a:cxn ang="0">
                <a:pos x="connsiteX12671" y="connsiteY12671"/>
              </a:cxn>
              <a:cxn ang="0">
                <a:pos x="connsiteX12672" y="connsiteY12672"/>
              </a:cxn>
              <a:cxn ang="0">
                <a:pos x="connsiteX12673" y="connsiteY12673"/>
              </a:cxn>
              <a:cxn ang="0">
                <a:pos x="connsiteX12674" y="connsiteY12674"/>
              </a:cxn>
              <a:cxn ang="0">
                <a:pos x="connsiteX12675" y="connsiteY12675"/>
              </a:cxn>
              <a:cxn ang="0">
                <a:pos x="connsiteX12676" y="connsiteY12676"/>
              </a:cxn>
              <a:cxn ang="0">
                <a:pos x="connsiteX12677" y="connsiteY12677"/>
              </a:cxn>
              <a:cxn ang="0">
                <a:pos x="connsiteX12678" y="connsiteY12678"/>
              </a:cxn>
              <a:cxn ang="0">
                <a:pos x="connsiteX12679" y="connsiteY12679"/>
              </a:cxn>
              <a:cxn ang="0">
                <a:pos x="connsiteX12680" y="connsiteY12680"/>
              </a:cxn>
              <a:cxn ang="0">
                <a:pos x="connsiteX12681" y="connsiteY12681"/>
              </a:cxn>
              <a:cxn ang="0">
                <a:pos x="connsiteX12682" y="connsiteY12682"/>
              </a:cxn>
              <a:cxn ang="0">
                <a:pos x="connsiteX12683" y="connsiteY12683"/>
              </a:cxn>
              <a:cxn ang="0">
                <a:pos x="connsiteX12684" y="connsiteY12684"/>
              </a:cxn>
              <a:cxn ang="0">
                <a:pos x="connsiteX12685" y="connsiteY12685"/>
              </a:cxn>
              <a:cxn ang="0">
                <a:pos x="connsiteX12686" y="connsiteY12686"/>
              </a:cxn>
              <a:cxn ang="0">
                <a:pos x="connsiteX12687" y="connsiteY12687"/>
              </a:cxn>
              <a:cxn ang="0">
                <a:pos x="connsiteX12688" y="connsiteY12688"/>
              </a:cxn>
              <a:cxn ang="0">
                <a:pos x="connsiteX12689" y="connsiteY12689"/>
              </a:cxn>
              <a:cxn ang="0">
                <a:pos x="connsiteX12690" y="connsiteY12690"/>
              </a:cxn>
              <a:cxn ang="0">
                <a:pos x="connsiteX12691" y="connsiteY12691"/>
              </a:cxn>
              <a:cxn ang="0">
                <a:pos x="connsiteX12692" y="connsiteY12692"/>
              </a:cxn>
              <a:cxn ang="0">
                <a:pos x="connsiteX12693" y="connsiteY12693"/>
              </a:cxn>
              <a:cxn ang="0">
                <a:pos x="connsiteX12694" y="connsiteY12694"/>
              </a:cxn>
              <a:cxn ang="0">
                <a:pos x="connsiteX12695" y="connsiteY12695"/>
              </a:cxn>
              <a:cxn ang="0">
                <a:pos x="connsiteX12696" y="connsiteY12696"/>
              </a:cxn>
              <a:cxn ang="0">
                <a:pos x="connsiteX12697" y="connsiteY12697"/>
              </a:cxn>
              <a:cxn ang="0">
                <a:pos x="connsiteX12698" y="connsiteY12698"/>
              </a:cxn>
              <a:cxn ang="0">
                <a:pos x="connsiteX12699" y="connsiteY12699"/>
              </a:cxn>
              <a:cxn ang="0">
                <a:pos x="connsiteX12700" y="connsiteY12700"/>
              </a:cxn>
              <a:cxn ang="0">
                <a:pos x="connsiteX12701" y="connsiteY12701"/>
              </a:cxn>
              <a:cxn ang="0">
                <a:pos x="connsiteX12702" y="connsiteY12702"/>
              </a:cxn>
              <a:cxn ang="0">
                <a:pos x="connsiteX12703" y="connsiteY12703"/>
              </a:cxn>
              <a:cxn ang="0">
                <a:pos x="connsiteX12704" y="connsiteY12704"/>
              </a:cxn>
              <a:cxn ang="0">
                <a:pos x="connsiteX12705" y="connsiteY12705"/>
              </a:cxn>
              <a:cxn ang="0">
                <a:pos x="connsiteX12706" y="connsiteY12706"/>
              </a:cxn>
              <a:cxn ang="0">
                <a:pos x="connsiteX12707" y="connsiteY12707"/>
              </a:cxn>
              <a:cxn ang="0">
                <a:pos x="connsiteX12708" y="connsiteY12708"/>
              </a:cxn>
              <a:cxn ang="0">
                <a:pos x="connsiteX12709" y="connsiteY12709"/>
              </a:cxn>
              <a:cxn ang="0">
                <a:pos x="connsiteX12710" y="connsiteY12710"/>
              </a:cxn>
              <a:cxn ang="0">
                <a:pos x="connsiteX12711" y="connsiteY12711"/>
              </a:cxn>
              <a:cxn ang="0">
                <a:pos x="connsiteX12712" y="connsiteY12712"/>
              </a:cxn>
              <a:cxn ang="0">
                <a:pos x="connsiteX12713" y="connsiteY12713"/>
              </a:cxn>
              <a:cxn ang="0">
                <a:pos x="connsiteX12714" y="connsiteY12714"/>
              </a:cxn>
              <a:cxn ang="0">
                <a:pos x="connsiteX12715" y="connsiteY12715"/>
              </a:cxn>
              <a:cxn ang="0">
                <a:pos x="connsiteX12716" y="connsiteY12716"/>
              </a:cxn>
              <a:cxn ang="0">
                <a:pos x="connsiteX12717" y="connsiteY12717"/>
              </a:cxn>
              <a:cxn ang="0">
                <a:pos x="connsiteX12718" y="connsiteY12718"/>
              </a:cxn>
              <a:cxn ang="0">
                <a:pos x="connsiteX12719" y="connsiteY12719"/>
              </a:cxn>
              <a:cxn ang="0">
                <a:pos x="connsiteX12720" y="connsiteY12720"/>
              </a:cxn>
              <a:cxn ang="0">
                <a:pos x="connsiteX12721" y="connsiteY12721"/>
              </a:cxn>
              <a:cxn ang="0">
                <a:pos x="connsiteX12722" y="connsiteY12722"/>
              </a:cxn>
              <a:cxn ang="0">
                <a:pos x="connsiteX12723" y="connsiteY12723"/>
              </a:cxn>
              <a:cxn ang="0">
                <a:pos x="connsiteX12724" y="connsiteY12724"/>
              </a:cxn>
              <a:cxn ang="0">
                <a:pos x="connsiteX12725" y="connsiteY12725"/>
              </a:cxn>
              <a:cxn ang="0">
                <a:pos x="connsiteX12726" y="connsiteY12726"/>
              </a:cxn>
              <a:cxn ang="0">
                <a:pos x="connsiteX12727" y="connsiteY12727"/>
              </a:cxn>
              <a:cxn ang="0">
                <a:pos x="connsiteX12728" y="connsiteY12728"/>
              </a:cxn>
              <a:cxn ang="0">
                <a:pos x="connsiteX12729" y="connsiteY12729"/>
              </a:cxn>
              <a:cxn ang="0">
                <a:pos x="connsiteX12730" y="connsiteY12730"/>
              </a:cxn>
              <a:cxn ang="0">
                <a:pos x="connsiteX12731" y="connsiteY12731"/>
              </a:cxn>
              <a:cxn ang="0">
                <a:pos x="connsiteX12732" y="connsiteY12732"/>
              </a:cxn>
              <a:cxn ang="0">
                <a:pos x="connsiteX12733" y="connsiteY12733"/>
              </a:cxn>
              <a:cxn ang="0">
                <a:pos x="connsiteX12734" y="connsiteY12734"/>
              </a:cxn>
              <a:cxn ang="0">
                <a:pos x="connsiteX12735" y="connsiteY12735"/>
              </a:cxn>
              <a:cxn ang="0">
                <a:pos x="connsiteX12736" y="connsiteY12736"/>
              </a:cxn>
              <a:cxn ang="0">
                <a:pos x="connsiteX12737" y="connsiteY12737"/>
              </a:cxn>
              <a:cxn ang="0">
                <a:pos x="connsiteX12738" y="connsiteY12738"/>
              </a:cxn>
              <a:cxn ang="0">
                <a:pos x="connsiteX12739" y="connsiteY12739"/>
              </a:cxn>
              <a:cxn ang="0">
                <a:pos x="connsiteX12740" y="connsiteY12740"/>
              </a:cxn>
              <a:cxn ang="0">
                <a:pos x="connsiteX12741" y="connsiteY12741"/>
              </a:cxn>
              <a:cxn ang="0">
                <a:pos x="connsiteX12742" y="connsiteY12742"/>
              </a:cxn>
              <a:cxn ang="0">
                <a:pos x="connsiteX12743" y="connsiteY12743"/>
              </a:cxn>
              <a:cxn ang="0">
                <a:pos x="connsiteX12744" y="connsiteY12744"/>
              </a:cxn>
              <a:cxn ang="0">
                <a:pos x="connsiteX12745" y="connsiteY12745"/>
              </a:cxn>
              <a:cxn ang="0">
                <a:pos x="connsiteX12746" y="connsiteY12746"/>
              </a:cxn>
              <a:cxn ang="0">
                <a:pos x="connsiteX12747" y="connsiteY12747"/>
              </a:cxn>
              <a:cxn ang="0">
                <a:pos x="connsiteX12748" y="connsiteY12748"/>
              </a:cxn>
              <a:cxn ang="0">
                <a:pos x="connsiteX12749" y="connsiteY12749"/>
              </a:cxn>
              <a:cxn ang="0">
                <a:pos x="connsiteX12750" y="connsiteY12750"/>
              </a:cxn>
              <a:cxn ang="0">
                <a:pos x="connsiteX12751" y="connsiteY12751"/>
              </a:cxn>
              <a:cxn ang="0">
                <a:pos x="connsiteX12752" y="connsiteY12752"/>
              </a:cxn>
              <a:cxn ang="0">
                <a:pos x="connsiteX12753" y="connsiteY12753"/>
              </a:cxn>
              <a:cxn ang="0">
                <a:pos x="connsiteX12754" y="connsiteY12754"/>
              </a:cxn>
              <a:cxn ang="0">
                <a:pos x="connsiteX12755" y="connsiteY12755"/>
              </a:cxn>
              <a:cxn ang="0">
                <a:pos x="connsiteX12756" y="connsiteY12756"/>
              </a:cxn>
              <a:cxn ang="0">
                <a:pos x="connsiteX12757" y="connsiteY12757"/>
              </a:cxn>
              <a:cxn ang="0">
                <a:pos x="connsiteX12758" y="connsiteY12758"/>
              </a:cxn>
              <a:cxn ang="0">
                <a:pos x="connsiteX12759" y="connsiteY12759"/>
              </a:cxn>
              <a:cxn ang="0">
                <a:pos x="connsiteX12760" y="connsiteY12760"/>
              </a:cxn>
              <a:cxn ang="0">
                <a:pos x="connsiteX12761" y="connsiteY12761"/>
              </a:cxn>
              <a:cxn ang="0">
                <a:pos x="connsiteX12762" y="connsiteY12762"/>
              </a:cxn>
              <a:cxn ang="0">
                <a:pos x="connsiteX12763" y="connsiteY12763"/>
              </a:cxn>
              <a:cxn ang="0">
                <a:pos x="connsiteX12764" y="connsiteY12764"/>
              </a:cxn>
              <a:cxn ang="0">
                <a:pos x="connsiteX12765" y="connsiteY12765"/>
              </a:cxn>
              <a:cxn ang="0">
                <a:pos x="connsiteX12766" y="connsiteY12766"/>
              </a:cxn>
              <a:cxn ang="0">
                <a:pos x="connsiteX12767" y="connsiteY12767"/>
              </a:cxn>
              <a:cxn ang="0">
                <a:pos x="connsiteX12768" y="connsiteY12768"/>
              </a:cxn>
              <a:cxn ang="0">
                <a:pos x="connsiteX12769" y="connsiteY12769"/>
              </a:cxn>
              <a:cxn ang="0">
                <a:pos x="connsiteX12770" y="connsiteY12770"/>
              </a:cxn>
              <a:cxn ang="0">
                <a:pos x="connsiteX12771" y="connsiteY12771"/>
              </a:cxn>
              <a:cxn ang="0">
                <a:pos x="connsiteX12772" y="connsiteY12772"/>
              </a:cxn>
              <a:cxn ang="0">
                <a:pos x="connsiteX12773" y="connsiteY12773"/>
              </a:cxn>
              <a:cxn ang="0">
                <a:pos x="connsiteX12774" y="connsiteY12774"/>
              </a:cxn>
              <a:cxn ang="0">
                <a:pos x="connsiteX12775" y="connsiteY12775"/>
              </a:cxn>
              <a:cxn ang="0">
                <a:pos x="connsiteX12776" y="connsiteY12776"/>
              </a:cxn>
              <a:cxn ang="0">
                <a:pos x="connsiteX12777" y="connsiteY12777"/>
              </a:cxn>
              <a:cxn ang="0">
                <a:pos x="connsiteX12778" y="connsiteY12778"/>
              </a:cxn>
              <a:cxn ang="0">
                <a:pos x="connsiteX12779" y="connsiteY12779"/>
              </a:cxn>
              <a:cxn ang="0">
                <a:pos x="connsiteX12780" y="connsiteY12780"/>
              </a:cxn>
              <a:cxn ang="0">
                <a:pos x="connsiteX12781" y="connsiteY12781"/>
              </a:cxn>
              <a:cxn ang="0">
                <a:pos x="connsiteX12782" y="connsiteY12782"/>
              </a:cxn>
              <a:cxn ang="0">
                <a:pos x="connsiteX12783" y="connsiteY12783"/>
              </a:cxn>
              <a:cxn ang="0">
                <a:pos x="connsiteX12784" y="connsiteY12784"/>
              </a:cxn>
              <a:cxn ang="0">
                <a:pos x="connsiteX12785" y="connsiteY12785"/>
              </a:cxn>
              <a:cxn ang="0">
                <a:pos x="connsiteX12786" y="connsiteY12786"/>
              </a:cxn>
              <a:cxn ang="0">
                <a:pos x="connsiteX12787" y="connsiteY12787"/>
              </a:cxn>
              <a:cxn ang="0">
                <a:pos x="connsiteX12788" y="connsiteY12788"/>
              </a:cxn>
              <a:cxn ang="0">
                <a:pos x="connsiteX12789" y="connsiteY12789"/>
              </a:cxn>
              <a:cxn ang="0">
                <a:pos x="connsiteX12790" y="connsiteY12790"/>
              </a:cxn>
              <a:cxn ang="0">
                <a:pos x="connsiteX12791" y="connsiteY12791"/>
              </a:cxn>
              <a:cxn ang="0">
                <a:pos x="connsiteX12792" y="connsiteY12792"/>
              </a:cxn>
              <a:cxn ang="0">
                <a:pos x="connsiteX12793" y="connsiteY12793"/>
              </a:cxn>
              <a:cxn ang="0">
                <a:pos x="connsiteX12794" y="connsiteY12794"/>
              </a:cxn>
              <a:cxn ang="0">
                <a:pos x="connsiteX12795" y="connsiteY12795"/>
              </a:cxn>
              <a:cxn ang="0">
                <a:pos x="connsiteX12796" y="connsiteY12796"/>
              </a:cxn>
              <a:cxn ang="0">
                <a:pos x="connsiteX12797" y="connsiteY12797"/>
              </a:cxn>
              <a:cxn ang="0">
                <a:pos x="connsiteX12798" y="connsiteY12798"/>
              </a:cxn>
              <a:cxn ang="0">
                <a:pos x="connsiteX12799" y="connsiteY12799"/>
              </a:cxn>
              <a:cxn ang="0">
                <a:pos x="connsiteX12800" y="connsiteY12800"/>
              </a:cxn>
              <a:cxn ang="0">
                <a:pos x="connsiteX12801" y="connsiteY12801"/>
              </a:cxn>
              <a:cxn ang="0">
                <a:pos x="connsiteX12802" y="connsiteY12802"/>
              </a:cxn>
              <a:cxn ang="0">
                <a:pos x="connsiteX12803" y="connsiteY12803"/>
              </a:cxn>
              <a:cxn ang="0">
                <a:pos x="connsiteX12804" y="connsiteY12804"/>
              </a:cxn>
              <a:cxn ang="0">
                <a:pos x="connsiteX12805" y="connsiteY12805"/>
              </a:cxn>
              <a:cxn ang="0">
                <a:pos x="connsiteX12806" y="connsiteY12806"/>
              </a:cxn>
              <a:cxn ang="0">
                <a:pos x="connsiteX12807" y="connsiteY12807"/>
              </a:cxn>
              <a:cxn ang="0">
                <a:pos x="connsiteX12808" y="connsiteY12808"/>
              </a:cxn>
              <a:cxn ang="0">
                <a:pos x="connsiteX12809" y="connsiteY12809"/>
              </a:cxn>
              <a:cxn ang="0">
                <a:pos x="connsiteX12810" y="connsiteY12810"/>
              </a:cxn>
              <a:cxn ang="0">
                <a:pos x="connsiteX12811" y="connsiteY12811"/>
              </a:cxn>
              <a:cxn ang="0">
                <a:pos x="connsiteX12812" y="connsiteY12812"/>
              </a:cxn>
              <a:cxn ang="0">
                <a:pos x="connsiteX12813" y="connsiteY12813"/>
              </a:cxn>
              <a:cxn ang="0">
                <a:pos x="connsiteX12814" y="connsiteY12814"/>
              </a:cxn>
              <a:cxn ang="0">
                <a:pos x="connsiteX12815" y="connsiteY12815"/>
              </a:cxn>
              <a:cxn ang="0">
                <a:pos x="connsiteX12816" y="connsiteY12816"/>
              </a:cxn>
              <a:cxn ang="0">
                <a:pos x="connsiteX12817" y="connsiteY12817"/>
              </a:cxn>
              <a:cxn ang="0">
                <a:pos x="connsiteX12818" y="connsiteY12818"/>
              </a:cxn>
              <a:cxn ang="0">
                <a:pos x="connsiteX12819" y="connsiteY12819"/>
              </a:cxn>
              <a:cxn ang="0">
                <a:pos x="connsiteX12820" y="connsiteY12820"/>
              </a:cxn>
              <a:cxn ang="0">
                <a:pos x="connsiteX12821" y="connsiteY12821"/>
              </a:cxn>
              <a:cxn ang="0">
                <a:pos x="connsiteX12822" y="connsiteY12822"/>
              </a:cxn>
              <a:cxn ang="0">
                <a:pos x="connsiteX12823" y="connsiteY12823"/>
              </a:cxn>
              <a:cxn ang="0">
                <a:pos x="connsiteX12824" y="connsiteY12824"/>
              </a:cxn>
              <a:cxn ang="0">
                <a:pos x="connsiteX12825" y="connsiteY12825"/>
              </a:cxn>
              <a:cxn ang="0">
                <a:pos x="connsiteX12826" y="connsiteY12826"/>
              </a:cxn>
              <a:cxn ang="0">
                <a:pos x="connsiteX12827" y="connsiteY12827"/>
              </a:cxn>
              <a:cxn ang="0">
                <a:pos x="connsiteX12828" y="connsiteY12828"/>
              </a:cxn>
              <a:cxn ang="0">
                <a:pos x="connsiteX12829" y="connsiteY12829"/>
              </a:cxn>
              <a:cxn ang="0">
                <a:pos x="connsiteX12830" y="connsiteY12830"/>
              </a:cxn>
              <a:cxn ang="0">
                <a:pos x="connsiteX12831" y="connsiteY12831"/>
              </a:cxn>
              <a:cxn ang="0">
                <a:pos x="connsiteX12832" y="connsiteY12832"/>
              </a:cxn>
              <a:cxn ang="0">
                <a:pos x="connsiteX12833" y="connsiteY12833"/>
              </a:cxn>
              <a:cxn ang="0">
                <a:pos x="connsiteX12834" y="connsiteY12834"/>
              </a:cxn>
              <a:cxn ang="0">
                <a:pos x="connsiteX12835" y="connsiteY12835"/>
              </a:cxn>
              <a:cxn ang="0">
                <a:pos x="connsiteX12836" y="connsiteY12836"/>
              </a:cxn>
              <a:cxn ang="0">
                <a:pos x="connsiteX12837" y="connsiteY12837"/>
              </a:cxn>
              <a:cxn ang="0">
                <a:pos x="connsiteX12838" y="connsiteY12838"/>
              </a:cxn>
              <a:cxn ang="0">
                <a:pos x="connsiteX12839" y="connsiteY12839"/>
              </a:cxn>
              <a:cxn ang="0">
                <a:pos x="connsiteX12840" y="connsiteY12840"/>
              </a:cxn>
              <a:cxn ang="0">
                <a:pos x="connsiteX12841" y="connsiteY12841"/>
              </a:cxn>
              <a:cxn ang="0">
                <a:pos x="connsiteX12842" y="connsiteY12842"/>
              </a:cxn>
              <a:cxn ang="0">
                <a:pos x="connsiteX12843" y="connsiteY12843"/>
              </a:cxn>
              <a:cxn ang="0">
                <a:pos x="connsiteX12844" y="connsiteY12844"/>
              </a:cxn>
              <a:cxn ang="0">
                <a:pos x="connsiteX12845" y="connsiteY12845"/>
              </a:cxn>
              <a:cxn ang="0">
                <a:pos x="connsiteX12846" y="connsiteY12846"/>
              </a:cxn>
              <a:cxn ang="0">
                <a:pos x="connsiteX12847" y="connsiteY12847"/>
              </a:cxn>
              <a:cxn ang="0">
                <a:pos x="connsiteX12848" y="connsiteY12848"/>
              </a:cxn>
              <a:cxn ang="0">
                <a:pos x="connsiteX12849" y="connsiteY12849"/>
              </a:cxn>
              <a:cxn ang="0">
                <a:pos x="connsiteX12850" y="connsiteY12850"/>
              </a:cxn>
              <a:cxn ang="0">
                <a:pos x="connsiteX12851" y="connsiteY12851"/>
              </a:cxn>
              <a:cxn ang="0">
                <a:pos x="connsiteX12852" y="connsiteY12852"/>
              </a:cxn>
              <a:cxn ang="0">
                <a:pos x="connsiteX12853" y="connsiteY12853"/>
              </a:cxn>
              <a:cxn ang="0">
                <a:pos x="connsiteX12854" y="connsiteY12854"/>
              </a:cxn>
              <a:cxn ang="0">
                <a:pos x="connsiteX12855" y="connsiteY12855"/>
              </a:cxn>
              <a:cxn ang="0">
                <a:pos x="connsiteX12856" y="connsiteY12856"/>
              </a:cxn>
              <a:cxn ang="0">
                <a:pos x="connsiteX12857" y="connsiteY12857"/>
              </a:cxn>
              <a:cxn ang="0">
                <a:pos x="connsiteX12858" y="connsiteY12858"/>
              </a:cxn>
              <a:cxn ang="0">
                <a:pos x="connsiteX12859" y="connsiteY12859"/>
              </a:cxn>
              <a:cxn ang="0">
                <a:pos x="connsiteX12860" y="connsiteY12860"/>
              </a:cxn>
              <a:cxn ang="0">
                <a:pos x="connsiteX12861" y="connsiteY12861"/>
              </a:cxn>
              <a:cxn ang="0">
                <a:pos x="connsiteX12862" y="connsiteY12862"/>
              </a:cxn>
              <a:cxn ang="0">
                <a:pos x="connsiteX12863" y="connsiteY12863"/>
              </a:cxn>
              <a:cxn ang="0">
                <a:pos x="connsiteX12864" y="connsiteY12864"/>
              </a:cxn>
              <a:cxn ang="0">
                <a:pos x="connsiteX12865" y="connsiteY12865"/>
              </a:cxn>
              <a:cxn ang="0">
                <a:pos x="connsiteX12866" y="connsiteY12866"/>
              </a:cxn>
              <a:cxn ang="0">
                <a:pos x="connsiteX12867" y="connsiteY12867"/>
              </a:cxn>
              <a:cxn ang="0">
                <a:pos x="connsiteX12868" y="connsiteY12868"/>
              </a:cxn>
              <a:cxn ang="0">
                <a:pos x="connsiteX12869" y="connsiteY12869"/>
              </a:cxn>
              <a:cxn ang="0">
                <a:pos x="connsiteX12870" y="connsiteY12870"/>
              </a:cxn>
              <a:cxn ang="0">
                <a:pos x="connsiteX12871" y="connsiteY12871"/>
              </a:cxn>
              <a:cxn ang="0">
                <a:pos x="connsiteX12872" y="connsiteY12872"/>
              </a:cxn>
              <a:cxn ang="0">
                <a:pos x="connsiteX12873" y="connsiteY12873"/>
              </a:cxn>
              <a:cxn ang="0">
                <a:pos x="connsiteX12874" y="connsiteY12874"/>
              </a:cxn>
              <a:cxn ang="0">
                <a:pos x="connsiteX12875" y="connsiteY12875"/>
              </a:cxn>
              <a:cxn ang="0">
                <a:pos x="connsiteX12876" y="connsiteY12876"/>
              </a:cxn>
              <a:cxn ang="0">
                <a:pos x="connsiteX12877" y="connsiteY12877"/>
              </a:cxn>
              <a:cxn ang="0">
                <a:pos x="connsiteX12878" y="connsiteY12878"/>
              </a:cxn>
              <a:cxn ang="0">
                <a:pos x="connsiteX12879" y="connsiteY12879"/>
              </a:cxn>
              <a:cxn ang="0">
                <a:pos x="connsiteX12880" y="connsiteY12880"/>
              </a:cxn>
              <a:cxn ang="0">
                <a:pos x="connsiteX12881" y="connsiteY12881"/>
              </a:cxn>
              <a:cxn ang="0">
                <a:pos x="connsiteX12882" y="connsiteY12882"/>
              </a:cxn>
              <a:cxn ang="0">
                <a:pos x="connsiteX12883" y="connsiteY12883"/>
              </a:cxn>
              <a:cxn ang="0">
                <a:pos x="connsiteX12884" y="connsiteY12884"/>
              </a:cxn>
              <a:cxn ang="0">
                <a:pos x="connsiteX12885" y="connsiteY12885"/>
              </a:cxn>
              <a:cxn ang="0">
                <a:pos x="connsiteX12886" y="connsiteY12886"/>
              </a:cxn>
              <a:cxn ang="0">
                <a:pos x="connsiteX12887" y="connsiteY12887"/>
              </a:cxn>
              <a:cxn ang="0">
                <a:pos x="connsiteX12888" y="connsiteY12888"/>
              </a:cxn>
              <a:cxn ang="0">
                <a:pos x="connsiteX12889" y="connsiteY12889"/>
              </a:cxn>
              <a:cxn ang="0">
                <a:pos x="connsiteX12890" y="connsiteY12890"/>
              </a:cxn>
              <a:cxn ang="0">
                <a:pos x="connsiteX12891" y="connsiteY12891"/>
              </a:cxn>
              <a:cxn ang="0">
                <a:pos x="connsiteX12892" y="connsiteY12892"/>
              </a:cxn>
              <a:cxn ang="0">
                <a:pos x="connsiteX12893" y="connsiteY12893"/>
              </a:cxn>
              <a:cxn ang="0">
                <a:pos x="connsiteX12894" y="connsiteY12894"/>
              </a:cxn>
              <a:cxn ang="0">
                <a:pos x="connsiteX12895" y="connsiteY12895"/>
              </a:cxn>
              <a:cxn ang="0">
                <a:pos x="connsiteX12896" y="connsiteY12896"/>
              </a:cxn>
              <a:cxn ang="0">
                <a:pos x="connsiteX12897" y="connsiteY12897"/>
              </a:cxn>
              <a:cxn ang="0">
                <a:pos x="connsiteX12898" y="connsiteY12898"/>
              </a:cxn>
              <a:cxn ang="0">
                <a:pos x="connsiteX12899" y="connsiteY12899"/>
              </a:cxn>
              <a:cxn ang="0">
                <a:pos x="connsiteX12900" y="connsiteY12900"/>
              </a:cxn>
              <a:cxn ang="0">
                <a:pos x="connsiteX12901" y="connsiteY12901"/>
              </a:cxn>
              <a:cxn ang="0">
                <a:pos x="connsiteX12902" y="connsiteY12902"/>
              </a:cxn>
              <a:cxn ang="0">
                <a:pos x="connsiteX12903" y="connsiteY12903"/>
              </a:cxn>
              <a:cxn ang="0">
                <a:pos x="connsiteX12904" y="connsiteY12904"/>
              </a:cxn>
              <a:cxn ang="0">
                <a:pos x="connsiteX12905" y="connsiteY12905"/>
              </a:cxn>
              <a:cxn ang="0">
                <a:pos x="connsiteX12906" y="connsiteY12906"/>
              </a:cxn>
              <a:cxn ang="0">
                <a:pos x="connsiteX12907" y="connsiteY12907"/>
              </a:cxn>
              <a:cxn ang="0">
                <a:pos x="connsiteX12908" y="connsiteY12908"/>
              </a:cxn>
              <a:cxn ang="0">
                <a:pos x="connsiteX12909" y="connsiteY12909"/>
              </a:cxn>
              <a:cxn ang="0">
                <a:pos x="connsiteX12910" y="connsiteY12910"/>
              </a:cxn>
              <a:cxn ang="0">
                <a:pos x="connsiteX12911" y="connsiteY12911"/>
              </a:cxn>
              <a:cxn ang="0">
                <a:pos x="connsiteX12912" y="connsiteY12912"/>
              </a:cxn>
              <a:cxn ang="0">
                <a:pos x="connsiteX12913" y="connsiteY12913"/>
              </a:cxn>
              <a:cxn ang="0">
                <a:pos x="connsiteX12914" y="connsiteY12914"/>
              </a:cxn>
              <a:cxn ang="0">
                <a:pos x="connsiteX12915" y="connsiteY12915"/>
              </a:cxn>
              <a:cxn ang="0">
                <a:pos x="connsiteX12916" y="connsiteY12916"/>
              </a:cxn>
              <a:cxn ang="0">
                <a:pos x="connsiteX12917" y="connsiteY12917"/>
              </a:cxn>
              <a:cxn ang="0">
                <a:pos x="connsiteX12918" y="connsiteY12918"/>
              </a:cxn>
              <a:cxn ang="0">
                <a:pos x="connsiteX12919" y="connsiteY12919"/>
              </a:cxn>
              <a:cxn ang="0">
                <a:pos x="connsiteX12920" y="connsiteY12920"/>
              </a:cxn>
              <a:cxn ang="0">
                <a:pos x="connsiteX12921" y="connsiteY12921"/>
              </a:cxn>
              <a:cxn ang="0">
                <a:pos x="connsiteX12922" y="connsiteY12922"/>
              </a:cxn>
              <a:cxn ang="0">
                <a:pos x="connsiteX12923" y="connsiteY12923"/>
              </a:cxn>
              <a:cxn ang="0">
                <a:pos x="connsiteX12924" y="connsiteY12924"/>
              </a:cxn>
              <a:cxn ang="0">
                <a:pos x="connsiteX12925" y="connsiteY12925"/>
              </a:cxn>
              <a:cxn ang="0">
                <a:pos x="connsiteX12926" y="connsiteY12926"/>
              </a:cxn>
              <a:cxn ang="0">
                <a:pos x="connsiteX12927" y="connsiteY12927"/>
              </a:cxn>
              <a:cxn ang="0">
                <a:pos x="connsiteX12928" y="connsiteY12928"/>
              </a:cxn>
              <a:cxn ang="0">
                <a:pos x="connsiteX12929" y="connsiteY12929"/>
              </a:cxn>
              <a:cxn ang="0">
                <a:pos x="connsiteX12930" y="connsiteY12930"/>
              </a:cxn>
              <a:cxn ang="0">
                <a:pos x="connsiteX12931" y="connsiteY12931"/>
              </a:cxn>
              <a:cxn ang="0">
                <a:pos x="connsiteX12932" y="connsiteY12932"/>
              </a:cxn>
              <a:cxn ang="0">
                <a:pos x="connsiteX12933" y="connsiteY12933"/>
              </a:cxn>
              <a:cxn ang="0">
                <a:pos x="connsiteX12934" y="connsiteY12934"/>
              </a:cxn>
              <a:cxn ang="0">
                <a:pos x="connsiteX12935" y="connsiteY12935"/>
              </a:cxn>
              <a:cxn ang="0">
                <a:pos x="connsiteX12936" y="connsiteY12936"/>
              </a:cxn>
              <a:cxn ang="0">
                <a:pos x="connsiteX12937" y="connsiteY12937"/>
              </a:cxn>
              <a:cxn ang="0">
                <a:pos x="connsiteX12938" y="connsiteY12938"/>
              </a:cxn>
              <a:cxn ang="0">
                <a:pos x="connsiteX12939" y="connsiteY12939"/>
              </a:cxn>
              <a:cxn ang="0">
                <a:pos x="connsiteX12940" y="connsiteY12940"/>
              </a:cxn>
              <a:cxn ang="0">
                <a:pos x="connsiteX12941" y="connsiteY12941"/>
              </a:cxn>
              <a:cxn ang="0">
                <a:pos x="connsiteX12942" y="connsiteY12942"/>
              </a:cxn>
              <a:cxn ang="0">
                <a:pos x="connsiteX12943" y="connsiteY12943"/>
              </a:cxn>
              <a:cxn ang="0">
                <a:pos x="connsiteX12944" y="connsiteY12944"/>
              </a:cxn>
              <a:cxn ang="0">
                <a:pos x="connsiteX12945" y="connsiteY12945"/>
              </a:cxn>
              <a:cxn ang="0">
                <a:pos x="connsiteX12946" y="connsiteY12946"/>
              </a:cxn>
              <a:cxn ang="0">
                <a:pos x="connsiteX12947" y="connsiteY12947"/>
              </a:cxn>
              <a:cxn ang="0">
                <a:pos x="connsiteX12948" y="connsiteY12948"/>
              </a:cxn>
              <a:cxn ang="0">
                <a:pos x="connsiteX12949" y="connsiteY12949"/>
              </a:cxn>
              <a:cxn ang="0">
                <a:pos x="connsiteX12950" y="connsiteY12950"/>
              </a:cxn>
              <a:cxn ang="0">
                <a:pos x="connsiteX12951" y="connsiteY12951"/>
              </a:cxn>
              <a:cxn ang="0">
                <a:pos x="connsiteX12952" y="connsiteY12952"/>
              </a:cxn>
              <a:cxn ang="0">
                <a:pos x="connsiteX12953" y="connsiteY12953"/>
              </a:cxn>
              <a:cxn ang="0">
                <a:pos x="connsiteX12954" y="connsiteY12954"/>
              </a:cxn>
              <a:cxn ang="0">
                <a:pos x="connsiteX12955" y="connsiteY12955"/>
              </a:cxn>
              <a:cxn ang="0">
                <a:pos x="connsiteX12956" y="connsiteY12956"/>
              </a:cxn>
              <a:cxn ang="0">
                <a:pos x="connsiteX12957" y="connsiteY12957"/>
              </a:cxn>
              <a:cxn ang="0">
                <a:pos x="connsiteX12958" y="connsiteY12958"/>
              </a:cxn>
              <a:cxn ang="0">
                <a:pos x="connsiteX12959" y="connsiteY12959"/>
              </a:cxn>
              <a:cxn ang="0">
                <a:pos x="connsiteX12960" y="connsiteY12960"/>
              </a:cxn>
              <a:cxn ang="0">
                <a:pos x="connsiteX12961" y="connsiteY12961"/>
              </a:cxn>
              <a:cxn ang="0">
                <a:pos x="connsiteX12962" y="connsiteY12962"/>
              </a:cxn>
              <a:cxn ang="0">
                <a:pos x="connsiteX12963" y="connsiteY12963"/>
              </a:cxn>
              <a:cxn ang="0">
                <a:pos x="connsiteX12964" y="connsiteY12964"/>
              </a:cxn>
              <a:cxn ang="0">
                <a:pos x="connsiteX12965" y="connsiteY12965"/>
              </a:cxn>
              <a:cxn ang="0">
                <a:pos x="connsiteX12966" y="connsiteY12966"/>
              </a:cxn>
              <a:cxn ang="0">
                <a:pos x="connsiteX12967" y="connsiteY12967"/>
              </a:cxn>
              <a:cxn ang="0">
                <a:pos x="connsiteX12968" y="connsiteY12968"/>
              </a:cxn>
              <a:cxn ang="0">
                <a:pos x="connsiteX12969" y="connsiteY12969"/>
              </a:cxn>
              <a:cxn ang="0">
                <a:pos x="connsiteX12970" y="connsiteY12970"/>
              </a:cxn>
              <a:cxn ang="0">
                <a:pos x="connsiteX12971" y="connsiteY12971"/>
              </a:cxn>
              <a:cxn ang="0">
                <a:pos x="connsiteX12972" y="connsiteY12972"/>
              </a:cxn>
              <a:cxn ang="0">
                <a:pos x="connsiteX12973" y="connsiteY12973"/>
              </a:cxn>
              <a:cxn ang="0">
                <a:pos x="connsiteX12974" y="connsiteY12974"/>
              </a:cxn>
              <a:cxn ang="0">
                <a:pos x="connsiteX12975" y="connsiteY12975"/>
              </a:cxn>
              <a:cxn ang="0">
                <a:pos x="connsiteX12976" y="connsiteY12976"/>
              </a:cxn>
              <a:cxn ang="0">
                <a:pos x="connsiteX12977" y="connsiteY12977"/>
              </a:cxn>
              <a:cxn ang="0">
                <a:pos x="connsiteX12978" y="connsiteY12978"/>
              </a:cxn>
              <a:cxn ang="0">
                <a:pos x="connsiteX12979" y="connsiteY12979"/>
              </a:cxn>
              <a:cxn ang="0">
                <a:pos x="connsiteX12980" y="connsiteY12980"/>
              </a:cxn>
              <a:cxn ang="0">
                <a:pos x="connsiteX12981" y="connsiteY12981"/>
              </a:cxn>
              <a:cxn ang="0">
                <a:pos x="connsiteX12982" y="connsiteY12982"/>
              </a:cxn>
              <a:cxn ang="0">
                <a:pos x="connsiteX12983" y="connsiteY12983"/>
              </a:cxn>
              <a:cxn ang="0">
                <a:pos x="connsiteX12984" y="connsiteY12984"/>
              </a:cxn>
              <a:cxn ang="0">
                <a:pos x="connsiteX12985" y="connsiteY12985"/>
              </a:cxn>
              <a:cxn ang="0">
                <a:pos x="connsiteX12986" y="connsiteY12986"/>
              </a:cxn>
              <a:cxn ang="0">
                <a:pos x="connsiteX12987" y="connsiteY12987"/>
              </a:cxn>
              <a:cxn ang="0">
                <a:pos x="connsiteX12988" y="connsiteY12988"/>
              </a:cxn>
              <a:cxn ang="0">
                <a:pos x="connsiteX12989" y="connsiteY12989"/>
              </a:cxn>
              <a:cxn ang="0">
                <a:pos x="connsiteX12990" y="connsiteY12990"/>
              </a:cxn>
              <a:cxn ang="0">
                <a:pos x="connsiteX12991" y="connsiteY12991"/>
              </a:cxn>
              <a:cxn ang="0">
                <a:pos x="connsiteX12992" y="connsiteY12992"/>
              </a:cxn>
              <a:cxn ang="0">
                <a:pos x="connsiteX12993" y="connsiteY12993"/>
              </a:cxn>
              <a:cxn ang="0">
                <a:pos x="connsiteX12994" y="connsiteY12994"/>
              </a:cxn>
              <a:cxn ang="0">
                <a:pos x="connsiteX12995" y="connsiteY12995"/>
              </a:cxn>
              <a:cxn ang="0">
                <a:pos x="connsiteX12996" y="connsiteY12996"/>
              </a:cxn>
              <a:cxn ang="0">
                <a:pos x="connsiteX12997" y="connsiteY12997"/>
              </a:cxn>
              <a:cxn ang="0">
                <a:pos x="connsiteX12998" y="connsiteY12998"/>
              </a:cxn>
              <a:cxn ang="0">
                <a:pos x="connsiteX12999" y="connsiteY12999"/>
              </a:cxn>
              <a:cxn ang="0">
                <a:pos x="connsiteX13000" y="connsiteY13000"/>
              </a:cxn>
              <a:cxn ang="0">
                <a:pos x="connsiteX13001" y="connsiteY13001"/>
              </a:cxn>
              <a:cxn ang="0">
                <a:pos x="connsiteX13002" y="connsiteY13002"/>
              </a:cxn>
              <a:cxn ang="0">
                <a:pos x="connsiteX13003" y="connsiteY13003"/>
              </a:cxn>
              <a:cxn ang="0">
                <a:pos x="connsiteX13004" y="connsiteY13004"/>
              </a:cxn>
              <a:cxn ang="0">
                <a:pos x="connsiteX13005" y="connsiteY13005"/>
              </a:cxn>
              <a:cxn ang="0">
                <a:pos x="connsiteX13006" y="connsiteY13006"/>
              </a:cxn>
              <a:cxn ang="0">
                <a:pos x="connsiteX13007" y="connsiteY13007"/>
              </a:cxn>
              <a:cxn ang="0">
                <a:pos x="connsiteX13008" y="connsiteY13008"/>
              </a:cxn>
              <a:cxn ang="0">
                <a:pos x="connsiteX13009" y="connsiteY13009"/>
              </a:cxn>
              <a:cxn ang="0">
                <a:pos x="connsiteX13010" y="connsiteY13010"/>
              </a:cxn>
              <a:cxn ang="0">
                <a:pos x="connsiteX13011" y="connsiteY13011"/>
              </a:cxn>
              <a:cxn ang="0">
                <a:pos x="connsiteX13012" y="connsiteY13012"/>
              </a:cxn>
              <a:cxn ang="0">
                <a:pos x="connsiteX13013" y="connsiteY13013"/>
              </a:cxn>
              <a:cxn ang="0">
                <a:pos x="connsiteX13014" y="connsiteY13014"/>
              </a:cxn>
              <a:cxn ang="0">
                <a:pos x="connsiteX13015" y="connsiteY13015"/>
              </a:cxn>
              <a:cxn ang="0">
                <a:pos x="connsiteX13016" y="connsiteY13016"/>
              </a:cxn>
              <a:cxn ang="0">
                <a:pos x="connsiteX13017" y="connsiteY13017"/>
              </a:cxn>
              <a:cxn ang="0">
                <a:pos x="connsiteX13018" y="connsiteY13018"/>
              </a:cxn>
              <a:cxn ang="0">
                <a:pos x="connsiteX13019" y="connsiteY13019"/>
              </a:cxn>
              <a:cxn ang="0">
                <a:pos x="connsiteX13020" y="connsiteY13020"/>
              </a:cxn>
              <a:cxn ang="0">
                <a:pos x="connsiteX13021" y="connsiteY13021"/>
              </a:cxn>
              <a:cxn ang="0">
                <a:pos x="connsiteX13022" y="connsiteY13022"/>
              </a:cxn>
              <a:cxn ang="0">
                <a:pos x="connsiteX13023" y="connsiteY13023"/>
              </a:cxn>
              <a:cxn ang="0">
                <a:pos x="connsiteX13024" y="connsiteY13024"/>
              </a:cxn>
              <a:cxn ang="0">
                <a:pos x="connsiteX13025" y="connsiteY13025"/>
              </a:cxn>
              <a:cxn ang="0">
                <a:pos x="connsiteX13026" y="connsiteY13026"/>
              </a:cxn>
              <a:cxn ang="0">
                <a:pos x="connsiteX13027" y="connsiteY13027"/>
              </a:cxn>
              <a:cxn ang="0">
                <a:pos x="connsiteX13028" y="connsiteY13028"/>
              </a:cxn>
              <a:cxn ang="0">
                <a:pos x="connsiteX13029" y="connsiteY13029"/>
              </a:cxn>
              <a:cxn ang="0">
                <a:pos x="connsiteX13030" y="connsiteY13030"/>
              </a:cxn>
              <a:cxn ang="0">
                <a:pos x="connsiteX13031" y="connsiteY13031"/>
              </a:cxn>
              <a:cxn ang="0">
                <a:pos x="connsiteX13032" y="connsiteY13032"/>
              </a:cxn>
              <a:cxn ang="0">
                <a:pos x="connsiteX13033" y="connsiteY13033"/>
              </a:cxn>
              <a:cxn ang="0">
                <a:pos x="connsiteX13034" y="connsiteY13034"/>
              </a:cxn>
              <a:cxn ang="0">
                <a:pos x="connsiteX13035" y="connsiteY13035"/>
              </a:cxn>
              <a:cxn ang="0">
                <a:pos x="connsiteX13036" y="connsiteY13036"/>
              </a:cxn>
              <a:cxn ang="0">
                <a:pos x="connsiteX13037" y="connsiteY13037"/>
              </a:cxn>
              <a:cxn ang="0">
                <a:pos x="connsiteX13038" y="connsiteY13038"/>
              </a:cxn>
              <a:cxn ang="0">
                <a:pos x="connsiteX13039" y="connsiteY13039"/>
              </a:cxn>
              <a:cxn ang="0">
                <a:pos x="connsiteX13040" y="connsiteY13040"/>
              </a:cxn>
              <a:cxn ang="0">
                <a:pos x="connsiteX13041" y="connsiteY13041"/>
              </a:cxn>
              <a:cxn ang="0">
                <a:pos x="connsiteX13042" y="connsiteY13042"/>
              </a:cxn>
              <a:cxn ang="0">
                <a:pos x="connsiteX13043" y="connsiteY13043"/>
              </a:cxn>
              <a:cxn ang="0">
                <a:pos x="connsiteX13044" y="connsiteY13044"/>
              </a:cxn>
              <a:cxn ang="0">
                <a:pos x="connsiteX13045" y="connsiteY13045"/>
              </a:cxn>
              <a:cxn ang="0">
                <a:pos x="connsiteX13046" y="connsiteY13046"/>
              </a:cxn>
              <a:cxn ang="0">
                <a:pos x="connsiteX13047" y="connsiteY13047"/>
              </a:cxn>
              <a:cxn ang="0">
                <a:pos x="connsiteX13048" y="connsiteY13048"/>
              </a:cxn>
              <a:cxn ang="0">
                <a:pos x="connsiteX13049" y="connsiteY13049"/>
              </a:cxn>
              <a:cxn ang="0">
                <a:pos x="connsiteX13050" y="connsiteY13050"/>
              </a:cxn>
              <a:cxn ang="0">
                <a:pos x="connsiteX13051" y="connsiteY13051"/>
              </a:cxn>
              <a:cxn ang="0">
                <a:pos x="connsiteX13052" y="connsiteY13052"/>
              </a:cxn>
              <a:cxn ang="0">
                <a:pos x="connsiteX13053" y="connsiteY13053"/>
              </a:cxn>
              <a:cxn ang="0">
                <a:pos x="connsiteX13054" y="connsiteY13054"/>
              </a:cxn>
              <a:cxn ang="0">
                <a:pos x="connsiteX13055" y="connsiteY13055"/>
              </a:cxn>
              <a:cxn ang="0">
                <a:pos x="connsiteX13056" y="connsiteY13056"/>
              </a:cxn>
              <a:cxn ang="0">
                <a:pos x="connsiteX13057" y="connsiteY13057"/>
              </a:cxn>
              <a:cxn ang="0">
                <a:pos x="connsiteX13058" y="connsiteY13058"/>
              </a:cxn>
              <a:cxn ang="0">
                <a:pos x="connsiteX13059" y="connsiteY13059"/>
              </a:cxn>
              <a:cxn ang="0">
                <a:pos x="connsiteX13060" y="connsiteY13060"/>
              </a:cxn>
              <a:cxn ang="0">
                <a:pos x="connsiteX13061" y="connsiteY13061"/>
              </a:cxn>
              <a:cxn ang="0">
                <a:pos x="connsiteX13062" y="connsiteY13062"/>
              </a:cxn>
              <a:cxn ang="0">
                <a:pos x="connsiteX13063" y="connsiteY13063"/>
              </a:cxn>
              <a:cxn ang="0">
                <a:pos x="connsiteX13064" y="connsiteY13064"/>
              </a:cxn>
              <a:cxn ang="0">
                <a:pos x="connsiteX13065" y="connsiteY13065"/>
              </a:cxn>
              <a:cxn ang="0">
                <a:pos x="connsiteX13066" y="connsiteY13066"/>
              </a:cxn>
              <a:cxn ang="0">
                <a:pos x="connsiteX13067" y="connsiteY13067"/>
              </a:cxn>
              <a:cxn ang="0">
                <a:pos x="connsiteX13068" y="connsiteY13068"/>
              </a:cxn>
              <a:cxn ang="0">
                <a:pos x="connsiteX13069" y="connsiteY13069"/>
              </a:cxn>
              <a:cxn ang="0">
                <a:pos x="connsiteX13070" y="connsiteY13070"/>
              </a:cxn>
              <a:cxn ang="0">
                <a:pos x="connsiteX13071" y="connsiteY13071"/>
              </a:cxn>
              <a:cxn ang="0">
                <a:pos x="connsiteX13072" y="connsiteY13072"/>
              </a:cxn>
              <a:cxn ang="0">
                <a:pos x="connsiteX13073" y="connsiteY13073"/>
              </a:cxn>
              <a:cxn ang="0">
                <a:pos x="connsiteX13074" y="connsiteY13074"/>
              </a:cxn>
              <a:cxn ang="0">
                <a:pos x="connsiteX13075" y="connsiteY13075"/>
              </a:cxn>
              <a:cxn ang="0">
                <a:pos x="connsiteX13076" y="connsiteY13076"/>
              </a:cxn>
              <a:cxn ang="0">
                <a:pos x="connsiteX13077" y="connsiteY13077"/>
              </a:cxn>
              <a:cxn ang="0">
                <a:pos x="connsiteX13078" y="connsiteY13078"/>
              </a:cxn>
              <a:cxn ang="0">
                <a:pos x="connsiteX13079" y="connsiteY13079"/>
              </a:cxn>
              <a:cxn ang="0">
                <a:pos x="connsiteX13080" y="connsiteY13080"/>
              </a:cxn>
              <a:cxn ang="0">
                <a:pos x="connsiteX13081" y="connsiteY13081"/>
              </a:cxn>
              <a:cxn ang="0">
                <a:pos x="connsiteX13082" y="connsiteY13082"/>
              </a:cxn>
              <a:cxn ang="0">
                <a:pos x="connsiteX13083" y="connsiteY13083"/>
              </a:cxn>
              <a:cxn ang="0">
                <a:pos x="connsiteX13084" y="connsiteY13084"/>
              </a:cxn>
              <a:cxn ang="0">
                <a:pos x="connsiteX13085" y="connsiteY13085"/>
              </a:cxn>
              <a:cxn ang="0">
                <a:pos x="connsiteX13086" y="connsiteY13086"/>
              </a:cxn>
              <a:cxn ang="0">
                <a:pos x="connsiteX13087" y="connsiteY13087"/>
              </a:cxn>
              <a:cxn ang="0">
                <a:pos x="connsiteX13088" y="connsiteY13088"/>
              </a:cxn>
              <a:cxn ang="0">
                <a:pos x="connsiteX13089" y="connsiteY13089"/>
              </a:cxn>
              <a:cxn ang="0">
                <a:pos x="connsiteX13090" y="connsiteY13090"/>
              </a:cxn>
              <a:cxn ang="0">
                <a:pos x="connsiteX13091" y="connsiteY13091"/>
              </a:cxn>
              <a:cxn ang="0">
                <a:pos x="connsiteX13092" y="connsiteY13092"/>
              </a:cxn>
              <a:cxn ang="0">
                <a:pos x="connsiteX13093" y="connsiteY13093"/>
              </a:cxn>
              <a:cxn ang="0">
                <a:pos x="connsiteX13094" y="connsiteY13094"/>
              </a:cxn>
              <a:cxn ang="0">
                <a:pos x="connsiteX13095" y="connsiteY13095"/>
              </a:cxn>
              <a:cxn ang="0">
                <a:pos x="connsiteX13096" y="connsiteY13096"/>
              </a:cxn>
              <a:cxn ang="0">
                <a:pos x="connsiteX13097" y="connsiteY13097"/>
              </a:cxn>
              <a:cxn ang="0">
                <a:pos x="connsiteX13098" y="connsiteY13098"/>
              </a:cxn>
              <a:cxn ang="0">
                <a:pos x="connsiteX13099" y="connsiteY13099"/>
              </a:cxn>
              <a:cxn ang="0">
                <a:pos x="connsiteX13100" y="connsiteY13100"/>
              </a:cxn>
              <a:cxn ang="0">
                <a:pos x="connsiteX13101" y="connsiteY13101"/>
              </a:cxn>
              <a:cxn ang="0">
                <a:pos x="connsiteX13102" y="connsiteY13102"/>
              </a:cxn>
              <a:cxn ang="0">
                <a:pos x="connsiteX13103" y="connsiteY13103"/>
              </a:cxn>
              <a:cxn ang="0">
                <a:pos x="connsiteX13104" y="connsiteY13104"/>
              </a:cxn>
              <a:cxn ang="0">
                <a:pos x="connsiteX13105" y="connsiteY13105"/>
              </a:cxn>
              <a:cxn ang="0">
                <a:pos x="connsiteX13106" y="connsiteY13106"/>
              </a:cxn>
              <a:cxn ang="0">
                <a:pos x="connsiteX13107" y="connsiteY13107"/>
              </a:cxn>
              <a:cxn ang="0">
                <a:pos x="connsiteX13108" y="connsiteY13108"/>
              </a:cxn>
              <a:cxn ang="0">
                <a:pos x="connsiteX13109" y="connsiteY13109"/>
              </a:cxn>
              <a:cxn ang="0">
                <a:pos x="connsiteX13110" y="connsiteY13110"/>
              </a:cxn>
              <a:cxn ang="0">
                <a:pos x="connsiteX13111" y="connsiteY13111"/>
              </a:cxn>
              <a:cxn ang="0">
                <a:pos x="connsiteX13112" y="connsiteY13112"/>
              </a:cxn>
              <a:cxn ang="0">
                <a:pos x="connsiteX13113" y="connsiteY13113"/>
              </a:cxn>
              <a:cxn ang="0">
                <a:pos x="connsiteX13114" y="connsiteY13114"/>
              </a:cxn>
              <a:cxn ang="0">
                <a:pos x="connsiteX13115" y="connsiteY13115"/>
              </a:cxn>
              <a:cxn ang="0">
                <a:pos x="connsiteX13116" y="connsiteY13116"/>
              </a:cxn>
              <a:cxn ang="0">
                <a:pos x="connsiteX13117" y="connsiteY13117"/>
              </a:cxn>
              <a:cxn ang="0">
                <a:pos x="connsiteX13118" y="connsiteY13118"/>
              </a:cxn>
              <a:cxn ang="0">
                <a:pos x="connsiteX13119" y="connsiteY13119"/>
              </a:cxn>
              <a:cxn ang="0">
                <a:pos x="connsiteX13120" y="connsiteY13120"/>
              </a:cxn>
              <a:cxn ang="0">
                <a:pos x="connsiteX13121" y="connsiteY13121"/>
              </a:cxn>
              <a:cxn ang="0">
                <a:pos x="connsiteX13122" y="connsiteY13122"/>
              </a:cxn>
              <a:cxn ang="0">
                <a:pos x="connsiteX13123" y="connsiteY13123"/>
              </a:cxn>
              <a:cxn ang="0">
                <a:pos x="connsiteX13124" y="connsiteY13124"/>
              </a:cxn>
              <a:cxn ang="0">
                <a:pos x="connsiteX13125" y="connsiteY13125"/>
              </a:cxn>
              <a:cxn ang="0">
                <a:pos x="connsiteX13126" y="connsiteY13126"/>
              </a:cxn>
              <a:cxn ang="0">
                <a:pos x="connsiteX13127" y="connsiteY13127"/>
              </a:cxn>
              <a:cxn ang="0">
                <a:pos x="connsiteX13128" y="connsiteY13128"/>
              </a:cxn>
              <a:cxn ang="0">
                <a:pos x="connsiteX13129" y="connsiteY13129"/>
              </a:cxn>
              <a:cxn ang="0">
                <a:pos x="connsiteX13130" y="connsiteY13130"/>
              </a:cxn>
              <a:cxn ang="0">
                <a:pos x="connsiteX13131" y="connsiteY13131"/>
              </a:cxn>
              <a:cxn ang="0">
                <a:pos x="connsiteX13132" y="connsiteY13132"/>
              </a:cxn>
              <a:cxn ang="0">
                <a:pos x="connsiteX13133" y="connsiteY13133"/>
              </a:cxn>
              <a:cxn ang="0">
                <a:pos x="connsiteX13134" y="connsiteY13134"/>
              </a:cxn>
              <a:cxn ang="0">
                <a:pos x="connsiteX13135" y="connsiteY13135"/>
              </a:cxn>
              <a:cxn ang="0">
                <a:pos x="connsiteX13136" y="connsiteY13136"/>
              </a:cxn>
              <a:cxn ang="0">
                <a:pos x="connsiteX13137" y="connsiteY13137"/>
              </a:cxn>
              <a:cxn ang="0">
                <a:pos x="connsiteX13138" y="connsiteY13138"/>
              </a:cxn>
              <a:cxn ang="0">
                <a:pos x="connsiteX13139" y="connsiteY13139"/>
              </a:cxn>
              <a:cxn ang="0">
                <a:pos x="connsiteX13140" y="connsiteY13140"/>
              </a:cxn>
              <a:cxn ang="0">
                <a:pos x="connsiteX13141" y="connsiteY13141"/>
              </a:cxn>
              <a:cxn ang="0">
                <a:pos x="connsiteX13142" y="connsiteY13142"/>
              </a:cxn>
              <a:cxn ang="0">
                <a:pos x="connsiteX13143" y="connsiteY13143"/>
              </a:cxn>
              <a:cxn ang="0">
                <a:pos x="connsiteX13144" y="connsiteY13144"/>
              </a:cxn>
              <a:cxn ang="0">
                <a:pos x="connsiteX13145" y="connsiteY13145"/>
              </a:cxn>
              <a:cxn ang="0">
                <a:pos x="connsiteX13146" y="connsiteY13146"/>
              </a:cxn>
              <a:cxn ang="0">
                <a:pos x="connsiteX13147" y="connsiteY13147"/>
              </a:cxn>
              <a:cxn ang="0">
                <a:pos x="connsiteX13148" y="connsiteY13148"/>
              </a:cxn>
              <a:cxn ang="0">
                <a:pos x="connsiteX13149" y="connsiteY13149"/>
              </a:cxn>
              <a:cxn ang="0">
                <a:pos x="connsiteX13150" y="connsiteY13150"/>
              </a:cxn>
              <a:cxn ang="0">
                <a:pos x="connsiteX13151" y="connsiteY13151"/>
              </a:cxn>
              <a:cxn ang="0">
                <a:pos x="connsiteX13152" y="connsiteY13152"/>
              </a:cxn>
              <a:cxn ang="0">
                <a:pos x="connsiteX13153" y="connsiteY13153"/>
              </a:cxn>
              <a:cxn ang="0">
                <a:pos x="connsiteX13154" y="connsiteY13154"/>
              </a:cxn>
              <a:cxn ang="0">
                <a:pos x="connsiteX13155" y="connsiteY13155"/>
              </a:cxn>
              <a:cxn ang="0">
                <a:pos x="connsiteX13156" y="connsiteY13156"/>
              </a:cxn>
              <a:cxn ang="0">
                <a:pos x="connsiteX13157" y="connsiteY13157"/>
              </a:cxn>
              <a:cxn ang="0">
                <a:pos x="connsiteX13158" y="connsiteY13158"/>
              </a:cxn>
              <a:cxn ang="0">
                <a:pos x="connsiteX13159" y="connsiteY13159"/>
              </a:cxn>
              <a:cxn ang="0">
                <a:pos x="connsiteX13160" y="connsiteY13160"/>
              </a:cxn>
              <a:cxn ang="0">
                <a:pos x="connsiteX13161" y="connsiteY13161"/>
              </a:cxn>
              <a:cxn ang="0">
                <a:pos x="connsiteX13162" y="connsiteY13162"/>
              </a:cxn>
              <a:cxn ang="0">
                <a:pos x="connsiteX13163" y="connsiteY13163"/>
              </a:cxn>
              <a:cxn ang="0">
                <a:pos x="connsiteX13164" y="connsiteY13164"/>
              </a:cxn>
              <a:cxn ang="0">
                <a:pos x="connsiteX13165" y="connsiteY13165"/>
              </a:cxn>
              <a:cxn ang="0">
                <a:pos x="connsiteX13166" y="connsiteY13166"/>
              </a:cxn>
              <a:cxn ang="0">
                <a:pos x="connsiteX13167" y="connsiteY13167"/>
              </a:cxn>
              <a:cxn ang="0">
                <a:pos x="connsiteX13168" y="connsiteY13168"/>
              </a:cxn>
              <a:cxn ang="0">
                <a:pos x="connsiteX13169" y="connsiteY13169"/>
              </a:cxn>
              <a:cxn ang="0">
                <a:pos x="connsiteX13170" y="connsiteY13170"/>
              </a:cxn>
              <a:cxn ang="0">
                <a:pos x="connsiteX13171" y="connsiteY13171"/>
              </a:cxn>
              <a:cxn ang="0">
                <a:pos x="connsiteX13172" y="connsiteY13172"/>
              </a:cxn>
              <a:cxn ang="0">
                <a:pos x="connsiteX13173" y="connsiteY13173"/>
              </a:cxn>
              <a:cxn ang="0">
                <a:pos x="connsiteX13174" y="connsiteY13174"/>
              </a:cxn>
              <a:cxn ang="0">
                <a:pos x="connsiteX13175" y="connsiteY13175"/>
              </a:cxn>
              <a:cxn ang="0">
                <a:pos x="connsiteX13176" y="connsiteY13176"/>
              </a:cxn>
              <a:cxn ang="0">
                <a:pos x="connsiteX13177" y="connsiteY13177"/>
              </a:cxn>
              <a:cxn ang="0">
                <a:pos x="connsiteX13178" y="connsiteY13178"/>
              </a:cxn>
              <a:cxn ang="0">
                <a:pos x="connsiteX13179" y="connsiteY13179"/>
              </a:cxn>
              <a:cxn ang="0">
                <a:pos x="connsiteX13180" y="connsiteY13180"/>
              </a:cxn>
              <a:cxn ang="0">
                <a:pos x="connsiteX13181" y="connsiteY13181"/>
              </a:cxn>
              <a:cxn ang="0">
                <a:pos x="connsiteX13182" y="connsiteY13182"/>
              </a:cxn>
              <a:cxn ang="0">
                <a:pos x="connsiteX13183" y="connsiteY13183"/>
              </a:cxn>
              <a:cxn ang="0">
                <a:pos x="connsiteX13184" y="connsiteY13184"/>
              </a:cxn>
              <a:cxn ang="0">
                <a:pos x="connsiteX13185" y="connsiteY13185"/>
              </a:cxn>
              <a:cxn ang="0">
                <a:pos x="connsiteX13186" y="connsiteY13186"/>
              </a:cxn>
              <a:cxn ang="0">
                <a:pos x="connsiteX13187" y="connsiteY13187"/>
              </a:cxn>
              <a:cxn ang="0">
                <a:pos x="connsiteX13188" y="connsiteY13188"/>
              </a:cxn>
              <a:cxn ang="0">
                <a:pos x="connsiteX13189" y="connsiteY13189"/>
              </a:cxn>
              <a:cxn ang="0">
                <a:pos x="connsiteX13190" y="connsiteY13190"/>
              </a:cxn>
              <a:cxn ang="0">
                <a:pos x="connsiteX13191" y="connsiteY13191"/>
              </a:cxn>
              <a:cxn ang="0">
                <a:pos x="connsiteX13192" y="connsiteY13192"/>
              </a:cxn>
              <a:cxn ang="0">
                <a:pos x="connsiteX13193" y="connsiteY13193"/>
              </a:cxn>
              <a:cxn ang="0">
                <a:pos x="connsiteX13194" y="connsiteY13194"/>
              </a:cxn>
              <a:cxn ang="0">
                <a:pos x="connsiteX13195" y="connsiteY13195"/>
              </a:cxn>
              <a:cxn ang="0">
                <a:pos x="connsiteX13196" y="connsiteY13196"/>
              </a:cxn>
              <a:cxn ang="0">
                <a:pos x="connsiteX13197" y="connsiteY13197"/>
              </a:cxn>
              <a:cxn ang="0">
                <a:pos x="connsiteX13198" y="connsiteY13198"/>
              </a:cxn>
              <a:cxn ang="0">
                <a:pos x="connsiteX13199" y="connsiteY13199"/>
              </a:cxn>
              <a:cxn ang="0">
                <a:pos x="connsiteX13200" y="connsiteY13200"/>
              </a:cxn>
              <a:cxn ang="0">
                <a:pos x="connsiteX13201" y="connsiteY13201"/>
              </a:cxn>
              <a:cxn ang="0">
                <a:pos x="connsiteX13202" y="connsiteY13202"/>
              </a:cxn>
              <a:cxn ang="0">
                <a:pos x="connsiteX13203" y="connsiteY13203"/>
              </a:cxn>
              <a:cxn ang="0">
                <a:pos x="connsiteX13204" y="connsiteY13204"/>
              </a:cxn>
              <a:cxn ang="0">
                <a:pos x="connsiteX13205" y="connsiteY13205"/>
              </a:cxn>
              <a:cxn ang="0">
                <a:pos x="connsiteX13206" y="connsiteY13206"/>
              </a:cxn>
              <a:cxn ang="0">
                <a:pos x="connsiteX13207" y="connsiteY13207"/>
              </a:cxn>
              <a:cxn ang="0">
                <a:pos x="connsiteX13208" y="connsiteY13208"/>
              </a:cxn>
              <a:cxn ang="0">
                <a:pos x="connsiteX13209" y="connsiteY13209"/>
              </a:cxn>
              <a:cxn ang="0">
                <a:pos x="connsiteX13210" y="connsiteY13210"/>
              </a:cxn>
              <a:cxn ang="0">
                <a:pos x="connsiteX13211" y="connsiteY13211"/>
              </a:cxn>
              <a:cxn ang="0">
                <a:pos x="connsiteX13212" y="connsiteY13212"/>
              </a:cxn>
              <a:cxn ang="0">
                <a:pos x="connsiteX13213" y="connsiteY13213"/>
              </a:cxn>
              <a:cxn ang="0">
                <a:pos x="connsiteX13214" y="connsiteY13214"/>
              </a:cxn>
              <a:cxn ang="0">
                <a:pos x="connsiteX13215" y="connsiteY13215"/>
              </a:cxn>
              <a:cxn ang="0">
                <a:pos x="connsiteX13216" y="connsiteY13216"/>
              </a:cxn>
              <a:cxn ang="0">
                <a:pos x="connsiteX13217" y="connsiteY13217"/>
              </a:cxn>
              <a:cxn ang="0">
                <a:pos x="connsiteX13218" y="connsiteY13218"/>
              </a:cxn>
              <a:cxn ang="0">
                <a:pos x="connsiteX13219" y="connsiteY13219"/>
              </a:cxn>
              <a:cxn ang="0">
                <a:pos x="connsiteX13220" y="connsiteY13220"/>
              </a:cxn>
              <a:cxn ang="0">
                <a:pos x="connsiteX13221" y="connsiteY13221"/>
              </a:cxn>
              <a:cxn ang="0">
                <a:pos x="connsiteX13222" y="connsiteY13222"/>
              </a:cxn>
              <a:cxn ang="0">
                <a:pos x="connsiteX13223" y="connsiteY13223"/>
              </a:cxn>
              <a:cxn ang="0">
                <a:pos x="connsiteX13224" y="connsiteY13224"/>
              </a:cxn>
              <a:cxn ang="0">
                <a:pos x="connsiteX13225" y="connsiteY13225"/>
              </a:cxn>
              <a:cxn ang="0">
                <a:pos x="connsiteX13226" y="connsiteY13226"/>
              </a:cxn>
              <a:cxn ang="0">
                <a:pos x="connsiteX13227" y="connsiteY13227"/>
              </a:cxn>
              <a:cxn ang="0">
                <a:pos x="connsiteX13228" y="connsiteY13228"/>
              </a:cxn>
              <a:cxn ang="0">
                <a:pos x="connsiteX13229" y="connsiteY13229"/>
              </a:cxn>
              <a:cxn ang="0">
                <a:pos x="connsiteX13230" y="connsiteY13230"/>
              </a:cxn>
              <a:cxn ang="0">
                <a:pos x="connsiteX13231" y="connsiteY13231"/>
              </a:cxn>
              <a:cxn ang="0">
                <a:pos x="connsiteX13232" y="connsiteY13232"/>
              </a:cxn>
              <a:cxn ang="0">
                <a:pos x="connsiteX13233" y="connsiteY13233"/>
              </a:cxn>
              <a:cxn ang="0">
                <a:pos x="connsiteX13234" y="connsiteY13234"/>
              </a:cxn>
              <a:cxn ang="0">
                <a:pos x="connsiteX13235" y="connsiteY13235"/>
              </a:cxn>
              <a:cxn ang="0">
                <a:pos x="connsiteX13236" y="connsiteY13236"/>
              </a:cxn>
              <a:cxn ang="0">
                <a:pos x="connsiteX13237" y="connsiteY13237"/>
              </a:cxn>
              <a:cxn ang="0">
                <a:pos x="connsiteX13238" y="connsiteY13238"/>
              </a:cxn>
              <a:cxn ang="0">
                <a:pos x="connsiteX13239" y="connsiteY13239"/>
              </a:cxn>
              <a:cxn ang="0">
                <a:pos x="connsiteX13240" y="connsiteY13240"/>
              </a:cxn>
              <a:cxn ang="0">
                <a:pos x="connsiteX13241" y="connsiteY13241"/>
              </a:cxn>
              <a:cxn ang="0">
                <a:pos x="connsiteX13242" y="connsiteY13242"/>
              </a:cxn>
              <a:cxn ang="0">
                <a:pos x="connsiteX13243" y="connsiteY13243"/>
              </a:cxn>
              <a:cxn ang="0">
                <a:pos x="connsiteX13244" y="connsiteY13244"/>
              </a:cxn>
              <a:cxn ang="0">
                <a:pos x="connsiteX13245" y="connsiteY13245"/>
              </a:cxn>
              <a:cxn ang="0">
                <a:pos x="connsiteX13246" y="connsiteY13246"/>
              </a:cxn>
              <a:cxn ang="0">
                <a:pos x="connsiteX13247" y="connsiteY13247"/>
              </a:cxn>
              <a:cxn ang="0">
                <a:pos x="connsiteX13248" y="connsiteY13248"/>
              </a:cxn>
              <a:cxn ang="0">
                <a:pos x="connsiteX13249" y="connsiteY13249"/>
              </a:cxn>
              <a:cxn ang="0">
                <a:pos x="connsiteX13250" y="connsiteY13250"/>
              </a:cxn>
              <a:cxn ang="0">
                <a:pos x="connsiteX13251" y="connsiteY13251"/>
              </a:cxn>
              <a:cxn ang="0">
                <a:pos x="connsiteX13252" y="connsiteY13252"/>
              </a:cxn>
              <a:cxn ang="0">
                <a:pos x="connsiteX13253" y="connsiteY13253"/>
              </a:cxn>
              <a:cxn ang="0">
                <a:pos x="connsiteX13254" y="connsiteY13254"/>
              </a:cxn>
              <a:cxn ang="0">
                <a:pos x="connsiteX13255" y="connsiteY13255"/>
              </a:cxn>
              <a:cxn ang="0">
                <a:pos x="connsiteX13256" y="connsiteY13256"/>
              </a:cxn>
              <a:cxn ang="0">
                <a:pos x="connsiteX13257" y="connsiteY13257"/>
              </a:cxn>
              <a:cxn ang="0">
                <a:pos x="connsiteX13258" y="connsiteY13258"/>
              </a:cxn>
              <a:cxn ang="0">
                <a:pos x="connsiteX13259" y="connsiteY13259"/>
              </a:cxn>
              <a:cxn ang="0">
                <a:pos x="connsiteX13260" y="connsiteY13260"/>
              </a:cxn>
              <a:cxn ang="0">
                <a:pos x="connsiteX13261" y="connsiteY13261"/>
              </a:cxn>
              <a:cxn ang="0">
                <a:pos x="connsiteX13262" y="connsiteY13262"/>
              </a:cxn>
              <a:cxn ang="0">
                <a:pos x="connsiteX13263" y="connsiteY13263"/>
              </a:cxn>
              <a:cxn ang="0">
                <a:pos x="connsiteX13264" y="connsiteY13264"/>
              </a:cxn>
              <a:cxn ang="0">
                <a:pos x="connsiteX13265" y="connsiteY13265"/>
              </a:cxn>
              <a:cxn ang="0">
                <a:pos x="connsiteX13266" y="connsiteY13266"/>
              </a:cxn>
              <a:cxn ang="0">
                <a:pos x="connsiteX13267" y="connsiteY13267"/>
              </a:cxn>
              <a:cxn ang="0">
                <a:pos x="connsiteX13268" y="connsiteY13268"/>
              </a:cxn>
              <a:cxn ang="0">
                <a:pos x="connsiteX13269" y="connsiteY13269"/>
              </a:cxn>
              <a:cxn ang="0">
                <a:pos x="connsiteX13270" y="connsiteY13270"/>
              </a:cxn>
              <a:cxn ang="0">
                <a:pos x="connsiteX13271" y="connsiteY13271"/>
              </a:cxn>
              <a:cxn ang="0">
                <a:pos x="connsiteX13272" y="connsiteY13272"/>
              </a:cxn>
              <a:cxn ang="0">
                <a:pos x="connsiteX13273" y="connsiteY13273"/>
              </a:cxn>
              <a:cxn ang="0">
                <a:pos x="connsiteX13274" y="connsiteY13274"/>
              </a:cxn>
              <a:cxn ang="0">
                <a:pos x="connsiteX13275" y="connsiteY13275"/>
              </a:cxn>
              <a:cxn ang="0">
                <a:pos x="connsiteX13276" y="connsiteY13276"/>
              </a:cxn>
              <a:cxn ang="0">
                <a:pos x="connsiteX13277" y="connsiteY13277"/>
              </a:cxn>
              <a:cxn ang="0">
                <a:pos x="connsiteX13278" y="connsiteY13278"/>
              </a:cxn>
              <a:cxn ang="0">
                <a:pos x="connsiteX13279" y="connsiteY13279"/>
              </a:cxn>
              <a:cxn ang="0">
                <a:pos x="connsiteX13280" y="connsiteY13280"/>
              </a:cxn>
              <a:cxn ang="0">
                <a:pos x="connsiteX13281" y="connsiteY13281"/>
              </a:cxn>
              <a:cxn ang="0">
                <a:pos x="connsiteX13282" y="connsiteY13282"/>
              </a:cxn>
              <a:cxn ang="0">
                <a:pos x="connsiteX13283" y="connsiteY13283"/>
              </a:cxn>
              <a:cxn ang="0">
                <a:pos x="connsiteX13284" y="connsiteY13284"/>
              </a:cxn>
              <a:cxn ang="0">
                <a:pos x="connsiteX13285" y="connsiteY13285"/>
              </a:cxn>
              <a:cxn ang="0">
                <a:pos x="connsiteX13286" y="connsiteY13286"/>
              </a:cxn>
              <a:cxn ang="0">
                <a:pos x="connsiteX13287" y="connsiteY13287"/>
              </a:cxn>
              <a:cxn ang="0">
                <a:pos x="connsiteX13288" y="connsiteY13288"/>
              </a:cxn>
              <a:cxn ang="0">
                <a:pos x="connsiteX13289" y="connsiteY13289"/>
              </a:cxn>
              <a:cxn ang="0">
                <a:pos x="connsiteX13290" y="connsiteY13290"/>
              </a:cxn>
              <a:cxn ang="0">
                <a:pos x="connsiteX13291" y="connsiteY13291"/>
              </a:cxn>
              <a:cxn ang="0">
                <a:pos x="connsiteX13292" y="connsiteY13292"/>
              </a:cxn>
              <a:cxn ang="0">
                <a:pos x="connsiteX13293" y="connsiteY13293"/>
              </a:cxn>
              <a:cxn ang="0">
                <a:pos x="connsiteX13294" y="connsiteY13294"/>
              </a:cxn>
              <a:cxn ang="0">
                <a:pos x="connsiteX13295" y="connsiteY13295"/>
              </a:cxn>
              <a:cxn ang="0">
                <a:pos x="connsiteX13296" y="connsiteY13296"/>
              </a:cxn>
              <a:cxn ang="0">
                <a:pos x="connsiteX13297" y="connsiteY13297"/>
              </a:cxn>
              <a:cxn ang="0">
                <a:pos x="connsiteX13298" y="connsiteY13298"/>
              </a:cxn>
              <a:cxn ang="0">
                <a:pos x="connsiteX13299" y="connsiteY13299"/>
              </a:cxn>
              <a:cxn ang="0">
                <a:pos x="connsiteX13300" y="connsiteY13300"/>
              </a:cxn>
              <a:cxn ang="0">
                <a:pos x="connsiteX13301" y="connsiteY13301"/>
              </a:cxn>
              <a:cxn ang="0">
                <a:pos x="connsiteX13302" y="connsiteY13302"/>
              </a:cxn>
              <a:cxn ang="0">
                <a:pos x="connsiteX13303" y="connsiteY13303"/>
              </a:cxn>
              <a:cxn ang="0">
                <a:pos x="connsiteX13304" y="connsiteY13304"/>
              </a:cxn>
              <a:cxn ang="0">
                <a:pos x="connsiteX13305" y="connsiteY13305"/>
              </a:cxn>
              <a:cxn ang="0">
                <a:pos x="connsiteX13306" y="connsiteY13306"/>
              </a:cxn>
              <a:cxn ang="0">
                <a:pos x="connsiteX13307" y="connsiteY13307"/>
              </a:cxn>
              <a:cxn ang="0">
                <a:pos x="connsiteX13308" y="connsiteY13308"/>
              </a:cxn>
              <a:cxn ang="0">
                <a:pos x="connsiteX13309" y="connsiteY13309"/>
              </a:cxn>
              <a:cxn ang="0">
                <a:pos x="connsiteX13310" y="connsiteY13310"/>
              </a:cxn>
              <a:cxn ang="0">
                <a:pos x="connsiteX13311" y="connsiteY13311"/>
              </a:cxn>
              <a:cxn ang="0">
                <a:pos x="connsiteX13312" y="connsiteY13312"/>
              </a:cxn>
              <a:cxn ang="0">
                <a:pos x="connsiteX13313" y="connsiteY13313"/>
              </a:cxn>
              <a:cxn ang="0">
                <a:pos x="connsiteX13314" y="connsiteY13314"/>
              </a:cxn>
              <a:cxn ang="0">
                <a:pos x="connsiteX13315" y="connsiteY13315"/>
              </a:cxn>
              <a:cxn ang="0">
                <a:pos x="connsiteX13316" y="connsiteY13316"/>
              </a:cxn>
              <a:cxn ang="0">
                <a:pos x="connsiteX13317" y="connsiteY13317"/>
              </a:cxn>
              <a:cxn ang="0">
                <a:pos x="connsiteX13318" y="connsiteY13318"/>
              </a:cxn>
              <a:cxn ang="0">
                <a:pos x="connsiteX13319" y="connsiteY13319"/>
              </a:cxn>
              <a:cxn ang="0">
                <a:pos x="connsiteX13320" y="connsiteY13320"/>
              </a:cxn>
              <a:cxn ang="0">
                <a:pos x="connsiteX13321" y="connsiteY13321"/>
              </a:cxn>
              <a:cxn ang="0">
                <a:pos x="connsiteX13322" y="connsiteY13322"/>
              </a:cxn>
              <a:cxn ang="0">
                <a:pos x="connsiteX13323" y="connsiteY13323"/>
              </a:cxn>
              <a:cxn ang="0">
                <a:pos x="connsiteX13324" y="connsiteY13324"/>
              </a:cxn>
              <a:cxn ang="0">
                <a:pos x="connsiteX13325" y="connsiteY13325"/>
              </a:cxn>
              <a:cxn ang="0">
                <a:pos x="connsiteX13326" y="connsiteY13326"/>
              </a:cxn>
              <a:cxn ang="0">
                <a:pos x="connsiteX13327" y="connsiteY13327"/>
              </a:cxn>
              <a:cxn ang="0">
                <a:pos x="connsiteX13328" y="connsiteY13328"/>
              </a:cxn>
              <a:cxn ang="0">
                <a:pos x="connsiteX13329" y="connsiteY13329"/>
              </a:cxn>
              <a:cxn ang="0">
                <a:pos x="connsiteX13330" y="connsiteY13330"/>
              </a:cxn>
              <a:cxn ang="0">
                <a:pos x="connsiteX13331" y="connsiteY13331"/>
              </a:cxn>
              <a:cxn ang="0">
                <a:pos x="connsiteX13332" y="connsiteY13332"/>
              </a:cxn>
              <a:cxn ang="0">
                <a:pos x="connsiteX13333" y="connsiteY13333"/>
              </a:cxn>
              <a:cxn ang="0">
                <a:pos x="connsiteX13334" y="connsiteY13334"/>
              </a:cxn>
              <a:cxn ang="0">
                <a:pos x="connsiteX13335" y="connsiteY13335"/>
              </a:cxn>
              <a:cxn ang="0">
                <a:pos x="connsiteX13336" y="connsiteY13336"/>
              </a:cxn>
              <a:cxn ang="0">
                <a:pos x="connsiteX13337" y="connsiteY13337"/>
              </a:cxn>
              <a:cxn ang="0">
                <a:pos x="connsiteX13338" y="connsiteY13338"/>
              </a:cxn>
              <a:cxn ang="0">
                <a:pos x="connsiteX13339" y="connsiteY13339"/>
              </a:cxn>
              <a:cxn ang="0">
                <a:pos x="connsiteX13340" y="connsiteY13340"/>
              </a:cxn>
              <a:cxn ang="0">
                <a:pos x="connsiteX13341" y="connsiteY13341"/>
              </a:cxn>
              <a:cxn ang="0">
                <a:pos x="connsiteX13342" y="connsiteY13342"/>
              </a:cxn>
              <a:cxn ang="0">
                <a:pos x="connsiteX13343" y="connsiteY13343"/>
              </a:cxn>
              <a:cxn ang="0">
                <a:pos x="connsiteX13344" y="connsiteY13344"/>
              </a:cxn>
              <a:cxn ang="0">
                <a:pos x="connsiteX13345" y="connsiteY13345"/>
              </a:cxn>
              <a:cxn ang="0">
                <a:pos x="connsiteX13346" y="connsiteY13346"/>
              </a:cxn>
              <a:cxn ang="0">
                <a:pos x="connsiteX13347" y="connsiteY13347"/>
              </a:cxn>
              <a:cxn ang="0">
                <a:pos x="connsiteX13348" y="connsiteY13348"/>
              </a:cxn>
              <a:cxn ang="0">
                <a:pos x="connsiteX13349" y="connsiteY13349"/>
              </a:cxn>
              <a:cxn ang="0">
                <a:pos x="connsiteX13350" y="connsiteY13350"/>
              </a:cxn>
              <a:cxn ang="0">
                <a:pos x="connsiteX13351" y="connsiteY13351"/>
              </a:cxn>
              <a:cxn ang="0">
                <a:pos x="connsiteX13352" y="connsiteY13352"/>
              </a:cxn>
              <a:cxn ang="0">
                <a:pos x="connsiteX13353" y="connsiteY13353"/>
              </a:cxn>
              <a:cxn ang="0">
                <a:pos x="connsiteX13354" y="connsiteY13354"/>
              </a:cxn>
              <a:cxn ang="0">
                <a:pos x="connsiteX13355" y="connsiteY13355"/>
              </a:cxn>
              <a:cxn ang="0">
                <a:pos x="connsiteX13356" y="connsiteY13356"/>
              </a:cxn>
              <a:cxn ang="0">
                <a:pos x="connsiteX13357" y="connsiteY13357"/>
              </a:cxn>
              <a:cxn ang="0">
                <a:pos x="connsiteX13358" y="connsiteY13358"/>
              </a:cxn>
              <a:cxn ang="0">
                <a:pos x="connsiteX13359" y="connsiteY13359"/>
              </a:cxn>
              <a:cxn ang="0">
                <a:pos x="connsiteX13360" y="connsiteY13360"/>
              </a:cxn>
              <a:cxn ang="0">
                <a:pos x="connsiteX13361" y="connsiteY13361"/>
              </a:cxn>
              <a:cxn ang="0">
                <a:pos x="connsiteX13362" y="connsiteY13362"/>
              </a:cxn>
              <a:cxn ang="0">
                <a:pos x="connsiteX13363" y="connsiteY13363"/>
              </a:cxn>
              <a:cxn ang="0">
                <a:pos x="connsiteX13364" y="connsiteY13364"/>
              </a:cxn>
              <a:cxn ang="0">
                <a:pos x="connsiteX13365" y="connsiteY13365"/>
              </a:cxn>
              <a:cxn ang="0">
                <a:pos x="connsiteX13366" y="connsiteY13366"/>
              </a:cxn>
              <a:cxn ang="0">
                <a:pos x="connsiteX13367" y="connsiteY13367"/>
              </a:cxn>
              <a:cxn ang="0">
                <a:pos x="connsiteX13368" y="connsiteY13368"/>
              </a:cxn>
              <a:cxn ang="0">
                <a:pos x="connsiteX13369" y="connsiteY13369"/>
              </a:cxn>
              <a:cxn ang="0">
                <a:pos x="connsiteX13370" y="connsiteY13370"/>
              </a:cxn>
              <a:cxn ang="0">
                <a:pos x="connsiteX13371" y="connsiteY13371"/>
              </a:cxn>
              <a:cxn ang="0">
                <a:pos x="connsiteX13372" y="connsiteY13372"/>
              </a:cxn>
              <a:cxn ang="0">
                <a:pos x="connsiteX13373" y="connsiteY13373"/>
              </a:cxn>
              <a:cxn ang="0">
                <a:pos x="connsiteX13374" y="connsiteY13374"/>
              </a:cxn>
              <a:cxn ang="0">
                <a:pos x="connsiteX13375" y="connsiteY13375"/>
              </a:cxn>
              <a:cxn ang="0">
                <a:pos x="connsiteX13376" y="connsiteY13376"/>
              </a:cxn>
              <a:cxn ang="0">
                <a:pos x="connsiteX13377" y="connsiteY13377"/>
              </a:cxn>
              <a:cxn ang="0">
                <a:pos x="connsiteX13378" y="connsiteY13378"/>
              </a:cxn>
              <a:cxn ang="0">
                <a:pos x="connsiteX13379" y="connsiteY13379"/>
              </a:cxn>
              <a:cxn ang="0">
                <a:pos x="connsiteX13380" y="connsiteY13380"/>
              </a:cxn>
              <a:cxn ang="0">
                <a:pos x="connsiteX13381" y="connsiteY13381"/>
              </a:cxn>
              <a:cxn ang="0">
                <a:pos x="connsiteX13382" y="connsiteY13382"/>
              </a:cxn>
              <a:cxn ang="0">
                <a:pos x="connsiteX13383" y="connsiteY13383"/>
              </a:cxn>
              <a:cxn ang="0">
                <a:pos x="connsiteX13384" y="connsiteY13384"/>
              </a:cxn>
              <a:cxn ang="0">
                <a:pos x="connsiteX13385" y="connsiteY13385"/>
              </a:cxn>
              <a:cxn ang="0">
                <a:pos x="connsiteX13386" y="connsiteY13386"/>
              </a:cxn>
              <a:cxn ang="0">
                <a:pos x="connsiteX13387" y="connsiteY13387"/>
              </a:cxn>
              <a:cxn ang="0">
                <a:pos x="connsiteX13388" y="connsiteY13388"/>
              </a:cxn>
              <a:cxn ang="0">
                <a:pos x="connsiteX13389" y="connsiteY13389"/>
              </a:cxn>
              <a:cxn ang="0">
                <a:pos x="connsiteX13390" y="connsiteY13390"/>
              </a:cxn>
              <a:cxn ang="0">
                <a:pos x="connsiteX13391" y="connsiteY13391"/>
              </a:cxn>
              <a:cxn ang="0">
                <a:pos x="connsiteX13392" y="connsiteY13392"/>
              </a:cxn>
              <a:cxn ang="0">
                <a:pos x="connsiteX13393" y="connsiteY13393"/>
              </a:cxn>
              <a:cxn ang="0">
                <a:pos x="connsiteX13394" y="connsiteY13394"/>
              </a:cxn>
              <a:cxn ang="0">
                <a:pos x="connsiteX13395" y="connsiteY13395"/>
              </a:cxn>
              <a:cxn ang="0">
                <a:pos x="connsiteX13396" y="connsiteY13396"/>
              </a:cxn>
              <a:cxn ang="0">
                <a:pos x="connsiteX13397" y="connsiteY13397"/>
              </a:cxn>
              <a:cxn ang="0">
                <a:pos x="connsiteX13398" y="connsiteY13398"/>
              </a:cxn>
              <a:cxn ang="0">
                <a:pos x="connsiteX13399" y="connsiteY13399"/>
              </a:cxn>
              <a:cxn ang="0">
                <a:pos x="connsiteX13400" y="connsiteY13400"/>
              </a:cxn>
              <a:cxn ang="0">
                <a:pos x="connsiteX13401" y="connsiteY13401"/>
              </a:cxn>
              <a:cxn ang="0">
                <a:pos x="connsiteX13402" y="connsiteY13402"/>
              </a:cxn>
              <a:cxn ang="0">
                <a:pos x="connsiteX13403" y="connsiteY13403"/>
              </a:cxn>
              <a:cxn ang="0">
                <a:pos x="connsiteX13404" y="connsiteY13404"/>
              </a:cxn>
              <a:cxn ang="0">
                <a:pos x="connsiteX13405" y="connsiteY13405"/>
              </a:cxn>
              <a:cxn ang="0">
                <a:pos x="connsiteX13406" y="connsiteY13406"/>
              </a:cxn>
              <a:cxn ang="0">
                <a:pos x="connsiteX13407" y="connsiteY13407"/>
              </a:cxn>
              <a:cxn ang="0">
                <a:pos x="connsiteX13408" y="connsiteY13408"/>
              </a:cxn>
              <a:cxn ang="0">
                <a:pos x="connsiteX13409" y="connsiteY13409"/>
              </a:cxn>
              <a:cxn ang="0">
                <a:pos x="connsiteX13410" y="connsiteY13410"/>
              </a:cxn>
              <a:cxn ang="0">
                <a:pos x="connsiteX13411" y="connsiteY13411"/>
              </a:cxn>
              <a:cxn ang="0">
                <a:pos x="connsiteX13412" y="connsiteY13412"/>
              </a:cxn>
              <a:cxn ang="0">
                <a:pos x="connsiteX13413" y="connsiteY13413"/>
              </a:cxn>
              <a:cxn ang="0">
                <a:pos x="connsiteX13414" y="connsiteY13414"/>
              </a:cxn>
              <a:cxn ang="0">
                <a:pos x="connsiteX13415" y="connsiteY13415"/>
              </a:cxn>
              <a:cxn ang="0">
                <a:pos x="connsiteX13416" y="connsiteY13416"/>
              </a:cxn>
              <a:cxn ang="0">
                <a:pos x="connsiteX13417" y="connsiteY13417"/>
              </a:cxn>
              <a:cxn ang="0">
                <a:pos x="connsiteX13418" y="connsiteY13418"/>
              </a:cxn>
              <a:cxn ang="0">
                <a:pos x="connsiteX13419" y="connsiteY13419"/>
              </a:cxn>
              <a:cxn ang="0">
                <a:pos x="connsiteX13420" y="connsiteY13420"/>
              </a:cxn>
              <a:cxn ang="0">
                <a:pos x="connsiteX13421" y="connsiteY13421"/>
              </a:cxn>
              <a:cxn ang="0">
                <a:pos x="connsiteX13422" y="connsiteY13422"/>
              </a:cxn>
              <a:cxn ang="0">
                <a:pos x="connsiteX13423" y="connsiteY13423"/>
              </a:cxn>
              <a:cxn ang="0">
                <a:pos x="connsiteX13424" y="connsiteY13424"/>
              </a:cxn>
              <a:cxn ang="0">
                <a:pos x="connsiteX13425" y="connsiteY13425"/>
              </a:cxn>
              <a:cxn ang="0">
                <a:pos x="connsiteX13426" y="connsiteY13426"/>
              </a:cxn>
              <a:cxn ang="0">
                <a:pos x="connsiteX13427" y="connsiteY13427"/>
              </a:cxn>
              <a:cxn ang="0">
                <a:pos x="connsiteX13428" y="connsiteY13428"/>
              </a:cxn>
              <a:cxn ang="0">
                <a:pos x="connsiteX13429" y="connsiteY13429"/>
              </a:cxn>
              <a:cxn ang="0">
                <a:pos x="connsiteX13430" y="connsiteY13430"/>
              </a:cxn>
              <a:cxn ang="0">
                <a:pos x="connsiteX13431" y="connsiteY13431"/>
              </a:cxn>
              <a:cxn ang="0">
                <a:pos x="connsiteX13432" y="connsiteY13432"/>
              </a:cxn>
              <a:cxn ang="0">
                <a:pos x="connsiteX13433" y="connsiteY13433"/>
              </a:cxn>
              <a:cxn ang="0">
                <a:pos x="connsiteX13434" y="connsiteY13434"/>
              </a:cxn>
              <a:cxn ang="0">
                <a:pos x="connsiteX13435" y="connsiteY13435"/>
              </a:cxn>
              <a:cxn ang="0">
                <a:pos x="connsiteX13436" y="connsiteY13436"/>
              </a:cxn>
              <a:cxn ang="0">
                <a:pos x="connsiteX13437" y="connsiteY13437"/>
              </a:cxn>
              <a:cxn ang="0">
                <a:pos x="connsiteX13438" y="connsiteY13438"/>
              </a:cxn>
              <a:cxn ang="0">
                <a:pos x="connsiteX13439" y="connsiteY13439"/>
              </a:cxn>
              <a:cxn ang="0">
                <a:pos x="connsiteX13440" y="connsiteY13440"/>
              </a:cxn>
              <a:cxn ang="0">
                <a:pos x="connsiteX13441" y="connsiteY13441"/>
              </a:cxn>
              <a:cxn ang="0">
                <a:pos x="connsiteX13442" y="connsiteY13442"/>
              </a:cxn>
              <a:cxn ang="0">
                <a:pos x="connsiteX13443" y="connsiteY13443"/>
              </a:cxn>
              <a:cxn ang="0">
                <a:pos x="connsiteX13444" y="connsiteY13444"/>
              </a:cxn>
              <a:cxn ang="0">
                <a:pos x="connsiteX13445" y="connsiteY13445"/>
              </a:cxn>
              <a:cxn ang="0">
                <a:pos x="connsiteX13446" y="connsiteY13446"/>
              </a:cxn>
              <a:cxn ang="0">
                <a:pos x="connsiteX13447" y="connsiteY13447"/>
              </a:cxn>
              <a:cxn ang="0">
                <a:pos x="connsiteX13448" y="connsiteY13448"/>
              </a:cxn>
              <a:cxn ang="0">
                <a:pos x="connsiteX13449" y="connsiteY13449"/>
              </a:cxn>
              <a:cxn ang="0">
                <a:pos x="connsiteX13450" y="connsiteY13450"/>
              </a:cxn>
              <a:cxn ang="0">
                <a:pos x="connsiteX13451" y="connsiteY13451"/>
              </a:cxn>
              <a:cxn ang="0">
                <a:pos x="connsiteX13452" y="connsiteY13452"/>
              </a:cxn>
              <a:cxn ang="0">
                <a:pos x="connsiteX13453" y="connsiteY13453"/>
              </a:cxn>
              <a:cxn ang="0">
                <a:pos x="connsiteX13454" y="connsiteY13454"/>
              </a:cxn>
              <a:cxn ang="0">
                <a:pos x="connsiteX13455" y="connsiteY13455"/>
              </a:cxn>
              <a:cxn ang="0">
                <a:pos x="connsiteX13456" y="connsiteY13456"/>
              </a:cxn>
              <a:cxn ang="0">
                <a:pos x="connsiteX13457" y="connsiteY13457"/>
              </a:cxn>
              <a:cxn ang="0">
                <a:pos x="connsiteX13458" y="connsiteY13458"/>
              </a:cxn>
              <a:cxn ang="0">
                <a:pos x="connsiteX13459" y="connsiteY13459"/>
              </a:cxn>
              <a:cxn ang="0">
                <a:pos x="connsiteX13460" y="connsiteY13460"/>
              </a:cxn>
              <a:cxn ang="0">
                <a:pos x="connsiteX13461" y="connsiteY13461"/>
              </a:cxn>
              <a:cxn ang="0">
                <a:pos x="connsiteX13462" y="connsiteY13462"/>
              </a:cxn>
              <a:cxn ang="0">
                <a:pos x="connsiteX13463" y="connsiteY13463"/>
              </a:cxn>
              <a:cxn ang="0">
                <a:pos x="connsiteX13464" y="connsiteY13464"/>
              </a:cxn>
              <a:cxn ang="0">
                <a:pos x="connsiteX13465" y="connsiteY13465"/>
              </a:cxn>
              <a:cxn ang="0">
                <a:pos x="connsiteX13466" y="connsiteY13466"/>
              </a:cxn>
              <a:cxn ang="0">
                <a:pos x="connsiteX13467" y="connsiteY13467"/>
              </a:cxn>
              <a:cxn ang="0">
                <a:pos x="connsiteX13468" y="connsiteY13468"/>
              </a:cxn>
              <a:cxn ang="0">
                <a:pos x="connsiteX13469" y="connsiteY13469"/>
              </a:cxn>
              <a:cxn ang="0">
                <a:pos x="connsiteX13470" y="connsiteY13470"/>
              </a:cxn>
              <a:cxn ang="0">
                <a:pos x="connsiteX13471" y="connsiteY13471"/>
              </a:cxn>
              <a:cxn ang="0">
                <a:pos x="connsiteX13472" y="connsiteY13472"/>
              </a:cxn>
              <a:cxn ang="0">
                <a:pos x="connsiteX13473" y="connsiteY13473"/>
              </a:cxn>
              <a:cxn ang="0">
                <a:pos x="connsiteX13474" y="connsiteY13474"/>
              </a:cxn>
              <a:cxn ang="0">
                <a:pos x="connsiteX13475" y="connsiteY13475"/>
              </a:cxn>
              <a:cxn ang="0">
                <a:pos x="connsiteX13476" y="connsiteY13476"/>
              </a:cxn>
              <a:cxn ang="0">
                <a:pos x="connsiteX13477" y="connsiteY13477"/>
              </a:cxn>
              <a:cxn ang="0">
                <a:pos x="connsiteX13478" y="connsiteY13478"/>
              </a:cxn>
              <a:cxn ang="0">
                <a:pos x="connsiteX13479" y="connsiteY13479"/>
              </a:cxn>
              <a:cxn ang="0">
                <a:pos x="connsiteX13480" y="connsiteY13480"/>
              </a:cxn>
              <a:cxn ang="0">
                <a:pos x="connsiteX13481" y="connsiteY13481"/>
              </a:cxn>
              <a:cxn ang="0">
                <a:pos x="connsiteX13482" y="connsiteY13482"/>
              </a:cxn>
              <a:cxn ang="0">
                <a:pos x="connsiteX13483" y="connsiteY13483"/>
              </a:cxn>
              <a:cxn ang="0">
                <a:pos x="connsiteX13484" y="connsiteY13484"/>
              </a:cxn>
              <a:cxn ang="0">
                <a:pos x="connsiteX13485" y="connsiteY13485"/>
              </a:cxn>
              <a:cxn ang="0">
                <a:pos x="connsiteX13486" y="connsiteY13486"/>
              </a:cxn>
              <a:cxn ang="0">
                <a:pos x="connsiteX13487" y="connsiteY13487"/>
              </a:cxn>
              <a:cxn ang="0">
                <a:pos x="connsiteX13488" y="connsiteY13488"/>
              </a:cxn>
              <a:cxn ang="0">
                <a:pos x="connsiteX13489" y="connsiteY13489"/>
              </a:cxn>
              <a:cxn ang="0">
                <a:pos x="connsiteX13490" y="connsiteY13490"/>
              </a:cxn>
              <a:cxn ang="0">
                <a:pos x="connsiteX13491" y="connsiteY13491"/>
              </a:cxn>
              <a:cxn ang="0">
                <a:pos x="connsiteX13492" y="connsiteY13492"/>
              </a:cxn>
              <a:cxn ang="0">
                <a:pos x="connsiteX13493" y="connsiteY13493"/>
              </a:cxn>
              <a:cxn ang="0">
                <a:pos x="connsiteX13494" y="connsiteY13494"/>
              </a:cxn>
              <a:cxn ang="0">
                <a:pos x="connsiteX13495" y="connsiteY13495"/>
              </a:cxn>
              <a:cxn ang="0">
                <a:pos x="connsiteX13496" y="connsiteY13496"/>
              </a:cxn>
              <a:cxn ang="0">
                <a:pos x="connsiteX13497" y="connsiteY13497"/>
              </a:cxn>
              <a:cxn ang="0">
                <a:pos x="connsiteX13498" y="connsiteY13498"/>
              </a:cxn>
              <a:cxn ang="0">
                <a:pos x="connsiteX13499" y="connsiteY13499"/>
              </a:cxn>
              <a:cxn ang="0">
                <a:pos x="connsiteX13500" y="connsiteY13500"/>
              </a:cxn>
              <a:cxn ang="0">
                <a:pos x="connsiteX13501" y="connsiteY13501"/>
              </a:cxn>
              <a:cxn ang="0">
                <a:pos x="connsiteX13502" y="connsiteY13502"/>
              </a:cxn>
              <a:cxn ang="0">
                <a:pos x="connsiteX13503" y="connsiteY13503"/>
              </a:cxn>
              <a:cxn ang="0">
                <a:pos x="connsiteX13504" y="connsiteY13504"/>
              </a:cxn>
              <a:cxn ang="0">
                <a:pos x="connsiteX13505" y="connsiteY13505"/>
              </a:cxn>
              <a:cxn ang="0">
                <a:pos x="connsiteX13506" y="connsiteY13506"/>
              </a:cxn>
              <a:cxn ang="0">
                <a:pos x="connsiteX13507" y="connsiteY13507"/>
              </a:cxn>
              <a:cxn ang="0">
                <a:pos x="connsiteX13508" y="connsiteY13508"/>
              </a:cxn>
              <a:cxn ang="0">
                <a:pos x="connsiteX13509" y="connsiteY13509"/>
              </a:cxn>
              <a:cxn ang="0">
                <a:pos x="connsiteX13510" y="connsiteY13510"/>
              </a:cxn>
              <a:cxn ang="0">
                <a:pos x="connsiteX13511" y="connsiteY13511"/>
              </a:cxn>
              <a:cxn ang="0">
                <a:pos x="connsiteX13512" y="connsiteY13512"/>
              </a:cxn>
              <a:cxn ang="0">
                <a:pos x="connsiteX13513" y="connsiteY13513"/>
              </a:cxn>
              <a:cxn ang="0">
                <a:pos x="connsiteX13514" y="connsiteY13514"/>
              </a:cxn>
              <a:cxn ang="0">
                <a:pos x="connsiteX13515" y="connsiteY13515"/>
              </a:cxn>
              <a:cxn ang="0">
                <a:pos x="connsiteX13516" y="connsiteY13516"/>
              </a:cxn>
              <a:cxn ang="0">
                <a:pos x="connsiteX13517" y="connsiteY13517"/>
              </a:cxn>
              <a:cxn ang="0">
                <a:pos x="connsiteX13518" y="connsiteY13518"/>
              </a:cxn>
              <a:cxn ang="0">
                <a:pos x="connsiteX13519" y="connsiteY13519"/>
              </a:cxn>
              <a:cxn ang="0">
                <a:pos x="connsiteX13520" y="connsiteY13520"/>
              </a:cxn>
              <a:cxn ang="0">
                <a:pos x="connsiteX13521" y="connsiteY13521"/>
              </a:cxn>
              <a:cxn ang="0">
                <a:pos x="connsiteX13522" y="connsiteY13522"/>
              </a:cxn>
              <a:cxn ang="0">
                <a:pos x="connsiteX13523" y="connsiteY13523"/>
              </a:cxn>
              <a:cxn ang="0">
                <a:pos x="connsiteX13524" y="connsiteY13524"/>
              </a:cxn>
              <a:cxn ang="0">
                <a:pos x="connsiteX13525" y="connsiteY13525"/>
              </a:cxn>
              <a:cxn ang="0">
                <a:pos x="connsiteX13526" y="connsiteY13526"/>
              </a:cxn>
              <a:cxn ang="0">
                <a:pos x="connsiteX13527" y="connsiteY13527"/>
              </a:cxn>
              <a:cxn ang="0">
                <a:pos x="connsiteX13528" y="connsiteY13528"/>
              </a:cxn>
              <a:cxn ang="0">
                <a:pos x="connsiteX13529" y="connsiteY13529"/>
              </a:cxn>
              <a:cxn ang="0">
                <a:pos x="connsiteX13530" y="connsiteY13530"/>
              </a:cxn>
              <a:cxn ang="0">
                <a:pos x="connsiteX13531" y="connsiteY13531"/>
              </a:cxn>
              <a:cxn ang="0">
                <a:pos x="connsiteX13532" y="connsiteY13532"/>
              </a:cxn>
              <a:cxn ang="0">
                <a:pos x="connsiteX13533" y="connsiteY13533"/>
              </a:cxn>
              <a:cxn ang="0">
                <a:pos x="connsiteX13534" y="connsiteY13534"/>
              </a:cxn>
              <a:cxn ang="0">
                <a:pos x="connsiteX13535" y="connsiteY13535"/>
              </a:cxn>
              <a:cxn ang="0">
                <a:pos x="connsiteX13536" y="connsiteY13536"/>
              </a:cxn>
              <a:cxn ang="0">
                <a:pos x="connsiteX13537" y="connsiteY13537"/>
              </a:cxn>
              <a:cxn ang="0">
                <a:pos x="connsiteX13538" y="connsiteY13538"/>
              </a:cxn>
              <a:cxn ang="0">
                <a:pos x="connsiteX13539" y="connsiteY13539"/>
              </a:cxn>
              <a:cxn ang="0">
                <a:pos x="connsiteX13540" y="connsiteY13540"/>
              </a:cxn>
              <a:cxn ang="0">
                <a:pos x="connsiteX13541" y="connsiteY13541"/>
              </a:cxn>
              <a:cxn ang="0">
                <a:pos x="connsiteX13542" y="connsiteY13542"/>
              </a:cxn>
              <a:cxn ang="0">
                <a:pos x="connsiteX13543" y="connsiteY13543"/>
              </a:cxn>
              <a:cxn ang="0">
                <a:pos x="connsiteX13544" y="connsiteY13544"/>
              </a:cxn>
              <a:cxn ang="0">
                <a:pos x="connsiteX13545" y="connsiteY13545"/>
              </a:cxn>
              <a:cxn ang="0">
                <a:pos x="connsiteX13546" y="connsiteY13546"/>
              </a:cxn>
              <a:cxn ang="0">
                <a:pos x="connsiteX13547" y="connsiteY13547"/>
              </a:cxn>
              <a:cxn ang="0">
                <a:pos x="connsiteX13548" y="connsiteY13548"/>
              </a:cxn>
              <a:cxn ang="0">
                <a:pos x="connsiteX13549" y="connsiteY13549"/>
              </a:cxn>
              <a:cxn ang="0">
                <a:pos x="connsiteX13550" y="connsiteY13550"/>
              </a:cxn>
              <a:cxn ang="0">
                <a:pos x="connsiteX13551" y="connsiteY13551"/>
              </a:cxn>
              <a:cxn ang="0">
                <a:pos x="connsiteX13552" y="connsiteY13552"/>
              </a:cxn>
              <a:cxn ang="0">
                <a:pos x="connsiteX13553" y="connsiteY13553"/>
              </a:cxn>
              <a:cxn ang="0">
                <a:pos x="connsiteX13554" y="connsiteY13554"/>
              </a:cxn>
              <a:cxn ang="0">
                <a:pos x="connsiteX13555" y="connsiteY13555"/>
              </a:cxn>
              <a:cxn ang="0">
                <a:pos x="connsiteX13556" y="connsiteY13556"/>
              </a:cxn>
              <a:cxn ang="0">
                <a:pos x="connsiteX13557" y="connsiteY13557"/>
              </a:cxn>
              <a:cxn ang="0">
                <a:pos x="connsiteX13558" y="connsiteY13558"/>
              </a:cxn>
              <a:cxn ang="0">
                <a:pos x="connsiteX13559" y="connsiteY13559"/>
              </a:cxn>
              <a:cxn ang="0">
                <a:pos x="connsiteX13560" y="connsiteY13560"/>
              </a:cxn>
              <a:cxn ang="0">
                <a:pos x="connsiteX13561" y="connsiteY13561"/>
              </a:cxn>
              <a:cxn ang="0">
                <a:pos x="connsiteX13562" y="connsiteY13562"/>
              </a:cxn>
              <a:cxn ang="0">
                <a:pos x="connsiteX13563" y="connsiteY13563"/>
              </a:cxn>
              <a:cxn ang="0">
                <a:pos x="connsiteX13564" y="connsiteY13564"/>
              </a:cxn>
              <a:cxn ang="0">
                <a:pos x="connsiteX13565" y="connsiteY13565"/>
              </a:cxn>
              <a:cxn ang="0">
                <a:pos x="connsiteX13566" y="connsiteY13566"/>
              </a:cxn>
              <a:cxn ang="0">
                <a:pos x="connsiteX13567" y="connsiteY13567"/>
              </a:cxn>
              <a:cxn ang="0">
                <a:pos x="connsiteX13568" y="connsiteY13568"/>
              </a:cxn>
              <a:cxn ang="0">
                <a:pos x="connsiteX13569" y="connsiteY13569"/>
              </a:cxn>
              <a:cxn ang="0">
                <a:pos x="connsiteX13570" y="connsiteY13570"/>
              </a:cxn>
              <a:cxn ang="0">
                <a:pos x="connsiteX13571" y="connsiteY13571"/>
              </a:cxn>
              <a:cxn ang="0">
                <a:pos x="connsiteX13572" y="connsiteY13572"/>
              </a:cxn>
              <a:cxn ang="0">
                <a:pos x="connsiteX13573" y="connsiteY13573"/>
              </a:cxn>
              <a:cxn ang="0">
                <a:pos x="connsiteX13574" y="connsiteY13574"/>
              </a:cxn>
              <a:cxn ang="0">
                <a:pos x="connsiteX13575" y="connsiteY13575"/>
              </a:cxn>
              <a:cxn ang="0">
                <a:pos x="connsiteX13576" y="connsiteY13576"/>
              </a:cxn>
              <a:cxn ang="0">
                <a:pos x="connsiteX13577" y="connsiteY13577"/>
              </a:cxn>
              <a:cxn ang="0">
                <a:pos x="connsiteX13578" y="connsiteY13578"/>
              </a:cxn>
              <a:cxn ang="0">
                <a:pos x="connsiteX13579" y="connsiteY13579"/>
              </a:cxn>
              <a:cxn ang="0">
                <a:pos x="connsiteX13580" y="connsiteY13580"/>
              </a:cxn>
              <a:cxn ang="0">
                <a:pos x="connsiteX13581" y="connsiteY13581"/>
              </a:cxn>
              <a:cxn ang="0">
                <a:pos x="connsiteX13582" y="connsiteY13582"/>
              </a:cxn>
              <a:cxn ang="0">
                <a:pos x="connsiteX13583" y="connsiteY13583"/>
              </a:cxn>
              <a:cxn ang="0">
                <a:pos x="connsiteX13584" y="connsiteY13584"/>
              </a:cxn>
              <a:cxn ang="0">
                <a:pos x="connsiteX13585" y="connsiteY13585"/>
              </a:cxn>
              <a:cxn ang="0">
                <a:pos x="connsiteX13586" y="connsiteY13586"/>
              </a:cxn>
              <a:cxn ang="0">
                <a:pos x="connsiteX13587" y="connsiteY13587"/>
              </a:cxn>
              <a:cxn ang="0">
                <a:pos x="connsiteX13588" y="connsiteY13588"/>
              </a:cxn>
              <a:cxn ang="0">
                <a:pos x="connsiteX13589" y="connsiteY13589"/>
              </a:cxn>
              <a:cxn ang="0">
                <a:pos x="connsiteX13590" y="connsiteY13590"/>
              </a:cxn>
              <a:cxn ang="0">
                <a:pos x="connsiteX13591" y="connsiteY13591"/>
              </a:cxn>
              <a:cxn ang="0">
                <a:pos x="connsiteX13592" y="connsiteY13592"/>
              </a:cxn>
              <a:cxn ang="0">
                <a:pos x="connsiteX13593" y="connsiteY13593"/>
              </a:cxn>
              <a:cxn ang="0">
                <a:pos x="connsiteX13594" y="connsiteY13594"/>
              </a:cxn>
              <a:cxn ang="0">
                <a:pos x="connsiteX13595" y="connsiteY13595"/>
              </a:cxn>
              <a:cxn ang="0">
                <a:pos x="connsiteX13596" y="connsiteY13596"/>
              </a:cxn>
              <a:cxn ang="0">
                <a:pos x="connsiteX13597" y="connsiteY13597"/>
              </a:cxn>
              <a:cxn ang="0">
                <a:pos x="connsiteX13598" y="connsiteY13598"/>
              </a:cxn>
              <a:cxn ang="0">
                <a:pos x="connsiteX13599" y="connsiteY13599"/>
              </a:cxn>
              <a:cxn ang="0">
                <a:pos x="connsiteX13600" y="connsiteY13600"/>
              </a:cxn>
              <a:cxn ang="0">
                <a:pos x="connsiteX13601" y="connsiteY13601"/>
              </a:cxn>
              <a:cxn ang="0">
                <a:pos x="connsiteX13602" y="connsiteY13602"/>
              </a:cxn>
              <a:cxn ang="0">
                <a:pos x="connsiteX13603" y="connsiteY13603"/>
              </a:cxn>
              <a:cxn ang="0">
                <a:pos x="connsiteX13604" y="connsiteY13604"/>
              </a:cxn>
              <a:cxn ang="0">
                <a:pos x="connsiteX13605" y="connsiteY13605"/>
              </a:cxn>
              <a:cxn ang="0">
                <a:pos x="connsiteX13606" y="connsiteY13606"/>
              </a:cxn>
              <a:cxn ang="0">
                <a:pos x="connsiteX13607" y="connsiteY13607"/>
              </a:cxn>
              <a:cxn ang="0">
                <a:pos x="connsiteX13608" y="connsiteY13608"/>
              </a:cxn>
              <a:cxn ang="0">
                <a:pos x="connsiteX13609" y="connsiteY13609"/>
              </a:cxn>
              <a:cxn ang="0">
                <a:pos x="connsiteX13610" y="connsiteY13610"/>
              </a:cxn>
              <a:cxn ang="0">
                <a:pos x="connsiteX13611" y="connsiteY13611"/>
              </a:cxn>
              <a:cxn ang="0">
                <a:pos x="connsiteX13612" y="connsiteY13612"/>
              </a:cxn>
              <a:cxn ang="0">
                <a:pos x="connsiteX13613" y="connsiteY13613"/>
              </a:cxn>
              <a:cxn ang="0">
                <a:pos x="connsiteX13614" y="connsiteY13614"/>
              </a:cxn>
              <a:cxn ang="0">
                <a:pos x="connsiteX13615" y="connsiteY13615"/>
              </a:cxn>
              <a:cxn ang="0">
                <a:pos x="connsiteX13616" y="connsiteY13616"/>
              </a:cxn>
              <a:cxn ang="0">
                <a:pos x="connsiteX13617" y="connsiteY13617"/>
              </a:cxn>
              <a:cxn ang="0">
                <a:pos x="connsiteX13618" y="connsiteY13618"/>
              </a:cxn>
              <a:cxn ang="0">
                <a:pos x="connsiteX13619" y="connsiteY13619"/>
              </a:cxn>
              <a:cxn ang="0">
                <a:pos x="connsiteX13620" y="connsiteY13620"/>
              </a:cxn>
              <a:cxn ang="0">
                <a:pos x="connsiteX13621" y="connsiteY13621"/>
              </a:cxn>
              <a:cxn ang="0">
                <a:pos x="connsiteX13622" y="connsiteY13622"/>
              </a:cxn>
              <a:cxn ang="0">
                <a:pos x="connsiteX13623" y="connsiteY13623"/>
              </a:cxn>
              <a:cxn ang="0">
                <a:pos x="connsiteX13624" y="connsiteY13624"/>
              </a:cxn>
              <a:cxn ang="0">
                <a:pos x="connsiteX13625" y="connsiteY13625"/>
              </a:cxn>
              <a:cxn ang="0">
                <a:pos x="connsiteX13626" y="connsiteY13626"/>
              </a:cxn>
              <a:cxn ang="0">
                <a:pos x="connsiteX13627" y="connsiteY13627"/>
              </a:cxn>
              <a:cxn ang="0">
                <a:pos x="connsiteX13628" y="connsiteY13628"/>
              </a:cxn>
              <a:cxn ang="0">
                <a:pos x="connsiteX13629" y="connsiteY13629"/>
              </a:cxn>
              <a:cxn ang="0">
                <a:pos x="connsiteX13630" y="connsiteY13630"/>
              </a:cxn>
              <a:cxn ang="0">
                <a:pos x="connsiteX13631" y="connsiteY13631"/>
              </a:cxn>
              <a:cxn ang="0">
                <a:pos x="connsiteX13632" y="connsiteY13632"/>
              </a:cxn>
              <a:cxn ang="0">
                <a:pos x="connsiteX13633" y="connsiteY13633"/>
              </a:cxn>
              <a:cxn ang="0">
                <a:pos x="connsiteX13634" y="connsiteY13634"/>
              </a:cxn>
              <a:cxn ang="0">
                <a:pos x="connsiteX13635" y="connsiteY13635"/>
              </a:cxn>
              <a:cxn ang="0">
                <a:pos x="connsiteX13636" y="connsiteY13636"/>
              </a:cxn>
              <a:cxn ang="0">
                <a:pos x="connsiteX13637" y="connsiteY13637"/>
              </a:cxn>
              <a:cxn ang="0">
                <a:pos x="connsiteX13638" y="connsiteY13638"/>
              </a:cxn>
              <a:cxn ang="0">
                <a:pos x="connsiteX13639" y="connsiteY13639"/>
              </a:cxn>
              <a:cxn ang="0">
                <a:pos x="connsiteX13640" y="connsiteY13640"/>
              </a:cxn>
              <a:cxn ang="0">
                <a:pos x="connsiteX13641" y="connsiteY13641"/>
              </a:cxn>
              <a:cxn ang="0">
                <a:pos x="connsiteX13642" y="connsiteY13642"/>
              </a:cxn>
              <a:cxn ang="0">
                <a:pos x="connsiteX13643" y="connsiteY13643"/>
              </a:cxn>
              <a:cxn ang="0">
                <a:pos x="connsiteX13644" y="connsiteY13644"/>
              </a:cxn>
              <a:cxn ang="0">
                <a:pos x="connsiteX13645" y="connsiteY13645"/>
              </a:cxn>
              <a:cxn ang="0">
                <a:pos x="connsiteX13646" y="connsiteY13646"/>
              </a:cxn>
              <a:cxn ang="0">
                <a:pos x="connsiteX13647" y="connsiteY13647"/>
              </a:cxn>
              <a:cxn ang="0">
                <a:pos x="connsiteX13648" y="connsiteY13648"/>
              </a:cxn>
              <a:cxn ang="0">
                <a:pos x="connsiteX13649" y="connsiteY13649"/>
              </a:cxn>
              <a:cxn ang="0">
                <a:pos x="connsiteX13650" y="connsiteY13650"/>
              </a:cxn>
              <a:cxn ang="0">
                <a:pos x="connsiteX13651" y="connsiteY13651"/>
              </a:cxn>
              <a:cxn ang="0">
                <a:pos x="connsiteX13652" y="connsiteY13652"/>
              </a:cxn>
              <a:cxn ang="0">
                <a:pos x="connsiteX13653" y="connsiteY13653"/>
              </a:cxn>
              <a:cxn ang="0">
                <a:pos x="connsiteX13654" y="connsiteY13654"/>
              </a:cxn>
              <a:cxn ang="0">
                <a:pos x="connsiteX13655" y="connsiteY13655"/>
              </a:cxn>
              <a:cxn ang="0">
                <a:pos x="connsiteX13656" y="connsiteY13656"/>
              </a:cxn>
              <a:cxn ang="0">
                <a:pos x="connsiteX13657" y="connsiteY13657"/>
              </a:cxn>
              <a:cxn ang="0">
                <a:pos x="connsiteX13658" y="connsiteY13658"/>
              </a:cxn>
              <a:cxn ang="0">
                <a:pos x="connsiteX13659" y="connsiteY13659"/>
              </a:cxn>
              <a:cxn ang="0">
                <a:pos x="connsiteX13660" y="connsiteY13660"/>
              </a:cxn>
              <a:cxn ang="0">
                <a:pos x="connsiteX13661" y="connsiteY13661"/>
              </a:cxn>
              <a:cxn ang="0">
                <a:pos x="connsiteX13662" y="connsiteY13662"/>
              </a:cxn>
              <a:cxn ang="0">
                <a:pos x="connsiteX13663" y="connsiteY13663"/>
              </a:cxn>
              <a:cxn ang="0">
                <a:pos x="connsiteX13664" y="connsiteY13664"/>
              </a:cxn>
              <a:cxn ang="0">
                <a:pos x="connsiteX13665" y="connsiteY13665"/>
              </a:cxn>
              <a:cxn ang="0">
                <a:pos x="connsiteX13666" y="connsiteY13666"/>
              </a:cxn>
              <a:cxn ang="0">
                <a:pos x="connsiteX13667" y="connsiteY13667"/>
              </a:cxn>
              <a:cxn ang="0">
                <a:pos x="connsiteX13668" y="connsiteY13668"/>
              </a:cxn>
              <a:cxn ang="0">
                <a:pos x="connsiteX13669" y="connsiteY13669"/>
              </a:cxn>
              <a:cxn ang="0">
                <a:pos x="connsiteX13670" y="connsiteY13670"/>
              </a:cxn>
              <a:cxn ang="0">
                <a:pos x="connsiteX13671" y="connsiteY13671"/>
              </a:cxn>
              <a:cxn ang="0">
                <a:pos x="connsiteX13672" y="connsiteY13672"/>
              </a:cxn>
              <a:cxn ang="0">
                <a:pos x="connsiteX13673" y="connsiteY13673"/>
              </a:cxn>
              <a:cxn ang="0">
                <a:pos x="connsiteX13674" y="connsiteY13674"/>
              </a:cxn>
              <a:cxn ang="0">
                <a:pos x="connsiteX13675" y="connsiteY13675"/>
              </a:cxn>
              <a:cxn ang="0">
                <a:pos x="connsiteX13676" y="connsiteY13676"/>
              </a:cxn>
              <a:cxn ang="0">
                <a:pos x="connsiteX13677" y="connsiteY13677"/>
              </a:cxn>
              <a:cxn ang="0">
                <a:pos x="connsiteX13678" y="connsiteY13678"/>
              </a:cxn>
              <a:cxn ang="0">
                <a:pos x="connsiteX13679" y="connsiteY13679"/>
              </a:cxn>
              <a:cxn ang="0">
                <a:pos x="connsiteX13680" y="connsiteY13680"/>
              </a:cxn>
              <a:cxn ang="0">
                <a:pos x="connsiteX13681" y="connsiteY13681"/>
              </a:cxn>
              <a:cxn ang="0">
                <a:pos x="connsiteX13682" y="connsiteY13682"/>
              </a:cxn>
              <a:cxn ang="0">
                <a:pos x="connsiteX13683" y="connsiteY13683"/>
              </a:cxn>
              <a:cxn ang="0">
                <a:pos x="connsiteX13684" y="connsiteY13684"/>
              </a:cxn>
              <a:cxn ang="0">
                <a:pos x="connsiteX13685" y="connsiteY13685"/>
              </a:cxn>
              <a:cxn ang="0">
                <a:pos x="connsiteX13686" y="connsiteY13686"/>
              </a:cxn>
              <a:cxn ang="0">
                <a:pos x="connsiteX13687" y="connsiteY13687"/>
              </a:cxn>
              <a:cxn ang="0">
                <a:pos x="connsiteX13688" y="connsiteY13688"/>
              </a:cxn>
              <a:cxn ang="0">
                <a:pos x="connsiteX13689" y="connsiteY13689"/>
              </a:cxn>
              <a:cxn ang="0">
                <a:pos x="connsiteX13690" y="connsiteY13690"/>
              </a:cxn>
              <a:cxn ang="0">
                <a:pos x="connsiteX13691" y="connsiteY13691"/>
              </a:cxn>
              <a:cxn ang="0">
                <a:pos x="connsiteX13692" y="connsiteY13692"/>
              </a:cxn>
              <a:cxn ang="0">
                <a:pos x="connsiteX13693" y="connsiteY13693"/>
              </a:cxn>
              <a:cxn ang="0">
                <a:pos x="connsiteX13694" y="connsiteY13694"/>
              </a:cxn>
              <a:cxn ang="0">
                <a:pos x="connsiteX13695" y="connsiteY13695"/>
              </a:cxn>
              <a:cxn ang="0">
                <a:pos x="connsiteX13696" y="connsiteY13696"/>
              </a:cxn>
              <a:cxn ang="0">
                <a:pos x="connsiteX13697" y="connsiteY13697"/>
              </a:cxn>
              <a:cxn ang="0">
                <a:pos x="connsiteX13698" y="connsiteY13698"/>
              </a:cxn>
              <a:cxn ang="0">
                <a:pos x="connsiteX13699" y="connsiteY13699"/>
              </a:cxn>
              <a:cxn ang="0">
                <a:pos x="connsiteX13700" y="connsiteY13700"/>
              </a:cxn>
              <a:cxn ang="0">
                <a:pos x="connsiteX13701" y="connsiteY13701"/>
              </a:cxn>
              <a:cxn ang="0">
                <a:pos x="connsiteX13702" y="connsiteY13702"/>
              </a:cxn>
              <a:cxn ang="0">
                <a:pos x="connsiteX13703" y="connsiteY13703"/>
              </a:cxn>
              <a:cxn ang="0">
                <a:pos x="connsiteX13704" y="connsiteY13704"/>
              </a:cxn>
              <a:cxn ang="0">
                <a:pos x="connsiteX13705" y="connsiteY13705"/>
              </a:cxn>
              <a:cxn ang="0">
                <a:pos x="connsiteX13706" y="connsiteY13706"/>
              </a:cxn>
              <a:cxn ang="0">
                <a:pos x="connsiteX13707" y="connsiteY13707"/>
              </a:cxn>
              <a:cxn ang="0">
                <a:pos x="connsiteX13708" y="connsiteY13708"/>
              </a:cxn>
              <a:cxn ang="0">
                <a:pos x="connsiteX13709" y="connsiteY13709"/>
              </a:cxn>
              <a:cxn ang="0">
                <a:pos x="connsiteX13710" y="connsiteY13710"/>
              </a:cxn>
              <a:cxn ang="0">
                <a:pos x="connsiteX13711" y="connsiteY13711"/>
              </a:cxn>
              <a:cxn ang="0">
                <a:pos x="connsiteX13712" y="connsiteY13712"/>
              </a:cxn>
              <a:cxn ang="0">
                <a:pos x="connsiteX13713" y="connsiteY13713"/>
              </a:cxn>
              <a:cxn ang="0">
                <a:pos x="connsiteX13714" y="connsiteY13714"/>
              </a:cxn>
              <a:cxn ang="0">
                <a:pos x="connsiteX13715" y="connsiteY13715"/>
              </a:cxn>
              <a:cxn ang="0">
                <a:pos x="connsiteX13716" y="connsiteY13716"/>
              </a:cxn>
              <a:cxn ang="0">
                <a:pos x="connsiteX13717" y="connsiteY13717"/>
              </a:cxn>
              <a:cxn ang="0">
                <a:pos x="connsiteX13718" y="connsiteY13718"/>
              </a:cxn>
              <a:cxn ang="0">
                <a:pos x="connsiteX13719" y="connsiteY13719"/>
              </a:cxn>
              <a:cxn ang="0">
                <a:pos x="connsiteX13720" y="connsiteY13720"/>
              </a:cxn>
              <a:cxn ang="0">
                <a:pos x="connsiteX13721" y="connsiteY13721"/>
              </a:cxn>
              <a:cxn ang="0">
                <a:pos x="connsiteX13722" y="connsiteY13722"/>
              </a:cxn>
              <a:cxn ang="0">
                <a:pos x="connsiteX13723" y="connsiteY13723"/>
              </a:cxn>
              <a:cxn ang="0">
                <a:pos x="connsiteX13724" y="connsiteY13724"/>
              </a:cxn>
              <a:cxn ang="0">
                <a:pos x="connsiteX13725" y="connsiteY13725"/>
              </a:cxn>
              <a:cxn ang="0">
                <a:pos x="connsiteX13726" y="connsiteY13726"/>
              </a:cxn>
              <a:cxn ang="0">
                <a:pos x="connsiteX13727" y="connsiteY13727"/>
              </a:cxn>
              <a:cxn ang="0">
                <a:pos x="connsiteX13728" y="connsiteY13728"/>
              </a:cxn>
              <a:cxn ang="0">
                <a:pos x="connsiteX13729" y="connsiteY13729"/>
              </a:cxn>
              <a:cxn ang="0">
                <a:pos x="connsiteX13730" y="connsiteY13730"/>
              </a:cxn>
              <a:cxn ang="0">
                <a:pos x="connsiteX13731" y="connsiteY13731"/>
              </a:cxn>
              <a:cxn ang="0">
                <a:pos x="connsiteX13732" y="connsiteY13732"/>
              </a:cxn>
              <a:cxn ang="0">
                <a:pos x="connsiteX13733" y="connsiteY13733"/>
              </a:cxn>
              <a:cxn ang="0">
                <a:pos x="connsiteX13734" y="connsiteY13734"/>
              </a:cxn>
              <a:cxn ang="0">
                <a:pos x="connsiteX13735" y="connsiteY13735"/>
              </a:cxn>
              <a:cxn ang="0">
                <a:pos x="connsiteX13736" y="connsiteY13736"/>
              </a:cxn>
              <a:cxn ang="0">
                <a:pos x="connsiteX13737" y="connsiteY13737"/>
              </a:cxn>
              <a:cxn ang="0">
                <a:pos x="connsiteX13738" y="connsiteY13738"/>
              </a:cxn>
              <a:cxn ang="0">
                <a:pos x="connsiteX13739" y="connsiteY13739"/>
              </a:cxn>
              <a:cxn ang="0">
                <a:pos x="connsiteX13740" y="connsiteY13740"/>
              </a:cxn>
              <a:cxn ang="0">
                <a:pos x="connsiteX13741" y="connsiteY13741"/>
              </a:cxn>
              <a:cxn ang="0">
                <a:pos x="connsiteX13742" y="connsiteY13742"/>
              </a:cxn>
              <a:cxn ang="0">
                <a:pos x="connsiteX13743" y="connsiteY13743"/>
              </a:cxn>
              <a:cxn ang="0">
                <a:pos x="connsiteX13744" y="connsiteY13744"/>
              </a:cxn>
              <a:cxn ang="0">
                <a:pos x="connsiteX13745" y="connsiteY13745"/>
              </a:cxn>
              <a:cxn ang="0">
                <a:pos x="connsiteX13746" y="connsiteY13746"/>
              </a:cxn>
              <a:cxn ang="0">
                <a:pos x="connsiteX13747" y="connsiteY13747"/>
              </a:cxn>
              <a:cxn ang="0">
                <a:pos x="connsiteX13748" y="connsiteY13748"/>
              </a:cxn>
              <a:cxn ang="0">
                <a:pos x="connsiteX13749" y="connsiteY13749"/>
              </a:cxn>
              <a:cxn ang="0">
                <a:pos x="connsiteX13750" y="connsiteY13750"/>
              </a:cxn>
              <a:cxn ang="0">
                <a:pos x="connsiteX13751" y="connsiteY13751"/>
              </a:cxn>
              <a:cxn ang="0">
                <a:pos x="connsiteX13752" y="connsiteY13752"/>
              </a:cxn>
              <a:cxn ang="0">
                <a:pos x="connsiteX13753" y="connsiteY13753"/>
              </a:cxn>
              <a:cxn ang="0">
                <a:pos x="connsiteX13754" y="connsiteY13754"/>
              </a:cxn>
              <a:cxn ang="0">
                <a:pos x="connsiteX13755" y="connsiteY13755"/>
              </a:cxn>
              <a:cxn ang="0">
                <a:pos x="connsiteX13756" y="connsiteY13756"/>
              </a:cxn>
              <a:cxn ang="0">
                <a:pos x="connsiteX13757" y="connsiteY13757"/>
              </a:cxn>
              <a:cxn ang="0">
                <a:pos x="connsiteX13758" y="connsiteY13758"/>
              </a:cxn>
              <a:cxn ang="0">
                <a:pos x="connsiteX13759" y="connsiteY13759"/>
              </a:cxn>
              <a:cxn ang="0">
                <a:pos x="connsiteX13760" y="connsiteY13760"/>
              </a:cxn>
              <a:cxn ang="0">
                <a:pos x="connsiteX13761" y="connsiteY13761"/>
              </a:cxn>
              <a:cxn ang="0">
                <a:pos x="connsiteX13762" y="connsiteY13762"/>
              </a:cxn>
              <a:cxn ang="0">
                <a:pos x="connsiteX13763" y="connsiteY13763"/>
              </a:cxn>
              <a:cxn ang="0">
                <a:pos x="connsiteX13764" y="connsiteY13764"/>
              </a:cxn>
              <a:cxn ang="0">
                <a:pos x="connsiteX13765" y="connsiteY13765"/>
              </a:cxn>
              <a:cxn ang="0">
                <a:pos x="connsiteX13766" y="connsiteY13766"/>
              </a:cxn>
              <a:cxn ang="0">
                <a:pos x="connsiteX13767" y="connsiteY13767"/>
              </a:cxn>
              <a:cxn ang="0">
                <a:pos x="connsiteX13768" y="connsiteY13768"/>
              </a:cxn>
              <a:cxn ang="0">
                <a:pos x="connsiteX13769" y="connsiteY13769"/>
              </a:cxn>
              <a:cxn ang="0">
                <a:pos x="connsiteX13770" y="connsiteY13770"/>
              </a:cxn>
              <a:cxn ang="0">
                <a:pos x="connsiteX13771" y="connsiteY13771"/>
              </a:cxn>
              <a:cxn ang="0">
                <a:pos x="connsiteX13772" y="connsiteY13772"/>
              </a:cxn>
              <a:cxn ang="0">
                <a:pos x="connsiteX13773" y="connsiteY13773"/>
              </a:cxn>
              <a:cxn ang="0">
                <a:pos x="connsiteX13774" y="connsiteY13774"/>
              </a:cxn>
              <a:cxn ang="0">
                <a:pos x="connsiteX13775" y="connsiteY13775"/>
              </a:cxn>
              <a:cxn ang="0">
                <a:pos x="connsiteX13776" y="connsiteY13776"/>
              </a:cxn>
              <a:cxn ang="0">
                <a:pos x="connsiteX13777" y="connsiteY13777"/>
              </a:cxn>
              <a:cxn ang="0">
                <a:pos x="connsiteX13778" y="connsiteY13778"/>
              </a:cxn>
              <a:cxn ang="0">
                <a:pos x="connsiteX13779" y="connsiteY13779"/>
              </a:cxn>
              <a:cxn ang="0">
                <a:pos x="connsiteX13780" y="connsiteY13780"/>
              </a:cxn>
              <a:cxn ang="0">
                <a:pos x="connsiteX13781" y="connsiteY13781"/>
              </a:cxn>
              <a:cxn ang="0">
                <a:pos x="connsiteX13782" y="connsiteY13782"/>
              </a:cxn>
              <a:cxn ang="0">
                <a:pos x="connsiteX13783" y="connsiteY13783"/>
              </a:cxn>
              <a:cxn ang="0">
                <a:pos x="connsiteX13784" y="connsiteY13784"/>
              </a:cxn>
              <a:cxn ang="0">
                <a:pos x="connsiteX13785" y="connsiteY13785"/>
              </a:cxn>
              <a:cxn ang="0">
                <a:pos x="connsiteX13786" y="connsiteY13786"/>
              </a:cxn>
              <a:cxn ang="0">
                <a:pos x="connsiteX13787" y="connsiteY13787"/>
              </a:cxn>
              <a:cxn ang="0">
                <a:pos x="connsiteX13788" y="connsiteY13788"/>
              </a:cxn>
              <a:cxn ang="0">
                <a:pos x="connsiteX13789" y="connsiteY13789"/>
              </a:cxn>
              <a:cxn ang="0">
                <a:pos x="connsiteX13790" y="connsiteY13790"/>
              </a:cxn>
              <a:cxn ang="0">
                <a:pos x="connsiteX13791" y="connsiteY13791"/>
              </a:cxn>
              <a:cxn ang="0">
                <a:pos x="connsiteX13792" y="connsiteY13792"/>
              </a:cxn>
              <a:cxn ang="0">
                <a:pos x="connsiteX13793" y="connsiteY13793"/>
              </a:cxn>
              <a:cxn ang="0">
                <a:pos x="connsiteX13794" y="connsiteY13794"/>
              </a:cxn>
              <a:cxn ang="0">
                <a:pos x="connsiteX13795" y="connsiteY13795"/>
              </a:cxn>
              <a:cxn ang="0">
                <a:pos x="connsiteX13796" y="connsiteY13796"/>
              </a:cxn>
              <a:cxn ang="0">
                <a:pos x="connsiteX13797" y="connsiteY13797"/>
              </a:cxn>
              <a:cxn ang="0">
                <a:pos x="connsiteX13798" y="connsiteY13798"/>
              </a:cxn>
              <a:cxn ang="0">
                <a:pos x="connsiteX13799" y="connsiteY13799"/>
              </a:cxn>
              <a:cxn ang="0">
                <a:pos x="connsiteX13800" y="connsiteY13800"/>
              </a:cxn>
              <a:cxn ang="0">
                <a:pos x="connsiteX13801" y="connsiteY13801"/>
              </a:cxn>
              <a:cxn ang="0">
                <a:pos x="connsiteX13802" y="connsiteY13802"/>
              </a:cxn>
              <a:cxn ang="0">
                <a:pos x="connsiteX13803" y="connsiteY13803"/>
              </a:cxn>
              <a:cxn ang="0">
                <a:pos x="connsiteX13804" y="connsiteY13804"/>
              </a:cxn>
              <a:cxn ang="0">
                <a:pos x="connsiteX13805" y="connsiteY13805"/>
              </a:cxn>
              <a:cxn ang="0">
                <a:pos x="connsiteX13806" y="connsiteY13806"/>
              </a:cxn>
              <a:cxn ang="0">
                <a:pos x="connsiteX13807" y="connsiteY13807"/>
              </a:cxn>
              <a:cxn ang="0">
                <a:pos x="connsiteX13808" y="connsiteY13808"/>
              </a:cxn>
              <a:cxn ang="0">
                <a:pos x="connsiteX13809" y="connsiteY13809"/>
              </a:cxn>
              <a:cxn ang="0">
                <a:pos x="connsiteX13810" y="connsiteY13810"/>
              </a:cxn>
              <a:cxn ang="0">
                <a:pos x="connsiteX13811" y="connsiteY13811"/>
              </a:cxn>
              <a:cxn ang="0">
                <a:pos x="connsiteX13812" y="connsiteY13812"/>
              </a:cxn>
              <a:cxn ang="0">
                <a:pos x="connsiteX13813" y="connsiteY13813"/>
              </a:cxn>
              <a:cxn ang="0">
                <a:pos x="connsiteX13814" y="connsiteY13814"/>
              </a:cxn>
              <a:cxn ang="0">
                <a:pos x="connsiteX13815" y="connsiteY13815"/>
              </a:cxn>
              <a:cxn ang="0">
                <a:pos x="connsiteX13816" y="connsiteY13816"/>
              </a:cxn>
              <a:cxn ang="0">
                <a:pos x="connsiteX13817" y="connsiteY13817"/>
              </a:cxn>
              <a:cxn ang="0">
                <a:pos x="connsiteX13818" y="connsiteY13818"/>
              </a:cxn>
              <a:cxn ang="0">
                <a:pos x="connsiteX13819" y="connsiteY13819"/>
              </a:cxn>
              <a:cxn ang="0">
                <a:pos x="connsiteX13820" y="connsiteY13820"/>
              </a:cxn>
              <a:cxn ang="0">
                <a:pos x="connsiteX13821" y="connsiteY13821"/>
              </a:cxn>
              <a:cxn ang="0">
                <a:pos x="connsiteX13822" y="connsiteY13822"/>
              </a:cxn>
              <a:cxn ang="0">
                <a:pos x="connsiteX13823" y="connsiteY13823"/>
              </a:cxn>
              <a:cxn ang="0">
                <a:pos x="connsiteX13824" y="connsiteY13824"/>
              </a:cxn>
              <a:cxn ang="0">
                <a:pos x="connsiteX13825" y="connsiteY13825"/>
              </a:cxn>
              <a:cxn ang="0">
                <a:pos x="connsiteX13826" y="connsiteY13826"/>
              </a:cxn>
              <a:cxn ang="0">
                <a:pos x="connsiteX13827" y="connsiteY13827"/>
              </a:cxn>
              <a:cxn ang="0">
                <a:pos x="connsiteX13828" y="connsiteY13828"/>
              </a:cxn>
              <a:cxn ang="0">
                <a:pos x="connsiteX13829" y="connsiteY13829"/>
              </a:cxn>
              <a:cxn ang="0">
                <a:pos x="connsiteX13830" y="connsiteY13830"/>
              </a:cxn>
              <a:cxn ang="0">
                <a:pos x="connsiteX13831" y="connsiteY13831"/>
              </a:cxn>
              <a:cxn ang="0">
                <a:pos x="connsiteX13832" y="connsiteY13832"/>
              </a:cxn>
              <a:cxn ang="0">
                <a:pos x="connsiteX13833" y="connsiteY13833"/>
              </a:cxn>
              <a:cxn ang="0">
                <a:pos x="connsiteX13834" y="connsiteY13834"/>
              </a:cxn>
              <a:cxn ang="0">
                <a:pos x="connsiteX13835" y="connsiteY13835"/>
              </a:cxn>
              <a:cxn ang="0">
                <a:pos x="connsiteX13836" y="connsiteY13836"/>
              </a:cxn>
              <a:cxn ang="0">
                <a:pos x="connsiteX13837" y="connsiteY13837"/>
              </a:cxn>
              <a:cxn ang="0">
                <a:pos x="connsiteX13838" y="connsiteY13838"/>
              </a:cxn>
              <a:cxn ang="0">
                <a:pos x="connsiteX13839" y="connsiteY13839"/>
              </a:cxn>
              <a:cxn ang="0">
                <a:pos x="connsiteX13840" y="connsiteY13840"/>
              </a:cxn>
              <a:cxn ang="0">
                <a:pos x="connsiteX13841" y="connsiteY13841"/>
              </a:cxn>
              <a:cxn ang="0">
                <a:pos x="connsiteX13842" y="connsiteY13842"/>
              </a:cxn>
              <a:cxn ang="0">
                <a:pos x="connsiteX13843" y="connsiteY13843"/>
              </a:cxn>
              <a:cxn ang="0">
                <a:pos x="connsiteX13844" y="connsiteY13844"/>
              </a:cxn>
              <a:cxn ang="0">
                <a:pos x="connsiteX13845" y="connsiteY13845"/>
              </a:cxn>
              <a:cxn ang="0">
                <a:pos x="connsiteX13846" y="connsiteY13846"/>
              </a:cxn>
              <a:cxn ang="0">
                <a:pos x="connsiteX13847" y="connsiteY13847"/>
              </a:cxn>
              <a:cxn ang="0">
                <a:pos x="connsiteX13848" y="connsiteY13848"/>
              </a:cxn>
              <a:cxn ang="0">
                <a:pos x="connsiteX13849" y="connsiteY13849"/>
              </a:cxn>
              <a:cxn ang="0">
                <a:pos x="connsiteX13850" y="connsiteY13850"/>
              </a:cxn>
              <a:cxn ang="0">
                <a:pos x="connsiteX13851" y="connsiteY13851"/>
              </a:cxn>
              <a:cxn ang="0">
                <a:pos x="connsiteX13852" y="connsiteY13852"/>
              </a:cxn>
              <a:cxn ang="0">
                <a:pos x="connsiteX13853" y="connsiteY13853"/>
              </a:cxn>
              <a:cxn ang="0">
                <a:pos x="connsiteX13854" y="connsiteY13854"/>
              </a:cxn>
              <a:cxn ang="0">
                <a:pos x="connsiteX13855" y="connsiteY13855"/>
              </a:cxn>
              <a:cxn ang="0">
                <a:pos x="connsiteX13856" y="connsiteY13856"/>
              </a:cxn>
              <a:cxn ang="0">
                <a:pos x="connsiteX13857" y="connsiteY13857"/>
              </a:cxn>
              <a:cxn ang="0">
                <a:pos x="connsiteX13858" y="connsiteY13858"/>
              </a:cxn>
              <a:cxn ang="0">
                <a:pos x="connsiteX13859" y="connsiteY13859"/>
              </a:cxn>
              <a:cxn ang="0">
                <a:pos x="connsiteX13860" y="connsiteY13860"/>
              </a:cxn>
              <a:cxn ang="0">
                <a:pos x="connsiteX13861" y="connsiteY13861"/>
              </a:cxn>
              <a:cxn ang="0">
                <a:pos x="connsiteX13862" y="connsiteY13862"/>
              </a:cxn>
              <a:cxn ang="0">
                <a:pos x="connsiteX13863" y="connsiteY13863"/>
              </a:cxn>
              <a:cxn ang="0">
                <a:pos x="connsiteX13864" y="connsiteY13864"/>
              </a:cxn>
              <a:cxn ang="0">
                <a:pos x="connsiteX13865" y="connsiteY13865"/>
              </a:cxn>
              <a:cxn ang="0">
                <a:pos x="connsiteX13866" y="connsiteY13866"/>
              </a:cxn>
              <a:cxn ang="0">
                <a:pos x="connsiteX13867" y="connsiteY13867"/>
              </a:cxn>
              <a:cxn ang="0">
                <a:pos x="connsiteX13868" y="connsiteY13868"/>
              </a:cxn>
              <a:cxn ang="0">
                <a:pos x="connsiteX13869" y="connsiteY13869"/>
              </a:cxn>
              <a:cxn ang="0">
                <a:pos x="connsiteX13870" y="connsiteY13870"/>
              </a:cxn>
              <a:cxn ang="0">
                <a:pos x="connsiteX13871" y="connsiteY13871"/>
              </a:cxn>
              <a:cxn ang="0">
                <a:pos x="connsiteX13872" y="connsiteY13872"/>
              </a:cxn>
              <a:cxn ang="0">
                <a:pos x="connsiteX13873" y="connsiteY13873"/>
              </a:cxn>
              <a:cxn ang="0">
                <a:pos x="connsiteX13874" y="connsiteY13874"/>
              </a:cxn>
              <a:cxn ang="0">
                <a:pos x="connsiteX13875" y="connsiteY13875"/>
              </a:cxn>
              <a:cxn ang="0">
                <a:pos x="connsiteX13876" y="connsiteY13876"/>
              </a:cxn>
              <a:cxn ang="0">
                <a:pos x="connsiteX13877" y="connsiteY13877"/>
              </a:cxn>
              <a:cxn ang="0">
                <a:pos x="connsiteX13878" y="connsiteY13878"/>
              </a:cxn>
              <a:cxn ang="0">
                <a:pos x="connsiteX13879" y="connsiteY13879"/>
              </a:cxn>
              <a:cxn ang="0">
                <a:pos x="connsiteX13880" y="connsiteY13880"/>
              </a:cxn>
              <a:cxn ang="0">
                <a:pos x="connsiteX13881" y="connsiteY13881"/>
              </a:cxn>
              <a:cxn ang="0">
                <a:pos x="connsiteX13882" y="connsiteY13882"/>
              </a:cxn>
              <a:cxn ang="0">
                <a:pos x="connsiteX13883" y="connsiteY13883"/>
              </a:cxn>
              <a:cxn ang="0">
                <a:pos x="connsiteX13884" y="connsiteY13884"/>
              </a:cxn>
              <a:cxn ang="0">
                <a:pos x="connsiteX13885" y="connsiteY13885"/>
              </a:cxn>
              <a:cxn ang="0">
                <a:pos x="connsiteX13886" y="connsiteY13886"/>
              </a:cxn>
              <a:cxn ang="0">
                <a:pos x="connsiteX13887" y="connsiteY13887"/>
              </a:cxn>
              <a:cxn ang="0">
                <a:pos x="connsiteX13888" y="connsiteY13888"/>
              </a:cxn>
              <a:cxn ang="0">
                <a:pos x="connsiteX13889" y="connsiteY13889"/>
              </a:cxn>
              <a:cxn ang="0">
                <a:pos x="connsiteX13890" y="connsiteY13890"/>
              </a:cxn>
              <a:cxn ang="0">
                <a:pos x="connsiteX13891" y="connsiteY13891"/>
              </a:cxn>
              <a:cxn ang="0">
                <a:pos x="connsiteX13892" y="connsiteY13892"/>
              </a:cxn>
              <a:cxn ang="0">
                <a:pos x="connsiteX13893" y="connsiteY13893"/>
              </a:cxn>
              <a:cxn ang="0">
                <a:pos x="connsiteX13894" y="connsiteY13894"/>
              </a:cxn>
              <a:cxn ang="0">
                <a:pos x="connsiteX13895" y="connsiteY13895"/>
              </a:cxn>
              <a:cxn ang="0">
                <a:pos x="connsiteX13896" y="connsiteY13896"/>
              </a:cxn>
              <a:cxn ang="0">
                <a:pos x="connsiteX13897" y="connsiteY13897"/>
              </a:cxn>
              <a:cxn ang="0">
                <a:pos x="connsiteX13898" y="connsiteY13898"/>
              </a:cxn>
              <a:cxn ang="0">
                <a:pos x="connsiteX13899" y="connsiteY13899"/>
              </a:cxn>
              <a:cxn ang="0">
                <a:pos x="connsiteX13900" y="connsiteY13900"/>
              </a:cxn>
              <a:cxn ang="0">
                <a:pos x="connsiteX13901" y="connsiteY13901"/>
              </a:cxn>
              <a:cxn ang="0">
                <a:pos x="connsiteX13902" y="connsiteY13902"/>
              </a:cxn>
              <a:cxn ang="0">
                <a:pos x="connsiteX13903" y="connsiteY13903"/>
              </a:cxn>
              <a:cxn ang="0">
                <a:pos x="connsiteX13904" y="connsiteY13904"/>
              </a:cxn>
              <a:cxn ang="0">
                <a:pos x="connsiteX13905" y="connsiteY13905"/>
              </a:cxn>
              <a:cxn ang="0">
                <a:pos x="connsiteX13906" y="connsiteY13906"/>
              </a:cxn>
              <a:cxn ang="0">
                <a:pos x="connsiteX13907" y="connsiteY13907"/>
              </a:cxn>
              <a:cxn ang="0">
                <a:pos x="connsiteX13908" y="connsiteY13908"/>
              </a:cxn>
              <a:cxn ang="0">
                <a:pos x="connsiteX13909" y="connsiteY13909"/>
              </a:cxn>
              <a:cxn ang="0">
                <a:pos x="connsiteX13910" y="connsiteY13910"/>
              </a:cxn>
              <a:cxn ang="0">
                <a:pos x="connsiteX13911" y="connsiteY13911"/>
              </a:cxn>
              <a:cxn ang="0">
                <a:pos x="connsiteX13912" y="connsiteY13912"/>
              </a:cxn>
              <a:cxn ang="0">
                <a:pos x="connsiteX13913" y="connsiteY13913"/>
              </a:cxn>
              <a:cxn ang="0">
                <a:pos x="connsiteX13914" y="connsiteY13914"/>
              </a:cxn>
              <a:cxn ang="0">
                <a:pos x="connsiteX13915" y="connsiteY13915"/>
              </a:cxn>
              <a:cxn ang="0">
                <a:pos x="connsiteX13916" y="connsiteY13916"/>
              </a:cxn>
              <a:cxn ang="0">
                <a:pos x="connsiteX13917" y="connsiteY13917"/>
              </a:cxn>
              <a:cxn ang="0">
                <a:pos x="connsiteX13918" y="connsiteY13918"/>
              </a:cxn>
              <a:cxn ang="0">
                <a:pos x="connsiteX13919" y="connsiteY13919"/>
              </a:cxn>
              <a:cxn ang="0">
                <a:pos x="connsiteX13920" y="connsiteY13920"/>
              </a:cxn>
              <a:cxn ang="0">
                <a:pos x="connsiteX13921" y="connsiteY13921"/>
              </a:cxn>
              <a:cxn ang="0">
                <a:pos x="connsiteX13922" y="connsiteY13922"/>
              </a:cxn>
              <a:cxn ang="0">
                <a:pos x="connsiteX13923" y="connsiteY13923"/>
              </a:cxn>
              <a:cxn ang="0">
                <a:pos x="connsiteX13924" y="connsiteY13924"/>
              </a:cxn>
              <a:cxn ang="0">
                <a:pos x="connsiteX13925" y="connsiteY13925"/>
              </a:cxn>
              <a:cxn ang="0">
                <a:pos x="connsiteX13926" y="connsiteY13926"/>
              </a:cxn>
              <a:cxn ang="0">
                <a:pos x="connsiteX13927" y="connsiteY13927"/>
              </a:cxn>
              <a:cxn ang="0">
                <a:pos x="connsiteX13928" y="connsiteY13928"/>
              </a:cxn>
              <a:cxn ang="0">
                <a:pos x="connsiteX13929" y="connsiteY13929"/>
              </a:cxn>
              <a:cxn ang="0">
                <a:pos x="connsiteX13930" y="connsiteY13930"/>
              </a:cxn>
              <a:cxn ang="0">
                <a:pos x="connsiteX13931" y="connsiteY13931"/>
              </a:cxn>
              <a:cxn ang="0">
                <a:pos x="connsiteX13932" y="connsiteY13932"/>
              </a:cxn>
              <a:cxn ang="0">
                <a:pos x="connsiteX13933" y="connsiteY13933"/>
              </a:cxn>
              <a:cxn ang="0">
                <a:pos x="connsiteX13934" y="connsiteY13934"/>
              </a:cxn>
              <a:cxn ang="0">
                <a:pos x="connsiteX13935" y="connsiteY13935"/>
              </a:cxn>
              <a:cxn ang="0">
                <a:pos x="connsiteX13936" y="connsiteY13936"/>
              </a:cxn>
              <a:cxn ang="0">
                <a:pos x="connsiteX13937" y="connsiteY13937"/>
              </a:cxn>
              <a:cxn ang="0">
                <a:pos x="connsiteX13938" y="connsiteY13938"/>
              </a:cxn>
              <a:cxn ang="0">
                <a:pos x="connsiteX13939" y="connsiteY13939"/>
              </a:cxn>
              <a:cxn ang="0">
                <a:pos x="connsiteX13940" y="connsiteY13940"/>
              </a:cxn>
              <a:cxn ang="0">
                <a:pos x="connsiteX13941" y="connsiteY13941"/>
              </a:cxn>
              <a:cxn ang="0">
                <a:pos x="connsiteX13942" y="connsiteY13942"/>
              </a:cxn>
              <a:cxn ang="0">
                <a:pos x="connsiteX13943" y="connsiteY13943"/>
              </a:cxn>
              <a:cxn ang="0">
                <a:pos x="connsiteX13944" y="connsiteY13944"/>
              </a:cxn>
              <a:cxn ang="0">
                <a:pos x="connsiteX13945" y="connsiteY13945"/>
              </a:cxn>
              <a:cxn ang="0">
                <a:pos x="connsiteX13946" y="connsiteY13946"/>
              </a:cxn>
              <a:cxn ang="0">
                <a:pos x="connsiteX13947" y="connsiteY13947"/>
              </a:cxn>
              <a:cxn ang="0">
                <a:pos x="connsiteX13948" y="connsiteY13948"/>
              </a:cxn>
              <a:cxn ang="0">
                <a:pos x="connsiteX13949" y="connsiteY13949"/>
              </a:cxn>
              <a:cxn ang="0">
                <a:pos x="connsiteX13950" y="connsiteY13950"/>
              </a:cxn>
              <a:cxn ang="0">
                <a:pos x="connsiteX13951" y="connsiteY13951"/>
              </a:cxn>
              <a:cxn ang="0">
                <a:pos x="connsiteX13952" y="connsiteY13952"/>
              </a:cxn>
              <a:cxn ang="0">
                <a:pos x="connsiteX13953" y="connsiteY13953"/>
              </a:cxn>
              <a:cxn ang="0">
                <a:pos x="connsiteX13954" y="connsiteY13954"/>
              </a:cxn>
              <a:cxn ang="0">
                <a:pos x="connsiteX13955" y="connsiteY13955"/>
              </a:cxn>
              <a:cxn ang="0">
                <a:pos x="connsiteX13956" y="connsiteY13956"/>
              </a:cxn>
              <a:cxn ang="0">
                <a:pos x="connsiteX13957" y="connsiteY13957"/>
              </a:cxn>
              <a:cxn ang="0">
                <a:pos x="connsiteX13958" y="connsiteY13958"/>
              </a:cxn>
              <a:cxn ang="0">
                <a:pos x="connsiteX13959" y="connsiteY13959"/>
              </a:cxn>
              <a:cxn ang="0">
                <a:pos x="connsiteX13960" y="connsiteY13960"/>
              </a:cxn>
              <a:cxn ang="0">
                <a:pos x="connsiteX13961" y="connsiteY13961"/>
              </a:cxn>
              <a:cxn ang="0">
                <a:pos x="connsiteX13962" y="connsiteY13962"/>
              </a:cxn>
              <a:cxn ang="0">
                <a:pos x="connsiteX13963" y="connsiteY13963"/>
              </a:cxn>
              <a:cxn ang="0">
                <a:pos x="connsiteX13964" y="connsiteY13964"/>
              </a:cxn>
              <a:cxn ang="0">
                <a:pos x="connsiteX13965" y="connsiteY13965"/>
              </a:cxn>
              <a:cxn ang="0">
                <a:pos x="connsiteX13966" y="connsiteY13966"/>
              </a:cxn>
              <a:cxn ang="0">
                <a:pos x="connsiteX13967" y="connsiteY13967"/>
              </a:cxn>
              <a:cxn ang="0">
                <a:pos x="connsiteX13968" y="connsiteY13968"/>
              </a:cxn>
              <a:cxn ang="0">
                <a:pos x="connsiteX13969" y="connsiteY13969"/>
              </a:cxn>
              <a:cxn ang="0">
                <a:pos x="connsiteX13970" y="connsiteY13970"/>
              </a:cxn>
              <a:cxn ang="0">
                <a:pos x="connsiteX13971" y="connsiteY13971"/>
              </a:cxn>
              <a:cxn ang="0">
                <a:pos x="connsiteX13972" y="connsiteY13972"/>
              </a:cxn>
              <a:cxn ang="0">
                <a:pos x="connsiteX13973" y="connsiteY13973"/>
              </a:cxn>
              <a:cxn ang="0">
                <a:pos x="connsiteX13974" y="connsiteY13974"/>
              </a:cxn>
              <a:cxn ang="0">
                <a:pos x="connsiteX13975" y="connsiteY13975"/>
              </a:cxn>
              <a:cxn ang="0">
                <a:pos x="connsiteX13976" y="connsiteY13976"/>
              </a:cxn>
              <a:cxn ang="0">
                <a:pos x="connsiteX13977" y="connsiteY13977"/>
              </a:cxn>
              <a:cxn ang="0">
                <a:pos x="connsiteX13978" y="connsiteY13978"/>
              </a:cxn>
              <a:cxn ang="0">
                <a:pos x="connsiteX13979" y="connsiteY13979"/>
              </a:cxn>
              <a:cxn ang="0">
                <a:pos x="connsiteX13980" y="connsiteY13980"/>
              </a:cxn>
              <a:cxn ang="0">
                <a:pos x="connsiteX13981" y="connsiteY13981"/>
              </a:cxn>
              <a:cxn ang="0">
                <a:pos x="connsiteX13982" y="connsiteY13982"/>
              </a:cxn>
              <a:cxn ang="0">
                <a:pos x="connsiteX13983" y="connsiteY13983"/>
              </a:cxn>
              <a:cxn ang="0">
                <a:pos x="connsiteX13984" y="connsiteY13984"/>
              </a:cxn>
              <a:cxn ang="0">
                <a:pos x="connsiteX13985" y="connsiteY13985"/>
              </a:cxn>
              <a:cxn ang="0">
                <a:pos x="connsiteX13986" y="connsiteY13986"/>
              </a:cxn>
              <a:cxn ang="0">
                <a:pos x="connsiteX13987" y="connsiteY13987"/>
              </a:cxn>
              <a:cxn ang="0">
                <a:pos x="connsiteX13988" y="connsiteY13988"/>
              </a:cxn>
              <a:cxn ang="0">
                <a:pos x="connsiteX13989" y="connsiteY13989"/>
              </a:cxn>
              <a:cxn ang="0">
                <a:pos x="connsiteX13990" y="connsiteY13990"/>
              </a:cxn>
              <a:cxn ang="0">
                <a:pos x="connsiteX13991" y="connsiteY13991"/>
              </a:cxn>
              <a:cxn ang="0">
                <a:pos x="connsiteX13992" y="connsiteY13992"/>
              </a:cxn>
              <a:cxn ang="0">
                <a:pos x="connsiteX13993" y="connsiteY13993"/>
              </a:cxn>
              <a:cxn ang="0">
                <a:pos x="connsiteX13994" y="connsiteY13994"/>
              </a:cxn>
              <a:cxn ang="0">
                <a:pos x="connsiteX13995" y="connsiteY13995"/>
              </a:cxn>
              <a:cxn ang="0">
                <a:pos x="connsiteX13996" y="connsiteY13996"/>
              </a:cxn>
              <a:cxn ang="0">
                <a:pos x="connsiteX13997" y="connsiteY13997"/>
              </a:cxn>
              <a:cxn ang="0">
                <a:pos x="connsiteX13998" y="connsiteY13998"/>
              </a:cxn>
              <a:cxn ang="0">
                <a:pos x="connsiteX13999" y="connsiteY13999"/>
              </a:cxn>
              <a:cxn ang="0">
                <a:pos x="connsiteX14000" y="connsiteY14000"/>
              </a:cxn>
              <a:cxn ang="0">
                <a:pos x="connsiteX14001" y="connsiteY14001"/>
              </a:cxn>
              <a:cxn ang="0">
                <a:pos x="connsiteX14002" y="connsiteY14002"/>
              </a:cxn>
              <a:cxn ang="0">
                <a:pos x="connsiteX14003" y="connsiteY14003"/>
              </a:cxn>
              <a:cxn ang="0">
                <a:pos x="connsiteX14004" y="connsiteY14004"/>
              </a:cxn>
              <a:cxn ang="0">
                <a:pos x="connsiteX14005" y="connsiteY14005"/>
              </a:cxn>
              <a:cxn ang="0">
                <a:pos x="connsiteX14006" y="connsiteY14006"/>
              </a:cxn>
              <a:cxn ang="0">
                <a:pos x="connsiteX14007" y="connsiteY14007"/>
              </a:cxn>
              <a:cxn ang="0">
                <a:pos x="connsiteX14008" y="connsiteY14008"/>
              </a:cxn>
              <a:cxn ang="0">
                <a:pos x="connsiteX14009" y="connsiteY14009"/>
              </a:cxn>
              <a:cxn ang="0">
                <a:pos x="connsiteX14010" y="connsiteY14010"/>
              </a:cxn>
              <a:cxn ang="0">
                <a:pos x="connsiteX14011" y="connsiteY14011"/>
              </a:cxn>
              <a:cxn ang="0">
                <a:pos x="connsiteX14012" y="connsiteY14012"/>
              </a:cxn>
              <a:cxn ang="0">
                <a:pos x="connsiteX14013" y="connsiteY14013"/>
              </a:cxn>
              <a:cxn ang="0">
                <a:pos x="connsiteX14014" y="connsiteY14014"/>
              </a:cxn>
              <a:cxn ang="0">
                <a:pos x="connsiteX14015" y="connsiteY14015"/>
              </a:cxn>
              <a:cxn ang="0">
                <a:pos x="connsiteX14016" y="connsiteY14016"/>
              </a:cxn>
              <a:cxn ang="0">
                <a:pos x="connsiteX14017" y="connsiteY14017"/>
              </a:cxn>
              <a:cxn ang="0">
                <a:pos x="connsiteX14018" y="connsiteY14018"/>
              </a:cxn>
              <a:cxn ang="0">
                <a:pos x="connsiteX14019" y="connsiteY14019"/>
              </a:cxn>
              <a:cxn ang="0">
                <a:pos x="connsiteX14020" y="connsiteY14020"/>
              </a:cxn>
              <a:cxn ang="0">
                <a:pos x="connsiteX14021" y="connsiteY14021"/>
              </a:cxn>
              <a:cxn ang="0">
                <a:pos x="connsiteX14022" y="connsiteY14022"/>
              </a:cxn>
              <a:cxn ang="0">
                <a:pos x="connsiteX14023" y="connsiteY14023"/>
              </a:cxn>
              <a:cxn ang="0">
                <a:pos x="connsiteX14024" y="connsiteY14024"/>
              </a:cxn>
              <a:cxn ang="0">
                <a:pos x="connsiteX14025" y="connsiteY14025"/>
              </a:cxn>
              <a:cxn ang="0">
                <a:pos x="connsiteX14026" y="connsiteY14026"/>
              </a:cxn>
              <a:cxn ang="0">
                <a:pos x="connsiteX14027" y="connsiteY14027"/>
              </a:cxn>
              <a:cxn ang="0">
                <a:pos x="connsiteX14028" y="connsiteY14028"/>
              </a:cxn>
              <a:cxn ang="0">
                <a:pos x="connsiteX14029" y="connsiteY14029"/>
              </a:cxn>
              <a:cxn ang="0">
                <a:pos x="connsiteX14030" y="connsiteY14030"/>
              </a:cxn>
              <a:cxn ang="0">
                <a:pos x="connsiteX14031" y="connsiteY14031"/>
              </a:cxn>
              <a:cxn ang="0">
                <a:pos x="connsiteX14032" y="connsiteY14032"/>
              </a:cxn>
              <a:cxn ang="0">
                <a:pos x="connsiteX14033" y="connsiteY14033"/>
              </a:cxn>
              <a:cxn ang="0">
                <a:pos x="connsiteX14034" y="connsiteY14034"/>
              </a:cxn>
              <a:cxn ang="0">
                <a:pos x="connsiteX14035" y="connsiteY14035"/>
              </a:cxn>
              <a:cxn ang="0">
                <a:pos x="connsiteX14036" y="connsiteY14036"/>
              </a:cxn>
              <a:cxn ang="0">
                <a:pos x="connsiteX14037" y="connsiteY14037"/>
              </a:cxn>
              <a:cxn ang="0">
                <a:pos x="connsiteX14038" y="connsiteY14038"/>
              </a:cxn>
              <a:cxn ang="0">
                <a:pos x="connsiteX14039" y="connsiteY14039"/>
              </a:cxn>
              <a:cxn ang="0">
                <a:pos x="connsiteX14040" y="connsiteY14040"/>
              </a:cxn>
              <a:cxn ang="0">
                <a:pos x="connsiteX14041" y="connsiteY14041"/>
              </a:cxn>
              <a:cxn ang="0">
                <a:pos x="connsiteX14042" y="connsiteY14042"/>
              </a:cxn>
              <a:cxn ang="0">
                <a:pos x="connsiteX14043" y="connsiteY14043"/>
              </a:cxn>
              <a:cxn ang="0">
                <a:pos x="connsiteX14044" y="connsiteY14044"/>
              </a:cxn>
              <a:cxn ang="0">
                <a:pos x="connsiteX14045" y="connsiteY14045"/>
              </a:cxn>
              <a:cxn ang="0">
                <a:pos x="connsiteX14046" y="connsiteY14046"/>
              </a:cxn>
              <a:cxn ang="0">
                <a:pos x="connsiteX14047" y="connsiteY14047"/>
              </a:cxn>
              <a:cxn ang="0">
                <a:pos x="connsiteX14048" y="connsiteY14048"/>
              </a:cxn>
              <a:cxn ang="0">
                <a:pos x="connsiteX14049" y="connsiteY14049"/>
              </a:cxn>
              <a:cxn ang="0">
                <a:pos x="connsiteX14050" y="connsiteY14050"/>
              </a:cxn>
              <a:cxn ang="0">
                <a:pos x="connsiteX14051" y="connsiteY14051"/>
              </a:cxn>
              <a:cxn ang="0">
                <a:pos x="connsiteX14052" y="connsiteY14052"/>
              </a:cxn>
              <a:cxn ang="0">
                <a:pos x="connsiteX14053" y="connsiteY14053"/>
              </a:cxn>
              <a:cxn ang="0">
                <a:pos x="connsiteX14054" y="connsiteY14054"/>
              </a:cxn>
              <a:cxn ang="0">
                <a:pos x="connsiteX14055" y="connsiteY14055"/>
              </a:cxn>
              <a:cxn ang="0">
                <a:pos x="connsiteX14056" y="connsiteY14056"/>
              </a:cxn>
              <a:cxn ang="0">
                <a:pos x="connsiteX14057" y="connsiteY14057"/>
              </a:cxn>
              <a:cxn ang="0">
                <a:pos x="connsiteX14058" y="connsiteY14058"/>
              </a:cxn>
              <a:cxn ang="0">
                <a:pos x="connsiteX14059" y="connsiteY14059"/>
              </a:cxn>
              <a:cxn ang="0">
                <a:pos x="connsiteX14060" y="connsiteY14060"/>
              </a:cxn>
              <a:cxn ang="0">
                <a:pos x="connsiteX14061" y="connsiteY14061"/>
              </a:cxn>
              <a:cxn ang="0">
                <a:pos x="connsiteX14062" y="connsiteY14062"/>
              </a:cxn>
              <a:cxn ang="0">
                <a:pos x="connsiteX14063" y="connsiteY14063"/>
              </a:cxn>
              <a:cxn ang="0">
                <a:pos x="connsiteX14064" y="connsiteY14064"/>
              </a:cxn>
              <a:cxn ang="0">
                <a:pos x="connsiteX14065" y="connsiteY14065"/>
              </a:cxn>
              <a:cxn ang="0">
                <a:pos x="connsiteX14066" y="connsiteY14066"/>
              </a:cxn>
              <a:cxn ang="0">
                <a:pos x="connsiteX14067" y="connsiteY14067"/>
              </a:cxn>
              <a:cxn ang="0">
                <a:pos x="connsiteX14068" y="connsiteY14068"/>
              </a:cxn>
              <a:cxn ang="0">
                <a:pos x="connsiteX14069" y="connsiteY14069"/>
              </a:cxn>
              <a:cxn ang="0">
                <a:pos x="connsiteX14070" y="connsiteY14070"/>
              </a:cxn>
              <a:cxn ang="0">
                <a:pos x="connsiteX14071" y="connsiteY14071"/>
              </a:cxn>
              <a:cxn ang="0">
                <a:pos x="connsiteX14072" y="connsiteY14072"/>
              </a:cxn>
              <a:cxn ang="0">
                <a:pos x="connsiteX14073" y="connsiteY14073"/>
              </a:cxn>
              <a:cxn ang="0">
                <a:pos x="connsiteX14074" y="connsiteY14074"/>
              </a:cxn>
              <a:cxn ang="0">
                <a:pos x="connsiteX14075" y="connsiteY14075"/>
              </a:cxn>
              <a:cxn ang="0">
                <a:pos x="connsiteX14076" y="connsiteY14076"/>
              </a:cxn>
              <a:cxn ang="0">
                <a:pos x="connsiteX14077" y="connsiteY14077"/>
              </a:cxn>
              <a:cxn ang="0">
                <a:pos x="connsiteX14078" y="connsiteY14078"/>
              </a:cxn>
              <a:cxn ang="0">
                <a:pos x="connsiteX14079" y="connsiteY14079"/>
              </a:cxn>
              <a:cxn ang="0">
                <a:pos x="connsiteX14080" y="connsiteY14080"/>
              </a:cxn>
              <a:cxn ang="0">
                <a:pos x="connsiteX14081" y="connsiteY14081"/>
              </a:cxn>
              <a:cxn ang="0">
                <a:pos x="connsiteX14082" y="connsiteY14082"/>
              </a:cxn>
              <a:cxn ang="0">
                <a:pos x="connsiteX14083" y="connsiteY14083"/>
              </a:cxn>
              <a:cxn ang="0">
                <a:pos x="connsiteX14084" y="connsiteY14084"/>
              </a:cxn>
              <a:cxn ang="0">
                <a:pos x="connsiteX14085" y="connsiteY14085"/>
              </a:cxn>
              <a:cxn ang="0">
                <a:pos x="connsiteX14086" y="connsiteY14086"/>
              </a:cxn>
              <a:cxn ang="0">
                <a:pos x="connsiteX14087" y="connsiteY14087"/>
              </a:cxn>
              <a:cxn ang="0">
                <a:pos x="connsiteX14088" y="connsiteY14088"/>
              </a:cxn>
              <a:cxn ang="0">
                <a:pos x="connsiteX14089" y="connsiteY14089"/>
              </a:cxn>
              <a:cxn ang="0">
                <a:pos x="connsiteX14090" y="connsiteY14090"/>
              </a:cxn>
              <a:cxn ang="0">
                <a:pos x="connsiteX14091" y="connsiteY14091"/>
              </a:cxn>
              <a:cxn ang="0">
                <a:pos x="connsiteX14092" y="connsiteY14092"/>
              </a:cxn>
              <a:cxn ang="0">
                <a:pos x="connsiteX14093" y="connsiteY14093"/>
              </a:cxn>
              <a:cxn ang="0">
                <a:pos x="connsiteX14094" y="connsiteY14094"/>
              </a:cxn>
              <a:cxn ang="0">
                <a:pos x="connsiteX14095" y="connsiteY14095"/>
              </a:cxn>
              <a:cxn ang="0">
                <a:pos x="connsiteX14096" y="connsiteY14096"/>
              </a:cxn>
              <a:cxn ang="0">
                <a:pos x="connsiteX14097" y="connsiteY14097"/>
              </a:cxn>
              <a:cxn ang="0">
                <a:pos x="connsiteX14098" y="connsiteY14098"/>
              </a:cxn>
              <a:cxn ang="0">
                <a:pos x="connsiteX14099" y="connsiteY14099"/>
              </a:cxn>
              <a:cxn ang="0">
                <a:pos x="connsiteX14100" y="connsiteY14100"/>
              </a:cxn>
              <a:cxn ang="0">
                <a:pos x="connsiteX14101" y="connsiteY14101"/>
              </a:cxn>
              <a:cxn ang="0">
                <a:pos x="connsiteX14102" y="connsiteY14102"/>
              </a:cxn>
              <a:cxn ang="0">
                <a:pos x="connsiteX14103" y="connsiteY14103"/>
              </a:cxn>
              <a:cxn ang="0">
                <a:pos x="connsiteX14104" y="connsiteY14104"/>
              </a:cxn>
              <a:cxn ang="0">
                <a:pos x="connsiteX14105" y="connsiteY14105"/>
              </a:cxn>
              <a:cxn ang="0">
                <a:pos x="connsiteX14106" y="connsiteY14106"/>
              </a:cxn>
              <a:cxn ang="0">
                <a:pos x="connsiteX14107" y="connsiteY14107"/>
              </a:cxn>
              <a:cxn ang="0">
                <a:pos x="connsiteX14108" y="connsiteY14108"/>
              </a:cxn>
              <a:cxn ang="0">
                <a:pos x="connsiteX14109" y="connsiteY14109"/>
              </a:cxn>
              <a:cxn ang="0">
                <a:pos x="connsiteX14110" y="connsiteY14110"/>
              </a:cxn>
              <a:cxn ang="0">
                <a:pos x="connsiteX14111" y="connsiteY14111"/>
              </a:cxn>
              <a:cxn ang="0">
                <a:pos x="connsiteX14112" y="connsiteY14112"/>
              </a:cxn>
              <a:cxn ang="0">
                <a:pos x="connsiteX14113" y="connsiteY14113"/>
              </a:cxn>
              <a:cxn ang="0">
                <a:pos x="connsiteX14114" y="connsiteY14114"/>
              </a:cxn>
              <a:cxn ang="0">
                <a:pos x="connsiteX14115" y="connsiteY14115"/>
              </a:cxn>
              <a:cxn ang="0">
                <a:pos x="connsiteX14116" y="connsiteY14116"/>
              </a:cxn>
              <a:cxn ang="0">
                <a:pos x="connsiteX14117" y="connsiteY14117"/>
              </a:cxn>
              <a:cxn ang="0">
                <a:pos x="connsiteX14118" y="connsiteY14118"/>
              </a:cxn>
              <a:cxn ang="0">
                <a:pos x="connsiteX14119" y="connsiteY14119"/>
              </a:cxn>
              <a:cxn ang="0">
                <a:pos x="connsiteX14120" y="connsiteY14120"/>
              </a:cxn>
              <a:cxn ang="0">
                <a:pos x="connsiteX14121" y="connsiteY14121"/>
              </a:cxn>
              <a:cxn ang="0">
                <a:pos x="connsiteX14122" y="connsiteY14122"/>
              </a:cxn>
              <a:cxn ang="0">
                <a:pos x="connsiteX14123" y="connsiteY14123"/>
              </a:cxn>
              <a:cxn ang="0">
                <a:pos x="connsiteX14124" y="connsiteY14124"/>
              </a:cxn>
              <a:cxn ang="0">
                <a:pos x="connsiteX14125" y="connsiteY14125"/>
              </a:cxn>
              <a:cxn ang="0">
                <a:pos x="connsiteX14126" y="connsiteY14126"/>
              </a:cxn>
              <a:cxn ang="0">
                <a:pos x="connsiteX14127" y="connsiteY14127"/>
              </a:cxn>
              <a:cxn ang="0">
                <a:pos x="connsiteX14128" y="connsiteY14128"/>
              </a:cxn>
              <a:cxn ang="0">
                <a:pos x="connsiteX14129" y="connsiteY14129"/>
              </a:cxn>
              <a:cxn ang="0">
                <a:pos x="connsiteX14130" y="connsiteY14130"/>
              </a:cxn>
              <a:cxn ang="0">
                <a:pos x="connsiteX14131" y="connsiteY14131"/>
              </a:cxn>
              <a:cxn ang="0">
                <a:pos x="connsiteX14132" y="connsiteY14132"/>
              </a:cxn>
              <a:cxn ang="0">
                <a:pos x="connsiteX14133" y="connsiteY14133"/>
              </a:cxn>
              <a:cxn ang="0">
                <a:pos x="connsiteX14134" y="connsiteY14134"/>
              </a:cxn>
              <a:cxn ang="0">
                <a:pos x="connsiteX14135" y="connsiteY14135"/>
              </a:cxn>
              <a:cxn ang="0">
                <a:pos x="connsiteX14136" y="connsiteY14136"/>
              </a:cxn>
              <a:cxn ang="0">
                <a:pos x="connsiteX14137" y="connsiteY14137"/>
              </a:cxn>
              <a:cxn ang="0">
                <a:pos x="connsiteX14138" y="connsiteY14138"/>
              </a:cxn>
              <a:cxn ang="0">
                <a:pos x="connsiteX14139" y="connsiteY14139"/>
              </a:cxn>
              <a:cxn ang="0">
                <a:pos x="connsiteX14140" y="connsiteY14140"/>
              </a:cxn>
              <a:cxn ang="0">
                <a:pos x="connsiteX14141" y="connsiteY14141"/>
              </a:cxn>
              <a:cxn ang="0">
                <a:pos x="connsiteX14142" y="connsiteY14142"/>
              </a:cxn>
              <a:cxn ang="0">
                <a:pos x="connsiteX14143" y="connsiteY14143"/>
              </a:cxn>
              <a:cxn ang="0">
                <a:pos x="connsiteX14144" y="connsiteY14144"/>
              </a:cxn>
              <a:cxn ang="0">
                <a:pos x="connsiteX14145" y="connsiteY14145"/>
              </a:cxn>
              <a:cxn ang="0">
                <a:pos x="connsiteX14146" y="connsiteY14146"/>
              </a:cxn>
              <a:cxn ang="0">
                <a:pos x="connsiteX14147" y="connsiteY14147"/>
              </a:cxn>
              <a:cxn ang="0">
                <a:pos x="connsiteX14148" y="connsiteY14148"/>
              </a:cxn>
              <a:cxn ang="0">
                <a:pos x="connsiteX14149" y="connsiteY14149"/>
              </a:cxn>
              <a:cxn ang="0">
                <a:pos x="connsiteX14150" y="connsiteY14150"/>
              </a:cxn>
              <a:cxn ang="0">
                <a:pos x="connsiteX14151" y="connsiteY14151"/>
              </a:cxn>
              <a:cxn ang="0">
                <a:pos x="connsiteX14152" y="connsiteY14152"/>
              </a:cxn>
              <a:cxn ang="0">
                <a:pos x="connsiteX14153" y="connsiteY14153"/>
              </a:cxn>
              <a:cxn ang="0">
                <a:pos x="connsiteX14154" y="connsiteY14154"/>
              </a:cxn>
              <a:cxn ang="0">
                <a:pos x="connsiteX14155" y="connsiteY14155"/>
              </a:cxn>
              <a:cxn ang="0">
                <a:pos x="connsiteX14156" y="connsiteY14156"/>
              </a:cxn>
              <a:cxn ang="0">
                <a:pos x="connsiteX14157" y="connsiteY14157"/>
              </a:cxn>
              <a:cxn ang="0">
                <a:pos x="connsiteX14158" y="connsiteY14158"/>
              </a:cxn>
              <a:cxn ang="0">
                <a:pos x="connsiteX14159" y="connsiteY14159"/>
              </a:cxn>
              <a:cxn ang="0">
                <a:pos x="connsiteX14160" y="connsiteY14160"/>
              </a:cxn>
              <a:cxn ang="0">
                <a:pos x="connsiteX14161" y="connsiteY14161"/>
              </a:cxn>
              <a:cxn ang="0">
                <a:pos x="connsiteX14162" y="connsiteY14162"/>
              </a:cxn>
              <a:cxn ang="0">
                <a:pos x="connsiteX14163" y="connsiteY14163"/>
              </a:cxn>
              <a:cxn ang="0">
                <a:pos x="connsiteX14164" y="connsiteY14164"/>
              </a:cxn>
              <a:cxn ang="0">
                <a:pos x="connsiteX14165" y="connsiteY14165"/>
              </a:cxn>
              <a:cxn ang="0">
                <a:pos x="connsiteX14166" y="connsiteY14166"/>
              </a:cxn>
              <a:cxn ang="0">
                <a:pos x="connsiteX14167" y="connsiteY14167"/>
              </a:cxn>
              <a:cxn ang="0">
                <a:pos x="connsiteX14168" y="connsiteY14168"/>
              </a:cxn>
              <a:cxn ang="0">
                <a:pos x="connsiteX14169" y="connsiteY14169"/>
              </a:cxn>
              <a:cxn ang="0">
                <a:pos x="connsiteX14170" y="connsiteY14170"/>
              </a:cxn>
              <a:cxn ang="0">
                <a:pos x="connsiteX14171" y="connsiteY14171"/>
              </a:cxn>
              <a:cxn ang="0">
                <a:pos x="connsiteX14172" y="connsiteY14172"/>
              </a:cxn>
              <a:cxn ang="0">
                <a:pos x="connsiteX14173" y="connsiteY14173"/>
              </a:cxn>
              <a:cxn ang="0">
                <a:pos x="connsiteX14174" y="connsiteY14174"/>
              </a:cxn>
              <a:cxn ang="0">
                <a:pos x="connsiteX14175" y="connsiteY14175"/>
              </a:cxn>
              <a:cxn ang="0">
                <a:pos x="connsiteX14176" y="connsiteY14176"/>
              </a:cxn>
              <a:cxn ang="0">
                <a:pos x="connsiteX14177" y="connsiteY14177"/>
              </a:cxn>
              <a:cxn ang="0">
                <a:pos x="connsiteX14178" y="connsiteY14178"/>
              </a:cxn>
              <a:cxn ang="0">
                <a:pos x="connsiteX14179" y="connsiteY14179"/>
              </a:cxn>
              <a:cxn ang="0">
                <a:pos x="connsiteX14180" y="connsiteY14180"/>
              </a:cxn>
              <a:cxn ang="0">
                <a:pos x="connsiteX14181" y="connsiteY14181"/>
              </a:cxn>
              <a:cxn ang="0">
                <a:pos x="connsiteX14182" y="connsiteY14182"/>
              </a:cxn>
              <a:cxn ang="0">
                <a:pos x="connsiteX14183" y="connsiteY14183"/>
              </a:cxn>
              <a:cxn ang="0">
                <a:pos x="connsiteX14184" y="connsiteY14184"/>
              </a:cxn>
              <a:cxn ang="0">
                <a:pos x="connsiteX14185" y="connsiteY14185"/>
              </a:cxn>
              <a:cxn ang="0">
                <a:pos x="connsiteX14186" y="connsiteY14186"/>
              </a:cxn>
              <a:cxn ang="0">
                <a:pos x="connsiteX14187" y="connsiteY14187"/>
              </a:cxn>
              <a:cxn ang="0">
                <a:pos x="connsiteX14188" y="connsiteY14188"/>
              </a:cxn>
              <a:cxn ang="0">
                <a:pos x="connsiteX14189" y="connsiteY14189"/>
              </a:cxn>
              <a:cxn ang="0">
                <a:pos x="connsiteX14190" y="connsiteY14190"/>
              </a:cxn>
              <a:cxn ang="0">
                <a:pos x="connsiteX14191" y="connsiteY14191"/>
              </a:cxn>
              <a:cxn ang="0">
                <a:pos x="connsiteX14192" y="connsiteY14192"/>
              </a:cxn>
              <a:cxn ang="0">
                <a:pos x="connsiteX14193" y="connsiteY14193"/>
              </a:cxn>
              <a:cxn ang="0">
                <a:pos x="connsiteX14194" y="connsiteY14194"/>
              </a:cxn>
              <a:cxn ang="0">
                <a:pos x="connsiteX14195" y="connsiteY14195"/>
              </a:cxn>
              <a:cxn ang="0">
                <a:pos x="connsiteX14196" y="connsiteY14196"/>
              </a:cxn>
              <a:cxn ang="0">
                <a:pos x="connsiteX14197" y="connsiteY14197"/>
              </a:cxn>
              <a:cxn ang="0">
                <a:pos x="connsiteX14198" y="connsiteY14198"/>
              </a:cxn>
              <a:cxn ang="0">
                <a:pos x="connsiteX14199" y="connsiteY14199"/>
              </a:cxn>
              <a:cxn ang="0">
                <a:pos x="connsiteX14200" y="connsiteY14200"/>
              </a:cxn>
              <a:cxn ang="0">
                <a:pos x="connsiteX14201" y="connsiteY14201"/>
              </a:cxn>
              <a:cxn ang="0">
                <a:pos x="connsiteX14202" y="connsiteY14202"/>
              </a:cxn>
              <a:cxn ang="0">
                <a:pos x="connsiteX14203" y="connsiteY14203"/>
              </a:cxn>
              <a:cxn ang="0">
                <a:pos x="connsiteX14204" y="connsiteY14204"/>
              </a:cxn>
              <a:cxn ang="0">
                <a:pos x="connsiteX14205" y="connsiteY14205"/>
              </a:cxn>
              <a:cxn ang="0">
                <a:pos x="connsiteX14206" y="connsiteY14206"/>
              </a:cxn>
              <a:cxn ang="0">
                <a:pos x="connsiteX14207" y="connsiteY14207"/>
              </a:cxn>
              <a:cxn ang="0">
                <a:pos x="connsiteX14208" y="connsiteY14208"/>
              </a:cxn>
              <a:cxn ang="0">
                <a:pos x="connsiteX14209" y="connsiteY14209"/>
              </a:cxn>
              <a:cxn ang="0">
                <a:pos x="connsiteX14210" y="connsiteY14210"/>
              </a:cxn>
              <a:cxn ang="0">
                <a:pos x="connsiteX14211" y="connsiteY14211"/>
              </a:cxn>
              <a:cxn ang="0">
                <a:pos x="connsiteX14212" y="connsiteY14212"/>
              </a:cxn>
              <a:cxn ang="0">
                <a:pos x="connsiteX14213" y="connsiteY14213"/>
              </a:cxn>
              <a:cxn ang="0">
                <a:pos x="connsiteX14214" y="connsiteY14214"/>
              </a:cxn>
              <a:cxn ang="0">
                <a:pos x="connsiteX14215" y="connsiteY14215"/>
              </a:cxn>
              <a:cxn ang="0">
                <a:pos x="connsiteX14216" y="connsiteY14216"/>
              </a:cxn>
              <a:cxn ang="0">
                <a:pos x="connsiteX14217" y="connsiteY14217"/>
              </a:cxn>
              <a:cxn ang="0">
                <a:pos x="connsiteX14218" y="connsiteY14218"/>
              </a:cxn>
              <a:cxn ang="0">
                <a:pos x="connsiteX14219" y="connsiteY14219"/>
              </a:cxn>
              <a:cxn ang="0">
                <a:pos x="connsiteX14220" y="connsiteY14220"/>
              </a:cxn>
              <a:cxn ang="0">
                <a:pos x="connsiteX14221" y="connsiteY14221"/>
              </a:cxn>
              <a:cxn ang="0">
                <a:pos x="connsiteX14222" y="connsiteY14222"/>
              </a:cxn>
              <a:cxn ang="0">
                <a:pos x="connsiteX14223" y="connsiteY14223"/>
              </a:cxn>
              <a:cxn ang="0">
                <a:pos x="connsiteX14224" y="connsiteY14224"/>
              </a:cxn>
              <a:cxn ang="0">
                <a:pos x="connsiteX14225" y="connsiteY14225"/>
              </a:cxn>
              <a:cxn ang="0">
                <a:pos x="connsiteX14226" y="connsiteY14226"/>
              </a:cxn>
              <a:cxn ang="0">
                <a:pos x="connsiteX14227" y="connsiteY14227"/>
              </a:cxn>
              <a:cxn ang="0">
                <a:pos x="connsiteX14228" y="connsiteY14228"/>
              </a:cxn>
              <a:cxn ang="0">
                <a:pos x="connsiteX14229" y="connsiteY14229"/>
              </a:cxn>
              <a:cxn ang="0">
                <a:pos x="connsiteX14230" y="connsiteY14230"/>
              </a:cxn>
              <a:cxn ang="0">
                <a:pos x="connsiteX14231" y="connsiteY14231"/>
              </a:cxn>
              <a:cxn ang="0">
                <a:pos x="connsiteX14232" y="connsiteY14232"/>
              </a:cxn>
              <a:cxn ang="0">
                <a:pos x="connsiteX14233" y="connsiteY14233"/>
              </a:cxn>
              <a:cxn ang="0">
                <a:pos x="connsiteX14234" y="connsiteY14234"/>
              </a:cxn>
              <a:cxn ang="0">
                <a:pos x="connsiteX14235" y="connsiteY14235"/>
              </a:cxn>
              <a:cxn ang="0">
                <a:pos x="connsiteX14236" y="connsiteY14236"/>
              </a:cxn>
              <a:cxn ang="0">
                <a:pos x="connsiteX14237" y="connsiteY14237"/>
              </a:cxn>
              <a:cxn ang="0">
                <a:pos x="connsiteX14238" y="connsiteY14238"/>
              </a:cxn>
              <a:cxn ang="0">
                <a:pos x="connsiteX14239" y="connsiteY14239"/>
              </a:cxn>
              <a:cxn ang="0">
                <a:pos x="connsiteX14240" y="connsiteY14240"/>
              </a:cxn>
              <a:cxn ang="0">
                <a:pos x="connsiteX14241" y="connsiteY14241"/>
              </a:cxn>
              <a:cxn ang="0">
                <a:pos x="connsiteX14242" y="connsiteY14242"/>
              </a:cxn>
              <a:cxn ang="0">
                <a:pos x="connsiteX14243" y="connsiteY14243"/>
              </a:cxn>
              <a:cxn ang="0">
                <a:pos x="connsiteX14244" y="connsiteY14244"/>
              </a:cxn>
              <a:cxn ang="0">
                <a:pos x="connsiteX14245" y="connsiteY14245"/>
              </a:cxn>
              <a:cxn ang="0">
                <a:pos x="connsiteX14246" y="connsiteY14246"/>
              </a:cxn>
              <a:cxn ang="0">
                <a:pos x="connsiteX14247" y="connsiteY14247"/>
              </a:cxn>
              <a:cxn ang="0">
                <a:pos x="connsiteX14248" y="connsiteY14248"/>
              </a:cxn>
              <a:cxn ang="0">
                <a:pos x="connsiteX14249" y="connsiteY14249"/>
              </a:cxn>
              <a:cxn ang="0">
                <a:pos x="connsiteX14250" y="connsiteY14250"/>
              </a:cxn>
              <a:cxn ang="0">
                <a:pos x="connsiteX14251" y="connsiteY14251"/>
              </a:cxn>
              <a:cxn ang="0">
                <a:pos x="connsiteX14252" y="connsiteY14252"/>
              </a:cxn>
              <a:cxn ang="0">
                <a:pos x="connsiteX14253" y="connsiteY14253"/>
              </a:cxn>
              <a:cxn ang="0">
                <a:pos x="connsiteX14254" y="connsiteY14254"/>
              </a:cxn>
              <a:cxn ang="0">
                <a:pos x="connsiteX14255" y="connsiteY14255"/>
              </a:cxn>
              <a:cxn ang="0">
                <a:pos x="connsiteX14256" y="connsiteY14256"/>
              </a:cxn>
              <a:cxn ang="0">
                <a:pos x="connsiteX14257" y="connsiteY14257"/>
              </a:cxn>
              <a:cxn ang="0">
                <a:pos x="connsiteX14258" y="connsiteY14258"/>
              </a:cxn>
              <a:cxn ang="0">
                <a:pos x="connsiteX14259" y="connsiteY14259"/>
              </a:cxn>
              <a:cxn ang="0">
                <a:pos x="connsiteX14260" y="connsiteY14260"/>
              </a:cxn>
              <a:cxn ang="0">
                <a:pos x="connsiteX14261" y="connsiteY14261"/>
              </a:cxn>
              <a:cxn ang="0">
                <a:pos x="connsiteX14262" y="connsiteY14262"/>
              </a:cxn>
              <a:cxn ang="0">
                <a:pos x="connsiteX14263" y="connsiteY14263"/>
              </a:cxn>
              <a:cxn ang="0">
                <a:pos x="connsiteX14264" y="connsiteY14264"/>
              </a:cxn>
              <a:cxn ang="0">
                <a:pos x="connsiteX14265" y="connsiteY14265"/>
              </a:cxn>
              <a:cxn ang="0">
                <a:pos x="connsiteX14266" y="connsiteY14266"/>
              </a:cxn>
              <a:cxn ang="0">
                <a:pos x="connsiteX14267" y="connsiteY14267"/>
              </a:cxn>
              <a:cxn ang="0">
                <a:pos x="connsiteX14268" y="connsiteY14268"/>
              </a:cxn>
              <a:cxn ang="0">
                <a:pos x="connsiteX14269" y="connsiteY14269"/>
              </a:cxn>
              <a:cxn ang="0">
                <a:pos x="connsiteX14270" y="connsiteY14270"/>
              </a:cxn>
              <a:cxn ang="0">
                <a:pos x="connsiteX14271" y="connsiteY14271"/>
              </a:cxn>
              <a:cxn ang="0">
                <a:pos x="connsiteX14272" y="connsiteY14272"/>
              </a:cxn>
              <a:cxn ang="0">
                <a:pos x="connsiteX14273" y="connsiteY14273"/>
              </a:cxn>
              <a:cxn ang="0">
                <a:pos x="connsiteX14274" y="connsiteY14274"/>
              </a:cxn>
              <a:cxn ang="0">
                <a:pos x="connsiteX14275" y="connsiteY14275"/>
              </a:cxn>
              <a:cxn ang="0">
                <a:pos x="connsiteX14276" y="connsiteY14276"/>
              </a:cxn>
              <a:cxn ang="0">
                <a:pos x="connsiteX14277" y="connsiteY14277"/>
              </a:cxn>
              <a:cxn ang="0">
                <a:pos x="connsiteX14278" y="connsiteY14278"/>
              </a:cxn>
              <a:cxn ang="0">
                <a:pos x="connsiteX14279" y="connsiteY14279"/>
              </a:cxn>
              <a:cxn ang="0">
                <a:pos x="connsiteX14280" y="connsiteY14280"/>
              </a:cxn>
              <a:cxn ang="0">
                <a:pos x="connsiteX14281" y="connsiteY14281"/>
              </a:cxn>
              <a:cxn ang="0">
                <a:pos x="connsiteX14282" y="connsiteY14282"/>
              </a:cxn>
              <a:cxn ang="0">
                <a:pos x="connsiteX14283" y="connsiteY14283"/>
              </a:cxn>
              <a:cxn ang="0">
                <a:pos x="connsiteX14284" y="connsiteY14284"/>
              </a:cxn>
              <a:cxn ang="0">
                <a:pos x="connsiteX14285" y="connsiteY14285"/>
              </a:cxn>
              <a:cxn ang="0">
                <a:pos x="connsiteX14286" y="connsiteY14286"/>
              </a:cxn>
              <a:cxn ang="0">
                <a:pos x="connsiteX14287" y="connsiteY14287"/>
              </a:cxn>
              <a:cxn ang="0">
                <a:pos x="connsiteX14288" y="connsiteY14288"/>
              </a:cxn>
              <a:cxn ang="0">
                <a:pos x="connsiteX14289" y="connsiteY14289"/>
              </a:cxn>
              <a:cxn ang="0">
                <a:pos x="connsiteX14290" y="connsiteY14290"/>
              </a:cxn>
              <a:cxn ang="0">
                <a:pos x="connsiteX14291" y="connsiteY14291"/>
              </a:cxn>
              <a:cxn ang="0">
                <a:pos x="connsiteX14292" y="connsiteY14292"/>
              </a:cxn>
              <a:cxn ang="0">
                <a:pos x="connsiteX14293" y="connsiteY14293"/>
              </a:cxn>
              <a:cxn ang="0">
                <a:pos x="connsiteX14294" y="connsiteY14294"/>
              </a:cxn>
              <a:cxn ang="0">
                <a:pos x="connsiteX14295" y="connsiteY14295"/>
              </a:cxn>
              <a:cxn ang="0">
                <a:pos x="connsiteX14296" y="connsiteY14296"/>
              </a:cxn>
              <a:cxn ang="0">
                <a:pos x="connsiteX14297" y="connsiteY14297"/>
              </a:cxn>
              <a:cxn ang="0">
                <a:pos x="connsiteX14298" y="connsiteY14298"/>
              </a:cxn>
              <a:cxn ang="0">
                <a:pos x="connsiteX14299" y="connsiteY14299"/>
              </a:cxn>
              <a:cxn ang="0">
                <a:pos x="connsiteX14300" y="connsiteY14300"/>
              </a:cxn>
              <a:cxn ang="0">
                <a:pos x="connsiteX14301" y="connsiteY14301"/>
              </a:cxn>
              <a:cxn ang="0">
                <a:pos x="connsiteX14302" y="connsiteY14302"/>
              </a:cxn>
              <a:cxn ang="0">
                <a:pos x="connsiteX14303" y="connsiteY14303"/>
              </a:cxn>
              <a:cxn ang="0">
                <a:pos x="connsiteX14304" y="connsiteY14304"/>
              </a:cxn>
              <a:cxn ang="0">
                <a:pos x="connsiteX14305" y="connsiteY14305"/>
              </a:cxn>
              <a:cxn ang="0">
                <a:pos x="connsiteX14306" y="connsiteY14306"/>
              </a:cxn>
              <a:cxn ang="0">
                <a:pos x="connsiteX14307" y="connsiteY14307"/>
              </a:cxn>
              <a:cxn ang="0">
                <a:pos x="connsiteX14308" y="connsiteY14308"/>
              </a:cxn>
              <a:cxn ang="0">
                <a:pos x="connsiteX14309" y="connsiteY14309"/>
              </a:cxn>
              <a:cxn ang="0">
                <a:pos x="connsiteX14310" y="connsiteY14310"/>
              </a:cxn>
              <a:cxn ang="0">
                <a:pos x="connsiteX14311" y="connsiteY14311"/>
              </a:cxn>
              <a:cxn ang="0">
                <a:pos x="connsiteX14312" y="connsiteY14312"/>
              </a:cxn>
              <a:cxn ang="0">
                <a:pos x="connsiteX14313" y="connsiteY14313"/>
              </a:cxn>
              <a:cxn ang="0">
                <a:pos x="connsiteX14314" y="connsiteY14314"/>
              </a:cxn>
              <a:cxn ang="0">
                <a:pos x="connsiteX14315" y="connsiteY14315"/>
              </a:cxn>
              <a:cxn ang="0">
                <a:pos x="connsiteX14316" y="connsiteY14316"/>
              </a:cxn>
              <a:cxn ang="0">
                <a:pos x="connsiteX14317" y="connsiteY14317"/>
              </a:cxn>
              <a:cxn ang="0">
                <a:pos x="connsiteX14318" y="connsiteY14318"/>
              </a:cxn>
              <a:cxn ang="0">
                <a:pos x="connsiteX14319" y="connsiteY14319"/>
              </a:cxn>
              <a:cxn ang="0">
                <a:pos x="connsiteX14320" y="connsiteY14320"/>
              </a:cxn>
              <a:cxn ang="0">
                <a:pos x="connsiteX14321" y="connsiteY14321"/>
              </a:cxn>
              <a:cxn ang="0">
                <a:pos x="connsiteX14322" y="connsiteY14322"/>
              </a:cxn>
              <a:cxn ang="0">
                <a:pos x="connsiteX14323" y="connsiteY14323"/>
              </a:cxn>
              <a:cxn ang="0">
                <a:pos x="connsiteX14324" y="connsiteY14324"/>
              </a:cxn>
              <a:cxn ang="0">
                <a:pos x="connsiteX14325" y="connsiteY14325"/>
              </a:cxn>
              <a:cxn ang="0">
                <a:pos x="connsiteX14326" y="connsiteY14326"/>
              </a:cxn>
              <a:cxn ang="0">
                <a:pos x="connsiteX14327" y="connsiteY14327"/>
              </a:cxn>
              <a:cxn ang="0">
                <a:pos x="connsiteX14328" y="connsiteY14328"/>
              </a:cxn>
              <a:cxn ang="0">
                <a:pos x="connsiteX14329" y="connsiteY14329"/>
              </a:cxn>
              <a:cxn ang="0">
                <a:pos x="connsiteX14330" y="connsiteY14330"/>
              </a:cxn>
              <a:cxn ang="0">
                <a:pos x="connsiteX14331" y="connsiteY14331"/>
              </a:cxn>
              <a:cxn ang="0">
                <a:pos x="connsiteX14332" y="connsiteY14332"/>
              </a:cxn>
              <a:cxn ang="0">
                <a:pos x="connsiteX14333" y="connsiteY14333"/>
              </a:cxn>
              <a:cxn ang="0">
                <a:pos x="connsiteX14334" y="connsiteY14334"/>
              </a:cxn>
              <a:cxn ang="0">
                <a:pos x="connsiteX14335" y="connsiteY14335"/>
              </a:cxn>
              <a:cxn ang="0">
                <a:pos x="connsiteX14336" y="connsiteY14336"/>
              </a:cxn>
              <a:cxn ang="0">
                <a:pos x="connsiteX14337" y="connsiteY14337"/>
              </a:cxn>
              <a:cxn ang="0">
                <a:pos x="connsiteX14338" y="connsiteY14338"/>
              </a:cxn>
              <a:cxn ang="0">
                <a:pos x="connsiteX14339" y="connsiteY14339"/>
              </a:cxn>
              <a:cxn ang="0">
                <a:pos x="connsiteX14340" y="connsiteY14340"/>
              </a:cxn>
              <a:cxn ang="0">
                <a:pos x="connsiteX14341" y="connsiteY14341"/>
              </a:cxn>
              <a:cxn ang="0">
                <a:pos x="connsiteX14342" y="connsiteY14342"/>
              </a:cxn>
              <a:cxn ang="0">
                <a:pos x="connsiteX14343" y="connsiteY14343"/>
              </a:cxn>
              <a:cxn ang="0">
                <a:pos x="connsiteX14344" y="connsiteY14344"/>
              </a:cxn>
              <a:cxn ang="0">
                <a:pos x="connsiteX14345" y="connsiteY14345"/>
              </a:cxn>
              <a:cxn ang="0">
                <a:pos x="connsiteX14346" y="connsiteY14346"/>
              </a:cxn>
              <a:cxn ang="0">
                <a:pos x="connsiteX14347" y="connsiteY14347"/>
              </a:cxn>
              <a:cxn ang="0">
                <a:pos x="connsiteX14348" y="connsiteY14348"/>
              </a:cxn>
              <a:cxn ang="0">
                <a:pos x="connsiteX14349" y="connsiteY14349"/>
              </a:cxn>
              <a:cxn ang="0">
                <a:pos x="connsiteX14350" y="connsiteY14350"/>
              </a:cxn>
              <a:cxn ang="0">
                <a:pos x="connsiteX14351" y="connsiteY14351"/>
              </a:cxn>
              <a:cxn ang="0">
                <a:pos x="connsiteX14352" y="connsiteY14352"/>
              </a:cxn>
              <a:cxn ang="0">
                <a:pos x="connsiteX14353" y="connsiteY14353"/>
              </a:cxn>
              <a:cxn ang="0">
                <a:pos x="connsiteX14354" y="connsiteY14354"/>
              </a:cxn>
              <a:cxn ang="0">
                <a:pos x="connsiteX14355" y="connsiteY14355"/>
              </a:cxn>
              <a:cxn ang="0">
                <a:pos x="connsiteX14356" y="connsiteY14356"/>
              </a:cxn>
              <a:cxn ang="0">
                <a:pos x="connsiteX14357" y="connsiteY14357"/>
              </a:cxn>
              <a:cxn ang="0">
                <a:pos x="connsiteX14358" y="connsiteY14358"/>
              </a:cxn>
              <a:cxn ang="0">
                <a:pos x="connsiteX14359" y="connsiteY14359"/>
              </a:cxn>
              <a:cxn ang="0">
                <a:pos x="connsiteX14360" y="connsiteY14360"/>
              </a:cxn>
              <a:cxn ang="0">
                <a:pos x="connsiteX14361" y="connsiteY14361"/>
              </a:cxn>
              <a:cxn ang="0">
                <a:pos x="connsiteX14362" y="connsiteY14362"/>
              </a:cxn>
              <a:cxn ang="0">
                <a:pos x="connsiteX14363" y="connsiteY14363"/>
              </a:cxn>
              <a:cxn ang="0">
                <a:pos x="connsiteX14364" y="connsiteY14364"/>
              </a:cxn>
              <a:cxn ang="0">
                <a:pos x="connsiteX14365" y="connsiteY14365"/>
              </a:cxn>
              <a:cxn ang="0">
                <a:pos x="connsiteX14366" y="connsiteY14366"/>
              </a:cxn>
              <a:cxn ang="0">
                <a:pos x="connsiteX14367" y="connsiteY14367"/>
              </a:cxn>
              <a:cxn ang="0">
                <a:pos x="connsiteX14368" y="connsiteY14368"/>
              </a:cxn>
              <a:cxn ang="0">
                <a:pos x="connsiteX14369" y="connsiteY14369"/>
              </a:cxn>
              <a:cxn ang="0">
                <a:pos x="connsiteX14370" y="connsiteY14370"/>
              </a:cxn>
              <a:cxn ang="0">
                <a:pos x="connsiteX14371" y="connsiteY14371"/>
              </a:cxn>
              <a:cxn ang="0">
                <a:pos x="connsiteX14372" y="connsiteY14372"/>
              </a:cxn>
              <a:cxn ang="0">
                <a:pos x="connsiteX14373" y="connsiteY14373"/>
              </a:cxn>
              <a:cxn ang="0">
                <a:pos x="connsiteX14374" y="connsiteY14374"/>
              </a:cxn>
              <a:cxn ang="0">
                <a:pos x="connsiteX14375" y="connsiteY14375"/>
              </a:cxn>
              <a:cxn ang="0">
                <a:pos x="connsiteX14376" y="connsiteY14376"/>
              </a:cxn>
              <a:cxn ang="0">
                <a:pos x="connsiteX14377" y="connsiteY14377"/>
              </a:cxn>
              <a:cxn ang="0">
                <a:pos x="connsiteX14378" y="connsiteY14378"/>
              </a:cxn>
              <a:cxn ang="0">
                <a:pos x="connsiteX14379" y="connsiteY14379"/>
              </a:cxn>
              <a:cxn ang="0">
                <a:pos x="connsiteX14380" y="connsiteY14380"/>
              </a:cxn>
              <a:cxn ang="0">
                <a:pos x="connsiteX14381" y="connsiteY14381"/>
              </a:cxn>
              <a:cxn ang="0">
                <a:pos x="connsiteX14382" y="connsiteY14382"/>
              </a:cxn>
              <a:cxn ang="0">
                <a:pos x="connsiteX14383" y="connsiteY14383"/>
              </a:cxn>
              <a:cxn ang="0">
                <a:pos x="connsiteX14384" y="connsiteY14384"/>
              </a:cxn>
              <a:cxn ang="0">
                <a:pos x="connsiteX14385" y="connsiteY14385"/>
              </a:cxn>
              <a:cxn ang="0">
                <a:pos x="connsiteX14386" y="connsiteY14386"/>
              </a:cxn>
              <a:cxn ang="0">
                <a:pos x="connsiteX14387" y="connsiteY14387"/>
              </a:cxn>
              <a:cxn ang="0">
                <a:pos x="connsiteX14388" y="connsiteY14388"/>
              </a:cxn>
              <a:cxn ang="0">
                <a:pos x="connsiteX14389" y="connsiteY14389"/>
              </a:cxn>
              <a:cxn ang="0">
                <a:pos x="connsiteX14390" y="connsiteY14390"/>
              </a:cxn>
              <a:cxn ang="0">
                <a:pos x="connsiteX14391" y="connsiteY14391"/>
              </a:cxn>
              <a:cxn ang="0">
                <a:pos x="connsiteX14392" y="connsiteY14392"/>
              </a:cxn>
              <a:cxn ang="0">
                <a:pos x="connsiteX14393" y="connsiteY14393"/>
              </a:cxn>
              <a:cxn ang="0">
                <a:pos x="connsiteX14394" y="connsiteY14394"/>
              </a:cxn>
              <a:cxn ang="0">
                <a:pos x="connsiteX14395" y="connsiteY14395"/>
              </a:cxn>
              <a:cxn ang="0">
                <a:pos x="connsiteX14396" y="connsiteY14396"/>
              </a:cxn>
              <a:cxn ang="0">
                <a:pos x="connsiteX14397" y="connsiteY14397"/>
              </a:cxn>
              <a:cxn ang="0">
                <a:pos x="connsiteX14398" y="connsiteY14398"/>
              </a:cxn>
              <a:cxn ang="0">
                <a:pos x="connsiteX14399" y="connsiteY14399"/>
              </a:cxn>
              <a:cxn ang="0">
                <a:pos x="connsiteX14400" y="connsiteY14400"/>
              </a:cxn>
              <a:cxn ang="0">
                <a:pos x="connsiteX14401" y="connsiteY14401"/>
              </a:cxn>
              <a:cxn ang="0">
                <a:pos x="connsiteX14402" y="connsiteY14402"/>
              </a:cxn>
              <a:cxn ang="0">
                <a:pos x="connsiteX14403" y="connsiteY14403"/>
              </a:cxn>
              <a:cxn ang="0">
                <a:pos x="connsiteX14404" y="connsiteY14404"/>
              </a:cxn>
              <a:cxn ang="0">
                <a:pos x="connsiteX14405" y="connsiteY14405"/>
              </a:cxn>
              <a:cxn ang="0">
                <a:pos x="connsiteX14406" y="connsiteY14406"/>
              </a:cxn>
              <a:cxn ang="0">
                <a:pos x="connsiteX14407" y="connsiteY14407"/>
              </a:cxn>
              <a:cxn ang="0">
                <a:pos x="connsiteX14408" y="connsiteY14408"/>
              </a:cxn>
              <a:cxn ang="0">
                <a:pos x="connsiteX14409" y="connsiteY14409"/>
              </a:cxn>
              <a:cxn ang="0">
                <a:pos x="connsiteX14410" y="connsiteY14410"/>
              </a:cxn>
              <a:cxn ang="0">
                <a:pos x="connsiteX14411" y="connsiteY14411"/>
              </a:cxn>
              <a:cxn ang="0">
                <a:pos x="connsiteX14412" y="connsiteY14412"/>
              </a:cxn>
              <a:cxn ang="0">
                <a:pos x="connsiteX14413" y="connsiteY14413"/>
              </a:cxn>
              <a:cxn ang="0">
                <a:pos x="connsiteX14414" y="connsiteY14414"/>
              </a:cxn>
              <a:cxn ang="0">
                <a:pos x="connsiteX14415" y="connsiteY14415"/>
              </a:cxn>
              <a:cxn ang="0">
                <a:pos x="connsiteX14416" y="connsiteY14416"/>
              </a:cxn>
              <a:cxn ang="0">
                <a:pos x="connsiteX14417" y="connsiteY14417"/>
              </a:cxn>
              <a:cxn ang="0">
                <a:pos x="connsiteX14418" y="connsiteY14418"/>
              </a:cxn>
              <a:cxn ang="0">
                <a:pos x="connsiteX14419" y="connsiteY14419"/>
              </a:cxn>
              <a:cxn ang="0">
                <a:pos x="connsiteX14420" y="connsiteY14420"/>
              </a:cxn>
              <a:cxn ang="0">
                <a:pos x="connsiteX14421" y="connsiteY14421"/>
              </a:cxn>
              <a:cxn ang="0">
                <a:pos x="connsiteX14422" y="connsiteY14422"/>
              </a:cxn>
              <a:cxn ang="0">
                <a:pos x="connsiteX14423" y="connsiteY14423"/>
              </a:cxn>
              <a:cxn ang="0">
                <a:pos x="connsiteX14424" y="connsiteY14424"/>
              </a:cxn>
              <a:cxn ang="0">
                <a:pos x="connsiteX14425" y="connsiteY14425"/>
              </a:cxn>
              <a:cxn ang="0">
                <a:pos x="connsiteX14426" y="connsiteY14426"/>
              </a:cxn>
              <a:cxn ang="0">
                <a:pos x="connsiteX14427" y="connsiteY14427"/>
              </a:cxn>
              <a:cxn ang="0">
                <a:pos x="connsiteX14428" y="connsiteY14428"/>
              </a:cxn>
              <a:cxn ang="0">
                <a:pos x="connsiteX14429" y="connsiteY14429"/>
              </a:cxn>
              <a:cxn ang="0">
                <a:pos x="connsiteX14430" y="connsiteY14430"/>
              </a:cxn>
              <a:cxn ang="0">
                <a:pos x="connsiteX14431" y="connsiteY14431"/>
              </a:cxn>
              <a:cxn ang="0">
                <a:pos x="connsiteX14432" y="connsiteY14432"/>
              </a:cxn>
              <a:cxn ang="0">
                <a:pos x="connsiteX14433" y="connsiteY14433"/>
              </a:cxn>
              <a:cxn ang="0">
                <a:pos x="connsiteX14434" y="connsiteY14434"/>
              </a:cxn>
              <a:cxn ang="0">
                <a:pos x="connsiteX14435" y="connsiteY14435"/>
              </a:cxn>
              <a:cxn ang="0">
                <a:pos x="connsiteX14436" y="connsiteY14436"/>
              </a:cxn>
              <a:cxn ang="0">
                <a:pos x="connsiteX14437" y="connsiteY14437"/>
              </a:cxn>
              <a:cxn ang="0">
                <a:pos x="connsiteX14438" y="connsiteY14438"/>
              </a:cxn>
              <a:cxn ang="0">
                <a:pos x="connsiteX14439" y="connsiteY14439"/>
              </a:cxn>
              <a:cxn ang="0">
                <a:pos x="connsiteX14440" y="connsiteY14440"/>
              </a:cxn>
              <a:cxn ang="0">
                <a:pos x="connsiteX14441" y="connsiteY14441"/>
              </a:cxn>
              <a:cxn ang="0">
                <a:pos x="connsiteX14442" y="connsiteY14442"/>
              </a:cxn>
              <a:cxn ang="0">
                <a:pos x="connsiteX14443" y="connsiteY14443"/>
              </a:cxn>
              <a:cxn ang="0">
                <a:pos x="connsiteX14444" y="connsiteY14444"/>
              </a:cxn>
              <a:cxn ang="0">
                <a:pos x="connsiteX14445" y="connsiteY14445"/>
              </a:cxn>
              <a:cxn ang="0">
                <a:pos x="connsiteX14446" y="connsiteY14446"/>
              </a:cxn>
              <a:cxn ang="0">
                <a:pos x="connsiteX14447" y="connsiteY14447"/>
              </a:cxn>
              <a:cxn ang="0">
                <a:pos x="connsiteX14448" y="connsiteY14448"/>
              </a:cxn>
              <a:cxn ang="0">
                <a:pos x="connsiteX14449" y="connsiteY14449"/>
              </a:cxn>
              <a:cxn ang="0">
                <a:pos x="connsiteX14450" y="connsiteY14450"/>
              </a:cxn>
              <a:cxn ang="0">
                <a:pos x="connsiteX14451" y="connsiteY14451"/>
              </a:cxn>
              <a:cxn ang="0">
                <a:pos x="connsiteX14452" y="connsiteY14452"/>
              </a:cxn>
              <a:cxn ang="0">
                <a:pos x="connsiteX14453" y="connsiteY14453"/>
              </a:cxn>
              <a:cxn ang="0">
                <a:pos x="connsiteX14454" y="connsiteY14454"/>
              </a:cxn>
              <a:cxn ang="0">
                <a:pos x="connsiteX14455" y="connsiteY14455"/>
              </a:cxn>
              <a:cxn ang="0">
                <a:pos x="connsiteX14456" y="connsiteY14456"/>
              </a:cxn>
              <a:cxn ang="0">
                <a:pos x="connsiteX14457" y="connsiteY14457"/>
              </a:cxn>
              <a:cxn ang="0">
                <a:pos x="connsiteX14458" y="connsiteY14458"/>
              </a:cxn>
              <a:cxn ang="0">
                <a:pos x="connsiteX14459" y="connsiteY14459"/>
              </a:cxn>
              <a:cxn ang="0">
                <a:pos x="connsiteX14460" y="connsiteY14460"/>
              </a:cxn>
              <a:cxn ang="0">
                <a:pos x="connsiteX14461" y="connsiteY14461"/>
              </a:cxn>
              <a:cxn ang="0">
                <a:pos x="connsiteX14462" y="connsiteY14462"/>
              </a:cxn>
              <a:cxn ang="0">
                <a:pos x="connsiteX14463" y="connsiteY14463"/>
              </a:cxn>
              <a:cxn ang="0">
                <a:pos x="connsiteX14464" y="connsiteY14464"/>
              </a:cxn>
              <a:cxn ang="0">
                <a:pos x="connsiteX14465" y="connsiteY14465"/>
              </a:cxn>
              <a:cxn ang="0">
                <a:pos x="connsiteX14466" y="connsiteY14466"/>
              </a:cxn>
              <a:cxn ang="0">
                <a:pos x="connsiteX14467" y="connsiteY14467"/>
              </a:cxn>
              <a:cxn ang="0">
                <a:pos x="connsiteX14468" y="connsiteY14468"/>
              </a:cxn>
              <a:cxn ang="0">
                <a:pos x="connsiteX14469" y="connsiteY14469"/>
              </a:cxn>
              <a:cxn ang="0">
                <a:pos x="connsiteX14470" y="connsiteY14470"/>
              </a:cxn>
              <a:cxn ang="0">
                <a:pos x="connsiteX14471" y="connsiteY14471"/>
              </a:cxn>
              <a:cxn ang="0">
                <a:pos x="connsiteX14472" y="connsiteY14472"/>
              </a:cxn>
              <a:cxn ang="0">
                <a:pos x="connsiteX14473" y="connsiteY14473"/>
              </a:cxn>
              <a:cxn ang="0">
                <a:pos x="connsiteX14474" y="connsiteY14474"/>
              </a:cxn>
              <a:cxn ang="0">
                <a:pos x="connsiteX14475" y="connsiteY14475"/>
              </a:cxn>
              <a:cxn ang="0">
                <a:pos x="connsiteX14476" y="connsiteY14476"/>
              </a:cxn>
              <a:cxn ang="0">
                <a:pos x="connsiteX14477" y="connsiteY14477"/>
              </a:cxn>
              <a:cxn ang="0">
                <a:pos x="connsiteX14478" y="connsiteY14478"/>
              </a:cxn>
              <a:cxn ang="0">
                <a:pos x="connsiteX14479" y="connsiteY14479"/>
              </a:cxn>
              <a:cxn ang="0">
                <a:pos x="connsiteX14480" y="connsiteY14480"/>
              </a:cxn>
              <a:cxn ang="0">
                <a:pos x="connsiteX14481" y="connsiteY14481"/>
              </a:cxn>
              <a:cxn ang="0">
                <a:pos x="connsiteX14482" y="connsiteY14482"/>
              </a:cxn>
              <a:cxn ang="0">
                <a:pos x="connsiteX14483" y="connsiteY14483"/>
              </a:cxn>
              <a:cxn ang="0">
                <a:pos x="connsiteX14484" y="connsiteY14484"/>
              </a:cxn>
              <a:cxn ang="0">
                <a:pos x="connsiteX14485" y="connsiteY14485"/>
              </a:cxn>
              <a:cxn ang="0">
                <a:pos x="connsiteX14486" y="connsiteY14486"/>
              </a:cxn>
              <a:cxn ang="0">
                <a:pos x="connsiteX14487" y="connsiteY14487"/>
              </a:cxn>
              <a:cxn ang="0">
                <a:pos x="connsiteX14488" y="connsiteY14488"/>
              </a:cxn>
              <a:cxn ang="0">
                <a:pos x="connsiteX14489" y="connsiteY14489"/>
              </a:cxn>
              <a:cxn ang="0">
                <a:pos x="connsiteX14490" y="connsiteY14490"/>
              </a:cxn>
              <a:cxn ang="0">
                <a:pos x="connsiteX14491" y="connsiteY14491"/>
              </a:cxn>
              <a:cxn ang="0">
                <a:pos x="connsiteX14492" y="connsiteY14492"/>
              </a:cxn>
              <a:cxn ang="0">
                <a:pos x="connsiteX14493" y="connsiteY14493"/>
              </a:cxn>
              <a:cxn ang="0">
                <a:pos x="connsiteX14494" y="connsiteY14494"/>
              </a:cxn>
              <a:cxn ang="0">
                <a:pos x="connsiteX14495" y="connsiteY14495"/>
              </a:cxn>
              <a:cxn ang="0">
                <a:pos x="connsiteX14496" y="connsiteY14496"/>
              </a:cxn>
              <a:cxn ang="0">
                <a:pos x="connsiteX14497" y="connsiteY14497"/>
              </a:cxn>
              <a:cxn ang="0">
                <a:pos x="connsiteX14498" y="connsiteY14498"/>
              </a:cxn>
              <a:cxn ang="0">
                <a:pos x="connsiteX14499" y="connsiteY14499"/>
              </a:cxn>
              <a:cxn ang="0">
                <a:pos x="connsiteX14500" y="connsiteY14500"/>
              </a:cxn>
              <a:cxn ang="0">
                <a:pos x="connsiteX14501" y="connsiteY14501"/>
              </a:cxn>
              <a:cxn ang="0">
                <a:pos x="connsiteX14502" y="connsiteY14502"/>
              </a:cxn>
              <a:cxn ang="0">
                <a:pos x="connsiteX14503" y="connsiteY14503"/>
              </a:cxn>
              <a:cxn ang="0">
                <a:pos x="connsiteX14504" y="connsiteY14504"/>
              </a:cxn>
              <a:cxn ang="0">
                <a:pos x="connsiteX14505" y="connsiteY14505"/>
              </a:cxn>
              <a:cxn ang="0">
                <a:pos x="connsiteX14506" y="connsiteY14506"/>
              </a:cxn>
              <a:cxn ang="0">
                <a:pos x="connsiteX14507" y="connsiteY14507"/>
              </a:cxn>
              <a:cxn ang="0">
                <a:pos x="connsiteX14508" y="connsiteY14508"/>
              </a:cxn>
              <a:cxn ang="0">
                <a:pos x="connsiteX14509" y="connsiteY14509"/>
              </a:cxn>
              <a:cxn ang="0">
                <a:pos x="connsiteX14510" y="connsiteY14510"/>
              </a:cxn>
              <a:cxn ang="0">
                <a:pos x="connsiteX14511" y="connsiteY14511"/>
              </a:cxn>
              <a:cxn ang="0">
                <a:pos x="connsiteX14512" y="connsiteY14512"/>
              </a:cxn>
              <a:cxn ang="0">
                <a:pos x="connsiteX14513" y="connsiteY14513"/>
              </a:cxn>
              <a:cxn ang="0">
                <a:pos x="connsiteX14514" y="connsiteY14514"/>
              </a:cxn>
              <a:cxn ang="0">
                <a:pos x="connsiteX14515" y="connsiteY14515"/>
              </a:cxn>
              <a:cxn ang="0">
                <a:pos x="connsiteX14516" y="connsiteY14516"/>
              </a:cxn>
              <a:cxn ang="0">
                <a:pos x="connsiteX14517" y="connsiteY14517"/>
              </a:cxn>
              <a:cxn ang="0">
                <a:pos x="connsiteX14518" y="connsiteY14518"/>
              </a:cxn>
              <a:cxn ang="0">
                <a:pos x="connsiteX14519" y="connsiteY14519"/>
              </a:cxn>
              <a:cxn ang="0">
                <a:pos x="connsiteX14520" y="connsiteY14520"/>
              </a:cxn>
              <a:cxn ang="0">
                <a:pos x="connsiteX14521" y="connsiteY14521"/>
              </a:cxn>
              <a:cxn ang="0">
                <a:pos x="connsiteX14522" y="connsiteY14522"/>
              </a:cxn>
              <a:cxn ang="0">
                <a:pos x="connsiteX14523" y="connsiteY14523"/>
              </a:cxn>
              <a:cxn ang="0">
                <a:pos x="connsiteX14524" y="connsiteY14524"/>
              </a:cxn>
              <a:cxn ang="0">
                <a:pos x="connsiteX14525" y="connsiteY14525"/>
              </a:cxn>
              <a:cxn ang="0">
                <a:pos x="connsiteX14526" y="connsiteY14526"/>
              </a:cxn>
              <a:cxn ang="0">
                <a:pos x="connsiteX14527" y="connsiteY14527"/>
              </a:cxn>
              <a:cxn ang="0">
                <a:pos x="connsiteX14528" y="connsiteY14528"/>
              </a:cxn>
              <a:cxn ang="0">
                <a:pos x="connsiteX14529" y="connsiteY14529"/>
              </a:cxn>
              <a:cxn ang="0">
                <a:pos x="connsiteX14530" y="connsiteY14530"/>
              </a:cxn>
              <a:cxn ang="0">
                <a:pos x="connsiteX14531" y="connsiteY14531"/>
              </a:cxn>
              <a:cxn ang="0">
                <a:pos x="connsiteX14532" y="connsiteY14532"/>
              </a:cxn>
              <a:cxn ang="0">
                <a:pos x="connsiteX14533" y="connsiteY14533"/>
              </a:cxn>
              <a:cxn ang="0">
                <a:pos x="connsiteX14534" y="connsiteY14534"/>
              </a:cxn>
              <a:cxn ang="0">
                <a:pos x="connsiteX14535" y="connsiteY14535"/>
              </a:cxn>
              <a:cxn ang="0">
                <a:pos x="connsiteX14536" y="connsiteY14536"/>
              </a:cxn>
              <a:cxn ang="0">
                <a:pos x="connsiteX14537" y="connsiteY14537"/>
              </a:cxn>
              <a:cxn ang="0">
                <a:pos x="connsiteX14538" y="connsiteY14538"/>
              </a:cxn>
              <a:cxn ang="0">
                <a:pos x="connsiteX14539" y="connsiteY14539"/>
              </a:cxn>
              <a:cxn ang="0">
                <a:pos x="connsiteX14540" y="connsiteY14540"/>
              </a:cxn>
              <a:cxn ang="0">
                <a:pos x="connsiteX14541" y="connsiteY14541"/>
              </a:cxn>
              <a:cxn ang="0">
                <a:pos x="connsiteX14542" y="connsiteY14542"/>
              </a:cxn>
              <a:cxn ang="0">
                <a:pos x="connsiteX14543" y="connsiteY14543"/>
              </a:cxn>
              <a:cxn ang="0">
                <a:pos x="connsiteX14544" y="connsiteY14544"/>
              </a:cxn>
              <a:cxn ang="0">
                <a:pos x="connsiteX14545" y="connsiteY14545"/>
              </a:cxn>
              <a:cxn ang="0">
                <a:pos x="connsiteX14546" y="connsiteY14546"/>
              </a:cxn>
              <a:cxn ang="0">
                <a:pos x="connsiteX14547" y="connsiteY14547"/>
              </a:cxn>
              <a:cxn ang="0">
                <a:pos x="connsiteX14548" y="connsiteY14548"/>
              </a:cxn>
              <a:cxn ang="0">
                <a:pos x="connsiteX14549" y="connsiteY14549"/>
              </a:cxn>
              <a:cxn ang="0">
                <a:pos x="connsiteX14550" y="connsiteY14550"/>
              </a:cxn>
              <a:cxn ang="0">
                <a:pos x="connsiteX14551" y="connsiteY14551"/>
              </a:cxn>
              <a:cxn ang="0">
                <a:pos x="connsiteX14552" y="connsiteY14552"/>
              </a:cxn>
              <a:cxn ang="0">
                <a:pos x="connsiteX14553" y="connsiteY14553"/>
              </a:cxn>
              <a:cxn ang="0">
                <a:pos x="connsiteX14554" y="connsiteY14554"/>
              </a:cxn>
              <a:cxn ang="0">
                <a:pos x="connsiteX14555" y="connsiteY14555"/>
              </a:cxn>
              <a:cxn ang="0">
                <a:pos x="connsiteX14556" y="connsiteY14556"/>
              </a:cxn>
              <a:cxn ang="0">
                <a:pos x="connsiteX14557" y="connsiteY14557"/>
              </a:cxn>
              <a:cxn ang="0">
                <a:pos x="connsiteX14558" y="connsiteY14558"/>
              </a:cxn>
              <a:cxn ang="0">
                <a:pos x="connsiteX14559" y="connsiteY14559"/>
              </a:cxn>
              <a:cxn ang="0">
                <a:pos x="connsiteX14560" y="connsiteY14560"/>
              </a:cxn>
              <a:cxn ang="0">
                <a:pos x="connsiteX14561" y="connsiteY14561"/>
              </a:cxn>
              <a:cxn ang="0">
                <a:pos x="connsiteX14562" y="connsiteY14562"/>
              </a:cxn>
              <a:cxn ang="0">
                <a:pos x="connsiteX14563" y="connsiteY14563"/>
              </a:cxn>
              <a:cxn ang="0">
                <a:pos x="connsiteX14564" y="connsiteY14564"/>
              </a:cxn>
              <a:cxn ang="0">
                <a:pos x="connsiteX14565" y="connsiteY14565"/>
              </a:cxn>
              <a:cxn ang="0">
                <a:pos x="connsiteX14566" y="connsiteY14566"/>
              </a:cxn>
              <a:cxn ang="0">
                <a:pos x="connsiteX14567" y="connsiteY14567"/>
              </a:cxn>
              <a:cxn ang="0">
                <a:pos x="connsiteX14568" y="connsiteY14568"/>
              </a:cxn>
              <a:cxn ang="0">
                <a:pos x="connsiteX14569" y="connsiteY14569"/>
              </a:cxn>
              <a:cxn ang="0">
                <a:pos x="connsiteX14570" y="connsiteY14570"/>
              </a:cxn>
              <a:cxn ang="0">
                <a:pos x="connsiteX14571" y="connsiteY14571"/>
              </a:cxn>
              <a:cxn ang="0">
                <a:pos x="connsiteX14572" y="connsiteY14572"/>
              </a:cxn>
              <a:cxn ang="0">
                <a:pos x="connsiteX14573" y="connsiteY14573"/>
              </a:cxn>
              <a:cxn ang="0">
                <a:pos x="connsiteX14574" y="connsiteY14574"/>
              </a:cxn>
              <a:cxn ang="0">
                <a:pos x="connsiteX14575" y="connsiteY14575"/>
              </a:cxn>
              <a:cxn ang="0">
                <a:pos x="connsiteX14576" y="connsiteY14576"/>
              </a:cxn>
              <a:cxn ang="0">
                <a:pos x="connsiteX14577" y="connsiteY14577"/>
              </a:cxn>
              <a:cxn ang="0">
                <a:pos x="connsiteX14578" y="connsiteY14578"/>
              </a:cxn>
              <a:cxn ang="0">
                <a:pos x="connsiteX14579" y="connsiteY14579"/>
              </a:cxn>
              <a:cxn ang="0">
                <a:pos x="connsiteX14580" y="connsiteY14580"/>
              </a:cxn>
              <a:cxn ang="0">
                <a:pos x="connsiteX14581" y="connsiteY14581"/>
              </a:cxn>
              <a:cxn ang="0">
                <a:pos x="connsiteX14582" y="connsiteY14582"/>
              </a:cxn>
              <a:cxn ang="0">
                <a:pos x="connsiteX14583" y="connsiteY14583"/>
              </a:cxn>
              <a:cxn ang="0">
                <a:pos x="connsiteX14584" y="connsiteY14584"/>
              </a:cxn>
              <a:cxn ang="0">
                <a:pos x="connsiteX14585" y="connsiteY14585"/>
              </a:cxn>
              <a:cxn ang="0">
                <a:pos x="connsiteX14586" y="connsiteY14586"/>
              </a:cxn>
              <a:cxn ang="0">
                <a:pos x="connsiteX14587" y="connsiteY14587"/>
              </a:cxn>
              <a:cxn ang="0">
                <a:pos x="connsiteX14588" y="connsiteY14588"/>
              </a:cxn>
              <a:cxn ang="0">
                <a:pos x="connsiteX14589" y="connsiteY14589"/>
              </a:cxn>
              <a:cxn ang="0">
                <a:pos x="connsiteX14590" y="connsiteY14590"/>
              </a:cxn>
              <a:cxn ang="0">
                <a:pos x="connsiteX14591" y="connsiteY14591"/>
              </a:cxn>
              <a:cxn ang="0">
                <a:pos x="connsiteX14592" y="connsiteY14592"/>
              </a:cxn>
              <a:cxn ang="0">
                <a:pos x="connsiteX14593" y="connsiteY14593"/>
              </a:cxn>
              <a:cxn ang="0">
                <a:pos x="connsiteX14594" y="connsiteY14594"/>
              </a:cxn>
              <a:cxn ang="0">
                <a:pos x="connsiteX14595" y="connsiteY14595"/>
              </a:cxn>
              <a:cxn ang="0">
                <a:pos x="connsiteX14596" y="connsiteY14596"/>
              </a:cxn>
              <a:cxn ang="0">
                <a:pos x="connsiteX14597" y="connsiteY14597"/>
              </a:cxn>
              <a:cxn ang="0">
                <a:pos x="connsiteX14598" y="connsiteY14598"/>
              </a:cxn>
              <a:cxn ang="0">
                <a:pos x="connsiteX14599" y="connsiteY14599"/>
              </a:cxn>
              <a:cxn ang="0">
                <a:pos x="connsiteX14600" y="connsiteY14600"/>
              </a:cxn>
              <a:cxn ang="0">
                <a:pos x="connsiteX14601" y="connsiteY14601"/>
              </a:cxn>
              <a:cxn ang="0">
                <a:pos x="connsiteX14602" y="connsiteY14602"/>
              </a:cxn>
              <a:cxn ang="0">
                <a:pos x="connsiteX14603" y="connsiteY14603"/>
              </a:cxn>
              <a:cxn ang="0">
                <a:pos x="connsiteX14604" y="connsiteY14604"/>
              </a:cxn>
              <a:cxn ang="0">
                <a:pos x="connsiteX14605" y="connsiteY14605"/>
              </a:cxn>
              <a:cxn ang="0">
                <a:pos x="connsiteX14606" y="connsiteY14606"/>
              </a:cxn>
              <a:cxn ang="0">
                <a:pos x="connsiteX14607" y="connsiteY14607"/>
              </a:cxn>
              <a:cxn ang="0">
                <a:pos x="connsiteX14608" y="connsiteY14608"/>
              </a:cxn>
              <a:cxn ang="0">
                <a:pos x="connsiteX14609" y="connsiteY14609"/>
              </a:cxn>
              <a:cxn ang="0">
                <a:pos x="connsiteX14610" y="connsiteY14610"/>
              </a:cxn>
              <a:cxn ang="0">
                <a:pos x="connsiteX14611" y="connsiteY14611"/>
              </a:cxn>
              <a:cxn ang="0">
                <a:pos x="connsiteX14612" y="connsiteY14612"/>
              </a:cxn>
              <a:cxn ang="0">
                <a:pos x="connsiteX14613" y="connsiteY14613"/>
              </a:cxn>
              <a:cxn ang="0">
                <a:pos x="connsiteX14614" y="connsiteY14614"/>
              </a:cxn>
              <a:cxn ang="0">
                <a:pos x="connsiteX14615" y="connsiteY14615"/>
              </a:cxn>
              <a:cxn ang="0">
                <a:pos x="connsiteX14616" y="connsiteY14616"/>
              </a:cxn>
              <a:cxn ang="0">
                <a:pos x="connsiteX14617" y="connsiteY14617"/>
              </a:cxn>
              <a:cxn ang="0">
                <a:pos x="connsiteX14618" y="connsiteY14618"/>
              </a:cxn>
              <a:cxn ang="0">
                <a:pos x="connsiteX14619" y="connsiteY14619"/>
              </a:cxn>
              <a:cxn ang="0">
                <a:pos x="connsiteX14620" y="connsiteY14620"/>
              </a:cxn>
              <a:cxn ang="0">
                <a:pos x="connsiteX14621" y="connsiteY14621"/>
              </a:cxn>
              <a:cxn ang="0">
                <a:pos x="connsiteX14622" y="connsiteY14622"/>
              </a:cxn>
              <a:cxn ang="0">
                <a:pos x="connsiteX14623" y="connsiteY14623"/>
              </a:cxn>
              <a:cxn ang="0">
                <a:pos x="connsiteX14624" y="connsiteY14624"/>
              </a:cxn>
              <a:cxn ang="0">
                <a:pos x="connsiteX14625" y="connsiteY14625"/>
              </a:cxn>
              <a:cxn ang="0">
                <a:pos x="connsiteX14626" y="connsiteY14626"/>
              </a:cxn>
              <a:cxn ang="0">
                <a:pos x="connsiteX14627" y="connsiteY14627"/>
              </a:cxn>
              <a:cxn ang="0">
                <a:pos x="connsiteX14628" y="connsiteY14628"/>
              </a:cxn>
              <a:cxn ang="0">
                <a:pos x="connsiteX14629" y="connsiteY14629"/>
              </a:cxn>
              <a:cxn ang="0">
                <a:pos x="connsiteX14630" y="connsiteY14630"/>
              </a:cxn>
              <a:cxn ang="0">
                <a:pos x="connsiteX14631" y="connsiteY14631"/>
              </a:cxn>
              <a:cxn ang="0">
                <a:pos x="connsiteX14632" y="connsiteY14632"/>
              </a:cxn>
              <a:cxn ang="0">
                <a:pos x="connsiteX14633" y="connsiteY14633"/>
              </a:cxn>
              <a:cxn ang="0">
                <a:pos x="connsiteX14634" y="connsiteY14634"/>
              </a:cxn>
              <a:cxn ang="0">
                <a:pos x="connsiteX14635" y="connsiteY14635"/>
              </a:cxn>
              <a:cxn ang="0">
                <a:pos x="connsiteX14636" y="connsiteY14636"/>
              </a:cxn>
              <a:cxn ang="0">
                <a:pos x="connsiteX14637" y="connsiteY14637"/>
              </a:cxn>
              <a:cxn ang="0">
                <a:pos x="connsiteX14638" y="connsiteY14638"/>
              </a:cxn>
              <a:cxn ang="0">
                <a:pos x="connsiteX14639" y="connsiteY14639"/>
              </a:cxn>
              <a:cxn ang="0">
                <a:pos x="connsiteX14640" y="connsiteY14640"/>
              </a:cxn>
              <a:cxn ang="0">
                <a:pos x="connsiteX14641" y="connsiteY14641"/>
              </a:cxn>
              <a:cxn ang="0">
                <a:pos x="connsiteX14642" y="connsiteY14642"/>
              </a:cxn>
              <a:cxn ang="0">
                <a:pos x="connsiteX14643" y="connsiteY14643"/>
              </a:cxn>
              <a:cxn ang="0">
                <a:pos x="connsiteX14644" y="connsiteY14644"/>
              </a:cxn>
              <a:cxn ang="0">
                <a:pos x="connsiteX14645" y="connsiteY14645"/>
              </a:cxn>
              <a:cxn ang="0">
                <a:pos x="connsiteX14646" y="connsiteY14646"/>
              </a:cxn>
              <a:cxn ang="0">
                <a:pos x="connsiteX14647" y="connsiteY14647"/>
              </a:cxn>
              <a:cxn ang="0">
                <a:pos x="connsiteX14648" y="connsiteY14648"/>
              </a:cxn>
              <a:cxn ang="0">
                <a:pos x="connsiteX14649" y="connsiteY14649"/>
              </a:cxn>
              <a:cxn ang="0">
                <a:pos x="connsiteX14650" y="connsiteY14650"/>
              </a:cxn>
              <a:cxn ang="0">
                <a:pos x="connsiteX14651" y="connsiteY14651"/>
              </a:cxn>
              <a:cxn ang="0">
                <a:pos x="connsiteX14652" y="connsiteY14652"/>
              </a:cxn>
              <a:cxn ang="0">
                <a:pos x="connsiteX14653" y="connsiteY14653"/>
              </a:cxn>
              <a:cxn ang="0">
                <a:pos x="connsiteX14654" y="connsiteY14654"/>
              </a:cxn>
              <a:cxn ang="0">
                <a:pos x="connsiteX14655" y="connsiteY14655"/>
              </a:cxn>
              <a:cxn ang="0">
                <a:pos x="connsiteX14656" y="connsiteY14656"/>
              </a:cxn>
              <a:cxn ang="0">
                <a:pos x="connsiteX14657" y="connsiteY14657"/>
              </a:cxn>
              <a:cxn ang="0">
                <a:pos x="connsiteX14658" y="connsiteY14658"/>
              </a:cxn>
              <a:cxn ang="0">
                <a:pos x="connsiteX14659" y="connsiteY14659"/>
              </a:cxn>
              <a:cxn ang="0">
                <a:pos x="connsiteX14660" y="connsiteY14660"/>
              </a:cxn>
              <a:cxn ang="0">
                <a:pos x="connsiteX14661" y="connsiteY14661"/>
              </a:cxn>
              <a:cxn ang="0">
                <a:pos x="connsiteX14662" y="connsiteY14662"/>
              </a:cxn>
              <a:cxn ang="0">
                <a:pos x="connsiteX14663" y="connsiteY14663"/>
              </a:cxn>
              <a:cxn ang="0">
                <a:pos x="connsiteX14664" y="connsiteY14664"/>
              </a:cxn>
              <a:cxn ang="0">
                <a:pos x="connsiteX14665" y="connsiteY14665"/>
              </a:cxn>
              <a:cxn ang="0">
                <a:pos x="connsiteX14666" y="connsiteY14666"/>
              </a:cxn>
              <a:cxn ang="0">
                <a:pos x="connsiteX14667" y="connsiteY14667"/>
              </a:cxn>
              <a:cxn ang="0">
                <a:pos x="connsiteX14668" y="connsiteY14668"/>
              </a:cxn>
              <a:cxn ang="0">
                <a:pos x="connsiteX14669" y="connsiteY14669"/>
              </a:cxn>
              <a:cxn ang="0">
                <a:pos x="connsiteX14670" y="connsiteY14670"/>
              </a:cxn>
              <a:cxn ang="0">
                <a:pos x="connsiteX14671" y="connsiteY14671"/>
              </a:cxn>
              <a:cxn ang="0">
                <a:pos x="connsiteX14672" y="connsiteY14672"/>
              </a:cxn>
              <a:cxn ang="0">
                <a:pos x="connsiteX14673" y="connsiteY14673"/>
              </a:cxn>
              <a:cxn ang="0">
                <a:pos x="connsiteX14674" y="connsiteY14674"/>
              </a:cxn>
              <a:cxn ang="0">
                <a:pos x="connsiteX14675" y="connsiteY14675"/>
              </a:cxn>
              <a:cxn ang="0">
                <a:pos x="connsiteX14676" y="connsiteY14676"/>
              </a:cxn>
              <a:cxn ang="0">
                <a:pos x="connsiteX14677" y="connsiteY14677"/>
              </a:cxn>
              <a:cxn ang="0">
                <a:pos x="connsiteX14678" y="connsiteY14678"/>
              </a:cxn>
              <a:cxn ang="0">
                <a:pos x="connsiteX14679" y="connsiteY14679"/>
              </a:cxn>
              <a:cxn ang="0">
                <a:pos x="connsiteX14680" y="connsiteY14680"/>
              </a:cxn>
              <a:cxn ang="0">
                <a:pos x="connsiteX14681" y="connsiteY14681"/>
              </a:cxn>
              <a:cxn ang="0">
                <a:pos x="connsiteX14682" y="connsiteY14682"/>
              </a:cxn>
              <a:cxn ang="0">
                <a:pos x="connsiteX14683" y="connsiteY14683"/>
              </a:cxn>
              <a:cxn ang="0">
                <a:pos x="connsiteX14684" y="connsiteY14684"/>
              </a:cxn>
              <a:cxn ang="0">
                <a:pos x="connsiteX14685" y="connsiteY14685"/>
              </a:cxn>
              <a:cxn ang="0">
                <a:pos x="connsiteX14686" y="connsiteY14686"/>
              </a:cxn>
              <a:cxn ang="0">
                <a:pos x="connsiteX14687" y="connsiteY14687"/>
              </a:cxn>
              <a:cxn ang="0">
                <a:pos x="connsiteX14688" y="connsiteY14688"/>
              </a:cxn>
              <a:cxn ang="0">
                <a:pos x="connsiteX14689" y="connsiteY14689"/>
              </a:cxn>
              <a:cxn ang="0">
                <a:pos x="connsiteX14690" y="connsiteY14690"/>
              </a:cxn>
              <a:cxn ang="0">
                <a:pos x="connsiteX14691" y="connsiteY14691"/>
              </a:cxn>
              <a:cxn ang="0">
                <a:pos x="connsiteX14692" y="connsiteY14692"/>
              </a:cxn>
              <a:cxn ang="0">
                <a:pos x="connsiteX14693" y="connsiteY14693"/>
              </a:cxn>
              <a:cxn ang="0">
                <a:pos x="connsiteX14694" y="connsiteY14694"/>
              </a:cxn>
              <a:cxn ang="0">
                <a:pos x="connsiteX14695" y="connsiteY14695"/>
              </a:cxn>
              <a:cxn ang="0">
                <a:pos x="connsiteX14696" y="connsiteY14696"/>
              </a:cxn>
              <a:cxn ang="0">
                <a:pos x="connsiteX14697" y="connsiteY14697"/>
              </a:cxn>
              <a:cxn ang="0">
                <a:pos x="connsiteX14698" y="connsiteY14698"/>
              </a:cxn>
              <a:cxn ang="0">
                <a:pos x="connsiteX14699" y="connsiteY14699"/>
              </a:cxn>
              <a:cxn ang="0">
                <a:pos x="connsiteX14700" y="connsiteY14700"/>
              </a:cxn>
              <a:cxn ang="0">
                <a:pos x="connsiteX14701" y="connsiteY14701"/>
              </a:cxn>
              <a:cxn ang="0">
                <a:pos x="connsiteX14702" y="connsiteY14702"/>
              </a:cxn>
              <a:cxn ang="0">
                <a:pos x="connsiteX14703" y="connsiteY14703"/>
              </a:cxn>
              <a:cxn ang="0">
                <a:pos x="connsiteX14704" y="connsiteY14704"/>
              </a:cxn>
              <a:cxn ang="0">
                <a:pos x="connsiteX14705" y="connsiteY14705"/>
              </a:cxn>
              <a:cxn ang="0">
                <a:pos x="connsiteX14706" y="connsiteY14706"/>
              </a:cxn>
              <a:cxn ang="0">
                <a:pos x="connsiteX14707" y="connsiteY14707"/>
              </a:cxn>
              <a:cxn ang="0">
                <a:pos x="connsiteX14708" y="connsiteY14708"/>
              </a:cxn>
              <a:cxn ang="0">
                <a:pos x="connsiteX14709" y="connsiteY14709"/>
              </a:cxn>
              <a:cxn ang="0">
                <a:pos x="connsiteX14710" y="connsiteY14710"/>
              </a:cxn>
              <a:cxn ang="0">
                <a:pos x="connsiteX14711" y="connsiteY14711"/>
              </a:cxn>
              <a:cxn ang="0">
                <a:pos x="connsiteX14712" y="connsiteY14712"/>
              </a:cxn>
              <a:cxn ang="0">
                <a:pos x="connsiteX14713" y="connsiteY14713"/>
              </a:cxn>
              <a:cxn ang="0">
                <a:pos x="connsiteX14714" y="connsiteY14714"/>
              </a:cxn>
              <a:cxn ang="0">
                <a:pos x="connsiteX14715" y="connsiteY14715"/>
              </a:cxn>
              <a:cxn ang="0">
                <a:pos x="connsiteX14716" y="connsiteY14716"/>
              </a:cxn>
              <a:cxn ang="0">
                <a:pos x="connsiteX14717" y="connsiteY14717"/>
              </a:cxn>
              <a:cxn ang="0">
                <a:pos x="connsiteX14718" y="connsiteY14718"/>
              </a:cxn>
              <a:cxn ang="0">
                <a:pos x="connsiteX14719" y="connsiteY14719"/>
              </a:cxn>
              <a:cxn ang="0">
                <a:pos x="connsiteX14720" y="connsiteY14720"/>
              </a:cxn>
              <a:cxn ang="0">
                <a:pos x="connsiteX14721" y="connsiteY14721"/>
              </a:cxn>
              <a:cxn ang="0">
                <a:pos x="connsiteX14722" y="connsiteY14722"/>
              </a:cxn>
              <a:cxn ang="0">
                <a:pos x="connsiteX14723" y="connsiteY14723"/>
              </a:cxn>
              <a:cxn ang="0">
                <a:pos x="connsiteX14724" y="connsiteY14724"/>
              </a:cxn>
              <a:cxn ang="0">
                <a:pos x="connsiteX14725" y="connsiteY14725"/>
              </a:cxn>
              <a:cxn ang="0">
                <a:pos x="connsiteX14726" y="connsiteY14726"/>
              </a:cxn>
              <a:cxn ang="0">
                <a:pos x="connsiteX14727" y="connsiteY14727"/>
              </a:cxn>
              <a:cxn ang="0">
                <a:pos x="connsiteX14728" y="connsiteY14728"/>
              </a:cxn>
              <a:cxn ang="0">
                <a:pos x="connsiteX14729" y="connsiteY14729"/>
              </a:cxn>
              <a:cxn ang="0">
                <a:pos x="connsiteX14730" y="connsiteY14730"/>
              </a:cxn>
              <a:cxn ang="0">
                <a:pos x="connsiteX14731" y="connsiteY14731"/>
              </a:cxn>
              <a:cxn ang="0">
                <a:pos x="connsiteX14732" y="connsiteY14732"/>
              </a:cxn>
              <a:cxn ang="0">
                <a:pos x="connsiteX14733" y="connsiteY14733"/>
              </a:cxn>
              <a:cxn ang="0">
                <a:pos x="connsiteX14734" y="connsiteY14734"/>
              </a:cxn>
              <a:cxn ang="0">
                <a:pos x="connsiteX14735" y="connsiteY14735"/>
              </a:cxn>
              <a:cxn ang="0">
                <a:pos x="connsiteX14736" y="connsiteY14736"/>
              </a:cxn>
              <a:cxn ang="0">
                <a:pos x="connsiteX14737" y="connsiteY14737"/>
              </a:cxn>
              <a:cxn ang="0">
                <a:pos x="connsiteX14738" y="connsiteY14738"/>
              </a:cxn>
              <a:cxn ang="0">
                <a:pos x="connsiteX14739" y="connsiteY14739"/>
              </a:cxn>
              <a:cxn ang="0">
                <a:pos x="connsiteX14740" y="connsiteY14740"/>
              </a:cxn>
              <a:cxn ang="0">
                <a:pos x="connsiteX14741" y="connsiteY14741"/>
              </a:cxn>
              <a:cxn ang="0">
                <a:pos x="connsiteX14742" y="connsiteY14742"/>
              </a:cxn>
              <a:cxn ang="0">
                <a:pos x="connsiteX14743" y="connsiteY14743"/>
              </a:cxn>
              <a:cxn ang="0">
                <a:pos x="connsiteX14744" y="connsiteY14744"/>
              </a:cxn>
              <a:cxn ang="0">
                <a:pos x="connsiteX14745" y="connsiteY14745"/>
              </a:cxn>
              <a:cxn ang="0">
                <a:pos x="connsiteX14746" y="connsiteY14746"/>
              </a:cxn>
              <a:cxn ang="0">
                <a:pos x="connsiteX14747" y="connsiteY14747"/>
              </a:cxn>
              <a:cxn ang="0">
                <a:pos x="connsiteX14748" y="connsiteY14748"/>
              </a:cxn>
              <a:cxn ang="0">
                <a:pos x="connsiteX14749" y="connsiteY14749"/>
              </a:cxn>
              <a:cxn ang="0">
                <a:pos x="connsiteX14750" y="connsiteY14750"/>
              </a:cxn>
              <a:cxn ang="0">
                <a:pos x="connsiteX14751" y="connsiteY14751"/>
              </a:cxn>
              <a:cxn ang="0">
                <a:pos x="connsiteX14752" y="connsiteY14752"/>
              </a:cxn>
              <a:cxn ang="0">
                <a:pos x="connsiteX14753" y="connsiteY14753"/>
              </a:cxn>
              <a:cxn ang="0">
                <a:pos x="connsiteX14754" y="connsiteY14754"/>
              </a:cxn>
              <a:cxn ang="0">
                <a:pos x="connsiteX14755" y="connsiteY14755"/>
              </a:cxn>
              <a:cxn ang="0">
                <a:pos x="connsiteX14756" y="connsiteY14756"/>
              </a:cxn>
              <a:cxn ang="0">
                <a:pos x="connsiteX14757" y="connsiteY14757"/>
              </a:cxn>
              <a:cxn ang="0">
                <a:pos x="connsiteX14758" y="connsiteY14758"/>
              </a:cxn>
              <a:cxn ang="0">
                <a:pos x="connsiteX14759" y="connsiteY14759"/>
              </a:cxn>
              <a:cxn ang="0">
                <a:pos x="connsiteX14760" y="connsiteY14760"/>
              </a:cxn>
              <a:cxn ang="0">
                <a:pos x="connsiteX14761" y="connsiteY14761"/>
              </a:cxn>
              <a:cxn ang="0">
                <a:pos x="connsiteX14762" y="connsiteY14762"/>
              </a:cxn>
              <a:cxn ang="0">
                <a:pos x="connsiteX14763" y="connsiteY14763"/>
              </a:cxn>
              <a:cxn ang="0">
                <a:pos x="connsiteX14764" y="connsiteY14764"/>
              </a:cxn>
              <a:cxn ang="0">
                <a:pos x="connsiteX14765" y="connsiteY14765"/>
              </a:cxn>
              <a:cxn ang="0">
                <a:pos x="connsiteX14766" y="connsiteY14766"/>
              </a:cxn>
              <a:cxn ang="0">
                <a:pos x="connsiteX14767" y="connsiteY14767"/>
              </a:cxn>
              <a:cxn ang="0">
                <a:pos x="connsiteX14768" y="connsiteY14768"/>
              </a:cxn>
              <a:cxn ang="0">
                <a:pos x="connsiteX14769" y="connsiteY14769"/>
              </a:cxn>
              <a:cxn ang="0">
                <a:pos x="connsiteX14770" y="connsiteY14770"/>
              </a:cxn>
              <a:cxn ang="0">
                <a:pos x="connsiteX14771" y="connsiteY14771"/>
              </a:cxn>
              <a:cxn ang="0">
                <a:pos x="connsiteX14772" y="connsiteY14772"/>
              </a:cxn>
              <a:cxn ang="0">
                <a:pos x="connsiteX14773" y="connsiteY14773"/>
              </a:cxn>
              <a:cxn ang="0">
                <a:pos x="connsiteX14774" y="connsiteY14774"/>
              </a:cxn>
              <a:cxn ang="0">
                <a:pos x="connsiteX14775" y="connsiteY14775"/>
              </a:cxn>
              <a:cxn ang="0">
                <a:pos x="connsiteX14776" y="connsiteY14776"/>
              </a:cxn>
              <a:cxn ang="0">
                <a:pos x="connsiteX14777" y="connsiteY14777"/>
              </a:cxn>
              <a:cxn ang="0">
                <a:pos x="connsiteX14778" y="connsiteY14778"/>
              </a:cxn>
              <a:cxn ang="0">
                <a:pos x="connsiteX14779" y="connsiteY14779"/>
              </a:cxn>
              <a:cxn ang="0">
                <a:pos x="connsiteX14780" y="connsiteY14780"/>
              </a:cxn>
              <a:cxn ang="0">
                <a:pos x="connsiteX14781" y="connsiteY14781"/>
              </a:cxn>
              <a:cxn ang="0">
                <a:pos x="connsiteX14782" y="connsiteY14782"/>
              </a:cxn>
              <a:cxn ang="0">
                <a:pos x="connsiteX14783" y="connsiteY14783"/>
              </a:cxn>
              <a:cxn ang="0">
                <a:pos x="connsiteX14784" y="connsiteY14784"/>
              </a:cxn>
              <a:cxn ang="0">
                <a:pos x="connsiteX14785" y="connsiteY14785"/>
              </a:cxn>
              <a:cxn ang="0">
                <a:pos x="connsiteX14786" y="connsiteY14786"/>
              </a:cxn>
              <a:cxn ang="0">
                <a:pos x="connsiteX14787" y="connsiteY14787"/>
              </a:cxn>
              <a:cxn ang="0">
                <a:pos x="connsiteX14788" y="connsiteY14788"/>
              </a:cxn>
              <a:cxn ang="0">
                <a:pos x="connsiteX14789" y="connsiteY14789"/>
              </a:cxn>
              <a:cxn ang="0">
                <a:pos x="connsiteX14790" y="connsiteY14790"/>
              </a:cxn>
              <a:cxn ang="0">
                <a:pos x="connsiteX14791" y="connsiteY14791"/>
              </a:cxn>
              <a:cxn ang="0">
                <a:pos x="connsiteX14792" y="connsiteY14792"/>
              </a:cxn>
              <a:cxn ang="0">
                <a:pos x="connsiteX14793" y="connsiteY14793"/>
              </a:cxn>
              <a:cxn ang="0">
                <a:pos x="connsiteX14794" y="connsiteY14794"/>
              </a:cxn>
              <a:cxn ang="0">
                <a:pos x="connsiteX14795" y="connsiteY14795"/>
              </a:cxn>
              <a:cxn ang="0">
                <a:pos x="connsiteX14796" y="connsiteY14796"/>
              </a:cxn>
              <a:cxn ang="0">
                <a:pos x="connsiteX14797" y="connsiteY14797"/>
              </a:cxn>
              <a:cxn ang="0">
                <a:pos x="connsiteX14798" y="connsiteY14798"/>
              </a:cxn>
              <a:cxn ang="0">
                <a:pos x="connsiteX14799" y="connsiteY14799"/>
              </a:cxn>
              <a:cxn ang="0">
                <a:pos x="connsiteX14800" y="connsiteY14800"/>
              </a:cxn>
              <a:cxn ang="0">
                <a:pos x="connsiteX14801" y="connsiteY14801"/>
              </a:cxn>
              <a:cxn ang="0">
                <a:pos x="connsiteX14802" y="connsiteY14802"/>
              </a:cxn>
              <a:cxn ang="0">
                <a:pos x="connsiteX14803" y="connsiteY14803"/>
              </a:cxn>
              <a:cxn ang="0">
                <a:pos x="connsiteX14804" y="connsiteY14804"/>
              </a:cxn>
              <a:cxn ang="0">
                <a:pos x="connsiteX14805" y="connsiteY14805"/>
              </a:cxn>
              <a:cxn ang="0">
                <a:pos x="connsiteX14806" y="connsiteY14806"/>
              </a:cxn>
              <a:cxn ang="0">
                <a:pos x="connsiteX14807" y="connsiteY14807"/>
              </a:cxn>
              <a:cxn ang="0">
                <a:pos x="connsiteX14808" y="connsiteY14808"/>
              </a:cxn>
              <a:cxn ang="0">
                <a:pos x="connsiteX14809" y="connsiteY14809"/>
              </a:cxn>
              <a:cxn ang="0">
                <a:pos x="connsiteX14810" y="connsiteY14810"/>
              </a:cxn>
              <a:cxn ang="0">
                <a:pos x="connsiteX14811" y="connsiteY14811"/>
              </a:cxn>
              <a:cxn ang="0">
                <a:pos x="connsiteX14812" y="connsiteY14812"/>
              </a:cxn>
              <a:cxn ang="0">
                <a:pos x="connsiteX14813" y="connsiteY14813"/>
              </a:cxn>
              <a:cxn ang="0">
                <a:pos x="connsiteX14814" y="connsiteY14814"/>
              </a:cxn>
              <a:cxn ang="0">
                <a:pos x="connsiteX14815" y="connsiteY14815"/>
              </a:cxn>
              <a:cxn ang="0">
                <a:pos x="connsiteX14816" y="connsiteY14816"/>
              </a:cxn>
              <a:cxn ang="0">
                <a:pos x="connsiteX14817" y="connsiteY14817"/>
              </a:cxn>
              <a:cxn ang="0">
                <a:pos x="connsiteX14818" y="connsiteY14818"/>
              </a:cxn>
              <a:cxn ang="0">
                <a:pos x="connsiteX14819" y="connsiteY14819"/>
              </a:cxn>
              <a:cxn ang="0">
                <a:pos x="connsiteX14820" y="connsiteY14820"/>
              </a:cxn>
              <a:cxn ang="0">
                <a:pos x="connsiteX14821" y="connsiteY14821"/>
              </a:cxn>
              <a:cxn ang="0">
                <a:pos x="connsiteX14822" y="connsiteY14822"/>
              </a:cxn>
              <a:cxn ang="0">
                <a:pos x="connsiteX14823" y="connsiteY14823"/>
              </a:cxn>
              <a:cxn ang="0">
                <a:pos x="connsiteX14824" y="connsiteY14824"/>
              </a:cxn>
              <a:cxn ang="0">
                <a:pos x="connsiteX14825" y="connsiteY14825"/>
              </a:cxn>
              <a:cxn ang="0">
                <a:pos x="connsiteX14826" y="connsiteY14826"/>
              </a:cxn>
              <a:cxn ang="0">
                <a:pos x="connsiteX14827" y="connsiteY14827"/>
              </a:cxn>
              <a:cxn ang="0">
                <a:pos x="connsiteX14828" y="connsiteY14828"/>
              </a:cxn>
              <a:cxn ang="0">
                <a:pos x="connsiteX14829" y="connsiteY14829"/>
              </a:cxn>
              <a:cxn ang="0">
                <a:pos x="connsiteX14830" y="connsiteY14830"/>
              </a:cxn>
              <a:cxn ang="0">
                <a:pos x="connsiteX14831" y="connsiteY14831"/>
              </a:cxn>
              <a:cxn ang="0">
                <a:pos x="connsiteX14832" y="connsiteY14832"/>
              </a:cxn>
              <a:cxn ang="0">
                <a:pos x="connsiteX14833" y="connsiteY14833"/>
              </a:cxn>
              <a:cxn ang="0">
                <a:pos x="connsiteX14834" y="connsiteY14834"/>
              </a:cxn>
              <a:cxn ang="0">
                <a:pos x="connsiteX14835" y="connsiteY14835"/>
              </a:cxn>
              <a:cxn ang="0">
                <a:pos x="connsiteX14836" y="connsiteY14836"/>
              </a:cxn>
              <a:cxn ang="0">
                <a:pos x="connsiteX14837" y="connsiteY14837"/>
              </a:cxn>
              <a:cxn ang="0">
                <a:pos x="connsiteX14838" y="connsiteY14838"/>
              </a:cxn>
              <a:cxn ang="0">
                <a:pos x="connsiteX14839" y="connsiteY14839"/>
              </a:cxn>
              <a:cxn ang="0">
                <a:pos x="connsiteX14840" y="connsiteY14840"/>
              </a:cxn>
              <a:cxn ang="0">
                <a:pos x="connsiteX14841" y="connsiteY14841"/>
              </a:cxn>
              <a:cxn ang="0">
                <a:pos x="connsiteX14842" y="connsiteY14842"/>
              </a:cxn>
              <a:cxn ang="0">
                <a:pos x="connsiteX14843" y="connsiteY14843"/>
              </a:cxn>
              <a:cxn ang="0">
                <a:pos x="connsiteX14844" y="connsiteY14844"/>
              </a:cxn>
              <a:cxn ang="0">
                <a:pos x="connsiteX14845" y="connsiteY14845"/>
              </a:cxn>
              <a:cxn ang="0">
                <a:pos x="connsiteX14846" y="connsiteY14846"/>
              </a:cxn>
              <a:cxn ang="0">
                <a:pos x="connsiteX14847" y="connsiteY14847"/>
              </a:cxn>
              <a:cxn ang="0">
                <a:pos x="connsiteX14848" y="connsiteY14848"/>
              </a:cxn>
              <a:cxn ang="0">
                <a:pos x="connsiteX14849" y="connsiteY14849"/>
              </a:cxn>
              <a:cxn ang="0">
                <a:pos x="connsiteX14850" y="connsiteY14850"/>
              </a:cxn>
              <a:cxn ang="0">
                <a:pos x="connsiteX14851" y="connsiteY14851"/>
              </a:cxn>
              <a:cxn ang="0">
                <a:pos x="connsiteX14852" y="connsiteY14852"/>
              </a:cxn>
              <a:cxn ang="0">
                <a:pos x="connsiteX14853" y="connsiteY14853"/>
              </a:cxn>
              <a:cxn ang="0">
                <a:pos x="connsiteX14854" y="connsiteY14854"/>
              </a:cxn>
              <a:cxn ang="0">
                <a:pos x="connsiteX14855" y="connsiteY14855"/>
              </a:cxn>
              <a:cxn ang="0">
                <a:pos x="connsiteX14856" y="connsiteY14856"/>
              </a:cxn>
              <a:cxn ang="0">
                <a:pos x="connsiteX14857" y="connsiteY14857"/>
              </a:cxn>
              <a:cxn ang="0">
                <a:pos x="connsiteX14858" y="connsiteY14858"/>
              </a:cxn>
              <a:cxn ang="0">
                <a:pos x="connsiteX14859" y="connsiteY14859"/>
              </a:cxn>
              <a:cxn ang="0">
                <a:pos x="connsiteX14860" y="connsiteY14860"/>
              </a:cxn>
              <a:cxn ang="0">
                <a:pos x="connsiteX14861" y="connsiteY14861"/>
              </a:cxn>
              <a:cxn ang="0">
                <a:pos x="connsiteX14862" y="connsiteY14862"/>
              </a:cxn>
              <a:cxn ang="0">
                <a:pos x="connsiteX14863" y="connsiteY14863"/>
              </a:cxn>
              <a:cxn ang="0">
                <a:pos x="connsiteX14864" y="connsiteY14864"/>
              </a:cxn>
              <a:cxn ang="0">
                <a:pos x="connsiteX14865" y="connsiteY14865"/>
              </a:cxn>
              <a:cxn ang="0">
                <a:pos x="connsiteX14866" y="connsiteY14866"/>
              </a:cxn>
              <a:cxn ang="0">
                <a:pos x="connsiteX14867" y="connsiteY14867"/>
              </a:cxn>
              <a:cxn ang="0">
                <a:pos x="connsiteX14868" y="connsiteY14868"/>
              </a:cxn>
              <a:cxn ang="0">
                <a:pos x="connsiteX14869" y="connsiteY14869"/>
              </a:cxn>
              <a:cxn ang="0">
                <a:pos x="connsiteX14870" y="connsiteY14870"/>
              </a:cxn>
              <a:cxn ang="0">
                <a:pos x="connsiteX14871" y="connsiteY14871"/>
              </a:cxn>
              <a:cxn ang="0">
                <a:pos x="connsiteX14872" y="connsiteY14872"/>
              </a:cxn>
              <a:cxn ang="0">
                <a:pos x="connsiteX14873" y="connsiteY14873"/>
              </a:cxn>
              <a:cxn ang="0">
                <a:pos x="connsiteX14874" y="connsiteY14874"/>
              </a:cxn>
              <a:cxn ang="0">
                <a:pos x="connsiteX14875" y="connsiteY14875"/>
              </a:cxn>
              <a:cxn ang="0">
                <a:pos x="connsiteX14876" y="connsiteY14876"/>
              </a:cxn>
              <a:cxn ang="0">
                <a:pos x="connsiteX14877" y="connsiteY14877"/>
              </a:cxn>
              <a:cxn ang="0">
                <a:pos x="connsiteX14878" y="connsiteY14878"/>
              </a:cxn>
              <a:cxn ang="0">
                <a:pos x="connsiteX14879" y="connsiteY14879"/>
              </a:cxn>
              <a:cxn ang="0">
                <a:pos x="connsiteX14880" y="connsiteY14880"/>
              </a:cxn>
              <a:cxn ang="0">
                <a:pos x="connsiteX14881" y="connsiteY14881"/>
              </a:cxn>
              <a:cxn ang="0">
                <a:pos x="connsiteX14882" y="connsiteY14882"/>
              </a:cxn>
              <a:cxn ang="0">
                <a:pos x="connsiteX14883" y="connsiteY14883"/>
              </a:cxn>
              <a:cxn ang="0">
                <a:pos x="connsiteX14884" y="connsiteY14884"/>
              </a:cxn>
              <a:cxn ang="0">
                <a:pos x="connsiteX14885" y="connsiteY14885"/>
              </a:cxn>
              <a:cxn ang="0">
                <a:pos x="connsiteX14886" y="connsiteY14886"/>
              </a:cxn>
              <a:cxn ang="0">
                <a:pos x="connsiteX14887" y="connsiteY14887"/>
              </a:cxn>
              <a:cxn ang="0">
                <a:pos x="connsiteX14888" y="connsiteY14888"/>
              </a:cxn>
              <a:cxn ang="0">
                <a:pos x="connsiteX14889" y="connsiteY14889"/>
              </a:cxn>
              <a:cxn ang="0">
                <a:pos x="connsiteX14890" y="connsiteY14890"/>
              </a:cxn>
              <a:cxn ang="0">
                <a:pos x="connsiteX14891" y="connsiteY14891"/>
              </a:cxn>
              <a:cxn ang="0">
                <a:pos x="connsiteX14892" y="connsiteY14892"/>
              </a:cxn>
              <a:cxn ang="0">
                <a:pos x="connsiteX14893" y="connsiteY14893"/>
              </a:cxn>
              <a:cxn ang="0">
                <a:pos x="connsiteX14894" y="connsiteY14894"/>
              </a:cxn>
              <a:cxn ang="0">
                <a:pos x="connsiteX14895" y="connsiteY14895"/>
              </a:cxn>
              <a:cxn ang="0">
                <a:pos x="connsiteX14896" y="connsiteY14896"/>
              </a:cxn>
              <a:cxn ang="0">
                <a:pos x="connsiteX14897" y="connsiteY14897"/>
              </a:cxn>
              <a:cxn ang="0">
                <a:pos x="connsiteX14898" y="connsiteY14898"/>
              </a:cxn>
              <a:cxn ang="0">
                <a:pos x="connsiteX14899" y="connsiteY14899"/>
              </a:cxn>
              <a:cxn ang="0">
                <a:pos x="connsiteX14900" y="connsiteY14900"/>
              </a:cxn>
              <a:cxn ang="0">
                <a:pos x="connsiteX14901" y="connsiteY14901"/>
              </a:cxn>
              <a:cxn ang="0">
                <a:pos x="connsiteX14902" y="connsiteY14902"/>
              </a:cxn>
              <a:cxn ang="0">
                <a:pos x="connsiteX14903" y="connsiteY14903"/>
              </a:cxn>
              <a:cxn ang="0">
                <a:pos x="connsiteX14904" y="connsiteY14904"/>
              </a:cxn>
              <a:cxn ang="0">
                <a:pos x="connsiteX14905" y="connsiteY14905"/>
              </a:cxn>
              <a:cxn ang="0">
                <a:pos x="connsiteX14906" y="connsiteY14906"/>
              </a:cxn>
              <a:cxn ang="0">
                <a:pos x="connsiteX14907" y="connsiteY14907"/>
              </a:cxn>
              <a:cxn ang="0">
                <a:pos x="connsiteX14908" y="connsiteY14908"/>
              </a:cxn>
              <a:cxn ang="0">
                <a:pos x="connsiteX14909" y="connsiteY14909"/>
              </a:cxn>
              <a:cxn ang="0">
                <a:pos x="connsiteX14910" y="connsiteY14910"/>
              </a:cxn>
              <a:cxn ang="0">
                <a:pos x="connsiteX14911" y="connsiteY14911"/>
              </a:cxn>
              <a:cxn ang="0">
                <a:pos x="connsiteX14912" y="connsiteY14912"/>
              </a:cxn>
              <a:cxn ang="0">
                <a:pos x="connsiteX14913" y="connsiteY14913"/>
              </a:cxn>
              <a:cxn ang="0">
                <a:pos x="connsiteX14914" y="connsiteY14914"/>
              </a:cxn>
              <a:cxn ang="0">
                <a:pos x="connsiteX14915" y="connsiteY14915"/>
              </a:cxn>
              <a:cxn ang="0">
                <a:pos x="connsiteX14916" y="connsiteY14916"/>
              </a:cxn>
              <a:cxn ang="0">
                <a:pos x="connsiteX14917" y="connsiteY14917"/>
              </a:cxn>
              <a:cxn ang="0">
                <a:pos x="connsiteX14918" y="connsiteY14918"/>
              </a:cxn>
              <a:cxn ang="0">
                <a:pos x="connsiteX14919" y="connsiteY14919"/>
              </a:cxn>
              <a:cxn ang="0">
                <a:pos x="connsiteX14920" y="connsiteY14920"/>
              </a:cxn>
              <a:cxn ang="0">
                <a:pos x="connsiteX14921" y="connsiteY14921"/>
              </a:cxn>
              <a:cxn ang="0">
                <a:pos x="connsiteX14922" y="connsiteY14922"/>
              </a:cxn>
              <a:cxn ang="0">
                <a:pos x="connsiteX14923" y="connsiteY14923"/>
              </a:cxn>
              <a:cxn ang="0">
                <a:pos x="connsiteX14924" y="connsiteY14924"/>
              </a:cxn>
              <a:cxn ang="0">
                <a:pos x="connsiteX14925" y="connsiteY14925"/>
              </a:cxn>
              <a:cxn ang="0">
                <a:pos x="connsiteX14926" y="connsiteY14926"/>
              </a:cxn>
              <a:cxn ang="0">
                <a:pos x="connsiteX14927" y="connsiteY14927"/>
              </a:cxn>
              <a:cxn ang="0">
                <a:pos x="connsiteX14928" y="connsiteY14928"/>
              </a:cxn>
              <a:cxn ang="0">
                <a:pos x="connsiteX14929" y="connsiteY14929"/>
              </a:cxn>
              <a:cxn ang="0">
                <a:pos x="connsiteX14930" y="connsiteY14930"/>
              </a:cxn>
              <a:cxn ang="0">
                <a:pos x="connsiteX14931" y="connsiteY14931"/>
              </a:cxn>
              <a:cxn ang="0">
                <a:pos x="connsiteX14932" y="connsiteY14932"/>
              </a:cxn>
              <a:cxn ang="0">
                <a:pos x="connsiteX14933" y="connsiteY14933"/>
              </a:cxn>
              <a:cxn ang="0">
                <a:pos x="connsiteX14934" y="connsiteY14934"/>
              </a:cxn>
              <a:cxn ang="0">
                <a:pos x="connsiteX14935" y="connsiteY14935"/>
              </a:cxn>
              <a:cxn ang="0">
                <a:pos x="connsiteX14936" y="connsiteY14936"/>
              </a:cxn>
              <a:cxn ang="0">
                <a:pos x="connsiteX14937" y="connsiteY14937"/>
              </a:cxn>
              <a:cxn ang="0">
                <a:pos x="connsiteX14938" y="connsiteY14938"/>
              </a:cxn>
              <a:cxn ang="0">
                <a:pos x="connsiteX14939" y="connsiteY14939"/>
              </a:cxn>
              <a:cxn ang="0">
                <a:pos x="connsiteX14940" y="connsiteY14940"/>
              </a:cxn>
              <a:cxn ang="0">
                <a:pos x="connsiteX14941" y="connsiteY14941"/>
              </a:cxn>
              <a:cxn ang="0">
                <a:pos x="connsiteX14942" y="connsiteY14942"/>
              </a:cxn>
              <a:cxn ang="0">
                <a:pos x="connsiteX14943" y="connsiteY14943"/>
              </a:cxn>
              <a:cxn ang="0">
                <a:pos x="connsiteX14944" y="connsiteY14944"/>
              </a:cxn>
              <a:cxn ang="0">
                <a:pos x="connsiteX14945" y="connsiteY14945"/>
              </a:cxn>
              <a:cxn ang="0">
                <a:pos x="connsiteX14946" y="connsiteY14946"/>
              </a:cxn>
              <a:cxn ang="0">
                <a:pos x="connsiteX14947" y="connsiteY14947"/>
              </a:cxn>
              <a:cxn ang="0">
                <a:pos x="connsiteX14948" y="connsiteY14948"/>
              </a:cxn>
              <a:cxn ang="0">
                <a:pos x="connsiteX14949" y="connsiteY14949"/>
              </a:cxn>
              <a:cxn ang="0">
                <a:pos x="connsiteX14950" y="connsiteY14950"/>
              </a:cxn>
              <a:cxn ang="0">
                <a:pos x="connsiteX14951" y="connsiteY14951"/>
              </a:cxn>
              <a:cxn ang="0">
                <a:pos x="connsiteX14952" y="connsiteY14952"/>
              </a:cxn>
              <a:cxn ang="0">
                <a:pos x="connsiteX14953" y="connsiteY14953"/>
              </a:cxn>
              <a:cxn ang="0">
                <a:pos x="connsiteX14954" y="connsiteY14954"/>
              </a:cxn>
              <a:cxn ang="0">
                <a:pos x="connsiteX14955" y="connsiteY14955"/>
              </a:cxn>
              <a:cxn ang="0">
                <a:pos x="connsiteX14956" y="connsiteY14956"/>
              </a:cxn>
              <a:cxn ang="0">
                <a:pos x="connsiteX14957" y="connsiteY14957"/>
              </a:cxn>
              <a:cxn ang="0">
                <a:pos x="connsiteX14958" y="connsiteY14958"/>
              </a:cxn>
              <a:cxn ang="0">
                <a:pos x="connsiteX14959" y="connsiteY14959"/>
              </a:cxn>
              <a:cxn ang="0">
                <a:pos x="connsiteX14960" y="connsiteY14960"/>
              </a:cxn>
              <a:cxn ang="0">
                <a:pos x="connsiteX14961" y="connsiteY14961"/>
              </a:cxn>
              <a:cxn ang="0">
                <a:pos x="connsiteX14962" y="connsiteY14962"/>
              </a:cxn>
              <a:cxn ang="0">
                <a:pos x="connsiteX14963" y="connsiteY14963"/>
              </a:cxn>
              <a:cxn ang="0">
                <a:pos x="connsiteX14964" y="connsiteY14964"/>
              </a:cxn>
              <a:cxn ang="0">
                <a:pos x="connsiteX14965" y="connsiteY14965"/>
              </a:cxn>
              <a:cxn ang="0">
                <a:pos x="connsiteX14966" y="connsiteY14966"/>
              </a:cxn>
              <a:cxn ang="0">
                <a:pos x="connsiteX14967" y="connsiteY14967"/>
              </a:cxn>
              <a:cxn ang="0">
                <a:pos x="connsiteX14968" y="connsiteY14968"/>
              </a:cxn>
              <a:cxn ang="0">
                <a:pos x="connsiteX14969" y="connsiteY14969"/>
              </a:cxn>
              <a:cxn ang="0">
                <a:pos x="connsiteX14970" y="connsiteY14970"/>
              </a:cxn>
              <a:cxn ang="0">
                <a:pos x="connsiteX14971" y="connsiteY14971"/>
              </a:cxn>
              <a:cxn ang="0">
                <a:pos x="connsiteX14972" y="connsiteY14972"/>
              </a:cxn>
              <a:cxn ang="0">
                <a:pos x="connsiteX14973" y="connsiteY14973"/>
              </a:cxn>
              <a:cxn ang="0">
                <a:pos x="connsiteX14974" y="connsiteY14974"/>
              </a:cxn>
              <a:cxn ang="0">
                <a:pos x="connsiteX14975" y="connsiteY14975"/>
              </a:cxn>
              <a:cxn ang="0">
                <a:pos x="connsiteX14976" y="connsiteY14976"/>
              </a:cxn>
              <a:cxn ang="0">
                <a:pos x="connsiteX14977" y="connsiteY14977"/>
              </a:cxn>
              <a:cxn ang="0">
                <a:pos x="connsiteX14978" y="connsiteY14978"/>
              </a:cxn>
              <a:cxn ang="0">
                <a:pos x="connsiteX14979" y="connsiteY14979"/>
              </a:cxn>
              <a:cxn ang="0">
                <a:pos x="connsiteX14980" y="connsiteY14980"/>
              </a:cxn>
              <a:cxn ang="0">
                <a:pos x="connsiteX14981" y="connsiteY14981"/>
              </a:cxn>
              <a:cxn ang="0">
                <a:pos x="connsiteX14982" y="connsiteY14982"/>
              </a:cxn>
              <a:cxn ang="0">
                <a:pos x="connsiteX14983" y="connsiteY14983"/>
              </a:cxn>
              <a:cxn ang="0">
                <a:pos x="connsiteX14984" y="connsiteY14984"/>
              </a:cxn>
              <a:cxn ang="0">
                <a:pos x="connsiteX14985" y="connsiteY14985"/>
              </a:cxn>
              <a:cxn ang="0">
                <a:pos x="connsiteX14986" y="connsiteY14986"/>
              </a:cxn>
              <a:cxn ang="0">
                <a:pos x="connsiteX14987" y="connsiteY14987"/>
              </a:cxn>
              <a:cxn ang="0">
                <a:pos x="connsiteX14988" y="connsiteY14988"/>
              </a:cxn>
              <a:cxn ang="0">
                <a:pos x="connsiteX14989" y="connsiteY14989"/>
              </a:cxn>
              <a:cxn ang="0">
                <a:pos x="connsiteX14990" y="connsiteY14990"/>
              </a:cxn>
              <a:cxn ang="0">
                <a:pos x="connsiteX14991" y="connsiteY14991"/>
              </a:cxn>
              <a:cxn ang="0">
                <a:pos x="connsiteX14992" y="connsiteY14992"/>
              </a:cxn>
              <a:cxn ang="0">
                <a:pos x="connsiteX14993" y="connsiteY14993"/>
              </a:cxn>
              <a:cxn ang="0">
                <a:pos x="connsiteX14994" y="connsiteY14994"/>
              </a:cxn>
              <a:cxn ang="0">
                <a:pos x="connsiteX14995" y="connsiteY14995"/>
              </a:cxn>
              <a:cxn ang="0">
                <a:pos x="connsiteX14996" y="connsiteY14996"/>
              </a:cxn>
              <a:cxn ang="0">
                <a:pos x="connsiteX14997" y="connsiteY14997"/>
              </a:cxn>
              <a:cxn ang="0">
                <a:pos x="connsiteX14998" y="connsiteY14998"/>
              </a:cxn>
              <a:cxn ang="0">
                <a:pos x="connsiteX14999" y="connsiteY14999"/>
              </a:cxn>
              <a:cxn ang="0">
                <a:pos x="connsiteX15000" y="connsiteY15000"/>
              </a:cxn>
              <a:cxn ang="0">
                <a:pos x="connsiteX15001" y="connsiteY15001"/>
              </a:cxn>
              <a:cxn ang="0">
                <a:pos x="connsiteX15002" y="connsiteY15002"/>
              </a:cxn>
              <a:cxn ang="0">
                <a:pos x="connsiteX15003" y="connsiteY15003"/>
              </a:cxn>
              <a:cxn ang="0">
                <a:pos x="connsiteX15004" y="connsiteY15004"/>
              </a:cxn>
              <a:cxn ang="0">
                <a:pos x="connsiteX15005" y="connsiteY15005"/>
              </a:cxn>
              <a:cxn ang="0">
                <a:pos x="connsiteX15006" y="connsiteY15006"/>
              </a:cxn>
              <a:cxn ang="0">
                <a:pos x="connsiteX15007" y="connsiteY15007"/>
              </a:cxn>
              <a:cxn ang="0">
                <a:pos x="connsiteX15008" y="connsiteY15008"/>
              </a:cxn>
              <a:cxn ang="0">
                <a:pos x="connsiteX15009" y="connsiteY15009"/>
              </a:cxn>
              <a:cxn ang="0">
                <a:pos x="connsiteX15010" y="connsiteY15010"/>
              </a:cxn>
              <a:cxn ang="0">
                <a:pos x="connsiteX15011" y="connsiteY15011"/>
              </a:cxn>
              <a:cxn ang="0">
                <a:pos x="connsiteX15012" y="connsiteY15012"/>
              </a:cxn>
              <a:cxn ang="0">
                <a:pos x="connsiteX15013" y="connsiteY15013"/>
              </a:cxn>
              <a:cxn ang="0">
                <a:pos x="connsiteX15014" y="connsiteY15014"/>
              </a:cxn>
              <a:cxn ang="0">
                <a:pos x="connsiteX15015" y="connsiteY15015"/>
              </a:cxn>
              <a:cxn ang="0">
                <a:pos x="connsiteX15016" y="connsiteY15016"/>
              </a:cxn>
              <a:cxn ang="0">
                <a:pos x="connsiteX15017" y="connsiteY15017"/>
              </a:cxn>
              <a:cxn ang="0">
                <a:pos x="connsiteX15018" y="connsiteY15018"/>
              </a:cxn>
              <a:cxn ang="0">
                <a:pos x="connsiteX15019" y="connsiteY15019"/>
              </a:cxn>
              <a:cxn ang="0">
                <a:pos x="connsiteX15020" y="connsiteY15020"/>
              </a:cxn>
              <a:cxn ang="0">
                <a:pos x="connsiteX15021" y="connsiteY15021"/>
              </a:cxn>
              <a:cxn ang="0">
                <a:pos x="connsiteX15022" y="connsiteY15022"/>
              </a:cxn>
              <a:cxn ang="0">
                <a:pos x="connsiteX15023" y="connsiteY15023"/>
              </a:cxn>
              <a:cxn ang="0">
                <a:pos x="connsiteX15024" y="connsiteY15024"/>
              </a:cxn>
              <a:cxn ang="0">
                <a:pos x="connsiteX15025" y="connsiteY15025"/>
              </a:cxn>
              <a:cxn ang="0">
                <a:pos x="connsiteX15026" y="connsiteY15026"/>
              </a:cxn>
              <a:cxn ang="0">
                <a:pos x="connsiteX15027" y="connsiteY15027"/>
              </a:cxn>
              <a:cxn ang="0">
                <a:pos x="connsiteX15028" y="connsiteY15028"/>
              </a:cxn>
              <a:cxn ang="0">
                <a:pos x="connsiteX15029" y="connsiteY15029"/>
              </a:cxn>
              <a:cxn ang="0">
                <a:pos x="connsiteX15030" y="connsiteY15030"/>
              </a:cxn>
              <a:cxn ang="0">
                <a:pos x="connsiteX15031" y="connsiteY15031"/>
              </a:cxn>
              <a:cxn ang="0">
                <a:pos x="connsiteX15032" y="connsiteY15032"/>
              </a:cxn>
              <a:cxn ang="0">
                <a:pos x="connsiteX15033" y="connsiteY15033"/>
              </a:cxn>
              <a:cxn ang="0">
                <a:pos x="connsiteX15034" y="connsiteY15034"/>
              </a:cxn>
              <a:cxn ang="0">
                <a:pos x="connsiteX15035" y="connsiteY15035"/>
              </a:cxn>
              <a:cxn ang="0">
                <a:pos x="connsiteX15036" y="connsiteY15036"/>
              </a:cxn>
              <a:cxn ang="0">
                <a:pos x="connsiteX15037" y="connsiteY15037"/>
              </a:cxn>
              <a:cxn ang="0">
                <a:pos x="connsiteX15038" y="connsiteY15038"/>
              </a:cxn>
              <a:cxn ang="0">
                <a:pos x="connsiteX15039" y="connsiteY15039"/>
              </a:cxn>
              <a:cxn ang="0">
                <a:pos x="connsiteX15040" y="connsiteY15040"/>
              </a:cxn>
              <a:cxn ang="0">
                <a:pos x="connsiteX15041" y="connsiteY15041"/>
              </a:cxn>
              <a:cxn ang="0">
                <a:pos x="connsiteX15042" y="connsiteY15042"/>
              </a:cxn>
              <a:cxn ang="0">
                <a:pos x="connsiteX15043" y="connsiteY15043"/>
              </a:cxn>
              <a:cxn ang="0">
                <a:pos x="connsiteX15044" y="connsiteY15044"/>
              </a:cxn>
              <a:cxn ang="0">
                <a:pos x="connsiteX15045" y="connsiteY15045"/>
              </a:cxn>
              <a:cxn ang="0">
                <a:pos x="connsiteX15046" y="connsiteY15046"/>
              </a:cxn>
              <a:cxn ang="0">
                <a:pos x="connsiteX15047" y="connsiteY15047"/>
              </a:cxn>
              <a:cxn ang="0">
                <a:pos x="connsiteX15048" y="connsiteY15048"/>
              </a:cxn>
              <a:cxn ang="0">
                <a:pos x="connsiteX15049" y="connsiteY15049"/>
              </a:cxn>
              <a:cxn ang="0">
                <a:pos x="connsiteX15050" y="connsiteY15050"/>
              </a:cxn>
              <a:cxn ang="0">
                <a:pos x="connsiteX15051" y="connsiteY15051"/>
              </a:cxn>
              <a:cxn ang="0">
                <a:pos x="connsiteX15052" y="connsiteY15052"/>
              </a:cxn>
              <a:cxn ang="0">
                <a:pos x="connsiteX15053" y="connsiteY15053"/>
              </a:cxn>
              <a:cxn ang="0">
                <a:pos x="connsiteX15054" y="connsiteY15054"/>
              </a:cxn>
              <a:cxn ang="0">
                <a:pos x="connsiteX15055" y="connsiteY15055"/>
              </a:cxn>
              <a:cxn ang="0">
                <a:pos x="connsiteX15056" y="connsiteY15056"/>
              </a:cxn>
              <a:cxn ang="0">
                <a:pos x="connsiteX15057" y="connsiteY15057"/>
              </a:cxn>
              <a:cxn ang="0">
                <a:pos x="connsiteX15058" y="connsiteY15058"/>
              </a:cxn>
              <a:cxn ang="0">
                <a:pos x="connsiteX15059" y="connsiteY15059"/>
              </a:cxn>
              <a:cxn ang="0">
                <a:pos x="connsiteX15060" y="connsiteY15060"/>
              </a:cxn>
              <a:cxn ang="0">
                <a:pos x="connsiteX15061" y="connsiteY15061"/>
              </a:cxn>
              <a:cxn ang="0">
                <a:pos x="connsiteX15062" y="connsiteY15062"/>
              </a:cxn>
              <a:cxn ang="0">
                <a:pos x="connsiteX15063" y="connsiteY15063"/>
              </a:cxn>
              <a:cxn ang="0">
                <a:pos x="connsiteX15064" y="connsiteY15064"/>
              </a:cxn>
              <a:cxn ang="0">
                <a:pos x="connsiteX15065" y="connsiteY15065"/>
              </a:cxn>
              <a:cxn ang="0">
                <a:pos x="connsiteX15066" y="connsiteY15066"/>
              </a:cxn>
              <a:cxn ang="0">
                <a:pos x="connsiteX15067" y="connsiteY15067"/>
              </a:cxn>
              <a:cxn ang="0">
                <a:pos x="connsiteX15068" y="connsiteY15068"/>
              </a:cxn>
              <a:cxn ang="0">
                <a:pos x="connsiteX15069" y="connsiteY15069"/>
              </a:cxn>
              <a:cxn ang="0">
                <a:pos x="connsiteX15070" y="connsiteY15070"/>
              </a:cxn>
              <a:cxn ang="0">
                <a:pos x="connsiteX15071" y="connsiteY15071"/>
              </a:cxn>
              <a:cxn ang="0">
                <a:pos x="connsiteX15072" y="connsiteY15072"/>
              </a:cxn>
              <a:cxn ang="0">
                <a:pos x="connsiteX15073" y="connsiteY15073"/>
              </a:cxn>
              <a:cxn ang="0">
                <a:pos x="connsiteX15074" y="connsiteY15074"/>
              </a:cxn>
              <a:cxn ang="0">
                <a:pos x="connsiteX15075" y="connsiteY15075"/>
              </a:cxn>
              <a:cxn ang="0">
                <a:pos x="connsiteX15076" y="connsiteY15076"/>
              </a:cxn>
              <a:cxn ang="0">
                <a:pos x="connsiteX15077" y="connsiteY15077"/>
              </a:cxn>
              <a:cxn ang="0">
                <a:pos x="connsiteX15078" y="connsiteY15078"/>
              </a:cxn>
              <a:cxn ang="0">
                <a:pos x="connsiteX15079" y="connsiteY15079"/>
              </a:cxn>
              <a:cxn ang="0">
                <a:pos x="connsiteX15080" y="connsiteY15080"/>
              </a:cxn>
              <a:cxn ang="0">
                <a:pos x="connsiteX15081" y="connsiteY15081"/>
              </a:cxn>
              <a:cxn ang="0">
                <a:pos x="connsiteX15082" y="connsiteY15082"/>
              </a:cxn>
              <a:cxn ang="0">
                <a:pos x="connsiteX15083" y="connsiteY15083"/>
              </a:cxn>
              <a:cxn ang="0">
                <a:pos x="connsiteX15084" y="connsiteY15084"/>
              </a:cxn>
              <a:cxn ang="0">
                <a:pos x="connsiteX15085" y="connsiteY15085"/>
              </a:cxn>
              <a:cxn ang="0">
                <a:pos x="connsiteX15086" y="connsiteY15086"/>
              </a:cxn>
              <a:cxn ang="0">
                <a:pos x="connsiteX15087" y="connsiteY15087"/>
              </a:cxn>
              <a:cxn ang="0">
                <a:pos x="connsiteX15088" y="connsiteY15088"/>
              </a:cxn>
              <a:cxn ang="0">
                <a:pos x="connsiteX15089" y="connsiteY15089"/>
              </a:cxn>
              <a:cxn ang="0">
                <a:pos x="connsiteX15090" y="connsiteY15090"/>
              </a:cxn>
              <a:cxn ang="0">
                <a:pos x="connsiteX15091" y="connsiteY15091"/>
              </a:cxn>
              <a:cxn ang="0">
                <a:pos x="connsiteX15092" y="connsiteY15092"/>
              </a:cxn>
              <a:cxn ang="0">
                <a:pos x="connsiteX15093" y="connsiteY15093"/>
              </a:cxn>
              <a:cxn ang="0">
                <a:pos x="connsiteX15094" y="connsiteY15094"/>
              </a:cxn>
              <a:cxn ang="0">
                <a:pos x="connsiteX15095" y="connsiteY15095"/>
              </a:cxn>
              <a:cxn ang="0">
                <a:pos x="connsiteX15096" y="connsiteY15096"/>
              </a:cxn>
              <a:cxn ang="0">
                <a:pos x="connsiteX15097" y="connsiteY15097"/>
              </a:cxn>
              <a:cxn ang="0">
                <a:pos x="connsiteX15098" y="connsiteY15098"/>
              </a:cxn>
              <a:cxn ang="0">
                <a:pos x="connsiteX15099" y="connsiteY15099"/>
              </a:cxn>
              <a:cxn ang="0">
                <a:pos x="connsiteX15100" y="connsiteY15100"/>
              </a:cxn>
              <a:cxn ang="0">
                <a:pos x="connsiteX15101" y="connsiteY15101"/>
              </a:cxn>
              <a:cxn ang="0">
                <a:pos x="connsiteX15102" y="connsiteY15102"/>
              </a:cxn>
              <a:cxn ang="0">
                <a:pos x="connsiteX15103" y="connsiteY15103"/>
              </a:cxn>
              <a:cxn ang="0">
                <a:pos x="connsiteX15104" y="connsiteY15104"/>
              </a:cxn>
              <a:cxn ang="0">
                <a:pos x="connsiteX15105" y="connsiteY15105"/>
              </a:cxn>
              <a:cxn ang="0">
                <a:pos x="connsiteX15106" y="connsiteY15106"/>
              </a:cxn>
              <a:cxn ang="0">
                <a:pos x="connsiteX15107" y="connsiteY15107"/>
              </a:cxn>
              <a:cxn ang="0">
                <a:pos x="connsiteX15108" y="connsiteY15108"/>
              </a:cxn>
              <a:cxn ang="0">
                <a:pos x="connsiteX15109" y="connsiteY15109"/>
              </a:cxn>
              <a:cxn ang="0">
                <a:pos x="connsiteX15110" y="connsiteY15110"/>
              </a:cxn>
              <a:cxn ang="0">
                <a:pos x="connsiteX15111" y="connsiteY15111"/>
              </a:cxn>
              <a:cxn ang="0">
                <a:pos x="connsiteX15112" y="connsiteY15112"/>
              </a:cxn>
              <a:cxn ang="0">
                <a:pos x="connsiteX15113" y="connsiteY15113"/>
              </a:cxn>
              <a:cxn ang="0">
                <a:pos x="connsiteX15114" y="connsiteY15114"/>
              </a:cxn>
              <a:cxn ang="0">
                <a:pos x="connsiteX15115" y="connsiteY15115"/>
              </a:cxn>
              <a:cxn ang="0">
                <a:pos x="connsiteX15116" y="connsiteY15116"/>
              </a:cxn>
              <a:cxn ang="0">
                <a:pos x="connsiteX15117" y="connsiteY15117"/>
              </a:cxn>
              <a:cxn ang="0">
                <a:pos x="connsiteX15118" y="connsiteY15118"/>
              </a:cxn>
              <a:cxn ang="0">
                <a:pos x="connsiteX15119" y="connsiteY15119"/>
              </a:cxn>
              <a:cxn ang="0">
                <a:pos x="connsiteX15120" y="connsiteY15120"/>
              </a:cxn>
              <a:cxn ang="0">
                <a:pos x="connsiteX15121" y="connsiteY15121"/>
              </a:cxn>
              <a:cxn ang="0">
                <a:pos x="connsiteX15122" y="connsiteY15122"/>
              </a:cxn>
              <a:cxn ang="0">
                <a:pos x="connsiteX15123" y="connsiteY15123"/>
              </a:cxn>
              <a:cxn ang="0">
                <a:pos x="connsiteX15124" y="connsiteY15124"/>
              </a:cxn>
              <a:cxn ang="0">
                <a:pos x="connsiteX15125" y="connsiteY15125"/>
              </a:cxn>
              <a:cxn ang="0">
                <a:pos x="connsiteX15126" y="connsiteY15126"/>
              </a:cxn>
              <a:cxn ang="0">
                <a:pos x="connsiteX15127" y="connsiteY15127"/>
              </a:cxn>
              <a:cxn ang="0">
                <a:pos x="connsiteX15128" y="connsiteY15128"/>
              </a:cxn>
              <a:cxn ang="0">
                <a:pos x="connsiteX15129" y="connsiteY15129"/>
              </a:cxn>
              <a:cxn ang="0">
                <a:pos x="connsiteX15130" y="connsiteY15130"/>
              </a:cxn>
              <a:cxn ang="0">
                <a:pos x="connsiteX15131" y="connsiteY15131"/>
              </a:cxn>
              <a:cxn ang="0">
                <a:pos x="connsiteX15132" y="connsiteY15132"/>
              </a:cxn>
              <a:cxn ang="0">
                <a:pos x="connsiteX15133" y="connsiteY15133"/>
              </a:cxn>
              <a:cxn ang="0">
                <a:pos x="connsiteX15134" y="connsiteY15134"/>
              </a:cxn>
              <a:cxn ang="0">
                <a:pos x="connsiteX15135" y="connsiteY15135"/>
              </a:cxn>
              <a:cxn ang="0">
                <a:pos x="connsiteX15136" y="connsiteY15136"/>
              </a:cxn>
              <a:cxn ang="0">
                <a:pos x="connsiteX15137" y="connsiteY15137"/>
              </a:cxn>
              <a:cxn ang="0">
                <a:pos x="connsiteX15138" y="connsiteY15138"/>
              </a:cxn>
              <a:cxn ang="0">
                <a:pos x="connsiteX15139" y="connsiteY15139"/>
              </a:cxn>
              <a:cxn ang="0">
                <a:pos x="connsiteX15140" y="connsiteY15140"/>
              </a:cxn>
              <a:cxn ang="0">
                <a:pos x="connsiteX15141" y="connsiteY15141"/>
              </a:cxn>
              <a:cxn ang="0">
                <a:pos x="connsiteX15142" y="connsiteY15142"/>
              </a:cxn>
              <a:cxn ang="0">
                <a:pos x="connsiteX15143" y="connsiteY15143"/>
              </a:cxn>
              <a:cxn ang="0">
                <a:pos x="connsiteX15144" y="connsiteY15144"/>
              </a:cxn>
              <a:cxn ang="0">
                <a:pos x="connsiteX15145" y="connsiteY15145"/>
              </a:cxn>
              <a:cxn ang="0">
                <a:pos x="connsiteX15146" y="connsiteY15146"/>
              </a:cxn>
              <a:cxn ang="0">
                <a:pos x="connsiteX15147" y="connsiteY15147"/>
              </a:cxn>
              <a:cxn ang="0">
                <a:pos x="connsiteX15148" y="connsiteY15148"/>
              </a:cxn>
              <a:cxn ang="0">
                <a:pos x="connsiteX15149" y="connsiteY15149"/>
              </a:cxn>
              <a:cxn ang="0">
                <a:pos x="connsiteX15150" y="connsiteY15150"/>
              </a:cxn>
              <a:cxn ang="0">
                <a:pos x="connsiteX15151" y="connsiteY15151"/>
              </a:cxn>
              <a:cxn ang="0">
                <a:pos x="connsiteX15152" y="connsiteY15152"/>
              </a:cxn>
              <a:cxn ang="0">
                <a:pos x="connsiteX15153" y="connsiteY15153"/>
              </a:cxn>
              <a:cxn ang="0">
                <a:pos x="connsiteX15154" y="connsiteY15154"/>
              </a:cxn>
              <a:cxn ang="0">
                <a:pos x="connsiteX15155" y="connsiteY15155"/>
              </a:cxn>
              <a:cxn ang="0">
                <a:pos x="connsiteX15156" y="connsiteY15156"/>
              </a:cxn>
              <a:cxn ang="0">
                <a:pos x="connsiteX15157" y="connsiteY15157"/>
              </a:cxn>
              <a:cxn ang="0">
                <a:pos x="connsiteX15158" y="connsiteY15158"/>
              </a:cxn>
              <a:cxn ang="0">
                <a:pos x="connsiteX15159" y="connsiteY15159"/>
              </a:cxn>
              <a:cxn ang="0">
                <a:pos x="connsiteX15160" y="connsiteY15160"/>
              </a:cxn>
              <a:cxn ang="0">
                <a:pos x="connsiteX15161" y="connsiteY15161"/>
              </a:cxn>
              <a:cxn ang="0">
                <a:pos x="connsiteX15162" y="connsiteY15162"/>
              </a:cxn>
              <a:cxn ang="0">
                <a:pos x="connsiteX15163" y="connsiteY15163"/>
              </a:cxn>
              <a:cxn ang="0">
                <a:pos x="connsiteX15164" y="connsiteY15164"/>
              </a:cxn>
              <a:cxn ang="0">
                <a:pos x="connsiteX15165" y="connsiteY15165"/>
              </a:cxn>
              <a:cxn ang="0">
                <a:pos x="connsiteX15166" y="connsiteY15166"/>
              </a:cxn>
              <a:cxn ang="0">
                <a:pos x="connsiteX15167" y="connsiteY15167"/>
              </a:cxn>
              <a:cxn ang="0">
                <a:pos x="connsiteX15168" y="connsiteY15168"/>
              </a:cxn>
              <a:cxn ang="0">
                <a:pos x="connsiteX15169" y="connsiteY15169"/>
              </a:cxn>
              <a:cxn ang="0">
                <a:pos x="connsiteX15170" y="connsiteY15170"/>
              </a:cxn>
              <a:cxn ang="0">
                <a:pos x="connsiteX15171" y="connsiteY15171"/>
              </a:cxn>
              <a:cxn ang="0">
                <a:pos x="connsiteX15172" y="connsiteY15172"/>
              </a:cxn>
              <a:cxn ang="0">
                <a:pos x="connsiteX15173" y="connsiteY15173"/>
              </a:cxn>
              <a:cxn ang="0">
                <a:pos x="connsiteX15174" y="connsiteY15174"/>
              </a:cxn>
              <a:cxn ang="0">
                <a:pos x="connsiteX15175" y="connsiteY15175"/>
              </a:cxn>
              <a:cxn ang="0">
                <a:pos x="connsiteX15176" y="connsiteY15176"/>
              </a:cxn>
              <a:cxn ang="0">
                <a:pos x="connsiteX15177" y="connsiteY15177"/>
              </a:cxn>
              <a:cxn ang="0">
                <a:pos x="connsiteX15178" y="connsiteY15178"/>
              </a:cxn>
              <a:cxn ang="0">
                <a:pos x="connsiteX15179" y="connsiteY15179"/>
              </a:cxn>
              <a:cxn ang="0">
                <a:pos x="connsiteX15180" y="connsiteY15180"/>
              </a:cxn>
              <a:cxn ang="0">
                <a:pos x="connsiteX15181" y="connsiteY15181"/>
              </a:cxn>
              <a:cxn ang="0">
                <a:pos x="connsiteX15182" y="connsiteY15182"/>
              </a:cxn>
              <a:cxn ang="0">
                <a:pos x="connsiteX15183" y="connsiteY15183"/>
              </a:cxn>
              <a:cxn ang="0">
                <a:pos x="connsiteX15184" y="connsiteY15184"/>
              </a:cxn>
              <a:cxn ang="0">
                <a:pos x="connsiteX15185" y="connsiteY15185"/>
              </a:cxn>
              <a:cxn ang="0">
                <a:pos x="connsiteX15186" y="connsiteY15186"/>
              </a:cxn>
              <a:cxn ang="0">
                <a:pos x="connsiteX15187" y="connsiteY15187"/>
              </a:cxn>
              <a:cxn ang="0">
                <a:pos x="connsiteX15188" y="connsiteY15188"/>
              </a:cxn>
              <a:cxn ang="0">
                <a:pos x="connsiteX15189" y="connsiteY15189"/>
              </a:cxn>
              <a:cxn ang="0">
                <a:pos x="connsiteX15190" y="connsiteY15190"/>
              </a:cxn>
              <a:cxn ang="0">
                <a:pos x="connsiteX15191" y="connsiteY15191"/>
              </a:cxn>
              <a:cxn ang="0">
                <a:pos x="connsiteX15192" y="connsiteY15192"/>
              </a:cxn>
              <a:cxn ang="0">
                <a:pos x="connsiteX15193" y="connsiteY15193"/>
              </a:cxn>
              <a:cxn ang="0">
                <a:pos x="connsiteX15194" y="connsiteY15194"/>
              </a:cxn>
              <a:cxn ang="0">
                <a:pos x="connsiteX15195" y="connsiteY15195"/>
              </a:cxn>
              <a:cxn ang="0">
                <a:pos x="connsiteX15196" y="connsiteY15196"/>
              </a:cxn>
              <a:cxn ang="0">
                <a:pos x="connsiteX15197" y="connsiteY15197"/>
              </a:cxn>
              <a:cxn ang="0">
                <a:pos x="connsiteX15198" y="connsiteY15198"/>
              </a:cxn>
              <a:cxn ang="0">
                <a:pos x="connsiteX15199" y="connsiteY15199"/>
              </a:cxn>
              <a:cxn ang="0">
                <a:pos x="connsiteX15200" y="connsiteY15200"/>
              </a:cxn>
              <a:cxn ang="0">
                <a:pos x="connsiteX15201" y="connsiteY15201"/>
              </a:cxn>
              <a:cxn ang="0">
                <a:pos x="connsiteX15202" y="connsiteY15202"/>
              </a:cxn>
              <a:cxn ang="0">
                <a:pos x="connsiteX15203" y="connsiteY15203"/>
              </a:cxn>
              <a:cxn ang="0">
                <a:pos x="connsiteX15204" y="connsiteY15204"/>
              </a:cxn>
              <a:cxn ang="0">
                <a:pos x="connsiteX15205" y="connsiteY15205"/>
              </a:cxn>
              <a:cxn ang="0">
                <a:pos x="connsiteX15206" y="connsiteY15206"/>
              </a:cxn>
              <a:cxn ang="0">
                <a:pos x="connsiteX15207" y="connsiteY15207"/>
              </a:cxn>
              <a:cxn ang="0">
                <a:pos x="connsiteX15208" y="connsiteY15208"/>
              </a:cxn>
              <a:cxn ang="0">
                <a:pos x="connsiteX15209" y="connsiteY15209"/>
              </a:cxn>
              <a:cxn ang="0">
                <a:pos x="connsiteX15210" y="connsiteY15210"/>
              </a:cxn>
              <a:cxn ang="0">
                <a:pos x="connsiteX15211" y="connsiteY15211"/>
              </a:cxn>
              <a:cxn ang="0">
                <a:pos x="connsiteX15212" y="connsiteY15212"/>
              </a:cxn>
              <a:cxn ang="0">
                <a:pos x="connsiteX15213" y="connsiteY15213"/>
              </a:cxn>
              <a:cxn ang="0">
                <a:pos x="connsiteX15214" y="connsiteY15214"/>
              </a:cxn>
              <a:cxn ang="0">
                <a:pos x="connsiteX15215" y="connsiteY15215"/>
              </a:cxn>
              <a:cxn ang="0">
                <a:pos x="connsiteX15216" y="connsiteY15216"/>
              </a:cxn>
              <a:cxn ang="0">
                <a:pos x="connsiteX15217" y="connsiteY15217"/>
              </a:cxn>
              <a:cxn ang="0">
                <a:pos x="connsiteX15218" y="connsiteY15218"/>
              </a:cxn>
              <a:cxn ang="0">
                <a:pos x="connsiteX15219" y="connsiteY15219"/>
              </a:cxn>
              <a:cxn ang="0">
                <a:pos x="connsiteX15220" y="connsiteY15220"/>
              </a:cxn>
              <a:cxn ang="0">
                <a:pos x="connsiteX15221" y="connsiteY15221"/>
              </a:cxn>
              <a:cxn ang="0">
                <a:pos x="connsiteX15222" y="connsiteY15222"/>
              </a:cxn>
              <a:cxn ang="0">
                <a:pos x="connsiteX15223" y="connsiteY15223"/>
              </a:cxn>
              <a:cxn ang="0">
                <a:pos x="connsiteX15224" y="connsiteY15224"/>
              </a:cxn>
              <a:cxn ang="0">
                <a:pos x="connsiteX15225" y="connsiteY15225"/>
              </a:cxn>
              <a:cxn ang="0">
                <a:pos x="connsiteX15226" y="connsiteY15226"/>
              </a:cxn>
              <a:cxn ang="0">
                <a:pos x="connsiteX15227" y="connsiteY15227"/>
              </a:cxn>
              <a:cxn ang="0">
                <a:pos x="connsiteX15228" y="connsiteY15228"/>
              </a:cxn>
              <a:cxn ang="0">
                <a:pos x="connsiteX15229" y="connsiteY15229"/>
              </a:cxn>
              <a:cxn ang="0">
                <a:pos x="connsiteX15230" y="connsiteY15230"/>
              </a:cxn>
              <a:cxn ang="0">
                <a:pos x="connsiteX15231" y="connsiteY15231"/>
              </a:cxn>
              <a:cxn ang="0">
                <a:pos x="connsiteX15232" y="connsiteY15232"/>
              </a:cxn>
              <a:cxn ang="0">
                <a:pos x="connsiteX15233" y="connsiteY15233"/>
              </a:cxn>
              <a:cxn ang="0">
                <a:pos x="connsiteX15234" y="connsiteY15234"/>
              </a:cxn>
              <a:cxn ang="0">
                <a:pos x="connsiteX15235" y="connsiteY15235"/>
              </a:cxn>
              <a:cxn ang="0">
                <a:pos x="connsiteX15236" y="connsiteY15236"/>
              </a:cxn>
              <a:cxn ang="0">
                <a:pos x="connsiteX15237" y="connsiteY15237"/>
              </a:cxn>
              <a:cxn ang="0">
                <a:pos x="connsiteX15238" y="connsiteY15238"/>
              </a:cxn>
              <a:cxn ang="0">
                <a:pos x="connsiteX15239" y="connsiteY15239"/>
              </a:cxn>
              <a:cxn ang="0">
                <a:pos x="connsiteX15240" y="connsiteY15240"/>
              </a:cxn>
              <a:cxn ang="0">
                <a:pos x="connsiteX15241" y="connsiteY15241"/>
              </a:cxn>
              <a:cxn ang="0">
                <a:pos x="connsiteX15242" y="connsiteY15242"/>
              </a:cxn>
              <a:cxn ang="0">
                <a:pos x="connsiteX15243" y="connsiteY15243"/>
              </a:cxn>
              <a:cxn ang="0">
                <a:pos x="connsiteX15244" y="connsiteY15244"/>
              </a:cxn>
              <a:cxn ang="0">
                <a:pos x="connsiteX15245" y="connsiteY15245"/>
              </a:cxn>
              <a:cxn ang="0">
                <a:pos x="connsiteX15246" y="connsiteY15246"/>
              </a:cxn>
              <a:cxn ang="0">
                <a:pos x="connsiteX15247" y="connsiteY15247"/>
              </a:cxn>
              <a:cxn ang="0">
                <a:pos x="connsiteX15248" y="connsiteY15248"/>
              </a:cxn>
              <a:cxn ang="0">
                <a:pos x="connsiteX15249" y="connsiteY15249"/>
              </a:cxn>
              <a:cxn ang="0">
                <a:pos x="connsiteX15250" y="connsiteY15250"/>
              </a:cxn>
              <a:cxn ang="0">
                <a:pos x="connsiteX15251" y="connsiteY15251"/>
              </a:cxn>
              <a:cxn ang="0">
                <a:pos x="connsiteX15252" y="connsiteY15252"/>
              </a:cxn>
              <a:cxn ang="0">
                <a:pos x="connsiteX15253" y="connsiteY15253"/>
              </a:cxn>
              <a:cxn ang="0">
                <a:pos x="connsiteX15254" y="connsiteY15254"/>
              </a:cxn>
              <a:cxn ang="0">
                <a:pos x="connsiteX15255" y="connsiteY15255"/>
              </a:cxn>
              <a:cxn ang="0">
                <a:pos x="connsiteX15256" y="connsiteY15256"/>
              </a:cxn>
              <a:cxn ang="0">
                <a:pos x="connsiteX15257" y="connsiteY15257"/>
              </a:cxn>
              <a:cxn ang="0">
                <a:pos x="connsiteX15258" y="connsiteY15258"/>
              </a:cxn>
              <a:cxn ang="0">
                <a:pos x="connsiteX15259" y="connsiteY15259"/>
              </a:cxn>
              <a:cxn ang="0">
                <a:pos x="connsiteX15260" y="connsiteY15260"/>
              </a:cxn>
              <a:cxn ang="0">
                <a:pos x="connsiteX15261" y="connsiteY15261"/>
              </a:cxn>
              <a:cxn ang="0">
                <a:pos x="connsiteX15262" y="connsiteY15262"/>
              </a:cxn>
              <a:cxn ang="0">
                <a:pos x="connsiteX15263" y="connsiteY15263"/>
              </a:cxn>
              <a:cxn ang="0">
                <a:pos x="connsiteX15264" y="connsiteY15264"/>
              </a:cxn>
              <a:cxn ang="0">
                <a:pos x="connsiteX15265" y="connsiteY15265"/>
              </a:cxn>
              <a:cxn ang="0">
                <a:pos x="connsiteX15266" y="connsiteY15266"/>
              </a:cxn>
              <a:cxn ang="0">
                <a:pos x="connsiteX15267" y="connsiteY15267"/>
              </a:cxn>
              <a:cxn ang="0">
                <a:pos x="connsiteX15268" y="connsiteY15268"/>
              </a:cxn>
              <a:cxn ang="0">
                <a:pos x="connsiteX15269" y="connsiteY15269"/>
              </a:cxn>
              <a:cxn ang="0">
                <a:pos x="connsiteX15270" y="connsiteY15270"/>
              </a:cxn>
              <a:cxn ang="0">
                <a:pos x="connsiteX15271" y="connsiteY15271"/>
              </a:cxn>
              <a:cxn ang="0">
                <a:pos x="connsiteX15272" y="connsiteY15272"/>
              </a:cxn>
              <a:cxn ang="0">
                <a:pos x="connsiteX15273" y="connsiteY15273"/>
              </a:cxn>
              <a:cxn ang="0">
                <a:pos x="connsiteX15274" y="connsiteY15274"/>
              </a:cxn>
              <a:cxn ang="0">
                <a:pos x="connsiteX15275" y="connsiteY15275"/>
              </a:cxn>
              <a:cxn ang="0">
                <a:pos x="connsiteX15276" y="connsiteY15276"/>
              </a:cxn>
              <a:cxn ang="0">
                <a:pos x="connsiteX15277" y="connsiteY15277"/>
              </a:cxn>
              <a:cxn ang="0">
                <a:pos x="connsiteX15278" y="connsiteY15278"/>
              </a:cxn>
              <a:cxn ang="0">
                <a:pos x="connsiteX15279" y="connsiteY15279"/>
              </a:cxn>
              <a:cxn ang="0">
                <a:pos x="connsiteX15280" y="connsiteY15280"/>
              </a:cxn>
              <a:cxn ang="0">
                <a:pos x="connsiteX15281" y="connsiteY15281"/>
              </a:cxn>
              <a:cxn ang="0">
                <a:pos x="connsiteX15282" y="connsiteY15282"/>
              </a:cxn>
              <a:cxn ang="0">
                <a:pos x="connsiteX15283" y="connsiteY15283"/>
              </a:cxn>
              <a:cxn ang="0">
                <a:pos x="connsiteX15284" y="connsiteY15284"/>
              </a:cxn>
              <a:cxn ang="0">
                <a:pos x="connsiteX15285" y="connsiteY15285"/>
              </a:cxn>
              <a:cxn ang="0">
                <a:pos x="connsiteX15286" y="connsiteY15286"/>
              </a:cxn>
              <a:cxn ang="0">
                <a:pos x="connsiteX15287" y="connsiteY15287"/>
              </a:cxn>
              <a:cxn ang="0">
                <a:pos x="connsiteX15288" y="connsiteY15288"/>
              </a:cxn>
              <a:cxn ang="0">
                <a:pos x="connsiteX15289" y="connsiteY15289"/>
              </a:cxn>
              <a:cxn ang="0">
                <a:pos x="connsiteX15290" y="connsiteY15290"/>
              </a:cxn>
              <a:cxn ang="0">
                <a:pos x="connsiteX15291" y="connsiteY15291"/>
              </a:cxn>
              <a:cxn ang="0">
                <a:pos x="connsiteX15292" y="connsiteY15292"/>
              </a:cxn>
              <a:cxn ang="0">
                <a:pos x="connsiteX15293" y="connsiteY15293"/>
              </a:cxn>
              <a:cxn ang="0">
                <a:pos x="connsiteX15294" y="connsiteY15294"/>
              </a:cxn>
              <a:cxn ang="0">
                <a:pos x="connsiteX15295" y="connsiteY15295"/>
              </a:cxn>
              <a:cxn ang="0">
                <a:pos x="connsiteX15296" y="connsiteY15296"/>
              </a:cxn>
              <a:cxn ang="0">
                <a:pos x="connsiteX15297" y="connsiteY15297"/>
              </a:cxn>
              <a:cxn ang="0">
                <a:pos x="connsiteX15298" y="connsiteY15298"/>
              </a:cxn>
              <a:cxn ang="0">
                <a:pos x="connsiteX15299" y="connsiteY15299"/>
              </a:cxn>
              <a:cxn ang="0">
                <a:pos x="connsiteX15300" y="connsiteY15300"/>
              </a:cxn>
              <a:cxn ang="0">
                <a:pos x="connsiteX15301" y="connsiteY15301"/>
              </a:cxn>
              <a:cxn ang="0">
                <a:pos x="connsiteX15302" y="connsiteY15302"/>
              </a:cxn>
              <a:cxn ang="0">
                <a:pos x="connsiteX15303" y="connsiteY15303"/>
              </a:cxn>
              <a:cxn ang="0">
                <a:pos x="connsiteX15304" y="connsiteY15304"/>
              </a:cxn>
              <a:cxn ang="0">
                <a:pos x="connsiteX15305" y="connsiteY15305"/>
              </a:cxn>
              <a:cxn ang="0">
                <a:pos x="connsiteX15306" y="connsiteY15306"/>
              </a:cxn>
              <a:cxn ang="0">
                <a:pos x="connsiteX15307" y="connsiteY15307"/>
              </a:cxn>
              <a:cxn ang="0">
                <a:pos x="connsiteX15308" y="connsiteY15308"/>
              </a:cxn>
              <a:cxn ang="0">
                <a:pos x="connsiteX15309" y="connsiteY15309"/>
              </a:cxn>
              <a:cxn ang="0">
                <a:pos x="connsiteX15310" y="connsiteY15310"/>
              </a:cxn>
              <a:cxn ang="0">
                <a:pos x="connsiteX15311" y="connsiteY15311"/>
              </a:cxn>
              <a:cxn ang="0">
                <a:pos x="connsiteX15312" y="connsiteY15312"/>
              </a:cxn>
              <a:cxn ang="0">
                <a:pos x="connsiteX15313" y="connsiteY15313"/>
              </a:cxn>
              <a:cxn ang="0">
                <a:pos x="connsiteX15314" y="connsiteY15314"/>
              </a:cxn>
              <a:cxn ang="0">
                <a:pos x="connsiteX15315" y="connsiteY15315"/>
              </a:cxn>
              <a:cxn ang="0">
                <a:pos x="connsiteX15316" y="connsiteY15316"/>
              </a:cxn>
              <a:cxn ang="0">
                <a:pos x="connsiteX15317" y="connsiteY15317"/>
              </a:cxn>
              <a:cxn ang="0">
                <a:pos x="connsiteX15318" y="connsiteY15318"/>
              </a:cxn>
              <a:cxn ang="0">
                <a:pos x="connsiteX15319" y="connsiteY15319"/>
              </a:cxn>
              <a:cxn ang="0">
                <a:pos x="connsiteX15320" y="connsiteY15320"/>
              </a:cxn>
              <a:cxn ang="0">
                <a:pos x="connsiteX15321" y="connsiteY15321"/>
              </a:cxn>
              <a:cxn ang="0">
                <a:pos x="connsiteX15322" y="connsiteY15322"/>
              </a:cxn>
              <a:cxn ang="0">
                <a:pos x="connsiteX15323" y="connsiteY15323"/>
              </a:cxn>
              <a:cxn ang="0">
                <a:pos x="connsiteX15324" y="connsiteY15324"/>
              </a:cxn>
              <a:cxn ang="0">
                <a:pos x="connsiteX15325" y="connsiteY15325"/>
              </a:cxn>
              <a:cxn ang="0">
                <a:pos x="connsiteX15326" y="connsiteY15326"/>
              </a:cxn>
              <a:cxn ang="0">
                <a:pos x="connsiteX15327" y="connsiteY15327"/>
              </a:cxn>
              <a:cxn ang="0">
                <a:pos x="connsiteX15328" y="connsiteY15328"/>
              </a:cxn>
              <a:cxn ang="0">
                <a:pos x="connsiteX15329" y="connsiteY15329"/>
              </a:cxn>
              <a:cxn ang="0">
                <a:pos x="connsiteX15330" y="connsiteY15330"/>
              </a:cxn>
              <a:cxn ang="0">
                <a:pos x="connsiteX15331" y="connsiteY15331"/>
              </a:cxn>
              <a:cxn ang="0">
                <a:pos x="connsiteX15332" y="connsiteY15332"/>
              </a:cxn>
              <a:cxn ang="0">
                <a:pos x="connsiteX15333" y="connsiteY15333"/>
              </a:cxn>
              <a:cxn ang="0">
                <a:pos x="connsiteX15334" y="connsiteY15334"/>
              </a:cxn>
              <a:cxn ang="0">
                <a:pos x="connsiteX15335" y="connsiteY15335"/>
              </a:cxn>
              <a:cxn ang="0">
                <a:pos x="connsiteX15336" y="connsiteY15336"/>
              </a:cxn>
              <a:cxn ang="0">
                <a:pos x="connsiteX15337" y="connsiteY15337"/>
              </a:cxn>
              <a:cxn ang="0">
                <a:pos x="connsiteX15338" y="connsiteY15338"/>
              </a:cxn>
              <a:cxn ang="0">
                <a:pos x="connsiteX15339" y="connsiteY15339"/>
              </a:cxn>
              <a:cxn ang="0">
                <a:pos x="connsiteX15340" y="connsiteY15340"/>
              </a:cxn>
              <a:cxn ang="0">
                <a:pos x="connsiteX15341" y="connsiteY15341"/>
              </a:cxn>
              <a:cxn ang="0">
                <a:pos x="connsiteX15342" y="connsiteY15342"/>
              </a:cxn>
              <a:cxn ang="0">
                <a:pos x="connsiteX15343" y="connsiteY15343"/>
              </a:cxn>
              <a:cxn ang="0">
                <a:pos x="connsiteX15344" y="connsiteY15344"/>
              </a:cxn>
              <a:cxn ang="0">
                <a:pos x="connsiteX15345" y="connsiteY15345"/>
              </a:cxn>
              <a:cxn ang="0">
                <a:pos x="connsiteX15346" y="connsiteY15346"/>
              </a:cxn>
              <a:cxn ang="0">
                <a:pos x="connsiteX15347" y="connsiteY15347"/>
              </a:cxn>
              <a:cxn ang="0">
                <a:pos x="connsiteX15348" y="connsiteY15348"/>
              </a:cxn>
              <a:cxn ang="0">
                <a:pos x="connsiteX15349" y="connsiteY15349"/>
              </a:cxn>
              <a:cxn ang="0">
                <a:pos x="connsiteX15350" y="connsiteY15350"/>
              </a:cxn>
              <a:cxn ang="0">
                <a:pos x="connsiteX15351" y="connsiteY15351"/>
              </a:cxn>
              <a:cxn ang="0">
                <a:pos x="connsiteX15352" y="connsiteY15352"/>
              </a:cxn>
              <a:cxn ang="0">
                <a:pos x="connsiteX15353" y="connsiteY15353"/>
              </a:cxn>
              <a:cxn ang="0">
                <a:pos x="connsiteX15354" y="connsiteY15354"/>
              </a:cxn>
              <a:cxn ang="0">
                <a:pos x="connsiteX15355" y="connsiteY15355"/>
              </a:cxn>
              <a:cxn ang="0">
                <a:pos x="connsiteX15356" y="connsiteY15356"/>
              </a:cxn>
              <a:cxn ang="0">
                <a:pos x="connsiteX15357" y="connsiteY15357"/>
              </a:cxn>
              <a:cxn ang="0">
                <a:pos x="connsiteX15358" y="connsiteY15358"/>
              </a:cxn>
              <a:cxn ang="0">
                <a:pos x="connsiteX15359" y="connsiteY15359"/>
              </a:cxn>
              <a:cxn ang="0">
                <a:pos x="connsiteX15360" y="connsiteY15360"/>
              </a:cxn>
              <a:cxn ang="0">
                <a:pos x="connsiteX15361" y="connsiteY15361"/>
              </a:cxn>
              <a:cxn ang="0">
                <a:pos x="connsiteX15362" y="connsiteY15362"/>
              </a:cxn>
              <a:cxn ang="0">
                <a:pos x="connsiteX15363" y="connsiteY15363"/>
              </a:cxn>
              <a:cxn ang="0">
                <a:pos x="connsiteX15364" y="connsiteY15364"/>
              </a:cxn>
              <a:cxn ang="0">
                <a:pos x="connsiteX15365" y="connsiteY15365"/>
              </a:cxn>
              <a:cxn ang="0">
                <a:pos x="connsiteX15366" y="connsiteY15366"/>
              </a:cxn>
              <a:cxn ang="0">
                <a:pos x="connsiteX15367" y="connsiteY15367"/>
              </a:cxn>
              <a:cxn ang="0">
                <a:pos x="connsiteX15368" y="connsiteY15368"/>
              </a:cxn>
              <a:cxn ang="0">
                <a:pos x="connsiteX15369" y="connsiteY15369"/>
              </a:cxn>
              <a:cxn ang="0">
                <a:pos x="connsiteX15370" y="connsiteY15370"/>
              </a:cxn>
              <a:cxn ang="0">
                <a:pos x="connsiteX15371" y="connsiteY15371"/>
              </a:cxn>
              <a:cxn ang="0">
                <a:pos x="connsiteX15372" y="connsiteY15372"/>
              </a:cxn>
              <a:cxn ang="0">
                <a:pos x="connsiteX15373" y="connsiteY15373"/>
              </a:cxn>
              <a:cxn ang="0">
                <a:pos x="connsiteX15374" y="connsiteY15374"/>
              </a:cxn>
              <a:cxn ang="0">
                <a:pos x="connsiteX15375" y="connsiteY15375"/>
              </a:cxn>
              <a:cxn ang="0">
                <a:pos x="connsiteX15376" y="connsiteY15376"/>
              </a:cxn>
              <a:cxn ang="0">
                <a:pos x="connsiteX15377" y="connsiteY15377"/>
              </a:cxn>
              <a:cxn ang="0">
                <a:pos x="connsiteX15378" y="connsiteY15378"/>
              </a:cxn>
              <a:cxn ang="0">
                <a:pos x="connsiteX15379" y="connsiteY15379"/>
              </a:cxn>
              <a:cxn ang="0">
                <a:pos x="connsiteX15380" y="connsiteY15380"/>
              </a:cxn>
              <a:cxn ang="0">
                <a:pos x="connsiteX15381" y="connsiteY15381"/>
              </a:cxn>
              <a:cxn ang="0">
                <a:pos x="connsiteX15382" y="connsiteY15382"/>
              </a:cxn>
              <a:cxn ang="0">
                <a:pos x="connsiteX15383" y="connsiteY15383"/>
              </a:cxn>
              <a:cxn ang="0">
                <a:pos x="connsiteX15384" y="connsiteY15384"/>
              </a:cxn>
              <a:cxn ang="0">
                <a:pos x="connsiteX15385" y="connsiteY15385"/>
              </a:cxn>
              <a:cxn ang="0">
                <a:pos x="connsiteX15386" y="connsiteY15386"/>
              </a:cxn>
              <a:cxn ang="0">
                <a:pos x="connsiteX15387" y="connsiteY15387"/>
              </a:cxn>
              <a:cxn ang="0">
                <a:pos x="connsiteX15388" y="connsiteY15388"/>
              </a:cxn>
              <a:cxn ang="0">
                <a:pos x="connsiteX15389" y="connsiteY15389"/>
              </a:cxn>
              <a:cxn ang="0">
                <a:pos x="connsiteX15390" y="connsiteY15390"/>
              </a:cxn>
              <a:cxn ang="0">
                <a:pos x="connsiteX15391" y="connsiteY15391"/>
              </a:cxn>
              <a:cxn ang="0">
                <a:pos x="connsiteX15392" y="connsiteY15392"/>
              </a:cxn>
              <a:cxn ang="0">
                <a:pos x="connsiteX15393" y="connsiteY15393"/>
              </a:cxn>
              <a:cxn ang="0">
                <a:pos x="connsiteX15394" y="connsiteY15394"/>
              </a:cxn>
              <a:cxn ang="0">
                <a:pos x="connsiteX15395" y="connsiteY15395"/>
              </a:cxn>
              <a:cxn ang="0">
                <a:pos x="connsiteX15396" y="connsiteY15396"/>
              </a:cxn>
              <a:cxn ang="0">
                <a:pos x="connsiteX15397" y="connsiteY15397"/>
              </a:cxn>
              <a:cxn ang="0">
                <a:pos x="connsiteX15398" y="connsiteY15398"/>
              </a:cxn>
              <a:cxn ang="0">
                <a:pos x="connsiteX15399" y="connsiteY15399"/>
              </a:cxn>
              <a:cxn ang="0">
                <a:pos x="connsiteX15400" y="connsiteY15400"/>
              </a:cxn>
              <a:cxn ang="0">
                <a:pos x="connsiteX15401" y="connsiteY15401"/>
              </a:cxn>
              <a:cxn ang="0">
                <a:pos x="connsiteX15402" y="connsiteY15402"/>
              </a:cxn>
              <a:cxn ang="0">
                <a:pos x="connsiteX15403" y="connsiteY15403"/>
              </a:cxn>
              <a:cxn ang="0">
                <a:pos x="connsiteX15404" y="connsiteY15404"/>
              </a:cxn>
              <a:cxn ang="0">
                <a:pos x="connsiteX15405" y="connsiteY15405"/>
              </a:cxn>
              <a:cxn ang="0">
                <a:pos x="connsiteX15406" y="connsiteY15406"/>
              </a:cxn>
              <a:cxn ang="0">
                <a:pos x="connsiteX15407" y="connsiteY15407"/>
              </a:cxn>
              <a:cxn ang="0">
                <a:pos x="connsiteX15408" y="connsiteY15408"/>
              </a:cxn>
              <a:cxn ang="0">
                <a:pos x="connsiteX15409" y="connsiteY15409"/>
              </a:cxn>
              <a:cxn ang="0">
                <a:pos x="connsiteX15410" y="connsiteY15410"/>
              </a:cxn>
              <a:cxn ang="0">
                <a:pos x="connsiteX15411" y="connsiteY15411"/>
              </a:cxn>
              <a:cxn ang="0">
                <a:pos x="connsiteX15412" y="connsiteY15412"/>
              </a:cxn>
              <a:cxn ang="0">
                <a:pos x="connsiteX15413" y="connsiteY15413"/>
              </a:cxn>
              <a:cxn ang="0">
                <a:pos x="connsiteX15414" y="connsiteY15414"/>
              </a:cxn>
              <a:cxn ang="0">
                <a:pos x="connsiteX15415" y="connsiteY15415"/>
              </a:cxn>
              <a:cxn ang="0">
                <a:pos x="connsiteX15416" y="connsiteY15416"/>
              </a:cxn>
              <a:cxn ang="0">
                <a:pos x="connsiteX15417" y="connsiteY15417"/>
              </a:cxn>
              <a:cxn ang="0">
                <a:pos x="connsiteX15418" y="connsiteY15418"/>
              </a:cxn>
              <a:cxn ang="0">
                <a:pos x="connsiteX15419" y="connsiteY15419"/>
              </a:cxn>
              <a:cxn ang="0">
                <a:pos x="connsiteX15420" y="connsiteY15420"/>
              </a:cxn>
              <a:cxn ang="0">
                <a:pos x="connsiteX15421" y="connsiteY15421"/>
              </a:cxn>
              <a:cxn ang="0">
                <a:pos x="connsiteX15422" y="connsiteY15422"/>
              </a:cxn>
              <a:cxn ang="0">
                <a:pos x="connsiteX15423" y="connsiteY15423"/>
              </a:cxn>
              <a:cxn ang="0">
                <a:pos x="connsiteX15424" y="connsiteY15424"/>
              </a:cxn>
              <a:cxn ang="0">
                <a:pos x="connsiteX15425" y="connsiteY15425"/>
              </a:cxn>
              <a:cxn ang="0">
                <a:pos x="connsiteX15426" y="connsiteY15426"/>
              </a:cxn>
              <a:cxn ang="0">
                <a:pos x="connsiteX15427" y="connsiteY15427"/>
              </a:cxn>
              <a:cxn ang="0">
                <a:pos x="connsiteX15428" y="connsiteY15428"/>
              </a:cxn>
              <a:cxn ang="0">
                <a:pos x="connsiteX15429" y="connsiteY15429"/>
              </a:cxn>
              <a:cxn ang="0">
                <a:pos x="connsiteX15430" y="connsiteY15430"/>
              </a:cxn>
              <a:cxn ang="0">
                <a:pos x="connsiteX15431" y="connsiteY15431"/>
              </a:cxn>
              <a:cxn ang="0">
                <a:pos x="connsiteX15432" y="connsiteY15432"/>
              </a:cxn>
              <a:cxn ang="0">
                <a:pos x="connsiteX15433" y="connsiteY15433"/>
              </a:cxn>
              <a:cxn ang="0">
                <a:pos x="connsiteX15434" y="connsiteY15434"/>
              </a:cxn>
              <a:cxn ang="0">
                <a:pos x="connsiteX15435" y="connsiteY15435"/>
              </a:cxn>
              <a:cxn ang="0">
                <a:pos x="connsiteX15436" y="connsiteY15436"/>
              </a:cxn>
              <a:cxn ang="0">
                <a:pos x="connsiteX15437" y="connsiteY15437"/>
              </a:cxn>
              <a:cxn ang="0">
                <a:pos x="connsiteX15438" y="connsiteY15438"/>
              </a:cxn>
              <a:cxn ang="0">
                <a:pos x="connsiteX15439" y="connsiteY15439"/>
              </a:cxn>
              <a:cxn ang="0">
                <a:pos x="connsiteX15440" y="connsiteY15440"/>
              </a:cxn>
              <a:cxn ang="0">
                <a:pos x="connsiteX15441" y="connsiteY15441"/>
              </a:cxn>
              <a:cxn ang="0">
                <a:pos x="connsiteX15442" y="connsiteY15442"/>
              </a:cxn>
              <a:cxn ang="0">
                <a:pos x="connsiteX15443" y="connsiteY15443"/>
              </a:cxn>
              <a:cxn ang="0">
                <a:pos x="connsiteX15444" y="connsiteY15444"/>
              </a:cxn>
              <a:cxn ang="0">
                <a:pos x="connsiteX15445" y="connsiteY15445"/>
              </a:cxn>
              <a:cxn ang="0">
                <a:pos x="connsiteX15446" y="connsiteY15446"/>
              </a:cxn>
              <a:cxn ang="0">
                <a:pos x="connsiteX15447" y="connsiteY15447"/>
              </a:cxn>
              <a:cxn ang="0">
                <a:pos x="connsiteX15448" y="connsiteY15448"/>
              </a:cxn>
              <a:cxn ang="0">
                <a:pos x="connsiteX15449" y="connsiteY15449"/>
              </a:cxn>
              <a:cxn ang="0">
                <a:pos x="connsiteX15450" y="connsiteY15450"/>
              </a:cxn>
              <a:cxn ang="0">
                <a:pos x="connsiteX15451" y="connsiteY15451"/>
              </a:cxn>
              <a:cxn ang="0">
                <a:pos x="connsiteX15452" y="connsiteY15452"/>
              </a:cxn>
              <a:cxn ang="0">
                <a:pos x="connsiteX15453" y="connsiteY15453"/>
              </a:cxn>
              <a:cxn ang="0">
                <a:pos x="connsiteX15454" y="connsiteY15454"/>
              </a:cxn>
              <a:cxn ang="0">
                <a:pos x="connsiteX15455" y="connsiteY15455"/>
              </a:cxn>
              <a:cxn ang="0">
                <a:pos x="connsiteX15456" y="connsiteY15456"/>
              </a:cxn>
              <a:cxn ang="0">
                <a:pos x="connsiteX15457" y="connsiteY15457"/>
              </a:cxn>
              <a:cxn ang="0">
                <a:pos x="connsiteX15458" y="connsiteY15458"/>
              </a:cxn>
              <a:cxn ang="0">
                <a:pos x="connsiteX15459" y="connsiteY15459"/>
              </a:cxn>
              <a:cxn ang="0">
                <a:pos x="connsiteX15460" y="connsiteY15460"/>
              </a:cxn>
              <a:cxn ang="0">
                <a:pos x="connsiteX15461" y="connsiteY15461"/>
              </a:cxn>
              <a:cxn ang="0">
                <a:pos x="connsiteX15462" y="connsiteY15462"/>
              </a:cxn>
              <a:cxn ang="0">
                <a:pos x="connsiteX15463" y="connsiteY15463"/>
              </a:cxn>
              <a:cxn ang="0">
                <a:pos x="connsiteX15464" y="connsiteY15464"/>
              </a:cxn>
              <a:cxn ang="0">
                <a:pos x="connsiteX15465" y="connsiteY15465"/>
              </a:cxn>
              <a:cxn ang="0">
                <a:pos x="connsiteX15466" y="connsiteY15466"/>
              </a:cxn>
              <a:cxn ang="0">
                <a:pos x="connsiteX15467" y="connsiteY15467"/>
              </a:cxn>
              <a:cxn ang="0">
                <a:pos x="connsiteX15468" y="connsiteY15468"/>
              </a:cxn>
              <a:cxn ang="0">
                <a:pos x="connsiteX15469" y="connsiteY15469"/>
              </a:cxn>
              <a:cxn ang="0">
                <a:pos x="connsiteX15470" y="connsiteY15470"/>
              </a:cxn>
              <a:cxn ang="0">
                <a:pos x="connsiteX15471" y="connsiteY15471"/>
              </a:cxn>
              <a:cxn ang="0">
                <a:pos x="connsiteX15472" y="connsiteY15472"/>
              </a:cxn>
              <a:cxn ang="0">
                <a:pos x="connsiteX15473" y="connsiteY15473"/>
              </a:cxn>
              <a:cxn ang="0">
                <a:pos x="connsiteX15474" y="connsiteY15474"/>
              </a:cxn>
              <a:cxn ang="0">
                <a:pos x="connsiteX15475" y="connsiteY15475"/>
              </a:cxn>
              <a:cxn ang="0">
                <a:pos x="connsiteX15476" y="connsiteY15476"/>
              </a:cxn>
              <a:cxn ang="0">
                <a:pos x="connsiteX15477" y="connsiteY15477"/>
              </a:cxn>
              <a:cxn ang="0">
                <a:pos x="connsiteX15478" y="connsiteY15478"/>
              </a:cxn>
              <a:cxn ang="0">
                <a:pos x="connsiteX15479" y="connsiteY15479"/>
              </a:cxn>
              <a:cxn ang="0">
                <a:pos x="connsiteX15480" y="connsiteY15480"/>
              </a:cxn>
              <a:cxn ang="0">
                <a:pos x="connsiteX15481" y="connsiteY15481"/>
              </a:cxn>
              <a:cxn ang="0">
                <a:pos x="connsiteX15482" y="connsiteY15482"/>
              </a:cxn>
              <a:cxn ang="0">
                <a:pos x="connsiteX15483" y="connsiteY15483"/>
              </a:cxn>
              <a:cxn ang="0">
                <a:pos x="connsiteX15484" y="connsiteY15484"/>
              </a:cxn>
              <a:cxn ang="0">
                <a:pos x="connsiteX15485" y="connsiteY15485"/>
              </a:cxn>
              <a:cxn ang="0">
                <a:pos x="connsiteX15486" y="connsiteY15486"/>
              </a:cxn>
              <a:cxn ang="0">
                <a:pos x="connsiteX15487" y="connsiteY15487"/>
              </a:cxn>
              <a:cxn ang="0">
                <a:pos x="connsiteX15488" y="connsiteY15488"/>
              </a:cxn>
              <a:cxn ang="0">
                <a:pos x="connsiteX15489" y="connsiteY15489"/>
              </a:cxn>
              <a:cxn ang="0">
                <a:pos x="connsiteX15490" y="connsiteY15490"/>
              </a:cxn>
              <a:cxn ang="0">
                <a:pos x="connsiteX15491" y="connsiteY15491"/>
              </a:cxn>
              <a:cxn ang="0">
                <a:pos x="connsiteX15492" y="connsiteY15492"/>
              </a:cxn>
              <a:cxn ang="0">
                <a:pos x="connsiteX15493" y="connsiteY15493"/>
              </a:cxn>
              <a:cxn ang="0">
                <a:pos x="connsiteX15494" y="connsiteY15494"/>
              </a:cxn>
              <a:cxn ang="0">
                <a:pos x="connsiteX15495" y="connsiteY15495"/>
              </a:cxn>
              <a:cxn ang="0">
                <a:pos x="connsiteX15496" y="connsiteY15496"/>
              </a:cxn>
              <a:cxn ang="0">
                <a:pos x="connsiteX15497" y="connsiteY15497"/>
              </a:cxn>
              <a:cxn ang="0">
                <a:pos x="connsiteX15498" y="connsiteY15498"/>
              </a:cxn>
              <a:cxn ang="0">
                <a:pos x="connsiteX15499" y="connsiteY15499"/>
              </a:cxn>
              <a:cxn ang="0">
                <a:pos x="connsiteX15500" y="connsiteY15500"/>
              </a:cxn>
              <a:cxn ang="0">
                <a:pos x="connsiteX15501" y="connsiteY15501"/>
              </a:cxn>
              <a:cxn ang="0">
                <a:pos x="connsiteX15502" y="connsiteY15502"/>
              </a:cxn>
              <a:cxn ang="0">
                <a:pos x="connsiteX15503" y="connsiteY15503"/>
              </a:cxn>
              <a:cxn ang="0">
                <a:pos x="connsiteX15504" y="connsiteY15504"/>
              </a:cxn>
              <a:cxn ang="0">
                <a:pos x="connsiteX15505" y="connsiteY15505"/>
              </a:cxn>
              <a:cxn ang="0">
                <a:pos x="connsiteX15506" y="connsiteY15506"/>
              </a:cxn>
              <a:cxn ang="0">
                <a:pos x="connsiteX15507" y="connsiteY15507"/>
              </a:cxn>
              <a:cxn ang="0">
                <a:pos x="connsiteX15508" y="connsiteY15508"/>
              </a:cxn>
              <a:cxn ang="0">
                <a:pos x="connsiteX15509" y="connsiteY15509"/>
              </a:cxn>
              <a:cxn ang="0">
                <a:pos x="connsiteX15510" y="connsiteY15510"/>
              </a:cxn>
              <a:cxn ang="0">
                <a:pos x="connsiteX15511" y="connsiteY15511"/>
              </a:cxn>
              <a:cxn ang="0">
                <a:pos x="connsiteX15512" y="connsiteY15512"/>
              </a:cxn>
              <a:cxn ang="0">
                <a:pos x="connsiteX15513" y="connsiteY15513"/>
              </a:cxn>
              <a:cxn ang="0">
                <a:pos x="connsiteX15514" y="connsiteY15514"/>
              </a:cxn>
              <a:cxn ang="0">
                <a:pos x="connsiteX15515" y="connsiteY15515"/>
              </a:cxn>
              <a:cxn ang="0">
                <a:pos x="connsiteX15516" y="connsiteY15516"/>
              </a:cxn>
              <a:cxn ang="0">
                <a:pos x="connsiteX15517" y="connsiteY15517"/>
              </a:cxn>
              <a:cxn ang="0">
                <a:pos x="connsiteX15518" y="connsiteY15518"/>
              </a:cxn>
              <a:cxn ang="0">
                <a:pos x="connsiteX15519" y="connsiteY15519"/>
              </a:cxn>
              <a:cxn ang="0">
                <a:pos x="connsiteX15520" y="connsiteY15520"/>
              </a:cxn>
              <a:cxn ang="0">
                <a:pos x="connsiteX15521" y="connsiteY15521"/>
              </a:cxn>
              <a:cxn ang="0">
                <a:pos x="connsiteX15522" y="connsiteY15522"/>
              </a:cxn>
              <a:cxn ang="0">
                <a:pos x="connsiteX15523" y="connsiteY15523"/>
              </a:cxn>
              <a:cxn ang="0">
                <a:pos x="connsiteX15524" y="connsiteY15524"/>
              </a:cxn>
              <a:cxn ang="0">
                <a:pos x="connsiteX15525" y="connsiteY15525"/>
              </a:cxn>
              <a:cxn ang="0">
                <a:pos x="connsiteX15526" y="connsiteY15526"/>
              </a:cxn>
              <a:cxn ang="0">
                <a:pos x="connsiteX15527" y="connsiteY15527"/>
              </a:cxn>
              <a:cxn ang="0">
                <a:pos x="connsiteX15528" y="connsiteY15528"/>
              </a:cxn>
              <a:cxn ang="0">
                <a:pos x="connsiteX15529" y="connsiteY15529"/>
              </a:cxn>
              <a:cxn ang="0">
                <a:pos x="connsiteX15530" y="connsiteY15530"/>
              </a:cxn>
              <a:cxn ang="0">
                <a:pos x="connsiteX15531" y="connsiteY15531"/>
              </a:cxn>
              <a:cxn ang="0">
                <a:pos x="connsiteX15532" y="connsiteY15532"/>
              </a:cxn>
              <a:cxn ang="0">
                <a:pos x="connsiteX15533" y="connsiteY15533"/>
              </a:cxn>
              <a:cxn ang="0">
                <a:pos x="connsiteX15534" y="connsiteY15534"/>
              </a:cxn>
              <a:cxn ang="0">
                <a:pos x="connsiteX15535" y="connsiteY15535"/>
              </a:cxn>
              <a:cxn ang="0">
                <a:pos x="connsiteX15536" y="connsiteY15536"/>
              </a:cxn>
              <a:cxn ang="0">
                <a:pos x="connsiteX15537" y="connsiteY15537"/>
              </a:cxn>
              <a:cxn ang="0">
                <a:pos x="connsiteX15538" y="connsiteY15538"/>
              </a:cxn>
              <a:cxn ang="0">
                <a:pos x="connsiteX15539" y="connsiteY15539"/>
              </a:cxn>
              <a:cxn ang="0">
                <a:pos x="connsiteX15540" y="connsiteY15540"/>
              </a:cxn>
              <a:cxn ang="0">
                <a:pos x="connsiteX15541" y="connsiteY15541"/>
              </a:cxn>
              <a:cxn ang="0">
                <a:pos x="connsiteX15542" y="connsiteY15542"/>
              </a:cxn>
              <a:cxn ang="0">
                <a:pos x="connsiteX15543" y="connsiteY15543"/>
              </a:cxn>
              <a:cxn ang="0">
                <a:pos x="connsiteX15544" y="connsiteY15544"/>
              </a:cxn>
              <a:cxn ang="0">
                <a:pos x="connsiteX15545" y="connsiteY15545"/>
              </a:cxn>
              <a:cxn ang="0">
                <a:pos x="connsiteX15546" y="connsiteY15546"/>
              </a:cxn>
              <a:cxn ang="0">
                <a:pos x="connsiteX15547" y="connsiteY15547"/>
              </a:cxn>
              <a:cxn ang="0">
                <a:pos x="connsiteX15548" y="connsiteY15548"/>
              </a:cxn>
              <a:cxn ang="0">
                <a:pos x="connsiteX15549" y="connsiteY15549"/>
              </a:cxn>
              <a:cxn ang="0">
                <a:pos x="connsiteX15550" y="connsiteY15550"/>
              </a:cxn>
              <a:cxn ang="0">
                <a:pos x="connsiteX15551" y="connsiteY15551"/>
              </a:cxn>
              <a:cxn ang="0">
                <a:pos x="connsiteX15552" y="connsiteY15552"/>
              </a:cxn>
              <a:cxn ang="0">
                <a:pos x="connsiteX15553" y="connsiteY15553"/>
              </a:cxn>
              <a:cxn ang="0">
                <a:pos x="connsiteX15554" y="connsiteY15554"/>
              </a:cxn>
              <a:cxn ang="0">
                <a:pos x="connsiteX15555" y="connsiteY15555"/>
              </a:cxn>
              <a:cxn ang="0">
                <a:pos x="connsiteX15556" y="connsiteY15556"/>
              </a:cxn>
              <a:cxn ang="0">
                <a:pos x="connsiteX15557" y="connsiteY15557"/>
              </a:cxn>
              <a:cxn ang="0">
                <a:pos x="connsiteX15558" y="connsiteY15558"/>
              </a:cxn>
              <a:cxn ang="0">
                <a:pos x="connsiteX15559" y="connsiteY15559"/>
              </a:cxn>
              <a:cxn ang="0">
                <a:pos x="connsiteX15560" y="connsiteY15560"/>
              </a:cxn>
              <a:cxn ang="0">
                <a:pos x="connsiteX15561" y="connsiteY15561"/>
              </a:cxn>
              <a:cxn ang="0">
                <a:pos x="connsiteX15562" y="connsiteY15562"/>
              </a:cxn>
              <a:cxn ang="0">
                <a:pos x="connsiteX15563" y="connsiteY15563"/>
              </a:cxn>
              <a:cxn ang="0">
                <a:pos x="connsiteX15564" y="connsiteY15564"/>
              </a:cxn>
              <a:cxn ang="0">
                <a:pos x="connsiteX15565" y="connsiteY15565"/>
              </a:cxn>
              <a:cxn ang="0">
                <a:pos x="connsiteX15566" y="connsiteY15566"/>
              </a:cxn>
              <a:cxn ang="0">
                <a:pos x="connsiteX15567" y="connsiteY15567"/>
              </a:cxn>
              <a:cxn ang="0">
                <a:pos x="connsiteX15568" y="connsiteY15568"/>
              </a:cxn>
              <a:cxn ang="0">
                <a:pos x="connsiteX15569" y="connsiteY15569"/>
              </a:cxn>
              <a:cxn ang="0">
                <a:pos x="connsiteX15570" y="connsiteY15570"/>
              </a:cxn>
              <a:cxn ang="0">
                <a:pos x="connsiteX15571" y="connsiteY15571"/>
              </a:cxn>
              <a:cxn ang="0">
                <a:pos x="connsiteX15572" y="connsiteY15572"/>
              </a:cxn>
              <a:cxn ang="0">
                <a:pos x="connsiteX15573" y="connsiteY15573"/>
              </a:cxn>
              <a:cxn ang="0">
                <a:pos x="connsiteX15574" y="connsiteY15574"/>
              </a:cxn>
              <a:cxn ang="0">
                <a:pos x="connsiteX15575" y="connsiteY15575"/>
              </a:cxn>
              <a:cxn ang="0">
                <a:pos x="connsiteX15576" y="connsiteY15576"/>
              </a:cxn>
              <a:cxn ang="0">
                <a:pos x="connsiteX15577" y="connsiteY15577"/>
              </a:cxn>
              <a:cxn ang="0">
                <a:pos x="connsiteX15578" y="connsiteY15578"/>
              </a:cxn>
              <a:cxn ang="0">
                <a:pos x="connsiteX15579" y="connsiteY15579"/>
              </a:cxn>
              <a:cxn ang="0">
                <a:pos x="connsiteX15580" y="connsiteY15580"/>
              </a:cxn>
              <a:cxn ang="0">
                <a:pos x="connsiteX15581" y="connsiteY15581"/>
              </a:cxn>
              <a:cxn ang="0">
                <a:pos x="connsiteX15582" y="connsiteY15582"/>
              </a:cxn>
              <a:cxn ang="0">
                <a:pos x="connsiteX15583" y="connsiteY15583"/>
              </a:cxn>
              <a:cxn ang="0">
                <a:pos x="connsiteX15584" y="connsiteY15584"/>
              </a:cxn>
              <a:cxn ang="0">
                <a:pos x="connsiteX15585" y="connsiteY15585"/>
              </a:cxn>
              <a:cxn ang="0">
                <a:pos x="connsiteX15586" y="connsiteY15586"/>
              </a:cxn>
              <a:cxn ang="0">
                <a:pos x="connsiteX15587" y="connsiteY15587"/>
              </a:cxn>
              <a:cxn ang="0">
                <a:pos x="connsiteX15588" y="connsiteY15588"/>
              </a:cxn>
              <a:cxn ang="0">
                <a:pos x="connsiteX15589" y="connsiteY15589"/>
              </a:cxn>
              <a:cxn ang="0">
                <a:pos x="connsiteX15590" y="connsiteY15590"/>
              </a:cxn>
              <a:cxn ang="0">
                <a:pos x="connsiteX15591" y="connsiteY15591"/>
              </a:cxn>
              <a:cxn ang="0">
                <a:pos x="connsiteX15592" y="connsiteY15592"/>
              </a:cxn>
              <a:cxn ang="0">
                <a:pos x="connsiteX15593" y="connsiteY15593"/>
              </a:cxn>
              <a:cxn ang="0">
                <a:pos x="connsiteX15594" y="connsiteY15594"/>
              </a:cxn>
              <a:cxn ang="0">
                <a:pos x="connsiteX15595" y="connsiteY15595"/>
              </a:cxn>
              <a:cxn ang="0">
                <a:pos x="connsiteX15596" y="connsiteY15596"/>
              </a:cxn>
              <a:cxn ang="0">
                <a:pos x="connsiteX15597" y="connsiteY15597"/>
              </a:cxn>
              <a:cxn ang="0">
                <a:pos x="connsiteX15598" y="connsiteY15598"/>
              </a:cxn>
              <a:cxn ang="0">
                <a:pos x="connsiteX15599" y="connsiteY15599"/>
              </a:cxn>
              <a:cxn ang="0">
                <a:pos x="connsiteX15600" y="connsiteY15600"/>
              </a:cxn>
              <a:cxn ang="0">
                <a:pos x="connsiteX15601" y="connsiteY15601"/>
              </a:cxn>
              <a:cxn ang="0">
                <a:pos x="connsiteX15602" y="connsiteY15602"/>
              </a:cxn>
              <a:cxn ang="0">
                <a:pos x="connsiteX15603" y="connsiteY15603"/>
              </a:cxn>
              <a:cxn ang="0">
                <a:pos x="connsiteX15604" y="connsiteY15604"/>
              </a:cxn>
              <a:cxn ang="0">
                <a:pos x="connsiteX15605" y="connsiteY15605"/>
              </a:cxn>
              <a:cxn ang="0">
                <a:pos x="connsiteX15606" y="connsiteY15606"/>
              </a:cxn>
              <a:cxn ang="0">
                <a:pos x="connsiteX15607" y="connsiteY15607"/>
              </a:cxn>
              <a:cxn ang="0">
                <a:pos x="connsiteX15608" y="connsiteY15608"/>
              </a:cxn>
              <a:cxn ang="0">
                <a:pos x="connsiteX15609" y="connsiteY15609"/>
              </a:cxn>
              <a:cxn ang="0">
                <a:pos x="connsiteX15610" y="connsiteY15610"/>
              </a:cxn>
              <a:cxn ang="0">
                <a:pos x="connsiteX15611" y="connsiteY15611"/>
              </a:cxn>
              <a:cxn ang="0">
                <a:pos x="connsiteX15612" y="connsiteY15612"/>
              </a:cxn>
              <a:cxn ang="0">
                <a:pos x="connsiteX15613" y="connsiteY15613"/>
              </a:cxn>
              <a:cxn ang="0">
                <a:pos x="connsiteX15614" y="connsiteY15614"/>
              </a:cxn>
              <a:cxn ang="0">
                <a:pos x="connsiteX15615" y="connsiteY15615"/>
              </a:cxn>
              <a:cxn ang="0">
                <a:pos x="connsiteX15616" y="connsiteY15616"/>
              </a:cxn>
              <a:cxn ang="0">
                <a:pos x="connsiteX15617" y="connsiteY15617"/>
              </a:cxn>
              <a:cxn ang="0">
                <a:pos x="connsiteX15618" y="connsiteY15618"/>
              </a:cxn>
              <a:cxn ang="0">
                <a:pos x="connsiteX15619" y="connsiteY15619"/>
              </a:cxn>
              <a:cxn ang="0">
                <a:pos x="connsiteX15620" y="connsiteY15620"/>
              </a:cxn>
              <a:cxn ang="0">
                <a:pos x="connsiteX15621" y="connsiteY15621"/>
              </a:cxn>
              <a:cxn ang="0">
                <a:pos x="connsiteX15622" y="connsiteY15622"/>
              </a:cxn>
              <a:cxn ang="0">
                <a:pos x="connsiteX15623" y="connsiteY15623"/>
              </a:cxn>
              <a:cxn ang="0">
                <a:pos x="connsiteX15624" y="connsiteY15624"/>
              </a:cxn>
              <a:cxn ang="0">
                <a:pos x="connsiteX15625" y="connsiteY15625"/>
              </a:cxn>
              <a:cxn ang="0">
                <a:pos x="connsiteX15626" y="connsiteY15626"/>
              </a:cxn>
              <a:cxn ang="0">
                <a:pos x="connsiteX15627" y="connsiteY15627"/>
              </a:cxn>
              <a:cxn ang="0">
                <a:pos x="connsiteX15628" y="connsiteY15628"/>
              </a:cxn>
              <a:cxn ang="0">
                <a:pos x="connsiteX15629" y="connsiteY15629"/>
              </a:cxn>
              <a:cxn ang="0">
                <a:pos x="connsiteX15630" y="connsiteY15630"/>
              </a:cxn>
              <a:cxn ang="0">
                <a:pos x="connsiteX15631" y="connsiteY15631"/>
              </a:cxn>
              <a:cxn ang="0">
                <a:pos x="connsiteX15632" y="connsiteY15632"/>
              </a:cxn>
              <a:cxn ang="0">
                <a:pos x="connsiteX15633" y="connsiteY15633"/>
              </a:cxn>
              <a:cxn ang="0">
                <a:pos x="connsiteX15634" y="connsiteY15634"/>
              </a:cxn>
              <a:cxn ang="0">
                <a:pos x="connsiteX15635" y="connsiteY15635"/>
              </a:cxn>
              <a:cxn ang="0">
                <a:pos x="connsiteX15636" y="connsiteY15636"/>
              </a:cxn>
              <a:cxn ang="0">
                <a:pos x="connsiteX15637" y="connsiteY15637"/>
              </a:cxn>
              <a:cxn ang="0">
                <a:pos x="connsiteX15638" y="connsiteY15638"/>
              </a:cxn>
              <a:cxn ang="0">
                <a:pos x="connsiteX15639" y="connsiteY15639"/>
              </a:cxn>
              <a:cxn ang="0">
                <a:pos x="connsiteX15640" y="connsiteY15640"/>
              </a:cxn>
              <a:cxn ang="0">
                <a:pos x="connsiteX15641" y="connsiteY15641"/>
              </a:cxn>
              <a:cxn ang="0">
                <a:pos x="connsiteX15642" y="connsiteY15642"/>
              </a:cxn>
              <a:cxn ang="0">
                <a:pos x="connsiteX15643" y="connsiteY15643"/>
              </a:cxn>
              <a:cxn ang="0">
                <a:pos x="connsiteX15644" y="connsiteY15644"/>
              </a:cxn>
              <a:cxn ang="0">
                <a:pos x="connsiteX15645" y="connsiteY15645"/>
              </a:cxn>
              <a:cxn ang="0">
                <a:pos x="connsiteX15646" y="connsiteY15646"/>
              </a:cxn>
              <a:cxn ang="0">
                <a:pos x="connsiteX15647" y="connsiteY15647"/>
              </a:cxn>
              <a:cxn ang="0">
                <a:pos x="connsiteX15648" y="connsiteY15648"/>
              </a:cxn>
              <a:cxn ang="0">
                <a:pos x="connsiteX15649" y="connsiteY15649"/>
              </a:cxn>
              <a:cxn ang="0">
                <a:pos x="connsiteX15650" y="connsiteY15650"/>
              </a:cxn>
              <a:cxn ang="0">
                <a:pos x="connsiteX15651" y="connsiteY15651"/>
              </a:cxn>
              <a:cxn ang="0">
                <a:pos x="connsiteX15652" y="connsiteY15652"/>
              </a:cxn>
              <a:cxn ang="0">
                <a:pos x="connsiteX15653" y="connsiteY15653"/>
              </a:cxn>
              <a:cxn ang="0">
                <a:pos x="connsiteX15654" y="connsiteY15654"/>
              </a:cxn>
              <a:cxn ang="0">
                <a:pos x="connsiteX15655" y="connsiteY15655"/>
              </a:cxn>
              <a:cxn ang="0">
                <a:pos x="connsiteX15656" y="connsiteY15656"/>
              </a:cxn>
              <a:cxn ang="0">
                <a:pos x="connsiteX15657" y="connsiteY15657"/>
              </a:cxn>
              <a:cxn ang="0">
                <a:pos x="connsiteX15658" y="connsiteY15658"/>
              </a:cxn>
              <a:cxn ang="0">
                <a:pos x="connsiteX15659" y="connsiteY15659"/>
              </a:cxn>
              <a:cxn ang="0">
                <a:pos x="connsiteX15660" y="connsiteY15660"/>
              </a:cxn>
              <a:cxn ang="0">
                <a:pos x="connsiteX15661" y="connsiteY15661"/>
              </a:cxn>
              <a:cxn ang="0">
                <a:pos x="connsiteX15662" y="connsiteY15662"/>
              </a:cxn>
              <a:cxn ang="0">
                <a:pos x="connsiteX15663" y="connsiteY15663"/>
              </a:cxn>
              <a:cxn ang="0">
                <a:pos x="connsiteX15664" y="connsiteY15664"/>
              </a:cxn>
              <a:cxn ang="0">
                <a:pos x="connsiteX15665" y="connsiteY15665"/>
              </a:cxn>
              <a:cxn ang="0">
                <a:pos x="connsiteX15666" y="connsiteY15666"/>
              </a:cxn>
              <a:cxn ang="0">
                <a:pos x="connsiteX15667" y="connsiteY15667"/>
              </a:cxn>
              <a:cxn ang="0">
                <a:pos x="connsiteX15668" y="connsiteY15668"/>
              </a:cxn>
              <a:cxn ang="0">
                <a:pos x="connsiteX15669" y="connsiteY15669"/>
              </a:cxn>
              <a:cxn ang="0">
                <a:pos x="connsiteX15670" y="connsiteY15670"/>
              </a:cxn>
              <a:cxn ang="0">
                <a:pos x="connsiteX15671" y="connsiteY15671"/>
              </a:cxn>
              <a:cxn ang="0">
                <a:pos x="connsiteX15672" y="connsiteY15672"/>
              </a:cxn>
              <a:cxn ang="0">
                <a:pos x="connsiteX15673" y="connsiteY15673"/>
              </a:cxn>
              <a:cxn ang="0">
                <a:pos x="connsiteX15674" y="connsiteY15674"/>
              </a:cxn>
              <a:cxn ang="0">
                <a:pos x="connsiteX15675" y="connsiteY15675"/>
              </a:cxn>
              <a:cxn ang="0">
                <a:pos x="connsiteX15676" y="connsiteY15676"/>
              </a:cxn>
              <a:cxn ang="0">
                <a:pos x="connsiteX15677" y="connsiteY15677"/>
              </a:cxn>
              <a:cxn ang="0">
                <a:pos x="connsiteX15678" y="connsiteY15678"/>
              </a:cxn>
              <a:cxn ang="0">
                <a:pos x="connsiteX15679" y="connsiteY15679"/>
              </a:cxn>
              <a:cxn ang="0">
                <a:pos x="connsiteX15680" y="connsiteY15680"/>
              </a:cxn>
              <a:cxn ang="0">
                <a:pos x="connsiteX15681" y="connsiteY15681"/>
              </a:cxn>
              <a:cxn ang="0">
                <a:pos x="connsiteX15682" y="connsiteY15682"/>
              </a:cxn>
              <a:cxn ang="0">
                <a:pos x="connsiteX15683" y="connsiteY15683"/>
              </a:cxn>
              <a:cxn ang="0">
                <a:pos x="connsiteX15684" y="connsiteY15684"/>
              </a:cxn>
              <a:cxn ang="0">
                <a:pos x="connsiteX15685" y="connsiteY15685"/>
              </a:cxn>
              <a:cxn ang="0">
                <a:pos x="connsiteX15686" y="connsiteY15686"/>
              </a:cxn>
              <a:cxn ang="0">
                <a:pos x="connsiteX15687" y="connsiteY15687"/>
              </a:cxn>
              <a:cxn ang="0">
                <a:pos x="connsiteX15688" y="connsiteY15688"/>
              </a:cxn>
              <a:cxn ang="0">
                <a:pos x="connsiteX15689" y="connsiteY15689"/>
              </a:cxn>
              <a:cxn ang="0">
                <a:pos x="connsiteX15690" y="connsiteY15690"/>
              </a:cxn>
              <a:cxn ang="0">
                <a:pos x="connsiteX15691" y="connsiteY15691"/>
              </a:cxn>
              <a:cxn ang="0">
                <a:pos x="connsiteX15692" y="connsiteY15692"/>
              </a:cxn>
              <a:cxn ang="0">
                <a:pos x="connsiteX15693" y="connsiteY15693"/>
              </a:cxn>
              <a:cxn ang="0">
                <a:pos x="connsiteX15694" y="connsiteY15694"/>
              </a:cxn>
              <a:cxn ang="0">
                <a:pos x="connsiteX15695" y="connsiteY15695"/>
              </a:cxn>
              <a:cxn ang="0">
                <a:pos x="connsiteX15696" y="connsiteY15696"/>
              </a:cxn>
              <a:cxn ang="0">
                <a:pos x="connsiteX15697" y="connsiteY15697"/>
              </a:cxn>
              <a:cxn ang="0">
                <a:pos x="connsiteX15698" y="connsiteY15698"/>
              </a:cxn>
              <a:cxn ang="0">
                <a:pos x="connsiteX15699" y="connsiteY15699"/>
              </a:cxn>
              <a:cxn ang="0">
                <a:pos x="connsiteX15700" y="connsiteY15700"/>
              </a:cxn>
              <a:cxn ang="0">
                <a:pos x="connsiteX15701" y="connsiteY15701"/>
              </a:cxn>
              <a:cxn ang="0">
                <a:pos x="connsiteX15702" y="connsiteY15702"/>
              </a:cxn>
              <a:cxn ang="0">
                <a:pos x="connsiteX15703" y="connsiteY15703"/>
              </a:cxn>
              <a:cxn ang="0">
                <a:pos x="connsiteX15704" y="connsiteY15704"/>
              </a:cxn>
              <a:cxn ang="0">
                <a:pos x="connsiteX15705" y="connsiteY15705"/>
              </a:cxn>
              <a:cxn ang="0">
                <a:pos x="connsiteX15706" y="connsiteY15706"/>
              </a:cxn>
              <a:cxn ang="0">
                <a:pos x="connsiteX15707" y="connsiteY15707"/>
              </a:cxn>
              <a:cxn ang="0">
                <a:pos x="connsiteX15708" y="connsiteY15708"/>
              </a:cxn>
              <a:cxn ang="0">
                <a:pos x="connsiteX15709" y="connsiteY15709"/>
              </a:cxn>
              <a:cxn ang="0">
                <a:pos x="connsiteX15710" y="connsiteY15710"/>
              </a:cxn>
              <a:cxn ang="0">
                <a:pos x="connsiteX15711" y="connsiteY15711"/>
              </a:cxn>
              <a:cxn ang="0">
                <a:pos x="connsiteX15712" y="connsiteY15712"/>
              </a:cxn>
              <a:cxn ang="0">
                <a:pos x="connsiteX15713" y="connsiteY15713"/>
              </a:cxn>
              <a:cxn ang="0">
                <a:pos x="connsiteX15714" y="connsiteY15714"/>
              </a:cxn>
              <a:cxn ang="0">
                <a:pos x="connsiteX15715" y="connsiteY15715"/>
              </a:cxn>
              <a:cxn ang="0">
                <a:pos x="connsiteX15716" y="connsiteY15716"/>
              </a:cxn>
              <a:cxn ang="0">
                <a:pos x="connsiteX15717" y="connsiteY15717"/>
              </a:cxn>
              <a:cxn ang="0">
                <a:pos x="connsiteX15718" y="connsiteY15718"/>
              </a:cxn>
              <a:cxn ang="0">
                <a:pos x="connsiteX15719" y="connsiteY15719"/>
              </a:cxn>
              <a:cxn ang="0">
                <a:pos x="connsiteX15720" y="connsiteY15720"/>
              </a:cxn>
              <a:cxn ang="0">
                <a:pos x="connsiteX15721" y="connsiteY15721"/>
              </a:cxn>
              <a:cxn ang="0">
                <a:pos x="connsiteX15722" y="connsiteY15722"/>
              </a:cxn>
              <a:cxn ang="0">
                <a:pos x="connsiteX15723" y="connsiteY15723"/>
              </a:cxn>
              <a:cxn ang="0">
                <a:pos x="connsiteX15724" y="connsiteY15724"/>
              </a:cxn>
              <a:cxn ang="0">
                <a:pos x="connsiteX15725" y="connsiteY15725"/>
              </a:cxn>
              <a:cxn ang="0">
                <a:pos x="connsiteX15726" y="connsiteY15726"/>
              </a:cxn>
              <a:cxn ang="0">
                <a:pos x="connsiteX15727" y="connsiteY15727"/>
              </a:cxn>
              <a:cxn ang="0">
                <a:pos x="connsiteX15728" y="connsiteY15728"/>
              </a:cxn>
              <a:cxn ang="0">
                <a:pos x="connsiteX15729" y="connsiteY15729"/>
              </a:cxn>
              <a:cxn ang="0">
                <a:pos x="connsiteX15730" y="connsiteY15730"/>
              </a:cxn>
              <a:cxn ang="0">
                <a:pos x="connsiteX15731" y="connsiteY15731"/>
              </a:cxn>
              <a:cxn ang="0">
                <a:pos x="connsiteX15732" y="connsiteY15732"/>
              </a:cxn>
              <a:cxn ang="0">
                <a:pos x="connsiteX15733" y="connsiteY15733"/>
              </a:cxn>
              <a:cxn ang="0">
                <a:pos x="connsiteX15734" y="connsiteY15734"/>
              </a:cxn>
              <a:cxn ang="0">
                <a:pos x="connsiteX15735" y="connsiteY15735"/>
              </a:cxn>
              <a:cxn ang="0">
                <a:pos x="connsiteX15736" y="connsiteY15736"/>
              </a:cxn>
              <a:cxn ang="0">
                <a:pos x="connsiteX15737" y="connsiteY15737"/>
              </a:cxn>
              <a:cxn ang="0">
                <a:pos x="connsiteX15738" y="connsiteY15738"/>
              </a:cxn>
              <a:cxn ang="0">
                <a:pos x="connsiteX15739" y="connsiteY15739"/>
              </a:cxn>
              <a:cxn ang="0">
                <a:pos x="connsiteX15740" y="connsiteY15740"/>
              </a:cxn>
              <a:cxn ang="0">
                <a:pos x="connsiteX15741" y="connsiteY15741"/>
              </a:cxn>
              <a:cxn ang="0">
                <a:pos x="connsiteX15742" y="connsiteY15742"/>
              </a:cxn>
              <a:cxn ang="0">
                <a:pos x="connsiteX15743" y="connsiteY15743"/>
              </a:cxn>
              <a:cxn ang="0">
                <a:pos x="connsiteX15744" y="connsiteY15744"/>
              </a:cxn>
              <a:cxn ang="0">
                <a:pos x="connsiteX15745" y="connsiteY15745"/>
              </a:cxn>
              <a:cxn ang="0">
                <a:pos x="connsiteX15746" y="connsiteY15746"/>
              </a:cxn>
              <a:cxn ang="0">
                <a:pos x="connsiteX15747" y="connsiteY15747"/>
              </a:cxn>
              <a:cxn ang="0">
                <a:pos x="connsiteX15748" y="connsiteY15748"/>
              </a:cxn>
              <a:cxn ang="0">
                <a:pos x="connsiteX15749" y="connsiteY15749"/>
              </a:cxn>
              <a:cxn ang="0">
                <a:pos x="connsiteX15750" y="connsiteY15750"/>
              </a:cxn>
              <a:cxn ang="0">
                <a:pos x="connsiteX15751" y="connsiteY15751"/>
              </a:cxn>
              <a:cxn ang="0">
                <a:pos x="connsiteX15752" y="connsiteY15752"/>
              </a:cxn>
              <a:cxn ang="0">
                <a:pos x="connsiteX15753" y="connsiteY15753"/>
              </a:cxn>
              <a:cxn ang="0">
                <a:pos x="connsiteX15754" y="connsiteY15754"/>
              </a:cxn>
              <a:cxn ang="0">
                <a:pos x="connsiteX15755" y="connsiteY15755"/>
              </a:cxn>
              <a:cxn ang="0">
                <a:pos x="connsiteX15756" y="connsiteY15756"/>
              </a:cxn>
              <a:cxn ang="0">
                <a:pos x="connsiteX15757" y="connsiteY15757"/>
              </a:cxn>
              <a:cxn ang="0">
                <a:pos x="connsiteX15758" y="connsiteY15758"/>
              </a:cxn>
              <a:cxn ang="0">
                <a:pos x="connsiteX15759" y="connsiteY15759"/>
              </a:cxn>
              <a:cxn ang="0">
                <a:pos x="connsiteX15760" y="connsiteY15760"/>
              </a:cxn>
              <a:cxn ang="0">
                <a:pos x="connsiteX15761" y="connsiteY15761"/>
              </a:cxn>
              <a:cxn ang="0">
                <a:pos x="connsiteX15762" y="connsiteY15762"/>
              </a:cxn>
              <a:cxn ang="0">
                <a:pos x="connsiteX15763" y="connsiteY15763"/>
              </a:cxn>
              <a:cxn ang="0">
                <a:pos x="connsiteX15764" y="connsiteY15764"/>
              </a:cxn>
              <a:cxn ang="0">
                <a:pos x="connsiteX15765" y="connsiteY15765"/>
              </a:cxn>
              <a:cxn ang="0">
                <a:pos x="connsiteX15766" y="connsiteY15766"/>
              </a:cxn>
              <a:cxn ang="0">
                <a:pos x="connsiteX15767" y="connsiteY15767"/>
              </a:cxn>
              <a:cxn ang="0">
                <a:pos x="connsiteX15768" y="connsiteY15768"/>
              </a:cxn>
              <a:cxn ang="0">
                <a:pos x="connsiteX15769" y="connsiteY15769"/>
              </a:cxn>
              <a:cxn ang="0">
                <a:pos x="connsiteX15770" y="connsiteY15770"/>
              </a:cxn>
              <a:cxn ang="0">
                <a:pos x="connsiteX15771" y="connsiteY15771"/>
              </a:cxn>
              <a:cxn ang="0">
                <a:pos x="connsiteX15772" y="connsiteY15772"/>
              </a:cxn>
              <a:cxn ang="0">
                <a:pos x="connsiteX15773" y="connsiteY15773"/>
              </a:cxn>
              <a:cxn ang="0">
                <a:pos x="connsiteX15774" y="connsiteY15774"/>
              </a:cxn>
              <a:cxn ang="0">
                <a:pos x="connsiteX15775" y="connsiteY15775"/>
              </a:cxn>
              <a:cxn ang="0">
                <a:pos x="connsiteX15776" y="connsiteY15776"/>
              </a:cxn>
              <a:cxn ang="0">
                <a:pos x="connsiteX15777" y="connsiteY15777"/>
              </a:cxn>
              <a:cxn ang="0">
                <a:pos x="connsiteX15778" y="connsiteY15778"/>
              </a:cxn>
              <a:cxn ang="0">
                <a:pos x="connsiteX15779" y="connsiteY15779"/>
              </a:cxn>
              <a:cxn ang="0">
                <a:pos x="connsiteX15780" y="connsiteY15780"/>
              </a:cxn>
              <a:cxn ang="0">
                <a:pos x="connsiteX15781" y="connsiteY15781"/>
              </a:cxn>
              <a:cxn ang="0">
                <a:pos x="connsiteX15782" y="connsiteY15782"/>
              </a:cxn>
              <a:cxn ang="0">
                <a:pos x="connsiteX15783" y="connsiteY15783"/>
              </a:cxn>
              <a:cxn ang="0">
                <a:pos x="connsiteX15784" y="connsiteY15784"/>
              </a:cxn>
              <a:cxn ang="0">
                <a:pos x="connsiteX15785" y="connsiteY15785"/>
              </a:cxn>
              <a:cxn ang="0">
                <a:pos x="connsiteX15786" y="connsiteY15786"/>
              </a:cxn>
              <a:cxn ang="0">
                <a:pos x="connsiteX15787" y="connsiteY15787"/>
              </a:cxn>
              <a:cxn ang="0">
                <a:pos x="connsiteX15788" y="connsiteY15788"/>
              </a:cxn>
              <a:cxn ang="0">
                <a:pos x="connsiteX15789" y="connsiteY15789"/>
              </a:cxn>
              <a:cxn ang="0">
                <a:pos x="connsiteX15790" y="connsiteY15790"/>
              </a:cxn>
              <a:cxn ang="0">
                <a:pos x="connsiteX15791" y="connsiteY15791"/>
              </a:cxn>
              <a:cxn ang="0">
                <a:pos x="connsiteX15792" y="connsiteY15792"/>
              </a:cxn>
              <a:cxn ang="0">
                <a:pos x="connsiteX15793" y="connsiteY15793"/>
              </a:cxn>
              <a:cxn ang="0">
                <a:pos x="connsiteX15794" y="connsiteY15794"/>
              </a:cxn>
              <a:cxn ang="0">
                <a:pos x="connsiteX15795" y="connsiteY15795"/>
              </a:cxn>
              <a:cxn ang="0">
                <a:pos x="connsiteX15796" y="connsiteY15796"/>
              </a:cxn>
              <a:cxn ang="0">
                <a:pos x="connsiteX15797" y="connsiteY15797"/>
              </a:cxn>
              <a:cxn ang="0">
                <a:pos x="connsiteX15798" y="connsiteY15798"/>
              </a:cxn>
              <a:cxn ang="0">
                <a:pos x="connsiteX15799" y="connsiteY15799"/>
              </a:cxn>
              <a:cxn ang="0">
                <a:pos x="connsiteX15800" y="connsiteY15800"/>
              </a:cxn>
              <a:cxn ang="0">
                <a:pos x="connsiteX15801" y="connsiteY15801"/>
              </a:cxn>
              <a:cxn ang="0">
                <a:pos x="connsiteX15802" y="connsiteY15802"/>
              </a:cxn>
              <a:cxn ang="0">
                <a:pos x="connsiteX15803" y="connsiteY15803"/>
              </a:cxn>
              <a:cxn ang="0">
                <a:pos x="connsiteX15804" y="connsiteY15804"/>
              </a:cxn>
              <a:cxn ang="0">
                <a:pos x="connsiteX15805" y="connsiteY15805"/>
              </a:cxn>
              <a:cxn ang="0">
                <a:pos x="connsiteX15806" y="connsiteY15806"/>
              </a:cxn>
              <a:cxn ang="0">
                <a:pos x="connsiteX15807" y="connsiteY15807"/>
              </a:cxn>
              <a:cxn ang="0">
                <a:pos x="connsiteX15808" y="connsiteY15808"/>
              </a:cxn>
              <a:cxn ang="0">
                <a:pos x="connsiteX15809" y="connsiteY15809"/>
              </a:cxn>
              <a:cxn ang="0">
                <a:pos x="connsiteX15810" y="connsiteY15810"/>
              </a:cxn>
              <a:cxn ang="0">
                <a:pos x="connsiteX15811" y="connsiteY15811"/>
              </a:cxn>
              <a:cxn ang="0">
                <a:pos x="connsiteX15812" y="connsiteY15812"/>
              </a:cxn>
              <a:cxn ang="0">
                <a:pos x="connsiteX15813" y="connsiteY15813"/>
              </a:cxn>
              <a:cxn ang="0">
                <a:pos x="connsiteX15814" y="connsiteY15814"/>
              </a:cxn>
              <a:cxn ang="0">
                <a:pos x="connsiteX15815" y="connsiteY15815"/>
              </a:cxn>
              <a:cxn ang="0">
                <a:pos x="connsiteX15816" y="connsiteY15816"/>
              </a:cxn>
              <a:cxn ang="0">
                <a:pos x="connsiteX15817" y="connsiteY15817"/>
              </a:cxn>
              <a:cxn ang="0">
                <a:pos x="connsiteX15818" y="connsiteY15818"/>
              </a:cxn>
              <a:cxn ang="0">
                <a:pos x="connsiteX15819" y="connsiteY15819"/>
              </a:cxn>
              <a:cxn ang="0">
                <a:pos x="connsiteX15820" y="connsiteY15820"/>
              </a:cxn>
              <a:cxn ang="0">
                <a:pos x="connsiteX15821" y="connsiteY15821"/>
              </a:cxn>
              <a:cxn ang="0">
                <a:pos x="connsiteX15822" y="connsiteY15822"/>
              </a:cxn>
              <a:cxn ang="0">
                <a:pos x="connsiteX15823" y="connsiteY15823"/>
              </a:cxn>
              <a:cxn ang="0">
                <a:pos x="connsiteX15824" y="connsiteY15824"/>
              </a:cxn>
              <a:cxn ang="0">
                <a:pos x="connsiteX15825" y="connsiteY15825"/>
              </a:cxn>
              <a:cxn ang="0">
                <a:pos x="connsiteX15826" y="connsiteY15826"/>
              </a:cxn>
              <a:cxn ang="0">
                <a:pos x="connsiteX15827" y="connsiteY15827"/>
              </a:cxn>
              <a:cxn ang="0">
                <a:pos x="connsiteX15828" y="connsiteY15828"/>
              </a:cxn>
              <a:cxn ang="0">
                <a:pos x="connsiteX15829" y="connsiteY15829"/>
              </a:cxn>
              <a:cxn ang="0">
                <a:pos x="connsiteX15830" y="connsiteY15830"/>
              </a:cxn>
              <a:cxn ang="0">
                <a:pos x="connsiteX15831" y="connsiteY15831"/>
              </a:cxn>
              <a:cxn ang="0">
                <a:pos x="connsiteX15832" y="connsiteY15832"/>
              </a:cxn>
              <a:cxn ang="0">
                <a:pos x="connsiteX15833" y="connsiteY15833"/>
              </a:cxn>
              <a:cxn ang="0">
                <a:pos x="connsiteX15834" y="connsiteY15834"/>
              </a:cxn>
              <a:cxn ang="0">
                <a:pos x="connsiteX15835" y="connsiteY15835"/>
              </a:cxn>
              <a:cxn ang="0">
                <a:pos x="connsiteX15836" y="connsiteY15836"/>
              </a:cxn>
              <a:cxn ang="0">
                <a:pos x="connsiteX15837" y="connsiteY15837"/>
              </a:cxn>
              <a:cxn ang="0">
                <a:pos x="connsiteX15838" y="connsiteY15838"/>
              </a:cxn>
              <a:cxn ang="0">
                <a:pos x="connsiteX15839" y="connsiteY15839"/>
              </a:cxn>
              <a:cxn ang="0">
                <a:pos x="connsiteX15840" y="connsiteY15840"/>
              </a:cxn>
              <a:cxn ang="0">
                <a:pos x="connsiteX15841" y="connsiteY15841"/>
              </a:cxn>
              <a:cxn ang="0">
                <a:pos x="connsiteX15842" y="connsiteY15842"/>
              </a:cxn>
              <a:cxn ang="0">
                <a:pos x="connsiteX15843" y="connsiteY15843"/>
              </a:cxn>
              <a:cxn ang="0">
                <a:pos x="connsiteX15844" y="connsiteY15844"/>
              </a:cxn>
              <a:cxn ang="0">
                <a:pos x="connsiteX15845" y="connsiteY15845"/>
              </a:cxn>
              <a:cxn ang="0">
                <a:pos x="connsiteX15846" y="connsiteY15846"/>
              </a:cxn>
              <a:cxn ang="0">
                <a:pos x="connsiteX15847" y="connsiteY15847"/>
              </a:cxn>
              <a:cxn ang="0">
                <a:pos x="connsiteX15848" y="connsiteY15848"/>
              </a:cxn>
              <a:cxn ang="0">
                <a:pos x="connsiteX15849" y="connsiteY15849"/>
              </a:cxn>
              <a:cxn ang="0">
                <a:pos x="connsiteX15850" y="connsiteY15850"/>
              </a:cxn>
              <a:cxn ang="0">
                <a:pos x="connsiteX15851" y="connsiteY15851"/>
              </a:cxn>
              <a:cxn ang="0">
                <a:pos x="connsiteX15852" y="connsiteY15852"/>
              </a:cxn>
              <a:cxn ang="0">
                <a:pos x="connsiteX15853" y="connsiteY15853"/>
              </a:cxn>
              <a:cxn ang="0">
                <a:pos x="connsiteX15854" y="connsiteY15854"/>
              </a:cxn>
              <a:cxn ang="0">
                <a:pos x="connsiteX15855" y="connsiteY15855"/>
              </a:cxn>
              <a:cxn ang="0">
                <a:pos x="connsiteX15856" y="connsiteY15856"/>
              </a:cxn>
              <a:cxn ang="0">
                <a:pos x="connsiteX15857" y="connsiteY15857"/>
              </a:cxn>
              <a:cxn ang="0">
                <a:pos x="connsiteX15858" y="connsiteY15858"/>
              </a:cxn>
              <a:cxn ang="0">
                <a:pos x="connsiteX15859" y="connsiteY15859"/>
              </a:cxn>
              <a:cxn ang="0">
                <a:pos x="connsiteX15860" y="connsiteY15860"/>
              </a:cxn>
              <a:cxn ang="0">
                <a:pos x="connsiteX15861" y="connsiteY15861"/>
              </a:cxn>
              <a:cxn ang="0">
                <a:pos x="connsiteX15862" y="connsiteY15862"/>
              </a:cxn>
              <a:cxn ang="0">
                <a:pos x="connsiteX15863" y="connsiteY15863"/>
              </a:cxn>
              <a:cxn ang="0">
                <a:pos x="connsiteX15864" y="connsiteY15864"/>
              </a:cxn>
              <a:cxn ang="0">
                <a:pos x="connsiteX15865" y="connsiteY15865"/>
              </a:cxn>
              <a:cxn ang="0">
                <a:pos x="connsiteX15866" y="connsiteY15866"/>
              </a:cxn>
              <a:cxn ang="0">
                <a:pos x="connsiteX15867" y="connsiteY15867"/>
              </a:cxn>
              <a:cxn ang="0">
                <a:pos x="connsiteX15868" y="connsiteY15868"/>
              </a:cxn>
              <a:cxn ang="0">
                <a:pos x="connsiteX15869" y="connsiteY15869"/>
              </a:cxn>
              <a:cxn ang="0">
                <a:pos x="connsiteX15870" y="connsiteY15870"/>
              </a:cxn>
              <a:cxn ang="0">
                <a:pos x="connsiteX15871" y="connsiteY15871"/>
              </a:cxn>
              <a:cxn ang="0">
                <a:pos x="connsiteX15872" y="connsiteY15872"/>
              </a:cxn>
              <a:cxn ang="0">
                <a:pos x="connsiteX15873" y="connsiteY15873"/>
              </a:cxn>
              <a:cxn ang="0">
                <a:pos x="connsiteX15874" y="connsiteY15874"/>
              </a:cxn>
              <a:cxn ang="0">
                <a:pos x="connsiteX15875" y="connsiteY15875"/>
              </a:cxn>
              <a:cxn ang="0">
                <a:pos x="connsiteX15876" y="connsiteY15876"/>
              </a:cxn>
              <a:cxn ang="0">
                <a:pos x="connsiteX15877" y="connsiteY15877"/>
              </a:cxn>
              <a:cxn ang="0">
                <a:pos x="connsiteX15878" y="connsiteY15878"/>
              </a:cxn>
              <a:cxn ang="0">
                <a:pos x="connsiteX15879" y="connsiteY15879"/>
              </a:cxn>
              <a:cxn ang="0">
                <a:pos x="connsiteX15880" y="connsiteY15880"/>
              </a:cxn>
              <a:cxn ang="0">
                <a:pos x="connsiteX15881" y="connsiteY15881"/>
              </a:cxn>
              <a:cxn ang="0">
                <a:pos x="connsiteX15882" y="connsiteY15882"/>
              </a:cxn>
              <a:cxn ang="0">
                <a:pos x="connsiteX15883" y="connsiteY15883"/>
              </a:cxn>
              <a:cxn ang="0">
                <a:pos x="connsiteX15884" y="connsiteY15884"/>
              </a:cxn>
              <a:cxn ang="0">
                <a:pos x="connsiteX15885" y="connsiteY15885"/>
              </a:cxn>
              <a:cxn ang="0">
                <a:pos x="connsiteX15886" y="connsiteY15886"/>
              </a:cxn>
              <a:cxn ang="0">
                <a:pos x="connsiteX15887" y="connsiteY15887"/>
              </a:cxn>
              <a:cxn ang="0">
                <a:pos x="connsiteX15888" y="connsiteY15888"/>
              </a:cxn>
              <a:cxn ang="0">
                <a:pos x="connsiteX15889" y="connsiteY15889"/>
              </a:cxn>
              <a:cxn ang="0">
                <a:pos x="connsiteX15890" y="connsiteY15890"/>
              </a:cxn>
              <a:cxn ang="0">
                <a:pos x="connsiteX15891" y="connsiteY15891"/>
              </a:cxn>
              <a:cxn ang="0">
                <a:pos x="connsiteX15892" y="connsiteY15892"/>
              </a:cxn>
              <a:cxn ang="0">
                <a:pos x="connsiteX15893" y="connsiteY15893"/>
              </a:cxn>
              <a:cxn ang="0">
                <a:pos x="connsiteX15894" y="connsiteY15894"/>
              </a:cxn>
              <a:cxn ang="0">
                <a:pos x="connsiteX15895" y="connsiteY15895"/>
              </a:cxn>
              <a:cxn ang="0">
                <a:pos x="connsiteX15896" y="connsiteY15896"/>
              </a:cxn>
              <a:cxn ang="0">
                <a:pos x="connsiteX15897" y="connsiteY15897"/>
              </a:cxn>
              <a:cxn ang="0">
                <a:pos x="connsiteX15898" y="connsiteY15898"/>
              </a:cxn>
              <a:cxn ang="0">
                <a:pos x="connsiteX15899" y="connsiteY15899"/>
              </a:cxn>
              <a:cxn ang="0">
                <a:pos x="connsiteX15900" y="connsiteY15900"/>
              </a:cxn>
              <a:cxn ang="0">
                <a:pos x="connsiteX15901" y="connsiteY15901"/>
              </a:cxn>
              <a:cxn ang="0">
                <a:pos x="connsiteX15902" y="connsiteY15902"/>
              </a:cxn>
              <a:cxn ang="0">
                <a:pos x="connsiteX15903" y="connsiteY15903"/>
              </a:cxn>
              <a:cxn ang="0">
                <a:pos x="connsiteX15904" y="connsiteY15904"/>
              </a:cxn>
              <a:cxn ang="0">
                <a:pos x="connsiteX15905" y="connsiteY15905"/>
              </a:cxn>
              <a:cxn ang="0">
                <a:pos x="connsiteX15906" y="connsiteY15906"/>
              </a:cxn>
              <a:cxn ang="0">
                <a:pos x="connsiteX15907" y="connsiteY15907"/>
              </a:cxn>
              <a:cxn ang="0">
                <a:pos x="connsiteX15908" y="connsiteY15908"/>
              </a:cxn>
              <a:cxn ang="0">
                <a:pos x="connsiteX15909" y="connsiteY15909"/>
              </a:cxn>
              <a:cxn ang="0">
                <a:pos x="connsiteX15910" y="connsiteY15910"/>
              </a:cxn>
              <a:cxn ang="0">
                <a:pos x="connsiteX15911" y="connsiteY15911"/>
              </a:cxn>
              <a:cxn ang="0">
                <a:pos x="connsiteX15912" y="connsiteY15912"/>
              </a:cxn>
              <a:cxn ang="0">
                <a:pos x="connsiteX15913" y="connsiteY15913"/>
              </a:cxn>
              <a:cxn ang="0">
                <a:pos x="connsiteX15914" y="connsiteY15914"/>
              </a:cxn>
              <a:cxn ang="0">
                <a:pos x="connsiteX15915" y="connsiteY15915"/>
              </a:cxn>
              <a:cxn ang="0">
                <a:pos x="connsiteX15916" y="connsiteY15916"/>
              </a:cxn>
              <a:cxn ang="0">
                <a:pos x="connsiteX15917" y="connsiteY15917"/>
              </a:cxn>
              <a:cxn ang="0">
                <a:pos x="connsiteX15918" y="connsiteY15918"/>
              </a:cxn>
              <a:cxn ang="0">
                <a:pos x="connsiteX15919" y="connsiteY15919"/>
              </a:cxn>
              <a:cxn ang="0">
                <a:pos x="connsiteX15920" y="connsiteY15920"/>
              </a:cxn>
              <a:cxn ang="0">
                <a:pos x="connsiteX15921" y="connsiteY15921"/>
              </a:cxn>
              <a:cxn ang="0">
                <a:pos x="connsiteX15922" y="connsiteY15922"/>
              </a:cxn>
              <a:cxn ang="0">
                <a:pos x="connsiteX15923" y="connsiteY15923"/>
              </a:cxn>
              <a:cxn ang="0">
                <a:pos x="connsiteX15924" y="connsiteY15924"/>
              </a:cxn>
              <a:cxn ang="0">
                <a:pos x="connsiteX15925" y="connsiteY15925"/>
              </a:cxn>
              <a:cxn ang="0">
                <a:pos x="connsiteX15926" y="connsiteY15926"/>
              </a:cxn>
              <a:cxn ang="0">
                <a:pos x="connsiteX15927" y="connsiteY15927"/>
              </a:cxn>
              <a:cxn ang="0">
                <a:pos x="connsiteX15928" y="connsiteY15928"/>
              </a:cxn>
              <a:cxn ang="0">
                <a:pos x="connsiteX15929" y="connsiteY15929"/>
              </a:cxn>
              <a:cxn ang="0">
                <a:pos x="connsiteX15930" y="connsiteY15930"/>
              </a:cxn>
              <a:cxn ang="0">
                <a:pos x="connsiteX15931" y="connsiteY15931"/>
              </a:cxn>
              <a:cxn ang="0">
                <a:pos x="connsiteX15932" y="connsiteY15932"/>
              </a:cxn>
              <a:cxn ang="0">
                <a:pos x="connsiteX15933" y="connsiteY15933"/>
              </a:cxn>
              <a:cxn ang="0">
                <a:pos x="connsiteX15934" y="connsiteY15934"/>
              </a:cxn>
              <a:cxn ang="0">
                <a:pos x="connsiteX15935" y="connsiteY15935"/>
              </a:cxn>
              <a:cxn ang="0">
                <a:pos x="connsiteX15936" y="connsiteY15936"/>
              </a:cxn>
              <a:cxn ang="0">
                <a:pos x="connsiteX15937" y="connsiteY15937"/>
              </a:cxn>
              <a:cxn ang="0">
                <a:pos x="connsiteX15938" y="connsiteY15938"/>
              </a:cxn>
              <a:cxn ang="0">
                <a:pos x="connsiteX15939" y="connsiteY15939"/>
              </a:cxn>
              <a:cxn ang="0">
                <a:pos x="connsiteX15940" y="connsiteY15940"/>
              </a:cxn>
              <a:cxn ang="0">
                <a:pos x="connsiteX15941" y="connsiteY15941"/>
              </a:cxn>
              <a:cxn ang="0">
                <a:pos x="connsiteX15942" y="connsiteY15942"/>
              </a:cxn>
              <a:cxn ang="0">
                <a:pos x="connsiteX15943" y="connsiteY15943"/>
              </a:cxn>
              <a:cxn ang="0">
                <a:pos x="connsiteX15944" y="connsiteY15944"/>
              </a:cxn>
              <a:cxn ang="0">
                <a:pos x="connsiteX15945" y="connsiteY15945"/>
              </a:cxn>
              <a:cxn ang="0">
                <a:pos x="connsiteX15946" y="connsiteY15946"/>
              </a:cxn>
              <a:cxn ang="0">
                <a:pos x="connsiteX15947" y="connsiteY15947"/>
              </a:cxn>
              <a:cxn ang="0">
                <a:pos x="connsiteX15948" y="connsiteY15948"/>
              </a:cxn>
              <a:cxn ang="0">
                <a:pos x="connsiteX15949" y="connsiteY15949"/>
              </a:cxn>
              <a:cxn ang="0">
                <a:pos x="connsiteX15950" y="connsiteY15950"/>
              </a:cxn>
              <a:cxn ang="0">
                <a:pos x="connsiteX15951" y="connsiteY15951"/>
              </a:cxn>
              <a:cxn ang="0">
                <a:pos x="connsiteX15952" y="connsiteY15952"/>
              </a:cxn>
              <a:cxn ang="0">
                <a:pos x="connsiteX15953" y="connsiteY15953"/>
              </a:cxn>
              <a:cxn ang="0">
                <a:pos x="connsiteX15954" y="connsiteY15954"/>
              </a:cxn>
              <a:cxn ang="0">
                <a:pos x="connsiteX15955" y="connsiteY15955"/>
              </a:cxn>
              <a:cxn ang="0">
                <a:pos x="connsiteX15956" y="connsiteY15956"/>
              </a:cxn>
              <a:cxn ang="0">
                <a:pos x="connsiteX15957" y="connsiteY15957"/>
              </a:cxn>
              <a:cxn ang="0">
                <a:pos x="connsiteX15958" y="connsiteY15958"/>
              </a:cxn>
              <a:cxn ang="0">
                <a:pos x="connsiteX15959" y="connsiteY15959"/>
              </a:cxn>
              <a:cxn ang="0">
                <a:pos x="connsiteX15960" y="connsiteY15960"/>
              </a:cxn>
              <a:cxn ang="0">
                <a:pos x="connsiteX15961" y="connsiteY15961"/>
              </a:cxn>
              <a:cxn ang="0">
                <a:pos x="connsiteX15962" y="connsiteY15962"/>
              </a:cxn>
              <a:cxn ang="0">
                <a:pos x="connsiteX15963" y="connsiteY15963"/>
              </a:cxn>
              <a:cxn ang="0">
                <a:pos x="connsiteX15964" y="connsiteY15964"/>
              </a:cxn>
              <a:cxn ang="0">
                <a:pos x="connsiteX15965" y="connsiteY15965"/>
              </a:cxn>
              <a:cxn ang="0">
                <a:pos x="connsiteX15966" y="connsiteY15966"/>
              </a:cxn>
              <a:cxn ang="0">
                <a:pos x="connsiteX15967" y="connsiteY15967"/>
              </a:cxn>
              <a:cxn ang="0">
                <a:pos x="connsiteX15968" y="connsiteY15968"/>
              </a:cxn>
              <a:cxn ang="0">
                <a:pos x="connsiteX15969" y="connsiteY15969"/>
              </a:cxn>
              <a:cxn ang="0">
                <a:pos x="connsiteX15970" y="connsiteY15970"/>
              </a:cxn>
              <a:cxn ang="0">
                <a:pos x="connsiteX15971" y="connsiteY15971"/>
              </a:cxn>
              <a:cxn ang="0">
                <a:pos x="connsiteX15972" y="connsiteY15972"/>
              </a:cxn>
              <a:cxn ang="0">
                <a:pos x="connsiteX15973" y="connsiteY15973"/>
              </a:cxn>
              <a:cxn ang="0">
                <a:pos x="connsiteX15974" y="connsiteY15974"/>
              </a:cxn>
              <a:cxn ang="0">
                <a:pos x="connsiteX15975" y="connsiteY15975"/>
              </a:cxn>
              <a:cxn ang="0">
                <a:pos x="connsiteX15976" y="connsiteY15976"/>
              </a:cxn>
              <a:cxn ang="0">
                <a:pos x="connsiteX15977" y="connsiteY15977"/>
              </a:cxn>
              <a:cxn ang="0">
                <a:pos x="connsiteX15978" y="connsiteY15978"/>
              </a:cxn>
              <a:cxn ang="0">
                <a:pos x="connsiteX15979" y="connsiteY15979"/>
              </a:cxn>
              <a:cxn ang="0">
                <a:pos x="connsiteX15980" y="connsiteY15980"/>
              </a:cxn>
              <a:cxn ang="0">
                <a:pos x="connsiteX15981" y="connsiteY15981"/>
              </a:cxn>
              <a:cxn ang="0">
                <a:pos x="connsiteX15982" y="connsiteY15982"/>
              </a:cxn>
              <a:cxn ang="0">
                <a:pos x="connsiteX15983" y="connsiteY15983"/>
              </a:cxn>
              <a:cxn ang="0">
                <a:pos x="connsiteX15984" y="connsiteY15984"/>
              </a:cxn>
              <a:cxn ang="0">
                <a:pos x="connsiteX15985" y="connsiteY15985"/>
              </a:cxn>
              <a:cxn ang="0">
                <a:pos x="connsiteX15986" y="connsiteY15986"/>
              </a:cxn>
              <a:cxn ang="0">
                <a:pos x="connsiteX15987" y="connsiteY15987"/>
              </a:cxn>
              <a:cxn ang="0">
                <a:pos x="connsiteX15988" y="connsiteY15988"/>
              </a:cxn>
              <a:cxn ang="0">
                <a:pos x="connsiteX15989" y="connsiteY15989"/>
              </a:cxn>
              <a:cxn ang="0">
                <a:pos x="connsiteX15990" y="connsiteY15990"/>
              </a:cxn>
              <a:cxn ang="0">
                <a:pos x="connsiteX15991" y="connsiteY15991"/>
              </a:cxn>
              <a:cxn ang="0">
                <a:pos x="connsiteX15992" y="connsiteY15992"/>
              </a:cxn>
              <a:cxn ang="0">
                <a:pos x="connsiteX15993" y="connsiteY15993"/>
              </a:cxn>
              <a:cxn ang="0">
                <a:pos x="connsiteX15994" y="connsiteY15994"/>
              </a:cxn>
              <a:cxn ang="0">
                <a:pos x="connsiteX15995" y="connsiteY15995"/>
              </a:cxn>
              <a:cxn ang="0">
                <a:pos x="connsiteX15996" y="connsiteY15996"/>
              </a:cxn>
              <a:cxn ang="0">
                <a:pos x="connsiteX15997" y="connsiteY15997"/>
              </a:cxn>
              <a:cxn ang="0">
                <a:pos x="connsiteX15998" y="connsiteY15998"/>
              </a:cxn>
              <a:cxn ang="0">
                <a:pos x="connsiteX15999" y="connsiteY15999"/>
              </a:cxn>
              <a:cxn ang="0">
                <a:pos x="connsiteX16000" y="connsiteY16000"/>
              </a:cxn>
              <a:cxn ang="0">
                <a:pos x="connsiteX16001" y="connsiteY16001"/>
              </a:cxn>
              <a:cxn ang="0">
                <a:pos x="connsiteX16002" y="connsiteY16002"/>
              </a:cxn>
              <a:cxn ang="0">
                <a:pos x="connsiteX16003" y="connsiteY16003"/>
              </a:cxn>
              <a:cxn ang="0">
                <a:pos x="connsiteX16004" y="connsiteY16004"/>
              </a:cxn>
              <a:cxn ang="0">
                <a:pos x="connsiteX16005" y="connsiteY16005"/>
              </a:cxn>
              <a:cxn ang="0">
                <a:pos x="connsiteX16006" y="connsiteY16006"/>
              </a:cxn>
              <a:cxn ang="0">
                <a:pos x="connsiteX16007" y="connsiteY16007"/>
              </a:cxn>
              <a:cxn ang="0">
                <a:pos x="connsiteX16008" y="connsiteY16008"/>
              </a:cxn>
              <a:cxn ang="0">
                <a:pos x="connsiteX16009" y="connsiteY16009"/>
              </a:cxn>
              <a:cxn ang="0">
                <a:pos x="connsiteX16010" y="connsiteY16010"/>
              </a:cxn>
              <a:cxn ang="0">
                <a:pos x="connsiteX16011" y="connsiteY16011"/>
              </a:cxn>
              <a:cxn ang="0">
                <a:pos x="connsiteX16012" y="connsiteY16012"/>
              </a:cxn>
              <a:cxn ang="0">
                <a:pos x="connsiteX16013" y="connsiteY16013"/>
              </a:cxn>
              <a:cxn ang="0">
                <a:pos x="connsiteX16014" y="connsiteY16014"/>
              </a:cxn>
              <a:cxn ang="0">
                <a:pos x="connsiteX16015" y="connsiteY16015"/>
              </a:cxn>
              <a:cxn ang="0">
                <a:pos x="connsiteX16016" y="connsiteY16016"/>
              </a:cxn>
              <a:cxn ang="0">
                <a:pos x="connsiteX16017" y="connsiteY16017"/>
              </a:cxn>
              <a:cxn ang="0">
                <a:pos x="connsiteX16018" y="connsiteY16018"/>
              </a:cxn>
              <a:cxn ang="0">
                <a:pos x="connsiteX16019" y="connsiteY16019"/>
              </a:cxn>
              <a:cxn ang="0">
                <a:pos x="connsiteX16020" y="connsiteY16020"/>
              </a:cxn>
              <a:cxn ang="0">
                <a:pos x="connsiteX16021" y="connsiteY16021"/>
              </a:cxn>
              <a:cxn ang="0">
                <a:pos x="connsiteX16022" y="connsiteY16022"/>
              </a:cxn>
              <a:cxn ang="0">
                <a:pos x="connsiteX16023" y="connsiteY16023"/>
              </a:cxn>
              <a:cxn ang="0">
                <a:pos x="connsiteX16024" y="connsiteY16024"/>
              </a:cxn>
              <a:cxn ang="0">
                <a:pos x="connsiteX16025" y="connsiteY16025"/>
              </a:cxn>
              <a:cxn ang="0">
                <a:pos x="connsiteX16026" y="connsiteY16026"/>
              </a:cxn>
              <a:cxn ang="0">
                <a:pos x="connsiteX16027" y="connsiteY16027"/>
              </a:cxn>
              <a:cxn ang="0">
                <a:pos x="connsiteX16028" y="connsiteY16028"/>
              </a:cxn>
              <a:cxn ang="0">
                <a:pos x="connsiteX16029" y="connsiteY16029"/>
              </a:cxn>
              <a:cxn ang="0">
                <a:pos x="connsiteX16030" y="connsiteY16030"/>
              </a:cxn>
              <a:cxn ang="0">
                <a:pos x="connsiteX16031" y="connsiteY16031"/>
              </a:cxn>
              <a:cxn ang="0">
                <a:pos x="connsiteX16032" y="connsiteY16032"/>
              </a:cxn>
              <a:cxn ang="0">
                <a:pos x="connsiteX16033" y="connsiteY16033"/>
              </a:cxn>
              <a:cxn ang="0">
                <a:pos x="connsiteX16034" y="connsiteY16034"/>
              </a:cxn>
              <a:cxn ang="0">
                <a:pos x="connsiteX16035" y="connsiteY16035"/>
              </a:cxn>
              <a:cxn ang="0">
                <a:pos x="connsiteX16036" y="connsiteY16036"/>
              </a:cxn>
              <a:cxn ang="0">
                <a:pos x="connsiteX16037" y="connsiteY16037"/>
              </a:cxn>
              <a:cxn ang="0">
                <a:pos x="connsiteX16038" y="connsiteY16038"/>
              </a:cxn>
              <a:cxn ang="0">
                <a:pos x="connsiteX16039" y="connsiteY16039"/>
              </a:cxn>
              <a:cxn ang="0">
                <a:pos x="connsiteX16040" y="connsiteY16040"/>
              </a:cxn>
              <a:cxn ang="0">
                <a:pos x="connsiteX16041" y="connsiteY16041"/>
              </a:cxn>
              <a:cxn ang="0">
                <a:pos x="connsiteX16042" y="connsiteY16042"/>
              </a:cxn>
              <a:cxn ang="0">
                <a:pos x="connsiteX16043" y="connsiteY16043"/>
              </a:cxn>
              <a:cxn ang="0">
                <a:pos x="connsiteX16044" y="connsiteY16044"/>
              </a:cxn>
              <a:cxn ang="0">
                <a:pos x="connsiteX16045" y="connsiteY16045"/>
              </a:cxn>
              <a:cxn ang="0">
                <a:pos x="connsiteX16046" y="connsiteY16046"/>
              </a:cxn>
              <a:cxn ang="0">
                <a:pos x="connsiteX16047" y="connsiteY16047"/>
              </a:cxn>
              <a:cxn ang="0">
                <a:pos x="connsiteX16048" y="connsiteY16048"/>
              </a:cxn>
              <a:cxn ang="0">
                <a:pos x="connsiteX16049" y="connsiteY16049"/>
              </a:cxn>
              <a:cxn ang="0">
                <a:pos x="connsiteX16050" y="connsiteY16050"/>
              </a:cxn>
              <a:cxn ang="0">
                <a:pos x="connsiteX16051" y="connsiteY16051"/>
              </a:cxn>
              <a:cxn ang="0">
                <a:pos x="connsiteX16052" y="connsiteY16052"/>
              </a:cxn>
              <a:cxn ang="0">
                <a:pos x="connsiteX16053" y="connsiteY16053"/>
              </a:cxn>
              <a:cxn ang="0">
                <a:pos x="connsiteX16054" y="connsiteY16054"/>
              </a:cxn>
              <a:cxn ang="0">
                <a:pos x="connsiteX16055" y="connsiteY16055"/>
              </a:cxn>
              <a:cxn ang="0">
                <a:pos x="connsiteX16056" y="connsiteY16056"/>
              </a:cxn>
              <a:cxn ang="0">
                <a:pos x="connsiteX16057" y="connsiteY16057"/>
              </a:cxn>
              <a:cxn ang="0">
                <a:pos x="connsiteX16058" y="connsiteY16058"/>
              </a:cxn>
              <a:cxn ang="0">
                <a:pos x="connsiteX16059" y="connsiteY16059"/>
              </a:cxn>
              <a:cxn ang="0">
                <a:pos x="connsiteX16060" y="connsiteY16060"/>
              </a:cxn>
              <a:cxn ang="0">
                <a:pos x="connsiteX16061" y="connsiteY16061"/>
              </a:cxn>
              <a:cxn ang="0">
                <a:pos x="connsiteX16062" y="connsiteY16062"/>
              </a:cxn>
              <a:cxn ang="0">
                <a:pos x="connsiteX16063" y="connsiteY16063"/>
              </a:cxn>
              <a:cxn ang="0">
                <a:pos x="connsiteX16064" y="connsiteY16064"/>
              </a:cxn>
              <a:cxn ang="0">
                <a:pos x="connsiteX16065" y="connsiteY16065"/>
              </a:cxn>
              <a:cxn ang="0">
                <a:pos x="connsiteX16066" y="connsiteY16066"/>
              </a:cxn>
              <a:cxn ang="0">
                <a:pos x="connsiteX16067" y="connsiteY16067"/>
              </a:cxn>
              <a:cxn ang="0">
                <a:pos x="connsiteX16068" y="connsiteY16068"/>
              </a:cxn>
              <a:cxn ang="0">
                <a:pos x="connsiteX16069" y="connsiteY16069"/>
              </a:cxn>
              <a:cxn ang="0">
                <a:pos x="connsiteX16070" y="connsiteY16070"/>
              </a:cxn>
              <a:cxn ang="0">
                <a:pos x="connsiteX16071" y="connsiteY16071"/>
              </a:cxn>
              <a:cxn ang="0">
                <a:pos x="connsiteX16072" y="connsiteY16072"/>
              </a:cxn>
              <a:cxn ang="0">
                <a:pos x="connsiteX16073" y="connsiteY16073"/>
              </a:cxn>
              <a:cxn ang="0">
                <a:pos x="connsiteX16074" y="connsiteY16074"/>
              </a:cxn>
              <a:cxn ang="0">
                <a:pos x="connsiteX16075" y="connsiteY16075"/>
              </a:cxn>
              <a:cxn ang="0">
                <a:pos x="connsiteX16076" y="connsiteY16076"/>
              </a:cxn>
              <a:cxn ang="0">
                <a:pos x="connsiteX16077" y="connsiteY16077"/>
              </a:cxn>
              <a:cxn ang="0">
                <a:pos x="connsiteX16078" y="connsiteY16078"/>
              </a:cxn>
              <a:cxn ang="0">
                <a:pos x="connsiteX16079" y="connsiteY16079"/>
              </a:cxn>
              <a:cxn ang="0">
                <a:pos x="connsiteX16080" y="connsiteY16080"/>
              </a:cxn>
              <a:cxn ang="0">
                <a:pos x="connsiteX16081" y="connsiteY16081"/>
              </a:cxn>
              <a:cxn ang="0">
                <a:pos x="connsiteX16082" y="connsiteY16082"/>
              </a:cxn>
              <a:cxn ang="0">
                <a:pos x="connsiteX16083" y="connsiteY16083"/>
              </a:cxn>
              <a:cxn ang="0">
                <a:pos x="connsiteX16084" y="connsiteY16084"/>
              </a:cxn>
              <a:cxn ang="0">
                <a:pos x="connsiteX16085" y="connsiteY16085"/>
              </a:cxn>
              <a:cxn ang="0">
                <a:pos x="connsiteX16086" y="connsiteY16086"/>
              </a:cxn>
              <a:cxn ang="0">
                <a:pos x="connsiteX16087" y="connsiteY16087"/>
              </a:cxn>
              <a:cxn ang="0">
                <a:pos x="connsiteX16088" y="connsiteY16088"/>
              </a:cxn>
              <a:cxn ang="0">
                <a:pos x="connsiteX16089" y="connsiteY16089"/>
              </a:cxn>
              <a:cxn ang="0">
                <a:pos x="connsiteX16090" y="connsiteY16090"/>
              </a:cxn>
              <a:cxn ang="0">
                <a:pos x="connsiteX16091" y="connsiteY16091"/>
              </a:cxn>
              <a:cxn ang="0">
                <a:pos x="connsiteX16092" y="connsiteY16092"/>
              </a:cxn>
              <a:cxn ang="0">
                <a:pos x="connsiteX16093" y="connsiteY16093"/>
              </a:cxn>
              <a:cxn ang="0">
                <a:pos x="connsiteX16094" y="connsiteY16094"/>
              </a:cxn>
              <a:cxn ang="0">
                <a:pos x="connsiteX16095" y="connsiteY16095"/>
              </a:cxn>
              <a:cxn ang="0">
                <a:pos x="connsiteX16096" y="connsiteY16096"/>
              </a:cxn>
              <a:cxn ang="0">
                <a:pos x="connsiteX16097" y="connsiteY16097"/>
              </a:cxn>
              <a:cxn ang="0">
                <a:pos x="connsiteX16098" y="connsiteY16098"/>
              </a:cxn>
              <a:cxn ang="0">
                <a:pos x="connsiteX16099" y="connsiteY16099"/>
              </a:cxn>
              <a:cxn ang="0">
                <a:pos x="connsiteX16100" y="connsiteY16100"/>
              </a:cxn>
              <a:cxn ang="0">
                <a:pos x="connsiteX16101" y="connsiteY16101"/>
              </a:cxn>
              <a:cxn ang="0">
                <a:pos x="connsiteX16102" y="connsiteY16102"/>
              </a:cxn>
              <a:cxn ang="0">
                <a:pos x="connsiteX16103" y="connsiteY16103"/>
              </a:cxn>
              <a:cxn ang="0">
                <a:pos x="connsiteX16104" y="connsiteY16104"/>
              </a:cxn>
              <a:cxn ang="0">
                <a:pos x="connsiteX16105" y="connsiteY16105"/>
              </a:cxn>
              <a:cxn ang="0">
                <a:pos x="connsiteX16106" y="connsiteY16106"/>
              </a:cxn>
              <a:cxn ang="0">
                <a:pos x="connsiteX16107" y="connsiteY16107"/>
              </a:cxn>
              <a:cxn ang="0">
                <a:pos x="connsiteX16108" y="connsiteY16108"/>
              </a:cxn>
              <a:cxn ang="0">
                <a:pos x="connsiteX16109" y="connsiteY16109"/>
              </a:cxn>
              <a:cxn ang="0">
                <a:pos x="connsiteX16110" y="connsiteY16110"/>
              </a:cxn>
              <a:cxn ang="0">
                <a:pos x="connsiteX16111" y="connsiteY16111"/>
              </a:cxn>
              <a:cxn ang="0">
                <a:pos x="connsiteX16112" y="connsiteY16112"/>
              </a:cxn>
              <a:cxn ang="0">
                <a:pos x="connsiteX16113" y="connsiteY16113"/>
              </a:cxn>
              <a:cxn ang="0">
                <a:pos x="connsiteX16114" y="connsiteY16114"/>
              </a:cxn>
              <a:cxn ang="0">
                <a:pos x="connsiteX16115" y="connsiteY16115"/>
              </a:cxn>
              <a:cxn ang="0">
                <a:pos x="connsiteX16116" y="connsiteY16116"/>
              </a:cxn>
              <a:cxn ang="0">
                <a:pos x="connsiteX16117" y="connsiteY16117"/>
              </a:cxn>
              <a:cxn ang="0">
                <a:pos x="connsiteX16118" y="connsiteY16118"/>
              </a:cxn>
              <a:cxn ang="0">
                <a:pos x="connsiteX16119" y="connsiteY16119"/>
              </a:cxn>
              <a:cxn ang="0">
                <a:pos x="connsiteX16120" y="connsiteY16120"/>
              </a:cxn>
              <a:cxn ang="0">
                <a:pos x="connsiteX16121" y="connsiteY16121"/>
              </a:cxn>
              <a:cxn ang="0">
                <a:pos x="connsiteX16122" y="connsiteY16122"/>
              </a:cxn>
              <a:cxn ang="0">
                <a:pos x="connsiteX16123" y="connsiteY16123"/>
              </a:cxn>
              <a:cxn ang="0">
                <a:pos x="connsiteX16124" y="connsiteY16124"/>
              </a:cxn>
              <a:cxn ang="0">
                <a:pos x="connsiteX16125" y="connsiteY16125"/>
              </a:cxn>
              <a:cxn ang="0">
                <a:pos x="connsiteX16126" y="connsiteY16126"/>
              </a:cxn>
              <a:cxn ang="0">
                <a:pos x="connsiteX16127" y="connsiteY16127"/>
              </a:cxn>
              <a:cxn ang="0">
                <a:pos x="connsiteX16128" y="connsiteY16128"/>
              </a:cxn>
              <a:cxn ang="0">
                <a:pos x="connsiteX16129" y="connsiteY16129"/>
              </a:cxn>
              <a:cxn ang="0">
                <a:pos x="connsiteX16130" y="connsiteY16130"/>
              </a:cxn>
              <a:cxn ang="0">
                <a:pos x="connsiteX16131" y="connsiteY16131"/>
              </a:cxn>
              <a:cxn ang="0">
                <a:pos x="connsiteX16132" y="connsiteY16132"/>
              </a:cxn>
              <a:cxn ang="0">
                <a:pos x="connsiteX16133" y="connsiteY16133"/>
              </a:cxn>
              <a:cxn ang="0">
                <a:pos x="connsiteX16134" y="connsiteY16134"/>
              </a:cxn>
              <a:cxn ang="0">
                <a:pos x="connsiteX16135" y="connsiteY16135"/>
              </a:cxn>
              <a:cxn ang="0">
                <a:pos x="connsiteX16136" y="connsiteY16136"/>
              </a:cxn>
              <a:cxn ang="0">
                <a:pos x="connsiteX16137" y="connsiteY16137"/>
              </a:cxn>
              <a:cxn ang="0">
                <a:pos x="connsiteX16138" y="connsiteY16138"/>
              </a:cxn>
              <a:cxn ang="0">
                <a:pos x="connsiteX16139" y="connsiteY16139"/>
              </a:cxn>
              <a:cxn ang="0">
                <a:pos x="connsiteX16140" y="connsiteY16140"/>
              </a:cxn>
              <a:cxn ang="0">
                <a:pos x="connsiteX16141" y="connsiteY16141"/>
              </a:cxn>
              <a:cxn ang="0">
                <a:pos x="connsiteX16142" y="connsiteY16142"/>
              </a:cxn>
              <a:cxn ang="0">
                <a:pos x="connsiteX16143" y="connsiteY16143"/>
              </a:cxn>
              <a:cxn ang="0">
                <a:pos x="connsiteX16144" y="connsiteY16144"/>
              </a:cxn>
              <a:cxn ang="0">
                <a:pos x="connsiteX16145" y="connsiteY16145"/>
              </a:cxn>
              <a:cxn ang="0">
                <a:pos x="connsiteX16146" y="connsiteY16146"/>
              </a:cxn>
              <a:cxn ang="0">
                <a:pos x="connsiteX16147" y="connsiteY16147"/>
              </a:cxn>
              <a:cxn ang="0">
                <a:pos x="connsiteX16148" y="connsiteY16148"/>
              </a:cxn>
              <a:cxn ang="0">
                <a:pos x="connsiteX16149" y="connsiteY16149"/>
              </a:cxn>
              <a:cxn ang="0">
                <a:pos x="connsiteX16150" y="connsiteY16150"/>
              </a:cxn>
              <a:cxn ang="0">
                <a:pos x="connsiteX16151" y="connsiteY16151"/>
              </a:cxn>
              <a:cxn ang="0">
                <a:pos x="connsiteX16152" y="connsiteY16152"/>
              </a:cxn>
              <a:cxn ang="0">
                <a:pos x="connsiteX16153" y="connsiteY16153"/>
              </a:cxn>
              <a:cxn ang="0">
                <a:pos x="connsiteX16154" y="connsiteY16154"/>
              </a:cxn>
              <a:cxn ang="0">
                <a:pos x="connsiteX16155" y="connsiteY16155"/>
              </a:cxn>
              <a:cxn ang="0">
                <a:pos x="connsiteX16156" y="connsiteY16156"/>
              </a:cxn>
              <a:cxn ang="0">
                <a:pos x="connsiteX16157" y="connsiteY16157"/>
              </a:cxn>
              <a:cxn ang="0">
                <a:pos x="connsiteX16158" y="connsiteY16158"/>
              </a:cxn>
              <a:cxn ang="0">
                <a:pos x="connsiteX16159" y="connsiteY16159"/>
              </a:cxn>
              <a:cxn ang="0">
                <a:pos x="connsiteX16160" y="connsiteY16160"/>
              </a:cxn>
              <a:cxn ang="0">
                <a:pos x="connsiteX16161" y="connsiteY16161"/>
              </a:cxn>
              <a:cxn ang="0">
                <a:pos x="connsiteX16162" y="connsiteY16162"/>
              </a:cxn>
              <a:cxn ang="0">
                <a:pos x="connsiteX16163" y="connsiteY16163"/>
              </a:cxn>
              <a:cxn ang="0">
                <a:pos x="connsiteX16164" y="connsiteY16164"/>
              </a:cxn>
              <a:cxn ang="0">
                <a:pos x="connsiteX16165" y="connsiteY16165"/>
              </a:cxn>
              <a:cxn ang="0">
                <a:pos x="connsiteX16166" y="connsiteY16166"/>
              </a:cxn>
              <a:cxn ang="0">
                <a:pos x="connsiteX16167" y="connsiteY16167"/>
              </a:cxn>
              <a:cxn ang="0">
                <a:pos x="connsiteX16168" y="connsiteY16168"/>
              </a:cxn>
              <a:cxn ang="0">
                <a:pos x="connsiteX16169" y="connsiteY16169"/>
              </a:cxn>
              <a:cxn ang="0">
                <a:pos x="connsiteX16170" y="connsiteY16170"/>
              </a:cxn>
              <a:cxn ang="0">
                <a:pos x="connsiteX16171" y="connsiteY16171"/>
              </a:cxn>
              <a:cxn ang="0">
                <a:pos x="connsiteX16172" y="connsiteY16172"/>
              </a:cxn>
              <a:cxn ang="0">
                <a:pos x="connsiteX16173" y="connsiteY16173"/>
              </a:cxn>
              <a:cxn ang="0">
                <a:pos x="connsiteX16174" y="connsiteY16174"/>
              </a:cxn>
              <a:cxn ang="0">
                <a:pos x="connsiteX16175" y="connsiteY16175"/>
              </a:cxn>
              <a:cxn ang="0">
                <a:pos x="connsiteX16176" y="connsiteY16176"/>
              </a:cxn>
              <a:cxn ang="0">
                <a:pos x="connsiteX16177" y="connsiteY16177"/>
              </a:cxn>
              <a:cxn ang="0">
                <a:pos x="connsiteX16178" y="connsiteY16178"/>
              </a:cxn>
              <a:cxn ang="0">
                <a:pos x="connsiteX16179" y="connsiteY16179"/>
              </a:cxn>
              <a:cxn ang="0">
                <a:pos x="connsiteX16180" y="connsiteY16180"/>
              </a:cxn>
              <a:cxn ang="0">
                <a:pos x="connsiteX16181" y="connsiteY16181"/>
              </a:cxn>
              <a:cxn ang="0">
                <a:pos x="connsiteX16182" y="connsiteY16182"/>
              </a:cxn>
              <a:cxn ang="0">
                <a:pos x="connsiteX16183" y="connsiteY16183"/>
              </a:cxn>
              <a:cxn ang="0">
                <a:pos x="connsiteX16184" y="connsiteY16184"/>
              </a:cxn>
              <a:cxn ang="0">
                <a:pos x="connsiteX16185" y="connsiteY16185"/>
              </a:cxn>
              <a:cxn ang="0">
                <a:pos x="connsiteX16186" y="connsiteY16186"/>
              </a:cxn>
              <a:cxn ang="0">
                <a:pos x="connsiteX16187" y="connsiteY16187"/>
              </a:cxn>
              <a:cxn ang="0">
                <a:pos x="connsiteX16188" y="connsiteY16188"/>
              </a:cxn>
              <a:cxn ang="0">
                <a:pos x="connsiteX16189" y="connsiteY16189"/>
              </a:cxn>
              <a:cxn ang="0">
                <a:pos x="connsiteX16190" y="connsiteY16190"/>
              </a:cxn>
              <a:cxn ang="0">
                <a:pos x="connsiteX16191" y="connsiteY16191"/>
              </a:cxn>
              <a:cxn ang="0">
                <a:pos x="connsiteX16192" y="connsiteY16192"/>
              </a:cxn>
              <a:cxn ang="0">
                <a:pos x="connsiteX16193" y="connsiteY16193"/>
              </a:cxn>
              <a:cxn ang="0">
                <a:pos x="connsiteX16194" y="connsiteY16194"/>
              </a:cxn>
              <a:cxn ang="0">
                <a:pos x="connsiteX16195" y="connsiteY16195"/>
              </a:cxn>
              <a:cxn ang="0">
                <a:pos x="connsiteX16196" y="connsiteY16196"/>
              </a:cxn>
              <a:cxn ang="0">
                <a:pos x="connsiteX16197" y="connsiteY16197"/>
              </a:cxn>
              <a:cxn ang="0">
                <a:pos x="connsiteX16198" y="connsiteY16198"/>
              </a:cxn>
              <a:cxn ang="0">
                <a:pos x="connsiteX16199" y="connsiteY16199"/>
              </a:cxn>
              <a:cxn ang="0">
                <a:pos x="connsiteX16200" y="connsiteY16200"/>
              </a:cxn>
              <a:cxn ang="0">
                <a:pos x="connsiteX16201" y="connsiteY16201"/>
              </a:cxn>
              <a:cxn ang="0">
                <a:pos x="connsiteX16202" y="connsiteY16202"/>
              </a:cxn>
              <a:cxn ang="0">
                <a:pos x="connsiteX16203" y="connsiteY16203"/>
              </a:cxn>
              <a:cxn ang="0">
                <a:pos x="connsiteX16204" y="connsiteY16204"/>
              </a:cxn>
              <a:cxn ang="0">
                <a:pos x="connsiteX16205" y="connsiteY16205"/>
              </a:cxn>
              <a:cxn ang="0">
                <a:pos x="connsiteX16206" y="connsiteY16206"/>
              </a:cxn>
              <a:cxn ang="0">
                <a:pos x="connsiteX16207" y="connsiteY16207"/>
              </a:cxn>
              <a:cxn ang="0">
                <a:pos x="connsiteX16208" y="connsiteY16208"/>
              </a:cxn>
              <a:cxn ang="0">
                <a:pos x="connsiteX16209" y="connsiteY16209"/>
              </a:cxn>
              <a:cxn ang="0">
                <a:pos x="connsiteX16210" y="connsiteY16210"/>
              </a:cxn>
              <a:cxn ang="0">
                <a:pos x="connsiteX16211" y="connsiteY16211"/>
              </a:cxn>
              <a:cxn ang="0">
                <a:pos x="connsiteX16212" y="connsiteY16212"/>
              </a:cxn>
              <a:cxn ang="0">
                <a:pos x="connsiteX16213" y="connsiteY16213"/>
              </a:cxn>
              <a:cxn ang="0">
                <a:pos x="connsiteX16214" y="connsiteY16214"/>
              </a:cxn>
              <a:cxn ang="0">
                <a:pos x="connsiteX16215" y="connsiteY16215"/>
              </a:cxn>
              <a:cxn ang="0">
                <a:pos x="connsiteX16216" y="connsiteY16216"/>
              </a:cxn>
              <a:cxn ang="0">
                <a:pos x="connsiteX16217" y="connsiteY16217"/>
              </a:cxn>
              <a:cxn ang="0">
                <a:pos x="connsiteX16218" y="connsiteY16218"/>
              </a:cxn>
              <a:cxn ang="0">
                <a:pos x="connsiteX16219" y="connsiteY16219"/>
              </a:cxn>
              <a:cxn ang="0">
                <a:pos x="connsiteX16220" y="connsiteY16220"/>
              </a:cxn>
              <a:cxn ang="0">
                <a:pos x="connsiteX16221" y="connsiteY16221"/>
              </a:cxn>
              <a:cxn ang="0">
                <a:pos x="connsiteX16222" y="connsiteY16222"/>
              </a:cxn>
              <a:cxn ang="0">
                <a:pos x="connsiteX16223" y="connsiteY16223"/>
              </a:cxn>
              <a:cxn ang="0">
                <a:pos x="connsiteX16224" y="connsiteY16224"/>
              </a:cxn>
              <a:cxn ang="0">
                <a:pos x="connsiteX16225" y="connsiteY16225"/>
              </a:cxn>
              <a:cxn ang="0">
                <a:pos x="connsiteX16226" y="connsiteY16226"/>
              </a:cxn>
              <a:cxn ang="0">
                <a:pos x="connsiteX16227" y="connsiteY16227"/>
              </a:cxn>
              <a:cxn ang="0">
                <a:pos x="connsiteX16228" y="connsiteY16228"/>
              </a:cxn>
              <a:cxn ang="0">
                <a:pos x="connsiteX16229" y="connsiteY16229"/>
              </a:cxn>
              <a:cxn ang="0">
                <a:pos x="connsiteX16230" y="connsiteY16230"/>
              </a:cxn>
              <a:cxn ang="0">
                <a:pos x="connsiteX16231" y="connsiteY16231"/>
              </a:cxn>
              <a:cxn ang="0">
                <a:pos x="connsiteX16232" y="connsiteY16232"/>
              </a:cxn>
              <a:cxn ang="0">
                <a:pos x="connsiteX16233" y="connsiteY16233"/>
              </a:cxn>
              <a:cxn ang="0">
                <a:pos x="connsiteX16234" y="connsiteY16234"/>
              </a:cxn>
              <a:cxn ang="0">
                <a:pos x="connsiteX16235" y="connsiteY16235"/>
              </a:cxn>
              <a:cxn ang="0">
                <a:pos x="connsiteX16236" y="connsiteY16236"/>
              </a:cxn>
              <a:cxn ang="0">
                <a:pos x="connsiteX16237" y="connsiteY16237"/>
              </a:cxn>
              <a:cxn ang="0">
                <a:pos x="connsiteX16238" y="connsiteY16238"/>
              </a:cxn>
              <a:cxn ang="0">
                <a:pos x="connsiteX16239" y="connsiteY16239"/>
              </a:cxn>
              <a:cxn ang="0">
                <a:pos x="connsiteX16240" y="connsiteY16240"/>
              </a:cxn>
              <a:cxn ang="0">
                <a:pos x="connsiteX16241" y="connsiteY16241"/>
              </a:cxn>
              <a:cxn ang="0">
                <a:pos x="connsiteX16242" y="connsiteY16242"/>
              </a:cxn>
              <a:cxn ang="0">
                <a:pos x="connsiteX16243" y="connsiteY16243"/>
              </a:cxn>
              <a:cxn ang="0">
                <a:pos x="connsiteX16244" y="connsiteY16244"/>
              </a:cxn>
              <a:cxn ang="0">
                <a:pos x="connsiteX16245" y="connsiteY16245"/>
              </a:cxn>
              <a:cxn ang="0">
                <a:pos x="connsiteX16246" y="connsiteY16246"/>
              </a:cxn>
              <a:cxn ang="0">
                <a:pos x="connsiteX16247" y="connsiteY16247"/>
              </a:cxn>
              <a:cxn ang="0">
                <a:pos x="connsiteX16248" y="connsiteY16248"/>
              </a:cxn>
              <a:cxn ang="0">
                <a:pos x="connsiteX16249" y="connsiteY16249"/>
              </a:cxn>
              <a:cxn ang="0">
                <a:pos x="connsiteX16250" y="connsiteY16250"/>
              </a:cxn>
              <a:cxn ang="0">
                <a:pos x="connsiteX16251" y="connsiteY16251"/>
              </a:cxn>
              <a:cxn ang="0">
                <a:pos x="connsiteX16252" y="connsiteY16252"/>
              </a:cxn>
              <a:cxn ang="0">
                <a:pos x="connsiteX16253" y="connsiteY16253"/>
              </a:cxn>
              <a:cxn ang="0">
                <a:pos x="connsiteX16254" y="connsiteY16254"/>
              </a:cxn>
              <a:cxn ang="0">
                <a:pos x="connsiteX16255" y="connsiteY16255"/>
              </a:cxn>
              <a:cxn ang="0">
                <a:pos x="connsiteX16256" y="connsiteY16256"/>
              </a:cxn>
              <a:cxn ang="0">
                <a:pos x="connsiteX16257" y="connsiteY16257"/>
              </a:cxn>
              <a:cxn ang="0">
                <a:pos x="connsiteX16258" y="connsiteY16258"/>
              </a:cxn>
              <a:cxn ang="0">
                <a:pos x="connsiteX16259" y="connsiteY16259"/>
              </a:cxn>
              <a:cxn ang="0">
                <a:pos x="connsiteX16260" y="connsiteY16260"/>
              </a:cxn>
              <a:cxn ang="0">
                <a:pos x="connsiteX16261" y="connsiteY16261"/>
              </a:cxn>
              <a:cxn ang="0">
                <a:pos x="connsiteX16262" y="connsiteY16262"/>
              </a:cxn>
              <a:cxn ang="0">
                <a:pos x="connsiteX16263" y="connsiteY16263"/>
              </a:cxn>
              <a:cxn ang="0">
                <a:pos x="connsiteX16264" y="connsiteY16264"/>
              </a:cxn>
              <a:cxn ang="0">
                <a:pos x="connsiteX16265" y="connsiteY16265"/>
              </a:cxn>
              <a:cxn ang="0">
                <a:pos x="connsiteX16266" y="connsiteY16266"/>
              </a:cxn>
              <a:cxn ang="0">
                <a:pos x="connsiteX16267" y="connsiteY16267"/>
              </a:cxn>
              <a:cxn ang="0">
                <a:pos x="connsiteX16268" y="connsiteY16268"/>
              </a:cxn>
              <a:cxn ang="0">
                <a:pos x="connsiteX16269" y="connsiteY16269"/>
              </a:cxn>
              <a:cxn ang="0">
                <a:pos x="connsiteX16270" y="connsiteY16270"/>
              </a:cxn>
              <a:cxn ang="0">
                <a:pos x="connsiteX16271" y="connsiteY16271"/>
              </a:cxn>
              <a:cxn ang="0">
                <a:pos x="connsiteX16272" y="connsiteY16272"/>
              </a:cxn>
              <a:cxn ang="0">
                <a:pos x="connsiteX16273" y="connsiteY16273"/>
              </a:cxn>
              <a:cxn ang="0">
                <a:pos x="connsiteX16274" y="connsiteY16274"/>
              </a:cxn>
              <a:cxn ang="0">
                <a:pos x="connsiteX16275" y="connsiteY16275"/>
              </a:cxn>
              <a:cxn ang="0">
                <a:pos x="connsiteX16276" y="connsiteY16276"/>
              </a:cxn>
              <a:cxn ang="0">
                <a:pos x="connsiteX16277" y="connsiteY16277"/>
              </a:cxn>
              <a:cxn ang="0">
                <a:pos x="connsiteX16278" y="connsiteY16278"/>
              </a:cxn>
              <a:cxn ang="0">
                <a:pos x="connsiteX16279" y="connsiteY16279"/>
              </a:cxn>
              <a:cxn ang="0">
                <a:pos x="connsiteX16280" y="connsiteY16280"/>
              </a:cxn>
              <a:cxn ang="0">
                <a:pos x="connsiteX16281" y="connsiteY16281"/>
              </a:cxn>
              <a:cxn ang="0">
                <a:pos x="connsiteX16282" y="connsiteY16282"/>
              </a:cxn>
              <a:cxn ang="0">
                <a:pos x="connsiteX16283" y="connsiteY16283"/>
              </a:cxn>
              <a:cxn ang="0">
                <a:pos x="connsiteX16284" y="connsiteY16284"/>
              </a:cxn>
              <a:cxn ang="0">
                <a:pos x="connsiteX16285" y="connsiteY16285"/>
              </a:cxn>
              <a:cxn ang="0">
                <a:pos x="connsiteX16286" y="connsiteY16286"/>
              </a:cxn>
              <a:cxn ang="0">
                <a:pos x="connsiteX16287" y="connsiteY16287"/>
              </a:cxn>
              <a:cxn ang="0">
                <a:pos x="connsiteX16288" y="connsiteY16288"/>
              </a:cxn>
              <a:cxn ang="0">
                <a:pos x="connsiteX16289" y="connsiteY16289"/>
              </a:cxn>
              <a:cxn ang="0">
                <a:pos x="connsiteX16290" y="connsiteY16290"/>
              </a:cxn>
              <a:cxn ang="0">
                <a:pos x="connsiteX16291" y="connsiteY16291"/>
              </a:cxn>
              <a:cxn ang="0">
                <a:pos x="connsiteX16292" y="connsiteY16292"/>
              </a:cxn>
              <a:cxn ang="0">
                <a:pos x="connsiteX16293" y="connsiteY16293"/>
              </a:cxn>
              <a:cxn ang="0">
                <a:pos x="connsiteX16294" y="connsiteY16294"/>
              </a:cxn>
              <a:cxn ang="0">
                <a:pos x="connsiteX16295" y="connsiteY16295"/>
              </a:cxn>
              <a:cxn ang="0">
                <a:pos x="connsiteX16296" y="connsiteY16296"/>
              </a:cxn>
              <a:cxn ang="0">
                <a:pos x="connsiteX16297" y="connsiteY16297"/>
              </a:cxn>
              <a:cxn ang="0">
                <a:pos x="connsiteX16298" y="connsiteY16298"/>
              </a:cxn>
              <a:cxn ang="0">
                <a:pos x="connsiteX16299" y="connsiteY16299"/>
              </a:cxn>
              <a:cxn ang="0">
                <a:pos x="connsiteX16300" y="connsiteY16300"/>
              </a:cxn>
              <a:cxn ang="0">
                <a:pos x="connsiteX16301" y="connsiteY16301"/>
              </a:cxn>
              <a:cxn ang="0">
                <a:pos x="connsiteX16302" y="connsiteY16302"/>
              </a:cxn>
              <a:cxn ang="0">
                <a:pos x="connsiteX16303" y="connsiteY16303"/>
              </a:cxn>
              <a:cxn ang="0">
                <a:pos x="connsiteX16304" y="connsiteY16304"/>
              </a:cxn>
              <a:cxn ang="0">
                <a:pos x="connsiteX16305" y="connsiteY16305"/>
              </a:cxn>
              <a:cxn ang="0">
                <a:pos x="connsiteX16306" y="connsiteY16306"/>
              </a:cxn>
              <a:cxn ang="0">
                <a:pos x="connsiteX16307" y="connsiteY16307"/>
              </a:cxn>
              <a:cxn ang="0">
                <a:pos x="connsiteX16308" y="connsiteY16308"/>
              </a:cxn>
              <a:cxn ang="0">
                <a:pos x="connsiteX16309" y="connsiteY16309"/>
              </a:cxn>
              <a:cxn ang="0">
                <a:pos x="connsiteX16310" y="connsiteY16310"/>
              </a:cxn>
              <a:cxn ang="0">
                <a:pos x="connsiteX16311" y="connsiteY16311"/>
              </a:cxn>
              <a:cxn ang="0">
                <a:pos x="connsiteX16312" y="connsiteY16312"/>
              </a:cxn>
              <a:cxn ang="0">
                <a:pos x="connsiteX16313" y="connsiteY16313"/>
              </a:cxn>
              <a:cxn ang="0">
                <a:pos x="connsiteX16314" y="connsiteY16314"/>
              </a:cxn>
              <a:cxn ang="0">
                <a:pos x="connsiteX16315" y="connsiteY16315"/>
              </a:cxn>
              <a:cxn ang="0">
                <a:pos x="connsiteX16316" y="connsiteY16316"/>
              </a:cxn>
              <a:cxn ang="0">
                <a:pos x="connsiteX16317" y="connsiteY16317"/>
              </a:cxn>
              <a:cxn ang="0">
                <a:pos x="connsiteX16318" y="connsiteY16318"/>
              </a:cxn>
              <a:cxn ang="0">
                <a:pos x="connsiteX16319" y="connsiteY16319"/>
              </a:cxn>
              <a:cxn ang="0">
                <a:pos x="connsiteX16320" y="connsiteY16320"/>
              </a:cxn>
              <a:cxn ang="0">
                <a:pos x="connsiteX16321" y="connsiteY16321"/>
              </a:cxn>
              <a:cxn ang="0">
                <a:pos x="connsiteX16322" y="connsiteY16322"/>
              </a:cxn>
              <a:cxn ang="0">
                <a:pos x="connsiteX16323" y="connsiteY16323"/>
              </a:cxn>
              <a:cxn ang="0">
                <a:pos x="connsiteX16324" y="connsiteY16324"/>
              </a:cxn>
              <a:cxn ang="0">
                <a:pos x="connsiteX16325" y="connsiteY16325"/>
              </a:cxn>
              <a:cxn ang="0">
                <a:pos x="connsiteX16326" y="connsiteY16326"/>
              </a:cxn>
              <a:cxn ang="0">
                <a:pos x="connsiteX16327" y="connsiteY16327"/>
              </a:cxn>
              <a:cxn ang="0">
                <a:pos x="connsiteX16328" y="connsiteY16328"/>
              </a:cxn>
              <a:cxn ang="0">
                <a:pos x="connsiteX16329" y="connsiteY16329"/>
              </a:cxn>
              <a:cxn ang="0">
                <a:pos x="connsiteX16330" y="connsiteY16330"/>
              </a:cxn>
              <a:cxn ang="0">
                <a:pos x="connsiteX16331" y="connsiteY16331"/>
              </a:cxn>
              <a:cxn ang="0">
                <a:pos x="connsiteX16332" y="connsiteY16332"/>
              </a:cxn>
              <a:cxn ang="0">
                <a:pos x="connsiteX16333" y="connsiteY16333"/>
              </a:cxn>
              <a:cxn ang="0">
                <a:pos x="connsiteX16334" y="connsiteY16334"/>
              </a:cxn>
              <a:cxn ang="0">
                <a:pos x="connsiteX16335" y="connsiteY16335"/>
              </a:cxn>
              <a:cxn ang="0">
                <a:pos x="connsiteX16336" y="connsiteY16336"/>
              </a:cxn>
              <a:cxn ang="0">
                <a:pos x="connsiteX16337" y="connsiteY16337"/>
              </a:cxn>
              <a:cxn ang="0">
                <a:pos x="connsiteX16338" y="connsiteY16338"/>
              </a:cxn>
              <a:cxn ang="0">
                <a:pos x="connsiteX16339" y="connsiteY16339"/>
              </a:cxn>
              <a:cxn ang="0">
                <a:pos x="connsiteX16340" y="connsiteY16340"/>
              </a:cxn>
              <a:cxn ang="0">
                <a:pos x="connsiteX16341" y="connsiteY16341"/>
              </a:cxn>
              <a:cxn ang="0">
                <a:pos x="connsiteX16342" y="connsiteY16342"/>
              </a:cxn>
              <a:cxn ang="0">
                <a:pos x="connsiteX16343" y="connsiteY16343"/>
              </a:cxn>
              <a:cxn ang="0">
                <a:pos x="connsiteX16344" y="connsiteY16344"/>
              </a:cxn>
              <a:cxn ang="0">
                <a:pos x="connsiteX16345" y="connsiteY16345"/>
              </a:cxn>
              <a:cxn ang="0">
                <a:pos x="connsiteX16346" y="connsiteY16346"/>
              </a:cxn>
              <a:cxn ang="0">
                <a:pos x="connsiteX16347" y="connsiteY16347"/>
              </a:cxn>
              <a:cxn ang="0">
                <a:pos x="connsiteX16348" y="connsiteY16348"/>
              </a:cxn>
              <a:cxn ang="0">
                <a:pos x="connsiteX16349" y="connsiteY16349"/>
              </a:cxn>
              <a:cxn ang="0">
                <a:pos x="connsiteX16350" y="connsiteY16350"/>
              </a:cxn>
              <a:cxn ang="0">
                <a:pos x="connsiteX16351" y="connsiteY16351"/>
              </a:cxn>
              <a:cxn ang="0">
                <a:pos x="connsiteX16352" y="connsiteY16352"/>
              </a:cxn>
              <a:cxn ang="0">
                <a:pos x="connsiteX16353" y="connsiteY16353"/>
              </a:cxn>
              <a:cxn ang="0">
                <a:pos x="connsiteX16354" y="connsiteY16354"/>
              </a:cxn>
              <a:cxn ang="0">
                <a:pos x="connsiteX16355" y="connsiteY16355"/>
              </a:cxn>
              <a:cxn ang="0">
                <a:pos x="connsiteX16356" y="connsiteY16356"/>
              </a:cxn>
              <a:cxn ang="0">
                <a:pos x="connsiteX16357" y="connsiteY16357"/>
              </a:cxn>
              <a:cxn ang="0">
                <a:pos x="connsiteX16358" y="connsiteY16358"/>
              </a:cxn>
              <a:cxn ang="0">
                <a:pos x="connsiteX16359" y="connsiteY16359"/>
              </a:cxn>
              <a:cxn ang="0">
                <a:pos x="connsiteX16360" y="connsiteY16360"/>
              </a:cxn>
              <a:cxn ang="0">
                <a:pos x="connsiteX16361" y="connsiteY16361"/>
              </a:cxn>
              <a:cxn ang="0">
                <a:pos x="connsiteX16362" y="connsiteY16362"/>
              </a:cxn>
              <a:cxn ang="0">
                <a:pos x="connsiteX16363" y="connsiteY16363"/>
              </a:cxn>
              <a:cxn ang="0">
                <a:pos x="connsiteX16364" y="connsiteY16364"/>
              </a:cxn>
              <a:cxn ang="0">
                <a:pos x="connsiteX16365" y="connsiteY16365"/>
              </a:cxn>
              <a:cxn ang="0">
                <a:pos x="connsiteX16366" y="connsiteY16366"/>
              </a:cxn>
              <a:cxn ang="0">
                <a:pos x="connsiteX16367" y="connsiteY16367"/>
              </a:cxn>
              <a:cxn ang="0">
                <a:pos x="connsiteX16368" y="connsiteY16368"/>
              </a:cxn>
              <a:cxn ang="0">
                <a:pos x="connsiteX16369" y="connsiteY16369"/>
              </a:cxn>
              <a:cxn ang="0">
                <a:pos x="connsiteX16370" y="connsiteY16370"/>
              </a:cxn>
              <a:cxn ang="0">
                <a:pos x="connsiteX16371" y="connsiteY16371"/>
              </a:cxn>
              <a:cxn ang="0">
                <a:pos x="connsiteX16372" y="connsiteY16372"/>
              </a:cxn>
              <a:cxn ang="0">
                <a:pos x="connsiteX16373" y="connsiteY16373"/>
              </a:cxn>
              <a:cxn ang="0">
                <a:pos x="connsiteX16374" y="connsiteY16374"/>
              </a:cxn>
              <a:cxn ang="0">
                <a:pos x="connsiteX16375" y="connsiteY16375"/>
              </a:cxn>
              <a:cxn ang="0">
                <a:pos x="connsiteX16376" y="connsiteY16376"/>
              </a:cxn>
              <a:cxn ang="0">
                <a:pos x="connsiteX16377" y="connsiteY16377"/>
              </a:cxn>
              <a:cxn ang="0">
                <a:pos x="connsiteX16378" y="connsiteY16378"/>
              </a:cxn>
              <a:cxn ang="0">
                <a:pos x="connsiteX16379" y="connsiteY16379"/>
              </a:cxn>
              <a:cxn ang="0">
                <a:pos x="connsiteX16380" y="connsiteY16380"/>
              </a:cxn>
              <a:cxn ang="0">
                <a:pos x="connsiteX16381" y="connsiteY16381"/>
              </a:cxn>
              <a:cxn ang="0">
                <a:pos x="connsiteX16382" y="connsiteY16382"/>
              </a:cxn>
              <a:cxn ang="0">
                <a:pos x="connsiteX16383" y="connsiteY16383"/>
              </a:cxn>
              <a:cxn ang="0">
                <a:pos x="connsiteX16384" y="connsiteY16384"/>
              </a:cxn>
              <a:cxn ang="0">
                <a:pos x="connsiteX16385" y="connsiteY16385"/>
              </a:cxn>
              <a:cxn ang="0">
                <a:pos x="connsiteX16386" y="connsiteY16386"/>
              </a:cxn>
              <a:cxn ang="0">
                <a:pos x="connsiteX16387" y="connsiteY16387"/>
              </a:cxn>
              <a:cxn ang="0">
                <a:pos x="connsiteX16388" y="connsiteY16388"/>
              </a:cxn>
              <a:cxn ang="0">
                <a:pos x="connsiteX16389" y="connsiteY16389"/>
              </a:cxn>
              <a:cxn ang="0">
                <a:pos x="connsiteX16390" y="connsiteY16390"/>
              </a:cxn>
              <a:cxn ang="0">
                <a:pos x="connsiteX16391" y="connsiteY16391"/>
              </a:cxn>
              <a:cxn ang="0">
                <a:pos x="connsiteX16392" y="connsiteY16392"/>
              </a:cxn>
              <a:cxn ang="0">
                <a:pos x="connsiteX16393" y="connsiteY16393"/>
              </a:cxn>
              <a:cxn ang="0">
                <a:pos x="connsiteX16394" y="connsiteY16394"/>
              </a:cxn>
              <a:cxn ang="0">
                <a:pos x="connsiteX16395" y="connsiteY16395"/>
              </a:cxn>
              <a:cxn ang="0">
                <a:pos x="connsiteX16396" y="connsiteY16396"/>
              </a:cxn>
              <a:cxn ang="0">
                <a:pos x="connsiteX16397" y="connsiteY16397"/>
              </a:cxn>
              <a:cxn ang="0">
                <a:pos x="connsiteX16398" y="connsiteY16398"/>
              </a:cxn>
              <a:cxn ang="0">
                <a:pos x="connsiteX16399" y="connsiteY16399"/>
              </a:cxn>
              <a:cxn ang="0">
                <a:pos x="connsiteX16400" y="connsiteY16400"/>
              </a:cxn>
              <a:cxn ang="0">
                <a:pos x="connsiteX16401" y="connsiteY16401"/>
              </a:cxn>
              <a:cxn ang="0">
                <a:pos x="connsiteX16402" y="connsiteY16402"/>
              </a:cxn>
              <a:cxn ang="0">
                <a:pos x="connsiteX16403" y="connsiteY16403"/>
              </a:cxn>
              <a:cxn ang="0">
                <a:pos x="connsiteX16404" y="connsiteY16404"/>
              </a:cxn>
              <a:cxn ang="0">
                <a:pos x="connsiteX16405" y="connsiteY16405"/>
              </a:cxn>
              <a:cxn ang="0">
                <a:pos x="connsiteX16406" y="connsiteY16406"/>
              </a:cxn>
              <a:cxn ang="0">
                <a:pos x="connsiteX16407" y="connsiteY16407"/>
              </a:cxn>
              <a:cxn ang="0">
                <a:pos x="connsiteX16408" y="connsiteY16408"/>
              </a:cxn>
              <a:cxn ang="0">
                <a:pos x="connsiteX16409" y="connsiteY16409"/>
              </a:cxn>
              <a:cxn ang="0">
                <a:pos x="connsiteX16410" y="connsiteY16410"/>
              </a:cxn>
              <a:cxn ang="0">
                <a:pos x="connsiteX16411" y="connsiteY16411"/>
              </a:cxn>
              <a:cxn ang="0">
                <a:pos x="connsiteX16412" y="connsiteY16412"/>
              </a:cxn>
              <a:cxn ang="0">
                <a:pos x="connsiteX16413" y="connsiteY16413"/>
              </a:cxn>
              <a:cxn ang="0">
                <a:pos x="connsiteX16414" y="connsiteY16414"/>
              </a:cxn>
              <a:cxn ang="0">
                <a:pos x="connsiteX16415" y="connsiteY16415"/>
              </a:cxn>
              <a:cxn ang="0">
                <a:pos x="connsiteX16416" y="connsiteY16416"/>
              </a:cxn>
              <a:cxn ang="0">
                <a:pos x="connsiteX16417" y="connsiteY16417"/>
              </a:cxn>
              <a:cxn ang="0">
                <a:pos x="connsiteX16418" y="connsiteY16418"/>
              </a:cxn>
              <a:cxn ang="0">
                <a:pos x="connsiteX16419" y="connsiteY16419"/>
              </a:cxn>
              <a:cxn ang="0">
                <a:pos x="connsiteX16420" y="connsiteY16420"/>
              </a:cxn>
              <a:cxn ang="0">
                <a:pos x="connsiteX16421" y="connsiteY16421"/>
              </a:cxn>
              <a:cxn ang="0">
                <a:pos x="connsiteX16422" y="connsiteY16422"/>
              </a:cxn>
              <a:cxn ang="0">
                <a:pos x="connsiteX16423" y="connsiteY16423"/>
              </a:cxn>
              <a:cxn ang="0">
                <a:pos x="connsiteX16424" y="connsiteY16424"/>
              </a:cxn>
              <a:cxn ang="0">
                <a:pos x="connsiteX16425" y="connsiteY16425"/>
              </a:cxn>
              <a:cxn ang="0">
                <a:pos x="connsiteX16426" y="connsiteY16426"/>
              </a:cxn>
              <a:cxn ang="0">
                <a:pos x="connsiteX16427" y="connsiteY16427"/>
              </a:cxn>
              <a:cxn ang="0">
                <a:pos x="connsiteX16428" y="connsiteY16428"/>
              </a:cxn>
              <a:cxn ang="0">
                <a:pos x="connsiteX16429" y="connsiteY16429"/>
              </a:cxn>
              <a:cxn ang="0">
                <a:pos x="connsiteX16430" y="connsiteY16430"/>
              </a:cxn>
              <a:cxn ang="0">
                <a:pos x="connsiteX16431" y="connsiteY16431"/>
              </a:cxn>
              <a:cxn ang="0">
                <a:pos x="connsiteX16432" y="connsiteY16432"/>
              </a:cxn>
              <a:cxn ang="0">
                <a:pos x="connsiteX16433" y="connsiteY16433"/>
              </a:cxn>
              <a:cxn ang="0">
                <a:pos x="connsiteX16434" y="connsiteY16434"/>
              </a:cxn>
              <a:cxn ang="0">
                <a:pos x="connsiteX16435" y="connsiteY16435"/>
              </a:cxn>
              <a:cxn ang="0">
                <a:pos x="connsiteX16436" y="connsiteY16436"/>
              </a:cxn>
              <a:cxn ang="0">
                <a:pos x="connsiteX16437" y="connsiteY16437"/>
              </a:cxn>
              <a:cxn ang="0">
                <a:pos x="connsiteX16438" y="connsiteY16438"/>
              </a:cxn>
              <a:cxn ang="0">
                <a:pos x="connsiteX16439" y="connsiteY16439"/>
              </a:cxn>
              <a:cxn ang="0">
                <a:pos x="connsiteX16440" y="connsiteY16440"/>
              </a:cxn>
              <a:cxn ang="0">
                <a:pos x="connsiteX16441" y="connsiteY16441"/>
              </a:cxn>
              <a:cxn ang="0">
                <a:pos x="connsiteX16442" y="connsiteY16442"/>
              </a:cxn>
              <a:cxn ang="0">
                <a:pos x="connsiteX16443" y="connsiteY16443"/>
              </a:cxn>
              <a:cxn ang="0">
                <a:pos x="connsiteX16444" y="connsiteY16444"/>
              </a:cxn>
              <a:cxn ang="0">
                <a:pos x="connsiteX16445" y="connsiteY16445"/>
              </a:cxn>
              <a:cxn ang="0">
                <a:pos x="connsiteX16446" y="connsiteY16446"/>
              </a:cxn>
              <a:cxn ang="0">
                <a:pos x="connsiteX16447" y="connsiteY16447"/>
              </a:cxn>
              <a:cxn ang="0">
                <a:pos x="connsiteX16448" y="connsiteY16448"/>
              </a:cxn>
              <a:cxn ang="0">
                <a:pos x="connsiteX16449" y="connsiteY16449"/>
              </a:cxn>
              <a:cxn ang="0">
                <a:pos x="connsiteX16450" y="connsiteY16450"/>
              </a:cxn>
              <a:cxn ang="0">
                <a:pos x="connsiteX16451" y="connsiteY16451"/>
              </a:cxn>
              <a:cxn ang="0">
                <a:pos x="connsiteX16452" y="connsiteY16452"/>
              </a:cxn>
              <a:cxn ang="0">
                <a:pos x="connsiteX16453" y="connsiteY16453"/>
              </a:cxn>
              <a:cxn ang="0">
                <a:pos x="connsiteX16454" y="connsiteY16454"/>
              </a:cxn>
              <a:cxn ang="0">
                <a:pos x="connsiteX16455" y="connsiteY16455"/>
              </a:cxn>
              <a:cxn ang="0">
                <a:pos x="connsiteX16456" y="connsiteY16456"/>
              </a:cxn>
              <a:cxn ang="0">
                <a:pos x="connsiteX16457" y="connsiteY16457"/>
              </a:cxn>
              <a:cxn ang="0">
                <a:pos x="connsiteX16458" y="connsiteY16458"/>
              </a:cxn>
              <a:cxn ang="0">
                <a:pos x="connsiteX16459" y="connsiteY16459"/>
              </a:cxn>
              <a:cxn ang="0">
                <a:pos x="connsiteX16460" y="connsiteY16460"/>
              </a:cxn>
              <a:cxn ang="0">
                <a:pos x="connsiteX16461" y="connsiteY16461"/>
              </a:cxn>
              <a:cxn ang="0">
                <a:pos x="connsiteX16462" y="connsiteY16462"/>
              </a:cxn>
              <a:cxn ang="0">
                <a:pos x="connsiteX16463" y="connsiteY16463"/>
              </a:cxn>
              <a:cxn ang="0">
                <a:pos x="connsiteX16464" y="connsiteY16464"/>
              </a:cxn>
              <a:cxn ang="0">
                <a:pos x="connsiteX16465" y="connsiteY16465"/>
              </a:cxn>
              <a:cxn ang="0">
                <a:pos x="connsiteX16466" y="connsiteY16466"/>
              </a:cxn>
              <a:cxn ang="0">
                <a:pos x="connsiteX16467" y="connsiteY16467"/>
              </a:cxn>
              <a:cxn ang="0">
                <a:pos x="connsiteX16468" y="connsiteY16468"/>
              </a:cxn>
              <a:cxn ang="0">
                <a:pos x="connsiteX16469" y="connsiteY16469"/>
              </a:cxn>
              <a:cxn ang="0">
                <a:pos x="connsiteX16470" y="connsiteY16470"/>
              </a:cxn>
              <a:cxn ang="0">
                <a:pos x="connsiteX16471" y="connsiteY16471"/>
              </a:cxn>
              <a:cxn ang="0">
                <a:pos x="connsiteX16472" y="connsiteY16472"/>
              </a:cxn>
              <a:cxn ang="0">
                <a:pos x="connsiteX16473" y="connsiteY16473"/>
              </a:cxn>
              <a:cxn ang="0">
                <a:pos x="connsiteX16474" y="connsiteY16474"/>
              </a:cxn>
              <a:cxn ang="0">
                <a:pos x="connsiteX16475" y="connsiteY16475"/>
              </a:cxn>
              <a:cxn ang="0">
                <a:pos x="connsiteX16476" y="connsiteY16476"/>
              </a:cxn>
              <a:cxn ang="0">
                <a:pos x="connsiteX16477" y="connsiteY16477"/>
              </a:cxn>
              <a:cxn ang="0">
                <a:pos x="connsiteX16478" y="connsiteY16478"/>
              </a:cxn>
              <a:cxn ang="0">
                <a:pos x="connsiteX16479" y="connsiteY16479"/>
              </a:cxn>
              <a:cxn ang="0">
                <a:pos x="connsiteX16480" y="connsiteY16480"/>
              </a:cxn>
              <a:cxn ang="0">
                <a:pos x="connsiteX16481" y="connsiteY16481"/>
              </a:cxn>
              <a:cxn ang="0">
                <a:pos x="connsiteX16482" y="connsiteY16482"/>
              </a:cxn>
              <a:cxn ang="0">
                <a:pos x="connsiteX16483" y="connsiteY16483"/>
              </a:cxn>
              <a:cxn ang="0">
                <a:pos x="connsiteX16484" y="connsiteY16484"/>
              </a:cxn>
              <a:cxn ang="0">
                <a:pos x="connsiteX16485" y="connsiteY16485"/>
              </a:cxn>
              <a:cxn ang="0">
                <a:pos x="connsiteX16486" y="connsiteY16486"/>
              </a:cxn>
              <a:cxn ang="0">
                <a:pos x="connsiteX16487" y="connsiteY16487"/>
              </a:cxn>
              <a:cxn ang="0">
                <a:pos x="connsiteX16488" y="connsiteY16488"/>
              </a:cxn>
              <a:cxn ang="0">
                <a:pos x="connsiteX16489" y="connsiteY16489"/>
              </a:cxn>
              <a:cxn ang="0">
                <a:pos x="connsiteX16490" y="connsiteY16490"/>
              </a:cxn>
              <a:cxn ang="0">
                <a:pos x="connsiteX16491" y="connsiteY16491"/>
              </a:cxn>
              <a:cxn ang="0">
                <a:pos x="connsiteX16492" y="connsiteY16492"/>
              </a:cxn>
              <a:cxn ang="0">
                <a:pos x="connsiteX16493" y="connsiteY16493"/>
              </a:cxn>
              <a:cxn ang="0">
                <a:pos x="connsiteX16494" y="connsiteY16494"/>
              </a:cxn>
              <a:cxn ang="0">
                <a:pos x="connsiteX16495" y="connsiteY16495"/>
              </a:cxn>
              <a:cxn ang="0">
                <a:pos x="connsiteX16496" y="connsiteY16496"/>
              </a:cxn>
              <a:cxn ang="0">
                <a:pos x="connsiteX16497" y="connsiteY16497"/>
              </a:cxn>
              <a:cxn ang="0">
                <a:pos x="connsiteX16498" y="connsiteY16498"/>
              </a:cxn>
              <a:cxn ang="0">
                <a:pos x="connsiteX16499" y="connsiteY16499"/>
              </a:cxn>
              <a:cxn ang="0">
                <a:pos x="connsiteX16500" y="connsiteY16500"/>
              </a:cxn>
              <a:cxn ang="0">
                <a:pos x="connsiteX16501" y="connsiteY16501"/>
              </a:cxn>
              <a:cxn ang="0">
                <a:pos x="connsiteX16502" y="connsiteY16502"/>
              </a:cxn>
              <a:cxn ang="0">
                <a:pos x="connsiteX16503" y="connsiteY16503"/>
              </a:cxn>
              <a:cxn ang="0">
                <a:pos x="connsiteX16504" y="connsiteY16504"/>
              </a:cxn>
              <a:cxn ang="0">
                <a:pos x="connsiteX16505" y="connsiteY16505"/>
              </a:cxn>
              <a:cxn ang="0">
                <a:pos x="connsiteX16506" y="connsiteY16506"/>
              </a:cxn>
              <a:cxn ang="0">
                <a:pos x="connsiteX16507" y="connsiteY16507"/>
              </a:cxn>
              <a:cxn ang="0">
                <a:pos x="connsiteX16508" y="connsiteY16508"/>
              </a:cxn>
              <a:cxn ang="0">
                <a:pos x="connsiteX16509" y="connsiteY16509"/>
              </a:cxn>
              <a:cxn ang="0">
                <a:pos x="connsiteX16510" y="connsiteY16510"/>
              </a:cxn>
              <a:cxn ang="0">
                <a:pos x="connsiteX16511" y="connsiteY16511"/>
              </a:cxn>
              <a:cxn ang="0">
                <a:pos x="connsiteX16512" y="connsiteY16512"/>
              </a:cxn>
              <a:cxn ang="0">
                <a:pos x="connsiteX16513" y="connsiteY16513"/>
              </a:cxn>
              <a:cxn ang="0">
                <a:pos x="connsiteX16514" y="connsiteY16514"/>
              </a:cxn>
              <a:cxn ang="0">
                <a:pos x="connsiteX16515" y="connsiteY16515"/>
              </a:cxn>
              <a:cxn ang="0">
                <a:pos x="connsiteX16516" y="connsiteY16516"/>
              </a:cxn>
              <a:cxn ang="0">
                <a:pos x="connsiteX16517" y="connsiteY16517"/>
              </a:cxn>
              <a:cxn ang="0">
                <a:pos x="connsiteX16518" y="connsiteY16518"/>
              </a:cxn>
              <a:cxn ang="0">
                <a:pos x="connsiteX16519" y="connsiteY16519"/>
              </a:cxn>
              <a:cxn ang="0">
                <a:pos x="connsiteX16520" y="connsiteY16520"/>
              </a:cxn>
              <a:cxn ang="0">
                <a:pos x="connsiteX16521" y="connsiteY16521"/>
              </a:cxn>
              <a:cxn ang="0">
                <a:pos x="connsiteX16522" y="connsiteY16522"/>
              </a:cxn>
              <a:cxn ang="0">
                <a:pos x="connsiteX16523" y="connsiteY16523"/>
              </a:cxn>
              <a:cxn ang="0">
                <a:pos x="connsiteX16524" y="connsiteY16524"/>
              </a:cxn>
              <a:cxn ang="0">
                <a:pos x="connsiteX16525" y="connsiteY16525"/>
              </a:cxn>
              <a:cxn ang="0">
                <a:pos x="connsiteX16526" y="connsiteY16526"/>
              </a:cxn>
              <a:cxn ang="0">
                <a:pos x="connsiteX16527" y="connsiteY16527"/>
              </a:cxn>
              <a:cxn ang="0">
                <a:pos x="connsiteX16528" y="connsiteY16528"/>
              </a:cxn>
              <a:cxn ang="0">
                <a:pos x="connsiteX16529" y="connsiteY16529"/>
              </a:cxn>
              <a:cxn ang="0">
                <a:pos x="connsiteX16530" y="connsiteY16530"/>
              </a:cxn>
              <a:cxn ang="0">
                <a:pos x="connsiteX16531" y="connsiteY16531"/>
              </a:cxn>
              <a:cxn ang="0">
                <a:pos x="connsiteX16532" y="connsiteY16532"/>
              </a:cxn>
              <a:cxn ang="0">
                <a:pos x="connsiteX16533" y="connsiteY16533"/>
              </a:cxn>
              <a:cxn ang="0">
                <a:pos x="connsiteX16534" y="connsiteY16534"/>
              </a:cxn>
              <a:cxn ang="0">
                <a:pos x="connsiteX16535" y="connsiteY16535"/>
              </a:cxn>
              <a:cxn ang="0">
                <a:pos x="connsiteX16536" y="connsiteY16536"/>
              </a:cxn>
              <a:cxn ang="0">
                <a:pos x="connsiteX16537" y="connsiteY16537"/>
              </a:cxn>
              <a:cxn ang="0">
                <a:pos x="connsiteX16538" y="connsiteY16538"/>
              </a:cxn>
              <a:cxn ang="0">
                <a:pos x="connsiteX16539" y="connsiteY16539"/>
              </a:cxn>
              <a:cxn ang="0">
                <a:pos x="connsiteX16540" y="connsiteY16540"/>
              </a:cxn>
              <a:cxn ang="0">
                <a:pos x="connsiteX16541" y="connsiteY16541"/>
              </a:cxn>
              <a:cxn ang="0">
                <a:pos x="connsiteX16542" y="connsiteY16542"/>
              </a:cxn>
              <a:cxn ang="0">
                <a:pos x="connsiteX16543" y="connsiteY16543"/>
              </a:cxn>
              <a:cxn ang="0">
                <a:pos x="connsiteX16544" y="connsiteY16544"/>
              </a:cxn>
              <a:cxn ang="0">
                <a:pos x="connsiteX16545" y="connsiteY16545"/>
              </a:cxn>
              <a:cxn ang="0">
                <a:pos x="connsiteX16546" y="connsiteY16546"/>
              </a:cxn>
              <a:cxn ang="0">
                <a:pos x="connsiteX16547" y="connsiteY16547"/>
              </a:cxn>
              <a:cxn ang="0">
                <a:pos x="connsiteX16548" y="connsiteY16548"/>
              </a:cxn>
              <a:cxn ang="0">
                <a:pos x="connsiteX16549" y="connsiteY16549"/>
              </a:cxn>
              <a:cxn ang="0">
                <a:pos x="connsiteX16550" y="connsiteY16550"/>
              </a:cxn>
              <a:cxn ang="0">
                <a:pos x="connsiteX16551" y="connsiteY16551"/>
              </a:cxn>
              <a:cxn ang="0">
                <a:pos x="connsiteX16552" y="connsiteY16552"/>
              </a:cxn>
              <a:cxn ang="0">
                <a:pos x="connsiteX16553" y="connsiteY16553"/>
              </a:cxn>
              <a:cxn ang="0">
                <a:pos x="connsiteX16554" y="connsiteY16554"/>
              </a:cxn>
              <a:cxn ang="0">
                <a:pos x="connsiteX16555" y="connsiteY16555"/>
              </a:cxn>
              <a:cxn ang="0">
                <a:pos x="connsiteX16556" y="connsiteY16556"/>
              </a:cxn>
              <a:cxn ang="0">
                <a:pos x="connsiteX16557" y="connsiteY16557"/>
              </a:cxn>
              <a:cxn ang="0">
                <a:pos x="connsiteX16558" y="connsiteY16558"/>
              </a:cxn>
              <a:cxn ang="0">
                <a:pos x="connsiteX16559" y="connsiteY16559"/>
              </a:cxn>
              <a:cxn ang="0">
                <a:pos x="connsiteX16560" y="connsiteY16560"/>
              </a:cxn>
              <a:cxn ang="0">
                <a:pos x="connsiteX16561" y="connsiteY16561"/>
              </a:cxn>
              <a:cxn ang="0">
                <a:pos x="connsiteX16562" y="connsiteY16562"/>
              </a:cxn>
              <a:cxn ang="0">
                <a:pos x="connsiteX16563" y="connsiteY16563"/>
              </a:cxn>
              <a:cxn ang="0">
                <a:pos x="connsiteX16564" y="connsiteY16564"/>
              </a:cxn>
              <a:cxn ang="0">
                <a:pos x="connsiteX16565" y="connsiteY16565"/>
              </a:cxn>
              <a:cxn ang="0">
                <a:pos x="connsiteX16566" y="connsiteY16566"/>
              </a:cxn>
              <a:cxn ang="0">
                <a:pos x="connsiteX16567" y="connsiteY16567"/>
              </a:cxn>
              <a:cxn ang="0">
                <a:pos x="connsiteX16568" y="connsiteY16568"/>
              </a:cxn>
              <a:cxn ang="0">
                <a:pos x="connsiteX16569" y="connsiteY16569"/>
              </a:cxn>
              <a:cxn ang="0">
                <a:pos x="connsiteX16570" y="connsiteY16570"/>
              </a:cxn>
              <a:cxn ang="0">
                <a:pos x="connsiteX16571" y="connsiteY16571"/>
              </a:cxn>
              <a:cxn ang="0">
                <a:pos x="connsiteX16572" y="connsiteY16572"/>
              </a:cxn>
              <a:cxn ang="0">
                <a:pos x="connsiteX16573" y="connsiteY16573"/>
              </a:cxn>
              <a:cxn ang="0">
                <a:pos x="connsiteX16574" y="connsiteY16574"/>
              </a:cxn>
              <a:cxn ang="0">
                <a:pos x="connsiteX16575" y="connsiteY16575"/>
              </a:cxn>
              <a:cxn ang="0">
                <a:pos x="connsiteX16576" y="connsiteY16576"/>
              </a:cxn>
              <a:cxn ang="0">
                <a:pos x="connsiteX16577" y="connsiteY16577"/>
              </a:cxn>
              <a:cxn ang="0">
                <a:pos x="connsiteX16578" y="connsiteY16578"/>
              </a:cxn>
              <a:cxn ang="0">
                <a:pos x="connsiteX16579" y="connsiteY16579"/>
              </a:cxn>
              <a:cxn ang="0">
                <a:pos x="connsiteX16580" y="connsiteY16580"/>
              </a:cxn>
              <a:cxn ang="0">
                <a:pos x="connsiteX16581" y="connsiteY16581"/>
              </a:cxn>
              <a:cxn ang="0">
                <a:pos x="connsiteX16582" y="connsiteY16582"/>
              </a:cxn>
              <a:cxn ang="0">
                <a:pos x="connsiteX16583" y="connsiteY16583"/>
              </a:cxn>
              <a:cxn ang="0">
                <a:pos x="connsiteX16584" y="connsiteY16584"/>
              </a:cxn>
              <a:cxn ang="0">
                <a:pos x="connsiteX16585" y="connsiteY16585"/>
              </a:cxn>
              <a:cxn ang="0">
                <a:pos x="connsiteX16586" y="connsiteY16586"/>
              </a:cxn>
              <a:cxn ang="0">
                <a:pos x="connsiteX16587" y="connsiteY16587"/>
              </a:cxn>
              <a:cxn ang="0">
                <a:pos x="connsiteX16588" y="connsiteY16588"/>
              </a:cxn>
              <a:cxn ang="0">
                <a:pos x="connsiteX16589" y="connsiteY16589"/>
              </a:cxn>
              <a:cxn ang="0">
                <a:pos x="connsiteX16590" y="connsiteY16590"/>
              </a:cxn>
              <a:cxn ang="0">
                <a:pos x="connsiteX16591" y="connsiteY16591"/>
              </a:cxn>
              <a:cxn ang="0">
                <a:pos x="connsiteX16592" y="connsiteY16592"/>
              </a:cxn>
              <a:cxn ang="0">
                <a:pos x="connsiteX16593" y="connsiteY16593"/>
              </a:cxn>
              <a:cxn ang="0">
                <a:pos x="connsiteX16594" y="connsiteY16594"/>
              </a:cxn>
              <a:cxn ang="0">
                <a:pos x="connsiteX16595" y="connsiteY16595"/>
              </a:cxn>
              <a:cxn ang="0">
                <a:pos x="connsiteX16596" y="connsiteY16596"/>
              </a:cxn>
              <a:cxn ang="0">
                <a:pos x="connsiteX16597" y="connsiteY16597"/>
              </a:cxn>
              <a:cxn ang="0">
                <a:pos x="connsiteX16598" y="connsiteY16598"/>
              </a:cxn>
              <a:cxn ang="0">
                <a:pos x="connsiteX16599" y="connsiteY16599"/>
              </a:cxn>
              <a:cxn ang="0">
                <a:pos x="connsiteX16600" y="connsiteY16600"/>
              </a:cxn>
              <a:cxn ang="0">
                <a:pos x="connsiteX16601" y="connsiteY16601"/>
              </a:cxn>
              <a:cxn ang="0">
                <a:pos x="connsiteX16602" y="connsiteY16602"/>
              </a:cxn>
              <a:cxn ang="0">
                <a:pos x="connsiteX16603" y="connsiteY16603"/>
              </a:cxn>
              <a:cxn ang="0">
                <a:pos x="connsiteX16604" y="connsiteY16604"/>
              </a:cxn>
              <a:cxn ang="0">
                <a:pos x="connsiteX16605" y="connsiteY16605"/>
              </a:cxn>
              <a:cxn ang="0">
                <a:pos x="connsiteX16606" y="connsiteY16606"/>
              </a:cxn>
              <a:cxn ang="0">
                <a:pos x="connsiteX16607" y="connsiteY16607"/>
              </a:cxn>
              <a:cxn ang="0">
                <a:pos x="connsiteX16608" y="connsiteY16608"/>
              </a:cxn>
              <a:cxn ang="0">
                <a:pos x="connsiteX16609" y="connsiteY16609"/>
              </a:cxn>
              <a:cxn ang="0">
                <a:pos x="connsiteX16610" y="connsiteY16610"/>
              </a:cxn>
              <a:cxn ang="0">
                <a:pos x="connsiteX16611" y="connsiteY16611"/>
              </a:cxn>
              <a:cxn ang="0">
                <a:pos x="connsiteX16612" y="connsiteY16612"/>
              </a:cxn>
              <a:cxn ang="0">
                <a:pos x="connsiteX16613" y="connsiteY16613"/>
              </a:cxn>
              <a:cxn ang="0">
                <a:pos x="connsiteX16614" y="connsiteY16614"/>
              </a:cxn>
              <a:cxn ang="0">
                <a:pos x="connsiteX16615" y="connsiteY16615"/>
              </a:cxn>
              <a:cxn ang="0">
                <a:pos x="connsiteX16616" y="connsiteY16616"/>
              </a:cxn>
              <a:cxn ang="0">
                <a:pos x="connsiteX16617" y="connsiteY16617"/>
              </a:cxn>
              <a:cxn ang="0">
                <a:pos x="connsiteX16618" y="connsiteY16618"/>
              </a:cxn>
              <a:cxn ang="0">
                <a:pos x="connsiteX16619" y="connsiteY16619"/>
              </a:cxn>
              <a:cxn ang="0">
                <a:pos x="connsiteX16620" y="connsiteY16620"/>
              </a:cxn>
              <a:cxn ang="0">
                <a:pos x="connsiteX16621" y="connsiteY16621"/>
              </a:cxn>
              <a:cxn ang="0">
                <a:pos x="connsiteX16622" y="connsiteY16622"/>
              </a:cxn>
              <a:cxn ang="0">
                <a:pos x="connsiteX16623" y="connsiteY16623"/>
              </a:cxn>
              <a:cxn ang="0">
                <a:pos x="connsiteX16624" y="connsiteY16624"/>
              </a:cxn>
              <a:cxn ang="0">
                <a:pos x="connsiteX16625" y="connsiteY16625"/>
              </a:cxn>
              <a:cxn ang="0">
                <a:pos x="connsiteX16626" y="connsiteY16626"/>
              </a:cxn>
              <a:cxn ang="0">
                <a:pos x="connsiteX16627" y="connsiteY16627"/>
              </a:cxn>
              <a:cxn ang="0">
                <a:pos x="connsiteX16628" y="connsiteY16628"/>
              </a:cxn>
              <a:cxn ang="0">
                <a:pos x="connsiteX16629" y="connsiteY16629"/>
              </a:cxn>
              <a:cxn ang="0">
                <a:pos x="connsiteX16630" y="connsiteY16630"/>
              </a:cxn>
              <a:cxn ang="0">
                <a:pos x="connsiteX16631" y="connsiteY16631"/>
              </a:cxn>
              <a:cxn ang="0">
                <a:pos x="connsiteX16632" y="connsiteY16632"/>
              </a:cxn>
              <a:cxn ang="0">
                <a:pos x="connsiteX16633" y="connsiteY16633"/>
              </a:cxn>
              <a:cxn ang="0">
                <a:pos x="connsiteX16634" y="connsiteY16634"/>
              </a:cxn>
              <a:cxn ang="0">
                <a:pos x="connsiteX16635" y="connsiteY16635"/>
              </a:cxn>
              <a:cxn ang="0">
                <a:pos x="connsiteX16636" y="connsiteY16636"/>
              </a:cxn>
              <a:cxn ang="0">
                <a:pos x="connsiteX16637" y="connsiteY16637"/>
              </a:cxn>
              <a:cxn ang="0">
                <a:pos x="connsiteX16638" y="connsiteY16638"/>
              </a:cxn>
              <a:cxn ang="0">
                <a:pos x="connsiteX16639" y="connsiteY16639"/>
              </a:cxn>
              <a:cxn ang="0">
                <a:pos x="connsiteX16640" y="connsiteY16640"/>
              </a:cxn>
              <a:cxn ang="0">
                <a:pos x="connsiteX16641" y="connsiteY16641"/>
              </a:cxn>
              <a:cxn ang="0">
                <a:pos x="connsiteX16642" y="connsiteY16642"/>
              </a:cxn>
              <a:cxn ang="0">
                <a:pos x="connsiteX16643" y="connsiteY16643"/>
              </a:cxn>
              <a:cxn ang="0">
                <a:pos x="connsiteX16644" y="connsiteY16644"/>
              </a:cxn>
              <a:cxn ang="0">
                <a:pos x="connsiteX16645" y="connsiteY16645"/>
              </a:cxn>
              <a:cxn ang="0">
                <a:pos x="connsiteX16646" y="connsiteY16646"/>
              </a:cxn>
              <a:cxn ang="0">
                <a:pos x="connsiteX16647" y="connsiteY16647"/>
              </a:cxn>
              <a:cxn ang="0">
                <a:pos x="connsiteX16648" y="connsiteY16648"/>
              </a:cxn>
              <a:cxn ang="0">
                <a:pos x="connsiteX16649" y="connsiteY16649"/>
              </a:cxn>
              <a:cxn ang="0">
                <a:pos x="connsiteX16650" y="connsiteY16650"/>
              </a:cxn>
              <a:cxn ang="0">
                <a:pos x="connsiteX16651" y="connsiteY16651"/>
              </a:cxn>
              <a:cxn ang="0">
                <a:pos x="connsiteX16652" y="connsiteY16652"/>
              </a:cxn>
              <a:cxn ang="0">
                <a:pos x="connsiteX16653" y="connsiteY16653"/>
              </a:cxn>
              <a:cxn ang="0">
                <a:pos x="connsiteX16654" y="connsiteY16654"/>
              </a:cxn>
              <a:cxn ang="0">
                <a:pos x="connsiteX16655" y="connsiteY16655"/>
              </a:cxn>
              <a:cxn ang="0">
                <a:pos x="connsiteX16656" y="connsiteY16656"/>
              </a:cxn>
              <a:cxn ang="0">
                <a:pos x="connsiteX16657" y="connsiteY16657"/>
              </a:cxn>
              <a:cxn ang="0">
                <a:pos x="connsiteX16658" y="connsiteY16658"/>
              </a:cxn>
              <a:cxn ang="0">
                <a:pos x="connsiteX16659" y="connsiteY16659"/>
              </a:cxn>
              <a:cxn ang="0">
                <a:pos x="connsiteX16660" y="connsiteY16660"/>
              </a:cxn>
              <a:cxn ang="0">
                <a:pos x="connsiteX16661" y="connsiteY16661"/>
              </a:cxn>
              <a:cxn ang="0">
                <a:pos x="connsiteX16662" y="connsiteY16662"/>
              </a:cxn>
              <a:cxn ang="0">
                <a:pos x="connsiteX16663" y="connsiteY16663"/>
              </a:cxn>
              <a:cxn ang="0">
                <a:pos x="connsiteX16664" y="connsiteY16664"/>
              </a:cxn>
              <a:cxn ang="0">
                <a:pos x="connsiteX16665" y="connsiteY16665"/>
              </a:cxn>
              <a:cxn ang="0">
                <a:pos x="connsiteX16666" y="connsiteY16666"/>
              </a:cxn>
              <a:cxn ang="0">
                <a:pos x="connsiteX16667" y="connsiteY16667"/>
              </a:cxn>
              <a:cxn ang="0">
                <a:pos x="connsiteX16668" y="connsiteY16668"/>
              </a:cxn>
              <a:cxn ang="0">
                <a:pos x="connsiteX16669" y="connsiteY16669"/>
              </a:cxn>
              <a:cxn ang="0">
                <a:pos x="connsiteX16670" y="connsiteY16670"/>
              </a:cxn>
              <a:cxn ang="0">
                <a:pos x="connsiteX16671" y="connsiteY16671"/>
              </a:cxn>
              <a:cxn ang="0">
                <a:pos x="connsiteX16672" y="connsiteY16672"/>
              </a:cxn>
              <a:cxn ang="0">
                <a:pos x="connsiteX16673" y="connsiteY16673"/>
              </a:cxn>
              <a:cxn ang="0">
                <a:pos x="connsiteX16674" y="connsiteY16674"/>
              </a:cxn>
              <a:cxn ang="0">
                <a:pos x="connsiteX16675" y="connsiteY16675"/>
              </a:cxn>
              <a:cxn ang="0">
                <a:pos x="connsiteX16676" y="connsiteY16676"/>
              </a:cxn>
              <a:cxn ang="0">
                <a:pos x="connsiteX16677" y="connsiteY16677"/>
              </a:cxn>
              <a:cxn ang="0">
                <a:pos x="connsiteX16678" y="connsiteY16678"/>
              </a:cxn>
              <a:cxn ang="0">
                <a:pos x="connsiteX16679" y="connsiteY16679"/>
              </a:cxn>
              <a:cxn ang="0">
                <a:pos x="connsiteX16680" y="connsiteY16680"/>
              </a:cxn>
              <a:cxn ang="0">
                <a:pos x="connsiteX16681" y="connsiteY16681"/>
              </a:cxn>
              <a:cxn ang="0">
                <a:pos x="connsiteX16682" y="connsiteY16682"/>
              </a:cxn>
              <a:cxn ang="0">
                <a:pos x="connsiteX16683" y="connsiteY16683"/>
              </a:cxn>
              <a:cxn ang="0">
                <a:pos x="connsiteX16684" y="connsiteY16684"/>
              </a:cxn>
              <a:cxn ang="0">
                <a:pos x="connsiteX16685" y="connsiteY16685"/>
              </a:cxn>
              <a:cxn ang="0">
                <a:pos x="connsiteX16686" y="connsiteY16686"/>
              </a:cxn>
              <a:cxn ang="0">
                <a:pos x="connsiteX16687" y="connsiteY16687"/>
              </a:cxn>
              <a:cxn ang="0">
                <a:pos x="connsiteX16688" y="connsiteY16688"/>
              </a:cxn>
              <a:cxn ang="0">
                <a:pos x="connsiteX16689" y="connsiteY16689"/>
              </a:cxn>
              <a:cxn ang="0">
                <a:pos x="connsiteX16690" y="connsiteY16690"/>
              </a:cxn>
              <a:cxn ang="0">
                <a:pos x="connsiteX16691" y="connsiteY16691"/>
              </a:cxn>
              <a:cxn ang="0">
                <a:pos x="connsiteX16692" y="connsiteY16692"/>
              </a:cxn>
              <a:cxn ang="0">
                <a:pos x="connsiteX16693" y="connsiteY16693"/>
              </a:cxn>
              <a:cxn ang="0">
                <a:pos x="connsiteX16694" y="connsiteY16694"/>
              </a:cxn>
              <a:cxn ang="0">
                <a:pos x="connsiteX16695" y="connsiteY16695"/>
              </a:cxn>
              <a:cxn ang="0">
                <a:pos x="connsiteX16696" y="connsiteY16696"/>
              </a:cxn>
              <a:cxn ang="0">
                <a:pos x="connsiteX16697" y="connsiteY16697"/>
              </a:cxn>
              <a:cxn ang="0">
                <a:pos x="connsiteX16698" y="connsiteY16698"/>
              </a:cxn>
              <a:cxn ang="0">
                <a:pos x="connsiteX16699" y="connsiteY16699"/>
              </a:cxn>
              <a:cxn ang="0">
                <a:pos x="connsiteX16700" y="connsiteY16700"/>
              </a:cxn>
              <a:cxn ang="0">
                <a:pos x="connsiteX16701" y="connsiteY16701"/>
              </a:cxn>
              <a:cxn ang="0">
                <a:pos x="connsiteX16702" y="connsiteY16702"/>
              </a:cxn>
              <a:cxn ang="0">
                <a:pos x="connsiteX16703" y="connsiteY16703"/>
              </a:cxn>
              <a:cxn ang="0">
                <a:pos x="connsiteX16704" y="connsiteY16704"/>
              </a:cxn>
              <a:cxn ang="0">
                <a:pos x="connsiteX16705" y="connsiteY16705"/>
              </a:cxn>
              <a:cxn ang="0">
                <a:pos x="connsiteX16706" y="connsiteY16706"/>
              </a:cxn>
              <a:cxn ang="0">
                <a:pos x="connsiteX16707" y="connsiteY16707"/>
              </a:cxn>
              <a:cxn ang="0">
                <a:pos x="connsiteX16708" y="connsiteY16708"/>
              </a:cxn>
              <a:cxn ang="0">
                <a:pos x="connsiteX16709" y="connsiteY16709"/>
              </a:cxn>
              <a:cxn ang="0">
                <a:pos x="connsiteX16710" y="connsiteY16710"/>
              </a:cxn>
              <a:cxn ang="0">
                <a:pos x="connsiteX16711" y="connsiteY16711"/>
              </a:cxn>
              <a:cxn ang="0">
                <a:pos x="connsiteX16712" y="connsiteY16712"/>
              </a:cxn>
              <a:cxn ang="0">
                <a:pos x="connsiteX16713" y="connsiteY16713"/>
              </a:cxn>
              <a:cxn ang="0">
                <a:pos x="connsiteX16714" y="connsiteY16714"/>
              </a:cxn>
              <a:cxn ang="0">
                <a:pos x="connsiteX16715" y="connsiteY16715"/>
              </a:cxn>
              <a:cxn ang="0">
                <a:pos x="connsiteX16716" y="connsiteY16716"/>
              </a:cxn>
              <a:cxn ang="0">
                <a:pos x="connsiteX16717" y="connsiteY16717"/>
              </a:cxn>
              <a:cxn ang="0">
                <a:pos x="connsiteX16718" y="connsiteY16718"/>
              </a:cxn>
              <a:cxn ang="0">
                <a:pos x="connsiteX16719" y="connsiteY16719"/>
              </a:cxn>
              <a:cxn ang="0">
                <a:pos x="connsiteX16720" y="connsiteY16720"/>
              </a:cxn>
              <a:cxn ang="0">
                <a:pos x="connsiteX16721" y="connsiteY16721"/>
              </a:cxn>
              <a:cxn ang="0">
                <a:pos x="connsiteX16722" y="connsiteY16722"/>
              </a:cxn>
              <a:cxn ang="0">
                <a:pos x="connsiteX16723" y="connsiteY16723"/>
              </a:cxn>
              <a:cxn ang="0">
                <a:pos x="connsiteX16724" y="connsiteY16724"/>
              </a:cxn>
              <a:cxn ang="0">
                <a:pos x="connsiteX16725" y="connsiteY16725"/>
              </a:cxn>
              <a:cxn ang="0">
                <a:pos x="connsiteX16726" y="connsiteY16726"/>
              </a:cxn>
              <a:cxn ang="0">
                <a:pos x="connsiteX16727" y="connsiteY16727"/>
              </a:cxn>
              <a:cxn ang="0">
                <a:pos x="connsiteX16728" y="connsiteY16728"/>
              </a:cxn>
              <a:cxn ang="0">
                <a:pos x="connsiteX16729" y="connsiteY16729"/>
              </a:cxn>
              <a:cxn ang="0">
                <a:pos x="connsiteX16730" y="connsiteY16730"/>
              </a:cxn>
              <a:cxn ang="0">
                <a:pos x="connsiteX16731" y="connsiteY16731"/>
              </a:cxn>
              <a:cxn ang="0">
                <a:pos x="connsiteX16732" y="connsiteY16732"/>
              </a:cxn>
              <a:cxn ang="0">
                <a:pos x="connsiteX16733" y="connsiteY16733"/>
              </a:cxn>
              <a:cxn ang="0">
                <a:pos x="connsiteX16734" y="connsiteY16734"/>
              </a:cxn>
              <a:cxn ang="0">
                <a:pos x="connsiteX16735" y="connsiteY16735"/>
              </a:cxn>
              <a:cxn ang="0">
                <a:pos x="connsiteX16736" y="connsiteY16736"/>
              </a:cxn>
              <a:cxn ang="0">
                <a:pos x="connsiteX16737" y="connsiteY16737"/>
              </a:cxn>
              <a:cxn ang="0">
                <a:pos x="connsiteX16738" y="connsiteY16738"/>
              </a:cxn>
              <a:cxn ang="0">
                <a:pos x="connsiteX16739" y="connsiteY16739"/>
              </a:cxn>
              <a:cxn ang="0">
                <a:pos x="connsiteX16740" y="connsiteY16740"/>
              </a:cxn>
              <a:cxn ang="0">
                <a:pos x="connsiteX16741" y="connsiteY16741"/>
              </a:cxn>
              <a:cxn ang="0">
                <a:pos x="connsiteX16742" y="connsiteY16742"/>
              </a:cxn>
              <a:cxn ang="0">
                <a:pos x="connsiteX16743" y="connsiteY16743"/>
              </a:cxn>
              <a:cxn ang="0">
                <a:pos x="connsiteX16744" y="connsiteY16744"/>
              </a:cxn>
              <a:cxn ang="0">
                <a:pos x="connsiteX16745" y="connsiteY16745"/>
              </a:cxn>
              <a:cxn ang="0">
                <a:pos x="connsiteX16746" y="connsiteY16746"/>
              </a:cxn>
              <a:cxn ang="0">
                <a:pos x="connsiteX16747" y="connsiteY16747"/>
              </a:cxn>
              <a:cxn ang="0">
                <a:pos x="connsiteX16748" y="connsiteY16748"/>
              </a:cxn>
              <a:cxn ang="0">
                <a:pos x="connsiteX16749" y="connsiteY16749"/>
              </a:cxn>
              <a:cxn ang="0">
                <a:pos x="connsiteX16750" y="connsiteY16750"/>
              </a:cxn>
              <a:cxn ang="0">
                <a:pos x="connsiteX16751" y="connsiteY16751"/>
              </a:cxn>
              <a:cxn ang="0">
                <a:pos x="connsiteX16752" y="connsiteY16752"/>
              </a:cxn>
              <a:cxn ang="0">
                <a:pos x="connsiteX16753" y="connsiteY16753"/>
              </a:cxn>
              <a:cxn ang="0">
                <a:pos x="connsiteX16754" y="connsiteY16754"/>
              </a:cxn>
              <a:cxn ang="0">
                <a:pos x="connsiteX16755" y="connsiteY16755"/>
              </a:cxn>
              <a:cxn ang="0">
                <a:pos x="connsiteX16756" y="connsiteY16756"/>
              </a:cxn>
              <a:cxn ang="0">
                <a:pos x="connsiteX16757" y="connsiteY16757"/>
              </a:cxn>
              <a:cxn ang="0">
                <a:pos x="connsiteX16758" y="connsiteY16758"/>
              </a:cxn>
              <a:cxn ang="0">
                <a:pos x="connsiteX16759" y="connsiteY16759"/>
              </a:cxn>
              <a:cxn ang="0">
                <a:pos x="connsiteX16760" y="connsiteY16760"/>
              </a:cxn>
              <a:cxn ang="0">
                <a:pos x="connsiteX16761" y="connsiteY16761"/>
              </a:cxn>
              <a:cxn ang="0">
                <a:pos x="connsiteX16762" y="connsiteY16762"/>
              </a:cxn>
              <a:cxn ang="0">
                <a:pos x="connsiteX16763" y="connsiteY16763"/>
              </a:cxn>
              <a:cxn ang="0">
                <a:pos x="connsiteX16764" y="connsiteY16764"/>
              </a:cxn>
              <a:cxn ang="0">
                <a:pos x="connsiteX16765" y="connsiteY16765"/>
              </a:cxn>
              <a:cxn ang="0">
                <a:pos x="connsiteX16766" y="connsiteY16766"/>
              </a:cxn>
              <a:cxn ang="0">
                <a:pos x="connsiteX16767" y="connsiteY16767"/>
              </a:cxn>
              <a:cxn ang="0">
                <a:pos x="connsiteX16768" y="connsiteY16768"/>
              </a:cxn>
              <a:cxn ang="0">
                <a:pos x="connsiteX16769" y="connsiteY16769"/>
              </a:cxn>
              <a:cxn ang="0">
                <a:pos x="connsiteX16770" y="connsiteY16770"/>
              </a:cxn>
              <a:cxn ang="0">
                <a:pos x="connsiteX16771" y="connsiteY16771"/>
              </a:cxn>
              <a:cxn ang="0">
                <a:pos x="connsiteX16772" y="connsiteY16772"/>
              </a:cxn>
              <a:cxn ang="0">
                <a:pos x="connsiteX16773" y="connsiteY16773"/>
              </a:cxn>
              <a:cxn ang="0">
                <a:pos x="connsiteX16774" y="connsiteY16774"/>
              </a:cxn>
              <a:cxn ang="0">
                <a:pos x="connsiteX16775" y="connsiteY16775"/>
              </a:cxn>
              <a:cxn ang="0">
                <a:pos x="connsiteX16776" y="connsiteY16776"/>
              </a:cxn>
              <a:cxn ang="0">
                <a:pos x="connsiteX16777" y="connsiteY16777"/>
              </a:cxn>
              <a:cxn ang="0">
                <a:pos x="connsiteX16778" y="connsiteY16778"/>
              </a:cxn>
              <a:cxn ang="0">
                <a:pos x="connsiteX16779" y="connsiteY16779"/>
              </a:cxn>
              <a:cxn ang="0">
                <a:pos x="connsiteX16780" y="connsiteY16780"/>
              </a:cxn>
              <a:cxn ang="0">
                <a:pos x="connsiteX16781" y="connsiteY16781"/>
              </a:cxn>
              <a:cxn ang="0">
                <a:pos x="connsiteX16782" y="connsiteY16782"/>
              </a:cxn>
              <a:cxn ang="0">
                <a:pos x="connsiteX16783" y="connsiteY16783"/>
              </a:cxn>
              <a:cxn ang="0">
                <a:pos x="connsiteX16784" y="connsiteY16784"/>
              </a:cxn>
              <a:cxn ang="0">
                <a:pos x="connsiteX16785" y="connsiteY16785"/>
              </a:cxn>
              <a:cxn ang="0">
                <a:pos x="connsiteX16786" y="connsiteY16786"/>
              </a:cxn>
              <a:cxn ang="0">
                <a:pos x="connsiteX16787" y="connsiteY16787"/>
              </a:cxn>
              <a:cxn ang="0">
                <a:pos x="connsiteX16788" y="connsiteY16788"/>
              </a:cxn>
              <a:cxn ang="0">
                <a:pos x="connsiteX16789" y="connsiteY16789"/>
              </a:cxn>
              <a:cxn ang="0">
                <a:pos x="connsiteX16790" y="connsiteY16790"/>
              </a:cxn>
              <a:cxn ang="0">
                <a:pos x="connsiteX16791" y="connsiteY16791"/>
              </a:cxn>
              <a:cxn ang="0">
                <a:pos x="connsiteX16792" y="connsiteY16792"/>
              </a:cxn>
              <a:cxn ang="0">
                <a:pos x="connsiteX16793" y="connsiteY16793"/>
              </a:cxn>
              <a:cxn ang="0">
                <a:pos x="connsiteX16794" y="connsiteY16794"/>
              </a:cxn>
              <a:cxn ang="0">
                <a:pos x="connsiteX16795" y="connsiteY16795"/>
              </a:cxn>
              <a:cxn ang="0">
                <a:pos x="connsiteX16796" y="connsiteY16796"/>
              </a:cxn>
              <a:cxn ang="0">
                <a:pos x="connsiteX16797" y="connsiteY16797"/>
              </a:cxn>
              <a:cxn ang="0">
                <a:pos x="connsiteX16798" y="connsiteY16798"/>
              </a:cxn>
              <a:cxn ang="0">
                <a:pos x="connsiteX16799" y="connsiteY16799"/>
              </a:cxn>
              <a:cxn ang="0">
                <a:pos x="connsiteX16800" y="connsiteY16800"/>
              </a:cxn>
              <a:cxn ang="0">
                <a:pos x="connsiteX16801" y="connsiteY16801"/>
              </a:cxn>
              <a:cxn ang="0">
                <a:pos x="connsiteX16802" y="connsiteY16802"/>
              </a:cxn>
              <a:cxn ang="0">
                <a:pos x="connsiteX16803" y="connsiteY16803"/>
              </a:cxn>
              <a:cxn ang="0">
                <a:pos x="connsiteX16804" y="connsiteY16804"/>
              </a:cxn>
              <a:cxn ang="0">
                <a:pos x="connsiteX16805" y="connsiteY16805"/>
              </a:cxn>
              <a:cxn ang="0">
                <a:pos x="connsiteX16806" y="connsiteY16806"/>
              </a:cxn>
              <a:cxn ang="0">
                <a:pos x="connsiteX16807" y="connsiteY16807"/>
              </a:cxn>
              <a:cxn ang="0">
                <a:pos x="connsiteX16808" y="connsiteY16808"/>
              </a:cxn>
              <a:cxn ang="0">
                <a:pos x="connsiteX16809" y="connsiteY16809"/>
              </a:cxn>
              <a:cxn ang="0">
                <a:pos x="connsiteX16810" y="connsiteY16810"/>
              </a:cxn>
              <a:cxn ang="0">
                <a:pos x="connsiteX16811" y="connsiteY16811"/>
              </a:cxn>
              <a:cxn ang="0">
                <a:pos x="connsiteX16812" y="connsiteY16812"/>
              </a:cxn>
              <a:cxn ang="0">
                <a:pos x="connsiteX16813" y="connsiteY16813"/>
              </a:cxn>
              <a:cxn ang="0">
                <a:pos x="connsiteX16814" y="connsiteY16814"/>
              </a:cxn>
              <a:cxn ang="0">
                <a:pos x="connsiteX16815" y="connsiteY16815"/>
              </a:cxn>
              <a:cxn ang="0">
                <a:pos x="connsiteX16816" y="connsiteY16816"/>
              </a:cxn>
              <a:cxn ang="0">
                <a:pos x="connsiteX16817" y="connsiteY16817"/>
              </a:cxn>
              <a:cxn ang="0">
                <a:pos x="connsiteX16818" y="connsiteY16818"/>
              </a:cxn>
              <a:cxn ang="0">
                <a:pos x="connsiteX16819" y="connsiteY16819"/>
              </a:cxn>
              <a:cxn ang="0">
                <a:pos x="connsiteX16820" y="connsiteY16820"/>
              </a:cxn>
              <a:cxn ang="0">
                <a:pos x="connsiteX16821" y="connsiteY16821"/>
              </a:cxn>
              <a:cxn ang="0">
                <a:pos x="connsiteX16822" y="connsiteY16822"/>
              </a:cxn>
              <a:cxn ang="0">
                <a:pos x="connsiteX16823" y="connsiteY16823"/>
              </a:cxn>
              <a:cxn ang="0">
                <a:pos x="connsiteX16824" y="connsiteY16824"/>
              </a:cxn>
              <a:cxn ang="0">
                <a:pos x="connsiteX16825" y="connsiteY16825"/>
              </a:cxn>
              <a:cxn ang="0">
                <a:pos x="connsiteX16826" y="connsiteY16826"/>
              </a:cxn>
              <a:cxn ang="0">
                <a:pos x="connsiteX16827" y="connsiteY16827"/>
              </a:cxn>
              <a:cxn ang="0">
                <a:pos x="connsiteX16828" y="connsiteY16828"/>
              </a:cxn>
              <a:cxn ang="0">
                <a:pos x="connsiteX16829" y="connsiteY16829"/>
              </a:cxn>
              <a:cxn ang="0">
                <a:pos x="connsiteX16830" y="connsiteY16830"/>
              </a:cxn>
              <a:cxn ang="0">
                <a:pos x="connsiteX16831" y="connsiteY16831"/>
              </a:cxn>
              <a:cxn ang="0">
                <a:pos x="connsiteX16832" y="connsiteY16832"/>
              </a:cxn>
              <a:cxn ang="0">
                <a:pos x="connsiteX16833" y="connsiteY16833"/>
              </a:cxn>
              <a:cxn ang="0">
                <a:pos x="connsiteX16834" y="connsiteY16834"/>
              </a:cxn>
              <a:cxn ang="0">
                <a:pos x="connsiteX16835" y="connsiteY16835"/>
              </a:cxn>
              <a:cxn ang="0">
                <a:pos x="connsiteX16836" y="connsiteY16836"/>
              </a:cxn>
              <a:cxn ang="0">
                <a:pos x="connsiteX16837" y="connsiteY16837"/>
              </a:cxn>
              <a:cxn ang="0">
                <a:pos x="connsiteX16838" y="connsiteY16838"/>
              </a:cxn>
              <a:cxn ang="0">
                <a:pos x="connsiteX16839" y="connsiteY16839"/>
              </a:cxn>
              <a:cxn ang="0">
                <a:pos x="connsiteX16840" y="connsiteY16840"/>
              </a:cxn>
              <a:cxn ang="0">
                <a:pos x="connsiteX16841" y="connsiteY16841"/>
              </a:cxn>
              <a:cxn ang="0">
                <a:pos x="connsiteX16842" y="connsiteY16842"/>
              </a:cxn>
              <a:cxn ang="0">
                <a:pos x="connsiteX16843" y="connsiteY16843"/>
              </a:cxn>
              <a:cxn ang="0">
                <a:pos x="connsiteX16844" y="connsiteY16844"/>
              </a:cxn>
              <a:cxn ang="0">
                <a:pos x="connsiteX16845" y="connsiteY16845"/>
              </a:cxn>
              <a:cxn ang="0">
                <a:pos x="connsiteX16846" y="connsiteY16846"/>
              </a:cxn>
              <a:cxn ang="0">
                <a:pos x="connsiteX16847" y="connsiteY16847"/>
              </a:cxn>
              <a:cxn ang="0">
                <a:pos x="connsiteX16848" y="connsiteY16848"/>
              </a:cxn>
              <a:cxn ang="0">
                <a:pos x="connsiteX16849" y="connsiteY16849"/>
              </a:cxn>
              <a:cxn ang="0">
                <a:pos x="connsiteX16850" y="connsiteY16850"/>
              </a:cxn>
              <a:cxn ang="0">
                <a:pos x="connsiteX16851" y="connsiteY16851"/>
              </a:cxn>
              <a:cxn ang="0">
                <a:pos x="connsiteX16852" y="connsiteY16852"/>
              </a:cxn>
              <a:cxn ang="0">
                <a:pos x="connsiteX16853" y="connsiteY16853"/>
              </a:cxn>
              <a:cxn ang="0">
                <a:pos x="connsiteX16854" y="connsiteY16854"/>
              </a:cxn>
              <a:cxn ang="0">
                <a:pos x="connsiteX16855" y="connsiteY16855"/>
              </a:cxn>
              <a:cxn ang="0">
                <a:pos x="connsiteX16856" y="connsiteY16856"/>
              </a:cxn>
              <a:cxn ang="0">
                <a:pos x="connsiteX16857" y="connsiteY16857"/>
              </a:cxn>
              <a:cxn ang="0">
                <a:pos x="connsiteX16858" y="connsiteY16858"/>
              </a:cxn>
              <a:cxn ang="0">
                <a:pos x="connsiteX16859" y="connsiteY16859"/>
              </a:cxn>
              <a:cxn ang="0">
                <a:pos x="connsiteX16860" y="connsiteY16860"/>
              </a:cxn>
              <a:cxn ang="0">
                <a:pos x="connsiteX16861" y="connsiteY16861"/>
              </a:cxn>
              <a:cxn ang="0">
                <a:pos x="connsiteX16862" y="connsiteY16862"/>
              </a:cxn>
              <a:cxn ang="0">
                <a:pos x="connsiteX16863" y="connsiteY16863"/>
              </a:cxn>
              <a:cxn ang="0">
                <a:pos x="connsiteX16864" y="connsiteY16864"/>
              </a:cxn>
              <a:cxn ang="0">
                <a:pos x="connsiteX16865" y="connsiteY16865"/>
              </a:cxn>
              <a:cxn ang="0">
                <a:pos x="connsiteX16866" y="connsiteY16866"/>
              </a:cxn>
              <a:cxn ang="0">
                <a:pos x="connsiteX16867" y="connsiteY16867"/>
              </a:cxn>
              <a:cxn ang="0">
                <a:pos x="connsiteX16868" y="connsiteY16868"/>
              </a:cxn>
              <a:cxn ang="0">
                <a:pos x="connsiteX16869" y="connsiteY16869"/>
              </a:cxn>
              <a:cxn ang="0">
                <a:pos x="connsiteX16870" y="connsiteY16870"/>
              </a:cxn>
              <a:cxn ang="0">
                <a:pos x="connsiteX16871" y="connsiteY16871"/>
              </a:cxn>
              <a:cxn ang="0">
                <a:pos x="connsiteX16872" y="connsiteY16872"/>
              </a:cxn>
              <a:cxn ang="0">
                <a:pos x="connsiteX16873" y="connsiteY16873"/>
              </a:cxn>
              <a:cxn ang="0">
                <a:pos x="connsiteX16874" y="connsiteY16874"/>
              </a:cxn>
              <a:cxn ang="0">
                <a:pos x="connsiteX16875" y="connsiteY16875"/>
              </a:cxn>
              <a:cxn ang="0">
                <a:pos x="connsiteX16876" y="connsiteY16876"/>
              </a:cxn>
              <a:cxn ang="0">
                <a:pos x="connsiteX16877" y="connsiteY16877"/>
              </a:cxn>
              <a:cxn ang="0">
                <a:pos x="connsiteX16878" y="connsiteY16878"/>
              </a:cxn>
              <a:cxn ang="0">
                <a:pos x="connsiteX16879" y="connsiteY16879"/>
              </a:cxn>
              <a:cxn ang="0">
                <a:pos x="connsiteX16880" y="connsiteY16880"/>
              </a:cxn>
              <a:cxn ang="0">
                <a:pos x="connsiteX16881" y="connsiteY16881"/>
              </a:cxn>
              <a:cxn ang="0">
                <a:pos x="connsiteX16882" y="connsiteY16882"/>
              </a:cxn>
              <a:cxn ang="0">
                <a:pos x="connsiteX16883" y="connsiteY16883"/>
              </a:cxn>
              <a:cxn ang="0">
                <a:pos x="connsiteX16884" y="connsiteY16884"/>
              </a:cxn>
              <a:cxn ang="0">
                <a:pos x="connsiteX16885" y="connsiteY16885"/>
              </a:cxn>
              <a:cxn ang="0">
                <a:pos x="connsiteX16886" y="connsiteY16886"/>
              </a:cxn>
              <a:cxn ang="0">
                <a:pos x="connsiteX16887" y="connsiteY16887"/>
              </a:cxn>
              <a:cxn ang="0">
                <a:pos x="connsiteX16888" y="connsiteY16888"/>
              </a:cxn>
              <a:cxn ang="0">
                <a:pos x="connsiteX16889" y="connsiteY16889"/>
              </a:cxn>
              <a:cxn ang="0">
                <a:pos x="connsiteX16890" y="connsiteY16890"/>
              </a:cxn>
              <a:cxn ang="0">
                <a:pos x="connsiteX16891" y="connsiteY16891"/>
              </a:cxn>
              <a:cxn ang="0">
                <a:pos x="connsiteX16892" y="connsiteY16892"/>
              </a:cxn>
              <a:cxn ang="0">
                <a:pos x="connsiteX16893" y="connsiteY16893"/>
              </a:cxn>
              <a:cxn ang="0">
                <a:pos x="connsiteX16894" y="connsiteY16894"/>
              </a:cxn>
              <a:cxn ang="0">
                <a:pos x="connsiteX16895" y="connsiteY16895"/>
              </a:cxn>
              <a:cxn ang="0">
                <a:pos x="connsiteX16896" y="connsiteY16896"/>
              </a:cxn>
              <a:cxn ang="0">
                <a:pos x="connsiteX16897" y="connsiteY16897"/>
              </a:cxn>
              <a:cxn ang="0">
                <a:pos x="connsiteX16898" y="connsiteY16898"/>
              </a:cxn>
              <a:cxn ang="0">
                <a:pos x="connsiteX16899" y="connsiteY16899"/>
              </a:cxn>
              <a:cxn ang="0">
                <a:pos x="connsiteX16900" y="connsiteY16900"/>
              </a:cxn>
              <a:cxn ang="0">
                <a:pos x="connsiteX16901" y="connsiteY16901"/>
              </a:cxn>
              <a:cxn ang="0">
                <a:pos x="connsiteX16902" y="connsiteY16902"/>
              </a:cxn>
              <a:cxn ang="0">
                <a:pos x="connsiteX16903" y="connsiteY16903"/>
              </a:cxn>
              <a:cxn ang="0">
                <a:pos x="connsiteX16904" y="connsiteY16904"/>
              </a:cxn>
              <a:cxn ang="0">
                <a:pos x="connsiteX16905" y="connsiteY16905"/>
              </a:cxn>
              <a:cxn ang="0">
                <a:pos x="connsiteX16906" y="connsiteY16906"/>
              </a:cxn>
              <a:cxn ang="0">
                <a:pos x="connsiteX16907" y="connsiteY16907"/>
              </a:cxn>
              <a:cxn ang="0">
                <a:pos x="connsiteX16908" y="connsiteY16908"/>
              </a:cxn>
              <a:cxn ang="0">
                <a:pos x="connsiteX16909" y="connsiteY16909"/>
              </a:cxn>
              <a:cxn ang="0">
                <a:pos x="connsiteX16910" y="connsiteY16910"/>
              </a:cxn>
              <a:cxn ang="0">
                <a:pos x="connsiteX16911" y="connsiteY16911"/>
              </a:cxn>
              <a:cxn ang="0">
                <a:pos x="connsiteX16912" y="connsiteY16912"/>
              </a:cxn>
              <a:cxn ang="0">
                <a:pos x="connsiteX16913" y="connsiteY16913"/>
              </a:cxn>
              <a:cxn ang="0">
                <a:pos x="connsiteX16914" y="connsiteY16914"/>
              </a:cxn>
              <a:cxn ang="0">
                <a:pos x="connsiteX16915" y="connsiteY16915"/>
              </a:cxn>
              <a:cxn ang="0">
                <a:pos x="connsiteX16916" y="connsiteY16916"/>
              </a:cxn>
              <a:cxn ang="0">
                <a:pos x="connsiteX16917" y="connsiteY16917"/>
              </a:cxn>
              <a:cxn ang="0">
                <a:pos x="connsiteX16918" y="connsiteY16918"/>
              </a:cxn>
              <a:cxn ang="0">
                <a:pos x="connsiteX16919" y="connsiteY16919"/>
              </a:cxn>
              <a:cxn ang="0">
                <a:pos x="connsiteX16920" y="connsiteY16920"/>
              </a:cxn>
              <a:cxn ang="0">
                <a:pos x="connsiteX16921" y="connsiteY16921"/>
              </a:cxn>
              <a:cxn ang="0">
                <a:pos x="connsiteX16922" y="connsiteY16922"/>
              </a:cxn>
              <a:cxn ang="0">
                <a:pos x="connsiteX16923" y="connsiteY16923"/>
              </a:cxn>
              <a:cxn ang="0">
                <a:pos x="connsiteX16924" y="connsiteY16924"/>
              </a:cxn>
              <a:cxn ang="0">
                <a:pos x="connsiteX16925" y="connsiteY16925"/>
              </a:cxn>
              <a:cxn ang="0">
                <a:pos x="connsiteX16926" y="connsiteY16926"/>
              </a:cxn>
              <a:cxn ang="0">
                <a:pos x="connsiteX16927" y="connsiteY16927"/>
              </a:cxn>
              <a:cxn ang="0">
                <a:pos x="connsiteX16928" y="connsiteY16928"/>
              </a:cxn>
              <a:cxn ang="0">
                <a:pos x="connsiteX16929" y="connsiteY16929"/>
              </a:cxn>
              <a:cxn ang="0">
                <a:pos x="connsiteX16930" y="connsiteY16930"/>
              </a:cxn>
              <a:cxn ang="0">
                <a:pos x="connsiteX16931" y="connsiteY16931"/>
              </a:cxn>
              <a:cxn ang="0">
                <a:pos x="connsiteX16932" y="connsiteY16932"/>
              </a:cxn>
              <a:cxn ang="0">
                <a:pos x="connsiteX16933" y="connsiteY16933"/>
              </a:cxn>
              <a:cxn ang="0">
                <a:pos x="connsiteX16934" y="connsiteY16934"/>
              </a:cxn>
              <a:cxn ang="0">
                <a:pos x="connsiteX16935" y="connsiteY16935"/>
              </a:cxn>
              <a:cxn ang="0">
                <a:pos x="connsiteX16936" y="connsiteY16936"/>
              </a:cxn>
              <a:cxn ang="0">
                <a:pos x="connsiteX16937" y="connsiteY16937"/>
              </a:cxn>
              <a:cxn ang="0">
                <a:pos x="connsiteX16938" y="connsiteY16938"/>
              </a:cxn>
              <a:cxn ang="0">
                <a:pos x="connsiteX16939" y="connsiteY16939"/>
              </a:cxn>
              <a:cxn ang="0">
                <a:pos x="connsiteX16940" y="connsiteY16940"/>
              </a:cxn>
              <a:cxn ang="0">
                <a:pos x="connsiteX16941" y="connsiteY16941"/>
              </a:cxn>
              <a:cxn ang="0">
                <a:pos x="connsiteX16942" y="connsiteY16942"/>
              </a:cxn>
              <a:cxn ang="0">
                <a:pos x="connsiteX16943" y="connsiteY16943"/>
              </a:cxn>
              <a:cxn ang="0">
                <a:pos x="connsiteX16944" y="connsiteY16944"/>
              </a:cxn>
              <a:cxn ang="0">
                <a:pos x="connsiteX16945" y="connsiteY16945"/>
              </a:cxn>
              <a:cxn ang="0">
                <a:pos x="connsiteX16946" y="connsiteY16946"/>
              </a:cxn>
              <a:cxn ang="0">
                <a:pos x="connsiteX16947" y="connsiteY16947"/>
              </a:cxn>
              <a:cxn ang="0">
                <a:pos x="connsiteX16948" y="connsiteY16948"/>
              </a:cxn>
              <a:cxn ang="0">
                <a:pos x="connsiteX16949" y="connsiteY16949"/>
              </a:cxn>
              <a:cxn ang="0">
                <a:pos x="connsiteX16950" y="connsiteY16950"/>
              </a:cxn>
              <a:cxn ang="0">
                <a:pos x="connsiteX16951" y="connsiteY16951"/>
              </a:cxn>
              <a:cxn ang="0">
                <a:pos x="connsiteX16952" y="connsiteY16952"/>
              </a:cxn>
              <a:cxn ang="0">
                <a:pos x="connsiteX16953" y="connsiteY16953"/>
              </a:cxn>
              <a:cxn ang="0">
                <a:pos x="connsiteX16954" y="connsiteY16954"/>
              </a:cxn>
              <a:cxn ang="0">
                <a:pos x="connsiteX16955" y="connsiteY16955"/>
              </a:cxn>
              <a:cxn ang="0">
                <a:pos x="connsiteX16956" y="connsiteY16956"/>
              </a:cxn>
              <a:cxn ang="0">
                <a:pos x="connsiteX16957" y="connsiteY16957"/>
              </a:cxn>
              <a:cxn ang="0">
                <a:pos x="connsiteX16958" y="connsiteY16958"/>
              </a:cxn>
              <a:cxn ang="0">
                <a:pos x="connsiteX16959" y="connsiteY16959"/>
              </a:cxn>
              <a:cxn ang="0">
                <a:pos x="connsiteX16960" y="connsiteY16960"/>
              </a:cxn>
              <a:cxn ang="0">
                <a:pos x="connsiteX16961" y="connsiteY16961"/>
              </a:cxn>
              <a:cxn ang="0">
                <a:pos x="connsiteX16962" y="connsiteY16962"/>
              </a:cxn>
              <a:cxn ang="0">
                <a:pos x="connsiteX16963" y="connsiteY16963"/>
              </a:cxn>
              <a:cxn ang="0">
                <a:pos x="connsiteX16964" y="connsiteY16964"/>
              </a:cxn>
              <a:cxn ang="0">
                <a:pos x="connsiteX16965" y="connsiteY16965"/>
              </a:cxn>
              <a:cxn ang="0">
                <a:pos x="connsiteX16966" y="connsiteY16966"/>
              </a:cxn>
              <a:cxn ang="0">
                <a:pos x="connsiteX16967" y="connsiteY16967"/>
              </a:cxn>
              <a:cxn ang="0">
                <a:pos x="connsiteX16968" y="connsiteY16968"/>
              </a:cxn>
              <a:cxn ang="0">
                <a:pos x="connsiteX16969" y="connsiteY16969"/>
              </a:cxn>
              <a:cxn ang="0">
                <a:pos x="connsiteX16970" y="connsiteY16970"/>
              </a:cxn>
              <a:cxn ang="0">
                <a:pos x="connsiteX16971" y="connsiteY16971"/>
              </a:cxn>
              <a:cxn ang="0">
                <a:pos x="connsiteX16972" y="connsiteY16972"/>
              </a:cxn>
              <a:cxn ang="0">
                <a:pos x="connsiteX16973" y="connsiteY16973"/>
              </a:cxn>
              <a:cxn ang="0">
                <a:pos x="connsiteX16974" y="connsiteY16974"/>
              </a:cxn>
              <a:cxn ang="0">
                <a:pos x="connsiteX16975" y="connsiteY16975"/>
              </a:cxn>
              <a:cxn ang="0">
                <a:pos x="connsiteX16976" y="connsiteY16976"/>
              </a:cxn>
              <a:cxn ang="0">
                <a:pos x="connsiteX16977" y="connsiteY16977"/>
              </a:cxn>
              <a:cxn ang="0">
                <a:pos x="connsiteX16978" y="connsiteY16978"/>
              </a:cxn>
              <a:cxn ang="0">
                <a:pos x="connsiteX16979" y="connsiteY16979"/>
              </a:cxn>
              <a:cxn ang="0">
                <a:pos x="connsiteX16980" y="connsiteY16980"/>
              </a:cxn>
              <a:cxn ang="0">
                <a:pos x="connsiteX16981" y="connsiteY16981"/>
              </a:cxn>
              <a:cxn ang="0">
                <a:pos x="connsiteX16982" y="connsiteY16982"/>
              </a:cxn>
              <a:cxn ang="0">
                <a:pos x="connsiteX16983" y="connsiteY16983"/>
              </a:cxn>
              <a:cxn ang="0">
                <a:pos x="connsiteX16984" y="connsiteY16984"/>
              </a:cxn>
              <a:cxn ang="0">
                <a:pos x="connsiteX16985" y="connsiteY16985"/>
              </a:cxn>
              <a:cxn ang="0">
                <a:pos x="connsiteX16986" y="connsiteY16986"/>
              </a:cxn>
              <a:cxn ang="0">
                <a:pos x="connsiteX16987" y="connsiteY16987"/>
              </a:cxn>
              <a:cxn ang="0">
                <a:pos x="connsiteX16988" y="connsiteY16988"/>
              </a:cxn>
              <a:cxn ang="0">
                <a:pos x="connsiteX16989" y="connsiteY16989"/>
              </a:cxn>
              <a:cxn ang="0">
                <a:pos x="connsiteX16990" y="connsiteY16990"/>
              </a:cxn>
              <a:cxn ang="0">
                <a:pos x="connsiteX16991" y="connsiteY16991"/>
              </a:cxn>
              <a:cxn ang="0">
                <a:pos x="connsiteX16992" y="connsiteY16992"/>
              </a:cxn>
              <a:cxn ang="0">
                <a:pos x="connsiteX16993" y="connsiteY16993"/>
              </a:cxn>
              <a:cxn ang="0">
                <a:pos x="connsiteX16994" y="connsiteY16994"/>
              </a:cxn>
              <a:cxn ang="0">
                <a:pos x="connsiteX16995" y="connsiteY16995"/>
              </a:cxn>
              <a:cxn ang="0">
                <a:pos x="connsiteX16996" y="connsiteY16996"/>
              </a:cxn>
              <a:cxn ang="0">
                <a:pos x="connsiteX16997" y="connsiteY16997"/>
              </a:cxn>
              <a:cxn ang="0">
                <a:pos x="connsiteX16998" y="connsiteY16998"/>
              </a:cxn>
              <a:cxn ang="0">
                <a:pos x="connsiteX16999" y="connsiteY16999"/>
              </a:cxn>
              <a:cxn ang="0">
                <a:pos x="connsiteX17000" y="connsiteY17000"/>
              </a:cxn>
              <a:cxn ang="0">
                <a:pos x="connsiteX17001" y="connsiteY17001"/>
              </a:cxn>
              <a:cxn ang="0">
                <a:pos x="connsiteX17002" y="connsiteY17002"/>
              </a:cxn>
              <a:cxn ang="0">
                <a:pos x="connsiteX17003" y="connsiteY17003"/>
              </a:cxn>
              <a:cxn ang="0">
                <a:pos x="connsiteX17004" y="connsiteY17004"/>
              </a:cxn>
              <a:cxn ang="0">
                <a:pos x="connsiteX17005" y="connsiteY17005"/>
              </a:cxn>
              <a:cxn ang="0">
                <a:pos x="connsiteX17006" y="connsiteY17006"/>
              </a:cxn>
              <a:cxn ang="0">
                <a:pos x="connsiteX17007" y="connsiteY17007"/>
              </a:cxn>
              <a:cxn ang="0">
                <a:pos x="connsiteX17008" y="connsiteY17008"/>
              </a:cxn>
              <a:cxn ang="0">
                <a:pos x="connsiteX17009" y="connsiteY17009"/>
              </a:cxn>
              <a:cxn ang="0">
                <a:pos x="connsiteX17010" y="connsiteY17010"/>
              </a:cxn>
              <a:cxn ang="0">
                <a:pos x="connsiteX17011" y="connsiteY17011"/>
              </a:cxn>
              <a:cxn ang="0">
                <a:pos x="connsiteX17012" y="connsiteY17012"/>
              </a:cxn>
              <a:cxn ang="0">
                <a:pos x="connsiteX17013" y="connsiteY17013"/>
              </a:cxn>
              <a:cxn ang="0">
                <a:pos x="connsiteX17014" y="connsiteY17014"/>
              </a:cxn>
              <a:cxn ang="0">
                <a:pos x="connsiteX17015" y="connsiteY17015"/>
              </a:cxn>
              <a:cxn ang="0">
                <a:pos x="connsiteX17016" y="connsiteY17016"/>
              </a:cxn>
              <a:cxn ang="0">
                <a:pos x="connsiteX17017" y="connsiteY17017"/>
              </a:cxn>
              <a:cxn ang="0">
                <a:pos x="connsiteX17018" y="connsiteY17018"/>
              </a:cxn>
              <a:cxn ang="0">
                <a:pos x="connsiteX17019" y="connsiteY17019"/>
              </a:cxn>
              <a:cxn ang="0">
                <a:pos x="connsiteX17020" y="connsiteY17020"/>
              </a:cxn>
              <a:cxn ang="0">
                <a:pos x="connsiteX17021" y="connsiteY17021"/>
              </a:cxn>
              <a:cxn ang="0">
                <a:pos x="connsiteX17022" y="connsiteY17022"/>
              </a:cxn>
              <a:cxn ang="0">
                <a:pos x="connsiteX17023" y="connsiteY17023"/>
              </a:cxn>
              <a:cxn ang="0">
                <a:pos x="connsiteX17024" y="connsiteY17024"/>
              </a:cxn>
              <a:cxn ang="0">
                <a:pos x="connsiteX17025" y="connsiteY17025"/>
              </a:cxn>
              <a:cxn ang="0">
                <a:pos x="connsiteX17026" y="connsiteY17026"/>
              </a:cxn>
              <a:cxn ang="0">
                <a:pos x="connsiteX17027" y="connsiteY17027"/>
              </a:cxn>
              <a:cxn ang="0">
                <a:pos x="connsiteX17028" y="connsiteY17028"/>
              </a:cxn>
              <a:cxn ang="0">
                <a:pos x="connsiteX17029" y="connsiteY17029"/>
              </a:cxn>
              <a:cxn ang="0">
                <a:pos x="connsiteX17030" y="connsiteY17030"/>
              </a:cxn>
              <a:cxn ang="0">
                <a:pos x="connsiteX17031" y="connsiteY17031"/>
              </a:cxn>
              <a:cxn ang="0">
                <a:pos x="connsiteX17032" y="connsiteY17032"/>
              </a:cxn>
              <a:cxn ang="0">
                <a:pos x="connsiteX17033" y="connsiteY17033"/>
              </a:cxn>
              <a:cxn ang="0">
                <a:pos x="connsiteX17034" y="connsiteY17034"/>
              </a:cxn>
              <a:cxn ang="0">
                <a:pos x="connsiteX17035" y="connsiteY17035"/>
              </a:cxn>
              <a:cxn ang="0">
                <a:pos x="connsiteX17036" y="connsiteY17036"/>
              </a:cxn>
              <a:cxn ang="0">
                <a:pos x="connsiteX17037" y="connsiteY17037"/>
              </a:cxn>
              <a:cxn ang="0">
                <a:pos x="connsiteX17038" y="connsiteY17038"/>
              </a:cxn>
              <a:cxn ang="0">
                <a:pos x="connsiteX17039" y="connsiteY17039"/>
              </a:cxn>
              <a:cxn ang="0">
                <a:pos x="connsiteX17040" y="connsiteY17040"/>
              </a:cxn>
              <a:cxn ang="0">
                <a:pos x="connsiteX17041" y="connsiteY17041"/>
              </a:cxn>
              <a:cxn ang="0">
                <a:pos x="connsiteX17042" y="connsiteY17042"/>
              </a:cxn>
              <a:cxn ang="0">
                <a:pos x="connsiteX17043" y="connsiteY17043"/>
              </a:cxn>
              <a:cxn ang="0">
                <a:pos x="connsiteX17044" y="connsiteY17044"/>
              </a:cxn>
              <a:cxn ang="0">
                <a:pos x="connsiteX17045" y="connsiteY17045"/>
              </a:cxn>
              <a:cxn ang="0">
                <a:pos x="connsiteX17046" y="connsiteY17046"/>
              </a:cxn>
              <a:cxn ang="0">
                <a:pos x="connsiteX17047" y="connsiteY17047"/>
              </a:cxn>
              <a:cxn ang="0">
                <a:pos x="connsiteX17048" y="connsiteY17048"/>
              </a:cxn>
              <a:cxn ang="0">
                <a:pos x="connsiteX17049" y="connsiteY17049"/>
              </a:cxn>
              <a:cxn ang="0">
                <a:pos x="connsiteX17050" y="connsiteY17050"/>
              </a:cxn>
              <a:cxn ang="0">
                <a:pos x="connsiteX17051" y="connsiteY17051"/>
              </a:cxn>
              <a:cxn ang="0">
                <a:pos x="connsiteX17052" y="connsiteY17052"/>
              </a:cxn>
              <a:cxn ang="0">
                <a:pos x="connsiteX17053" y="connsiteY17053"/>
              </a:cxn>
              <a:cxn ang="0">
                <a:pos x="connsiteX17054" y="connsiteY17054"/>
              </a:cxn>
              <a:cxn ang="0">
                <a:pos x="connsiteX17055" y="connsiteY17055"/>
              </a:cxn>
              <a:cxn ang="0">
                <a:pos x="connsiteX17056" y="connsiteY17056"/>
              </a:cxn>
              <a:cxn ang="0">
                <a:pos x="connsiteX17057" y="connsiteY17057"/>
              </a:cxn>
              <a:cxn ang="0">
                <a:pos x="connsiteX17058" y="connsiteY17058"/>
              </a:cxn>
              <a:cxn ang="0">
                <a:pos x="connsiteX17059" y="connsiteY17059"/>
              </a:cxn>
              <a:cxn ang="0">
                <a:pos x="connsiteX17060" y="connsiteY17060"/>
              </a:cxn>
              <a:cxn ang="0">
                <a:pos x="connsiteX17061" y="connsiteY17061"/>
              </a:cxn>
              <a:cxn ang="0">
                <a:pos x="connsiteX17062" y="connsiteY17062"/>
              </a:cxn>
              <a:cxn ang="0">
                <a:pos x="connsiteX17063" y="connsiteY17063"/>
              </a:cxn>
              <a:cxn ang="0">
                <a:pos x="connsiteX17064" y="connsiteY17064"/>
              </a:cxn>
              <a:cxn ang="0">
                <a:pos x="connsiteX17065" y="connsiteY17065"/>
              </a:cxn>
              <a:cxn ang="0">
                <a:pos x="connsiteX17066" y="connsiteY17066"/>
              </a:cxn>
              <a:cxn ang="0">
                <a:pos x="connsiteX17067" y="connsiteY17067"/>
              </a:cxn>
              <a:cxn ang="0">
                <a:pos x="connsiteX17068" y="connsiteY17068"/>
              </a:cxn>
              <a:cxn ang="0">
                <a:pos x="connsiteX17069" y="connsiteY17069"/>
              </a:cxn>
              <a:cxn ang="0">
                <a:pos x="connsiteX17070" y="connsiteY17070"/>
              </a:cxn>
              <a:cxn ang="0">
                <a:pos x="connsiteX17071" y="connsiteY17071"/>
              </a:cxn>
              <a:cxn ang="0">
                <a:pos x="connsiteX17072" y="connsiteY17072"/>
              </a:cxn>
              <a:cxn ang="0">
                <a:pos x="connsiteX17073" y="connsiteY17073"/>
              </a:cxn>
              <a:cxn ang="0">
                <a:pos x="connsiteX17074" y="connsiteY17074"/>
              </a:cxn>
              <a:cxn ang="0">
                <a:pos x="connsiteX17075" y="connsiteY17075"/>
              </a:cxn>
              <a:cxn ang="0">
                <a:pos x="connsiteX17076" y="connsiteY17076"/>
              </a:cxn>
              <a:cxn ang="0">
                <a:pos x="connsiteX17077" y="connsiteY17077"/>
              </a:cxn>
              <a:cxn ang="0">
                <a:pos x="connsiteX17078" y="connsiteY17078"/>
              </a:cxn>
              <a:cxn ang="0">
                <a:pos x="connsiteX17079" y="connsiteY17079"/>
              </a:cxn>
              <a:cxn ang="0">
                <a:pos x="connsiteX17080" y="connsiteY17080"/>
              </a:cxn>
              <a:cxn ang="0">
                <a:pos x="connsiteX17081" y="connsiteY17081"/>
              </a:cxn>
              <a:cxn ang="0">
                <a:pos x="connsiteX17082" y="connsiteY17082"/>
              </a:cxn>
              <a:cxn ang="0">
                <a:pos x="connsiteX17083" y="connsiteY17083"/>
              </a:cxn>
              <a:cxn ang="0">
                <a:pos x="connsiteX17084" y="connsiteY17084"/>
              </a:cxn>
              <a:cxn ang="0">
                <a:pos x="connsiteX17085" y="connsiteY17085"/>
              </a:cxn>
              <a:cxn ang="0">
                <a:pos x="connsiteX17086" y="connsiteY17086"/>
              </a:cxn>
              <a:cxn ang="0">
                <a:pos x="connsiteX17087" y="connsiteY17087"/>
              </a:cxn>
              <a:cxn ang="0">
                <a:pos x="connsiteX17088" y="connsiteY17088"/>
              </a:cxn>
              <a:cxn ang="0">
                <a:pos x="connsiteX17089" y="connsiteY17089"/>
              </a:cxn>
              <a:cxn ang="0">
                <a:pos x="connsiteX17090" y="connsiteY17090"/>
              </a:cxn>
              <a:cxn ang="0">
                <a:pos x="connsiteX17091" y="connsiteY17091"/>
              </a:cxn>
              <a:cxn ang="0">
                <a:pos x="connsiteX17092" y="connsiteY17092"/>
              </a:cxn>
              <a:cxn ang="0">
                <a:pos x="connsiteX17093" y="connsiteY17093"/>
              </a:cxn>
              <a:cxn ang="0">
                <a:pos x="connsiteX17094" y="connsiteY17094"/>
              </a:cxn>
              <a:cxn ang="0">
                <a:pos x="connsiteX17095" y="connsiteY17095"/>
              </a:cxn>
              <a:cxn ang="0">
                <a:pos x="connsiteX17096" y="connsiteY17096"/>
              </a:cxn>
              <a:cxn ang="0">
                <a:pos x="connsiteX17097" y="connsiteY17097"/>
              </a:cxn>
              <a:cxn ang="0">
                <a:pos x="connsiteX17098" y="connsiteY17098"/>
              </a:cxn>
              <a:cxn ang="0">
                <a:pos x="connsiteX17099" y="connsiteY17099"/>
              </a:cxn>
              <a:cxn ang="0">
                <a:pos x="connsiteX17100" y="connsiteY17100"/>
              </a:cxn>
              <a:cxn ang="0">
                <a:pos x="connsiteX17101" y="connsiteY17101"/>
              </a:cxn>
              <a:cxn ang="0">
                <a:pos x="connsiteX17102" y="connsiteY17102"/>
              </a:cxn>
              <a:cxn ang="0">
                <a:pos x="connsiteX17103" y="connsiteY17103"/>
              </a:cxn>
              <a:cxn ang="0">
                <a:pos x="connsiteX17104" y="connsiteY17104"/>
              </a:cxn>
              <a:cxn ang="0">
                <a:pos x="connsiteX17105" y="connsiteY17105"/>
              </a:cxn>
              <a:cxn ang="0">
                <a:pos x="connsiteX17106" y="connsiteY17106"/>
              </a:cxn>
              <a:cxn ang="0">
                <a:pos x="connsiteX17107" y="connsiteY17107"/>
              </a:cxn>
              <a:cxn ang="0">
                <a:pos x="connsiteX17108" y="connsiteY17108"/>
              </a:cxn>
              <a:cxn ang="0">
                <a:pos x="connsiteX17109" y="connsiteY17109"/>
              </a:cxn>
              <a:cxn ang="0">
                <a:pos x="connsiteX17110" y="connsiteY17110"/>
              </a:cxn>
              <a:cxn ang="0">
                <a:pos x="connsiteX17111" y="connsiteY17111"/>
              </a:cxn>
              <a:cxn ang="0">
                <a:pos x="connsiteX17112" y="connsiteY17112"/>
              </a:cxn>
              <a:cxn ang="0">
                <a:pos x="connsiteX17113" y="connsiteY17113"/>
              </a:cxn>
              <a:cxn ang="0">
                <a:pos x="connsiteX17114" y="connsiteY17114"/>
              </a:cxn>
              <a:cxn ang="0">
                <a:pos x="connsiteX17115" y="connsiteY17115"/>
              </a:cxn>
              <a:cxn ang="0">
                <a:pos x="connsiteX17116" y="connsiteY17116"/>
              </a:cxn>
              <a:cxn ang="0">
                <a:pos x="connsiteX17117" y="connsiteY17117"/>
              </a:cxn>
              <a:cxn ang="0">
                <a:pos x="connsiteX17118" y="connsiteY17118"/>
              </a:cxn>
              <a:cxn ang="0">
                <a:pos x="connsiteX17119" y="connsiteY17119"/>
              </a:cxn>
              <a:cxn ang="0">
                <a:pos x="connsiteX17120" y="connsiteY17120"/>
              </a:cxn>
              <a:cxn ang="0">
                <a:pos x="connsiteX17121" y="connsiteY17121"/>
              </a:cxn>
              <a:cxn ang="0">
                <a:pos x="connsiteX17122" y="connsiteY17122"/>
              </a:cxn>
              <a:cxn ang="0">
                <a:pos x="connsiteX17123" y="connsiteY17123"/>
              </a:cxn>
              <a:cxn ang="0">
                <a:pos x="connsiteX17124" y="connsiteY17124"/>
              </a:cxn>
              <a:cxn ang="0">
                <a:pos x="connsiteX17125" y="connsiteY17125"/>
              </a:cxn>
              <a:cxn ang="0">
                <a:pos x="connsiteX17126" y="connsiteY17126"/>
              </a:cxn>
              <a:cxn ang="0">
                <a:pos x="connsiteX17127" y="connsiteY17127"/>
              </a:cxn>
              <a:cxn ang="0">
                <a:pos x="connsiteX17128" y="connsiteY17128"/>
              </a:cxn>
              <a:cxn ang="0">
                <a:pos x="connsiteX17129" y="connsiteY17129"/>
              </a:cxn>
              <a:cxn ang="0">
                <a:pos x="connsiteX17130" y="connsiteY17130"/>
              </a:cxn>
              <a:cxn ang="0">
                <a:pos x="connsiteX17131" y="connsiteY17131"/>
              </a:cxn>
              <a:cxn ang="0">
                <a:pos x="connsiteX17132" y="connsiteY17132"/>
              </a:cxn>
              <a:cxn ang="0">
                <a:pos x="connsiteX17133" y="connsiteY17133"/>
              </a:cxn>
              <a:cxn ang="0">
                <a:pos x="connsiteX17134" y="connsiteY17134"/>
              </a:cxn>
              <a:cxn ang="0">
                <a:pos x="connsiteX17135" y="connsiteY17135"/>
              </a:cxn>
              <a:cxn ang="0">
                <a:pos x="connsiteX17136" y="connsiteY17136"/>
              </a:cxn>
              <a:cxn ang="0">
                <a:pos x="connsiteX17137" y="connsiteY17137"/>
              </a:cxn>
              <a:cxn ang="0">
                <a:pos x="connsiteX17138" y="connsiteY17138"/>
              </a:cxn>
              <a:cxn ang="0">
                <a:pos x="connsiteX17139" y="connsiteY17139"/>
              </a:cxn>
              <a:cxn ang="0">
                <a:pos x="connsiteX17140" y="connsiteY17140"/>
              </a:cxn>
              <a:cxn ang="0">
                <a:pos x="connsiteX17141" y="connsiteY17141"/>
              </a:cxn>
              <a:cxn ang="0">
                <a:pos x="connsiteX17142" y="connsiteY17142"/>
              </a:cxn>
              <a:cxn ang="0">
                <a:pos x="connsiteX17143" y="connsiteY17143"/>
              </a:cxn>
              <a:cxn ang="0">
                <a:pos x="connsiteX17144" y="connsiteY17144"/>
              </a:cxn>
              <a:cxn ang="0">
                <a:pos x="connsiteX17145" y="connsiteY17145"/>
              </a:cxn>
              <a:cxn ang="0">
                <a:pos x="connsiteX17146" y="connsiteY17146"/>
              </a:cxn>
              <a:cxn ang="0">
                <a:pos x="connsiteX17147" y="connsiteY17147"/>
              </a:cxn>
              <a:cxn ang="0">
                <a:pos x="connsiteX17148" y="connsiteY17148"/>
              </a:cxn>
              <a:cxn ang="0">
                <a:pos x="connsiteX17149" y="connsiteY17149"/>
              </a:cxn>
              <a:cxn ang="0">
                <a:pos x="connsiteX17150" y="connsiteY17150"/>
              </a:cxn>
              <a:cxn ang="0">
                <a:pos x="connsiteX17151" y="connsiteY17151"/>
              </a:cxn>
              <a:cxn ang="0">
                <a:pos x="connsiteX17152" y="connsiteY17152"/>
              </a:cxn>
              <a:cxn ang="0">
                <a:pos x="connsiteX17153" y="connsiteY17153"/>
              </a:cxn>
              <a:cxn ang="0">
                <a:pos x="connsiteX17154" y="connsiteY17154"/>
              </a:cxn>
              <a:cxn ang="0">
                <a:pos x="connsiteX17155" y="connsiteY17155"/>
              </a:cxn>
              <a:cxn ang="0">
                <a:pos x="connsiteX17156" y="connsiteY17156"/>
              </a:cxn>
              <a:cxn ang="0">
                <a:pos x="connsiteX17157" y="connsiteY17157"/>
              </a:cxn>
              <a:cxn ang="0">
                <a:pos x="connsiteX17158" y="connsiteY17158"/>
              </a:cxn>
              <a:cxn ang="0">
                <a:pos x="connsiteX17159" y="connsiteY17159"/>
              </a:cxn>
              <a:cxn ang="0">
                <a:pos x="connsiteX17160" y="connsiteY17160"/>
              </a:cxn>
              <a:cxn ang="0">
                <a:pos x="connsiteX17161" y="connsiteY17161"/>
              </a:cxn>
              <a:cxn ang="0">
                <a:pos x="connsiteX17162" y="connsiteY17162"/>
              </a:cxn>
              <a:cxn ang="0">
                <a:pos x="connsiteX17163" y="connsiteY17163"/>
              </a:cxn>
              <a:cxn ang="0">
                <a:pos x="connsiteX17164" y="connsiteY17164"/>
              </a:cxn>
              <a:cxn ang="0">
                <a:pos x="connsiteX17165" y="connsiteY17165"/>
              </a:cxn>
              <a:cxn ang="0">
                <a:pos x="connsiteX17166" y="connsiteY17166"/>
              </a:cxn>
              <a:cxn ang="0">
                <a:pos x="connsiteX17167" y="connsiteY17167"/>
              </a:cxn>
              <a:cxn ang="0">
                <a:pos x="connsiteX17168" y="connsiteY17168"/>
              </a:cxn>
              <a:cxn ang="0">
                <a:pos x="connsiteX17169" y="connsiteY17169"/>
              </a:cxn>
              <a:cxn ang="0">
                <a:pos x="connsiteX17170" y="connsiteY17170"/>
              </a:cxn>
              <a:cxn ang="0">
                <a:pos x="connsiteX17171" y="connsiteY17171"/>
              </a:cxn>
              <a:cxn ang="0">
                <a:pos x="connsiteX17172" y="connsiteY17172"/>
              </a:cxn>
              <a:cxn ang="0">
                <a:pos x="connsiteX17173" y="connsiteY17173"/>
              </a:cxn>
              <a:cxn ang="0">
                <a:pos x="connsiteX17174" y="connsiteY17174"/>
              </a:cxn>
              <a:cxn ang="0">
                <a:pos x="connsiteX17175" y="connsiteY17175"/>
              </a:cxn>
              <a:cxn ang="0">
                <a:pos x="connsiteX17176" y="connsiteY17176"/>
              </a:cxn>
              <a:cxn ang="0">
                <a:pos x="connsiteX17177" y="connsiteY17177"/>
              </a:cxn>
              <a:cxn ang="0">
                <a:pos x="connsiteX17178" y="connsiteY17178"/>
              </a:cxn>
              <a:cxn ang="0">
                <a:pos x="connsiteX17179" y="connsiteY17179"/>
              </a:cxn>
              <a:cxn ang="0">
                <a:pos x="connsiteX17180" y="connsiteY17180"/>
              </a:cxn>
              <a:cxn ang="0">
                <a:pos x="connsiteX17181" y="connsiteY17181"/>
              </a:cxn>
              <a:cxn ang="0">
                <a:pos x="connsiteX17182" y="connsiteY17182"/>
              </a:cxn>
              <a:cxn ang="0">
                <a:pos x="connsiteX17183" y="connsiteY17183"/>
              </a:cxn>
              <a:cxn ang="0">
                <a:pos x="connsiteX17184" y="connsiteY17184"/>
              </a:cxn>
              <a:cxn ang="0">
                <a:pos x="connsiteX17185" y="connsiteY17185"/>
              </a:cxn>
              <a:cxn ang="0">
                <a:pos x="connsiteX17186" y="connsiteY17186"/>
              </a:cxn>
              <a:cxn ang="0">
                <a:pos x="connsiteX17187" y="connsiteY17187"/>
              </a:cxn>
              <a:cxn ang="0">
                <a:pos x="connsiteX17188" y="connsiteY17188"/>
              </a:cxn>
              <a:cxn ang="0">
                <a:pos x="connsiteX17189" y="connsiteY17189"/>
              </a:cxn>
              <a:cxn ang="0">
                <a:pos x="connsiteX17190" y="connsiteY17190"/>
              </a:cxn>
              <a:cxn ang="0">
                <a:pos x="connsiteX17191" y="connsiteY17191"/>
              </a:cxn>
              <a:cxn ang="0">
                <a:pos x="connsiteX17192" y="connsiteY17192"/>
              </a:cxn>
              <a:cxn ang="0">
                <a:pos x="connsiteX17193" y="connsiteY17193"/>
              </a:cxn>
              <a:cxn ang="0">
                <a:pos x="connsiteX17194" y="connsiteY17194"/>
              </a:cxn>
              <a:cxn ang="0">
                <a:pos x="connsiteX17195" y="connsiteY17195"/>
              </a:cxn>
              <a:cxn ang="0">
                <a:pos x="connsiteX17196" y="connsiteY17196"/>
              </a:cxn>
              <a:cxn ang="0">
                <a:pos x="connsiteX17197" y="connsiteY17197"/>
              </a:cxn>
              <a:cxn ang="0">
                <a:pos x="connsiteX17198" y="connsiteY17198"/>
              </a:cxn>
              <a:cxn ang="0">
                <a:pos x="connsiteX17199" y="connsiteY17199"/>
              </a:cxn>
              <a:cxn ang="0">
                <a:pos x="connsiteX17200" y="connsiteY17200"/>
              </a:cxn>
              <a:cxn ang="0">
                <a:pos x="connsiteX17201" y="connsiteY17201"/>
              </a:cxn>
              <a:cxn ang="0">
                <a:pos x="connsiteX17202" y="connsiteY17202"/>
              </a:cxn>
              <a:cxn ang="0">
                <a:pos x="connsiteX17203" y="connsiteY17203"/>
              </a:cxn>
              <a:cxn ang="0">
                <a:pos x="connsiteX17204" y="connsiteY17204"/>
              </a:cxn>
              <a:cxn ang="0">
                <a:pos x="connsiteX17205" y="connsiteY17205"/>
              </a:cxn>
              <a:cxn ang="0">
                <a:pos x="connsiteX17206" y="connsiteY17206"/>
              </a:cxn>
              <a:cxn ang="0">
                <a:pos x="connsiteX17207" y="connsiteY17207"/>
              </a:cxn>
              <a:cxn ang="0">
                <a:pos x="connsiteX17208" y="connsiteY17208"/>
              </a:cxn>
              <a:cxn ang="0">
                <a:pos x="connsiteX17209" y="connsiteY17209"/>
              </a:cxn>
              <a:cxn ang="0">
                <a:pos x="connsiteX17210" y="connsiteY17210"/>
              </a:cxn>
              <a:cxn ang="0">
                <a:pos x="connsiteX17211" y="connsiteY17211"/>
              </a:cxn>
              <a:cxn ang="0">
                <a:pos x="connsiteX17212" y="connsiteY17212"/>
              </a:cxn>
              <a:cxn ang="0">
                <a:pos x="connsiteX17213" y="connsiteY17213"/>
              </a:cxn>
              <a:cxn ang="0">
                <a:pos x="connsiteX17214" y="connsiteY17214"/>
              </a:cxn>
              <a:cxn ang="0">
                <a:pos x="connsiteX17215" y="connsiteY17215"/>
              </a:cxn>
              <a:cxn ang="0">
                <a:pos x="connsiteX17216" y="connsiteY17216"/>
              </a:cxn>
              <a:cxn ang="0">
                <a:pos x="connsiteX17217" y="connsiteY17217"/>
              </a:cxn>
              <a:cxn ang="0">
                <a:pos x="connsiteX17218" y="connsiteY17218"/>
              </a:cxn>
              <a:cxn ang="0">
                <a:pos x="connsiteX17219" y="connsiteY17219"/>
              </a:cxn>
              <a:cxn ang="0">
                <a:pos x="connsiteX17220" y="connsiteY17220"/>
              </a:cxn>
              <a:cxn ang="0">
                <a:pos x="connsiteX17221" y="connsiteY17221"/>
              </a:cxn>
              <a:cxn ang="0">
                <a:pos x="connsiteX17222" y="connsiteY17222"/>
              </a:cxn>
              <a:cxn ang="0">
                <a:pos x="connsiteX17223" y="connsiteY17223"/>
              </a:cxn>
              <a:cxn ang="0">
                <a:pos x="connsiteX17224" y="connsiteY17224"/>
              </a:cxn>
              <a:cxn ang="0">
                <a:pos x="connsiteX17225" y="connsiteY17225"/>
              </a:cxn>
              <a:cxn ang="0">
                <a:pos x="connsiteX17226" y="connsiteY17226"/>
              </a:cxn>
              <a:cxn ang="0">
                <a:pos x="connsiteX17227" y="connsiteY17227"/>
              </a:cxn>
              <a:cxn ang="0">
                <a:pos x="connsiteX17228" y="connsiteY17228"/>
              </a:cxn>
              <a:cxn ang="0">
                <a:pos x="connsiteX17229" y="connsiteY17229"/>
              </a:cxn>
              <a:cxn ang="0">
                <a:pos x="connsiteX17230" y="connsiteY17230"/>
              </a:cxn>
              <a:cxn ang="0">
                <a:pos x="connsiteX17231" y="connsiteY17231"/>
              </a:cxn>
              <a:cxn ang="0">
                <a:pos x="connsiteX17232" y="connsiteY17232"/>
              </a:cxn>
              <a:cxn ang="0">
                <a:pos x="connsiteX17233" y="connsiteY17233"/>
              </a:cxn>
              <a:cxn ang="0">
                <a:pos x="connsiteX17234" y="connsiteY17234"/>
              </a:cxn>
              <a:cxn ang="0">
                <a:pos x="connsiteX17235" y="connsiteY17235"/>
              </a:cxn>
              <a:cxn ang="0">
                <a:pos x="connsiteX17236" y="connsiteY17236"/>
              </a:cxn>
              <a:cxn ang="0">
                <a:pos x="connsiteX17237" y="connsiteY17237"/>
              </a:cxn>
              <a:cxn ang="0">
                <a:pos x="connsiteX17238" y="connsiteY17238"/>
              </a:cxn>
              <a:cxn ang="0">
                <a:pos x="connsiteX17239" y="connsiteY17239"/>
              </a:cxn>
              <a:cxn ang="0">
                <a:pos x="connsiteX17240" y="connsiteY17240"/>
              </a:cxn>
              <a:cxn ang="0">
                <a:pos x="connsiteX17241" y="connsiteY17241"/>
              </a:cxn>
              <a:cxn ang="0">
                <a:pos x="connsiteX17242" y="connsiteY17242"/>
              </a:cxn>
              <a:cxn ang="0">
                <a:pos x="connsiteX17243" y="connsiteY17243"/>
              </a:cxn>
              <a:cxn ang="0">
                <a:pos x="connsiteX17244" y="connsiteY17244"/>
              </a:cxn>
              <a:cxn ang="0">
                <a:pos x="connsiteX17245" y="connsiteY17245"/>
              </a:cxn>
              <a:cxn ang="0">
                <a:pos x="connsiteX17246" y="connsiteY17246"/>
              </a:cxn>
              <a:cxn ang="0">
                <a:pos x="connsiteX17247" y="connsiteY17247"/>
              </a:cxn>
              <a:cxn ang="0">
                <a:pos x="connsiteX17248" y="connsiteY17248"/>
              </a:cxn>
              <a:cxn ang="0">
                <a:pos x="connsiteX17249" y="connsiteY17249"/>
              </a:cxn>
              <a:cxn ang="0">
                <a:pos x="connsiteX17250" y="connsiteY17250"/>
              </a:cxn>
              <a:cxn ang="0">
                <a:pos x="connsiteX17251" y="connsiteY17251"/>
              </a:cxn>
              <a:cxn ang="0">
                <a:pos x="connsiteX17252" y="connsiteY17252"/>
              </a:cxn>
              <a:cxn ang="0">
                <a:pos x="connsiteX17253" y="connsiteY17253"/>
              </a:cxn>
              <a:cxn ang="0">
                <a:pos x="connsiteX17254" y="connsiteY17254"/>
              </a:cxn>
              <a:cxn ang="0">
                <a:pos x="connsiteX17255" y="connsiteY17255"/>
              </a:cxn>
              <a:cxn ang="0">
                <a:pos x="connsiteX17256" y="connsiteY17256"/>
              </a:cxn>
              <a:cxn ang="0">
                <a:pos x="connsiteX17257" y="connsiteY17257"/>
              </a:cxn>
              <a:cxn ang="0">
                <a:pos x="connsiteX17258" y="connsiteY17258"/>
              </a:cxn>
              <a:cxn ang="0">
                <a:pos x="connsiteX17259" y="connsiteY17259"/>
              </a:cxn>
              <a:cxn ang="0">
                <a:pos x="connsiteX17260" y="connsiteY17260"/>
              </a:cxn>
              <a:cxn ang="0">
                <a:pos x="connsiteX17261" y="connsiteY17261"/>
              </a:cxn>
              <a:cxn ang="0">
                <a:pos x="connsiteX17262" y="connsiteY17262"/>
              </a:cxn>
              <a:cxn ang="0">
                <a:pos x="connsiteX17263" y="connsiteY17263"/>
              </a:cxn>
              <a:cxn ang="0">
                <a:pos x="connsiteX17264" y="connsiteY17264"/>
              </a:cxn>
              <a:cxn ang="0">
                <a:pos x="connsiteX17265" y="connsiteY17265"/>
              </a:cxn>
              <a:cxn ang="0">
                <a:pos x="connsiteX17266" y="connsiteY17266"/>
              </a:cxn>
              <a:cxn ang="0">
                <a:pos x="connsiteX17267" y="connsiteY17267"/>
              </a:cxn>
              <a:cxn ang="0">
                <a:pos x="connsiteX17268" y="connsiteY17268"/>
              </a:cxn>
              <a:cxn ang="0">
                <a:pos x="connsiteX17269" y="connsiteY17269"/>
              </a:cxn>
              <a:cxn ang="0">
                <a:pos x="connsiteX17270" y="connsiteY17270"/>
              </a:cxn>
              <a:cxn ang="0">
                <a:pos x="connsiteX17271" y="connsiteY17271"/>
              </a:cxn>
              <a:cxn ang="0">
                <a:pos x="connsiteX17272" y="connsiteY17272"/>
              </a:cxn>
              <a:cxn ang="0">
                <a:pos x="connsiteX17273" y="connsiteY17273"/>
              </a:cxn>
              <a:cxn ang="0">
                <a:pos x="connsiteX17274" y="connsiteY17274"/>
              </a:cxn>
              <a:cxn ang="0">
                <a:pos x="connsiteX17275" y="connsiteY17275"/>
              </a:cxn>
              <a:cxn ang="0">
                <a:pos x="connsiteX17276" y="connsiteY17276"/>
              </a:cxn>
              <a:cxn ang="0">
                <a:pos x="connsiteX17277" y="connsiteY17277"/>
              </a:cxn>
              <a:cxn ang="0">
                <a:pos x="connsiteX17278" y="connsiteY17278"/>
              </a:cxn>
              <a:cxn ang="0">
                <a:pos x="connsiteX17279" y="connsiteY17279"/>
              </a:cxn>
              <a:cxn ang="0">
                <a:pos x="connsiteX17280" y="connsiteY17280"/>
              </a:cxn>
              <a:cxn ang="0">
                <a:pos x="connsiteX17281" y="connsiteY17281"/>
              </a:cxn>
              <a:cxn ang="0">
                <a:pos x="connsiteX17282" y="connsiteY17282"/>
              </a:cxn>
              <a:cxn ang="0">
                <a:pos x="connsiteX17283" y="connsiteY17283"/>
              </a:cxn>
              <a:cxn ang="0">
                <a:pos x="connsiteX17284" y="connsiteY17284"/>
              </a:cxn>
              <a:cxn ang="0">
                <a:pos x="connsiteX17285" y="connsiteY17285"/>
              </a:cxn>
              <a:cxn ang="0">
                <a:pos x="connsiteX17286" y="connsiteY17286"/>
              </a:cxn>
              <a:cxn ang="0">
                <a:pos x="connsiteX17287" y="connsiteY17287"/>
              </a:cxn>
              <a:cxn ang="0">
                <a:pos x="connsiteX17288" y="connsiteY17288"/>
              </a:cxn>
              <a:cxn ang="0">
                <a:pos x="connsiteX17289" y="connsiteY17289"/>
              </a:cxn>
              <a:cxn ang="0">
                <a:pos x="connsiteX17290" y="connsiteY17290"/>
              </a:cxn>
              <a:cxn ang="0">
                <a:pos x="connsiteX17291" y="connsiteY17291"/>
              </a:cxn>
              <a:cxn ang="0">
                <a:pos x="connsiteX17292" y="connsiteY17292"/>
              </a:cxn>
              <a:cxn ang="0">
                <a:pos x="connsiteX17293" y="connsiteY17293"/>
              </a:cxn>
              <a:cxn ang="0">
                <a:pos x="connsiteX17294" y="connsiteY17294"/>
              </a:cxn>
              <a:cxn ang="0">
                <a:pos x="connsiteX17295" y="connsiteY17295"/>
              </a:cxn>
              <a:cxn ang="0">
                <a:pos x="connsiteX17296" y="connsiteY17296"/>
              </a:cxn>
              <a:cxn ang="0">
                <a:pos x="connsiteX17297" y="connsiteY17297"/>
              </a:cxn>
              <a:cxn ang="0">
                <a:pos x="connsiteX17298" y="connsiteY17298"/>
              </a:cxn>
              <a:cxn ang="0">
                <a:pos x="connsiteX17299" y="connsiteY17299"/>
              </a:cxn>
              <a:cxn ang="0">
                <a:pos x="connsiteX17300" y="connsiteY17300"/>
              </a:cxn>
              <a:cxn ang="0">
                <a:pos x="connsiteX17301" y="connsiteY17301"/>
              </a:cxn>
              <a:cxn ang="0">
                <a:pos x="connsiteX17302" y="connsiteY17302"/>
              </a:cxn>
              <a:cxn ang="0">
                <a:pos x="connsiteX17303" y="connsiteY17303"/>
              </a:cxn>
              <a:cxn ang="0">
                <a:pos x="connsiteX17304" y="connsiteY17304"/>
              </a:cxn>
              <a:cxn ang="0">
                <a:pos x="connsiteX17305" y="connsiteY17305"/>
              </a:cxn>
              <a:cxn ang="0">
                <a:pos x="connsiteX17306" y="connsiteY17306"/>
              </a:cxn>
              <a:cxn ang="0">
                <a:pos x="connsiteX17307" y="connsiteY17307"/>
              </a:cxn>
              <a:cxn ang="0">
                <a:pos x="connsiteX17308" y="connsiteY17308"/>
              </a:cxn>
              <a:cxn ang="0">
                <a:pos x="connsiteX17309" y="connsiteY17309"/>
              </a:cxn>
              <a:cxn ang="0">
                <a:pos x="connsiteX17310" y="connsiteY17310"/>
              </a:cxn>
              <a:cxn ang="0">
                <a:pos x="connsiteX17311" y="connsiteY17311"/>
              </a:cxn>
              <a:cxn ang="0">
                <a:pos x="connsiteX17312" y="connsiteY17312"/>
              </a:cxn>
              <a:cxn ang="0">
                <a:pos x="connsiteX17313" y="connsiteY17313"/>
              </a:cxn>
              <a:cxn ang="0">
                <a:pos x="connsiteX17314" y="connsiteY17314"/>
              </a:cxn>
              <a:cxn ang="0">
                <a:pos x="connsiteX17315" y="connsiteY17315"/>
              </a:cxn>
              <a:cxn ang="0">
                <a:pos x="connsiteX17316" y="connsiteY17316"/>
              </a:cxn>
              <a:cxn ang="0">
                <a:pos x="connsiteX17317" y="connsiteY17317"/>
              </a:cxn>
              <a:cxn ang="0">
                <a:pos x="connsiteX17318" y="connsiteY17318"/>
              </a:cxn>
              <a:cxn ang="0">
                <a:pos x="connsiteX17319" y="connsiteY17319"/>
              </a:cxn>
              <a:cxn ang="0">
                <a:pos x="connsiteX17320" y="connsiteY17320"/>
              </a:cxn>
              <a:cxn ang="0">
                <a:pos x="connsiteX17321" y="connsiteY17321"/>
              </a:cxn>
              <a:cxn ang="0">
                <a:pos x="connsiteX17322" y="connsiteY17322"/>
              </a:cxn>
              <a:cxn ang="0">
                <a:pos x="connsiteX17323" y="connsiteY17323"/>
              </a:cxn>
              <a:cxn ang="0">
                <a:pos x="connsiteX17324" y="connsiteY17324"/>
              </a:cxn>
              <a:cxn ang="0">
                <a:pos x="connsiteX17325" y="connsiteY17325"/>
              </a:cxn>
              <a:cxn ang="0">
                <a:pos x="connsiteX17326" y="connsiteY17326"/>
              </a:cxn>
              <a:cxn ang="0">
                <a:pos x="connsiteX17327" y="connsiteY17327"/>
              </a:cxn>
              <a:cxn ang="0">
                <a:pos x="connsiteX17328" y="connsiteY17328"/>
              </a:cxn>
              <a:cxn ang="0">
                <a:pos x="connsiteX17329" y="connsiteY17329"/>
              </a:cxn>
              <a:cxn ang="0">
                <a:pos x="connsiteX17330" y="connsiteY17330"/>
              </a:cxn>
              <a:cxn ang="0">
                <a:pos x="connsiteX17331" y="connsiteY17331"/>
              </a:cxn>
              <a:cxn ang="0">
                <a:pos x="connsiteX17332" y="connsiteY17332"/>
              </a:cxn>
              <a:cxn ang="0">
                <a:pos x="connsiteX17333" y="connsiteY17333"/>
              </a:cxn>
              <a:cxn ang="0">
                <a:pos x="connsiteX17334" y="connsiteY17334"/>
              </a:cxn>
              <a:cxn ang="0">
                <a:pos x="connsiteX17335" y="connsiteY17335"/>
              </a:cxn>
              <a:cxn ang="0">
                <a:pos x="connsiteX17336" y="connsiteY17336"/>
              </a:cxn>
              <a:cxn ang="0">
                <a:pos x="connsiteX17337" y="connsiteY17337"/>
              </a:cxn>
              <a:cxn ang="0">
                <a:pos x="connsiteX17338" y="connsiteY17338"/>
              </a:cxn>
              <a:cxn ang="0">
                <a:pos x="connsiteX17339" y="connsiteY17339"/>
              </a:cxn>
              <a:cxn ang="0">
                <a:pos x="connsiteX17340" y="connsiteY17340"/>
              </a:cxn>
              <a:cxn ang="0">
                <a:pos x="connsiteX17341" y="connsiteY17341"/>
              </a:cxn>
              <a:cxn ang="0">
                <a:pos x="connsiteX17342" y="connsiteY17342"/>
              </a:cxn>
              <a:cxn ang="0">
                <a:pos x="connsiteX17343" y="connsiteY17343"/>
              </a:cxn>
              <a:cxn ang="0">
                <a:pos x="connsiteX17344" y="connsiteY17344"/>
              </a:cxn>
              <a:cxn ang="0">
                <a:pos x="connsiteX17345" y="connsiteY17345"/>
              </a:cxn>
              <a:cxn ang="0">
                <a:pos x="connsiteX17346" y="connsiteY17346"/>
              </a:cxn>
              <a:cxn ang="0">
                <a:pos x="connsiteX17347" y="connsiteY17347"/>
              </a:cxn>
              <a:cxn ang="0">
                <a:pos x="connsiteX17348" y="connsiteY17348"/>
              </a:cxn>
              <a:cxn ang="0">
                <a:pos x="connsiteX17349" y="connsiteY17349"/>
              </a:cxn>
              <a:cxn ang="0">
                <a:pos x="connsiteX17350" y="connsiteY17350"/>
              </a:cxn>
              <a:cxn ang="0">
                <a:pos x="connsiteX17351" y="connsiteY17351"/>
              </a:cxn>
              <a:cxn ang="0">
                <a:pos x="connsiteX17352" y="connsiteY17352"/>
              </a:cxn>
              <a:cxn ang="0">
                <a:pos x="connsiteX17353" y="connsiteY17353"/>
              </a:cxn>
              <a:cxn ang="0">
                <a:pos x="connsiteX17354" y="connsiteY17354"/>
              </a:cxn>
              <a:cxn ang="0">
                <a:pos x="connsiteX17355" y="connsiteY17355"/>
              </a:cxn>
              <a:cxn ang="0">
                <a:pos x="connsiteX17356" y="connsiteY17356"/>
              </a:cxn>
              <a:cxn ang="0">
                <a:pos x="connsiteX17357" y="connsiteY17357"/>
              </a:cxn>
              <a:cxn ang="0">
                <a:pos x="connsiteX17358" y="connsiteY17358"/>
              </a:cxn>
              <a:cxn ang="0">
                <a:pos x="connsiteX17359" y="connsiteY17359"/>
              </a:cxn>
              <a:cxn ang="0">
                <a:pos x="connsiteX17360" y="connsiteY17360"/>
              </a:cxn>
              <a:cxn ang="0">
                <a:pos x="connsiteX17361" y="connsiteY17361"/>
              </a:cxn>
              <a:cxn ang="0">
                <a:pos x="connsiteX17362" y="connsiteY17362"/>
              </a:cxn>
              <a:cxn ang="0">
                <a:pos x="connsiteX17363" y="connsiteY17363"/>
              </a:cxn>
              <a:cxn ang="0">
                <a:pos x="connsiteX17364" y="connsiteY17364"/>
              </a:cxn>
              <a:cxn ang="0">
                <a:pos x="connsiteX17365" y="connsiteY17365"/>
              </a:cxn>
              <a:cxn ang="0">
                <a:pos x="connsiteX17366" y="connsiteY17366"/>
              </a:cxn>
              <a:cxn ang="0">
                <a:pos x="connsiteX17367" y="connsiteY17367"/>
              </a:cxn>
              <a:cxn ang="0">
                <a:pos x="connsiteX17368" y="connsiteY17368"/>
              </a:cxn>
              <a:cxn ang="0">
                <a:pos x="connsiteX17369" y="connsiteY17369"/>
              </a:cxn>
              <a:cxn ang="0">
                <a:pos x="connsiteX17370" y="connsiteY17370"/>
              </a:cxn>
              <a:cxn ang="0">
                <a:pos x="connsiteX17371" y="connsiteY17371"/>
              </a:cxn>
              <a:cxn ang="0">
                <a:pos x="connsiteX17372" y="connsiteY17372"/>
              </a:cxn>
              <a:cxn ang="0">
                <a:pos x="connsiteX17373" y="connsiteY17373"/>
              </a:cxn>
              <a:cxn ang="0">
                <a:pos x="connsiteX17374" y="connsiteY17374"/>
              </a:cxn>
              <a:cxn ang="0">
                <a:pos x="connsiteX17375" y="connsiteY17375"/>
              </a:cxn>
              <a:cxn ang="0">
                <a:pos x="connsiteX17376" y="connsiteY17376"/>
              </a:cxn>
              <a:cxn ang="0">
                <a:pos x="connsiteX17377" y="connsiteY17377"/>
              </a:cxn>
              <a:cxn ang="0">
                <a:pos x="connsiteX17378" y="connsiteY17378"/>
              </a:cxn>
              <a:cxn ang="0">
                <a:pos x="connsiteX17379" y="connsiteY17379"/>
              </a:cxn>
              <a:cxn ang="0">
                <a:pos x="connsiteX17380" y="connsiteY17380"/>
              </a:cxn>
              <a:cxn ang="0">
                <a:pos x="connsiteX17381" y="connsiteY17381"/>
              </a:cxn>
              <a:cxn ang="0">
                <a:pos x="connsiteX17382" y="connsiteY17382"/>
              </a:cxn>
              <a:cxn ang="0">
                <a:pos x="connsiteX17383" y="connsiteY17383"/>
              </a:cxn>
              <a:cxn ang="0">
                <a:pos x="connsiteX17384" y="connsiteY17384"/>
              </a:cxn>
              <a:cxn ang="0">
                <a:pos x="connsiteX17385" y="connsiteY17385"/>
              </a:cxn>
              <a:cxn ang="0">
                <a:pos x="connsiteX17386" y="connsiteY17386"/>
              </a:cxn>
              <a:cxn ang="0">
                <a:pos x="connsiteX17387" y="connsiteY17387"/>
              </a:cxn>
              <a:cxn ang="0">
                <a:pos x="connsiteX17388" y="connsiteY17388"/>
              </a:cxn>
              <a:cxn ang="0">
                <a:pos x="connsiteX17389" y="connsiteY17389"/>
              </a:cxn>
              <a:cxn ang="0">
                <a:pos x="connsiteX17390" y="connsiteY17390"/>
              </a:cxn>
              <a:cxn ang="0">
                <a:pos x="connsiteX17391" y="connsiteY17391"/>
              </a:cxn>
              <a:cxn ang="0">
                <a:pos x="connsiteX17392" y="connsiteY17392"/>
              </a:cxn>
              <a:cxn ang="0">
                <a:pos x="connsiteX17393" y="connsiteY17393"/>
              </a:cxn>
              <a:cxn ang="0">
                <a:pos x="connsiteX17394" y="connsiteY17394"/>
              </a:cxn>
              <a:cxn ang="0">
                <a:pos x="connsiteX17395" y="connsiteY17395"/>
              </a:cxn>
              <a:cxn ang="0">
                <a:pos x="connsiteX17396" y="connsiteY17396"/>
              </a:cxn>
              <a:cxn ang="0">
                <a:pos x="connsiteX17397" y="connsiteY17397"/>
              </a:cxn>
              <a:cxn ang="0">
                <a:pos x="connsiteX17398" y="connsiteY17398"/>
              </a:cxn>
              <a:cxn ang="0">
                <a:pos x="connsiteX17399" y="connsiteY17399"/>
              </a:cxn>
              <a:cxn ang="0">
                <a:pos x="connsiteX17400" y="connsiteY17400"/>
              </a:cxn>
              <a:cxn ang="0">
                <a:pos x="connsiteX17401" y="connsiteY17401"/>
              </a:cxn>
              <a:cxn ang="0">
                <a:pos x="connsiteX17402" y="connsiteY17402"/>
              </a:cxn>
              <a:cxn ang="0">
                <a:pos x="connsiteX17403" y="connsiteY17403"/>
              </a:cxn>
              <a:cxn ang="0">
                <a:pos x="connsiteX17404" y="connsiteY17404"/>
              </a:cxn>
              <a:cxn ang="0">
                <a:pos x="connsiteX17405" y="connsiteY17405"/>
              </a:cxn>
              <a:cxn ang="0">
                <a:pos x="connsiteX17406" y="connsiteY17406"/>
              </a:cxn>
              <a:cxn ang="0">
                <a:pos x="connsiteX17407" y="connsiteY17407"/>
              </a:cxn>
              <a:cxn ang="0">
                <a:pos x="connsiteX17408" y="connsiteY17408"/>
              </a:cxn>
              <a:cxn ang="0">
                <a:pos x="connsiteX17409" y="connsiteY17409"/>
              </a:cxn>
              <a:cxn ang="0">
                <a:pos x="connsiteX17410" y="connsiteY17410"/>
              </a:cxn>
              <a:cxn ang="0">
                <a:pos x="connsiteX17411" y="connsiteY17411"/>
              </a:cxn>
              <a:cxn ang="0">
                <a:pos x="connsiteX17412" y="connsiteY17412"/>
              </a:cxn>
              <a:cxn ang="0">
                <a:pos x="connsiteX17413" y="connsiteY17413"/>
              </a:cxn>
              <a:cxn ang="0">
                <a:pos x="connsiteX17414" y="connsiteY17414"/>
              </a:cxn>
              <a:cxn ang="0">
                <a:pos x="connsiteX17415" y="connsiteY17415"/>
              </a:cxn>
              <a:cxn ang="0">
                <a:pos x="connsiteX17416" y="connsiteY17416"/>
              </a:cxn>
              <a:cxn ang="0">
                <a:pos x="connsiteX17417" y="connsiteY17417"/>
              </a:cxn>
              <a:cxn ang="0">
                <a:pos x="connsiteX17418" y="connsiteY17418"/>
              </a:cxn>
              <a:cxn ang="0">
                <a:pos x="connsiteX17419" y="connsiteY17419"/>
              </a:cxn>
              <a:cxn ang="0">
                <a:pos x="connsiteX17420" y="connsiteY17420"/>
              </a:cxn>
              <a:cxn ang="0">
                <a:pos x="connsiteX17421" y="connsiteY17421"/>
              </a:cxn>
              <a:cxn ang="0">
                <a:pos x="connsiteX17422" y="connsiteY17422"/>
              </a:cxn>
              <a:cxn ang="0">
                <a:pos x="connsiteX17423" y="connsiteY17423"/>
              </a:cxn>
              <a:cxn ang="0">
                <a:pos x="connsiteX17424" y="connsiteY17424"/>
              </a:cxn>
              <a:cxn ang="0">
                <a:pos x="connsiteX17425" y="connsiteY17425"/>
              </a:cxn>
              <a:cxn ang="0">
                <a:pos x="connsiteX17426" y="connsiteY17426"/>
              </a:cxn>
              <a:cxn ang="0">
                <a:pos x="connsiteX17427" y="connsiteY17427"/>
              </a:cxn>
              <a:cxn ang="0">
                <a:pos x="connsiteX17428" y="connsiteY17428"/>
              </a:cxn>
              <a:cxn ang="0">
                <a:pos x="connsiteX17429" y="connsiteY17429"/>
              </a:cxn>
              <a:cxn ang="0">
                <a:pos x="connsiteX17430" y="connsiteY17430"/>
              </a:cxn>
              <a:cxn ang="0">
                <a:pos x="connsiteX17431" y="connsiteY17431"/>
              </a:cxn>
              <a:cxn ang="0">
                <a:pos x="connsiteX17432" y="connsiteY17432"/>
              </a:cxn>
              <a:cxn ang="0">
                <a:pos x="connsiteX17433" y="connsiteY17433"/>
              </a:cxn>
              <a:cxn ang="0">
                <a:pos x="connsiteX17434" y="connsiteY17434"/>
              </a:cxn>
              <a:cxn ang="0">
                <a:pos x="connsiteX17435" y="connsiteY17435"/>
              </a:cxn>
              <a:cxn ang="0">
                <a:pos x="connsiteX17436" y="connsiteY17436"/>
              </a:cxn>
              <a:cxn ang="0">
                <a:pos x="connsiteX17437" y="connsiteY17437"/>
              </a:cxn>
              <a:cxn ang="0">
                <a:pos x="connsiteX17438" y="connsiteY17438"/>
              </a:cxn>
              <a:cxn ang="0">
                <a:pos x="connsiteX17439" y="connsiteY17439"/>
              </a:cxn>
              <a:cxn ang="0">
                <a:pos x="connsiteX17440" y="connsiteY17440"/>
              </a:cxn>
              <a:cxn ang="0">
                <a:pos x="connsiteX17441" y="connsiteY17441"/>
              </a:cxn>
              <a:cxn ang="0">
                <a:pos x="connsiteX17442" y="connsiteY17442"/>
              </a:cxn>
              <a:cxn ang="0">
                <a:pos x="connsiteX17443" y="connsiteY17443"/>
              </a:cxn>
              <a:cxn ang="0">
                <a:pos x="connsiteX17444" y="connsiteY17444"/>
              </a:cxn>
              <a:cxn ang="0">
                <a:pos x="connsiteX17445" y="connsiteY17445"/>
              </a:cxn>
              <a:cxn ang="0">
                <a:pos x="connsiteX17446" y="connsiteY17446"/>
              </a:cxn>
              <a:cxn ang="0">
                <a:pos x="connsiteX17447" y="connsiteY17447"/>
              </a:cxn>
              <a:cxn ang="0">
                <a:pos x="connsiteX17448" y="connsiteY17448"/>
              </a:cxn>
              <a:cxn ang="0">
                <a:pos x="connsiteX17449" y="connsiteY17449"/>
              </a:cxn>
              <a:cxn ang="0">
                <a:pos x="connsiteX17450" y="connsiteY17450"/>
              </a:cxn>
              <a:cxn ang="0">
                <a:pos x="connsiteX17451" y="connsiteY17451"/>
              </a:cxn>
              <a:cxn ang="0">
                <a:pos x="connsiteX17452" y="connsiteY17452"/>
              </a:cxn>
              <a:cxn ang="0">
                <a:pos x="connsiteX17453" y="connsiteY17453"/>
              </a:cxn>
              <a:cxn ang="0">
                <a:pos x="connsiteX17454" y="connsiteY17454"/>
              </a:cxn>
              <a:cxn ang="0">
                <a:pos x="connsiteX17455" y="connsiteY17455"/>
              </a:cxn>
              <a:cxn ang="0">
                <a:pos x="connsiteX17456" y="connsiteY17456"/>
              </a:cxn>
              <a:cxn ang="0">
                <a:pos x="connsiteX17457" y="connsiteY17457"/>
              </a:cxn>
              <a:cxn ang="0">
                <a:pos x="connsiteX17458" y="connsiteY17458"/>
              </a:cxn>
              <a:cxn ang="0">
                <a:pos x="connsiteX17459" y="connsiteY17459"/>
              </a:cxn>
              <a:cxn ang="0">
                <a:pos x="connsiteX17460" y="connsiteY17460"/>
              </a:cxn>
              <a:cxn ang="0">
                <a:pos x="connsiteX17461" y="connsiteY17461"/>
              </a:cxn>
              <a:cxn ang="0">
                <a:pos x="connsiteX17462" y="connsiteY17462"/>
              </a:cxn>
              <a:cxn ang="0">
                <a:pos x="connsiteX17463" y="connsiteY17463"/>
              </a:cxn>
              <a:cxn ang="0">
                <a:pos x="connsiteX17464" y="connsiteY17464"/>
              </a:cxn>
              <a:cxn ang="0">
                <a:pos x="connsiteX17465" y="connsiteY17465"/>
              </a:cxn>
              <a:cxn ang="0">
                <a:pos x="connsiteX17466" y="connsiteY17466"/>
              </a:cxn>
              <a:cxn ang="0">
                <a:pos x="connsiteX17467" y="connsiteY17467"/>
              </a:cxn>
              <a:cxn ang="0">
                <a:pos x="connsiteX17468" y="connsiteY17468"/>
              </a:cxn>
              <a:cxn ang="0">
                <a:pos x="connsiteX17469" y="connsiteY17469"/>
              </a:cxn>
              <a:cxn ang="0">
                <a:pos x="connsiteX17470" y="connsiteY17470"/>
              </a:cxn>
              <a:cxn ang="0">
                <a:pos x="connsiteX17471" y="connsiteY17471"/>
              </a:cxn>
              <a:cxn ang="0">
                <a:pos x="connsiteX17472" y="connsiteY17472"/>
              </a:cxn>
              <a:cxn ang="0">
                <a:pos x="connsiteX17473" y="connsiteY17473"/>
              </a:cxn>
              <a:cxn ang="0">
                <a:pos x="connsiteX17474" y="connsiteY17474"/>
              </a:cxn>
              <a:cxn ang="0">
                <a:pos x="connsiteX17475" y="connsiteY17475"/>
              </a:cxn>
              <a:cxn ang="0">
                <a:pos x="connsiteX17476" y="connsiteY17476"/>
              </a:cxn>
              <a:cxn ang="0">
                <a:pos x="connsiteX17477" y="connsiteY17477"/>
              </a:cxn>
              <a:cxn ang="0">
                <a:pos x="connsiteX17478" y="connsiteY17478"/>
              </a:cxn>
              <a:cxn ang="0">
                <a:pos x="connsiteX17479" y="connsiteY17479"/>
              </a:cxn>
              <a:cxn ang="0">
                <a:pos x="connsiteX17480" y="connsiteY17480"/>
              </a:cxn>
              <a:cxn ang="0">
                <a:pos x="connsiteX17481" y="connsiteY17481"/>
              </a:cxn>
              <a:cxn ang="0">
                <a:pos x="connsiteX17482" y="connsiteY17482"/>
              </a:cxn>
              <a:cxn ang="0">
                <a:pos x="connsiteX17483" y="connsiteY17483"/>
              </a:cxn>
              <a:cxn ang="0">
                <a:pos x="connsiteX17484" y="connsiteY17484"/>
              </a:cxn>
              <a:cxn ang="0">
                <a:pos x="connsiteX17485" y="connsiteY17485"/>
              </a:cxn>
              <a:cxn ang="0">
                <a:pos x="connsiteX17486" y="connsiteY17486"/>
              </a:cxn>
              <a:cxn ang="0">
                <a:pos x="connsiteX17487" y="connsiteY17487"/>
              </a:cxn>
              <a:cxn ang="0">
                <a:pos x="connsiteX17488" y="connsiteY17488"/>
              </a:cxn>
              <a:cxn ang="0">
                <a:pos x="connsiteX17489" y="connsiteY17489"/>
              </a:cxn>
              <a:cxn ang="0">
                <a:pos x="connsiteX17490" y="connsiteY17490"/>
              </a:cxn>
              <a:cxn ang="0">
                <a:pos x="connsiteX17491" y="connsiteY17491"/>
              </a:cxn>
              <a:cxn ang="0">
                <a:pos x="connsiteX17492" y="connsiteY17492"/>
              </a:cxn>
              <a:cxn ang="0">
                <a:pos x="connsiteX17493" y="connsiteY17493"/>
              </a:cxn>
              <a:cxn ang="0">
                <a:pos x="connsiteX17494" y="connsiteY17494"/>
              </a:cxn>
              <a:cxn ang="0">
                <a:pos x="connsiteX17495" y="connsiteY17495"/>
              </a:cxn>
              <a:cxn ang="0">
                <a:pos x="connsiteX17496" y="connsiteY17496"/>
              </a:cxn>
              <a:cxn ang="0">
                <a:pos x="connsiteX17497" y="connsiteY17497"/>
              </a:cxn>
              <a:cxn ang="0">
                <a:pos x="connsiteX17498" y="connsiteY17498"/>
              </a:cxn>
              <a:cxn ang="0">
                <a:pos x="connsiteX17499" y="connsiteY17499"/>
              </a:cxn>
              <a:cxn ang="0">
                <a:pos x="connsiteX17500" y="connsiteY17500"/>
              </a:cxn>
              <a:cxn ang="0">
                <a:pos x="connsiteX17501" y="connsiteY17501"/>
              </a:cxn>
              <a:cxn ang="0">
                <a:pos x="connsiteX17502" y="connsiteY17502"/>
              </a:cxn>
              <a:cxn ang="0">
                <a:pos x="connsiteX17503" y="connsiteY17503"/>
              </a:cxn>
              <a:cxn ang="0">
                <a:pos x="connsiteX17504" y="connsiteY17504"/>
              </a:cxn>
              <a:cxn ang="0">
                <a:pos x="connsiteX17505" y="connsiteY17505"/>
              </a:cxn>
              <a:cxn ang="0">
                <a:pos x="connsiteX17506" y="connsiteY17506"/>
              </a:cxn>
              <a:cxn ang="0">
                <a:pos x="connsiteX17507" y="connsiteY17507"/>
              </a:cxn>
              <a:cxn ang="0">
                <a:pos x="connsiteX17508" y="connsiteY17508"/>
              </a:cxn>
              <a:cxn ang="0">
                <a:pos x="connsiteX17509" y="connsiteY17509"/>
              </a:cxn>
              <a:cxn ang="0">
                <a:pos x="connsiteX17510" y="connsiteY17510"/>
              </a:cxn>
              <a:cxn ang="0">
                <a:pos x="connsiteX17511" y="connsiteY17511"/>
              </a:cxn>
              <a:cxn ang="0">
                <a:pos x="connsiteX17512" y="connsiteY17512"/>
              </a:cxn>
              <a:cxn ang="0">
                <a:pos x="connsiteX17513" y="connsiteY17513"/>
              </a:cxn>
              <a:cxn ang="0">
                <a:pos x="connsiteX17514" y="connsiteY17514"/>
              </a:cxn>
              <a:cxn ang="0">
                <a:pos x="connsiteX17515" y="connsiteY17515"/>
              </a:cxn>
              <a:cxn ang="0">
                <a:pos x="connsiteX17516" y="connsiteY17516"/>
              </a:cxn>
              <a:cxn ang="0">
                <a:pos x="connsiteX17517" y="connsiteY17517"/>
              </a:cxn>
              <a:cxn ang="0">
                <a:pos x="connsiteX17518" y="connsiteY17518"/>
              </a:cxn>
              <a:cxn ang="0">
                <a:pos x="connsiteX17519" y="connsiteY17519"/>
              </a:cxn>
              <a:cxn ang="0">
                <a:pos x="connsiteX17520" y="connsiteY17520"/>
              </a:cxn>
              <a:cxn ang="0">
                <a:pos x="connsiteX17521" y="connsiteY17521"/>
              </a:cxn>
              <a:cxn ang="0">
                <a:pos x="connsiteX17522" y="connsiteY17522"/>
              </a:cxn>
              <a:cxn ang="0">
                <a:pos x="connsiteX17523" y="connsiteY17523"/>
              </a:cxn>
              <a:cxn ang="0">
                <a:pos x="connsiteX17524" y="connsiteY17524"/>
              </a:cxn>
              <a:cxn ang="0">
                <a:pos x="connsiteX17525" y="connsiteY17525"/>
              </a:cxn>
              <a:cxn ang="0">
                <a:pos x="connsiteX17526" y="connsiteY17526"/>
              </a:cxn>
              <a:cxn ang="0">
                <a:pos x="connsiteX17527" y="connsiteY17527"/>
              </a:cxn>
              <a:cxn ang="0">
                <a:pos x="connsiteX17528" y="connsiteY17528"/>
              </a:cxn>
              <a:cxn ang="0">
                <a:pos x="connsiteX17529" y="connsiteY17529"/>
              </a:cxn>
              <a:cxn ang="0">
                <a:pos x="connsiteX17530" y="connsiteY17530"/>
              </a:cxn>
              <a:cxn ang="0">
                <a:pos x="connsiteX17531" y="connsiteY17531"/>
              </a:cxn>
              <a:cxn ang="0">
                <a:pos x="connsiteX17532" y="connsiteY17532"/>
              </a:cxn>
              <a:cxn ang="0">
                <a:pos x="connsiteX17533" y="connsiteY17533"/>
              </a:cxn>
              <a:cxn ang="0">
                <a:pos x="connsiteX17534" y="connsiteY17534"/>
              </a:cxn>
              <a:cxn ang="0">
                <a:pos x="connsiteX17535" y="connsiteY17535"/>
              </a:cxn>
              <a:cxn ang="0">
                <a:pos x="connsiteX17536" y="connsiteY17536"/>
              </a:cxn>
              <a:cxn ang="0">
                <a:pos x="connsiteX17537" y="connsiteY17537"/>
              </a:cxn>
              <a:cxn ang="0">
                <a:pos x="connsiteX17538" y="connsiteY17538"/>
              </a:cxn>
              <a:cxn ang="0">
                <a:pos x="connsiteX17539" y="connsiteY17539"/>
              </a:cxn>
              <a:cxn ang="0">
                <a:pos x="connsiteX17540" y="connsiteY17540"/>
              </a:cxn>
              <a:cxn ang="0">
                <a:pos x="connsiteX17541" y="connsiteY17541"/>
              </a:cxn>
              <a:cxn ang="0">
                <a:pos x="connsiteX17542" y="connsiteY17542"/>
              </a:cxn>
              <a:cxn ang="0">
                <a:pos x="connsiteX17543" y="connsiteY17543"/>
              </a:cxn>
              <a:cxn ang="0">
                <a:pos x="connsiteX17544" y="connsiteY17544"/>
              </a:cxn>
              <a:cxn ang="0">
                <a:pos x="connsiteX17545" y="connsiteY17545"/>
              </a:cxn>
              <a:cxn ang="0">
                <a:pos x="connsiteX17546" y="connsiteY17546"/>
              </a:cxn>
              <a:cxn ang="0">
                <a:pos x="connsiteX17547" y="connsiteY17547"/>
              </a:cxn>
              <a:cxn ang="0">
                <a:pos x="connsiteX17548" y="connsiteY17548"/>
              </a:cxn>
              <a:cxn ang="0">
                <a:pos x="connsiteX17549" y="connsiteY17549"/>
              </a:cxn>
              <a:cxn ang="0">
                <a:pos x="connsiteX17550" y="connsiteY17550"/>
              </a:cxn>
              <a:cxn ang="0">
                <a:pos x="connsiteX17551" y="connsiteY17551"/>
              </a:cxn>
              <a:cxn ang="0">
                <a:pos x="connsiteX17552" y="connsiteY17552"/>
              </a:cxn>
              <a:cxn ang="0">
                <a:pos x="connsiteX17553" y="connsiteY17553"/>
              </a:cxn>
              <a:cxn ang="0">
                <a:pos x="connsiteX17554" y="connsiteY17554"/>
              </a:cxn>
              <a:cxn ang="0">
                <a:pos x="connsiteX17555" y="connsiteY17555"/>
              </a:cxn>
              <a:cxn ang="0">
                <a:pos x="connsiteX17556" y="connsiteY17556"/>
              </a:cxn>
              <a:cxn ang="0">
                <a:pos x="connsiteX17557" y="connsiteY17557"/>
              </a:cxn>
              <a:cxn ang="0">
                <a:pos x="connsiteX17558" y="connsiteY17558"/>
              </a:cxn>
              <a:cxn ang="0">
                <a:pos x="connsiteX17559" y="connsiteY17559"/>
              </a:cxn>
              <a:cxn ang="0">
                <a:pos x="connsiteX17560" y="connsiteY17560"/>
              </a:cxn>
              <a:cxn ang="0">
                <a:pos x="connsiteX17561" y="connsiteY17561"/>
              </a:cxn>
              <a:cxn ang="0">
                <a:pos x="connsiteX17562" y="connsiteY17562"/>
              </a:cxn>
              <a:cxn ang="0">
                <a:pos x="connsiteX17563" y="connsiteY17563"/>
              </a:cxn>
              <a:cxn ang="0">
                <a:pos x="connsiteX17564" y="connsiteY17564"/>
              </a:cxn>
              <a:cxn ang="0">
                <a:pos x="connsiteX17565" y="connsiteY17565"/>
              </a:cxn>
              <a:cxn ang="0">
                <a:pos x="connsiteX17566" y="connsiteY17566"/>
              </a:cxn>
              <a:cxn ang="0">
                <a:pos x="connsiteX17567" y="connsiteY17567"/>
              </a:cxn>
              <a:cxn ang="0">
                <a:pos x="connsiteX17568" y="connsiteY17568"/>
              </a:cxn>
              <a:cxn ang="0">
                <a:pos x="connsiteX17569" y="connsiteY17569"/>
              </a:cxn>
              <a:cxn ang="0">
                <a:pos x="connsiteX17570" y="connsiteY17570"/>
              </a:cxn>
              <a:cxn ang="0">
                <a:pos x="connsiteX17571" y="connsiteY17571"/>
              </a:cxn>
              <a:cxn ang="0">
                <a:pos x="connsiteX17572" y="connsiteY17572"/>
              </a:cxn>
              <a:cxn ang="0">
                <a:pos x="connsiteX17573" y="connsiteY17573"/>
              </a:cxn>
              <a:cxn ang="0">
                <a:pos x="connsiteX17574" y="connsiteY17574"/>
              </a:cxn>
              <a:cxn ang="0">
                <a:pos x="connsiteX17575" y="connsiteY17575"/>
              </a:cxn>
              <a:cxn ang="0">
                <a:pos x="connsiteX17576" y="connsiteY17576"/>
              </a:cxn>
              <a:cxn ang="0">
                <a:pos x="connsiteX17577" y="connsiteY17577"/>
              </a:cxn>
              <a:cxn ang="0">
                <a:pos x="connsiteX17578" y="connsiteY17578"/>
              </a:cxn>
              <a:cxn ang="0">
                <a:pos x="connsiteX17579" y="connsiteY17579"/>
              </a:cxn>
              <a:cxn ang="0">
                <a:pos x="connsiteX17580" y="connsiteY17580"/>
              </a:cxn>
              <a:cxn ang="0">
                <a:pos x="connsiteX17581" y="connsiteY17581"/>
              </a:cxn>
              <a:cxn ang="0">
                <a:pos x="connsiteX17582" y="connsiteY17582"/>
              </a:cxn>
              <a:cxn ang="0">
                <a:pos x="connsiteX17583" y="connsiteY17583"/>
              </a:cxn>
              <a:cxn ang="0">
                <a:pos x="connsiteX17584" y="connsiteY17584"/>
              </a:cxn>
              <a:cxn ang="0">
                <a:pos x="connsiteX17585" y="connsiteY17585"/>
              </a:cxn>
              <a:cxn ang="0">
                <a:pos x="connsiteX17586" y="connsiteY17586"/>
              </a:cxn>
              <a:cxn ang="0">
                <a:pos x="connsiteX17587" y="connsiteY17587"/>
              </a:cxn>
              <a:cxn ang="0">
                <a:pos x="connsiteX17588" y="connsiteY17588"/>
              </a:cxn>
              <a:cxn ang="0">
                <a:pos x="connsiteX17589" y="connsiteY17589"/>
              </a:cxn>
              <a:cxn ang="0">
                <a:pos x="connsiteX17590" y="connsiteY17590"/>
              </a:cxn>
              <a:cxn ang="0">
                <a:pos x="connsiteX17591" y="connsiteY17591"/>
              </a:cxn>
              <a:cxn ang="0">
                <a:pos x="connsiteX17592" y="connsiteY17592"/>
              </a:cxn>
              <a:cxn ang="0">
                <a:pos x="connsiteX17593" y="connsiteY17593"/>
              </a:cxn>
              <a:cxn ang="0">
                <a:pos x="connsiteX17594" y="connsiteY17594"/>
              </a:cxn>
              <a:cxn ang="0">
                <a:pos x="connsiteX17595" y="connsiteY17595"/>
              </a:cxn>
              <a:cxn ang="0">
                <a:pos x="connsiteX17596" y="connsiteY17596"/>
              </a:cxn>
              <a:cxn ang="0">
                <a:pos x="connsiteX17597" y="connsiteY17597"/>
              </a:cxn>
              <a:cxn ang="0">
                <a:pos x="connsiteX17598" y="connsiteY17598"/>
              </a:cxn>
              <a:cxn ang="0">
                <a:pos x="connsiteX17599" y="connsiteY17599"/>
              </a:cxn>
              <a:cxn ang="0">
                <a:pos x="connsiteX17600" y="connsiteY17600"/>
              </a:cxn>
              <a:cxn ang="0">
                <a:pos x="connsiteX17601" y="connsiteY17601"/>
              </a:cxn>
              <a:cxn ang="0">
                <a:pos x="connsiteX17602" y="connsiteY17602"/>
              </a:cxn>
              <a:cxn ang="0">
                <a:pos x="connsiteX17603" y="connsiteY17603"/>
              </a:cxn>
              <a:cxn ang="0">
                <a:pos x="connsiteX17604" y="connsiteY17604"/>
              </a:cxn>
              <a:cxn ang="0">
                <a:pos x="connsiteX17605" y="connsiteY17605"/>
              </a:cxn>
              <a:cxn ang="0">
                <a:pos x="connsiteX17606" y="connsiteY17606"/>
              </a:cxn>
              <a:cxn ang="0">
                <a:pos x="connsiteX17607" y="connsiteY17607"/>
              </a:cxn>
              <a:cxn ang="0">
                <a:pos x="connsiteX17608" y="connsiteY17608"/>
              </a:cxn>
              <a:cxn ang="0">
                <a:pos x="connsiteX17609" y="connsiteY17609"/>
              </a:cxn>
              <a:cxn ang="0">
                <a:pos x="connsiteX17610" y="connsiteY17610"/>
              </a:cxn>
              <a:cxn ang="0">
                <a:pos x="connsiteX17611" y="connsiteY17611"/>
              </a:cxn>
              <a:cxn ang="0">
                <a:pos x="connsiteX17612" y="connsiteY17612"/>
              </a:cxn>
              <a:cxn ang="0">
                <a:pos x="connsiteX17613" y="connsiteY17613"/>
              </a:cxn>
              <a:cxn ang="0">
                <a:pos x="connsiteX17614" y="connsiteY17614"/>
              </a:cxn>
              <a:cxn ang="0">
                <a:pos x="connsiteX17615" y="connsiteY17615"/>
              </a:cxn>
              <a:cxn ang="0">
                <a:pos x="connsiteX17616" y="connsiteY17616"/>
              </a:cxn>
              <a:cxn ang="0">
                <a:pos x="connsiteX17617" y="connsiteY17617"/>
              </a:cxn>
              <a:cxn ang="0">
                <a:pos x="connsiteX17618" y="connsiteY17618"/>
              </a:cxn>
              <a:cxn ang="0">
                <a:pos x="connsiteX17619" y="connsiteY17619"/>
              </a:cxn>
              <a:cxn ang="0">
                <a:pos x="connsiteX17620" y="connsiteY17620"/>
              </a:cxn>
              <a:cxn ang="0">
                <a:pos x="connsiteX17621" y="connsiteY17621"/>
              </a:cxn>
              <a:cxn ang="0">
                <a:pos x="connsiteX17622" y="connsiteY17622"/>
              </a:cxn>
              <a:cxn ang="0">
                <a:pos x="connsiteX17623" y="connsiteY17623"/>
              </a:cxn>
              <a:cxn ang="0">
                <a:pos x="connsiteX17624" y="connsiteY17624"/>
              </a:cxn>
              <a:cxn ang="0">
                <a:pos x="connsiteX17625" y="connsiteY17625"/>
              </a:cxn>
              <a:cxn ang="0">
                <a:pos x="connsiteX17626" y="connsiteY17626"/>
              </a:cxn>
              <a:cxn ang="0">
                <a:pos x="connsiteX17627" y="connsiteY17627"/>
              </a:cxn>
              <a:cxn ang="0">
                <a:pos x="connsiteX17628" y="connsiteY17628"/>
              </a:cxn>
              <a:cxn ang="0">
                <a:pos x="connsiteX17629" y="connsiteY17629"/>
              </a:cxn>
              <a:cxn ang="0">
                <a:pos x="connsiteX17630" y="connsiteY17630"/>
              </a:cxn>
              <a:cxn ang="0">
                <a:pos x="connsiteX17631" y="connsiteY17631"/>
              </a:cxn>
              <a:cxn ang="0">
                <a:pos x="connsiteX17632" y="connsiteY17632"/>
              </a:cxn>
              <a:cxn ang="0">
                <a:pos x="connsiteX17633" y="connsiteY17633"/>
              </a:cxn>
              <a:cxn ang="0">
                <a:pos x="connsiteX17634" y="connsiteY17634"/>
              </a:cxn>
              <a:cxn ang="0">
                <a:pos x="connsiteX17635" y="connsiteY17635"/>
              </a:cxn>
              <a:cxn ang="0">
                <a:pos x="connsiteX17636" y="connsiteY17636"/>
              </a:cxn>
              <a:cxn ang="0">
                <a:pos x="connsiteX17637" y="connsiteY17637"/>
              </a:cxn>
              <a:cxn ang="0">
                <a:pos x="connsiteX17638" y="connsiteY17638"/>
              </a:cxn>
              <a:cxn ang="0">
                <a:pos x="connsiteX17639" y="connsiteY17639"/>
              </a:cxn>
              <a:cxn ang="0">
                <a:pos x="connsiteX17640" y="connsiteY17640"/>
              </a:cxn>
              <a:cxn ang="0">
                <a:pos x="connsiteX17641" y="connsiteY17641"/>
              </a:cxn>
              <a:cxn ang="0">
                <a:pos x="connsiteX17642" y="connsiteY17642"/>
              </a:cxn>
              <a:cxn ang="0">
                <a:pos x="connsiteX17643" y="connsiteY17643"/>
              </a:cxn>
              <a:cxn ang="0">
                <a:pos x="connsiteX17644" y="connsiteY17644"/>
              </a:cxn>
              <a:cxn ang="0">
                <a:pos x="connsiteX17645" y="connsiteY17645"/>
              </a:cxn>
              <a:cxn ang="0">
                <a:pos x="connsiteX17646" y="connsiteY17646"/>
              </a:cxn>
              <a:cxn ang="0">
                <a:pos x="connsiteX17647" y="connsiteY17647"/>
              </a:cxn>
              <a:cxn ang="0">
                <a:pos x="connsiteX17648" y="connsiteY17648"/>
              </a:cxn>
              <a:cxn ang="0">
                <a:pos x="connsiteX17649" y="connsiteY17649"/>
              </a:cxn>
              <a:cxn ang="0">
                <a:pos x="connsiteX17650" y="connsiteY17650"/>
              </a:cxn>
              <a:cxn ang="0">
                <a:pos x="connsiteX17651" y="connsiteY17651"/>
              </a:cxn>
              <a:cxn ang="0">
                <a:pos x="connsiteX17652" y="connsiteY17652"/>
              </a:cxn>
              <a:cxn ang="0">
                <a:pos x="connsiteX17653" y="connsiteY17653"/>
              </a:cxn>
              <a:cxn ang="0">
                <a:pos x="connsiteX17654" y="connsiteY17654"/>
              </a:cxn>
              <a:cxn ang="0">
                <a:pos x="connsiteX17655" y="connsiteY17655"/>
              </a:cxn>
              <a:cxn ang="0">
                <a:pos x="connsiteX17656" y="connsiteY17656"/>
              </a:cxn>
              <a:cxn ang="0">
                <a:pos x="connsiteX17657" y="connsiteY17657"/>
              </a:cxn>
              <a:cxn ang="0">
                <a:pos x="connsiteX17658" y="connsiteY17658"/>
              </a:cxn>
              <a:cxn ang="0">
                <a:pos x="connsiteX17659" y="connsiteY17659"/>
              </a:cxn>
              <a:cxn ang="0">
                <a:pos x="connsiteX17660" y="connsiteY17660"/>
              </a:cxn>
              <a:cxn ang="0">
                <a:pos x="connsiteX17661" y="connsiteY17661"/>
              </a:cxn>
              <a:cxn ang="0">
                <a:pos x="connsiteX17662" y="connsiteY17662"/>
              </a:cxn>
              <a:cxn ang="0">
                <a:pos x="connsiteX17663" y="connsiteY17663"/>
              </a:cxn>
              <a:cxn ang="0">
                <a:pos x="connsiteX17664" y="connsiteY17664"/>
              </a:cxn>
              <a:cxn ang="0">
                <a:pos x="connsiteX17665" y="connsiteY17665"/>
              </a:cxn>
              <a:cxn ang="0">
                <a:pos x="connsiteX17666" y="connsiteY17666"/>
              </a:cxn>
              <a:cxn ang="0">
                <a:pos x="connsiteX17667" y="connsiteY17667"/>
              </a:cxn>
              <a:cxn ang="0">
                <a:pos x="connsiteX17668" y="connsiteY17668"/>
              </a:cxn>
              <a:cxn ang="0">
                <a:pos x="connsiteX17669" y="connsiteY17669"/>
              </a:cxn>
              <a:cxn ang="0">
                <a:pos x="connsiteX17670" y="connsiteY17670"/>
              </a:cxn>
              <a:cxn ang="0">
                <a:pos x="connsiteX17671" y="connsiteY17671"/>
              </a:cxn>
              <a:cxn ang="0">
                <a:pos x="connsiteX17672" y="connsiteY17672"/>
              </a:cxn>
              <a:cxn ang="0">
                <a:pos x="connsiteX17673" y="connsiteY17673"/>
              </a:cxn>
              <a:cxn ang="0">
                <a:pos x="connsiteX17674" y="connsiteY17674"/>
              </a:cxn>
              <a:cxn ang="0">
                <a:pos x="connsiteX17675" y="connsiteY17675"/>
              </a:cxn>
              <a:cxn ang="0">
                <a:pos x="connsiteX17676" y="connsiteY17676"/>
              </a:cxn>
              <a:cxn ang="0">
                <a:pos x="connsiteX17677" y="connsiteY17677"/>
              </a:cxn>
              <a:cxn ang="0">
                <a:pos x="connsiteX17678" y="connsiteY17678"/>
              </a:cxn>
              <a:cxn ang="0">
                <a:pos x="connsiteX17679" y="connsiteY17679"/>
              </a:cxn>
              <a:cxn ang="0">
                <a:pos x="connsiteX17680" y="connsiteY17680"/>
              </a:cxn>
              <a:cxn ang="0">
                <a:pos x="connsiteX17681" y="connsiteY17681"/>
              </a:cxn>
              <a:cxn ang="0">
                <a:pos x="connsiteX17682" y="connsiteY17682"/>
              </a:cxn>
              <a:cxn ang="0">
                <a:pos x="connsiteX17683" y="connsiteY17683"/>
              </a:cxn>
              <a:cxn ang="0">
                <a:pos x="connsiteX17684" y="connsiteY17684"/>
              </a:cxn>
              <a:cxn ang="0">
                <a:pos x="connsiteX17685" y="connsiteY17685"/>
              </a:cxn>
              <a:cxn ang="0">
                <a:pos x="connsiteX17686" y="connsiteY17686"/>
              </a:cxn>
              <a:cxn ang="0">
                <a:pos x="connsiteX17687" y="connsiteY17687"/>
              </a:cxn>
              <a:cxn ang="0">
                <a:pos x="connsiteX17688" y="connsiteY17688"/>
              </a:cxn>
              <a:cxn ang="0">
                <a:pos x="connsiteX17689" y="connsiteY17689"/>
              </a:cxn>
              <a:cxn ang="0">
                <a:pos x="connsiteX17690" y="connsiteY17690"/>
              </a:cxn>
              <a:cxn ang="0">
                <a:pos x="connsiteX17691" y="connsiteY17691"/>
              </a:cxn>
              <a:cxn ang="0">
                <a:pos x="connsiteX17692" y="connsiteY17692"/>
              </a:cxn>
              <a:cxn ang="0">
                <a:pos x="connsiteX17693" y="connsiteY17693"/>
              </a:cxn>
              <a:cxn ang="0">
                <a:pos x="connsiteX17694" y="connsiteY17694"/>
              </a:cxn>
              <a:cxn ang="0">
                <a:pos x="connsiteX17695" y="connsiteY17695"/>
              </a:cxn>
              <a:cxn ang="0">
                <a:pos x="connsiteX17696" y="connsiteY17696"/>
              </a:cxn>
              <a:cxn ang="0">
                <a:pos x="connsiteX17697" y="connsiteY17697"/>
              </a:cxn>
              <a:cxn ang="0">
                <a:pos x="connsiteX17698" y="connsiteY17698"/>
              </a:cxn>
              <a:cxn ang="0">
                <a:pos x="connsiteX17699" y="connsiteY17699"/>
              </a:cxn>
              <a:cxn ang="0">
                <a:pos x="connsiteX17700" y="connsiteY17700"/>
              </a:cxn>
              <a:cxn ang="0">
                <a:pos x="connsiteX17701" y="connsiteY17701"/>
              </a:cxn>
              <a:cxn ang="0">
                <a:pos x="connsiteX17702" y="connsiteY17702"/>
              </a:cxn>
              <a:cxn ang="0">
                <a:pos x="connsiteX17703" y="connsiteY17703"/>
              </a:cxn>
              <a:cxn ang="0">
                <a:pos x="connsiteX17704" y="connsiteY17704"/>
              </a:cxn>
              <a:cxn ang="0">
                <a:pos x="connsiteX17705" y="connsiteY17705"/>
              </a:cxn>
              <a:cxn ang="0">
                <a:pos x="connsiteX17706" y="connsiteY17706"/>
              </a:cxn>
              <a:cxn ang="0">
                <a:pos x="connsiteX17707" y="connsiteY17707"/>
              </a:cxn>
              <a:cxn ang="0">
                <a:pos x="connsiteX17708" y="connsiteY17708"/>
              </a:cxn>
              <a:cxn ang="0">
                <a:pos x="connsiteX17709" y="connsiteY17709"/>
              </a:cxn>
              <a:cxn ang="0">
                <a:pos x="connsiteX17710" y="connsiteY17710"/>
              </a:cxn>
              <a:cxn ang="0">
                <a:pos x="connsiteX17711" y="connsiteY17711"/>
              </a:cxn>
              <a:cxn ang="0">
                <a:pos x="connsiteX17712" y="connsiteY17712"/>
              </a:cxn>
              <a:cxn ang="0">
                <a:pos x="connsiteX17713" y="connsiteY17713"/>
              </a:cxn>
              <a:cxn ang="0">
                <a:pos x="connsiteX17714" y="connsiteY17714"/>
              </a:cxn>
              <a:cxn ang="0">
                <a:pos x="connsiteX17715" y="connsiteY17715"/>
              </a:cxn>
              <a:cxn ang="0">
                <a:pos x="connsiteX17716" y="connsiteY17716"/>
              </a:cxn>
              <a:cxn ang="0">
                <a:pos x="connsiteX17717" y="connsiteY17717"/>
              </a:cxn>
              <a:cxn ang="0">
                <a:pos x="connsiteX17718" y="connsiteY17718"/>
              </a:cxn>
              <a:cxn ang="0">
                <a:pos x="connsiteX17719" y="connsiteY17719"/>
              </a:cxn>
              <a:cxn ang="0">
                <a:pos x="connsiteX17720" y="connsiteY17720"/>
              </a:cxn>
              <a:cxn ang="0">
                <a:pos x="connsiteX17721" y="connsiteY17721"/>
              </a:cxn>
              <a:cxn ang="0">
                <a:pos x="connsiteX17722" y="connsiteY17722"/>
              </a:cxn>
              <a:cxn ang="0">
                <a:pos x="connsiteX17723" y="connsiteY17723"/>
              </a:cxn>
              <a:cxn ang="0">
                <a:pos x="connsiteX17724" y="connsiteY17724"/>
              </a:cxn>
              <a:cxn ang="0">
                <a:pos x="connsiteX17725" y="connsiteY17725"/>
              </a:cxn>
              <a:cxn ang="0">
                <a:pos x="connsiteX17726" y="connsiteY17726"/>
              </a:cxn>
              <a:cxn ang="0">
                <a:pos x="connsiteX17727" y="connsiteY17727"/>
              </a:cxn>
              <a:cxn ang="0">
                <a:pos x="connsiteX17728" y="connsiteY17728"/>
              </a:cxn>
              <a:cxn ang="0">
                <a:pos x="connsiteX17729" y="connsiteY17729"/>
              </a:cxn>
              <a:cxn ang="0">
                <a:pos x="connsiteX17730" y="connsiteY17730"/>
              </a:cxn>
              <a:cxn ang="0">
                <a:pos x="connsiteX17731" y="connsiteY17731"/>
              </a:cxn>
              <a:cxn ang="0">
                <a:pos x="connsiteX17732" y="connsiteY17732"/>
              </a:cxn>
              <a:cxn ang="0">
                <a:pos x="connsiteX17733" y="connsiteY17733"/>
              </a:cxn>
              <a:cxn ang="0">
                <a:pos x="connsiteX17734" y="connsiteY17734"/>
              </a:cxn>
              <a:cxn ang="0">
                <a:pos x="connsiteX17735" y="connsiteY17735"/>
              </a:cxn>
              <a:cxn ang="0">
                <a:pos x="connsiteX17736" y="connsiteY17736"/>
              </a:cxn>
              <a:cxn ang="0">
                <a:pos x="connsiteX17737" y="connsiteY17737"/>
              </a:cxn>
              <a:cxn ang="0">
                <a:pos x="connsiteX17738" y="connsiteY17738"/>
              </a:cxn>
              <a:cxn ang="0">
                <a:pos x="connsiteX17739" y="connsiteY17739"/>
              </a:cxn>
              <a:cxn ang="0">
                <a:pos x="connsiteX17740" y="connsiteY17740"/>
              </a:cxn>
              <a:cxn ang="0">
                <a:pos x="connsiteX17741" y="connsiteY17741"/>
              </a:cxn>
              <a:cxn ang="0">
                <a:pos x="connsiteX17742" y="connsiteY17742"/>
              </a:cxn>
              <a:cxn ang="0">
                <a:pos x="connsiteX17743" y="connsiteY17743"/>
              </a:cxn>
              <a:cxn ang="0">
                <a:pos x="connsiteX17744" y="connsiteY17744"/>
              </a:cxn>
              <a:cxn ang="0">
                <a:pos x="connsiteX17745" y="connsiteY17745"/>
              </a:cxn>
              <a:cxn ang="0">
                <a:pos x="connsiteX17746" y="connsiteY17746"/>
              </a:cxn>
              <a:cxn ang="0">
                <a:pos x="connsiteX17747" y="connsiteY17747"/>
              </a:cxn>
              <a:cxn ang="0">
                <a:pos x="connsiteX17748" y="connsiteY17748"/>
              </a:cxn>
              <a:cxn ang="0">
                <a:pos x="connsiteX17749" y="connsiteY17749"/>
              </a:cxn>
              <a:cxn ang="0">
                <a:pos x="connsiteX17750" y="connsiteY17750"/>
              </a:cxn>
              <a:cxn ang="0">
                <a:pos x="connsiteX17751" y="connsiteY17751"/>
              </a:cxn>
              <a:cxn ang="0">
                <a:pos x="connsiteX17752" y="connsiteY17752"/>
              </a:cxn>
              <a:cxn ang="0">
                <a:pos x="connsiteX17753" y="connsiteY17753"/>
              </a:cxn>
              <a:cxn ang="0">
                <a:pos x="connsiteX17754" y="connsiteY17754"/>
              </a:cxn>
              <a:cxn ang="0">
                <a:pos x="connsiteX17755" y="connsiteY17755"/>
              </a:cxn>
              <a:cxn ang="0">
                <a:pos x="connsiteX17756" y="connsiteY17756"/>
              </a:cxn>
              <a:cxn ang="0">
                <a:pos x="connsiteX17757" y="connsiteY17757"/>
              </a:cxn>
              <a:cxn ang="0">
                <a:pos x="connsiteX17758" y="connsiteY17758"/>
              </a:cxn>
              <a:cxn ang="0">
                <a:pos x="connsiteX17759" y="connsiteY17759"/>
              </a:cxn>
              <a:cxn ang="0">
                <a:pos x="connsiteX17760" y="connsiteY17760"/>
              </a:cxn>
              <a:cxn ang="0">
                <a:pos x="connsiteX17761" y="connsiteY17761"/>
              </a:cxn>
              <a:cxn ang="0">
                <a:pos x="connsiteX17762" y="connsiteY17762"/>
              </a:cxn>
              <a:cxn ang="0">
                <a:pos x="connsiteX17763" y="connsiteY17763"/>
              </a:cxn>
              <a:cxn ang="0">
                <a:pos x="connsiteX17764" y="connsiteY17764"/>
              </a:cxn>
              <a:cxn ang="0">
                <a:pos x="connsiteX17765" y="connsiteY17765"/>
              </a:cxn>
              <a:cxn ang="0">
                <a:pos x="connsiteX17766" y="connsiteY17766"/>
              </a:cxn>
              <a:cxn ang="0">
                <a:pos x="connsiteX17767" y="connsiteY17767"/>
              </a:cxn>
              <a:cxn ang="0">
                <a:pos x="connsiteX17768" y="connsiteY17768"/>
              </a:cxn>
              <a:cxn ang="0">
                <a:pos x="connsiteX17769" y="connsiteY17769"/>
              </a:cxn>
              <a:cxn ang="0">
                <a:pos x="connsiteX17770" y="connsiteY17770"/>
              </a:cxn>
              <a:cxn ang="0">
                <a:pos x="connsiteX17771" y="connsiteY17771"/>
              </a:cxn>
              <a:cxn ang="0">
                <a:pos x="connsiteX17772" y="connsiteY17772"/>
              </a:cxn>
              <a:cxn ang="0">
                <a:pos x="connsiteX17773" y="connsiteY17773"/>
              </a:cxn>
              <a:cxn ang="0">
                <a:pos x="connsiteX17774" y="connsiteY17774"/>
              </a:cxn>
              <a:cxn ang="0">
                <a:pos x="connsiteX17775" y="connsiteY17775"/>
              </a:cxn>
              <a:cxn ang="0">
                <a:pos x="connsiteX17776" y="connsiteY17776"/>
              </a:cxn>
              <a:cxn ang="0">
                <a:pos x="connsiteX17777" y="connsiteY17777"/>
              </a:cxn>
              <a:cxn ang="0">
                <a:pos x="connsiteX17778" y="connsiteY17778"/>
              </a:cxn>
              <a:cxn ang="0">
                <a:pos x="connsiteX17779" y="connsiteY17779"/>
              </a:cxn>
              <a:cxn ang="0">
                <a:pos x="connsiteX17780" y="connsiteY17780"/>
              </a:cxn>
              <a:cxn ang="0">
                <a:pos x="connsiteX17781" y="connsiteY17781"/>
              </a:cxn>
              <a:cxn ang="0">
                <a:pos x="connsiteX17782" y="connsiteY17782"/>
              </a:cxn>
              <a:cxn ang="0">
                <a:pos x="connsiteX17783" y="connsiteY17783"/>
              </a:cxn>
              <a:cxn ang="0">
                <a:pos x="connsiteX17784" y="connsiteY17784"/>
              </a:cxn>
              <a:cxn ang="0">
                <a:pos x="connsiteX17785" y="connsiteY17785"/>
              </a:cxn>
              <a:cxn ang="0">
                <a:pos x="connsiteX17786" y="connsiteY17786"/>
              </a:cxn>
              <a:cxn ang="0">
                <a:pos x="connsiteX17787" y="connsiteY17787"/>
              </a:cxn>
              <a:cxn ang="0">
                <a:pos x="connsiteX17788" y="connsiteY17788"/>
              </a:cxn>
              <a:cxn ang="0">
                <a:pos x="connsiteX17789" y="connsiteY17789"/>
              </a:cxn>
              <a:cxn ang="0">
                <a:pos x="connsiteX17790" y="connsiteY17790"/>
              </a:cxn>
              <a:cxn ang="0">
                <a:pos x="connsiteX17791" y="connsiteY17791"/>
              </a:cxn>
              <a:cxn ang="0">
                <a:pos x="connsiteX17792" y="connsiteY17792"/>
              </a:cxn>
              <a:cxn ang="0">
                <a:pos x="connsiteX17793" y="connsiteY17793"/>
              </a:cxn>
              <a:cxn ang="0">
                <a:pos x="connsiteX17794" y="connsiteY17794"/>
              </a:cxn>
              <a:cxn ang="0">
                <a:pos x="connsiteX17795" y="connsiteY17795"/>
              </a:cxn>
              <a:cxn ang="0">
                <a:pos x="connsiteX17796" y="connsiteY17796"/>
              </a:cxn>
              <a:cxn ang="0">
                <a:pos x="connsiteX17797" y="connsiteY17797"/>
              </a:cxn>
              <a:cxn ang="0">
                <a:pos x="connsiteX17798" y="connsiteY17798"/>
              </a:cxn>
              <a:cxn ang="0">
                <a:pos x="connsiteX17799" y="connsiteY17799"/>
              </a:cxn>
              <a:cxn ang="0">
                <a:pos x="connsiteX17800" y="connsiteY17800"/>
              </a:cxn>
              <a:cxn ang="0">
                <a:pos x="connsiteX17801" y="connsiteY17801"/>
              </a:cxn>
              <a:cxn ang="0">
                <a:pos x="connsiteX17802" y="connsiteY17802"/>
              </a:cxn>
              <a:cxn ang="0">
                <a:pos x="connsiteX17803" y="connsiteY17803"/>
              </a:cxn>
              <a:cxn ang="0">
                <a:pos x="connsiteX17804" y="connsiteY17804"/>
              </a:cxn>
              <a:cxn ang="0">
                <a:pos x="connsiteX17805" y="connsiteY17805"/>
              </a:cxn>
              <a:cxn ang="0">
                <a:pos x="connsiteX17806" y="connsiteY17806"/>
              </a:cxn>
              <a:cxn ang="0">
                <a:pos x="connsiteX17807" y="connsiteY17807"/>
              </a:cxn>
              <a:cxn ang="0">
                <a:pos x="connsiteX17808" y="connsiteY17808"/>
              </a:cxn>
              <a:cxn ang="0">
                <a:pos x="connsiteX17809" y="connsiteY17809"/>
              </a:cxn>
              <a:cxn ang="0">
                <a:pos x="connsiteX17810" y="connsiteY17810"/>
              </a:cxn>
              <a:cxn ang="0">
                <a:pos x="connsiteX17811" y="connsiteY17811"/>
              </a:cxn>
              <a:cxn ang="0">
                <a:pos x="connsiteX17812" y="connsiteY17812"/>
              </a:cxn>
              <a:cxn ang="0">
                <a:pos x="connsiteX17813" y="connsiteY17813"/>
              </a:cxn>
              <a:cxn ang="0">
                <a:pos x="connsiteX17814" y="connsiteY17814"/>
              </a:cxn>
              <a:cxn ang="0">
                <a:pos x="connsiteX17815" y="connsiteY17815"/>
              </a:cxn>
              <a:cxn ang="0">
                <a:pos x="connsiteX17816" y="connsiteY17816"/>
              </a:cxn>
              <a:cxn ang="0">
                <a:pos x="connsiteX17817" y="connsiteY17817"/>
              </a:cxn>
              <a:cxn ang="0">
                <a:pos x="connsiteX17818" y="connsiteY17818"/>
              </a:cxn>
              <a:cxn ang="0">
                <a:pos x="connsiteX17819" y="connsiteY17819"/>
              </a:cxn>
              <a:cxn ang="0">
                <a:pos x="connsiteX17820" y="connsiteY17820"/>
              </a:cxn>
              <a:cxn ang="0">
                <a:pos x="connsiteX17821" y="connsiteY17821"/>
              </a:cxn>
              <a:cxn ang="0">
                <a:pos x="connsiteX17822" y="connsiteY17822"/>
              </a:cxn>
              <a:cxn ang="0">
                <a:pos x="connsiteX17823" y="connsiteY17823"/>
              </a:cxn>
              <a:cxn ang="0">
                <a:pos x="connsiteX17824" y="connsiteY17824"/>
              </a:cxn>
              <a:cxn ang="0">
                <a:pos x="connsiteX17825" y="connsiteY17825"/>
              </a:cxn>
              <a:cxn ang="0">
                <a:pos x="connsiteX17826" y="connsiteY17826"/>
              </a:cxn>
              <a:cxn ang="0">
                <a:pos x="connsiteX17827" y="connsiteY17827"/>
              </a:cxn>
              <a:cxn ang="0">
                <a:pos x="connsiteX17828" y="connsiteY17828"/>
              </a:cxn>
              <a:cxn ang="0">
                <a:pos x="connsiteX17829" y="connsiteY17829"/>
              </a:cxn>
              <a:cxn ang="0">
                <a:pos x="connsiteX17830" y="connsiteY17830"/>
              </a:cxn>
              <a:cxn ang="0">
                <a:pos x="connsiteX17831" y="connsiteY17831"/>
              </a:cxn>
              <a:cxn ang="0">
                <a:pos x="connsiteX17832" y="connsiteY17832"/>
              </a:cxn>
              <a:cxn ang="0">
                <a:pos x="connsiteX17833" y="connsiteY17833"/>
              </a:cxn>
              <a:cxn ang="0">
                <a:pos x="connsiteX17834" y="connsiteY17834"/>
              </a:cxn>
              <a:cxn ang="0">
                <a:pos x="connsiteX17835" y="connsiteY17835"/>
              </a:cxn>
              <a:cxn ang="0">
                <a:pos x="connsiteX17836" y="connsiteY17836"/>
              </a:cxn>
              <a:cxn ang="0">
                <a:pos x="connsiteX17837" y="connsiteY17837"/>
              </a:cxn>
              <a:cxn ang="0">
                <a:pos x="connsiteX17838" y="connsiteY17838"/>
              </a:cxn>
              <a:cxn ang="0">
                <a:pos x="connsiteX17839" y="connsiteY17839"/>
              </a:cxn>
              <a:cxn ang="0">
                <a:pos x="connsiteX17840" y="connsiteY17840"/>
              </a:cxn>
              <a:cxn ang="0">
                <a:pos x="connsiteX17841" y="connsiteY17841"/>
              </a:cxn>
              <a:cxn ang="0">
                <a:pos x="connsiteX17842" y="connsiteY17842"/>
              </a:cxn>
              <a:cxn ang="0">
                <a:pos x="connsiteX17843" y="connsiteY17843"/>
              </a:cxn>
              <a:cxn ang="0">
                <a:pos x="connsiteX17844" y="connsiteY17844"/>
              </a:cxn>
              <a:cxn ang="0">
                <a:pos x="connsiteX17845" y="connsiteY17845"/>
              </a:cxn>
              <a:cxn ang="0">
                <a:pos x="connsiteX17846" y="connsiteY17846"/>
              </a:cxn>
              <a:cxn ang="0">
                <a:pos x="connsiteX17847" y="connsiteY17847"/>
              </a:cxn>
              <a:cxn ang="0">
                <a:pos x="connsiteX17848" y="connsiteY17848"/>
              </a:cxn>
              <a:cxn ang="0">
                <a:pos x="connsiteX17849" y="connsiteY17849"/>
              </a:cxn>
              <a:cxn ang="0">
                <a:pos x="connsiteX17850" y="connsiteY17850"/>
              </a:cxn>
              <a:cxn ang="0">
                <a:pos x="connsiteX17851" y="connsiteY17851"/>
              </a:cxn>
              <a:cxn ang="0">
                <a:pos x="connsiteX17852" y="connsiteY17852"/>
              </a:cxn>
              <a:cxn ang="0">
                <a:pos x="connsiteX17853" y="connsiteY17853"/>
              </a:cxn>
              <a:cxn ang="0">
                <a:pos x="connsiteX17854" y="connsiteY17854"/>
              </a:cxn>
              <a:cxn ang="0">
                <a:pos x="connsiteX17855" y="connsiteY17855"/>
              </a:cxn>
              <a:cxn ang="0">
                <a:pos x="connsiteX17856" y="connsiteY17856"/>
              </a:cxn>
              <a:cxn ang="0">
                <a:pos x="connsiteX17857" y="connsiteY17857"/>
              </a:cxn>
              <a:cxn ang="0">
                <a:pos x="connsiteX17858" y="connsiteY17858"/>
              </a:cxn>
              <a:cxn ang="0">
                <a:pos x="connsiteX17859" y="connsiteY17859"/>
              </a:cxn>
              <a:cxn ang="0">
                <a:pos x="connsiteX17860" y="connsiteY17860"/>
              </a:cxn>
              <a:cxn ang="0">
                <a:pos x="connsiteX17861" y="connsiteY17861"/>
              </a:cxn>
              <a:cxn ang="0">
                <a:pos x="connsiteX17862" y="connsiteY17862"/>
              </a:cxn>
              <a:cxn ang="0">
                <a:pos x="connsiteX17863" y="connsiteY17863"/>
              </a:cxn>
              <a:cxn ang="0">
                <a:pos x="connsiteX17864" y="connsiteY17864"/>
              </a:cxn>
              <a:cxn ang="0">
                <a:pos x="connsiteX17865" y="connsiteY17865"/>
              </a:cxn>
              <a:cxn ang="0">
                <a:pos x="connsiteX17866" y="connsiteY17866"/>
              </a:cxn>
              <a:cxn ang="0">
                <a:pos x="connsiteX17867" y="connsiteY17867"/>
              </a:cxn>
              <a:cxn ang="0">
                <a:pos x="connsiteX17868" y="connsiteY17868"/>
              </a:cxn>
              <a:cxn ang="0">
                <a:pos x="connsiteX17869" y="connsiteY17869"/>
              </a:cxn>
              <a:cxn ang="0">
                <a:pos x="connsiteX17870" y="connsiteY17870"/>
              </a:cxn>
              <a:cxn ang="0">
                <a:pos x="connsiteX17871" y="connsiteY17871"/>
              </a:cxn>
              <a:cxn ang="0">
                <a:pos x="connsiteX17872" y="connsiteY17872"/>
              </a:cxn>
              <a:cxn ang="0">
                <a:pos x="connsiteX17873" y="connsiteY17873"/>
              </a:cxn>
              <a:cxn ang="0">
                <a:pos x="connsiteX17874" y="connsiteY17874"/>
              </a:cxn>
              <a:cxn ang="0">
                <a:pos x="connsiteX17875" y="connsiteY17875"/>
              </a:cxn>
              <a:cxn ang="0">
                <a:pos x="connsiteX17876" y="connsiteY17876"/>
              </a:cxn>
              <a:cxn ang="0">
                <a:pos x="connsiteX17877" y="connsiteY17877"/>
              </a:cxn>
              <a:cxn ang="0">
                <a:pos x="connsiteX17878" y="connsiteY17878"/>
              </a:cxn>
              <a:cxn ang="0">
                <a:pos x="connsiteX17879" y="connsiteY17879"/>
              </a:cxn>
              <a:cxn ang="0">
                <a:pos x="connsiteX17880" y="connsiteY17880"/>
              </a:cxn>
              <a:cxn ang="0">
                <a:pos x="connsiteX17881" y="connsiteY17881"/>
              </a:cxn>
              <a:cxn ang="0">
                <a:pos x="connsiteX17882" y="connsiteY17882"/>
              </a:cxn>
              <a:cxn ang="0">
                <a:pos x="connsiteX17883" y="connsiteY17883"/>
              </a:cxn>
              <a:cxn ang="0">
                <a:pos x="connsiteX17884" y="connsiteY17884"/>
              </a:cxn>
              <a:cxn ang="0">
                <a:pos x="connsiteX17885" y="connsiteY17885"/>
              </a:cxn>
              <a:cxn ang="0">
                <a:pos x="connsiteX17886" y="connsiteY17886"/>
              </a:cxn>
              <a:cxn ang="0">
                <a:pos x="connsiteX17887" y="connsiteY17887"/>
              </a:cxn>
              <a:cxn ang="0">
                <a:pos x="connsiteX17888" y="connsiteY17888"/>
              </a:cxn>
              <a:cxn ang="0">
                <a:pos x="connsiteX17889" y="connsiteY17889"/>
              </a:cxn>
              <a:cxn ang="0">
                <a:pos x="connsiteX17890" y="connsiteY17890"/>
              </a:cxn>
              <a:cxn ang="0">
                <a:pos x="connsiteX17891" y="connsiteY17891"/>
              </a:cxn>
              <a:cxn ang="0">
                <a:pos x="connsiteX17892" y="connsiteY17892"/>
              </a:cxn>
              <a:cxn ang="0">
                <a:pos x="connsiteX17893" y="connsiteY17893"/>
              </a:cxn>
              <a:cxn ang="0">
                <a:pos x="connsiteX17894" y="connsiteY17894"/>
              </a:cxn>
              <a:cxn ang="0">
                <a:pos x="connsiteX17895" y="connsiteY17895"/>
              </a:cxn>
              <a:cxn ang="0">
                <a:pos x="connsiteX17896" y="connsiteY17896"/>
              </a:cxn>
              <a:cxn ang="0">
                <a:pos x="connsiteX17897" y="connsiteY17897"/>
              </a:cxn>
              <a:cxn ang="0">
                <a:pos x="connsiteX17898" y="connsiteY17898"/>
              </a:cxn>
              <a:cxn ang="0">
                <a:pos x="connsiteX17899" y="connsiteY17899"/>
              </a:cxn>
              <a:cxn ang="0">
                <a:pos x="connsiteX17900" y="connsiteY17900"/>
              </a:cxn>
              <a:cxn ang="0">
                <a:pos x="connsiteX17901" y="connsiteY17901"/>
              </a:cxn>
              <a:cxn ang="0">
                <a:pos x="connsiteX17902" y="connsiteY17902"/>
              </a:cxn>
              <a:cxn ang="0">
                <a:pos x="connsiteX17903" y="connsiteY17903"/>
              </a:cxn>
              <a:cxn ang="0">
                <a:pos x="connsiteX17904" y="connsiteY17904"/>
              </a:cxn>
              <a:cxn ang="0">
                <a:pos x="connsiteX17905" y="connsiteY17905"/>
              </a:cxn>
              <a:cxn ang="0">
                <a:pos x="connsiteX17906" y="connsiteY17906"/>
              </a:cxn>
              <a:cxn ang="0">
                <a:pos x="connsiteX17907" y="connsiteY17907"/>
              </a:cxn>
              <a:cxn ang="0">
                <a:pos x="connsiteX17908" y="connsiteY17908"/>
              </a:cxn>
              <a:cxn ang="0">
                <a:pos x="connsiteX17909" y="connsiteY17909"/>
              </a:cxn>
              <a:cxn ang="0">
                <a:pos x="connsiteX17910" y="connsiteY17910"/>
              </a:cxn>
              <a:cxn ang="0">
                <a:pos x="connsiteX17911" y="connsiteY17911"/>
              </a:cxn>
              <a:cxn ang="0">
                <a:pos x="connsiteX17912" y="connsiteY17912"/>
              </a:cxn>
              <a:cxn ang="0">
                <a:pos x="connsiteX17913" y="connsiteY17913"/>
              </a:cxn>
              <a:cxn ang="0">
                <a:pos x="connsiteX17914" y="connsiteY17914"/>
              </a:cxn>
              <a:cxn ang="0">
                <a:pos x="connsiteX17915" y="connsiteY17915"/>
              </a:cxn>
              <a:cxn ang="0">
                <a:pos x="connsiteX17916" y="connsiteY17916"/>
              </a:cxn>
              <a:cxn ang="0">
                <a:pos x="connsiteX17917" y="connsiteY17917"/>
              </a:cxn>
              <a:cxn ang="0">
                <a:pos x="connsiteX17918" y="connsiteY17918"/>
              </a:cxn>
              <a:cxn ang="0">
                <a:pos x="connsiteX17919" y="connsiteY17919"/>
              </a:cxn>
              <a:cxn ang="0">
                <a:pos x="connsiteX17920" y="connsiteY17920"/>
              </a:cxn>
              <a:cxn ang="0">
                <a:pos x="connsiteX17921" y="connsiteY17921"/>
              </a:cxn>
              <a:cxn ang="0">
                <a:pos x="connsiteX17922" y="connsiteY17922"/>
              </a:cxn>
              <a:cxn ang="0">
                <a:pos x="connsiteX17923" y="connsiteY17923"/>
              </a:cxn>
              <a:cxn ang="0">
                <a:pos x="connsiteX17924" y="connsiteY17924"/>
              </a:cxn>
              <a:cxn ang="0">
                <a:pos x="connsiteX17925" y="connsiteY17925"/>
              </a:cxn>
              <a:cxn ang="0">
                <a:pos x="connsiteX17926" y="connsiteY17926"/>
              </a:cxn>
              <a:cxn ang="0">
                <a:pos x="connsiteX17927" y="connsiteY17927"/>
              </a:cxn>
              <a:cxn ang="0">
                <a:pos x="connsiteX17928" y="connsiteY17928"/>
              </a:cxn>
              <a:cxn ang="0">
                <a:pos x="connsiteX17929" y="connsiteY17929"/>
              </a:cxn>
              <a:cxn ang="0">
                <a:pos x="connsiteX17930" y="connsiteY17930"/>
              </a:cxn>
              <a:cxn ang="0">
                <a:pos x="connsiteX17931" y="connsiteY17931"/>
              </a:cxn>
              <a:cxn ang="0">
                <a:pos x="connsiteX17932" y="connsiteY17932"/>
              </a:cxn>
              <a:cxn ang="0">
                <a:pos x="connsiteX17933" y="connsiteY17933"/>
              </a:cxn>
              <a:cxn ang="0">
                <a:pos x="connsiteX17934" y="connsiteY17934"/>
              </a:cxn>
              <a:cxn ang="0">
                <a:pos x="connsiteX17935" y="connsiteY17935"/>
              </a:cxn>
              <a:cxn ang="0">
                <a:pos x="connsiteX17936" y="connsiteY17936"/>
              </a:cxn>
              <a:cxn ang="0">
                <a:pos x="connsiteX17937" y="connsiteY17937"/>
              </a:cxn>
              <a:cxn ang="0">
                <a:pos x="connsiteX17938" y="connsiteY17938"/>
              </a:cxn>
              <a:cxn ang="0">
                <a:pos x="connsiteX17939" y="connsiteY17939"/>
              </a:cxn>
              <a:cxn ang="0">
                <a:pos x="connsiteX17940" y="connsiteY17940"/>
              </a:cxn>
              <a:cxn ang="0">
                <a:pos x="connsiteX17941" y="connsiteY17941"/>
              </a:cxn>
              <a:cxn ang="0">
                <a:pos x="connsiteX17942" y="connsiteY17942"/>
              </a:cxn>
              <a:cxn ang="0">
                <a:pos x="connsiteX17943" y="connsiteY17943"/>
              </a:cxn>
              <a:cxn ang="0">
                <a:pos x="connsiteX17944" y="connsiteY17944"/>
              </a:cxn>
              <a:cxn ang="0">
                <a:pos x="connsiteX17945" y="connsiteY17945"/>
              </a:cxn>
              <a:cxn ang="0">
                <a:pos x="connsiteX17946" y="connsiteY17946"/>
              </a:cxn>
              <a:cxn ang="0">
                <a:pos x="connsiteX17947" y="connsiteY17947"/>
              </a:cxn>
              <a:cxn ang="0">
                <a:pos x="connsiteX17948" y="connsiteY17948"/>
              </a:cxn>
              <a:cxn ang="0">
                <a:pos x="connsiteX17949" y="connsiteY17949"/>
              </a:cxn>
              <a:cxn ang="0">
                <a:pos x="connsiteX17950" y="connsiteY17950"/>
              </a:cxn>
              <a:cxn ang="0">
                <a:pos x="connsiteX17951" y="connsiteY17951"/>
              </a:cxn>
              <a:cxn ang="0">
                <a:pos x="connsiteX17952" y="connsiteY17952"/>
              </a:cxn>
              <a:cxn ang="0">
                <a:pos x="connsiteX17953" y="connsiteY17953"/>
              </a:cxn>
              <a:cxn ang="0">
                <a:pos x="connsiteX17954" y="connsiteY17954"/>
              </a:cxn>
              <a:cxn ang="0">
                <a:pos x="connsiteX17955" y="connsiteY17955"/>
              </a:cxn>
              <a:cxn ang="0">
                <a:pos x="connsiteX17956" y="connsiteY17956"/>
              </a:cxn>
              <a:cxn ang="0">
                <a:pos x="connsiteX17957" y="connsiteY17957"/>
              </a:cxn>
              <a:cxn ang="0">
                <a:pos x="connsiteX17958" y="connsiteY17958"/>
              </a:cxn>
              <a:cxn ang="0">
                <a:pos x="connsiteX17959" y="connsiteY17959"/>
              </a:cxn>
              <a:cxn ang="0">
                <a:pos x="connsiteX17960" y="connsiteY17960"/>
              </a:cxn>
              <a:cxn ang="0">
                <a:pos x="connsiteX17961" y="connsiteY17961"/>
              </a:cxn>
              <a:cxn ang="0">
                <a:pos x="connsiteX17962" y="connsiteY17962"/>
              </a:cxn>
              <a:cxn ang="0">
                <a:pos x="connsiteX17963" y="connsiteY17963"/>
              </a:cxn>
              <a:cxn ang="0">
                <a:pos x="connsiteX17964" y="connsiteY17964"/>
              </a:cxn>
              <a:cxn ang="0">
                <a:pos x="connsiteX17965" y="connsiteY17965"/>
              </a:cxn>
              <a:cxn ang="0">
                <a:pos x="connsiteX17966" y="connsiteY17966"/>
              </a:cxn>
              <a:cxn ang="0">
                <a:pos x="connsiteX17967" y="connsiteY17967"/>
              </a:cxn>
              <a:cxn ang="0">
                <a:pos x="connsiteX17968" y="connsiteY17968"/>
              </a:cxn>
              <a:cxn ang="0">
                <a:pos x="connsiteX17969" y="connsiteY17969"/>
              </a:cxn>
              <a:cxn ang="0">
                <a:pos x="connsiteX17970" y="connsiteY17970"/>
              </a:cxn>
              <a:cxn ang="0">
                <a:pos x="connsiteX17971" y="connsiteY17971"/>
              </a:cxn>
              <a:cxn ang="0">
                <a:pos x="connsiteX17972" y="connsiteY17972"/>
              </a:cxn>
              <a:cxn ang="0">
                <a:pos x="connsiteX17973" y="connsiteY17973"/>
              </a:cxn>
              <a:cxn ang="0">
                <a:pos x="connsiteX17974" y="connsiteY17974"/>
              </a:cxn>
              <a:cxn ang="0">
                <a:pos x="connsiteX17975" y="connsiteY17975"/>
              </a:cxn>
              <a:cxn ang="0">
                <a:pos x="connsiteX17976" y="connsiteY17976"/>
              </a:cxn>
              <a:cxn ang="0">
                <a:pos x="connsiteX17977" y="connsiteY17977"/>
              </a:cxn>
              <a:cxn ang="0">
                <a:pos x="connsiteX17978" y="connsiteY17978"/>
              </a:cxn>
              <a:cxn ang="0">
                <a:pos x="connsiteX17979" y="connsiteY17979"/>
              </a:cxn>
              <a:cxn ang="0">
                <a:pos x="connsiteX17980" y="connsiteY17980"/>
              </a:cxn>
              <a:cxn ang="0">
                <a:pos x="connsiteX17981" y="connsiteY17981"/>
              </a:cxn>
              <a:cxn ang="0">
                <a:pos x="connsiteX17982" y="connsiteY17982"/>
              </a:cxn>
              <a:cxn ang="0">
                <a:pos x="connsiteX17983" y="connsiteY17983"/>
              </a:cxn>
              <a:cxn ang="0">
                <a:pos x="connsiteX17984" y="connsiteY17984"/>
              </a:cxn>
              <a:cxn ang="0">
                <a:pos x="connsiteX17985" y="connsiteY17985"/>
              </a:cxn>
              <a:cxn ang="0">
                <a:pos x="connsiteX17986" y="connsiteY17986"/>
              </a:cxn>
              <a:cxn ang="0">
                <a:pos x="connsiteX17987" y="connsiteY17987"/>
              </a:cxn>
              <a:cxn ang="0">
                <a:pos x="connsiteX17988" y="connsiteY17988"/>
              </a:cxn>
              <a:cxn ang="0">
                <a:pos x="connsiteX17989" y="connsiteY17989"/>
              </a:cxn>
              <a:cxn ang="0">
                <a:pos x="connsiteX17990" y="connsiteY17990"/>
              </a:cxn>
              <a:cxn ang="0">
                <a:pos x="connsiteX17991" y="connsiteY17991"/>
              </a:cxn>
              <a:cxn ang="0">
                <a:pos x="connsiteX17992" y="connsiteY17992"/>
              </a:cxn>
              <a:cxn ang="0">
                <a:pos x="connsiteX17993" y="connsiteY17993"/>
              </a:cxn>
              <a:cxn ang="0">
                <a:pos x="connsiteX17994" y="connsiteY17994"/>
              </a:cxn>
              <a:cxn ang="0">
                <a:pos x="connsiteX17995" y="connsiteY17995"/>
              </a:cxn>
              <a:cxn ang="0">
                <a:pos x="connsiteX17996" y="connsiteY17996"/>
              </a:cxn>
              <a:cxn ang="0">
                <a:pos x="connsiteX17997" y="connsiteY17997"/>
              </a:cxn>
              <a:cxn ang="0">
                <a:pos x="connsiteX17998" y="connsiteY17998"/>
              </a:cxn>
              <a:cxn ang="0">
                <a:pos x="connsiteX17999" y="connsiteY17999"/>
              </a:cxn>
              <a:cxn ang="0">
                <a:pos x="connsiteX18000" y="connsiteY18000"/>
              </a:cxn>
              <a:cxn ang="0">
                <a:pos x="connsiteX18001" y="connsiteY18001"/>
              </a:cxn>
              <a:cxn ang="0">
                <a:pos x="connsiteX18002" y="connsiteY18002"/>
              </a:cxn>
              <a:cxn ang="0">
                <a:pos x="connsiteX18003" y="connsiteY18003"/>
              </a:cxn>
              <a:cxn ang="0">
                <a:pos x="connsiteX18004" y="connsiteY18004"/>
              </a:cxn>
              <a:cxn ang="0">
                <a:pos x="connsiteX18005" y="connsiteY18005"/>
              </a:cxn>
              <a:cxn ang="0">
                <a:pos x="connsiteX18006" y="connsiteY18006"/>
              </a:cxn>
              <a:cxn ang="0">
                <a:pos x="connsiteX18007" y="connsiteY18007"/>
              </a:cxn>
              <a:cxn ang="0">
                <a:pos x="connsiteX18008" y="connsiteY18008"/>
              </a:cxn>
              <a:cxn ang="0">
                <a:pos x="connsiteX18009" y="connsiteY18009"/>
              </a:cxn>
              <a:cxn ang="0">
                <a:pos x="connsiteX18010" y="connsiteY18010"/>
              </a:cxn>
              <a:cxn ang="0">
                <a:pos x="connsiteX18011" y="connsiteY18011"/>
              </a:cxn>
              <a:cxn ang="0">
                <a:pos x="connsiteX18012" y="connsiteY18012"/>
              </a:cxn>
              <a:cxn ang="0">
                <a:pos x="connsiteX18013" y="connsiteY18013"/>
              </a:cxn>
              <a:cxn ang="0">
                <a:pos x="connsiteX18014" y="connsiteY18014"/>
              </a:cxn>
              <a:cxn ang="0">
                <a:pos x="connsiteX18015" y="connsiteY18015"/>
              </a:cxn>
              <a:cxn ang="0">
                <a:pos x="connsiteX18016" y="connsiteY18016"/>
              </a:cxn>
              <a:cxn ang="0">
                <a:pos x="connsiteX18017" y="connsiteY18017"/>
              </a:cxn>
              <a:cxn ang="0">
                <a:pos x="connsiteX18018" y="connsiteY18018"/>
              </a:cxn>
              <a:cxn ang="0">
                <a:pos x="connsiteX18019" y="connsiteY18019"/>
              </a:cxn>
              <a:cxn ang="0">
                <a:pos x="connsiteX18020" y="connsiteY18020"/>
              </a:cxn>
              <a:cxn ang="0">
                <a:pos x="connsiteX18021" y="connsiteY18021"/>
              </a:cxn>
              <a:cxn ang="0">
                <a:pos x="connsiteX18022" y="connsiteY18022"/>
              </a:cxn>
              <a:cxn ang="0">
                <a:pos x="connsiteX18023" y="connsiteY18023"/>
              </a:cxn>
              <a:cxn ang="0">
                <a:pos x="connsiteX18024" y="connsiteY18024"/>
              </a:cxn>
              <a:cxn ang="0">
                <a:pos x="connsiteX18025" y="connsiteY18025"/>
              </a:cxn>
              <a:cxn ang="0">
                <a:pos x="connsiteX18026" y="connsiteY18026"/>
              </a:cxn>
              <a:cxn ang="0">
                <a:pos x="connsiteX18027" y="connsiteY18027"/>
              </a:cxn>
              <a:cxn ang="0">
                <a:pos x="connsiteX18028" y="connsiteY18028"/>
              </a:cxn>
              <a:cxn ang="0">
                <a:pos x="connsiteX18029" y="connsiteY18029"/>
              </a:cxn>
              <a:cxn ang="0">
                <a:pos x="connsiteX18030" y="connsiteY18030"/>
              </a:cxn>
              <a:cxn ang="0">
                <a:pos x="connsiteX18031" y="connsiteY18031"/>
              </a:cxn>
              <a:cxn ang="0">
                <a:pos x="connsiteX18032" y="connsiteY18032"/>
              </a:cxn>
              <a:cxn ang="0">
                <a:pos x="connsiteX18033" y="connsiteY18033"/>
              </a:cxn>
              <a:cxn ang="0">
                <a:pos x="connsiteX18034" y="connsiteY18034"/>
              </a:cxn>
              <a:cxn ang="0">
                <a:pos x="connsiteX18035" y="connsiteY18035"/>
              </a:cxn>
              <a:cxn ang="0">
                <a:pos x="connsiteX18036" y="connsiteY18036"/>
              </a:cxn>
              <a:cxn ang="0">
                <a:pos x="connsiteX18037" y="connsiteY18037"/>
              </a:cxn>
              <a:cxn ang="0">
                <a:pos x="connsiteX18038" y="connsiteY18038"/>
              </a:cxn>
              <a:cxn ang="0">
                <a:pos x="connsiteX18039" y="connsiteY18039"/>
              </a:cxn>
              <a:cxn ang="0">
                <a:pos x="connsiteX18040" y="connsiteY18040"/>
              </a:cxn>
              <a:cxn ang="0">
                <a:pos x="connsiteX18041" y="connsiteY18041"/>
              </a:cxn>
              <a:cxn ang="0">
                <a:pos x="connsiteX18042" y="connsiteY18042"/>
              </a:cxn>
              <a:cxn ang="0">
                <a:pos x="connsiteX18043" y="connsiteY18043"/>
              </a:cxn>
              <a:cxn ang="0">
                <a:pos x="connsiteX18044" y="connsiteY18044"/>
              </a:cxn>
              <a:cxn ang="0">
                <a:pos x="connsiteX18045" y="connsiteY18045"/>
              </a:cxn>
              <a:cxn ang="0">
                <a:pos x="connsiteX18046" y="connsiteY18046"/>
              </a:cxn>
              <a:cxn ang="0">
                <a:pos x="connsiteX18047" y="connsiteY18047"/>
              </a:cxn>
              <a:cxn ang="0">
                <a:pos x="connsiteX18048" y="connsiteY18048"/>
              </a:cxn>
              <a:cxn ang="0">
                <a:pos x="connsiteX18049" y="connsiteY18049"/>
              </a:cxn>
              <a:cxn ang="0">
                <a:pos x="connsiteX18050" y="connsiteY18050"/>
              </a:cxn>
              <a:cxn ang="0">
                <a:pos x="connsiteX18051" y="connsiteY18051"/>
              </a:cxn>
              <a:cxn ang="0">
                <a:pos x="connsiteX18052" y="connsiteY18052"/>
              </a:cxn>
              <a:cxn ang="0">
                <a:pos x="connsiteX18053" y="connsiteY18053"/>
              </a:cxn>
              <a:cxn ang="0">
                <a:pos x="connsiteX18054" y="connsiteY18054"/>
              </a:cxn>
              <a:cxn ang="0">
                <a:pos x="connsiteX18055" y="connsiteY18055"/>
              </a:cxn>
              <a:cxn ang="0">
                <a:pos x="connsiteX18056" y="connsiteY18056"/>
              </a:cxn>
              <a:cxn ang="0">
                <a:pos x="connsiteX18057" y="connsiteY18057"/>
              </a:cxn>
              <a:cxn ang="0">
                <a:pos x="connsiteX18058" y="connsiteY18058"/>
              </a:cxn>
              <a:cxn ang="0">
                <a:pos x="connsiteX18059" y="connsiteY18059"/>
              </a:cxn>
              <a:cxn ang="0">
                <a:pos x="connsiteX18060" y="connsiteY18060"/>
              </a:cxn>
              <a:cxn ang="0">
                <a:pos x="connsiteX18061" y="connsiteY18061"/>
              </a:cxn>
              <a:cxn ang="0">
                <a:pos x="connsiteX18062" y="connsiteY18062"/>
              </a:cxn>
              <a:cxn ang="0">
                <a:pos x="connsiteX18063" y="connsiteY18063"/>
              </a:cxn>
              <a:cxn ang="0">
                <a:pos x="connsiteX18064" y="connsiteY18064"/>
              </a:cxn>
              <a:cxn ang="0">
                <a:pos x="connsiteX18065" y="connsiteY18065"/>
              </a:cxn>
              <a:cxn ang="0">
                <a:pos x="connsiteX18066" y="connsiteY18066"/>
              </a:cxn>
              <a:cxn ang="0">
                <a:pos x="connsiteX18067" y="connsiteY18067"/>
              </a:cxn>
              <a:cxn ang="0">
                <a:pos x="connsiteX18068" y="connsiteY18068"/>
              </a:cxn>
              <a:cxn ang="0">
                <a:pos x="connsiteX18069" y="connsiteY18069"/>
              </a:cxn>
              <a:cxn ang="0">
                <a:pos x="connsiteX18070" y="connsiteY18070"/>
              </a:cxn>
              <a:cxn ang="0">
                <a:pos x="connsiteX18071" y="connsiteY18071"/>
              </a:cxn>
              <a:cxn ang="0">
                <a:pos x="connsiteX18072" y="connsiteY18072"/>
              </a:cxn>
              <a:cxn ang="0">
                <a:pos x="connsiteX18073" y="connsiteY18073"/>
              </a:cxn>
              <a:cxn ang="0">
                <a:pos x="connsiteX18074" y="connsiteY18074"/>
              </a:cxn>
              <a:cxn ang="0">
                <a:pos x="connsiteX18075" y="connsiteY18075"/>
              </a:cxn>
              <a:cxn ang="0">
                <a:pos x="connsiteX18076" y="connsiteY18076"/>
              </a:cxn>
              <a:cxn ang="0">
                <a:pos x="connsiteX18077" y="connsiteY18077"/>
              </a:cxn>
              <a:cxn ang="0">
                <a:pos x="connsiteX18078" y="connsiteY18078"/>
              </a:cxn>
              <a:cxn ang="0">
                <a:pos x="connsiteX18079" y="connsiteY18079"/>
              </a:cxn>
              <a:cxn ang="0">
                <a:pos x="connsiteX18080" y="connsiteY18080"/>
              </a:cxn>
              <a:cxn ang="0">
                <a:pos x="connsiteX18081" y="connsiteY18081"/>
              </a:cxn>
              <a:cxn ang="0">
                <a:pos x="connsiteX18082" y="connsiteY18082"/>
              </a:cxn>
              <a:cxn ang="0">
                <a:pos x="connsiteX18083" y="connsiteY18083"/>
              </a:cxn>
              <a:cxn ang="0">
                <a:pos x="connsiteX18084" y="connsiteY18084"/>
              </a:cxn>
              <a:cxn ang="0">
                <a:pos x="connsiteX18085" y="connsiteY18085"/>
              </a:cxn>
              <a:cxn ang="0">
                <a:pos x="connsiteX18086" y="connsiteY18086"/>
              </a:cxn>
              <a:cxn ang="0">
                <a:pos x="connsiteX18087" y="connsiteY18087"/>
              </a:cxn>
              <a:cxn ang="0">
                <a:pos x="connsiteX18088" y="connsiteY18088"/>
              </a:cxn>
              <a:cxn ang="0">
                <a:pos x="connsiteX18089" y="connsiteY18089"/>
              </a:cxn>
              <a:cxn ang="0">
                <a:pos x="connsiteX18090" y="connsiteY18090"/>
              </a:cxn>
              <a:cxn ang="0">
                <a:pos x="connsiteX18091" y="connsiteY18091"/>
              </a:cxn>
              <a:cxn ang="0">
                <a:pos x="connsiteX18092" y="connsiteY18092"/>
              </a:cxn>
              <a:cxn ang="0">
                <a:pos x="connsiteX18093" y="connsiteY18093"/>
              </a:cxn>
              <a:cxn ang="0">
                <a:pos x="connsiteX18094" y="connsiteY18094"/>
              </a:cxn>
              <a:cxn ang="0">
                <a:pos x="connsiteX18095" y="connsiteY18095"/>
              </a:cxn>
              <a:cxn ang="0">
                <a:pos x="connsiteX18096" y="connsiteY18096"/>
              </a:cxn>
              <a:cxn ang="0">
                <a:pos x="connsiteX18097" y="connsiteY18097"/>
              </a:cxn>
              <a:cxn ang="0">
                <a:pos x="connsiteX18098" y="connsiteY18098"/>
              </a:cxn>
              <a:cxn ang="0">
                <a:pos x="connsiteX18099" y="connsiteY18099"/>
              </a:cxn>
              <a:cxn ang="0">
                <a:pos x="connsiteX18100" y="connsiteY18100"/>
              </a:cxn>
              <a:cxn ang="0">
                <a:pos x="connsiteX18101" y="connsiteY18101"/>
              </a:cxn>
              <a:cxn ang="0">
                <a:pos x="connsiteX18102" y="connsiteY18102"/>
              </a:cxn>
              <a:cxn ang="0">
                <a:pos x="connsiteX18103" y="connsiteY18103"/>
              </a:cxn>
              <a:cxn ang="0">
                <a:pos x="connsiteX18104" y="connsiteY18104"/>
              </a:cxn>
              <a:cxn ang="0">
                <a:pos x="connsiteX18105" y="connsiteY18105"/>
              </a:cxn>
              <a:cxn ang="0">
                <a:pos x="connsiteX18106" y="connsiteY18106"/>
              </a:cxn>
              <a:cxn ang="0">
                <a:pos x="connsiteX18107" y="connsiteY18107"/>
              </a:cxn>
              <a:cxn ang="0">
                <a:pos x="connsiteX18108" y="connsiteY18108"/>
              </a:cxn>
              <a:cxn ang="0">
                <a:pos x="connsiteX18109" y="connsiteY18109"/>
              </a:cxn>
              <a:cxn ang="0">
                <a:pos x="connsiteX18110" y="connsiteY18110"/>
              </a:cxn>
              <a:cxn ang="0">
                <a:pos x="connsiteX18111" y="connsiteY18111"/>
              </a:cxn>
              <a:cxn ang="0">
                <a:pos x="connsiteX18112" y="connsiteY18112"/>
              </a:cxn>
              <a:cxn ang="0">
                <a:pos x="connsiteX18113" y="connsiteY18113"/>
              </a:cxn>
              <a:cxn ang="0">
                <a:pos x="connsiteX18114" y="connsiteY18114"/>
              </a:cxn>
              <a:cxn ang="0">
                <a:pos x="connsiteX18115" y="connsiteY18115"/>
              </a:cxn>
              <a:cxn ang="0">
                <a:pos x="connsiteX18116" y="connsiteY18116"/>
              </a:cxn>
              <a:cxn ang="0">
                <a:pos x="connsiteX18117" y="connsiteY18117"/>
              </a:cxn>
              <a:cxn ang="0">
                <a:pos x="connsiteX18118" y="connsiteY18118"/>
              </a:cxn>
              <a:cxn ang="0">
                <a:pos x="connsiteX18119" y="connsiteY18119"/>
              </a:cxn>
              <a:cxn ang="0">
                <a:pos x="connsiteX18120" y="connsiteY18120"/>
              </a:cxn>
              <a:cxn ang="0">
                <a:pos x="connsiteX18121" y="connsiteY18121"/>
              </a:cxn>
              <a:cxn ang="0">
                <a:pos x="connsiteX18122" y="connsiteY18122"/>
              </a:cxn>
              <a:cxn ang="0">
                <a:pos x="connsiteX18123" y="connsiteY18123"/>
              </a:cxn>
              <a:cxn ang="0">
                <a:pos x="connsiteX18124" y="connsiteY18124"/>
              </a:cxn>
              <a:cxn ang="0">
                <a:pos x="connsiteX18125" y="connsiteY18125"/>
              </a:cxn>
              <a:cxn ang="0">
                <a:pos x="connsiteX18126" y="connsiteY18126"/>
              </a:cxn>
              <a:cxn ang="0">
                <a:pos x="connsiteX18127" y="connsiteY18127"/>
              </a:cxn>
              <a:cxn ang="0">
                <a:pos x="connsiteX18128" y="connsiteY18128"/>
              </a:cxn>
              <a:cxn ang="0">
                <a:pos x="connsiteX18129" y="connsiteY18129"/>
              </a:cxn>
              <a:cxn ang="0">
                <a:pos x="connsiteX18130" y="connsiteY18130"/>
              </a:cxn>
              <a:cxn ang="0">
                <a:pos x="connsiteX18131" y="connsiteY18131"/>
              </a:cxn>
              <a:cxn ang="0">
                <a:pos x="connsiteX18132" y="connsiteY18132"/>
              </a:cxn>
              <a:cxn ang="0">
                <a:pos x="connsiteX18133" y="connsiteY18133"/>
              </a:cxn>
              <a:cxn ang="0">
                <a:pos x="connsiteX18134" y="connsiteY18134"/>
              </a:cxn>
              <a:cxn ang="0">
                <a:pos x="connsiteX18135" y="connsiteY18135"/>
              </a:cxn>
              <a:cxn ang="0">
                <a:pos x="connsiteX18136" y="connsiteY18136"/>
              </a:cxn>
              <a:cxn ang="0">
                <a:pos x="connsiteX18137" y="connsiteY18137"/>
              </a:cxn>
              <a:cxn ang="0">
                <a:pos x="connsiteX18138" y="connsiteY18138"/>
              </a:cxn>
              <a:cxn ang="0">
                <a:pos x="connsiteX18139" y="connsiteY18139"/>
              </a:cxn>
              <a:cxn ang="0">
                <a:pos x="connsiteX18140" y="connsiteY18140"/>
              </a:cxn>
              <a:cxn ang="0">
                <a:pos x="connsiteX18141" y="connsiteY18141"/>
              </a:cxn>
              <a:cxn ang="0">
                <a:pos x="connsiteX18142" y="connsiteY18142"/>
              </a:cxn>
              <a:cxn ang="0">
                <a:pos x="connsiteX18143" y="connsiteY18143"/>
              </a:cxn>
              <a:cxn ang="0">
                <a:pos x="connsiteX18144" y="connsiteY18144"/>
              </a:cxn>
              <a:cxn ang="0">
                <a:pos x="connsiteX18145" y="connsiteY18145"/>
              </a:cxn>
              <a:cxn ang="0">
                <a:pos x="connsiteX18146" y="connsiteY18146"/>
              </a:cxn>
              <a:cxn ang="0">
                <a:pos x="connsiteX18147" y="connsiteY18147"/>
              </a:cxn>
              <a:cxn ang="0">
                <a:pos x="connsiteX18148" y="connsiteY18148"/>
              </a:cxn>
              <a:cxn ang="0">
                <a:pos x="connsiteX18149" y="connsiteY18149"/>
              </a:cxn>
              <a:cxn ang="0">
                <a:pos x="connsiteX18150" y="connsiteY18150"/>
              </a:cxn>
              <a:cxn ang="0">
                <a:pos x="connsiteX18151" y="connsiteY18151"/>
              </a:cxn>
              <a:cxn ang="0">
                <a:pos x="connsiteX18152" y="connsiteY18152"/>
              </a:cxn>
              <a:cxn ang="0">
                <a:pos x="connsiteX18153" y="connsiteY18153"/>
              </a:cxn>
              <a:cxn ang="0">
                <a:pos x="connsiteX18154" y="connsiteY18154"/>
              </a:cxn>
              <a:cxn ang="0">
                <a:pos x="connsiteX18155" y="connsiteY18155"/>
              </a:cxn>
              <a:cxn ang="0">
                <a:pos x="connsiteX18156" y="connsiteY18156"/>
              </a:cxn>
              <a:cxn ang="0">
                <a:pos x="connsiteX18157" y="connsiteY18157"/>
              </a:cxn>
              <a:cxn ang="0">
                <a:pos x="connsiteX18158" y="connsiteY18158"/>
              </a:cxn>
              <a:cxn ang="0">
                <a:pos x="connsiteX18159" y="connsiteY18159"/>
              </a:cxn>
              <a:cxn ang="0">
                <a:pos x="connsiteX18160" y="connsiteY18160"/>
              </a:cxn>
              <a:cxn ang="0">
                <a:pos x="connsiteX18161" y="connsiteY18161"/>
              </a:cxn>
              <a:cxn ang="0">
                <a:pos x="connsiteX18162" y="connsiteY18162"/>
              </a:cxn>
              <a:cxn ang="0">
                <a:pos x="connsiteX18163" y="connsiteY18163"/>
              </a:cxn>
              <a:cxn ang="0">
                <a:pos x="connsiteX18164" y="connsiteY18164"/>
              </a:cxn>
              <a:cxn ang="0">
                <a:pos x="connsiteX18165" y="connsiteY18165"/>
              </a:cxn>
              <a:cxn ang="0">
                <a:pos x="connsiteX18166" y="connsiteY18166"/>
              </a:cxn>
              <a:cxn ang="0">
                <a:pos x="connsiteX18167" y="connsiteY18167"/>
              </a:cxn>
              <a:cxn ang="0">
                <a:pos x="connsiteX18168" y="connsiteY18168"/>
              </a:cxn>
              <a:cxn ang="0">
                <a:pos x="connsiteX18169" y="connsiteY18169"/>
              </a:cxn>
              <a:cxn ang="0">
                <a:pos x="connsiteX18170" y="connsiteY18170"/>
              </a:cxn>
              <a:cxn ang="0">
                <a:pos x="connsiteX18171" y="connsiteY18171"/>
              </a:cxn>
              <a:cxn ang="0">
                <a:pos x="connsiteX18172" y="connsiteY18172"/>
              </a:cxn>
              <a:cxn ang="0">
                <a:pos x="connsiteX18173" y="connsiteY18173"/>
              </a:cxn>
              <a:cxn ang="0">
                <a:pos x="connsiteX18174" y="connsiteY18174"/>
              </a:cxn>
              <a:cxn ang="0">
                <a:pos x="connsiteX18175" y="connsiteY18175"/>
              </a:cxn>
              <a:cxn ang="0">
                <a:pos x="connsiteX18176" y="connsiteY18176"/>
              </a:cxn>
              <a:cxn ang="0">
                <a:pos x="connsiteX18177" y="connsiteY18177"/>
              </a:cxn>
              <a:cxn ang="0">
                <a:pos x="connsiteX18178" y="connsiteY18178"/>
              </a:cxn>
              <a:cxn ang="0">
                <a:pos x="connsiteX18179" y="connsiteY18179"/>
              </a:cxn>
              <a:cxn ang="0">
                <a:pos x="connsiteX18180" y="connsiteY18180"/>
              </a:cxn>
              <a:cxn ang="0">
                <a:pos x="connsiteX18181" y="connsiteY18181"/>
              </a:cxn>
              <a:cxn ang="0">
                <a:pos x="connsiteX18182" y="connsiteY18182"/>
              </a:cxn>
              <a:cxn ang="0">
                <a:pos x="connsiteX18183" y="connsiteY18183"/>
              </a:cxn>
              <a:cxn ang="0">
                <a:pos x="connsiteX18184" y="connsiteY18184"/>
              </a:cxn>
              <a:cxn ang="0">
                <a:pos x="connsiteX18185" y="connsiteY18185"/>
              </a:cxn>
              <a:cxn ang="0">
                <a:pos x="connsiteX18186" y="connsiteY18186"/>
              </a:cxn>
              <a:cxn ang="0">
                <a:pos x="connsiteX18187" y="connsiteY18187"/>
              </a:cxn>
              <a:cxn ang="0">
                <a:pos x="connsiteX18188" y="connsiteY18188"/>
              </a:cxn>
              <a:cxn ang="0">
                <a:pos x="connsiteX18189" y="connsiteY18189"/>
              </a:cxn>
              <a:cxn ang="0">
                <a:pos x="connsiteX18190" y="connsiteY18190"/>
              </a:cxn>
              <a:cxn ang="0">
                <a:pos x="connsiteX18191" y="connsiteY18191"/>
              </a:cxn>
              <a:cxn ang="0">
                <a:pos x="connsiteX18192" y="connsiteY18192"/>
              </a:cxn>
              <a:cxn ang="0">
                <a:pos x="connsiteX18193" y="connsiteY18193"/>
              </a:cxn>
              <a:cxn ang="0">
                <a:pos x="connsiteX18194" y="connsiteY18194"/>
              </a:cxn>
              <a:cxn ang="0">
                <a:pos x="connsiteX18195" y="connsiteY18195"/>
              </a:cxn>
              <a:cxn ang="0">
                <a:pos x="connsiteX18196" y="connsiteY18196"/>
              </a:cxn>
              <a:cxn ang="0">
                <a:pos x="connsiteX18197" y="connsiteY18197"/>
              </a:cxn>
              <a:cxn ang="0">
                <a:pos x="connsiteX18198" y="connsiteY18198"/>
              </a:cxn>
              <a:cxn ang="0">
                <a:pos x="connsiteX18199" y="connsiteY18199"/>
              </a:cxn>
              <a:cxn ang="0">
                <a:pos x="connsiteX18200" y="connsiteY18200"/>
              </a:cxn>
              <a:cxn ang="0">
                <a:pos x="connsiteX18201" y="connsiteY18201"/>
              </a:cxn>
              <a:cxn ang="0">
                <a:pos x="connsiteX18202" y="connsiteY18202"/>
              </a:cxn>
              <a:cxn ang="0">
                <a:pos x="connsiteX18203" y="connsiteY18203"/>
              </a:cxn>
              <a:cxn ang="0">
                <a:pos x="connsiteX18204" y="connsiteY18204"/>
              </a:cxn>
              <a:cxn ang="0">
                <a:pos x="connsiteX18205" y="connsiteY18205"/>
              </a:cxn>
              <a:cxn ang="0">
                <a:pos x="connsiteX18206" y="connsiteY18206"/>
              </a:cxn>
              <a:cxn ang="0">
                <a:pos x="connsiteX18207" y="connsiteY18207"/>
              </a:cxn>
              <a:cxn ang="0">
                <a:pos x="connsiteX18208" y="connsiteY18208"/>
              </a:cxn>
              <a:cxn ang="0">
                <a:pos x="connsiteX18209" y="connsiteY18209"/>
              </a:cxn>
              <a:cxn ang="0">
                <a:pos x="connsiteX18210" y="connsiteY18210"/>
              </a:cxn>
              <a:cxn ang="0">
                <a:pos x="connsiteX18211" y="connsiteY18211"/>
              </a:cxn>
              <a:cxn ang="0">
                <a:pos x="connsiteX18212" y="connsiteY18212"/>
              </a:cxn>
              <a:cxn ang="0">
                <a:pos x="connsiteX18213" y="connsiteY18213"/>
              </a:cxn>
              <a:cxn ang="0">
                <a:pos x="connsiteX18214" y="connsiteY18214"/>
              </a:cxn>
              <a:cxn ang="0">
                <a:pos x="connsiteX18215" y="connsiteY18215"/>
              </a:cxn>
              <a:cxn ang="0">
                <a:pos x="connsiteX18216" y="connsiteY18216"/>
              </a:cxn>
              <a:cxn ang="0">
                <a:pos x="connsiteX18217" y="connsiteY18217"/>
              </a:cxn>
              <a:cxn ang="0">
                <a:pos x="connsiteX18218" y="connsiteY18218"/>
              </a:cxn>
              <a:cxn ang="0">
                <a:pos x="connsiteX18219" y="connsiteY18219"/>
              </a:cxn>
              <a:cxn ang="0">
                <a:pos x="connsiteX18220" y="connsiteY18220"/>
              </a:cxn>
              <a:cxn ang="0">
                <a:pos x="connsiteX18221" y="connsiteY18221"/>
              </a:cxn>
              <a:cxn ang="0">
                <a:pos x="connsiteX18222" y="connsiteY18222"/>
              </a:cxn>
              <a:cxn ang="0">
                <a:pos x="connsiteX18223" y="connsiteY18223"/>
              </a:cxn>
              <a:cxn ang="0">
                <a:pos x="connsiteX18224" y="connsiteY18224"/>
              </a:cxn>
              <a:cxn ang="0">
                <a:pos x="connsiteX18225" y="connsiteY18225"/>
              </a:cxn>
              <a:cxn ang="0">
                <a:pos x="connsiteX18226" y="connsiteY18226"/>
              </a:cxn>
              <a:cxn ang="0">
                <a:pos x="connsiteX18227" y="connsiteY18227"/>
              </a:cxn>
              <a:cxn ang="0">
                <a:pos x="connsiteX18228" y="connsiteY18228"/>
              </a:cxn>
              <a:cxn ang="0">
                <a:pos x="connsiteX18229" y="connsiteY18229"/>
              </a:cxn>
              <a:cxn ang="0">
                <a:pos x="connsiteX18230" y="connsiteY18230"/>
              </a:cxn>
              <a:cxn ang="0">
                <a:pos x="connsiteX18231" y="connsiteY18231"/>
              </a:cxn>
              <a:cxn ang="0">
                <a:pos x="connsiteX18232" y="connsiteY18232"/>
              </a:cxn>
              <a:cxn ang="0">
                <a:pos x="connsiteX18233" y="connsiteY18233"/>
              </a:cxn>
              <a:cxn ang="0">
                <a:pos x="connsiteX18234" y="connsiteY18234"/>
              </a:cxn>
              <a:cxn ang="0">
                <a:pos x="connsiteX18235" y="connsiteY18235"/>
              </a:cxn>
              <a:cxn ang="0">
                <a:pos x="connsiteX18236" y="connsiteY18236"/>
              </a:cxn>
              <a:cxn ang="0">
                <a:pos x="connsiteX18237" y="connsiteY18237"/>
              </a:cxn>
              <a:cxn ang="0">
                <a:pos x="connsiteX18238" y="connsiteY18238"/>
              </a:cxn>
              <a:cxn ang="0">
                <a:pos x="connsiteX18239" y="connsiteY18239"/>
              </a:cxn>
              <a:cxn ang="0">
                <a:pos x="connsiteX18240" y="connsiteY18240"/>
              </a:cxn>
              <a:cxn ang="0">
                <a:pos x="connsiteX18241" y="connsiteY18241"/>
              </a:cxn>
              <a:cxn ang="0">
                <a:pos x="connsiteX18242" y="connsiteY18242"/>
              </a:cxn>
              <a:cxn ang="0">
                <a:pos x="connsiteX18243" y="connsiteY18243"/>
              </a:cxn>
              <a:cxn ang="0">
                <a:pos x="connsiteX18244" y="connsiteY18244"/>
              </a:cxn>
              <a:cxn ang="0">
                <a:pos x="connsiteX18245" y="connsiteY18245"/>
              </a:cxn>
              <a:cxn ang="0">
                <a:pos x="connsiteX18246" y="connsiteY18246"/>
              </a:cxn>
              <a:cxn ang="0">
                <a:pos x="connsiteX18247" y="connsiteY18247"/>
              </a:cxn>
              <a:cxn ang="0">
                <a:pos x="connsiteX18248" y="connsiteY18248"/>
              </a:cxn>
              <a:cxn ang="0">
                <a:pos x="connsiteX18249" y="connsiteY18249"/>
              </a:cxn>
              <a:cxn ang="0">
                <a:pos x="connsiteX18250" y="connsiteY18250"/>
              </a:cxn>
              <a:cxn ang="0">
                <a:pos x="connsiteX18251" y="connsiteY18251"/>
              </a:cxn>
              <a:cxn ang="0">
                <a:pos x="connsiteX18252" y="connsiteY18252"/>
              </a:cxn>
              <a:cxn ang="0">
                <a:pos x="connsiteX18253" y="connsiteY18253"/>
              </a:cxn>
              <a:cxn ang="0">
                <a:pos x="connsiteX18254" y="connsiteY18254"/>
              </a:cxn>
              <a:cxn ang="0">
                <a:pos x="connsiteX18255" y="connsiteY18255"/>
              </a:cxn>
              <a:cxn ang="0">
                <a:pos x="connsiteX18256" y="connsiteY18256"/>
              </a:cxn>
              <a:cxn ang="0">
                <a:pos x="connsiteX18257" y="connsiteY18257"/>
              </a:cxn>
              <a:cxn ang="0">
                <a:pos x="connsiteX18258" y="connsiteY18258"/>
              </a:cxn>
              <a:cxn ang="0">
                <a:pos x="connsiteX18259" y="connsiteY18259"/>
              </a:cxn>
              <a:cxn ang="0">
                <a:pos x="connsiteX18260" y="connsiteY18260"/>
              </a:cxn>
              <a:cxn ang="0">
                <a:pos x="connsiteX18261" y="connsiteY18261"/>
              </a:cxn>
              <a:cxn ang="0">
                <a:pos x="connsiteX18262" y="connsiteY18262"/>
              </a:cxn>
              <a:cxn ang="0">
                <a:pos x="connsiteX18263" y="connsiteY18263"/>
              </a:cxn>
              <a:cxn ang="0">
                <a:pos x="connsiteX18264" y="connsiteY18264"/>
              </a:cxn>
              <a:cxn ang="0">
                <a:pos x="connsiteX18265" y="connsiteY18265"/>
              </a:cxn>
              <a:cxn ang="0">
                <a:pos x="connsiteX18266" y="connsiteY18266"/>
              </a:cxn>
              <a:cxn ang="0">
                <a:pos x="connsiteX18267" y="connsiteY18267"/>
              </a:cxn>
              <a:cxn ang="0">
                <a:pos x="connsiteX18268" y="connsiteY18268"/>
              </a:cxn>
              <a:cxn ang="0">
                <a:pos x="connsiteX18269" y="connsiteY18269"/>
              </a:cxn>
              <a:cxn ang="0">
                <a:pos x="connsiteX18270" y="connsiteY18270"/>
              </a:cxn>
              <a:cxn ang="0">
                <a:pos x="connsiteX18271" y="connsiteY18271"/>
              </a:cxn>
              <a:cxn ang="0">
                <a:pos x="connsiteX18272" y="connsiteY18272"/>
              </a:cxn>
              <a:cxn ang="0">
                <a:pos x="connsiteX18273" y="connsiteY18273"/>
              </a:cxn>
              <a:cxn ang="0">
                <a:pos x="connsiteX18274" y="connsiteY18274"/>
              </a:cxn>
              <a:cxn ang="0">
                <a:pos x="connsiteX18275" y="connsiteY18275"/>
              </a:cxn>
              <a:cxn ang="0">
                <a:pos x="connsiteX18276" y="connsiteY18276"/>
              </a:cxn>
              <a:cxn ang="0">
                <a:pos x="connsiteX18277" y="connsiteY18277"/>
              </a:cxn>
              <a:cxn ang="0">
                <a:pos x="connsiteX18278" y="connsiteY18278"/>
              </a:cxn>
              <a:cxn ang="0">
                <a:pos x="connsiteX18279" y="connsiteY18279"/>
              </a:cxn>
              <a:cxn ang="0">
                <a:pos x="connsiteX18280" y="connsiteY18280"/>
              </a:cxn>
              <a:cxn ang="0">
                <a:pos x="connsiteX18281" y="connsiteY18281"/>
              </a:cxn>
              <a:cxn ang="0">
                <a:pos x="connsiteX18282" y="connsiteY18282"/>
              </a:cxn>
              <a:cxn ang="0">
                <a:pos x="connsiteX18283" y="connsiteY18283"/>
              </a:cxn>
              <a:cxn ang="0">
                <a:pos x="connsiteX18284" y="connsiteY18284"/>
              </a:cxn>
              <a:cxn ang="0">
                <a:pos x="connsiteX18285" y="connsiteY18285"/>
              </a:cxn>
              <a:cxn ang="0">
                <a:pos x="connsiteX18286" y="connsiteY18286"/>
              </a:cxn>
              <a:cxn ang="0">
                <a:pos x="connsiteX18287" y="connsiteY18287"/>
              </a:cxn>
              <a:cxn ang="0">
                <a:pos x="connsiteX18288" y="connsiteY18288"/>
              </a:cxn>
              <a:cxn ang="0">
                <a:pos x="connsiteX18289" y="connsiteY18289"/>
              </a:cxn>
              <a:cxn ang="0">
                <a:pos x="connsiteX18290" y="connsiteY18290"/>
              </a:cxn>
              <a:cxn ang="0">
                <a:pos x="connsiteX18291" y="connsiteY18291"/>
              </a:cxn>
              <a:cxn ang="0">
                <a:pos x="connsiteX18292" y="connsiteY18292"/>
              </a:cxn>
              <a:cxn ang="0">
                <a:pos x="connsiteX18293" y="connsiteY18293"/>
              </a:cxn>
              <a:cxn ang="0">
                <a:pos x="connsiteX18294" y="connsiteY18294"/>
              </a:cxn>
              <a:cxn ang="0">
                <a:pos x="connsiteX18295" y="connsiteY18295"/>
              </a:cxn>
              <a:cxn ang="0">
                <a:pos x="connsiteX18296" y="connsiteY18296"/>
              </a:cxn>
              <a:cxn ang="0">
                <a:pos x="connsiteX18297" y="connsiteY18297"/>
              </a:cxn>
              <a:cxn ang="0">
                <a:pos x="connsiteX18298" y="connsiteY18298"/>
              </a:cxn>
              <a:cxn ang="0">
                <a:pos x="connsiteX18299" y="connsiteY18299"/>
              </a:cxn>
              <a:cxn ang="0">
                <a:pos x="connsiteX18300" y="connsiteY18300"/>
              </a:cxn>
              <a:cxn ang="0">
                <a:pos x="connsiteX18301" y="connsiteY18301"/>
              </a:cxn>
              <a:cxn ang="0">
                <a:pos x="connsiteX18302" y="connsiteY18302"/>
              </a:cxn>
              <a:cxn ang="0">
                <a:pos x="connsiteX18303" y="connsiteY18303"/>
              </a:cxn>
              <a:cxn ang="0">
                <a:pos x="connsiteX18304" y="connsiteY18304"/>
              </a:cxn>
              <a:cxn ang="0">
                <a:pos x="connsiteX18305" y="connsiteY18305"/>
              </a:cxn>
              <a:cxn ang="0">
                <a:pos x="connsiteX18306" y="connsiteY18306"/>
              </a:cxn>
              <a:cxn ang="0">
                <a:pos x="connsiteX18307" y="connsiteY18307"/>
              </a:cxn>
              <a:cxn ang="0">
                <a:pos x="connsiteX18308" y="connsiteY18308"/>
              </a:cxn>
              <a:cxn ang="0">
                <a:pos x="connsiteX18309" y="connsiteY18309"/>
              </a:cxn>
              <a:cxn ang="0">
                <a:pos x="connsiteX18310" y="connsiteY18310"/>
              </a:cxn>
              <a:cxn ang="0">
                <a:pos x="connsiteX18311" y="connsiteY18311"/>
              </a:cxn>
              <a:cxn ang="0">
                <a:pos x="connsiteX18312" y="connsiteY18312"/>
              </a:cxn>
              <a:cxn ang="0">
                <a:pos x="connsiteX18313" y="connsiteY18313"/>
              </a:cxn>
              <a:cxn ang="0">
                <a:pos x="connsiteX18314" y="connsiteY18314"/>
              </a:cxn>
              <a:cxn ang="0">
                <a:pos x="connsiteX18315" y="connsiteY18315"/>
              </a:cxn>
              <a:cxn ang="0">
                <a:pos x="connsiteX18316" y="connsiteY18316"/>
              </a:cxn>
              <a:cxn ang="0">
                <a:pos x="connsiteX18317" y="connsiteY18317"/>
              </a:cxn>
              <a:cxn ang="0">
                <a:pos x="connsiteX18318" y="connsiteY18318"/>
              </a:cxn>
              <a:cxn ang="0">
                <a:pos x="connsiteX18319" y="connsiteY18319"/>
              </a:cxn>
              <a:cxn ang="0">
                <a:pos x="connsiteX18320" y="connsiteY18320"/>
              </a:cxn>
              <a:cxn ang="0">
                <a:pos x="connsiteX18321" y="connsiteY18321"/>
              </a:cxn>
              <a:cxn ang="0">
                <a:pos x="connsiteX18322" y="connsiteY18322"/>
              </a:cxn>
              <a:cxn ang="0">
                <a:pos x="connsiteX18323" y="connsiteY18323"/>
              </a:cxn>
              <a:cxn ang="0">
                <a:pos x="connsiteX18324" y="connsiteY18324"/>
              </a:cxn>
              <a:cxn ang="0">
                <a:pos x="connsiteX18325" y="connsiteY18325"/>
              </a:cxn>
              <a:cxn ang="0">
                <a:pos x="connsiteX18326" y="connsiteY18326"/>
              </a:cxn>
              <a:cxn ang="0">
                <a:pos x="connsiteX18327" y="connsiteY18327"/>
              </a:cxn>
              <a:cxn ang="0">
                <a:pos x="connsiteX18328" y="connsiteY18328"/>
              </a:cxn>
              <a:cxn ang="0">
                <a:pos x="connsiteX18329" y="connsiteY18329"/>
              </a:cxn>
              <a:cxn ang="0">
                <a:pos x="connsiteX18330" y="connsiteY18330"/>
              </a:cxn>
              <a:cxn ang="0">
                <a:pos x="connsiteX18331" y="connsiteY18331"/>
              </a:cxn>
              <a:cxn ang="0">
                <a:pos x="connsiteX18332" y="connsiteY18332"/>
              </a:cxn>
              <a:cxn ang="0">
                <a:pos x="connsiteX18333" y="connsiteY18333"/>
              </a:cxn>
              <a:cxn ang="0">
                <a:pos x="connsiteX18334" y="connsiteY18334"/>
              </a:cxn>
              <a:cxn ang="0">
                <a:pos x="connsiteX18335" y="connsiteY18335"/>
              </a:cxn>
              <a:cxn ang="0">
                <a:pos x="connsiteX18336" y="connsiteY18336"/>
              </a:cxn>
              <a:cxn ang="0">
                <a:pos x="connsiteX18337" y="connsiteY18337"/>
              </a:cxn>
              <a:cxn ang="0">
                <a:pos x="connsiteX18338" y="connsiteY18338"/>
              </a:cxn>
              <a:cxn ang="0">
                <a:pos x="connsiteX18339" y="connsiteY18339"/>
              </a:cxn>
              <a:cxn ang="0">
                <a:pos x="connsiteX18340" y="connsiteY18340"/>
              </a:cxn>
              <a:cxn ang="0">
                <a:pos x="connsiteX18341" y="connsiteY18341"/>
              </a:cxn>
              <a:cxn ang="0">
                <a:pos x="connsiteX18342" y="connsiteY18342"/>
              </a:cxn>
              <a:cxn ang="0">
                <a:pos x="connsiteX18343" y="connsiteY18343"/>
              </a:cxn>
              <a:cxn ang="0">
                <a:pos x="connsiteX18344" y="connsiteY18344"/>
              </a:cxn>
              <a:cxn ang="0">
                <a:pos x="connsiteX18345" y="connsiteY18345"/>
              </a:cxn>
              <a:cxn ang="0">
                <a:pos x="connsiteX18346" y="connsiteY18346"/>
              </a:cxn>
              <a:cxn ang="0">
                <a:pos x="connsiteX18347" y="connsiteY18347"/>
              </a:cxn>
              <a:cxn ang="0">
                <a:pos x="connsiteX18348" y="connsiteY18348"/>
              </a:cxn>
              <a:cxn ang="0">
                <a:pos x="connsiteX18349" y="connsiteY18349"/>
              </a:cxn>
              <a:cxn ang="0">
                <a:pos x="connsiteX18350" y="connsiteY18350"/>
              </a:cxn>
              <a:cxn ang="0">
                <a:pos x="connsiteX18351" y="connsiteY18351"/>
              </a:cxn>
              <a:cxn ang="0">
                <a:pos x="connsiteX18352" y="connsiteY18352"/>
              </a:cxn>
              <a:cxn ang="0">
                <a:pos x="connsiteX18353" y="connsiteY18353"/>
              </a:cxn>
              <a:cxn ang="0">
                <a:pos x="connsiteX18354" y="connsiteY18354"/>
              </a:cxn>
              <a:cxn ang="0">
                <a:pos x="connsiteX18355" y="connsiteY18355"/>
              </a:cxn>
              <a:cxn ang="0">
                <a:pos x="connsiteX18356" y="connsiteY18356"/>
              </a:cxn>
              <a:cxn ang="0">
                <a:pos x="connsiteX18357" y="connsiteY18357"/>
              </a:cxn>
              <a:cxn ang="0">
                <a:pos x="connsiteX18358" y="connsiteY18358"/>
              </a:cxn>
              <a:cxn ang="0">
                <a:pos x="connsiteX18359" y="connsiteY18359"/>
              </a:cxn>
              <a:cxn ang="0">
                <a:pos x="connsiteX18360" y="connsiteY18360"/>
              </a:cxn>
              <a:cxn ang="0">
                <a:pos x="connsiteX18361" y="connsiteY18361"/>
              </a:cxn>
              <a:cxn ang="0">
                <a:pos x="connsiteX18362" y="connsiteY18362"/>
              </a:cxn>
              <a:cxn ang="0">
                <a:pos x="connsiteX18363" y="connsiteY18363"/>
              </a:cxn>
              <a:cxn ang="0">
                <a:pos x="connsiteX18364" y="connsiteY18364"/>
              </a:cxn>
              <a:cxn ang="0">
                <a:pos x="connsiteX18365" y="connsiteY18365"/>
              </a:cxn>
              <a:cxn ang="0">
                <a:pos x="connsiteX18366" y="connsiteY18366"/>
              </a:cxn>
              <a:cxn ang="0">
                <a:pos x="connsiteX18367" y="connsiteY18367"/>
              </a:cxn>
              <a:cxn ang="0">
                <a:pos x="connsiteX18368" y="connsiteY18368"/>
              </a:cxn>
              <a:cxn ang="0">
                <a:pos x="connsiteX18369" y="connsiteY18369"/>
              </a:cxn>
              <a:cxn ang="0">
                <a:pos x="connsiteX18370" y="connsiteY18370"/>
              </a:cxn>
              <a:cxn ang="0">
                <a:pos x="connsiteX18371" y="connsiteY18371"/>
              </a:cxn>
              <a:cxn ang="0">
                <a:pos x="connsiteX18372" y="connsiteY18372"/>
              </a:cxn>
              <a:cxn ang="0">
                <a:pos x="connsiteX18373" y="connsiteY18373"/>
              </a:cxn>
              <a:cxn ang="0">
                <a:pos x="connsiteX18374" y="connsiteY18374"/>
              </a:cxn>
              <a:cxn ang="0">
                <a:pos x="connsiteX18375" y="connsiteY18375"/>
              </a:cxn>
              <a:cxn ang="0">
                <a:pos x="connsiteX18376" y="connsiteY18376"/>
              </a:cxn>
              <a:cxn ang="0">
                <a:pos x="connsiteX18377" y="connsiteY18377"/>
              </a:cxn>
              <a:cxn ang="0">
                <a:pos x="connsiteX18378" y="connsiteY18378"/>
              </a:cxn>
              <a:cxn ang="0">
                <a:pos x="connsiteX18379" y="connsiteY18379"/>
              </a:cxn>
              <a:cxn ang="0">
                <a:pos x="connsiteX18380" y="connsiteY18380"/>
              </a:cxn>
              <a:cxn ang="0">
                <a:pos x="connsiteX18381" y="connsiteY18381"/>
              </a:cxn>
              <a:cxn ang="0">
                <a:pos x="connsiteX18382" y="connsiteY18382"/>
              </a:cxn>
              <a:cxn ang="0">
                <a:pos x="connsiteX18383" y="connsiteY18383"/>
              </a:cxn>
              <a:cxn ang="0">
                <a:pos x="connsiteX18384" y="connsiteY18384"/>
              </a:cxn>
              <a:cxn ang="0">
                <a:pos x="connsiteX18385" y="connsiteY18385"/>
              </a:cxn>
              <a:cxn ang="0">
                <a:pos x="connsiteX18386" y="connsiteY18386"/>
              </a:cxn>
              <a:cxn ang="0">
                <a:pos x="connsiteX18387" y="connsiteY18387"/>
              </a:cxn>
              <a:cxn ang="0">
                <a:pos x="connsiteX18388" y="connsiteY18388"/>
              </a:cxn>
              <a:cxn ang="0">
                <a:pos x="connsiteX18389" y="connsiteY18389"/>
              </a:cxn>
              <a:cxn ang="0">
                <a:pos x="connsiteX18390" y="connsiteY18390"/>
              </a:cxn>
              <a:cxn ang="0">
                <a:pos x="connsiteX18391" y="connsiteY18391"/>
              </a:cxn>
              <a:cxn ang="0">
                <a:pos x="connsiteX18392" y="connsiteY18392"/>
              </a:cxn>
              <a:cxn ang="0">
                <a:pos x="connsiteX18393" y="connsiteY18393"/>
              </a:cxn>
              <a:cxn ang="0">
                <a:pos x="connsiteX18394" y="connsiteY18394"/>
              </a:cxn>
              <a:cxn ang="0">
                <a:pos x="connsiteX18395" y="connsiteY18395"/>
              </a:cxn>
              <a:cxn ang="0">
                <a:pos x="connsiteX18396" y="connsiteY18396"/>
              </a:cxn>
              <a:cxn ang="0">
                <a:pos x="connsiteX18397" y="connsiteY18397"/>
              </a:cxn>
              <a:cxn ang="0">
                <a:pos x="connsiteX18398" y="connsiteY18398"/>
              </a:cxn>
              <a:cxn ang="0">
                <a:pos x="connsiteX18399" y="connsiteY18399"/>
              </a:cxn>
              <a:cxn ang="0">
                <a:pos x="connsiteX18400" y="connsiteY18400"/>
              </a:cxn>
              <a:cxn ang="0">
                <a:pos x="connsiteX18401" y="connsiteY18401"/>
              </a:cxn>
              <a:cxn ang="0">
                <a:pos x="connsiteX18402" y="connsiteY18402"/>
              </a:cxn>
              <a:cxn ang="0">
                <a:pos x="connsiteX18403" y="connsiteY18403"/>
              </a:cxn>
              <a:cxn ang="0">
                <a:pos x="connsiteX18404" y="connsiteY18404"/>
              </a:cxn>
              <a:cxn ang="0">
                <a:pos x="connsiteX18405" y="connsiteY18405"/>
              </a:cxn>
              <a:cxn ang="0">
                <a:pos x="connsiteX18406" y="connsiteY18406"/>
              </a:cxn>
              <a:cxn ang="0">
                <a:pos x="connsiteX18407" y="connsiteY18407"/>
              </a:cxn>
              <a:cxn ang="0">
                <a:pos x="connsiteX18408" y="connsiteY18408"/>
              </a:cxn>
              <a:cxn ang="0">
                <a:pos x="connsiteX18409" y="connsiteY18409"/>
              </a:cxn>
              <a:cxn ang="0">
                <a:pos x="connsiteX18410" y="connsiteY18410"/>
              </a:cxn>
              <a:cxn ang="0">
                <a:pos x="connsiteX18411" y="connsiteY18411"/>
              </a:cxn>
              <a:cxn ang="0">
                <a:pos x="connsiteX18412" y="connsiteY18412"/>
              </a:cxn>
              <a:cxn ang="0">
                <a:pos x="connsiteX18413" y="connsiteY18413"/>
              </a:cxn>
              <a:cxn ang="0">
                <a:pos x="connsiteX18414" y="connsiteY18414"/>
              </a:cxn>
              <a:cxn ang="0">
                <a:pos x="connsiteX18415" y="connsiteY18415"/>
              </a:cxn>
              <a:cxn ang="0">
                <a:pos x="connsiteX18416" y="connsiteY18416"/>
              </a:cxn>
              <a:cxn ang="0">
                <a:pos x="connsiteX18417" y="connsiteY18417"/>
              </a:cxn>
              <a:cxn ang="0">
                <a:pos x="connsiteX18418" y="connsiteY18418"/>
              </a:cxn>
              <a:cxn ang="0">
                <a:pos x="connsiteX18419" y="connsiteY18419"/>
              </a:cxn>
              <a:cxn ang="0">
                <a:pos x="connsiteX18420" y="connsiteY18420"/>
              </a:cxn>
              <a:cxn ang="0">
                <a:pos x="connsiteX18421" y="connsiteY18421"/>
              </a:cxn>
              <a:cxn ang="0">
                <a:pos x="connsiteX18422" y="connsiteY18422"/>
              </a:cxn>
              <a:cxn ang="0">
                <a:pos x="connsiteX18423" y="connsiteY18423"/>
              </a:cxn>
              <a:cxn ang="0">
                <a:pos x="connsiteX18424" y="connsiteY18424"/>
              </a:cxn>
              <a:cxn ang="0">
                <a:pos x="connsiteX18425" y="connsiteY18425"/>
              </a:cxn>
              <a:cxn ang="0">
                <a:pos x="connsiteX18426" y="connsiteY18426"/>
              </a:cxn>
              <a:cxn ang="0">
                <a:pos x="connsiteX18427" y="connsiteY18427"/>
              </a:cxn>
              <a:cxn ang="0">
                <a:pos x="connsiteX18428" y="connsiteY18428"/>
              </a:cxn>
              <a:cxn ang="0">
                <a:pos x="connsiteX18429" y="connsiteY18429"/>
              </a:cxn>
              <a:cxn ang="0">
                <a:pos x="connsiteX18430" y="connsiteY18430"/>
              </a:cxn>
              <a:cxn ang="0">
                <a:pos x="connsiteX18431" y="connsiteY18431"/>
              </a:cxn>
              <a:cxn ang="0">
                <a:pos x="connsiteX18432" y="connsiteY18432"/>
              </a:cxn>
              <a:cxn ang="0">
                <a:pos x="connsiteX18433" y="connsiteY18433"/>
              </a:cxn>
              <a:cxn ang="0">
                <a:pos x="connsiteX18434" y="connsiteY18434"/>
              </a:cxn>
              <a:cxn ang="0">
                <a:pos x="connsiteX18435" y="connsiteY18435"/>
              </a:cxn>
              <a:cxn ang="0">
                <a:pos x="connsiteX18436" y="connsiteY18436"/>
              </a:cxn>
              <a:cxn ang="0">
                <a:pos x="connsiteX18437" y="connsiteY18437"/>
              </a:cxn>
              <a:cxn ang="0">
                <a:pos x="connsiteX18438" y="connsiteY18438"/>
              </a:cxn>
              <a:cxn ang="0">
                <a:pos x="connsiteX18439" y="connsiteY18439"/>
              </a:cxn>
              <a:cxn ang="0">
                <a:pos x="connsiteX18440" y="connsiteY18440"/>
              </a:cxn>
              <a:cxn ang="0">
                <a:pos x="connsiteX18441" y="connsiteY18441"/>
              </a:cxn>
              <a:cxn ang="0">
                <a:pos x="connsiteX18442" y="connsiteY18442"/>
              </a:cxn>
              <a:cxn ang="0">
                <a:pos x="connsiteX18443" y="connsiteY18443"/>
              </a:cxn>
              <a:cxn ang="0">
                <a:pos x="connsiteX18444" y="connsiteY18444"/>
              </a:cxn>
              <a:cxn ang="0">
                <a:pos x="connsiteX18445" y="connsiteY18445"/>
              </a:cxn>
              <a:cxn ang="0">
                <a:pos x="connsiteX18446" y="connsiteY18446"/>
              </a:cxn>
              <a:cxn ang="0">
                <a:pos x="connsiteX18447" y="connsiteY18447"/>
              </a:cxn>
              <a:cxn ang="0">
                <a:pos x="connsiteX18448" y="connsiteY18448"/>
              </a:cxn>
              <a:cxn ang="0">
                <a:pos x="connsiteX18449" y="connsiteY18449"/>
              </a:cxn>
              <a:cxn ang="0">
                <a:pos x="connsiteX18450" y="connsiteY18450"/>
              </a:cxn>
              <a:cxn ang="0">
                <a:pos x="connsiteX18451" y="connsiteY18451"/>
              </a:cxn>
              <a:cxn ang="0">
                <a:pos x="connsiteX18452" y="connsiteY18452"/>
              </a:cxn>
              <a:cxn ang="0">
                <a:pos x="connsiteX18453" y="connsiteY18453"/>
              </a:cxn>
              <a:cxn ang="0">
                <a:pos x="connsiteX18454" y="connsiteY18454"/>
              </a:cxn>
              <a:cxn ang="0">
                <a:pos x="connsiteX18455" y="connsiteY18455"/>
              </a:cxn>
              <a:cxn ang="0">
                <a:pos x="connsiteX18456" y="connsiteY18456"/>
              </a:cxn>
              <a:cxn ang="0">
                <a:pos x="connsiteX18457" y="connsiteY18457"/>
              </a:cxn>
              <a:cxn ang="0">
                <a:pos x="connsiteX18458" y="connsiteY18458"/>
              </a:cxn>
              <a:cxn ang="0">
                <a:pos x="connsiteX18459" y="connsiteY18459"/>
              </a:cxn>
              <a:cxn ang="0">
                <a:pos x="connsiteX18460" y="connsiteY18460"/>
              </a:cxn>
              <a:cxn ang="0">
                <a:pos x="connsiteX18461" y="connsiteY18461"/>
              </a:cxn>
              <a:cxn ang="0">
                <a:pos x="connsiteX18462" y="connsiteY18462"/>
              </a:cxn>
              <a:cxn ang="0">
                <a:pos x="connsiteX18463" y="connsiteY18463"/>
              </a:cxn>
              <a:cxn ang="0">
                <a:pos x="connsiteX18464" y="connsiteY18464"/>
              </a:cxn>
              <a:cxn ang="0">
                <a:pos x="connsiteX18465" y="connsiteY18465"/>
              </a:cxn>
              <a:cxn ang="0">
                <a:pos x="connsiteX18466" y="connsiteY18466"/>
              </a:cxn>
              <a:cxn ang="0">
                <a:pos x="connsiteX18467" y="connsiteY18467"/>
              </a:cxn>
              <a:cxn ang="0">
                <a:pos x="connsiteX18468" y="connsiteY18468"/>
              </a:cxn>
              <a:cxn ang="0">
                <a:pos x="connsiteX18469" y="connsiteY18469"/>
              </a:cxn>
              <a:cxn ang="0">
                <a:pos x="connsiteX18470" y="connsiteY18470"/>
              </a:cxn>
              <a:cxn ang="0">
                <a:pos x="connsiteX18471" y="connsiteY18471"/>
              </a:cxn>
              <a:cxn ang="0">
                <a:pos x="connsiteX18472" y="connsiteY18472"/>
              </a:cxn>
              <a:cxn ang="0">
                <a:pos x="connsiteX18473" y="connsiteY18473"/>
              </a:cxn>
              <a:cxn ang="0">
                <a:pos x="connsiteX18474" y="connsiteY18474"/>
              </a:cxn>
              <a:cxn ang="0">
                <a:pos x="connsiteX18475" y="connsiteY18475"/>
              </a:cxn>
              <a:cxn ang="0">
                <a:pos x="connsiteX18476" y="connsiteY18476"/>
              </a:cxn>
              <a:cxn ang="0">
                <a:pos x="connsiteX18477" y="connsiteY18477"/>
              </a:cxn>
              <a:cxn ang="0">
                <a:pos x="connsiteX18478" y="connsiteY18478"/>
              </a:cxn>
              <a:cxn ang="0">
                <a:pos x="connsiteX18479" y="connsiteY18479"/>
              </a:cxn>
              <a:cxn ang="0">
                <a:pos x="connsiteX18480" y="connsiteY18480"/>
              </a:cxn>
              <a:cxn ang="0">
                <a:pos x="connsiteX18481" y="connsiteY18481"/>
              </a:cxn>
              <a:cxn ang="0">
                <a:pos x="connsiteX18482" y="connsiteY18482"/>
              </a:cxn>
              <a:cxn ang="0">
                <a:pos x="connsiteX18483" y="connsiteY18483"/>
              </a:cxn>
              <a:cxn ang="0">
                <a:pos x="connsiteX18484" y="connsiteY18484"/>
              </a:cxn>
              <a:cxn ang="0">
                <a:pos x="connsiteX18485" y="connsiteY18485"/>
              </a:cxn>
              <a:cxn ang="0">
                <a:pos x="connsiteX18486" y="connsiteY18486"/>
              </a:cxn>
              <a:cxn ang="0">
                <a:pos x="connsiteX18487" y="connsiteY18487"/>
              </a:cxn>
              <a:cxn ang="0">
                <a:pos x="connsiteX18488" y="connsiteY18488"/>
              </a:cxn>
              <a:cxn ang="0">
                <a:pos x="connsiteX18489" y="connsiteY18489"/>
              </a:cxn>
              <a:cxn ang="0">
                <a:pos x="connsiteX18490" y="connsiteY18490"/>
              </a:cxn>
              <a:cxn ang="0">
                <a:pos x="connsiteX18491" y="connsiteY18491"/>
              </a:cxn>
              <a:cxn ang="0">
                <a:pos x="connsiteX18492" y="connsiteY18492"/>
              </a:cxn>
              <a:cxn ang="0">
                <a:pos x="connsiteX18493" y="connsiteY18493"/>
              </a:cxn>
              <a:cxn ang="0">
                <a:pos x="connsiteX18494" y="connsiteY18494"/>
              </a:cxn>
              <a:cxn ang="0">
                <a:pos x="connsiteX18495" y="connsiteY18495"/>
              </a:cxn>
              <a:cxn ang="0">
                <a:pos x="connsiteX18496" y="connsiteY18496"/>
              </a:cxn>
              <a:cxn ang="0">
                <a:pos x="connsiteX18497" y="connsiteY18497"/>
              </a:cxn>
              <a:cxn ang="0">
                <a:pos x="connsiteX18498" y="connsiteY18498"/>
              </a:cxn>
              <a:cxn ang="0">
                <a:pos x="connsiteX18499" y="connsiteY18499"/>
              </a:cxn>
              <a:cxn ang="0">
                <a:pos x="connsiteX18500" y="connsiteY18500"/>
              </a:cxn>
              <a:cxn ang="0">
                <a:pos x="connsiteX18501" y="connsiteY18501"/>
              </a:cxn>
              <a:cxn ang="0">
                <a:pos x="connsiteX18502" y="connsiteY18502"/>
              </a:cxn>
              <a:cxn ang="0">
                <a:pos x="connsiteX18503" y="connsiteY18503"/>
              </a:cxn>
              <a:cxn ang="0">
                <a:pos x="connsiteX18504" y="connsiteY18504"/>
              </a:cxn>
              <a:cxn ang="0">
                <a:pos x="connsiteX18505" y="connsiteY18505"/>
              </a:cxn>
              <a:cxn ang="0">
                <a:pos x="connsiteX18506" y="connsiteY18506"/>
              </a:cxn>
              <a:cxn ang="0">
                <a:pos x="connsiteX18507" y="connsiteY18507"/>
              </a:cxn>
              <a:cxn ang="0">
                <a:pos x="connsiteX18508" y="connsiteY18508"/>
              </a:cxn>
              <a:cxn ang="0">
                <a:pos x="connsiteX18509" y="connsiteY18509"/>
              </a:cxn>
              <a:cxn ang="0">
                <a:pos x="connsiteX18510" y="connsiteY18510"/>
              </a:cxn>
              <a:cxn ang="0">
                <a:pos x="connsiteX18511" y="connsiteY18511"/>
              </a:cxn>
              <a:cxn ang="0">
                <a:pos x="connsiteX18512" y="connsiteY18512"/>
              </a:cxn>
              <a:cxn ang="0">
                <a:pos x="connsiteX18513" y="connsiteY18513"/>
              </a:cxn>
              <a:cxn ang="0">
                <a:pos x="connsiteX18514" y="connsiteY18514"/>
              </a:cxn>
              <a:cxn ang="0">
                <a:pos x="connsiteX18515" y="connsiteY18515"/>
              </a:cxn>
              <a:cxn ang="0">
                <a:pos x="connsiteX18516" y="connsiteY18516"/>
              </a:cxn>
              <a:cxn ang="0">
                <a:pos x="connsiteX18517" y="connsiteY18517"/>
              </a:cxn>
              <a:cxn ang="0">
                <a:pos x="connsiteX18518" y="connsiteY18518"/>
              </a:cxn>
              <a:cxn ang="0">
                <a:pos x="connsiteX18519" y="connsiteY18519"/>
              </a:cxn>
              <a:cxn ang="0">
                <a:pos x="connsiteX18520" y="connsiteY18520"/>
              </a:cxn>
              <a:cxn ang="0">
                <a:pos x="connsiteX18521" y="connsiteY18521"/>
              </a:cxn>
              <a:cxn ang="0">
                <a:pos x="connsiteX18522" y="connsiteY18522"/>
              </a:cxn>
              <a:cxn ang="0">
                <a:pos x="connsiteX18523" y="connsiteY18523"/>
              </a:cxn>
              <a:cxn ang="0">
                <a:pos x="connsiteX18524" y="connsiteY18524"/>
              </a:cxn>
              <a:cxn ang="0">
                <a:pos x="connsiteX18525" y="connsiteY18525"/>
              </a:cxn>
              <a:cxn ang="0">
                <a:pos x="connsiteX18526" y="connsiteY18526"/>
              </a:cxn>
              <a:cxn ang="0">
                <a:pos x="connsiteX18527" y="connsiteY18527"/>
              </a:cxn>
              <a:cxn ang="0">
                <a:pos x="connsiteX18528" y="connsiteY18528"/>
              </a:cxn>
              <a:cxn ang="0">
                <a:pos x="connsiteX18529" y="connsiteY18529"/>
              </a:cxn>
              <a:cxn ang="0">
                <a:pos x="connsiteX18530" y="connsiteY18530"/>
              </a:cxn>
              <a:cxn ang="0">
                <a:pos x="connsiteX18531" y="connsiteY18531"/>
              </a:cxn>
              <a:cxn ang="0">
                <a:pos x="connsiteX18532" y="connsiteY18532"/>
              </a:cxn>
              <a:cxn ang="0">
                <a:pos x="connsiteX18533" y="connsiteY18533"/>
              </a:cxn>
              <a:cxn ang="0">
                <a:pos x="connsiteX18534" y="connsiteY18534"/>
              </a:cxn>
              <a:cxn ang="0">
                <a:pos x="connsiteX18535" y="connsiteY18535"/>
              </a:cxn>
              <a:cxn ang="0">
                <a:pos x="connsiteX18536" y="connsiteY18536"/>
              </a:cxn>
              <a:cxn ang="0">
                <a:pos x="connsiteX18537" y="connsiteY18537"/>
              </a:cxn>
              <a:cxn ang="0">
                <a:pos x="connsiteX18538" y="connsiteY18538"/>
              </a:cxn>
              <a:cxn ang="0">
                <a:pos x="connsiteX18539" y="connsiteY18539"/>
              </a:cxn>
              <a:cxn ang="0">
                <a:pos x="connsiteX18540" y="connsiteY18540"/>
              </a:cxn>
              <a:cxn ang="0">
                <a:pos x="connsiteX18541" y="connsiteY18541"/>
              </a:cxn>
              <a:cxn ang="0">
                <a:pos x="connsiteX18542" y="connsiteY18542"/>
              </a:cxn>
              <a:cxn ang="0">
                <a:pos x="connsiteX18543" y="connsiteY18543"/>
              </a:cxn>
              <a:cxn ang="0">
                <a:pos x="connsiteX18544" y="connsiteY18544"/>
              </a:cxn>
              <a:cxn ang="0">
                <a:pos x="connsiteX18545" y="connsiteY18545"/>
              </a:cxn>
              <a:cxn ang="0">
                <a:pos x="connsiteX18546" y="connsiteY18546"/>
              </a:cxn>
              <a:cxn ang="0">
                <a:pos x="connsiteX18547" y="connsiteY18547"/>
              </a:cxn>
              <a:cxn ang="0">
                <a:pos x="connsiteX18548" y="connsiteY18548"/>
              </a:cxn>
              <a:cxn ang="0">
                <a:pos x="connsiteX18549" y="connsiteY18549"/>
              </a:cxn>
              <a:cxn ang="0">
                <a:pos x="connsiteX18550" y="connsiteY18550"/>
              </a:cxn>
              <a:cxn ang="0">
                <a:pos x="connsiteX18551" y="connsiteY18551"/>
              </a:cxn>
              <a:cxn ang="0">
                <a:pos x="connsiteX18552" y="connsiteY18552"/>
              </a:cxn>
              <a:cxn ang="0">
                <a:pos x="connsiteX18553" y="connsiteY18553"/>
              </a:cxn>
              <a:cxn ang="0">
                <a:pos x="connsiteX18554" y="connsiteY18554"/>
              </a:cxn>
              <a:cxn ang="0">
                <a:pos x="connsiteX18555" y="connsiteY18555"/>
              </a:cxn>
              <a:cxn ang="0">
                <a:pos x="connsiteX18556" y="connsiteY18556"/>
              </a:cxn>
              <a:cxn ang="0">
                <a:pos x="connsiteX18557" y="connsiteY18557"/>
              </a:cxn>
              <a:cxn ang="0">
                <a:pos x="connsiteX18558" y="connsiteY18558"/>
              </a:cxn>
              <a:cxn ang="0">
                <a:pos x="connsiteX18559" y="connsiteY18559"/>
              </a:cxn>
              <a:cxn ang="0">
                <a:pos x="connsiteX18560" y="connsiteY18560"/>
              </a:cxn>
              <a:cxn ang="0">
                <a:pos x="connsiteX18561" y="connsiteY18561"/>
              </a:cxn>
              <a:cxn ang="0">
                <a:pos x="connsiteX18562" y="connsiteY18562"/>
              </a:cxn>
              <a:cxn ang="0">
                <a:pos x="connsiteX18563" y="connsiteY18563"/>
              </a:cxn>
              <a:cxn ang="0">
                <a:pos x="connsiteX18564" y="connsiteY18564"/>
              </a:cxn>
              <a:cxn ang="0">
                <a:pos x="connsiteX18565" y="connsiteY18565"/>
              </a:cxn>
              <a:cxn ang="0">
                <a:pos x="connsiteX18566" y="connsiteY18566"/>
              </a:cxn>
              <a:cxn ang="0">
                <a:pos x="connsiteX18567" y="connsiteY18567"/>
              </a:cxn>
              <a:cxn ang="0">
                <a:pos x="connsiteX18568" y="connsiteY18568"/>
              </a:cxn>
              <a:cxn ang="0">
                <a:pos x="connsiteX18569" y="connsiteY18569"/>
              </a:cxn>
              <a:cxn ang="0">
                <a:pos x="connsiteX18570" y="connsiteY18570"/>
              </a:cxn>
              <a:cxn ang="0">
                <a:pos x="connsiteX18571" y="connsiteY18571"/>
              </a:cxn>
              <a:cxn ang="0">
                <a:pos x="connsiteX18572" y="connsiteY18572"/>
              </a:cxn>
              <a:cxn ang="0">
                <a:pos x="connsiteX18573" y="connsiteY18573"/>
              </a:cxn>
              <a:cxn ang="0">
                <a:pos x="connsiteX18574" y="connsiteY18574"/>
              </a:cxn>
              <a:cxn ang="0">
                <a:pos x="connsiteX18575" y="connsiteY18575"/>
              </a:cxn>
              <a:cxn ang="0">
                <a:pos x="connsiteX18576" y="connsiteY18576"/>
              </a:cxn>
              <a:cxn ang="0">
                <a:pos x="connsiteX18577" y="connsiteY18577"/>
              </a:cxn>
              <a:cxn ang="0">
                <a:pos x="connsiteX18578" y="connsiteY18578"/>
              </a:cxn>
              <a:cxn ang="0">
                <a:pos x="connsiteX18579" y="connsiteY18579"/>
              </a:cxn>
              <a:cxn ang="0">
                <a:pos x="connsiteX18580" y="connsiteY18580"/>
              </a:cxn>
              <a:cxn ang="0">
                <a:pos x="connsiteX18581" y="connsiteY18581"/>
              </a:cxn>
              <a:cxn ang="0">
                <a:pos x="connsiteX18582" y="connsiteY18582"/>
              </a:cxn>
              <a:cxn ang="0">
                <a:pos x="connsiteX18583" y="connsiteY18583"/>
              </a:cxn>
              <a:cxn ang="0">
                <a:pos x="connsiteX18584" y="connsiteY18584"/>
              </a:cxn>
              <a:cxn ang="0">
                <a:pos x="connsiteX18585" y="connsiteY18585"/>
              </a:cxn>
              <a:cxn ang="0">
                <a:pos x="connsiteX18586" y="connsiteY18586"/>
              </a:cxn>
              <a:cxn ang="0">
                <a:pos x="connsiteX18587" y="connsiteY18587"/>
              </a:cxn>
              <a:cxn ang="0">
                <a:pos x="connsiteX18588" y="connsiteY18588"/>
              </a:cxn>
              <a:cxn ang="0">
                <a:pos x="connsiteX18589" y="connsiteY18589"/>
              </a:cxn>
              <a:cxn ang="0">
                <a:pos x="connsiteX18590" y="connsiteY18590"/>
              </a:cxn>
              <a:cxn ang="0">
                <a:pos x="connsiteX18591" y="connsiteY18591"/>
              </a:cxn>
              <a:cxn ang="0">
                <a:pos x="connsiteX18592" y="connsiteY18592"/>
              </a:cxn>
              <a:cxn ang="0">
                <a:pos x="connsiteX18593" y="connsiteY18593"/>
              </a:cxn>
              <a:cxn ang="0">
                <a:pos x="connsiteX18594" y="connsiteY18594"/>
              </a:cxn>
              <a:cxn ang="0">
                <a:pos x="connsiteX18595" y="connsiteY18595"/>
              </a:cxn>
              <a:cxn ang="0">
                <a:pos x="connsiteX18596" y="connsiteY18596"/>
              </a:cxn>
              <a:cxn ang="0">
                <a:pos x="connsiteX18597" y="connsiteY18597"/>
              </a:cxn>
              <a:cxn ang="0">
                <a:pos x="connsiteX18598" y="connsiteY18598"/>
              </a:cxn>
              <a:cxn ang="0">
                <a:pos x="connsiteX18599" y="connsiteY18599"/>
              </a:cxn>
              <a:cxn ang="0">
                <a:pos x="connsiteX18600" y="connsiteY18600"/>
              </a:cxn>
              <a:cxn ang="0">
                <a:pos x="connsiteX18601" y="connsiteY18601"/>
              </a:cxn>
              <a:cxn ang="0">
                <a:pos x="connsiteX18602" y="connsiteY18602"/>
              </a:cxn>
              <a:cxn ang="0">
                <a:pos x="connsiteX18603" y="connsiteY18603"/>
              </a:cxn>
              <a:cxn ang="0">
                <a:pos x="connsiteX18604" y="connsiteY18604"/>
              </a:cxn>
              <a:cxn ang="0">
                <a:pos x="connsiteX18605" y="connsiteY18605"/>
              </a:cxn>
              <a:cxn ang="0">
                <a:pos x="connsiteX18606" y="connsiteY18606"/>
              </a:cxn>
              <a:cxn ang="0">
                <a:pos x="connsiteX18607" y="connsiteY18607"/>
              </a:cxn>
              <a:cxn ang="0">
                <a:pos x="connsiteX18608" y="connsiteY18608"/>
              </a:cxn>
              <a:cxn ang="0">
                <a:pos x="connsiteX18609" y="connsiteY18609"/>
              </a:cxn>
              <a:cxn ang="0">
                <a:pos x="connsiteX18610" y="connsiteY18610"/>
              </a:cxn>
              <a:cxn ang="0">
                <a:pos x="connsiteX18611" y="connsiteY18611"/>
              </a:cxn>
              <a:cxn ang="0">
                <a:pos x="connsiteX18612" y="connsiteY18612"/>
              </a:cxn>
              <a:cxn ang="0">
                <a:pos x="connsiteX18613" y="connsiteY18613"/>
              </a:cxn>
              <a:cxn ang="0">
                <a:pos x="connsiteX18614" y="connsiteY18614"/>
              </a:cxn>
              <a:cxn ang="0">
                <a:pos x="connsiteX18615" y="connsiteY18615"/>
              </a:cxn>
              <a:cxn ang="0">
                <a:pos x="connsiteX18616" y="connsiteY18616"/>
              </a:cxn>
              <a:cxn ang="0">
                <a:pos x="connsiteX18617" y="connsiteY18617"/>
              </a:cxn>
              <a:cxn ang="0">
                <a:pos x="connsiteX18618" y="connsiteY18618"/>
              </a:cxn>
              <a:cxn ang="0">
                <a:pos x="connsiteX18619" y="connsiteY18619"/>
              </a:cxn>
              <a:cxn ang="0">
                <a:pos x="connsiteX18620" y="connsiteY18620"/>
              </a:cxn>
              <a:cxn ang="0">
                <a:pos x="connsiteX18621" y="connsiteY18621"/>
              </a:cxn>
              <a:cxn ang="0">
                <a:pos x="connsiteX18622" y="connsiteY18622"/>
              </a:cxn>
              <a:cxn ang="0">
                <a:pos x="connsiteX18623" y="connsiteY18623"/>
              </a:cxn>
              <a:cxn ang="0">
                <a:pos x="connsiteX18624" y="connsiteY18624"/>
              </a:cxn>
              <a:cxn ang="0">
                <a:pos x="connsiteX18625" y="connsiteY18625"/>
              </a:cxn>
              <a:cxn ang="0">
                <a:pos x="connsiteX18626" y="connsiteY18626"/>
              </a:cxn>
              <a:cxn ang="0">
                <a:pos x="connsiteX18627" y="connsiteY18627"/>
              </a:cxn>
              <a:cxn ang="0">
                <a:pos x="connsiteX18628" y="connsiteY18628"/>
              </a:cxn>
              <a:cxn ang="0">
                <a:pos x="connsiteX18629" y="connsiteY18629"/>
              </a:cxn>
              <a:cxn ang="0">
                <a:pos x="connsiteX18630" y="connsiteY18630"/>
              </a:cxn>
              <a:cxn ang="0">
                <a:pos x="connsiteX18631" y="connsiteY18631"/>
              </a:cxn>
              <a:cxn ang="0">
                <a:pos x="connsiteX18632" y="connsiteY18632"/>
              </a:cxn>
              <a:cxn ang="0">
                <a:pos x="connsiteX18633" y="connsiteY18633"/>
              </a:cxn>
              <a:cxn ang="0">
                <a:pos x="connsiteX18634" y="connsiteY18634"/>
              </a:cxn>
              <a:cxn ang="0">
                <a:pos x="connsiteX18635" y="connsiteY18635"/>
              </a:cxn>
              <a:cxn ang="0">
                <a:pos x="connsiteX18636" y="connsiteY18636"/>
              </a:cxn>
              <a:cxn ang="0">
                <a:pos x="connsiteX18637" y="connsiteY18637"/>
              </a:cxn>
              <a:cxn ang="0">
                <a:pos x="connsiteX18638" y="connsiteY18638"/>
              </a:cxn>
              <a:cxn ang="0">
                <a:pos x="connsiteX18639" y="connsiteY18639"/>
              </a:cxn>
              <a:cxn ang="0">
                <a:pos x="connsiteX18640" y="connsiteY18640"/>
              </a:cxn>
              <a:cxn ang="0">
                <a:pos x="connsiteX18641" y="connsiteY18641"/>
              </a:cxn>
              <a:cxn ang="0">
                <a:pos x="connsiteX18642" y="connsiteY18642"/>
              </a:cxn>
              <a:cxn ang="0">
                <a:pos x="connsiteX18643" y="connsiteY18643"/>
              </a:cxn>
              <a:cxn ang="0">
                <a:pos x="connsiteX18644" y="connsiteY18644"/>
              </a:cxn>
              <a:cxn ang="0">
                <a:pos x="connsiteX18645" y="connsiteY18645"/>
              </a:cxn>
              <a:cxn ang="0">
                <a:pos x="connsiteX18646" y="connsiteY18646"/>
              </a:cxn>
              <a:cxn ang="0">
                <a:pos x="connsiteX18647" y="connsiteY18647"/>
              </a:cxn>
              <a:cxn ang="0">
                <a:pos x="connsiteX18648" y="connsiteY18648"/>
              </a:cxn>
              <a:cxn ang="0">
                <a:pos x="connsiteX18649" y="connsiteY18649"/>
              </a:cxn>
              <a:cxn ang="0">
                <a:pos x="connsiteX18650" y="connsiteY18650"/>
              </a:cxn>
              <a:cxn ang="0">
                <a:pos x="connsiteX18651" y="connsiteY18651"/>
              </a:cxn>
              <a:cxn ang="0">
                <a:pos x="connsiteX18652" y="connsiteY18652"/>
              </a:cxn>
              <a:cxn ang="0">
                <a:pos x="connsiteX18653" y="connsiteY18653"/>
              </a:cxn>
              <a:cxn ang="0">
                <a:pos x="connsiteX18654" y="connsiteY18654"/>
              </a:cxn>
              <a:cxn ang="0">
                <a:pos x="connsiteX18655" y="connsiteY18655"/>
              </a:cxn>
              <a:cxn ang="0">
                <a:pos x="connsiteX18656" y="connsiteY18656"/>
              </a:cxn>
              <a:cxn ang="0">
                <a:pos x="connsiteX18657" y="connsiteY18657"/>
              </a:cxn>
              <a:cxn ang="0">
                <a:pos x="connsiteX18658" y="connsiteY18658"/>
              </a:cxn>
              <a:cxn ang="0">
                <a:pos x="connsiteX18659" y="connsiteY18659"/>
              </a:cxn>
              <a:cxn ang="0">
                <a:pos x="connsiteX18660" y="connsiteY18660"/>
              </a:cxn>
              <a:cxn ang="0">
                <a:pos x="connsiteX18661" y="connsiteY18661"/>
              </a:cxn>
              <a:cxn ang="0">
                <a:pos x="connsiteX18662" y="connsiteY18662"/>
              </a:cxn>
              <a:cxn ang="0">
                <a:pos x="connsiteX18663" y="connsiteY18663"/>
              </a:cxn>
              <a:cxn ang="0">
                <a:pos x="connsiteX18664" y="connsiteY18664"/>
              </a:cxn>
              <a:cxn ang="0">
                <a:pos x="connsiteX18665" y="connsiteY18665"/>
              </a:cxn>
              <a:cxn ang="0">
                <a:pos x="connsiteX18666" y="connsiteY18666"/>
              </a:cxn>
              <a:cxn ang="0">
                <a:pos x="connsiteX18667" y="connsiteY18667"/>
              </a:cxn>
              <a:cxn ang="0">
                <a:pos x="connsiteX18668" y="connsiteY18668"/>
              </a:cxn>
              <a:cxn ang="0">
                <a:pos x="connsiteX18669" y="connsiteY18669"/>
              </a:cxn>
              <a:cxn ang="0">
                <a:pos x="connsiteX18670" y="connsiteY18670"/>
              </a:cxn>
              <a:cxn ang="0">
                <a:pos x="connsiteX18671" y="connsiteY18671"/>
              </a:cxn>
              <a:cxn ang="0">
                <a:pos x="connsiteX18672" y="connsiteY18672"/>
              </a:cxn>
              <a:cxn ang="0">
                <a:pos x="connsiteX18673" y="connsiteY18673"/>
              </a:cxn>
              <a:cxn ang="0">
                <a:pos x="connsiteX18674" y="connsiteY18674"/>
              </a:cxn>
              <a:cxn ang="0">
                <a:pos x="connsiteX18675" y="connsiteY18675"/>
              </a:cxn>
              <a:cxn ang="0">
                <a:pos x="connsiteX18676" y="connsiteY18676"/>
              </a:cxn>
              <a:cxn ang="0">
                <a:pos x="connsiteX18677" y="connsiteY18677"/>
              </a:cxn>
              <a:cxn ang="0">
                <a:pos x="connsiteX18678" y="connsiteY18678"/>
              </a:cxn>
              <a:cxn ang="0">
                <a:pos x="connsiteX18679" y="connsiteY18679"/>
              </a:cxn>
              <a:cxn ang="0">
                <a:pos x="connsiteX18680" y="connsiteY18680"/>
              </a:cxn>
              <a:cxn ang="0">
                <a:pos x="connsiteX18681" y="connsiteY18681"/>
              </a:cxn>
              <a:cxn ang="0">
                <a:pos x="connsiteX18682" y="connsiteY18682"/>
              </a:cxn>
              <a:cxn ang="0">
                <a:pos x="connsiteX18683" y="connsiteY18683"/>
              </a:cxn>
              <a:cxn ang="0">
                <a:pos x="connsiteX18684" y="connsiteY18684"/>
              </a:cxn>
              <a:cxn ang="0">
                <a:pos x="connsiteX18685" y="connsiteY18685"/>
              </a:cxn>
              <a:cxn ang="0">
                <a:pos x="connsiteX18686" y="connsiteY18686"/>
              </a:cxn>
              <a:cxn ang="0">
                <a:pos x="connsiteX18687" y="connsiteY18687"/>
              </a:cxn>
              <a:cxn ang="0">
                <a:pos x="connsiteX18688" y="connsiteY18688"/>
              </a:cxn>
              <a:cxn ang="0">
                <a:pos x="connsiteX18689" y="connsiteY18689"/>
              </a:cxn>
              <a:cxn ang="0">
                <a:pos x="connsiteX18690" y="connsiteY18690"/>
              </a:cxn>
              <a:cxn ang="0">
                <a:pos x="connsiteX18691" y="connsiteY18691"/>
              </a:cxn>
              <a:cxn ang="0">
                <a:pos x="connsiteX18692" y="connsiteY18692"/>
              </a:cxn>
              <a:cxn ang="0">
                <a:pos x="connsiteX18693" y="connsiteY18693"/>
              </a:cxn>
              <a:cxn ang="0">
                <a:pos x="connsiteX18694" y="connsiteY18694"/>
              </a:cxn>
              <a:cxn ang="0">
                <a:pos x="connsiteX18695" y="connsiteY18695"/>
              </a:cxn>
              <a:cxn ang="0">
                <a:pos x="connsiteX18696" y="connsiteY18696"/>
              </a:cxn>
              <a:cxn ang="0">
                <a:pos x="connsiteX18697" y="connsiteY18697"/>
              </a:cxn>
              <a:cxn ang="0">
                <a:pos x="connsiteX18698" y="connsiteY18698"/>
              </a:cxn>
              <a:cxn ang="0">
                <a:pos x="connsiteX18699" y="connsiteY18699"/>
              </a:cxn>
              <a:cxn ang="0">
                <a:pos x="connsiteX18700" y="connsiteY18700"/>
              </a:cxn>
              <a:cxn ang="0">
                <a:pos x="connsiteX18701" y="connsiteY18701"/>
              </a:cxn>
              <a:cxn ang="0">
                <a:pos x="connsiteX18702" y="connsiteY18702"/>
              </a:cxn>
              <a:cxn ang="0">
                <a:pos x="connsiteX18703" y="connsiteY18703"/>
              </a:cxn>
              <a:cxn ang="0">
                <a:pos x="connsiteX18704" y="connsiteY18704"/>
              </a:cxn>
              <a:cxn ang="0">
                <a:pos x="connsiteX18705" y="connsiteY18705"/>
              </a:cxn>
              <a:cxn ang="0">
                <a:pos x="connsiteX18706" y="connsiteY18706"/>
              </a:cxn>
              <a:cxn ang="0">
                <a:pos x="connsiteX18707" y="connsiteY18707"/>
              </a:cxn>
              <a:cxn ang="0">
                <a:pos x="connsiteX18708" y="connsiteY18708"/>
              </a:cxn>
              <a:cxn ang="0">
                <a:pos x="connsiteX18709" y="connsiteY18709"/>
              </a:cxn>
              <a:cxn ang="0">
                <a:pos x="connsiteX18710" y="connsiteY18710"/>
              </a:cxn>
              <a:cxn ang="0">
                <a:pos x="connsiteX18711" y="connsiteY18711"/>
              </a:cxn>
              <a:cxn ang="0">
                <a:pos x="connsiteX18712" y="connsiteY18712"/>
              </a:cxn>
              <a:cxn ang="0">
                <a:pos x="connsiteX18713" y="connsiteY18713"/>
              </a:cxn>
              <a:cxn ang="0">
                <a:pos x="connsiteX18714" y="connsiteY18714"/>
              </a:cxn>
              <a:cxn ang="0">
                <a:pos x="connsiteX18715" y="connsiteY18715"/>
              </a:cxn>
              <a:cxn ang="0">
                <a:pos x="connsiteX18716" y="connsiteY18716"/>
              </a:cxn>
              <a:cxn ang="0">
                <a:pos x="connsiteX18717" y="connsiteY18717"/>
              </a:cxn>
              <a:cxn ang="0">
                <a:pos x="connsiteX18718" y="connsiteY18718"/>
              </a:cxn>
              <a:cxn ang="0">
                <a:pos x="connsiteX18719" y="connsiteY18719"/>
              </a:cxn>
              <a:cxn ang="0">
                <a:pos x="connsiteX18720" y="connsiteY18720"/>
              </a:cxn>
              <a:cxn ang="0">
                <a:pos x="connsiteX18721" y="connsiteY18721"/>
              </a:cxn>
              <a:cxn ang="0">
                <a:pos x="connsiteX18722" y="connsiteY18722"/>
              </a:cxn>
              <a:cxn ang="0">
                <a:pos x="connsiteX18723" y="connsiteY18723"/>
              </a:cxn>
              <a:cxn ang="0">
                <a:pos x="connsiteX18724" y="connsiteY18724"/>
              </a:cxn>
              <a:cxn ang="0">
                <a:pos x="connsiteX18725" y="connsiteY18725"/>
              </a:cxn>
              <a:cxn ang="0">
                <a:pos x="connsiteX18726" y="connsiteY18726"/>
              </a:cxn>
              <a:cxn ang="0">
                <a:pos x="connsiteX18727" y="connsiteY18727"/>
              </a:cxn>
              <a:cxn ang="0">
                <a:pos x="connsiteX18728" y="connsiteY18728"/>
              </a:cxn>
              <a:cxn ang="0">
                <a:pos x="connsiteX18729" y="connsiteY18729"/>
              </a:cxn>
              <a:cxn ang="0">
                <a:pos x="connsiteX18730" y="connsiteY18730"/>
              </a:cxn>
              <a:cxn ang="0">
                <a:pos x="connsiteX18731" y="connsiteY18731"/>
              </a:cxn>
              <a:cxn ang="0">
                <a:pos x="connsiteX18732" y="connsiteY18732"/>
              </a:cxn>
              <a:cxn ang="0">
                <a:pos x="connsiteX18733" y="connsiteY18733"/>
              </a:cxn>
              <a:cxn ang="0">
                <a:pos x="connsiteX18734" y="connsiteY18734"/>
              </a:cxn>
              <a:cxn ang="0">
                <a:pos x="connsiteX18735" y="connsiteY18735"/>
              </a:cxn>
              <a:cxn ang="0">
                <a:pos x="connsiteX18736" y="connsiteY18736"/>
              </a:cxn>
              <a:cxn ang="0">
                <a:pos x="connsiteX18737" y="connsiteY18737"/>
              </a:cxn>
              <a:cxn ang="0">
                <a:pos x="connsiteX18738" y="connsiteY18738"/>
              </a:cxn>
              <a:cxn ang="0">
                <a:pos x="connsiteX18739" y="connsiteY18739"/>
              </a:cxn>
              <a:cxn ang="0">
                <a:pos x="connsiteX18740" y="connsiteY18740"/>
              </a:cxn>
              <a:cxn ang="0">
                <a:pos x="connsiteX18741" y="connsiteY18741"/>
              </a:cxn>
              <a:cxn ang="0">
                <a:pos x="connsiteX18742" y="connsiteY18742"/>
              </a:cxn>
              <a:cxn ang="0">
                <a:pos x="connsiteX18743" y="connsiteY18743"/>
              </a:cxn>
              <a:cxn ang="0">
                <a:pos x="connsiteX18744" y="connsiteY18744"/>
              </a:cxn>
              <a:cxn ang="0">
                <a:pos x="connsiteX18745" y="connsiteY18745"/>
              </a:cxn>
              <a:cxn ang="0">
                <a:pos x="connsiteX18746" y="connsiteY18746"/>
              </a:cxn>
              <a:cxn ang="0">
                <a:pos x="connsiteX18747" y="connsiteY18747"/>
              </a:cxn>
              <a:cxn ang="0">
                <a:pos x="connsiteX18748" y="connsiteY18748"/>
              </a:cxn>
              <a:cxn ang="0">
                <a:pos x="connsiteX18749" y="connsiteY18749"/>
              </a:cxn>
              <a:cxn ang="0">
                <a:pos x="connsiteX18750" y="connsiteY18750"/>
              </a:cxn>
              <a:cxn ang="0">
                <a:pos x="connsiteX18751" y="connsiteY18751"/>
              </a:cxn>
              <a:cxn ang="0">
                <a:pos x="connsiteX18752" y="connsiteY18752"/>
              </a:cxn>
              <a:cxn ang="0">
                <a:pos x="connsiteX18753" y="connsiteY18753"/>
              </a:cxn>
              <a:cxn ang="0">
                <a:pos x="connsiteX18754" y="connsiteY18754"/>
              </a:cxn>
              <a:cxn ang="0">
                <a:pos x="connsiteX18755" y="connsiteY18755"/>
              </a:cxn>
              <a:cxn ang="0">
                <a:pos x="connsiteX18756" y="connsiteY18756"/>
              </a:cxn>
              <a:cxn ang="0">
                <a:pos x="connsiteX18757" y="connsiteY18757"/>
              </a:cxn>
              <a:cxn ang="0">
                <a:pos x="connsiteX18758" y="connsiteY18758"/>
              </a:cxn>
              <a:cxn ang="0">
                <a:pos x="connsiteX18759" y="connsiteY18759"/>
              </a:cxn>
              <a:cxn ang="0">
                <a:pos x="connsiteX18760" y="connsiteY18760"/>
              </a:cxn>
              <a:cxn ang="0">
                <a:pos x="connsiteX18761" y="connsiteY18761"/>
              </a:cxn>
              <a:cxn ang="0">
                <a:pos x="connsiteX18762" y="connsiteY18762"/>
              </a:cxn>
              <a:cxn ang="0">
                <a:pos x="connsiteX18763" y="connsiteY18763"/>
              </a:cxn>
              <a:cxn ang="0">
                <a:pos x="connsiteX18764" y="connsiteY18764"/>
              </a:cxn>
              <a:cxn ang="0">
                <a:pos x="connsiteX18765" y="connsiteY18765"/>
              </a:cxn>
              <a:cxn ang="0">
                <a:pos x="connsiteX18766" y="connsiteY18766"/>
              </a:cxn>
              <a:cxn ang="0">
                <a:pos x="connsiteX18767" y="connsiteY18767"/>
              </a:cxn>
              <a:cxn ang="0">
                <a:pos x="connsiteX18768" y="connsiteY18768"/>
              </a:cxn>
              <a:cxn ang="0">
                <a:pos x="connsiteX18769" y="connsiteY18769"/>
              </a:cxn>
              <a:cxn ang="0">
                <a:pos x="connsiteX18770" y="connsiteY18770"/>
              </a:cxn>
              <a:cxn ang="0">
                <a:pos x="connsiteX18771" y="connsiteY18771"/>
              </a:cxn>
              <a:cxn ang="0">
                <a:pos x="connsiteX18772" y="connsiteY18772"/>
              </a:cxn>
              <a:cxn ang="0">
                <a:pos x="connsiteX18773" y="connsiteY18773"/>
              </a:cxn>
              <a:cxn ang="0">
                <a:pos x="connsiteX18774" y="connsiteY18774"/>
              </a:cxn>
              <a:cxn ang="0">
                <a:pos x="connsiteX18775" y="connsiteY18775"/>
              </a:cxn>
              <a:cxn ang="0">
                <a:pos x="connsiteX18776" y="connsiteY18776"/>
              </a:cxn>
              <a:cxn ang="0">
                <a:pos x="connsiteX18777" y="connsiteY18777"/>
              </a:cxn>
              <a:cxn ang="0">
                <a:pos x="connsiteX18778" y="connsiteY18778"/>
              </a:cxn>
              <a:cxn ang="0">
                <a:pos x="connsiteX18779" y="connsiteY18779"/>
              </a:cxn>
              <a:cxn ang="0">
                <a:pos x="connsiteX18780" y="connsiteY18780"/>
              </a:cxn>
              <a:cxn ang="0">
                <a:pos x="connsiteX18781" y="connsiteY18781"/>
              </a:cxn>
              <a:cxn ang="0">
                <a:pos x="connsiteX18782" y="connsiteY18782"/>
              </a:cxn>
              <a:cxn ang="0">
                <a:pos x="connsiteX18783" y="connsiteY18783"/>
              </a:cxn>
              <a:cxn ang="0">
                <a:pos x="connsiteX18784" y="connsiteY18784"/>
              </a:cxn>
              <a:cxn ang="0">
                <a:pos x="connsiteX18785" y="connsiteY18785"/>
              </a:cxn>
              <a:cxn ang="0">
                <a:pos x="connsiteX18786" y="connsiteY18786"/>
              </a:cxn>
              <a:cxn ang="0">
                <a:pos x="connsiteX18787" y="connsiteY18787"/>
              </a:cxn>
              <a:cxn ang="0">
                <a:pos x="connsiteX18788" y="connsiteY18788"/>
              </a:cxn>
              <a:cxn ang="0">
                <a:pos x="connsiteX18789" y="connsiteY18789"/>
              </a:cxn>
              <a:cxn ang="0">
                <a:pos x="connsiteX18790" y="connsiteY18790"/>
              </a:cxn>
              <a:cxn ang="0">
                <a:pos x="connsiteX18791" y="connsiteY18791"/>
              </a:cxn>
              <a:cxn ang="0">
                <a:pos x="connsiteX18792" y="connsiteY18792"/>
              </a:cxn>
              <a:cxn ang="0">
                <a:pos x="connsiteX18793" y="connsiteY18793"/>
              </a:cxn>
              <a:cxn ang="0">
                <a:pos x="connsiteX18794" y="connsiteY18794"/>
              </a:cxn>
              <a:cxn ang="0">
                <a:pos x="connsiteX18795" y="connsiteY18795"/>
              </a:cxn>
              <a:cxn ang="0">
                <a:pos x="connsiteX18796" y="connsiteY18796"/>
              </a:cxn>
              <a:cxn ang="0">
                <a:pos x="connsiteX18797" y="connsiteY18797"/>
              </a:cxn>
              <a:cxn ang="0">
                <a:pos x="connsiteX18798" y="connsiteY18798"/>
              </a:cxn>
              <a:cxn ang="0">
                <a:pos x="connsiteX18799" y="connsiteY18799"/>
              </a:cxn>
              <a:cxn ang="0">
                <a:pos x="connsiteX18800" y="connsiteY18800"/>
              </a:cxn>
              <a:cxn ang="0">
                <a:pos x="connsiteX18801" y="connsiteY18801"/>
              </a:cxn>
              <a:cxn ang="0">
                <a:pos x="connsiteX18802" y="connsiteY18802"/>
              </a:cxn>
              <a:cxn ang="0">
                <a:pos x="connsiteX18803" y="connsiteY18803"/>
              </a:cxn>
              <a:cxn ang="0">
                <a:pos x="connsiteX18804" y="connsiteY18804"/>
              </a:cxn>
              <a:cxn ang="0">
                <a:pos x="connsiteX18805" y="connsiteY18805"/>
              </a:cxn>
              <a:cxn ang="0">
                <a:pos x="connsiteX18806" y="connsiteY18806"/>
              </a:cxn>
              <a:cxn ang="0">
                <a:pos x="connsiteX18807" y="connsiteY18807"/>
              </a:cxn>
              <a:cxn ang="0">
                <a:pos x="connsiteX18808" y="connsiteY18808"/>
              </a:cxn>
              <a:cxn ang="0">
                <a:pos x="connsiteX18809" y="connsiteY18809"/>
              </a:cxn>
              <a:cxn ang="0">
                <a:pos x="connsiteX18810" y="connsiteY18810"/>
              </a:cxn>
              <a:cxn ang="0">
                <a:pos x="connsiteX18811" y="connsiteY18811"/>
              </a:cxn>
              <a:cxn ang="0">
                <a:pos x="connsiteX18812" y="connsiteY18812"/>
              </a:cxn>
              <a:cxn ang="0">
                <a:pos x="connsiteX18813" y="connsiteY18813"/>
              </a:cxn>
              <a:cxn ang="0">
                <a:pos x="connsiteX18814" y="connsiteY18814"/>
              </a:cxn>
              <a:cxn ang="0">
                <a:pos x="connsiteX18815" y="connsiteY18815"/>
              </a:cxn>
              <a:cxn ang="0">
                <a:pos x="connsiteX18816" y="connsiteY18816"/>
              </a:cxn>
              <a:cxn ang="0">
                <a:pos x="connsiteX18817" y="connsiteY18817"/>
              </a:cxn>
              <a:cxn ang="0">
                <a:pos x="connsiteX18818" y="connsiteY18818"/>
              </a:cxn>
              <a:cxn ang="0">
                <a:pos x="connsiteX18819" y="connsiteY18819"/>
              </a:cxn>
              <a:cxn ang="0">
                <a:pos x="connsiteX18820" y="connsiteY18820"/>
              </a:cxn>
              <a:cxn ang="0">
                <a:pos x="connsiteX18821" y="connsiteY18821"/>
              </a:cxn>
              <a:cxn ang="0">
                <a:pos x="connsiteX18822" y="connsiteY18822"/>
              </a:cxn>
              <a:cxn ang="0">
                <a:pos x="connsiteX18823" y="connsiteY18823"/>
              </a:cxn>
              <a:cxn ang="0">
                <a:pos x="connsiteX18824" y="connsiteY18824"/>
              </a:cxn>
              <a:cxn ang="0">
                <a:pos x="connsiteX18825" y="connsiteY18825"/>
              </a:cxn>
              <a:cxn ang="0">
                <a:pos x="connsiteX18826" y="connsiteY18826"/>
              </a:cxn>
              <a:cxn ang="0">
                <a:pos x="connsiteX18827" y="connsiteY18827"/>
              </a:cxn>
              <a:cxn ang="0">
                <a:pos x="connsiteX18828" y="connsiteY18828"/>
              </a:cxn>
              <a:cxn ang="0">
                <a:pos x="connsiteX18829" y="connsiteY18829"/>
              </a:cxn>
              <a:cxn ang="0">
                <a:pos x="connsiteX18830" y="connsiteY18830"/>
              </a:cxn>
              <a:cxn ang="0">
                <a:pos x="connsiteX18831" y="connsiteY18831"/>
              </a:cxn>
              <a:cxn ang="0">
                <a:pos x="connsiteX18832" y="connsiteY18832"/>
              </a:cxn>
              <a:cxn ang="0">
                <a:pos x="connsiteX18833" y="connsiteY18833"/>
              </a:cxn>
              <a:cxn ang="0">
                <a:pos x="connsiteX18834" y="connsiteY18834"/>
              </a:cxn>
              <a:cxn ang="0">
                <a:pos x="connsiteX18835" y="connsiteY18835"/>
              </a:cxn>
              <a:cxn ang="0">
                <a:pos x="connsiteX18836" y="connsiteY18836"/>
              </a:cxn>
              <a:cxn ang="0">
                <a:pos x="connsiteX18837" y="connsiteY18837"/>
              </a:cxn>
              <a:cxn ang="0">
                <a:pos x="connsiteX18838" y="connsiteY18838"/>
              </a:cxn>
              <a:cxn ang="0">
                <a:pos x="connsiteX18839" y="connsiteY18839"/>
              </a:cxn>
              <a:cxn ang="0">
                <a:pos x="connsiteX18840" y="connsiteY18840"/>
              </a:cxn>
              <a:cxn ang="0">
                <a:pos x="connsiteX18841" y="connsiteY18841"/>
              </a:cxn>
              <a:cxn ang="0">
                <a:pos x="connsiteX18842" y="connsiteY18842"/>
              </a:cxn>
              <a:cxn ang="0">
                <a:pos x="connsiteX18843" y="connsiteY18843"/>
              </a:cxn>
              <a:cxn ang="0">
                <a:pos x="connsiteX18844" y="connsiteY18844"/>
              </a:cxn>
              <a:cxn ang="0">
                <a:pos x="connsiteX18845" y="connsiteY18845"/>
              </a:cxn>
              <a:cxn ang="0">
                <a:pos x="connsiteX18846" y="connsiteY18846"/>
              </a:cxn>
              <a:cxn ang="0">
                <a:pos x="connsiteX18847" y="connsiteY18847"/>
              </a:cxn>
              <a:cxn ang="0">
                <a:pos x="connsiteX18848" y="connsiteY18848"/>
              </a:cxn>
              <a:cxn ang="0">
                <a:pos x="connsiteX18849" y="connsiteY18849"/>
              </a:cxn>
              <a:cxn ang="0">
                <a:pos x="connsiteX18850" y="connsiteY18850"/>
              </a:cxn>
              <a:cxn ang="0">
                <a:pos x="connsiteX18851" y="connsiteY18851"/>
              </a:cxn>
              <a:cxn ang="0">
                <a:pos x="connsiteX18852" y="connsiteY18852"/>
              </a:cxn>
              <a:cxn ang="0">
                <a:pos x="connsiteX18853" y="connsiteY18853"/>
              </a:cxn>
              <a:cxn ang="0">
                <a:pos x="connsiteX18854" y="connsiteY18854"/>
              </a:cxn>
              <a:cxn ang="0">
                <a:pos x="connsiteX18855" y="connsiteY18855"/>
              </a:cxn>
              <a:cxn ang="0">
                <a:pos x="connsiteX18856" y="connsiteY18856"/>
              </a:cxn>
              <a:cxn ang="0">
                <a:pos x="connsiteX18857" y="connsiteY18857"/>
              </a:cxn>
              <a:cxn ang="0">
                <a:pos x="connsiteX18858" y="connsiteY18858"/>
              </a:cxn>
              <a:cxn ang="0">
                <a:pos x="connsiteX18859" y="connsiteY18859"/>
              </a:cxn>
              <a:cxn ang="0">
                <a:pos x="connsiteX18860" y="connsiteY18860"/>
              </a:cxn>
              <a:cxn ang="0">
                <a:pos x="connsiteX18861" y="connsiteY18861"/>
              </a:cxn>
              <a:cxn ang="0">
                <a:pos x="connsiteX18862" y="connsiteY18862"/>
              </a:cxn>
              <a:cxn ang="0">
                <a:pos x="connsiteX18863" y="connsiteY18863"/>
              </a:cxn>
              <a:cxn ang="0">
                <a:pos x="connsiteX18864" y="connsiteY18864"/>
              </a:cxn>
              <a:cxn ang="0">
                <a:pos x="connsiteX18865" y="connsiteY18865"/>
              </a:cxn>
              <a:cxn ang="0">
                <a:pos x="connsiteX18866" y="connsiteY18866"/>
              </a:cxn>
              <a:cxn ang="0">
                <a:pos x="connsiteX18867" y="connsiteY18867"/>
              </a:cxn>
              <a:cxn ang="0">
                <a:pos x="connsiteX18868" y="connsiteY18868"/>
              </a:cxn>
              <a:cxn ang="0">
                <a:pos x="connsiteX18869" y="connsiteY18869"/>
              </a:cxn>
              <a:cxn ang="0">
                <a:pos x="connsiteX18870" y="connsiteY18870"/>
              </a:cxn>
              <a:cxn ang="0">
                <a:pos x="connsiteX18871" y="connsiteY18871"/>
              </a:cxn>
              <a:cxn ang="0">
                <a:pos x="connsiteX18872" y="connsiteY18872"/>
              </a:cxn>
              <a:cxn ang="0">
                <a:pos x="connsiteX18873" y="connsiteY18873"/>
              </a:cxn>
              <a:cxn ang="0">
                <a:pos x="connsiteX18874" y="connsiteY18874"/>
              </a:cxn>
              <a:cxn ang="0">
                <a:pos x="connsiteX18875" y="connsiteY18875"/>
              </a:cxn>
              <a:cxn ang="0">
                <a:pos x="connsiteX18876" y="connsiteY18876"/>
              </a:cxn>
              <a:cxn ang="0">
                <a:pos x="connsiteX18877" y="connsiteY18877"/>
              </a:cxn>
              <a:cxn ang="0">
                <a:pos x="connsiteX18878" y="connsiteY18878"/>
              </a:cxn>
              <a:cxn ang="0">
                <a:pos x="connsiteX18879" y="connsiteY18879"/>
              </a:cxn>
              <a:cxn ang="0">
                <a:pos x="connsiteX18880" y="connsiteY18880"/>
              </a:cxn>
              <a:cxn ang="0">
                <a:pos x="connsiteX18881" y="connsiteY18881"/>
              </a:cxn>
              <a:cxn ang="0">
                <a:pos x="connsiteX18882" y="connsiteY18882"/>
              </a:cxn>
              <a:cxn ang="0">
                <a:pos x="connsiteX18883" y="connsiteY18883"/>
              </a:cxn>
              <a:cxn ang="0">
                <a:pos x="connsiteX18884" y="connsiteY18884"/>
              </a:cxn>
              <a:cxn ang="0">
                <a:pos x="connsiteX18885" y="connsiteY18885"/>
              </a:cxn>
              <a:cxn ang="0">
                <a:pos x="connsiteX18886" y="connsiteY18886"/>
              </a:cxn>
              <a:cxn ang="0">
                <a:pos x="connsiteX18887" y="connsiteY18887"/>
              </a:cxn>
              <a:cxn ang="0">
                <a:pos x="connsiteX18888" y="connsiteY18888"/>
              </a:cxn>
              <a:cxn ang="0">
                <a:pos x="connsiteX18889" y="connsiteY18889"/>
              </a:cxn>
              <a:cxn ang="0">
                <a:pos x="connsiteX18890" y="connsiteY18890"/>
              </a:cxn>
              <a:cxn ang="0">
                <a:pos x="connsiteX18891" y="connsiteY18891"/>
              </a:cxn>
              <a:cxn ang="0">
                <a:pos x="connsiteX18892" y="connsiteY18892"/>
              </a:cxn>
              <a:cxn ang="0">
                <a:pos x="connsiteX18893" y="connsiteY18893"/>
              </a:cxn>
              <a:cxn ang="0">
                <a:pos x="connsiteX18894" y="connsiteY18894"/>
              </a:cxn>
              <a:cxn ang="0">
                <a:pos x="connsiteX18895" y="connsiteY18895"/>
              </a:cxn>
              <a:cxn ang="0">
                <a:pos x="connsiteX18896" y="connsiteY18896"/>
              </a:cxn>
              <a:cxn ang="0">
                <a:pos x="connsiteX18897" y="connsiteY18897"/>
              </a:cxn>
              <a:cxn ang="0">
                <a:pos x="connsiteX18898" y="connsiteY18898"/>
              </a:cxn>
              <a:cxn ang="0">
                <a:pos x="connsiteX18899" y="connsiteY18899"/>
              </a:cxn>
              <a:cxn ang="0">
                <a:pos x="connsiteX18900" y="connsiteY18900"/>
              </a:cxn>
              <a:cxn ang="0">
                <a:pos x="connsiteX18901" y="connsiteY18901"/>
              </a:cxn>
              <a:cxn ang="0">
                <a:pos x="connsiteX18902" y="connsiteY18902"/>
              </a:cxn>
              <a:cxn ang="0">
                <a:pos x="connsiteX18903" y="connsiteY18903"/>
              </a:cxn>
              <a:cxn ang="0">
                <a:pos x="connsiteX18904" y="connsiteY18904"/>
              </a:cxn>
              <a:cxn ang="0">
                <a:pos x="connsiteX18905" y="connsiteY18905"/>
              </a:cxn>
              <a:cxn ang="0">
                <a:pos x="connsiteX18906" y="connsiteY18906"/>
              </a:cxn>
              <a:cxn ang="0">
                <a:pos x="connsiteX18907" y="connsiteY18907"/>
              </a:cxn>
              <a:cxn ang="0">
                <a:pos x="connsiteX18908" y="connsiteY18908"/>
              </a:cxn>
              <a:cxn ang="0">
                <a:pos x="connsiteX18909" y="connsiteY18909"/>
              </a:cxn>
              <a:cxn ang="0">
                <a:pos x="connsiteX18910" y="connsiteY18910"/>
              </a:cxn>
              <a:cxn ang="0">
                <a:pos x="connsiteX18911" y="connsiteY18911"/>
              </a:cxn>
              <a:cxn ang="0">
                <a:pos x="connsiteX18912" y="connsiteY18912"/>
              </a:cxn>
              <a:cxn ang="0">
                <a:pos x="connsiteX18913" y="connsiteY18913"/>
              </a:cxn>
              <a:cxn ang="0">
                <a:pos x="connsiteX18914" y="connsiteY18914"/>
              </a:cxn>
              <a:cxn ang="0">
                <a:pos x="connsiteX18915" y="connsiteY18915"/>
              </a:cxn>
              <a:cxn ang="0">
                <a:pos x="connsiteX18916" y="connsiteY18916"/>
              </a:cxn>
              <a:cxn ang="0">
                <a:pos x="connsiteX18917" y="connsiteY18917"/>
              </a:cxn>
              <a:cxn ang="0">
                <a:pos x="connsiteX18918" y="connsiteY18918"/>
              </a:cxn>
              <a:cxn ang="0">
                <a:pos x="connsiteX18919" y="connsiteY18919"/>
              </a:cxn>
              <a:cxn ang="0">
                <a:pos x="connsiteX18920" y="connsiteY18920"/>
              </a:cxn>
              <a:cxn ang="0">
                <a:pos x="connsiteX18921" y="connsiteY18921"/>
              </a:cxn>
              <a:cxn ang="0">
                <a:pos x="connsiteX18922" y="connsiteY18922"/>
              </a:cxn>
              <a:cxn ang="0">
                <a:pos x="connsiteX18923" y="connsiteY18923"/>
              </a:cxn>
              <a:cxn ang="0">
                <a:pos x="connsiteX18924" y="connsiteY18924"/>
              </a:cxn>
              <a:cxn ang="0">
                <a:pos x="connsiteX18925" y="connsiteY18925"/>
              </a:cxn>
              <a:cxn ang="0">
                <a:pos x="connsiteX18926" y="connsiteY18926"/>
              </a:cxn>
              <a:cxn ang="0">
                <a:pos x="connsiteX18927" y="connsiteY18927"/>
              </a:cxn>
              <a:cxn ang="0">
                <a:pos x="connsiteX18928" y="connsiteY18928"/>
              </a:cxn>
              <a:cxn ang="0">
                <a:pos x="connsiteX18929" y="connsiteY18929"/>
              </a:cxn>
              <a:cxn ang="0">
                <a:pos x="connsiteX18930" y="connsiteY18930"/>
              </a:cxn>
              <a:cxn ang="0">
                <a:pos x="connsiteX18931" y="connsiteY18931"/>
              </a:cxn>
              <a:cxn ang="0">
                <a:pos x="connsiteX18932" y="connsiteY18932"/>
              </a:cxn>
              <a:cxn ang="0">
                <a:pos x="connsiteX18933" y="connsiteY18933"/>
              </a:cxn>
              <a:cxn ang="0">
                <a:pos x="connsiteX18934" y="connsiteY18934"/>
              </a:cxn>
              <a:cxn ang="0">
                <a:pos x="connsiteX18935" y="connsiteY18935"/>
              </a:cxn>
              <a:cxn ang="0">
                <a:pos x="connsiteX18936" y="connsiteY18936"/>
              </a:cxn>
              <a:cxn ang="0">
                <a:pos x="connsiteX18937" y="connsiteY18937"/>
              </a:cxn>
              <a:cxn ang="0">
                <a:pos x="connsiteX18938" y="connsiteY18938"/>
              </a:cxn>
              <a:cxn ang="0">
                <a:pos x="connsiteX18939" y="connsiteY18939"/>
              </a:cxn>
              <a:cxn ang="0">
                <a:pos x="connsiteX18940" y="connsiteY18940"/>
              </a:cxn>
              <a:cxn ang="0">
                <a:pos x="connsiteX18941" y="connsiteY18941"/>
              </a:cxn>
              <a:cxn ang="0">
                <a:pos x="connsiteX18942" y="connsiteY18942"/>
              </a:cxn>
              <a:cxn ang="0">
                <a:pos x="connsiteX18943" y="connsiteY18943"/>
              </a:cxn>
              <a:cxn ang="0">
                <a:pos x="connsiteX18944" y="connsiteY18944"/>
              </a:cxn>
              <a:cxn ang="0">
                <a:pos x="connsiteX18945" y="connsiteY18945"/>
              </a:cxn>
              <a:cxn ang="0">
                <a:pos x="connsiteX18946" y="connsiteY18946"/>
              </a:cxn>
              <a:cxn ang="0">
                <a:pos x="connsiteX18947" y="connsiteY18947"/>
              </a:cxn>
              <a:cxn ang="0">
                <a:pos x="connsiteX18948" y="connsiteY18948"/>
              </a:cxn>
              <a:cxn ang="0">
                <a:pos x="connsiteX18949" y="connsiteY18949"/>
              </a:cxn>
              <a:cxn ang="0">
                <a:pos x="connsiteX18950" y="connsiteY18950"/>
              </a:cxn>
              <a:cxn ang="0">
                <a:pos x="connsiteX18951" y="connsiteY18951"/>
              </a:cxn>
              <a:cxn ang="0">
                <a:pos x="connsiteX18952" y="connsiteY18952"/>
              </a:cxn>
              <a:cxn ang="0">
                <a:pos x="connsiteX18953" y="connsiteY18953"/>
              </a:cxn>
              <a:cxn ang="0">
                <a:pos x="connsiteX18954" y="connsiteY18954"/>
              </a:cxn>
              <a:cxn ang="0">
                <a:pos x="connsiteX18955" y="connsiteY18955"/>
              </a:cxn>
              <a:cxn ang="0">
                <a:pos x="connsiteX18956" y="connsiteY18956"/>
              </a:cxn>
              <a:cxn ang="0">
                <a:pos x="connsiteX18957" y="connsiteY18957"/>
              </a:cxn>
              <a:cxn ang="0">
                <a:pos x="connsiteX18958" y="connsiteY18958"/>
              </a:cxn>
              <a:cxn ang="0">
                <a:pos x="connsiteX18959" y="connsiteY18959"/>
              </a:cxn>
              <a:cxn ang="0">
                <a:pos x="connsiteX18960" y="connsiteY18960"/>
              </a:cxn>
              <a:cxn ang="0">
                <a:pos x="connsiteX18961" y="connsiteY18961"/>
              </a:cxn>
              <a:cxn ang="0">
                <a:pos x="connsiteX18962" y="connsiteY18962"/>
              </a:cxn>
              <a:cxn ang="0">
                <a:pos x="connsiteX18963" y="connsiteY18963"/>
              </a:cxn>
              <a:cxn ang="0">
                <a:pos x="connsiteX18964" y="connsiteY18964"/>
              </a:cxn>
              <a:cxn ang="0">
                <a:pos x="connsiteX18965" y="connsiteY18965"/>
              </a:cxn>
              <a:cxn ang="0">
                <a:pos x="connsiteX18966" y="connsiteY18966"/>
              </a:cxn>
              <a:cxn ang="0">
                <a:pos x="connsiteX18967" y="connsiteY18967"/>
              </a:cxn>
              <a:cxn ang="0">
                <a:pos x="connsiteX18968" y="connsiteY18968"/>
              </a:cxn>
              <a:cxn ang="0">
                <a:pos x="connsiteX18969" y="connsiteY18969"/>
              </a:cxn>
              <a:cxn ang="0">
                <a:pos x="connsiteX18970" y="connsiteY18970"/>
              </a:cxn>
              <a:cxn ang="0">
                <a:pos x="connsiteX18971" y="connsiteY18971"/>
              </a:cxn>
              <a:cxn ang="0">
                <a:pos x="connsiteX18972" y="connsiteY18972"/>
              </a:cxn>
              <a:cxn ang="0">
                <a:pos x="connsiteX18973" y="connsiteY18973"/>
              </a:cxn>
              <a:cxn ang="0">
                <a:pos x="connsiteX18974" y="connsiteY18974"/>
              </a:cxn>
              <a:cxn ang="0">
                <a:pos x="connsiteX18975" y="connsiteY18975"/>
              </a:cxn>
              <a:cxn ang="0">
                <a:pos x="connsiteX18976" y="connsiteY18976"/>
              </a:cxn>
              <a:cxn ang="0">
                <a:pos x="connsiteX18977" y="connsiteY18977"/>
              </a:cxn>
              <a:cxn ang="0">
                <a:pos x="connsiteX18978" y="connsiteY18978"/>
              </a:cxn>
              <a:cxn ang="0">
                <a:pos x="connsiteX18979" y="connsiteY18979"/>
              </a:cxn>
              <a:cxn ang="0">
                <a:pos x="connsiteX18980" y="connsiteY18980"/>
              </a:cxn>
              <a:cxn ang="0">
                <a:pos x="connsiteX18981" y="connsiteY18981"/>
              </a:cxn>
              <a:cxn ang="0">
                <a:pos x="connsiteX18982" y="connsiteY18982"/>
              </a:cxn>
              <a:cxn ang="0">
                <a:pos x="connsiteX18983" y="connsiteY18983"/>
              </a:cxn>
              <a:cxn ang="0">
                <a:pos x="connsiteX18984" y="connsiteY18984"/>
              </a:cxn>
              <a:cxn ang="0">
                <a:pos x="connsiteX18985" y="connsiteY18985"/>
              </a:cxn>
              <a:cxn ang="0">
                <a:pos x="connsiteX18986" y="connsiteY18986"/>
              </a:cxn>
              <a:cxn ang="0">
                <a:pos x="connsiteX18987" y="connsiteY18987"/>
              </a:cxn>
              <a:cxn ang="0">
                <a:pos x="connsiteX18988" y="connsiteY18988"/>
              </a:cxn>
              <a:cxn ang="0">
                <a:pos x="connsiteX18989" y="connsiteY18989"/>
              </a:cxn>
              <a:cxn ang="0">
                <a:pos x="connsiteX18990" y="connsiteY18990"/>
              </a:cxn>
              <a:cxn ang="0">
                <a:pos x="connsiteX18991" y="connsiteY18991"/>
              </a:cxn>
              <a:cxn ang="0">
                <a:pos x="connsiteX18992" y="connsiteY18992"/>
              </a:cxn>
              <a:cxn ang="0">
                <a:pos x="connsiteX18993" y="connsiteY18993"/>
              </a:cxn>
              <a:cxn ang="0">
                <a:pos x="connsiteX18994" y="connsiteY18994"/>
              </a:cxn>
              <a:cxn ang="0">
                <a:pos x="connsiteX18995" y="connsiteY18995"/>
              </a:cxn>
              <a:cxn ang="0">
                <a:pos x="connsiteX18996" y="connsiteY18996"/>
              </a:cxn>
              <a:cxn ang="0">
                <a:pos x="connsiteX18997" y="connsiteY18997"/>
              </a:cxn>
              <a:cxn ang="0">
                <a:pos x="connsiteX18998" y="connsiteY18998"/>
              </a:cxn>
              <a:cxn ang="0">
                <a:pos x="connsiteX18999" y="connsiteY18999"/>
              </a:cxn>
              <a:cxn ang="0">
                <a:pos x="connsiteX19000" y="connsiteY19000"/>
              </a:cxn>
              <a:cxn ang="0">
                <a:pos x="connsiteX19001" y="connsiteY19001"/>
              </a:cxn>
              <a:cxn ang="0">
                <a:pos x="connsiteX19002" y="connsiteY19002"/>
              </a:cxn>
              <a:cxn ang="0">
                <a:pos x="connsiteX19003" y="connsiteY19003"/>
              </a:cxn>
              <a:cxn ang="0">
                <a:pos x="connsiteX19004" y="connsiteY19004"/>
              </a:cxn>
              <a:cxn ang="0">
                <a:pos x="connsiteX19005" y="connsiteY19005"/>
              </a:cxn>
              <a:cxn ang="0">
                <a:pos x="connsiteX19006" y="connsiteY19006"/>
              </a:cxn>
              <a:cxn ang="0">
                <a:pos x="connsiteX19007" y="connsiteY19007"/>
              </a:cxn>
              <a:cxn ang="0">
                <a:pos x="connsiteX19008" y="connsiteY19008"/>
              </a:cxn>
              <a:cxn ang="0">
                <a:pos x="connsiteX19009" y="connsiteY19009"/>
              </a:cxn>
              <a:cxn ang="0">
                <a:pos x="connsiteX19010" y="connsiteY19010"/>
              </a:cxn>
              <a:cxn ang="0">
                <a:pos x="connsiteX19011" y="connsiteY19011"/>
              </a:cxn>
              <a:cxn ang="0">
                <a:pos x="connsiteX19012" y="connsiteY19012"/>
              </a:cxn>
              <a:cxn ang="0">
                <a:pos x="connsiteX19013" y="connsiteY19013"/>
              </a:cxn>
              <a:cxn ang="0">
                <a:pos x="connsiteX19014" y="connsiteY19014"/>
              </a:cxn>
              <a:cxn ang="0">
                <a:pos x="connsiteX19015" y="connsiteY19015"/>
              </a:cxn>
              <a:cxn ang="0">
                <a:pos x="connsiteX19016" y="connsiteY19016"/>
              </a:cxn>
              <a:cxn ang="0">
                <a:pos x="connsiteX19017" y="connsiteY19017"/>
              </a:cxn>
              <a:cxn ang="0">
                <a:pos x="connsiteX19018" y="connsiteY19018"/>
              </a:cxn>
              <a:cxn ang="0">
                <a:pos x="connsiteX19019" y="connsiteY19019"/>
              </a:cxn>
              <a:cxn ang="0">
                <a:pos x="connsiteX19020" y="connsiteY19020"/>
              </a:cxn>
              <a:cxn ang="0">
                <a:pos x="connsiteX19021" y="connsiteY19021"/>
              </a:cxn>
              <a:cxn ang="0">
                <a:pos x="connsiteX19022" y="connsiteY19022"/>
              </a:cxn>
              <a:cxn ang="0">
                <a:pos x="connsiteX19023" y="connsiteY19023"/>
              </a:cxn>
              <a:cxn ang="0">
                <a:pos x="connsiteX19024" y="connsiteY19024"/>
              </a:cxn>
              <a:cxn ang="0">
                <a:pos x="connsiteX19025" y="connsiteY19025"/>
              </a:cxn>
              <a:cxn ang="0">
                <a:pos x="connsiteX19026" y="connsiteY19026"/>
              </a:cxn>
              <a:cxn ang="0">
                <a:pos x="connsiteX19027" y="connsiteY19027"/>
              </a:cxn>
              <a:cxn ang="0">
                <a:pos x="connsiteX19028" y="connsiteY19028"/>
              </a:cxn>
              <a:cxn ang="0">
                <a:pos x="connsiteX19029" y="connsiteY19029"/>
              </a:cxn>
              <a:cxn ang="0">
                <a:pos x="connsiteX19030" y="connsiteY19030"/>
              </a:cxn>
              <a:cxn ang="0">
                <a:pos x="connsiteX19031" y="connsiteY19031"/>
              </a:cxn>
              <a:cxn ang="0">
                <a:pos x="connsiteX19032" y="connsiteY19032"/>
              </a:cxn>
              <a:cxn ang="0">
                <a:pos x="connsiteX19033" y="connsiteY19033"/>
              </a:cxn>
              <a:cxn ang="0">
                <a:pos x="connsiteX19034" y="connsiteY19034"/>
              </a:cxn>
              <a:cxn ang="0">
                <a:pos x="connsiteX19035" y="connsiteY19035"/>
              </a:cxn>
              <a:cxn ang="0">
                <a:pos x="connsiteX19036" y="connsiteY19036"/>
              </a:cxn>
              <a:cxn ang="0">
                <a:pos x="connsiteX19037" y="connsiteY19037"/>
              </a:cxn>
              <a:cxn ang="0">
                <a:pos x="connsiteX19038" y="connsiteY19038"/>
              </a:cxn>
              <a:cxn ang="0">
                <a:pos x="connsiteX19039" y="connsiteY19039"/>
              </a:cxn>
              <a:cxn ang="0">
                <a:pos x="connsiteX19040" y="connsiteY19040"/>
              </a:cxn>
              <a:cxn ang="0">
                <a:pos x="connsiteX19041" y="connsiteY19041"/>
              </a:cxn>
              <a:cxn ang="0">
                <a:pos x="connsiteX19042" y="connsiteY19042"/>
              </a:cxn>
              <a:cxn ang="0">
                <a:pos x="connsiteX19043" y="connsiteY19043"/>
              </a:cxn>
              <a:cxn ang="0">
                <a:pos x="connsiteX19044" y="connsiteY19044"/>
              </a:cxn>
              <a:cxn ang="0">
                <a:pos x="connsiteX19045" y="connsiteY19045"/>
              </a:cxn>
              <a:cxn ang="0">
                <a:pos x="connsiteX19046" y="connsiteY19046"/>
              </a:cxn>
              <a:cxn ang="0">
                <a:pos x="connsiteX19047" y="connsiteY19047"/>
              </a:cxn>
              <a:cxn ang="0">
                <a:pos x="connsiteX19048" y="connsiteY19048"/>
              </a:cxn>
              <a:cxn ang="0">
                <a:pos x="connsiteX19049" y="connsiteY19049"/>
              </a:cxn>
              <a:cxn ang="0">
                <a:pos x="connsiteX19050" y="connsiteY19050"/>
              </a:cxn>
              <a:cxn ang="0">
                <a:pos x="connsiteX19051" y="connsiteY19051"/>
              </a:cxn>
              <a:cxn ang="0">
                <a:pos x="connsiteX19052" y="connsiteY19052"/>
              </a:cxn>
              <a:cxn ang="0">
                <a:pos x="connsiteX19053" y="connsiteY19053"/>
              </a:cxn>
              <a:cxn ang="0">
                <a:pos x="connsiteX19054" y="connsiteY19054"/>
              </a:cxn>
              <a:cxn ang="0">
                <a:pos x="connsiteX19055" y="connsiteY19055"/>
              </a:cxn>
              <a:cxn ang="0">
                <a:pos x="connsiteX19056" y="connsiteY19056"/>
              </a:cxn>
              <a:cxn ang="0">
                <a:pos x="connsiteX19057" y="connsiteY19057"/>
              </a:cxn>
              <a:cxn ang="0">
                <a:pos x="connsiteX19058" y="connsiteY19058"/>
              </a:cxn>
              <a:cxn ang="0">
                <a:pos x="connsiteX19059" y="connsiteY19059"/>
              </a:cxn>
              <a:cxn ang="0">
                <a:pos x="connsiteX19060" y="connsiteY19060"/>
              </a:cxn>
              <a:cxn ang="0">
                <a:pos x="connsiteX19061" y="connsiteY19061"/>
              </a:cxn>
              <a:cxn ang="0">
                <a:pos x="connsiteX19062" y="connsiteY19062"/>
              </a:cxn>
              <a:cxn ang="0">
                <a:pos x="connsiteX19063" y="connsiteY19063"/>
              </a:cxn>
              <a:cxn ang="0">
                <a:pos x="connsiteX19064" y="connsiteY19064"/>
              </a:cxn>
              <a:cxn ang="0">
                <a:pos x="connsiteX19065" y="connsiteY19065"/>
              </a:cxn>
              <a:cxn ang="0">
                <a:pos x="connsiteX19066" y="connsiteY19066"/>
              </a:cxn>
              <a:cxn ang="0">
                <a:pos x="connsiteX19067" y="connsiteY19067"/>
              </a:cxn>
              <a:cxn ang="0">
                <a:pos x="connsiteX19068" y="connsiteY19068"/>
              </a:cxn>
              <a:cxn ang="0">
                <a:pos x="connsiteX19069" y="connsiteY19069"/>
              </a:cxn>
              <a:cxn ang="0">
                <a:pos x="connsiteX19070" y="connsiteY19070"/>
              </a:cxn>
              <a:cxn ang="0">
                <a:pos x="connsiteX19071" y="connsiteY19071"/>
              </a:cxn>
              <a:cxn ang="0">
                <a:pos x="connsiteX19072" y="connsiteY19072"/>
              </a:cxn>
              <a:cxn ang="0">
                <a:pos x="connsiteX19073" y="connsiteY19073"/>
              </a:cxn>
              <a:cxn ang="0">
                <a:pos x="connsiteX19074" y="connsiteY19074"/>
              </a:cxn>
              <a:cxn ang="0">
                <a:pos x="connsiteX19075" y="connsiteY19075"/>
              </a:cxn>
              <a:cxn ang="0">
                <a:pos x="connsiteX19076" y="connsiteY19076"/>
              </a:cxn>
              <a:cxn ang="0">
                <a:pos x="connsiteX19077" y="connsiteY19077"/>
              </a:cxn>
              <a:cxn ang="0">
                <a:pos x="connsiteX19078" y="connsiteY19078"/>
              </a:cxn>
              <a:cxn ang="0">
                <a:pos x="connsiteX19079" y="connsiteY19079"/>
              </a:cxn>
              <a:cxn ang="0">
                <a:pos x="connsiteX19080" y="connsiteY19080"/>
              </a:cxn>
              <a:cxn ang="0">
                <a:pos x="connsiteX19081" y="connsiteY19081"/>
              </a:cxn>
              <a:cxn ang="0">
                <a:pos x="connsiteX19082" y="connsiteY19082"/>
              </a:cxn>
              <a:cxn ang="0">
                <a:pos x="connsiteX19083" y="connsiteY19083"/>
              </a:cxn>
              <a:cxn ang="0">
                <a:pos x="connsiteX19084" y="connsiteY19084"/>
              </a:cxn>
              <a:cxn ang="0">
                <a:pos x="connsiteX19085" y="connsiteY19085"/>
              </a:cxn>
              <a:cxn ang="0">
                <a:pos x="connsiteX19086" y="connsiteY19086"/>
              </a:cxn>
              <a:cxn ang="0">
                <a:pos x="connsiteX19087" y="connsiteY19087"/>
              </a:cxn>
              <a:cxn ang="0">
                <a:pos x="connsiteX19088" y="connsiteY19088"/>
              </a:cxn>
              <a:cxn ang="0">
                <a:pos x="connsiteX19089" y="connsiteY19089"/>
              </a:cxn>
              <a:cxn ang="0">
                <a:pos x="connsiteX19090" y="connsiteY19090"/>
              </a:cxn>
              <a:cxn ang="0">
                <a:pos x="connsiteX19091" y="connsiteY19091"/>
              </a:cxn>
              <a:cxn ang="0">
                <a:pos x="connsiteX19092" y="connsiteY19092"/>
              </a:cxn>
              <a:cxn ang="0">
                <a:pos x="connsiteX19093" y="connsiteY19093"/>
              </a:cxn>
              <a:cxn ang="0">
                <a:pos x="connsiteX19094" y="connsiteY19094"/>
              </a:cxn>
              <a:cxn ang="0">
                <a:pos x="connsiteX19095" y="connsiteY19095"/>
              </a:cxn>
              <a:cxn ang="0">
                <a:pos x="connsiteX19096" y="connsiteY19096"/>
              </a:cxn>
              <a:cxn ang="0">
                <a:pos x="connsiteX19097" y="connsiteY19097"/>
              </a:cxn>
              <a:cxn ang="0">
                <a:pos x="connsiteX19098" y="connsiteY19098"/>
              </a:cxn>
              <a:cxn ang="0">
                <a:pos x="connsiteX19099" y="connsiteY19099"/>
              </a:cxn>
              <a:cxn ang="0">
                <a:pos x="connsiteX19100" y="connsiteY19100"/>
              </a:cxn>
              <a:cxn ang="0">
                <a:pos x="connsiteX19101" y="connsiteY19101"/>
              </a:cxn>
              <a:cxn ang="0">
                <a:pos x="connsiteX19102" y="connsiteY19102"/>
              </a:cxn>
              <a:cxn ang="0">
                <a:pos x="connsiteX19103" y="connsiteY19103"/>
              </a:cxn>
              <a:cxn ang="0">
                <a:pos x="connsiteX19104" y="connsiteY19104"/>
              </a:cxn>
              <a:cxn ang="0">
                <a:pos x="connsiteX19105" y="connsiteY19105"/>
              </a:cxn>
              <a:cxn ang="0">
                <a:pos x="connsiteX19106" y="connsiteY19106"/>
              </a:cxn>
              <a:cxn ang="0">
                <a:pos x="connsiteX19107" y="connsiteY19107"/>
              </a:cxn>
              <a:cxn ang="0">
                <a:pos x="connsiteX19108" y="connsiteY19108"/>
              </a:cxn>
              <a:cxn ang="0">
                <a:pos x="connsiteX19109" y="connsiteY19109"/>
              </a:cxn>
              <a:cxn ang="0">
                <a:pos x="connsiteX19110" y="connsiteY19110"/>
              </a:cxn>
              <a:cxn ang="0">
                <a:pos x="connsiteX19111" y="connsiteY19111"/>
              </a:cxn>
              <a:cxn ang="0">
                <a:pos x="connsiteX19112" y="connsiteY19112"/>
              </a:cxn>
              <a:cxn ang="0">
                <a:pos x="connsiteX19113" y="connsiteY19113"/>
              </a:cxn>
              <a:cxn ang="0">
                <a:pos x="connsiteX19114" y="connsiteY19114"/>
              </a:cxn>
              <a:cxn ang="0">
                <a:pos x="connsiteX19115" y="connsiteY19115"/>
              </a:cxn>
              <a:cxn ang="0">
                <a:pos x="connsiteX19116" y="connsiteY19116"/>
              </a:cxn>
              <a:cxn ang="0">
                <a:pos x="connsiteX19117" y="connsiteY19117"/>
              </a:cxn>
              <a:cxn ang="0">
                <a:pos x="connsiteX19118" y="connsiteY19118"/>
              </a:cxn>
              <a:cxn ang="0">
                <a:pos x="connsiteX19119" y="connsiteY19119"/>
              </a:cxn>
              <a:cxn ang="0">
                <a:pos x="connsiteX19120" y="connsiteY19120"/>
              </a:cxn>
              <a:cxn ang="0">
                <a:pos x="connsiteX19121" y="connsiteY19121"/>
              </a:cxn>
              <a:cxn ang="0">
                <a:pos x="connsiteX19122" y="connsiteY19122"/>
              </a:cxn>
              <a:cxn ang="0">
                <a:pos x="connsiteX19123" y="connsiteY19123"/>
              </a:cxn>
              <a:cxn ang="0">
                <a:pos x="connsiteX19124" y="connsiteY19124"/>
              </a:cxn>
              <a:cxn ang="0">
                <a:pos x="connsiteX19125" y="connsiteY19125"/>
              </a:cxn>
              <a:cxn ang="0">
                <a:pos x="connsiteX19126" y="connsiteY19126"/>
              </a:cxn>
              <a:cxn ang="0">
                <a:pos x="connsiteX19127" y="connsiteY19127"/>
              </a:cxn>
              <a:cxn ang="0">
                <a:pos x="connsiteX19128" y="connsiteY19128"/>
              </a:cxn>
              <a:cxn ang="0">
                <a:pos x="connsiteX19129" y="connsiteY19129"/>
              </a:cxn>
              <a:cxn ang="0">
                <a:pos x="connsiteX19130" y="connsiteY19130"/>
              </a:cxn>
              <a:cxn ang="0">
                <a:pos x="connsiteX19131" y="connsiteY19131"/>
              </a:cxn>
              <a:cxn ang="0">
                <a:pos x="connsiteX19132" y="connsiteY19132"/>
              </a:cxn>
              <a:cxn ang="0">
                <a:pos x="connsiteX19133" y="connsiteY19133"/>
              </a:cxn>
              <a:cxn ang="0">
                <a:pos x="connsiteX19134" y="connsiteY19134"/>
              </a:cxn>
              <a:cxn ang="0">
                <a:pos x="connsiteX19135" y="connsiteY19135"/>
              </a:cxn>
              <a:cxn ang="0">
                <a:pos x="connsiteX19136" y="connsiteY19136"/>
              </a:cxn>
              <a:cxn ang="0">
                <a:pos x="connsiteX19137" y="connsiteY19137"/>
              </a:cxn>
              <a:cxn ang="0">
                <a:pos x="connsiteX19138" y="connsiteY19138"/>
              </a:cxn>
              <a:cxn ang="0">
                <a:pos x="connsiteX19139" y="connsiteY19139"/>
              </a:cxn>
              <a:cxn ang="0">
                <a:pos x="connsiteX19140" y="connsiteY19140"/>
              </a:cxn>
              <a:cxn ang="0">
                <a:pos x="connsiteX19141" y="connsiteY19141"/>
              </a:cxn>
              <a:cxn ang="0">
                <a:pos x="connsiteX19142" y="connsiteY19142"/>
              </a:cxn>
              <a:cxn ang="0">
                <a:pos x="connsiteX19143" y="connsiteY19143"/>
              </a:cxn>
              <a:cxn ang="0">
                <a:pos x="connsiteX19144" y="connsiteY19144"/>
              </a:cxn>
              <a:cxn ang="0">
                <a:pos x="connsiteX19145" y="connsiteY19145"/>
              </a:cxn>
              <a:cxn ang="0">
                <a:pos x="connsiteX19146" y="connsiteY19146"/>
              </a:cxn>
              <a:cxn ang="0">
                <a:pos x="connsiteX19147" y="connsiteY19147"/>
              </a:cxn>
              <a:cxn ang="0">
                <a:pos x="connsiteX19148" y="connsiteY19148"/>
              </a:cxn>
              <a:cxn ang="0">
                <a:pos x="connsiteX19149" y="connsiteY19149"/>
              </a:cxn>
              <a:cxn ang="0">
                <a:pos x="connsiteX19150" y="connsiteY19150"/>
              </a:cxn>
              <a:cxn ang="0">
                <a:pos x="connsiteX19151" y="connsiteY19151"/>
              </a:cxn>
              <a:cxn ang="0">
                <a:pos x="connsiteX19152" y="connsiteY19152"/>
              </a:cxn>
              <a:cxn ang="0">
                <a:pos x="connsiteX19153" y="connsiteY19153"/>
              </a:cxn>
              <a:cxn ang="0">
                <a:pos x="connsiteX19154" y="connsiteY19154"/>
              </a:cxn>
              <a:cxn ang="0">
                <a:pos x="connsiteX19155" y="connsiteY19155"/>
              </a:cxn>
              <a:cxn ang="0">
                <a:pos x="connsiteX19156" y="connsiteY19156"/>
              </a:cxn>
              <a:cxn ang="0">
                <a:pos x="connsiteX19157" y="connsiteY19157"/>
              </a:cxn>
              <a:cxn ang="0">
                <a:pos x="connsiteX19158" y="connsiteY19158"/>
              </a:cxn>
              <a:cxn ang="0">
                <a:pos x="connsiteX19159" y="connsiteY19159"/>
              </a:cxn>
              <a:cxn ang="0">
                <a:pos x="connsiteX19160" y="connsiteY19160"/>
              </a:cxn>
              <a:cxn ang="0">
                <a:pos x="connsiteX19161" y="connsiteY19161"/>
              </a:cxn>
              <a:cxn ang="0">
                <a:pos x="connsiteX19162" y="connsiteY19162"/>
              </a:cxn>
              <a:cxn ang="0">
                <a:pos x="connsiteX19163" y="connsiteY19163"/>
              </a:cxn>
              <a:cxn ang="0">
                <a:pos x="connsiteX19164" y="connsiteY19164"/>
              </a:cxn>
              <a:cxn ang="0">
                <a:pos x="connsiteX19165" y="connsiteY19165"/>
              </a:cxn>
              <a:cxn ang="0">
                <a:pos x="connsiteX19166" y="connsiteY19166"/>
              </a:cxn>
              <a:cxn ang="0">
                <a:pos x="connsiteX19167" y="connsiteY19167"/>
              </a:cxn>
              <a:cxn ang="0">
                <a:pos x="connsiteX19168" y="connsiteY19168"/>
              </a:cxn>
              <a:cxn ang="0">
                <a:pos x="connsiteX19169" y="connsiteY19169"/>
              </a:cxn>
              <a:cxn ang="0">
                <a:pos x="connsiteX19170" y="connsiteY19170"/>
              </a:cxn>
              <a:cxn ang="0">
                <a:pos x="connsiteX19171" y="connsiteY19171"/>
              </a:cxn>
              <a:cxn ang="0">
                <a:pos x="connsiteX19172" y="connsiteY19172"/>
              </a:cxn>
              <a:cxn ang="0">
                <a:pos x="connsiteX19173" y="connsiteY19173"/>
              </a:cxn>
              <a:cxn ang="0">
                <a:pos x="connsiteX19174" y="connsiteY19174"/>
              </a:cxn>
              <a:cxn ang="0">
                <a:pos x="connsiteX19175" y="connsiteY19175"/>
              </a:cxn>
              <a:cxn ang="0">
                <a:pos x="connsiteX19176" y="connsiteY19176"/>
              </a:cxn>
              <a:cxn ang="0">
                <a:pos x="connsiteX19177" y="connsiteY19177"/>
              </a:cxn>
              <a:cxn ang="0">
                <a:pos x="connsiteX19178" y="connsiteY19178"/>
              </a:cxn>
              <a:cxn ang="0">
                <a:pos x="connsiteX19179" y="connsiteY19179"/>
              </a:cxn>
              <a:cxn ang="0">
                <a:pos x="connsiteX19180" y="connsiteY19180"/>
              </a:cxn>
              <a:cxn ang="0">
                <a:pos x="connsiteX19181" y="connsiteY19181"/>
              </a:cxn>
              <a:cxn ang="0">
                <a:pos x="connsiteX19182" y="connsiteY19182"/>
              </a:cxn>
              <a:cxn ang="0">
                <a:pos x="connsiteX19183" y="connsiteY19183"/>
              </a:cxn>
              <a:cxn ang="0">
                <a:pos x="connsiteX19184" y="connsiteY19184"/>
              </a:cxn>
              <a:cxn ang="0">
                <a:pos x="connsiteX19185" y="connsiteY19185"/>
              </a:cxn>
              <a:cxn ang="0">
                <a:pos x="connsiteX19186" y="connsiteY19186"/>
              </a:cxn>
              <a:cxn ang="0">
                <a:pos x="connsiteX19187" y="connsiteY19187"/>
              </a:cxn>
              <a:cxn ang="0">
                <a:pos x="connsiteX19188" y="connsiteY19188"/>
              </a:cxn>
              <a:cxn ang="0">
                <a:pos x="connsiteX19189" y="connsiteY19189"/>
              </a:cxn>
              <a:cxn ang="0">
                <a:pos x="connsiteX19190" y="connsiteY19190"/>
              </a:cxn>
              <a:cxn ang="0">
                <a:pos x="connsiteX19191" y="connsiteY19191"/>
              </a:cxn>
              <a:cxn ang="0">
                <a:pos x="connsiteX19192" y="connsiteY19192"/>
              </a:cxn>
              <a:cxn ang="0">
                <a:pos x="connsiteX19193" y="connsiteY19193"/>
              </a:cxn>
              <a:cxn ang="0">
                <a:pos x="connsiteX19194" y="connsiteY19194"/>
              </a:cxn>
              <a:cxn ang="0">
                <a:pos x="connsiteX19195" y="connsiteY19195"/>
              </a:cxn>
              <a:cxn ang="0">
                <a:pos x="connsiteX19196" y="connsiteY19196"/>
              </a:cxn>
              <a:cxn ang="0">
                <a:pos x="connsiteX19197" y="connsiteY19197"/>
              </a:cxn>
              <a:cxn ang="0">
                <a:pos x="connsiteX19198" y="connsiteY19198"/>
              </a:cxn>
              <a:cxn ang="0">
                <a:pos x="connsiteX19199" y="connsiteY19199"/>
              </a:cxn>
              <a:cxn ang="0">
                <a:pos x="connsiteX19200" y="connsiteY19200"/>
              </a:cxn>
              <a:cxn ang="0">
                <a:pos x="connsiteX19201" y="connsiteY19201"/>
              </a:cxn>
              <a:cxn ang="0">
                <a:pos x="connsiteX19202" y="connsiteY19202"/>
              </a:cxn>
              <a:cxn ang="0">
                <a:pos x="connsiteX19203" y="connsiteY19203"/>
              </a:cxn>
              <a:cxn ang="0">
                <a:pos x="connsiteX19204" y="connsiteY19204"/>
              </a:cxn>
              <a:cxn ang="0">
                <a:pos x="connsiteX19205" y="connsiteY19205"/>
              </a:cxn>
              <a:cxn ang="0">
                <a:pos x="connsiteX19206" y="connsiteY19206"/>
              </a:cxn>
              <a:cxn ang="0">
                <a:pos x="connsiteX19207" y="connsiteY19207"/>
              </a:cxn>
              <a:cxn ang="0">
                <a:pos x="connsiteX19208" y="connsiteY19208"/>
              </a:cxn>
              <a:cxn ang="0">
                <a:pos x="connsiteX19209" y="connsiteY19209"/>
              </a:cxn>
              <a:cxn ang="0">
                <a:pos x="connsiteX19210" y="connsiteY19210"/>
              </a:cxn>
              <a:cxn ang="0">
                <a:pos x="connsiteX19211" y="connsiteY19211"/>
              </a:cxn>
              <a:cxn ang="0">
                <a:pos x="connsiteX19212" y="connsiteY19212"/>
              </a:cxn>
              <a:cxn ang="0">
                <a:pos x="connsiteX19213" y="connsiteY19213"/>
              </a:cxn>
              <a:cxn ang="0">
                <a:pos x="connsiteX19214" y="connsiteY19214"/>
              </a:cxn>
              <a:cxn ang="0">
                <a:pos x="connsiteX19215" y="connsiteY19215"/>
              </a:cxn>
              <a:cxn ang="0">
                <a:pos x="connsiteX19216" y="connsiteY19216"/>
              </a:cxn>
              <a:cxn ang="0">
                <a:pos x="connsiteX19217" y="connsiteY19217"/>
              </a:cxn>
              <a:cxn ang="0">
                <a:pos x="connsiteX19218" y="connsiteY19218"/>
              </a:cxn>
              <a:cxn ang="0">
                <a:pos x="connsiteX19219" y="connsiteY19219"/>
              </a:cxn>
              <a:cxn ang="0">
                <a:pos x="connsiteX19220" y="connsiteY19220"/>
              </a:cxn>
              <a:cxn ang="0">
                <a:pos x="connsiteX19221" y="connsiteY19221"/>
              </a:cxn>
              <a:cxn ang="0">
                <a:pos x="connsiteX19222" y="connsiteY19222"/>
              </a:cxn>
              <a:cxn ang="0">
                <a:pos x="connsiteX19223" y="connsiteY19223"/>
              </a:cxn>
              <a:cxn ang="0">
                <a:pos x="connsiteX19224" y="connsiteY19224"/>
              </a:cxn>
              <a:cxn ang="0">
                <a:pos x="connsiteX19225" y="connsiteY19225"/>
              </a:cxn>
              <a:cxn ang="0">
                <a:pos x="connsiteX19226" y="connsiteY19226"/>
              </a:cxn>
              <a:cxn ang="0">
                <a:pos x="connsiteX19227" y="connsiteY19227"/>
              </a:cxn>
              <a:cxn ang="0">
                <a:pos x="connsiteX19228" y="connsiteY19228"/>
              </a:cxn>
              <a:cxn ang="0">
                <a:pos x="connsiteX19229" y="connsiteY19229"/>
              </a:cxn>
              <a:cxn ang="0">
                <a:pos x="connsiteX19230" y="connsiteY19230"/>
              </a:cxn>
              <a:cxn ang="0">
                <a:pos x="connsiteX19231" y="connsiteY19231"/>
              </a:cxn>
              <a:cxn ang="0">
                <a:pos x="connsiteX19232" y="connsiteY19232"/>
              </a:cxn>
              <a:cxn ang="0">
                <a:pos x="connsiteX19233" y="connsiteY19233"/>
              </a:cxn>
              <a:cxn ang="0">
                <a:pos x="connsiteX19234" y="connsiteY19234"/>
              </a:cxn>
              <a:cxn ang="0">
                <a:pos x="connsiteX19235" y="connsiteY19235"/>
              </a:cxn>
              <a:cxn ang="0">
                <a:pos x="connsiteX19236" y="connsiteY19236"/>
              </a:cxn>
              <a:cxn ang="0">
                <a:pos x="connsiteX19237" y="connsiteY19237"/>
              </a:cxn>
              <a:cxn ang="0">
                <a:pos x="connsiteX19238" y="connsiteY19238"/>
              </a:cxn>
              <a:cxn ang="0">
                <a:pos x="connsiteX19239" y="connsiteY19239"/>
              </a:cxn>
              <a:cxn ang="0">
                <a:pos x="connsiteX19240" y="connsiteY19240"/>
              </a:cxn>
              <a:cxn ang="0">
                <a:pos x="connsiteX19241" y="connsiteY19241"/>
              </a:cxn>
              <a:cxn ang="0">
                <a:pos x="connsiteX19242" y="connsiteY19242"/>
              </a:cxn>
              <a:cxn ang="0">
                <a:pos x="connsiteX19243" y="connsiteY19243"/>
              </a:cxn>
              <a:cxn ang="0">
                <a:pos x="connsiteX19244" y="connsiteY19244"/>
              </a:cxn>
              <a:cxn ang="0">
                <a:pos x="connsiteX19245" y="connsiteY19245"/>
              </a:cxn>
              <a:cxn ang="0">
                <a:pos x="connsiteX19246" y="connsiteY19246"/>
              </a:cxn>
              <a:cxn ang="0">
                <a:pos x="connsiteX19247" y="connsiteY19247"/>
              </a:cxn>
              <a:cxn ang="0">
                <a:pos x="connsiteX19248" y="connsiteY19248"/>
              </a:cxn>
              <a:cxn ang="0">
                <a:pos x="connsiteX19249" y="connsiteY19249"/>
              </a:cxn>
              <a:cxn ang="0">
                <a:pos x="connsiteX19250" y="connsiteY19250"/>
              </a:cxn>
              <a:cxn ang="0">
                <a:pos x="connsiteX19251" y="connsiteY19251"/>
              </a:cxn>
              <a:cxn ang="0">
                <a:pos x="connsiteX19252" y="connsiteY19252"/>
              </a:cxn>
              <a:cxn ang="0">
                <a:pos x="connsiteX19253" y="connsiteY19253"/>
              </a:cxn>
              <a:cxn ang="0">
                <a:pos x="connsiteX19254" y="connsiteY19254"/>
              </a:cxn>
              <a:cxn ang="0">
                <a:pos x="connsiteX19255" y="connsiteY19255"/>
              </a:cxn>
              <a:cxn ang="0">
                <a:pos x="connsiteX19256" y="connsiteY19256"/>
              </a:cxn>
              <a:cxn ang="0">
                <a:pos x="connsiteX19257" y="connsiteY19257"/>
              </a:cxn>
              <a:cxn ang="0">
                <a:pos x="connsiteX19258" y="connsiteY19258"/>
              </a:cxn>
              <a:cxn ang="0">
                <a:pos x="connsiteX19259" y="connsiteY19259"/>
              </a:cxn>
              <a:cxn ang="0">
                <a:pos x="connsiteX19260" y="connsiteY19260"/>
              </a:cxn>
              <a:cxn ang="0">
                <a:pos x="connsiteX19261" y="connsiteY19261"/>
              </a:cxn>
              <a:cxn ang="0">
                <a:pos x="connsiteX19262" y="connsiteY19262"/>
              </a:cxn>
              <a:cxn ang="0">
                <a:pos x="connsiteX19263" y="connsiteY19263"/>
              </a:cxn>
              <a:cxn ang="0">
                <a:pos x="connsiteX19264" y="connsiteY19264"/>
              </a:cxn>
              <a:cxn ang="0">
                <a:pos x="connsiteX19265" y="connsiteY19265"/>
              </a:cxn>
              <a:cxn ang="0">
                <a:pos x="connsiteX19266" y="connsiteY19266"/>
              </a:cxn>
              <a:cxn ang="0">
                <a:pos x="connsiteX19267" y="connsiteY19267"/>
              </a:cxn>
              <a:cxn ang="0">
                <a:pos x="connsiteX19268" y="connsiteY19268"/>
              </a:cxn>
              <a:cxn ang="0">
                <a:pos x="connsiteX19269" y="connsiteY19269"/>
              </a:cxn>
              <a:cxn ang="0">
                <a:pos x="connsiteX19270" y="connsiteY19270"/>
              </a:cxn>
              <a:cxn ang="0">
                <a:pos x="connsiteX19271" y="connsiteY19271"/>
              </a:cxn>
              <a:cxn ang="0">
                <a:pos x="connsiteX19272" y="connsiteY19272"/>
              </a:cxn>
              <a:cxn ang="0">
                <a:pos x="connsiteX19273" y="connsiteY19273"/>
              </a:cxn>
              <a:cxn ang="0">
                <a:pos x="connsiteX19274" y="connsiteY19274"/>
              </a:cxn>
              <a:cxn ang="0">
                <a:pos x="connsiteX19275" y="connsiteY19275"/>
              </a:cxn>
              <a:cxn ang="0">
                <a:pos x="connsiteX19276" y="connsiteY19276"/>
              </a:cxn>
              <a:cxn ang="0">
                <a:pos x="connsiteX19277" y="connsiteY19277"/>
              </a:cxn>
              <a:cxn ang="0">
                <a:pos x="connsiteX19278" y="connsiteY19278"/>
              </a:cxn>
              <a:cxn ang="0">
                <a:pos x="connsiteX19279" y="connsiteY19279"/>
              </a:cxn>
              <a:cxn ang="0">
                <a:pos x="connsiteX19280" y="connsiteY19280"/>
              </a:cxn>
              <a:cxn ang="0">
                <a:pos x="connsiteX19281" y="connsiteY19281"/>
              </a:cxn>
              <a:cxn ang="0">
                <a:pos x="connsiteX19282" y="connsiteY19282"/>
              </a:cxn>
              <a:cxn ang="0">
                <a:pos x="connsiteX19283" y="connsiteY19283"/>
              </a:cxn>
              <a:cxn ang="0">
                <a:pos x="connsiteX19284" y="connsiteY19284"/>
              </a:cxn>
              <a:cxn ang="0">
                <a:pos x="connsiteX19285" y="connsiteY19285"/>
              </a:cxn>
              <a:cxn ang="0">
                <a:pos x="connsiteX19286" y="connsiteY19286"/>
              </a:cxn>
              <a:cxn ang="0">
                <a:pos x="connsiteX19287" y="connsiteY19287"/>
              </a:cxn>
              <a:cxn ang="0">
                <a:pos x="connsiteX19288" y="connsiteY19288"/>
              </a:cxn>
              <a:cxn ang="0">
                <a:pos x="connsiteX19289" y="connsiteY19289"/>
              </a:cxn>
              <a:cxn ang="0">
                <a:pos x="connsiteX19290" y="connsiteY19290"/>
              </a:cxn>
              <a:cxn ang="0">
                <a:pos x="connsiteX19291" y="connsiteY19291"/>
              </a:cxn>
              <a:cxn ang="0">
                <a:pos x="connsiteX19292" y="connsiteY19292"/>
              </a:cxn>
              <a:cxn ang="0">
                <a:pos x="connsiteX19293" y="connsiteY19293"/>
              </a:cxn>
              <a:cxn ang="0">
                <a:pos x="connsiteX19294" y="connsiteY19294"/>
              </a:cxn>
              <a:cxn ang="0">
                <a:pos x="connsiteX19295" y="connsiteY19295"/>
              </a:cxn>
              <a:cxn ang="0">
                <a:pos x="connsiteX19296" y="connsiteY19296"/>
              </a:cxn>
              <a:cxn ang="0">
                <a:pos x="connsiteX19297" y="connsiteY19297"/>
              </a:cxn>
              <a:cxn ang="0">
                <a:pos x="connsiteX19298" y="connsiteY19298"/>
              </a:cxn>
              <a:cxn ang="0">
                <a:pos x="connsiteX19299" y="connsiteY19299"/>
              </a:cxn>
              <a:cxn ang="0">
                <a:pos x="connsiteX19300" y="connsiteY19300"/>
              </a:cxn>
              <a:cxn ang="0">
                <a:pos x="connsiteX19301" y="connsiteY19301"/>
              </a:cxn>
              <a:cxn ang="0">
                <a:pos x="connsiteX19302" y="connsiteY19302"/>
              </a:cxn>
              <a:cxn ang="0">
                <a:pos x="connsiteX19303" y="connsiteY19303"/>
              </a:cxn>
              <a:cxn ang="0">
                <a:pos x="connsiteX19304" y="connsiteY19304"/>
              </a:cxn>
              <a:cxn ang="0">
                <a:pos x="connsiteX19305" y="connsiteY19305"/>
              </a:cxn>
              <a:cxn ang="0">
                <a:pos x="connsiteX19306" y="connsiteY19306"/>
              </a:cxn>
              <a:cxn ang="0">
                <a:pos x="connsiteX19307" y="connsiteY19307"/>
              </a:cxn>
              <a:cxn ang="0">
                <a:pos x="connsiteX19308" y="connsiteY19308"/>
              </a:cxn>
              <a:cxn ang="0">
                <a:pos x="connsiteX19309" y="connsiteY19309"/>
              </a:cxn>
              <a:cxn ang="0">
                <a:pos x="connsiteX19310" y="connsiteY19310"/>
              </a:cxn>
              <a:cxn ang="0">
                <a:pos x="connsiteX19311" y="connsiteY19311"/>
              </a:cxn>
              <a:cxn ang="0">
                <a:pos x="connsiteX19312" y="connsiteY19312"/>
              </a:cxn>
              <a:cxn ang="0">
                <a:pos x="connsiteX19313" y="connsiteY19313"/>
              </a:cxn>
              <a:cxn ang="0">
                <a:pos x="connsiteX19314" y="connsiteY19314"/>
              </a:cxn>
              <a:cxn ang="0">
                <a:pos x="connsiteX19315" y="connsiteY19315"/>
              </a:cxn>
              <a:cxn ang="0">
                <a:pos x="connsiteX19316" y="connsiteY19316"/>
              </a:cxn>
              <a:cxn ang="0">
                <a:pos x="connsiteX19317" y="connsiteY19317"/>
              </a:cxn>
              <a:cxn ang="0">
                <a:pos x="connsiteX19318" y="connsiteY19318"/>
              </a:cxn>
              <a:cxn ang="0">
                <a:pos x="connsiteX19319" y="connsiteY19319"/>
              </a:cxn>
              <a:cxn ang="0">
                <a:pos x="connsiteX19320" y="connsiteY19320"/>
              </a:cxn>
              <a:cxn ang="0">
                <a:pos x="connsiteX19321" y="connsiteY19321"/>
              </a:cxn>
              <a:cxn ang="0">
                <a:pos x="connsiteX19322" y="connsiteY19322"/>
              </a:cxn>
              <a:cxn ang="0">
                <a:pos x="connsiteX19323" y="connsiteY19323"/>
              </a:cxn>
              <a:cxn ang="0">
                <a:pos x="connsiteX19324" y="connsiteY19324"/>
              </a:cxn>
              <a:cxn ang="0">
                <a:pos x="connsiteX19325" y="connsiteY19325"/>
              </a:cxn>
              <a:cxn ang="0">
                <a:pos x="connsiteX19326" y="connsiteY19326"/>
              </a:cxn>
              <a:cxn ang="0">
                <a:pos x="connsiteX19327" y="connsiteY19327"/>
              </a:cxn>
              <a:cxn ang="0">
                <a:pos x="connsiteX19328" y="connsiteY19328"/>
              </a:cxn>
              <a:cxn ang="0">
                <a:pos x="connsiteX19329" y="connsiteY19329"/>
              </a:cxn>
              <a:cxn ang="0">
                <a:pos x="connsiteX19330" y="connsiteY19330"/>
              </a:cxn>
              <a:cxn ang="0">
                <a:pos x="connsiteX19331" y="connsiteY19331"/>
              </a:cxn>
              <a:cxn ang="0">
                <a:pos x="connsiteX19332" y="connsiteY19332"/>
              </a:cxn>
              <a:cxn ang="0">
                <a:pos x="connsiteX19333" y="connsiteY19333"/>
              </a:cxn>
              <a:cxn ang="0">
                <a:pos x="connsiteX19334" y="connsiteY19334"/>
              </a:cxn>
              <a:cxn ang="0">
                <a:pos x="connsiteX19335" y="connsiteY19335"/>
              </a:cxn>
              <a:cxn ang="0">
                <a:pos x="connsiteX19336" y="connsiteY19336"/>
              </a:cxn>
              <a:cxn ang="0">
                <a:pos x="connsiteX19337" y="connsiteY19337"/>
              </a:cxn>
              <a:cxn ang="0">
                <a:pos x="connsiteX19338" y="connsiteY19338"/>
              </a:cxn>
              <a:cxn ang="0">
                <a:pos x="connsiteX19339" y="connsiteY19339"/>
              </a:cxn>
              <a:cxn ang="0">
                <a:pos x="connsiteX19340" y="connsiteY19340"/>
              </a:cxn>
              <a:cxn ang="0">
                <a:pos x="connsiteX19341" y="connsiteY19341"/>
              </a:cxn>
              <a:cxn ang="0">
                <a:pos x="connsiteX19342" y="connsiteY19342"/>
              </a:cxn>
              <a:cxn ang="0">
                <a:pos x="connsiteX19343" y="connsiteY19343"/>
              </a:cxn>
              <a:cxn ang="0">
                <a:pos x="connsiteX19344" y="connsiteY19344"/>
              </a:cxn>
              <a:cxn ang="0">
                <a:pos x="connsiteX19345" y="connsiteY19345"/>
              </a:cxn>
              <a:cxn ang="0">
                <a:pos x="connsiteX19346" y="connsiteY19346"/>
              </a:cxn>
              <a:cxn ang="0">
                <a:pos x="connsiteX19347" y="connsiteY19347"/>
              </a:cxn>
              <a:cxn ang="0">
                <a:pos x="connsiteX19348" y="connsiteY19348"/>
              </a:cxn>
              <a:cxn ang="0">
                <a:pos x="connsiteX19349" y="connsiteY19349"/>
              </a:cxn>
              <a:cxn ang="0">
                <a:pos x="connsiteX19350" y="connsiteY19350"/>
              </a:cxn>
              <a:cxn ang="0">
                <a:pos x="connsiteX19351" y="connsiteY19351"/>
              </a:cxn>
              <a:cxn ang="0">
                <a:pos x="connsiteX19352" y="connsiteY19352"/>
              </a:cxn>
              <a:cxn ang="0">
                <a:pos x="connsiteX19353" y="connsiteY19353"/>
              </a:cxn>
              <a:cxn ang="0">
                <a:pos x="connsiteX19354" y="connsiteY19354"/>
              </a:cxn>
              <a:cxn ang="0">
                <a:pos x="connsiteX19355" y="connsiteY19355"/>
              </a:cxn>
              <a:cxn ang="0">
                <a:pos x="connsiteX19356" y="connsiteY19356"/>
              </a:cxn>
              <a:cxn ang="0">
                <a:pos x="connsiteX19357" y="connsiteY19357"/>
              </a:cxn>
              <a:cxn ang="0">
                <a:pos x="connsiteX19358" y="connsiteY19358"/>
              </a:cxn>
              <a:cxn ang="0">
                <a:pos x="connsiteX19359" y="connsiteY19359"/>
              </a:cxn>
              <a:cxn ang="0">
                <a:pos x="connsiteX19360" y="connsiteY19360"/>
              </a:cxn>
              <a:cxn ang="0">
                <a:pos x="connsiteX19361" y="connsiteY19361"/>
              </a:cxn>
              <a:cxn ang="0">
                <a:pos x="connsiteX19362" y="connsiteY19362"/>
              </a:cxn>
              <a:cxn ang="0">
                <a:pos x="connsiteX19363" y="connsiteY19363"/>
              </a:cxn>
              <a:cxn ang="0">
                <a:pos x="connsiteX19364" y="connsiteY19364"/>
              </a:cxn>
              <a:cxn ang="0">
                <a:pos x="connsiteX19365" y="connsiteY19365"/>
              </a:cxn>
              <a:cxn ang="0">
                <a:pos x="connsiteX19366" y="connsiteY19366"/>
              </a:cxn>
              <a:cxn ang="0">
                <a:pos x="connsiteX19367" y="connsiteY19367"/>
              </a:cxn>
              <a:cxn ang="0">
                <a:pos x="connsiteX19368" y="connsiteY19368"/>
              </a:cxn>
              <a:cxn ang="0">
                <a:pos x="connsiteX19369" y="connsiteY19369"/>
              </a:cxn>
              <a:cxn ang="0">
                <a:pos x="connsiteX19370" y="connsiteY19370"/>
              </a:cxn>
              <a:cxn ang="0">
                <a:pos x="connsiteX19371" y="connsiteY19371"/>
              </a:cxn>
              <a:cxn ang="0">
                <a:pos x="connsiteX19372" y="connsiteY19372"/>
              </a:cxn>
              <a:cxn ang="0">
                <a:pos x="connsiteX19373" y="connsiteY19373"/>
              </a:cxn>
              <a:cxn ang="0">
                <a:pos x="connsiteX19374" y="connsiteY19374"/>
              </a:cxn>
              <a:cxn ang="0">
                <a:pos x="connsiteX19375" y="connsiteY19375"/>
              </a:cxn>
              <a:cxn ang="0">
                <a:pos x="connsiteX19376" y="connsiteY19376"/>
              </a:cxn>
              <a:cxn ang="0">
                <a:pos x="connsiteX19377" y="connsiteY19377"/>
              </a:cxn>
              <a:cxn ang="0">
                <a:pos x="connsiteX19378" y="connsiteY19378"/>
              </a:cxn>
              <a:cxn ang="0">
                <a:pos x="connsiteX19379" y="connsiteY19379"/>
              </a:cxn>
              <a:cxn ang="0">
                <a:pos x="connsiteX19380" y="connsiteY19380"/>
              </a:cxn>
              <a:cxn ang="0">
                <a:pos x="connsiteX19381" y="connsiteY19381"/>
              </a:cxn>
              <a:cxn ang="0">
                <a:pos x="connsiteX19382" y="connsiteY19382"/>
              </a:cxn>
              <a:cxn ang="0">
                <a:pos x="connsiteX19383" y="connsiteY19383"/>
              </a:cxn>
              <a:cxn ang="0">
                <a:pos x="connsiteX19384" y="connsiteY19384"/>
              </a:cxn>
              <a:cxn ang="0">
                <a:pos x="connsiteX19385" y="connsiteY19385"/>
              </a:cxn>
              <a:cxn ang="0">
                <a:pos x="connsiteX19386" y="connsiteY19386"/>
              </a:cxn>
              <a:cxn ang="0">
                <a:pos x="connsiteX19387" y="connsiteY19387"/>
              </a:cxn>
              <a:cxn ang="0">
                <a:pos x="connsiteX19388" y="connsiteY19388"/>
              </a:cxn>
              <a:cxn ang="0">
                <a:pos x="connsiteX19389" y="connsiteY19389"/>
              </a:cxn>
              <a:cxn ang="0">
                <a:pos x="connsiteX19390" y="connsiteY19390"/>
              </a:cxn>
              <a:cxn ang="0">
                <a:pos x="connsiteX19391" y="connsiteY19391"/>
              </a:cxn>
              <a:cxn ang="0">
                <a:pos x="connsiteX19392" y="connsiteY19392"/>
              </a:cxn>
              <a:cxn ang="0">
                <a:pos x="connsiteX19393" y="connsiteY19393"/>
              </a:cxn>
              <a:cxn ang="0">
                <a:pos x="connsiteX19394" y="connsiteY19394"/>
              </a:cxn>
              <a:cxn ang="0">
                <a:pos x="connsiteX19395" y="connsiteY19395"/>
              </a:cxn>
              <a:cxn ang="0">
                <a:pos x="connsiteX19396" y="connsiteY19396"/>
              </a:cxn>
              <a:cxn ang="0">
                <a:pos x="connsiteX19397" y="connsiteY19397"/>
              </a:cxn>
              <a:cxn ang="0">
                <a:pos x="connsiteX19398" y="connsiteY19398"/>
              </a:cxn>
              <a:cxn ang="0">
                <a:pos x="connsiteX19399" y="connsiteY19399"/>
              </a:cxn>
              <a:cxn ang="0">
                <a:pos x="connsiteX19400" y="connsiteY19400"/>
              </a:cxn>
              <a:cxn ang="0">
                <a:pos x="connsiteX19401" y="connsiteY19401"/>
              </a:cxn>
              <a:cxn ang="0">
                <a:pos x="connsiteX19402" y="connsiteY19402"/>
              </a:cxn>
              <a:cxn ang="0">
                <a:pos x="connsiteX19403" y="connsiteY19403"/>
              </a:cxn>
              <a:cxn ang="0">
                <a:pos x="connsiteX19404" y="connsiteY19404"/>
              </a:cxn>
              <a:cxn ang="0">
                <a:pos x="connsiteX19405" y="connsiteY19405"/>
              </a:cxn>
              <a:cxn ang="0">
                <a:pos x="connsiteX19406" y="connsiteY19406"/>
              </a:cxn>
              <a:cxn ang="0">
                <a:pos x="connsiteX19407" y="connsiteY19407"/>
              </a:cxn>
              <a:cxn ang="0">
                <a:pos x="connsiteX19408" y="connsiteY19408"/>
              </a:cxn>
              <a:cxn ang="0">
                <a:pos x="connsiteX19409" y="connsiteY19409"/>
              </a:cxn>
              <a:cxn ang="0">
                <a:pos x="connsiteX19410" y="connsiteY19410"/>
              </a:cxn>
              <a:cxn ang="0">
                <a:pos x="connsiteX19411" y="connsiteY19411"/>
              </a:cxn>
              <a:cxn ang="0">
                <a:pos x="connsiteX19412" y="connsiteY19412"/>
              </a:cxn>
              <a:cxn ang="0">
                <a:pos x="connsiteX19413" y="connsiteY19413"/>
              </a:cxn>
              <a:cxn ang="0">
                <a:pos x="connsiteX19414" y="connsiteY19414"/>
              </a:cxn>
              <a:cxn ang="0">
                <a:pos x="connsiteX19415" y="connsiteY19415"/>
              </a:cxn>
              <a:cxn ang="0">
                <a:pos x="connsiteX19416" y="connsiteY19416"/>
              </a:cxn>
              <a:cxn ang="0">
                <a:pos x="connsiteX19417" y="connsiteY19417"/>
              </a:cxn>
              <a:cxn ang="0">
                <a:pos x="connsiteX19418" y="connsiteY19418"/>
              </a:cxn>
              <a:cxn ang="0">
                <a:pos x="connsiteX19419" y="connsiteY19419"/>
              </a:cxn>
              <a:cxn ang="0">
                <a:pos x="connsiteX19420" y="connsiteY19420"/>
              </a:cxn>
              <a:cxn ang="0">
                <a:pos x="connsiteX19421" y="connsiteY19421"/>
              </a:cxn>
              <a:cxn ang="0">
                <a:pos x="connsiteX19422" y="connsiteY19422"/>
              </a:cxn>
              <a:cxn ang="0">
                <a:pos x="connsiteX19423" y="connsiteY19423"/>
              </a:cxn>
              <a:cxn ang="0">
                <a:pos x="connsiteX19424" y="connsiteY19424"/>
              </a:cxn>
              <a:cxn ang="0">
                <a:pos x="connsiteX19425" y="connsiteY19425"/>
              </a:cxn>
              <a:cxn ang="0">
                <a:pos x="connsiteX19426" y="connsiteY19426"/>
              </a:cxn>
              <a:cxn ang="0">
                <a:pos x="connsiteX19427" y="connsiteY19427"/>
              </a:cxn>
              <a:cxn ang="0">
                <a:pos x="connsiteX19428" y="connsiteY19428"/>
              </a:cxn>
              <a:cxn ang="0">
                <a:pos x="connsiteX19429" y="connsiteY19429"/>
              </a:cxn>
              <a:cxn ang="0">
                <a:pos x="connsiteX19430" y="connsiteY19430"/>
              </a:cxn>
              <a:cxn ang="0">
                <a:pos x="connsiteX19431" y="connsiteY19431"/>
              </a:cxn>
              <a:cxn ang="0">
                <a:pos x="connsiteX19432" y="connsiteY19432"/>
              </a:cxn>
              <a:cxn ang="0">
                <a:pos x="connsiteX19433" y="connsiteY19433"/>
              </a:cxn>
              <a:cxn ang="0">
                <a:pos x="connsiteX19434" y="connsiteY19434"/>
              </a:cxn>
              <a:cxn ang="0">
                <a:pos x="connsiteX19435" y="connsiteY19435"/>
              </a:cxn>
              <a:cxn ang="0">
                <a:pos x="connsiteX19436" y="connsiteY19436"/>
              </a:cxn>
              <a:cxn ang="0">
                <a:pos x="connsiteX19437" y="connsiteY19437"/>
              </a:cxn>
              <a:cxn ang="0">
                <a:pos x="connsiteX19438" y="connsiteY19438"/>
              </a:cxn>
              <a:cxn ang="0">
                <a:pos x="connsiteX19439" y="connsiteY19439"/>
              </a:cxn>
              <a:cxn ang="0">
                <a:pos x="connsiteX19440" y="connsiteY19440"/>
              </a:cxn>
              <a:cxn ang="0">
                <a:pos x="connsiteX19441" y="connsiteY19441"/>
              </a:cxn>
              <a:cxn ang="0">
                <a:pos x="connsiteX19442" y="connsiteY19442"/>
              </a:cxn>
              <a:cxn ang="0">
                <a:pos x="connsiteX19443" y="connsiteY19443"/>
              </a:cxn>
              <a:cxn ang="0">
                <a:pos x="connsiteX19444" y="connsiteY19444"/>
              </a:cxn>
              <a:cxn ang="0">
                <a:pos x="connsiteX19445" y="connsiteY19445"/>
              </a:cxn>
              <a:cxn ang="0">
                <a:pos x="connsiteX19446" y="connsiteY19446"/>
              </a:cxn>
              <a:cxn ang="0">
                <a:pos x="connsiteX19447" y="connsiteY19447"/>
              </a:cxn>
              <a:cxn ang="0">
                <a:pos x="connsiteX19448" y="connsiteY19448"/>
              </a:cxn>
              <a:cxn ang="0">
                <a:pos x="connsiteX19449" y="connsiteY19449"/>
              </a:cxn>
              <a:cxn ang="0">
                <a:pos x="connsiteX19450" y="connsiteY19450"/>
              </a:cxn>
              <a:cxn ang="0">
                <a:pos x="connsiteX19451" y="connsiteY19451"/>
              </a:cxn>
              <a:cxn ang="0">
                <a:pos x="connsiteX19452" y="connsiteY19452"/>
              </a:cxn>
              <a:cxn ang="0">
                <a:pos x="connsiteX19453" y="connsiteY19453"/>
              </a:cxn>
              <a:cxn ang="0">
                <a:pos x="connsiteX19454" y="connsiteY19454"/>
              </a:cxn>
              <a:cxn ang="0">
                <a:pos x="connsiteX19455" y="connsiteY19455"/>
              </a:cxn>
              <a:cxn ang="0">
                <a:pos x="connsiteX19456" y="connsiteY19456"/>
              </a:cxn>
              <a:cxn ang="0">
                <a:pos x="connsiteX19457" y="connsiteY19457"/>
              </a:cxn>
              <a:cxn ang="0">
                <a:pos x="connsiteX19458" y="connsiteY19458"/>
              </a:cxn>
              <a:cxn ang="0">
                <a:pos x="connsiteX19459" y="connsiteY19459"/>
              </a:cxn>
              <a:cxn ang="0">
                <a:pos x="connsiteX19460" y="connsiteY19460"/>
              </a:cxn>
              <a:cxn ang="0">
                <a:pos x="connsiteX19461" y="connsiteY19461"/>
              </a:cxn>
              <a:cxn ang="0">
                <a:pos x="connsiteX19462" y="connsiteY19462"/>
              </a:cxn>
              <a:cxn ang="0">
                <a:pos x="connsiteX19463" y="connsiteY19463"/>
              </a:cxn>
              <a:cxn ang="0">
                <a:pos x="connsiteX19464" y="connsiteY19464"/>
              </a:cxn>
              <a:cxn ang="0">
                <a:pos x="connsiteX19465" y="connsiteY19465"/>
              </a:cxn>
              <a:cxn ang="0">
                <a:pos x="connsiteX19466" y="connsiteY19466"/>
              </a:cxn>
              <a:cxn ang="0">
                <a:pos x="connsiteX19467" y="connsiteY19467"/>
              </a:cxn>
              <a:cxn ang="0">
                <a:pos x="connsiteX19468" y="connsiteY19468"/>
              </a:cxn>
              <a:cxn ang="0">
                <a:pos x="connsiteX19469" y="connsiteY19469"/>
              </a:cxn>
              <a:cxn ang="0">
                <a:pos x="connsiteX19470" y="connsiteY19470"/>
              </a:cxn>
              <a:cxn ang="0">
                <a:pos x="connsiteX19471" y="connsiteY19471"/>
              </a:cxn>
              <a:cxn ang="0">
                <a:pos x="connsiteX19472" y="connsiteY19472"/>
              </a:cxn>
              <a:cxn ang="0">
                <a:pos x="connsiteX19473" y="connsiteY19473"/>
              </a:cxn>
              <a:cxn ang="0">
                <a:pos x="connsiteX19474" y="connsiteY19474"/>
              </a:cxn>
              <a:cxn ang="0">
                <a:pos x="connsiteX19475" y="connsiteY19475"/>
              </a:cxn>
              <a:cxn ang="0">
                <a:pos x="connsiteX19476" y="connsiteY19476"/>
              </a:cxn>
              <a:cxn ang="0">
                <a:pos x="connsiteX19477" y="connsiteY19477"/>
              </a:cxn>
              <a:cxn ang="0">
                <a:pos x="connsiteX19478" y="connsiteY19478"/>
              </a:cxn>
              <a:cxn ang="0">
                <a:pos x="connsiteX19479" y="connsiteY19479"/>
              </a:cxn>
              <a:cxn ang="0">
                <a:pos x="connsiteX19480" y="connsiteY19480"/>
              </a:cxn>
              <a:cxn ang="0">
                <a:pos x="connsiteX19481" y="connsiteY19481"/>
              </a:cxn>
              <a:cxn ang="0">
                <a:pos x="connsiteX19482" y="connsiteY19482"/>
              </a:cxn>
              <a:cxn ang="0">
                <a:pos x="connsiteX19483" y="connsiteY19483"/>
              </a:cxn>
              <a:cxn ang="0">
                <a:pos x="connsiteX19484" y="connsiteY19484"/>
              </a:cxn>
              <a:cxn ang="0">
                <a:pos x="connsiteX19485" y="connsiteY19485"/>
              </a:cxn>
              <a:cxn ang="0">
                <a:pos x="connsiteX19486" y="connsiteY19486"/>
              </a:cxn>
              <a:cxn ang="0">
                <a:pos x="connsiteX19487" y="connsiteY19487"/>
              </a:cxn>
              <a:cxn ang="0">
                <a:pos x="connsiteX19488" y="connsiteY19488"/>
              </a:cxn>
              <a:cxn ang="0">
                <a:pos x="connsiteX19489" y="connsiteY19489"/>
              </a:cxn>
              <a:cxn ang="0">
                <a:pos x="connsiteX19490" y="connsiteY19490"/>
              </a:cxn>
              <a:cxn ang="0">
                <a:pos x="connsiteX19491" y="connsiteY19491"/>
              </a:cxn>
              <a:cxn ang="0">
                <a:pos x="connsiteX19492" y="connsiteY19492"/>
              </a:cxn>
              <a:cxn ang="0">
                <a:pos x="connsiteX19493" y="connsiteY19493"/>
              </a:cxn>
              <a:cxn ang="0">
                <a:pos x="connsiteX19494" y="connsiteY19494"/>
              </a:cxn>
              <a:cxn ang="0">
                <a:pos x="connsiteX19495" y="connsiteY19495"/>
              </a:cxn>
              <a:cxn ang="0">
                <a:pos x="connsiteX19496" y="connsiteY19496"/>
              </a:cxn>
              <a:cxn ang="0">
                <a:pos x="connsiteX19497" y="connsiteY19497"/>
              </a:cxn>
              <a:cxn ang="0">
                <a:pos x="connsiteX19498" y="connsiteY19498"/>
              </a:cxn>
              <a:cxn ang="0">
                <a:pos x="connsiteX19499" y="connsiteY19499"/>
              </a:cxn>
              <a:cxn ang="0">
                <a:pos x="connsiteX19500" y="connsiteY19500"/>
              </a:cxn>
              <a:cxn ang="0">
                <a:pos x="connsiteX19501" y="connsiteY19501"/>
              </a:cxn>
              <a:cxn ang="0">
                <a:pos x="connsiteX19502" y="connsiteY19502"/>
              </a:cxn>
              <a:cxn ang="0">
                <a:pos x="connsiteX19503" y="connsiteY19503"/>
              </a:cxn>
              <a:cxn ang="0">
                <a:pos x="connsiteX19504" y="connsiteY19504"/>
              </a:cxn>
              <a:cxn ang="0">
                <a:pos x="connsiteX19505" y="connsiteY19505"/>
              </a:cxn>
              <a:cxn ang="0">
                <a:pos x="connsiteX19506" y="connsiteY19506"/>
              </a:cxn>
              <a:cxn ang="0">
                <a:pos x="connsiteX19507" y="connsiteY19507"/>
              </a:cxn>
              <a:cxn ang="0">
                <a:pos x="connsiteX19508" y="connsiteY19508"/>
              </a:cxn>
              <a:cxn ang="0">
                <a:pos x="connsiteX19509" y="connsiteY19509"/>
              </a:cxn>
              <a:cxn ang="0">
                <a:pos x="connsiteX19510" y="connsiteY19510"/>
              </a:cxn>
              <a:cxn ang="0">
                <a:pos x="connsiteX19511" y="connsiteY19511"/>
              </a:cxn>
              <a:cxn ang="0">
                <a:pos x="connsiteX19512" y="connsiteY19512"/>
              </a:cxn>
              <a:cxn ang="0">
                <a:pos x="connsiteX19513" y="connsiteY19513"/>
              </a:cxn>
              <a:cxn ang="0">
                <a:pos x="connsiteX19514" y="connsiteY19514"/>
              </a:cxn>
              <a:cxn ang="0">
                <a:pos x="connsiteX19515" y="connsiteY19515"/>
              </a:cxn>
              <a:cxn ang="0">
                <a:pos x="connsiteX19516" y="connsiteY19516"/>
              </a:cxn>
              <a:cxn ang="0">
                <a:pos x="connsiteX19517" y="connsiteY19517"/>
              </a:cxn>
              <a:cxn ang="0">
                <a:pos x="connsiteX19518" y="connsiteY19518"/>
              </a:cxn>
              <a:cxn ang="0">
                <a:pos x="connsiteX19519" y="connsiteY19519"/>
              </a:cxn>
              <a:cxn ang="0">
                <a:pos x="connsiteX19520" y="connsiteY19520"/>
              </a:cxn>
              <a:cxn ang="0">
                <a:pos x="connsiteX19521" y="connsiteY19521"/>
              </a:cxn>
              <a:cxn ang="0">
                <a:pos x="connsiteX19522" y="connsiteY19522"/>
              </a:cxn>
              <a:cxn ang="0">
                <a:pos x="connsiteX19523" y="connsiteY19523"/>
              </a:cxn>
              <a:cxn ang="0">
                <a:pos x="connsiteX19524" y="connsiteY19524"/>
              </a:cxn>
              <a:cxn ang="0">
                <a:pos x="connsiteX19525" y="connsiteY19525"/>
              </a:cxn>
              <a:cxn ang="0">
                <a:pos x="connsiteX19526" y="connsiteY19526"/>
              </a:cxn>
              <a:cxn ang="0">
                <a:pos x="connsiteX19527" y="connsiteY19527"/>
              </a:cxn>
              <a:cxn ang="0">
                <a:pos x="connsiteX19528" y="connsiteY19528"/>
              </a:cxn>
              <a:cxn ang="0">
                <a:pos x="connsiteX19529" y="connsiteY19529"/>
              </a:cxn>
              <a:cxn ang="0">
                <a:pos x="connsiteX19530" y="connsiteY19530"/>
              </a:cxn>
              <a:cxn ang="0">
                <a:pos x="connsiteX19531" y="connsiteY19531"/>
              </a:cxn>
              <a:cxn ang="0">
                <a:pos x="connsiteX19532" y="connsiteY19532"/>
              </a:cxn>
              <a:cxn ang="0">
                <a:pos x="connsiteX19533" y="connsiteY19533"/>
              </a:cxn>
              <a:cxn ang="0">
                <a:pos x="connsiteX19534" y="connsiteY19534"/>
              </a:cxn>
              <a:cxn ang="0">
                <a:pos x="connsiteX19535" y="connsiteY19535"/>
              </a:cxn>
              <a:cxn ang="0">
                <a:pos x="connsiteX19536" y="connsiteY19536"/>
              </a:cxn>
              <a:cxn ang="0">
                <a:pos x="connsiteX19537" y="connsiteY19537"/>
              </a:cxn>
              <a:cxn ang="0">
                <a:pos x="connsiteX19538" y="connsiteY19538"/>
              </a:cxn>
              <a:cxn ang="0">
                <a:pos x="connsiteX19539" y="connsiteY19539"/>
              </a:cxn>
              <a:cxn ang="0">
                <a:pos x="connsiteX19540" y="connsiteY19540"/>
              </a:cxn>
              <a:cxn ang="0">
                <a:pos x="connsiteX19541" y="connsiteY19541"/>
              </a:cxn>
              <a:cxn ang="0">
                <a:pos x="connsiteX19542" y="connsiteY19542"/>
              </a:cxn>
              <a:cxn ang="0">
                <a:pos x="connsiteX19543" y="connsiteY19543"/>
              </a:cxn>
              <a:cxn ang="0">
                <a:pos x="connsiteX19544" y="connsiteY19544"/>
              </a:cxn>
              <a:cxn ang="0">
                <a:pos x="connsiteX19545" y="connsiteY19545"/>
              </a:cxn>
              <a:cxn ang="0">
                <a:pos x="connsiteX19546" y="connsiteY19546"/>
              </a:cxn>
              <a:cxn ang="0">
                <a:pos x="connsiteX19547" y="connsiteY19547"/>
              </a:cxn>
              <a:cxn ang="0">
                <a:pos x="connsiteX19548" y="connsiteY19548"/>
              </a:cxn>
              <a:cxn ang="0">
                <a:pos x="connsiteX19549" y="connsiteY19549"/>
              </a:cxn>
              <a:cxn ang="0">
                <a:pos x="connsiteX19550" y="connsiteY19550"/>
              </a:cxn>
              <a:cxn ang="0">
                <a:pos x="connsiteX19551" y="connsiteY19551"/>
              </a:cxn>
              <a:cxn ang="0">
                <a:pos x="connsiteX19552" y="connsiteY19552"/>
              </a:cxn>
              <a:cxn ang="0">
                <a:pos x="connsiteX19553" y="connsiteY19553"/>
              </a:cxn>
              <a:cxn ang="0">
                <a:pos x="connsiteX19554" y="connsiteY19554"/>
              </a:cxn>
              <a:cxn ang="0">
                <a:pos x="connsiteX19555" y="connsiteY19555"/>
              </a:cxn>
              <a:cxn ang="0">
                <a:pos x="connsiteX19556" y="connsiteY19556"/>
              </a:cxn>
              <a:cxn ang="0">
                <a:pos x="connsiteX19557" y="connsiteY19557"/>
              </a:cxn>
              <a:cxn ang="0">
                <a:pos x="connsiteX19558" y="connsiteY19558"/>
              </a:cxn>
              <a:cxn ang="0">
                <a:pos x="connsiteX19559" y="connsiteY19559"/>
              </a:cxn>
              <a:cxn ang="0">
                <a:pos x="connsiteX19560" y="connsiteY19560"/>
              </a:cxn>
              <a:cxn ang="0">
                <a:pos x="connsiteX19561" y="connsiteY19561"/>
              </a:cxn>
              <a:cxn ang="0">
                <a:pos x="connsiteX19562" y="connsiteY19562"/>
              </a:cxn>
              <a:cxn ang="0">
                <a:pos x="connsiteX19563" y="connsiteY19563"/>
              </a:cxn>
              <a:cxn ang="0">
                <a:pos x="connsiteX19564" y="connsiteY19564"/>
              </a:cxn>
              <a:cxn ang="0">
                <a:pos x="connsiteX19565" y="connsiteY19565"/>
              </a:cxn>
              <a:cxn ang="0">
                <a:pos x="connsiteX19566" y="connsiteY19566"/>
              </a:cxn>
              <a:cxn ang="0">
                <a:pos x="connsiteX19567" y="connsiteY19567"/>
              </a:cxn>
              <a:cxn ang="0">
                <a:pos x="connsiteX19568" y="connsiteY19568"/>
              </a:cxn>
              <a:cxn ang="0">
                <a:pos x="connsiteX19569" y="connsiteY19569"/>
              </a:cxn>
              <a:cxn ang="0">
                <a:pos x="connsiteX19570" y="connsiteY19570"/>
              </a:cxn>
              <a:cxn ang="0">
                <a:pos x="connsiteX19571" y="connsiteY19571"/>
              </a:cxn>
              <a:cxn ang="0">
                <a:pos x="connsiteX19572" y="connsiteY19572"/>
              </a:cxn>
              <a:cxn ang="0">
                <a:pos x="connsiteX19573" y="connsiteY19573"/>
              </a:cxn>
              <a:cxn ang="0">
                <a:pos x="connsiteX19574" y="connsiteY19574"/>
              </a:cxn>
              <a:cxn ang="0">
                <a:pos x="connsiteX19575" y="connsiteY19575"/>
              </a:cxn>
              <a:cxn ang="0">
                <a:pos x="connsiteX19576" y="connsiteY19576"/>
              </a:cxn>
              <a:cxn ang="0">
                <a:pos x="connsiteX19577" y="connsiteY19577"/>
              </a:cxn>
              <a:cxn ang="0">
                <a:pos x="connsiteX19578" y="connsiteY19578"/>
              </a:cxn>
              <a:cxn ang="0">
                <a:pos x="connsiteX19579" y="connsiteY19579"/>
              </a:cxn>
              <a:cxn ang="0">
                <a:pos x="connsiteX19580" y="connsiteY19580"/>
              </a:cxn>
              <a:cxn ang="0">
                <a:pos x="connsiteX19581" y="connsiteY19581"/>
              </a:cxn>
              <a:cxn ang="0">
                <a:pos x="connsiteX19582" y="connsiteY19582"/>
              </a:cxn>
              <a:cxn ang="0">
                <a:pos x="connsiteX19583" y="connsiteY19583"/>
              </a:cxn>
              <a:cxn ang="0">
                <a:pos x="connsiteX19584" y="connsiteY19584"/>
              </a:cxn>
              <a:cxn ang="0">
                <a:pos x="connsiteX19585" y="connsiteY19585"/>
              </a:cxn>
              <a:cxn ang="0">
                <a:pos x="connsiteX19586" y="connsiteY19586"/>
              </a:cxn>
              <a:cxn ang="0">
                <a:pos x="connsiteX19587" y="connsiteY19587"/>
              </a:cxn>
              <a:cxn ang="0">
                <a:pos x="connsiteX19588" y="connsiteY19588"/>
              </a:cxn>
              <a:cxn ang="0">
                <a:pos x="connsiteX19589" y="connsiteY19589"/>
              </a:cxn>
              <a:cxn ang="0">
                <a:pos x="connsiteX19590" y="connsiteY19590"/>
              </a:cxn>
              <a:cxn ang="0">
                <a:pos x="connsiteX19591" y="connsiteY19591"/>
              </a:cxn>
              <a:cxn ang="0">
                <a:pos x="connsiteX19592" y="connsiteY19592"/>
              </a:cxn>
              <a:cxn ang="0">
                <a:pos x="connsiteX19593" y="connsiteY19593"/>
              </a:cxn>
              <a:cxn ang="0">
                <a:pos x="connsiteX19594" y="connsiteY19594"/>
              </a:cxn>
              <a:cxn ang="0">
                <a:pos x="connsiteX19595" y="connsiteY19595"/>
              </a:cxn>
              <a:cxn ang="0">
                <a:pos x="connsiteX19596" y="connsiteY19596"/>
              </a:cxn>
              <a:cxn ang="0">
                <a:pos x="connsiteX19597" y="connsiteY19597"/>
              </a:cxn>
              <a:cxn ang="0">
                <a:pos x="connsiteX19598" y="connsiteY19598"/>
              </a:cxn>
              <a:cxn ang="0">
                <a:pos x="connsiteX19599" y="connsiteY19599"/>
              </a:cxn>
              <a:cxn ang="0">
                <a:pos x="connsiteX19600" y="connsiteY19600"/>
              </a:cxn>
              <a:cxn ang="0">
                <a:pos x="connsiteX19601" y="connsiteY19601"/>
              </a:cxn>
              <a:cxn ang="0">
                <a:pos x="connsiteX19602" y="connsiteY19602"/>
              </a:cxn>
              <a:cxn ang="0">
                <a:pos x="connsiteX19603" y="connsiteY19603"/>
              </a:cxn>
              <a:cxn ang="0">
                <a:pos x="connsiteX19604" y="connsiteY19604"/>
              </a:cxn>
              <a:cxn ang="0">
                <a:pos x="connsiteX19605" y="connsiteY19605"/>
              </a:cxn>
              <a:cxn ang="0">
                <a:pos x="connsiteX19606" y="connsiteY19606"/>
              </a:cxn>
              <a:cxn ang="0">
                <a:pos x="connsiteX19607" y="connsiteY19607"/>
              </a:cxn>
              <a:cxn ang="0">
                <a:pos x="connsiteX19608" y="connsiteY19608"/>
              </a:cxn>
              <a:cxn ang="0">
                <a:pos x="connsiteX19609" y="connsiteY19609"/>
              </a:cxn>
              <a:cxn ang="0">
                <a:pos x="connsiteX19610" y="connsiteY19610"/>
              </a:cxn>
              <a:cxn ang="0">
                <a:pos x="connsiteX19611" y="connsiteY19611"/>
              </a:cxn>
              <a:cxn ang="0">
                <a:pos x="connsiteX19612" y="connsiteY19612"/>
              </a:cxn>
              <a:cxn ang="0">
                <a:pos x="connsiteX19613" y="connsiteY19613"/>
              </a:cxn>
              <a:cxn ang="0">
                <a:pos x="connsiteX19614" y="connsiteY19614"/>
              </a:cxn>
              <a:cxn ang="0">
                <a:pos x="connsiteX19615" y="connsiteY19615"/>
              </a:cxn>
              <a:cxn ang="0">
                <a:pos x="connsiteX19616" y="connsiteY19616"/>
              </a:cxn>
              <a:cxn ang="0">
                <a:pos x="connsiteX19617" y="connsiteY19617"/>
              </a:cxn>
              <a:cxn ang="0">
                <a:pos x="connsiteX19618" y="connsiteY19618"/>
              </a:cxn>
              <a:cxn ang="0">
                <a:pos x="connsiteX19619" y="connsiteY19619"/>
              </a:cxn>
              <a:cxn ang="0">
                <a:pos x="connsiteX19620" y="connsiteY19620"/>
              </a:cxn>
              <a:cxn ang="0">
                <a:pos x="connsiteX19621" y="connsiteY19621"/>
              </a:cxn>
              <a:cxn ang="0">
                <a:pos x="connsiteX19622" y="connsiteY19622"/>
              </a:cxn>
              <a:cxn ang="0">
                <a:pos x="connsiteX19623" y="connsiteY19623"/>
              </a:cxn>
              <a:cxn ang="0">
                <a:pos x="connsiteX19624" y="connsiteY19624"/>
              </a:cxn>
              <a:cxn ang="0">
                <a:pos x="connsiteX19625" y="connsiteY19625"/>
              </a:cxn>
              <a:cxn ang="0">
                <a:pos x="connsiteX19626" y="connsiteY19626"/>
              </a:cxn>
              <a:cxn ang="0">
                <a:pos x="connsiteX19627" y="connsiteY19627"/>
              </a:cxn>
              <a:cxn ang="0">
                <a:pos x="connsiteX19628" y="connsiteY19628"/>
              </a:cxn>
              <a:cxn ang="0">
                <a:pos x="connsiteX19629" y="connsiteY19629"/>
              </a:cxn>
              <a:cxn ang="0">
                <a:pos x="connsiteX19630" y="connsiteY19630"/>
              </a:cxn>
              <a:cxn ang="0">
                <a:pos x="connsiteX19631" y="connsiteY19631"/>
              </a:cxn>
              <a:cxn ang="0">
                <a:pos x="connsiteX19632" y="connsiteY19632"/>
              </a:cxn>
              <a:cxn ang="0">
                <a:pos x="connsiteX19633" y="connsiteY19633"/>
              </a:cxn>
              <a:cxn ang="0">
                <a:pos x="connsiteX19634" y="connsiteY19634"/>
              </a:cxn>
              <a:cxn ang="0">
                <a:pos x="connsiteX19635" y="connsiteY19635"/>
              </a:cxn>
              <a:cxn ang="0">
                <a:pos x="connsiteX19636" y="connsiteY19636"/>
              </a:cxn>
              <a:cxn ang="0">
                <a:pos x="connsiteX19637" y="connsiteY19637"/>
              </a:cxn>
              <a:cxn ang="0">
                <a:pos x="connsiteX19638" y="connsiteY19638"/>
              </a:cxn>
              <a:cxn ang="0">
                <a:pos x="connsiteX19639" y="connsiteY19639"/>
              </a:cxn>
              <a:cxn ang="0">
                <a:pos x="connsiteX19640" y="connsiteY19640"/>
              </a:cxn>
              <a:cxn ang="0">
                <a:pos x="connsiteX19641" y="connsiteY19641"/>
              </a:cxn>
              <a:cxn ang="0">
                <a:pos x="connsiteX19642" y="connsiteY19642"/>
              </a:cxn>
              <a:cxn ang="0">
                <a:pos x="connsiteX19643" y="connsiteY19643"/>
              </a:cxn>
              <a:cxn ang="0">
                <a:pos x="connsiteX19644" y="connsiteY19644"/>
              </a:cxn>
              <a:cxn ang="0">
                <a:pos x="connsiteX19645" y="connsiteY19645"/>
              </a:cxn>
              <a:cxn ang="0">
                <a:pos x="connsiteX19646" y="connsiteY19646"/>
              </a:cxn>
              <a:cxn ang="0">
                <a:pos x="connsiteX19647" y="connsiteY19647"/>
              </a:cxn>
              <a:cxn ang="0">
                <a:pos x="connsiteX19648" y="connsiteY19648"/>
              </a:cxn>
              <a:cxn ang="0">
                <a:pos x="connsiteX19649" y="connsiteY19649"/>
              </a:cxn>
              <a:cxn ang="0">
                <a:pos x="connsiteX19650" y="connsiteY19650"/>
              </a:cxn>
              <a:cxn ang="0">
                <a:pos x="connsiteX19651" y="connsiteY19651"/>
              </a:cxn>
              <a:cxn ang="0">
                <a:pos x="connsiteX19652" y="connsiteY19652"/>
              </a:cxn>
              <a:cxn ang="0">
                <a:pos x="connsiteX19653" y="connsiteY19653"/>
              </a:cxn>
              <a:cxn ang="0">
                <a:pos x="connsiteX19654" y="connsiteY19654"/>
              </a:cxn>
              <a:cxn ang="0">
                <a:pos x="connsiteX19655" y="connsiteY19655"/>
              </a:cxn>
              <a:cxn ang="0">
                <a:pos x="connsiteX19656" y="connsiteY19656"/>
              </a:cxn>
              <a:cxn ang="0">
                <a:pos x="connsiteX19657" y="connsiteY19657"/>
              </a:cxn>
              <a:cxn ang="0">
                <a:pos x="connsiteX19658" y="connsiteY19658"/>
              </a:cxn>
              <a:cxn ang="0">
                <a:pos x="connsiteX19659" y="connsiteY19659"/>
              </a:cxn>
              <a:cxn ang="0">
                <a:pos x="connsiteX19660" y="connsiteY19660"/>
              </a:cxn>
              <a:cxn ang="0">
                <a:pos x="connsiteX19661" y="connsiteY19661"/>
              </a:cxn>
              <a:cxn ang="0">
                <a:pos x="connsiteX19662" y="connsiteY19662"/>
              </a:cxn>
              <a:cxn ang="0">
                <a:pos x="connsiteX19663" y="connsiteY19663"/>
              </a:cxn>
              <a:cxn ang="0">
                <a:pos x="connsiteX19664" y="connsiteY19664"/>
              </a:cxn>
              <a:cxn ang="0">
                <a:pos x="connsiteX19665" y="connsiteY19665"/>
              </a:cxn>
              <a:cxn ang="0">
                <a:pos x="connsiteX19666" y="connsiteY19666"/>
              </a:cxn>
              <a:cxn ang="0">
                <a:pos x="connsiteX19667" y="connsiteY19667"/>
              </a:cxn>
              <a:cxn ang="0">
                <a:pos x="connsiteX19668" y="connsiteY19668"/>
              </a:cxn>
              <a:cxn ang="0">
                <a:pos x="connsiteX19669" y="connsiteY19669"/>
              </a:cxn>
              <a:cxn ang="0">
                <a:pos x="connsiteX19670" y="connsiteY19670"/>
              </a:cxn>
              <a:cxn ang="0">
                <a:pos x="connsiteX19671" y="connsiteY19671"/>
              </a:cxn>
              <a:cxn ang="0">
                <a:pos x="connsiteX19672" y="connsiteY19672"/>
              </a:cxn>
              <a:cxn ang="0">
                <a:pos x="connsiteX19673" y="connsiteY19673"/>
              </a:cxn>
              <a:cxn ang="0">
                <a:pos x="connsiteX19674" y="connsiteY19674"/>
              </a:cxn>
              <a:cxn ang="0">
                <a:pos x="connsiteX19675" y="connsiteY19675"/>
              </a:cxn>
              <a:cxn ang="0">
                <a:pos x="connsiteX19676" y="connsiteY19676"/>
              </a:cxn>
              <a:cxn ang="0">
                <a:pos x="connsiteX19677" y="connsiteY19677"/>
              </a:cxn>
              <a:cxn ang="0">
                <a:pos x="connsiteX19678" y="connsiteY19678"/>
              </a:cxn>
              <a:cxn ang="0">
                <a:pos x="connsiteX19679" y="connsiteY19679"/>
              </a:cxn>
              <a:cxn ang="0">
                <a:pos x="connsiteX19680" y="connsiteY19680"/>
              </a:cxn>
              <a:cxn ang="0">
                <a:pos x="connsiteX19681" y="connsiteY19681"/>
              </a:cxn>
              <a:cxn ang="0">
                <a:pos x="connsiteX19682" y="connsiteY19682"/>
              </a:cxn>
              <a:cxn ang="0">
                <a:pos x="connsiteX19683" y="connsiteY19683"/>
              </a:cxn>
              <a:cxn ang="0">
                <a:pos x="connsiteX19684" y="connsiteY19684"/>
              </a:cxn>
              <a:cxn ang="0">
                <a:pos x="connsiteX19685" y="connsiteY19685"/>
              </a:cxn>
              <a:cxn ang="0">
                <a:pos x="connsiteX19686" y="connsiteY19686"/>
              </a:cxn>
              <a:cxn ang="0">
                <a:pos x="connsiteX19687" y="connsiteY19687"/>
              </a:cxn>
              <a:cxn ang="0">
                <a:pos x="connsiteX19688" y="connsiteY19688"/>
              </a:cxn>
              <a:cxn ang="0">
                <a:pos x="connsiteX19689" y="connsiteY19689"/>
              </a:cxn>
              <a:cxn ang="0">
                <a:pos x="connsiteX19690" y="connsiteY19690"/>
              </a:cxn>
              <a:cxn ang="0">
                <a:pos x="connsiteX19691" y="connsiteY19691"/>
              </a:cxn>
              <a:cxn ang="0">
                <a:pos x="connsiteX19692" y="connsiteY19692"/>
              </a:cxn>
              <a:cxn ang="0">
                <a:pos x="connsiteX19693" y="connsiteY19693"/>
              </a:cxn>
              <a:cxn ang="0">
                <a:pos x="connsiteX19694" y="connsiteY19694"/>
              </a:cxn>
              <a:cxn ang="0">
                <a:pos x="connsiteX19695" y="connsiteY19695"/>
              </a:cxn>
              <a:cxn ang="0">
                <a:pos x="connsiteX19696" y="connsiteY19696"/>
              </a:cxn>
              <a:cxn ang="0">
                <a:pos x="connsiteX19697" y="connsiteY19697"/>
              </a:cxn>
              <a:cxn ang="0">
                <a:pos x="connsiteX19698" y="connsiteY19698"/>
              </a:cxn>
              <a:cxn ang="0">
                <a:pos x="connsiteX19699" y="connsiteY19699"/>
              </a:cxn>
              <a:cxn ang="0">
                <a:pos x="connsiteX19700" y="connsiteY19700"/>
              </a:cxn>
              <a:cxn ang="0">
                <a:pos x="connsiteX19701" y="connsiteY19701"/>
              </a:cxn>
              <a:cxn ang="0">
                <a:pos x="connsiteX19702" y="connsiteY19702"/>
              </a:cxn>
              <a:cxn ang="0">
                <a:pos x="connsiteX19703" y="connsiteY19703"/>
              </a:cxn>
              <a:cxn ang="0">
                <a:pos x="connsiteX19704" y="connsiteY19704"/>
              </a:cxn>
              <a:cxn ang="0">
                <a:pos x="connsiteX19705" y="connsiteY19705"/>
              </a:cxn>
              <a:cxn ang="0">
                <a:pos x="connsiteX19706" y="connsiteY19706"/>
              </a:cxn>
              <a:cxn ang="0">
                <a:pos x="connsiteX19707" y="connsiteY19707"/>
              </a:cxn>
              <a:cxn ang="0">
                <a:pos x="connsiteX19708" y="connsiteY19708"/>
              </a:cxn>
              <a:cxn ang="0">
                <a:pos x="connsiteX19709" y="connsiteY19709"/>
              </a:cxn>
              <a:cxn ang="0">
                <a:pos x="connsiteX19710" y="connsiteY19710"/>
              </a:cxn>
              <a:cxn ang="0">
                <a:pos x="connsiteX19711" y="connsiteY19711"/>
              </a:cxn>
              <a:cxn ang="0">
                <a:pos x="connsiteX19712" y="connsiteY19712"/>
              </a:cxn>
              <a:cxn ang="0">
                <a:pos x="connsiteX19713" y="connsiteY19713"/>
              </a:cxn>
              <a:cxn ang="0">
                <a:pos x="connsiteX19714" y="connsiteY19714"/>
              </a:cxn>
              <a:cxn ang="0">
                <a:pos x="connsiteX19715" y="connsiteY19715"/>
              </a:cxn>
              <a:cxn ang="0">
                <a:pos x="connsiteX19716" y="connsiteY19716"/>
              </a:cxn>
              <a:cxn ang="0">
                <a:pos x="connsiteX19717" y="connsiteY19717"/>
              </a:cxn>
              <a:cxn ang="0">
                <a:pos x="connsiteX19718" y="connsiteY19718"/>
              </a:cxn>
              <a:cxn ang="0">
                <a:pos x="connsiteX19719" y="connsiteY19719"/>
              </a:cxn>
              <a:cxn ang="0">
                <a:pos x="connsiteX19720" y="connsiteY19720"/>
              </a:cxn>
              <a:cxn ang="0">
                <a:pos x="connsiteX19721" y="connsiteY19721"/>
              </a:cxn>
              <a:cxn ang="0">
                <a:pos x="connsiteX19722" y="connsiteY19722"/>
              </a:cxn>
              <a:cxn ang="0">
                <a:pos x="connsiteX19723" y="connsiteY19723"/>
              </a:cxn>
              <a:cxn ang="0">
                <a:pos x="connsiteX19724" y="connsiteY19724"/>
              </a:cxn>
              <a:cxn ang="0">
                <a:pos x="connsiteX19725" y="connsiteY19725"/>
              </a:cxn>
              <a:cxn ang="0">
                <a:pos x="connsiteX19726" y="connsiteY19726"/>
              </a:cxn>
              <a:cxn ang="0">
                <a:pos x="connsiteX19727" y="connsiteY19727"/>
              </a:cxn>
              <a:cxn ang="0">
                <a:pos x="connsiteX19728" y="connsiteY19728"/>
              </a:cxn>
              <a:cxn ang="0">
                <a:pos x="connsiteX19729" y="connsiteY19729"/>
              </a:cxn>
              <a:cxn ang="0">
                <a:pos x="connsiteX19730" y="connsiteY19730"/>
              </a:cxn>
              <a:cxn ang="0">
                <a:pos x="connsiteX19731" y="connsiteY19731"/>
              </a:cxn>
              <a:cxn ang="0">
                <a:pos x="connsiteX19732" y="connsiteY19732"/>
              </a:cxn>
              <a:cxn ang="0">
                <a:pos x="connsiteX19733" y="connsiteY19733"/>
              </a:cxn>
              <a:cxn ang="0">
                <a:pos x="connsiteX19734" y="connsiteY19734"/>
              </a:cxn>
              <a:cxn ang="0">
                <a:pos x="connsiteX19735" y="connsiteY19735"/>
              </a:cxn>
              <a:cxn ang="0">
                <a:pos x="connsiteX19736" y="connsiteY19736"/>
              </a:cxn>
              <a:cxn ang="0">
                <a:pos x="connsiteX19737" y="connsiteY19737"/>
              </a:cxn>
              <a:cxn ang="0">
                <a:pos x="connsiteX19738" y="connsiteY19738"/>
              </a:cxn>
              <a:cxn ang="0">
                <a:pos x="connsiteX19739" y="connsiteY19739"/>
              </a:cxn>
              <a:cxn ang="0">
                <a:pos x="connsiteX19740" y="connsiteY19740"/>
              </a:cxn>
              <a:cxn ang="0">
                <a:pos x="connsiteX19741" y="connsiteY19741"/>
              </a:cxn>
              <a:cxn ang="0">
                <a:pos x="connsiteX19742" y="connsiteY19742"/>
              </a:cxn>
              <a:cxn ang="0">
                <a:pos x="connsiteX19743" y="connsiteY19743"/>
              </a:cxn>
              <a:cxn ang="0">
                <a:pos x="connsiteX19744" y="connsiteY19744"/>
              </a:cxn>
              <a:cxn ang="0">
                <a:pos x="connsiteX19745" y="connsiteY19745"/>
              </a:cxn>
              <a:cxn ang="0">
                <a:pos x="connsiteX19746" y="connsiteY19746"/>
              </a:cxn>
              <a:cxn ang="0">
                <a:pos x="connsiteX19747" y="connsiteY19747"/>
              </a:cxn>
              <a:cxn ang="0">
                <a:pos x="connsiteX19748" y="connsiteY19748"/>
              </a:cxn>
              <a:cxn ang="0">
                <a:pos x="connsiteX19749" y="connsiteY19749"/>
              </a:cxn>
              <a:cxn ang="0">
                <a:pos x="connsiteX19750" y="connsiteY19750"/>
              </a:cxn>
              <a:cxn ang="0">
                <a:pos x="connsiteX19751" y="connsiteY19751"/>
              </a:cxn>
              <a:cxn ang="0">
                <a:pos x="connsiteX19752" y="connsiteY19752"/>
              </a:cxn>
              <a:cxn ang="0">
                <a:pos x="connsiteX19753" y="connsiteY19753"/>
              </a:cxn>
              <a:cxn ang="0">
                <a:pos x="connsiteX19754" y="connsiteY19754"/>
              </a:cxn>
              <a:cxn ang="0">
                <a:pos x="connsiteX19755" y="connsiteY19755"/>
              </a:cxn>
              <a:cxn ang="0">
                <a:pos x="connsiteX19756" y="connsiteY19756"/>
              </a:cxn>
              <a:cxn ang="0">
                <a:pos x="connsiteX19757" y="connsiteY19757"/>
              </a:cxn>
              <a:cxn ang="0">
                <a:pos x="connsiteX19758" y="connsiteY19758"/>
              </a:cxn>
              <a:cxn ang="0">
                <a:pos x="connsiteX19759" y="connsiteY19759"/>
              </a:cxn>
              <a:cxn ang="0">
                <a:pos x="connsiteX19760" y="connsiteY19760"/>
              </a:cxn>
              <a:cxn ang="0">
                <a:pos x="connsiteX19761" y="connsiteY19761"/>
              </a:cxn>
              <a:cxn ang="0">
                <a:pos x="connsiteX19762" y="connsiteY19762"/>
              </a:cxn>
              <a:cxn ang="0">
                <a:pos x="connsiteX19763" y="connsiteY19763"/>
              </a:cxn>
              <a:cxn ang="0">
                <a:pos x="connsiteX19764" y="connsiteY19764"/>
              </a:cxn>
              <a:cxn ang="0">
                <a:pos x="connsiteX19765" y="connsiteY19765"/>
              </a:cxn>
              <a:cxn ang="0">
                <a:pos x="connsiteX19766" y="connsiteY19766"/>
              </a:cxn>
              <a:cxn ang="0">
                <a:pos x="connsiteX19767" y="connsiteY19767"/>
              </a:cxn>
              <a:cxn ang="0">
                <a:pos x="connsiteX19768" y="connsiteY19768"/>
              </a:cxn>
              <a:cxn ang="0">
                <a:pos x="connsiteX19769" y="connsiteY19769"/>
              </a:cxn>
              <a:cxn ang="0">
                <a:pos x="connsiteX19770" y="connsiteY19770"/>
              </a:cxn>
              <a:cxn ang="0">
                <a:pos x="connsiteX19771" y="connsiteY19771"/>
              </a:cxn>
              <a:cxn ang="0">
                <a:pos x="connsiteX19772" y="connsiteY19772"/>
              </a:cxn>
              <a:cxn ang="0">
                <a:pos x="connsiteX19773" y="connsiteY19773"/>
              </a:cxn>
              <a:cxn ang="0">
                <a:pos x="connsiteX19774" y="connsiteY19774"/>
              </a:cxn>
              <a:cxn ang="0">
                <a:pos x="connsiteX19775" y="connsiteY19775"/>
              </a:cxn>
              <a:cxn ang="0">
                <a:pos x="connsiteX19776" y="connsiteY19776"/>
              </a:cxn>
              <a:cxn ang="0">
                <a:pos x="connsiteX19777" y="connsiteY19777"/>
              </a:cxn>
              <a:cxn ang="0">
                <a:pos x="connsiteX19778" y="connsiteY19778"/>
              </a:cxn>
              <a:cxn ang="0">
                <a:pos x="connsiteX19779" y="connsiteY19779"/>
              </a:cxn>
              <a:cxn ang="0">
                <a:pos x="connsiteX19780" y="connsiteY19780"/>
              </a:cxn>
              <a:cxn ang="0">
                <a:pos x="connsiteX19781" y="connsiteY19781"/>
              </a:cxn>
              <a:cxn ang="0">
                <a:pos x="connsiteX19782" y="connsiteY19782"/>
              </a:cxn>
              <a:cxn ang="0">
                <a:pos x="connsiteX19783" y="connsiteY19783"/>
              </a:cxn>
              <a:cxn ang="0">
                <a:pos x="connsiteX19784" y="connsiteY19784"/>
              </a:cxn>
              <a:cxn ang="0">
                <a:pos x="connsiteX19785" y="connsiteY19785"/>
              </a:cxn>
              <a:cxn ang="0">
                <a:pos x="connsiteX19786" y="connsiteY19786"/>
              </a:cxn>
              <a:cxn ang="0">
                <a:pos x="connsiteX19787" y="connsiteY19787"/>
              </a:cxn>
              <a:cxn ang="0">
                <a:pos x="connsiteX19788" y="connsiteY19788"/>
              </a:cxn>
              <a:cxn ang="0">
                <a:pos x="connsiteX19789" y="connsiteY19789"/>
              </a:cxn>
              <a:cxn ang="0">
                <a:pos x="connsiteX19790" y="connsiteY19790"/>
              </a:cxn>
              <a:cxn ang="0">
                <a:pos x="connsiteX19791" y="connsiteY19791"/>
              </a:cxn>
              <a:cxn ang="0">
                <a:pos x="connsiteX19792" y="connsiteY19792"/>
              </a:cxn>
              <a:cxn ang="0">
                <a:pos x="connsiteX19793" y="connsiteY19793"/>
              </a:cxn>
              <a:cxn ang="0">
                <a:pos x="connsiteX19794" y="connsiteY19794"/>
              </a:cxn>
              <a:cxn ang="0">
                <a:pos x="connsiteX19795" y="connsiteY19795"/>
              </a:cxn>
              <a:cxn ang="0">
                <a:pos x="connsiteX19796" y="connsiteY19796"/>
              </a:cxn>
              <a:cxn ang="0">
                <a:pos x="connsiteX19797" y="connsiteY19797"/>
              </a:cxn>
              <a:cxn ang="0">
                <a:pos x="connsiteX19798" y="connsiteY19798"/>
              </a:cxn>
              <a:cxn ang="0">
                <a:pos x="connsiteX19799" y="connsiteY19799"/>
              </a:cxn>
              <a:cxn ang="0">
                <a:pos x="connsiteX19800" y="connsiteY19800"/>
              </a:cxn>
              <a:cxn ang="0">
                <a:pos x="connsiteX19801" y="connsiteY19801"/>
              </a:cxn>
              <a:cxn ang="0">
                <a:pos x="connsiteX19802" y="connsiteY19802"/>
              </a:cxn>
              <a:cxn ang="0">
                <a:pos x="connsiteX19803" y="connsiteY19803"/>
              </a:cxn>
              <a:cxn ang="0">
                <a:pos x="connsiteX19804" y="connsiteY19804"/>
              </a:cxn>
              <a:cxn ang="0">
                <a:pos x="connsiteX19805" y="connsiteY19805"/>
              </a:cxn>
              <a:cxn ang="0">
                <a:pos x="connsiteX19806" y="connsiteY19806"/>
              </a:cxn>
              <a:cxn ang="0">
                <a:pos x="connsiteX19807" y="connsiteY19807"/>
              </a:cxn>
              <a:cxn ang="0">
                <a:pos x="connsiteX19808" y="connsiteY19808"/>
              </a:cxn>
              <a:cxn ang="0">
                <a:pos x="connsiteX19809" y="connsiteY19809"/>
              </a:cxn>
              <a:cxn ang="0">
                <a:pos x="connsiteX19810" y="connsiteY19810"/>
              </a:cxn>
              <a:cxn ang="0">
                <a:pos x="connsiteX19811" y="connsiteY19811"/>
              </a:cxn>
              <a:cxn ang="0">
                <a:pos x="connsiteX19812" y="connsiteY19812"/>
              </a:cxn>
              <a:cxn ang="0">
                <a:pos x="connsiteX19813" y="connsiteY19813"/>
              </a:cxn>
              <a:cxn ang="0">
                <a:pos x="connsiteX19814" y="connsiteY19814"/>
              </a:cxn>
              <a:cxn ang="0">
                <a:pos x="connsiteX19815" y="connsiteY19815"/>
              </a:cxn>
              <a:cxn ang="0">
                <a:pos x="connsiteX19816" y="connsiteY19816"/>
              </a:cxn>
              <a:cxn ang="0">
                <a:pos x="connsiteX19817" y="connsiteY19817"/>
              </a:cxn>
              <a:cxn ang="0">
                <a:pos x="connsiteX19818" y="connsiteY19818"/>
              </a:cxn>
              <a:cxn ang="0">
                <a:pos x="connsiteX19819" y="connsiteY19819"/>
              </a:cxn>
              <a:cxn ang="0">
                <a:pos x="connsiteX19820" y="connsiteY19820"/>
              </a:cxn>
              <a:cxn ang="0">
                <a:pos x="connsiteX19821" y="connsiteY19821"/>
              </a:cxn>
              <a:cxn ang="0">
                <a:pos x="connsiteX19822" y="connsiteY19822"/>
              </a:cxn>
              <a:cxn ang="0">
                <a:pos x="connsiteX19823" y="connsiteY19823"/>
              </a:cxn>
              <a:cxn ang="0">
                <a:pos x="connsiteX19824" y="connsiteY19824"/>
              </a:cxn>
              <a:cxn ang="0">
                <a:pos x="connsiteX19825" y="connsiteY19825"/>
              </a:cxn>
              <a:cxn ang="0">
                <a:pos x="connsiteX19826" y="connsiteY19826"/>
              </a:cxn>
              <a:cxn ang="0">
                <a:pos x="connsiteX19827" y="connsiteY19827"/>
              </a:cxn>
              <a:cxn ang="0">
                <a:pos x="connsiteX19828" y="connsiteY19828"/>
              </a:cxn>
              <a:cxn ang="0">
                <a:pos x="connsiteX19829" y="connsiteY19829"/>
              </a:cxn>
              <a:cxn ang="0">
                <a:pos x="connsiteX19830" y="connsiteY19830"/>
              </a:cxn>
              <a:cxn ang="0">
                <a:pos x="connsiteX19831" y="connsiteY19831"/>
              </a:cxn>
            </a:cxnLst>
            <a:rect l="l" t="t" r="r" b="b"/>
            <a:pathLst>
              <a:path w="12193268" h="6852115">
                <a:moveTo>
                  <a:pt x="12176180" y="6813761"/>
                </a:moveTo>
                <a:lnTo>
                  <a:pt x="12149872" y="6838061"/>
                </a:lnTo>
                <a:lnTo>
                  <a:pt x="12176180" y="6838061"/>
                </a:lnTo>
                <a:close/>
                <a:moveTo>
                  <a:pt x="10521100" y="6812648"/>
                </a:moveTo>
                <a:lnTo>
                  <a:pt x="10483172" y="6849999"/>
                </a:lnTo>
                <a:lnTo>
                  <a:pt x="10559028" y="6849999"/>
                </a:lnTo>
                <a:close/>
                <a:moveTo>
                  <a:pt x="9988575" y="6810325"/>
                </a:moveTo>
                <a:lnTo>
                  <a:pt x="9985412" y="6813247"/>
                </a:lnTo>
                <a:lnTo>
                  <a:pt x="9983660" y="6811629"/>
                </a:lnTo>
                <a:lnTo>
                  <a:pt x="9983660" y="6814866"/>
                </a:lnTo>
                <a:lnTo>
                  <a:pt x="9962267" y="6834625"/>
                </a:lnTo>
                <a:lnTo>
                  <a:pt x="9983660" y="6834625"/>
                </a:lnTo>
                <a:lnTo>
                  <a:pt x="9983660" y="6849999"/>
                </a:lnTo>
                <a:lnTo>
                  <a:pt x="10025202" y="6849999"/>
                </a:lnTo>
                <a:lnTo>
                  <a:pt x="9988575" y="6816168"/>
                </a:lnTo>
                <a:close/>
                <a:moveTo>
                  <a:pt x="6145176" y="6813699"/>
                </a:moveTo>
                <a:lnTo>
                  <a:pt x="6107248" y="6851050"/>
                </a:lnTo>
                <a:lnTo>
                  <a:pt x="6183104" y="6851049"/>
                </a:lnTo>
                <a:close/>
                <a:moveTo>
                  <a:pt x="8333495" y="6809213"/>
                </a:moveTo>
                <a:lnTo>
                  <a:pt x="8295567" y="6846563"/>
                </a:lnTo>
                <a:lnTo>
                  <a:pt x="8371424" y="6846564"/>
                </a:lnTo>
                <a:close/>
                <a:moveTo>
                  <a:pt x="3413699" y="6815877"/>
                </a:moveTo>
                <a:lnTo>
                  <a:pt x="3387392" y="6840177"/>
                </a:lnTo>
                <a:lnTo>
                  <a:pt x="3413700" y="6840177"/>
                </a:lnTo>
                <a:close/>
                <a:moveTo>
                  <a:pt x="11637277" y="6804324"/>
                </a:moveTo>
                <a:lnTo>
                  <a:pt x="11603019" y="6838061"/>
                </a:lnTo>
                <a:lnTo>
                  <a:pt x="11671535" y="6838060"/>
                </a:lnTo>
                <a:close/>
                <a:moveTo>
                  <a:pt x="5612652" y="6811376"/>
                </a:moveTo>
                <a:lnTo>
                  <a:pt x="5609489" y="6814297"/>
                </a:lnTo>
                <a:lnTo>
                  <a:pt x="5607737" y="6812679"/>
                </a:lnTo>
                <a:lnTo>
                  <a:pt x="5607736" y="6815916"/>
                </a:lnTo>
                <a:lnTo>
                  <a:pt x="5586344" y="6835676"/>
                </a:lnTo>
                <a:lnTo>
                  <a:pt x="5607736" y="6835675"/>
                </a:lnTo>
                <a:lnTo>
                  <a:pt x="5607737" y="6851049"/>
                </a:lnTo>
                <a:lnTo>
                  <a:pt x="5649279" y="6851050"/>
                </a:lnTo>
                <a:lnTo>
                  <a:pt x="5612651" y="6817219"/>
                </a:lnTo>
                <a:close/>
                <a:moveTo>
                  <a:pt x="7796056" y="6808194"/>
                </a:moveTo>
                <a:lnTo>
                  <a:pt x="7796056" y="6818691"/>
                </a:lnTo>
                <a:lnTo>
                  <a:pt x="7773948" y="6839111"/>
                </a:lnTo>
                <a:lnTo>
                  <a:pt x="7796055" y="6839111"/>
                </a:lnTo>
                <a:lnTo>
                  <a:pt x="7796056" y="6846564"/>
                </a:lnTo>
                <a:lnTo>
                  <a:pt x="7837597" y="6846563"/>
                </a:lnTo>
                <a:close/>
                <a:moveTo>
                  <a:pt x="1758620" y="6814764"/>
                </a:moveTo>
                <a:lnTo>
                  <a:pt x="1720692" y="6852115"/>
                </a:lnTo>
                <a:lnTo>
                  <a:pt x="1796548" y="6852115"/>
                </a:lnTo>
                <a:close/>
                <a:moveTo>
                  <a:pt x="3957572" y="6810263"/>
                </a:moveTo>
                <a:lnTo>
                  <a:pt x="3919644" y="6847614"/>
                </a:lnTo>
                <a:lnTo>
                  <a:pt x="3995500" y="6847614"/>
                </a:lnTo>
                <a:close/>
                <a:moveTo>
                  <a:pt x="7261354" y="6805375"/>
                </a:moveTo>
                <a:lnTo>
                  <a:pt x="7227096" y="6839111"/>
                </a:lnTo>
                <a:lnTo>
                  <a:pt x="7295611" y="6839111"/>
                </a:lnTo>
                <a:close/>
                <a:moveTo>
                  <a:pt x="1226095" y="6812441"/>
                </a:moveTo>
                <a:lnTo>
                  <a:pt x="1222932" y="6815363"/>
                </a:lnTo>
                <a:lnTo>
                  <a:pt x="1221180" y="6813745"/>
                </a:lnTo>
                <a:lnTo>
                  <a:pt x="1221180" y="6816982"/>
                </a:lnTo>
                <a:lnTo>
                  <a:pt x="1199787" y="6836741"/>
                </a:lnTo>
                <a:lnTo>
                  <a:pt x="1221180" y="6836741"/>
                </a:lnTo>
                <a:lnTo>
                  <a:pt x="1221180" y="6852115"/>
                </a:lnTo>
                <a:lnTo>
                  <a:pt x="1262722" y="6852115"/>
                </a:lnTo>
                <a:lnTo>
                  <a:pt x="1226095" y="6818284"/>
                </a:lnTo>
                <a:close/>
                <a:moveTo>
                  <a:pt x="9449673" y="6800889"/>
                </a:moveTo>
                <a:lnTo>
                  <a:pt x="9415415" y="6834625"/>
                </a:lnTo>
                <a:lnTo>
                  <a:pt x="9483930" y="6834625"/>
                </a:lnTo>
                <a:close/>
                <a:moveTo>
                  <a:pt x="3420132" y="6809244"/>
                </a:moveTo>
                <a:lnTo>
                  <a:pt x="3420132" y="6847614"/>
                </a:lnTo>
                <a:lnTo>
                  <a:pt x="3461674" y="6847614"/>
                </a:lnTo>
                <a:close/>
                <a:moveTo>
                  <a:pt x="2874797" y="6806440"/>
                </a:moveTo>
                <a:lnTo>
                  <a:pt x="2840539" y="6840177"/>
                </a:lnTo>
                <a:lnTo>
                  <a:pt x="2909054" y="6840176"/>
                </a:lnTo>
                <a:close/>
                <a:moveTo>
                  <a:pt x="5073749" y="6801939"/>
                </a:moveTo>
                <a:lnTo>
                  <a:pt x="5039492" y="6835675"/>
                </a:lnTo>
                <a:lnTo>
                  <a:pt x="5108007" y="6835676"/>
                </a:lnTo>
                <a:close/>
                <a:moveTo>
                  <a:pt x="687193" y="6803005"/>
                </a:moveTo>
                <a:lnTo>
                  <a:pt x="652934" y="6836741"/>
                </a:lnTo>
                <a:lnTo>
                  <a:pt x="721449" y="6836741"/>
                </a:lnTo>
                <a:close/>
                <a:moveTo>
                  <a:pt x="11079920" y="6784272"/>
                </a:moveTo>
                <a:lnTo>
                  <a:pt x="11079920" y="6786721"/>
                </a:lnTo>
                <a:lnTo>
                  <a:pt x="11011409" y="6849999"/>
                </a:lnTo>
                <a:lnTo>
                  <a:pt x="11079920" y="6849999"/>
                </a:lnTo>
                <a:lnTo>
                  <a:pt x="11079920" y="6838060"/>
                </a:lnTo>
                <a:lnTo>
                  <a:pt x="11138155" y="6838060"/>
                </a:lnTo>
                <a:close/>
                <a:moveTo>
                  <a:pt x="6703996" y="6785323"/>
                </a:moveTo>
                <a:lnTo>
                  <a:pt x="6703996" y="6787772"/>
                </a:lnTo>
                <a:lnTo>
                  <a:pt x="6635485" y="6851050"/>
                </a:lnTo>
                <a:lnTo>
                  <a:pt x="6703997" y="6851050"/>
                </a:lnTo>
                <a:lnTo>
                  <a:pt x="6703997" y="6839111"/>
                </a:lnTo>
                <a:lnTo>
                  <a:pt x="6762232" y="6839111"/>
                </a:lnTo>
                <a:close/>
                <a:moveTo>
                  <a:pt x="8892315" y="6780836"/>
                </a:moveTo>
                <a:lnTo>
                  <a:pt x="8892315" y="6783285"/>
                </a:lnTo>
                <a:lnTo>
                  <a:pt x="8823805" y="6846563"/>
                </a:lnTo>
                <a:lnTo>
                  <a:pt x="8892316" y="6846563"/>
                </a:lnTo>
                <a:lnTo>
                  <a:pt x="8892316" y="6834625"/>
                </a:lnTo>
                <a:lnTo>
                  <a:pt x="8950549" y="6834625"/>
                </a:lnTo>
                <a:close/>
                <a:moveTo>
                  <a:pt x="2317439" y="6786388"/>
                </a:moveTo>
                <a:lnTo>
                  <a:pt x="2317439" y="6788837"/>
                </a:lnTo>
                <a:lnTo>
                  <a:pt x="2248929" y="6852115"/>
                </a:lnTo>
                <a:lnTo>
                  <a:pt x="2317440" y="6852115"/>
                </a:lnTo>
                <a:lnTo>
                  <a:pt x="2317441" y="6840176"/>
                </a:lnTo>
                <a:lnTo>
                  <a:pt x="2375675" y="6840177"/>
                </a:lnTo>
                <a:close/>
                <a:moveTo>
                  <a:pt x="4516391" y="6781887"/>
                </a:moveTo>
                <a:lnTo>
                  <a:pt x="4516391" y="6784335"/>
                </a:lnTo>
                <a:lnTo>
                  <a:pt x="4447882" y="6847614"/>
                </a:lnTo>
                <a:lnTo>
                  <a:pt x="4516393" y="6847614"/>
                </a:lnTo>
                <a:lnTo>
                  <a:pt x="4516393" y="6835675"/>
                </a:lnTo>
                <a:lnTo>
                  <a:pt x="4574626" y="6835675"/>
                </a:lnTo>
                <a:close/>
                <a:moveTo>
                  <a:pt x="129835" y="6782952"/>
                </a:moveTo>
                <a:lnTo>
                  <a:pt x="129835" y="6785401"/>
                </a:lnTo>
                <a:lnTo>
                  <a:pt x="61325" y="6848680"/>
                </a:lnTo>
                <a:lnTo>
                  <a:pt x="129835" y="6848679"/>
                </a:lnTo>
                <a:lnTo>
                  <a:pt x="129836" y="6836741"/>
                </a:lnTo>
                <a:lnTo>
                  <a:pt x="188070" y="6836741"/>
                </a:lnTo>
                <a:close/>
                <a:moveTo>
                  <a:pt x="12176180" y="6705502"/>
                </a:moveTo>
                <a:lnTo>
                  <a:pt x="12032662" y="6838060"/>
                </a:lnTo>
                <a:lnTo>
                  <a:pt x="12093308" y="6838060"/>
                </a:lnTo>
                <a:lnTo>
                  <a:pt x="12176180" y="6761517"/>
                </a:lnTo>
                <a:close/>
                <a:moveTo>
                  <a:pt x="9988575" y="6702066"/>
                </a:moveTo>
                <a:lnTo>
                  <a:pt x="9985413" y="6704987"/>
                </a:lnTo>
                <a:lnTo>
                  <a:pt x="9983661" y="6703368"/>
                </a:lnTo>
                <a:lnTo>
                  <a:pt x="9983660" y="6706606"/>
                </a:lnTo>
                <a:lnTo>
                  <a:pt x="9845057" y="6834625"/>
                </a:lnTo>
                <a:lnTo>
                  <a:pt x="9905703" y="6834625"/>
                </a:lnTo>
                <a:lnTo>
                  <a:pt x="9985413" y="6761002"/>
                </a:lnTo>
                <a:lnTo>
                  <a:pt x="10081767" y="6849999"/>
                </a:lnTo>
                <a:lnTo>
                  <a:pt x="10142412" y="6849999"/>
                </a:lnTo>
                <a:lnTo>
                  <a:pt x="9988575" y="6707908"/>
                </a:lnTo>
                <a:close/>
                <a:moveTo>
                  <a:pt x="11639427" y="6697195"/>
                </a:moveTo>
                <a:lnTo>
                  <a:pt x="11492388" y="6838060"/>
                </a:lnTo>
                <a:lnTo>
                  <a:pt x="11560413" y="6838060"/>
                </a:lnTo>
                <a:lnTo>
                  <a:pt x="11637277" y="6762366"/>
                </a:lnTo>
                <a:lnTo>
                  <a:pt x="11714141" y="6838061"/>
                </a:lnTo>
                <a:lnTo>
                  <a:pt x="11786466" y="6838061"/>
                </a:lnTo>
                <a:close/>
                <a:moveTo>
                  <a:pt x="3413700" y="6707618"/>
                </a:moveTo>
                <a:lnTo>
                  <a:pt x="3270182" y="6840177"/>
                </a:lnTo>
                <a:lnTo>
                  <a:pt x="3330828" y="6840176"/>
                </a:lnTo>
                <a:lnTo>
                  <a:pt x="3413699" y="6763633"/>
                </a:lnTo>
                <a:close/>
                <a:moveTo>
                  <a:pt x="5612652" y="6703117"/>
                </a:moveTo>
                <a:lnTo>
                  <a:pt x="5609488" y="6706037"/>
                </a:lnTo>
                <a:lnTo>
                  <a:pt x="5607737" y="6704419"/>
                </a:lnTo>
                <a:lnTo>
                  <a:pt x="5607737" y="6707657"/>
                </a:lnTo>
                <a:lnTo>
                  <a:pt x="5469133" y="6835675"/>
                </a:lnTo>
                <a:lnTo>
                  <a:pt x="5529779" y="6835676"/>
                </a:lnTo>
                <a:lnTo>
                  <a:pt x="5609489" y="6762052"/>
                </a:lnTo>
                <a:lnTo>
                  <a:pt x="5705843" y="6851050"/>
                </a:lnTo>
                <a:lnTo>
                  <a:pt x="5766489" y="6851050"/>
                </a:lnTo>
                <a:lnTo>
                  <a:pt x="5612652" y="6708959"/>
                </a:lnTo>
                <a:close/>
                <a:moveTo>
                  <a:pt x="7796056" y="6699932"/>
                </a:moveTo>
                <a:lnTo>
                  <a:pt x="7796056" y="6710432"/>
                </a:lnTo>
                <a:lnTo>
                  <a:pt x="7656739" y="6839111"/>
                </a:lnTo>
                <a:lnTo>
                  <a:pt x="7717384" y="6839111"/>
                </a:lnTo>
                <a:lnTo>
                  <a:pt x="7800256" y="6762568"/>
                </a:lnTo>
                <a:lnTo>
                  <a:pt x="7800256" y="6759828"/>
                </a:lnTo>
                <a:lnTo>
                  <a:pt x="7894162" y="6846563"/>
                </a:lnTo>
                <a:lnTo>
                  <a:pt x="7954808" y="6846563"/>
                </a:lnTo>
                <a:close/>
                <a:moveTo>
                  <a:pt x="7263503" y="6698246"/>
                </a:moveTo>
                <a:lnTo>
                  <a:pt x="7116465" y="6839111"/>
                </a:lnTo>
                <a:lnTo>
                  <a:pt x="7184489" y="6839111"/>
                </a:lnTo>
                <a:lnTo>
                  <a:pt x="7261354" y="6763416"/>
                </a:lnTo>
                <a:lnTo>
                  <a:pt x="7338218" y="6839111"/>
                </a:lnTo>
                <a:lnTo>
                  <a:pt x="7410542" y="6839111"/>
                </a:lnTo>
                <a:close/>
                <a:moveTo>
                  <a:pt x="9451822" y="6693760"/>
                </a:moveTo>
                <a:lnTo>
                  <a:pt x="9304784" y="6834625"/>
                </a:lnTo>
                <a:lnTo>
                  <a:pt x="9372808" y="6834625"/>
                </a:lnTo>
                <a:lnTo>
                  <a:pt x="9449672" y="6758930"/>
                </a:lnTo>
                <a:lnTo>
                  <a:pt x="9526537" y="6834625"/>
                </a:lnTo>
                <a:lnTo>
                  <a:pt x="9598861" y="6834625"/>
                </a:lnTo>
                <a:close/>
                <a:moveTo>
                  <a:pt x="1226095" y="6704182"/>
                </a:moveTo>
                <a:lnTo>
                  <a:pt x="1222933" y="6707103"/>
                </a:lnTo>
                <a:lnTo>
                  <a:pt x="1221181" y="6705484"/>
                </a:lnTo>
                <a:lnTo>
                  <a:pt x="1221180" y="6708722"/>
                </a:lnTo>
                <a:lnTo>
                  <a:pt x="1082577" y="6836741"/>
                </a:lnTo>
                <a:lnTo>
                  <a:pt x="1143223" y="6836741"/>
                </a:lnTo>
                <a:lnTo>
                  <a:pt x="1222933" y="6763118"/>
                </a:lnTo>
                <a:lnTo>
                  <a:pt x="1319287" y="6852115"/>
                </a:lnTo>
                <a:lnTo>
                  <a:pt x="1379932" y="6852115"/>
                </a:lnTo>
                <a:lnTo>
                  <a:pt x="1226095" y="6710024"/>
                </a:lnTo>
                <a:close/>
                <a:moveTo>
                  <a:pt x="3420132" y="6700983"/>
                </a:moveTo>
                <a:lnTo>
                  <a:pt x="3420132" y="6756999"/>
                </a:lnTo>
                <a:lnTo>
                  <a:pt x="3518238" y="6847614"/>
                </a:lnTo>
                <a:lnTo>
                  <a:pt x="3578884" y="6847614"/>
                </a:lnTo>
                <a:close/>
                <a:moveTo>
                  <a:pt x="2876947" y="6699311"/>
                </a:moveTo>
                <a:lnTo>
                  <a:pt x="2729908" y="6840176"/>
                </a:lnTo>
                <a:lnTo>
                  <a:pt x="2797932" y="6840176"/>
                </a:lnTo>
                <a:lnTo>
                  <a:pt x="2874797" y="6764482"/>
                </a:lnTo>
                <a:lnTo>
                  <a:pt x="2951661" y="6840177"/>
                </a:lnTo>
                <a:lnTo>
                  <a:pt x="3023985" y="6840177"/>
                </a:lnTo>
                <a:close/>
                <a:moveTo>
                  <a:pt x="5075899" y="6694811"/>
                </a:moveTo>
                <a:lnTo>
                  <a:pt x="4928860" y="6835676"/>
                </a:lnTo>
                <a:lnTo>
                  <a:pt x="4996885" y="6835676"/>
                </a:lnTo>
                <a:lnTo>
                  <a:pt x="5073749" y="6759981"/>
                </a:lnTo>
                <a:lnTo>
                  <a:pt x="5150613" y="6835676"/>
                </a:lnTo>
                <a:lnTo>
                  <a:pt x="5222938" y="6835676"/>
                </a:lnTo>
                <a:close/>
                <a:moveTo>
                  <a:pt x="689342" y="6695876"/>
                </a:moveTo>
                <a:lnTo>
                  <a:pt x="542303" y="6836741"/>
                </a:lnTo>
                <a:lnTo>
                  <a:pt x="610328" y="6836741"/>
                </a:lnTo>
                <a:lnTo>
                  <a:pt x="687192" y="6761046"/>
                </a:lnTo>
                <a:lnTo>
                  <a:pt x="764056" y="6836741"/>
                </a:lnTo>
                <a:lnTo>
                  <a:pt x="836381" y="6836741"/>
                </a:lnTo>
                <a:close/>
                <a:moveTo>
                  <a:pt x="11079919" y="6676012"/>
                </a:moveTo>
                <a:lnTo>
                  <a:pt x="11079920" y="6678460"/>
                </a:lnTo>
                <a:lnTo>
                  <a:pt x="10894199" y="6849999"/>
                </a:lnTo>
                <a:lnTo>
                  <a:pt x="10954845" y="6849999"/>
                </a:lnTo>
                <a:lnTo>
                  <a:pt x="11079920" y="6734474"/>
                </a:lnTo>
                <a:lnTo>
                  <a:pt x="11079920" y="6732027"/>
                </a:lnTo>
                <a:lnTo>
                  <a:pt x="11194719" y="6838060"/>
                </a:lnTo>
                <a:lnTo>
                  <a:pt x="11255364" y="6838061"/>
                </a:lnTo>
                <a:close/>
                <a:moveTo>
                  <a:pt x="6703996" y="6677062"/>
                </a:moveTo>
                <a:lnTo>
                  <a:pt x="6703996" y="6679510"/>
                </a:lnTo>
                <a:lnTo>
                  <a:pt x="6518275" y="6851050"/>
                </a:lnTo>
                <a:lnTo>
                  <a:pt x="6578922" y="6851049"/>
                </a:lnTo>
                <a:lnTo>
                  <a:pt x="6703997" y="6735525"/>
                </a:lnTo>
                <a:lnTo>
                  <a:pt x="6703997" y="6733077"/>
                </a:lnTo>
                <a:lnTo>
                  <a:pt x="6818796" y="6839111"/>
                </a:lnTo>
                <a:lnTo>
                  <a:pt x="6879440" y="6839111"/>
                </a:lnTo>
                <a:close/>
                <a:moveTo>
                  <a:pt x="8892315" y="6672577"/>
                </a:moveTo>
                <a:lnTo>
                  <a:pt x="8892315" y="6675025"/>
                </a:lnTo>
                <a:lnTo>
                  <a:pt x="8706595" y="6846563"/>
                </a:lnTo>
                <a:lnTo>
                  <a:pt x="8767241" y="6846564"/>
                </a:lnTo>
                <a:lnTo>
                  <a:pt x="8892316" y="6731039"/>
                </a:lnTo>
                <a:lnTo>
                  <a:pt x="8892316" y="6728592"/>
                </a:lnTo>
                <a:lnTo>
                  <a:pt x="9007115" y="6834625"/>
                </a:lnTo>
                <a:lnTo>
                  <a:pt x="9067760" y="6834625"/>
                </a:lnTo>
                <a:close/>
                <a:moveTo>
                  <a:pt x="2317440" y="6678128"/>
                </a:moveTo>
                <a:lnTo>
                  <a:pt x="2317440" y="6680576"/>
                </a:lnTo>
                <a:lnTo>
                  <a:pt x="2131719" y="6852115"/>
                </a:lnTo>
                <a:lnTo>
                  <a:pt x="2192365" y="6852115"/>
                </a:lnTo>
                <a:lnTo>
                  <a:pt x="2317440" y="6736590"/>
                </a:lnTo>
                <a:lnTo>
                  <a:pt x="2317440" y="6734143"/>
                </a:lnTo>
                <a:lnTo>
                  <a:pt x="2432239" y="6840176"/>
                </a:lnTo>
                <a:lnTo>
                  <a:pt x="2492884" y="6840177"/>
                </a:lnTo>
                <a:close/>
                <a:moveTo>
                  <a:pt x="4516391" y="6673627"/>
                </a:moveTo>
                <a:lnTo>
                  <a:pt x="4516391" y="6676075"/>
                </a:lnTo>
                <a:lnTo>
                  <a:pt x="4330671" y="6847614"/>
                </a:lnTo>
                <a:lnTo>
                  <a:pt x="4391317" y="6847614"/>
                </a:lnTo>
                <a:lnTo>
                  <a:pt x="4516393" y="6732090"/>
                </a:lnTo>
                <a:lnTo>
                  <a:pt x="4516392" y="6729642"/>
                </a:lnTo>
                <a:lnTo>
                  <a:pt x="4631191" y="6835675"/>
                </a:lnTo>
                <a:lnTo>
                  <a:pt x="4691836" y="6835676"/>
                </a:lnTo>
                <a:close/>
                <a:moveTo>
                  <a:pt x="129835" y="6674693"/>
                </a:moveTo>
                <a:lnTo>
                  <a:pt x="129835" y="6677141"/>
                </a:lnTo>
                <a:lnTo>
                  <a:pt x="9414" y="6788366"/>
                </a:lnTo>
                <a:lnTo>
                  <a:pt x="9491" y="6844310"/>
                </a:lnTo>
                <a:lnTo>
                  <a:pt x="129836" y="6733155"/>
                </a:lnTo>
                <a:lnTo>
                  <a:pt x="129836" y="6730708"/>
                </a:lnTo>
                <a:lnTo>
                  <a:pt x="244635" y="6836741"/>
                </a:lnTo>
                <a:lnTo>
                  <a:pt x="305280" y="6836741"/>
                </a:lnTo>
                <a:close/>
                <a:moveTo>
                  <a:pt x="12176180" y="6588175"/>
                </a:moveTo>
                <a:lnTo>
                  <a:pt x="11905636" y="6838060"/>
                </a:lnTo>
                <a:lnTo>
                  <a:pt x="11976098" y="6838061"/>
                </a:lnTo>
                <a:lnTo>
                  <a:pt x="12176180" y="6653256"/>
                </a:lnTo>
                <a:close/>
                <a:moveTo>
                  <a:pt x="9988575" y="6584740"/>
                </a:moveTo>
                <a:lnTo>
                  <a:pt x="9985413" y="6587661"/>
                </a:lnTo>
                <a:lnTo>
                  <a:pt x="9983660" y="6586042"/>
                </a:lnTo>
                <a:lnTo>
                  <a:pt x="9983660" y="6589279"/>
                </a:lnTo>
                <a:lnTo>
                  <a:pt x="9718032" y="6834625"/>
                </a:lnTo>
                <a:lnTo>
                  <a:pt x="9788493" y="6834625"/>
                </a:lnTo>
                <a:lnTo>
                  <a:pt x="9985412" y="6652742"/>
                </a:lnTo>
                <a:lnTo>
                  <a:pt x="10198977" y="6849999"/>
                </a:lnTo>
                <a:lnTo>
                  <a:pt x="10269438" y="6849999"/>
                </a:lnTo>
                <a:lnTo>
                  <a:pt x="9988575" y="6590581"/>
                </a:lnTo>
                <a:close/>
                <a:moveTo>
                  <a:pt x="3413700" y="6590291"/>
                </a:moveTo>
                <a:lnTo>
                  <a:pt x="3143157" y="6840177"/>
                </a:lnTo>
                <a:lnTo>
                  <a:pt x="3213618" y="6840177"/>
                </a:lnTo>
                <a:lnTo>
                  <a:pt x="3413699" y="6655372"/>
                </a:lnTo>
                <a:close/>
                <a:moveTo>
                  <a:pt x="5612652" y="6585790"/>
                </a:moveTo>
                <a:lnTo>
                  <a:pt x="5609489" y="6588712"/>
                </a:lnTo>
                <a:lnTo>
                  <a:pt x="5607737" y="6587093"/>
                </a:lnTo>
                <a:lnTo>
                  <a:pt x="5607737" y="6590330"/>
                </a:lnTo>
                <a:lnTo>
                  <a:pt x="5342108" y="6835675"/>
                </a:lnTo>
                <a:lnTo>
                  <a:pt x="5412570" y="6835676"/>
                </a:lnTo>
                <a:lnTo>
                  <a:pt x="5609489" y="6653792"/>
                </a:lnTo>
                <a:lnTo>
                  <a:pt x="5823054" y="6851050"/>
                </a:lnTo>
                <a:lnTo>
                  <a:pt x="5893514" y="6851050"/>
                </a:lnTo>
                <a:lnTo>
                  <a:pt x="5612651" y="6591632"/>
                </a:lnTo>
                <a:close/>
                <a:moveTo>
                  <a:pt x="7796056" y="6582606"/>
                </a:moveTo>
                <a:lnTo>
                  <a:pt x="7796056" y="6593105"/>
                </a:lnTo>
                <a:lnTo>
                  <a:pt x="7529713" y="6839111"/>
                </a:lnTo>
                <a:lnTo>
                  <a:pt x="7600174" y="6839111"/>
                </a:lnTo>
                <a:lnTo>
                  <a:pt x="7800256" y="6654307"/>
                </a:lnTo>
                <a:lnTo>
                  <a:pt x="7800256" y="6651568"/>
                </a:lnTo>
                <a:lnTo>
                  <a:pt x="8011372" y="6846563"/>
                </a:lnTo>
                <a:lnTo>
                  <a:pt x="8081833" y="6846563"/>
                </a:lnTo>
                <a:close/>
                <a:moveTo>
                  <a:pt x="1226095" y="6586856"/>
                </a:moveTo>
                <a:lnTo>
                  <a:pt x="1222933" y="6589777"/>
                </a:lnTo>
                <a:lnTo>
                  <a:pt x="1221180" y="6588158"/>
                </a:lnTo>
                <a:lnTo>
                  <a:pt x="1221180" y="6591395"/>
                </a:lnTo>
                <a:lnTo>
                  <a:pt x="955552" y="6836741"/>
                </a:lnTo>
                <a:lnTo>
                  <a:pt x="1026013" y="6836741"/>
                </a:lnTo>
                <a:lnTo>
                  <a:pt x="1222932" y="6654858"/>
                </a:lnTo>
                <a:lnTo>
                  <a:pt x="1436497" y="6852115"/>
                </a:lnTo>
                <a:lnTo>
                  <a:pt x="1506958" y="6852115"/>
                </a:lnTo>
                <a:lnTo>
                  <a:pt x="1226095" y="6592697"/>
                </a:lnTo>
                <a:close/>
                <a:moveTo>
                  <a:pt x="3420132" y="6583657"/>
                </a:moveTo>
                <a:lnTo>
                  <a:pt x="3420132" y="6648739"/>
                </a:lnTo>
                <a:lnTo>
                  <a:pt x="3635448" y="6847614"/>
                </a:lnTo>
                <a:lnTo>
                  <a:pt x="3705909" y="6847614"/>
                </a:lnTo>
                <a:close/>
                <a:moveTo>
                  <a:pt x="11079920" y="6558686"/>
                </a:moveTo>
                <a:lnTo>
                  <a:pt x="11079920" y="6561134"/>
                </a:lnTo>
                <a:lnTo>
                  <a:pt x="10767173" y="6849999"/>
                </a:lnTo>
                <a:lnTo>
                  <a:pt x="10837635" y="6849999"/>
                </a:lnTo>
                <a:lnTo>
                  <a:pt x="11079920" y="6626214"/>
                </a:lnTo>
                <a:lnTo>
                  <a:pt x="11079920" y="6623767"/>
                </a:lnTo>
                <a:lnTo>
                  <a:pt x="11311929" y="6838060"/>
                </a:lnTo>
                <a:lnTo>
                  <a:pt x="11382391" y="6838061"/>
                </a:lnTo>
                <a:close/>
                <a:moveTo>
                  <a:pt x="6703996" y="6559736"/>
                </a:moveTo>
                <a:lnTo>
                  <a:pt x="6703996" y="6562185"/>
                </a:lnTo>
                <a:lnTo>
                  <a:pt x="6391250" y="6851050"/>
                </a:lnTo>
                <a:lnTo>
                  <a:pt x="6461711" y="6851050"/>
                </a:lnTo>
                <a:lnTo>
                  <a:pt x="6703997" y="6627265"/>
                </a:lnTo>
                <a:lnTo>
                  <a:pt x="6703996" y="6624817"/>
                </a:lnTo>
                <a:lnTo>
                  <a:pt x="6936006" y="6839111"/>
                </a:lnTo>
                <a:lnTo>
                  <a:pt x="7006467" y="6839111"/>
                </a:lnTo>
                <a:close/>
                <a:moveTo>
                  <a:pt x="8892315" y="6555250"/>
                </a:moveTo>
                <a:lnTo>
                  <a:pt x="8892315" y="6557698"/>
                </a:lnTo>
                <a:lnTo>
                  <a:pt x="8579569" y="6846563"/>
                </a:lnTo>
                <a:lnTo>
                  <a:pt x="8650030" y="6846563"/>
                </a:lnTo>
                <a:lnTo>
                  <a:pt x="8892315" y="6622779"/>
                </a:lnTo>
                <a:lnTo>
                  <a:pt x="8892316" y="6620332"/>
                </a:lnTo>
                <a:lnTo>
                  <a:pt x="9124325" y="6834625"/>
                </a:lnTo>
                <a:lnTo>
                  <a:pt x="9194786" y="6834625"/>
                </a:lnTo>
                <a:close/>
                <a:moveTo>
                  <a:pt x="2317440" y="6560802"/>
                </a:moveTo>
                <a:lnTo>
                  <a:pt x="2317440" y="6563250"/>
                </a:lnTo>
                <a:lnTo>
                  <a:pt x="2004693" y="6852115"/>
                </a:lnTo>
                <a:lnTo>
                  <a:pt x="2075155" y="6852115"/>
                </a:lnTo>
                <a:lnTo>
                  <a:pt x="2317440" y="6628330"/>
                </a:lnTo>
                <a:lnTo>
                  <a:pt x="2317440" y="6625883"/>
                </a:lnTo>
                <a:lnTo>
                  <a:pt x="2549449" y="6840177"/>
                </a:lnTo>
                <a:lnTo>
                  <a:pt x="2619911" y="6840177"/>
                </a:lnTo>
                <a:close/>
                <a:moveTo>
                  <a:pt x="4516391" y="6556301"/>
                </a:moveTo>
                <a:lnTo>
                  <a:pt x="4516391" y="6558749"/>
                </a:lnTo>
                <a:lnTo>
                  <a:pt x="4203645" y="6847614"/>
                </a:lnTo>
                <a:lnTo>
                  <a:pt x="4274107" y="6847614"/>
                </a:lnTo>
                <a:lnTo>
                  <a:pt x="4516392" y="6623830"/>
                </a:lnTo>
                <a:lnTo>
                  <a:pt x="4516392" y="6621382"/>
                </a:lnTo>
                <a:lnTo>
                  <a:pt x="4748401" y="6835675"/>
                </a:lnTo>
                <a:lnTo>
                  <a:pt x="4818863" y="6835676"/>
                </a:lnTo>
                <a:close/>
                <a:moveTo>
                  <a:pt x="129835" y="6557366"/>
                </a:moveTo>
                <a:lnTo>
                  <a:pt x="129835" y="6559815"/>
                </a:lnTo>
                <a:lnTo>
                  <a:pt x="9251" y="6671191"/>
                </a:lnTo>
                <a:lnTo>
                  <a:pt x="9341" y="6736188"/>
                </a:lnTo>
                <a:lnTo>
                  <a:pt x="129834" y="6624895"/>
                </a:lnTo>
                <a:lnTo>
                  <a:pt x="129836" y="6622448"/>
                </a:lnTo>
                <a:lnTo>
                  <a:pt x="361845" y="6836741"/>
                </a:lnTo>
                <a:lnTo>
                  <a:pt x="432306" y="6836741"/>
                </a:lnTo>
                <a:close/>
                <a:moveTo>
                  <a:pt x="10520641" y="6436226"/>
                </a:moveTo>
                <a:lnTo>
                  <a:pt x="10548122" y="6463290"/>
                </a:lnTo>
                <a:lnTo>
                  <a:pt x="10520640" y="6490351"/>
                </a:lnTo>
                <a:lnTo>
                  <a:pt x="10493159" y="6463290"/>
                </a:lnTo>
                <a:close/>
                <a:moveTo>
                  <a:pt x="6144718" y="6437277"/>
                </a:moveTo>
                <a:lnTo>
                  <a:pt x="6172198" y="6464341"/>
                </a:lnTo>
                <a:lnTo>
                  <a:pt x="6144717" y="6491402"/>
                </a:lnTo>
                <a:lnTo>
                  <a:pt x="6117236" y="6464341"/>
                </a:lnTo>
                <a:close/>
                <a:moveTo>
                  <a:pt x="11639199" y="6428600"/>
                </a:moveTo>
                <a:lnTo>
                  <a:pt x="11666680" y="6455663"/>
                </a:lnTo>
                <a:lnTo>
                  <a:pt x="11639199" y="6482726"/>
                </a:lnTo>
                <a:lnTo>
                  <a:pt x="11611718" y="6455663"/>
                </a:lnTo>
                <a:close/>
                <a:moveTo>
                  <a:pt x="8333037" y="6432791"/>
                </a:moveTo>
                <a:lnTo>
                  <a:pt x="8360518" y="6459854"/>
                </a:lnTo>
                <a:lnTo>
                  <a:pt x="8333037" y="6486916"/>
                </a:lnTo>
                <a:lnTo>
                  <a:pt x="8305555" y="6459854"/>
                </a:lnTo>
                <a:close/>
                <a:moveTo>
                  <a:pt x="1758161" y="6438342"/>
                </a:moveTo>
                <a:lnTo>
                  <a:pt x="1785642" y="6465406"/>
                </a:lnTo>
                <a:lnTo>
                  <a:pt x="1758160" y="6492467"/>
                </a:lnTo>
                <a:lnTo>
                  <a:pt x="1730679" y="6465406"/>
                </a:lnTo>
                <a:close/>
                <a:moveTo>
                  <a:pt x="7263275" y="6429651"/>
                </a:moveTo>
                <a:lnTo>
                  <a:pt x="7290756" y="6456714"/>
                </a:lnTo>
                <a:lnTo>
                  <a:pt x="7263275" y="6483777"/>
                </a:lnTo>
                <a:lnTo>
                  <a:pt x="7235794" y="6456713"/>
                </a:lnTo>
                <a:close/>
                <a:moveTo>
                  <a:pt x="3957113" y="6433842"/>
                </a:moveTo>
                <a:lnTo>
                  <a:pt x="3984594" y="6460905"/>
                </a:lnTo>
                <a:lnTo>
                  <a:pt x="3957113" y="6487967"/>
                </a:lnTo>
                <a:lnTo>
                  <a:pt x="3929631" y="6460905"/>
                </a:lnTo>
                <a:close/>
                <a:moveTo>
                  <a:pt x="9451594" y="6425165"/>
                </a:moveTo>
                <a:lnTo>
                  <a:pt x="9479075" y="6452228"/>
                </a:lnTo>
                <a:lnTo>
                  <a:pt x="9451594" y="6479290"/>
                </a:lnTo>
                <a:lnTo>
                  <a:pt x="9424113" y="6452227"/>
                </a:lnTo>
                <a:close/>
                <a:moveTo>
                  <a:pt x="2876718" y="6430716"/>
                </a:moveTo>
                <a:lnTo>
                  <a:pt x="2904200" y="6457779"/>
                </a:lnTo>
                <a:lnTo>
                  <a:pt x="2876719" y="6484842"/>
                </a:lnTo>
                <a:lnTo>
                  <a:pt x="2849238" y="6457779"/>
                </a:lnTo>
                <a:close/>
                <a:moveTo>
                  <a:pt x="5075671" y="6426215"/>
                </a:moveTo>
                <a:lnTo>
                  <a:pt x="5103152" y="6453279"/>
                </a:lnTo>
                <a:lnTo>
                  <a:pt x="5075670" y="6480341"/>
                </a:lnTo>
                <a:lnTo>
                  <a:pt x="5048190" y="6453278"/>
                </a:lnTo>
                <a:close/>
                <a:moveTo>
                  <a:pt x="689113" y="6427281"/>
                </a:moveTo>
                <a:lnTo>
                  <a:pt x="716595" y="6454344"/>
                </a:lnTo>
                <a:lnTo>
                  <a:pt x="689114" y="6481406"/>
                </a:lnTo>
                <a:lnTo>
                  <a:pt x="661633" y="6454343"/>
                </a:lnTo>
                <a:close/>
                <a:moveTo>
                  <a:pt x="10955545" y="6389839"/>
                </a:moveTo>
                <a:lnTo>
                  <a:pt x="10878770" y="6465446"/>
                </a:lnTo>
                <a:lnTo>
                  <a:pt x="10955545" y="6541052"/>
                </a:lnTo>
                <a:lnTo>
                  <a:pt x="11032320" y="6465445"/>
                </a:lnTo>
                <a:close/>
                <a:moveTo>
                  <a:pt x="10081832" y="6387683"/>
                </a:moveTo>
                <a:lnTo>
                  <a:pt x="10005057" y="6463290"/>
                </a:lnTo>
                <a:lnTo>
                  <a:pt x="10081832" y="6538897"/>
                </a:lnTo>
                <a:lnTo>
                  <a:pt x="10158608" y="6463290"/>
                </a:lnTo>
                <a:close/>
                <a:moveTo>
                  <a:pt x="6579622" y="6390889"/>
                </a:moveTo>
                <a:lnTo>
                  <a:pt x="6502845" y="6466496"/>
                </a:lnTo>
                <a:lnTo>
                  <a:pt x="6579621" y="6542103"/>
                </a:lnTo>
                <a:lnTo>
                  <a:pt x="6656396" y="6466496"/>
                </a:lnTo>
                <a:close/>
                <a:moveTo>
                  <a:pt x="8767940" y="6386404"/>
                </a:moveTo>
                <a:lnTo>
                  <a:pt x="8691164" y="6462010"/>
                </a:lnTo>
                <a:lnTo>
                  <a:pt x="8767939" y="6537616"/>
                </a:lnTo>
                <a:lnTo>
                  <a:pt x="8844715" y="6462010"/>
                </a:lnTo>
                <a:close/>
                <a:moveTo>
                  <a:pt x="12078008" y="6380056"/>
                </a:moveTo>
                <a:lnTo>
                  <a:pt x="12001233" y="6455662"/>
                </a:lnTo>
                <a:lnTo>
                  <a:pt x="12078008" y="6531268"/>
                </a:lnTo>
                <a:lnTo>
                  <a:pt x="12154783" y="6455662"/>
                </a:lnTo>
                <a:close/>
                <a:moveTo>
                  <a:pt x="5705909" y="6388734"/>
                </a:moveTo>
                <a:lnTo>
                  <a:pt x="5629134" y="6464341"/>
                </a:lnTo>
                <a:lnTo>
                  <a:pt x="5705908" y="6539947"/>
                </a:lnTo>
                <a:lnTo>
                  <a:pt x="5782684" y="6464340"/>
                </a:lnTo>
                <a:close/>
                <a:moveTo>
                  <a:pt x="7894227" y="6384248"/>
                </a:moveTo>
                <a:lnTo>
                  <a:pt x="7817450" y="6459854"/>
                </a:lnTo>
                <a:lnTo>
                  <a:pt x="7894227" y="6535461"/>
                </a:lnTo>
                <a:lnTo>
                  <a:pt x="7971002" y="6459855"/>
                </a:lnTo>
                <a:close/>
                <a:moveTo>
                  <a:pt x="2193065" y="6391955"/>
                </a:moveTo>
                <a:lnTo>
                  <a:pt x="2116290" y="6467562"/>
                </a:lnTo>
                <a:lnTo>
                  <a:pt x="2193065" y="6543168"/>
                </a:lnTo>
                <a:lnTo>
                  <a:pt x="2269840" y="6467561"/>
                </a:lnTo>
                <a:close/>
                <a:moveTo>
                  <a:pt x="4392017" y="6387454"/>
                </a:moveTo>
                <a:lnTo>
                  <a:pt x="4315241" y="6463061"/>
                </a:lnTo>
                <a:lnTo>
                  <a:pt x="4392016" y="6538667"/>
                </a:lnTo>
                <a:lnTo>
                  <a:pt x="4468792" y="6463061"/>
                </a:lnTo>
                <a:close/>
                <a:moveTo>
                  <a:pt x="11204295" y="6377901"/>
                </a:moveTo>
                <a:lnTo>
                  <a:pt x="11127520" y="6453507"/>
                </a:lnTo>
                <a:lnTo>
                  <a:pt x="11204295" y="6529113"/>
                </a:lnTo>
                <a:lnTo>
                  <a:pt x="11281071" y="6453507"/>
                </a:lnTo>
                <a:close/>
                <a:moveTo>
                  <a:pt x="8863" y="6391871"/>
                </a:moveTo>
                <a:lnTo>
                  <a:pt x="9063" y="6536183"/>
                </a:lnTo>
                <a:lnTo>
                  <a:pt x="82235" y="6464126"/>
                </a:lnTo>
                <a:close/>
                <a:moveTo>
                  <a:pt x="7702085" y="6381107"/>
                </a:moveTo>
                <a:lnTo>
                  <a:pt x="7625310" y="6456713"/>
                </a:lnTo>
                <a:lnTo>
                  <a:pt x="7702085" y="6532319"/>
                </a:lnTo>
                <a:lnTo>
                  <a:pt x="7778858" y="6456713"/>
                </a:lnTo>
                <a:close/>
                <a:moveTo>
                  <a:pt x="1319352" y="6389799"/>
                </a:moveTo>
                <a:lnTo>
                  <a:pt x="1242577" y="6465406"/>
                </a:lnTo>
                <a:lnTo>
                  <a:pt x="1319352" y="6541013"/>
                </a:lnTo>
                <a:lnTo>
                  <a:pt x="1396128" y="6465406"/>
                </a:lnTo>
                <a:close/>
                <a:moveTo>
                  <a:pt x="10520642" y="6376611"/>
                </a:moveTo>
                <a:lnTo>
                  <a:pt x="10430434" y="6465446"/>
                </a:lnTo>
                <a:lnTo>
                  <a:pt x="10520641" y="6554279"/>
                </a:lnTo>
                <a:lnTo>
                  <a:pt x="10610849" y="6465445"/>
                </a:lnTo>
                <a:close/>
                <a:moveTo>
                  <a:pt x="9890403" y="6376620"/>
                </a:moveTo>
                <a:lnTo>
                  <a:pt x="9813627" y="6452227"/>
                </a:lnTo>
                <a:lnTo>
                  <a:pt x="9890403" y="6527833"/>
                </a:lnTo>
                <a:lnTo>
                  <a:pt x="9967179" y="6452227"/>
                </a:lnTo>
                <a:close/>
                <a:moveTo>
                  <a:pt x="3518304" y="6385298"/>
                </a:moveTo>
                <a:lnTo>
                  <a:pt x="3441528" y="6460905"/>
                </a:lnTo>
                <a:lnTo>
                  <a:pt x="3518304" y="6536512"/>
                </a:lnTo>
                <a:lnTo>
                  <a:pt x="3595079" y="6460905"/>
                </a:lnTo>
                <a:close/>
                <a:moveTo>
                  <a:pt x="6828371" y="6378951"/>
                </a:moveTo>
                <a:lnTo>
                  <a:pt x="6751597" y="6454558"/>
                </a:lnTo>
                <a:lnTo>
                  <a:pt x="6828372" y="6530163"/>
                </a:lnTo>
                <a:lnTo>
                  <a:pt x="6905148" y="6454558"/>
                </a:lnTo>
                <a:close/>
                <a:moveTo>
                  <a:pt x="9016691" y="6374465"/>
                </a:moveTo>
                <a:lnTo>
                  <a:pt x="8939915" y="6450071"/>
                </a:lnTo>
                <a:lnTo>
                  <a:pt x="9016690" y="6525678"/>
                </a:lnTo>
                <a:lnTo>
                  <a:pt x="9093465" y="6450071"/>
                </a:lnTo>
                <a:close/>
                <a:moveTo>
                  <a:pt x="3315528" y="6382172"/>
                </a:moveTo>
                <a:lnTo>
                  <a:pt x="3238753" y="6457778"/>
                </a:lnTo>
                <a:lnTo>
                  <a:pt x="3315528" y="6533384"/>
                </a:lnTo>
                <a:lnTo>
                  <a:pt x="3392303" y="6457779"/>
                </a:lnTo>
                <a:close/>
                <a:moveTo>
                  <a:pt x="6144718" y="6377662"/>
                </a:moveTo>
                <a:lnTo>
                  <a:pt x="6054511" y="6466496"/>
                </a:lnTo>
                <a:lnTo>
                  <a:pt x="6144718" y="6555329"/>
                </a:lnTo>
                <a:lnTo>
                  <a:pt x="6234925" y="6466496"/>
                </a:lnTo>
                <a:close/>
                <a:moveTo>
                  <a:pt x="5514479" y="6377671"/>
                </a:moveTo>
                <a:lnTo>
                  <a:pt x="5437704" y="6453278"/>
                </a:lnTo>
                <a:lnTo>
                  <a:pt x="5514480" y="6528884"/>
                </a:lnTo>
                <a:lnTo>
                  <a:pt x="5591255" y="6453277"/>
                </a:lnTo>
                <a:close/>
                <a:moveTo>
                  <a:pt x="8333037" y="6373175"/>
                </a:moveTo>
                <a:lnTo>
                  <a:pt x="8242829" y="6462010"/>
                </a:lnTo>
                <a:lnTo>
                  <a:pt x="8333037" y="6550844"/>
                </a:lnTo>
                <a:lnTo>
                  <a:pt x="8423244" y="6462010"/>
                </a:lnTo>
                <a:close/>
                <a:moveTo>
                  <a:pt x="2441815" y="6380017"/>
                </a:moveTo>
                <a:lnTo>
                  <a:pt x="2365040" y="6455623"/>
                </a:lnTo>
                <a:lnTo>
                  <a:pt x="2441815" y="6531229"/>
                </a:lnTo>
                <a:lnTo>
                  <a:pt x="2518591" y="6455623"/>
                </a:lnTo>
                <a:close/>
                <a:moveTo>
                  <a:pt x="4640767" y="6375516"/>
                </a:moveTo>
                <a:lnTo>
                  <a:pt x="4563992" y="6451122"/>
                </a:lnTo>
                <a:lnTo>
                  <a:pt x="4640767" y="6526728"/>
                </a:lnTo>
                <a:lnTo>
                  <a:pt x="4717542" y="6451122"/>
                </a:lnTo>
                <a:close/>
                <a:moveTo>
                  <a:pt x="1758161" y="6378727"/>
                </a:moveTo>
                <a:lnTo>
                  <a:pt x="1667953" y="6467562"/>
                </a:lnTo>
                <a:lnTo>
                  <a:pt x="1758161" y="6556395"/>
                </a:lnTo>
                <a:lnTo>
                  <a:pt x="1848369" y="6467561"/>
                </a:lnTo>
                <a:close/>
                <a:moveTo>
                  <a:pt x="11639199" y="6364673"/>
                </a:moveTo>
                <a:lnTo>
                  <a:pt x="11548991" y="6453507"/>
                </a:lnTo>
                <a:lnTo>
                  <a:pt x="11639199" y="6542341"/>
                </a:lnTo>
                <a:lnTo>
                  <a:pt x="11729405" y="6453507"/>
                </a:lnTo>
                <a:close/>
                <a:moveTo>
                  <a:pt x="1127923" y="6378736"/>
                </a:moveTo>
                <a:lnTo>
                  <a:pt x="1051147" y="6454343"/>
                </a:lnTo>
                <a:lnTo>
                  <a:pt x="1127924" y="6529949"/>
                </a:lnTo>
                <a:lnTo>
                  <a:pt x="1204699" y="6454343"/>
                </a:lnTo>
                <a:close/>
                <a:moveTo>
                  <a:pt x="3957113" y="6374226"/>
                </a:moveTo>
                <a:lnTo>
                  <a:pt x="3866906" y="6463061"/>
                </a:lnTo>
                <a:lnTo>
                  <a:pt x="3957113" y="6551894"/>
                </a:lnTo>
                <a:lnTo>
                  <a:pt x="4047321" y="6463060"/>
                </a:lnTo>
                <a:close/>
                <a:moveTo>
                  <a:pt x="254211" y="6376581"/>
                </a:moveTo>
                <a:lnTo>
                  <a:pt x="177436" y="6452187"/>
                </a:lnTo>
                <a:lnTo>
                  <a:pt x="254211" y="6527794"/>
                </a:lnTo>
                <a:lnTo>
                  <a:pt x="330986" y="6452187"/>
                </a:lnTo>
                <a:close/>
                <a:moveTo>
                  <a:pt x="7263274" y="6365724"/>
                </a:moveTo>
                <a:lnTo>
                  <a:pt x="7173068" y="6454557"/>
                </a:lnTo>
                <a:lnTo>
                  <a:pt x="7263275" y="6543392"/>
                </a:lnTo>
                <a:lnTo>
                  <a:pt x="7353482" y="6454558"/>
                </a:lnTo>
                <a:close/>
                <a:moveTo>
                  <a:pt x="9451593" y="6361238"/>
                </a:moveTo>
                <a:lnTo>
                  <a:pt x="9361387" y="6450072"/>
                </a:lnTo>
                <a:lnTo>
                  <a:pt x="9451593" y="6538905"/>
                </a:lnTo>
                <a:lnTo>
                  <a:pt x="9541800" y="6450071"/>
                </a:lnTo>
                <a:close/>
                <a:moveTo>
                  <a:pt x="2876718" y="6366789"/>
                </a:moveTo>
                <a:lnTo>
                  <a:pt x="2786511" y="6455623"/>
                </a:lnTo>
                <a:lnTo>
                  <a:pt x="2876718" y="6544457"/>
                </a:lnTo>
                <a:lnTo>
                  <a:pt x="2966925" y="6455623"/>
                </a:lnTo>
                <a:close/>
                <a:moveTo>
                  <a:pt x="10955545" y="6354128"/>
                </a:moveTo>
                <a:lnTo>
                  <a:pt x="11068582" y="6465445"/>
                </a:lnTo>
                <a:lnTo>
                  <a:pt x="10955545" y="6576762"/>
                </a:lnTo>
                <a:lnTo>
                  <a:pt x="10842507" y="6465445"/>
                </a:lnTo>
                <a:close/>
                <a:moveTo>
                  <a:pt x="5075670" y="6362289"/>
                </a:moveTo>
                <a:lnTo>
                  <a:pt x="4985463" y="6451122"/>
                </a:lnTo>
                <a:lnTo>
                  <a:pt x="5075670" y="6539956"/>
                </a:lnTo>
                <a:lnTo>
                  <a:pt x="5165877" y="6451122"/>
                </a:lnTo>
                <a:close/>
                <a:moveTo>
                  <a:pt x="6579621" y="6355178"/>
                </a:moveTo>
                <a:lnTo>
                  <a:pt x="6692658" y="6466496"/>
                </a:lnTo>
                <a:lnTo>
                  <a:pt x="6579621" y="6577813"/>
                </a:lnTo>
                <a:lnTo>
                  <a:pt x="6466583" y="6466496"/>
                </a:lnTo>
                <a:close/>
                <a:moveTo>
                  <a:pt x="689113" y="6363354"/>
                </a:moveTo>
                <a:lnTo>
                  <a:pt x="598907" y="6452188"/>
                </a:lnTo>
                <a:lnTo>
                  <a:pt x="689112" y="6541021"/>
                </a:lnTo>
                <a:lnTo>
                  <a:pt x="779320" y="6452187"/>
                </a:lnTo>
                <a:close/>
                <a:moveTo>
                  <a:pt x="8767940" y="6350693"/>
                </a:moveTo>
                <a:lnTo>
                  <a:pt x="8880977" y="6462010"/>
                </a:lnTo>
                <a:lnTo>
                  <a:pt x="8767939" y="6573326"/>
                </a:lnTo>
                <a:lnTo>
                  <a:pt x="8654902" y="6462010"/>
                </a:lnTo>
                <a:close/>
                <a:moveTo>
                  <a:pt x="2193065" y="6356244"/>
                </a:moveTo>
                <a:lnTo>
                  <a:pt x="2306102" y="6467561"/>
                </a:lnTo>
                <a:lnTo>
                  <a:pt x="2193065" y="6578878"/>
                </a:lnTo>
                <a:lnTo>
                  <a:pt x="2080027" y="6467562"/>
                </a:lnTo>
                <a:close/>
                <a:moveTo>
                  <a:pt x="4392017" y="6351743"/>
                </a:moveTo>
                <a:lnTo>
                  <a:pt x="4505054" y="6463061"/>
                </a:lnTo>
                <a:lnTo>
                  <a:pt x="4392016" y="6574377"/>
                </a:lnTo>
                <a:lnTo>
                  <a:pt x="4278979" y="6463060"/>
                </a:lnTo>
                <a:close/>
                <a:moveTo>
                  <a:pt x="11204295" y="6342191"/>
                </a:moveTo>
                <a:lnTo>
                  <a:pt x="11317333" y="6453507"/>
                </a:lnTo>
                <a:lnTo>
                  <a:pt x="11204295" y="6564824"/>
                </a:lnTo>
                <a:lnTo>
                  <a:pt x="11091257" y="6453507"/>
                </a:lnTo>
                <a:close/>
                <a:moveTo>
                  <a:pt x="7702085" y="6345396"/>
                </a:moveTo>
                <a:lnTo>
                  <a:pt x="7796055" y="6437937"/>
                </a:lnTo>
                <a:lnTo>
                  <a:pt x="7796056" y="6445215"/>
                </a:lnTo>
                <a:lnTo>
                  <a:pt x="7799752" y="6441576"/>
                </a:lnTo>
                <a:lnTo>
                  <a:pt x="7800256" y="6442073"/>
                </a:lnTo>
                <a:lnTo>
                  <a:pt x="7800256" y="6441079"/>
                </a:lnTo>
                <a:lnTo>
                  <a:pt x="7894227" y="6348538"/>
                </a:lnTo>
                <a:lnTo>
                  <a:pt x="8007265" y="6459854"/>
                </a:lnTo>
                <a:lnTo>
                  <a:pt x="7894227" y="6571171"/>
                </a:lnTo>
                <a:lnTo>
                  <a:pt x="7800256" y="6478630"/>
                </a:lnTo>
                <a:lnTo>
                  <a:pt x="7800255" y="6471352"/>
                </a:lnTo>
                <a:lnTo>
                  <a:pt x="7796559" y="6474991"/>
                </a:lnTo>
                <a:lnTo>
                  <a:pt x="7796055" y="6474494"/>
                </a:lnTo>
                <a:lnTo>
                  <a:pt x="7796056" y="6475488"/>
                </a:lnTo>
                <a:lnTo>
                  <a:pt x="7702085" y="6568030"/>
                </a:lnTo>
                <a:lnTo>
                  <a:pt x="7589047" y="6456713"/>
                </a:lnTo>
                <a:close/>
                <a:moveTo>
                  <a:pt x="9890403" y="6340909"/>
                </a:moveTo>
                <a:lnTo>
                  <a:pt x="9983660" y="6432748"/>
                </a:lnTo>
                <a:lnTo>
                  <a:pt x="9983661" y="6448651"/>
                </a:lnTo>
                <a:lnTo>
                  <a:pt x="10081832" y="6351973"/>
                </a:lnTo>
                <a:lnTo>
                  <a:pt x="10194870" y="6463290"/>
                </a:lnTo>
                <a:lnTo>
                  <a:pt x="10081832" y="6574607"/>
                </a:lnTo>
                <a:lnTo>
                  <a:pt x="9988575" y="6482770"/>
                </a:lnTo>
                <a:lnTo>
                  <a:pt x="9988575" y="6466866"/>
                </a:lnTo>
                <a:lnTo>
                  <a:pt x="9890404" y="6563544"/>
                </a:lnTo>
                <a:lnTo>
                  <a:pt x="9777366" y="6452227"/>
                </a:lnTo>
                <a:close/>
                <a:moveTo>
                  <a:pt x="6828371" y="6343241"/>
                </a:moveTo>
                <a:lnTo>
                  <a:pt x="6941409" y="6454558"/>
                </a:lnTo>
                <a:lnTo>
                  <a:pt x="6828372" y="6565874"/>
                </a:lnTo>
                <a:lnTo>
                  <a:pt x="6715334" y="6454557"/>
                </a:lnTo>
                <a:close/>
                <a:moveTo>
                  <a:pt x="9016690" y="6338755"/>
                </a:moveTo>
                <a:lnTo>
                  <a:pt x="9129728" y="6450071"/>
                </a:lnTo>
                <a:lnTo>
                  <a:pt x="9016690" y="6561389"/>
                </a:lnTo>
                <a:lnTo>
                  <a:pt x="8903653" y="6450072"/>
                </a:lnTo>
                <a:close/>
                <a:moveTo>
                  <a:pt x="5514479" y="6341960"/>
                </a:moveTo>
                <a:lnTo>
                  <a:pt x="5607736" y="6433798"/>
                </a:lnTo>
                <a:lnTo>
                  <a:pt x="5607737" y="6449702"/>
                </a:lnTo>
                <a:lnTo>
                  <a:pt x="5705908" y="6353024"/>
                </a:lnTo>
                <a:lnTo>
                  <a:pt x="5818946" y="6464341"/>
                </a:lnTo>
                <a:lnTo>
                  <a:pt x="5705908" y="6575658"/>
                </a:lnTo>
                <a:lnTo>
                  <a:pt x="5612652" y="6483821"/>
                </a:lnTo>
                <a:lnTo>
                  <a:pt x="5612652" y="6467917"/>
                </a:lnTo>
                <a:lnTo>
                  <a:pt x="5514480" y="6564595"/>
                </a:lnTo>
                <a:lnTo>
                  <a:pt x="5401442" y="6453278"/>
                </a:lnTo>
                <a:close/>
                <a:moveTo>
                  <a:pt x="10520641" y="6334654"/>
                </a:moveTo>
                <a:lnTo>
                  <a:pt x="10653456" y="6465446"/>
                </a:lnTo>
                <a:lnTo>
                  <a:pt x="10520642" y="6596238"/>
                </a:lnTo>
                <a:lnTo>
                  <a:pt x="10387828" y="6465445"/>
                </a:lnTo>
                <a:close/>
                <a:moveTo>
                  <a:pt x="2441815" y="6344307"/>
                </a:moveTo>
                <a:lnTo>
                  <a:pt x="2554853" y="6455623"/>
                </a:lnTo>
                <a:lnTo>
                  <a:pt x="2441815" y="6566940"/>
                </a:lnTo>
                <a:lnTo>
                  <a:pt x="2328777" y="6455623"/>
                </a:lnTo>
                <a:close/>
                <a:moveTo>
                  <a:pt x="4640767" y="6339806"/>
                </a:moveTo>
                <a:lnTo>
                  <a:pt x="4753805" y="6451122"/>
                </a:lnTo>
                <a:lnTo>
                  <a:pt x="4640767" y="6562439"/>
                </a:lnTo>
                <a:lnTo>
                  <a:pt x="4527729" y="6451122"/>
                </a:lnTo>
                <a:close/>
                <a:moveTo>
                  <a:pt x="1127924" y="6343025"/>
                </a:moveTo>
                <a:lnTo>
                  <a:pt x="1221180" y="6434864"/>
                </a:lnTo>
                <a:lnTo>
                  <a:pt x="1221181" y="6450767"/>
                </a:lnTo>
                <a:lnTo>
                  <a:pt x="1319351" y="6354089"/>
                </a:lnTo>
                <a:lnTo>
                  <a:pt x="1432390" y="6465406"/>
                </a:lnTo>
                <a:lnTo>
                  <a:pt x="1319352" y="6576723"/>
                </a:lnTo>
                <a:lnTo>
                  <a:pt x="1226095" y="6484886"/>
                </a:lnTo>
                <a:lnTo>
                  <a:pt x="1226095" y="6468982"/>
                </a:lnTo>
                <a:lnTo>
                  <a:pt x="1127923" y="6565660"/>
                </a:lnTo>
                <a:lnTo>
                  <a:pt x="1014885" y="6454343"/>
                </a:lnTo>
                <a:close/>
                <a:moveTo>
                  <a:pt x="6144717" y="6335705"/>
                </a:moveTo>
                <a:lnTo>
                  <a:pt x="6277532" y="6466496"/>
                </a:lnTo>
                <a:lnTo>
                  <a:pt x="6144718" y="6597288"/>
                </a:lnTo>
                <a:lnTo>
                  <a:pt x="6011905" y="6466496"/>
                </a:lnTo>
                <a:close/>
                <a:moveTo>
                  <a:pt x="8333037" y="6331218"/>
                </a:moveTo>
                <a:lnTo>
                  <a:pt x="8465851" y="6462010"/>
                </a:lnTo>
                <a:lnTo>
                  <a:pt x="8333037" y="6592803"/>
                </a:lnTo>
                <a:lnTo>
                  <a:pt x="8200222" y="6462011"/>
                </a:lnTo>
                <a:close/>
                <a:moveTo>
                  <a:pt x="254210" y="6340871"/>
                </a:moveTo>
                <a:lnTo>
                  <a:pt x="367249" y="6452188"/>
                </a:lnTo>
                <a:lnTo>
                  <a:pt x="254210" y="6563505"/>
                </a:lnTo>
                <a:lnTo>
                  <a:pt x="141173" y="6452188"/>
                </a:lnTo>
                <a:close/>
                <a:moveTo>
                  <a:pt x="1758162" y="6336770"/>
                </a:moveTo>
                <a:lnTo>
                  <a:pt x="1890976" y="6467562"/>
                </a:lnTo>
                <a:lnTo>
                  <a:pt x="1758161" y="6598354"/>
                </a:lnTo>
                <a:lnTo>
                  <a:pt x="1625348" y="6467561"/>
                </a:lnTo>
                <a:close/>
                <a:moveTo>
                  <a:pt x="11639199" y="6322714"/>
                </a:moveTo>
                <a:lnTo>
                  <a:pt x="11772012" y="6453507"/>
                </a:lnTo>
                <a:lnTo>
                  <a:pt x="11639198" y="6584298"/>
                </a:lnTo>
                <a:lnTo>
                  <a:pt x="11506384" y="6453507"/>
                </a:lnTo>
                <a:close/>
                <a:moveTo>
                  <a:pt x="3957114" y="6332269"/>
                </a:moveTo>
                <a:lnTo>
                  <a:pt x="4089927" y="6463061"/>
                </a:lnTo>
                <a:lnTo>
                  <a:pt x="3957114" y="6593853"/>
                </a:lnTo>
                <a:lnTo>
                  <a:pt x="3824299" y="6463062"/>
                </a:lnTo>
                <a:close/>
                <a:moveTo>
                  <a:pt x="7263275" y="6323765"/>
                </a:moveTo>
                <a:lnTo>
                  <a:pt x="7396088" y="6454557"/>
                </a:lnTo>
                <a:lnTo>
                  <a:pt x="7263274" y="6585349"/>
                </a:lnTo>
                <a:lnTo>
                  <a:pt x="7130461" y="6454558"/>
                </a:lnTo>
                <a:close/>
                <a:moveTo>
                  <a:pt x="9451594" y="6319279"/>
                </a:moveTo>
                <a:lnTo>
                  <a:pt x="9584407" y="6450072"/>
                </a:lnTo>
                <a:lnTo>
                  <a:pt x="9451593" y="6580863"/>
                </a:lnTo>
                <a:lnTo>
                  <a:pt x="9318780" y="6450071"/>
                </a:lnTo>
                <a:close/>
                <a:moveTo>
                  <a:pt x="2876718" y="6324830"/>
                </a:moveTo>
                <a:lnTo>
                  <a:pt x="3009532" y="6455623"/>
                </a:lnTo>
                <a:lnTo>
                  <a:pt x="2876718" y="6586415"/>
                </a:lnTo>
                <a:lnTo>
                  <a:pt x="2743904" y="6455623"/>
                </a:lnTo>
                <a:close/>
                <a:moveTo>
                  <a:pt x="5075671" y="6320330"/>
                </a:moveTo>
                <a:lnTo>
                  <a:pt x="5208484" y="6451122"/>
                </a:lnTo>
                <a:lnTo>
                  <a:pt x="5075670" y="6581913"/>
                </a:lnTo>
                <a:lnTo>
                  <a:pt x="4942856" y="6451122"/>
                </a:lnTo>
                <a:close/>
                <a:moveTo>
                  <a:pt x="689114" y="6321395"/>
                </a:moveTo>
                <a:lnTo>
                  <a:pt x="821927" y="6452188"/>
                </a:lnTo>
                <a:lnTo>
                  <a:pt x="689113" y="6582979"/>
                </a:lnTo>
                <a:lnTo>
                  <a:pt x="556300" y="6452187"/>
                </a:lnTo>
                <a:close/>
                <a:moveTo>
                  <a:pt x="10520413" y="6274920"/>
                </a:moveTo>
                <a:cubicBezTo>
                  <a:pt x="10505953" y="6288773"/>
                  <a:pt x="10491495" y="6302626"/>
                  <a:pt x="10477034" y="6316477"/>
                </a:cubicBezTo>
                <a:lnTo>
                  <a:pt x="10327953" y="6463289"/>
                </a:lnTo>
                <a:lnTo>
                  <a:pt x="10520641" y="6653045"/>
                </a:lnTo>
                <a:lnTo>
                  <a:pt x="10713331" y="6463290"/>
                </a:lnTo>
                <a:lnTo>
                  <a:pt x="10580614" y="6332594"/>
                </a:lnTo>
                <a:close/>
                <a:moveTo>
                  <a:pt x="6144489" y="6275971"/>
                </a:moveTo>
                <a:cubicBezTo>
                  <a:pt x="6130029" y="6289824"/>
                  <a:pt x="6115571" y="6303676"/>
                  <a:pt x="6101110" y="6317528"/>
                </a:cubicBezTo>
                <a:lnTo>
                  <a:pt x="5952030" y="6464340"/>
                </a:lnTo>
                <a:lnTo>
                  <a:pt x="6144717" y="6654096"/>
                </a:lnTo>
                <a:lnTo>
                  <a:pt x="6337407" y="6464341"/>
                </a:lnTo>
                <a:lnTo>
                  <a:pt x="6204691" y="6333645"/>
                </a:lnTo>
                <a:close/>
                <a:moveTo>
                  <a:pt x="8332809" y="6271485"/>
                </a:moveTo>
                <a:cubicBezTo>
                  <a:pt x="8318348" y="6285337"/>
                  <a:pt x="8303889" y="6299190"/>
                  <a:pt x="8289430" y="6313041"/>
                </a:cubicBezTo>
                <a:lnTo>
                  <a:pt x="8140348" y="6459854"/>
                </a:lnTo>
                <a:lnTo>
                  <a:pt x="8333037" y="6649609"/>
                </a:lnTo>
                <a:lnTo>
                  <a:pt x="8525726" y="6459854"/>
                </a:lnTo>
                <a:lnTo>
                  <a:pt x="8393010" y="6329159"/>
                </a:lnTo>
                <a:close/>
                <a:moveTo>
                  <a:pt x="11639199" y="6265907"/>
                </a:moveTo>
                <a:lnTo>
                  <a:pt x="11446509" y="6455663"/>
                </a:lnTo>
                <a:lnTo>
                  <a:pt x="11579225" y="6586357"/>
                </a:lnTo>
                <a:lnTo>
                  <a:pt x="11639427" y="6644031"/>
                </a:lnTo>
                <a:cubicBezTo>
                  <a:pt x="11653887" y="6630179"/>
                  <a:pt x="11668345" y="6616327"/>
                  <a:pt x="11682806" y="6602475"/>
                </a:cubicBezTo>
                <a:lnTo>
                  <a:pt x="11831887" y="6455664"/>
                </a:lnTo>
                <a:close/>
                <a:moveTo>
                  <a:pt x="1757933" y="6277036"/>
                </a:moveTo>
                <a:cubicBezTo>
                  <a:pt x="1743473" y="6290889"/>
                  <a:pt x="1729014" y="6304742"/>
                  <a:pt x="1714554" y="6318593"/>
                </a:cubicBezTo>
                <a:lnTo>
                  <a:pt x="1565473" y="6465405"/>
                </a:lnTo>
                <a:lnTo>
                  <a:pt x="1758161" y="6655161"/>
                </a:lnTo>
                <a:lnTo>
                  <a:pt x="1950851" y="6465406"/>
                </a:lnTo>
                <a:lnTo>
                  <a:pt x="1818134" y="6334710"/>
                </a:lnTo>
                <a:close/>
                <a:moveTo>
                  <a:pt x="3956885" y="6272535"/>
                </a:moveTo>
                <a:cubicBezTo>
                  <a:pt x="3942425" y="6286388"/>
                  <a:pt x="3927966" y="6300241"/>
                  <a:pt x="3913506" y="6314092"/>
                </a:cubicBezTo>
                <a:lnTo>
                  <a:pt x="3764425" y="6460905"/>
                </a:lnTo>
                <a:lnTo>
                  <a:pt x="3957113" y="6650660"/>
                </a:lnTo>
                <a:lnTo>
                  <a:pt x="4149802" y="6460905"/>
                </a:lnTo>
                <a:lnTo>
                  <a:pt x="4017086" y="6330210"/>
                </a:lnTo>
                <a:close/>
                <a:moveTo>
                  <a:pt x="7263275" y="6266957"/>
                </a:moveTo>
                <a:lnTo>
                  <a:pt x="7070586" y="6456713"/>
                </a:lnTo>
                <a:lnTo>
                  <a:pt x="7203302" y="6587408"/>
                </a:lnTo>
                <a:lnTo>
                  <a:pt x="7263503" y="6645082"/>
                </a:lnTo>
                <a:cubicBezTo>
                  <a:pt x="7277964" y="6631230"/>
                  <a:pt x="7292422" y="6617377"/>
                  <a:pt x="7306882" y="6603526"/>
                </a:cubicBezTo>
                <a:lnTo>
                  <a:pt x="7455963" y="6456714"/>
                </a:lnTo>
                <a:close/>
                <a:moveTo>
                  <a:pt x="9451593" y="6262472"/>
                </a:moveTo>
                <a:lnTo>
                  <a:pt x="9258905" y="6452227"/>
                </a:lnTo>
                <a:lnTo>
                  <a:pt x="9391620" y="6582922"/>
                </a:lnTo>
                <a:lnTo>
                  <a:pt x="9451822" y="6640596"/>
                </a:lnTo>
                <a:cubicBezTo>
                  <a:pt x="9466281" y="6626743"/>
                  <a:pt x="9480741" y="6612891"/>
                  <a:pt x="9495201" y="6599039"/>
                </a:cubicBezTo>
                <a:lnTo>
                  <a:pt x="9644282" y="6452228"/>
                </a:lnTo>
                <a:close/>
                <a:moveTo>
                  <a:pt x="2876718" y="6268023"/>
                </a:moveTo>
                <a:lnTo>
                  <a:pt x="2684030" y="6457779"/>
                </a:lnTo>
                <a:lnTo>
                  <a:pt x="2816744" y="6588473"/>
                </a:lnTo>
                <a:lnTo>
                  <a:pt x="2876947" y="6646147"/>
                </a:lnTo>
                <a:cubicBezTo>
                  <a:pt x="2891407" y="6632295"/>
                  <a:pt x="2905865" y="6618443"/>
                  <a:pt x="2920326" y="6604591"/>
                </a:cubicBezTo>
                <a:lnTo>
                  <a:pt x="3069407" y="6457780"/>
                </a:lnTo>
                <a:close/>
                <a:moveTo>
                  <a:pt x="5075670" y="6263522"/>
                </a:moveTo>
                <a:lnTo>
                  <a:pt x="4882982" y="6453278"/>
                </a:lnTo>
                <a:lnTo>
                  <a:pt x="5015697" y="6583972"/>
                </a:lnTo>
                <a:lnTo>
                  <a:pt x="5075899" y="6641647"/>
                </a:lnTo>
                <a:cubicBezTo>
                  <a:pt x="5090358" y="6627794"/>
                  <a:pt x="5104818" y="6613942"/>
                  <a:pt x="5119278" y="6600090"/>
                </a:cubicBezTo>
                <a:lnTo>
                  <a:pt x="5268359" y="6453279"/>
                </a:lnTo>
                <a:close/>
                <a:moveTo>
                  <a:pt x="689113" y="6264588"/>
                </a:moveTo>
                <a:lnTo>
                  <a:pt x="496425" y="6454343"/>
                </a:lnTo>
                <a:lnTo>
                  <a:pt x="629141" y="6585038"/>
                </a:lnTo>
                <a:lnTo>
                  <a:pt x="689342" y="6642712"/>
                </a:lnTo>
                <a:cubicBezTo>
                  <a:pt x="703802" y="6628860"/>
                  <a:pt x="718260" y="6615007"/>
                  <a:pt x="732721" y="6601155"/>
                </a:cubicBezTo>
                <a:lnTo>
                  <a:pt x="881802" y="6454344"/>
                </a:lnTo>
                <a:close/>
                <a:moveTo>
                  <a:pt x="10488305" y="6080892"/>
                </a:moveTo>
                <a:lnTo>
                  <a:pt x="10522563" y="6114628"/>
                </a:lnTo>
                <a:lnTo>
                  <a:pt x="10556821" y="6080892"/>
                </a:lnTo>
                <a:close/>
                <a:moveTo>
                  <a:pt x="10373374" y="6080892"/>
                </a:moveTo>
                <a:lnTo>
                  <a:pt x="10520413" y="6221757"/>
                </a:lnTo>
                <a:lnTo>
                  <a:pt x="10667452" y="6080892"/>
                </a:lnTo>
                <a:lnTo>
                  <a:pt x="10599427" y="6080892"/>
                </a:lnTo>
                <a:lnTo>
                  <a:pt x="10522563" y="6156586"/>
                </a:lnTo>
                <a:lnTo>
                  <a:pt x="10445699" y="6080892"/>
                </a:lnTo>
                <a:close/>
                <a:moveTo>
                  <a:pt x="6112382" y="6081942"/>
                </a:moveTo>
                <a:lnTo>
                  <a:pt x="6146638" y="6115678"/>
                </a:lnTo>
                <a:lnTo>
                  <a:pt x="6180897" y="6081943"/>
                </a:lnTo>
                <a:close/>
                <a:moveTo>
                  <a:pt x="5997451" y="6081943"/>
                </a:moveTo>
                <a:lnTo>
                  <a:pt x="6144490" y="6222807"/>
                </a:lnTo>
                <a:lnTo>
                  <a:pt x="6291528" y="6081942"/>
                </a:lnTo>
                <a:lnTo>
                  <a:pt x="6223504" y="6081942"/>
                </a:lnTo>
                <a:lnTo>
                  <a:pt x="6146640" y="6157637"/>
                </a:lnTo>
                <a:lnTo>
                  <a:pt x="6069775" y="6081943"/>
                </a:lnTo>
                <a:close/>
                <a:moveTo>
                  <a:pt x="8300701" y="6077457"/>
                </a:moveTo>
                <a:lnTo>
                  <a:pt x="8334958" y="6111193"/>
                </a:lnTo>
                <a:lnTo>
                  <a:pt x="8369216" y="6077456"/>
                </a:lnTo>
                <a:close/>
                <a:moveTo>
                  <a:pt x="8185769" y="6077456"/>
                </a:moveTo>
                <a:lnTo>
                  <a:pt x="8332808" y="6218322"/>
                </a:lnTo>
                <a:lnTo>
                  <a:pt x="8479847" y="6077457"/>
                </a:lnTo>
                <a:lnTo>
                  <a:pt x="8411823" y="6077456"/>
                </a:lnTo>
                <a:lnTo>
                  <a:pt x="8334958" y="6153151"/>
                </a:lnTo>
                <a:lnTo>
                  <a:pt x="8258094" y="6077456"/>
                </a:lnTo>
                <a:close/>
                <a:moveTo>
                  <a:pt x="12134638" y="6068954"/>
                </a:moveTo>
                <a:lnTo>
                  <a:pt x="12176180" y="6107323"/>
                </a:lnTo>
                <a:lnTo>
                  <a:pt x="12176180" y="6068953"/>
                </a:lnTo>
                <a:close/>
                <a:moveTo>
                  <a:pt x="12017428" y="6068953"/>
                </a:moveTo>
                <a:lnTo>
                  <a:pt x="12176180" y="6215584"/>
                </a:lnTo>
                <a:lnTo>
                  <a:pt x="12176180" y="6159568"/>
                </a:lnTo>
                <a:lnTo>
                  <a:pt x="12078073" y="6068954"/>
                </a:lnTo>
                <a:close/>
                <a:moveTo>
                  <a:pt x="11890402" y="6068953"/>
                </a:moveTo>
                <a:lnTo>
                  <a:pt x="12176180" y="6332911"/>
                </a:lnTo>
                <a:lnTo>
                  <a:pt x="12176180" y="6267829"/>
                </a:lnTo>
                <a:lnTo>
                  <a:pt x="11960864" y="6068954"/>
                </a:lnTo>
                <a:close/>
                <a:moveTo>
                  <a:pt x="1725825" y="6083008"/>
                </a:moveTo>
                <a:lnTo>
                  <a:pt x="1760083" y="6116744"/>
                </a:lnTo>
                <a:lnTo>
                  <a:pt x="1794340" y="6083008"/>
                </a:lnTo>
                <a:close/>
                <a:moveTo>
                  <a:pt x="11788207" y="6068953"/>
                </a:moveTo>
                <a:lnTo>
                  <a:pt x="11814882" y="6095957"/>
                </a:lnTo>
                <a:lnTo>
                  <a:pt x="11667174" y="6237463"/>
                </a:lnTo>
                <a:lnTo>
                  <a:pt x="11754750" y="6321361"/>
                </a:lnTo>
                <a:lnTo>
                  <a:pt x="11877548" y="6207939"/>
                </a:lnTo>
                <a:lnTo>
                  <a:pt x="11843499" y="6176491"/>
                </a:lnTo>
                <a:lnTo>
                  <a:pt x="11756723" y="6256642"/>
                </a:lnTo>
                <a:lnTo>
                  <a:pt x="11730250" y="6228848"/>
                </a:lnTo>
                <a:cubicBezTo>
                  <a:pt x="11767535" y="6193551"/>
                  <a:pt x="11804820" y="6158255"/>
                  <a:pt x="11842105" y="6122958"/>
                </a:cubicBezTo>
                <a:lnTo>
                  <a:pt x="11933656" y="6207518"/>
                </a:lnTo>
                <a:lnTo>
                  <a:pt x="11782515" y="6347962"/>
                </a:lnTo>
                <a:lnTo>
                  <a:pt x="11865495" y="6427456"/>
                </a:lnTo>
                <a:lnTo>
                  <a:pt x="11987051" y="6311004"/>
                </a:lnTo>
                <a:lnTo>
                  <a:pt x="11962428" y="6288262"/>
                </a:lnTo>
                <a:lnTo>
                  <a:pt x="11872876" y="6370975"/>
                </a:lnTo>
                <a:lnTo>
                  <a:pt x="11846404" y="6343180"/>
                </a:lnTo>
                <a:cubicBezTo>
                  <a:pt x="11885251" y="6307617"/>
                  <a:pt x="11924098" y="6272055"/>
                  <a:pt x="11962944" y="6236492"/>
                </a:cubicBezTo>
                <a:lnTo>
                  <a:pt x="12045179" y="6312448"/>
                </a:lnTo>
                <a:lnTo>
                  <a:pt x="11893241" y="6454038"/>
                </a:lnTo>
                <a:lnTo>
                  <a:pt x="12044135" y="6594834"/>
                </a:lnTo>
                <a:lnTo>
                  <a:pt x="11961900" y="6670790"/>
                </a:lnTo>
                <a:lnTo>
                  <a:pt x="11955376" y="6663940"/>
                </a:lnTo>
                <a:cubicBezTo>
                  <a:pt x="11955077" y="6664255"/>
                  <a:pt x="11954777" y="6664571"/>
                  <a:pt x="11954477" y="6664885"/>
                </a:cubicBezTo>
                <a:lnTo>
                  <a:pt x="11845361" y="6564102"/>
                </a:lnTo>
                <a:lnTo>
                  <a:pt x="11871834" y="6536307"/>
                </a:lnTo>
                <a:lnTo>
                  <a:pt x="11961386" y="6619021"/>
                </a:lnTo>
                <a:lnTo>
                  <a:pt x="11986117" y="6596177"/>
                </a:lnTo>
                <a:lnTo>
                  <a:pt x="11865495" y="6480621"/>
                </a:lnTo>
                <a:lnTo>
                  <a:pt x="11782425" y="6560202"/>
                </a:lnTo>
                <a:lnTo>
                  <a:pt x="11932613" y="6699765"/>
                </a:lnTo>
                <a:lnTo>
                  <a:pt x="11841062" y="6784324"/>
                </a:lnTo>
                <a:lnTo>
                  <a:pt x="11729207" y="6678435"/>
                </a:lnTo>
                <a:lnTo>
                  <a:pt x="11755679" y="6650640"/>
                </a:lnTo>
                <a:lnTo>
                  <a:pt x="11842456" y="6730791"/>
                </a:lnTo>
                <a:lnTo>
                  <a:pt x="11876505" y="6699343"/>
                </a:lnTo>
                <a:lnTo>
                  <a:pt x="11754659" y="6586802"/>
                </a:lnTo>
                <a:lnTo>
                  <a:pt x="11667174" y="6670613"/>
                </a:lnTo>
                <a:lnTo>
                  <a:pt x="11817949" y="6815058"/>
                </a:lnTo>
                <a:lnTo>
                  <a:pt x="11795225" y="6838060"/>
                </a:lnTo>
                <a:lnTo>
                  <a:pt x="11849072" y="6838061"/>
                </a:lnTo>
                <a:lnTo>
                  <a:pt x="12176180" y="6535930"/>
                </a:lnTo>
                <a:lnTo>
                  <a:pt x="12176180" y="6470301"/>
                </a:lnTo>
                <a:lnTo>
                  <a:pt x="12078008" y="6566979"/>
                </a:lnTo>
                <a:lnTo>
                  <a:pt x="11964970" y="6455662"/>
                </a:lnTo>
                <a:lnTo>
                  <a:pt x="12078008" y="6344345"/>
                </a:lnTo>
                <a:lnTo>
                  <a:pt x="12176180" y="6441022"/>
                </a:lnTo>
                <a:lnTo>
                  <a:pt x="12176180" y="6385156"/>
                </a:lnTo>
                <a:lnTo>
                  <a:pt x="11833837" y="6068954"/>
                </a:lnTo>
                <a:close/>
                <a:moveTo>
                  <a:pt x="1610894" y="6083008"/>
                </a:moveTo>
                <a:lnTo>
                  <a:pt x="1757933" y="6223873"/>
                </a:lnTo>
                <a:lnTo>
                  <a:pt x="1904972" y="6083008"/>
                </a:lnTo>
                <a:lnTo>
                  <a:pt x="1836947" y="6083008"/>
                </a:lnTo>
                <a:lnTo>
                  <a:pt x="1760083" y="6158702"/>
                </a:lnTo>
                <a:lnTo>
                  <a:pt x="1683219" y="6083008"/>
                </a:lnTo>
                <a:close/>
                <a:moveTo>
                  <a:pt x="11600812" y="6068953"/>
                </a:moveTo>
                <a:lnTo>
                  <a:pt x="11638740" y="6106304"/>
                </a:lnTo>
                <a:lnTo>
                  <a:pt x="11676668" y="6068953"/>
                </a:lnTo>
                <a:close/>
                <a:moveTo>
                  <a:pt x="11449231" y="6068953"/>
                </a:moveTo>
                <a:lnTo>
                  <a:pt x="11079920" y="6410064"/>
                </a:lnTo>
                <a:lnTo>
                  <a:pt x="11079920" y="6412511"/>
                </a:lnTo>
                <a:lnTo>
                  <a:pt x="10720885" y="6080892"/>
                </a:lnTo>
                <a:lnTo>
                  <a:pt x="10671134" y="6080892"/>
                </a:lnTo>
                <a:lnTo>
                  <a:pt x="10696326" y="6106394"/>
                </a:lnTo>
                <a:lnTo>
                  <a:pt x="10548160" y="6248338"/>
                </a:lnTo>
                <a:lnTo>
                  <a:pt x="10635295" y="6331815"/>
                </a:lnTo>
                <a:lnTo>
                  <a:pt x="10756661" y="6219716"/>
                </a:lnTo>
                <a:lnTo>
                  <a:pt x="10722613" y="6188268"/>
                </a:lnTo>
                <a:cubicBezTo>
                  <a:pt x="10693686" y="6214985"/>
                  <a:pt x="10664761" y="6241702"/>
                  <a:pt x="10635835" y="6268418"/>
                </a:cubicBezTo>
                <a:lnTo>
                  <a:pt x="10609364" y="6240624"/>
                </a:lnTo>
                <a:cubicBezTo>
                  <a:pt x="10646649" y="6205327"/>
                  <a:pt x="10683933" y="6170031"/>
                  <a:pt x="10721218" y="6134735"/>
                </a:cubicBezTo>
                <a:lnTo>
                  <a:pt x="10812769" y="6219295"/>
                </a:lnTo>
                <a:cubicBezTo>
                  <a:pt x="10762866" y="6265668"/>
                  <a:pt x="10712964" y="6312041"/>
                  <a:pt x="10663060" y="6358415"/>
                </a:cubicBezTo>
                <a:lnTo>
                  <a:pt x="10746480" y="6438332"/>
                </a:lnTo>
                <a:lnTo>
                  <a:pt x="10866638" y="6323220"/>
                </a:lnTo>
                <a:lnTo>
                  <a:pt x="10841541" y="6300040"/>
                </a:lnTo>
                <a:lnTo>
                  <a:pt x="10751990" y="6382753"/>
                </a:lnTo>
                <a:lnTo>
                  <a:pt x="10725517" y="6354958"/>
                </a:lnTo>
                <a:cubicBezTo>
                  <a:pt x="10764364" y="6319395"/>
                  <a:pt x="10803210" y="6283832"/>
                  <a:pt x="10842056" y="6248270"/>
                </a:cubicBezTo>
                <a:lnTo>
                  <a:pt x="10924291" y="6324224"/>
                </a:lnTo>
                <a:cubicBezTo>
                  <a:pt x="10874270" y="6371121"/>
                  <a:pt x="10824249" y="6418018"/>
                  <a:pt x="10774228" y="6464913"/>
                </a:cubicBezTo>
                <a:lnTo>
                  <a:pt x="10923247" y="6606397"/>
                </a:lnTo>
                <a:lnTo>
                  <a:pt x="10841013" y="6682352"/>
                </a:lnTo>
                <a:lnTo>
                  <a:pt x="10724474" y="6575665"/>
                </a:lnTo>
                <a:lnTo>
                  <a:pt x="10750946" y="6547869"/>
                </a:lnTo>
                <a:lnTo>
                  <a:pt x="10840498" y="6630583"/>
                </a:lnTo>
                <a:lnTo>
                  <a:pt x="10866548" y="6606522"/>
                </a:lnTo>
                <a:lnTo>
                  <a:pt x="10746480" y="6491496"/>
                </a:lnTo>
                <a:lnTo>
                  <a:pt x="10662126" y="6572308"/>
                </a:lnTo>
                <a:lnTo>
                  <a:pt x="10811726" y="6711327"/>
                </a:lnTo>
                <a:lnTo>
                  <a:pt x="10720175" y="6795887"/>
                </a:lnTo>
                <a:lnTo>
                  <a:pt x="10608320" y="6689998"/>
                </a:lnTo>
                <a:lnTo>
                  <a:pt x="10634792" y="6662202"/>
                </a:lnTo>
                <a:lnTo>
                  <a:pt x="10721570" y="6742354"/>
                </a:lnTo>
                <a:lnTo>
                  <a:pt x="10755617" y="6710905"/>
                </a:lnTo>
                <a:lnTo>
                  <a:pt x="10634360" y="6598908"/>
                </a:lnTo>
                <a:lnTo>
                  <a:pt x="10548160" y="6681489"/>
                </a:lnTo>
                <a:lnTo>
                  <a:pt x="10693259" y="6820496"/>
                </a:lnTo>
                <a:lnTo>
                  <a:pt x="10666277" y="6847810"/>
                </a:lnTo>
                <a:lnTo>
                  <a:pt x="10520413" y="6708070"/>
                </a:lnTo>
                <a:lnTo>
                  <a:pt x="10372264" y="6849999"/>
                </a:lnTo>
                <a:lnTo>
                  <a:pt x="10440565" y="6849999"/>
                </a:lnTo>
                <a:lnTo>
                  <a:pt x="10521101" y="6770690"/>
                </a:lnTo>
                <a:lnTo>
                  <a:pt x="10601635" y="6849999"/>
                </a:lnTo>
                <a:lnTo>
                  <a:pt x="10710608" y="6849999"/>
                </a:lnTo>
                <a:lnTo>
                  <a:pt x="11079920" y="6508888"/>
                </a:lnTo>
                <a:lnTo>
                  <a:pt x="11079921" y="6506441"/>
                </a:lnTo>
                <a:lnTo>
                  <a:pt x="11438955" y="6838060"/>
                </a:lnTo>
                <a:lnTo>
                  <a:pt x="11488706" y="6838060"/>
                </a:lnTo>
                <a:lnTo>
                  <a:pt x="11463514" y="6812557"/>
                </a:lnTo>
                <a:lnTo>
                  <a:pt x="11611680" y="6670614"/>
                </a:lnTo>
                <a:lnTo>
                  <a:pt x="11524545" y="6587137"/>
                </a:lnTo>
                <a:lnTo>
                  <a:pt x="11403179" y="6699236"/>
                </a:lnTo>
                <a:lnTo>
                  <a:pt x="11437227" y="6730684"/>
                </a:lnTo>
                <a:cubicBezTo>
                  <a:pt x="11466153" y="6703967"/>
                  <a:pt x="11495079" y="6677251"/>
                  <a:pt x="11524004" y="6650534"/>
                </a:cubicBezTo>
                <a:lnTo>
                  <a:pt x="11550476" y="6678328"/>
                </a:lnTo>
                <a:cubicBezTo>
                  <a:pt x="11513191" y="6713625"/>
                  <a:pt x="11475907" y="6748921"/>
                  <a:pt x="11438622" y="6784217"/>
                </a:cubicBezTo>
                <a:lnTo>
                  <a:pt x="11347071" y="6699657"/>
                </a:lnTo>
                <a:cubicBezTo>
                  <a:pt x="11396974" y="6653284"/>
                  <a:pt x="11446876" y="6606910"/>
                  <a:pt x="11496780" y="6560537"/>
                </a:cubicBezTo>
                <a:lnTo>
                  <a:pt x="11413360" y="6480620"/>
                </a:lnTo>
                <a:lnTo>
                  <a:pt x="11293202" y="6595732"/>
                </a:lnTo>
                <a:lnTo>
                  <a:pt x="11318299" y="6618913"/>
                </a:lnTo>
                <a:lnTo>
                  <a:pt x="11407850" y="6536199"/>
                </a:lnTo>
                <a:lnTo>
                  <a:pt x="11434323" y="6563994"/>
                </a:lnTo>
                <a:cubicBezTo>
                  <a:pt x="11395476" y="6599557"/>
                  <a:pt x="11356630" y="6635120"/>
                  <a:pt x="11317784" y="6670682"/>
                </a:cubicBezTo>
                <a:lnTo>
                  <a:pt x="11235549" y="6594727"/>
                </a:lnTo>
                <a:cubicBezTo>
                  <a:pt x="11285570" y="6547831"/>
                  <a:pt x="11335591" y="6500934"/>
                  <a:pt x="11385612" y="6454038"/>
                </a:cubicBezTo>
                <a:lnTo>
                  <a:pt x="11236592" y="6312555"/>
                </a:lnTo>
                <a:lnTo>
                  <a:pt x="11318827" y="6236600"/>
                </a:lnTo>
                <a:lnTo>
                  <a:pt x="11435366" y="6343288"/>
                </a:lnTo>
                <a:lnTo>
                  <a:pt x="11408894" y="6371083"/>
                </a:lnTo>
                <a:lnTo>
                  <a:pt x="11319342" y="6288368"/>
                </a:lnTo>
                <a:lnTo>
                  <a:pt x="11293291" y="6312431"/>
                </a:lnTo>
                <a:lnTo>
                  <a:pt x="11413360" y="6427456"/>
                </a:lnTo>
                <a:lnTo>
                  <a:pt x="11497714" y="6346644"/>
                </a:lnTo>
                <a:lnTo>
                  <a:pt x="11348114" y="6207626"/>
                </a:lnTo>
                <a:lnTo>
                  <a:pt x="11439665" y="6123065"/>
                </a:lnTo>
                <a:lnTo>
                  <a:pt x="11551519" y="6228954"/>
                </a:lnTo>
                <a:lnTo>
                  <a:pt x="11525048" y="6256749"/>
                </a:lnTo>
                <a:lnTo>
                  <a:pt x="11438270" y="6176599"/>
                </a:lnTo>
                <a:lnTo>
                  <a:pt x="11404222" y="6208047"/>
                </a:lnTo>
                <a:lnTo>
                  <a:pt x="11525480" y="6320044"/>
                </a:lnTo>
                <a:lnTo>
                  <a:pt x="11611681" y="6237463"/>
                </a:lnTo>
                <a:lnTo>
                  <a:pt x="11466581" y="6098456"/>
                </a:lnTo>
                <a:lnTo>
                  <a:pt x="11493563" y="6071142"/>
                </a:lnTo>
                <a:lnTo>
                  <a:pt x="11639427" y="6210882"/>
                </a:lnTo>
                <a:lnTo>
                  <a:pt x="11787576" y="6068953"/>
                </a:lnTo>
                <a:lnTo>
                  <a:pt x="11719275" y="6068953"/>
                </a:lnTo>
                <a:lnTo>
                  <a:pt x="11638739" y="6148263"/>
                </a:lnTo>
                <a:lnTo>
                  <a:pt x="11558204" y="6068954"/>
                </a:lnTo>
                <a:close/>
                <a:moveTo>
                  <a:pt x="11322205" y="6068953"/>
                </a:moveTo>
                <a:lnTo>
                  <a:pt x="11079920" y="6292737"/>
                </a:lnTo>
                <a:lnTo>
                  <a:pt x="11079920" y="6295185"/>
                </a:lnTo>
                <a:lnTo>
                  <a:pt x="10847911" y="6080892"/>
                </a:lnTo>
                <a:lnTo>
                  <a:pt x="10777449" y="6080892"/>
                </a:lnTo>
                <a:lnTo>
                  <a:pt x="11079920" y="6360267"/>
                </a:lnTo>
                <a:lnTo>
                  <a:pt x="11079920" y="6357818"/>
                </a:lnTo>
                <a:lnTo>
                  <a:pt x="11392667" y="6068954"/>
                </a:lnTo>
                <a:close/>
                <a:moveTo>
                  <a:pt x="11204995" y="6068953"/>
                </a:moveTo>
                <a:lnTo>
                  <a:pt x="11079920" y="6184477"/>
                </a:lnTo>
                <a:lnTo>
                  <a:pt x="11079920" y="6186925"/>
                </a:lnTo>
                <a:lnTo>
                  <a:pt x="10965121" y="6080892"/>
                </a:lnTo>
                <a:lnTo>
                  <a:pt x="10904475" y="6080892"/>
                </a:lnTo>
                <a:lnTo>
                  <a:pt x="11079920" y="6242940"/>
                </a:lnTo>
                <a:lnTo>
                  <a:pt x="11079920" y="6240492"/>
                </a:lnTo>
                <a:lnTo>
                  <a:pt x="11265640" y="6068954"/>
                </a:lnTo>
                <a:close/>
                <a:moveTo>
                  <a:pt x="11079920" y="6068954"/>
                </a:moveTo>
                <a:lnTo>
                  <a:pt x="11079920" y="6080892"/>
                </a:lnTo>
                <a:lnTo>
                  <a:pt x="11021685" y="6080892"/>
                </a:lnTo>
                <a:lnTo>
                  <a:pt x="11079920" y="6134680"/>
                </a:lnTo>
                <a:lnTo>
                  <a:pt x="11079920" y="6132231"/>
                </a:lnTo>
                <a:lnTo>
                  <a:pt x="11148430" y="6068953"/>
                </a:lnTo>
                <a:close/>
                <a:moveTo>
                  <a:pt x="3924777" y="6078507"/>
                </a:moveTo>
                <a:lnTo>
                  <a:pt x="3959035" y="6112243"/>
                </a:lnTo>
                <a:lnTo>
                  <a:pt x="3993292" y="6078507"/>
                </a:lnTo>
                <a:close/>
                <a:moveTo>
                  <a:pt x="3809846" y="6078507"/>
                </a:moveTo>
                <a:lnTo>
                  <a:pt x="3956885" y="6219372"/>
                </a:lnTo>
                <a:lnTo>
                  <a:pt x="4103924" y="6078507"/>
                </a:lnTo>
                <a:lnTo>
                  <a:pt x="4035900" y="6078507"/>
                </a:lnTo>
                <a:lnTo>
                  <a:pt x="3959035" y="6154202"/>
                </a:lnTo>
                <a:lnTo>
                  <a:pt x="3882170" y="6078507"/>
                </a:lnTo>
                <a:close/>
                <a:moveTo>
                  <a:pt x="3747240" y="6078507"/>
                </a:moveTo>
                <a:lnTo>
                  <a:pt x="3420132" y="6380638"/>
                </a:lnTo>
                <a:lnTo>
                  <a:pt x="3420132" y="6446266"/>
                </a:lnTo>
                <a:lnTo>
                  <a:pt x="3518304" y="6349588"/>
                </a:lnTo>
                <a:lnTo>
                  <a:pt x="3631342" y="6460905"/>
                </a:lnTo>
                <a:lnTo>
                  <a:pt x="3518304" y="6572222"/>
                </a:lnTo>
                <a:lnTo>
                  <a:pt x="3420132" y="6475545"/>
                </a:lnTo>
                <a:lnTo>
                  <a:pt x="3420132" y="6531412"/>
                </a:lnTo>
                <a:lnTo>
                  <a:pt x="3762474" y="6847614"/>
                </a:lnTo>
                <a:lnTo>
                  <a:pt x="3808106" y="6847614"/>
                </a:lnTo>
                <a:lnTo>
                  <a:pt x="3781430" y="6820611"/>
                </a:lnTo>
                <a:lnTo>
                  <a:pt x="3929138" y="6679104"/>
                </a:lnTo>
                <a:lnTo>
                  <a:pt x="3841562" y="6595206"/>
                </a:lnTo>
                <a:lnTo>
                  <a:pt x="3718764" y="6708629"/>
                </a:lnTo>
                <a:lnTo>
                  <a:pt x="3752812" y="6740076"/>
                </a:lnTo>
                <a:lnTo>
                  <a:pt x="3839589" y="6659926"/>
                </a:lnTo>
                <a:lnTo>
                  <a:pt x="3866061" y="6687719"/>
                </a:lnTo>
                <a:cubicBezTo>
                  <a:pt x="3828776" y="6723017"/>
                  <a:pt x="3791491" y="6758313"/>
                  <a:pt x="3754206" y="6793609"/>
                </a:cubicBezTo>
                <a:lnTo>
                  <a:pt x="3662656" y="6709049"/>
                </a:lnTo>
                <a:lnTo>
                  <a:pt x="3813797" y="6568606"/>
                </a:lnTo>
                <a:lnTo>
                  <a:pt x="3730817" y="6489111"/>
                </a:lnTo>
                <a:lnTo>
                  <a:pt x="3609261" y="6605563"/>
                </a:lnTo>
                <a:lnTo>
                  <a:pt x="3633884" y="6628305"/>
                </a:lnTo>
                <a:lnTo>
                  <a:pt x="3723436" y="6545592"/>
                </a:lnTo>
                <a:lnTo>
                  <a:pt x="3749906" y="6573387"/>
                </a:lnTo>
                <a:cubicBezTo>
                  <a:pt x="3711061" y="6608950"/>
                  <a:pt x="3672214" y="6644512"/>
                  <a:pt x="3633368" y="6680075"/>
                </a:cubicBezTo>
                <a:lnTo>
                  <a:pt x="3551133" y="6604119"/>
                </a:lnTo>
                <a:lnTo>
                  <a:pt x="3703070" y="6462529"/>
                </a:lnTo>
                <a:lnTo>
                  <a:pt x="3552177" y="6321733"/>
                </a:lnTo>
                <a:lnTo>
                  <a:pt x="3634411" y="6245777"/>
                </a:lnTo>
                <a:lnTo>
                  <a:pt x="3640935" y="6252626"/>
                </a:lnTo>
                <a:cubicBezTo>
                  <a:pt x="3641235" y="6252312"/>
                  <a:pt x="3641535" y="6251996"/>
                  <a:pt x="3641835" y="6251682"/>
                </a:cubicBezTo>
                <a:lnTo>
                  <a:pt x="3750950" y="6352466"/>
                </a:lnTo>
                <a:lnTo>
                  <a:pt x="3724478" y="6380260"/>
                </a:lnTo>
                <a:lnTo>
                  <a:pt x="3634926" y="6297547"/>
                </a:lnTo>
                <a:lnTo>
                  <a:pt x="3610196" y="6320390"/>
                </a:lnTo>
                <a:lnTo>
                  <a:pt x="3730817" y="6435947"/>
                </a:lnTo>
                <a:lnTo>
                  <a:pt x="3813886" y="6356365"/>
                </a:lnTo>
                <a:lnTo>
                  <a:pt x="3663699" y="6216803"/>
                </a:lnTo>
                <a:lnTo>
                  <a:pt x="3755249" y="6132242"/>
                </a:lnTo>
                <a:lnTo>
                  <a:pt x="3867105" y="6238133"/>
                </a:lnTo>
                <a:lnTo>
                  <a:pt x="3840633" y="6265927"/>
                </a:lnTo>
                <a:lnTo>
                  <a:pt x="3753855" y="6185776"/>
                </a:lnTo>
                <a:lnTo>
                  <a:pt x="3719807" y="6217224"/>
                </a:lnTo>
                <a:lnTo>
                  <a:pt x="3841653" y="6329766"/>
                </a:lnTo>
                <a:lnTo>
                  <a:pt x="3929138" y="6245954"/>
                </a:lnTo>
                <a:lnTo>
                  <a:pt x="3778364" y="6101510"/>
                </a:lnTo>
                <a:lnTo>
                  <a:pt x="3801088" y="6078507"/>
                </a:lnTo>
                <a:close/>
                <a:moveTo>
                  <a:pt x="3620215" y="6078507"/>
                </a:moveTo>
                <a:lnTo>
                  <a:pt x="3420132" y="6263311"/>
                </a:lnTo>
                <a:lnTo>
                  <a:pt x="3420133" y="6328393"/>
                </a:lnTo>
                <a:lnTo>
                  <a:pt x="3690676" y="6078507"/>
                </a:lnTo>
                <a:close/>
                <a:moveTo>
                  <a:pt x="3503003" y="6078507"/>
                </a:moveTo>
                <a:lnTo>
                  <a:pt x="3420132" y="6155051"/>
                </a:lnTo>
                <a:lnTo>
                  <a:pt x="3420133" y="6211066"/>
                </a:lnTo>
                <a:lnTo>
                  <a:pt x="3563651" y="6078507"/>
                </a:lnTo>
                <a:close/>
                <a:moveTo>
                  <a:pt x="3420131" y="6078507"/>
                </a:moveTo>
                <a:lnTo>
                  <a:pt x="3420131" y="6102807"/>
                </a:lnTo>
                <a:lnTo>
                  <a:pt x="3446439" y="6078507"/>
                </a:lnTo>
                <a:close/>
                <a:moveTo>
                  <a:pt x="7641504" y="6070004"/>
                </a:moveTo>
                <a:lnTo>
                  <a:pt x="7800256" y="6216635"/>
                </a:lnTo>
                <a:lnTo>
                  <a:pt x="7800256" y="6206136"/>
                </a:lnTo>
                <a:lnTo>
                  <a:pt x="7939573" y="6077456"/>
                </a:lnTo>
                <a:lnTo>
                  <a:pt x="7878927" y="6077456"/>
                </a:lnTo>
                <a:lnTo>
                  <a:pt x="7796055" y="6154000"/>
                </a:lnTo>
                <a:lnTo>
                  <a:pt x="7796055" y="6156739"/>
                </a:lnTo>
                <a:lnTo>
                  <a:pt x="7702149" y="6070004"/>
                </a:lnTo>
                <a:close/>
                <a:moveTo>
                  <a:pt x="7514479" y="6070004"/>
                </a:moveTo>
                <a:lnTo>
                  <a:pt x="7800256" y="6333961"/>
                </a:lnTo>
                <a:lnTo>
                  <a:pt x="7800256" y="6323463"/>
                </a:lnTo>
                <a:lnTo>
                  <a:pt x="8066599" y="6077456"/>
                </a:lnTo>
                <a:lnTo>
                  <a:pt x="7996138" y="6077456"/>
                </a:lnTo>
                <a:lnTo>
                  <a:pt x="7796056" y="6262260"/>
                </a:lnTo>
                <a:lnTo>
                  <a:pt x="7796056" y="6265000"/>
                </a:lnTo>
                <a:lnTo>
                  <a:pt x="7584939" y="6070004"/>
                </a:lnTo>
                <a:close/>
                <a:moveTo>
                  <a:pt x="7412283" y="6070004"/>
                </a:moveTo>
                <a:lnTo>
                  <a:pt x="7438959" y="6097008"/>
                </a:lnTo>
                <a:lnTo>
                  <a:pt x="7291250" y="6238514"/>
                </a:lnTo>
                <a:lnTo>
                  <a:pt x="7378826" y="6322411"/>
                </a:lnTo>
                <a:lnTo>
                  <a:pt x="7501624" y="6208990"/>
                </a:lnTo>
                <a:lnTo>
                  <a:pt x="7467576" y="6177542"/>
                </a:lnTo>
                <a:lnTo>
                  <a:pt x="7380798" y="6257693"/>
                </a:lnTo>
                <a:lnTo>
                  <a:pt x="7354327" y="6229899"/>
                </a:lnTo>
                <a:cubicBezTo>
                  <a:pt x="7391611" y="6194601"/>
                  <a:pt x="7428897" y="6159306"/>
                  <a:pt x="7466182" y="6124009"/>
                </a:cubicBezTo>
                <a:lnTo>
                  <a:pt x="7557732" y="6208569"/>
                </a:lnTo>
                <a:lnTo>
                  <a:pt x="7406592" y="6349012"/>
                </a:lnTo>
                <a:lnTo>
                  <a:pt x="7489572" y="6428507"/>
                </a:lnTo>
                <a:lnTo>
                  <a:pt x="7611128" y="6312055"/>
                </a:lnTo>
                <a:lnTo>
                  <a:pt x="7586504" y="6289313"/>
                </a:lnTo>
                <a:lnTo>
                  <a:pt x="7496953" y="6372026"/>
                </a:lnTo>
                <a:lnTo>
                  <a:pt x="7470481" y="6344231"/>
                </a:lnTo>
                <a:cubicBezTo>
                  <a:pt x="7509328" y="6308668"/>
                  <a:pt x="7548174" y="6273106"/>
                  <a:pt x="7587021" y="6237543"/>
                </a:cubicBezTo>
                <a:lnTo>
                  <a:pt x="7669255" y="6313499"/>
                </a:lnTo>
                <a:lnTo>
                  <a:pt x="7517318" y="6455089"/>
                </a:lnTo>
                <a:lnTo>
                  <a:pt x="7668211" y="6595885"/>
                </a:lnTo>
                <a:lnTo>
                  <a:pt x="7585976" y="6671840"/>
                </a:lnTo>
                <a:lnTo>
                  <a:pt x="7579453" y="6664991"/>
                </a:lnTo>
                <a:cubicBezTo>
                  <a:pt x="7579153" y="6665306"/>
                  <a:pt x="7578853" y="6665622"/>
                  <a:pt x="7578553" y="6665936"/>
                </a:cubicBezTo>
                <a:lnTo>
                  <a:pt x="7469438" y="6565153"/>
                </a:lnTo>
                <a:lnTo>
                  <a:pt x="7495909" y="6537358"/>
                </a:lnTo>
                <a:lnTo>
                  <a:pt x="7585462" y="6620072"/>
                </a:lnTo>
                <a:lnTo>
                  <a:pt x="7610193" y="6597228"/>
                </a:lnTo>
                <a:lnTo>
                  <a:pt x="7489571" y="6481672"/>
                </a:lnTo>
                <a:lnTo>
                  <a:pt x="7406502" y="6561253"/>
                </a:lnTo>
                <a:lnTo>
                  <a:pt x="7556689" y="6700816"/>
                </a:lnTo>
                <a:lnTo>
                  <a:pt x="7465139" y="6785375"/>
                </a:lnTo>
                <a:lnTo>
                  <a:pt x="7353284" y="6679485"/>
                </a:lnTo>
                <a:lnTo>
                  <a:pt x="7379755" y="6651691"/>
                </a:lnTo>
                <a:lnTo>
                  <a:pt x="7466533" y="6731841"/>
                </a:lnTo>
                <a:lnTo>
                  <a:pt x="7500580" y="6700394"/>
                </a:lnTo>
                <a:lnTo>
                  <a:pt x="7378736" y="6587852"/>
                </a:lnTo>
                <a:lnTo>
                  <a:pt x="7291251" y="6671663"/>
                </a:lnTo>
                <a:lnTo>
                  <a:pt x="7442025" y="6816108"/>
                </a:lnTo>
                <a:lnTo>
                  <a:pt x="7419301" y="6839111"/>
                </a:lnTo>
                <a:lnTo>
                  <a:pt x="7473149" y="6839111"/>
                </a:lnTo>
                <a:lnTo>
                  <a:pt x="7800256" y="6536980"/>
                </a:lnTo>
                <a:lnTo>
                  <a:pt x="7800256" y="6534241"/>
                </a:lnTo>
                <a:lnTo>
                  <a:pt x="8138397" y="6846563"/>
                </a:lnTo>
                <a:lnTo>
                  <a:pt x="8184029" y="6846563"/>
                </a:lnTo>
                <a:lnTo>
                  <a:pt x="8157353" y="6819560"/>
                </a:lnTo>
                <a:lnTo>
                  <a:pt x="8305061" y="6678054"/>
                </a:lnTo>
                <a:lnTo>
                  <a:pt x="8217486" y="6594155"/>
                </a:lnTo>
                <a:lnTo>
                  <a:pt x="8094688" y="6707578"/>
                </a:lnTo>
                <a:lnTo>
                  <a:pt x="8128735" y="6739025"/>
                </a:lnTo>
                <a:lnTo>
                  <a:pt x="8215513" y="6658875"/>
                </a:lnTo>
                <a:lnTo>
                  <a:pt x="8241985" y="6686669"/>
                </a:lnTo>
                <a:cubicBezTo>
                  <a:pt x="8204700" y="6721966"/>
                  <a:pt x="8167415" y="6757262"/>
                  <a:pt x="8130130" y="6792559"/>
                </a:cubicBezTo>
                <a:lnTo>
                  <a:pt x="8038579" y="6707998"/>
                </a:lnTo>
                <a:lnTo>
                  <a:pt x="8189721" y="6567555"/>
                </a:lnTo>
                <a:lnTo>
                  <a:pt x="8106741" y="6488060"/>
                </a:lnTo>
                <a:lnTo>
                  <a:pt x="7985184" y="6604513"/>
                </a:lnTo>
                <a:lnTo>
                  <a:pt x="8009807" y="6627255"/>
                </a:lnTo>
                <a:lnTo>
                  <a:pt x="8099359" y="6544541"/>
                </a:lnTo>
                <a:lnTo>
                  <a:pt x="8125830" y="6572337"/>
                </a:lnTo>
                <a:cubicBezTo>
                  <a:pt x="8086984" y="6607900"/>
                  <a:pt x="8048137" y="6643462"/>
                  <a:pt x="8009291" y="6679025"/>
                </a:cubicBezTo>
                <a:lnTo>
                  <a:pt x="7927057" y="6603069"/>
                </a:lnTo>
                <a:lnTo>
                  <a:pt x="8078994" y="6461478"/>
                </a:lnTo>
                <a:lnTo>
                  <a:pt x="7928100" y="6320683"/>
                </a:lnTo>
                <a:lnTo>
                  <a:pt x="8010335" y="6244727"/>
                </a:lnTo>
                <a:lnTo>
                  <a:pt x="8016858" y="6251576"/>
                </a:lnTo>
                <a:cubicBezTo>
                  <a:pt x="8017158" y="6251261"/>
                  <a:pt x="8017458" y="6250946"/>
                  <a:pt x="8017759" y="6250631"/>
                </a:cubicBezTo>
                <a:lnTo>
                  <a:pt x="8126873" y="6351415"/>
                </a:lnTo>
                <a:lnTo>
                  <a:pt x="8100401" y="6379209"/>
                </a:lnTo>
                <a:lnTo>
                  <a:pt x="8010850" y="6296496"/>
                </a:lnTo>
                <a:lnTo>
                  <a:pt x="7986118" y="6319339"/>
                </a:lnTo>
                <a:lnTo>
                  <a:pt x="8106740" y="6434896"/>
                </a:lnTo>
                <a:lnTo>
                  <a:pt x="8189810" y="6355314"/>
                </a:lnTo>
                <a:lnTo>
                  <a:pt x="8039622" y="6215752"/>
                </a:lnTo>
                <a:lnTo>
                  <a:pt x="8131173" y="6131192"/>
                </a:lnTo>
                <a:lnTo>
                  <a:pt x="8243028" y="6237082"/>
                </a:lnTo>
                <a:lnTo>
                  <a:pt x="8216556" y="6264876"/>
                </a:lnTo>
                <a:lnTo>
                  <a:pt x="8129778" y="6184726"/>
                </a:lnTo>
                <a:lnTo>
                  <a:pt x="8095731" y="6216174"/>
                </a:lnTo>
                <a:lnTo>
                  <a:pt x="8217576" y="6328715"/>
                </a:lnTo>
                <a:lnTo>
                  <a:pt x="8305061" y="6244903"/>
                </a:lnTo>
                <a:lnTo>
                  <a:pt x="8154287" y="6100459"/>
                </a:lnTo>
                <a:lnTo>
                  <a:pt x="8177011" y="6077456"/>
                </a:lnTo>
                <a:lnTo>
                  <a:pt x="8123163" y="6077456"/>
                </a:lnTo>
                <a:lnTo>
                  <a:pt x="7796056" y="6379587"/>
                </a:lnTo>
                <a:lnTo>
                  <a:pt x="7796055" y="6382327"/>
                </a:lnTo>
                <a:lnTo>
                  <a:pt x="7457914" y="6070004"/>
                </a:lnTo>
                <a:close/>
                <a:moveTo>
                  <a:pt x="7224888" y="6070004"/>
                </a:moveTo>
                <a:lnTo>
                  <a:pt x="7262816" y="6107354"/>
                </a:lnTo>
                <a:lnTo>
                  <a:pt x="7300745" y="6070004"/>
                </a:lnTo>
                <a:close/>
                <a:moveTo>
                  <a:pt x="7073306" y="6070004"/>
                </a:moveTo>
                <a:lnTo>
                  <a:pt x="6703996" y="6411115"/>
                </a:lnTo>
                <a:lnTo>
                  <a:pt x="6703996" y="6413562"/>
                </a:lnTo>
                <a:lnTo>
                  <a:pt x="6344962" y="6081943"/>
                </a:lnTo>
                <a:lnTo>
                  <a:pt x="6295210" y="6081942"/>
                </a:lnTo>
                <a:lnTo>
                  <a:pt x="6320402" y="6107445"/>
                </a:lnTo>
                <a:lnTo>
                  <a:pt x="6172237" y="6249389"/>
                </a:lnTo>
                <a:lnTo>
                  <a:pt x="6259371" y="6332865"/>
                </a:lnTo>
                <a:lnTo>
                  <a:pt x="6380737" y="6220767"/>
                </a:lnTo>
                <a:lnTo>
                  <a:pt x="6346688" y="6189318"/>
                </a:lnTo>
                <a:cubicBezTo>
                  <a:pt x="6317763" y="6216036"/>
                  <a:pt x="6288838" y="6242753"/>
                  <a:pt x="6259912" y="6269469"/>
                </a:cubicBezTo>
                <a:lnTo>
                  <a:pt x="6233440" y="6241675"/>
                </a:lnTo>
                <a:cubicBezTo>
                  <a:pt x="6270725" y="6206378"/>
                  <a:pt x="6308009" y="6171082"/>
                  <a:pt x="6345294" y="6135786"/>
                </a:cubicBezTo>
                <a:lnTo>
                  <a:pt x="6436845" y="6220346"/>
                </a:lnTo>
                <a:cubicBezTo>
                  <a:pt x="6386943" y="6266719"/>
                  <a:pt x="6337040" y="6313092"/>
                  <a:pt x="6287137" y="6359465"/>
                </a:cubicBezTo>
                <a:lnTo>
                  <a:pt x="6370557" y="6439383"/>
                </a:lnTo>
                <a:lnTo>
                  <a:pt x="6490715" y="6324270"/>
                </a:lnTo>
                <a:lnTo>
                  <a:pt x="6465617" y="6301090"/>
                </a:lnTo>
                <a:lnTo>
                  <a:pt x="6376066" y="6383803"/>
                </a:lnTo>
                <a:lnTo>
                  <a:pt x="6349594" y="6356009"/>
                </a:lnTo>
                <a:cubicBezTo>
                  <a:pt x="6388440" y="6320446"/>
                  <a:pt x="6427286" y="6284883"/>
                  <a:pt x="6466133" y="6249321"/>
                </a:cubicBezTo>
                <a:lnTo>
                  <a:pt x="6548367" y="6325275"/>
                </a:lnTo>
                <a:cubicBezTo>
                  <a:pt x="6498346" y="6372172"/>
                  <a:pt x="6448325" y="6419068"/>
                  <a:pt x="6398304" y="6465964"/>
                </a:cubicBezTo>
                <a:lnTo>
                  <a:pt x="6547323" y="6607448"/>
                </a:lnTo>
                <a:lnTo>
                  <a:pt x="6465090" y="6683402"/>
                </a:lnTo>
                <a:lnTo>
                  <a:pt x="6348551" y="6576715"/>
                </a:lnTo>
                <a:lnTo>
                  <a:pt x="6375022" y="6548920"/>
                </a:lnTo>
                <a:lnTo>
                  <a:pt x="6464574" y="6631634"/>
                </a:lnTo>
                <a:lnTo>
                  <a:pt x="6490625" y="6607572"/>
                </a:lnTo>
                <a:lnTo>
                  <a:pt x="6370557" y="6492547"/>
                </a:lnTo>
                <a:lnTo>
                  <a:pt x="6286203" y="6573359"/>
                </a:lnTo>
                <a:lnTo>
                  <a:pt x="6435801" y="6712378"/>
                </a:lnTo>
                <a:lnTo>
                  <a:pt x="6344250" y="6796937"/>
                </a:lnTo>
                <a:lnTo>
                  <a:pt x="6232396" y="6691048"/>
                </a:lnTo>
                <a:lnTo>
                  <a:pt x="6258868" y="6663253"/>
                </a:lnTo>
                <a:lnTo>
                  <a:pt x="6345646" y="6743404"/>
                </a:lnTo>
                <a:lnTo>
                  <a:pt x="6379693" y="6711956"/>
                </a:lnTo>
                <a:lnTo>
                  <a:pt x="6258436" y="6599959"/>
                </a:lnTo>
                <a:lnTo>
                  <a:pt x="6172236" y="6682539"/>
                </a:lnTo>
                <a:lnTo>
                  <a:pt x="6317336" y="6821546"/>
                </a:lnTo>
                <a:lnTo>
                  <a:pt x="6290352" y="6848860"/>
                </a:lnTo>
                <a:lnTo>
                  <a:pt x="6144490" y="6709121"/>
                </a:lnTo>
                <a:lnTo>
                  <a:pt x="5996340" y="6851049"/>
                </a:lnTo>
                <a:lnTo>
                  <a:pt x="6064642" y="6851049"/>
                </a:lnTo>
                <a:lnTo>
                  <a:pt x="6145177" y="6771741"/>
                </a:lnTo>
                <a:lnTo>
                  <a:pt x="6225712" y="6851050"/>
                </a:lnTo>
                <a:lnTo>
                  <a:pt x="6334685" y="6851050"/>
                </a:lnTo>
                <a:lnTo>
                  <a:pt x="6703997" y="6509939"/>
                </a:lnTo>
                <a:lnTo>
                  <a:pt x="6703997" y="6507492"/>
                </a:lnTo>
                <a:lnTo>
                  <a:pt x="7063031" y="6839111"/>
                </a:lnTo>
                <a:lnTo>
                  <a:pt x="7112783" y="6839111"/>
                </a:lnTo>
                <a:lnTo>
                  <a:pt x="7087591" y="6813608"/>
                </a:lnTo>
                <a:lnTo>
                  <a:pt x="7235756" y="6671664"/>
                </a:lnTo>
                <a:lnTo>
                  <a:pt x="7148622" y="6588188"/>
                </a:lnTo>
                <a:lnTo>
                  <a:pt x="7027256" y="6700286"/>
                </a:lnTo>
                <a:lnTo>
                  <a:pt x="7061304" y="6731735"/>
                </a:lnTo>
                <a:cubicBezTo>
                  <a:pt x="7090229" y="6705018"/>
                  <a:pt x="7119155" y="6678302"/>
                  <a:pt x="7148080" y="6651585"/>
                </a:cubicBezTo>
                <a:lnTo>
                  <a:pt x="7174553" y="6679379"/>
                </a:lnTo>
                <a:cubicBezTo>
                  <a:pt x="7137268" y="6714675"/>
                  <a:pt x="7099984" y="6749972"/>
                  <a:pt x="7062698" y="6785268"/>
                </a:cubicBezTo>
                <a:lnTo>
                  <a:pt x="6971148" y="6700708"/>
                </a:lnTo>
                <a:cubicBezTo>
                  <a:pt x="7021051" y="6654335"/>
                  <a:pt x="7070952" y="6607961"/>
                  <a:pt x="7120856" y="6561588"/>
                </a:cubicBezTo>
                <a:lnTo>
                  <a:pt x="7037435" y="6481670"/>
                </a:lnTo>
                <a:lnTo>
                  <a:pt x="6917278" y="6596783"/>
                </a:lnTo>
                <a:lnTo>
                  <a:pt x="6942376" y="6619964"/>
                </a:lnTo>
                <a:lnTo>
                  <a:pt x="7031926" y="6537250"/>
                </a:lnTo>
                <a:lnTo>
                  <a:pt x="7058399" y="6565045"/>
                </a:lnTo>
                <a:cubicBezTo>
                  <a:pt x="7019552" y="6600608"/>
                  <a:pt x="6980707" y="6636171"/>
                  <a:pt x="6941860" y="6671733"/>
                </a:cubicBezTo>
                <a:lnTo>
                  <a:pt x="6859626" y="6595778"/>
                </a:lnTo>
                <a:cubicBezTo>
                  <a:pt x="6909647" y="6548882"/>
                  <a:pt x="6959667" y="6501985"/>
                  <a:pt x="7009688" y="6455089"/>
                </a:cubicBezTo>
                <a:lnTo>
                  <a:pt x="6860669" y="6313605"/>
                </a:lnTo>
                <a:lnTo>
                  <a:pt x="6942903" y="6237650"/>
                </a:lnTo>
                <a:lnTo>
                  <a:pt x="7059442" y="6344339"/>
                </a:lnTo>
                <a:lnTo>
                  <a:pt x="7032971" y="6372133"/>
                </a:lnTo>
                <a:lnTo>
                  <a:pt x="6943419" y="6289419"/>
                </a:lnTo>
                <a:lnTo>
                  <a:pt x="6917368" y="6313482"/>
                </a:lnTo>
                <a:lnTo>
                  <a:pt x="7037436" y="6428507"/>
                </a:lnTo>
                <a:lnTo>
                  <a:pt x="7121790" y="6347695"/>
                </a:lnTo>
                <a:lnTo>
                  <a:pt x="6972191" y="6208676"/>
                </a:lnTo>
                <a:lnTo>
                  <a:pt x="7063742" y="6124116"/>
                </a:lnTo>
                <a:lnTo>
                  <a:pt x="7175596" y="6230005"/>
                </a:lnTo>
                <a:lnTo>
                  <a:pt x="7149125" y="6257800"/>
                </a:lnTo>
                <a:lnTo>
                  <a:pt x="7062346" y="6177649"/>
                </a:lnTo>
                <a:lnTo>
                  <a:pt x="7028299" y="6209097"/>
                </a:lnTo>
                <a:lnTo>
                  <a:pt x="7149557" y="6321094"/>
                </a:lnTo>
                <a:lnTo>
                  <a:pt x="7235757" y="6238514"/>
                </a:lnTo>
                <a:lnTo>
                  <a:pt x="7090657" y="6099507"/>
                </a:lnTo>
                <a:lnTo>
                  <a:pt x="7117640" y="6072193"/>
                </a:lnTo>
                <a:lnTo>
                  <a:pt x="7263504" y="6211932"/>
                </a:lnTo>
                <a:lnTo>
                  <a:pt x="7411652" y="6070004"/>
                </a:lnTo>
                <a:lnTo>
                  <a:pt x="7343351" y="6070004"/>
                </a:lnTo>
                <a:lnTo>
                  <a:pt x="7262816" y="6149313"/>
                </a:lnTo>
                <a:lnTo>
                  <a:pt x="7182279" y="6070004"/>
                </a:lnTo>
                <a:close/>
                <a:moveTo>
                  <a:pt x="6946282" y="6070004"/>
                </a:moveTo>
                <a:lnTo>
                  <a:pt x="6703996" y="6293788"/>
                </a:lnTo>
                <a:lnTo>
                  <a:pt x="6703996" y="6296236"/>
                </a:lnTo>
                <a:lnTo>
                  <a:pt x="6471987" y="6081943"/>
                </a:lnTo>
                <a:lnTo>
                  <a:pt x="6401526" y="6081943"/>
                </a:lnTo>
                <a:lnTo>
                  <a:pt x="6703997" y="6361318"/>
                </a:lnTo>
                <a:lnTo>
                  <a:pt x="6703997" y="6358869"/>
                </a:lnTo>
                <a:lnTo>
                  <a:pt x="7016743" y="6070004"/>
                </a:lnTo>
                <a:close/>
                <a:moveTo>
                  <a:pt x="6829071" y="6070004"/>
                </a:moveTo>
                <a:lnTo>
                  <a:pt x="6703996" y="6185528"/>
                </a:lnTo>
                <a:lnTo>
                  <a:pt x="6703996" y="6187976"/>
                </a:lnTo>
                <a:lnTo>
                  <a:pt x="6589197" y="6081942"/>
                </a:lnTo>
                <a:lnTo>
                  <a:pt x="6528551" y="6081943"/>
                </a:lnTo>
                <a:lnTo>
                  <a:pt x="6703997" y="6243990"/>
                </a:lnTo>
                <a:lnTo>
                  <a:pt x="6703997" y="6241543"/>
                </a:lnTo>
                <a:lnTo>
                  <a:pt x="6889717" y="6070004"/>
                </a:lnTo>
                <a:close/>
                <a:moveTo>
                  <a:pt x="6703996" y="6070004"/>
                </a:moveTo>
                <a:lnTo>
                  <a:pt x="6703996" y="6081942"/>
                </a:lnTo>
                <a:lnTo>
                  <a:pt x="6645761" y="6081943"/>
                </a:lnTo>
                <a:lnTo>
                  <a:pt x="6703997" y="6135730"/>
                </a:lnTo>
                <a:lnTo>
                  <a:pt x="6703996" y="6133282"/>
                </a:lnTo>
                <a:lnTo>
                  <a:pt x="6772506" y="6070004"/>
                </a:lnTo>
                <a:close/>
                <a:moveTo>
                  <a:pt x="9829823" y="6065518"/>
                </a:moveTo>
                <a:lnTo>
                  <a:pt x="9983660" y="6207609"/>
                </a:lnTo>
                <a:lnTo>
                  <a:pt x="9983661" y="6213451"/>
                </a:lnTo>
                <a:lnTo>
                  <a:pt x="9986822" y="6210530"/>
                </a:lnTo>
                <a:lnTo>
                  <a:pt x="9988575" y="6212149"/>
                </a:lnTo>
                <a:lnTo>
                  <a:pt x="9988575" y="6208911"/>
                </a:lnTo>
                <a:lnTo>
                  <a:pt x="10127178" y="6080892"/>
                </a:lnTo>
                <a:lnTo>
                  <a:pt x="10066532" y="6080892"/>
                </a:lnTo>
                <a:lnTo>
                  <a:pt x="9986823" y="6154515"/>
                </a:lnTo>
                <a:lnTo>
                  <a:pt x="9890468" y="6065518"/>
                </a:lnTo>
                <a:close/>
                <a:moveTo>
                  <a:pt x="9702797" y="6065518"/>
                </a:moveTo>
                <a:lnTo>
                  <a:pt x="9983660" y="6324935"/>
                </a:lnTo>
                <a:lnTo>
                  <a:pt x="9983660" y="6330777"/>
                </a:lnTo>
                <a:lnTo>
                  <a:pt x="9986822" y="6327856"/>
                </a:lnTo>
                <a:lnTo>
                  <a:pt x="9988575" y="6329475"/>
                </a:lnTo>
                <a:lnTo>
                  <a:pt x="9988575" y="6326238"/>
                </a:lnTo>
                <a:lnTo>
                  <a:pt x="10254204" y="6080892"/>
                </a:lnTo>
                <a:lnTo>
                  <a:pt x="10183742" y="6080892"/>
                </a:lnTo>
                <a:lnTo>
                  <a:pt x="9986823" y="6262775"/>
                </a:lnTo>
                <a:lnTo>
                  <a:pt x="9773258" y="6065518"/>
                </a:lnTo>
                <a:close/>
                <a:moveTo>
                  <a:pt x="9600602" y="6065518"/>
                </a:moveTo>
                <a:lnTo>
                  <a:pt x="9627277" y="6092521"/>
                </a:lnTo>
                <a:lnTo>
                  <a:pt x="9479569" y="6234028"/>
                </a:lnTo>
                <a:lnTo>
                  <a:pt x="9567144" y="6317925"/>
                </a:lnTo>
                <a:lnTo>
                  <a:pt x="9689943" y="6204503"/>
                </a:lnTo>
                <a:lnTo>
                  <a:pt x="9655895" y="6173056"/>
                </a:lnTo>
                <a:lnTo>
                  <a:pt x="9569118" y="6253206"/>
                </a:lnTo>
                <a:lnTo>
                  <a:pt x="9542646" y="6225412"/>
                </a:lnTo>
                <a:cubicBezTo>
                  <a:pt x="9579931" y="6190116"/>
                  <a:pt x="9617216" y="6154819"/>
                  <a:pt x="9654501" y="6119522"/>
                </a:cubicBezTo>
                <a:lnTo>
                  <a:pt x="9746052" y="6204083"/>
                </a:lnTo>
                <a:lnTo>
                  <a:pt x="9594910" y="6344526"/>
                </a:lnTo>
                <a:lnTo>
                  <a:pt x="9677890" y="6424021"/>
                </a:lnTo>
                <a:lnTo>
                  <a:pt x="9799446" y="6307568"/>
                </a:lnTo>
                <a:lnTo>
                  <a:pt x="9774823" y="6284826"/>
                </a:lnTo>
                <a:lnTo>
                  <a:pt x="9685272" y="6367539"/>
                </a:lnTo>
                <a:lnTo>
                  <a:pt x="9658799" y="6339745"/>
                </a:lnTo>
                <a:cubicBezTo>
                  <a:pt x="9697647" y="6304182"/>
                  <a:pt x="9736493" y="6268620"/>
                  <a:pt x="9775338" y="6233057"/>
                </a:cubicBezTo>
                <a:lnTo>
                  <a:pt x="9857573" y="6309012"/>
                </a:lnTo>
                <a:lnTo>
                  <a:pt x="9705637" y="6450603"/>
                </a:lnTo>
                <a:lnTo>
                  <a:pt x="9856530" y="6591399"/>
                </a:lnTo>
                <a:lnTo>
                  <a:pt x="9774296" y="6667354"/>
                </a:lnTo>
                <a:lnTo>
                  <a:pt x="9767772" y="6660505"/>
                </a:lnTo>
                <a:cubicBezTo>
                  <a:pt x="9767472" y="6660819"/>
                  <a:pt x="9767172" y="6661135"/>
                  <a:pt x="9766872" y="6661450"/>
                </a:cubicBezTo>
                <a:lnTo>
                  <a:pt x="9657757" y="6560666"/>
                </a:lnTo>
                <a:lnTo>
                  <a:pt x="9684229" y="6532872"/>
                </a:lnTo>
                <a:lnTo>
                  <a:pt x="9773780" y="6615586"/>
                </a:lnTo>
                <a:lnTo>
                  <a:pt x="9798512" y="6592741"/>
                </a:lnTo>
                <a:lnTo>
                  <a:pt x="9677889" y="6477185"/>
                </a:lnTo>
                <a:lnTo>
                  <a:pt x="9594820" y="6556766"/>
                </a:lnTo>
                <a:lnTo>
                  <a:pt x="9745009" y="6696329"/>
                </a:lnTo>
                <a:lnTo>
                  <a:pt x="9653458" y="6780889"/>
                </a:lnTo>
                <a:lnTo>
                  <a:pt x="9541603" y="6674999"/>
                </a:lnTo>
                <a:lnTo>
                  <a:pt x="9568075" y="6647205"/>
                </a:lnTo>
                <a:lnTo>
                  <a:pt x="9654852" y="6727356"/>
                </a:lnTo>
                <a:lnTo>
                  <a:pt x="9688900" y="6695908"/>
                </a:lnTo>
                <a:lnTo>
                  <a:pt x="9567055" y="6583366"/>
                </a:lnTo>
                <a:lnTo>
                  <a:pt x="9479570" y="6667178"/>
                </a:lnTo>
                <a:lnTo>
                  <a:pt x="9630344" y="6811622"/>
                </a:lnTo>
                <a:lnTo>
                  <a:pt x="9607620" y="6834625"/>
                </a:lnTo>
                <a:lnTo>
                  <a:pt x="9661468" y="6834625"/>
                </a:lnTo>
                <a:lnTo>
                  <a:pt x="9985412" y="6535416"/>
                </a:lnTo>
                <a:lnTo>
                  <a:pt x="10326002" y="6849999"/>
                </a:lnTo>
                <a:lnTo>
                  <a:pt x="10371634" y="6849999"/>
                </a:lnTo>
                <a:lnTo>
                  <a:pt x="10344958" y="6822995"/>
                </a:lnTo>
                <a:lnTo>
                  <a:pt x="10492666" y="6681489"/>
                </a:lnTo>
                <a:lnTo>
                  <a:pt x="10405090" y="6597591"/>
                </a:lnTo>
                <a:lnTo>
                  <a:pt x="10282292" y="6711014"/>
                </a:lnTo>
                <a:lnTo>
                  <a:pt x="10316340" y="6742461"/>
                </a:lnTo>
                <a:lnTo>
                  <a:pt x="10403117" y="6662310"/>
                </a:lnTo>
                <a:lnTo>
                  <a:pt x="10429590" y="6690104"/>
                </a:lnTo>
                <a:cubicBezTo>
                  <a:pt x="10392305" y="6725401"/>
                  <a:pt x="10355020" y="6760698"/>
                  <a:pt x="10317735" y="6795994"/>
                </a:cubicBezTo>
                <a:lnTo>
                  <a:pt x="10226184" y="6711434"/>
                </a:lnTo>
                <a:lnTo>
                  <a:pt x="10377325" y="6570991"/>
                </a:lnTo>
                <a:lnTo>
                  <a:pt x="10294345" y="6491496"/>
                </a:lnTo>
                <a:lnTo>
                  <a:pt x="10172790" y="6607948"/>
                </a:lnTo>
                <a:lnTo>
                  <a:pt x="10197413" y="6630690"/>
                </a:lnTo>
                <a:lnTo>
                  <a:pt x="10286964" y="6547977"/>
                </a:lnTo>
                <a:lnTo>
                  <a:pt x="10313435" y="6575772"/>
                </a:lnTo>
                <a:cubicBezTo>
                  <a:pt x="10274589" y="6611335"/>
                  <a:pt x="10235743" y="6646897"/>
                  <a:pt x="10196897" y="6682460"/>
                </a:cubicBezTo>
                <a:lnTo>
                  <a:pt x="10114663" y="6606504"/>
                </a:lnTo>
                <a:lnTo>
                  <a:pt x="10266598" y="6464913"/>
                </a:lnTo>
                <a:lnTo>
                  <a:pt x="10115705" y="6324118"/>
                </a:lnTo>
                <a:lnTo>
                  <a:pt x="10197940" y="6248162"/>
                </a:lnTo>
                <a:lnTo>
                  <a:pt x="10204464" y="6255011"/>
                </a:lnTo>
                <a:cubicBezTo>
                  <a:pt x="10204763" y="6254697"/>
                  <a:pt x="10205064" y="6254382"/>
                  <a:pt x="10205363" y="6254067"/>
                </a:cubicBezTo>
                <a:lnTo>
                  <a:pt x="10314479" y="6354851"/>
                </a:lnTo>
                <a:lnTo>
                  <a:pt x="10288007" y="6382645"/>
                </a:lnTo>
                <a:lnTo>
                  <a:pt x="10198455" y="6299931"/>
                </a:lnTo>
                <a:lnTo>
                  <a:pt x="10173723" y="6322775"/>
                </a:lnTo>
                <a:lnTo>
                  <a:pt x="10294345" y="6438332"/>
                </a:lnTo>
                <a:lnTo>
                  <a:pt x="10377415" y="6358750"/>
                </a:lnTo>
                <a:lnTo>
                  <a:pt x="10227226" y="6219187"/>
                </a:lnTo>
                <a:lnTo>
                  <a:pt x="10318778" y="6134627"/>
                </a:lnTo>
                <a:lnTo>
                  <a:pt x="10430633" y="6240518"/>
                </a:lnTo>
                <a:lnTo>
                  <a:pt x="10404161" y="6268312"/>
                </a:lnTo>
                <a:lnTo>
                  <a:pt x="10317383" y="6188161"/>
                </a:lnTo>
                <a:lnTo>
                  <a:pt x="10283335" y="6219609"/>
                </a:lnTo>
                <a:lnTo>
                  <a:pt x="10405181" y="6332151"/>
                </a:lnTo>
                <a:lnTo>
                  <a:pt x="10492666" y="6248339"/>
                </a:lnTo>
                <a:lnTo>
                  <a:pt x="10341891" y="6103894"/>
                </a:lnTo>
                <a:lnTo>
                  <a:pt x="10364615" y="6080892"/>
                </a:lnTo>
                <a:lnTo>
                  <a:pt x="10310768" y="6080892"/>
                </a:lnTo>
                <a:lnTo>
                  <a:pt x="9986823" y="6380101"/>
                </a:lnTo>
                <a:lnTo>
                  <a:pt x="9646232" y="6065518"/>
                </a:lnTo>
                <a:close/>
                <a:moveTo>
                  <a:pt x="9413207" y="6065518"/>
                </a:moveTo>
                <a:lnTo>
                  <a:pt x="9451135" y="6102869"/>
                </a:lnTo>
                <a:lnTo>
                  <a:pt x="9489063" y="6065518"/>
                </a:lnTo>
                <a:close/>
                <a:moveTo>
                  <a:pt x="9261626" y="6065518"/>
                </a:moveTo>
                <a:lnTo>
                  <a:pt x="8892315" y="6406629"/>
                </a:lnTo>
                <a:lnTo>
                  <a:pt x="8892315" y="6409075"/>
                </a:lnTo>
                <a:lnTo>
                  <a:pt x="8533280" y="6077456"/>
                </a:lnTo>
                <a:lnTo>
                  <a:pt x="8483529" y="6077457"/>
                </a:lnTo>
                <a:lnTo>
                  <a:pt x="8508721" y="6102959"/>
                </a:lnTo>
                <a:lnTo>
                  <a:pt x="8360555" y="6244903"/>
                </a:lnTo>
                <a:lnTo>
                  <a:pt x="8447690" y="6328380"/>
                </a:lnTo>
                <a:lnTo>
                  <a:pt x="8569056" y="6216281"/>
                </a:lnTo>
                <a:lnTo>
                  <a:pt x="8535008" y="6184833"/>
                </a:lnTo>
                <a:cubicBezTo>
                  <a:pt x="8506082" y="6211549"/>
                  <a:pt x="8477156" y="6238267"/>
                  <a:pt x="8448231" y="6264983"/>
                </a:cubicBezTo>
                <a:lnTo>
                  <a:pt x="8421759" y="6237189"/>
                </a:lnTo>
                <a:cubicBezTo>
                  <a:pt x="8459043" y="6201892"/>
                  <a:pt x="8496328" y="6166596"/>
                  <a:pt x="8533613" y="6131300"/>
                </a:cubicBezTo>
                <a:lnTo>
                  <a:pt x="8625164" y="6215859"/>
                </a:lnTo>
                <a:cubicBezTo>
                  <a:pt x="8575261" y="6262233"/>
                  <a:pt x="8525358" y="6308606"/>
                  <a:pt x="8475455" y="6354980"/>
                </a:cubicBezTo>
                <a:lnTo>
                  <a:pt x="8558876" y="6434896"/>
                </a:lnTo>
                <a:lnTo>
                  <a:pt x="8679034" y="6319785"/>
                </a:lnTo>
                <a:lnTo>
                  <a:pt x="8653936" y="6296604"/>
                </a:lnTo>
                <a:lnTo>
                  <a:pt x="8564385" y="6379317"/>
                </a:lnTo>
                <a:lnTo>
                  <a:pt x="8537913" y="6351522"/>
                </a:lnTo>
                <a:cubicBezTo>
                  <a:pt x="8576759" y="6315959"/>
                  <a:pt x="8615605" y="6280396"/>
                  <a:pt x="8654452" y="6244834"/>
                </a:cubicBezTo>
                <a:lnTo>
                  <a:pt x="8736686" y="6320789"/>
                </a:lnTo>
                <a:cubicBezTo>
                  <a:pt x="8686665" y="6367687"/>
                  <a:pt x="8636644" y="6414583"/>
                  <a:pt x="8586623" y="6461478"/>
                </a:cubicBezTo>
                <a:lnTo>
                  <a:pt x="8735643" y="6602962"/>
                </a:lnTo>
                <a:lnTo>
                  <a:pt x="8653409" y="6678917"/>
                </a:lnTo>
                <a:lnTo>
                  <a:pt x="8536869" y="6572229"/>
                </a:lnTo>
                <a:lnTo>
                  <a:pt x="8563341" y="6544434"/>
                </a:lnTo>
                <a:lnTo>
                  <a:pt x="8652893" y="6627148"/>
                </a:lnTo>
                <a:lnTo>
                  <a:pt x="8678943" y="6603086"/>
                </a:lnTo>
                <a:lnTo>
                  <a:pt x="8558876" y="6488060"/>
                </a:lnTo>
                <a:lnTo>
                  <a:pt x="8474522" y="6568873"/>
                </a:lnTo>
                <a:lnTo>
                  <a:pt x="8624121" y="6707891"/>
                </a:lnTo>
                <a:lnTo>
                  <a:pt x="8532570" y="6792452"/>
                </a:lnTo>
                <a:lnTo>
                  <a:pt x="8420716" y="6686562"/>
                </a:lnTo>
                <a:lnTo>
                  <a:pt x="8447187" y="6658767"/>
                </a:lnTo>
                <a:lnTo>
                  <a:pt x="8533965" y="6738919"/>
                </a:lnTo>
                <a:lnTo>
                  <a:pt x="8568012" y="6707470"/>
                </a:lnTo>
                <a:lnTo>
                  <a:pt x="8446755" y="6595473"/>
                </a:lnTo>
                <a:lnTo>
                  <a:pt x="8360555" y="6678053"/>
                </a:lnTo>
                <a:lnTo>
                  <a:pt x="8505655" y="6817060"/>
                </a:lnTo>
                <a:lnTo>
                  <a:pt x="8478672" y="6844375"/>
                </a:lnTo>
                <a:lnTo>
                  <a:pt x="8332808" y="6704635"/>
                </a:lnTo>
                <a:lnTo>
                  <a:pt x="8184659" y="6846564"/>
                </a:lnTo>
                <a:lnTo>
                  <a:pt x="8252960" y="6846563"/>
                </a:lnTo>
                <a:lnTo>
                  <a:pt x="8333496" y="6767255"/>
                </a:lnTo>
                <a:lnTo>
                  <a:pt x="8414031" y="6846563"/>
                </a:lnTo>
                <a:lnTo>
                  <a:pt x="8523004" y="6846563"/>
                </a:lnTo>
                <a:lnTo>
                  <a:pt x="8892316" y="6505452"/>
                </a:lnTo>
                <a:lnTo>
                  <a:pt x="8892316" y="6503005"/>
                </a:lnTo>
                <a:lnTo>
                  <a:pt x="9251351" y="6834625"/>
                </a:lnTo>
                <a:lnTo>
                  <a:pt x="9301102" y="6834625"/>
                </a:lnTo>
                <a:lnTo>
                  <a:pt x="9275910" y="6809122"/>
                </a:lnTo>
                <a:lnTo>
                  <a:pt x="9424075" y="6667179"/>
                </a:lnTo>
                <a:lnTo>
                  <a:pt x="9336941" y="6583702"/>
                </a:lnTo>
                <a:lnTo>
                  <a:pt x="9215575" y="6695800"/>
                </a:lnTo>
                <a:lnTo>
                  <a:pt x="9249623" y="6727249"/>
                </a:lnTo>
                <a:cubicBezTo>
                  <a:pt x="9278548" y="6700531"/>
                  <a:pt x="9307475" y="6673815"/>
                  <a:pt x="9336400" y="6647098"/>
                </a:cubicBezTo>
                <a:lnTo>
                  <a:pt x="9362872" y="6674892"/>
                </a:lnTo>
                <a:cubicBezTo>
                  <a:pt x="9325587" y="6710190"/>
                  <a:pt x="9288302" y="6745485"/>
                  <a:pt x="9251017" y="6780781"/>
                </a:cubicBezTo>
                <a:lnTo>
                  <a:pt x="9159467" y="6696221"/>
                </a:lnTo>
                <a:cubicBezTo>
                  <a:pt x="9209369" y="6649848"/>
                  <a:pt x="9259272" y="6603475"/>
                  <a:pt x="9309174" y="6557102"/>
                </a:cubicBezTo>
                <a:lnTo>
                  <a:pt x="9225755" y="6477185"/>
                </a:lnTo>
                <a:lnTo>
                  <a:pt x="9105597" y="6592297"/>
                </a:lnTo>
                <a:lnTo>
                  <a:pt x="9130694" y="6615477"/>
                </a:lnTo>
                <a:lnTo>
                  <a:pt x="9220246" y="6532764"/>
                </a:lnTo>
                <a:lnTo>
                  <a:pt x="9246718" y="6560559"/>
                </a:lnTo>
                <a:cubicBezTo>
                  <a:pt x="9207872" y="6596122"/>
                  <a:pt x="9169025" y="6631685"/>
                  <a:pt x="9130178" y="6667247"/>
                </a:cubicBezTo>
                <a:lnTo>
                  <a:pt x="9047944" y="6591292"/>
                </a:lnTo>
                <a:cubicBezTo>
                  <a:pt x="9097965" y="6544395"/>
                  <a:pt x="9147986" y="6497499"/>
                  <a:pt x="9198008" y="6450603"/>
                </a:cubicBezTo>
                <a:lnTo>
                  <a:pt x="9048987" y="6309120"/>
                </a:lnTo>
                <a:lnTo>
                  <a:pt x="9131222" y="6233164"/>
                </a:lnTo>
                <a:lnTo>
                  <a:pt x="9247761" y="6339852"/>
                </a:lnTo>
                <a:lnTo>
                  <a:pt x="9221289" y="6367648"/>
                </a:lnTo>
                <a:lnTo>
                  <a:pt x="9131737" y="6284933"/>
                </a:lnTo>
                <a:lnTo>
                  <a:pt x="9105686" y="6308995"/>
                </a:lnTo>
                <a:lnTo>
                  <a:pt x="9225755" y="6424021"/>
                </a:lnTo>
                <a:lnTo>
                  <a:pt x="9310109" y="6343208"/>
                </a:lnTo>
                <a:lnTo>
                  <a:pt x="9160510" y="6204190"/>
                </a:lnTo>
                <a:lnTo>
                  <a:pt x="9252060" y="6119630"/>
                </a:lnTo>
                <a:lnTo>
                  <a:pt x="9363915" y="6225519"/>
                </a:lnTo>
                <a:lnTo>
                  <a:pt x="9337444" y="6253314"/>
                </a:lnTo>
                <a:lnTo>
                  <a:pt x="9250666" y="6173164"/>
                </a:lnTo>
                <a:lnTo>
                  <a:pt x="9216617" y="6204611"/>
                </a:lnTo>
                <a:lnTo>
                  <a:pt x="9337874" y="6316609"/>
                </a:lnTo>
                <a:lnTo>
                  <a:pt x="9424075" y="6234028"/>
                </a:lnTo>
                <a:lnTo>
                  <a:pt x="9278975" y="6095020"/>
                </a:lnTo>
                <a:lnTo>
                  <a:pt x="9305958" y="6067707"/>
                </a:lnTo>
                <a:lnTo>
                  <a:pt x="9451822" y="6207447"/>
                </a:lnTo>
                <a:lnTo>
                  <a:pt x="9599971" y="6065518"/>
                </a:lnTo>
                <a:lnTo>
                  <a:pt x="9531670" y="6065518"/>
                </a:lnTo>
                <a:lnTo>
                  <a:pt x="9451135" y="6144828"/>
                </a:lnTo>
                <a:lnTo>
                  <a:pt x="9370599" y="6065518"/>
                </a:lnTo>
                <a:close/>
                <a:moveTo>
                  <a:pt x="9134599" y="6065518"/>
                </a:moveTo>
                <a:lnTo>
                  <a:pt x="8892315" y="6289302"/>
                </a:lnTo>
                <a:lnTo>
                  <a:pt x="8892315" y="6291750"/>
                </a:lnTo>
                <a:lnTo>
                  <a:pt x="8660306" y="6077456"/>
                </a:lnTo>
                <a:lnTo>
                  <a:pt x="8589845" y="6077456"/>
                </a:lnTo>
                <a:lnTo>
                  <a:pt x="8892316" y="6356831"/>
                </a:lnTo>
                <a:lnTo>
                  <a:pt x="8892315" y="6354383"/>
                </a:lnTo>
                <a:lnTo>
                  <a:pt x="9205062" y="6065518"/>
                </a:lnTo>
                <a:close/>
                <a:moveTo>
                  <a:pt x="9017390" y="6065518"/>
                </a:moveTo>
                <a:lnTo>
                  <a:pt x="8892315" y="6181042"/>
                </a:lnTo>
                <a:lnTo>
                  <a:pt x="8892315" y="6183490"/>
                </a:lnTo>
                <a:lnTo>
                  <a:pt x="8777516" y="6077457"/>
                </a:lnTo>
                <a:lnTo>
                  <a:pt x="8716870" y="6077456"/>
                </a:lnTo>
                <a:lnTo>
                  <a:pt x="8892316" y="6239505"/>
                </a:lnTo>
                <a:lnTo>
                  <a:pt x="8892316" y="6237057"/>
                </a:lnTo>
                <a:lnTo>
                  <a:pt x="9078036" y="6065518"/>
                </a:lnTo>
                <a:close/>
                <a:moveTo>
                  <a:pt x="8892315" y="6065518"/>
                </a:moveTo>
                <a:lnTo>
                  <a:pt x="8892315" y="6077456"/>
                </a:lnTo>
                <a:lnTo>
                  <a:pt x="8834080" y="6077456"/>
                </a:lnTo>
                <a:lnTo>
                  <a:pt x="8892316" y="6131245"/>
                </a:lnTo>
                <a:lnTo>
                  <a:pt x="8892315" y="6128796"/>
                </a:lnTo>
                <a:lnTo>
                  <a:pt x="8960825" y="6065518"/>
                </a:lnTo>
                <a:close/>
                <a:moveTo>
                  <a:pt x="3372157" y="6071070"/>
                </a:moveTo>
                <a:lnTo>
                  <a:pt x="3413699" y="6109439"/>
                </a:lnTo>
                <a:lnTo>
                  <a:pt x="3413699" y="6071069"/>
                </a:lnTo>
                <a:close/>
                <a:moveTo>
                  <a:pt x="3254948" y="6071070"/>
                </a:moveTo>
                <a:lnTo>
                  <a:pt x="3413700" y="6217701"/>
                </a:lnTo>
                <a:lnTo>
                  <a:pt x="3413700" y="6161685"/>
                </a:lnTo>
                <a:lnTo>
                  <a:pt x="3315593" y="6071070"/>
                </a:lnTo>
                <a:close/>
                <a:moveTo>
                  <a:pt x="3127922" y="6071070"/>
                </a:moveTo>
                <a:lnTo>
                  <a:pt x="3413700" y="6335027"/>
                </a:lnTo>
                <a:lnTo>
                  <a:pt x="3413699" y="6269945"/>
                </a:lnTo>
                <a:lnTo>
                  <a:pt x="3198384" y="6071070"/>
                </a:lnTo>
                <a:close/>
                <a:moveTo>
                  <a:pt x="3025727" y="6071070"/>
                </a:moveTo>
                <a:lnTo>
                  <a:pt x="3052402" y="6098073"/>
                </a:lnTo>
                <a:lnTo>
                  <a:pt x="2904694" y="6239579"/>
                </a:lnTo>
                <a:lnTo>
                  <a:pt x="2992269" y="6323477"/>
                </a:lnTo>
                <a:lnTo>
                  <a:pt x="3115068" y="6210055"/>
                </a:lnTo>
                <a:lnTo>
                  <a:pt x="3081019" y="6178607"/>
                </a:lnTo>
                <a:lnTo>
                  <a:pt x="2994242" y="6258758"/>
                </a:lnTo>
                <a:lnTo>
                  <a:pt x="2967770" y="6230964"/>
                </a:lnTo>
                <a:cubicBezTo>
                  <a:pt x="3005055" y="6195667"/>
                  <a:pt x="3042340" y="6160371"/>
                  <a:pt x="3079625" y="6125074"/>
                </a:cubicBezTo>
                <a:lnTo>
                  <a:pt x="3171176" y="6209635"/>
                </a:lnTo>
                <a:lnTo>
                  <a:pt x="3020034" y="6350078"/>
                </a:lnTo>
                <a:lnTo>
                  <a:pt x="3103015" y="6429572"/>
                </a:lnTo>
                <a:lnTo>
                  <a:pt x="3224571" y="6313120"/>
                </a:lnTo>
                <a:lnTo>
                  <a:pt x="3199948" y="6290378"/>
                </a:lnTo>
                <a:lnTo>
                  <a:pt x="3110396" y="6373091"/>
                </a:lnTo>
                <a:lnTo>
                  <a:pt x="3083924" y="6345296"/>
                </a:lnTo>
                <a:cubicBezTo>
                  <a:pt x="3122771" y="6309733"/>
                  <a:pt x="3161617" y="6274171"/>
                  <a:pt x="3200464" y="6238608"/>
                </a:cubicBezTo>
                <a:lnTo>
                  <a:pt x="3282698" y="6314564"/>
                </a:lnTo>
                <a:lnTo>
                  <a:pt x="3130761" y="6456154"/>
                </a:lnTo>
                <a:lnTo>
                  <a:pt x="3281655" y="6596950"/>
                </a:lnTo>
                <a:lnTo>
                  <a:pt x="3199420" y="6672906"/>
                </a:lnTo>
                <a:lnTo>
                  <a:pt x="3192897" y="6666056"/>
                </a:lnTo>
                <a:cubicBezTo>
                  <a:pt x="3192597" y="6666371"/>
                  <a:pt x="3192298" y="6666687"/>
                  <a:pt x="3191997" y="6667002"/>
                </a:cubicBezTo>
                <a:lnTo>
                  <a:pt x="3082881" y="6566218"/>
                </a:lnTo>
                <a:lnTo>
                  <a:pt x="3109353" y="6538423"/>
                </a:lnTo>
                <a:lnTo>
                  <a:pt x="3198905" y="6621137"/>
                </a:lnTo>
                <a:lnTo>
                  <a:pt x="3223637" y="6598293"/>
                </a:lnTo>
                <a:lnTo>
                  <a:pt x="3103015" y="6482737"/>
                </a:lnTo>
                <a:lnTo>
                  <a:pt x="3019945" y="6562318"/>
                </a:lnTo>
                <a:lnTo>
                  <a:pt x="3170133" y="6701881"/>
                </a:lnTo>
                <a:lnTo>
                  <a:pt x="3078582" y="6786440"/>
                </a:lnTo>
                <a:lnTo>
                  <a:pt x="2966728" y="6680551"/>
                </a:lnTo>
                <a:lnTo>
                  <a:pt x="2993199" y="6652756"/>
                </a:lnTo>
                <a:lnTo>
                  <a:pt x="3079976" y="6732907"/>
                </a:lnTo>
                <a:lnTo>
                  <a:pt x="3114025" y="6701459"/>
                </a:lnTo>
                <a:lnTo>
                  <a:pt x="2992179" y="6588918"/>
                </a:lnTo>
                <a:lnTo>
                  <a:pt x="2904694" y="6672729"/>
                </a:lnTo>
                <a:lnTo>
                  <a:pt x="3055468" y="6817174"/>
                </a:lnTo>
                <a:lnTo>
                  <a:pt x="3032744" y="6840177"/>
                </a:lnTo>
                <a:lnTo>
                  <a:pt x="3086592" y="6840177"/>
                </a:lnTo>
                <a:lnTo>
                  <a:pt x="3413700" y="6538046"/>
                </a:lnTo>
                <a:lnTo>
                  <a:pt x="3413700" y="6472417"/>
                </a:lnTo>
                <a:lnTo>
                  <a:pt x="3315528" y="6569095"/>
                </a:lnTo>
                <a:lnTo>
                  <a:pt x="3202490" y="6457778"/>
                </a:lnTo>
                <a:lnTo>
                  <a:pt x="3315528" y="6346461"/>
                </a:lnTo>
                <a:lnTo>
                  <a:pt x="3413699" y="6443138"/>
                </a:lnTo>
                <a:lnTo>
                  <a:pt x="3413699" y="6387272"/>
                </a:lnTo>
                <a:lnTo>
                  <a:pt x="3071357" y="6071070"/>
                </a:lnTo>
                <a:close/>
                <a:moveTo>
                  <a:pt x="2838332" y="6071069"/>
                </a:moveTo>
                <a:lnTo>
                  <a:pt x="2876260" y="6108420"/>
                </a:lnTo>
                <a:lnTo>
                  <a:pt x="2914188" y="6071070"/>
                </a:lnTo>
                <a:close/>
                <a:moveTo>
                  <a:pt x="2686750" y="6071070"/>
                </a:moveTo>
                <a:lnTo>
                  <a:pt x="2317439" y="6412181"/>
                </a:lnTo>
                <a:lnTo>
                  <a:pt x="2317439" y="6414627"/>
                </a:lnTo>
                <a:lnTo>
                  <a:pt x="1958404" y="6083008"/>
                </a:lnTo>
                <a:lnTo>
                  <a:pt x="1908653" y="6083008"/>
                </a:lnTo>
                <a:lnTo>
                  <a:pt x="1933846" y="6108510"/>
                </a:lnTo>
                <a:lnTo>
                  <a:pt x="1785680" y="6250454"/>
                </a:lnTo>
                <a:lnTo>
                  <a:pt x="1872815" y="6333931"/>
                </a:lnTo>
                <a:lnTo>
                  <a:pt x="1994181" y="6221833"/>
                </a:lnTo>
                <a:lnTo>
                  <a:pt x="1960132" y="6190384"/>
                </a:lnTo>
                <a:cubicBezTo>
                  <a:pt x="1931207" y="6217101"/>
                  <a:pt x="1902281" y="6243818"/>
                  <a:pt x="1873355" y="6270535"/>
                </a:cubicBezTo>
                <a:lnTo>
                  <a:pt x="1846883" y="6242740"/>
                </a:lnTo>
                <a:cubicBezTo>
                  <a:pt x="1884168" y="6207443"/>
                  <a:pt x="1921452" y="6172148"/>
                  <a:pt x="1958737" y="6136851"/>
                </a:cubicBezTo>
                <a:lnTo>
                  <a:pt x="2050289" y="6221411"/>
                </a:lnTo>
                <a:cubicBezTo>
                  <a:pt x="2000386" y="6267785"/>
                  <a:pt x="1950483" y="6314157"/>
                  <a:pt x="1900580" y="6360531"/>
                </a:cubicBezTo>
                <a:lnTo>
                  <a:pt x="1984000" y="6440448"/>
                </a:lnTo>
                <a:lnTo>
                  <a:pt x="2104158" y="6325336"/>
                </a:lnTo>
                <a:lnTo>
                  <a:pt x="2079061" y="6302156"/>
                </a:lnTo>
                <a:lnTo>
                  <a:pt x="1989510" y="6384869"/>
                </a:lnTo>
                <a:lnTo>
                  <a:pt x="1963037" y="6357074"/>
                </a:lnTo>
                <a:cubicBezTo>
                  <a:pt x="2001884" y="6321511"/>
                  <a:pt x="2040729" y="6285948"/>
                  <a:pt x="2079576" y="6250386"/>
                </a:cubicBezTo>
                <a:lnTo>
                  <a:pt x="2161811" y="6326340"/>
                </a:lnTo>
                <a:cubicBezTo>
                  <a:pt x="2111790" y="6373237"/>
                  <a:pt x="2061769" y="6420134"/>
                  <a:pt x="2011748" y="6467029"/>
                </a:cubicBezTo>
                <a:lnTo>
                  <a:pt x="2160767" y="6608513"/>
                </a:lnTo>
                <a:lnTo>
                  <a:pt x="2078533" y="6684468"/>
                </a:lnTo>
                <a:lnTo>
                  <a:pt x="1961994" y="6577781"/>
                </a:lnTo>
                <a:lnTo>
                  <a:pt x="1988465" y="6549985"/>
                </a:lnTo>
                <a:lnTo>
                  <a:pt x="2078018" y="6632699"/>
                </a:lnTo>
                <a:lnTo>
                  <a:pt x="2104068" y="6608638"/>
                </a:lnTo>
                <a:lnTo>
                  <a:pt x="1984000" y="6493612"/>
                </a:lnTo>
                <a:lnTo>
                  <a:pt x="1899646" y="6574424"/>
                </a:lnTo>
                <a:lnTo>
                  <a:pt x="2049245" y="6713443"/>
                </a:lnTo>
                <a:lnTo>
                  <a:pt x="1957695" y="6798003"/>
                </a:lnTo>
                <a:lnTo>
                  <a:pt x="1845840" y="6692114"/>
                </a:lnTo>
                <a:lnTo>
                  <a:pt x="1872312" y="6664318"/>
                </a:lnTo>
                <a:lnTo>
                  <a:pt x="1959089" y="6744470"/>
                </a:lnTo>
                <a:lnTo>
                  <a:pt x="1993137" y="6713022"/>
                </a:lnTo>
                <a:lnTo>
                  <a:pt x="1871880" y="6601024"/>
                </a:lnTo>
                <a:lnTo>
                  <a:pt x="1785680" y="6683605"/>
                </a:lnTo>
                <a:lnTo>
                  <a:pt x="1930779" y="6822612"/>
                </a:lnTo>
                <a:lnTo>
                  <a:pt x="1903797" y="6849926"/>
                </a:lnTo>
                <a:lnTo>
                  <a:pt x="1757933" y="6710186"/>
                </a:lnTo>
                <a:lnTo>
                  <a:pt x="1609784" y="6852115"/>
                </a:lnTo>
                <a:lnTo>
                  <a:pt x="1678085" y="6852115"/>
                </a:lnTo>
                <a:lnTo>
                  <a:pt x="1758621" y="6772806"/>
                </a:lnTo>
                <a:lnTo>
                  <a:pt x="1839155" y="6852115"/>
                </a:lnTo>
                <a:lnTo>
                  <a:pt x="1948128" y="6852115"/>
                </a:lnTo>
                <a:lnTo>
                  <a:pt x="2317440" y="6511004"/>
                </a:lnTo>
                <a:lnTo>
                  <a:pt x="2317440" y="6508557"/>
                </a:lnTo>
                <a:lnTo>
                  <a:pt x="2676475" y="6840177"/>
                </a:lnTo>
                <a:lnTo>
                  <a:pt x="2726226" y="6840176"/>
                </a:lnTo>
                <a:lnTo>
                  <a:pt x="2701034" y="6814673"/>
                </a:lnTo>
                <a:lnTo>
                  <a:pt x="2849200" y="6672730"/>
                </a:lnTo>
                <a:lnTo>
                  <a:pt x="2762065" y="6589253"/>
                </a:lnTo>
                <a:lnTo>
                  <a:pt x="2640699" y="6701352"/>
                </a:lnTo>
                <a:lnTo>
                  <a:pt x="2674747" y="6732800"/>
                </a:lnTo>
                <a:cubicBezTo>
                  <a:pt x="2703673" y="6706083"/>
                  <a:pt x="2732599" y="6679367"/>
                  <a:pt x="2761524" y="6652650"/>
                </a:cubicBezTo>
                <a:lnTo>
                  <a:pt x="2787996" y="6680444"/>
                </a:lnTo>
                <a:cubicBezTo>
                  <a:pt x="2750711" y="6715741"/>
                  <a:pt x="2713427" y="6751037"/>
                  <a:pt x="2676142" y="6786333"/>
                </a:cubicBezTo>
                <a:lnTo>
                  <a:pt x="2584592" y="6701773"/>
                </a:lnTo>
                <a:cubicBezTo>
                  <a:pt x="2634493" y="6655400"/>
                  <a:pt x="2684396" y="6609026"/>
                  <a:pt x="2734300" y="6562653"/>
                </a:cubicBezTo>
                <a:lnTo>
                  <a:pt x="2650879" y="6482736"/>
                </a:lnTo>
                <a:lnTo>
                  <a:pt x="2530722" y="6597848"/>
                </a:lnTo>
                <a:lnTo>
                  <a:pt x="2555819" y="6621029"/>
                </a:lnTo>
                <a:lnTo>
                  <a:pt x="2645371" y="6538316"/>
                </a:lnTo>
                <a:lnTo>
                  <a:pt x="2671842" y="6566110"/>
                </a:lnTo>
                <a:cubicBezTo>
                  <a:pt x="2632997" y="6601673"/>
                  <a:pt x="2594150" y="6637236"/>
                  <a:pt x="2555303" y="6672798"/>
                </a:cubicBezTo>
                <a:lnTo>
                  <a:pt x="2473069" y="6596843"/>
                </a:lnTo>
                <a:cubicBezTo>
                  <a:pt x="2523091" y="6549947"/>
                  <a:pt x="2573111" y="6503050"/>
                  <a:pt x="2623132" y="6456154"/>
                </a:cubicBezTo>
                <a:lnTo>
                  <a:pt x="2474112" y="6314671"/>
                </a:lnTo>
                <a:lnTo>
                  <a:pt x="2556347" y="6238716"/>
                </a:lnTo>
                <a:lnTo>
                  <a:pt x="2672886" y="6345404"/>
                </a:lnTo>
                <a:lnTo>
                  <a:pt x="2646414" y="6373199"/>
                </a:lnTo>
                <a:lnTo>
                  <a:pt x="2556862" y="6290484"/>
                </a:lnTo>
                <a:lnTo>
                  <a:pt x="2530811" y="6314547"/>
                </a:lnTo>
                <a:lnTo>
                  <a:pt x="2650880" y="6429572"/>
                </a:lnTo>
                <a:lnTo>
                  <a:pt x="2735233" y="6348760"/>
                </a:lnTo>
                <a:lnTo>
                  <a:pt x="2585634" y="6209742"/>
                </a:lnTo>
                <a:lnTo>
                  <a:pt x="2677186" y="6125181"/>
                </a:lnTo>
                <a:lnTo>
                  <a:pt x="2789039" y="6231071"/>
                </a:lnTo>
                <a:lnTo>
                  <a:pt x="2762568" y="6258865"/>
                </a:lnTo>
                <a:lnTo>
                  <a:pt x="2675790" y="6178715"/>
                </a:lnTo>
                <a:lnTo>
                  <a:pt x="2641742" y="6210163"/>
                </a:lnTo>
                <a:lnTo>
                  <a:pt x="2762999" y="6322160"/>
                </a:lnTo>
                <a:lnTo>
                  <a:pt x="2849201" y="6239579"/>
                </a:lnTo>
                <a:lnTo>
                  <a:pt x="2704100" y="6100572"/>
                </a:lnTo>
                <a:lnTo>
                  <a:pt x="2731083" y="6073258"/>
                </a:lnTo>
                <a:lnTo>
                  <a:pt x="2876947" y="6212998"/>
                </a:lnTo>
                <a:lnTo>
                  <a:pt x="3025096" y="6071069"/>
                </a:lnTo>
                <a:lnTo>
                  <a:pt x="2956795" y="6071069"/>
                </a:lnTo>
                <a:lnTo>
                  <a:pt x="2876259" y="6150379"/>
                </a:lnTo>
                <a:lnTo>
                  <a:pt x="2795723" y="6071070"/>
                </a:lnTo>
                <a:close/>
                <a:moveTo>
                  <a:pt x="2559725" y="6071070"/>
                </a:moveTo>
                <a:lnTo>
                  <a:pt x="2317440" y="6294853"/>
                </a:lnTo>
                <a:lnTo>
                  <a:pt x="2317439" y="6297301"/>
                </a:lnTo>
                <a:lnTo>
                  <a:pt x="2085430" y="6083008"/>
                </a:lnTo>
                <a:lnTo>
                  <a:pt x="2014969" y="6083008"/>
                </a:lnTo>
                <a:lnTo>
                  <a:pt x="2317440" y="6362383"/>
                </a:lnTo>
                <a:lnTo>
                  <a:pt x="2317440" y="6359935"/>
                </a:lnTo>
                <a:lnTo>
                  <a:pt x="2630186" y="6071070"/>
                </a:lnTo>
                <a:close/>
                <a:moveTo>
                  <a:pt x="2442515" y="6071069"/>
                </a:moveTo>
                <a:lnTo>
                  <a:pt x="2317440" y="6186593"/>
                </a:lnTo>
                <a:lnTo>
                  <a:pt x="2317440" y="6189041"/>
                </a:lnTo>
                <a:lnTo>
                  <a:pt x="2202640" y="6083008"/>
                </a:lnTo>
                <a:lnTo>
                  <a:pt x="2141994" y="6083008"/>
                </a:lnTo>
                <a:lnTo>
                  <a:pt x="2317440" y="6245056"/>
                </a:lnTo>
                <a:lnTo>
                  <a:pt x="2317440" y="6242608"/>
                </a:lnTo>
                <a:lnTo>
                  <a:pt x="2503160" y="6071070"/>
                </a:lnTo>
                <a:close/>
                <a:moveTo>
                  <a:pt x="2317439" y="6071070"/>
                </a:moveTo>
                <a:lnTo>
                  <a:pt x="2317440" y="6083008"/>
                </a:lnTo>
                <a:lnTo>
                  <a:pt x="2259205" y="6083008"/>
                </a:lnTo>
                <a:lnTo>
                  <a:pt x="2317440" y="6136796"/>
                </a:lnTo>
                <a:lnTo>
                  <a:pt x="2317440" y="6134347"/>
                </a:lnTo>
                <a:lnTo>
                  <a:pt x="2385950" y="6071070"/>
                </a:lnTo>
                <a:close/>
                <a:moveTo>
                  <a:pt x="5453900" y="6066568"/>
                </a:moveTo>
                <a:lnTo>
                  <a:pt x="5607737" y="6208659"/>
                </a:lnTo>
                <a:lnTo>
                  <a:pt x="5607737" y="6214501"/>
                </a:lnTo>
                <a:lnTo>
                  <a:pt x="5610899" y="6211580"/>
                </a:lnTo>
                <a:lnTo>
                  <a:pt x="5612652" y="6213199"/>
                </a:lnTo>
                <a:lnTo>
                  <a:pt x="5612652" y="6209961"/>
                </a:lnTo>
                <a:lnTo>
                  <a:pt x="5751255" y="6081943"/>
                </a:lnTo>
                <a:lnTo>
                  <a:pt x="5690608" y="6081942"/>
                </a:lnTo>
                <a:lnTo>
                  <a:pt x="5610899" y="6155565"/>
                </a:lnTo>
                <a:lnTo>
                  <a:pt x="5514545" y="6066569"/>
                </a:lnTo>
                <a:close/>
                <a:moveTo>
                  <a:pt x="5326874" y="6066568"/>
                </a:moveTo>
                <a:lnTo>
                  <a:pt x="5607737" y="6325986"/>
                </a:lnTo>
                <a:lnTo>
                  <a:pt x="5607737" y="6331828"/>
                </a:lnTo>
                <a:lnTo>
                  <a:pt x="5610899" y="6328906"/>
                </a:lnTo>
                <a:lnTo>
                  <a:pt x="5612652" y="6330526"/>
                </a:lnTo>
                <a:lnTo>
                  <a:pt x="5612652" y="6327289"/>
                </a:lnTo>
                <a:lnTo>
                  <a:pt x="5878280" y="6081943"/>
                </a:lnTo>
                <a:lnTo>
                  <a:pt x="5807819" y="6081943"/>
                </a:lnTo>
                <a:lnTo>
                  <a:pt x="5610899" y="6263825"/>
                </a:lnTo>
                <a:lnTo>
                  <a:pt x="5397335" y="6066569"/>
                </a:lnTo>
                <a:close/>
                <a:moveTo>
                  <a:pt x="5224679" y="6066568"/>
                </a:moveTo>
                <a:lnTo>
                  <a:pt x="5251354" y="6093572"/>
                </a:lnTo>
                <a:lnTo>
                  <a:pt x="5103646" y="6235079"/>
                </a:lnTo>
                <a:lnTo>
                  <a:pt x="5191221" y="6318976"/>
                </a:lnTo>
                <a:lnTo>
                  <a:pt x="5314020" y="6205554"/>
                </a:lnTo>
                <a:lnTo>
                  <a:pt x="5279972" y="6174107"/>
                </a:lnTo>
                <a:lnTo>
                  <a:pt x="5193194" y="6254257"/>
                </a:lnTo>
                <a:lnTo>
                  <a:pt x="5166722" y="6226463"/>
                </a:lnTo>
                <a:cubicBezTo>
                  <a:pt x="5204007" y="6191166"/>
                  <a:pt x="5241293" y="6155870"/>
                  <a:pt x="5278577" y="6120573"/>
                </a:cubicBezTo>
                <a:lnTo>
                  <a:pt x="5370129" y="6205133"/>
                </a:lnTo>
                <a:lnTo>
                  <a:pt x="5218987" y="6345577"/>
                </a:lnTo>
                <a:lnTo>
                  <a:pt x="5301966" y="6425071"/>
                </a:lnTo>
                <a:lnTo>
                  <a:pt x="5423523" y="6308619"/>
                </a:lnTo>
                <a:lnTo>
                  <a:pt x="5398900" y="6285877"/>
                </a:lnTo>
                <a:lnTo>
                  <a:pt x="5309348" y="6368590"/>
                </a:lnTo>
                <a:lnTo>
                  <a:pt x="5282875" y="6340795"/>
                </a:lnTo>
                <a:cubicBezTo>
                  <a:pt x="5321723" y="6305233"/>
                  <a:pt x="5360570" y="6269671"/>
                  <a:pt x="5399414" y="6234108"/>
                </a:cubicBezTo>
                <a:lnTo>
                  <a:pt x="5481650" y="6310063"/>
                </a:lnTo>
                <a:lnTo>
                  <a:pt x="5329713" y="6451653"/>
                </a:lnTo>
                <a:lnTo>
                  <a:pt x="5480607" y="6592450"/>
                </a:lnTo>
                <a:lnTo>
                  <a:pt x="5398372" y="6668405"/>
                </a:lnTo>
                <a:lnTo>
                  <a:pt x="5391849" y="6661556"/>
                </a:lnTo>
                <a:cubicBezTo>
                  <a:pt x="5391549" y="6661870"/>
                  <a:pt x="5391248" y="6662186"/>
                  <a:pt x="5390949" y="6662500"/>
                </a:cubicBezTo>
                <a:lnTo>
                  <a:pt x="5281833" y="6561717"/>
                </a:lnTo>
                <a:lnTo>
                  <a:pt x="5308305" y="6533923"/>
                </a:lnTo>
                <a:lnTo>
                  <a:pt x="5397857" y="6616636"/>
                </a:lnTo>
                <a:lnTo>
                  <a:pt x="5422589" y="6593792"/>
                </a:lnTo>
                <a:lnTo>
                  <a:pt x="5301966" y="6478236"/>
                </a:lnTo>
                <a:lnTo>
                  <a:pt x="5218897" y="6557817"/>
                </a:lnTo>
                <a:lnTo>
                  <a:pt x="5369085" y="6697380"/>
                </a:lnTo>
                <a:lnTo>
                  <a:pt x="5277534" y="6781940"/>
                </a:lnTo>
                <a:lnTo>
                  <a:pt x="5165679" y="6676049"/>
                </a:lnTo>
                <a:lnTo>
                  <a:pt x="5192151" y="6648256"/>
                </a:lnTo>
                <a:lnTo>
                  <a:pt x="5278928" y="6728406"/>
                </a:lnTo>
                <a:lnTo>
                  <a:pt x="5312977" y="6696958"/>
                </a:lnTo>
                <a:lnTo>
                  <a:pt x="5191131" y="6584417"/>
                </a:lnTo>
                <a:lnTo>
                  <a:pt x="5103646" y="6668228"/>
                </a:lnTo>
                <a:lnTo>
                  <a:pt x="5254421" y="6812673"/>
                </a:lnTo>
                <a:lnTo>
                  <a:pt x="5231697" y="6835675"/>
                </a:lnTo>
                <a:lnTo>
                  <a:pt x="5285544" y="6835676"/>
                </a:lnTo>
                <a:lnTo>
                  <a:pt x="5609489" y="6536467"/>
                </a:lnTo>
                <a:lnTo>
                  <a:pt x="5950079" y="6851050"/>
                </a:lnTo>
                <a:lnTo>
                  <a:pt x="5995710" y="6851050"/>
                </a:lnTo>
                <a:lnTo>
                  <a:pt x="5969034" y="6824046"/>
                </a:lnTo>
                <a:lnTo>
                  <a:pt x="6116742" y="6682539"/>
                </a:lnTo>
                <a:lnTo>
                  <a:pt x="6029166" y="6598642"/>
                </a:lnTo>
                <a:lnTo>
                  <a:pt x="5906368" y="6712064"/>
                </a:lnTo>
                <a:lnTo>
                  <a:pt x="5940416" y="6743512"/>
                </a:lnTo>
                <a:lnTo>
                  <a:pt x="6027194" y="6663361"/>
                </a:lnTo>
                <a:lnTo>
                  <a:pt x="6053666" y="6691155"/>
                </a:lnTo>
                <a:cubicBezTo>
                  <a:pt x="6016381" y="6726452"/>
                  <a:pt x="5979096" y="6761748"/>
                  <a:pt x="5941811" y="6797045"/>
                </a:cubicBezTo>
                <a:lnTo>
                  <a:pt x="5850260" y="6712484"/>
                </a:lnTo>
                <a:lnTo>
                  <a:pt x="6001400" y="6572042"/>
                </a:lnTo>
                <a:lnTo>
                  <a:pt x="5918421" y="6492546"/>
                </a:lnTo>
                <a:lnTo>
                  <a:pt x="5796866" y="6608998"/>
                </a:lnTo>
                <a:lnTo>
                  <a:pt x="5821489" y="6631741"/>
                </a:lnTo>
                <a:lnTo>
                  <a:pt x="5911040" y="6549028"/>
                </a:lnTo>
                <a:lnTo>
                  <a:pt x="5937511" y="6576822"/>
                </a:lnTo>
                <a:cubicBezTo>
                  <a:pt x="5898665" y="6612385"/>
                  <a:pt x="5859818" y="6647947"/>
                  <a:pt x="5820973" y="6683510"/>
                </a:cubicBezTo>
                <a:lnTo>
                  <a:pt x="5738739" y="6607555"/>
                </a:lnTo>
                <a:lnTo>
                  <a:pt x="5890675" y="6465964"/>
                </a:lnTo>
                <a:lnTo>
                  <a:pt x="5739781" y="6325168"/>
                </a:lnTo>
                <a:lnTo>
                  <a:pt x="5822017" y="6249213"/>
                </a:lnTo>
                <a:lnTo>
                  <a:pt x="5828540" y="6256062"/>
                </a:lnTo>
                <a:cubicBezTo>
                  <a:pt x="5828840" y="6255748"/>
                  <a:pt x="5829140" y="6255432"/>
                  <a:pt x="5829440" y="6255118"/>
                </a:cubicBezTo>
                <a:lnTo>
                  <a:pt x="5938555" y="6355902"/>
                </a:lnTo>
                <a:lnTo>
                  <a:pt x="5912083" y="6383696"/>
                </a:lnTo>
                <a:lnTo>
                  <a:pt x="5822532" y="6300982"/>
                </a:lnTo>
                <a:lnTo>
                  <a:pt x="5797800" y="6323826"/>
                </a:lnTo>
                <a:lnTo>
                  <a:pt x="5918421" y="6439383"/>
                </a:lnTo>
                <a:lnTo>
                  <a:pt x="6001491" y="6359801"/>
                </a:lnTo>
                <a:lnTo>
                  <a:pt x="5851303" y="6220238"/>
                </a:lnTo>
                <a:lnTo>
                  <a:pt x="5942854" y="6135678"/>
                </a:lnTo>
                <a:lnTo>
                  <a:pt x="6054708" y="6241569"/>
                </a:lnTo>
                <a:lnTo>
                  <a:pt x="6028237" y="6269363"/>
                </a:lnTo>
                <a:lnTo>
                  <a:pt x="5941459" y="6189212"/>
                </a:lnTo>
                <a:lnTo>
                  <a:pt x="5907412" y="6220659"/>
                </a:lnTo>
                <a:lnTo>
                  <a:pt x="6029257" y="6333202"/>
                </a:lnTo>
                <a:lnTo>
                  <a:pt x="6116742" y="6249390"/>
                </a:lnTo>
                <a:lnTo>
                  <a:pt x="5965967" y="6104945"/>
                </a:lnTo>
                <a:lnTo>
                  <a:pt x="5988691" y="6081943"/>
                </a:lnTo>
                <a:lnTo>
                  <a:pt x="5934843" y="6081943"/>
                </a:lnTo>
                <a:lnTo>
                  <a:pt x="5610899" y="6381152"/>
                </a:lnTo>
                <a:lnTo>
                  <a:pt x="5270309" y="6066569"/>
                </a:lnTo>
                <a:close/>
                <a:moveTo>
                  <a:pt x="5037283" y="6066568"/>
                </a:moveTo>
                <a:lnTo>
                  <a:pt x="5075211" y="6103920"/>
                </a:lnTo>
                <a:lnTo>
                  <a:pt x="5113140" y="6066568"/>
                </a:lnTo>
                <a:close/>
                <a:moveTo>
                  <a:pt x="4885703" y="6066568"/>
                </a:moveTo>
                <a:lnTo>
                  <a:pt x="4516391" y="6407679"/>
                </a:lnTo>
                <a:lnTo>
                  <a:pt x="4516391" y="6410126"/>
                </a:lnTo>
                <a:lnTo>
                  <a:pt x="4157357" y="6078507"/>
                </a:lnTo>
                <a:lnTo>
                  <a:pt x="4107606" y="6078507"/>
                </a:lnTo>
                <a:lnTo>
                  <a:pt x="4132798" y="6104010"/>
                </a:lnTo>
                <a:lnTo>
                  <a:pt x="3984632" y="6245954"/>
                </a:lnTo>
                <a:lnTo>
                  <a:pt x="4071767" y="6329430"/>
                </a:lnTo>
                <a:lnTo>
                  <a:pt x="4193132" y="6217331"/>
                </a:lnTo>
                <a:lnTo>
                  <a:pt x="4159085" y="6185883"/>
                </a:lnTo>
                <a:cubicBezTo>
                  <a:pt x="4130158" y="6212600"/>
                  <a:pt x="4101233" y="6239318"/>
                  <a:pt x="4072308" y="6266033"/>
                </a:cubicBezTo>
                <a:lnTo>
                  <a:pt x="4045835" y="6238240"/>
                </a:lnTo>
                <a:cubicBezTo>
                  <a:pt x="4083119" y="6202942"/>
                  <a:pt x="4120404" y="6167646"/>
                  <a:pt x="4157690" y="6132351"/>
                </a:cubicBezTo>
                <a:lnTo>
                  <a:pt x="4249241" y="6216910"/>
                </a:lnTo>
                <a:cubicBezTo>
                  <a:pt x="4199338" y="6263283"/>
                  <a:pt x="4149435" y="6309657"/>
                  <a:pt x="4099532" y="6356030"/>
                </a:cubicBezTo>
                <a:lnTo>
                  <a:pt x="4182952" y="6435947"/>
                </a:lnTo>
                <a:lnTo>
                  <a:pt x="4303110" y="6320835"/>
                </a:lnTo>
                <a:lnTo>
                  <a:pt x="4278013" y="6297655"/>
                </a:lnTo>
                <a:lnTo>
                  <a:pt x="4188462" y="6380368"/>
                </a:lnTo>
                <a:lnTo>
                  <a:pt x="4161989" y="6352573"/>
                </a:lnTo>
                <a:cubicBezTo>
                  <a:pt x="4200836" y="6317010"/>
                  <a:pt x="4239682" y="6281447"/>
                  <a:pt x="4278528" y="6245885"/>
                </a:cubicBezTo>
                <a:lnTo>
                  <a:pt x="4360763" y="6321840"/>
                </a:lnTo>
                <a:cubicBezTo>
                  <a:pt x="4310742" y="6368737"/>
                  <a:pt x="4260721" y="6415633"/>
                  <a:pt x="4210700" y="6462529"/>
                </a:cubicBezTo>
                <a:lnTo>
                  <a:pt x="4359720" y="6604012"/>
                </a:lnTo>
                <a:lnTo>
                  <a:pt x="4277485" y="6679967"/>
                </a:lnTo>
                <a:lnTo>
                  <a:pt x="4160945" y="6573280"/>
                </a:lnTo>
                <a:lnTo>
                  <a:pt x="4187418" y="6545485"/>
                </a:lnTo>
                <a:lnTo>
                  <a:pt x="4276970" y="6628198"/>
                </a:lnTo>
                <a:lnTo>
                  <a:pt x="4303020" y="6604137"/>
                </a:lnTo>
                <a:lnTo>
                  <a:pt x="4182952" y="6489111"/>
                </a:lnTo>
                <a:lnTo>
                  <a:pt x="4098598" y="6569924"/>
                </a:lnTo>
                <a:lnTo>
                  <a:pt x="4248198" y="6708942"/>
                </a:lnTo>
                <a:lnTo>
                  <a:pt x="4156647" y="6793502"/>
                </a:lnTo>
                <a:lnTo>
                  <a:pt x="4044792" y="6687613"/>
                </a:lnTo>
                <a:lnTo>
                  <a:pt x="4071264" y="6659818"/>
                </a:lnTo>
                <a:lnTo>
                  <a:pt x="4158041" y="6739969"/>
                </a:lnTo>
                <a:lnTo>
                  <a:pt x="4192089" y="6708520"/>
                </a:lnTo>
                <a:lnTo>
                  <a:pt x="4070832" y="6596524"/>
                </a:lnTo>
                <a:lnTo>
                  <a:pt x="3984632" y="6679104"/>
                </a:lnTo>
                <a:lnTo>
                  <a:pt x="4129731" y="6818111"/>
                </a:lnTo>
                <a:lnTo>
                  <a:pt x="4102749" y="6845425"/>
                </a:lnTo>
                <a:lnTo>
                  <a:pt x="3956885" y="6705686"/>
                </a:lnTo>
                <a:lnTo>
                  <a:pt x="3808736" y="6847614"/>
                </a:lnTo>
                <a:lnTo>
                  <a:pt x="3877037" y="6847614"/>
                </a:lnTo>
                <a:lnTo>
                  <a:pt x="3957572" y="6768305"/>
                </a:lnTo>
                <a:lnTo>
                  <a:pt x="4038107" y="6847614"/>
                </a:lnTo>
                <a:lnTo>
                  <a:pt x="4147080" y="6847614"/>
                </a:lnTo>
                <a:lnTo>
                  <a:pt x="4516393" y="6506503"/>
                </a:lnTo>
                <a:lnTo>
                  <a:pt x="4516392" y="6504056"/>
                </a:lnTo>
                <a:lnTo>
                  <a:pt x="4875427" y="6835675"/>
                </a:lnTo>
                <a:lnTo>
                  <a:pt x="4925179" y="6835675"/>
                </a:lnTo>
                <a:lnTo>
                  <a:pt x="4899986" y="6810172"/>
                </a:lnTo>
                <a:lnTo>
                  <a:pt x="5048151" y="6668229"/>
                </a:lnTo>
                <a:lnTo>
                  <a:pt x="4961017" y="6584753"/>
                </a:lnTo>
                <a:lnTo>
                  <a:pt x="4839651" y="6696851"/>
                </a:lnTo>
                <a:lnTo>
                  <a:pt x="4873699" y="6728300"/>
                </a:lnTo>
                <a:cubicBezTo>
                  <a:pt x="4902625" y="6701582"/>
                  <a:pt x="4931551" y="6674866"/>
                  <a:pt x="4960476" y="6648149"/>
                </a:cubicBezTo>
                <a:lnTo>
                  <a:pt x="4986949" y="6675943"/>
                </a:lnTo>
                <a:cubicBezTo>
                  <a:pt x="4949664" y="6711240"/>
                  <a:pt x="4912379" y="6746536"/>
                  <a:pt x="4875093" y="6781832"/>
                </a:cubicBezTo>
                <a:lnTo>
                  <a:pt x="4783543" y="6697272"/>
                </a:lnTo>
                <a:cubicBezTo>
                  <a:pt x="4833446" y="6650899"/>
                  <a:pt x="4883348" y="6604526"/>
                  <a:pt x="4933251" y="6558152"/>
                </a:cubicBezTo>
                <a:lnTo>
                  <a:pt x="4849832" y="6478235"/>
                </a:lnTo>
                <a:lnTo>
                  <a:pt x="4729674" y="6593348"/>
                </a:lnTo>
                <a:lnTo>
                  <a:pt x="4754771" y="6616528"/>
                </a:lnTo>
                <a:lnTo>
                  <a:pt x="4844322" y="6533814"/>
                </a:lnTo>
                <a:lnTo>
                  <a:pt x="4870795" y="6561610"/>
                </a:lnTo>
                <a:cubicBezTo>
                  <a:pt x="4831949" y="6597173"/>
                  <a:pt x="4793102" y="6632736"/>
                  <a:pt x="4754255" y="6668298"/>
                </a:cubicBezTo>
                <a:lnTo>
                  <a:pt x="4672021" y="6592342"/>
                </a:lnTo>
                <a:cubicBezTo>
                  <a:pt x="4722042" y="6545446"/>
                  <a:pt x="4772063" y="6498550"/>
                  <a:pt x="4822084" y="6451654"/>
                </a:cubicBezTo>
                <a:lnTo>
                  <a:pt x="4673064" y="6310170"/>
                </a:lnTo>
                <a:lnTo>
                  <a:pt x="4755299" y="6234215"/>
                </a:lnTo>
                <a:lnTo>
                  <a:pt x="4871837" y="6340903"/>
                </a:lnTo>
                <a:lnTo>
                  <a:pt x="4845366" y="6368698"/>
                </a:lnTo>
                <a:lnTo>
                  <a:pt x="4755814" y="6285984"/>
                </a:lnTo>
                <a:lnTo>
                  <a:pt x="4729763" y="6310046"/>
                </a:lnTo>
                <a:lnTo>
                  <a:pt x="4849832" y="6425072"/>
                </a:lnTo>
                <a:lnTo>
                  <a:pt x="4934186" y="6344259"/>
                </a:lnTo>
                <a:lnTo>
                  <a:pt x="4784586" y="6205241"/>
                </a:lnTo>
                <a:lnTo>
                  <a:pt x="4876136" y="6120681"/>
                </a:lnTo>
                <a:lnTo>
                  <a:pt x="4987992" y="6226569"/>
                </a:lnTo>
                <a:lnTo>
                  <a:pt x="4961520" y="6254365"/>
                </a:lnTo>
                <a:lnTo>
                  <a:pt x="4874742" y="6174214"/>
                </a:lnTo>
                <a:lnTo>
                  <a:pt x="4840694" y="6205662"/>
                </a:lnTo>
                <a:lnTo>
                  <a:pt x="4961951" y="6317659"/>
                </a:lnTo>
                <a:lnTo>
                  <a:pt x="5048152" y="6235078"/>
                </a:lnTo>
                <a:lnTo>
                  <a:pt x="4903052" y="6096071"/>
                </a:lnTo>
                <a:lnTo>
                  <a:pt x="4930034" y="6068757"/>
                </a:lnTo>
                <a:lnTo>
                  <a:pt x="5075899" y="6208497"/>
                </a:lnTo>
                <a:lnTo>
                  <a:pt x="5224048" y="6066569"/>
                </a:lnTo>
                <a:lnTo>
                  <a:pt x="5155747" y="6066569"/>
                </a:lnTo>
                <a:lnTo>
                  <a:pt x="5075212" y="6145878"/>
                </a:lnTo>
                <a:lnTo>
                  <a:pt x="4994676" y="6066569"/>
                </a:lnTo>
                <a:close/>
                <a:moveTo>
                  <a:pt x="4758676" y="6066568"/>
                </a:moveTo>
                <a:lnTo>
                  <a:pt x="4516391" y="6290352"/>
                </a:lnTo>
                <a:lnTo>
                  <a:pt x="4516392" y="6292800"/>
                </a:lnTo>
                <a:lnTo>
                  <a:pt x="4284383" y="6078507"/>
                </a:lnTo>
                <a:lnTo>
                  <a:pt x="4213921" y="6078507"/>
                </a:lnTo>
                <a:lnTo>
                  <a:pt x="4516393" y="6357882"/>
                </a:lnTo>
                <a:lnTo>
                  <a:pt x="4516391" y="6355433"/>
                </a:lnTo>
                <a:lnTo>
                  <a:pt x="4829139" y="6066569"/>
                </a:lnTo>
                <a:close/>
                <a:moveTo>
                  <a:pt x="4641466" y="6066568"/>
                </a:moveTo>
                <a:lnTo>
                  <a:pt x="4516391" y="6182093"/>
                </a:lnTo>
                <a:lnTo>
                  <a:pt x="4516391" y="6184541"/>
                </a:lnTo>
                <a:lnTo>
                  <a:pt x="4401593" y="6078507"/>
                </a:lnTo>
                <a:lnTo>
                  <a:pt x="4340947" y="6078507"/>
                </a:lnTo>
                <a:lnTo>
                  <a:pt x="4516393" y="6240555"/>
                </a:lnTo>
                <a:lnTo>
                  <a:pt x="4516393" y="6238108"/>
                </a:lnTo>
                <a:lnTo>
                  <a:pt x="4702112" y="6066569"/>
                </a:lnTo>
                <a:close/>
                <a:moveTo>
                  <a:pt x="4516391" y="6066569"/>
                </a:moveTo>
                <a:lnTo>
                  <a:pt x="4516391" y="6078507"/>
                </a:lnTo>
                <a:lnTo>
                  <a:pt x="4458157" y="6078507"/>
                </a:lnTo>
                <a:lnTo>
                  <a:pt x="4516393" y="6132295"/>
                </a:lnTo>
                <a:lnTo>
                  <a:pt x="4516391" y="6129847"/>
                </a:lnTo>
                <a:lnTo>
                  <a:pt x="4584902" y="6066568"/>
                </a:lnTo>
                <a:close/>
                <a:moveTo>
                  <a:pt x="1067343" y="6067634"/>
                </a:moveTo>
                <a:lnTo>
                  <a:pt x="1221181" y="6209725"/>
                </a:lnTo>
                <a:lnTo>
                  <a:pt x="1221181" y="6215567"/>
                </a:lnTo>
                <a:lnTo>
                  <a:pt x="1224343" y="6212646"/>
                </a:lnTo>
                <a:lnTo>
                  <a:pt x="1226095" y="6214265"/>
                </a:lnTo>
                <a:lnTo>
                  <a:pt x="1226095" y="6211027"/>
                </a:lnTo>
                <a:lnTo>
                  <a:pt x="1364698" y="6083008"/>
                </a:lnTo>
                <a:lnTo>
                  <a:pt x="1304052" y="6083008"/>
                </a:lnTo>
                <a:lnTo>
                  <a:pt x="1224343" y="6156631"/>
                </a:lnTo>
                <a:lnTo>
                  <a:pt x="1127988" y="6067634"/>
                </a:lnTo>
                <a:close/>
                <a:moveTo>
                  <a:pt x="940317" y="6067634"/>
                </a:moveTo>
                <a:lnTo>
                  <a:pt x="1221181" y="6327051"/>
                </a:lnTo>
                <a:lnTo>
                  <a:pt x="1221180" y="6332893"/>
                </a:lnTo>
                <a:lnTo>
                  <a:pt x="1224343" y="6329972"/>
                </a:lnTo>
                <a:lnTo>
                  <a:pt x="1226095" y="6331591"/>
                </a:lnTo>
                <a:lnTo>
                  <a:pt x="1226095" y="6328354"/>
                </a:lnTo>
                <a:lnTo>
                  <a:pt x="1491724" y="6083008"/>
                </a:lnTo>
                <a:lnTo>
                  <a:pt x="1421262" y="6083008"/>
                </a:lnTo>
                <a:lnTo>
                  <a:pt x="1224342" y="6264891"/>
                </a:lnTo>
                <a:lnTo>
                  <a:pt x="1010778" y="6067634"/>
                </a:lnTo>
                <a:close/>
                <a:moveTo>
                  <a:pt x="838122" y="6067634"/>
                </a:moveTo>
                <a:lnTo>
                  <a:pt x="864797" y="6094637"/>
                </a:lnTo>
                <a:lnTo>
                  <a:pt x="717089" y="6236144"/>
                </a:lnTo>
                <a:lnTo>
                  <a:pt x="804664" y="6320042"/>
                </a:lnTo>
                <a:lnTo>
                  <a:pt x="927463" y="6206619"/>
                </a:lnTo>
                <a:lnTo>
                  <a:pt x="893414" y="6175172"/>
                </a:lnTo>
                <a:lnTo>
                  <a:pt x="806638" y="6255322"/>
                </a:lnTo>
                <a:lnTo>
                  <a:pt x="780166" y="6227529"/>
                </a:lnTo>
                <a:cubicBezTo>
                  <a:pt x="817451" y="6192232"/>
                  <a:pt x="854736" y="6156935"/>
                  <a:pt x="892021" y="6121639"/>
                </a:cubicBezTo>
                <a:lnTo>
                  <a:pt x="983571" y="6206199"/>
                </a:lnTo>
                <a:lnTo>
                  <a:pt x="832431" y="6346642"/>
                </a:lnTo>
                <a:lnTo>
                  <a:pt x="915409" y="6426137"/>
                </a:lnTo>
                <a:lnTo>
                  <a:pt x="1036965" y="6309684"/>
                </a:lnTo>
                <a:lnTo>
                  <a:pt x="1012343" y="6286942"/>
                </a:lnTo>
                <a:lnTo>
                  <a:pt x="922792" y="6369656"/>
                </a:lnTo>
                <a:lnTo>
                  <a:pt x="896320" y="6341861"/>
                </a:lnTo>
                <a:cubicBezTo>
                  <a:pt x="935167" y="6306298"/>
                  <a:pt x="974013" y="6270736"/>
                  <a:pt x="1012858" y="6235173"/>
                </a:cubicBezTo>
                <a:lnTo>
                  <a:pt x="1095093" y="6311129"/>
                </a:lnTo>
                <a:lnTo>
                  <a:pt x="943156" y="6452719"/>
                </a:lnTo>
                <a:lnTo>
                  <a:pt x="1094050" y="6593515"/>
                </a:lnTo>
                <a:lnTo>
                  <a:pt x="1011815" y="6669471"/>
                </a:lnTo>
                <a:lnTo>
                  <a:pt x="1005292" y="6662621"/>
                </a:lnTo>
                <a:cubicBezTo>
                  <a:pt x="1004992" y="6662936"/>
                  <a:pt x="1004692" y="6663251"/>
                  <a:pt x="1004392" y="6663566"/>
                </a:cubicBezTo>
                <a:lnTo>
                  <a:pt x="895276" y="6562782"/>
                </a:lnTo>
                <a:lnTo>
                  <a:pt x="921748" y="6534988"/>
                </a:lnTo>
                <a:lnTo>
                  <a:pt x="1011300" y="6617702"/>
                </a:lnTo>
                <a:lnTo>
                  <a:pt x="1036032" y="6594857"/>
                </a:lnTo>
                <a:lnTo>
                  <a:pt x="915409" y="6479301"/>
                </a:lnTo>
                <a:lnTo>
                  <a:pt x="832339" y="6558882"/>
                </a:lnTo>
                <a:lnTo>
                  <a:pt x="982529" y="6698445"/>
                </a:lnTo>
                <a:lnTo>
                  <a:pt x="890978" y="6783005"/>
                </a:lnTo>
                <a:lnTo>
                  <a:pt x="779123" y="6677115"/>
                </a:lnTo>
                <a:lnTo>
                  <a:pt x="805595" y="6649321"/>
                </a:lnTo>
                <a:lnTo>
                  <a:pt x="892372" y="6729472"/>
                </a:lnTo>
                <a:lnTo>
                  <a:pt x="926420" y="6698024"/>
                </a:lnTo>
                <a:lnTo>
                  <a:pt x="804574" y="6585482"/>
                </a:lnTo>
                <a:lnTo>
                  <a:pt x="717090" y="6669294"/>
                </a:lnTo>
                <a:lnTo>
                  <a:pt x="867864" y="6813738"/>
                </a:lnTo>
                <a:lnTo>
                  <a:pt x="845140" y="6836741"/>
                </a:lnTo>
                <a:lnTo>
                  <a:pt x="898988" y="6836741"/>
                </a:lnTo>
                <a:lnTo>
                  <a:pt x="1222932" y="6537532"/>
                </a:lnTo>
                <a:lnTo>
                  <a:pt x="1563522" y="6852115"/>
                </a:lnTo>
                <a:lnTo>
                  <a:pt x="1609154" y="6852115"/>
                </a:lnTo>
                <a:lnTo>
                  <a:pt x="1582478" y="6825111"/>
                </a:lnTo>
                <a:lnTo>
                  <a:pt x="1730186" y="6683605"/>
                </a:lnTo>
                <a:lnTo>
                  <a:pt x="1642610" y="6599707"/>
                </a:lnTo>
                <a:lnTo>
                  <a:pt x="1519812" y="6713130"/>
                </a:lnTo>
                <a:lnTo>
                  <a:pt x="1553859" y="6744577"/>
                </a:lnTo>
                <a:lnTo>
                  <a:pt x="1640637" y="6664426"/>
                </a:lnTo>
                <a:lnTo>
                  <a:pt x="1667110" y="6692221"/>
                </a:lnTo>
                <a:cubicBezTo>
                  <a:pt x="1629825" y="6727517"/>
                  <a:pt x="1592540" y="6762814"/>
                  <a:pt x="1555255" y="6798111"/>
                </a:cubicBezTo>
                <a:lnTo>
                  <a:pt x="1463704" y="6713550"/>
                </a:lnTo>
                <a:lnTo>
                  <a:pt x="1614845" y="6573107"/>
                </a:lnTo>
                <a:lnTo>
                  <a:pt x="1531864" y="6493612"/>
                </a:lnTo>
                <a:lnTo>
                  <a:pt x="1410309" y="6610064"/>
                </a:lnTo>
                <a:lnTo>
                  <a:pt x="1434933" y="6632807"/>
                </a:lnTo>
                <a:lnTo>
                  <a:pt x="1524484" y="6550093"/>
                </a:lnTo>
                <a:lnTo>
                  <a:pt x="1550955" y="6577888"/>
                </a:lnTo>
                <a:cubicBezTo>
                  <a:pt x="1512109" y="6613451"/>
                  <a:pt x="1473262" y="6649013"/>
                  <a:pt x="1434417" y="6684576"/>
                </a:cubicBezTo>
                <a:lnTo>
                  <a:pt x="1352182" y="6608621"/>
                </a:lnTo>
                <a:lnTo>
                  <a:pt x="1504117" y="6467029"/>
                </a:lnTo>
                <a:lnTo>
                  <a:pt x="1353226" y="6326234"/>
                </a:lnTo>
                <a:lnTo>
                  <a:pt x="1435460" y="6250278"/>
                </a:lnTo>
                <a:lnTo>
                  <a:pt x="1441984" y="6257127"/>
                </a:lnTo>
                <a:cubicBezTo>
                  <a:pt x="1442283" y="6256813"/>
                  <a:pt x="1442584" y="6256498"/>
                  <a:pt x="1442883" y="6256183"/>
                </a:cubicBezTo>
                <a:lnTo>
                  <a:pt x="1551999" y="6356967"/>
                </a:lnTo>
                <a:lnTo>
                  <a:pt x="1525526" y="6384761"/>
                </a:lnTo>
                <a:lnTo>
                  <a:pt x="1435975" y="6302047"/>
                </a:lnTo>
                <a:lnTo>
                  <a:pt x="1411243" y="6324891"/>
                </a:lnTo>
                <a:lnTo>
                  <a:pt x="1531865" y="6440448"/>
                </a:lnTo>
                <a:lnTo>
                  <a:pt x="1614934" y="6360866"/>
                </a:lnTo>
                <a:lnTo>
                  <a:pt x="1464747" y="6221303"/>
                </a:lnTo>
                <a:lnTo>
                  <a:pt x="1556298" y="6136743"/>
                </a:lnTo>
                <a:lnTo>
                  <a:pt x="1668153" y="6242634"/>
                </a:lnTo>
                <a:lnTo>
                  <a:pt x="1641680" y="6270428"/>
                </a:lnTo>
                <a:lnTo>
                  <a:pt x="1554903" y="6190277"/>
                </a:lnTo>
                <a:lnTo>
                  <a:pt x="1520856" y="6221725"/>
                </a:lnTo>
                <a:lnTo>
                  <a:pt x="1642701" y="6334267"/>
                </a:lnTo>
                <a:lnTo>
                  <a:pt x="1730186" y="6250455"/>
                </a:lnTo>
                <a:lnTo>
                  <a:pt x="1579411" y="6106010"/>
                </a:lnTo>
                <a:lnTo>
                  <a:pt x="1602135" y="6083008"/>
                </a:lnTo>
                <a:lnTo>
                  <a:pt x="1548288" y="6083008"/>
                </a:lnTo>
                <a:lnTo>
                  <a:pt x="1224342" y="6382217"/>
                </a:lnTo>
                <a:lnTo>
                  <a:pt x="883752" y="6067634"/>
                </a:lnTo>
                <a:close/>
                <a:moveTo>
                  <a:pt x="650727" y="6067634"/>
                </a:moveTo>
                <a:lnTo>
                  <a:pt x="688655" y="6104985"/>
                </a:lnTo>
                <a:lnTo>
                  <a:pt x="726584" y="6067634"/>
                </a:lnTo>
                <a:close/>
                <a:moveTo>
                  <a:pt x="499146" y="6067634"/>
                </a:moveTo>
                <a:lnTo>
                  <a:pt x="129835" y="6408745"/>
                </a:lnTo>
                <a:lnTo>
                  <a:pt x="129835" y="6411191"/>
                </a:lnTo>
                <a:lnTo>
                  <a:pt x="8734" y="6299338"/>
                </a:lnTo>
                <a:lnTo>
                  <a:pt x="8813" y="6356112"/>
                </a:lnTo>
                <a:lnTo>
                  <a:pt x="118497" y="6464126"/>
                </a:lnTo>
                <a:lnTo>
                  <a:pt x="9113" y="6571843"/>
                </a:lnTo>
                <a:lnTo>
                  <a:pt x="9178" y="6619012"/>
                </a:lnTo>
                <a:lnTo>
                  <a:pt x="129835" y="6507569"/>
                </a:lnTo>
                <a:lnTo>
                  <a:pt x="129836" y="6505122"/>
                </a:lnTo>
                <a:lnTo>
                  <a:pt x="488870" y="6836741"/>
                </a:lnTo>
                <a:lnTo>
                  <a:pt x="538621" y="6836741"/>
                </a:lnTo>
                <a:lnTo>
                  <a:pt x="513430" y="6811238"/>
                </a:lnTo>
                <a:lnTo>
                  <a:pt x="661595" y="6669295"/>
                </a:lnTo>
                <a:lnTo>
                  <a:pt x="574461" y="6585818"/>
                </a:lnTo>
                <a:lnTo>
                  <a:pt x="453094" y="6697916"/>
                </a:lnTo>
                <a:lnTo>
                  <a:pt x="487143" y="6729365"/>
                </a:lnTo>
                <a:cubicBezTo>
                  <a:pt x="516068" y="6702647"/>
                  <a:pt x="544994" y="6675931"/>
                  <a:pt x="573920" y="6649215"/>
                </a:cubicBezTo>
                <a:lnTo>
                  <a:pt x="600391" y="6677008"/>
                </a:lnTo>
                <a:cubicBezTo>
                  <a:pt x="563106" y="6712306"/>
                  <a:pt x="525821" y="6747601"/>
                  <a:pt x="488536" y="6782897"/>
                </a:cubicBezTo>
                <a:lnTo>
                  <a:pt x="396987" y="6698337"/>
                </a:lnTo>
                <a:cubicBezTo>
                  <a:pt x="446889" y="6651965"/>
                  <a:pt x="496792" y="6605591"/>
                  <a:pt x="546695" y="6559218"/>
                </a:cubicBezTo>
                <a:lnTo>
                  <a:pt x="463274" y="6479301"/>
                </a:lnTo>
                <a:lnTo>
                  <a:pt x="343117" y="6594413"/>
                </a:lnTo>
                <a:lnTo>
                  <a:pt x="368215" y="6617593"/>
                </a:lnTo>
                <a:lnTo>
                  <a:pt x="457766" y="6534880"/>
                </a:lnTo>
                <a:lnTo>
                  <a:pt x="484238" y="6562675"/>
                </a:lnTo>
                <a:cubicBezTo>
                  <a:pt x="445392" y="6598238"/>
                  <a:pt x="406545" y="6633801"/>
                  <a:pt x="367698" y="6669363"/>
                </a:cubicBezTo>
                <a:lnTo>
                  <a:pt x="285464" y="6593408"/>
                </a:lnTo>
                <a:cubicBezTo>
                  <a:pt x="335485" y="6546511"/>
                  <a:pt x="385507" y="6499615"/>
                  <a:pt x="435528" y="6452719"/>
                </a:cubicBezTo>
                <a:lnTo>
                  <a:pt x="286508" y="6311236"/>
                </a:lnTo>
                <a:lnTo>
                  <a:pt x="368742" y="6235280"/>
                </a:lnTo>
                <a:lnTo>
                  <a:pt x="485281" y="6341968"/>
                </a:lnTo>
                <a:lnTo>
                  <a:pt x="458808" y="6369764"/>
                </a:lnTo>
                <a:lnTo>
                  <a:pt x="369257" y="6287049"/>
                </a:lnTo>
                <a:lnTo>
                  <a:pt x="343207" y="6311111"/>
                </a:lnTo>
                <a:lnTo>
                  <a:pt x="463275" y="6426137"/>
                </a:lnTo>
                <a:lnTo>
                  <a:pt x="547629" y="6345324"/>
                </a:lnTo>
                <a:lnTo>
                  <a:pt x="398030" y="6206306"/>
                </a:lnTo>
                <a:lnTo>
                  <a:pt x="489580" y="6121746"/>
                </a:lnTo>
                <a:lnTo>
                  <a:pt x="601435" y="6227635"/>
                </a:lnTo>
                <a:lnTo>
                  <a:pt x="574964" y="6255430"/>
                </a:lnTo>
                <a:lnTo>
                  <a:pt x="488186" y="6175280"/>
                </a:lnTo>
                <a:lnTo>
                  <a:pt x="454138" y="6206727"/>
                </a:lnTo>
                <a:lnTo>
                  <a:pt x="575394" y="6318725"/>
                </a:lnTo>
                <a:lnTo>
                  <a:pt x="661595" y="6236144"/>
                </a:lnTo>
                <a:lnTo>
                  <a:pt x="516494" y="6097136"/>
                </a:lnTo>
                <a:lnTo>
                  <a:pt x="543478" y="6069823"/>
                </a:lnTo>
                <a:lnTo>
                  <a:pt x="689342" y="6209563"/>
                </a:lnTo>
                <a:lnTo>
                  <a:pt x="837492" y="6067634"/>
                </a:lnTo>
                <a:lnTo>
                  <a:pt x="769191" y="6067634"/>
                </a:lnTo>
                <a:lnTo>
                  <a:pt x="688655" y="6146944"/>
                </a:lnTo>
                <a:lnTo>
                  <a:pt x="608119" y="6067634"/>
                </a:lnTo>
                <a:close/>
                <a:moveTo>
                  <a:pt x="372119" y="6067634"/>
                </a:moveTo>
                <a:lnTo>
                  <a:pt x="129835" y="6291418"/>
                </a:lnTo>
                <a:lnTo>
                  <a:pt x="129834" y="6293866"/>
                </a:lnTo>
                <a:lnTo>
                  <a:pt x="8571" y="6181862"/>
                </a:lnTo>
                <a:lnTo>
                  <a:pt x="8662" y="6247026"/>
                </a:lnTo>
                <a:lnTo>
                  <a:pt x="129836" y="6358947"/>
                </a:lnTo>
                <a:lnTo>
                  <a:pt x="129835" y="6356499"/>
                </a:lnTo>
                <a:lnTo>
                  <a:pt x="442581" y="6067634"/>
                </a:lnTo>
                <a:close/>
                <a:moveTo>
                  <a:pt x="254909" y="6067634"/>
                </a:moveTo>
                <a:lnTo>
                  <a:pt x="129835" y="6183158"/>
                </a:lnTo>
                <a:lnTo>
                  <a:pt x="129835" y="6185606"/>
                </a:lnTo>
                <a:lnTo>
                  <a:pt x="15036" y="6079573"/>
                </a:lnTo>
                <a:lnTo>
                  <a:pt x="8429" y="6079573"/>
                </a:lnTo>
                <a:lnTo>
                  <a:pt x="8498" y="6129549"/>
                </a:lnTo>
                <a:lnTo>
                  <a:pt x="129836" y="6241621"/>
                </a:lnTo>
                <a:lnTo>
                  <a:pt x="129835" y="6239173"/>
                </a:lnTo>
                <a:lnTo>
                  <a:pt x="315555" y="6067634"/>
                </a:lnTo>
                <a:close/>
                <a:moveTo>
                  <a:pt x="129835" y="6067634"/>
                </a:moveTo>
                <a:lnTo>
                  <a:pt x="129835" y="6079573"/>
                </a:lnTo>
                <a:lnTo>
                  <a:pt x="71600" y="6079573"/>
                </a:lnTo>
                <a:lnTo>
                  <a:pt x="129835" y="6133361"/>
                </a:lnTo>
                <a:lnTo>
                  <a:pt x="129835" y="6130912"/>
                </a:lnTo>
                <a:lnTo>
                  <a:pt x="198345" y="6067634"/>
                </a:lnTo>
                <a:close/>
                <a:moveTo>
                  <a:pt x="12175087" y="6039288"/>
                </a:moveTo>
                <a:lnTo>
                  <a:pt x="12148780" y="6063588"/>
                </a:lnTo>
                <a:lnTo>
                  <a:pt x="12175087" y="6063588"/>
                </a:lnTo>
                <a:close/>
                <a:moveTo>
                  <a:pt x="10520007" y="6038175"/>
                </a:moveTo>
                <a:lnTo>
                  <a:pt x="10482079" y="6075526"/>
                </a:lnTo>
                <a:lnTo>
                  <a:pt x="10557936" y="6075526"/>
                </a:lnTo>
                <a:close/>
                <a:moveTo>
                  <a:pt x="9987483" y="6035853"/>
                </a:moveTo>
                <a:lnTo>
                  <a:pt x="9984320" y="6038775"/>
                </a:lnTo>
                <a:lnTo>
                  <a:pt x="9982569" y="6037156"/>
                </a:lnTo>
                <a:lnTo>
                  <a:pt x="9982569" y="6040392"/>
                </a:lnTo>
                <a:lnTo>
                  <a:pt x="9961176" y="6060152"/>
                </a:lnTo>
                <a:lnTo>
                  <a:pt x="9982569" y="6060152"/>
                </a:lnTo>
                <a:lnTo>
                  <a:pt x="9982568" y="6065518"/>
                </a:lnTo>
                <a:lnTo>
                  <a:pt x="9947033" y="6065518"/>
                </a:lnTo>
                <a:lnTo>
                  <a:pt x="9983660" y="6099349"/>
                </a:lnTo>
                <a:lnTo>
                  <a:pt x="9983661" y="6105192"/>
                </a:lnTo>
                <a:lnTo>
                  <a:pt x="9986823" y="6102270"/>
                </a:lnTo>
                <a:lnTo>
                  <a:pt x="9988575" y="6103888"/>
                </a:lnTo>
                <a:lnTo>
                  <a:pt x="9988575" y="6100652"/>
                </a:lnTo>
                <a:lnTo>
                  <a:pt x="10009968" y="6080892"/>
                </a:lnTo>
                <a:lnTo>
                  <a:pt x="9988575" y="6080892"/>
                </a:lnTo>
                <a:lnTo>
                  <a:pt x="9988575" y="6075526"/>
                </a:lnTo>
                <a:lnTo>
                  <a:pt x="10024111" y="6075526"/>
                </a:lnTo>
                <a:lnTo>
                  <a:pt x="9987484" y="6041696"/>
                </a:lnTo>
                <a:close/>
                <a:moveTo>
                  <a:pt x="6144084" y="6039225"/>
                </a:moveTo>
                <a:lnTo>
                  <a:pt x="6106156" y="6076577"/>
                </a:lnTo>
                <a:lnTo>
                  <a:pt x="6182012" y="6076577"/>
                </a:lnTo>
                <a:close/>
                <a:moveTo>
                  <a:pt x="8332403" y="6034739"/>
                </a:moveTo>
                <a:lnTo>
                  <a:pt x="8294476" y="6072091"/>
                </a:lnTo>
                <a:lnTo>
                  <a:pt x="8370331" y="6072091"/>
                </a:lnTo>
                <a:close/>
                <a:moveTo>
                  <a:pt x="3412607" y="6041404"/>
                </a:moveTo>
                <a:lnTo>
                  <a:pt x="3386300" y="6065704"/>
                </a:lnTo>
                <a:lnTo>
                  <a:pt x="3412607" y="6065704"/>
                </a:lnTo>
                <a:close/>
                <a:moveTo>
                  <a:pt x="11636184" y="6029852"/>
                </a:moveTo>
                <a:lnTo>
                  <a:pt x="11601927" y="6063588"/>
                </a:lnTo>
                <a:lnTo>
                  <a:pt x="11670442" y="6063588"/>
                </a:lnTo>
                <a:close/>
                <a:moveTo>
                  <a:pt x="5611559" y="6036904"/>
                </a:moveTo>
                <a:lnTo>
                  <a:pt x="5608397" y="6039825"/>
                </a:lnTo>
                <a:lnTo>
                  <a:pt x="5606645" y="6038207"/>
                </a:lnTo>
                <a:lnTo>
                  <a:pt x="5606645" y="6041443"/>
                </a:lnTo>
                <a:lnTo>
                  <a:pt x="5585252" y="6061203"/>
                </a:lnTo>
                <a:lnTo>
                  <a:pt x="5606645" y="6061203"/>
                </a:lnTo>
                <a:lnTo>
                  <a:pt x="5606645" y="6066569"/>
                </a:lnTo>
                <a:lnTo>
                  <a:pt x="5571110" y="6066569"/>
                </a:lnTo>
                <a:lnTo>
                  <a:pt x="5607737" y="6100399"/>
                </a:lnTo>
                <a:lnTo>
                  <a:pt x="5607736" y="6106242"/>
                </a:lnTo>
                <a:lnTo>
                  <a:pt x="5610899" y="6103321"/>
                </a:lnTo>
                <a:lnTo>
                  <a:pt x="5612652" y="6104938"/>
                </a:lnTo>
                <a:lnTo>
                  <a:pt x="5612652" y="6101702"/>
                </a:lnTo>
                <a:lnTo>
                  <a:pt x="5634044" y="6081943"/>
                </a:lnTo>
                <a:lnTo>
                  <a:pt x="5612652" y="6081942"/>
                </a:lnTo>
                <a:lnTo>
                  <a:pt x="5612652" y="6076577"/>
                </a:lnTo>
                <a:lnTo>
                  <a:pt x="5648187" y="6076577"/>
                </a:lnTo>
                <a:lnTo>
                  <a:pt x="5611560" y="6042747"/>
                </a:lnTo>
                <a:close/>
                <a:moveTo>
                  <a:pt x="7794963" y="6033721"/>
                </a:moveTo>
                <a:lnTo>
                  <a:pt x="7794963" y="6044218"/>
                </a:lnTo>
                <a:lnTo>
                  <a:pt x="7772856" y="6064639"/>
                </a:lnTo>
                <a:lnTo>
                  <a:pt x="7794963" y="6064638"/>
                </a:lnTo>
                <a:lnTo>
                  <a:pt x="7794963" y="6070004"/>
                </a:lnTo>
                <a:lnTo>
                  <a:pt x="7758714" y="6070004"/>
                </a:lnTo>
                <a:lnTo>
                  <a:pt x="7800255" y="6108374"/>
                </a:lnTo>
                <a:lnTo>
                  <a:pt x="7800255" y="6097875"/>
                </a:lnTo>
                <a:lnTo>
                  <a:pt x="7822364" y="6077456"/>
                </a:lnTo>
                <a:lnTo>
                  <a:pt x="7800256" y="6077456"/>
                </a:lnTo>
                <a:lnTo>
                  <a:pt x="7800255" y="6072091"/>
                </a:lnTo>
                <a:lnTo>
                  <a:pt x="7836506" y="6072091"/>
                </a:lnTo>
                <a:close/>
                <a:moveTo>
                  <a:pt x="1757527" y="6040291"/>
                </a:moveTo>
                <a:lnTo>
                  <a:pt x="1719600" y="6077642"/>
                </a:lnTo>
                <a:lnTo>
                  <a:pt x="1795456" y="6077643"/>
                </a:lnTo>
                <a:close/>
                <a:moveTo>
                  <a:pt x="3956480" y="6035790"/>
                </a:moveTo>
                <a:lnTo>
                  <a:pt x="3918552" y="6073141"/>
                </a:lnTo>
                <a:lnTo>
                  <a:pt x="3994408" y="6073141"/>
                </a:lnTo>
                <a:close/>
                <a:moveTo>
                  <a:pt x="7260261" y="6030903"/>
                </a:moveTo>
                <a:lnTo>
                  <a:pt x="7226003" y="6064638"/>
                </a:lnTo>
                <a:lnTo>
                  <a:pt x="7294518" y="6064639"/>
                </a:lnTo>
                <a:close/>
                <a:moveTo>
                  <a:pt x="1225004" y="6037969"/>
                </a:moveTo>
                <a:lnTo>
                  <a:pt x="1221840" y="6040891"/>
                </a:lnTo>
                <a:lnTo>
                  <a:pt x="1220089" y="6039273"/>
                </a:lnTo>
                <a:lnTo>
                  <a:pt x="1220088" y="6042509"/>
                </a:lnTo>
                <a:lnTo>
                  <a:pt x="1198696" y="6062268"/>
                </a:lnTo>
                <a:lnTo>
                  <a:pt x="1220089" y="6062269"/>
                </a:lnTo>
                <a:lnTo>
                  <a:pt x="1220088" y="6067634"/>
                </a:lnTo>
                <a:lnTo>
                  <a:pt x="1184553" y="6067634"/>
                </a:lnTo>
                <a:lnTo>
                  <a:pt x="1221180" y="6101465"/>
                </a:lnTo>
                <a:lnTo>
                  <a:pt x="1221180" y="6107308"/>
                </a:lnTo>
                <a:lnTo>
                  <a:pt x="1224342" y="6104386"/>
                </a:lnTo>
                <a:lnTo>
                  <a:pt x="1226095" y="6106004"/>
                </a:lnTo>
                <a:lnTo>
                  <a:pt x="1226095" y="6102768"/>
                </a:lnTo>
                <a:lnTo>
                  <a:pt x="1247488" y="6083008"/>
                </a:lnTo>
                <a:lnTo>
                  <a:pt x="1226095" y="6083008"/>
                </a:lnTo>
                <a:lnTo>
                  <a:pt x="1226095" y="6077642"/>
                </a:lnTo>
                <a:lnTo>
                  <a:pt x="1261630" y="6077642"/>
                </a:lnTo>
                <a:lnTo>
                  <a:pt x="1225003" y="6043812"/>
                </a:lnTo>
                <a:close/>
                <a:moveTo>
                  <a:pt x="9448581" y="6026416"/>
                </a:moveTo>
                <a:lnTo>
                  <a:pt x="9414323" y="6060153"/>
                </a:lnTo>
                <a:lnTo>
                  <a:pt x="9482838" y="6060152"/>
                </a:lnTo>
                <a:close/>
                <a:moveTo>
                  <a:pt x="3419040" y="6034771"/>
                </a:moveTo>
                <a:lnTo>
                  <a:pt x="3419040" y="6073141"/>
                </a:lnTo>
                <a:lnTo>
                  <a:pt x="3460583" y="6073142"/>
                </a:lnTo>
                <a:close/>
                <a:moveTo>
                  <a:pt x="2873704" y="6031968"/>
                </a:moveTo>
                <a:lnTo>
                  <a:pt x="2839447" y="6065704"/>
                </a:lnTo>
                <a:lnTo>
                  <a:pt x="2907962" y="6065704"/>
                </a:lnTo>
                <a:close/>
                <a:moveTo>
                  <a:pt x="5072658" y="6027467"/>
                </a:moveTo>
                <a:lnTo>
                  <a:pt x="5038400" y="6061203"/>
                </a:lnTo>
                <a:lnTo>
                  <a:pt x="5106915" y="6061203"/>
                </a:lnTo>
                <a:close/>
                <a:moveTo>
                  <a:pt x="686100" y="6028533"/>
                </a:moveTo>
                <a:lnTo>
                  <a:pt x="651843" y="6062269"/>
                </a:lnTo>
                <a:lnTo>
                  <a:pt x="720358" y="6062269"/>
                </a:lnTo>
                <a:close/>
                <a:moveTo>
                  <a:pt x="11078827" y="6009800"/>
                </a:moveTo>
                <a:lnTo>
                  <a:pt x="11078827" y="6012249"/>
                </a:lnTo>
                <a:lnTo>
                  <a:pt x="11010316" y="6075526"/>
                </a:lnTo>
                <a:lnTo>
                  <a:pt x="11078828" y="6075526"/>
                </a:lnTo>
                <a:lnTo>
                  <a:pt x="11078828" y="6063588"/>
                </a:lnTo>
                <a:lnTo>
                  <a:pt x="11137063" y="6063588"/>
                </a:lnTo>
                <a:close/>
                <a:moveTo>
                  <a:pt x="6702904" y="6010850"/>
                </a:moveTo>
                <a:lnTo>
                  <a:pt x="6702904" y="6013299"/>
                </a:lnTo>
                <a:lnTo>
                  <a:pt x="6634393" y="6076577"/>
                </a:lnTo>
                <a:lnTo>
                  <a:pt x="6702904" y="6076577"/>
                </a:lnTo>
                <a:lnTo>
                  <a:pt x="6702904" y="6064638"/>
                </a:lnTo>
                <a:lnTo>
                  <a:pt x="6761139" y="6064638"/>
                </a:lnTo>
                <a:close/>
                <a:moveTo>
                  <a:pt x="8891223" y="6006364"/>
                </a:moveTo>
                <a:lnTo>
                  <a:pt x="8891223" y="6008813"/>
                </a:lnTo>
                <a:lnTo>
                  <a:pt x="8822713" y="6072091"/>
                </a:lnTo>
                <a:lnTo>
                  <a:pt x="8891223" y="6072091"/>
                </a:lnTo>
                <a:lnTo>
                  <a:pt x="8891223" y="6060152"/>
                </a:lnTo>
                <a:lnTo>
                  <a:pt x="8949458" y="6060153"/>
                </a:lnTo>
                <a:close/>
                <a:moveTo>
                  <a:pt x="2316347" y="6011916"/>
                </a:moveTo>
                <a:lnTo>
                  <a:pt x="2316347" y="6014365"/>
                </a:lnTo>
                <a:lnTo>
                  <a:pt x="2247836" y="6077642"/>
                </a:lnTo>
                <a:lnTo>
                  <a:pt x="2316348" y="6077642"/>
                </a:lnTo>
                <a:lnTo>
                  <a:pt x="2316348" y="6065704"/>
                </a:lnTo>
                <a:lnTo>
                  <a:pt x="2374583" y="6065704"/>
                </a:lnTo>
                <a:close/>
                <a:moveTo>
                  <a:pt x="4515300" y="6007415"/>
                </a:moveTo>
                <a:lnTo>
                  <a:pt x="4515300" y="6009864"/>
                </a:lnTo>
                <a:lnTo>
                  <a:pt x="4446789" y="6073141"/>
                </a:lnTo>
                <a:lnTo>
                  <a:pt x="4515300" y="6073142"/>
                </a:lnTo>
                <a:lnTo>
                  <a:pt x="4515300" y="6061203"/>
                </a:lnTo>
                <a:lnTo>
                  <a:pt x="4573535" y="6061203"/>
                </a:lnTo>
                <a:close/>
                <a:moveTo>
                  <a:pt x="128743" y="6008480"/>
                </a:moveTo>
                <a:lnTo>
                  <a:pt x="128743" y="6010929"/>
                </a:lnTo>
                <a:lnTo>
                  <a:pt x="60233" y="6074207"/>
                </a:lnTo>
                <a:lnTo>
                  <a:pt x="128743" y="6074207"/>
                </a:lnTo>
                <a:lnTo>
                  <a:pt x="128744" y="6062269"/>
                </a:lnTo>
                <a:lnTo>
                  <a:pt x="186978" y="6062269"/>
                </a:lnTo>
                <a:close/>
                <a:moveTo>
                  <a:pt x="12175087" y="5931028"/>
                </a:moveTo>
                <a:lnTo>
                  <a:pt x="12031570" y="6063588"/>
                </a:lnTo>
                <a:lnTo>
                  <a:pt x="12092216" y="6063588"/>
                </a:lnTo>
                <a:lnTo>
                  <a:pt x="12175087" y="5987044"/>
                </a:lnTo>
                <a:close/>
                <a:moveTo>
                  <a:pt x="9987484" y="5927594"/>
                </a:moveTo>
                <a:lnTo>
                  <a:pt x="9984321" y="5930514"/>
                </a:lnTo>
                <a:lnTo>
                  <a:pt x="9982569" y="5928895"/>
                </a:lnTo>
                <a:lnTo>
                  <a:pt x="9982569" y="5932133"/>
                </a:lnTo>
                <a:lnTo>
                  <a:pt x="9843966" y="6060153"/>
                </a:lnTo>
                <a:lnTo>
                  <a:pt x="9904612" y="6060152"/>
                </a:lnTo>
                <a:lnTo>
                  <a:pt x="9984320" y="5986529"/>
                </a:lnTo>
                <a:lnTo>
                  <a:pt x="10080674" y="6075526"/>
                </a:lnTo>
                <a:lnTo>
                  <a:pt x="10141321" y="6075526"/>
                </a:lnTo>
                <a:lnTo>
                  <a:pt x="9987483" y="5933436"/>
                </a:lnTo>
                <a:close/>
                <a:moveTo>
                  <a:pt x="11638334" y="5922723"/>
                </a:moveTo>
                <a:lnTo>
                  <a:pt x="11491296" y="6063588"/>
                </a:lnTo>
                <a:lnTo>
                  <a:pt x="11559320" y="6063588"/>
                </a:lnTo>
                <a:lnTo>
                  <a:pt x="11636184" y="5987894"/>
                </a:lnTo>
                <a:lnTo>
                  <a:pt x="11713049" y="6063588"/>
                </a:lnTo>
                <a:lnTo>
                  <a:pt x="11785374" y="6063588"/>
                </a:lnTo>
                <a:close/>
                <a:moveTo>
                  <a:pt x="3412607" y="5933144"/>
                </a:moveTo>
                <a:lnTo>
                  <a:pt x="3269089" y="6065704"/>
                </a:lnTo>
                <a:lnTo>
                  <a:pt x="3329736" y="6065704"/>
                </a:lnTo>
                <a:lnTo>
                  <a:pt x="3412607" y="5989160"/>
                </a:lnTo>
                <a:close/>
                <a:moveTo>
                  <a:pt x="5611560" y="5928645"/>
                </a:moveTo>
                <a:lnTo>
                  <a:pt x="5608398" y="5931565"/>
                </a:lnTo>
                <a:lnTo>
                  <a:pt x="5606644" y="5929946"/>
                </a:lnTo>
                <a:lnTo>
                  <a:pt x="5606645" y="5933184"/>
                </a:lnTo>
                <a:lnTo>
                  <a:pt x="5468042" y="6061203"/>
                </a:lnTo>
                <a:lnTo>
                  <a:pt x="5528688" y="6061203"/>
                </a:lnTo>
                <a:lnTo>
                  <a:pt x="5608397" y="5987580"/>
                </a:lnTo>
                <a:lnTo>
                  <a:pt x="5704751" y="6076577"/>
                </a:lnTo>
                <a:lnTo>
                  <a:pt x="5765397" y="6076577"/>
                </a:lnTo>
                <a:lnTo>
                  <a:pt x="5611560" y="5934487"/>
                </a:lnTo>
                <a:close/>
                <a:moveTo>
                  <a:pt x="7794963" y="5925460"/>
                </a:moveTo>
                <a:lnTo>
                  <a:pt x="7794963" y="5935958"/>
                </a:lnTo>
                <a:lnTo>
                  <a:pt x="7655646" y="6064638"/>
                </a:lnTo>
                <a:lnTo>
                  <a:pt x="7716292" y="6064639"/>
                </a:lnTo>
                <a:lnTo>
                  <a:pt x="7799164" y="5988095"/>
                </a:lnTo>
                <a:lnTo>
                  <a:pt x="7799162" y="5985355"/>
                </a:lnTo>
                <a:lnTo>
                  <a:pt x="7893070" y="6072091"/>
                </a:lnTo>
                <a:lnTo>
                  <a:pt x="7953716" y="6072091"/>
                </a:lnTo>
                <a:close/>
                <a:moveTo>
                  <a:pt x="7262411" y="5923774"/>
                </a:moveTo>
                <a:lnTo>
                  <a:pt x="7115371" y="6064639"/>
                </a:lnTo>
                <a:lnTo>
                  <a:pt x="7183397" y="6064639"/>
                </a:lnTo>
                <a:lnTo>
                  <a:pt x="7260261" y="5988944"/>
                </a:lnTo>
                <a:lnTo>
                  <a:pt x="7337125" y="6064639"/>
                </a:lnTo>
                <a:lnTo>
                  <a:pt x="7409451" y="6064639"/>
                </a:lnTo>
                <a:close/>
                <a:moveTo>
                  <a:pt x="9450730" y="5919287"/>
                </a:moveTo>
                <a:lnTo>
                  <a:pt x="9303691" y="6060152"/>
                </a:lnTo>
                <a:lnTo>
                  <a:pt x="9371716" y="6060152"/>
                </a:lnTo>
                <a:lnTo>
                  <a:pt x="9448580" y="5984458"/>
                </a:lnTo>
                <a:lnTo>
                  <a:pt x="9525445" y="6060152"/>
                </a:lnTo>
                <a:lnTo>
                  <a:pt x="9597769" y="6060152"/>
                </a:lnTo>
                <a:close/>
                <a:moveTo>
                  <a:pt x="1225004" y="5929710"/>
                </a:moveTo>
                <a:lnTo>
                  <a:pt x="1221841" y="5932631"/>
                </a:lnTo>
                <a:lnTo>
                  <a:pt x="1220088" y="5931011"/>
                </a:lnTo>
                <a:lnTo>
                  <a:pt x="1220089" y="5934249"/>
                </a:lnTo>
                <a:lnTo>
                  <a:pt x="1081486" y="6062269"/>
                </a:lnTo>
                <a:lnTo>
                  <a:pt x="1142132" y="6062268"/>
                </a:lnTo>
                <a:lnTo>
                  <a:pt x="1221840" y="5988646"/>
                </a:lnTo>
                <a:lnTo>
                  <a:pt x="1318194" y="6077642"/>
                </a:lnTo>
                <a:lnTo>
                  <a:pt x="1378841" y="6077643"/>
                </a:lnTo>
                <a:lnTo>
                  <a:pt x="1225004" y="5935552"/>
                </a:lnTo>
                <a:close/>
                <a:moveTo>
                  <a:pt x="3419040" y="5926510"/>
                </a:moveTo>
                <a:lnTo>
                  <a:pt x="3419040" y="5982526"/>
                </a:lnTo>
                <a:lnTo>
                  <a:pt x="3517147" y="6073142"/>
                </a:lnTo>
                <a:lnTo>
                  <a:pt x="3577793" y="6073141"/>
                </a:lnTo>
                <a:close/>
                <a:moveTo>
                  <a:pt x="2875854" y="5924839"/>
                </a:moveTo>
                <a:lnTo>
                  <a:pt x="2728816" y="6065704"/>
                </a:lnTo>
                <a:lnTo>
                  <a:pt x="2796840" y="6065704"/>
                </a:lnTo>
                <a:lnTo>
                  <a:pt x="2873704" y="5990010"/>
                </a:lnTo>
                <a:lnTo>
                  <a:pt x="2950569" y="6065704"/>
                </a:lnTo>
                <a:lnTo>
                  <a:pt x="3022894" y="6065704"/>
                </a:lnTo>
                <a:close/>
                <a:moveTo>
                  <a:pt x="5074807" y="5920338"/>
                </a:moveTo>
                <a:lnTo>
                  <a:pt x="4927768" y="6061203"/>
                </a:lnTo>
                <a:lnTo>
                  <a:pt x="4995793" y="6061203"/>
                </a:lnTo>
                <a:lnTo>
                  <a:pt x="5072656" y="5985509"/>
                </a:lnTo>
                <a:lnTo>
                  <a:pt x="5149522" y="6061203"/>
                </a:lnTo>
                <a:lnTo>
                  <a:pt x="5221846" y="6061203"/>
                </a:lnTo>
                <a:close/>
                <a:moveTo>
                  <a:pt x="688250" y="5921403"/>
                </a:moveTo>
                <a:lnTo>
                  <a:pt x="541211" y="6062268"/>
                </a:lnTo>
                <a:lnTo>
                  <a:pt x="609236" y="6062268"/>
                </a:lnTo>
                <a:lnTo>
                  <a:pt x="686100" y="5986574"/>
                </a:lnTo>
                <a:lnTo>
                  <a:pt x="762965" y="6062268"/>
                </a:lnTo>
                <a:lnTo>
                  <a:pt x="835289" y="6062268"/>
                </a:lnTo>
                <a:close/>
                <a:moveTo>
                  <a:pt x="11078827" y="5901540"/>
                </a:moveTo>
                <a:lnTo>
                  <a:pt x="11078827" y="5903988"/>
                </a:lnTo>
                <a:lnTo>
                  <a:pt x="10893106" y="6075526"/>
                </a:lnTo>
                <a:lnTo>
                  <a:pt x="10953753" y="6075526"/>
                </a:lnTo>
                <a:lnTo>
                  <a:pt x="11078828" y="5960003"/>
                </a:lnTo>
                <a:lnTo>
                  <a:pt x="11078828" y="5957555"/>
                </a:lnTo>
                <a:lnTo>
                  <a:pt x="11193627" y="6063588"/>
                </a:lnTo>
                <a:lnTo>
                  <a:pt x="11254273" y="6063588"/>
                </a:lnTo>
                <a:close/>
                <a:moveTo>
                  <a:pt x="6702903" y="5902590"/>
                </a:moveTo>
                <a:lnTo>
                  <a:pt x="6702903" y="5905038"/>
                </a:lnTo>
                <a:lnTo>
                  <a:pt x="6517183" y="6076577"/>
                </a:lnTo>
                <a:lnTo>
                  <a:pt x="6577829" y="6076577"/>
                </a:lnTo>
                <a:lnTo>
                  <a:pt x="6702904" y="5961053"/>
                </a:lnTo>
                <a:lnTo>
                  <a:pt x="6702904" y="5958605"/>
                </a:lnTo>
                <a:lnTo>
                  <a:pt x="6817703" y="6064639"/>
                </a:lnTo>
                <a:lnTo>
                  <a:pt x="6878349" y="6064639"/>
                </a:lnTo>
                <a:close/>
                <a:moveTo>
                  <a:pt x="8891223" y="5898104"/>
                </a:moveTo>
                <a:lnTo>
                  <a:pt x="8891223" y="5900552"/>
                </a:lnTo>
                <a:lnTo>
                  <a:pt x="8705503" y="6072091"/>
                </a:lnTo>
                <a:lnTo>
                  <a:pt x="8766149" y="6072091"/>
                </a:lnTo>
                <a:lnTo>
                  <a:pt x="8891223" y="5956567"/>
                </a:lnTo>
                <a:lnTo>
                  <a:pt x="8891224" y="5954119"/>
                </a:lnTo>
                <a:lnTo>
                  <a:pt x="9006022" y="6060152"/>
                </a:lnTo>
                <a:lnTo>
                  <a:pt x="9066668" y="6060152"/>
                </a:lnTo>
                <a:close/>
                <a:moveTo>
                  <a:pt x="2316347" y="5903656"/>
                </a:moveTo>
                <a:lnTo>
                  <a:pt x="2316347" y="5906104"/>
                </a:lnTo>
                <a:lnTo>
                  <a:pt x="2130626" y="6077642"/>
                </a:lnTo>
                <a:lnTo>
                  <a:pt x="2191272" y="6077643"/>
                </a:lnTo>
                <a:lnTo>
                  <a:pt x="2316348" y="5962119"/>
                </a:lnTo>
                <a:lnTo>
                  <a:pt x="2316348" y="5959671"/>
                </a:lnTo>
                <a:lnTo>
                  <a:pt x="2431147" y="6065704"/>
                </a:lnTo>
                <a:lnTo>
                  <a:pt x="2491793" y="6065704"/>
                </a:lnTo>
                <a:close/>
                <a:moveTo>
                  <a:pt x="4515300" y="5899154"/>
                </a:moveTo>
                <a:lnTo>
                  <a:pt x="4515300" y="5901602"/>
                </a:lnTo>
                <a:lnTo>
                  <a:pt x="4329579" y="6073142"/>
                </a:lnTo>
                <a:lnTo>
                  <a:pt x="4390225" y="6073141"/>
                </a:lnTo>
                <a:lnTo>
                  <a:pt x="4515300" y="5957618"/>
                </a:lnTo>
                <a:lnTo>
                  <a:pt x="4515300" y="5955170"/>
                </a:lnTo>
                <a:lnTo>
                  <a:pt x="4630099" y="6061203"/>
                </a:lnTo>
                <a:lnTo>
                  <a:pt x="4690745" y="6061203"/>
                </a:lnTo>
                <a:close/>
                <a:moveTo>
                  <a:pt x="128743" y="5900220"/>
                </a:moveTo>
                <a:lnTo>
                  <a:pt x="128743" y="5902668"/>
                </a:lnTo>
                <a:lnTo>
                  <a:pt x="8338" y="6013880"/>
                </a:lnTo>
                <a:lnTo>
                  <a:pt x="8415" y="6069823"/>
                </a:lnTo>
                <a:lnTo>
                  <a:pt x="128744" y="5958683"/>
                </a:lnTo>
                <a:lnTo>
                  <a:pt x="128743" y="5956235"/>
                </a:lnTo>
                <a:lnTo>
                  <a:pt x="243542" y="6062269"/>
                </a:lnTo>
                <a:lnTo>
                  <a:pt x="304188" y="6062268"/>
                </a:lnTo>
                <a:close/>
                <a:moveTo>
                  <a:pt x="12175087" y="5813703"/>
                </a:moveTo>
                <a:lnTo>
                  <a:pt x="11904544" y="6063588"/>
                </a:lnTo>
                <a:lnTo>
                  <a:pt x="11975005" y="6063588"/>
                </a:lnTo>
                <a:lnTo>
                  <a:pt x="12175087" y="5878783"/>
                </a:lnTo>
                <a:close/>
                <a:moveTo>
                  <a:pt x="9987484" y="5810267"/>
                </a:moveTo>
                <a:lnTo>
                  <a:pt x="9984321" y="5813188"/>
                </a:lnTo>
                <a:lnTo>
                  <a:pt x="9982569" y="5811569"/>
                </a:lnTo>
                <a:lnTo>
                  <a:pt x="9982569" y="5814806"/>
                </a:lnTo>
                <a:lnTo>
                  <a:pt x="9716940" y="6060153"/>
                </a:lnTo>
                <a:lnTo>
                  <a:pt x="9787401" y="6060152"/>
                </a:lnTo>
                <a:lnTo>
                  <a:pt x="9984320" y="5878269"/>
                </a:lnTo>
                <a:lnTo>
                  <a:pt x="10197885" y="6075526"/>
                </a:lnTo>
                <a:lnTo>
                  <a:pt x="10268345" y="6075526"/>
                </a:lnTo>
                <a:lnTo>
                  <a:pt x="9987483" y="5816109"/>
                </a:lnTo>
                <a:close/>
                <a:moveTo>
                  <a:pt x="3412607" y="5815819"/>
                </a:moveTo>
                <a:lnTo>
                  <a:pt x="3142063" y="6065704"/>
                </a:lnTo>
                <a:lnTo>
                  <a:pt x="3212525" y="6065704"/>
                </a:lnTo>
                <a:lnTo>
                  <a:pt x="3412607" y="5880899"/>
                </a:lnTo>
                <a:close/>
                <a:moveTo>
                  <a:pt x="5611560" y="5811318"/>
                </a:moveTo>
                <a:lnTo>
                  <a:pt x="5608398" y="5814239"/>
                </a:lnTo>
                <a:lnTo>
                  <a:pt x="5606644" y="5812620"/>
                </a:lnTo>
                <a:lnTo>
                  <a:pt x="5606645" y="5815857"/>
                </a:lnTo>
                <a:lnTo>
                  <a:pt x="5341017" y="6061203"/>
                </a:lnTo>
                <a:lnTo>
                  <a:pt x="5411477" y="6061203"/>
                </a:lnTo>
                <a:lnTo>
                  <a:pt x="5608397" y="5879320"/>
                </a:lnTo>
                <a:lnTo>
                  <a:pt x="5821962" y="6076577"/>
                </a:lnTo>
                <a:lnTo>
                  <a:pt x="5892422" y="6076577"/>
                </a:lnTo>
                <a:lnTo>
                  <a:pt x="5611559" y="5817160"/>
                </a:lnTo>
                <a:close/>
                <a:moveTo>
                  <a:pt x="7794962" y="5808134"/>
                </a:moveTo>
                <a:lnTo>
                  <a:pt x="7794963" y="5818633"/>
                </a:lnTo>
                <a:lnTo>
                  <a:pt x="7528621" y="6064638"/>
                </a:lnTo>
                <a:lnTo>
                  <a:pt x="7599081" y="6064639"/>
                </a:lnTo>
                <a:lnTo>
                  <a:pt x="7799164" y="5879834"/>
                </a:lnTo>
                <a:lnTo>
                  <a:pt x="7799163" y="5877096"/>
                </a:lnTo>
                <a:lnTo>
                  <a:pt x="8010280" y="6072091"/>
                </a:lnTo>
                <a:lnTo>
                  <a:pt x="8080741" y="6072091"/>
                </a:lnTo>
                <a:close/>
                <a:moveTo>
                  <a:pt x="1225003" y="5812383"/>
                </a:moveTo>
                <a:lnTo>
                  <a:pt x="1221841" y="5815304"/>
                </a:lnTo>
                <a:lnTo>
                  <a:pt x="1220088" y="5813685"/>
                </a:lnTo>
                <a:lnTo>
                  <a:pt x="1220089" y="5816922"/>
                </a:lnTo>
                <a:lnTo>
                  <a:pt x="954460" y="6062269"/>
                </a:lnTo>
                <a:lnTo>
                  <a:pt x="1024921" y="6062268"/>
                </a:lnTo>
                <a:lnTo>
                  <a:pt x="1221840" y="5880385"/>
                </a:lnTo>
                <a:lnTo>
                  <a:pt x="1435404" y="6077642"/>
                </a:lnTo>
                <a:lnTo>
                  <a:pt x="1505865" y="6077642"/>
                </a:lnTo>
                <a:lnTo>
                  <a:pt x="1225003" y="5818225"/>
                </a:lnTo>
                <a:close/>
                <a:moveTo>
                  <a:pt x="3419040" y="5809185"/>
                </a:moveTo>
                <a:lnTo>
                  <a:pt x="3419040" y="5874267"/>
                </a:lnTo>
                <a:lnTo>
                  <a:pt x="3634357" y="6073142"/>
                </a:lnTo>
                <a:lnTo>
                  <a:pt x="3704818" y="6073141"/>
                </a:lnTo>
                <a:close/>
                <a:moveTo>
                  <a:pt x="11078828" y="5784213"/>
                </a:moveTo>
                <a:lnTo>
                  <a:pt x="11078827" y="5786660"/>
                </a:lnTo>
                <a:lnTo>
                  <a:pt x="10766081" y="6075526"/>
                </a:lnTo>
                <a:lnTo>
                  <a:pt x="10836542" y="6075526"/>
                </a:lnTo>
                <a:lnTo>
                  <a:pt x="11078828" y="5851742"/>
                </a:lnTo>
                <a:lnTo>
                  <a:pt x="11078828" y="5849294"/>
                </a:lnTo>
                <a:lnTo>
                  <a:pt x="11310837" y="6063588"/>
                </a:lnTo>
                <a:lnTo>
                  <a:pt x="11381298" y="6063588"/>
                </a:lnTo>
                <a:close/>
                <a:moveTo>
                  <a:pt x="6702905" y="5785264"/>
                </a:moveTo>
                <a:lnTo>
                  <a:pt x="6702904" y="5787711"/>
                </a:lnTo>
                <a:lnTo>
                  <a:pt x="6390158" y="6076577"/>
                </a:lnTo>
                <a:lnTo>
                  <a:pt x="6460619" y="6076577"/>
                </a:lnTo>
                <a:lnTo>
                  <a:pt x="6702904" y="5852793"/>
                </a:lnTo>
                <a:lnTo>
                  <a:pt x="6702905" y="5850345"/>
                </a:lnTo>
                <a:lnTo>
                  <a:pt x="6934913" y="6064638"/>
                </a:lnTo>
                <a:lnTo>
                  <a:pt x="7005375" y="6064639"/>
                </a:lnTo>
                <a:close/>
                <a:moveTo>
                  <a:pt x="8891223" y="5780777"/>
                </a:moveTo>
                <a:lnTo>
                  <a:pt x="8891223" y="5783225"/>
                </a:lnTo>
                <a:lnTo>
                  <a:pt x="8578477" y="6072091"/>
                </a:lnTo>
                <a:lnTo>
                  <a:pt x="8648939" y="6072091"/>
                </a:lnTo>
                <a:lnTo>
                  <a:pt x="8891223" y="5848306"/>
                </a:lnTo>
                <a:lnTo>
                  <a:pt x="8891223" y="5845859"/>
                </a:lnTo>
                <a:lnTo>
                  <a:pt x="9123232" y="6060153"/>
                </a:lnTo>
                <a:lnTo>
                  <a:pt x="9193694" y="6060152"/>
                </a:lnTo>
                <a:close/>
                <a:moveTo>
                  <a:pt x="2316347" y="5786329"/>
                </a:moveTo>
                <a:lnTo>
                  <a:pt x="2316347" y="5788776"/>
                </a:lnTo>
                <a:lnTo>
                  <a:pt x="2003601" y="6077642"/>
                </a:lnTo>
                <a:lnTo>
                  <a:pt x="2074062" y="6077642"/>
                </a:lnTo>
                <a:lnTo>
                  <a:pt x="2316348" y="5853858"/>
                </a:lnTo>
                <a:lnTo>
                  <a:pt x="2316348" y="5851411"/>
                </a:lnTo>
                <a:lnTo>
                  <a:pt x="2548357" y="6065704"/>
                </a:lnTo>
                <a:lnTo>
                  <a:pt x="2618818" y="6065704"/>
                </a:lnTo>
                <a:close/>
                <a:moveTo>
                  <a:pt x="4515300" y="5781828"/>
                </a:moveTo>
                <a:lnTo>
                  <a:pt x="4515300" y="5784275"/>
                </a:lnTo>
                <a:lnTo>
                  <a:pt x="4202554" y="6073142"/>
                </a:lnTo>
                <a:lnTo>
                  <a:pt x="4273015" y="6073141"/>
                </a:lnTo>
                <a:lnTo>
                  <a:pt x="4515300" y="5849357"/>
                </a:lnTo>
                <a:lnTo>
                  <a:pt x="4515300" y="5846909"/>
                </a:lnTo>
                <a:lnTo>
                  <a:pt x="4747309" y="6061203"/>
                </a:lnTo>
                <a:lnTo>
                  <a:pt x="4817771" y="6061203"/>
                </a:lnTo>
                <a:close/>
                <a:moveTo>
                  <a:pt x="128743" y="5782893"/>
                </a:moveTo>
                <a:lnTo>
                  <a:pt x="128743" y="5785341"/>
                </a:lnTo>
                <a:lnTo>
                  <a:pt x="8175" y="5896703"/>
                </a:lnTo>
                <a:lnTo>
                  <a:pt x="8265" y="5961701"/>
                </a:lnTo>
                <a:lnTo>
                  <a:pt x="128743" y="5850422"/>
                </a:lnTo>
                <a:lnTo>
                  <a:pt x="128743" y="5847975"/>
                </a:lnTo>
                <a:lnTo>
                  <a:pt x="360752" y="6062269"/>
                </a:lnTo>
                <a:lnTo>
                  <a:pt x="431214" y="6062268"/>
                </a:lnTo>
                <a:close/>
                <a:moveTo>
                  <a:pt x="10519549" y="5661754"/>
                </a:moveTo>
                <a:lnTo>
                  <a:pt x="10547030" y="5688817"/>
                </a:lnTo>
                <a:lnTo>
                  <a:pt x="10519549" y="5715879"/>
                </a:lnTo>
                <a:lnTo>
                  <a:pt x="10492068" y="5688817"/>
                </a:lnTo>
                <a:close/>
                <a:moveTo>
                  <a:pt x="6143625" y="5662805"/>
                </a:moveTo>
                <a:lnTo>
                  <a:pt x="6171107" y="5689868"/>
                </a:lnTo>
                <a:lnTo>
                  <a:pt x="6143626" y="5716930"/>
                </a:lnTo>
                <a:lnTo>
                  <a:pt x="6116144" y="5689867"/>
                </a:lnTo>
                <a:close/>
                <a:moveTo>
                  <a:pt x="11638106" y="5654128"/>
                </a:moveTo>
                <a:lnTo>
                  <a:pt x="11665588" y="5681190"/>
                </a:lnTo>
                <a:lnTo>
                  <a:pt x="11638106" y="5708253"/>
                </a:lnTo>
                <a:lnTo>
                  <a:pt x="11610625" y="5681190"/>
                </a:lnTo>
                <a:close/>
                <a:moveTo>
                  <a:pt x="8331944" y="5658318"/>
                </a:moveTo>
                <a:lnTo>
                  <a:pt x="8359425" y="5685382"/>
                </a:lnTo>
                <a:lnTo>
                  <a:pt x="8331944" y="5712443"/>
                </a:lnTo>
                <a:lnTo>
                  <a:pt x="8304463" y="5685381"/>
                </a:lnTo>
                <a:close/>
                <a:moveTo>
                  <a:pt x="1757069" y="5663870"/>
                </a:moveTo>
                <a:lnTo>
                  <a:pt x="1784549" y="5690933"/>
                </a:lnTo>
                <a:lnTo>
                  <a:pt x="1757069" y="5717995"/>
                </a:lnTo>
                <a:lnTo>
                  <a:pt x="1729588" y="5690933"/>
                </a:lnTo>
                <a:close/>
                <a:moveTo>
                  <a:pt x="7262183" y="5655178"/>
                </a:moveTo>
                <a:lnTo>
                  <a:pt x="7289665" y="5682241"/>
                </a:lnTo>
                <a:lnTo>
                  <a:pt x="7262181" y="5709304"/>
                </a:lnTo>
                <a:lnTo>
                  <a:pt x="7234702" y="5682240"/>
                </a:lnTo>
                <a:close/>
                <a:moveTo>
                  <a:pt x="3956021" y="5659369"/>
                </a:moveTo>
                <a:lnTo>
                  <a:pt x="3983502" y="5686433"/>
                </a:lnTo>
                <a:lnTo>
                  <a:pt x="3956021" y="5713494"/>
                </a:lnTo>
                <a:lnTo>
                  <a:pt x="3928540" y="5686432"/>
                </a:lnTo>
                <a:close/>
                <a:moveTo>
                  <a:pt x="9450503" y="5650692"/>
                </a:moveTo>
                <a:lnTo>
                  <a:pt x="9477983" y="5677754"/>
                </a:lnTo>
                <a:lnTo>
                  <a:pt x="9450502" y="5704818"/>
                </a:lnTo>
                <a:lnTo>
                  <a:pt x="9423021" y="5677754"/>
                </a:lnTo>
                <a:close/>
                <a:moveTo>
                  <a:pt x="2875626" y="5656244"/>
                </a:moveTo>
                <a:lnTo>
                  <a:pt x="2903108" y="5683306"/>
                </a:lnTo>
                <a:lnTo>
                  <a:pt x="2875626" y="5710369"/>
                </a:lnTo>
                <a:lnTo>
                  <a:pt x="2848145" y="5683306"/>
                </a:lnTo>
                <a:close/>
                <a:moveTo>
                  <a:pt x="5074579" y="5651743"/>
                </a:moveTo>
                <a:lnTo>
                  <a:pt x="5102060" y="5678805"/>
                </a:lnTo>
                <a:lnTo>
                  <a:pt x="5074579" y="5705869"/>
                </a:lnTo>
                <a:lnTo>
                  <a:pt x="5047098" y="5678805"/>
                </a:lnTo>
                <a:close/>
                <a:moveTo>
                  <a:pt x="688022" y="5652808"/>
                </a:moveTo>
                <a:lnTo>
                  <a:pt x="715503" y="5679870"/>
                </a:lnTo>
                <a:lnTo>
                  <a:pt x="688022" y="5706934"/>
                </a:lnTo>
                <a:lnTo>
                  <a:pt x="660542" y="5679870"/>
                </a:lnTo>
                <a:close/>
                <a:moveTo>
                  <a:pt x="10954452" y="5615367"/>
                </a:moveTo>
                <a:lnTo>
                  <a:pt x="10877676" y="5690973"/>
                </a:lnTo>
                <a:lnTo>
                  <a:pt x="10954452" y="5766579"/>
                </a:lnTo>
                <a:lnTo>
                  <a:pt x="11031228" y="5690973"/>
                </a:lnTo>
                <a:close/>
                <a:moveTo>
                  <a:pt x="10080740" y="5613210"/>
                </a:moveTo>
                <a:lnTo>
                  <a:pt x="10003966" y="5688817"/>
                </a:lnTo>
                <a:lnTo>
                  <a:pt x="10080740" y="5764424"/>
                </a:lnTo>
                <a:lnTo>
                  <a:pt x="10157516" y="5688818"/>
                </a:lnTo>
                <a:close/>
                <a:moveTo>
                  <a:pt x="6578528" y="5616417"/>
                </a:moveTo>
                <a:lnTo>
                  <a:pt x="6501753" y="5692023"/>
                </a:lnTo>
                <a:lnTo>
                  <a:pt x="6578528" y="5767630"/>
                </a:lnTo>
                <a:lnTo>
                  <a:pt x="6655304" y="5692024"/>
                </a:lnTo>
                <a:close/>
                <a:moveTo>
                  <a:pt x="8766847" y="5611931"/>
                </a:moveTo>
                <a:lnTo>
                  <a:pt x="8690072" y="5687538"/>
                </a:lnTo>
                <a:lnTo>
                  <a:pt x="8766848" y="5763144"/>
                </a:lnTo>
                <a:lnTo>
                  <a:pt x="8843624" y="5687537"/>
                </a:lnTo>
                <a:close/>
                <a:moveTo>
                  <a:pt x="12076916" y="5605583"/>
                </a:moveTo>
                <a:lnTo>
                  <a:pt x="12000141" y="5681190"/>
                </a:lnTo>
                <a:lnTo>
                  <a:pt x="12076916" y="5756796"/>
                </a:lnTo>
                <a:lnTo>
                  <a:pt x="12153691" y="5681190"/>
                </a:lnTo>
                <a:close/>
                <a:moveTo>
                  <a:pt x="5704816" y="5614261"/>
                </a:moveTo>
                <a:lnTo>
                  <a:pt x="5628042" y="5689868"/>
                </a:lnTo>
                <a:lnTo>
                  <a:pt x="5704816" y="5765474"/>
                </a:lnTo>
                <a:lnTo>
                  <a:pt x="5781592" y="5689868"/>
                </a:lnTo>
                <a:close/>
                <a:moveTo>
                  <a:pt x="7893134" y="5609774"/>
                </a:moveTo>
                <a:lnTo>
                  <a:pt x="7816359" y="5685382"/>
                </a:lnTo>
                <a:lnTo>
                  <a:pt x="7893135" y="5760989"/>
                </a:lnTo>
                <a:lnTo>
                  <a:pt x="7969911" y="5685382"/>
                </a:lnTo>
                <a:close/>
                <a:moveTo>
                  <a:pt x="2191973" y="5617483"/>
                </a:moveTo>
                <a:lnTo>
                  <a:pt x="2115197" y="5693089"/>
                </a:lnTo>
                <a:lnTo>
                  <a:pt x="2191973" y="5768695"/>
                </a:lnTo>
                <a:lnTo>
                  <a:pt x="2268748" y="5693089"/>
                </a:lnTo>
                <a:close/>
                <a:moveTo>
                  <a:pt x="4390924" y="5612982"/>
                </a:moveTo>
                <a:lnTo>
                  <a:pt x="4314149" y="5688588"/>
                </a:lnTo>
                <a:lnTo>
                  <a:pt x="4390924" y="5764195"/>
                </a:lnTo>
                <a:lnTo>
                  <a:pt x="4467700" y="5688588"/>
                </a:lnTo>
                <a:close/>
                <a:moveTo>
                  <a:pt x="11203203" y="5603427"/>
                </a:moveTo>
                <a:lnTo>
                  <a:pt x="11126428" y="5679035"/>
                </a:lnTo>
                <a:lnTo>
                  <a:pt x="11203204" y="5754641"/>
                </a:lnTo>
                <a:lnTo>
                  <a:pt x="11279979" y="5679034"/>
                </a:lnTo>
                <a:close/>
                <a:moveTo>
                  <a:pt x="7787" y="5617414"/>
                </a:moveTo>
                <a:lnTo>
                  <a:pt x="7987" y="5761696"/>
                </a:lnTo>
                <a:lnTo>
                  <a:pt x="81144" y="5689653"/>
                </a:lnTo>
                <a:close/>
                <a:moveTo>
                  <a:pt x="7700992" y="5606634"/>
                </a:moveTo>
                <a:lnTo>
                  <a:pt x="7624217" y="5682241"/>
                </a:lnTo>
                <a:lnTo>
                  <a:pt x="7700992" y="5757847"/>
                </a:lnTo>
                <a:lnTo>
                  <a:pt x="7777767" y="5682240"/>
                </a:lnTo>
                <a:close/>
                <a:moveTo>
                  <a:pt x="1318260" y="5615326"/>
                </a:moveTo>
                <a:lnTo>
                  <a:pt x="1241486" y="5690933"/>
                </a:lnTo>
                <a:lnTo>
                  <a:pt x="1318260" y="5766540"/>
                </a:lnTo>
                <a:lnTo>
                  <a:pt x="1395035" y="5690934"/>
                </a:lnTo>
                <a:close/>
                <a:moveTo>
                  <a:pt x="10519549" y="5602138"/>
                </a:moveTo>
                <a:lnTo>
                  <a:pt x="10429341" y="5690973"/>
                </a:lnTo>
                <a:lnTo>
                  <a:pt x="10519549" y="5779807"/>
                </a:lnTo>
                <a:lnTo>
                  <a:pt x="10609756" y="5690973"/>
                </a:lnTo>
                <a:close/>
                <a:moveTo>
                  <a:pt x="9889311" y="5602148"/>
                </a:moveTo>
                <a:lnTo>
                  <a:pt x="9812536" y="5677754"/>
                </a:lnTo>
                <a:lnTo>
                  <a:pt x="9889312" y="5753361"/>
                </a:lnTo>
                <a:lnTo>
                  <a:pt x="9966087" y="5677755"/>
                </a:lnTo>
                <a:close/>
                <a:moveTo>
                  <a:pt x="3517212" y="5610825"/>
                </a:moveTo>
                <a:lnTo>
                  <a:pt x="3440437" y="5686432"/>
                </a:lnTo>
                <a:lnTo>
                  <a:pt x="3517212" y="5762039"/>
                </a:lnTo>
                <a:lnTo>
                  <a:pt x="3593988" y="5686433"/>
                </a:lnTo>
                <a:close/>
                <a:moveTo>
                  <a:pt x="6827279" y="5604478"/>
                </a:moveTo>
                <a:lnTo>
                  <a:pt x="6750504" y="5680085"/>
                </a:lnTo>
                <a:lnTo>
                  <a:pt x="6827280" y="5755692"/>
                </a:lnTo>
                <a:lnTo>
                  <a:pt x="6904055" y="5680085"/>
                </a:lnTo>
                <a:close/>
                <a:moveTo>
                  <a:pt x="9015599" y="5599992"/>
                </a:moveTo>
                <a:lnTo>
                  <a:pt x="8938823" y="5675599"/>
                </a:lnTo>
                <a:lnTo>
                  <a:pt x="9015599" y="5751205"/>
                </a:lnTo>
                <a:lnTo>
                  <a:pt x="9092374" y="5675599"/>
                </a:lnTo>
                <a:close/>
                <a:moveTo>
                  <a:pt x="3314435" y="5607699"/>
                </a:moveTo>
                <a:lnTo>
                  <a:pt x="3237660" y="5683306"/>
                </a:lnTo>
                <a:lnTo>
                  <a:pt x="3314435" y="5758913"/>
                </a:lnTo>
                <a:lnTo>
                  <a:pt x="3391210" y="5683306"/>
                </a:lnTo>
                <a:close/>
                <a:moveTo>
                  <a:pt x="6143625" y="5603189"/>
                </a:moveTo>
                <a:lnTo>
                  <a:pt x="6053418" y="5692023"/>
                </a:lnTo>
                <a:lnTo>
                  <a:pt x="6143625" y="5780857"/>
                </a:lnTo>
                <a:lnTo>
                  <a:pt x="6233832" y="5692024"/>
                </a:lnTo>
                <a:close/>
                <a:moveTo>
                  <a:pt x="5513387" y="5603199"/>
                </a:moveTo>
                <a:lnTo>
                  <a:pt x="5436612" y="5678805"/>
                </a:lnTo>
                <a:lnTo>
                  <a:pt x="5513389" y="5754411"/>
                </a:lnTo>
                <a:lnTo>
                  <a:pt x="5590163" y="5678805"/>
                </a:lnTo>
                <a:close/>
                <a:moveTo>
                  <a:pt x="8331945" y="5598703"/>
                </a:moveTo>
                <a:lnTo>
                  <a:pt x="8241738" y="5687538"/>
                </a:lnTo>
                <a:lnTo>
                  <a:pt x="8331945" y="5776371"/>
                </a:lnTo>
                <a:lnTo>
                  <a:pt x="8422152" y="5687537"/>
                </a:lnTo>
                <a:close/>
                <a:moveTo>
                  <a:pt x="2440722" y="5605543"/>
                </a:moveTo>
                <a:lnTo>
                  <a:pt x="2363947" y="5681151"/>
                </a:lnTo>
                <a:lnTo>
                  <a:pt x="2440723" y="5756757"/>
                </a:lnTo>
                <a:lnTo>
                  <a:pt x="2517498" y="5681150"/>
                </a:lnTo>
                <a:close/>
                <a:moveTo>
                  <a:pt x="4639676" y="5601043"/>
                </a:moveTo>
                <a:lnTo>
                  <a:pt x="4562900" y="5676650"/>
                </a:lnTo>
                <a:lnTo>
                  <a:pt x="4639676" y="5752256"/>
                </a:lnTo>
                <a:lnTo>
                  <a:pt x="4716451" y="5676650"/>
                </a:lnTo>
                <a:close/>
                <a:moveTo>
                  <a:pt x="1757069" y="5604254"/>
                </a:moveTo>
                <a:lnTo>
                  <a:pt x="1666861" y="5693089"/>
                </a:lnTo>
                <a:lnTo>
                  <a:pt x="1757069" y="5781923"/>
                </a:lnTo>
                <a:lnTo>
                  <a:pt x="1847276" y="5693089"/>
                </a:lnTo>
                <a:close/>
                <a:moveTo>
                  <a:pt x="11638106" y="5590200"/>
                </a:moveTo>
                <a:lnTo>
                  <a:pt x="11547899" y="5679034"/>
                </a:lnTo>
                <a:lnTo>
                  <a:pt x="11638106" y="5767868"/>
                </a:lnTo>
                <a:lnTo>
                  <a:pt x="11728314" y="5679034"/>
                </a:lnTo>
                <a:close/>
                <a:moveTo>
                  <a:pt x="1126831" y="5604264"/>
                </a:moveTo>
                <a:lnTo>
                  <a:pt x="1050056" y="5679870"/>
                </a:lnTo>
                <a:lnTo>
                  <a:pt x="1126832" y="5755477"/>
                </a:lnTo>
                <a:lnTo>
                  <a:pt x="1203606" y="5679871"/>
                </a:lnTo>
                <a:close/>
                <a:moveTo>
                  <a:pt x="3956022" y="5599753"/>
                </a:moveTo>
                <a:lnTo>
                  <a:pt x="3865815" y="5688588"/>
                </a:lnTo>
                <a:lnTo>
                  <a:pt x="3956022" y="5777422"/>
                </a:lnTo>
                <a:lnTo>
                  <a:pt x="4046228" y="5688588"/>
                </a:lnTo>
                <a:close/>
                <a:moveTo>
                  <a:pt x="253119" y="5602108"/>
                </a:moveTo>
                <a:lnTo>
                  <a:pt x="176343" y="5677715"/>
                </a:lnTo>
                <a:lnTo>
                  <a:pt x="253118" y="5753321"/>
                </a:lnTo>
                <a:lnTo>
                  <a:pt x="329894" y="5677715"/>
                </a:lnTo>
                <a:close/>
                <a:moveTo>
                  <a:pt x="7262183" y="5591251"/>
                </a:moveTo>
                <a:lnTo>
                  <a:pt x="7171975" y="5680085"/>
                </a:lnTo>
                <a:lnTo>
                  <a:pt x="7262183" y="5768919"/>
                </a:lnTo>
                <a:lnTo>
                  <a:pt x="7352390" y="5680085"/>
                </a:lnTo>
                <a:close/>
                <a:moveTo>
                  <a:pt x="9450502" y="5586764"/>
                </a:moveTo>
                <a:lnTo>
                  <a:pt x="9360295" y="5675599"/>
                </a:lnTo>
                <a:lnTo>
                  <a:pt x="9450501" y="5764433"/>
                </a:lnTo>
                <a:lnTo>
                  <a:pt x="9540709" y="5675599"/>
                </a:lnTo>
                <a:close/>
                <a:moveTo>
                  <a:pt x="2875626" y="5592316"/>
                </a:moveTo>
                <a:lnTo>
                  <a:pt x="2785419" y="5681151"/>
                </a:lnTo>
                <a:lnTo>
                  <a:pt x="2875626" y="5769984"/>
                </a:lnTo>
                <a:lnTo>
                  <a:pt x="2965834" y="5681150"/>
                </a:lnTo>
                <a:close/>
                <a:moveTo>
                  <a:pt x="10954452" y="5579656"/>
                </a:moveTo>
                <a:lnTo>
                  <a:pt x="11067490" y="5690973"/>
                </a:lnTo>
                <a:lnTo>
                  <a:pt x="10954452" y="5802289"/>
                </a:lnTo>
                <a:lnTo>
                  <a:pt x="10841414" y="5690973"/>
                </a:lnTo>
                <a:close/>
                <a:moveTo>
                  <a:pt x="5074578" y="5587815"/>
                </a:moveTo>
                <a:lnTo>
                  <a:pt x="4984372" y="5676649"/>
                </a:lnTo>
                <a:lnTo>
                  <a:pt x="5074578" y="5765484"/>
                </a:lnTo>
                <a:lnTo>
                  <a:pt x="5164786" y="5676650"/>
                </a:lnTo>
                <a:close/>
                <a:moveTo>
                  <a:pt x="6578529" y="5580707"/>
                </a:moveTo>
                <a:lnTo>
                  <a:pt x="6691565" y="5692024"/>
                </a:lnTo>
                <a:lnTo>
                  <a:pt x="6578529" y="5803340"/>
                </a:lnTo>
                <a:lnTo>
                  <a:pt x="6465491" y="5692023"/>
                </a:lnTo>
                <a:close/>
                <a:moveTo>
                  <a:pt x="688021" y="5588880"/>
                </a:moveTo>
                <a:lnTo>
                  <a:pt x="597815" y="5677715"/>
                </a:lnTo>
                <a:lnTo>
                  <a:pt x="688021" y="5766549"/>
                </a:lnTo>
                <a:lnTo>
                  <a:pt x="778229" y="5677715"/>
                </a:lnTo>
                <a:close/>
                <a:moveTo>
                  <a:pt x="8766848" y="5576220"/>
                </a:moveTo>
                <a:lnTo>
                  <a:pt x="8879885" y="5687537"/>
                </a:lnTo>
                <a:lnTo>
                  <a:pt x="8766848" y="5798854"/>
                </a:lnTo>
                <a:lnTo>
                  <a:pt x="8653811" y="5687538"/>
                </a:lnTo>
                <a:close/>
                <a:moveTo>
                  <a:pt x="2191972" y="5581772"/>
                </a:moveTo>
                <a:lnTo>
                  <a:pt x="2305010" y="5693089"/>
                </a:lnTo>
                <a:lnTo>
                  <a:pt x="2191972" y="5804405"/>
                </a:lnTo>
                <a:lnTo>
                  <a:pt x="2078935" y="5693089"/>
                </a:lnTo>
                <a:close/>
                <a:moveTo>
                  <a:pt x="4390924" y="5577271"/>
                </a:moveTo>
                <a:lnTo>
                  <a:pt x="4503962" y="5688588"/>
                </a:lnTo>
                <a:lnTo>
                  <a:pt x="4390924" y="5799905"/>
                </a:lnTo>
                <a:lnTo>
                  <a:pt x="4277887" y="5688588"/>
                </a:lnTo>
                <a:close/>
                <a:moveTo>
                  <a:pt x="11203203" y="5567717"/>
                </a:moveTo>
                <a:lnTo>
                  <a:pt x="11316241" y="5679034"/>
                </a:lnTo>
                <a:lnTo>
                  <a:pt x="11203204" y="5790352"/>
                </a:lnTo>
                <a:lnTo>
                  <a:pt x="11090165" y="5679035"/>
                </a:lnTo>
                <a:close/>
                <a:moveTo>
                  <a:pt x="7700992" y="5570923"/>
                </a:moveTo>
                <a:lnTo>
                  <a:pt x="7794963" y="5663464"/>
                </a:lnTo>
                <a:lnTo>
                  <a:pt x="7794963" y="5670743"/>
                </a:lnTo>
                <a:lnTo>
                  <a:pt x="7798659" y="5667104"/>
                </a:lnTo>
                <a:lnTo>
                  <a:pt x="7799164" y="5667601"/>
                </a:lnTo>
                <a:lnTo>
                  <a:pt x="7799163" y="5666607"/>
                </a:lnTo>
                <a:lnTo>
                  <a:pt x="7893135" y="5574065"/>
                </a:lnTo>
                <a:lnTo>
                  <a:pt x="8006173" y="5685382"/>
                </a:lnTo>
                <a:lnTo>
                  <a:pt x="7893135" y="5796699"/>
                </a:lnTo>
                <a:lnTo>
                  <a:pt x="7799163" y="5704157"/>
                </a:lnTo>
                <a:lnTo>
                  <a:pt x="7799164" y="5696880"/>
                </a:lnTo>
                <a:lnTo>
                  <a:pt x="7795469" y="5700518"/>
                </a:lnTo>
                <a:lnTo>
                  <a:pt x="7794963" y="5700021"/>
                </a:lnTo>
                <a:lnTo>
                  <a:pt x="7794964" y="5701016"/>
                </a:lnTo>
                <a:lnTo>
                  <a:pt x="7700992" y="5793557"/>
                </a:lnTo>
                <a:lnTo>
                  <a:pt x="7587955" y="5682241"/>
                </a:lnTo>
                <a:close/>
                <a:moveTo>
                  <a:pt x="9889311" y="5566437"/>
                </a:moveTo>
                <a:lnTo>
                  <a:pt x="9982569" y="5658275"/>
                </a:lnTo>
                <a:lnTo>
                  <a:pt x="9982568" y="5674179"/>
                </a:lnTo>
                <a:lnTo>
                  <a:pt x="10080740" y="5577501"/>
                </a:lnTo>
                <a:lnTo>
                  <a:pt x="10193778" y="5688818"/>
                </a:lnTo>
                <a:lnTo>
                  <a:pt x="10080741" y="5800135"/>
                </a:lnTo>
                <a:lnTo>
                  <a:pt x="9987484" y="5708297"/>
                </a:lnTo>
                <a:lnTo>
                  <a:pt x="9987483" y="5692393"/>
                </a:lnTo>
                <a:lnTo>
                  <a:pt x="9889312" y="5789070"/>
                </a:lnTo>
                <a:lnTo>
                  <a:pt x="9776274" y="5677754"/>
                </a:lnTo>
                <a:close/>
                <a:moveTo>
                  <a:pt x="6827279" y="5568768"/>
                </a:moveTo>
                <a:lnTo>
                  <a:pt x="6940317" y="5680085"/>
                </a:lnTo>
                <a:lnTo>
                  <a:pt x="6827280" y="5791402"/>
                </a:lnTo>
                <a:lnTo>
                  <a:pt x="6714241" y="5680085"/>
                </a:lnTo>
                <a:close/>
                <a:moveTo>
                  <a:pt x="9015599" y="5564281"/>
                </a:moveTo>
                <a:lnTo>
                  <a:pt x="9128636" y="5675599"/>
                </a:lnTo>
                <a:lnTo>
                  <a:pt x="9015599" y="5786916"/>
                </a:lnTo>
                <a:lnTo>
                  <a:pt x="8902561" y="5675599"/>
                </a:lnTo>
                <a:close/>
                <a:moveTo>
                  <a:pt x="5513388" y="5567488"/>
                </a:moveTo>
                <a:lnTo>
                  <a:pt x="5606645" y="5659325"/>
                </a:lnTo>
                <a:lnTo>
                  <a:pt x="5606645" y="5675229"/>
                </a:lnTo>
                <a:lnTo>
                  <a:pt x="5704817" y="5578551"/>
                </a:lnTo>
                <a:lnTo>
                  <a:pt x="5817855" y="5689868"/>
                </a:lnTo>
                <a:lnTo>
                  <a:pt x="5704816" y="5801185"/>
                </a:lnTo>
                <a:lnTo>
                  <a:pt x="5611559" y="5709348"/>
                </a:lnTo>
                <a:lnTo>
                  <a:pt x="5611560" y="5693444"/>
                </a:lnTo>
                <a:lnTo>
                  <a:pt x="5513389" y="5790121"/>
                </a:lnTo>
                <a:lnTo>
                  <a:pt x="5400350" y="5678805"/>
                </a:lnTo>
                <a:close/>
                <a:moveTo>
                  <a:pt x="10519550" y="5560181"/>
                </a:moveTo>
                <a:lnTo>
                  <a:pt x="10652363" y="5690973"/>
                </a:lnTo>
                <a:lnTo>
                  <a:pt x="10519549" y="5821766"/>
                </a:lnTo>
                <a:lnTo>
                  <a:pt x="10386736" y="5690973"/>
                </a:lnTo>
                <a:close/>
                <a:moveTo>
                  <a:pt x="2440723" y="5569833"/>
                </a:moveTo>
                <a:lnTo>
                  <a:pt x="2553760" y="5681150"/>
                </a:lnTo>
                <a:lnTo>
                  <a:pt x="2440724" y="5792468"/>
                </a:lnTo>
                <a:lnTo>
                  <a:pt x="2327685" y="5681151"/>
                </a:lnTo>
                <a:close/>
                <a:moveTo>
                  <a:pt x="4639675" y="5565332"/>
                </a:moveTo>
                <a:lnTo>
                  <a:pt x="4752712" y="5676649"/>
                </a:lnTo>
                <a:lnTo>
                  <a:pt x="4639676" y="5787967"/>
                </a:lnTo>
                <a:lnTo>
                  <a:pt x="4526638" y="5676650"/>
                </a:lnTo>
                <a:close/>
                <a:moveTo>
                  <a:pt x="1126831" y="5568553"/>
                </a:moveTo>
                <a:lnTo>
                  <a:pt x="1220088" y="5660391"/>
                </a:lnTo>
                <a:lnTo>
                  <a:pt x="1220088" y="5676295"/>
                </a:lnTo>
                <a:lnTo>
                  <a:pt x="1318260" y="5579617"/>
                </a:lnTo>
                <a:lnTo>
                  <a:pt x="1431298" y="5690934"/>
                </a:lnTo>
                <a:lnTo>
                  <a:pt x="1318261" y="5802251"/>
                </a:lnTo>
                <a:lnTo>
                  <a:pt x="1225004" y="5710413"/>
                </a:lnTo>
                <a:lnTo>
                  <a:pt x="1225004" y="5694509"/>
                </a:lnTo>
                <a:lnTo>
                  <a:pt x="1126832" y="5791186"/>
                </a:lnTo>
                <a:lnTo>
                  <a:pt x="1013794" y="5679870"/>
                </a:lnTo>
                <a:close/>
                <a:moveTo>
                  <a:pt x="6143627" y="5561232"/>
                </a:moveTo>
                <a:lnTo>
                  <a:pt x="6276438" y="5692024"/>
                </a:lnTo>
                <a:lnTo>
                  <a:pt x="6143625" y="5822816"/>
                </a:lnTo>
                <a:lnTo>
                  <a:pt x="6010812" y="5692024"/>
                </a:lnTo>
                <a:close/>
                <a:moveTo>
                  <a:pt x="8331945" y="5556746"/>
                </a:moveTo>
                <a:lnTo>
                  <a:pt x="8464759" y="5687537"/>
                </a:lnTo>
                <a:lnTo>
                  <a:pt x="8331944" y="5818330"/>
                </a:lnTo>
                <a:lnTo>
                  <a:pt x="8199131" y="5687537"/>
                </a:lnTo>
                <a:close/>
                <a:moveTo>
                  <a:pt x="253119" y="5566397"/>
                </a:moveTo>
                <a:lnTo>
                  <a:pt x="366156" y="5677715"/>
                </a:lnTo>
                <a:lnTo>
                  <a:pt x="253119" y="5789032"/>
                </a:lnTo>
                <a:lnTo>
                  <a:pt x="140081" y="5677715"/>
                </a:lnTo>
                <a:close/>
                <a:moveTo>
                  <a:pt x="1757069" y="5562297"/>
                </a:moveTo>
                <a:lnTo>
                  <a:pt x="1889883" y="5693089"/>
                </a:lnTo>
                <a:lnTo>
                  <a:pt x="1757069" y="5823882"/>
                </a:lnTo>
                <a:lnTo>
                  <a:pt x="1624255" y="5693089"/>
                </a:lnTo>
                <a:close/>
                <a:moveTo>
                  <a:pt x="11638106" y="5548242"/>
                </a:moveTo>
                <a:lnTo>
                  <a:pt x="11770919" y="5679034"/>
                </a:lnTo>
                <a:lnTo>
                  <a:pt x="11638106" y="5809826"/>
                </a:lnTo>
                <a:lnTo>
                  <a:pt x="11505292" y="5679034"/>
                </a:lnTo>
                <a:close/>
                <a:moveTo>
                  <a:pt x="3956022" y="5557796"/>
                </a:moveTo>
                <a:lnTo>
                  <a:pt x="4088835" y="5688588"/>
                </a:lnTo>
                <a:lnTo>
                  <a:pt x="3956021" y="5819381"/>
                </a:lnTo>
                <a:lnTo>
                  <a:pt x="3823207" y="5688588"/>
                </a:lnTo>
                <a:close/>
                <a:moveTo>
                  <a:pt x="7262183" y="5549293"/>
                </a:moveTo>
                <a:lnTo>
                  <a:pt x="7394996" y="5680084"/>
                </a:lnTo>
                <a:lnTo>
                  <a:pt x="7262182" y="5810876"/>
                </a:lnTo>
                <a:lnTo>
                  <a:pt x="7129368" y="5680085"/>
                </a:lnTo>
                <a:close/>
                <a:moveTo>
                  <a:pt x="9450503" y="5544806"/>
                </a:moveTo>
                <a:lnTo>
                  <a:pt x="9583316" y="5675598"/>
                </a:lnTo>
                <a:lnTo>
                  <a:pt x="9450502" y="5806391"/>
                </a:lnTo>
                <a:lnTo>
                  <a:pt x="9317688" y="5675599"/>
                </a:lnTo>
                <a:close/>
                <a:moveTo>
                  <a:pt x="2875626" y="5550358"/>
                </a:moveTo>
                <a:lnTo>
                  <a:pt x="3008439" y="5681150"/>
                </a:lnTo>
                <a:lnTo>
                  <a:pt x="2875626" y="5811942"/>
                </a:lnTo>
                <a:lnTo>
                  <a:pt x="2742812" y="5681150"/>
                </a:lnTo>
                <a:close/>
                <a:moveTo>
                  <a:pt x="5074579" y="5545857"/>
                </a:moveTo>
                <a:lnTo>
                  <a:pt x="5207392" y="5676649"/>
                </a:lnTo>
                <a:lnTo>
                  <a:pt x="5074578" y="5807441"/>
                </a:lnTo>
                <a:lnTo>
                  <a:pt x="4941765" y="5676650"/>
                </a:lnTo>
                <a:close/>
                <a:moveTo>
                  <a:pt x="688022" y="5546922"/>
                </a:moveTo>
                <a:lnTo>
                  <a:pt x="820836" y="5677714"/>
                </a:lnTo>
                <a:lnTo>
                  <a:pt x="688022" y="5808507"/>
                </a:lnTo>
                <a:lnTo>
                  <a:pt x="555208" y="5677715"/>
                </a:lnTo>
                <a:close/>
                <a:moveTo>
                  <a:pt x="10519321" y="5500448"/>
                </a:moveTo>
                <a:cubicBezTo>
                  <a:pt x="10504860" y="5514299"/>
                  <a:pt x="10490402" y="5528153"/>
                  <a:pt x="10475942" y="5542004"/>
                </a:cubicBezTo>
                <a:lnTo>
                  <a:pt x="10326861" y="5688816"/>
                </a:lnTo>
                <a:lnTo>
                  <a:pt x="10519549" y="5878573"/>
                </a:lnTo>
                <a:lnTo>
                  <a:pt x="10712238" y="5688817"/>
                </a:lnTo>
                <a:lnTo>
                  <a:pt x="10579522" y="5558121"/>
                </a:lnTo>
                <a:close/>
                <a:moveTo>
                  <a:pt x="6143397" y="5501499"/>
                </a:moveTo>
                <a:cubicBezTo>
                  <a:pt x="6128936" y="5515350"/>
                  <a:pt x="6114479" y="5529203"/>
                  <a:pt x="6100018" y="5543055"/>
                </a:cubicBezTo>
                <a:lnTo>
                  <a:pt x="5950937" y="5689867"/>
                </a:lnTo>
                <a:lnTo>
                  <a:pt x="6143625" y="5879623"/>
                </a:lnTo>
                <a:lnTo>
                  <a:pt x="6336315" y="5689868"/>
                </a:lnTo>
                <a:lnTo>
                  <a:pt x="6203598" y="5559172"/>
                </a:lnTo>
                <a:close/>
                <a:moveTo>
                  <a:pt x="8331716" y="5497012"/>
                </a:moveTo>
                <a:cubicBezTo>
                  <a:pt x="8317257" y="5510864"/>
                  <a:pt x="8302797" y="5524718"/>
                  <a:pt x="8288338" y="5538569"/>
                </a:cubicBezTo>
                <a:lnTo>
                  <a:pt x="8139256" y="5685381"/>
                </a:lnTo>
                <a:lnTo>
                  <a:pt x="8331945" y="5875137"/>
                </a:lnTo>
                <a:lnTo>
                  <a:pt x="8524633" y="5685382"/>
                </a:lnTo>
                <a:lnTo>
                  <a:pt x="8391918" y="5554686"/>
                </a:lnTo>
                <a:close/>
                <a:moveTo>
                  <a:pt x="11638106" y="5491435"/>
                </a:moveTo>
                <a:lnTo>
                  <a:pt x="11445417" y="5681190"/>
                </a:lnTo>
                <a:lnTo>
                  <a:pt x="11578133" y="5811885"/>
                </a:lnTo>
                <a:lnTo>
                  <a:pt x="11638334" y="5869559"/>
                </a:lnTo>
                <a:cubicBezTo>
                  <a:pt x="11652795" y="5855707"/>
                  <a:pt x="11667254" y="5841854"/>
                  <a:pt x="11681713" y="5828002"/>
                </a:cubicBezTo>
                <a:lnTo>
                  <a:pt x="11830794" y="5681190"/>
                </a:lnTo>
                <a:close/>
                <a:moveTo>
                  <a:pt x="1756840" y="5502564"/>
                </a:moveTo>
                <a:cubicBezTo>
                  <a:pt x="1742381" y="5516415"/>
                  <a:pt x="1727922" y="5530269"/>
                  <a:pt x="1713462" y="5544121"/>
                </a:cubicBezTo>
                <a:lnTo>
                  <a:pt x="1564380" y="5690932"/>
                </a:lnTo>
                <a:lnTo>
                  <a:pt x="1757069" y="5880689"/>
                </a:lnTo>
                <a:lnTo>
                  <a:pt x="1949758" y="5690933"/>
                </a:lnTo>
                <a:lnTo>
                  <a:pt x="1817042" y="5560238"/>
                </a:lnTo>
                <a:close/>
                <a:moveTo>
                  <a:pt x="3955793" y="5498063"/>
                </a:moveTo>
                <a:cubicBezTo>
                  <a:pt x="3941334" y="5511915"/>
                  <a:pt x="3926874" y="5525768"/>
                  <a:pt x="3912415" y="5539619"/>
                </a:cubicBezTo>
                <a:lnTo>
                  <a:pt x="3763333" y="5686432"/>
                </a:lnTo>
                <a:lnTo>
                  <a:pt x="3956022" y="5876188"/>
                </a:lnTo>
                <a:lnTo>
                  <a:pt x="4148710" y="5686433"/>
                </a:lnTo>
                <a:lnTo>
                  <a:pt x="4015995" y="5555736"/>
                </a:lnTo>
                <a:close/>
                <a:moveTo>
                  <a:pt x="7262183" y="5492486"/>
                </a:moveTo>
                <a:lnTo>
                  <a:pt x="7069493" y="5682241"/>
                </a:lnTo>
                <a:lnTo>
                  <a:pt x="7202209" y="5812936"/>
                </a:lnTo>
                <a:lnTo>
                  <a:pt x="7262410" y="5870610"/>
                </a:lnTo>
                <a:cubicBezTo>
                  <a:pt x="7276871" y="5856758"/>
                  <a:pt x="7291330" y="5842905"/>
                  <a:pt x="7305790" y="5829052"/>
                </a:cubicBezTo>
                <a:lnTo>
                  <a:pt x="7454871" y="5682241"/>
                </a:lnTo>
                <a:close/>
                <a:moveTo>
                  <a:pt x="9450502" y="5487999"/>
                </a:moveTo>
                <a:lnTo>
                  <a:pt x="9257813" y="5677754"/>
                </a:lnTo>
                <a:lnTo>
                  <a:pt x="9390529" y="5808449"/>
                </a:lnTo>
                <a:lnTo>
                  <a:pt x="9450731" y="5866124"/>
                </a:lnTo>
                <a:cubicBezTo>
                  <a:pt x="9465190" y="5852271"/>
                  <a:pt x="9479649" y="5838419"/>
                  <a:pt x="9494108" y="5824567"/>
                </a:cubicBezTo>
                <a:lnTo>
                  <a:pt x="9643191" y="5677754"/>
                </a:lnTo>
                <a:close/>
                <a:moveTo>
                  <a:pt x="2875626" y="5493551"/>
                </a:moveTo>
                <a:lnTo>
                  <a:pt x="2682937" y="5683306"/>
                </a:lnTo>
                <a:lnTo>
                  <a:pt x="2815653" y="5814001"/>
                </a:lnTo>
                <a:lnTo>
                  <a:pt x="2875854" y="5871676"/>
                </a:lnTo>
                <a:cubicBezTo>
                  <a:pt x="2890314" y="5857823"/>
                  <a:pt x="2904774" y="5843970"/>
                  <a:pt x="2919233" y="5830118"/>
                </a:cubicBezTo>
                <a:lnTo>
                  <a:pt x="3068314" y="5683306"/>
                </a:lnTo>
                <a:close/>
                <a:moveTo>
                  <a:pt x="5074578" y="5489050"/>
                </a:moveTo>
                <a:lnTo>
                  <a:pt x="4881890" y="5678805"/>
                </a:lnTo>
                <a:lnTo>
                  <a:pt x="5014605" y="5809500"/>
                </a:lnTo>
                <a:lnTo>
                  <a:pt x="5074807" y="5867174"/>
                </a:lnTo>
                <a:cubicBezTo>
                  <a:pt x="5089267" y="5853322"/>
                  <a:pt x="5103726" y="5839470"/>
                  <a:pt x="5118185" y="5825617"/>
                </a:cubicBezTo>
                <a:lnTo>
                  <a:pt x="5267267" y="5678805"/>
                </a:lnTo>
                <a:close/>
                <a:moveTo>
                  <a:pt x="688021" y="5490115"/>
                </a:moveTo>
                <a:lnTo>
                  <a:pt x="495333" y="5679870"/>
                </a:lnTo>
                <a:lnTo>
                  <a:pt x="628048" y="5810566"/>
                </a:lnTo>
                <a:lnTo>
                  <a:pt x="688251" y="5868240"/>
                </a:lnTo>
                <a:cubicBezTo>
                  <a:pt x="702710" y="5854387"/>
                  <a:pt x="717169" y="5840535"/>
                  <a:pt x="731629" y="5826683"/>
                </a:cubicBezTo>
                <a:lnTo>
                  <a:pt x="880710" y="5679870"/>
                </a:lnTo>
                <a:close/>
                <a:moveTo>
                  <a:pt x="12180353" y="5290893"/>
                </a:moveTo>
                <a:lnTo>
                  <a:pt x="12175087" y="5295756"/>
                </a:lnTo>
                <a:lnTo>
                  <a:pt x="12175087" y="5294481"/>
                </a:lnTo>
                <a:lnTo>
                  <a:pt x="12133545" y="5294481"/>
                </a:lnTo>
                <a:lnTo>
                  <a:pt x="12155007" y="5314303"/>
                </a:lnTo>
                <a:lnTo>
                  <a:pt x="12154045" y="5315191"/>
                </a:lnTo>
                <a:lnTo>
                  <a:pt x="12155968" y="5315191"/>
                </a:lnTo>
                <a:lnTo>
                  <a:pt x="12175087" y="5332851"/>
                </a:lnTo>
                <a:lnTo>
                  <a:pt x="12175087" y="5315192"/>
                </a:lnTo>
                <a:lnTo>
                  <a:pt x="12180353" y="5315191"/>
                </a:lnTo>
                <a:close/>
                <a:moveTo>
                  <a:pt x="10525273" y="5289780"/>
                </a:moveTo>
                <a:lnTo>
                  <a:pt x="10508376" y="5306420"/>
                </a:lnTo>
                <a:lnTo>
                  <a:pt x="10487213" y="5306420"/>
                </a:lnTo>
                <a:lnTo>
                  <a:pt x="10497794" y="5316840"/>
                </a:lnTo>
                <a:lnTo>
                  <a:pt x="10487344" y="5327130"/>
                </a:lnTo>
                <a:lnTo>
                  <a:pt x="10508244" y="5327130"/>
                </a:lnTo>
                <a:lnTo>
                  <a:pt x="10521471" y="5340155"/>
                </a:lnTo>
                <a:lnTo>
                  <a:pt x="10534697" y="5327131"/>
                </a:lnTo>
                <a:lnTo>
                  <a:pt x="10563201" y="5327131"/>
                </a:lnTo>
                <a:lnTo>
                  <a:pt x="10548949" y="5313095"/>
                </a:lnTo>
                <a:lnTo>
                  <a:pt x="10555728" y="5306419"/>
                </a:lnTo>
                <a:lnTo>
                  <a:pt x="10542170" y="5306419"/>
                </a:lnTo>
                <a:close/>
                <a:moveTo>
                  <a:pt x="9992748" y="5287457"/>
                </a:moveTo>
                <a:lnTo>
                  <a:pt x="9989586" y="5290378"/>
                </a:lnTo>
                <a:lnTo>
                  <a:pt x="9987833" y="5288759"/>
                </a:lnTo>
                <a:lnTo>
                  <a:pt x="9987833" y="5291996"/>
                </a:lnTo>
                <a:lnTo>
                  <a:pt x="9987484" y="5292320"/>
                </a:lnTo>
                <a:lnTo>
                  <a:pt x="9987484" y="5291045"/>
                </a:lnTo>
                <a:lnTo>
                  <a:pt x="9945940" y="5291046"/>
                </a:lnTo>
                <a:lnTo>
                  <a:pt x="9967402" y="5310868"/>
                </a:lnTo>
                <a:lnTo>
                  <a:pt x="9966441" y="5311756"/>
                </a:lnTo>
                <a:lnTo>
                  <a:pt x="9968364" y="5311756"/>
                </a:lnTo>
                <a:lnTo>
                  <a:pt x="9982569" y="5324876"/>
                </a:lnTo>
                <a:lnTo>
                  <a:pt x="9982569" y="5330719"/>
                </a:lnTo>
                <a:lnTo>
                  <a:pt x="9985731" y="5327796"/>
                </a:lnTo>
                <a:lnTo>
                  <a:pt x="9987484" y="5329415"/>
                </a:lnTo>
                <a:lnTo>
                  <a:pt x="9987484" y="5326178"/>
                </a:lnTo>
                <a:lnTo>
                  <a:pt x="9987834" y="5325855"/>
                </a:lnTo>
                <a:lnTo>
                  <a:pt x="9987833" y="5327130"/>
                </a:lnTo>
                <a:lnTo>
                  <a:pt x="10029375" y="5327131"/>
                </a:lnTo>
                <a:lnTo>
                  <a:pt x="10007914" y="5307308"/>
                </a:lnTo>
                <a:lnTo>
                  <a:pt x="10008876" y="5306419"/>
                </a:lnTo>
                <a:lnTo>
                  <a:pt x="10006953" y="5306419"/>
                </a:lnTo>
                <a:lnTo>
                  <a:pt x="9992748" y="5293300"/>
                </a:lnTo>
                <a:close/>
                <a:moveTo>
                  <a:pt x="6149349" y="5290830"/>
                </a:moveTo>
                <a:lnTo>
                  <a:pt x="6132452" y="5307470"/>
                </a:lnTo>
                <a:lnTo>
                  <a:pt x="6111289" y="5307470"/>
                </a:lnTo>
                <a:lnTo>
                  <a:pt x="6121870" y="5317890"/>
                </a:lnTo>
                <a:lnTo>
                  <a:pt x="6111421" y="5328181"/>
                </a:lnTo>
                <a:lnTo>
                  <a:pt x="6132321" y="5328180"/>
                </a:lnTo>
                <a:lnTo>
                  <a:pt x="6145547" y="5341206"/>
                </a:lnTo>
                <a:lnTo>
                  <a:pt x="6158773" y="5328182"/>
                </a:lnTo>
                <a:lnTo>
                  <a:pt x="6187277" y="5328182"/>
                </a:lnTo>
                <a:lnTo>
                  <a:pt x="6173025" y="5314145"/>
                </a:lnTo>
                <a:lnTo>
                  <a:pt x="6179803" y="5307470"/>
                </a:lnTo>
                <a:lnTo>
                  <a:pt x="6166245" y="5307470"/>
                </a:lnTo>
                <a:close/>
                <a:moveTo>
                  <a:pt x="8337668" y="5286344"/>
                </a:moveTo>
                <a:lnTo>
                  <a:pt x="8320771" y="5302984"/>
                </a:lnTo>
                <a:lnTo>
                  <a:pt x="8299608" y="5302984"/>
                </a:lnTo>
                <a:lnTo>
                  <a:pt x="8310190" y="5313404"/>
                </a:lnTo>
                <a:lnTo>
                  <a:pt x="8299740" y="5323694"/>
                </a:lnTo>
                <a:lnTo>
                  <a:pt x="8320640" y="5323695"/>
                </a:lnTo>
                <a:lnTo>
                  <a:pt x="8333866" y="5336720"/>
                </a:lnTo>
                <a:lnTo>
                  <a:pt x="8347093" y="5323695"/>
                </a:lnTo>
                <a:lnTo>
                  <a:pt x="8375597" y="5323695"/>
                </a:lnTo>
                <a:lnTo>
                  <a:pt x="8361345" y="5309660"/>
                </a:lnTo>
                <a:lnTo>
                  <a:pt x="8368124" y="5302984"/>
                </a:lnTo>
                <a:lnTo>
                  <a:pt x="8354566" y="5302984"/>
                </a:lnTo>
                <a:close/>
                <a:moveTo>
                  <a:pt x="3417873" y="5293009"/>
                </a:moveTo>
                <a:lnTo>
                  <a:pt x="3412607" y="5297872"/>
                </a:lnTo>
                <a:lnTo>
                  <a:pt x="3412607" y="5296597"/>
                </a:lnTo>
                <a:lnTo>
                  <a:pt x="3371065" y="5296597"/>
                </a:lnTo>
                <a:lnTo>
                  <a:pt x="3392526" y="5316419"/>
                </a:lnTo>
                <a:lnTo>
                  <a:pt x="3391565" y="5317307"/>
                </a:lnTo>
                <a:lnTo>
                  <a:pt x="3393488" y="5317307"/>
                </a:lnTo>
                <a:lnTo>
                  <a:pt x="3412607" y="5334967"/>
                </a:lnTo>
                <a:lnTo>
                  <a:pt x="3412607" y="5317308"/>
                </a:lnTo>
                <a:lnTo>
                  <a:pt x="3417873" y="5317307"/>
                </a:lnTo>
                <a:close/>
                <a:moveTo>
                  <a:pt x="11641450" y="5281456"/>
                </a:moveTo>
                <a:lnTo>
                  <a:pt x="11628223" y="5294481"/>
                </a:lnTo>
                <a:lnTo>
                  <a:pt x="11599719" y="5294481"/>
                </a:lnTo>
                <a:lnTo>
                  <a:pt x="11613971" y="5308516"/>
                </a:lnTo>
                <a:lnTo>
                  <a:pt x="11607193" y="5315191"/>
                </a:lnTo>
                <a:lnTo>
                  <a:pt x="11620751" y="5315191"/>
                </a:lnTo>
                <a:lnTo>
                  <a:pt x="11637648" y="5331831"/>
                </a:lnTo>
                <a:lnTo>
                  <a:pt x="11654545" y="5315191"/>
                </a:lnTo>
                <a:lnTo>
                  <a:pt x="11675708" y="5315192"/>
                </a:lnTo>
                <a:lnTo>
                  <a:pt x="11665126" y="5304771"/>
                </a:lnTo>
                <a:lnTo>
                  <a:pt x="11675576" y="5294481"/>
                </a:lnTo>
                <a:lnTo>
                  <a:pt x="11654676" y="5294481"/>
                </a:lnTo>
                <a:close/>
                <a:moveTo>
                  <a:pt x="5616824" y="5288508"/>
                </a:moveTo>
                <a:lnTo>
                  <a:pt x="5613662" y="5291429"/>
                </a:lnTo>
                <a:lnTo>
                  <a:pt x="5611909" y="5289810"/>
                </a:lnTo>
                <a:lnTo>
                  <a:pt x="5611910" y="5293047"/>
                </a:lnTo>
                <a:lnTo>
                  <a:pt x="5611559" y="5293371"/>
                </a:lnTo>
                <a:lnTo>
                  <a:pt x="5611560" y="5292096"/>
                </a:lnTo>
                <a:lnTo>
                  <a:pt x="5570017" y="5292096"/>
                </a:lnTo>
                <a:lnTo>
                  <a:pt x="5591478" y="5311919"/>
                </a:lnTo>
                <a:lnTo>
                  <a:pt x="5590516" y="5312806"/>
                </a:lnTo>
                <a:lnTo>
                  <a:pt x="5592441" y="5312807"/>
                </a:lnTo>
                <a:lnTo>
                  <a:pt x="5606645" y="5325926"/>
                </a:lnTo>
                <a:lnTo>
                  <a:pt x="5606645" y="5331769"/>
                </a:lnTo>
                <a:lnTo>
                  <a:pt x="5609808" y="5328847"/>
                </a:lnTo>
                <a:lnTo>
                  <a:pt x="5611560" y="5330466"/>
                </a:lnTo>
                <a:lnTo>
                  <a:pt x="5611559" y="5327229"/>
                </a:lnTo>
                <a:lnTo>
                  <a:pt x="5611910" y="5326906"/>
                </a:lnTo>
                <a:lnTo>
                  <a:pt x="5611910" y="5328181"/>
                </a:lnTo>
                <a:lnTo>
                  <a:pt x="5653451" y="5328181"/>
                </a:lnTo>
                <a:lnTo>
                  <a:pt x="5631991" y="5308359"/>
                </a:lnTo>
                <a:lnTo>
                  <a:pt x="5632953" y="5307470"/>
                </a:lnTo>
                <a:lnTo>
                  <a:pt x="5631028" y="5307470"/>
                </a:lnTo>
                <a:lnTo>
                  <a:pt x="5616825" y="5294351"/>
                </a:lnTo>
                <a:close/>
                <a:moveTo>
                  <a:pt x="7800229" y="5285324"/>
                </a:moveTo>
                <a:lnTo>
                  <a:pt x="7800229" y="5295823"/>
                </a:lnTo>
                <a:lnTo>
                  <a:pt x="7799164" y="5296806"/>
                </a:lnTo>
                <a:lnTo>
                  <a:pt x="7799163" y="5295532"/>
                </a:lnTo>
                <a:lnTo>
                  <a:pt x="7757622" y="5295531"/>
                </a:lnTo>
                <a:lnTo>
                  <a:pt x="7779082" y="5315353"/>
                </a:lnTo>
                <a:lnTo>
                  <a:pt x="7778122" y="5316242"/>
                </a:lnTo>
                <a:lnTo>
                  <a:pt x="7780045" y="5316242"/>
                </a:lnTo>
                <a:lnTo>
                  <a:pt x="7799164" y="5333902"/>
                </a:lnTo>
                <a:lnTo>
                  <a:pt x="7799164" y="5323403"/>
                </a:lnTo>
                <a:lnTo>
                  <a:pt x="7800229" y="5322420"/>
                </a:lnTo>
                <a:lnTo>
                  <a:pt x="7800229" y="5323694"/>
                </a:lnTo>
                <a:lnTo>
                  <a:pt x="7841771" y="5323696"/>
                </a:lnTo>
                <a:lnTo>
                  <a:pt x="7820310" y="5303872"/>
                </a:lnTo>
                <a:lnTo>
                  <a:pt x="7821272" y="5302984"/>
                </a:lnTo>
                <a:lnTo>
                  <a:pt x="7819348" y="5302984"/>
                </a:lnTo>
                <a:close/>
                <a:moveTo>
                  <a:pt x="1762793" y="5291896"/>
                </a:moveTo>
                <a:lnTo>
                  <a:pt x="1745896" y="5308536"/>
                </a:lnTo>
                <a:lnTo>
                  <a:pt x="1724733" y="5308536"/>
                </a:lnTo>
                <a:lnTo>
                  <a:pt x="1735313" y="5318956"/>
                </a:lnTo>
                <a:lnTo>
                  <a:pt x="1724864" y="5329246"/>
                </a:lnTo>
                <a:lnTo>
                  <a:pt x="1745765" y="5329246"/>
                </a:lnTo>
                <a:lnTo>
                  <a:pt x="1758991" y="5342272"/>
                </a:lnTo>
                <a:lnTo>
                  <a:pt x="1772217" y="5329247"/>
                </a:lnTo>
                <a:lnTo>
                  <a:pt x="1800721" y="5329247"/>
                </a:lnTo>
                <a:lnTo>
                  <a:pt x="1786468" y="5315211"/>
                </a:lnTo>
                <a:lnTo>
                  <a:pt x="1793248" y="5308535"/>
                </a:lnTo>
                <a:lnTo>
                  <a:pt x="1779690" y="5308535"/>
                </a:lnTo>
                <a:close/>
                <a:moveTo>
                  <a:pt x="3961745" y="5287395"/>
                </a:moveTo>
                <a:lnTo>
                  <a:pt x="3944848" y="5304035"/>
                </a:lnTo>
                <a:lnTo>
                  <a:pt x="3923685" y="5304035"/>
                </a:lnTo>
                <a:lnTo>
                  <a:pt x="3934267" y="5314455"/>
                </a:lnTo>
                <a:lnTo>
                  <a:pt x="3923817" y="5324745"/>
                </a:lnTo>
                <a:lnTo>
                  <a:pt x="3944717" y="5324745"/>
                </a:lnTo>
                <a:lnTo>
                  <a:pt x="3957943" y="5337770"/>
                </a:lnTo>
                <a:lnTo>
                  <a:pt x="3971170" y="5324746"/>
                </a:lnTo>
                <a:lnTo>
                  <a:pt x="3999674" y="5324746"/>
                </a:lnTo>
                <a:lnTo>
                  <a:pt x="3985422" y="5310710"/>
                </a:lnTo>
                <a:lnTo>
                  <a:pt x="3992200" y="5304035"/>
                </a:lnTo>
                <a:lnTo>
                  <a:pt x="3978642" y="5304035"/>
                </a:lnTo>
                <a:close/>
                <a:moveTo>
                  <a:pt x="7265527" y="5282507"/>
                </a:moveTo>
                <a:lnTo>
                  <a:pt x="7252300" y="5295532"/>
                </a:lnTo>
                <a:lnTo>
                  <a:pt x="7223796" y="5295532"/>
                </a:lnTo>
                <a:lnTo>
                  <a:pt x="7238048" y="5309566"/>
                </a:lnTo>
                <a:lnTo>
                  <a:pt x="7231269" y="5316242"/>
                </a:lnTo>
                <a:lnTo>
                  <a:pt x="7244827" y="5316242"/>
                </a:lnTo>
                <a:lnTo>
                  <a:pt x="7261725" y="5332882"/>
                </a:lnTo>
                <a:lnTo>
                  <a:pt x="7278622" y="5316242"/>
                </a:lnTo>
                <a:lnTo>
                  <a:pt x="7299784" y="5316242"/>
                </a:lnTo>
                <a:lnTo>
                  <a:pt x="7289202" y="5305822"/>
                </a:lnTo>
                <a:lnTo>
                  <a:pt x="7299652" y="5295531"/>
                </a:lnTo>
                <a:lnTo>
                  <a:pt x="7278753" y="5295531"/>
                </a:lnTo>
                <a:close/>
                <a:moveTo>
                  <a:pt x="1230268" y="5289573"/>
                </a:moveTo>
                <a:lnTo>
                  <a:pt x="1227106" y="5292495"/>
                </a:lnTo>
                <a:lnTo>
                  <a:pt x="1225353" y="5290876"/>
                </a:lnTo>
                <a:lnTo>
                  <a:pt x="1225353" y="5294113"/>
                </a:lnTo>
                <a:lnTo>
                  <a:pt x="1225004" y="5294436"/>
                </a:lnTo>
                <a:lnTo>
                  <a:pt x="1225004" y="5293162"/>
                </a:lnTo>
                <a:lnTo>
                  <a:pt x="1183461" y="5293162"/>
                </a:lnTo>
                <a:lnTo>
                  <a:pt x="1204922" y="5312984"/>
                </a:lnTo>
                <a:lnTo>
                  <a:pt x="1203961" y="5313872"/>
                </a:lnTo>
                <a:lnTo>
                  <a:pt x="1205884" y="5313872"/>
                </a:lnTo>
                <a:lnTo>
                  <a:pt x="1220088" y="5326992"/>
                </a:lnTo>
                <a:lnTo>
                  <a:pt x="1220088" y="5332835"/>
                </a:lnTo>
                <a:lnTo>
                  <a:pt x="1223251" y="5329912"/>
                </a:lnTo>
                <a:lnTo>
                  <a:pt x="1225003" y="5331532"/>
                </a:lnTo>
                <a:lnTo>
                  <a:pt x="1225004" y="5328295"/>
                </a:lnTo>
                <a:lnTo>
                  <a:pt x="1225353" y="5327972"/>
                </a:lnTo>
                <a:lnTo>
                  <a:pt x="1225353" y="5329246"/>
                </a:lnTo>
                <a:lnTo>
                  <a:pt x="1266895" y="5329247"/>
                </a:lnTo>
                <a:lnTo>
                  <a:pt x="1245434" y="5309424"/>
                </a:lnTo>
                <a:lnTo>
                  <a:pt x="1246396" y="5308535"/>
                </a:lnTo>
                <a:lnTo>
                  <a:pt x="1244472" y="5308535"/>
                </a:lnTo>
                <a:lnTo>
                  <a:pt x="1230268" y="5295416"/>
                </a:lnTo>
                <a:close/>
                <a:moveTo>
                  <a:pt x="9453845" y="5278020"/>
                </a:moveTo>
                <a:lnTo>
                  <a:pt x="9440619" y="5291045"/>
                </a:lnTo>
                <a:lnTo>
                  <a:pt x="9412114" y="5291045"/>
                </a:lnTo>
                <a:lnTo>
                  <a:pt x="9426367" y="5305081"/>
                </a:lnTo>
                <a:lnTo>
                  <a:pt x="9419588" y="5311756"/>
                </a:lnTo>
                <a:lnTo>
                  <a:pt x="9433146" y="5311756"/>
                </a:lnTo>
                <a:lnTo>
                  <a:pt x="9450043" y="5328396"/>
                </a:lnTo>
                <a:lnTo>
                  <a:pt x="9466940" y="5311756"/>
                </a:lnTo>
                <a:lnTo>
                  <a:pt x="9488103" y="5311756"/>
                </a:lnTo>
                <a:lnTo>
                  <a:pt x="9477522" y="5301336"/>
                </a:lnTo>
                <a:lnTo>
                  <a:pt x="9487971" y="5291046"/>
                </a:lnTo>
                <a:lnTo>
                  <a:pt x="9467072" y="5291046"/>
                </a:lnTo>
                <a:close/>
                <a:moveTo>
                  <a:pt x="3424306" y="5286374"/>
                </a:moveTo>
                <a:lnTo>
                  <a:pt x="3424305" y="5304034"/>
                </a:lnTo>
                <a:lnTo>
                  <a:pt x="3419040" y="5304035"/>
                </a:lnTo>
                <a:lnTo>
                  <a:pt x="3419040" y="5328334"/>
                </a:lnTo>
                <a:lnTo>
                  <a:pt x="3424305" y="5323470"/>
                </a:lnTo>
                <a:lnTo>
                  <a:pt x="3424305" y="5324745"/>
                </a:lnTo>
                <a:lnTo>
                  <a:pt x="3465847" y="5324746"/>
                </a:lnTo>
                <a:lnTo>
                  <a:pt x="3444386" y="5304923"/>
                </a:lnTo>
                <a:lnTo>
                  <a:pt x="3445348" y="5304035"/>
                </a:lnTo>
                <a:lnTo>
                  <a:pt x="3443425" y="5304034"/>
                </a:lnTo>
                <a:close/>
                <a:moveTo>
                  <a:pt x="2878970" y="5283572"/>
                </a:moveTo>
                <a:lnTo>
                  <a:pt x="2865743" y="5296597"/>
                </a:lnTo>
                <a:lnTo>
                  <a:pt x="2837239" y="5296597"/>
                </a:lnTo>
                <a:lnTo>
                  <a:pt x="2851491" y="5310632"/>
                </a:lnTo>
                <a:lnTo>
                  <a:pt x="2844712" y="5317307"/>
                </a:lnTo>
                <a:lnTo>
                  <a:pt x="2858270" y="5317307"/>
                </a:lnTo>
                <a:lnTo>
                  <a:pt x="2875167" y="5333948"/>
                </a:lnTo>
                <a:lnTo>
                  <a:pt x="2892065" y="5317308"/>
                </a:lnTo>
                <a:lnTo>
                  <a:pt x="2913228" y="5317308"/>
                </a:lnTo>
                <a:lnTo>
                  <a:pt x="2902646" y="5306887"/>
                </a:lnTo>
                <a:lnTo>
                  <a:pt x="2913095" y="5296597"/>
                </a:lnTo>
                <a:lnTo>
                  <a:pt x="2892196" y="5296597"/>
                </a:lnTo>
                <a:close/>
                <a:moveTo>
                  <a:pt x="5077922" y="5279071"/>
                </a:moveTo>
                <a:lnTo>
                  <a:pt x="5064696" y="5292096"/>
                </a:lnTo>
                <a:lnTo>
                  <a:pt x="5036191" y="5292096"/>
                </a:lnTo>
                <a:lnTo>
                  <a:pt x="5050444" y="5306131"/>
                </a:lnTo>
                <a:lnTo>
                  <a:pt x="5043664" y="5312807"/>
                </a:lnTo>
                <a:lnTo>
                  <a:pt x="5057222" y="5312806"/>
                </a:lnTo>
                <a:lnTo>
                  <a:pt x="5074120" y="5329446"/>
                </a:lnTo>
                <a:lnTo>
                  <a:pt x="5091017" y="5312806"/>
                </a:lnTo>
                <a:lnTo>
                  <a:pt x="5112180" y="5312807"/>
                </a:lnTo>
                <a:lnTo>
                  <a:pt x="5101598" y="5302387"/>
                </a:lnTo>
                <a:lnTo>
                  <a:pt x="5112048" y="5292096"/>
                </a:lnTo>
                <a:lnTo>
                  <a:pt x="5091148" y="5292096"/>
                </a:lnTo>
                <a:close/>
                <a:moveTo>
                  <a:pt x="691365" y="5280137"/>
                </a:moveTo>
                <a:lnTo>
                  <a:pt x="678139" y="5293161"/>
                </a:lnTo>
                <a:lnTo>
                  <a:pt x="649634" y="5293162"/>
                </a:lnTo>
                <a:lnTo>
                  <a:pt x="663887" y="5307197"/>
                </a:lnTo>
                <a:lnTo>
                  <a:pt x="657108" y="5313872"/>
                </a:lnTo>
                <a:lnTo>
                  <a:pt x="670666" y="5313872"/>
                </a:lnTo>
                <a:lnTo>
                  <a:pt x="687563" y="5330512"/>
                </a:lnTo>
                <a:lnTo>
                  <a:pt x="704460" y="5313872"/>
                </a:lnTo>
                <a:lnTo>
                  <a:pt x="725623" y="5313872"/>
                </a:lnTo>
                <a:lnTo>
                  <a:pt x="715041" y="5303452"/>
                </a:lnTo>
                <a:lnTo>
                  <a:pt x="725491" y="5293162"/>
                </a:lnTo>
                <a:lnTo>
                  <a:pt x="704591" y="5293162"/>
                </a:lnTo>
                <a:close/>
                <a:moveTo>
                  <a:pt x="11084092" y="5261403"/>
                </a:moveTo>
                <a:lnTo>
                  <a:pt x="11084093" y="5263852"/>
                </a:lnTo>
                <a:lnTo>
                  <a:pt x="11038006" y="5306419"/>
                </a:lnTo>
                <a:lnTo>
                  <a:pt x="11020592" y="5306419"/>
                </a:lnTo>
                <a:lnTo>
                  <a:pt x="11029299" y="5314461"/>
                </a:lnTo>
                <a:lnTo>
                  <a:pt x="11015582" y="5327130"/>
                </a:lnTo>
                <a:lnTo>
                  <a:pt x="11043016" y="5327130"/>
                </a:lnTo>
                <a:lnTo>
                  <a:pt x="11078828" y="5360207"/>
                </a:lnTo>
                <a:lnTo>
                  <a:pt x="11078828" y="5357759"/>
                </a:lnTo>
                <a:lnTo>
                  <a:pt x="11124915" y="5315191"/>
                </a:lnTo>
                <a:lnTo>
                  <a:pt x="11142327" y="5315191"/>
                </a:lnTo>
                <a:lnTo>
                  <a:pt x="11133621" y="5307150"/>
                </a:lnTo>
                <a:lnTo>
                  <a:pt x="11147338" y="5294481"/>
                </a:lnTo>
                <a:lnTo>
                  <a:pt x="11119905" y="5294481"/>
                </a:lnTo>
                <a:close/>
                <a:moveTo>
                  <a:pt x="6708168" y="5262454"/>
                </a:moveTo>
                <a:lnTo>
                  <a:pt x="6708168" y="5264902"/>
                </a:lnTo>
                <a:lnTo>
                  <a:pt x="6662083" y="5307470"/>
                </a:lnTo>
                <a:lnTo>
                  <a:pt x="6644668" y="5307470"/>
                </a:lnTo>
                <a:lnTo>
                  <a:pt x="6653376" y="5315511"/>
                </a:lnTo>
                <a:lnTo>
                  <a:pt x="6639658" y="5328180"/>
                </a:lnTo>
                <a:lnTo>
                  <a:pt x="6667092" y="5328180"/>
                </a:lnTo>
                <a:lnTo>
                  <a:pt x="6702904" y="5361258"/>
                </a:lnTo>
                <a:lnTo>
                  <a:pt x="6702905" y="5358810"/>
                </a:lnTo>
                <a:lnTo>
                  <a:pt x="6748991" y="5316242"/>
                </a:lnTo>
                <a:lnTo>
                  <a:pt x="6766403" y="5316242"/>
                </a:lnTo>
                <a:lnTo>
                  <a:pt x="6757697" y="5308200"/>
                </a:lnTo>
                <a:lnTo>
                  <a:pt x="6771415" y="5295531"/>
                </a:lnTo>
                <a:lnTo>
                  <a:pt x="6743980" y="5295531"/>
                </a:lnTo>
                <a:close/>
                <a:moveTo>
                  <a:pt x="8896488" y="5257967"/>
                </a:moveTo>
                <a:lnTo>
                  <a:pt x="8896488" y="5260416"/>
                </a:lnTo>
                <a:lnTo>
                  <a:pt x="8850402" y="5302984"/>
                </a:lnTo>
                <a:lnTo>
                  <a:pt x="8832989" y="5302984"/>
                </a:lnTo>
                <a:lnTo>
                  <a:pt x="8841695" y="5311026"/>
                </a:lnTo>
                <a:lnTo>
                  <a:pt x="8827979" y="5323694"/>
                </a:lnTo>
                <a:lnTo>
                  <a:pt x="8855411" y="5323695"/>
                </a:lnTo>
                <a:lnTo>
                  <a:pt x="8891223" y="5356772"/>
                </a:lnTo>
                <a:lnTo>
                  <a:pt x="8891223" y="5354323"/>
                </a:lnTo>
                <a:lnTo>
                  <a:pt x="8937310" y="5311756"/>
                </a:lnTo>
                <a:lnTo>
                  <a:pt x="8954723" y="5311756"/>
                </a:lnTo>
                <a:lnTo>
                  <a:pt x="8946017" y="5303715"/>
                </a:lnTo>
                <a:lnTo>
                  <a:pt x="8959734" y="5291046"/>
                </a:lnTo>
                <a:lnTo>
                  <a:pt x="8932301" y="5291045"/>
                </a:lnTo>
                <a:close/>
                <a:moveTo>
                  <a:pt x="2321612" y="5263519"/>
                </a:moveTo>
                <a:lnTo>
                  <a:pt x="2321612" y="5265968"/>
                </a:lnTo>
                <a:lnTo>
                  <a:pt x="2275525" y="5308535"/>
                </a:lnTo>
                <a:lnTo>
                  <a:pt x="2258112" y="5308535"/>
                </a:lnTo>
                <a:lnTo>
                  <a:pt x="2266819" y="5316577"/>
                </a:lnTo>
                <a:lnTo>
                  <a:pt x="2253102" y="5329246"/>
                </a:lnTo>
                <a:lnTo>
                  <a:pt x="2280536" y="5329246"/>
                </a:lnTo>
                <a:lnTo>
                  <a:pt x="2316348" y="5362324"/>
                </a:lnTo>
                <a:lnTo>
                  <a:pt x="2316348" y="5359875"/>
                </a:lnTo>
                <a:lnTo>
                  <a:pt x="2362435" y="5317307"/>
                </a:lnTo>
                <a:lnTo>
                  <a:pt x="2379848" y="5317307"/>
                </a:lnTo>
                <a:lnTo>
                  <a:pt x="2371140" y="5309266"/>
                </a:lnTo>
                <a:lnTo>
                  <a:pt x="2384858" y="5296597"/>
                </a:lnTo>
                <a:lnTo>
                  <a:pt x="2357425" y="5296597"/>
                </a:lnTo>
                <a:close/>
                <a:moveTo>
                  <a:pt x="4520565" y="5259018"/>
                </a:moveTo>
                <a:lnTo>
                  <a:pt x="4520565" y="5261467"/>
                </a:lnTo>
                <a:lnTo>
                  <a:pt x="4474478" y="5304035"/>
                </a:lnTo>
                <a:lnTo>
                  <a:pt x="4457065" y="5304034"/>
                </a:lnTo>
                <a:lnTo>
                  <a:pt x="4465771" y="5312076"/>
                </a:lnTo>
                <a:lnTo>
                  <a:pt x="4452056" y="5324745"/>
                </a:lnTo>
                <a:lnTo>
                  <a:pt x="4479488" y="5324745"/>
                </a:lnTo>
                <a:lnTo>
                  <a:pt x="4515300" y="5357822"/>
                </a:lnTo>
                <a:lnTo>
                  <a:pt x="4515300" y="5355374"/>
                </a:lnTo>
                <a:lnTo>
                  <a:pt x="4561387" y="5312806"/>
                </a:lnTo>
                <a:lnTo>
                  <a:pt x="4578800" y="5312807"/>
                </a:lnTo>
                <a:lnTo>
                  <a:pt x="4570094" y="5304765"/>
                </a:lnTo>
                <a:lnTo>
                  <a:pt x="4583810" y="5292096"/>
                </a:lnTo>
                <a:lnTo>
                  <a:pt x="4556377" y="5292096"/>
                </a:lnTo>
                <a:close/>
                <a:moveTo>
                  <a:pt x="10525273" y="5247821"/>
                </a:moveTo>
                <a:lnTo>
                  <a:pt x="10591556" y="5313095"/>
                </a:lnTo>
                <a:lnTo>
                  <a:pt x="10521471" y="5382114"/>
                </a:lnTo>
                <a:lnTo>
                  <a:pt x="10455187" y="5316840"/>
                </a:lnTo>
                <a:close/>
                <a:moveTo>
                  <a:pt x="134008" y="5260084"/>
                </a:moveTo>
                <a:lnTo>
                  <a:pt x="134008" y="5262532"/>
                </a:lnTo>
                <a:lnTo>
                  <a:pt x="87921" y="5305100"/>
                </a:lnTo>
                <a:lnTo>
                  <a:pt x="70508" y="5305100"/>
                </a:lnTo>
                <a:lnTo>
                  <a:pt x="79215" y="5313142"/>
                </a:lnTo>
                <a:lnTo>
                  <a:pt x="65498" y="5325810"/>
                </a:lnTo>
                <a:lnTo>
                  <a:pt x="92931" y="5325811"/>
                </a:lnTo>
                <a:lnTo>
                  <a:pt x="128743" y="5358888"/>
                </a:lnTo>
                <a:lnTo>
                  <a:pt x="128743" y="5356439"/>
                </a:lnTo>
                <a:lnTo>
                  <a:pt x="174830" y="5313872"/>
                </a:lnTo>
                <a:lnTo>
                  <a:pt x="192243" y="5313872"/>
                </a:lnTo>
                <a:lnTo>
                  <a:pt x="183537" y="5305831"/>
                </a:lnTo>
                <a:lnTo>
                  <a:pt x="197254" y="5293162"/>
                </a:lnTo>
                <a:lnTo>
                  <a:pt x="169820" y="5293161"/>
                </a:lnTo>
                <a:close/>
                <a:moveTo>
                  <a:pt x="6149349" y="5248872"/>
                </a:moveTo>
                <a:lnTo>
                  <a:pt x="6215633" y="5314146"/>
                </a:lnTo>
                <a:lnTo>
                  <a:pt x="6145547" y="5383165"/>
                </a:lnTo>
                <a:lnTo>
                  <a:pt x="6079263" y="5317890"/>
                </a:lnTo>
                <a:close/>
                <a:moveTo>
                  <a:pt x="8337669" y="5244385"/>
                </a:moveTo>
                <a:lnTo>
                  <a:pt x="8403952" y="5309659"/>
                </a:lnTo>
                <a:lnTo>
                  <a:pt x="8333867" y="5378678"/>
                </a:lnTo>
                <a:lnTo>
                  <a:pt x="8267583" y="5313404"/>
                </a:lnTo>
                <a:close/>
                <a:moveTo>
                  <a:pt x="11641449" y="5239497"/>
                </a:moveTo>
                <a:lnTo>
                  <a:pt x="11707733" y="5304772"/>
                </a:lnTo>
                <a:lnTo>
                  <a:pt x="11637648" y="5373789"/>
                </a:lnTo>
                <a:lnTo>
                  <a:pt x="11571364" y="5308516"/>
                </a:lnTo>
                <a:close/>
                <a:moveTo>
                  <a:pt x="1762792" y="5249937"/>
                </a:moveTo>
                <a:lnTo>
                  <a:pt x="1829076" y="5315211"/>
                </a:lnTo>
                <a:lnTo>
                  <a:pt x="1758990" y="5384230"/>
                </a:lnTo>
                <a:lnTo>
                  <a:pt x="1692706" y="5318956"/>
                </a:lnTo>
                <a:close/>
                <a:moveTo>
                  <a:pt x="9989586" y="5238133"/>
                </a:moveTo>
                <a:lnTo>
                  <a:pt x="10064478" y="5307307"/>
                </a:lnTo>
                <a:lnTo>
                  <a:pt x="9985731" y="5380042"/>
                </a:lnTo>
                <a:lnTo>
                  <a:pt x="9910838" y="5310868"/>
                </a:lnTo>
                <a:close/>
                <a:moveTo>
                  <a:pt x="3961746" y="5245436"/>
                </a:moveTo>
                <a:lnTo>
                  <a:pt x="4028029" y="5310710"/>
                </a:lnTo>
                <a:lnTo>
                  <a:pt x="3957943" y="5379729"/>
                </a:lnTo>
                <a:lnTo>
                  <a:pt x="3891660" y="5314455"/>
                </a:lnTo>
                <a:close/>
                <a:moveTo>
                  <a:pt x="7265525" y="5240548"/>
                </a:moveTo>
                <a:lnTo>
                  <a:pt x="7331809" y="5305822"/>
                </a:lnTo>
                <a:lnTo>
                  <a:pt x="7261724" y="5374840"/>
                </a:lnTo>
                <a:lnTo>
                  <a:pt x="7195441" y="5309567"/>
                </a:lnTo>
                <a:close/>
                <a:moveTo>
                  <a:pt x="9453846" y="5236061"/>
                </a:moveTo>
                <a:lnTo>
                  <a:pt x="9520128" y="5301335"/>
                </a:lnTo>
                <a:lnTo>
                  <a:pt x="9450043" y="5370354"/>
                </a:lnTo>
                <a:lnTo>
                  <a:pt x="9383760" y="5305080"/>
                </a:lnTo>
                <a:close/>
                <a:moveTo>
                  <a:pt x="7804429" y="5236958"/>
                </a:moveTo>
                <a:lnTo>
                  <a:pt x="7876874" y="5303871"/>
                </a:lnTo>
                <a:lnTo>
                  <a:pt x="7794963" y="5379527"/>
                </a:lnTo>
                <a:lnTo>
                  <a:pt x="7794962" y="5382267"/>
                </a:lnTo>
                <a:lnTo>
                  <a:pt x="7722519" y="5315354"/>
                </a:lnTo>
                <a:lnTo>
                  <a:pt x="7804429" y="5239698"/>
                </a:lnTo>
                <a:close/>
                <a:moveTo>
                  <a:pt x="5613662" y="5239184"/>
                </a:moveTo>
                <a:lnTo>
                  <a:pt x="5688555" y="5308358"/>
                </a:lnTo>
                <a:lnTo>
                  <a:pt x="5609808" y="5381093"/>
                </a:lnTo>
                <a:lnTo>
                  <a:pt x="5534914" y="5311919"/>
                </a:lnTo>
                <a:close/>
                <a:moveTo>
                  <a:pt x="2878969" y="5241613"/>
                </a:moveTo>
                <a:lnTo>
                  <a:pt x="2945253" y="5306888"/>
                </a:lnTo>
                <a:lnTo>
                  <a:pt x="2875168" y="5375906"/>
                </a:lnTo>
                <a:lnTo>
                  <a:pt x="2808884" y="5310632"/>
                </a:lnTo>
                <a:close/>
                <a:moveTo>
                  <a:pt x="5077922" y="5237112"/>
                </a:moveTo>
                <a:lnTo>
                  <a:pt x="5144205" y="5302386"/>
                </a:lnTo>
                <a:lnTo>
                  <a:pt x="5074120" y="5371404"/>
                </a:lnTo>
                <a:lnTo>
                  <a:pt x="5007836" y="5306131"/>
                </a:lnTo>
                <a:close/>
                <a:moveTo>
                  <a:pt x="1227105" y="5240250"/>
                </a:moveTo>
                <a:lnTo>
                  <a:pt x="1301998" y="5309423"/>
                </a:lnTo>
                <a:lnTo>
                  <a:pt x="1223251" y="5382159"/>
                </a:lnTo>
                <a:lnTo>
                  <a:pt x="1148357" y="5312984"/>
                </a:lnTo>
                <a:close/>
                <a:moveTo>
                  <a:pt x="691365" y="5238177"/>
                </a:moveTo>
                <a:lnTo>
                  <a:pt x="757648" y="5303451"/>
                </a:lnTo>
                <a:lnTo>
                  <a:pt x="687563" y="5372470"/>
                </a:lnTo>
                <a:lnTo>
                  <a:pt x="621280" y="5307196"/>
                </a:lnTo>
                <a:close/>
                <a:moveTo>
                  <a:pt x="11084093" y="5209159"/>
                </a:moveTo>
                <a:lnTo>
                  <a:pt x="11190186" y="5307150"/>
                </a:lnTo>
                <a:lnTo>
                  <a:pt x="11078827" y="5410005"/>
                </a:lnTo>
                <a:lnTo>
                  <a:pt x="11078827" y="5412453"/>
                </a:lnTo>
                <a:lnTo>
                  <a:pt x="10972735" y="5314461"/>
                </a:lnTo>
                <a:lnTo>
                  <a:pt x="11084093" y="5211607"/>
                </a:lnTo>
                <a:close/>
                <a:moveTo>
                  <a:pt x="6708168" y="5210210"/>
                </a:moveTo>
                <a:lnTo>
                  <a:pt x="6814262" y="5308200"/>
                </a:lnTo>
                <a:lnTo>
                  <a:pt x="6702902" y="5411056"/>
                </a:lnTo>
                <a:lnTo>
                  <a:pt x="6702903" y="5413504"/>
                </a:lnTo>
                <a:lnTo>
                  <a:pt x="6596812" y="5315512"/>
                </a:lnTo>
                <a:lnTo>
                  <a:pt x="6708169" y="5212657"/>
                </a:lnTo>
                <a:close/>
                <a:moveTo>
                  <a:pt x="8896489" y="5205723"/>
                </a:moveTo>
                <a:lnTo>
                  <a:pt x="9002581" y="5303715"/>
                </a:lnTo>
                <a:lnTo>
                  <a:pt x="8891223" y="5406569"/>
                </a:lnTo>
                <a:lnTo>
                  <a:pt x="8891223" y="5409017"/>
                </a:lnTo>
                <a:lnTo>
                  <a:pt x="8785130" y="5311025"/>
                </a:lnTo>
                <a:lnTo>
                  <a:pt x="8896489" y="5208171"/>
                </a:lnTo>
                <a:close/>
                <a:moveTo>
                  <a:pt x="2321612" y="5211275"/>
                </a:moveTo>
                <a:lnTo>
                  <a:pt x="2427706" y="5309266"/>
                </a:lnTo>
                <a:lnTo>
                  <a:pt x="2316347" y="5412121"/>
                </a:lnTo>
                <a:lnTo>
                  <a:pt x="2316347" y="5414569"/>
                </a:lnTo>
                <a:lnTo>
                  <a:pt x="2210254" y="5316577"/>
                </a:lnTo>
                <a:lnTo>
                  <a:pt x="2321613" y="5213723"/>
                </a:lnTo>
                <a:close/>
                <a:moveTo>
                  <a:pt x="4520566" y="5206774"/>
                </a:moveTo>
                <a:lnTo>
                  <a:pt x="4626658" y="5304765"/>
                </a:lnTo>
                <a:lnTo>
                  <a:pt x="4515300" y="5407620"/>
                </a:lnTo>
                <a:lnTo>
                  <a:pt x="4515300" y="5410068"/>
                </a:lnTo>
                <a:lnTo>
                  <a:pt x="4409207" y="5312076"/>
                </a:lnTo>
                <a:lnTo>
                  <a:pt x="4520566" y="5209222"/>
                </a:lnTo>
                <a:close/>
                <a:moveTo>
                  <a:pt x="134008" y="5207839"/>
                </a:moveTo>
                <a:lnTo>
                  <a:pt x="240101" y="5305831"/>
                </a:lnTo>
                <a:lnTo>
                  <a:pt x="128743" y="5408685"/>
                </a:lnTo>
                <a:lnTo>
                  <a:pt x="128743" y="5411133"/>
                </a:lnTo>
                <a:lnTo>
                  <a:pt x="22651" y="5313141"/>
                </a:lnTo>
                <a:lnTo>
                  <a:pt x="134009" y="5210287"/>
                </a:lnTo>
                <a:close/>
                <a:moveTo>
                  <a:pt x="12180353" y="5182632"/>
                </a:moveTo>
                <a:lnTo>
                  <a:pt x="12059258" y="5294481"/>
                </a:lnTo>
                <a:lnTo>
                  <a:pt x="12016335" y="5294481"/>
                </a:lnTo>
                <a:lnTo>
                  <a:pt x="12037797" y="5314303"/>
                </a:lnTo>
                <a:lnTo>
                  <a:pt x="12036835" y="5315191"/>
                </a:lnTo>
                <a:lnTo>
                  <a:pt x="12038759" y="5315192"/>
                </a:lnTo>
                <a:lnTo>
                  <a:pt x="12175087" y="5441111"/>
                </a:lnTo>
                <a:lnTo>
                  <a:pt x="12175087" y="5385096"/>
                </a:lnTo>
                <a:lnTo>
                  <a:pt x="12098443" y="5314304"/>
                </a:lnTo>
                <a:lnTo>
                  <a:pt x="12180353" y="5238647"/>
                </a:lnTo>
                <a:close/>
                <a:moveTo>
                  <a:pt x="9992749" y="5179197"/>
                </a:moveTo>
                <a:lnTo>
                  <a:pt x="9989586" y="5182118"/>
                </a:lnTo>
                <a:lnTo>
                  <a:pt x="9987833" y="5180499"/>
                </a:lnTo>
                <a:lnTo>
                  <a:pt x="9987833" y="5183736"/>
                </a:lnTo>
                <a:lnTo>
                  <a:pt x="9871654" y="5291045"/>
                </a:lnTo>
                <a:lnTo>
                  <a:pt x="9828730" y="5291046"/>
                </a:lnTo>
                <a:lnTo>
                  <a:pt x="9850193" y="5310868"/>
                </a:lnTo>
                <a:lnTo>
                  <a:pt x="9849231" y="5311756"/>
                </a:lnTo>
                <a:lnTo>
                  <a:pt x="9851154" y="5311756"/>
                </a:lnTo>
                <a:lnTo>
                  <a:pt x="9982568" y="5433136"/>
                </a:lnTo>
                <a:lnTo>
                  <a:pt x="9982569" y="5438978"/>
                </a:lnTo>
                <a:lnTo>
                  <a:pt x="9985730" y="5436057"/>
                </a:lnTo>
                <a:lnTo>
                  <a:pt x="9987484" y="5437677"/>
                </a:lnTo>
                <a:lnTo>
                  <a:pt x="9987484" y="5434439"/>
                </a:lnTo>
                <a:lnTo>
                  <a:pt x="10103663" y="5327131"/>
                </a:lnTo>
                <a:lnTo>
                  <a:pt x="10146586" y="5327130"/>
                </a:lnTo>
                <a:lnTo>
                  <a:pt x="10125124" y="5307307"/>
                </a:lnTo>
                <a:lnTo>
                  <a:pt x="10126086" y="5306419"/>
                </a:lnTo>
                <a:lnTo>
                  <a:pt x="10124163" y="5306420"/>
                </a:lnTo>
                <a:lnTo>
                  <a:pt x="9992748" y="5185039"/>
                </a:lnTo>
                <a:close/>
                <a:moveTo>
                  <a:pt x="3417873" y="5184748"/>
                </a:moveTo>
                <a:lnTo>
                  <a:pt x="3296778" y="5296597"/>
                </a:lnTo>
                <a:lnTo>
                  <a:pt x="3253855" y="5296597"/>
                </a:lnTo>
                <a:lnTo>
                  <a:pt x="3275316" y="5316419"/>
                </a:lnTo>
                <a:lnTo>
                  <a:pt x="3274355" y="5317307"/>
                </a:lnTo>
                <a:lnTo>
                  <a:pt x="3276279" y="5317308"/>
                </a:lnTo>
                <a:lnTo>
                  <a:pt x="3412607" y="5443227"/>
                </a:lnTo>
                <a:lnTo>
                  <a:pt x="3412607" y="5387212"/>
                </a:lnTo>
                <a:lnTo>
                  <a:pt x="3335962" y="5316420"/>
                </a:lnTo>
                <a:lnTo>
                  <a:pt x="3417873" y="5240763"/>
                </a:lnTo>
                <a:close/>
                <a:moveTo>
                  <a:pt x="5616824" y="5180248"/>
                </a:moveTo>
                <a:lnTo>
                  <a:pt x="5613662" y="5183169"/>
                </a:lnTo>
                <a:lnTo>
                  <a:pt x="5611910" y="5181550"/>
                </a:lnTo>
                <a:lnTo>
                  <a:pt x="5611909" y="5184787"/>
                </a:lnTo>
                <a:lnTo>
                  <a:pt x="5495731" y="5292096"/>
                </a:lnTo>
                <a:lnTo>
                  <a:pt x="5452807" y="5292096"/>
                </a:lnTo>
                <a:lnTo>
                  <a:pt x="5474269" y="5311918"/>
                </a:lnTo>
                <a:lnTo>
                  <a:pt x="5473307" y="5312807"/>
                </a:lnTo>
                <a:lnTo>
                  <a:pt x="5475230" y="5312807"/>
                </a:lnTo>
                <a:lnTo>
                  <a:pt x="5606644" y="5434187"/>
                </a:lnTo>
                <a:lnTo>
                  <a:pt x="5606645" y="5440029"/>
                </a:lnTo>
                <a:lnTo>
                  <a:pt x="5609806" y="5437108"/>
                </a:lnTo>
                <a:lnTo>
                  <a:pt x="5611560" y="5438727"/>
                </a:lnTo>
                <a:lnTo>
                  <a:pt x="5611560" y="5435489"/>
                </a:lnTo>
                <a:lnTo>
                  <a:pt x="5727738" y="5328182"/>
                </a:lnTo>
                <a:lnTo>
                  <a:pt x="5770662" y="5328181"/>
                </a:lnTo>
                <a:lnTo>
                  <a:pt x="5749201" y="5308357"/>
                </a:lnTo>
                <a:lnTo>
                  <a:pt x="5750161" y="5307470"/>
                </a:lnTo>
                <a:lnTo>
                  <a:pt x="5748240" y="5307470"/>
                </a:lnTo>
                <a:lnTo>
                  <a:pt x="5616825" y="5186090"/>
                </a:lnTo>
                <a:close/>
                <a:moveTo>
                  <a:pt x="7800228" y="5177064"/>
                </a:moveTo>
                <a:lnTo>
                  <a:pt x="7800228" y="5187563"/>
                </a:lnTo>
                <a:lnTo>
                  <a:pt x="7683333" y="5295532"/>
                </a:lnTo>
                <a:lnTo>
                  <a:pt x="7640412" y="5295531"/>
                </a:lnTo>
                <a:lnTo>
                  <a:pt x="7661873" y="5315354"/>
                </a:lnTo>
                <a:lnTo>
                  <a:pt x="7660912" y="5316242"/>
                </a:lnTo>
                <a:lnTo>
                  <a:pt x="7662835" y="5316243"/>
                </a:lnTo>
                <a:lnTo>
                  <a:pt x="7799164" y="5442161"/>
                </a:lnTo>
                <a:lnTo>
                  <a:pt x="7799164" y="5431663"/>
                </a:lnTo>
                <a:lnTo>
                  <a:pt x="7916057" y="5323695"/>
                </a:lnTo>
                <a:lnTo>
                  <a:pt x="7958981" y="5323694"/>
                </a:lnTo>
                <a:lnTo>
                  <a:pt x="7937519" y="5303871"/>
                </a:lnTo>
                <a:lnTo>
                  <a:pt x="7938481" y="5302984"/>
                </a:lnTo>
                <a:lnTo>
                  <a:pt x="7936559" y="5302984"/>
                </a:lnTo>
                <a:close/>
                <a:moveTo>
                  <a:pt x="1230269" y="5181313"/>
                </a:moveTo>
                <a:lnTo>
                  <a:pt x="1227106" y="5184234"/>
                </a:lnTo>
                <a:lnTo>
                  <a:pt x="1225353" y="5182615"/>
                </a:lnTo>
                <a:lnTo>
                  <a:pt x="1225353" y="5185852"/>
                </a:lnTo>
                <a:lnTo>
                  <a:pt x="1109174" y="5293161"/>
                </a:lnTo>
                <a:lnTo>
                  <a:pt x="1066251" y="5293162"/>
                </a:lnTo>
                <a:lnTo>
                  <a:pt x="1087712" y="5312984"/>
                </a:lnTo>
                <a:lnTo>
                  <a:pt x="1086751" y="5313872"/>
                </a:lnTo>
                <a:lnTo>
                  <a:pt x="1088674" y="5313872"/>
                </a:lnTo>
                <a:lnTo>
                  <a:pt x="1220088" y="5435252"/>
                </a:lnTo>
                <a:lnTo>
                  <a:pt x="1220089" y="5441094"/>
                </a:lnTo>
                <a:lnTo>
                  <a:pt x="1223250" y="5438174"/>
                </a:lnTo>
                <a:lnTo>
                  <a:pt x="1225004" y="5439793"/>
                </a:lnTo>
                <a:lnTo>
                  <a:pt x="1225003" y="5436555"/>
                </a:lnTo>
                <a:lnTo>
                  <a:pt x="1341183" y="5329247"/>
                </a:lnTo>
                <a:lnTo>
                  <a:pt x="1384105" y="5329246"/>
                </a:lnTo>
                <a:lnTo>
                  <a:pt x="1362645" y="5309423"/>
                </a:lnTo>
                <a:lnTo>
                  <a:pt x="1363605" y="5308535"/>
                </a:lnTo>
                <a:lnTo>
                  <a:pt x="1361682" y="5308536"/>
                </a:lnTo>
                <a:lnTo>
                  <a:pt x="1230269" y="5187155"/>
                </a:lnTo>
                <a:close/>
                <a:moveTo>
                  <a:pt x="3424305" y="5178114"/>
                </a:moveTo>
                <a:lnTo>
                  <a:pt x="3424305" y="5234129"/>
                </a:lnTo>
                <a:lnTo>
                  <a:pt x="3500951" y="5304922"/>
                </a:lnTo>
                <a:lnTo>
                  <a:pt x="3419040" y="5380578"/>
                </a:lnTo>
                <a:lnTo>
                  <a:pt x="3419039" y="5436593"/>
                </a:lnTo>
                <a:lnTo>
                  <a:pt x="3540134" y="5324746"/>
                </a:lnTo>
                <a:lnTo>
                  <a:pt x="3583057" y="5324745"/>
                </a:lnTo>
                <a:lnTo>
                  <a:pt x="3561597" y="5304922"/>
                </a:lnTo>
                <a:lnTo>
                  <a:pt x="3562557" y="5304034"/>
                </a:lnTo>
                <a:lnTo>
                  <a:pt x="3560635" y="5304034"/>
                </a:lnTo>
                <a:close/>
                <a:moveTo>
                  <a:pt x="11084093" y="5153143"/>
                </a:moveTo>
                <a:lnTo>
                  <a:pt x="11084093" y="5155591"/>
                </a:lnTo>
                <a:lnTo>
                  <a:pt x="10920795" y="5306420"/>
                </a:lnTo>
                <a:lnTo>
                  <a:pt x="10903383" y="5306419"/>
                </a:lnTo>
                <a:lnTo>
                  <a:pt x="10912089" y="5314461"/>
                </a:lnTo>
                <a:lnTo>
                  <a:pt x="10898372" y="5327130"/>
                </a:lnTo>
                <a:lnTo>
                  <a:pt x="10925806" y="5327131"/>
                </a:lnTo>
                <a:lnTo>
                  <a:pt x="11078828" y="5468468"/>
                </a:lnTo>
                <a:lnTo>
                  <a:pt x="11078828" y="5466020"/>
                </a:lnTo>
                <a:lnTo>
                  <a:pt x="11242125" y="5315192"/>
                </a:lnTo>
                <a:lnTo>
                  <a:pt x="11259538" y="5315191"/>
                </a:lnTo>
                <a:lnTo>
                  <a:pt x="11250832" y="5307151"/>
                </a:lnTo>
                <a:lnTo>
                  <a:pt x="11264549" y="5294481"/>
                </a:lnTo>
                <a:lnTo>
                  <a:pt x="11237114" y="5294481"/>
                </a:lnTo>
                <a:close/>
                <a:moveTo>
                  <a:pt x="6708169" y="5154194"/>
                </a:moveTo>
                <a:lnTo>
                  <a:pt x="6708169" y="5156642"/>
                </a:lnTo>
                <a:lnTo>
                  <a:pt x="6544871" y="5307470"/>
                </a:lnTo>
                <a:lnTo>
                  <a:pt x="6527460" y="5307470"/>
                </a:lnTo>
                <a:lnTo>
                  <a:pt x="6536166" y="5315512"/>
                </a:lnTo>
                <a:lnTo>
                  <a:pt x="6522449" y="5328180"/>
                </a:lnTo>
                <a:lnTo>
                  <a:pt x="6549882" y="5328182"/>
                </a:lnTo>
                <a:lnTo>
                  <a:pt x="6702904" y="5469518"/>
                </a:lnTo>
                <a:lnTo>
                  <a:pt x="6702904" y="5467071"/>
                </a:lnTo>
                <a:lnTo>
                  <a:pt x="6866201" y="5316242"/>
                </a:lnTo>
                <a:lnTo>
                  <a:pt x="6883614" y="5316242"/>
                </a:lnTo>
                <a:lnTo>
                  <a:pt x="6874908" y="5308202"/>
                </a:lnTo>
                <a:lnTo>
                  <a:pt x="6888625" y="5295532"/>
                </a:lnTo>
                <a:lnTo>
                  <a:pt x="6861191" y="5295532"/>
                </a:lnTo>
                <a:close/>
                <a:moveTo>
                  <a:pt x="8896488" y="5149707"/>
                </a:moveTo>
                <a:lnTo>
                  <a:pt x="8896488" y="5152156"/>
                </a:lnTo>
                <a:lnTo>
                  <a:pt x="8733190" y="5302984"/>
                </a:lnTo>
                <a:lnTo>
                  <a:pt x="8715778" y="5302984"/>
                </a:lnTo>
                <a:lnTo>
                  <a:pt x="8724484" y="5311025"/>
                </a:lnTo>
                <a:lnTo>
                  <a:pt x="8710767" y="5323695"/>
                </a:lnTo>
                <a:lnTo>
                  <a:pt x="8738201" y="5323695"/>
                </a:lnTo>
                <a:lnTo>
                  <a:pt x="8891223" y="5465032"/>
                </a:lnTo>
                <a:lnTo>
                  <a:pt x="8891224" y="5462584"/>
                </a:lnTo>
                <a:lnTo>
                  <a:pt x="9054521" y="5311756"/>
                </a:lnTo>
                <a:lnTo>
                  <a:pt x="9071933" y="5311756"/>
                </a:lnTo>
                <a:lnTo>
                  <a:pt x="9063227" y="5303715"/>
                </a:lnTo>
                <a:lnTo>
                  <a:pt x="9076944" y="5291045"/>
                </a:lnTo>
                <a:lnTo>
                  <a:pt x="9049510" y="5291045"/>
                </a:lnTo>
                <a:close/>
                <a:moveTo>
                  <a:pt x="2321612" y="5155259"/>
                </a:moveTo>
                <a:lnTo>
                  <a:pt x="2321613" y="5157708"/>
                </a:lnTo>
                <a:lnTo>
                  <a:pt x="2158314" y="5308536"/>
                </a:lnTo>
                <a:lnTo>
                  <a:pt x="2140903" y="5308535"/>
                </a:lnTo>
                <a:lnTo>
                  <a:pt x="2149608" y="5316577"/>
                </a:lnTo>
                <a:lnTo>
                  <a:pt x="2135892" y="5329246"/>
                </a:lnTo>
                <a:lnTo>
                  <a:pt x="2163325" y="5329247"/>
                </a:lnTo>
                <a:lnTo>
                  <a:pt x="2316348" y="5470584"/>
                </a:lnTo>
                <a:lnTo>
                  <a:pt x="2316348" y="5468136"/>
                </a:lnTo>
                <a:lnTo>
                  <a:pt x="2479645" y="5317308"/>
                </a:lnTo>
                <a:lnTo>
                  <a:pt x="2497058" y="5317307"/>
                </a:lnTo>
                <a:lnTo>
                  <a:pt x="2488352" y="5309267"/>
                </a:lnTo>
                <a:lnTo>
                  <a:pt x="2502068" y="5296597"/>
                </a:lnTo>
                <a:lnTo>
                  <a:pt x="2474634" y="5296597"/>
                </a:lnTo>
                <a:close/>
                <a:moveTo>
                  <a:pt x="4520565" y="5150758"/>
                </a:moveTo>
                <a:lnTo>
                  <a:pt x="4520565" y="5153206"/>
                </a:lnTo>
                <a:lnTo>
                  <a:pt x="4357267" y="5304035"/>
                </a:lnTo>
                <a:lnTo>
                  <a:pt x="4339855" y="5304035"/>
                </a:lnTo>
                <a:lnTo>
                  <a:pt x="4348561" y="5312076"/>
                </a:lnTo>
                <a:lnTo>
                  <a:pt x="4334844" y="5324745"/>
                </a:lnTo>
                <a:lnTo>
                  <a:pt x="4362277" y="5324746"/>
                </a:lnTo>
                <a:lnTo>
                  <a:pt x="4515300" y="5466083"/>
                </a:lnTo>
                <a:lnTo>
                  <a:pt x="4515300" y="5463635"/>
                </a:lnTo>
                <a:lnTo>
                  <a:pt x="4678598" y="5312807"/>
                </a:lnTo>
                <a:lnTo>
                  <a:pt x="4696010" y="5312806"/>
                </a:lnTo>
                <a:lnTo>
                  <a:pt x="4687304" y="5304766"/>
                </a:lnTo>
                <a:lnTo>
                  <a:pt x="4701020" y="5292096"/>
                </a:lnTo>
                <a:lnTo>
                  <a:pt x="4673587" y="5292096"/>
                </a:lnTo>
                <a:close/>
                <a:moveTo>
                  <a:pt x="134008" y="5151823"/>
                </a:moveTo>
                <a:lnTo>
                  <a:pt x="134008" y="5154272"/>
                </a:lnTo>
                <a:lnTo>
                  <a:pt x="7306" y="5271299"/>
                </a:lnTo>
                <a:lnTo>
                  <a:pt x="7422" y="5355092"/>
                </a:lnTo>
                <a:lnTo>
                  <a:pt x="128744" y="5467148"/>
                </a:lnTo>
                <a:lnTo>
                  <a:pt x="128743" y="5464701"/>
                </a:lnTo>
                <a:lnTo>
                  <a:pt x="292041" y="5313872"/>
                </a:lnTo>
                <a:lnTo>
                  <a:pt x="309453" y="5313872"/>
                </a:lnTo>
                <a:lnTo>
                  <a:pt x="300747" y="5305831"/>
                </a:lnTo>
                <a:lnTo>
                  <a:pt x="314464" y="5293161"/>
                </a:lnTo>
                <a:lnTo>
                  <a:pt x="287030" y="5293161"/>
                </a:lnTo>
                <a:close/>
                <a:moveTo>
                  <a:pt x="9989586" y="5129873"/>
                </a:moveTo>
                <a:lnTo>
                  <a:pt x="10181688" y="5307308"/>
                </a:lnTo>
                <a:lnTo>
                  <a:pt x="9985731" y="5488303"/>
                </a:lnTo>
                <a:lnTo>
                  <a:pt x="9793628" y="5310868"/>
                </a:lnTo>
                <a:close/>
                <a:moveTo>
                  <a:pt x="7804429" y="5128698"/>
                </a:moveTo>
                <a:lnTo>
                  <a:pt x="7994083" y="5303871"/>
                </a:lnTo>
                <a:lnTo>
                  <a:pt x="7794963" y="5487787"/>
                </a:lnTo>
                <a:lnTo>
                  <a:pt x="7794963" y="5490527"/>
                </a:lnTo>
                <a:lnTo>
                  <a:pt x="7605309" y="5315354"/>
                </a:lnTo>
                <a:lnTo>
                  <a:pt x="7804428" y="5131438"/>
                </a:lnTo>
                <a:close/>
                <a:moveTo>
                  <a:pt x="5613662" y="5130924"/>
                </a:moveTo>
                <a:lnTo>
                  <a:pt x="5805764" y="5308359"/>
                </a:lnTo>
                <a:lnTo>
                  <a:pt x="5609808" y="5489353"/>
                </a:lnTo>
                <a:lnTo>
                  <a:pt x="5417705" y="5311918"/>
                </a:lnTo>
                <a:close/>
                <a:moveTo>
                  <a:pt x="1227106" y="5131989"/>
                </a:moveTo>
                <a:lnTo>
                  <a:pt x="1419208" y="5309424"/>
                </a:lnTo>
                <a:lnTo>
                  <a:pt x="1223251" y="5490419"/>
                </a:lnTo>
                <a:lnTo>
                  <a:pt x="1031147" y="5312984"/>
                </a:lnTo>
                <a:close/>
                <a:moveTo>
                  <a:pt x="11084093" y="5100899"/>
                </a:moveTo>
                <a:lnTo>
                  <a:pt x="11307396" y="5307150"/>
                </a:lnTo>
                <a:lnTo>
                  <a:pt x="11078827" y="5518265"/>
                </a:lnTo>
                <a:lnTo>
                  <a:pt x="11078827" y="5520713"/>
                </a:lnTo>
                <a:lnTo>
                  <a:pt x="10855524" y="5314461"/>
                </a:lnTo>
                <a:lnTo>
                  <a:pt x="11084093" y="5103346"/>
                </a:lnTo>
                <a:close/>
                <a:moveTo>
                  <a:pt x="6708169" y="5101950"/>
                </a:moveTo>
                <a:lnTo>
                  <a:pt x="6931472" y="5308200"/>
                </a:lnTo>
                <a:lnTo>
                  <a:pt x="6702904" y="5519316"/>
                </a:lnTo>
                <a:lnTo>
                  <a:pt x="6702904" y="5521764"/>
                </a:lnTo>
                <a:lnTo>
                  <a:pt x="6479601" y="5315511"/>
                </a:lnTo>
                <a:lnTo>
                  <a:pt x="6708169" y="5104397"/>
                </a:lnTo>
                <a:close/>
                <a:moveTo>
                  <a:pt x="8896489" y="5097463"/>
                </a:moveTo>
                <a:lnTo>
                  <a:pt x="9119791" y="5303714"/>
                </a:lnTo>
                <a:lnTo>
                  <a:pt x="8891223" y="5514829"/>
                </a:lnTo>
                <a:lnTo>
                  <a:pt x="8891223" y="5517277"/>
                </a:lnTo>
                <a:lnTo>
                  <a:pt x="8667920" y="5311026"/>
                </a:lnTo>
                <a:lnTo>
                  <a:pt x="8896489" y="5099911"/>
                </a:lnTo>
                <a:close/>
                <a:moveTo>
                  <a:pt x="2321613" y="5103015"/>
                </a:moveTo>
                <a:lnTo>
                  <a:pt x="2544916" y="5309266"/>
                </a:lnTo>
                <a:lnTo>
                  <a:pt x="2316347" y="5520381"/>
                </a:lnTo>
                <a:lnTo>
                  <a:pt x="2316347" y="5522829"/>
                </a:lnTo>
                <a:lnTo>
                  <a:pt x="2093043" y="5316577"/>
                </a:lnTo>
                <a:lnTo>
                  <a:pt x="2321612" y="5105463"/>
                </a:lnTo>
                <a:close/>
                <a:moveTo>
                  <a:pt x="4520566" y="5098514"/>
                </a:moveTo>
                <a:lnTo>
                  <a:pt x="4743868" y="5304765"/>
                </a:lnTo>
                <a:lnTo>
                  <a:pt x="4515300" y="5515880"/>
                </a:lnTo>
                <a:lnTo>
                  <a:pt x="4515300" y="5518328"/>
                </a:lnTo>
                <a:lnTo>
                  <a:pt x="4291997" y="5312076"/>
                </a:lnTo>
                <a:lnTo>
                  <a:pt x="4520566" y="5100961"/>
                </a:lnTo>
                <a:close/>
                <a:moveTo>
                  <a:pt x="12180353" y="5065306"/>
                </a:moveTo>
                <a:lnTo>
                  <a:pt x="11932232" y="5294481"/>
                </a:lnTo>
                <a:lnTo>
                  <a:pt x="11889310" y="5294481"/>
                </a:lnTo>
                <a:lnTo>
                  <a:pt x="11910771" y="5314303"/>
                </a:lnTo>
                <a:lnTo>
                  <a:pt x="11909810" y="5315192"/>
                </a:lnTo>
                <a:lnTo>
                  <a:pt x="11911732" y="5315192"/>
                </a:lnTo>
                <a:lnTo>
                  <a:pt x="12175087" y="5558438"/>
                </a:lnTo>
                <a:lnTo>
                  <a:pt x="12175087" y="5493356"/>
                </a:lnTo>
                <a:lnTo>
                  <a:pt x="11981232" y="5314303"/>
                </a:lnTo>
                <a:lnTo>
                  <a:pt x="12180353" y="5130388"/>
                </a:lnTo>
                <a:close/>
                <a:moveTo>
                  <a:pt x="9992748" y="5061870"/>
                </a:moveTo>
                <a:lnTo>
                  <a:pt x="9989586" y="5064792"/>
                </a:lnTo>
                <a:lnTo>
                  <a:pt x="9987834" y="5063173"/>
                </a:lnTo>
                <a:lnTo>
                  <a:pt x="9987834" y="5066411"/>
                </a:lnTo>
                <a:lnTo>
                  <a:pt x="9744629" y="5291045"/>
                </a:lnTo>
                <a:lnTo>
                  <a:pt x="9701705" y="5291046"/>
                </a:lnTo>
                <a:lnTo>
                  <a:pt x="9723166" y="5310868"/>
                </a:lnTo>
                <a:lnTo>
                  <a:pt x="9722205" y="5311757"/>
                </a:lnTo>
                <a:lnTo>
                  <a:pt x="9724128" y="5311756"/>
                </a:lnTo>
                <a:lnTo>
                  <a:pt x="9982568" y="5550463"/>
                </a:lnTo>
                <a:lnTo>
                  <a:pt x="9982569" y="5556305"/>
                </a:lnTo>
                <a:lnTo>
                  <a:pt x="9985731" y="5553384"/>
                </a:lnTo>
                <a:lnTo>
                  <a:pt x="9987484" y="5555002"/>
                </a:lnTo>
                <a:lnTo>
                  <a:pt x="9987484" y="5551765"/>
                </a:lnTo>
                <a:lnTo>
                  <a:pt x="10230688" y="5327130"/>
                </a:lnTo>
                <a:lnTo>
                  <a:pt x="10273611" y="5327130"/>
                </a:lnTo>
                <a:lnTo>
                  <a:pt x="10252149" y="5307307"/>
                </a:lnTo>
                <a:lnTo>
                  <a:pt x="10253111" y="5306419"/>
                </a:lnTo>
                <a:lnTo>
                  <a:pt x="10251188" y="5306418"/>
                </a:lnTo>
                <a:lnTo>
                  <a:pt x="9992748" y="5067712"/>
                </a:lnTo>
                <a:close/>
                <a:moveTo>
                  <a:pt x="3417873" y="5067422"/>
                </a:moveTo>
                <a:lnTo>
                  <a:pt x="3169752" y="5296597"/>
                </a:lnTo>
                <a:lnTo>
                  <a:pt x="3126830" y="5296597"/>
                </a:lnTo>
                <a:lnTo>
                  <a:pt x="3148291" y="5316419"/>
                </a:lnTo>
                <a:lnTo>
                  <a:pt x="3147329" y="5317308"/>
                </a:lnTo>
                <a:lnTo>
                  <a:pt x="3149252" y="5317308"/>
                </a:lnTo>
                <a:lnTo>
                  <a:pt x="3412607" y="5560554"/>
                </a:lnTo>
                <a:lnTo>
                  <a:pt x="3412607" y="5495472"/>
                </a:lnTo>
                <a:lnTo>
                  <a:pt x="3218752" y="5316420"/>
                </a:lnTo>
                <a:lnTo>
                  <a:pt x="3417873" y="5132504"/>
                </a:lnTo>
                <a:close/>
                <a:moveTo>
                  <a:pt x="5616825" y="5062921"/>
                </a:moveTo>
                <a:lnTo>
                  <a:pt x="5613662" y="5065842"/>
                </a:lnTo>
                <a:lnTo>
                  <a:pt x="5611910" y="5064223"/>
                </a:lnTo>
                <a:lnTo>
                  <a:pt x="5611909" y="5067461"/>
                </a:lnTo>
                <a:lnTo>
                  <a:pt x="5368705" y="5292096"/>
                </a:lnTo>
                <a:lnTo>
                  <a:pt x="5325781" y="5292096"/>
                </a:lnTo>
                <a:lnTo>
                  <a:pt x="5347242" y="5311918"/>
                </a:lnTo>
                <a:lnTo>
                  <a:pt x="5346281" y="5312807"/>
                </a:lnTo>
                <a:lnTo>
                  <a:pt x="5348205" y="5312807"/>
                </a:lnTo>
                <a:lnTo>
                  <a:pt x="5606644" y="5551514"/>
                </a:lnTo>
                <a:lnTo>
                  <a:pt x="5606645" y="5557356"/>
                </a:lnTo>
                <a:lnTo>
                  <a:pt x="5609808" y="5554434"/>
                </a:lnTo>
                <a:lnTo>
                  <a:pt x="5611560" y="5556053"/>
                </a:lnTo>
                <a:lnTo>
                  <a:pt x="5611560" y="5552816"/>
                </a:lnTo>
                <a:lnTo>
                  <a:pt x="5854764" y="5328181"/>
                </a:lnTo>
                <a:lnTo>
                  <a:pt x="5897688" y="5328181"/>
                </a:lnTo>
                <a:lnTo>
                  <a:pt x="5876225" y="5308357"/>
                </a:lnTo>
                <a:lnTo>
                  <a:pt x="5877188" y="5307470"/>
                </a:lnTo>
                <a:lnTo>
                  <a:pt x="5875264" y="5307469"/>
                </a:lnTo>
                <a:lnTo>
                  <a:pt x="5616825" y="5068763"/>
                </a:lnTo>
                <a:close/>
                <a:moveTo>
                  <a:pt x="7800228" y="5059738"/>
                </a:moveTo>
                <a:lnTo>
                  <a:pt x="7800228" y="5070237"/>
                </a:lnTo>
                <a:lnTo>
                  <a:pt x="7556309" y="5295532"/>
                </a:lnTo>
                <a:lnTo>
                  <a:pt x="7513386" y="5295531"/>
                </a:lnTo>
                <a:lnTo>
                  <a:pt x="7534847" y="5315354"/>
                </a:lnTo>
                <a:lnTo>
                  <a:pt x="7533886" y="5316242"/>
                </a:lnTo>
                <a:lnTo>
                  <a:pt x="7535808" y="5316243"/>
                </a:lnTo>
                <a:lnTo>
                  <a:pt x="7799164" y="5559489"/>
                </a:lnTo>
                <a:lnTo>
                  <a:pt x="7799164" y="5548989"/>
                </a:lnTo>
                <a:lnTo>
                  <a:pt x="8043084" y="5323694"/>
                </a:lnTo>
                <a:lnTo>
                  <a:pt x="8086006" y="5323694"/>
                </a:lnTo>
                <a:lnTo>
                  <a:pt x="8064545" y="5303872"/>
                </a:lnTo>
                <a:lnTo>
                  <a:pt x="8065507" y="5302984"/>
                </a:lnTo>
                <a:lnTo>
                  <a:pt x="8063583" y="5302983"/>
                </a:lnTo>
                <a:close/>
                <a:moveTo>
                  <a:pt x="1230269" y="5063986"/>
                </a:moveTo>
                <a:lnTo>
                  <a:pt x="1227106" y="5066908"/>
                </a:lnTo>
                <a:lnTo>
                  <a:pt x="1225353" y="5065289"/>
                </a:lnTo>
                <a:lnTo>
                  <a:pt x="1225353" y="5068527"/>
                </a:lnTo>
                <a:lnTo>
                  <a:pt x="982148" y="5293161"/>
                </a:lnTo>
                <a:lnTo>
                  <a:pt x="939225" y="5293162"/>
                </a:lnTo>
                <a:lnTo>
                  <a:pt x="960686" y="5312984"/>
                </a:lnTo>
                <a:lnTo>
                  <a:pt x="959725" y="5313873"/>
                </a:lnTo>
                <a:lnTo>
                  <a:pt x="961649" y="5313872"/>
                </a:lnTo>
                <a:lnTo>
                  <a:pt x="1220088" y="5552579"/>
                </a:lnTo>
                <a:lnTo>
                  <a:pt x="1220089" y="5558421"/>
                </a:lnTo>
                <a:lnTo>
                  <a:pt x="1223251" y="5555500"/>
                </a:lnTo>
                <a:lnTo>
                  <a:pt x="1225004" y="5557118"/>
                </a:lnTo>
                <a:lnTo>
                  <a:pt x="1225003" y="5553881"/>
                </a:lnTo>
                <a:lnTo>
                  <a:pt x="1468207" y="5329246"/>
                </a:lnTo>
                <a:lnTo>
                  <a:pt x="1511131" y="5329246"/>
                </a:lnTo>
                <a:lnTo>
                  <a:pt x="1489669" y="5309423"/>
                </a:lnTo>
                <a:lnTo>
                  <a:pt x="1490631" y="5308535"/>
                </a:lnTo>
                <a:lnTo>
                  <a:pt x="1488708" y="5308535"/>
                </a:lnTo>
                <a:lnTo>
                  <a:pt x="1230269" y="5069828"/>
                </a:lnTo>
                <a:close/>
                <a:moveTo>
                  <a:pt x="3424305" y="5060788"/>
                </a:moveTo>
                <a:lnTo>
                  <a:pt x="3424306" y="5125870"/>
                </a:lnTo>
                <a:lnTo>
                  <a:pt x="3618161" y="5304922"/>
                </a:lnTo>
                <a:lnTo>
                  <a:pt x="3419040" y="5488838"/>
                </a:lnTo>
                <a:lnTo>
                  <a:pt x="3419039" y="5553920"/>
                </a:lnTo>
                <a:lnTo>
                  <a:pt x="3667160" y="5324745"/>
                </a:lnTo>
                <a:lnTo>
                  <a:pt x="3710083" y="5324745"/>
                </a:lnTo>
                <a:lnTo>
                  <a:pt x="3688622" y="5304923"/>
                </a:lnTo>
                <a:lnTo>
                  <a:pt x="3689583" y="5304034"/>
                </a:lnTo>
                <a:lnTo>
                  <a:pt x="3687659" y="5304033"/>
                </a:lnTo>
                <a:close/>
                <a:moveTo>
                  <a:pt x="11084092" y="5035816"/>
                </a:moveTo>
                <a:lnTo>
                  <a:pt x="11084093" y="5038265"/>
                </a:lnTo>
                <a:lnTo>
                  <a:pt x="10793769" y="5306420"/>
                </a:lnTo>
                <a:lnTo>
                  <a:pt x="10776357" y="5306419"/>
                </a:lnTo>
                <a:lnTo>
                  <a:pt x="10785063" y="5314461"/>
                </a:lnTo>
                <a:lnTo>
                  <a:pt x="10771347" y="5327130"/>
                </a:lnTo>
                <a:lnTo>
                  <a:pt x="10798780" y="5327130"/>
                </a:lnTo>
                <a:lnTo>
                  <a:pt x="11078828" y="5585794"/>
                </a:lnTo>
                <a:lnTo>
                  <a:pt x="11078828" y="5583346"/>
                </a:lnTo>
                <a:lnTo>
                  <a:pt x="11369152" y="5315192"/>
                </a:lnTo>
                <a:lnTo>
                  <a:pt x="11386563" y="5315191"/>
                </a:lnTo>
                <a:lnTo>
                  <a:pt x="11377857" y="5307150"/>
                </a:lnTo>
                <a:lnTo>
                  <a:pt x="11391574" y="5294481"/>
                </a:lnTo>
                <a:lnTo>
                  <a:pt x="11364141" y="5294481"/>
                </a:lnTo>
                <a:close/>
                <a:moveTo>
                  <a:pt x="6708169" y="5036867"/>
                </a:moveTo>
                <a:lnTo>
                  <a:pt x="6708169" y="5039316"/>
                </a:lnTo>
                <a:lnTo>
                  <a:pt x="6417846" y="5307470"/>
                </a:lnTo>
                <a:lnTo>
                  <a:pt x="6400433" y="5307470"/>
                </a:lnTo>
                <a:lnTo>
                  <a:pt x="6409140" y="5315512"/>
                </a:lnTo>
                <a:lnTo>
                  <a:pt x="6395423" y="5328180"/>
                </a:lnTo>
                <a:lnTo>
                  <a:pt x="6422856" y="5328181"/>
                </a:lnTo>
                <a:lnTo>
                  <a:pt x="6702904" y="5586845"/>
                </a:lnTo>
                <a:lnTo>
                  <a:pt x="6702904" y="5584396"/>
                </a:lnTo>
                <a:lnTo>
                  <a:pt x="6993228" y="5316242"/>
                </a:lnTo>
                <a:lnTo>
                  <a:pt x="7010640" y="5316242"/>
                </a:lnTo>
                <a:lnTo>
                  <a:pt x="7001934" y="5308201"/>
                </a:lnTo>
                <a:lnTo>
                  <a:pt x="7015651" y="5295531"/>
                </a:lnTo>
                <a:lnTo>
                  <a:pt x="6988217" y="5295532"/>
                </a:lnTo>
                <a:close/>
                <a:moveTo>
                  <a:pt x="8896488" y="5032380"/>
                </a:moveTo>
                <a:lnTo>
                  <a:pt x="8896488" y="5034829"/>
                </a:lnTo>
                <a:lnTo>
                  <a:pt x="8606165" y="5302984"/>
                </a:lnTo>
                <a:lnTo>
                  <a:pt x="8588753" y="5302984"/>
                </a:lnTo>
                <a:lnTo>
                  <a:pt x="8597459" y="5311025"/>
                </a:lnTo>
                <a:lnTo>
                  <a:pt x="8583742" y="5323695"/>
                </a:lnTo>
                <a:lnTo>
                  <a:pt x="8611175" y="5323694"/>
                </a:lnTo>
                <a:lnTo>
                  <a:pt x="8891224" y="5582359"/>
                </a:lnTo>
                <a:lnTo>
                  <a:pt x="8891223" y="5579911"/>
                </a:lnTo>
                <a:lnTo>
                  <a:pt x="9181547" y="5311756"/>
                </a:lnTo>
                <a:lnTo>
                  <a:pt x="9198959" y="5311756"/>
                </a:lnTo>
                <a:lnTo>
                  <a:pt x="9190253" y="5303714"/>
                </a:lnTo>
                <a:lnTo>
                  <a:pt x="9203970" y="5291045"/>
                </a:lnTo>
                <a:lnTo>
                  <a:pt x="9176536" y="5291045"/>
                </a:lnTo>
                <a:close/>
                <a:moveTo>
                  <a:pt x="2321611" y="5037932"/>
                </a:moveTo>
                <a:lnTo>
                  <a:pt x="2321613" y="5040381"/>
                </a:lnTo>
                <a:lnTo>
                  <a:pt x="2031289" y="5308536"/>
                </a:lnTo>
                <a:lnTo>
                  <a:pt x="2013876" y="5308535"/>
                </a:lnTo>
                <a:lnTo>
                  <a:pt x="2022583" y="5316577"/>
                </a:lnTo>
                <a:lnTo>
                  <a:pt x="2008867" y="5329246"/>
                </a:lnTo>
                <a:lnTo>
                  <a:pt x="2036300" y="5329246"/>
                </a:lnTo>
                <a:lnTo>
                  <a:pt x="2316348" y="5587910"/>
                </a:lnTo>
                <a:lnTo>
                  <a:pt x="2316348" y="5585462"/>
                </a:lnTo>
                <a:lnTo>
                  <a:pt x="2606672" y="5317308"/>
                </a:lnTo>
                <a:lnTo>
                  <a:pt x="2624083" y="5317307"/>
                </a:lnTo>
                <a:lnTo>
                  <a:pt x="2615378" y="5309266"/>
                </a:lnTo>
                <a:lnTo>
                  <a:pt x="2629094" y="5296597"/>
                </a:lnTo>
                <a:lnTo>
                  <a:pt x="2601660" y="5296597"/>
                </a:lnTo>
                <a:close/>
                <a:moveTo>
                  <a:pt x="4520565" y="5033431"/>
                </a:moveTo>
                <a:lnTo>
                  <a:pt x="4520565" y="5035880"/>
                </a:lnTo>
                <a:lnTo>
                  <a:pt x="4230242" y="5304035"/>
                </a:lnTo>
                <a:lnTo>
                  <a:pt x="4212829" y="5304035"/>
                </a:lnTo>
                <a:lnTo>
                  <a:pt x="4221535" y="5312076"/>
                </a:lnTo>
                <a:lnTo>
                  <a:pt x="4207819" y="5324745"/>
                </a:lnTo>
                <a:lnTo>
                  <a:pt x="4235252" y="5324745"/>
                </a:lnTo>
                <a:lnTo>
                  <a:pt x="4515300" y="5583410"/>
                </a:lnTo>
                <a:lnTo>
                  <a:pt x="4515300" y="5580961"/>
                </a:lnTo>
                <a:lnTo>
                  <a:pt x="4805623" y="5312807"/>
                </a:lnTo>
                <a:lnTo>
                  <a:pt x="4823036" y="5312807"/>
                </a:lnTo>
                <a:lnTo>
                  <a:pt x="4814330" y="5304765"/>
                </a:lnTo>
                <a:lnTo>
                  <a:pt x="4828046" y="5292096"/>
                </a:lnTo>
                <a:lnTo>
                  <a:pt x="4800612" y="5292096"/>
                </a:lnTo>
                <a:close/>
                <a:moveTo>
                  <a:pt x="134008" y="5034496"/>
                </a:moveTo>
                <a:lnTo>
                  <a:pt x="134008" y="5036945"/>
                </a:lnTo>
                <a:lnTo>
                  <a:pt x="7143" y="5154123"/>
                </a:lnTo>
                <a:lnTo>
                  <a:pt x="7233" y="5219122"/>
                </a:lnTo>
                <a:lnTo>
                  <a:pt x="134009" y="5102027"/>
                </a:lnTo>
                <a:lnTo>
                  <a:pt x="134009" y="5099579"/>
                </a:lnTo>
                <a:lnTo>
                  <a:pt x="357311" y="5305830"/>
                </a:lnTo>
                <a:lnTo>
                  <a:pt x="128743" y="5516946"/>
                </a:lnTo>
                <a:lnTo>
                  <a:pt x="128743" y="5519394"/>
                </a:lnTo>
                <a:lnTo>
                  <a:pt x="7495" y="5407404"/>
                </a:lnTo>
                <a:lnTo>
                  <a:pt x="7585" y="5472568"/>
                </a:lnTo>
                <a:lnTo>
                  <a:pt x="128744" y="5584475"/>
                </a:lnTo>
                <a:lnTo>
                  <a:pt x="128743" y="5582027"/>
                </a:lnTo>
                <a:lnTo>
                  <a:pt x="419067" y="5313872"/>
                </a:lnTo>
                <a:lnTo>
                  <a:pt x="436479" y="5313872"/>
                </a:lnTo>
                <a:lnTo>
                  <a:pt x="427773" y="5305830"/>
                </a:lnTo>
                <a:lnTo>
                  <a:pt x="441489" y="5293161"/>
                </a:lnTo>
                <a:lnTo>
                  <a:pt x="414056" y="5293161"/>
                </a:lnTo>
                <a:close/>
                <a:moveTo>
                  <a:pt x="9989586" y="5012546"/>
                </a:moveTo>
                <a:lnTo>
                  <a:pt x="10308714" y="5307308"/>
                </a:lnTo>
                <a:lnTo>
                  <a:pt x="9985731" y="5605628"/>
                </a:lnTo>
                <a:lnTo>
                  <a:pt x="9666602" y="5310868"/>
                </a:lnTo>
                <a:close/>
                <a:moveTo>
                  <a:pt x="7804429" y="5011373"/>
                </a:moveTo>
                <a:lnTo>
                  <a:pt x="8121109" y="5303871"/>
                </a:lnTo>
                <a:lnTo>
                  <a:pt x="7794963" y="5605114"/>
                </a:lnTo>
                <a:lnTo>
                  <a:pt x="7794963" y="5607854"/>
                </a:lnTo>
                <a:lnTo>
                  <a:pt x="7478283" y="5315354"/>
                </a:lnTo>
                <a:lnTo>
                  <a:pt x="7804430" y="5014112"/>
                </a:lnTo>
                <a:close/>
                <a:moveTo>
                  <a:pt x="5613662" y="5013597"/>
                </a:moveTo>
                <a:lnTo>
                  <a:pt x="5932791" y="5308359"/>
                </a:lnTo>
                <a:lnTo>
                  <a:pt x="5609808" y="5606679"/>
                </a:lnTo>
                <a:lnTo>
                  <a:pt x="5290679" y="5311918"/>
                </a:lnTo>
                <a:close/>
                <a:moveTo>
                  <a:pt x="1227106" y="5014662"/>
                </a:moveTo>
                <a:lnTo>
                  <a:pt x="1546234" y="5309424"/>
                </a:lnTo>
                <a:lnTo>
                  <a:pt x="1223251" y="5607744"/>
                </a:lnTo>
                <a:lnTo>
                  <a:pt x="904122" y="5312984"/>
                </a:lnTo>
                <a:close/>
                <a:moveTo>
                  <a:pt x="11084093" y="4983572"/>
                </a:moveTo>
                <a:lnTo>
                  <a:pt x="11434422" y="5307150"/>
                </a:lnTo>
                <a:lnTo>
                  <a:pt x="11078827" y="5635592"/>
                </a:lnTo>
                <a:lnTo>
                  <a:pt x="11078827" y="5638038"/>
                </a:lnTo>
                <a:lnTo>
                  <a:pt x="10728498" y="5314460"/>
                </a:lnTo>
                <a:lnTo>
                  <a:pt x="11084093" y="4986018"/>
                </a:lnTo>
                <a:close/>
                <a:moveTo>
                  <a:pt x="6708169" y="4984622"/>
                </a:moveTo>
                <a:lnTo>
                  <a:pt x="7058498" y="5308200"/>
                </a:lnTo>
                <a:lnTo>
                  <a:pt x="6702903" y="5636642"/>
                </a:lnTo>
                <a:lnTo>
                  <a:pt x="6702904" y="5639089"/>
                </a:lnTo>
                <a:lnTo>
                  <a:pt x="6352575" y="5315510"/>
                </a:lnTo>
                <a:lnTo>
                  <a:pt x="6708169" y="4987069"/>
                </a:lnTo>
                <a:close/>
                <a:moveTo>
                  <a:pt x="8896489" y="4980137"/>
                </a:moveTo>
                <a:lnTo>
                  <a:pt x="9246817" y="5303715"/>
                </a:lnTo>
                <a:lnTo>
                  <a:pt x="8891223" y="5632157"/>
                </a:lnTo>
                <a:lnTo>
                  <a:pt x="8891224" y="5634603"/>
                </a:lnTo>
                <a:lnTo>
                  <a:pt x="8540894" y="5311026"/>
                </a:lnTo>
                <a:lnTo>
                  <a:pt x="8896489" y="4982583"/>
                </a:lnTo>
                <a:close/>
                <a:moveTo>
                  <a:pt x="2321613" y="4985688"/>
                </a:moveTo>
                <a:lnTo>
                  <a:pt x="2671942" y="5309266"/>
                </a:lnTo>
                <a:lnTo>
                  <a:pt x="2316347" y="5637708"/>
                </a:lnTo>
                <a:lnTo>
                  <a:pt x="2316347" y="5640154"/>
                </a:lnTo>
                <a:lnTo>
                  <a:pt x="1966018" y="5316576"/>
                </a:lnTo>
                <a:lnTo>
                  <a:pt x="2321612" y="4988134"/>
                </a:lnTo>
                <a:close/>
                <a:moveTo>
                  <a:pt x="4520566" y="4981187"/>
                </a:moveTo>
                <a:lnTo>
                  <a:pt x="4870894" y="5304765"/>
                </a:lnTo>
                <a:lnTo>
                  <a:pt x="4515300" y="5633207"/>
                </a:lnTo>
                <a:lnTo>
                  <a:pt x="4515300" y="5635654"/>
                </a:lnTo>
                <a:lnTo>
                  <a:pt x="4164971" y="5312076"/>
                </a:lnTo>
                <a:lnTo>
                  <a:pt x="4520566" y="4983634"/>
                </a:lnTo>
                <a:close/>
                <a:moveTo>
                  <a:pt x="10524814" y="4913358"/>
                </a:moveTo>
                <a:lnTo>
                  <a:pt x="10552295" y="4940421"/>
                </a:lnTo>
                <a:lnTo>
                  <a:pt x="10524814" y="4967483"/>
                </a:lnTo>
                <a:lnTo>
                  <a:pt x="10497333" y="4940421"/>
                </a:lnTo>
                <a:close/>
                <a:moveTo>
                  <a:pt x="6148890" y="4914409"/>
                </a:moveTo>
                <a:lnTo>
                  <a:pt x="6176371" y="4941471"/>
                </a:lnTo>
                <a:lnTo>
                  <a:pt x="6148889" y="4968534"/>
                </a:lnTo>
                <a:lnTo>
                  <a:pt x="6121409" y="4941472"/>
                </a:lnTo>
                <a:close/>
                <a:moveTo>
                  <a:pt x="11643372" y="4905732"/>
                </a:moveTo>
                <a:lnTo>
                  <a:pt x="11670853" y="4932794"/>
                </a:lnTo>
                <a:lnTo>
                  <a:pt x="11643371" y="4959857"/>
                </a:lnTo>
                <a:lnTo>
                  <a:pt x="11615890" y="4932794"/>
                </a:lnTo>
                <a:close/>
                <a:moveTo>
                  <a:pt x="8337210" y="4909922"/>
                </a:moveTo>
                <a:lnTo>
                  <a:pt x="8364691" y="4936986"/>
                </a:lnTo>
                <a:lnTo>
                  <a:pt x="8337210" y="4964048"/>
                </a:lnTo>
                <a:lnTo>
                  <a:pt x="8309728" y="4936985"/>
                </a:lnTo>
                <a:close/>
                <a:moveTo>
                  <a:pt x="1762334" y="4915474"/>
                </a:moveTo>
                <a:lnTo>
                  <a:pt x="1789814" y="4942537"/>
                </a:lnTo>
                <a:lnTo>
                  <a:pt x="1762334" y="4969600"/>
                </a:lnTo>
                <a:lnTo>
                  <a:pt x="1734852" y="4942537"/>
                </a:lnTo>
                <a:close/>
                <a:moveTo>
                  <a:pt x="7267448" y="4906782"/>
                </a:moveTo>
                <a:lnTo>
                  <a:pt x="7294928" y="4933845"/>
                </a:lnTo>
                <a:lnTo>
                  <a:pt x="7267448" y="4960908"/>
                </a:lnTo>
                <a:lnTo>
                  <a:pt x="7239967" y="4933844"/>
                </a:lnTo>
                <a:close/>
                <a:moveTo>
                  <a:pt x="3961287" y="4910973"/>
                </a:moveTo>
                <a:lnTo>
                  <a:pt x="3988768" y="4938036"/>
                </a:lnTo>
                <a:lnTo>
                  <a:pt x="3961287" y="4965098"/>
                </a:lnTo>
                <a:lnTo>
                  <a:pt x="3933805" y="4938036"/>
                </a:lnTo>
                <a:close/>
                <a:moveTo>
                  <a:pt x="9455767" y="4902296"/>
                </a:moveTo>
                <a:lnTo>
                  <a:pt x="9483249" y="4929358"/>
                </a:lnTo>
                <a:lnTo>
                  <a:pt x="9455767" y="4956421"/>
                </a:lnTo>
                <a:lnTo>
                  <a:pt x="9428286" y="4929359"/>
                </a:lnTo>
                <a:close/>
                <a:moveTo>
                  <a:pt x="2880892" y="4907848"/>
                </a:moveTo>
                <a:lnTo>
                  <a:pt x="2908373" y="4934910"/>
                </a:lnTo>
                <a:lnTo>
                  <a:pt x="2880890" y="4961973"/>
                </a:lnTo>
                <a:lnTo>
                  <a:pt x="2853410" y="4934910"/>
                </a:lnTo>
                <a:close/>
                <a:moveTo>
                  <a:pt x="5079844" y="4903347"/>
                </a:moveTo>
                <a:lnTo>
                  <a:pt x="5107326" y="4930409"/>
                </a:lnTo>
                <a:lnTo>
                  <a:pt x="5079844" y="4957472"/>
                </a:lnTo>
                <a:lnTo>
                  <a:pt x="5052363" y="4930409"/>
                </a:lnTo>
                <a:close/>
                <a:moveTo>
                  <a:pt x="693287" y="4904412"/>
                </a:moveTo>
                <a:lnTo>
                  <a:pt x="720769" y="4931474"/>
                </a:lnTo>
                <a:lnTo>
                  <a:pt x="693288" y="4958538"/>
                </a:lnTo>
                <a:lnTo>
                  <a:pt x="665806" y="4931475"/>
                </a:lnTo>
                <a:close/>
                <a:moveTo>
                  <a:pt x="10959717" y="4866970"/>
                </a:moveTo>
                <a:lnTo>
                  <a:pt x="10882942" y="4942576"/>
                </a:lnTo>
                <a:lnTo>
                  <a:pt x="10959717" y="5018183"/>
                </a:lnTo>
                <a:lnTo>
                  <a:pt x="11036492" y="4942576"/>
                </a:lnTo>
                <a:close/>
                <a:moveTo>
                  <a:pt x="10086005" y="4864815"/>
                </a:moveTo>
                <a:lnTo>
                  <a:pt x="10009230" y="4940421"/>
                </a:lnTo>
                <a:lnTo>
                  <a:pt x="10086005" y="5016028"/>
                </a:lnTo>
                <a:lnTo>
                  <a:pt x="10162781" y="4940421"/>
                </a:lnTo>
                <a:close/>
                <a:moveTo>
                  <a:pt x="6583794" y="4868021"/>
                </a:moveTo>
                <a:lnTo>
                  <a:pt x="6507019" y="4943627"/>
                </a:lnTo>
                <a:lnTo>
                  <a:pt x="6583793" y="5019234"/>
                </a:lnTo>
                <a:lnTo>
                  <a:pt x="6660569" y="4943627"/>
                </a:lnTo>
                <a:close/>
                <a:moveTo>
                  <a:pt x="8772114" y="4863534"/>
                </a:moveTo>
                <a:lnTo>
                  <a:pt x="8695337" y="4939141"/>
                </a:lnTo>
                <a:lnTo>
                  <a:pt x="8772113" y="5014748"/>
                </a:lnTo>
                <a:lnTo>
                  <a:pt x="8848888" y="4939141"/>
                </a:lnTo>
                <a:close/>
                <a:moveTo>
                  <a:pt x="12082181" y="4857187"/>
                </a:moveTo>
                <a:lnTo>
                  <a:pt x="12005405" y="4932793"/>
                </a:lnTo>
                <a:lnTo>
                  <a:pt x="12082181" y="5008400"/>
                </a:lnTo>
                <a:lnTo>
                  <a:pt x="12158956" y="4932794"/>
                </a:lnTo>
                <a:close/>
                <a:moveTo>
                  <a:pt x="5710081" y="4865865"/>
                </a:moveTo>
                <a:lnTo>
                  <a:pt x="5633306" y="4941472"/>
                </a:lnTo>
                <a:lnTo>
                  <a:pt x="5710082" y="5017078"/>
                </a:lnTo>
                <a:lnTo>
                  <a:pt x="5786857" y="4941472"/>
                </a:lnTo>
                <a:close/>
                <a:moveTo>
                  <a:pt x="7898400" y="4861379"/>
                </a:moveTo>
                <a:lnTo>
                  <a:pt x="7821625" y="4936985"/>
                </a:lnTo>
                <a:lnTo>
                  <a:pt x="7898401" y="5012593"/>
                </a:lnTo>
                <a:lnTo>
                  <a:pt x="7975176" y="4936985"/>
                </a:lnTo>
                <a:close/>
                <a:moveTo>
                  <a:pt x="2197237" y="4869086"/>
                </a:moveTo>
                <a:lnTo>
                  <a:pt x="2120462" y="4944692"/>
                </a:lnTo>
                <a:lnTo>
                  <a:pt x="2197237" y="5020299"/>
                </a:lnTo>
                <a:lnTo>
                  <a:pt x="2274012" y="4944693"/>
                </a:lnTo>
                <a:close/>
                <a:moveTo>
                  <a:pt x="4396190" y="4864585"/>
                </a:moveTo>
                <a:lnTo>
                  <a:pt x="4319414" y="4940192"/>
                </a:lnTo>
                <a:lnTo>
                  <a:pt x="4396190" y="5015799"/>
                </a:lnTo>
                <a:lnTo>
                  <a:pt x="4472965" y="4940191"/>
                </a:lnTo>
                <a:close/>
                <a:moveTo>
                  <a:pt x="11208468" y="4855031"/>
                </a:moveTo>
                <a:lnTo>
                  <a:pt x="11131692" y="4930638"/>
                </a:lnTo>
                <a:lnTo>
                  <a:pt x="11208467" y="5006245"/>
                </a:lnTo>
                <a:lnTo>
                  <a:pt x="11285243" y="4930637"/>
                </a:lnTo>
                <a:close/>
                <a:moveTo>
                  <a:pt x="7706257" y="4858237"/>
                </a:moveTo>
                <a:lnTo>
                  <a:pt x="7629482" y="4933844"/>
                </a:lnTo>
                <a:lnTo>
                  <a:pt x="7706256" y="5009451"/>
                </a:lnTo>
                <a:lnTo>
                  <a:pt x="7783032" y="4933844"/>
                </a:lnTo>
                <a:close/>
                <a:moveTo>
                  <a:pt x="1323525" y="4866931"/>
                </a:moveTo>
                <a:lnTo>
                  <a:pt x="1246750" y="4942537"/>
                </a:lnTo>
                <a:lnTo>
                  <a:pt x="1323525" y="5018144"/>
                </a:lnTo>
                <a:lnTo>
                  <a:pt x="1400301" y="4942537"/>
                </a:lnTo>
                <a:close/>
                <a:moveTo>
                  <a:pt x="10524814" y="4853743"/>
                </a:moveTo>
                <a:lnTo>
                  <a:pt x="10434607" y="4942576"/>
                </a:lnTo>
                <a:lnTo>
                  <a:pt x="10524815" y="5031411"/>
                </a:lnTo>
                <a:lnTo>
                  <a:pt x="10615021" y="4942577"/>
                </a:lnTo>
                <a:close/>
                <a:moveTo>
                  <a:pt x="9894577" y="4853752"/>
                </a:moveTo>
                <a:lnTo>
                  <a:pt x="9817801" y="4929357"/>
                </a:lnTo>
                <a:lnTo>
                  <a:pt x="9894576" y="5004965"/>
                </a:lnTo>
                <a:lnTo>
                  <a:pt x="9971351" y="4929358"/>
                </a:lnTo>
                <a:close/>
                <a:moveTo>
                  <a:pt x="3522477" y="4862430"/>
                </a:moveTo>
                <a:lnTo>
                  <a:pt x="3445701" y="4938036"/>
                </a:lnTo>
                <a:lnTo>
                  <a:pt x="3522477" y="5013643"/>
                </a:lnTo>
                <a:lnTo>
                  <a:pt x="3599252" y="4938036"/>
                </a:lnTo>
                <a:close/>
                <a:moveTo>
                  <a:pt x="9634" y="4865650"/>
                </a:moveTo>
                <a:lnTo>
                  <a:pt x="6746" y="4868494"/>
                </a:lnTo>
                <a:lnTo>
                  <a:pt x="6948" y="5014220"/>
                </a:lnTo>
                <a:lnTo>
                  <a:pt x="9633" y="5016864"/>
                </a:lnTo>
                <a:lnTo>
                  <a:pt x="86408" y="4941257"/>
                </a:lnTo>
                <a:close/>
                <a:moveTo>
                  <a:pt x="6832545" y="4856082"/>
                </a:moveTo>
                <a:lnTo>
                  <a:pt x="6755768" y="4931688"/>
                </a:lnTo>
                <a:lnTo>
                  <a:pt x="6832544" y="5007296"/>
                </a:lnTo>
                <a:lnTo>
                  <a:pt x="6909319" y="4931688"/>
                </a:lnTo>
                <a:close/>
                <a:moveTo>
                  <a:pt x="9020864" y="4851596"/>
                </a:moveTo>
                <a:lnTo>
                  <a:pt x="8944089" y="4927202"/>
                </a:lnTo>
                <a:lnTo>
                  <a:pt x="9020864" y="5002809"/>
                </a:lnTo>
                <a:lnTo>
                  <a:pt x="9097639" y="4927202"/>
                </a:lnTo>
                <a:close/>
                <a:moveTo>
                  <a:pt x="3319700" y="4859303"/>
                </a:moveTo>
                <a:lnTo>
                  <a:pt x="3242925" y="4934909"/>
                </a:lnTo>
                <a:lnTo>
                  <a:pt x="3319700" y="5010517"/>
                </a:lnTo>
                <a:lnTo>
                  <a:pt x="3396476" y="4934910"/>
                </a:lnTo>
                <a:close/>
                <a:moveTo>
                  <a:pt x="6148891" y="4854793"/>
                </a:moveTo>
                <a:lnTo>
                  <a:pt x="6058683" y="4943627"/>
                </a:lnTo>
                <a:lnTo>
                  <a:pt x="6148891" y="5032461"/>
                </a:lnTo>
                <a:lnTo>
                  <a:pt x="6239098" y="4943627"/>
                </a:lnTo>
                <a:close/>
                <a:moveTo>
                  <a:pt x="5518653" y="4854802"/>
                </a:moveTo>
                <a:lnTo>
                  <a:pt x="5441877" y="4930408"/>
                </a:lnTo>
                <a:lnTo>
                  <a:pt x="5518653" y="5006015"/>
                </a:lnTo>
                <a:lnTo>
                  <a:pt x="5595427" y="4930409"/>
                </a:lnTo>
                <a:close/>
                <a:moveTo>
                  <a:pt x="8337210" y="4850307"/>
                </a:moveTo>
                <a:lnTo>
                  <a:pt x="8247002" y="4939141"/>
                </a:lnTo>
                <a:lnTo>
                  <a:pt x="8337210" y="5027975"/>
                </a:lnTo>
                <a:lnTo>
                  <a:pt x="8427417" y="4939141"/>
                </a:lnTo>
                <a:close/>
                <a:moveTo>
                  <a:pt x="2445988" y="4857147"/>
                </a:moveTo>
                <a:lnTo>
                  <a:pt x="2369212" y="4932754"/>
                </a:lnTo>
                <a:lnTo>
                  <a:pt x="2445987" y="5008361"/>
                </a:lnTo>
                <a:lnTo>
                  <a:pt x="2522763" y="4932753"/>
                </a:lnTo>
                <a:close/>
                <a:moveTo>
                  <a:pt x="4644940" y="4852646"/>
                </a:moveTo>
                <a:lnTo>
                  <a:pt x="4568165" y="4928253"/>
                </a:lnTo>
                <a:lnTo>
                  <a:pt x="4644940" y="5003860"/>
                </a:lnTo>
                <a:lnTo>
                  <a:pt x="4721715" y="4928253"/>
                </a:lnTo>
                <a:close/>
                <a:moveTo>
                  <a:pt x="1762335" y="4855859"/>
                </a:moveTo>
                <a:lnTo>
                  <a:pt x="1672127" y="4944692"/>
                </a:lnTo>
                <a:lnTo>
                  <a:pt x="1762335" y="5033527"/>
                </a:lnTo>
                <a:lnTo>
                  <a:pt x="1852541" y="4944693"/>
                </a:lnTo>
                <a:close/>
                <a:moveTo>
                  <a:pt x="11643371" y="4841805"/>
                </a:moveTo>
                <a:lnTo>
                  <a:pt x="11553163" y="4930637"/>
                </a:lnTo>
                <a:lnTo>
                  <a:pt x="11643371" y="5019472"/>
                </a:lnTo>
                <a:lnTo>
                  <a:pt x="11733578" y="4930638"/>
                </a:lnTo>
                <a:close/>
                <a:moveTo>
                  <a:pt x="1132096" y="4855868"/>
                </a:moveTo>
                <a:lnTo>
                  <a:pt x="1055320" y="4931473"/>
                </a:lnTo>
                <a:lnTo>
                  <a:pt x="1132096" y="5007081"/>
                </a:lnTo>
                <a:lnTo>
                  <a:pt x="1208871" y="4931475"/>
                </a:lnTo>
                <a:close/>
                <a:moveTo>
                  <a:pt x="3961287" y="4851358"/>
                </a:moveTo>
                <a:lnTo>
                  <a:pt x="3871079" y="4940192"/>
                </a:lnTo>
                <a:lnTo>
                  <a:pt x="3961287" y="5029025"/>
                </a:lnTo>
                <a:lnTo>
                  <a:pt x="4051494" y="4940192"/>
                </a:lnTo>
                <a:close/>
                <a:moveTo>
                  <a:pt x="258383" y="4853712"/>
                </a:moveTo>
                <a:lnTo>
                  <a:pt x="181608" y="4929318"/>
                </a:lnTo>
                <a:lnTo>
                  <a:pt x="258384" y="5004925"/>
                </a:lnTo>
                <a:lnTo>
                  <a:pt x="335159" y="4929318"/>
                </a:lnTo>
                <a:close/>
                <a:moveTo>
                  <a:pt x="7267448" y="4842855"/>
                </a:moveTo>
                <a:lnTo>
                  <a:pt x="7177240" y="4931688"/>
                </a:lnTo>
                <a:lnTo>
                  <a:pt x="7267447" y="5020522"/>
                </a:lnTo>
                <a:lnTo>
                  <a:pt x="7357655" y="4931689"/>
                </a:lnTo>
                <a:close/>
                <a:moveTo>
                  <a:pt x="9455766" y="4838369"/>
                </a:moveTo>
                <a:lnTo>
                  <a:pt x="9365560" y="4927202"/>
                </a:lnTo>
                <a:lnTo>
                  <a:pt x="9455766" y="5016037"/>
                </a:lnTo>
                <a:lnTo>
                  <a:pt x="9545974" y="4927203"/>
                </a:lnTo>
                <a:close/>
                <a:moveTo>
                  <a:pt x="2880890" y="4843921"/>
                </a:moveTo>
                <a:lnTo>
                  <a:pt x="2790684" y="4932754"/>
                </a:lnTo>
                <a:lnTo>
                  <a:pt x="2880891" y="5021588"/>
                </a:lnTo>
                <a:lnTo>
                  <a:pt x="2971098" y="4932754"/>
                </a:lnTo>
                <a:close/>
                <a:moveTo>
                  <a:pt x="10959717" y="4831260"/>
                </a:moveTo>
                <a:lnTo>
                  <a:pt x="11072754" y="4942577"/>
                </a:lnTo>
                <a:lnTo>
                  <a:pt x="10959717" y="5053893"/>
                </a:lnTo>
                <a:lnTo>
                  <a:pt x="10846679" y="4942576"/>
                </a:lnTo>
                <a:close/>
                <a:moveTo>
                  <a:pt x="5079843" y="4839420"/>
                </a:moveTo>
                <a:lnTo>
                  <a:pt x="4989637" y="4928252"/>
                </a:lnTo>
                <a:lnTo>
                  <a:pt x="5079843" y="5017087"/>
                </a:lnTo>
                <a:lnTo>
                  <a:pt x="5170050" y="4928254"/>
                </a:lnTo>
                <a:close/>
                <a:moveTo>
                  <a:pt x="6583793" y="4832311"/>
                </a:moveTo>
                <a:lnTo>
                  <a:pt x="6696831" y="4943627"/>
                </a:lnTo>
                <a:lnTo>
                  <a:pt x="6583793" y="5054944"/>
                </a:lnTo>
                <a:lnTo>
                  <a:pt x="6470755" y="4943627"/>
                </a:lnTo>
                <a:close/>
                <a:moveTo>
                  <a:pt x="693286" y="4840485"/>
                </a:moveTo>
                <a:lnTo>
                  <a:pt x="603080" y="4929318"/>
                </a:lnTo>
                <a:lnTo>
                  <a:pt x="693286" y="5018153"/>
                </a:lnTo>
                <a:lnTo>
                  <a:pt x="783494" y="4929319"/>
                </a:lnTo>
                <a:close/>
                <a:moveTo>
                  <a:pt x="8772114" y="4827824"/>
                </a:moveTo>
                <a:lnTo>
                  <a:pt x="8885150" y="4939141"/>
                </a:lnTo>
                <a:lnTo>
                  <a:pt x="8772113" y="5050458"/>
                </a:lnTo>
                <a:lnTo>
                  <a:pt x="8659075" y="4939141"/>
                </a:lnTo>
                <a:close/>
                <a:moveTo>
                  <a:pt x="2197237" y="4833376"/>
                </a:moveTo>
                <a:lnTo>
                  <a:pt x="2310274" y="4944693"/>
                </a:lnTo>
                <a:lnTo>
                  <a:pt x="2197237" y="5056009"/>
                </a:lnTo>
                <a:lnTo>
                  <a:pt x="2084199" y="4944692"/>
                </a:lnTo>
                <a:close/>
                <a:moveTo>
                  <a:pt x="4396190" y="4828875"/>
                </a:moveTo>
                <a:lnTo>
                  <a:pt x="4509227" y="4940192"/>
                </a:lnTo>
                <a:lnTo>
                  <a:pt x="4396190" y="5051509"/>
                </a:lnTo>
                <a:lnTo>
                  <a:pt x="4283152" y="4940192"/>
                </a:lnTo>
                <a:close/>
                <a:moveTo>
                  <a:pt x="11208468" y="4819321"/>
                </a:moveTo>
                <a:lnTo>
                  <a:pt x="11321505" y="4930637"/>
                </a:lnTo>
                <a:lnTo>
                  <a:pt x="11208468" y="5041955"/>
                </a:lnTo>
                <a:lnTo>
                  <a:pt x="11095430" y="4930637"/>
                </a:lnTo>
                <a:close/>
                <a:moveTo>
                  <a:pt x="7706257" y="4822527"/>
                </a:moveTo>
                <a:lnTo>
                  <a:pt x="7800229" y="4915068"/>
                </a:lnTo>
                <a:lnTo>
                  <a:pt x="7800229" y="4922346"/>
                </a:lnTo>
                <a:lnTo>
                  <a:pt x="7803925" y="4918707"/>
                </a:lnTo>
                <a:lnTo>
                  <a:pt x="7804430" y="4919205"/>
                </a:lnTo>
                <a:lnTo>
                  <a:pt x="7804429" y="4918210"/>
                </a:lnTo>
                <a:lnTo>
                  <a:pt x="7898400" y="4825669"/>
                </a:lnTo>
                <a:lnTo>
                  <a:pt x="8011439" y="4936985"/>
                </a:lnTo>
                <a:lnTo>
                  <a:pt x="7898399" y="5048303"/>
                </a:lnTo>
                <a:lnTo>
                  <a:pt x="7804429" y="4955763"/>
                </a:lnTo>
                <a:lnTo>
                  <a:pt x="7804429" y="4948483"/>
                </a:lnTo>
                <a:lnTo>
                  <a:pt x="7800734" y="4952123"/>
                </a:lnTo>
                <a:lnTo>
                  <a:pt x="7800229" y="4951625"/>
                </a:lnTo>
                <a:lnTo>
                  <a:pt x="7800229" y="4952620"/>
                </a:lnTo>
                <a:lnTo>
                  <a:pt x="7706256" y="5045161"/>
                </a:lnTo>
                <a:lnTo>
                  <a:pt x="7593219" y="4933844"/>
                </a:lnTo>
                <a:close/>
                <a:moveTo>
                  <a:pt x="9894576" y="4818042"/>
                </a:moveTo>
                <a:lnTo>
                  <a:pt x="9987833" y="4909878"/>
                </a:lnTo>
                <a:lnTo>
                  <a:pt x="9987833" y="4925782"/>
                </a:lnTo>
                <a:lnTo>
                  <a:pt x="10086005" y="4829105"/>
                </a:lnTo>
                <a:lnTo>
                  <a:pt x="10199043" y="4940421"/>
                </a:lnTo>
                <a:lnTo>
                  <a:pt x="10086005" y="5051738"/>
                </a:lnTo>
                <a:lnTo>
                  <a:pt x="9992749" y="4959901"/>
                </a:lnTo>
                <a:lnTo>
                  <a:pt x="9992748" y="4943997"/>
                </a:lnTo>
                <a:lnTo>
                  <a:pt x="9894577" y="5040675"/>
                </a:lnTo>
                <a:lnTo>
                  <a:pt x="9781539" y="4929357"/>
                </a:lnTo>
                <a:close/>
                <a:moveTo>
                  <a:pt x="6832545" y="4820372"/>
                </a:moveTo>
                <a:lnTo>
                  <a:pt x="6945581" y="4931688"/>
                </a:lnTo>
                <a:lnTo>
                  <a:pt x="6832545" y="5043006"/>
                </a:lnTo>
                <a:lnTo>
                  <a:pt x="6719506" y="4931688"/>
                </a:lnTo>
                <a:close/>
                <a:moveTo>
                  <a:pt x="9020864" y="4815886"/>
                </a:moveTo>
                <a:lnTo>
                  <a:pt x="9133902" y="4927202"/>
                </a:lnTo>
                <a:lnTo>
                  <a:pt x="9020864" y="5038519"/>
                </a:lnTo>
                <a:lnTo>
                  <a:pt x="8907826" y="4927202"/>
                </a:lnTo>
                <a:close/>
                <a:moveTo>
                  <a:pt x="5518653" y="4819092"/>
                </a:moveTo>
                <a:lnTo>
                  <a:pt x="5611910" y="4910928"/>
                </a:lnTo>
                <a:lnTo>
                  <a:pt x="5611909" y="4926833"/>
                </a:lnTo>
                <a:lnTo>
                  <a:pt x="5710082" y="4830155"/>
                </a:lnTo>
                <a:lnTo>
                  <a:pt x="5823119" y="4941472"/>
                </a:lnTo>
                <a:lnTo>
                  <a:pt x="5710082" y="5052788"/>
                </a:lnTo>
                <a:lnTo>
                  <a:pt x="5616825" y="4960951"/>
                </a:lnTo>
                <a:lnTo>
                  <a:pt x="5616825" y="4945047"/>
                </a:lnTo>
                <a:lnTo>
                  <a:pt x="5518653" y="5041725"/>
                </a:lnTo>
                <a:lnTo>
                  <a:pt x="5405615" y="4930408"/>
                </a:lnTo>
                <a:close/>
                <a:moveTo>
                  <a:pt x="10524814" y="4811784"/>
                </a:moveTo>
                <a:lnTo>
                  <a:pt x="10657628" y="4942576"/>
                </a:lnTo>
                <a:lnTo>
                  <a:pt x="10524814" y="5073369"/>
                </a:lnTo>
                <a:lnTo>
                  <a:pt x="10392000" y="4942577"/>
                </a:lnTo>
                <a:close/>
                <a:moveTo>
                  <a:pt x="2445989" y="4821437"/>
                </a:moveTo>
                <a:lnTo>
                  <a:pt x="2559025" y="4932753"/>
                </a:lnTo>
                <a:lnTo>
                  <a:pt x="2445988" y="5044071"/>
                </a:lnTo>
                <a:lnTo>
                  <a:pt x="2332950" y="4932754"/>
                </a:lnTo>
                <a:close/>
                <a:moveTo>
                  <a:pt x="4644941" y="4816937"/>
                </a:moveTo>
                <a:lnTo>
                  <a:pt x="4757978" y="4928252"/>
                </a:lnTo>
                <a:lnTo>
                  <a:pt x="4644940" y="5039570"/>
                </a:lnTo>
                <a:lnTo>
                  <a:pt x="4531903" y="4928252"/>
                </a:lnTo>
                <a:close/>
                <a:moveTo>
                  <a:pt x="1132097" y="4820158"/>
                </a:moveTo>
                <a:lnTo>
                  <a:pt x="1225353" y="4911994"/>
                </a:lnTo>
                <a:lnTo>
                  <a:pt x="1225353" y="4927898"/>
                </a:lnTo>
                <a:lnTo>
                  <a:pt x="1323525" y="4831221"/>
                </a:lnTo>
                <a:lnTo>
                  <a:pt x="1436563" y="4942537"/>
                </a:lnTo>
                <a:lnTo>
                  <a:pt x="1323525" y="5053854"/>
                </a:lnTo>
                <a:lnTo>
                  <a:pt x="1230268" y="4962017"/>
                </a:lnTo>
                <a:lnTo>
                  <a:pt x="1230268" y="4946113"/>
                </a:lnTo>
                <a:lnTo>
                  <a:pt x="1132096" y="5042791"/>
                </a:lnTo>
                <a:lnTo>
                  <a:pt x="1019058" y="4931473"/>
                </a:lnTo>
                <a:close/>
                <a:moveTo>
                  <a:pt x="6148890" y="4812835"/>
                </a:moveTo>
                <a:lnTo>
                  <a:pt x="6281705" y="4943627"/>
                </a:lnTo>
                <a:lnTo>
                  <a:pt x="6148890" y="5074420"/>
                </a:lnTo>
                <a:lnTo>
                  <a:pt x="6016077" y="4943628"/>
                </a:lnTo>
                <a:close/>
                <a:moveTo>
                  <a:pt x="8337210" y="4808349"/>
                </a:moveTo>
                <a:lnTo>
                  <a:pt x="8470024" y="4939141"/>
                </a:lnTo>
                <a:lnTo>
                  <a:pt x="8337210" y="5069933"/>
                </a:lnTo>
                <a:lnTo>
                  <a:pt x="8204397" y="4939142"/>
                </a:lnTo>
                <a:close/>
                <a:moveTo>
                  <a:pt x="258384" y="4818002"/>
                </a:moveTo>
                <a:lnTo>
                  <a:pt x="371422" y="4929318"/>
                </a:lnTo>
                <a:lnTo>
                  <a:pt x="258383" y="5040635"/>
                </a:lnTo>
                <a:lnTo>
                  <a:pt x="145345" y="4929318"/>
                </a:lnTo>
                <a:close/>
                <a:moveTo>
                  <a:pt x="1762334" y="4813900"/>
                </a:moveTo>
                <a:lnTo>
                  <a:pt x="1895147" y="4944692"/>
                </a:lnTo>
                <a:lnTo>
                  <a:pt x="1762333" y="5075485"/>
                </a:lnTo>
                <a:lnTo>
                  <a:pt x="1629520" y="4944694"/>
                </a:lnTo>
                <a:close/>
                <a:moveTo>
                  <a:pt x="11643371" y="4799845"/>
                </a:moveTo>
                <a:lnTo>
                  <a:pt x="11776185" y="4930638"/>
                </a:lnTo>
                <a:lnTo>
                  <a:pt x="11643371" y="5061430"/>
                </a:lnTo>
                <a:lnTo>
                  <a:pt x="11510558" y="4930639"/>
                </a:lnTo>
                <a:close/>
                <a:moveTo>
                  <a:pt x="3961286" y="4809400"/>
                </a:moveTo>
                <a:lnTo>
                  <a:pt x="4094101" y="4940191"/>
                </a:lnTo>
                <a:lnTo>
                  <a:pt x="3961286" y="5070984"/>
                </a:lnTo>
                <a:lnTo>
                  <a:pt x="3828473" y="4940192"/>
                </a:lnTo>
                <a:close/>
                <a:moveTo>
                  <a:pt x="7267447" y="4800896"/>
                </a:moveTo>
                <a:lnTo>
                  <a:pt x="7400261" y="4931688"/>
                </a:lnTo>
                <a:lnTo>
                  <a:pt x="7267447" y="5062481"/>
                </a:lnTo>
                <a:lnTo>
                  <a:pt x="7134634" y="4931689"/>
                </a:lnTo>
                <a:close/>
                <a:moveTo>
                  <a:pt x="9455767" y="4796409"/>
                </a:moveTo>
                <a:lnTo>
                  <a:pt x="9588581" y="4927202"/>
                </a:lnTo>
                <a:lnTo>
                  <a:pt x="9455766" y="5057995"/>
                </a:lnTo>
                <a:lnTo>
                  <a:pt x="9322953" y="4927203"/>
                </a:lnTo>
                <a:close/>
                <a:moveTo>
                  <a:pt x="2880891" y="4801961"/>
                </a:moveTo>
                <a:lnTo>
                  <a:pt x="3013705" y="4932754"/>
                </a:lnTo>
                <a:lnTo>
                  <a:pt x="2880891" y="5063546"/>
                </a:lnTo>
                <a:lnTo>
                  <a:pt x="2748078" y="4932755"/>
                </a:lnTo>
                <a:close/>
                <a:moveTo>
                  <a:pt x="5079844" y="4797460"/>
                </a:moveTo>
                <a:lnTo>
                  <a:pt x="5212657" y="4928253"/>
                </a:lnTo>
                <a:lnTo>
                  <a:pt x="5079843" y="5059046"/>
                </a:lnTo>
                <a:lnTo>
                  <a:pt x="4947030" y="4928254"/>
                </a:lnTo>
                <a:close/>
                <a:moveTo>
                  <a:pt x="693287" y="4798525"/>
                </a:moveTo>
                <a:lnTo>
                  <a:pt x="826100" y="4929318"/>
                </a:lnTo>
                <a:lnTo>
                  <a:pt x="693286" y="5060111"/>
                </a:lnTo>
                <a:lnTo>
                  <a:pt x="560473" y="4929319"/>
                </a:lnTo>
                <a:close/>
                <a:moveTo>
                  <a:pt x="10524586" y="4752052"/>
                </a:moveTo>
                <a:cubicBezTo>
                  <a:pt x="10510126" y="4765904"/>
                  <a:pt x="10495667" y="4779756"/>
                  <a:pt x="10481207" y="4793609"/>
                </a:cubicBezTo>
                <a:lnTo>
                  <a:pt x="10332125" y="4940421"/>
                </a:lnTo>
                <a:lnTo>
                  <a:pt x="10524814" y="5130176"/>
                </a:lnTo>
                <a:lnTo>
                  <a:pt x="10717503" y="4940421"/>
                </a:lnTo>
                <a:lnTo>
                  <a:pt x="10584788" y="4809725"/>
                </a:lnTo>
                <a:close/>
                <a:moveTo>
                  <a:pt x="6148661" y="4753102"/>
                </a:moveTo>
                <a:cubicBezTo>
                  <a:pt x="6134203" y="4766954"/>
                  <a:pt x="6119743" y="4780807"/>
                  <a:pt x="6105283" y="4794660"/>
                </a:cubicBezTo>
                <a:lnTo>
                  <a:pt x="5956201" y="4941471"/>
                </a:lnTo>
                <a:lnTo>
                  <a:pt x="6148890" y="5131227"/>
                </a:lnTo>
                <a:lnTo>
                  <a:pt x="6341580" y="4941471"/>
                </a:lnTo>
                <a:lnTo>
                  <a:pt x="6208864" y="4810776"/>
                </a:lnTo>
                <a:close/>
                <a:moveTo>
                  <a:pt x="8336982" y="4748616"/>
                </a:moveTo>
                <a:cubicBezTo>
                  <a:pt x="8322522" y="4762468"/>
                  <a:pt x="8308062" y="4776321"/>
                  <a:pt x="8293603" y="4790173"/>
                </a:cubicBezTo>
                <a:lnTo>
                  <a:pt x="8144521" y="4936986"/>
                </a:lnTo>
                <a:lnTo>
                  <a:pt x="8337210" y="5126740"/>
                </a:lnTo>
                <a:lnTo>
                  <a:pt x="8529899" y="4936985"/>
                </a:lnTo>
                <a:lnTo>
                  <a:pt x="8397183" y="4806290"/>
                </a:lnTo>
                <a:close/>
                <a:moveTo>
                  <a:pt x="11643371" y="4743038"/>
                </a:moveTo>
                <a:lnTo>
                  <a:pt x="11450682" y="4932794"/>
                </a:lnTo>
                <a:lnTo>
                  <a:pt x="11583398" y="5063490"/>
                </a:lnTo>
                <a:lnTo>
                  <a:pt x="11643600" y="5121162"/>
                </a:lnTo>
                <a:cubicBezTo>
                  <a:pt x="11658059" y="5107311"/>
                  <a:pt x="11672519" y="5093458"/>
                  <a:pt x="11686978" y="5079606"/>
                </a:cubicBezTo>
                <a:lnTo>
                  <a:pt x="11836060" y="4932794"/>
                </a:lnTo>
                <a:close/>
                <a:moveTo>
                  <a:pt x="1762106" y="4754168"/>
                </a:moveTo>
                <a:cubicBezTo>
                  <a:pt x="1747646" y="4768020"/>
                  <a:pt x="1733187" y="4781872"/>
                  <a:pt x="1718726" y="4795725"/>
                </a:cubicBezTo>
                <a:lnTo>
                  <a:pt x="1569645" y="4942537"/>
                </a:lnTo>
                <a:lnTo>
                  <a:pt x="1762334" y="5132292"/>
                </a:lnTo>
                <a:lnTo>
                  <a:pt x="1955022" y="4942537"/>
                </a:lnTo>
                <a:lnTo>
                  <a:pt x="1822308" y="4811842"/>
                </a:lnTo>
                <a:close/>
                <a:moveTo>
                  <a:pt x="3961058" y="4749667"/>
                </a:moveTo>
                <a:cubicBezTo>
                  <a:pt x="3946598" y="4763519"/>
                  <a:pt x="3932139" y="4777372"/>
                  <a:pt x="3917680" y="4791224"/>
                </a:cubicBezTo>
                <a:lnTo>
                  <a:pt x="3768598" y="4938036"/>
                </a:lnTo>
                <a:lnTo>
                  <a:pt x="3961286" y="5127791"/>
                </a:lnTo>
                <a:lnTo>
                  <a:pt x="4153976" y="4938036"/>
                </a:lnTo>
                <a:lnTo>
                  <a:pt x="4021260" y="4807340"/>
                </a:lnTo>
                <a:close/>
                <a:moveTo>
                  <a:pt x="7267447" y="4744089"/>
                </a:moveTo>
                <a:lnTo>
                  <a:pt x="7074758" y="4933845"/>
                </a:lnTo>
                <a:lnTo>
                  <a:pt x="7207475" y="5064540"/>
                </a:lnTo>
                <a:lnTo>
                  <a:pt x="7267677" y="5122213"/>
                </a:lnTo>
                <a:cubicBezTo>
                  <a:pt x="7282135" y="5108362"/>
                  <a:pt x="7296595" y="5094509"/>
                  <a:pt x="7311054" y="5080657"/>
                </a:cubicBezTo>
                <a:lnTo>
                  <a:pt x="7460137" y="4933845"/>
                </a:lnTo>
                <a:close/>
                <a:moveTo>
                  <a:pt x="9455766" y="4739602"/>
                </a:moveTo>
                <a:lnTo>
                  <a:pt x="9263078" y="4929358"/>
                </a:lnTo>
                <a:lnTo>
                  <a:pt x="9395793" y="5060054"/>
                </a:lnTo>
                <a:lnTo>
                  <a:pt x="9455995" y="5117727"/>
                </a:lnTo>
                <a:cubicBezTo>
                  <a:pt x="9470455" y="5103875"/>
                  <a:pt x="9484914" y="5090023"/>
                  <a:pt x="9499374" y="5076170"/>
                </a:cubicBezTo>
                <a:lnTo>
                  <a:pt x="9648455" y="4929358"/>
                </a:lnTo>
                <a:close/>
                <a:moveTo>
                  <a:pt x="2880891" y="4745154"/>
                </a:moveTo>
                <a:lnTo>
                  <a:pt x="2688202" y="4934910"/>
                </a:lnTo>
                <a:lnTo>
                  <a:pt x="2820918" y="5065606"/>
                </a:lnTo>
                <a:lnTo>
                  <a:pt x="2881120" y="5123279"/>
                </a:lnTo>
                <a:cubicBezTo>
                  <a:pt x="2895579" y="5109427"/>
                  <a:pt x="2910038" y="5095574"/>
                  <a:pt x="2924498" y="5081722"/>
                </a:cubicBezTo>
                <a:lnTo>
                  <a:pt x="3073580" y="4934910"/>
                </a:lnTo>
                <a:close/>
                <a:moveTo>
                  <a:pt x="5079843" y="4740653"/>
                </a:moveTo>
                <a:lnTo>
                  <a:pt x="4887154" y="4930409"/>
                </a:lnTo>
                <a:lnTo>
                  <a:pt x="5019870" y="5061105"/>
                </a:lnTo>
                <a:lnTo>
                  <a:pt x="5080072" y="5118777"/>
                </a:lnTo>
                <a:cubicBezTo>
                  <a:pt x="5094531" y="5104926"/>
                  <a:pt x="5108990" y="5091074"/>
                  <a:pt x="5123451" y="5077221"/>
                </a:cubicBezTo>
                <a:lnTo>
                  <a:pt x="5272532" y="4930409"/>
                </a:lnTo>
                <a:close/>
                <a:moveTo>
                  <a:pt x="693286" y="4741718"/>
                </a:moveTo>
                <a:lnTo>
                  <a:pt x="500598" y="4931474"/>
                </a:lnTo>
                <a:lnTo>
                  <a:pt x="633313" y="5062170"/>
                </a:lnTo>
                <a:lnTo>
                  <a:pt x="693516" y="5119843"/>
                </a:lnTo>
                <a:cubicBezTo>
                  <a:pt x="707974" y="5105991"/>
                  <a:pt x="722434" y="5092139"/>
                  <a:pt x="736894" y="5078287"/>
                </a:cubicBezTo>
                <a:lnTo>
                  <a:pt x="885975" y="4931474"/>
                </a:lnTo>
                <a:close/>
                <a:moveTo>
                  <a:pt x="10492478" y="4558023"/>
                </a:moveTo>
                <a:lnTo>
                  <a:pt x="10526735" y="4591759"/>
                </a:lnTo>
                <a:lnTo>
                  <a:pt x="10560993" y="4558023"/>
                </a:lnTo>
                <a:close/>
                <a:moveTo>
                  <a:pt x="6116553" y="4559074"/>
                </a:moveTo>
                <a:lnTo>
                  <a:pt x="6150812" y="4592810"/>
                </a:lnTo>
                <a:lnTo>
                  <a:pt x="6185070" y="4559073"/>
                </a:lnTo>
                <a:close/>
                <a:moveTo>
                  <a:pt x="8304874" y="4554588"/>
                </a:moveTo>
                <a:lnTo>
                  <a:pt x="8339132" y="4588323"/>
                </a:lnTo>
                <a:lnTo>
                  <a:pt x="8373389" y="4554588"/>
                </a:lnTo>
                <a:close/>
                <a:moveTo>
                  <a:pt x="8189942" y="4554588"/>
                </a:moveTo>
                <a:lnTo>
                  <a:pt x="8336982" y="4695452"/>
                </a:lnTo>
                <a:lnTo>
                  <a:pt x="8484021" y="4554587"/>
                </a:lnTo>
                <a:lnTo>
                  <a:pt x="8415996" y="4554587"/>
                </a:lnTo>
                <a:lnTo>
                  <a:pt x="8339131" y="4630282"/>
                </a:lnTo>
                <a:lnTo>
                  <a:pt x="8262267" y="4554588"/>
                </a:lnTo>
                <a:close/>
                <a:moveTo>
                  <a:pt x="1729998" y="4560140"/>
                </a:moveTo>
                <a:lnTo>
                  <a:pt x="1764255" y="4593875"/>
                </a:lnTo>
                <a:lnTo>
                  <a:pt x="1798513" y="4560139"/>
                </a:lnTo>
                <a:close/>
                <a:moveTo>
                  <a:pt x="11082860" y="4546257"/>
                </a:moveTo>
                <a:lnTo>
                  <a:pt x="11084092" y="4546256"/>
                </a:lnTo>
                <a:lnTo>
                  <a:pt x="11084092" y="4558023"/>
                </a:lnTo>
                <a:lnTo>
                  <a:pt x="11082857" y="4558023"/>
                </a:lnTo>
                <a:close/>
                <a:moveTo>
                  <a:pt x="3928951" y="4555638"/>
                </a:moveTo>
                <a:lnTo>
                  <a:pt x="3963208" y="4589374"/>
                </a:lnTo>
                <a:lnTo>
                  <a:pt x="3997466" y="4555638"/>
                </a:lnTo>
                <a:close/>
                <a:moveTo>
                  <a:pt x="3814019" y="4555639"/>
                </a:moveTo>
                <a:lnTo>
                  <a:pt x="3961059" y="4696503"/>
                </a:lnTo>
                <a:lnTo>
                  <a:pt x="4108097" y="4555638"/>
                </a:lnTo>
                <a:lnTo>
                  <a:pt x="4040073" y="4555638"/>
                </a:lnTo>
                <a:lnTo>
                  <a:pt x="3963208" y="4631333"/>
                </a:lnTo>
                <a:lnTo>
                  <a:pt x="3886344" y="4555638"/>
                </a:lnTo>
                <a:close/>
                <a:moveTo>
                  <a:pt x="3751413" y="4555639"/>
                </a:moveTo>
                <a:lnTo>
                  <a:pt x="3424305" y="4857769"/>
                </a:lnTo>
                <a:lnTo>
                  <a:pt x="3424305" y="4923397"/>
                </a:lnTo>
                <a:lnTo>
                  <a:pt x="3522477" y="4826720"/>
                </a:lnTo>
                <a:lnTo>
                  <a:pt x="3635515" y="4938036"/>
                </a:lnTo>
                <a:lnTo>
                  <a:pt x="3522477" y="5049353"/>
                </a:lnTo>
                <a:lnTo>
                  <a:pt x="3424305" y="4952676"/>
                </a:lnTo>
                <a:lnTo>
                  <a:pt x="3424306" y="5008544"/>
                </a:lnTo>
                <a:lnTo>
                  <a:pt x="3745186" y="5304922"/>
                </a:lnTo>
                <a:lnTo>
                  <a:pt x="3419040" y="5606165"/>
                </a:lnTo>
                <a:lnTo>
                  <a:pt x="3419039" y="5671794"/>
                </a:lnTo>
                <a:lnTo>
                  <a:pt x="3517211" y="5575116"/>
                </a:lnTo>
                <a:lnTo>
                  <a:pt x="3630249" y="5686433"/>
                </a:lnTo>
                <a:lnTo>
                  <a:pt x="3517211" y="5797750"/>
                </a:lnTo>
                <a:lnTo>
                  <a:pt x="3419040" y="5701072"/>
                </a:lnTo>
                <a:lnTo>
                  <a:pt x="3419040" y="5756940"/>
                </a:lnTo>
                <a:lnTo>
                  <a:pt x="3761382" y="6073142"/>
                </a:lnTo>
                <a:lnTo>
                  <a:pt x="3807013" y="6073141"/>
                </a:lnTo>
                <a:lnTo>
                  <a:pt x="3780338" y="6046138"/>
                </a:lnTo>
                <a:lnTo>
                  <a:pt x="3928045" y="5904632"/>
                </a:lnTo>
                <a:lnTo>
                  <a:pt x="3840471" y="5820734"/>
                </a:lnTo>
                <a:lnTo>
                  <a:pt x="3717672" y="5934156"/>
                </a:lnTo>
                <a:lnTo>
                  <a:pt x="3751720" y="5965604"/>
                </a:lnTo>
                <a:lnTo>
                  <a:pt x="3838498" y="5885453"/>
                </a:lnTo>
                <a:lnTo>
                  <a:pt x="3864969" y="5913247"/>
                </a:lnTo>
                <a:cubicBezTo>
                  <a:pt x="3827684" y="5948544"/>
                  <a:pt x="3790399" y="5983840"/>
                  <a:pt x="3753115" y="6019137"/>
                </a:cubicBezTo>
                <a:lnTo>
                  <a:pt x="3661564" y="5934576"/>
                </a:lnTo>
                <a:lnTo>
                  <a:pt x="3812705" y="5794134"/>
                </a:lnTo>
                <a:lnTo>
                  <a:pt x="3729725" y="5714637"/>
                </a:lnTo>
                <a:lnTo>
                  <a:pt x="3608169" y="5831090"/>
                </a:lnTo>
                <a:lnTo>
                  <a:pt x="3632791" y="5853833"/>
                </a:lnTo>
                <a:lnTo>
                  <a:pt x="3722345" y="5771120"/>
                </a:lnTo>
                <a:lnTo>
                  <a:pt x="3748815" y="5798914"/>
                </a:lnTo>
                <a:cubicBezTo>
                  <a:pt x="3709969" y="5834477"/>
                  <a:pt x="3671123" y="5870040"/>
                  <a:pt x="3632276" y="5905603"/>
                </a:cubicBezTo>
                <a:lnTo>
                  <a:pt x="3550042" y="5829647"/>
                </a:lnTo>
                <a:lnTo>
                  <a:pt x="3701978" y="5688056"/>
                </a:lnTo>
                <a:lnTo>
                  <a:pt x="3551084" y="5547261"/>
                </a:lnTo>
                <a:lnTo>
                  <a:pt x="3633320" y="5471305"/>
                </a:lnTo>
                <a:lnTo>
                  <a:pt x="3639843" y="5478155"/>
                </a:lnTo>
                <a:cubicBezTo>
                  <a:pt x="3640144" y="5477840"/>
                  <a:pt x="3640444" y="5477524"/>
                  <a:pt x="3640744" y="5477209"/>
                </a:cubicBezTo>
                <a:lnTo>
                  <a:pt x="3749858" y="5577992"/>
                </a:lnTo>
                <a:lnTo>
                  <a:pt x="3723386" y="5605788"/>
                </a:lnTo>
                <a:lnTo>
                  <a:pt x="3633835" y="5523073"/>
                </a:lnTo>
                <a:lnTo>
                  <a:pt x="3609103" y="5545917"/>
                </a:lnTo>
                <a:lnTo>
                  <a:pt x="3729725" y="5661474"/>
                </a:lnTo>
                <a:lnTo>
                  <a:pt x="3812795" y="5581892"/>
                </a:lnTo>
                <a:lnTo>
                  <a:pt x="3662607" y="5442330"/>
                </a:lnTo>
                <a:lnTo>
                  <a:pt x="3754158" y="5357771"/>
                </a:lnTo>
                <a:lnTo>
                  <a:pt x="3866012" y="5463661"/>
                </a:lnTo>
                <a:lnTo>
                  <a:pt x="3839541" y="5491455"/>
                </a:lnTo>
                <a:lnTo>
                  <a:pt x="3752764" y="5411303"/>
                </a:lnTo>
                <a:lnTo>
                  <a:pt x="3718715" y="5442751"/>
                </a:lnTo>
                <a:lnTo>
                  <a:pt x="3840561" y="5555294"/>
                </a:lnTo>
                <a:lnTo>
                  <a:pt x="3928045" y="5471482"/>
                </a:lnTo>
                <a:lnTo>
                  <a:pt x="3777272" y="5327037"/>
                </a:lnTo>
                <a:lnTo>
                  <a:pt x="3779535" y="5324746"/>
                </a:lnTo>
                <a:lnTo>
                  <a:pt x="3812279" y="5324745"/>
                </a:lnTo>
                <a:lnTo>
                  <a:pt x="3795907" y="5308172"/>
                </a:lnTo>
                <a:lnTo>
                  <a:pt x="3799995" y="5304034"/>
                </a:lnTo>
                <a:lnTo>
                  <a:pt x="3791819" y="5304035"/>
                </a:lnTo>
                <a:lnTo>
                  <a:pt x="3785603" y="5297741"/>
                </a:lnTo>
                <a:lnTo>
                  <a:pt x="3933311" y="5156235"/>
                </a:lnTo>
                <a:lnTo>
                  <a:pt x="3845736" y="5072337"/>
                </a:lnTo>
                <a:lnTo>
                  <a:pt x="3722937" y="5185759"/>
                </a:lnTo>
                <a:lnTo>
                  <a:pt x="3756986" y="5217208"/>
                </a:lnTo>
                <a:lnTo>
                  <a:pt x="3843763" y="5137056"/>
                </a:lnTo>
                <a:lnTo>
                  <a:pt x="3870235" y="5164851"/>
                </a:lnTo>
                <a:cubicBezTo>
                  <a:pt x="3832950" y="5200147"/>
                  <a:pt x="3795664" y="5235444"/>
                  <a:pt x="3758379" y="5270741"/>
                </a:cubicBezTo>
                <a:lnTo>
                  <a:pt x="3666829" y="5186180"/>
                </a:lnTo>
                <a:lnTo>
                  <a:pt x="3817970" y="5045737"/>
                </a:lnTo>
                <a:lnTo>
                  <a:pt x="3734990" y="4966242"/>
                </a:lnTo>
                <a:lnTo>
                  <a:pt x="3613434" y="5082694"/>
                </a:lnTo>
                <a:lnTo>
                  <a:pt x="3638057" y="5105438"/>
                </a:lnTo>
                <a:lnTo>
                  <a:pt x="3727609" y="5022723"/>
                </a:lnTo>
                <a:lnTo>
                  <a:pt x="3754080" y="5050518"/>
                </a:lnTo>
                <a:cubicBezTo>
                  <a:pt x="3715234" y="5086081"/>
                  <a:pt x="3676387" y="5121643"/>
                  <a:pt x="3637541" y="5157206"/>
                </a:cubicBezTo>
                <a:lnTo>
                  <a:pt x="3555307" y="5081250"/>
                </a:lnTo>
                <a:lnTo>
                  <a:pt x="3707244" y="4939660"/>
                </a:lnTo>
                <a:lnTo>
                  <a:pt x="3556349" y="4798863"/>
                </a:lnTo>
                <a:lnTo>
                  <a:pt x="3638584" y="4722908"/>
                </a:lnTo>
                <a:lnTo>
                  <a:pt x="3645108" y="4729759"/>
                </a:lnTo>
                <a:cubicBezTo>
                  <a:pt x="3645408" y="4729443"/>
                  <a:pt x="3645708" y="4729129"/>
                  <a:pt x="3646008" y="4728813"/>
                </a:cubicBezTo>
                <a:lnTo>
                  <a:pt x="3755123" y="4829597"/>
                </a:lnTo>
                <a:lnTo>
                  <a:pt x="3728652" y="4857392"/>
                </a:lnTo>
                <a:lnTo>
                  <a:pt x="3639100" y="4774677"/>
                </a:lnTo>
                <a:lnTo>
                  <a:pt x="3614369" y="4797521"/>
                </a:lnTo>
                <a:lnTo>
                  <a:pt x="3734990" y="4913078"/>
                </a:lnTo>
                <a:lnTo>
                  <a:pt x="3818060" y="4833496"/>
                </a:lnTo>
                <a:lnTo>
                  <a:pt x="3667872" y="4693934"/>
                </a:lnTo>
                <a:lnTo>
                  <a:pt x="3759423" y="4609374"/>
                </a:lnTo>
                <a:lnTo>
                  <a:pt x="3871278" y="4715264"/>
                </a:lnTo>
                <a:lnTo>
                  <a:pt x="3844806" y="4743059"/>
                </a:lnTo>
                <a:lnTo>
                  <a:pt x="3758028" y="4662907"/>
                </a:lnTo>
                <a:lnTo>
                  <a:pt x="3723980" y="4694355"/>
                </a:lnTo>
                <a:lnTo>
                  <a:pt x="3845826" y="4806897"/>
                </a:lnTo>
                <a:lnTo>
                  <a:pt x="3933311" y="4723085"/>
                </a:lnTo>
                <a:lnTo>
                  <a:pt x="3782537" y="4578641"/>
                </a:lnTo>
                <a:lnTo>
                  <a:pt x="3805261" y="4555638"/>
                </a:lnTo>
                <a:close/>
                <a:moveTo>
                  <a:pt x="3624387" y="4555638"/>
                </a:moveTo>
                <a:lnTo>
                  <a:pt x="3424305" y="4740442"/>
                </a:lnTo>
                <a:lnTo>
                  <a:pt x="3424306" y="4805523"/>
                </a:lnTo>
                <a:lnTo>
                  <a:pt x="3694849" y="4555638"/>
                </a:lnTo>
                <a:close/>
                <a:moveTo>
                  <a:pt x="3507176" y="4555638"/>
                </a:moveTo>
                <a:lnTo>
                  <a:pt x="3424305" y="4632183"/>
                </a:lnTo>
                <a:lnTo>
                  <a:pt x="3424305" y="4688197"/>
                </a:lnTo>
                <a:lnTo>
                  <a:pt x="3567823" y="4555638"/>
                </a:lnTo>
                <a:close/>
                <a:moveTo>
                  <a:pt x="3424304" y="4555639"/>
                </a:moveTo>
                <a:lnTo>
                  <a:pt x="3424304" y="4579937"/>
                </a:lnTo>
                <a:lnTo>
                  <a:pt x="3450613" y="4555639"/>
                </a:lnTo>
                <a:close/>
                <a:moveTo>
                  <a:pt x="6706937" y="4547307"/>
                </a:moveTo>
                <a:lnTo>
                  <a:pt x="6708168" y="4547307"/>
                </a:lnTo>
                <a:lnTo>
                  <a:pt x="6708168" y="4559074"/>
                </a:lnTo>
                <a:lnTo>
                  <a:pt x="6706933" y="4559074"/>
                </a:lnTo>
                <a:close/>
                <a:moveTo>
                  <a:pt x="9833996" y="4542648"/>
                </a:moveTo>
                <a:lnTo>
                  <a:pt x="9987833" y="4684740"/>
                </a:lnTo>
                <a:lnTo>
                  <a:pt x="9987833" y="4690582"/>
                </a:lnTo>
                <a:lnTo>
                  <a:pt x="9990996" y="4687661"/>
                </a:lnTo>
                <a:lnTo>
                  <a:pt x="9992749" y="4689280"/>
                </a:lnTo>
                <a:lnTo>
                  <a:pt x="9992749" y="4686043"/>
                </a:lnTo>
                <a:lnTo>
                  <a:pt x="10131351" y="4558023"/>
                </a:lnTo>
                <a:lnTo>
                  <a:pt x="10070705" y="4558023"/>
                </a:lnTo>
                <a:lnTo>
                  <a:pt x="9990996" y="4631646"/>
                </a:lnTo>
                <a:lnTo>
                  <a:pt x="9894641" y="4542648"/>
                </a:lnTo>
                <a:close/>
                <a:moveTo>
                  <a:pt x="9706971" y="4542649"/>
                </a:moveTo>
                <a:lnTo>
                  <a:pt x="9987834" y="4802066"/>
                </a:lnTo>
                <a:lnTo>
                  <a:pt x="9987833" y="4807908"/>
                </a:lnTo>
                <a:lnTo>
                  <a:pt x="9990996" y="4804988"/>
                </a:lnTo>
                <a:lnTo>
                  <a:pt x="9992749" y="4806607"/>
                </a:lnTo>
                <a:lnTo>
                  <a:pt x="9992748" y="4803369"/>
                </a:lnTo>
                <a:lnTo>
                  <a:pt x="10258376" y="4558023"/>
                </a:lnTo>
                <a:lnTo>
                  <a:pt x="10187915" y="4558023"/>
                </a:lnTo>
                <a:lnTo>
                  <a:pt x="9990996" y="4739906"/>
                </a:lnTo>
                <a:lnTo>
                  <a:pt x="9777431" y="4542650"/>
                </a:lnTo>
                <a:close/>
                <a:moveTo>
                  <a:pt x="9604775" y="4542648"/>
                </a:moveTo>
                <a:lnTo>
                  <a:pt x="9631451" y="4569652"/>
                </a:lnTo>
                <a:lnTo>
                  <a:pt x="9483743" y="4711159"/>
                </a:lnTo>
                <a:lnTo>
                  <a:pt x="9571317" y="4795057"/>
                </a:lnTo>
                <a:lnTo>
                  <a:pt x="9694116" y="4681634"/>
                </a:lnTo>
                <a:lnTo>
                  <a:pt x="9660068" y="4650187"/>
                </a:lnTo>
                <a:lnTo>
                  <a:pt x="9573291" y="4730338"/>
                </a:lnTo>
                <a:lnTo>
                  <a:pt x="9546819" y="4702543"/>
                </a:lnTo>
                <a:cubicBezTo>
                  <a:pt x="9584104" y="4667247"/>
                  <a:pt x="9621389" y="4631950"/>
                  <a:pt x="9658674" y="4596654"/>
                </a:cubicBezTo>
                <a:lnTo>
                  <a:pt x="9750225" y="4681214"/>
                </a:lnTo>
                <a:lnTo>
                  <a:pt x="9599083" y="4821656"/>
                </a:lnTo>
                <a:lnTo>
                  <a:pt x="9682062" y="4901152"/>
                </a:lnTo>
                <a:lnTo>
                  <a:pt x="9803619" y="4784700"/>
                </a:lnTo>
                <a:lnTo>
                  <a:pt x="9778996" y="4761957"/>
                </a:lnTo>
                <a:lnTo>
                  <a:pt x="9689445" y="4844671"/>
                </a:lnTo>
                <a:lnTo>
                  <a:pt x="9662973" y="4816876"/>
                </a:lnTo>
                <a:cubicBezTo>
                  <a:pt x="9701820" y="4781313"/>
                  <a:pt x="9740666" y="4745750"/>
                  <a:pt x="9779511" y="4710188"/>
                </a:cubicBezTo>
                <a:lnTo>
                  <a:pt x="9861746" y="4786144"/>
                </a:lnTo>
                <a:lnTo>
                  <a:pt x="9709810" y="4927734"/>
                </a:lnTo>
                <a:lnTo>
                  <a:pt x="9860703" y="5068530"/>
                </a:lnTo>
                <a:lnTo>
                  <a:pt x="9778468" y="5144486"/>
                </a:lnTo>
                <a:lnTo>
                  <a:pt x="9771945" y="5137636"/>
                </a:lnTo>
                <a:cubicBezTo>
                  <a:pt x="9771645" y="5137951"/>
                  <a:pt x="9771345" y="5138266"/>
                  <a:pt x="9771045" y="5138581"/>
                </a:cubicBezTo>
                <a:lnTo>
                  <a:pt x="9661930" y="5037798"/>
                </a:lnTo>
                <a:lnTo>
                  <a:pt x="9688402" y="5010002"/>
                </a:lnTo>
                <a:lnTo>
                  <a:pt x="9777953" y="5092717"/>
                </a:lnTo>
                <a:lnTo>
                  <a:pt x="9802686" y="5069873"/>
                </a:lnTo>
                <a:lnTo>
                  <a:pt x="9682064" y="4954316"/>
                </a:lnTo>
                <a:lnTo>
                  <a:pt x="9598994" y="5033897"/>
                </a:lnTo>
                <a:lnTo>
                  <a:pt x="9749182" y="5173460"/>
                </a:lnTo>
                <a:lnTo>
                  <a:pt x="9657631" y="5258020"/>
                </a:lnTo>
                <a:lnTo>
                  <a:pt x="9545776" y="5152131"/>
                </a:lnTo>
                <a:lnTo>
                  <a:pt x="9572248" y="5124336"/>
                </a:lnTo>
                <a:lnTo>
                  <a:pt x="9659025" y="5204487"/>
                </a:lnTo>
                <a:lnTo>
                  <a:pt x="9693074" y="5173039"/>
                </a:lnTo>
                <a:lnTo>
                  <a:pt x="9571228" y="5060497"/>
                </a:lnTo>
                <a:lnTo>
                  <a:pt x="9483743" y="5144308"/>
                </a:lnTo>
                <a:lnTo>
                  <a:pt x="9634517" y="5288753"/>
                </a:lnTo>
                <a:lnTo>
                  <a:pt x="9632253" y="5291045"/>
                </a:lnTo>
                <a:lnTo>
                  <a:pt x="9599510" y="5291046"/>
                </a:lnTo>
                <a:lnTo>
                  <a:pt x="9615882" y="5307618"/>
                </a:lnTo>
                <a:lnTo>
                  <a:pt x="9611793" y="5311756"/>
                </a:lnTo>
                <a:lnTo>
                  <a:pt x="9619969" y="5311756"/>
                </a:lnTo>
                <a:lnTo>
                  <a:pt x="9626185" y="5318049"/>
                </a:lnTo>
                <a:lnTo>
                  <a:pt x="9478478" y="5459555"/>
                </a:lnTo>
                <a:lnTo>
                  <a:pt x="9566052" y="5543453"/>
                </a:lnTo>
                <a:lnTo>
                  <a:pt x="9688851" y="5430031"/>
                </a:lnTo>
                <a:lnTo>
                  <a:pt x="9654803" y="5398583"/>
                </a:lnTo>
                <a:lnTo>
                  <a:pt x="9568025" y="5478734"/>
                </a:lnTo>
                <a:lnTo>
                  <a:pt x="9541554" y="5450940"/>
                </a:lnTo>
                <a:cubicBezTo>
                  <a:pt x="9578840" y="5415643"/>
                  <a:pt x="9616124" y="5380347"/>
                  <a:pt x="9653409" y="5345050"/>
                </a:cubicBezTo>
                <a:lnTo>
                  <a:pt x="9744959" y="5429610"/>
                </a:lnTo>
                <a:lnTo>
                  <a:pt x="9593819" y="5570053"/>
                </a:lnTo>
                <a:lnTo>
                  <a:pt x="9676798" y="5649548"/>
                </a:lnTo>
                <a:lnTo>
                  <a:pt x="9798354" y="5533096"/>
                </a:lnTo>
                <a:lnTo>
                  <a:pt x="9773731" y="5510353"/>
                </a:lnTo>
                <a:lnTo>
                  <a:pt x="9684180" y="5593067"/>
                </a:lnTo>
                <a:lnTo>
                  <a:pt x="9657708" y="5565272"/>
                </a:lnTo>
                <a:cubicBezTo>
                  <a:pt x="9696554" y="5529709"/>
                  <a:pt x="9735401" y="5494147"/>
                  <a:pt x="9774247" y="5458584"/>
                </a:cubicBezTo>
                <a:lnTo>
                  <a:pt x="9856481" y="5534540"/>
                </a:lnTo>
                <a:lnTo>
                  <a:pt x="9704545" y="5676131"/>
                </a:lnTo>
                <a:lnTo>
                  <a:pt x="9855439" y="5816926"/>
                </a:lnTo>
                <a:lnTo>
                  <a:pt x="9773204" y="5892882"/>
                </a:lnTo>
                <a:lnTo>
                  <a:pt x="9766680" y="5886032"/>
                </a:lnTo>
                <a:cubicBezTo>
                  <a:pt x="9766380" y="5886347"/>
                  <a:pt x="9766080" y="5886663"/>
                  <a:pt x="9765780" y="5886978"/>
                </a:cubicBezTo>
                <a:lnTo>
                  <a:pt x="9656665" y="5786194"/>
                </a:lnTo>
                <a:lnTo>
                  <a:pt x="9683137" y="5758399"/>
                </a:lnTo>
                <a:lnTo>
                  <a:pt x="9772688" y="5841112"/>
                </a:lnTo>
                <a:lnTo>
                  <a:pt x="9797420" y="5818269"/>
                </a:lnTo>
                <a:lnTo>
                  <a:pt x="9676798" y="5702712"/>
                </a:lnTo>
                <a:lnTo>
                  <a:pt x="9593728" y="5782295"/>
                </a:lnTo>
                <a:lnTo>
                  <a:pt x="9743916" y="5921856"/>
                </a:lnTo>
                <a:lnTo>
                  <a:pt x="9652365" y="6006416"/>
                </a:lnTo>
                <a:lnTo>
                  <a:pt x="9540511" y="5900527"/>
                </a:lnTo>
                <a:lnTo>
                  <a:pt x="9566982" y="5872731"/>
                </a:lnTo>
                <a:lnTo>
                  <a:pt x="9653760" y="5952883"/>
                </a:lnTo>
                <a:lnTo>
                  <a:pt x="9687807" y="5921434"/>
                </a:lnTo>
                <a:lnTo>
                  <a:pt x="9565962" y="5808893"/>
                </a:lnTo>
                <a:lnTo>
                  <a:pt x="9478478" y="5892705"/>
                </a:lnTo>
                <a:lnTo>
                  <a:pt x="9629252" y="6037150"/>
                </a:lnTo>
                <a:lnTo>
                  <a:pt x="9606528" y="6060153"/>
                </a:lnTo>
                <a:lnTo>
                  <a:pt x="9660375" y="6060152"/>
                </a:lnTo>
                <a:lnTo>
                  <a:pt x="9984320" y="5760942"/>
                </a:lnTo>
                <a:lnTo>
                  <a:pt x="10324910" y="6075526"/>
                </a:lnTo>
                <a:lnTo>
                  <a:pt x="10370541" y="6075526"/>
                </a:lnTo>
                <a:lnTo>
                  <a:pt x="10343865" y="6048523"/>
                </a:lnTo>
                <a:lnTo>
                  <a:pt x="10491573" y="5907017"/>
                </a:lnTo>
                <a:lnTo>
                  <a:pt x="10403999" y="5823118"/>
                </a:lnTo>
                <a:lnTo>
                  <a:pt x="10281200" y="5936541"/>
                </a:lnTo>
                <a:lnTo>
                  <a:pt x="10315247" y="5967989"/>
                </a:lnTo>
                <a:lnTo>
                  <a:pt x="10402025" y="5887838"/>
                </a:lnTo>
                <a:lnTo>
                  <a:pt x="10428497" y="5915632"/>
                </a:lnTo>
                <a:cubicBezTo>
                  <a:pt x="10391212" y="5950929"/>
                  <a:pt x="10353927" y="5986225"/>
                  <a:pt x="10316642" y="6021522"/>
                </a:cubicBezTo>
                <a:lnTo>
                  <a:pt x="10225091" y="5936961"/>
                </a:lnTo>
                <a:lnTo>
                  <a:pt x="10376233" y="5796518"/>
                </a:lnTo>
                <a:lnTo>
                  <a:pt x="10293253" y="5717022"/>
                </a:lnTo>
                <a:lnTo>
                  <a:pt x="10171697" y="5833475"/>
                </a:lnTo>
                <a:lnTo>
                  <a:pt x="10196320" y="5856218"/>
                </a:lnTo>
                <a:lnTo>
                  <a:pt x="10285871" y="5773504"/>
                </a:lnTo>
                <a:lnTo>
                  <a:pt x="10312342" y="5801299"/>
                </a:lnTo>
                <a:cubicBezTo>
                  <a:pt x="10273496" y="5836862"/>
                  <a:pt x="10234651" y="5872425"/>
                  <a:pt x="10195804" y="5907988"/>
                </a:cubicBezTo>
                <a:lnTo>
                  <a:pt x="10113570" y="5832032"/>
                </a:lnTo>
                <a:lnTo>
                  <a:pt x="10265506" y="5690441"/>
                </a:lnTo>
                <a:lnTo>
                  <a:pt x="10114613" y="5549646"/>
                </a:lnTo>
                <a:lnTo>
                  <a:pt x="10196848" y="5473690"/>
                </a:lnTo>
                <a:lnTo>
                  <a:pt x="10203371" y="5480540"/>
                </a:lnTo>
                <a:cubicBezTo>
                  <a:pt x="10203672" y="5480224"/>
                  <a:pt x="10203971" y="5479909"/>
                  <a:pt x="10204272" y="5479594"/>
                </a:cubicBezTo>
                <a:lnTo>
                  <a:pt x="10313387" y="5580377"/>
                </a:lnTo>
                <a:lnTo>
                  <a:pt x="10286914" y="5608173"/>
                </a:lnTo>
                <a:lnTo>
                  <a:pt x="10197363" y="5525458"/>
                </a:lnTo>
                <a:lnTo>
                  <a:pt x="10172632" y="5548302"/>
                </a:lnTo>
                <a:lnTo>
                  <a:pt x="10293252" y="5663859"/>
                </a:lnTo>
                <a:lnTo>
                  <a:pt x="10376322" y="5584277"/>
                </a:lnTo>
                <a:lnTo>
                  <a:pt x="10226134" y="5444715"/>
                </a:lnTo>
                <a:lnTo>
                  <a:pt x="10317685" y="5360156"/>
                </a:lnTo>
                <a:lnTo>
                  <a:pt x="10429540" y="5466044"/>
                </a:lnTo>
                <a:lnTo>
                  <a:pt x="10403068" y="5493840"/>
                </a:lnTo>
                <a:lnTo>
                  <a:pt x="10316291" y="5413688"/>
                </a:lnTo>
                <a:lnTo>
                  <a:pt x="10282243" y="5445136"/>
                </a:lnTo>
                <a:lnTo>
                  <a:pt x="10404089" y="5557678"/>
                </a:lnTo>
                <a:lnTo>
                  <a:pt x="10491573" y="5473867"/>
                </a:lnTo>
                <a:lnTo>
                  <a:pt x="10340799" y="5329422"/>
                </a:lnTo>
                <a:lnTo>
                  <a:pt x="10343063" y="5327131"/>
                </a:lnTo>
                <a:lnTo>
                  <a:pt x="10375806" y="5327130"/>
                </a:lnTo>
                <a:lnTo>
                  <a:pt x="10359434" y="5310557"/>
                </a:lnTo>
                <a:lnTo>
                  <a:pt x="10363523" y="5306419"/>
                </a:lnTo>
                <a:lnTo>
                  <a:pt x="10355347" y="5306419"/>
                </a:lnTo>
                <a:lnTo>
                  <a:pt x="10349130" y="5300126"/>
                </a:lnTo>
                <a:lnTo>
                  <a:pt x="10496838" y="5158620"/>
                </a:lnTo>
                <a:lnTo>
                  <a:pt x="10409264" y="5074722"/>
                </a:lnTo>
                <a:lnTo>
                  <a:pt x="10286464" y="5188144"/>
                </a:lnTo>
                <a:lnTo>
                  <a:pt x="10320513" y="5219593"/>
                </a:lnTo>
                <a:lnTo>
                  <a:pt x="10407290" y="5139441"/>
                </a:lnTo>
                <a:lnTo>
                  <a:pt x="10433762" y="5167236"/>
                </a:lnTo>
                <a:cubicBezTo>
                  <a:pt x="10396477" y="5202532"/>
                  <a:pt x="10359192" y="5237829"/>
                  <a:pt x="10321907" y="5273125"/>
                </a:cubicBezTo>
                <a:lnTo>
                  <a:pt x="10230356" y="5188565"/>
                </a:lnTo>
                <a:lnTo>
                  <a:pt x="10381497" y="5048122"/>
                </a:lnTo>
                <a:lnTo>
                  <a:pt x="10298518" y="4968627"/>
                </a:lnTo>
                <a:lnTo>
                  <a:pt x="10176963" y="5085079"/>
                </a:lnTo>
                <a:lnTo>
                  <a:pt x="10201586" y="5107822"/>
                </a:lnTo>
                <a:lnTo>
                  <a:pt x="10291136" y="5025108"/>
                </a:lnTo>
                <a:lnTo>
                  <a:pt x="10317608" y="5052903"/>
                </a:lnTo>
                <a:cubicBezTo>
                  <a:pt x="10278762" y="5088466"/>
                  <a:pt x="10239915" y="5124028"/>
                  <a:pt x="10201070" y="5159591"/>
                </a:cubicBezTo>
                <a:lnTo>
                  <a:pt x="10118835" y="5083635"/>
                </a:lnTo>
                <a:lnTo>
                  <a:pt x="10270771" y="4942044"/>
                </a:lnTo>
                <a:lnTo>
                  <a:pt x="10119879" y="4801249"/>
                </a:lnTo>
                <a:lnTo>
                  <a:pt x="10202113" y="4725293"/>
                </a:lnTo>
                <a:lnTo>
                  <a:pt x="10208636" y="4732144"/>
                </a:lnTo>
                <a:cubicBezTo>
                  <a:pt x="10208936" y="4731828"/>
                  <a:pt x="10209236" y="4731513"/>
                  <a:pt x="10209535" y="4731198"/>
                </a:cubicBezTo>
                <a:lnTo>
                  <a:pt x="10318651" y="4831982"/>
                </a:lnTo>
                <a:lnTo>
                  <a:pt x="10292179" y="4859777"/>
                </a:lnTo>
                <a:lnTo>
                  <a:pt x="10202629" y="4777062"/>
                </a:lnTo>
                <a:lnTo>
                  <a:pt x="10177896" y="4799906"/>
                </a:lnTo>
                <a:lnTo>
                  <a:pt x="10298517" y="4915463"/>
                </a:lnTo>
                <a:lnTo>
                  <a:pt x="10381587" y="4835881"/>
                </a:lnTo>
                <a:lnTo>
                  <a:pt x="10231399" y="4696319"/>
                </a:lnTo>
                <a:lnTo>
                  <a:pt x="10322950" y="4611759"/>
                </a:lnTo>
                <a:lnTo>
                  <a:pt x="10434805" y="4717648"/>
                </a:lnTo>
                <a:lnTo>
                  <a:pt x="10408333" y="4745444"/>
                </a:lnTo>
                <a:lnTo>
                  <a:pt x="10321556" y="4665292"/>
                </a:lnTo>
                <a:lnTo>
                  <a:pt x="10287508" y="4696740"/>
                </a:lnTo>
                <a:lnTo>
                  <a:pt x="10409353" y="4809282"/>
                </a:lnTo>
                <a:lnTo>
                  <a:pt x="10496838" y="4725470"/>
                </a:lnTo>
                <a:lnTo>
                  <a:pt x="10346064" y="4581026"/>
                </a:lnTo>
                <a:lnTo>
                  <a:pt x="10368788" y="4558023"/>
                </a:lnTo>
                <a:lnTo>
                  <a:pt x="10314940" y="4558023"/>
                </a:lnTo>
                <a:lnTo>
                  <a:pt x="9990996" y="4857233"/>
                </a:lnTo>
                <a:lnTo>
                  <a:pt x="9650405" y="4542649"/>
                </a:lnTo>
                <a:close/>
                <a:moveTo>
                  <a:pt x="9417380" y="4542648"/>
                </a:moveTo>
                <a:lnTo>
                  <a:pt x="9455308" y="4580000"/>
                </a:lnTo>
                <a:lnTo>
                  <a:pt x="9493237" y="4542648"/>
                </a:lnTo>
                <a:close/>
                <a:moveTo>
                  <a:pt x="9265799" y="4542649"/>
                </a:moveTo>
                <a:lnTo>
                  <a:pt x="8896488" y="4883760"/>
                </a:lnTo>
                <a:lnTo>
                  <a:pt x="8896488" y="4886207"/>
                </a:lnTo>
                <a:lnTo>
                  <a:pt x="8537454" y="4554588"/>
                </a:lnTo>
                <a:lnTo>
                  <a:pt x="8487702" y="4554587"/>
                </a:lnTo>
                <a:lnTo>
                  <a:pt x="8512894" y="4580090"/>
                </a:lnTo>
                <a:lnTo>
                  <a:pt x="8364728" y="4722034"/>
                </a:lnTo>
                <a:lnTo>
                  <a:pt x="8451863" y="4805511"/>
                </a:lnTo>
                <a:lnTo>
                  <a:pt x="8573228" y="4693412"/>
                </a:lnTo>
                <a:lnTo>
                  <a:pt x="8539181" y="4661964"/>
                </a:lnTo>
                <a:cubicBezTo>
                  <a:pt x="8510255" y="4688682"/>
                  <a:pt x="8481330" y="4715397"/>
                  <a:pt x="8452405" y="4742115"/>
                </a:cubicBezTo>
                <a:lnTo>
                  <a:pt x="8425932" y="4714320"/>
                </a:lnTo>
                <a:cubicBezTo>
                  <a:pt x="8463216" y="4679024"/>
                  <a:pt x="8500501" y="4643728"/>
                  <a:pt x="8537787" y="4608431"/>
                </a:cubicBezTo>
                <a:lnTo>
                  <a:pt x="8629337" y="4692992"/>
                </a:lnTo>
                <a:cubicBezTo>
                  <a:pt x="8579435" y="4739364"/>
                  <a:pt x="8529531" y="4785737"/>
                  <a:pt x="8479629" y="4832110"/>
                </a:cubicBezTo>
                <a:lnTo>
                  <a:pt x="8563049" y="4912027"/>
                </a:lnTo>
                <a:lnTo>
                  <a:pt x="8683207" y="4796915"/>
                </a:lnTo>
                <a:lnTo>
                  <a:pt x="8658109" y="4773735"/>
                </a:lnTo>
                <a:lnTo>
                  <a:pt x="8568558" y="4856448"/>
                </a:lnTo>
                <a:lnTo>
                  <a:pt x="8542086" y="4828653"/>
                </a:lnTo>
                <a:cubicBezTo>
                  <a:pt x="8580932" y="4793090"/>
                  <a:pt x="8619778" y="4757528"/>
                  <a:pt x="8658625" y="4721965"/>
                </a:cubicBezTo>
                <a:lnTo>
                  <a:pt x="8740860" y="4797921"/>
                </a:lnTo>
                <a:cubicBezTo>
                  <a:pt x="8690838" y="4844817"/>
                  <a:pt x="8640818" y="4891713"/>
                  <a:pt x="8590796" y="4938610"/>
                </a:cubicBezTo>
                <a:lnTo>
                  <a:pt x="8739816" y="5080093"/>
                </a:lnTo>
                <a:lnTo>
                  <a:pt x="8657582" y="5156048"/>
                </a:lnTo>
                <a:lnTo>
                  <a:pt x="8541042" y="5049360"/>
                </a:lnTo>
                <a:lnTo>
                  <a:pt x="8567514" y="5021566"/>
                </a:lnTo>
                <a:lnTo>
                  <a:pt x="8657066" y="5104279"/>
                </a:lnTo>
                <a:lnTo>
                  <a:pt x="8683117" y="5080217"/>
                </a:lnTo>
                <a:lnTo>
                  <a:pt x="8563049" y="4965191"/>
                </a:lnTo>
                <a:lnTo>
                  <a:pt x="8478695" y="5046004"/>
                </a:lnTo>
                <a:lnTo>
                  <a:pt x="8628294" y="5185023"/>
                </a:lnTo>
                <a:lnTo>
                  <a:pt x="8536743" y="5269582"/>
                </a:lnTo>
                <a:lnTo>
                  <a:pt x="8424889" y="5163693"/>
                </a:lnTo>
                <a:lnTo>
                  <a:pt x="8451360" y="5135899"/>
                </a:lnTo>
                <a:lnTo>
                  <a:pt x="8538138" y="5216049"/>
                </a:lnTo>
                <a:lnTo>
                  <a:pt x="8572185" y="5184602"/>
                </a:lnTo>
                <a:lnTo>
                  <a:pt x="8450929" y="5072604"/>
                </a:lnTo>
                <a:lnTo>
                  <a:pt x="8364728" y="5155184"/>
                </a:lnTo>
                <a:lnTo>
                  <a:pt x="8509828" y="5294191"/>
                </a:lnTo>
                <a:lnTo>
                  <a:pt x="8501143" y="5302984"/>
                </a:lnTo>
                <a:lnTo>
                  <a:pt x="8482436" y="5302984"/>
                </a:lnTo>
                <a:lnTo>
                  <a:pt x="8491790" y="5312451"/>
                </a:lnTo>
                <a:lnTo>
                  <a:pt x="8482845" y="5321506"/>
                </a:lnTo>
                <a:lnTo>
                  <a:pt x="8471134" y="5310286"/>
                </a:lnTo>
                <a:lnTo>
                  <a:pt x="8478755" y="5302984"/>
                </a:lnTo>
                <a:lnTo>
                  <a:pt x="8463511" y="5302984"/>
                </a:lnTo>
                <a:lnTo>
                  <a:pt x="8336982" y="5181766"/>
                </a:lnTo>
                <a:lnTo>
                  <a:pt x="8210450" y="5302984"/>
                </a:lnTo>
                <a:lnTo>
                  <a:pt x="8184677" y="5302984"/>
                </a:lnTo>
                <a:lnTo>
                  <a:pt x="8197564" y="5315330"/>
                </a:lnTo>
                <a:lnTo>
                  <a:pt x="8188832" y="5323694"/>
                </a:lnTo>
                <a:lnTo>
                  <a:pt x="8206295" y="5323695"/>
                </a:lnTo>
                <a:lnTo>
                  <a:pt x="8331716" y="5443849"/>
                </a:lnTo>
                <a:lnTo>
                  <a:pt x="8457136" y="5323694"/>
                </a:lnTo>
                <a:lnTo>
                  <a:pt x="8502895" y="5323694"/>
                </a:lnTo>
                <a:lnTo>
                  <a:pt x="8507629" y="5328486"/>
                </a:lnTo>
                <a:lnTo>
                  <a:pt x="8359463" y="5470430"/>
                </a:lnTo>
                <a:lnTo>
                  <a:pt x="8446599" y="5553907"/>
                </a:lnTo>
                <a:lnTo>
                  <a:pt x="8567964" y="5441809"/>
                </a:lnTo>
                <a:lnTo>
                  <a:pt x="8533916" y="5410360"/>
                </a:lnTo>
                <a:cubicBezTo>
                  <a:pt x="8504990" y="5437077"/>
                  <a:pt x="8476064" y="5463793"/>
                  <a:pt x="8447138" y="5490511"/>
                </a:cubicBezTo>
                <a:lnTo>
                  <a:pt x="8420666" y="5462716"/>
                </a:lnTo>
                <a:cubicBezTo>
                  <a:pt x="8457951" y="5427419"/>
                  <a:pt x="8495236" y="5392124"/>
                  <a:pt x="8532522" y="5356827"/>
                </a:cubicBezTo>
                <a:lnTo>
                  <a:pt x="8624072" y="5441388"/>
                </a:lnTo>
                <a:cubicBezTo>
                  <a:pt x="8574170" y="5487761"/>
                  <a:pt x="8524267" y="5534133"/>
                  <a:pt x="8474364" y="5580506"/>
                </a:cubicBezTo>
                <a:lnTo>
                  <a:pt x="8557784" y="5660424"/>
                </a:lnTo>
                <a:lnTo>
                  <a:pt x="8677942" y="5545312"/>
                </a:lnTo>
                <a:lnTo>
                  <a:pt x="8652844" y="5522131"/>
                </a:lnTo>
                <a:lnTo>
                  <a:pt x="8563292" y="5604845"/>
                </a:lnTo>
                <a:lnTo>
                  <a:pt x="8536821" y="5577050"/>
                </a:lnTo>
                <a:cubicBezTo>
                  <a:pt x="8575667" y="5541487"/>
                  <a:pt x="8614514" y="5505924"/>
                  <a:pt x="8653360" y="5470362"/>
                </a:cubicBezTo>
                <a:lnTo>
                  <a:pt x="8735594" y="5546316"/>
                </a:lnTo>
                <a:cubicBezTo>
                  <a:pt x="8685573" y="5593213"/>
                  <a:pt x="8635552" y="5640109"/>
                  <a:pt x="8585532" y="5687005"/>
                </a:cubicBezTo>
                <a:lnTo>
                  <a:pt x="8734551" y="5828488"/>
                </a:lnTo>
                <a:lnTo>
                  <a:pt x="8652316" y="5904444"/>
                </a:lnTo>
                <a:lnTo>
                  <a:pt x="8535777" y="5797756"/>
                </a:lnTo>
                <a:lnTo>
                  <a:pt x="8562249" y="5769961"/>
                </a:lnTo>
                <a:lnTo>
                  <a:pt x="8651801" y="5852675"/>
                </a:lnTo>
                <a:lnTo>
                  <a:pt x="8677851" y="5828613"/>
                </a:lnTo>
                <a:lnTo>
                  <a:pt x="8557784" y="5713588"/>
                </a:lnTo>
                <a:lnTo>
                  <a:pt x="8473429" y="5794400"/>
                </a:lnTo>
                <a:lnTo>
                  <a:pt x="8623030" y="5933419"/>
                </a:lnTo>
                <a:lnTo>
                  <a:pt x="8531478" y="6017979"/>
                </a:lnTo>
                <a:lnTo>
                  <a:pt x="8419623" y="5912089"/>
                </a:lnTo>
                <a:lnTo>
                  <a:pt x="8446095" y="5884295"/>
                </a:lnTo>
                <a:lnTo>
                  <a:pt x="8532872" y="5964445"/>
                </a:lnTo>
                <a:lnTo>
                  <a:pt x="8566921" y="5932998"/>
                </a:lnTo>
                <a:lnTo>
                  <a:pt x="8445664" y="5821000"/>
                </a:lnTo>
                <a:lnTo>
                  <a:pt x="8359463" y="5903581"/>
                </a:lnTo>
                <a:lnTo>
                  <a:pt x="8504563" y="6042588"/>
                </a:lnTo>
                <a:lnTo>
                  <a:pt x="8477580" y="6069902"/>
                </a:lnTo>
                <a:lnTo>
                  <a:pt x="8331716" y="5930162"/>
                </a:lnTo>
                <a:lnTo>
                  <a:pt x="8183567" y="6072091"/>
                </a:lnTo>
                <a:lnTo>
                  <a:pt x="8251869" y="6072091"/>
                </a:lnTo>
                <a:lnTo>
                  <a:pt x="8332403" y="5992781"/>
                </a:lnTo>
                <a:lnTo>
                  <a:pt x="8412939" y="6072091"/>
                </a:lnTo>
                <a:lnTo>
                  <a:pt x="8521912" y="6072091"/>
                </a:lnTo>
                <a:lnTo>
                  <a:pt x="8891223" y="5730980"/>
                </a:lnTo>
                <a:lnTo>
                  <a:pt x="8891224" y="5728533"/>
                </a:lnTo>
                <a:lnTo>
                  <a:pt x="9250259" y="6060153"/>
                </a:lnTo>
                <a:lnTo>
                  <a:pt x="9300009" y="6060152"/>
                </a:lnTo>
                <a:lnTo>
                  <a:pt x="9274818" y="6034650"/>
                </a:lnTo>
                <a:lnTo>
                  <a:pt x="9422983" y="5892705"/>
                </a:lnTo>
                <a:lnTo>
                  <a:pt x="9335848" y="5809229"/>
                </a:lnTo>
                <a:lnTo>
                  <a:pt x="9214483" y="5921328"/>
                </a:lnTo>
                <a:lnTo>
                  <a:pt x="9248530" y="5952775"/>
                </a:lnTo>
                <a:cubicBezTo>
                  <a:pt x="9277456" y="5926059"/>
                  <a:pt x="9306383" y="5899342"/>
                  <a:pt x="9335308" y="5872626"/>
                </a:cubicBezTo>
                <a:lnTo>
                  <a:pt x="9361779" y="5900420"/>
                </a:lnTo>
                <a:cubicBezTo>
                  <a:pt x="9324495" y="5935716"/>
                  <a:pt x="9287210" y="5971012"/>
                  <a:pt x="9249925" y="6006309"/>
                </a:cubicBezTo>
                <a:lnTo>
                  <a:pt x="9158374" y="5921749"/>
                </a:lnTo>
                <a:cubicBezTo>
                  <a:pt x="9208277" y="5875376"/>
                  <a:pt x="9258180" y="5829002"/>
                  <a:pt x="9308083" y="5782629"/>
                </a:cubicBezTo>
                <a:lnTo>
                  <a:pt x="9224662" y="5702712"/>
                </a:lnTo>
                <a:lnTo>
                  <a:pt x="9104505" y="5817824"/>
                </a:lnTo>
                <a:lnTo>
                  <a:pt x="9129603" y="5841005"/>
                </a:lnTo>
                <a:lnTo>
                  <a:pt x="9219154" y="5758292"/>
                </a:lnTo>
                <a:lnTo>
                  <a:pt x="9245625" y="5786086"/>
                </a:lnTo>
                <a:cubicBezTo>
                  <a:pt x="9206779" y="5821649"/>
                  <a:pt x="9167933" y="5857212"/>
                  <a:pt x="9129087" y="5892774"/>
                </a:cubicBezTo>
                <a:lnTo>
                  <a:pt x="9046853" y="5816820"/>
                </a:lnTo>
                <a:cubicBezTo>
                  <a:pt x="9096873" y="5769922"/>
                  <a:pt x="9146895" y="5723026"/>
                  <a:pt x="9196915" y="5676131"/>
                </a:cubicBezTo>
                <a:lnTo>
                  <a:pt x="9047896" y="5534647"/>
                </a:lnTo>
                <a:lnTo>
                  <a:pt x="9130130" y="5458691"/>
                </a:lnTo>
                <a:lnTo>
                  <a:pt x="9246670" y="5565380"/>
                </a:lnTo>
                <a:lnTo>
                  <a:pt x="9220198" y="5593174"/>
                </a:lnTo>
                <a:lnTo>
                  <a:pt x="9130646" y="5510460"/>
                </a:lnTo>
                <a:lnTo>
                  <a:pt x="9104595" y="5534522"/>
                </a:lnTo>
                <a:lnTo>
                  <a:pt x="9224662" y="5649548"/>
                </a:lnTo>
                <a:lnTo>
                  <a:pt x="9309017" y="5568736"/>
                </a:lnTo>
                <a:lnTo>
                  <a:pt x="9159417" y="5429717"/>
                </a:lnTo>
                <a:lnTo>
                  <a:pt x="9250968" y="5345157"/>
                </a:lnTo>
                <a:lnTo>
                  <a:pt x="9362824" y="5451047"/>
                </a:lnTo>
                <a:lnTo>
                  <a:pt x="9336351" y="5478841"/>
                </a:lnTo>
                <a:lnTo>
                  <a:pt x="9249574" y="5398690"/>
                </a:lnTo>
                <a:lnTo>
                  <a:pt x="9215526" y="5430139"/>
                </a:lnTo>
                <a:lnTo>
                  <a:pt x="9336783" y="5542136"/>
                </a:lnTo>
                <a:lnTo>
                  <a:pt x="9422984" y="5459555"/>
                </a:lnTo>
                <a:lnTo>
                  <a:pt x="9277883" y="5320548"/>
                </a:lnTo>
                <a:lnTo>
                  <a:pt x="9286569" y="5311756"/>
                </a:lnTo>
                <a:lnTo>
                  <a:pt x="9305275" y="5311756"/>
                </a:lnTo>
                <a:lnTo>
                  <a:pt x="9295922" y="5302288"/>
                </a:lnTo>
                <a:lnTo>
                  <a:pt x="9304866" y="5293233"/>
                </a:lnTo>
                <a:lnTo>
                  <a:pt x="9316579" y="5304454"/>
                </a:lnTo>
                <a:lnTo>
                  <a:pt x="9308957" y="5311756"/>
                </a:lnTo>
                <a:lnTo>
                  <a:pt x="9324200" y="5311757"/>
                </a:lnTo>
                <a:lnTo>
                  <a:pt x="9450730" y="5432973"/>
                </a:lnTo>
                <a:lnTo>
                  <a:pt x="9577261" y="5311756"/>
                </a:lnTo>
                <a:lnTo>
                  <a:pt x="9603034" y="5311756"/>
                </a:lnTo>
                <a:lnTo>
                  <a:pt x="9590148" y="5299411"/>
                </a:lnTo>
                <a:lnTo>
                  <a:pt x="9598879" y="5291045"/>
                </a:lnTo>
                <a:lnTo>
                  <a:pt x="9581416" y="5291045"/>
                </a:lnTo>
                <a:lnTo>
                  <a:pt x="9455996" y="5170891"/>
                </a:lnTo>
                <a:lnTo>
                  <a:pt x="9330575" y="5291045"/>
                </a:lnTo>
                <a:lnTo>
                  <a:pt x="9284816" y="5291045"/>
                </a:lnTo>
                <a:lnTo>
                  <a:pt x="9280083" y="5286254"/>
                </a:lnTo>
                <a:lnTo>
                  <a:pt x="9428248" y="5144309"/>
                </a:lnTo>
                <a:lnTo>
                  <a:pt x="9341114" y="5060833"/>
                </a:lnTo>
                <a:lnTo>
                  <a:pt x="9219747" y="5172932"/>
                </a:lnTo>
                <a:lnTo>
                  <a:pt x="9253796" y="5204379"/>
                </a:lnTo>
                <a:cubicBezTo>
                  <a:pt x="9282721" y="5177663"/>
                  <a:pt x="9311647" y="5150946"/>
                  <a:pt x="9340573" y="5124229"/>
                </a:cubicBezTo>
                <a:lnTo>
                  <a:pt x="9367045" y="5152023"/>
                </a:lnTo>
                <a:cubicBezTo>
                  <a:pt x="9329760" y="5187320"/>
                  <a:pt x="9292476" y="5222616"/>
                  <a:pt x="9255190" y="5257913"/>
                </a:cubicBezTo>
                <a:lnTo>
                  <a:pt x="9163640" y="5173353"/>
                </a:lnTo>
                <a:cubicBezTo>
                  <a:pt x="9213542" y="5126979"/>
                  <a:pt x="9263445" y="5080607"/>
                  <a:pt x="9313348" y="5034234"/>
                </a:cubicBezTo>
                <a:lnTo>
                  <a:pt x="9229928" y="4954316"/>
                </a:lnTo>
                <a:lnTo>
                  <a:pt x="9109770" y="5069428"/>
                </a:lnTo>
                <a:lnTo>
                  <a:pt x="9134868" y="5092609"/>
                </a:lnTo>
                <a:lnTo>
                  <a:pt x="9224419" y="5009896"/>
                </a:lnTo>
                <a:lnTo>
                  <a:pt x="9250891" y="5037691"/>
                </a:lnTo>
                <a:cubicBezTo>
                  <a:pt x="9212045" y="5073253"/>
                  <a:pt x="9173199" y="5108815"/>
                  <a:pt x="9134352" y="5144377"/>
                </a:cubicBezTo>
                <a:lnTo>
                  <a:pt x="9052118" y="5068423"/>
                </a:lnTo>
                <a:cubicBezTo>
                  <a:pt x="9102138" y="5021526"/>
                  <a:pt x="9152160" y="4974630"/>
                  <a:pt x="9202181" y="4927734"/>
                </a:cubicBezTo>
                <a:lnTo>
                  <a:pt x="9053161" y="4786251"/>
                </a:lnTo>
                <a:lnTo>
                  <a:pt x="9135395" y="4710295"/>
                </a:lnTo>
                <a:lnTo>
                  <a:pt x="9251934" y="4816984"/>
                </a:lnTo>
                <a:lnTo>
                  <a:pt x="9225463" y="4844778"/>
                </a:lnTo>
                <a:lnTo>
                  <a:pt x="9135911" y="4762065"/>
                </a:lnTo>
                <a:lnTo>
                  <a:pt x="9109860" y="4786126"/>
                </a:lnTo>
                <a:lnTo>
                  <a:pt x="9229928" y="4901152"/>
                </a:lnTo>
                <a:lnTo>
                  <a:pt x="9314282" y="4820340"/>
                </a:lnTo>
                <a:lnTo>
                  <a:pt x="9164683" y="4681321"/>
                </a:lnTo>
                <a:lnTo>
                  <a:pt x="9256233" y="4596761"/>
                </a:lnTo>
                <a:lnTo>
                  <a:pt x="9368088" y="4702650"/>
                </a:lnTo>
                <a:lnTo>
                  <a:pt x="9341617" y="4730445"/>
                </a:lnTo>
                <a:lnTo>
                  <a:pt x="9254839" y="4650294"/>
                </a:lnTo>
                <a:lnTo>
                  <a:pt x="9220791" y="4681742"/>
                </a:lnTo>
                <a:lnTo>
                  <a:pt x="9342048" y="4793740"/>
                </a:lnTo>
                <a:lnTo>
                  <a:pt x="9428248" y="4711159"/>
                </a:lnTo>
                <a:lnTo>
                  <a:pt x="9283148" y="4572151"/>
                </a:lnTo>
                <a:lnTo>
                  <a:pt x="9310131" y="4544838"/>
                </a:lnTo>
                <a:lnTo>
                  <a:pt x="9455996" y="4684577"/>
                </a:lnTo>
                <a:lnTo>
                  <a:pt x="9604145" y="4542648"/>
                </a:lnTo>
                <a:lnTo>
                  <a:pt x="9535844" y="4542648"/>
                </a:lnTo>
                <a:lnTo>
                  <a:pt x="9455308" y="4621958"/>
                </a:lnTo>
                <a:lnTo>
                  <a:pt x="9374772" y="4542650"/>
                </a:lnTo>
                <a:close/>
                <a:moveTo>
                  <a:pt x="9138773" y="4542649"/>
                </a:moveTo>
                <a:lnTo>
                  <a:pt x="8896488" y="4766433"/>
                </a:lnTo>
                <a:lnTo>
                  <a:pt x="8896488" y="4768880"/>
                </a:lnTo>
                <a:lnTo>
                  <a:pt x="8664479" y="4554588"/>
                </a:lnTo>
                <a:lnTo>
                  <a:pt x="8594018" y="4554588"/>
                </a:lnTo>
                <a:lnTo>
                  <a:pt x="8896489" y="4833962"/>
                </a:lnTo>
                <a:lnTo>
                  <a:pt x="8896489" y="4831514"/>
                </a:lnTo>
                <a:lnTo>
                  <a:pt x="9209235" y="4542649"/>
                </a:lnTo>
                <a:close/>
                <a:moveTo>
                  <a:pt x="9021563" y="4542648"/>
                </a:moveTo>
                <a:lnTo>
                  <a:pt x="8896488" y="4658173"/>
                </a:lnTo>
                <a:lnTo>
                  <a:pt x="8896488" y="4660620"/>
                </a:lnTo>
                <a:lnTo>
                  <a:pt x="8781689" y="4554587"/>
                </a:lnTo>
                <a:lnTo>
                  <a:pt x="8721043" y="4554588"/>
                </a:lnTo>
                <a:lnTo>
                  <a:pt x="8896489" y="4716636"/>
                </a:lnTo>
                <a:lnTo>
                  <a:pt x="8896489" y="4714188"/>
                </a:lnTo>
                <a:lnTo>
                  <a:pt x="9082208" y="4542650"/>
                </a:lnTo>
                <a:close/>
                <a:moveTo>
                  <a:pt x="8896488" y="4542648"/>
                </a:moveTo>
                <a:lnTo>
                  <a:pt x="8896488" y="4554587"/>
                </a:lnTo>
                <a:lnTo>
                  <a:pt x="8838253" y="4554588"/>
                </a:lnTo>
                <a:lnTo>
                  <a:pt x="8896489" y="4608376"/>
                </a:lnTo>
                <a:lnTo>
                  <a:pt x="8896489" y="4605928"/>
                </a:lnTo>
                <a:lnTo>
                  <a:pt x="8964998" y="4542649"/>
                </a:lnTo>
                <a:close/>
                <a:moveTo>
                  <a:pt x="2320380" y="4548373"/>
                </a:moveTo>
                <a:lnTo>
                  <a:pt x="2321612" y="4548372"/>
                </a:lnTo>
                <a:lnTo>
                  <a:pt x="2321611" y="4560139"/>
                </a:lnTo>
                <a:lnTo>
                  <a:pt x="2320376" y="4560139"/>
                </a:lnTo>
                <a:close/>
                <a:moveTo>
                  <a:pt x="5458073" y="4543699"/>
                </a:moveTo>
                <a:lnTo>
                  <a:pt x="5611910" y="4685791"/>
                </a:lnTo>
                <a:lnTo>
                  <a:pt x="5611910" y="4691633"/>
                </a:lnTo>
                <a:lnTo>
                  <a:pt x="5615072" y="4688712"/>
                </a:lnTo>
                <a:lnTo>
                  <a:pt x="5616825" y="4690331"/>
                </a:lnTo>
                <a:lnTo>
                  <a:pt x="5616824" y="4687094"/>
                </a:lnTo>
                <a:lnTo>
                  <a:pt x="5755428" y="4559073"/>
                </a:lnTo>
                <a:lnTo>
                  <a:pt x="5694782" y="4559074"/>
                </a:lnTo>
                <a:lnTo>
                  <a:pt x="5615072" y="4632697"/>
                </a:lnTo>
                <a:lnTo>
                  <a:pt x="5518718" y="4543699"/>
                </a:lnTo>
                <a:close/>
                <a:moveTo>
                  <a:pt x="5331047" y="4543700"/>
                </a:moveTo>
                <a:lnTo>
                  <a:pt x="5611910" y="4803117"/>
                </a:lnTo>
                <a:lnTo>
                  <a:pt x="5611910" y="4808959"/>
                </a:lnTo>
                <a:lnTo>
                  <a:pt x="5615072" y="4806038"/>
                </a:lnTo>
                <a:lnTo>
                  <a:pt x="5616824" y="4807657"/>
                </a:lnTo>
                <a:lnTo>
                  <a:pt x="5616824" y="4804419"/>
                </a:lnTo>
                <a:lnTo>
                  <a:pt x="5882452" y="4559073"/>
                </a:lnTo>
                <a:lnTo>
                  <a:pt x="5811992" y="4559073"/>
                </a:lnTo>
                <a:lnTo>
                  <a:pt x="5615072" y="4740957"/>
                </a:lnTo>
                <a:lnTo>
                  <a:pt x="5401507" y="4543700"/>
                </a:lnTo>
                <a:close/>
                <a:moveTo>
                  <a:pt x="5228852" y="4543699"/>
                </a:moveTo>
                <a:lnTo>
                  <a:pt x="5255527" y="4570703"/>
                </a:lnTo>
                <a:lnTo>
                  <a:pt x="5107819" y="4712210"/>
                </a:lnTo>
                <a:lnTo>
                  <a:pt x="5195394" y="4796108"/>
                </a:lnTo>
                <a:lnTo>
                  <a:pt x="5318192" y="4682685"/>
                </a:lnTo>
                <a:lnTo>
                  <a:pt x="5284144" y="4651237"/>
                </a:lnTo>
                <a:lnTo>
                  <a:pt x="5197368" y="4731389"/>
                </a:lnTo>
                <a:lnTo>
                  <a:pt x="5170896" y="4703594"/>
                </a:lnTo>
                <a:cubicBezTo>
                  <a:pt x="5208181" y="4668298"/>
                  <a:pt x="5245466" y="4633001"/>
                  <a:pt x="5282751" y="4597704"/>
                </a:cubicBezTo>
                <a:lnTo>
                  <a:pt x="5374301" y="4682265"/>
                </a:lnTo>
                <a:lnTo>
                  <a:pt x="5223160" y="4822707"/>
                </a:lnTo>
                <a:lnTo>
                  <a:pt x="5306139" y="4902203"/>
                </a:lnTo>
                <a:lnTo>
                  <a:pt x="5427695" y="4785751"/>
                </a:lnTo>
                <a:lnTo>
                  <a:pt x="5403073" y="4763008"/>
                </a:lnTo>
                <a:lnTo>
                  <a:pt x="5313522" y="4845721"/>
                </a:lnTo>
                <a:lnTo>
                  <a:pt x="5287050" y="4817927"/>
                </a:lnTo>
                <a:cubicBezTo>
                  <a:pt x="5325897" y="4782364"/>
                  <a:pt x="5364743" y="4746801"/>
                  <a:pt x="5403588" y="4711239"/>
                </a:cubicBezTo>
                <a:lnTo>
                  <a:pt x="5485823" y="4787195"/>
                </a:lnTo>
                <a:lnTo>
                  <a:pt x="5333887" y="4928785"/>
                </a:lnTo>
                <a:lnTo>
                  <a:pt x="5484780" y="5069581"/>
                </a:lnTo>
                <a:lnTo>
                  <a:pt x="5402545" y="5145537"/>
                </a:lnTo>
                <a:lnTo>
                  <a:pt x="5396021" y="5138686"/>
                </a:lnTo>
                <a:cubicBezTo>
                  <a:pt x="5395722" y="5139002"/>
                  <a:pt x="5395421" y="5139317"/>
                  <a:pt x="5395121" y="5139631"/>
                </a:cubicBezTo>
                <a:lnTo>
                  <a:pt x="5286007" y="5038848"/>
                </a:lnTo>
                <a:lnTo>
                  <a:pt x="5312478" y="5011053"/>
                </a:lnTo>
                <a:lnTo>
                  <a:pt x="5402030" y="5093768"/>
                </a:lnTo>
                <a:lnTo>
                  <a:pt x="5426761" y="5070924"/>
                </a:lnTo>
                <a:lnTo>
                  <a:pt x="5306139" y="4955367"/>
                </a:lnTo>
                <a:lnTo>
                  <a:pt x="5223071" y="5034948"/>
                </a:lnTo>
                <a:lnTo>
                  <a:pt x="5373259" y="5174511"/>
                </a:lnTo>
                <a:lnTo>
                  <a:pt x="5281708" y="5259070"/>
                </a:lnTo>
                <a:lnTo>
                  <a:pt x="5169852" y="5153182"/>
                </a:lnTo>
                <a:lnTo>
                  <a:pt x="5196325" y="5125386"/>
                </a:lnTo>
                <a:lnTo>
                  <a:pt x="5283102" y="5205538"/>
                </a:lnTo>
                <a:lnTo>
                  <a:pt x="5317150" y="5174090"/>
                </a:lnTo>
                <a:lnTo>
                  <a:pt x="5195304" y="5061548"/>
                </a:lnTo>
                <a:lnTo>
                  <a:pt x="5107819" y="5145359"/>
                </a:lnTo>
                <a:lnTo>
                  <a:pt x="5258594" y="5289804"/>
                </a:lnTo>
                <a:lnTo>
                  <a:pt x="5256330" y="5292095"/>
                </a:lnTo>
                <a:lnTo>
                  <a:pt x="5223587" y="5292096"/>
                </a:lnTo>
                <a:lnTo>
                  <a:pt x="5239958" y="5308668"/>
                </a:lnTo>
                <a:lnTo>
                  <a:pt x="5235870" y="5312807"/>
                </a:lnTo>
                <a:lnTo>
                  <a:pt x="5244046" y="5312807"/>
                </a:lnTo>
                <a:lnTo>
                  <a:pt x="5250261" y="5319100"/>
                </a:lnTo>
                <a:lnTo>
                  <a:pt x="5102554" y="5460606"/>
                </a:lnTo>
                <a:lnTo>
                  <a:pt x="5190129" y="5544504"/>
                </a:lnTo>
                <a:lnTo>
                  <a:pt x="5312927" y="5431082"/>
                </a:lnTo>
                <a:lnTo>
                  <a:pt x="5278880" y="5399634"/>
                </a:lnTo>
                <a:lnTo>
                  <a:pt x="5192102" y="5479785"/>
                </a:lnTo>
                <a:lnTo>
                  <a:pt x="5165631" y="5451990"/>
                </a:lnTo>
                <a:cubicBezTo>
                  <a:pt x="5202916" y="5416694"/>
                  <a:pt x="5240200" y="5381398"/>
                  <a:pt x="5277486" y="5346100"/>
                </a:cubicBezTo>
                <a:lnTo>
                  <a:pt x="5369036" y="5430661"/>
                </a:lnTo>
                <a:lnTo>
                  <a:pt x="5217895" y="5571104"/>
                </a:lnTo>
                <a:lnTo>
                  <a:pt x="5300875" y="5650599"/>
                </a:lnTo>
                <a:lnTo>
                  <a:pt x="5422431" y="5534147"/>
                </a:lnTo>
                <a:lnTo>
                  <a:pt x="5397808" y="5511403"/>
                </a:lnTo>
                <a:lnTo>
                  <a:pt x="5308256" y="5594118"/>
                </a:lnTo>
                <a:lnTo>
                  <a:pt x="5281784" y="5566323"/>
                </a:lnTo>
                <a:cubicBezTo>
                  <a:pt x="5320631" y="5530760"/>
                  <a:pt x="5359476" y="5495198"/>
                  <a:pt x="5398323" y="5459635"/>
                </a:cubicBezTo>
                <a:lnTo>
                  <a:pt x="5480558" y="5535590"/>
                </a:lnTo>
                <a:lnTo>
                  <a:pt x="5328621" y="5677182"/>
                </a:lnTo>
                <a:lnTo>
                  <a:pt x="5479515" y="5817977"/>
                </a:lnTo>
                <a:lnTo>
                  <a:pt x="5397280" y="5893932"/>
                </a:lnTo>
                <a:lnTo>
                  <a:pt x="5390757" y="5887083"/>
                </a:lnTo>
                <a:cubicBezTo>
                  <a:pt x="5390456" y="5887398"/>
                  <a:pt x="5390157" y="5887714"/>
                  <a:pt x="5389856" y="5888028"/>
                </a:cubicBezTo>
                <a:lnTo>
                  <a:pt x="5280741" y="5787244"/>
                </a:lnTo>
                <a:lnTo>
                  <a:pt x="5307214" y="5759450"/>
                </a:lnTo>
                <a:lnTo>
                  <a:pt x="5396765" y="5842163"/>
                </a:lnTo>
                <a:lnTo>
                  <a:pt x="5421497" y="5819320"/>
                </a:lnTo>
                <a:lnTo>
                  <a:pt x="5300874" y="5703763"/>
                </a:lnTo>
                <a:lnTo>
                  <a:pt x="5217805" y="5783345"/>
                </a:lnTo>
                <a:lnTo>
                  <a:pt x="5367993" y="5922907"/>
                </a:lnTo>
                <a:lnTo>
                  <a:pt x="5276442" y="6007467"/>
                </a:lnTo>
                <a:lnTo>
                  <a:pt x="5164588" y="5901577"/>
                </a:lnTo>
                <a:lnTo>
                  <a:pt x="5191059" y="5873782"/>
                </a:lnTo>
                <a:lnTo>
                  <a:pt x="5277837" y="5953933"/>
                </a:lnTo>
                <a:lnTo>
                  <a:pt x="5311884" y="5922485"/>
                </a:lnTo>
                <a:lnTo>
                  <a:pt x="5190039" y="5809944"/>
                </a:lnTo>
                <a:lnTo>
                  <a:pt x="5102554" y="5893755"/>
                </a:lnTo>
                <a:lnTo>
                  <a:pt x="5253328" y="6038201"/>
                </a:lnTo>
                <a:lnTo>
                  <a:pt x="5230605" y="6061203"/>
                </a:lnTo>
                <a:lnTo>
                  <a:pt x="5284452" y="6061203"/>
                </a:lnTo>
                <a:lnTo>
                  <a:pt x="5608397" y="5761993"/>
                </a:lnTo>
                <a:lnTo>
                  <a:pt x="5948986" y="6076577"/>
                </a:lnTo>
                <a:lnTo>
                  <a:pt x="5994616" y="6076577"/>
                </a:lnTo>
                <a:lnTo>
                  <a:pt x="5967942" y="6049574"/>
                </a:lnTo>
                <a:lnTo>
                  <a:pt x="6115650" y="5908067"/>
                </a:lnTo>
                <a:lnTo>
                  <a:pt x="6028076" y="5824169"/>
                </a:lnTo>
                <a:lnTo>
                  <a:pt x="5905277" y="5937592"/>
                </a:lnTo>
                <a:lnTo>
                  <a:pt x="5939324" y="5969039"/>
                </a:lnTo>
                <a:lnTo>
                  <a:pt x="6026101" y="5888889"/>
                </a:lnTo>
                <a:lnTo>
                  <a:pt x="6052574" y="5916682"/>
                </a:lnTo>
                <a:cubicBezTo>
                  <a:pt x="6015289" y="5951980"/>
                  <a:pt x="5978004" y="5987276"/>
                  <a:pt x="5940718" y="6022572"/>
                </a:cubicBezTo>
                <a:lnTo>
                  <a:pt x="5849168" y="5938012"/>
                </a:lnTo>
                <a:lnTo>
                  <a:pt x="6000308" y="5797569"/>
                </a:lnTo>
                <a:lnTo>
                  <a:pt x="5917329" y="5718073"/>
                </a:lnTo>
                <a:lnTo>
                  <a:pt x="5795773" y="5834526"/>
                </a:lnTo>
                <a:lnTo>
                  <a:pt x="5820396" y="5857268"/>
                </a:lnTo>
                <a:lnTo>
                  <a:pt x="5909947" y="5774555"/>
                </a:lnTo>
                <a:lnTo>
                  <a:pt x="5936419" y="5802350"/>
                </a:lnTo>
                <a:cubicBezTo>
                  <a:pt x="5897572" y="5837912"/>
                  <a:pt x="5858727" y="5873475"/>
                  <a:pt x="5819880" y="5909038"/>
                </a:cubicBezTo>
                <a:lnTo>
                  <a:pt x="5737646" y="5833082"/>
                </a:lnTo>
                <a:lnTo>
                  <a:pt x="5889583" y="5691492"/>
                </a:lnTo>
                <a:lnTo>
                  <a:pt x="5738690" y="5550696"/>
                </a:lnTo>
                <a:lnTo>
                  <a:pt x="5820924" y="5474740"/>
                </a:lnTo>
                <a:lnTo>
                  <a:pt x="5827447" y="5481590"/>
                </a:lnTo>
                <a:cubicBezTo>
                  <a:pt x="5827748" y="5481275"/>
                  <a:pt x="5828048" y="5480959"/>
                  <a:pt x="5828348" y="5480645"/>
                </a:cubicBezTo>
                <a:lnTo>
                  <a:pt x="5937463" y="5581428"/>
                </a:lnTo>
                <a:lnTo>
                  <a:pt x="5910991" y="5609223"/>
                </a:lnTo>
                <a:lnTo>
                  <a:pt x="5821440" y="5526509"/>
                </a:lnTo>
                <a:lnTo>
                  <a:pt x="5796708" y="5549353"/>
                </a:lnTo>
                <a:lnTo>
                  <a:pt x="5917329" y="5664910"/>
                </a:lnTo>
                <a:lnTo>
                  <a:pt x="6000398" y="5585328"/>
                </a:lnTo>
                <a:lnTo>
                  <a:pt x="5850210" y="5445766"/>
                </a:lnTo>
                <a:lnTo>
                  <a:pt x="5941762" y="5361206"/>
                </a:lnTo>
                <a:lnTo>
                  <a:pt x="6053617" y="5467095"/>
                </a:lnTo>
                <a:lnTo>
                  <a:pt x="6027145" y="5494890"/>
                </a:lnTo>
                <a:lnTo>
                  <a:pt x="5940367" y="5414739"/>
                </a:lnTo>
                <a:lnTo>
                  <a:pt x="5906320" y="5446187"/>
                </a:lnTo>
                <a:lnTo>
                  <a:pt x="6028165" y="5558729"/>
                </a:lnTo>
                <a:lnTo>
                  <a:pt x="6115650" y="5474918"/>
                </a:lnTo>
                <a:lnTo>
                  <a:pt x="5964875" y="5330473"/>
                </a:lnTo>
                <a:lnTo>
                  <a:pt x="5967140" y="5328182"/>
                </a:lnTo>
                <a:lnTo>
                  <a:pt x="5999882" y="5328181"/>
                </a:lnTo>
                <a:lnTo>
                  <a:pt x="5983511" y="5311608"/>
                </a:lnTo>
                <a:lnTo>
                  <a:pt x="5987599" y="5307470"/>
                </a:lnTo>
                <a:lnTo>
                  <a:pt x="5979423" y="5307470"/>
                </a:lnTo>
                <a:lnTo>
                  <a:pt x="5973207" y="5301177"/>
                </a:lnTo>
                <a:lnTo>
                  <a:pt x="6120915" y="5159671"/>
                </a:lnTo>
                <a:lnTo>
                  <a:pt x="6033340" y="5075773"/>
                </a:lnTo>
                <a:lnTo>
                  <a:pt x="5910540" y="5189195"/>
                </a:lnTo>
                <a:lnTo>
                  <a:pt x="5944589" y="5220643"/>
                </a:lnTo>
                <a:lnTo>
                  <a:pt x="6031366" y="5140492"/>
                </a:lnTo>
                <a:lnTo>
                  <a:pt x="6057839" y="5168286"/>
                </a:lnTo>
                <a:cubicBezTo>
                  <a:pt x="6020554" y="5203583"/>
                  <a:pt x="5983268" y="5238880"/>
                  <a:pt x="5945984" y="5274176"/>
                </a:cubicBezTo>
                <a:lnTo>
                  <a:pt x="5854432" y="5189616"/>
                </a:lnTo>
                <a:lnTo>
                  <a:pt x="6005574" y="5049172"/>
                </a:lnTo>
                <a:lnTo>
                  <a:pt x="5922594" y="4969678"/>
                </a:lnTo>
                <a:lnTo>
                  <a:pt x="5801039" y="5086130"/>
                </a:lnTo>
                <a:lnTo>
                  <a:pt x="5825662" y="5108873"/>
                </a:lnTo>
                <a:lnTo>
                  <a:pt x="5915212" y="5026158"/>
                </a:lnTo>
                <a:lnTo>
                  <a:pt x="5941685" y="5053954"/>
                </a:lnTo>
                <a:cubicBezTo>
                  <a:pt x="5902838" y="5089517"/>
                  <a:pt x="5863991" y="5125079"/>
                  <a:pt x="5825146" y="5160642"/>
                </a:cubicBezTo>
                <a:lnTo>
                  <a:pt x="5742912" y="5084685"/>
                </a:lnTo>
                <a:lnTo>
                  <a:pt x="5894848" y="4943095"/>
                </a:lnTo>
                <a:lnTo>
                  <a:pt x="5743955" y="4802300"/>
                </a:lnTo>
                <a:lnTo>
                  <a:pt x="5826190" y="4726344"/>
                </a:lnTo>
                <a:lnTo>
                  <a:pt x="5832712" y="4733194"/>
                </a:lnTo>
                <a:cubicBezTo>
                  <a:pt x="5833013" y="4732878"/>
                  <a:pt x="5833312" y="4732564"/>
                  <a:pt x="5833611" y="4732248"/>
                </a:cubicBezTo>
                <a:lnTo>
                  <a:pt x="5942728" y="4833032"/>
                </a:lnTo>
                <a:lnTo>
                  <a:pt x="5916255" y="4860828"/>
                </a:lnTo>
                <a:lnTo>
                  <a:pt x="5826704" y="4778113"/>
                </a:lnTo>
                <a:lnTo>
                  <a:pt x="5801973" y="4800957"/>
                </a:lnTo>
                <a:lnTo>
                  <a:pt x="5922593" y="4916514"/>
                </a:lnTo>
                <a:lnTo>
                  <a:pt x="6005663" y="4836932"/>
                </a:lnTo>
                <a:lnTo>
                  <a:pt x="5855476" y="4697370"/>
                </a:lnTo>
                <a:lnTo>
                  <a:pt x="5947027" y="4612809"/>
                </a:lnTo>
                <a:lnTo>
                  <a:pt x="6058881" y="4718699"/>
                </a:lnTo>
                <a:lnTo>
                  <a:pt x="6032410" y="4746494"/>
                </a:lnTo>
                <a:lnTo>
                  <a:pt x="5945632" y="4666343"/>
                </a:lnTo>
                <a:lnTo>
                  <a:pt x="5911584" y="4697791"/>
                </a:lnTo>
                <a:lnTo>
                  <a:pt x="6033428" y="4810332"/>
                </a:lnTo>
                <a:lnTo>
                  <a:pt x="6120915" y="4726521"/>
                </a:lnTo>
                <a:lnTo>
                  <a:pt x="5970140" y="4582077"/>
                </a:lnTo>
                <a:lnTo>
                  <a:pt x="5992864" y="4559074"/>
                </a:lnTo>
                <a:lnTo>
                  <a:pt x="5939017" y="4559074"/>
                </a:lnTo>
                <a:lnTo>
                  <a:pt x="5615072" y="4858284"/>
                </a:lnTo>
                <a:lnTo>
                  <a:pt x="5274482" y="4543699"/>
                </a:lnTo>
                <a:close/>
                <a:moveTo>
                  <a:pt x="5041457" y="4543699"/>
                </a:moveTo>
                <a:lnTo>
                  <a:pt x="5079385" y="4581050"/>
                </a:lnTo>
                <a:lnTo>
                  <a:pt x="5117313" y="4543699"/>
                </a:lnTo>
                <a:close/>
                <a:moveTo>
                  <a:pt x="4889876" y="4543699"/>
                </a:moveTo>
                <a:lnTo>
                  <a:pt x="4520565" y="4884811"/>
                </a:lnTo>
                <a:lnTo>
                  <a:pt x="4520565" y="4887257"/>
                </a:lnTo>
                <a:lnTo>
                  <a:pt x="4161530" y="4555638"/>
                </a:lnTo>
                <a:lnTo>
                  <a:pt x="4111779" y="4555638"/>
                </a:lnTo>
                <a:lnTo>
                  <a:pt x="4136971" y="4581140"/>
                </a:lnTo>
                <a:lnTo>
                  <a:pt x="3988805" y="4723085"/>
                </a:lnTo>
                <a:lnTo>
                  <a:pt x="4075940" y="4806561"/>
                </a:lnTo>
                <a:lnTo>
                  <a:pt x="4197305" y="4694463"/>
                </a:lnTo>
                <a:lnTo>
                  <a:pt x="4163258" y="4663015"/>
                </a:lnTo>
                <a:cubicBezTo>
                  <a:pt x="4134332" y="4689732"/>
                  <a:pt x="4105406" y="4716448"/>
                  <a:pt x="4076481" y="4743166"/>
                </a:cubicBezTo>
                <a:lnTo>
                  <a:pt x="4050009" y="4715370"/>
                </a:lnTo>
                <a:cubicBezTo>
                  <a:pt x="4087293" y="4680075"/>
                  <a:pt x="4124578" y="4644779"/>
                  <a:pt x="4161863" y="4609481"/>
                </a:cubicBezTo>
                <a:lnTo>
                  <a:pt x="4253414" y="4694042"/>
                </a:lnTo>
                <a:cubicBezTo>
                  <a:pt x="4203511" y="4740415"/>
                  <a:pt x="4153608" y="4786788"/>
                  <a:pt x="4103705" y="4833160"/>
                </a:cubicBezTo>
                <a:lnTo>
                  <a:pt x="4187126" y="4913078"/>
                </a:lnTo>
                <a:lnTo>
                  <a:pt x="4307283" y="4797966"/>
                </a:lnTo>
                <a:lnTo>
                  <a:pt x="4282186" y="4774785"/>
                </a:lnTo>
                <a:lnTo>
                  <a:pt x="4192635" y="4857498"/>
                </a:lnTo>
                <a:lnTo>
                  <a:pt x="4166163" y="4829704"/>
                </a:lnTo>
                <a:cubicBezTo>
                  <a:pt x="4205009" y="4794141"/>
                  <a:pt x="4243855" y="4758579"/>
                  <a:pt x="4282701" y="4723016"/>
                </a:cubicBezTo>
                <a:lnTo>
                  <a:pt x="4364936" y="4798971"/>
                </a:lnTo>
                <a:cubicBezTo>
                  <a:pt x="4314915" y="4845868"/>
                  <a:pt x="4264894" y="4892764"/>
                  <a:pt x="4214873" y="4939661"/>
                </a:cubicBezTo>
                <a:lnTo>
                  <a:pt x="4363893" y="5081144"/>
                </a:lnTo>
                <a:lnTo>
                  <a:pt x="4281658" y="5157099"/>
                </a:lnTo>
                <a:lnTo>
                  <a:pt x="4165119" y="5050410"/>
                </a:lnTo>
                <a:lnTo>
                  <a:pt x="4191591" y="5022616"/>
                </a:lnTo>
                <a:lnTo>
                  <a:pt x="4281143" y="5105330"/>
                </a:lnTo>
                <a:lnTo>
                  <a:pt x="4307193" y="5081268"/>
                </a:lnTo>
                <a:lnTo>
                  <a:pt x="4187126" y="4966242"/>
                </a:lnTo>
                <a:lnTo>
                  <a:pt x="4102771" y="5047054"/>
                </a:lnTo>
                <a:lnTo>
                  <a:pt x="4252371" y="5186073"/>
                </a:lnTo>
                <a:lnTo>
                  <a:pt x="4160820" y="5270632"/>
                </a:lnTo>
                <a:lnTo>
                  <a:pt x="4048966" y="5164744"/>
                </a:lnTo>
                <a:lnTo>
                  <a:pt x="4075437" y="5136949"/>
                </a:lnTo>
                <a:lnTo>
                  <a:pt x="4162215" y="5217100"/>
                </a:lnTo>
                <a:lnTo>
                  <a:pt x="4196262" y="5185653"/>
                </a:lnTo>
                <a:lnTo>
                  <a:pt x="4075005" y="5073655"/>
                </a:lnTo>
                <a:lnTo>
                  <a:pt x="3988804" y="5156235"/>
                </a:lnTo>
                <a:lnTo>
                  <a:pt x="4133905" y="5295242"/>
                </a:lnTo>
                <a:lnTo>
                  <a:pt x="4125220" y="5304034"/>
                </a:lnTo>
                <a:lnTo>
                  <a:pt x="4106513" y="5304034"/>
                </a:lnTo>
                <a:lnTo>
                  <a:pt x="4115867" y="5313502"/>
                </a:lnTo>
                <a:lnTo>
                  <a:pt x="4106922" y="5322556"/>
                </a:lnTo>
                <a:lnTo>
                  <a:pt x="4095211" y="5311336"/>
                </a:lnTo>
                <a:lnTo>
                  <a:pt x="4102831" y="5304035"/>
                </a:lnTo>
                <a:lnTo>
                  <a:pt x="4087588" y="5304035"/>
                </a:lnTo>
                <a:lnTo>
                  <a:pt x="3961058" y="5182817"/>
                </a:lnTo>
                <a:lnTo>
                  <a:pt x="3834527" y="5304034"/>
                </a:lnTo>
                <a:lnTo>
                  <a:pt x="3808754" y="5304035"/>
                </a:lnTo>
                <a:lnTo>
                  <a:pt x="3821641" y="5316380"/>
                </a:lnTo>
                <a:lnTo>
                  <a:pt x="3812909" y="5324745"/>
                </a:lnTo>
                <a:lnTo>
                  <a:pt x="3830372" y="5324745"/>
                </a:lnTo>
                <a:lnTo>
                  <a:pt x="3955792" y="5444900"/>
                </a:lnTo>
                <a:lnTo>
                  <a:pt x="4081213" y="5324745"/>
                </a:lnTo>
                <a:lnTo>
                  <a:pt x="4126972" y="5324745"/>
                </a:lnTo>
                <a:lnTo>
                  <a:pt x="4131705" y="5329537"/>
                </a:lnTo>
                <a:lnTo>
                  <a:pt x="3983540" y="5471481"/>
                </a:lnTo>
                <a:lnTo>
                  <a:pt x="4070675" y="5554958"/>
                </a:lnTo>
                <a:lnTo>
                  <a:pt x="4192040" y="5442859"/>
                </a:lnTo>
                <a:lnTo>
                  <a:pt x="4157993" y="5411411"/>
                </a:lnTo>
                <a:cubicBezTo>
                  <a:pt x="4129067" y="5438128"/>
                  <a:pt x="4100140" y="5464844"/>
                  <a:pt x="4071215" y="5491561"/>
                </a:cubicBezTo>
                <a:lnTo>
                  <a:pt x="4044743" y="5463767"/>
                </a:lnTo>
                <a:cubicBezTo>
                  <a:pt x="4082028" y="5428470"/>
                  <a:pt x="4119313" y="5393174"/>
                  <a:pt x="4156598" y="5357878"/>
                </a:cubicBezTo>
                <a:lnTo>
                  <a:pt x="4248149" y="5442438"/>
                </a:lnTo>
                <a:cubicBezTo>
                  <a:pt x="4198247" y="5488811"/>
                  <a:pt x="4148343" y="5535184"/>
                  <a:pt x="4098441" y="5581556"/>
                </a:cubicBezTo>
                <a:lnTo>
                  <a:pt x="4181861" y="5661475"/>
                </a:lnTo>
                <a:lnTo>
                  <a:pt x="4302019" y="5546363"/>
                </a:lnTo>
                <a:lnTo>
                  <a:pt x="4276921" y="5523182"/>
                </a:lnTo>
                <a:lnTo>
                  <a:pt x="4187369" y="5605895"/>
                </a:lnTo>
                <a:lnTo>
                  <a:pt x="4160898" y="5578101"/>
                </a:lnTo>
                <a:cubicBezTo>
                  <a:pt x="4199744" y="5542538"/>
                  <a:pt x="4238591" y="5506975"/>
                  <a:pt x="4277437" y="5471413"/>
                </a:cubicBezTo>
                <a:lnTo>
                  <a:pt x="4359670" y="5547367"/>
                </a:lnTo>
                <a:cubicBezTo>
                  <a:pt x="4309650" y="5594264"/>
                  <a:pt x="4259628" y="5641160"/>
                  <a:pt x="4209608" y="5688056"/>
                </a:cubicBezTo>
                <a:lnTo>
                  <a:pt x="4358627" y="5829539"/>
                </a:lnTo>
                <a:lnTo>
                  <a:pt x="4276393" y="5905495"/>
                </a:lnTo>
                <a:lnTo>
                  <a:pt x="4159854" y="5798807"/>
                </a:lnTo>
                <a:lnTo>
                  <a:pt x="4186326" y="5771012"/>
                </a:lnTo>
                <a:lnTo>
                  <a:pt x="4275877" y="5853726"/>
                </a:lnTo>
                <a:lnTo>
                  <a:pt x="4301928" y="5829663"/>
                </a:lnTo>
                <a:lnTo>
                  <a:pt x="4181861" y="5714639"/>
                </a:lnTo>
                <a:lnTo>
                  <a:pt x="4097506" y="5795451"/>
                </a:lnTo>
                <a:lnTo>
                  <a:pt x="4247106" y="5934470"/>
                </a:lnTo>
                <a:lnTo>
                  <a:pt x="4155555" y="6019030"/>
                </a:lnTo>
                <a:lnTo>
                  <a:pt x="4043700" y="5913140"/>
                </a:lnTo>
                <a:lnTo>
                  <a:pt x="4070172" y="5885346"/>
                </a:lnTo>
                <a:lnTo>
                  <a:pt x="4156949" y="5965496"/>
                </a:lnTo>
                <a:lnTo>
                  <a:pt x="4190997" y="5934048"/>
                </a:lnTo>
                <a:lnTo>
                  <a:pt x="4069741" y="5822051"/>
                </a:lnTo>
                <a:lnTo>
                  <a:pt x="3983540" y="5904631"/>
                </a:lnTo>
                <a:lnTo>
                  <a:pt x="4128640" y="6043638"/>
                </a:lnTo>
                <a:lnTo>
                  <a:pt x="4101657" y="6070952"/>
                </a:lnTo>
                <a:lnTo>
                  <a:pt x="3955793" y="5931213"/>
                </a:lnTo>
                <a:lnTo>
                  <a:pt x="3807643" y="6073142"/>
                </a:lnTo>
                <a:lnTo>
                  <a:pt x="3875945" y="6073142"/>
                </a:lnTo>
                <a:lnTo>
                  <a:pt x="3956480" y="5993832"/>
                </a:lnTo>
                <a:lnTo>
                  <a:pt x="4037016" y="6073142"/>
                </a:lnTo>
                <a:lnTo>
                  <a:pt x="4145989" y="6073141"/>
                </a:lnTo>
                <a:lnTo>
                  <a:pt x="4515300" y="5732030"/>
                </a:lnTo>
                <a:lnTo>
                  <a:pt x="4515300" y="5729583"/>
                </a:lnTo>
                <a:lnTo>
                  <a:pt x="4874335" y="6061203"/>
                </a:lnTo>
                <a:lnTo>
                  <a:pt x="4924086" y="6061203"/>
                </a:lnTo>
                <a:lnTo>
                  <a:pt x="4898895" y="6035701"/>
                </a:lnTo>
                <a:lnTo>
                  <a:pt x="5047060" y="5893756"/>
                </a:lnTo>
                <a:lnTo>
                  <a:pt x="4959925" y="5810280"/>
                </a:lnTo>
                <a:lnTo>
                  <a:pt x="4838559" y="5922378"/>
                </a:lnTo>
                <a:lnTo>
                  <a:pt x="4872607" y="5953826"/>
                </a:lnTo>
                <a:cubicBezTo>
                  <a:pt x="4901533" y="5927109"/>
                  <a:pt x="4930459" y="5900393"/>
                  <a:pt x="4959385" y="5873676"/>
                </a:cubicBezTo>
                <a:lnTo>
                  <a:pt x="4985856" y="5901471"/>
                </a:lnTo>
                <a:cubicBezTo>
                  <a:pt x="4948572" y="5936766"/>
                  <a:pt x="4911287" y="5972062"/>
                  <a:pt x="4874002" y="6007360"/>
                </a:cubicBezTo>
                <a:lnTo>
                  <a:pt x="4782451" y="5922800"/>
                </a:lnTo>
                <a:cubicBezTo>
                  <a:pt x="4832353" y="5876426"/>
                  <a:pt x="4882257" y="5830053"/>
                  <a:pt x="4932160" y="5783680"/>
                </a:cubicBezTo>
                <a:lnTo>
                  <a:pt x="4848739" y="5703762"/>
                </a:lnTo>
                <a:lnTo>
                  <a:pt x="4728581" y="5818875"/>
                </a:lnTo>
                <a:lnTo>
                  <a:pt x="4753680" y="5842056"/>
                </a:lnTo>
                <a:lnTo>
                  <a:pt x="4843231" y="5759342"/>
                </a:lnTo>
                <a:lnTo>
                  <a:pt x="4869702" y="5787137"/>
                </a:lnTo>
                <a:cubicBezTo>
                  <a:pt x="4830856" y="5822700"/>
                  <a:pt x="4792010" y="5858263"/>
                  <a:pt x="4753163" y="5893825"/>
                </a:cubicBezTo>
                <a:lnTo>
                  <a:pt x="4670929" y="5817871"/>
                </a:lnTo>
                <a:cubicBezTo>
                  <a:pt x="4720950" y="5770973"/>
                  <a:pt x="4770971" y="5724077"/>
                  <a:pt x="4820992" y="5677182"/>
                </a:cubicBezTo>
                <a:lnTo>
                  <a:pt x="4671972" y="5535697"/>
                </a:lnTo>
                <a:lnTo>
                  <a:pt x="4754207" y="5459742"/>
                </a:lnTo>
                <a:lnTo>
                  <a:pt x="4870746" y="5566431"/>
                </a:lnTo>
                <a:lnTo>
                  <a:pt x="4844274" y="5594225"/>
                </a:lnTo>
                <a:lnTo>
                  <a:pt x="4754723" y="5511511"/>
                </a:lnTo>
                <a:lnTo>
                  <a:pt x="4728672" y="5535573"/>
                </a:lnTo>
                <a:lnTo>
                  <a:pt x="4848739" y="5650599"/>
                </a:lnTo>
                <a:lnTo>
                  <a:pt x="4933094" y="5569787"/>
                </a:lnTo>
                <a:lnTo>
                  <a:pt x="4783494" y="5430768"/>
                </a:lnTo>
                <a:lnTo>
                  <a:pt x="4875045" y="5346208"/>
                </a:lnTo>
                <a:lnTo>
                  <a:pt x="4986900" y="5452098"/>
                </a:lnTo>
                <a:lnTo>
                  <a:pt x="4960428" y="5479892"/>
                </a:lnTo>
                <a:lnTo>
                  <a:pt x="4873651" y="5399741"/>
                </a:lnTo>
                <a:lnTo>
                  <a:pt x="4839602" y="5431189"/>
                </a:lnTo>
                <a:lnTo>
                  <a:pt x="4960860" y="5543187"/>
                </a:lnTo>
                <a:lnTo>
                  <a:pt x="5047060" y="5460606"/>
                </a:lnTo>
                <a:lnTo>
                  <a:pt x="4901960" y="5321599"/>
                </a:lnTo>
                <a:lnTo>
                  <a:pt x="4910646" y="5312807"/>
                </a:lnTo>
                <a:lnTo>
                  <a:pt x="4929352" y="5312807"/>
                </a:lnTo>
                <a:lnTo>
                  <a:pt x="4919998" y="5303339"/>
                </a:lnTo>
                <a:lnTo>
                  <a:pt x="4928943" y="5294284"/>
                </a:lnTo>
                <a:lnTo>
                  <a:pt x="4940655" y="5305504"/>
                </a:lnTo>
                <a:lnTo>
                  <a:pt x="4933033" y="5312806"/>
                </a:lnTo>
                <a:lnTo>
                  <a:pt x="4948277" y="5312807"/>
                </a:lnTo>
                <a:lnTo>
                  <a:pt x="5074807" y="5434024"/>
                </a:lnTo>
                <a:lnTo>
                  <a:pt x="5201338" y="5312807"/>
                </a:lnTo>
                <a:lnTo>
                  <a:pt x="5227111" y="5312806"/>
                </a:lnTo>
                <a:lnTo>
                  <a:pt x="5214224" y="5300462"/>
                </a:lnTo>
                <a:lnTo>
                  <a:pt x="5222956" y="5292096"/>
                </a:lnTo>
                <a:lnTo>
                  <a:pt x="5205493" y="5292096"/>
                </a:lnTo>
                <a:lnTo>
                  <a:pt x="5080072" y="5171942"/>
                </a:lnTo>
                <a:lnTo>
                  <a:pt x="4954652" y="5292096"/>
                </a:lnTo>
                <a:lnTo>
                  <a:pt x="4908893" y="5292096"/>
                </a:lnTo>
                <a:lnTo>
                  <a:pt x="4904159" y="5287305"/>
                </a:lnTo>
                <a:lnTo>
                  <a:pt x="5052325" y="5145360"/>
                </a:lnTo>
                <a:lnTo>
                  <a:pt x="4965191" y="5061884"/>
                </a:lnTo>
                <a:lnTo>
                  <a:pt x="4843824" y="5173983"/>
                </a:lnTo>
                <a:lnTo>
                  <a:pt x="4877873" y="5205430"/>
                </a:lnTo>
                <a:cubicBezTo>
                  <a:pt x="4906798" y="5178713"/>
                  <a:pt x="4935724" y="5151997"/>
                  <a:pt x="4964649" y="5125279"/>
                </a:cubicBezTo>
                <a:lnTo>
                  <a:pt x="4991121" y="5153074"/>
                </a:lnTo>
                <a:cubicBezTo>
                  <a:pt x="4953836" y="5188370"/>
                  <a:pt x="4916552" y="5223667"/>
                  <a:pt x="4879267" y="5258964"/>
                </a:cubicBezTo>
                <a:lnTo>
                  <a:pt x="4787716" y="5174403"/>
                </a:lnTo>
                <a:cubicBezTo>
                  <a:pt x="4837619" y="5128029"/>
                  <a:pt x="4887522" y="5081657"/>
                  <a:pt x="4937424" y="5035285"/>
                </a:cubicBezTo>
                <a:lnTo>
                  <a:pt x="4854005" y="4955367"/>
                </a:lnTo>
                <a:lnTo>
                  <a:pt x="4733847" y="5070479"/>
                </a:lnTo>
                <a:lnTo>
                  <a:pt x="4758944" y="5093660"/>
                </a:lnTo>
                <a:lnTo>
                  <a:pt x="4848496" y="5010947"/>
                </a:lnTo>
                <a:lnTo>
                  <a:pt x="4874968" y="5038741"/>
                </a:lnTo>
                <a:cubicBezTo>
                  <a:pt x="4836121" y="5074303"/>
                  <a:pt x="4797275" y="5109866"/>
                  <a:pt x="4758429" y="5145428"/>
                </a:cubicBezTo>
                <a:lnTo>
                  <a:pt x="4676195" y="5069474"/>
                </a:lnTo>
                <a:cubicBezTo>
                  <a:pt x="4726215" y="5022577"/>
                  <a:pt x="4776236" y="4975681"/>
                  <a:pt x="4826258" y="4928784"/>
                </a:cubicBezTo>
                <a:lnTo>
                  <a:pt x="4677237" y="4787301"/>
                </a:lnTo>
                <a:lnTo>
                  <a:pt x="4759472" y="4711346"/>
                </a:lnTo>
                <a:lnTo>
                  <a:pt x="4876011" y="4818034"/>
                </a:lnTo>
                <a:lnTo>
                  <a:pt x="4849540" y="4845829"/>
                </a:lnTo>
                <a:lnTo>
                  <a:pt x="4759987" y="4763115"/>
                </a:lnTo>
                <a:lnTo>
                  <a:pt x="4733936" y="4787177"/>
                </a:lnTo>
                <a:lnTo>
                  <a:pt x="4854005" y="4902203"/>
                </a:lnTo>
                <a:lnTo>
                  <a:pt x="4938359" y="4821391"/>
                </a:lnTo>
                <a:lnTo>
                  <a:pt x="4788760" y="4682372"/>
                </a:lnTo>
                <a:lnTo>
                  <a:pt x="4880310" y="4597812"/>
                </a:lnTo>
                <a:lnTo>
                  <a:pt x="4992165" y="4703701"/>
                </a:lnTo>
                <a:lnTo>
                  <a:pt x="4965694" y="4731496"/>
                </a:lnTo>
                <a:lnTo>
                  <a:pt x="4878916" y="4651345"/>
                </a:lnTo>
                <a:lnTo>
                  <a:pt x="4844867" y="4682792"/>
                </a:lnTo>
                <a:lnTo>
                  <a:pt x="4966124" y="4794790"/>
                </a:lnTo>
                <a:lnTo>
                  <a:pt x="5052325" y="4712210"/>
                </a:lnTo>
                <a:lnTo>
                  <a:pt x="4907225" y="4573202"/>
                </a:lnTo>
                <a:lnTo>
                  <a:pt x="4934208" y="4545889"/>
                </a:lnTo>
                <a:lnTo>
                  <a:pt x="5080072" y="4685628"/>
                </a:lnTo>
                <a:lnTo>
                  <a:pt x="5228221" y="4543699"/>
                </a:lnTo>
                <a:lnTo>
                  <a:pt x="5159920" y="4543699"/>
                </a:lnTo>
                <a:lnTo>
                  <a:pt x="5079384" y="4623009"/>
                </a:lnTo>
                <a:lnTo>
                  <a:pt x="4998849" y="4543700"/>
                </a:lnTo>
                <a:close/>
                <a:moveTo>
                  <a:pt x="4762849" y="4543699"/>
                </a:moveTo>
                <a:lnTo>
                  <a:pt x="4520565" y="4767484"/>
                </a:lnTo>
                <a:lnTo>
                  <a:pt x="4520565" y="4769931"/>
                </a:lnTo>
                <a:lnTo>
                  <a:pt x="4288556" y="4555639"/>
                </a:lnTo>
                <a:lnTo>
                  <a:pt x="4218094" y="4555639"/>
                </a:lnTo>
                <a:lnTo>
                  <a:pt x="4520566" y="4835013"/>
                </a:lnTo>
                <a:lnTo>
                  <a:pt x="4520566" y="4832565"/>
                </a:lnTo>
                <a:lnTo>
                  <a:pt x="4833312" y="4543699"/>
                </a:lnTo>
                <a:close/>
                <a:moveTo>
                  <a:pt x="4645639" y="4543699"/>
                </a:moveTo>
                <a:lnTo>
                  <a:pt x="4520565" y="4659223"/>
                </a:lnTo>
                <a:lnTo>
                  <a:pt x="4520565" y="4661671"/>
                </a:lnTo>
                <a:lnTo>
                  <a:pt x="4405766" y="4555638"/>
                </a:lnTo>
                <a:lnTo>
                  <a:pt x="4345120" y="4555638"/>
                </a:lnTo>
                <a:lnTo>
                  <a:pt x="4520566" y="4717687"/>
                </a:lnTo>
                <a:lnTo>
                  <a:pt x="4520566" y="4715239"/>
                </a:lnTo>
                <a:lnTo>
                  <a:pt x="4706285" y="4543700"/>
                </a:lnTo>
                <a:close/>
                <a:moveTo>
                  <a:pt x="4520565" y="4543699"/>
                </a:moveTo>
                <a:lnTo>
                  <a:pt x="4520565" y="4555638"/>
                </a:lnTo>
                <a:lnTo>
                  <a:pt x="4462330" y="4555639"/>
                </a:lnTo>
                <a:lnTo>
                  <a:pt x="4520566" y="4609427"/>
                </a:lnTo>
                <a:lnTo>
                  <a:pt x="4520566" y="4606978"/>
                </a:lnTo>
                <a:lnTo>
                  <a:pt x="4589075" y="4543699"/>
                </a:lnTo>
                <a:close/>
                <a:moveTo>
                  <a:pt x="1071516" y="4544765"/>
                </a:moveTo>
                <a:lnTo>
                  <a:pt x="1225353" y="4686856"/>
                </a:lnTo>
                <a:lnTo>
                  <a:pt x="1225354" y="4692698"/>
                </a:lnTo>
                <a:lnTo>
                  <a:pt x="1228516" y="4689777"/>
                </a:lnTo>
                <a:lnTo>
                  <a:pt x="1230268" y="4691396"/>
                </a:lnTo>
                <a:lnTo>
                  <a:pt x="1230268" y="4688159"/>
                </a:lnTo>
                <a:lnTo>
                  <a:pt x="1368872" y="4560139"/>
                </a:lnTo>
                <a:lnTo>
                  <a:pt x="1308225" y="4560139"/>
                </a:lnTo>
                <a:lnTo>
                  <a:pt x="1228516" y="4633762"/>
                </a:lnTo>
                <a:lnTo>
                  <a:pt x="1132161" y="4544764"/>
                </a:lnTo>
                <a:close/>
                <a:moveTo>
                  <a:pt x="944491" y="4544766"/>
                </a:moveTo>
                <a:lnTo>
                  <a:pt x="1225354" y="4804182"/>
                </a:lnTo>
                <a:lnTo>
                  <a:pt x="1225354" y="4810024"/>
                </a:lnTo>
                <a:lnTo>
                  <a:pt x="1228516" y="4807104"/>
                </a:lnTo>
                <a:lnTo>
                  <a:pt x="1230268" y="4808723"/>
                </a:lnTo>
                <a:lnTo>
                  <a:pt x="1230268" y="4805485"/>
                </a:lnTo>
                <a:lnTo>
                  <a:pt x="1495896" y="4560139"/>
                </a:lnTo>
                <a:lnTo>
                  <a:pt x="1425436" y="4560139"/>
                </a:lnTo>
                <a:lnTo>
                  <a:pt x="1228516" y="4742022"/>
                </a:lnTo>
                <a:lnTo>
                  <a:pt x="1014951" y="4544766"/>
                </a:lnTo>
                <a:close/>
                <a:moveTo>
                  <a:pt x="842295" y="4544765"/>
                </a:moveTo>
                <a:lnTo>
                  <a:pt x="868970" y="4571769"/>
                </a:lnTo>
                <a:lnTo>
                  <a:pt x="721263" y="4713275"/>
                </a:lnTo>
                <a:lnTo>
                  <a:pt x="808837" y="4797173"/>
                </a:lnTo>
                <a:lnTo>
                  <a:pt x="931636" y="4683751"/>
                </a:lnTo>
                <a:lnTo>
                  <a:pt x="897588" y="4652303"/>
                </a:lnTo>
                <a:lnTo>
                  <a:pt x="810811" y="4732454"/>
                </a:lnTo>
                <a:lnTo>
                  <a:pt x="784339" y="4704659"/>
                </a:lnTo>
                <a:cubicBezTo>
                  <a:pt x="821624" y="4669363"/>
                  <a:pt x="858909" y="4634066"/>
                  <a:pt x="896194" y="4598770"/>
                </a:cubicBezTo>
                <a:lnTo>
                  <a:pt x="987745" y="4683330"/>
                </a:lnTo>
                <a:lnTo>
                  <a:pt x="836603" y="4823772"/>
                </a:lnTo>
                <a:lnTo>
                  <a:pt x="919583" y="4903269"/>
                </a:lnTo>
                <a:lnTo>
                  <a:pt x="1041139" y="4786817"/>
                </a:lnTo>
                <a:lnTo>
                  <a:pt x="1016517" y="4764073"/>
                </a:lnTo>
                <a:lnTo>
                  <a:pt x="926964" y="4846787"/>
                </a:lnTo>
                <a:lnTo>
                  <a:pt x="900493" y="4818992"/>
                </a:lnTo>
                <a:cubicBezTo>
                  <a:pt x="939339" y="4783429"/>
                  <a:pt x="978186" y="4747866"/>
                  <a:pt x="1017032" y="4712304"/>
                </a:cubicBezTo>
                <a:lnTo>
                  <a:pt x="1099266" y="4788260"/>
                </a:lnTo>
                <a:lnTo>
                  <a:pt x="947330" y="4929850"/>
                </a:lnTo>
                <a:lnTo>
                  <a:pt x="1098223" y="5070646"/>
                </a:lnTo>
                <a:lnTo>
                  <a:pt x="1015988" y="5146602"/>
                </a:lnTo>
                <a:lnTo>
                  <a:pt x="1009465" y="5139752"/>
                </a:lnTo>
                <a:cubicBezTo>
                  <a:pt x="1009165" y="5140067"/>
                  <a:pt x="1008864" y="5140382"/>
                  <a:pt x="1008565" y="5140697"/>
                </a:cubicBezTo>
                <a:lnTo>
                  <a:pt x="899450" y="5039914"/>
                </a:lnTo>
                <a:lnTo>
                  <a:pt x="925922" y="5012118"/>
                </a:lnTo>
                <a:lnTo>
                  <a:pt x="1015473" y="5094833"/>
                </a:lnTo>
                <a:lnTo>
                  <a:pt x="1040205" y="5071990"/>
                </a:lnTo>
                <a:lnTo>
                  <a:pt x="919584" y="4956433"/>
                </a:lnTo>
                <a:lnTo>
                  <a:pt x="836514" y="5036014"/>
                </a:lnTo>
                <a:lnTo>
                  <a:pt x="986701" y="5175576"/>
                </a:lnTo>
                <a:lnTo>
                  <a:pt x="895151" y="5260136"/>
                </a:lnTo>
                <a:lnTo>
                  <a:pt x="783296" y="5154247"/>
                </a:lnTo>
                <a:lnTo>
                  <a:pt x="809768" y="5126452"/>
                </a:lnTo>
                <a:lnTo>
                  <a:pt x="896544" y="5206603"/>
                </a:lnTo>
                <a:lnTo>
                  <a:pt x="930593" y="5175155"/>
                </a:lnTo>
                <a:lnTo>
                  <a:pt x="808748" y="5062613"/>
                </a:lnTo>
                <a:lnTo>
                  <a:pt x="721263" y="5146424"/>
                </a:lnTo>
                <a:lnTo>
                  <a:pt x="872037" y="5290869"/>
                </a:lnTo>
                <a:lnTo>
                  <a:pt x="869773" y="5293161"/>
                </a:lnTo>
                <a:lnTo>
                  <a:pt x="837031" y="5293162"/>
                </a:lnTo>
                <a:lnTo>
                  <a:pt x="853402" y="5309734"/>
                </a:lnTo>
                <a:lnTo>
                  <a:pt x="849313" y="5313872"/>
                </a:lnTo>
                <a:lnTo>
                  <a:pt x="857489" y="5313872"/>
                </a:lnTo>
                <a:lnTo>
                  <a:pt x="863705" y="5320165"/>
                </a:lnTo>
                <a:lnTo>
                  <a:pt x="715998" y="5461671"/>
                </a:lnTo>
                <a:lnTo>
                  <a:pt x="803572" y="5545569"/>
                </a:lnTo>
                <a:lnTo>
                  <a:pt x="926371" y="5432147"/>
                </a:lnTo>
                <a:lnTo>
                  <a:pt x="892323" y="5400699"/>
                </a:lnTo>
                <a:lnTo>
                  <a:pt x="805545" y="5480850"/>
                </a:lnTo>
                <a:lnTo>
                  <a:pt x="779074" y="5453056"/>
                </a:lnTo>
                <a:cubicBezTo>
                  <a:pt x="816359" y="5417759"/>
                  <a:pt x="853644" y="5382463"/>
                  <a:pt x="890929" y="5347166"/>
                </a:cubicBezTo>
                <a:lnTo>
                  <a:pt x="982479" y="5431726"/>
                </a:lnTo>
                <a:lnTo>
                  <a:pt x="831338" y="5572169"/>
                </a:lnTo>
                <a:lnTo>
                  <a:pt x="914318" y="5651665"/>
                </a:lnTo>
                <a:lnTo>
                  <a:pt x="1035874" y="5535212"/>
                </a:lnTo>
                <a:lnTo>
                  <a:pt x="1011252" y="5512469"/>
                </a:lnTo>
                <a:lnTo>
                  <a:pt x="921700" y="5595183"/>
                </a:lnTo>
                <a:lnTo>
                  <a:pt x="895228" y="5567389"/>
                </a:lnTo>
                <a:cubicBezTo>
                  <a:pt x="934074" y="5531826"/>
                  <a:pt x="972921" y="5496264"/>
                  <a:pt x="1011767" y="5460700"/>
                </a:cubicBezTo>
                <a:lnTo>
                  <a:pt x="1094001" y="5536656"/>
                </a:lnTo>
                <a:lnTo>
                  <a:pt x="942065" y="5678247"/>
                </a:lnTo>
                <a:lnTo>
                  <a:pt x="1092959" y="5819043"/>
                </a:lnTo>
                <a:lnTo>
                  <a:pt x="1010724" y="5894998"/>
                </a:lnTo>
                <a:lnTo>
                  <a:pt x="1004200" y="5888148"/>
                </a:lnTo>
                <a:cubicBezTo>
                  <a:pt x="1003899" y="5888463"/>
                  <a:pt x="1003600" y="5888779"/>
                  <a:pt x="1003300" y="5889094"/>
                </a:cubicBezTo>
                <a:lnTo>
                  <a:pt x="894185" y="5788310"/>
                </a:lnTo>
                <a:lnTo>
                  <a:pt x="920657" y="5760515"/>
                </a:lnTo>
                <a:lnTo>
                  <a:pt x="1010208" y="5843229"/>
                </a:lnTo>
                <a:lnTo>
                  <a:pt x="1034940" y="5820385"/>
                </a:lnTo>
                <a:lnTo>
                  <a:pt x="914318" y="5704828"/>
                </a:lnTo>
                <a:lnTo>
                  <a:pt x="831248" y="5784411"/>
                </a:lnTo>
                <a:lnTo>
                  <a:pt x="981436" y="5923972"/>
                </a:lnTo>
                <a:lnTo>
                  <a:pt x="889885" y="6008532"/>
                </a:lnTo>
                <a:lnTo>
                  <a:pt x="778031" y="5902643"/>
                </a:lnTo>
                <a:lnTo>
                  <a:pt x="804502" y="5874847"/>
                </a:lnTo>
                <a:lnTo>
                  <a:pt x="891280" y="5954999"/>
                </a:lnTo>
                <a:lnTo>
                  <a:pt x="925328" y="5923551"/>
                </a:lnTo>
                <a:lnTo>
                  <a:pt x="803482" y="5811009"/>
                </a:lnTo>
                <a:lnTo>
                  <a:pt x="715998" y="5894821"/>
                </a:lnTo>
                <a:lnTo>
                  <a:pt x="866772" y="6039266"/>
                </a:lnTo>
                <a:lnTo>
                  <a:pt x="844048" y="6062269"/>
                </a:lnTo>
                <a:lnTo>
                  <a:pt x="897895" y="6062268"/>
                </a:lnTo>
                <a:lnTo>
                  <a:pt x="1221840" y="5763058"/>
                </a:lnTo>
                <a:lnTo>
                  <a:pt x="1562429" y="6077642"/>
                </a:lnTo>
                <a:lnTo>
                  <a:pt x="1608060" y="6077642"/>
                </a:lnTo>
                <a:lnTo>
                  <a:pt x="1581385" y="6050639"/>
                </a:lnTo>
                <a:lnTo>
                  <a:pt x="1729093" y="5909133"/>
                </a:lnTo>
                <a:lnTo>
                  <a:pt x="1641519" y="5825234"/>
                </a:lnTo>
                <a:lnTo>
                  <a:pt x="1518719" y="5938657"/>
                </a:lnTo>
                <a:lnTo>
                  <a:pt x="1552767" y="5970105"/>
                </a:lnTo>
                <a:lnTo>
                  <a:pt x="1639545" y="5889954"/>
                </a:lnTo>
                <a:lnTo>
                  <a:pt x="1666017" y="5917748"/>
                </a:lnTo>
                <a:cubicBezTo>
                  <a:pt x="1628732" y="5953045"/>
                  <a:pt x="1591447" y="5988341"/>
                  <a:pt x="1554162" y="6023638"/>
                </a:cubicBezTo>
                <a:lnTo>
                  <a:pt x="1462611" y="5939077"/>
                </a:lnTo>
                <a:lnTo>
                  <a:pt x="1613753" y="5798634"/>
                </a:lnTo>
                <a:lnTo>
                  <a:pt x="1530773" y="5719139"/>
                </a:lnTo>
                <a:lnTo>
                  <a:pt x="1409217" y="5835592"/>
                </a:lnTo>
                <a:lnTo>
                  <a:pt x="1433840" y="5858334"/>
                </a:lnTo>
                <a:lnTo>
                  <a:pt x="1523391" y="5775620"/>
                </a:lnTo>
                <a:lnTo>
                  <a:pt x="1549862" y="5803416"/>
                </a:lnTo>
                <a:cubicBezTo>
                  <a:pt x="1511016" y="5838978"/>
                  <a:pt x="1472170" y="5874541"/>
                  <a:pt x="1433324" y="5910104"/>
                </a:cubicBezTo>
                <a:lnTo>
                  <a:pt x="1351090" y="5834148"/>
                </a:lnTo>
                <a:lnTo>
                  <a:pt x="1503026" y="5692557"/>
                </a:lnTo>
                <a:lnTo>
                  <a:pt x="1352132" y="5551762"/>
                </a:lnTo>
                <a:lnTo>
                  <a:pt x="1434368" y="5475806"/>
                </a:lnTo>
                <a:lnTo>
                  <a:pt x="1440891" y="5482656"/>
                </a:lnTo>
                <a:cubicBezTo>
                  <a:pt x="1441191" y="5482340"/>
                  <a:pt x="1441491" y="5482025"/>
                  <a:pt x="1441791" y="5481710"/>
                </a:cubicBezTo>
                <a:lnTo>
                  <a:pt x="1550906" y="5582493"/>
                </a:lnTo>
                <a:lnTo>
                  <a:pt x="1524434" y="5610289"/>
                </a:lnTo>
                <a:lnTo>
                  <a:pt x="1434883" y="5527575"/>
                </a:lnTo>
                <a:lnTo>
                  <a:pt x="1410152" y="5550418"/>
                </a:lnTo>
                <a:lnTo>
                  <a:pt x="1530772" y="5665975"/>
                </a:lnTo>
                <a:lnTo>
                  <a:pt x="1613842" y="5586393"/>
                </a:lnTo>
                <a:lnTo>
                  <a:pt x="1463654" y="5446831"/>
                </a:lnTo>
                <a:lnTo>
                  <a:pt x="1555205" y="5362272"/>
                </a:lnTo>
                <a:lnTo>
                  <a:pt x="1667060" y="5468160"/>
                </a:lnTo>
                <a:lnTo>
                  <a:pt x="1640588" y="5495956"/>
                </a:lnTo>
                <a:lnTo>
                  <a:pt x="1553811" y="5415804"/>
                </a:lnTo>
                <a:lnTo>
                  <a:pt x="1519762" y="5447253"/>
                </a:lnTo>
                <a:lnTo>
                  <a:pt x="1641608" y="5559794"/>
                </a:lnTo>
                <a:lnTo>
                  <a:pt x="1729094" y="5475983"/>
                </a:lnTo>
                <a:lnTo>
                  <a:pt x="1578319" y="5331538"/>
                </a:lnTo>
                <a:lnTo>
                  <a:pt x="1580582" y="5329247"/>
                </a:lnTo>
                <a:lnTo>
                  <a:pt x="1613326" y="5329246"/>
                </a:lnTo>
                <a:lnTo>
                  <a:pt x="1596954" y="5312673"/>
                </a:lnTo>
                <a:lnTo>
                  <a:pt x="1601043" y="5308535"/>
                </a:lnTo>
                <a:lnTo>
                  <a:pt x="1592867" y="5308535"/>
                </a:lnTo>
                <a:lnTo>
                  <a:pt x="1586650" y="5302242"/>
                </a:lnTo>
                <a:lnTo>
                  <a:pt x="1734358" y="5160736"/>
                </a:lnTo>
                <a:lnTo>
                  <a:pt x="1646784" y="5076838"/>
                </a:lnTo>
                <a:lnTo>
                  <a:pt x="1523984" y="5190260"/>
                </a:lnTo>
                <a:lnTo>
                  <a:pt x="1558033" y="5221709"/>
                </a:lnTo>
                <a:lnTo>
                  <a:pt x="1644810" y="5141558"/>
                </a:lnTo>
                <a:lnTo>
                  <a:pt x="1671281" y="5169352"/>
                </a:lnTo>
                <a:cubicBezTo>
                  <a:pt x="1633996" y="5204648"/>
                  <a:pt x="1596711" y="5239945"/>
                  <a:pt x="1559426" y="5275241"/>
                </a:cubicBezTo>
                <a:lnTo>
                  <a:pt x="1467876" y="5190681"/>
                </a:lnTo>
                <a:lnTo>
                  <a:pt x="1619017" y="5050238"/>
                </a:lnTo>
                <a:lnTo>
                  <a:pt x="1536038" y="4970743"/>
                </a:lnTo>
                <a:lnTo>
                  <a:pt x="1414483" y="5087195"/>
                </a:lnTo>
                <a:lnTo>
                  <a:pt x="1439106" y="5109938"/>
                </a:lnTo>
                <a:lnTo>
                  <a:pt x="1528656" y="5027224"/>
                </a:lnTo>
                <a:lnTo>
                  <a:pt x="1555128" y="5055019"/>
                </a:lnTo>
                <a:cubicBezTo>
                  <a:pt x="1516282" y="5090582"/>
                  <a:pt x="1477434" y="5126144"/>
                  <a:pt x="1438590" y="5161708"/>
                </a:cubicBezTo>
                <a:lnTo>
                  <a:pt x="1356355" y="5085751"/>
                </a:lnTo>
                <a:lnTo>
                  <a:pt x="1508290" y="4944161"/>
                </a:lnTo>
                <a:lnTo>
                  <a:pt x="1357399" y="4803365"/>
                </a:lnTo>
                <a:lnTo>
                  <a:pt x="1439633" y="4727409"/>
                </a:lnTo>
                <a:lnTo>
                  <a:pt x="1446156" y="4734260"/>
                </a:lnTo>
                <a:cubicBezTo>
                  <a:pt x="1446456" y="4733944"/>
                  <a:pt x="1446756" y="4733629"/>
                  <a:pt x="1447055" y="4733314"/>
                </a:cubicBezTo>
                <a:lnTo>
                  <a:pt x="1556171" y="4834098"/>
                </a:lnTo>
                <a:lnTo>
                  <a:pt x="1529699" y="4861893"/>
                </a:lnTo>
                <a:lnTo>
                  <a:pt x="1440149" y="4779179"/>
                </a:lnTo>
                <a:lnTo>
                  <a:pt x="1415417" y="4802022"/>
                </a:lnTo>
                <a:lnTo>
                  <a:pt x="1536037" y="4917579"/>
                </a:lnTo>
                <a:lnTo>
                  <a:pt x="1619107" y="4837997"/>
                </a:lnTo>
                <a:lnTo>
                  <a:pt x="1468919" y="4698436"/>
                </a:lnTo>
                <a:lnTo>
                  <a:pt x="1560469" y="4613875"/>
                </a:lnTo>
                <a:lnTo>
                  <a:pt x="1672325" y="4719764"/>
                </a:lnTo>
                <a:lnTo>
                  <a:pt x="1645852" y="4747560"/>
                </a:lnTo>
                <a:lnTo>
                  <a:pt x="1559076" y="4667408"/>
                </a:lnTo>
                <a:lnTo>
                  <a:pt x="1525027" y="4698857"/>
                </a:lnTo>
                <a:lnTo>
                  <a:pt x="1646873" y="4811398"/>
                </a:lnTo>
                <a:lnTo>
                  <a:pt x="1734358" y="4727586"/>
                </a:lnTo>
                <a:lnTo>
                  <a:pt x="1583584" y="4583143"/>
                </a:lnTo>
                <a:lnTo>
                  <a:pt x="1606308" y="4560139"/>
                </a:lnTo>
                <a:lnTo>
                  <a:pt x="1552460" y="4560139"/>
                </a:lnTo>
                <a:lnTo>
                  <a:pt x="1228516" y="4859349"/>
                </a:lnTo>
                <a:lnTo>
                  <a:pt x="887926" y="4544765"/>
                </a:lnTo>
                <a:close/>
                <a:moveTo>
                  <a:pt x="654900" y="4544764"/>
                </a:moveTo>
                <a:lnTo>
                  <a:pt x="692827" y="4582116"/>
                </a:lnTo>
                <a:lnTo>
                  <a:pt x="730757" y="4544765"/>
                </a:lnTo>
                <a:close/>
                <a:moveTo>
                  <a:pt x="503319" y="4544765"/>
                </a:moveTo>
                <a:lnTo>
                  <a:pt x="134008" y="4885876"/>
                </a:lnTo>
                <a:lnTo>
                  <a:pt x="134008" y="4888323"/>
                </a:lnTo>
                <a:lnTo>
                  <a:pt x="6610" y="4770653"/>
                </a:lnTo>
                <a:lnTo>
                  <a:pt x="6696" y="4832832"/>
                </a:lnTo>
                <a:lnTo>
                  <a:pt x="9633" y="4829940"/>
                </a:lnTo>
                <a:lnTo>
                  <a:pt x="122670" y="4941257"/>
                </a:lnTo>
                <a:lnTo>
                  <a:pt x="9634" y="5052574"/>
                </a:lnTo>
                <a:lnTo>
                  <a:pt x="6998" y="5049979"/>
                </a:lnTo>
                <a:lnTo>
                  <a:pt x="7070" y="5101944"/>
                </a:lnTo>
                <a:lnTo>
                  <a:pt x="134009" y="4984699"/>
                </a:lnTo>
                <a:lnTo>
                  <a:pt x="134009" y="4982253"/>
                </a:lnTo>
                <a:lnTo>
                  <a:pt x="484337" y="5305831"/>
                </a:lnTo>
                <a:lnTo>
                  <a:pt x="128743" y="5634273"/>
                </a:lnTo>
                <a:lnTo>
                  <a:pt x="128743" y="5636719"/>
                </a:lnTo>
                <a:lnTo>
                  <a:pt x="7658" y="5524881"/>
                </a:lnTo>
                <a:lnTo>
                  <a:pt x="7737" y="5581654"/>
                </a:lnTo>
                <a:lnTo>
                  <a:pt x="117406" y="5689653"/>
                </a:lnTo>
                <a:lnTo>
                  <a:pt x="8037" y="5797356"/>
                </a:lnTo>
                <a:lnTo>
                  <a:pt x="8102" y="5844525"/>
                </a:lnTo>
                <a:lnTo>
                  <a:pt x="128743" y="5733096"/>
                </a:lnTo>
                <a:lnTo>
                  <a:pt x="128743" y="5730649"/>
                </a:lnTo>
                <a:lnTo>
                  <a:pt x="487779" y="6062269"/>
                </a:lnTo>
                <a:lnTo>
                  <a:pt x="537529" y="6062269"/>
                </a:lnTo>
                <a:lnTo>
                  <a:pt x="512338" y="6036766"/>
                </a:lnTo>
                <a:lnTo>
                  <a:pt x="660504" y="5894821"/>
                </a:lnTo>
                <a:lnTo>
                  <a:pt x="573368" y="5811346"/>
                </a:lnTo>
                <a:lnTo>
                  <a:pt x="452003" y="5923444"/>
                </a:lnTo>
                <a:lnTo>
                  <a:pt x="486050" y="5954891"/>
                </a:lnTo>
                <a:cubicBezTo>
                  <a:pt x="514977" y="5928175"/>
                  <a:pt x="543903" y="5901458"/>
                  <a:pt x="572828" y="5874742"/>
                </a:cubicBezTo>
                <a:lnTo>
                  <a:pt x="599299" y="5902536"/>
                </a:lnTo>
                <a:cubicBezTo>
                  <a:pt x="562015" y="5937832"/>
                  <a:pt x="524730" y="5973128"/>
                  <a:pt x="487445" y="6008425"/>
                </a:cubicBezTo>
                <a:lnTo>
                  <a:pt x="395894" y="5923865"/>
                </a:lnTo>
                <a:cubicBezTo>
                  <a:pt x="445796" y="5877492"/>
                  <a:pt x="495700" y="5831118"/>
                  <a:pt x="545602" y="5784746"/>
                </a:cubicBezTo>
                <a:lnTo>
                  <a:pt x="462182" y="5704828"/>
                </a:lnTo>
                <a:lnTo>
                  <a:pt x="342024" y="5819940"/>
                </a:lnTo>
                <a:lnTo>
                  <a:pt x="367122" y="5843121"/>
                </a:lnTo>
                <a:lnTo>
                  <a:pt x="456675" y="5760408"/>
                </a:lnTo>
                <a:lnTo>
                  <a:pt x="483145" y="5788202"/>
                </a:lnTo>
                <a:cubicBezTo>
                  <a:pt x="444300" y="5823765"/>
                  <a:pt x="405453" y="5859328"/>
                  <a:pt x="366606" y="5894890"/>
                </a:cubicBezTo>
                <a:lnTo>
                  <a:pt x="284373" y="5818936"/>
                </a:lnTo>
                <a:cubicBezTo>
                  <a:pt x="334394" y="5772038"/>
                  <a:pt x="384414" y="5725142"/>
                  <a:pt x="434435" y="5678247"/>
                </a:cubicBezTo>
                <a:lnTo>
                  <a:pt x="285416" y="5536763"/>
                </a:lnTo>
                <a:lnTo>
                  <a:pt x="367650" y="5460807"/>
                </a:lnTo>
                <a:lnTo>
                  <a:pt x="484189" y="5567496"/>
                </a:lnTo>
                <a:lnTo>
                  <a:pt x="457717" y="5595290"/>
                </a:lnTo>
                <a:lnTo>
                  <a:pt x="368166" y="5512576"/>
                </a:lnTo>
                <a:lnTo>
                  <a:pt x="342114" y="5536639"/>
                </a:lnTo>
                <a:lnTo>
                  <a:pt x="462182" y="5651664"/>
                </a:lnTo>
                <a:lnTo>
                  <a:pt x="546537" y="5570852"/>
                </a:lnTo>
                <a:lnTo>
                  <a:pt x="396937" y="5431833"/>
                </a:lnTo>
                <a:lnTo>
                  <a:pt x="488488" y="5347274"/>
                </a:lnTo>
                <a:lnTo>
                  <a:pt x="600343" y="5453163"/>
                </a:lnTo>
                <a:lnTo>
                  <a:pt x="573871" y="5480957"/>
                </a:lnTo>
                <a:lnTo>
                  <a:pt x="487094" y="5400806"/>
                </a:lnTo>
                <a:lnTo>
                  <a:pt x="453046" y="5432255"/>
                </a:lnTo>
                <a:lnTo>
                  <a:pt x="574302" y="5544252"/>
                </a:lnTo>
                <a:lnTo>
                  <a:pt x="660504" y="5461672"/>
                </a:lnTo>
                <a:lnTo>
                  <a:pt x="515403" y="5322664"/>
                </a:lnTo>
                <a:lnTo>
                  <a:pt x="524089" y="5313873"/>
                </a:lnTo>
                <a:lnTo>
                  <a:pt x="542795" y="5313872"/>
                </a:lnTo>
                <a:lnTo>
                  <a:pt x="533442" y="5304404"/>
                </a:lnTo>
                <a:lnTo>
                  <a:pt x="542386" y="5295350"/>
                </a:lnTo>
                <a:lnTo>
                  <a:pt x="554098" y="5306570"/>
                </a:lnTo>
                <a:lnTo>
                  <a:pt x="546476" y="5313872"/>
                </a:lnTo>
                <a:lnTo>
                  <a:pt x="561720" y="5313873"/>
                </a:lnTo>
                <a:lnTo>
                  <a:pt x="688251" y="5435089"/>
                </a:lnTo>
                <a:lnTo>
                  <a:pt x="814780" y="5313872"/>
                </a:lnTo>
                <a:lnTo>
                  <a:pt x="840554" y="5313872"/>
                </a:lnTo>
                <a:lnTo>
                  <a:pt x="827667" y="5301527"/>
                </a:lnTo>
                <a:lnTo>
                  <a:pt x="836399" y="5293162"/>
                </a:lnTo>
                <a:lnTo>
                  <a:pt x="818936" y="5293161"/>
                </a:lnTo>
                <a:lnTo>
                  <a:pt x="693516" y="5173007"/>
                </a:lnTo>
                <a:lnTo>
                  <a:pt x="568094" y="5293161"/>
                </a:lnTo>
                <a:lnTo>
                  <a:pt x="522336" y="5293161"/>
                </a:lnTo>
                <a:lnTo>
                  <a:pt x="517603" y="5288370"/>
                </a:lnTo>
                <a:lnTo>
                  <a:pt x="665769" y="5146425"/>
                </a:lnTo>
                <a:lnTo>
                  <a:pt x="578633" y="5062949"/>
                </a:lnTo>
                <a:lnTo>
                  <a:pt x="457267" y="5175048"/>
                </a:lnTo>
                <a:lnTo>
                  <a:pt x="491316" y="5206495"/>
                </a:lnTo>
                <a:cubicBezTo>
                  <a:pt x="520241" y="5179779"/>
                  <a:pt x="549168" y="5153063"/>
                  <a:pt x="578093" y="5126345"/>
                </a:cubicBezTo>
                <a:lnTo>
                  <a:pt x="604565" y="5154139"/>
                </a:lnTo>
                <a:cubicBezTo>
                  <a:pt x="567280" y="5189436"/>
                  <a:pt x="529996" y="5224732"/>
                  <a:pt x="492709" y="5260029"/>
                </a:cubicBezTo>
                <a:lnTo>
                  <a:pt x="401160" y="5175469"/>
                </a:lnTo>
                <a:cubicBezTo>
                  <a:pt x="451062" y="5129095"/>
                  <a:pt x="500965" y="5082723"/>
                  <a:pt x="550867" y="5036350"/>
                </a:cubicBezTo>
                <a:lnTo>
                  <a:pt x="467448" y="4956432"/>
                </a:lnTo>
                <a:lnTo>
                  <a:pt x="347290" y="5071544"/>
                </a:lnTo>
                <a:lnTo>
                  <a:pt x="372387" y="5094725"/>
                </a:lnTo>
                <a:lnTo>
                  <a:pt x="461939" y="5012012"/>
                </a:lnTo>
                <a:lnTo>
                  <a:pt x="488411" y="5039807"/>
                </a:lnTo>
                <a:cubicBezTo>
                  <a:pt x="449565" y="5075369"/>
                  <a:pt x="410719" y="5110931"/>
                  <a:pt x="371872" y="5146493"/>
                </a:cubicBezTo>
                <a:lnTo>
                  <a:pt x="289638" y="5070539"/>
                </a:lnTo>
                <a:cubicBezTo>
                  <a:pt x="339658" y="5023643"/>
                  <a:pt x="389680" y="4976746"/>
                  <a:pt x="439700" y="4929850"/>
                </a:cubicBezTo>
                <a:lnTo>
                  <a:pt x="290681" y="4788367"/>
                </a:lnTo>
                <a:lnTo>
                  <a:pt x="372915" y="4712411"/>
                </a:lnTo>
                <a:lnTo>
                  <a:pt x="489455" y="4819100"/>
                </a:lnTo>
                <a:lnTo>
                  <a:pt x="462983" y="4846894"/>
                </a:lnTo>
                <a:lnTo>
                  <a:pt x="373431" y="4764181"/>
                </a:lnTo>
                <a:lnTo>
                  <a:pt x="347380" y="4788243"/>
                </a:lnTo>
                <a:lnTo>
                  <a:pt x="467448" y="4903268"/>
                </a:lnTo>
                <a:lnTo>
                  <a:pt x="551802" y="4822456"/>
                </a:lnTo>
                <a:lnTo>
                  <a:pt x="402203" y="4683437"/>
                </a:lnTo>
                <a:lnTo>
                  <a:pt x="493753" y="4598877"/>
                </a:lnTo>
                <a:lnTo>
                  <a:pt x="605608" y="4704766"/>
                </a:lnTo>
                <a:lnTo>
                  <a:pt x="579136" y="4732561"/>
                </a:lnTo>
                <a:lnTo>
                  <a:pt x="492359" y="4652410"/>
                </a:lnTo>
                <a:lnTo>
                  <a:pt x="458311" y="4683858"/>
                </a:lnTo>
                <a:lnTo>
                  <a:pt x="579567" y="4795856"/>
                </a:lnTo>
                <a:lnTo>
                  <a:pt x="665768" y="4713276"/>
                </a:lnTo>
                <a:lnTo>
                  <a:pt x="520668" y="4574268"/>
                </a:lnTo>
                <a:lnTo>
                  <a:pt x="547650" y="4546954"/>
                </a:lnTo>
                <a:lnTo>
                  <a:pt x="693515" y="4686693"/>
                </a:lnTo>
                <a:lnTo>
                  <a:pt x="841665" y="4544764"/>
                </a:lnTo>
                <a:lnTo>
                  <a:pt x="773364" y="4544764"/>
                </a:lnTo>
                <a:lnTo>
                  <a:pt x="692828" y="4624074"/>
                </a:lnTo>
                <a:lnTo>
                  <a:pt x="612292" y="4544766"/>
                </a:lnTo>
                <a:close/>
                <a:moveTo>
                  <a:pt x="376292" y="4544765"/>
                </a:moveTo>
                <a:lnTo>
                  <a:pt x="134008" y="4768549"/>
                </a:lnTo>
                <a:lnTo>
                  <a:pt x="134008" y="4770997"/>
                </a:lnTo>
                <a:lnTo>
                  <a:pt x="6447" y="4653177"/>
                </a:lnTo>
                <a:lnTo>
                  <a:pt x="6537" y="4718342"/>
                </a:lnTo>
                <a:lnTo>
                  <a:pt x="134009" y="4836079"/>
                </a:lnTo>
                <a:lnTo>
                  <a:pt x="134008" y="4833631"/>
                </a:lnTo>
                <a:lnTo>
                  <a:pt x="446755" y="4544765"/>
                </a:lnTo>
                <a:close/>
                <a:moveTo>
                  <a:pt x="259082" y="4544765"/>
                </a:moveTo>
                <a:lnTo>
                  <a:pt x="134008" y="4660289"/>
                </a:lnTo>
                <a:lnTo>
                  <a:pt x="134008" y="4662736"/>
                </a:lnTo>
                <a:lnTo>
                  <a:pt x="19209" y="4556703"/>
                </a:lnTo>
                <a:lnTo>
                  <a:pt x="6313" y="4556703"/>
                </a:lnTo>
                <a:lnTo>
                  <a:pt x="6374" y="4600864"/>
                </a:lnTo>
                <a:lnTo>
                  <a:pt x="134009" y="4718752"/>
                </a:lnTo>
                <a:lnTo>
                  <a:pt x="134009" y="4716304"/>
                </a:lnTo>
                <a:lnTo>
                  <a:pt x="319728" y="4544766"/>
                </a:lnTo>
                <a:close/>
                <a:moveTo>
                  <a:pt x="134008" y="4544764"/>
                </a:moveTo>
                <a:lnTo>
                  <a:pt x="134008" y="4556703"/>
                </a:lnTo>
                <a:lnTo>
                  <a:pt x="75774" y="4556704"/>
                </a:lnTo>
                <a:lnTo>
                  <a:pt x="134009" y="4610492"/>
                </a:lnTo>
                <a:lnTo>
                  <a:pt x="134009" y="4608044"/>
                </a:lnTo>
                <a:lnTo>
                  <a:pt x="202518" y="4544765"/>
                </a:lnTo>
                <a:close/>
                <a:moveTo>
                  <a:pt x="12179130" y="4522332"/>
                </a:moveTo>
                <a:lnTo>
                  <a:pt x="12153397" y="4546084"/>
                </a:lnTo>
                <a:lnTo>
                  <a:pt x="12138810" y="4546084"/>
                </a:lnTo>
                <a:lnTo>
                  <a:pt x="12180353" y="4584455"/>
                </a:lnTo>
                <a:lnTo>
                  <a:pt x="12180353" y="4546084"/>
                </a:lnTo>
                <a:lnTo>
                  <a:pt x="12179122" y="4546084"/>
                </a:lnTo>
                <a:close/>
                <a:moveTo>
                  <a:pt x="10524050" y="4520653"/>
                </a:moveTo>
                <a:lnTo>
                  <a:pt x="10486109" y="4557991"/>
                </a:lnTo>
                <a:lnTo>
                  <a:pt x="10561966" y="4558017"/>
                </a:lnTo>
                <a:close/>
                <a:moveTo>
                  <a:pt x="9991527" y="4518148"/>
                </a:moveTo>
                <a:lnTo>
                  <a:pt x="9988363" y="4521068"/>
                </a:lnTo>
                <a:lnTo>
                  <a:pt x="9986612" y="4519450"/>
                </a:lnTo>
                <a:lnTo>
                  <a:pt x="9986611" y="4522685"/>
                </a:lnTo>
                <a:lnTo>
                  <a:pt x="9965210" y="4542438"/>
                </a:lnTo>
                <a:lnTo>
                  <a:pt x="9986604" y="4542445"/>
                </a:lnTo>
                <a:lnTo>
                  <a:pt x="9986603" y="4542648"/>
                </a:lnTo>
                <a:lnTo>
                  <a:pt x="9951206" y="4542649"/>
                </a:lnTo>
                <a:lnTo>
                  <a:pt x="9987833" y="4576479"/>
                </a:lnTo>
                <a:lnTo>
                  <a:pt x="9987833" y="4582322"/>
                </a:lnTo>
                <a:lnTo>
                  <a:pt x="9990996" y="4579401"/>
                </a:lnTo>
                <a:lnTo>
                  <a:pt x="9992749" y="4581019"/>
                </a:lnTo>
                <a:lnTo>
                  <a:pt x="9992748" y="4577783"/>
                </a:lnTo>
                <a:lnTo>
                  <a:pt x="10014141" y="4558023"/>
                </a:lnTo>
                <a:lnTo>
                  <a:pt x="9992748" y="4558023"/>
                </a:lnTo>
                <a:lnTo>
                  <a:pt x="9992748" y="4557822"/>
                </a:lnTo>
                <a:lnTo>
                  <a:pt x="10028140" y="4557834"/>
                </a:lnTo>
                <a:lnTo>
                  <a:pt x="9991525" y="4523992"/>
                </a:lnTo>
                <a:close/>
                <a:moveTo>
                  <a:pt x="6148126" y="4521703"/>
                </a:moveTo>
                <a:lnTo>
                  <a:pt x="6110185" y="4559041"/>
                </a:lnTo>
                <a:lnTo>
                  <a:pt x="6186041" y="4559068"/>
                </a:lnTo>
                <a:close/>
                <a:moveTo>
                  <a:pt x="3416650" y="4524448"/>
                </a:moveTo>
                <a:lnTo>
                  <a:pt x="3390917" y="4548200"/>
                </a:lnTo>
                <a:lnTo>
                  <a:pt x="3376330" y="4548200"/>
                </a:lnTo>
                <a:lnTo>
                  <a:pt x="3417873" y="4586571"/>
                </a:lnTo>
                <a:lnTo>
                  <a:pt x="3417873" y="4548200"/>
                </a:lnTo>
                <a:lnTo>
                  <a:pt x="3416642" y="4548200"/>
                </a:lnTo>
                <a:close/>
                <a:moveTo>
                  <a:pt x="11640230" y="4512712"/>
                </a:moveTo>
                <a:lnTo>
                  <a:pt x="11606317" y="4546084"/>
                </a:lnTo>
                <a:lnTo>
                  <a:pt x="11604984" y="4546084"/>
                </a:lnTo>
                <a:lnTo>
                  <a:pt x="11642913" y="4583435"/>
                </a:lnTo>
                <a:lnTo>
                  <a:pt x="11680840" y="4546084"/>
                </a:lnTo>
                <a:lnTo>
                  <a:pt x="11674096" y="4546084"/>
                </a:lnTo>
                <a:close/>
                <a:moveTo>
                  <a:pt x="8336447" y="4516468"/>
                </a:moveTo>
                <a:lnTo>
                  <a:pt x="8298506" y="4553806"/>
                </a:lnTo>
                <a:lnTo>
                  <a:pt x="8374363" y="4553832"/>
                </a:lnTo>
                <a:close/>
                <a:moveTo>
                  <a:pt x="5615603" y="4519199"/>
                </a:moveTo>
                <a:lnTo>
                  <a:pt x="5612440" y="4522119"/>
                </a:lnTo>
                <a:lnTo>
                  <a:pt x="5610688" y="4520501"/>
                </a:lnTo>
                <a:lnTo>
                  <a:pt x="5610687" y="4523736"/>
                </a:lnTo>
                <a:lnTo>
                  <a:pt x="5589287" y="4543489"/>
                </a:lnTo>
                <a:lnTo>
                  <a:pt x="5610680" y="4543496"/>
                </a:lnTo>
                <a:lnTo>
                  <a:pt x="5610680" y="4543699"/>
                </a:lnTo>
                <a:lnTo>
                  <a:pt x="5575283" y="4543699"/>
                </a:lnTo>
                <a:lnTo>
                  <a:pt x="5611910" y="4577530"/>
                </a:lnTo>
                <a:lnTo>
                  <a:pt x="5611910" y="4583372"/>
                </a:lnTo>
                <a:lnTo>
                  <a:pt x="5615072" y="4580452"/>
                </a:lnTo>
                <a:lnTo>
                  <a:pt x="5616824" y="4582070"/>
                </a:lnTo>
                <a:lnTo>
                  <a:pt x="5616825" y="4578834"/>
                </a:lnTo>
                <a:lnTo>
                  <a:pt x="5638217" y="4559074"/>
                </a:lnTo>
                <a:lnTo>
                  <a:pt x="5616825" y="4559074"/>
                </a:lnTo>
                <a:lnTo>
                  <a:pt x="5616825" y="4558873"/>
                </a:lnTo>
                <a:lnTo>
                  <a:pt x="5652216" y="4558885"/>
                </a:lnTo>
                <a:lnTo>
                  <a:pt x="5615601" y="4525042"/>
                </a:lnTo>
                <a:close/>
                <a:moveTo>
                  <a:pt x="7799008" y="4515266"/>
                </a:moveTo>
                <a:lnTo>
                  <a:pt x="7799003" y="4527262"/>
                </a:lnTo>
                <a:lnTo>
                  <a:pt x="7777473" y="4547135"/>
                </a:lnTo>
                <a:lnTo>
                  <a:pt x="7762887" y="4547134"/>
                </a:lnTo>
                <a:lnTo>
                  <a:pt x="7804430" y="4585505"/>
                </a:lnTo>
                <a:lnTo>
                  <a:pt x="7804429" y="4575006"/>
                </a:lnTo>
                <a:lnTo>
                  <a:pt x="7826537" y="4554588"/>
                </a:lnTo>
                <a:lnTo>
                  <a:pt x="7804429" y="4554588"/>
                </a:lnTo>
                <a:lnTo>
                  <a:pt x="7804429" y="4553638"/>
                </a:lnTo>
                <a:lnTo>
                  <a:pt x="7840537" y="4553650"/>
                </a:lnTo>
                <a:close/>
                <a:moveTo>
                  <a:pt x="1761570" y="4522769"/>
                </a:moveTo>
                <a:lnTo>
                  <a:pt x="1723629" y="4560107"/>
                </a:lnTo>
                <a:lnTo>
                  <a:pt x="1799486" y="4560133"/>
                </a:lnTo>
                <a:close/>
                <a:moveTo>
                  <a:pt x="7264307" y="4513762"/>
                </a:moveTo>
                <a:lnTo>
                  <a:pt x="7230394" y="4547134"/>
                </a:lnTo>
                <a:lnTo>
                  <a:pt x="7229060" y="4547135"/>
                </a:lnTo>
                <a:lnTo>
                  <a:pt x="7266989" y="4584486"/>
                </a:lnTo>
                <a:lnTo>
                  <a:pt x="7304917" y="4547134"/>
                </a:lnTo>
                <a:lnTo>
                  <a:pt x="7298172" y="4547135"/>
                </a:lnTo>
                <a:close/>
                <a:moveTo>
                  <a:pt x="3960524" y="4517519"/>
                </a:moveTo>
                <a:lnTo>
                  <a:pt x="3922583" y="4554857"/>
                </a:lnTo>
                <a:lnTo>
                  <a:pt x="3998439" y="4554883"/>
                </a:lnTo>
                <a:close/>
                <a:moveTo>
                  <a:pt x="1229046" y="4520264"/>
                </a:moveTo>
                <a:lnTo>
                  <a:pt x="1225883" y="4523185"/>
                </a:lnTo>
                <a:lnTo>
                  <a:pt x="1224132" y="4521566"/>
                </a:lnTo>
                <a:lnTo>
                  <a:pt x="1224130" y="4524801"/>
                </a:lnTo>
                <a:lnTo>
                  <a:pt x="1202731" y="4544554"/>
                </a:lnTo>
                <a:lnTo>
                  <a:pt x="1224124" y="4544562"/>
                </a:lnTo>
                <a:lnTo>
                  <a:pt x="1224123" y="4544765"/>
                </a:lnTo>
                <a:lnTo>
                  <a:pt x="1188726" y="4544765"/>
                </a:lnTo>
                <a:lnTo>
                  <a:pt x="1225353" y="4578595"/>
                </a:lnTo>
                <a:lnTo>
                  <a:pt x="1225353" y="4584438"/>
                </a:lnTo>
                <a:lnTo>
                  <a:pt x="1228516" y="4581517"/>
                </a:lnTo>
                <a:lnTo>
                  <a:pt x="1230268" y="4583135"/>
                </a:lnTo>
                <a:lnTo>
                  <a:pt x="1230268" y="4579899"/>
                </a:lnTo>
                <a:lnTo>
                  <a:pt x="1251661" y="4560139"/>
                </a:lnTo>
                <a:lnTo>
                  <a:pt x="1230268" y="4560139"/>
                </a:lnTo>
                <a:lnTo>
                  <a:pt x="1230268" y="4559938"/>
                </a:lnTo>
                <a:lnTo>
                  <a:pt x="1265660" y="4559950"/>
                </a:lnTo>
                <a:lnTo>
                  <a:pt x="1229044" y="4526108"/>
                </a:lnTo>
                <a:close/>
                <a:moveTo>
                  <a:pt x="9452627" y="4508527"/>
                </a:moveTo>
                <a:lnTo>
                  <a:pt x="9418357" y="4542251"/>
                </a:lnTo>
                <a:lnTo>
                  <a:pt x="9486873" y="4542274"/>
                </a:lnTo>
                <a:close/>
                <a:moveTo>
                  <a:pt x="3423085" y="4516316"/>
                </a:moveTo>
                <a:lnTo>
                  <a:pt x="3423070" y="4554686"/>
                </a:lnTo>
                <a:lnTo>
                  <a:pt x="3464613" y="4554701"/>
                </a:lnTo>
                <a:close/>
                <a:moveTo>
                  <a:pt x="2877750" y="4514828"/>
                </a:moveTo>
                <a:lnTo>
                  <a:pt x="2843836" y="4548200"/>
                </a:lnTo>
                <a:lnTo>
                  <a:pt x="2842503" y="4548200"/>
                </a:lnTo>
                <a:lnTo>
                  <a:pt x="2880432" y="4585551"/>
                </a:lnTo>
                <a:lnTo>
                  <a:pt x="2918360" y="4548200"/>
                </a:lnTo>
                <a:lnTo>
                  <a:pt x="2911616" y="4548200"/>
                </a:lnTo>
                <a:close/>
                <a:moveTo>
                  <a:pt x="5076704" y="4509578"/>
                </a:moveTo>
                <a:lnTo>
                  <a:pt x="5042434" y="4543301"/>
                </a:lnTo>
                <a:lnTo>
                  <a:pt x="5110949" y="4543324"/>
                </a:lnTo>
                <a:close/>
                <a:moveTo>
                  <a:pt x="690147" y="4510643"/>
                </a:moveTo>
                <a:lnTo>
                  <a:pt x="655878" y="4544367"/>
                </a:lnTo>
                <a:lnTo>
                  <a:pt x="724393" y="4544390"/>
                </a:lnTo>
                <a:close/>
                <a:moveTo>
                  <a:pt x="11082879" y="4492468"/>
                </a:moveTo>
                <a:lnTo>
                  <a:pt x="11082879" y="4494917"/>
                </a:lnTo>
                <a:lnTo>
                  <a:pt x="11014346" y="4558171"/>
                </a:lnTo>
                <a:lnTo>
                  <a:pt x="11026023" y="4558177"/>
                </a:lnTo>
                <a:lnTo>
                  <a:pt x="11084092" y="4611812"/>
                </a:lnTo>
                <a:lnTo>
                  <a:pt x="11084093" y="4609363"/>
                </a:lnTo>
                <a:lnTo>
                  <a:pt x="11152602" y="4546084"/>
                </a:lnTo>
                <a:lnTo>
                  <a:pt x="11140888" y="4546084"/>
                </a:lnTo>
                <a:close/>
                <a:moveTo>
                  <a:pt x="6706956" y="4493519"/>
                </a:moveTo>
                <a:lnTo>
                  <a:pt x="6706956" y="4495968"/>
                </a:lnTo>
                <a:lnTo>
                  <a:pt x="6638423" y="4559222"/>
                </a:lnTo>
                <a:lnTo>
                  <a:pt x="6650099" y="4559227"/>
                </a:lnTo>
                <a:lnTo>
                  <a:pt x="6708169" y="4612863"/>
                </a:lnTo>
                <a:lnTo>
                  <a:pt x="6708169" y="4610414"/>
                </a:lnTo>
                <a:lnTo>
                  <a:pt x="6776679" y="4547134"/>
                </a:lnTo>
                <a:lnTo>
                  <a:pt x="6764964" y="4547135"/>
                </a:lnTo>
                <a:close/>
                <a:moveTo>
                  <a:pt x="8895277" y="4488283"/>
                </a:moveTo>
                <a:lnTo>
                  <a:pt x="8895277" y="4490732"/>
                </a:lnTo>
                <a:lnTo>
                  <a:pt x="8826743" y="4553987"/>
                </a:lnTo>
                <a:lnTo>
                  <a:pt x="8895254" y="4554011"/>
                </a:lnTo>
                <a:lnTo>
                  <a:pt x="8895258" y="4542072"/>
                </a:lnTo>
                <a:lnTo>
                  <a:pt x="8953493" y="4542091"/>
                </a:lnTo>
                <a:close/>
                <a:moveTo>
                  <a:pt x="2320399" y="4494584"/>
                </a:moveTo>
                <a:lnTo>
                  <a:pt x="2320399" y="4497033"/>
                </a:lnTo>
                <a:lnTo>
                  <a:pt x="2251867" y="4560287"/>
                </a:lnTo>
                <a:lnTo>
                  <a:pt x="2263544" y="4560293"/>
                </a:lnTo>
                <a:lnTo>
                  <a:pt x="2321612" y="4613928"/>
                </a:lnTo>
                <a:lnTo>
                  <a:pt x="2321613" y="4611480"/>
                </a:lnTo>
                <a:lnTo>
                  <a:pt x="2390122" y="4548200"/>
                </a:lnTo>
                <a:lnTo>
                  <a:pt x="2378408" y="4548200"/>
                </a:lnTo>
                <a:close/>
                <a:moveTo>
                  <a:pt x="4519353" y="4489334"/>
                </a:moveTo>
                <a:lnTo>
                  <a:pt x="4519354" y="4491783"/>
                </a:lnTo>
                <a:lnTo>
                  <a:pt x="4450820" y="4555038"/>
                </a:lnTo>
                <a:lnTo>
                  <a:pt x="4519331" y="4555062"/>
                </a:lnTo>
                <a:lnTo>
                  <a:pt x="4519335" y="4543123"/>
                </a:lnTo>
                <a:lnTo>
                  <a:pt x="4577570" y="4543142"/>
                </a:lnTo>
                <a:close/>
                <a:moveTo>
                  <a:pt x="132796" y="4490399"/>
                </a:moveTo>
                <a:lnTo>
                  <a:pt x="132797" y="4492848"/>
                </a:lnTo>
                <a:lnTo>
                  <a:pt x="64264" y="4556103"/>
                </a:lnTo>
                <a:lnTo>
                  <a:pt x="132774" y="4556128"/>
                </a:lnTo>
                <a:lnTo>
                  <a:pt x="132778" y="4544188"/>
                </a:lnTo>
                <a:lnTo>
                  <a:pt x="191013" y="4544208"/>
                </a:lnTo>
                <a:close/>
                <a:moveTo>
                  <a:pt x="11640245" y="4470753"/>
                </a:moveTo>
                <a:lnTo>
                  <a:pt x="11717083" y="4546473"/>
                </a:lnTo>
                <a:lnTo>
                  <a:pt x="11723051" y="4546475"/>
                </a:lnTo>
                <a:lnTo>
                  <a:pt x="11642913" y="4625394"/>
                </a:lnTo>
                <a:lnTo>
                  <a:pt x="11562718" y="4546420"/>
                </a:lnTo>
                <a:lnTo>
                  <a:pt x="11563354" y="4546421"/>
                </a:lnTo>
                <a:close/>
                <a:moveTo>
                  <a:pt x="7264321" y="4471804"/>
                </a:moveTo>
                <a:lnTo>
                  <a:pt x="7341160" y="4547523"/>
                </a:lnTo>
                <a:lnTo>
                  <a:pt x="7347127" y="4547526"/>
                </a:lnTo>
                <a:lnTo>
                  <a:pt x="7266989" y="4626445"/>
                </a:lnTo>
                <a:lnTo>
                  <a:pt x="7186795" y="4547471"/>
                </a:lnTo>
                <a:lnTo>
                  <a:pt x="7187431" y="4547472"/>
                </a:lnTo>
                <a:close/>
                <a:moveTo>
                  <a:pt x="2877765" y="4472869"/>
                </a:moveTo>
                <a:lnTo>
                  <a:pt x="2954603" y="4548589"/>
                </a:lnTo>
                <a:lnTo>
                  <a:pt x="2960570" y="4548592"/>
                </a:lnTo>
                <a:lnTo>
                  <a:pt x="2880433" y="4627510"/>
                </a:lnTo>
                <a:lnTo>
                  <a:pt x="2800238" y="4548536"/>
                </a:lnTo>
                <a:lnTo>
                  <a:pt x="2800874" y="4548538"/>
                </a:lnTo>
                <a:close/>
                <a:moveTo>
                  <a:pt x="11082898" y="4440223"/>
                </a:moveTo>
                <a:lnTo>
                  <a:pt x="11197660" y="4546295"/>
                </a:lnTo>
                <a:lnTo>
                  <a:pt x="11208935" y="4546299"/>
                </a:lnTo>
                <a:lnTo>
                  <a:pt x="11084092" y="4661608"/>
                </a:lnTo>
                <a:lnTo>
                  <a:pt x="11084092" y="4664056"/>
                </a:lnTo>
                <a:lnTo>
                  <a:pt x="10969293" y="4558023"/>
                </a:lnTo>
                <a:lnTo>
                  <a:pt x="10957923" y="4558023"/>
                </a:lnTo>
                <a:lnTo>
                  <a:pt x="11082898" y="4442671"/>
                </a:lnTo>
                <a:close/>
                <a:moveTo>
                  <a:pt x="6706974" y="4441274"/>
                </a:moveTo>
                <a:lnTo>
                  <a:pt x="6821737" y="4547346"/>
                </a:lnTo>
                <a:lnTo>
                  <a:pt x="6833011" y="4547350"/>
                </a:lnTo>
                <a:lnTo>
                  <a:pt x="6708169" y="4662659"/>
                </a:lnTo>
                <a:lnTo>
                  <a:pt x="6708169" y="4665107"/>
                </a:lnTo>
                <a:lnTo>
                  <a:pt x="6593369" y="4559074"/>
                </a:lnTo>
                <a:lnTo>
                  <a:pt x="6582000" y="4559073"/>
                </a:lnTo>
                <a:lnTo>
                  <a:pt x="6706974" y="4443722"/>
                </a:lnTo>
                <a:close/>
                <a:moveTo>
                  <a:pt x="2320418" y="4442339"/>
                </a:moveTo>
                <a:lnTo>
                  <a:pt x="2435180" y="4548411"/>
                </a:lnTo>
                <a:lnTo>
                  <a:pt x="2446455" y="4548416"/>
                </a:lnTo>
                <a:lnTo>
                  <a:pt x="2321611" y="4663725"/>
                </a:lnTo>
                <a:lnTo>
                  <a:pt x="2321612" y="4666172"/>
                </a:lnTo>
                <a:lnTo>
                  <a:pt x="2206812" y="4560139"/>
                </a:lnTo>
                <a:lnTo>
                  <a:pt x="2195442" y="4560139"/>
                </a:lnTo>
                <a:lnTo>
                  <a:pt x="2320417" y="4444788"/>
                </a:lnTo>
                <a:close/>
                <a:moveTo>
                  <a:pt x="12179168" y="4414073"/>
                </a:moveTo>
                <a:lnTo>
                  <a:pt x="12036143" y="4546084"/>
                </a:lnTo>
                <a:lnTo>
                  <a:pt x="12021600" y="4546084"/>
                </a:lnTo>
                <a:lnTo>
                  <a:pt x="12180353" y="4692715"/>
                </a:lnTo>
                <a:lnTo>
                  <a:pt x="12180353" y="4636700"/>
                </a:lnTo>
                <a:lnTo>
                  <a:pt x="12082802" y="4546599"/>
                </a:lnTo>
                <a:lnTo>
                  <a:pt x="12096250" y="4546603"/>
                </a:lnTo>
                <a:lnTo>
                  <a:pt x="12179148" y="4470089"/>
                </a:lnTo>
                <a:close/>
                <a:moveTo>
                  <a:pt x="9991565" y="4409888"/>
                </a:moveTo>
                <a:lnTo>
                  <a:pt x="9988401" y="4412808"/>
                </a:lnTo>
                <a:lnTo>
                  <a:pt x="9986649" y="4411189"/>
                </a:lnTo>
                <a:lnTo>
                  <a:pt x="9986649" y="4414425"/>
                </a:lnTo>
                <a:lnTo>
                  <a:pt x="9848000" y="4542398"/>
                </a:lnTo>
                <a:lnTo>
                  <a:pt x="9908646" y="4542418"/>
                </a:lnTo>
                <a:lnTo>
                  <a:pt x="9988381" y="4468823"/>
                </a:lnTo>
                <a:lnTo>
                  <a:pt x="10084706" y="4557854"/>
                </a:lnTo>
                <a:lnTo>
                  <a:pt x="10145350" y="4557875"/>
                </a:lnTo>
                <a:lnTo>
                  <a:pt x="9991563" y="4415730"/>
                </a:lnTo>
                <a:close/>
                <a:moveTo>
                  <a:pt x="3416688" y="4416189"/>
                </a:moveTo>
                <a:lnTo>
                  <a:pt x="3273663" y="4548200"/>
                </a:lnTo>
                <a:lnTo>
                  <a:pt x="3259120" y="4548200"/>
                </a:lnTo>
                <a:lnTo>
                  <a:pt x="3417873" y="4694831"/>
                </a:lnTo>
                <a:lnTo>
                  <a:pt x="3417873" y="4638816"/>
                </a:lnTo>
                <a:lnTo>
                  <a:pt x="3320322" y="4548715"/>
                </a:lnTo>
                <a:lnTo>
                  <a:pt x="3333770" y="4548719"/>
                </a:lnTo>
                <a:lnTo>
                  <a:pt x="3416668" y="4472205"/>
                </a:lnTo>
                <a:close/>
                <a:moveTo>
                  <a:pt x="5615641" y="4410939"/>
                </a:moveTo>
                <a:lnTo>
                  <a:pt x="5612478" y="4413859"/>
                </a:lnTo>
                <a:lnTo>
                  <a:pt x="5610726" y="4412240"/>
                </a:lnTo>
                <a:lnTo>
                  <a:pt x="5610724" y="4415476"/>
                </a:lnTo>
                <a:lnTo>
                  <a:pt x="5472077" y="4543448"/>
                </a:lnTo>
                <a:lnTo>
                  <a:pt x="5532723" y="4543469"/>
                </a:lnTo>
                <a:lnTo>
                  <a:pt x="5612458" y="4469874"/>
                </a:lnTo>
                <a:lnTo>
                  <a:pt x="5708782" y="4558905"/>
                </a:lnTo>
                <a:lnTo>
                  <a:pt x="5769426" y="4558926"/>
                </a:lnTo>
                <a:lnTo>
                  <a:pt x="5615639" y="4416781"/>
                </a:lnTo>
                <a:close/>
                <a:moveTo>
                  <a:pt x="7799046" y="4407005"/>
                </a:moveTo>
                <a:lnTo>
                  <a:pt x="7799042" y="4419002"/>
                </a:lnTo>
                <a:lnTo>
                  <a:pt x="7660220" y="4547135"/>
                </a:lnTo>
                <a:lnTo>
                  <a:pt x="7645676" y="4547135"/>
                </a:lnTo>
                <a:lnTo>
                  <a:pt x="7804430" y="4693766"/>
                </a:lnTo>
                <a:lnTo>
                  <a:pt x="7804430" y="4683267"/>
                </a:lnTo>
                <a:lnTo>
                  <a:pt x="7943747" y="4554588"/>
                </a:lnTo>
                <a:lnTo>
                  <a:pt x="7883100" y="4554587"/>
                </a:lnTo>
                <a:lnTo>
                  <a:pt x="7800228" y="4631132"/>
                </a:lnTo>
                <a:lnTo>
                  <a:pt x="7800228" y="4633870"/>
                </a:lnTo>
                <a:lnTo>
                  <a:pt x="7706878" y="4547649"/>
                </a:lnTo>
                <a:lnTo>
                  <a:pt x="7720326" y="4547654"/>
                </a:lnTo>
                <a:lnTo>
                  <a:pt x="7803224" y="4471139"/>
                </a:lnTo>
                <a:lnTo>
                  <a:pt x="7803226" y="4466902"/>
                </a:lnTo>
                <a:lnTo>
                  <a:pt x="7897101" y="4553669"/>
                </a:lnTo>
                <a:lnTo>
                  <a:pt x="7957746" y="4553690"/>
                </a:lnTo>
                <a:close/>
                <a:moveTo>
                  <a:pt x="9454815" y="4401398"/>
                </a:moveTo>
                <a:lnTo>
                  <a:pt x="9307726" y="4542212"/>
                </a:lnTo>
                <a:lnTo>
                  <a:pt x="9375751" y="4542236"/>
                </a:lnTo>
                <a:lnTo>
                  <a:pt x="9452642" y="4466568"/>
                </a:lnTo>
                <a:lnTo>
                  <a:pt x="9529480" y="4542288"/>
                </a:lnTo>
                <a:lnTo>
                  <a:pt x="9601805" y="4542314"/>
                </a:lnTo>
                <a:close/>
                <a:moveTo>
                  <a:pt x="1229085" y="4412004"/>
                </a:moveTo>
                <a:lnTo>
                  <a:pt x="1225921" y="4414924"/>
                </a:lnTo>
                <a:lnTo>
                  <a:pt x="1224169" y="4413305"/>
                </a:lnTo>
                <a:lnTo>
                  <a:pt x="1224169" y="4416541"/>
                </a:lnTo>
                <a:lnTo>
                  <a:pt x="1085520" y="4544514"/>
                </a:lnTo>
                <a:lnTo>
                  <a:pt x="1146166" y="4544534"/>
                </a:lnTo>
                <a:lnTo>
                  <a:pt x="1225901" y="4470939"/>
                </a:lnTo>
                <a:lnTo>
                  <a:pt x="1322225" y="4559970"/>
                </a:lnTo>
                <a:lnTo>
                  <a:pt x="1382870" y="4559991"/>
                </a:lnTo>
                <a:lnTo>
                  <a:pt x="1229083" y="4417846"/>
                </a:lnTo>
                <a:close/>
                <a:moveTo>
                  <a:pt x="3423122" y="4408056"/>
                </a:moveTo>
                <a:lnTo>
                  <a:pt x="3423103" y="4464071"/>
                </a:lnTo>
                <a:lnTo>
                  <a:pt x="3521177" y="4554720"/>
                </a:lnTo>
                <a:lnTo>
                  <a:pt x="3581823" y="4554740"/>
                </a:lnTo>
                <a:close/>
                <a:moveTo>
                  <a:pt x="5078892" y="4402448"/>
                </a:moveTo>
                <a:lnTo>
                  <a:pt x="4931803" y="4543263"/>
                </a:lnTo>
                <a:lnTo>
                  <a:pt x="4999827" y="4543287"/>
                </a:lnTo>
                <a:lnTo>
                  <a:pt x="5076719" y="4467619"/>
                </a:lnTo>
                <a:lnTo>
                  <a:pt x="5153556" y="4543339"/>
                </a:lnTo>
                <a:lnTo>
                  <a:pt x="5225881" y="4543364"/>
                </a:lnTo>
                <a:close/>
                <a:moveTo>
                  <a:pt x="692335" y="4403514"/>
                </a:moveTo>
                <a:lnTo>
                  <a:pt x="545246" y="4544328"/>
                </a:lnTo>
                <a:lnTo>
                  <a:pt x="613271" y="4544352"/>
                </a:lnTo>
                <a:lnTo>
                  <a:pt x="690162" y="4468684"/>
                </a:lnTo>
                <a:lnTo>
                  <a:pt x="766999" y="4544404"/>
                </a:lnTo>
                <a:lnTo>
                  <a:pt x="839324" y="4544430"/>
                </a:lnTo>
                <a:close/>
                <a:moveTo>
                  <a:pt x="11082918" y="4384208"/>
                </a:moveTo>
                <a:lnTo>
                  <a:pt x="11082918" y="4386657"/>
                </a:lnTo>
                <a:lnTo>
                  <a:pt x="10897136" y="4558132"/>
                </a:lnTo>
                <a:lnTo>
                  <a:pt x="10908770" y="4558136"/>
                </a:lnTo>
                <a:lnTo>
                  <a:pt x="11084093" y="4720072"/>
                </a:lnTo>
                <a:lnTo>
                  <a:pt x="11084093" y="4717624"/>
                </a:lnTo>
                <a:lnTo>
                  <a:pt x="11269813" y="4546085"/>
                </a:lnTo>
                <a:lnTo>
                  <a:pt x="11258055" y="4546085"/>
                </a:lnTo>
                <a:close/>
                <a:moveTo>
                  <a:pt x="6706995" y="4385259"/>
                </a:moveTo>
                <a:lnTo>
                  <a:pt x="6706994" y="4387708"/>
                </a:lnTo>
                <a:lnTo>
                  <a:pt x="6521213" y="4559183"/>
                </a:lnTo>
                <a:lnTo>
                  <a:pt x="6532846" y="4559187"/>
                </a:lnTo>
                <a:lnTo>
                  <a:pt x="6708169" y="4721123"/>
                </a:lnTo>
                <a:lnTo>
                  <a:pt x="6708170" y="4718674"/>
                </a:lnTo>
                <a:lnTo>
                  <a:pt x="6893890" y="4547135"/>
                </a:lnTo>
                <a:lnTo>
                  <a:pt x="6882132" y="4547136"/>
                </a:lnTo>
                <a:close/>
                <a:moveTo>
                  <a:pt x="8895315" y="4380023"/>
                </a:moveTo>
                <a:lnTo>
                  <a:pt x="8895315" y="4382472"/>
                </a:lnTo>
                <a:lnTo>
                  <a:pt x="8709533" y="4553948"/>
                </a:lnTo>
                <a:lnTo>
                  <a:pt x="8770179" y="4553968"/>
                </a:lnTo>
                <a:lnTo>
                  <a:pt x="8895295" y="4438487"/>
                </a:lnTo>
                <a:lnTo>
                  <a:pt x="8895296" y="4436038"/>
                </a:lnTo>
                <a:lnTo>
                  <a:pt x="9010058" y="4542111"/>
                </a:lnTo>
                <a:lnTo>
                  <a:pt x="9070703" y="4542132"/>
                </a:lnTo>
                <a:close/>
                <a:moveTo>
                  <a:pt x="2320438" y="4386324"/>
                </a:moveTo>
                <a:lnTo>
                  <a:pt x="2320437" y="4388773"/>
                </a:lnTo>
                <a:lnTo>
                  <a:pt x="2134656" y="4560248"/>
                </a:lnTo>
                <a:lnTo>
                  <a:pt x="2146289" y="4560252"/>
                </a:lnTo>
                <a:lnTo>
                  <a:pt x="2321613" y="4722188"/>
                </a:lnTo>
                <a:lnTo>
                  <a:pt x="2321612" y="4719740"/>
                </a:lnTo>
                <a:lnTo>
                  <a:pt x="2507333" y="4548201"/>
                </a:lnTo>
                <a:lnTo>
                  <a:pt x="2495575" y="4548201"/>
                </a:lnTo>
                <a:close/>
                <a:moveTo>
                  <a:pt x="4519391" y="4381074"/>
                </a:moveTo>
                <a:lnTo>
                  <a:pt x="4519391" y="4383522"/>
                </a:lnTo>
                <a:lnTo>
                  <a:pt x="4333610" y="4554998"/>
                </a:lnTo>
                <a:lnTo>
                  <a:pt x="4394256" y="4555019"/>
                </a:lnTo>
                <a:lnTo>
                  <a:pt x="4519372" y="4439537"/>
                </a:lnTo>
                <a:lnTo>
                  <a:pt x="4519373" y="4437089"/>
                </a:lnTo>
                <a:lnTo>
                  <a:pt x="4634134" y="4543162"/>
                </a:lnTo>
                <a:lnTo>
                  <a:pt x="4694780" y="4543183"/>
                </a:lnTo>
                <a:close/>
                <a:moveTo>
                  <a:pt x="132835" y="4382139"/>
                </a:moveTo>
                <a:lnTo>
                  <a:pt x="132834" y="4384588"/>
                </a:lnTo>
                <a:lnTo>
                  <a:pt x="6236" y="4501438"/>
                </a:lnTo>
                <a:lnTo>
                  <a:pt x="6312" y="4556083"/>
                </a:lnTo>
                <a:lnTo>
                  <a:pt x="7700" y="4556084"/>
                </a:lnTo>
                <a:lnTo>
                  <a:pt x="132814" y="4440603"/>
                </a:lnTo>
                <a:lnTo>
                  <a:pt x="132816" y="4438154"/>
                </a:lnTo>
                <a:lnTo>
                  <a:pt x="247577" y="4544227"/>
                </a:lnTo>
                <a:lnTo>
                  <a:pt x="308223" y="4544248"/>
                </a:lnTo>
                <a:close/>
                <a:moveTo>
                  <a:pt x="11082937" y="4331962"/>
                </a:moveTo>
                <a:lnTo>
                  <a:pt x="11314870" y="4546336"/>
                </a:lnTo>
                <a:lnTo>
                  <a:pt x="11326101" y="4546340"/>
                </a:lnTo>
                <a:lnTo>
                  <a:pt x="11084092" y="4769869"/>
                </a:lnTo>
                <a:lnTo>
                  <a:pt x="11084092" y="4772316"/>
                </a:lnTo>
                <a:lnTo>
                  <a:pt x="10852084" y="4558023"/>
                </a:lnTo>
                <a:lnTo>
                  <a:pt x="10840669" y="4558024"/>
                </a:lnTo>
                <a:lnTo>
                  <a:pt x="11082936" y="4334410"/>
                </a:lnTo>
                <a:close/>
                <a:moveTo>
                  <a:pt x="6707013" y="4333012"/>
                </a:moveTo>
                <a:lnTo>
                  <a:pt x="6938947" y="4547386"/>
                </a:lnTo>
                <a:lnTo>
                  <a:pt x="6950177" y="4547391"/>
                </a:lnTo>
                <a:lnTo>
                  <a:pt x="6708168" y="4770919"/>
                </a:lnTo>
                <a:lnTo>
                  <a:pt x="6708168" y="4773367"/>
                </a:lnTo>
                <a:lnTo>
                  <a:pt x="6476161" y="4559074"/>
                </a:lnTo>
                <a:lnTo>
                  <a:pt x="6464745" y="4559074"/>
                </a:lnTo>
                <a:lnTo>
                  <a:pt x="6707012" y="4335461"/>
                </a:lnTo>
                <a:close/>
                <a:moveTo>
                  <a:pt x="2320456" y="4334078"/>
                </a:moveTo>
                <a:lnTo>
                  <a:pt x="2552390" y="4548452"/>
                </a:lnTo>
                <a:lnTo>
                  <a:pt x="2563620" y="4548456"/>
                </a:lnTo>
                <a:lnTo>
                  <a:pt x="2321612" y="4771985"/>
                </a:lnTo>
                <a:lnTo>
                  <a:pt x="2321612" y="4774432"/>
                </a:lnTo>
                <a:lnTo>
                  <a:pt x="2089603" y="4560139"/>
                </a:lnTo>
                <a:lnTo>
                  <a:pt x="2078189" y="4560140"/>
                </a:lnTo>
                <a:lnTo>
                  <a:pt x="2320456" y="4336526"/>
                </a:lnTo>
                <a:close/>
                <a:moveTo>
                  <a:pt x="12179209" y="4296745"/>
                </a:moveTo>
                <a:lnTo>
                  <a:pt x="11909070" y="4546084"/>
                </a:lnTo>
                <a:lnTo>
                  <a:pt x="11894574" y="4546085"/>
                </a:lnTo>
                <a:lnTo>
                  <a:pt x="12180353" y="4810042"/>
                </a:lnTo>
                <a:lnTo>
                  <a:pt x="12180353" y="4744960"/>
                </a:lnTo>
                <a:lnTo>
                  <a:pt x="11965549" y="4546559"/>
                </a:lnTo>
                <a:lnTo>
                  <a:pt x="11979040" y="4546563"/>
                </a:lnTo>
                <a:lnTo>
                  <a:pt x="12179186" y="4361827"/>
                </a:lnTo>
                <a:close/>
                <a:moveTo>
                  <a:pt x="9991606" y="4292561"/>
                </a:moveTo>
                <a:lnTo>
                  <a:pt x="9988442" y="4295482"/>
                </a:lnTo>
                <a:lnTo>
                  <a:pt x="9986692" y="4293864"/>
                </a:lnTo>
                <a:lnTo>
                  <a:pt x="9986691" y="4297099"/>
                </a:lnTo>
                <a:lnTo>
                  <a:pt x="9720975" y="4542355"/>
                </a:lnTo>
                <a:lnTo>
                  <a:pt x="9791436" y="4542379"/>
                </a:lnTo>
                <a:lnTo>
                  <a:pt x="9988419" y="4360563"/>
                </a:lnTo>
                <a:lnTo>
                  <a:pt x="10201915" y="4557894"/>
                </a:lnTo>
                <a:lnTo>
                  <a:pt x="10272375" y="4557918"/>
                </a:lnTo>
                <a:lnTo>
                  <a:pt x="9991604" y="4298404"/>
                </a:lnTo>
                <a:close/>
                <a:moveTo>
                  <a:pt x="3416729" y="4298861"/>
                </a:moveTo>
                <a:lnTo>
                  <a:pt x="3146590" y="4548200"/>
                </a:lnTo>
                <a:lnTo>
                  <a:pt x="3132095" y="4548201"/>
                </a:lnTo>
                <a:lnTo>
                  <a:pt x="3417873" y="4812158"/>
                </a:lnTo>
                <a:lnTo>
                  <a:pt x="3417873" y="4747076"/>
                </a:lnTo>
                <a:lnTo>
                  <a:pt x="3203069" y="4548675"/>
                </a:lnTo>
                <a:lnTo>
                  <a:pt x="3216559" y="4548679"/>
                </a:lnTo>
                <a:lnTo>
                  <a:pt x="3416706" y="4363944"/>
                </a:lnTo>
                <a:close/>
                <a:moveTo>
                  <a:pt x="5615683" y="4293611"/>
                </a:moveTo>
                <a:lnTo>
                  <a:pt x="5612519" y="4296532"/>
                </a:lnTo>
                <a:lnTo>
                  <a:pt x="5610768" y="4294914"/>
                </a:lnTo>
                <a:lnTo>
                  <a:pt x="5610767" y="4298149"/>
                </a:lnTo>
                <a:lnTo>
                  <a:pt x="5345051" y="4543405"/>
                </a:lnTo>
                <a:lnTo>
                  <a:pt x="5415512" y="4543430"/>
                </a:lnTo>
                <a:lnTo>
                  <a:pt x="5612496" y="4361614"/>
                </a:lnTo>
                <a:lnTo>
                  <a:pt x="5825992" y="4558945"/>
                </a:lnTo>
                <a:lnTo>
                  <a:pt x="5896452" y="4558968"/>
                </a:lnTo>
                <a:lnTo>
                  <a:pt x="5615681" y="4299454"/>
                </a:lnTo>
                <a:close/>
                <a:moveTo>
                  <a:pt x="7799087" y="4289679"/>
                </a:moveTo>
                <a:lnTo>
                  <a:pt x="7799083" y="4301675"/>
                </a:lnTo>
                <a:lnTo>
                  <a:pt x="7533146" y="4547135"/>
                </a:lnTo>
                <a:lnTo>
                  <a:pt x="7518651" y="4547135"/>
                </a:lnTo>
                <a:lnTo>
                  <a:pt x="7804430" y="4811092"/>
                </a:lnTo>
                <a:lnTo>
                  <a:pt x="7804430" y="4800592"/>
                </a:lnTo>
                <a:lnTo>
                  <a:pt x="8070772" y="4554588"/>
                </a:lnTo>
                <a:lnTo>
                  <a:pt x="8000311" y="4554588"/>
                </a:lnTo>
                <a:lnTo>
                  <a:pt x="7800229" y="4739392"/>
                </a:lnTo>
                <a:lnTo>
                  <a:pt x="7800228" y="4742131"/>
                </a:lnTo>
                <a:lnTo>
                  <a:pt x="7589625" y="4547610"/>
                </a:lnTo>
                <a:lnTo>
                  <a:pt x="7603116" y="4547614"/>
                </a:lnTo>
                <a:lnTo>
                  <a:pt x="7803263" y="4362878"/>
                </a:lnTo>
                <a:lnTo>
                  <a:pt x="7803264" y="4358643"/>
                </a:lnTo>
                <a:lnTo>
                  <a:pt x="8014311" y="4553710"/>
                </a:lnTo>
                <a:lnTo>
                  <a:pt x="8084772" y="4553733"/>
                </a:lnTo>
                <a:close/>
                <a:moveTo>
                  <a:pt x="1229127" y="4294677"/>
                </a:moveTo>
                <a:lnTo>
                  <a:pt x="1225962" y="4297598"/>
                </a:lnTo>
                <a:lnTo>
                  <a:pt x="1224211" y="4295980"/>
                </a:lnTo>
                <a:lnTo>
                  <a:pt x="1224211" y="4299215"/>
                </a:lnTo>
                <a:lnTo>
                  <a:pt x="958494" y="4544471"/>
                </a:lnTo>
                <a:lnTo>
                  <a:pt x="1028955" y="4544495"/>
                </a:lnTo>
                <a:lnTo>
                  <a:pt x="1225939" y="4362679"/>
                </a:lnTo>
                <a:lnTo>
                  <a:pt x="1439435" y="4560010"/>
                </a:lnTo>
                <a:lnTo>
                  <a:pt x="1509895" y="4560034"/>
                </a:lnTo>
                <a:lnTo>
                  <a:pt x="1229125" y="4300520"/>
                </a:lnTo>
                <a:close/>
                <a:moveTo>
                  <a:pt x="3423163" y="4290730"/>
                </a:moveTo>
                <a:lnTo>
                  <a:pt x="3423141" y="4355811"/>
                </a:lnTo>
                <a:lnTo>
                  <a:pt x="3638387" y="4554761"/>
                </a:lnTo>
                <a:lnTo>
                  <a:pt x="3708849" y="4554784"/>
                </a:lnTo>
                <a:close/>
                <a:moveTo>
                  <a:pt x="11082959" y="4266881"/>
                </a:moveTo>
                <a:lnTo>
                  <a:pt x="11082958" y="4269330"/>
                </a:lnTo>
                <a:lnTo>
                  <a:pt x="10770111" y="4558088"/>
                </a:lnTo>
                <a:lnTo>
                  <a:pt x="10781696" y="4558092"/>
                </a:lnTo>
                <a:lnTo>
                  <a:pt x="11084093" y="4837398"/>
                </a:lnTo>
                <a:lnTo>
                  <a:pt x="11084093" y="4834950"/>
                </a:lnTo>
                <a:lnTo>
                  <a:pt x="11396839" y="4546084"/>
                </a:lnTo>
                <a:lnTo>
                  <a:pt x="11385034" y="4546085"/>
                </a:lnTo>
                <a:close/>
                <a:moveTo>
                  <a:pt x="6707036" y="4267932"/>
                </a:moveTo>
                <a:lnTo>
                  <a:pt x="6707035" y="4270380"/>
                </a:lnTo>
                <a:lnTo>
                  <a:pt x="6394187" y="4559139"/>
                </a:lnTo>
                <a:lnTo>
                  <a:pt x="6405773" y="4559143"/>
                </a:lnTo>
                <a:lnTo>
                  <a:pt x="6708169" y="4838448"/>
                </a:lnTo>
                <a:lnTo>
                  <a:pt x="6708168" y="4836000"/>
                </a:lnTo>
                <a:lnTo>
                  <a:pt x="7020915" y="4547134"/>
                </a:lnTo>
                <a:lnTo>
                  <a:pt x="7009111" y="4547135"/>
                </a:lnTo>
                <a:close/>
                <a:moveTo>
                  <a:pt x="8895357" y="4262697"/>
                </a:moveTo>
                <a:lnTo>
                  <a:pt x="8895355" y="4265146"/>
                </a:lnTo>
                <a:lnTo>
                  <a:pt x="8582508" y="4553904"/>
                </a:lnTo>
                <a:lnTo>
                  <a:pt x="8652969" y="4553928"/>
                </a:lnTo>
                <a:lnTo>
                  <a:pt x="8895333" y="4330226"/>
                </a:lnTo>
                <a:lnTo>
                  <a:pt x="8895334" y="4327778"/>
                </a:lnTo>
                <a:lnTo>
                  <a:pt x="9127268" y="4542152"/>
                </a:lnTo>
                <a:lnTo>
                  <a:pt x="9197729" y="4542175"/>
                </a:lnTo>
                <a:close/>
                <a:moveTo>
                  <a:pt x="2320479" y="4268997"/>
                </a:moveTo>
                <a:lnTo>
                  <a:pt x="2320478" y="4271446"/>
                </a:lnTo>
                <a:lnTo>
                  <a:pt x="2007630" y="4560204"/>
                </a:lnTo>
                <a:lnTo>
                  <a:pt x="2019216" y="4560208"/>
                </a:lnTo>
                <a:lnTo>
                  <a:pt x="2321613" y="4839514"/>
                </a:lnTo>
                <a:lnTo>
                  <a:pt x="2321612" y="4837066"/>
                </a:lnTo>
                <a:lnTo>
                  <a:pt x="2634359" y="4548200"/>
                </a:lnTo>
                <a:lnTo>
                  <a:pt x="2622554" y="4548201"/>
                </a:lnTo>
                <a:close/>
                <a:moveTo>
                  <a:pt x="4519433" y="4263748"/>
                </a:moveTo>
                <a:lnTo>
                  <a:pt x="4519432" y="4266196"/>
                </a:lnTo>
                <a:lnTo>
                  <a:pt x="4206585" y="4554954"/>
                </a:lnTo>
                <a:lnTo>
                  <a:pt x="4277046" y="4554979"/>
                </a:lnTo>
                <a:lnTo>
                  <a:pt x="4519410" y="4331277"/>
                </a:lnTo>
                <a:lnTo>
                  <a:pt x="4519410" y="4328828"/>
                </a:lnTo>
                <a:lnTo>
                  <a:pt x="4751344" y="4543202"/>
                </a:lnTo>
                <a:lnTo>
                  <a:pt x="4821806" y="4543226"/>
                </a:lnTo>
                <a:close/>
                <a:moveTo>
                  <a:pt x="132877" y="4264813"/>
                </a:moveTo>
                <a:lnTo>
                  <a:pt x="132875" y="4267262"/>
                </a:lnTo>
                <a:lnTo>
                  <a:pt x="6073" y="4384299"/>
                </a:lnTo>
                <a:lnTo>
                  <a:pt x="6163" y="4449276"/>
                </a:lnTo>
                <a:lnTo>
                  <a:pt x="132853" y="4332342"/>
                </a:lnTo>
                <a:lnTo>
                  <a:pt x="132853" y="4329894"/>
                </a:lnTo>
                <a:lnTo>
                  <a:pt x="364788" y="4544268"/>
                </a:lnTo>
                <a:lnTo>
                  <a:pt x="435249" y="4544291"/>
                </a:lnTo>
                <a:close/>
                <a:moveTo>
                  <a:pt x="11082977" y="4214637"/>
                </a:moveTo>
                <a:lnTo>
                  <a:pt x="11441897" y="4546379"/>
                </a:lnTo>
                <a:lnTo>
                  <a:pt x="11453081" y="4546383"/>
                </a:lnTo>
                <a:lnTo>
                  <a:pt x="11084093" y="4887195"/>
                </a:lnTo>
                <a:lnTo>
                  <a:pt x="11084092" y="4889642"/>
                </a:lnTo>
                <a:lnTo>
                  <a:pt x="10725057" y="4558023"/>
                </a:lnTo>
                <a:lnTo>
                  <a:pt x="10713596" y="4558023"/>
                </a:lnTo>
                <a:lnTo>
                  <a:pt x="11082977" y="4217085"/>
                </a:lnTo>
                <a:close/>
                <a:moveTo>
                  <a:pt x="6707054" y="4215687"/>
                </a:moveTo>
                <a:lnTo>
                  <a:pt x="7065973" y="4547429"/>
                </a:lnTo>
                <a:lnTo>
                  <a:pt x="7077157" y="4547434"/>
                </a:lnTo>
                <a:lnTo>
                  <a:pt x="6708169" y="4888246"/>
                </a:lnTo>
                <a:lnTo>
                  <a:pt x="6708168" y="4890692"/>
                </a:lnTo>
                <a:lnTo>
                  <a:pt x="6349134" y="4559073"/>
                </a:lnTo>
                <a:lnTo>
                  <a:pt x="6337672" y="4559073"/>
                </a:lnTo>
                <a:lnTo>
                  <a:pt x="6707053" y="4218136"/>
                </a:lnTo>
                <a:close/>
                <a:moveTo>
                  <a:pt x="2320497" y="4216753"/>
                </a:moveTo>
                <a:lnTo>
                  <a:pt x="2679417" y="4548495"/>
                </a:lnTo>
                <a:lnTo>
                  <a:pt x="2690601" y="4548499"/>
                </a:lnTo>
                <a:lnTo>
                  <a:pt x="2321613" y="4889311"/>
                </a:lnTo>
                <a:lnTo>
                  <a:pt x="2321611" y="4891758"/>
                </a:lnTo>
                <a:lnTo>
                  <a:pt x="1962577" y="4560139"/>
                </a:lnTo>
                <a:lnTo>
                  <a:pt x="1951116" y="4560139"/>
                </a:lnTo>
                <a:lnTo>
                  <a:pt x="2320498" y="4219201"/>
                </a:lnTo>
                <a:close/>
                <a:moveTo>
                  <a:pt x="10523724" y="4144231"/>
                </a:moveTo>
                <a:lnTo>
                  <a:pt x="10551195" y="4171304"/>
                </a:lnTo>
                <a:lnTo>
                  <a:pt x="10523705" y="4198357"/>
                </a:lnTo>
                <a:lnTo>
                  <a:pt x="10496233" y="4171286"/>
                </a:lnTo>
                <a:close/>
                <a:moveTo>
                  <a:pt x="6147800" y="4145282"/>
                </a:moveTo>
                <a:lnTo>
                  <a:pt x="6175272" y="4172355"/>
                </a:lnTo>
                <a:lnTo>
                  <a:pt x="6147781" y="4199408"/>
                </a:lnTo>
                <a:lnTo>
                  <a:pt x="6120308" y="4172336"/>
                </a:lnTo>
                <a:close/>
                <a:moveTo>
                  <a:pt x="11642285" y="4136988"/>
                </a:moveTo>
                <a:lnTo>
                  <a:pt x="11669757" y="4164060"/>
                </a:lnTo>
                <a:lnTo>
                  <a:pt x="11642265" y="4191113"/>
                </a:lnTo>
                <a:lnTo>
                  <a:pt x="11614795" y="4164040"/>
                </a:lnTo>
                <a:close/>
                <a:moveTo>
                  <a:pt x="8336121" y="4140048"/>
                </a:moveTo>
                <a:lnTo>
                  <a:pt x="8363593" y="4167120"/>
                </a:lnTo>
                <a:lnTo>
                  <a:pt x="8336102" y="4194173"/>
                </a:lnTo>
                <a:lnTo>
                  <a:pt x="8308631" y="4167101"/>
                </a:lnTo>
                <a:close/>
                <a:moveTo>
                  <a:pt x="1761244" y="4146348"/>
                </a:moveTo>
                <a:lnTo>
                  <a:pt x="1788716" y="4173420"/>
                </a:lnTo>
                <a:lnTo>
                  <a:pt x="1761225" y="4200473"/>
                </a:lnTo>
                <a:lnTo>
                  <a:pt x="1733753" y="4173402"/>
                </a:lnTo>
                <a:close/>
                <a:moveTo>
                  <a:pt x="7266361" y="4138038"/>
                </a:moveTo>
                <a:lnTo>
                  <a:pt x="7293833" y="4165110"/>
                </a:lnTo>
                <a:lnTo>
                  <a:pt x="7266342" y="4192164"/>
                </a:lnTo>
                <a:lnTo>
                  <a:pt x="7238871" y="4165090"/>
                </a:lnTo>
                <a:close/>
                <a:moveTo>
                  <a:pt x="3960198" y="4141098"/>
                </a:moveTo>
                <a:lnTo>
                  <a:pt x="3987669" y="4168170"/>
                </a:lnTo>
                <a:lnTo>
                  <a:pt x="3960179" y="4195224"/>
                </a:lnTo>
                <a:lnTo>
                  <a:pt x="3932707" y="4168152"/>
                </a:lnTo>
                <a:close/>
                <a:moveTo>
                  <a:pt x="9454681" y="4132803"/>
                </a:moveTo>
                <a:lnTo>
                  <a:pt x="9482154" y="4159875"/>
                </a:lnTo>
                <a:lnTo>
                  <a:pt x="9454663" y="4186928"/>
                </a:lnTo>
                <a:lnTo>
                  <a:pt x="9427191" y="4159856"/>
                </a:lnTo>
                <a:close/>
                <a:moveTo>
                  <a:pt x="2879805" y="4139104"/>
                </a:moveTo>
                <a:lnTo>
                  <a:pt x="2907277" y="4166176"/>
                </a:lnTo>
                <a:lnTo>
                  <a:pt x="2879785" y="4193229"/>
                </a:lnTo>
                <a:lnTo>
                  <a:pt x="2852315" y="4166156"/>
                </a:lnTo>
                <a:close/>
                <a:moveTo>
                  <a:pt x="5078758" y="4133854"/>
                </a:moveTo>
                <a:lnTo>
                  <a:pt x="5106230" y="4160926"/>
                </a:lnTo>
                <a:lnTo>
                  <a:pt x="5078739" y="4187979"/>
                </a:lnTo>
                <a:lnTo>
                  <a:pt x="5051267" y="4160907"/>
                </a:lnTo>
                <a:close/>
                <a:moveTo>
                  <a:pt x="692201" y="4134919"/>
                </a:moveTo>
                <a:lnTo>
                  <a:pt x="719674" y="4161991"/>
                </a:lnTo>
                <a:lnTo>
                  <a:pt x="692182" y="4189045"/>
                </a:lnTo>
                <a:lnTo>
                  <a:pt x="664711" y="4161972"/>
                </a:lnTo>
                <a:close/>
                <a:moveTo>
                  <a:pt x="10958644" y="4097993"/>
                </a:moveTo>
                <a:lnTo>
                  <a:pt x="10881842" y="4173573"/>
                </a:lnTo>
                <a:lnTo>
                  <a:pt x="10958590" y="4249205"/>
                </a:lnTo>
                <a:lnTo>
                  <a:pt x="11035392" y="4173625"/>
                </a:lnTo>
                <a:close/>
                <a:moveTo>
                  <a:pt x="10084934" y="4095538"/>
                </a:moveTo>
                <a:lnTo>
                  <a:pt x="10008131" y="4171119"/>
                </a:lnTo>
                <a:lnTo>
                  <a:pt x="10084880" y="4246752"/>
                </a:lnTo>
                <a:lnTo>
                  <a:pt x="10161682" y="4171172"/>
                </a:lnTo>
                <a:close/>
                <a:moveTo>
                  <a:pt x="6582720" y="4099044"/>
                </a:moveTo>
                <a:lnTo>
                  <a:pt x="6505918" y="4174624"/>
                </a:lnTo>
                <a:lnTo>
                  <a:pt x="6582667" y="4250256"/>
                </a:lnTo>
                <a:lnTo>
                  <a:pt x="6659469" y="4174676"/>
                </a:lnTo>
                <a:close/>
                <a:moveTo>
                  <a:pt x="8771041" y="4093808"/>
                </a:moveTo>
                <a:lnTo>
                  <a:pt x="8694239" y="4169388"/>
                </a:lnTo>
                <a:lnTo>
                  <a:pt x="8770988" y="4245021"/>
                </a:lnTo>
                <a:lnTo>
                  <a:pt x="8847789" y="4169441"/>
                </a:lnTo>
                <a:close/>
                <a:moveTo>
                  <a:pt x="12081111" y="4088593"/>
                </a:moveTo>
                <a:lnTo>
                  <a:pt x="12004309" y="4164174"/>
                </a:lnTo>
                <a:lnTo>
                  <a:pt x="12081058" y="4239806"/>
                </a:lnTo>
                <a:lnTo>
                  <a:pt x="12157860" y="4164226"/>
                </a:lnTo>
                <a:close/>
                <a:moveTo>
                  <a:pt x="5709010" y="4096589"/>
                </a:moveTo>
                <a:lnTo>
                  <a:pt x="5632208" y="4172170"/>
                </a:lnTo>
                <a:lnTo>
                  <a:pt x="5708957" y="4247802"/>
                </a:lnTo>
                <a:lnTo>
                  <a:pt x="5785758" y="4172222"/>
                </a:lnTo>
                <a:close/>
                <a:moveTo>
                  <a:pt x="2196163" y="4100109"/>
                </a:moveTo>
                <a:lnTo>
                  <a:pt x="2119362" y="4175689"/>
                </a:lnTo>
                <a:lnTo>
                  <a:pt x="2196110" y="4251322"/>
                </a:lnTo>
                <a:lnTo>
                  <a:pt x="2272912" y="4175742"/>
                </a:lnTo>
                <a:close/>
                <a:moveTo>
                  <a:pt x="7897329" y="4091353"/>
                </a:moveTo>
                <a:lnTo>
                  <a:pt x="7820527" y="4166934"/>
                </a:lnTo>
                <a:lnTo>
                  <a:pt x="7897276" y="4242567"/>
                </a:lnTo>
                <a:lnTo>
                  <a:pt x="7974078" y="4166987"/>
                </a:lnTo>
                <a:close/>
                <a:moveTo>
                  <a:pt x="11207399" y="4086139"/>
                </a:moveTo>
                <a:lnTo>
                  <a:pt x="11130597" y="4161719"/>
                </a:lnTo>
                <a:lnTo>
                  <a:pt x="11207345" y="4237352"/>
                </a:lnTo>
                <a:lnTo>
                  <a:pt x="11284148" y="4161772"/>
                </a:lnTo>
                <a:close/>
                <a:moveTo>
                  <a:pt x="4395117" y="4094859"/>
                </a:moveTo>
                <a:lnTo>
                  <a:pt x="4318316" y="4170439"/>
                </a:lnTo>
                <a:lnTo>
                  <a:pt x="4395064" y="4246071"/>
                </a:lnTo>
                <a:lnTo>
                  <a:pt x="4471866" y="4170492"/>
                </a:lnTo>
                <a:close/>
                <a:moveTo>
                  <a:pt x="7705187" y="4089644"/>
                </a:moveTo>
                <a:lnTo>
                  <a:pt x="7628386" y="4165224"/>
                </a:lnTo>
                <a:lnTo>
                  <a:pt x="7705135" y="4240857"/>
                </a:lnTo>
                <a:lnTo>
                  <a:pt x="7781936" y="4165277"/>
                </a:lnTo>
                <a:close/>
                <a:moveTo>
                  <a:pt x="1322454" y="4097654"/>
                </a:moveTo>
                <a:lnTo>
                  <a:pt x="1245651" y="4173235"/>
                </a:lnTo>
                <a:lnTo>
                  <a:pt x="1322400" y="4248868"/>
                </a:lnTo>
                <a:lnTo>
                  <a:pt x="1399202" y="4173288"/>
                </a:lnTo>
                <a:close/>
                <a:moveTo>
                  <a:pt x="10523745" y="4084616"/>
                </a:moveTo>
                <a:lnTo>
                  <a:pt x="10433507" y="4173419"/>
                </a:lnTo>
                <a:lnTo>
                  <a:pt x="10523683" y="4262285"/>
                </a:lnTo>
                <a:lnTo>
                  <a:pt x="10613921" y="4173481"/>
                </a:lnTo>
                <a:close/>
                <a:moveTo>
                  <a:pt x="9893508" y="4084408"/>
                </a:moveTo>
                <a:lnTo>
                  <a:pt x="9816706" y="4159989"/>
                </a:lnTo>
                <a:lnTo>
                  <a:pt x="9893455" y="4235622"/>
                </a:lnTo>
                <a:lnTo>
                  <a:pt x="9970256" y="4160042"/>
                </a:lnTo>
                <a:close/>
                <a:moveTo>
                  <a:pt x="3521406" y="4092404"/>
                </a:moveTo>
                <a:lnTo>
                  <a:pt x="3444604" y="4167985"/>
                </a:lnTo>
                <a:lnTo>
                  <a:pt x="3521352" y="4243618"/>
                </a:lnTo>
                <a:lnTo>
                  <a:pt x="3598154" y="4168037"/>
                </a:lnTo>
                <a:close/>
                <a:moveTo>
                  <a:pt x="6831475" y="4087189"/>
                </a:moveTo>
                <a:lnTo>
                  <a:pt x="6754673" y="4162769"/>
                </a:lnTo>
                <a:lnTo>
                  <a:pt x="6831422" y="4238403"/>
                </a:lnTo>
                <a:lnTo>
                  <a:pt x="6908225" y="4162823"/>
                </a:lnTo>
                <a:close/>
                <a:moveTo>
                  <a:pt x="8561" y="4095924"/>
                </a:moveTo>
                <a:lnTo>
                  <a:pt x="5676" y="4098763"/>
                </a:lnTo>
                <a:lnTo>
                  <a:pt x="5879" y="4244548"/>
                </a:lnTo>
                <a:lnTo>
                  <a:pt x="8507" y="4247137"/>
                </a:lnTo>
                <a:lnTo>
                  <a:pt x="85309" y="4171557"/>
                </a:lnTo>
                <a:close/>
                <a:moveTo>
                  <a:pt x="3318630" y="4090709"/>
                </a:moveTo>
                <a:lnTo>
                  <a:pt x="3241829" y="4166290"/>
                </a:lnTo>
                <a:lnTo>
                  <a:pt x="3318577" y="4241922"/>
                </a:lnTo>
                <a:lnTo>
                  <a:pt x="3395380" y="4166343"/>
                </a:lnTo>
                <a:close/>
                <a:moveTo>
                  <a:pt x="9019796" y="4081954"/>
                </a:moveTo>
                <a:lnTo>
                  <a:pt x="8942994" y="4157534"/>
                </a:lnTo>
                <a:lnTo>
                  <a:pt x="9019743" y="4233168"/>
                </a:lnTo>
                <a:lnTo>
                  <a:pt x="9096545" y="4157588"/>
                </a:lnTo>
                <a:close/>
                <a:moveTo>
                  <a:pt x="6147821" y="4085667"/>
                </a:moveTo>
                <a:lnTo>
                  <a:pt x="6057584" y="4174470"/>
                </a:lnTo>
                <a:lnTo>
                  <a:pt x="6147760" y="4263335"/>
                </a:lnTo>
                <a:lnTo>
                  <a:pt x="6237997" y="4174532"/>
                </a:lnTo>
                <a:close/>
                <a:moveTo>
                  <a:pt x="5517584" y="4085459"/>
                </a:moveTo>
                <a:lnTo>
                  <a:pt x="5440783" y="4161040"/>
                </a:lnTo>
                <a:lnTo>
                  <a:pt x="5517531" y="4236673"/>
                </a:lnTo>
                <a:lnTo>
                  <a:pt x="5594333" y="4161092"/>
                </a:lnTo>
                <a:close/>
                <a:moveTo>
                  <a:pt x="8336143" y="4080431"/>
                </a:moveTo>
                <a:lnTo>
                  <a:pt x="8245904" y="4169235"/>
                </a:lnTo>
                <a:lnTo>
                  <a:pt x="8336080" y="4258100"/>
                </a:lnTo>
                <a:lnTo>
                  <a:pt x="8426318" y="4169297"/>
                </a:lnTo>
                <a:close/>
                <a:moveTo>
                  <a:pt x="2444919" y="4088255"/>
                </a:moveTo>
                <a:lnTo>
                  <a:pt x="2368117" y="4163835"/>
                </a:lnTo>
                <a:lnTo>
                  <a:pt x="2444865" y="4239468"/>
                </a:lnTo>
                <a:lnTo>
                  <a:pt x="2521668" y="4163888"/>
                </a:lnTo>
                <a:close/>
                <a:moveTo>
                  <a:pt x="4643873" y="4083005"/>
                </a:moveTo>
                <a:lnTo>
                  <a:pt x="4567071" y="4158585"/>
                </a:lnTo>
                <a:lnTo>
                  <a:pt x="4643819" y="4234219"/>
                </a:lnTo>
                <a:lnTo>
                  <a:pt x="4720622" y="4158638"/>
                </a:lnTo>
                <a:close/>
                <a:moveTo>
                  <a:pt x="11642307" y="4073060"/>
                </a:moveTo>
                <a:lnTo>
                  <a:pt x="11552068" y="4161863"/>
                </a:lnTo>
                <a:lnTo>
                  <a:pt x="11642244" y="4250728"/>
                </a:lnTo>
                <a:lnTo>
                  <a:pt x="11732483" y="4161925"/>
                </a:lnTo>
                <a:close/>
                <a:moveTo>
                  <a:pt x="1761265" y="4086732"/>
                </a:moveTo>
                <a:lnTo>
                  <a:pt x="1671027" y="4175535"/>
                </a:lnTo>
                <a:lnTo>
                  <a:pt x="1761203" y="4264401"/>
                </a:lnTo>
                <a:lnTo>
                  <a:pt x="1851441" y="4175597"/>
                </a:lnTo>
                <a:close/>
                <a:moveTo>
                  <a:pt x="1131028" y="4086524"/>
                </a:moveTo>
                <a:lnTo>
                  <a:pt x="1054226" y="4162105"/>
                </a:lnTo>
                <a:lnTo>
                  <a:pt x="1130974" y="4237738"/>
                </a:lnTo>
                <a:lnTo>
                  <a:pt x="1207776" y="4162158"/>
                </a:lnTo>
                <a:close/>
                <a:moveTo>
                  <a:pt x="3960220" y="4081482"/>
                </a:moveTo>
                <a:lnTo>
                  <a:pt x="3869981" y="4170286"/>
                </a:lnTo>
                <a:lnTo>
                  <a:pt x="3960157" y="4259150"/>
                </a:lnTo>
                <a:lnTo>
                  <a:pt x="4050395" y="4170347"/>
                </a:lnTo>
                <a:close/>
                <a:moveTo>
                  <a:pt x="257316" y="4084070"/>
                </a:moveTo>
                <a:lnTo>
                  <a:pt x="180514" y="4159650"/>
                </a:lnTo>
                <a:lnTo>
                  <a:pt x="257263" y="4235284"/>
                </a:lnTo>
                <a:lnTo>
                  <a:pt x="334065" y="4159704"/>
                </a:lnTo>
                <a:close/>
                <a:moveTo>
                  <a:pt x="7266383" y="4074111"/>
                </a:moveTo>
                <a:lnTo>
                  <a:pt x="7176144" y="4162914"/>
                </a:lnTo>
                <a:lnTo>
                  <a:pt x="7266321" y="4251779"/>
                </a:lnTo>
                <a:lnTo>
                  <a:pt x="7356559" y="4162975"/>
                </a:lnTo>
                <a:close/>
                <a:moveTo>
                  <a:pt x="9454704" y="4068876"/>
                </a:moveTo>
                <a:lnTo>
                  <a:pt x="9364466" y="4157678"/>
                </a:lnTo>
                <a:lnTo>
                  <a:pt x="9454640" y="4246543"/>
                </a:lnTo>
                <a:lnTo>
                  <a:pt x="9544879" y="4157741"/>
                </a:lnTo>
                <a:close/>
                <a:moveTo>
                  <a:pt x="2879827" y="4075177"/>
                </a:moveTo>
                <a:lnTo>
                  <a:pt x="2789588" y="4163979"/>
                </a:lnTo>
                <a:lnTo>
                  <a:pt x="2879764" y="4252845"/>
                </a:lnTo>
                <a:lnTo>
                  <a:pt x="2970003" y="4164041"/>
                </a:lnTo>
                <a:close/>
                <a:moveTo>
                  <a:pt x="10958656" y="4062282"/>
                </a:moveTo>
                <a:lnTo>
                  <a:pt x="11071655" y="4173638"/>
                </a:lnTo>
                <a:lnTo>
                  <a:pt x="10958578" y="4284917"/>
                </a:lnTo>
                <a:lnTo>
                  <a:pt x="10845579" y="4173561"/>
                </a:lnTo>
                <a:close/>
                <a:moveTo>
                  <a:pt x="5078781" y="4069926"/>
                </a:moveTo>
                <a:lnTo>
                  <a:pt x="4988542" y="4158729"/>
                </a:lnTo>
                <a:lnTo>
                  <a:pt x="5078717" y="4247594"/>
                </a:lnTo>
                <a:lnTo>
                  <a:pt x="5168956" y="4158792"/>
                </a:lnTo>
                <a:close/>
                <a:moveTo>
                  <a:pt x="6582733" y="4063333"/>
                </a:moveTo>
                <a:lnTo>
                  <a:pt x="6695731" y="4174688"/>
                </a:lnTo>
                <a:lnTo>
                  <a:pt x="6582655" y="4285967"/>
                </a:lnTo>
                <a:lnTo>
                  <a:pt x="6469655" y="4174612"/>
                </a:lnTo>
                <a:close/>
                <a:moveTo>
                  <a:pt x="692224" y="4070992"/>
                </a:moveTo>
                <a:lnTo>
                  <a:pt x="601986" y="4159794"/>
                </a:lnTo>
                <a:lnTo>
                  <a:pt x="692160" y="4248659"/>
                </a:lnTo>
                <a:lnTo>
                  <a:pt x="782399" y="4159857"/>
                </a:lnTo>
                <a:close/>
                <a:moveTo>
                  <a:pt x="8771053" y="4058097"/>
                </a:moveTo>
                <a:lnTo>
                  <a:pt x="8884052" y="4169453"/>
                </a:lnTo>
                <a:lnTo>
                  <a:pt x="8770975" y="4280732"/>
                </a:lnTo>
                <a:lnTo>
                  <a:pt x="8657976" y="4169376"/>
                </a:lnTo>
                <a:close/>
                <a:moveTo>
                  <a:pt x="2196175" y="4064398"/>
                </a:moveTo>
                <a:lnTo>
                  <a:pt x="2309174" y="4175754"/>
                </a:lnTo>
                <a:lnTo>
                  <a:pt x="2196098" y="4287033"/>
                </a:lnTo>
                <a:lnTo>
                  <a:pt x="2083099" y="4175677"/>
                </a:lnTo>
                <a:close/>
                <a:moveTo>
                  <a:pt x="11207411" y="4050429"/>
                </a:moveTo>
                <a:lnTo>
                  <a:pt x="11320410" y="4161784"/>
                </a:lnTo>
                <a:lnTo>
                  <a:pt x="11207333" y="4273062"/>
                </a:lnTo>
                <a:lnTo>
                  <a:pt x="11094334" y="4161707"/>
                </a:lnTo>
                <a:close/>
                <a:moveTo>
                  <a:pt x="4395130" y="4059148"/>
                </a:moveTo>
                <a:lnTo>
                  <a:pt x="4508129" y="4170504"/>
                </a:lnTo>
                <a:lnTo>
                  <a:pt x="4395052" y="4281783"/>
                </a:lnTo>
                <a:lnTo>
                  <a:pt x="4282053" y="4170427"/>
                </a:lnTo>
                <a:close/>
                <a:moveTo>
                  <a:pt x="7705201" y="4053934"/>
                </a:moveTo>
                <a:lnTo>
                  <a:pt x="7799138" y="4146505"/>
                </a:lnTo>
                <a:lnTo>
                  <a:pt x="7799136" y="4152288"/>
                </a:lnTo>
                <a:lnTo>
                  <a:pt x="7802073" y="4149398"/>
                </a:lnTo>
                <a:lnTo>
                  <a:pt x="7803338" y="4150645"/>
                </a:lnTo>
                <a:lnTo>
                  <a:pt x="7803339" y="4148151"/>
                </a:lnTo>
                <a:lnTo>
                  <a:pt x="7897342" y="4055643"/>
                </a:lnTo>
                <a:lnTo>
                  <a:pt x="8010340" y="4166999"/>
                </a:lnTo>
                <a:lnTo>
                  <a:pt x="7897264" y="4278278"/>
                </a:lnTo>
                <a:lnTo>
                  <a:pt x="7803325" y="4185706"/>
                </a:lnTo>
                <a:lnTo>
                  <a:pt x="7803328" y="4179924"/>
                </a:lnTo>
                <a:lnTo>
                  <a:pt x="7800391" y="4182813"/>
                </a:lnTo>
                <a:lnTo>
                  <a:pt x="7799125" y="4181566"/>
                </a:lnTo>
                <a:lnTo>
                  <a:pt x="7799124" y="4184060"/>
                </a:lnTo>
                <a:lnTo>
                  <a:pt x="7705121" y="4276567"/>
                </a:lnTo>
                <a:lnTo>
                  <a:pt x="7592124" y="4165212"/>
                </a:lnTo>
                <a:close/>
                <a:moveTo>
                  <a:pt x="9893521" y="4048698"/>
                </a:moveTo>
                <a:lnTo>
                  <a:pt x="9986746" y="4140568"/>
                </a:lnTo>
                <a:lnTo>
                  <a:pt x="9986740" y="4156472"/>
                </a:lnTo>
                <a:lnTo>
                  <a:pt x="10084946" y="4059828"/>
                </a:lnTo>
                <a:lnTo>
                  <a:pt x="10197944" y="4171183"/>
                </a:lnTo>
                <a:lnTo>
                  <a:pt x="10084867" y="4282462"/>
                </a:lnTo>
                <a:lnTo>
                  <a:pt x="9991643" y="4190593"/>
                </a:lnTo>
                <a:lnTo>
                  <a:pt x="9991648" y="4174688"/>
                </a:lnTo>
                <a:lnTo>
                  <a:pt x="9893442" y="4271332"/>
                </a:lnTo>
                <a:lnTo>
                  <a:pt x="9780443" y="4159976"/>
                </a:lnTo>
                <a:close/>
                <a:moveTo>
                  <a:pt x="6831488" y="4051479"/>
                </a:moveTo>
                <a:lnTo>
                  <a:pt x="6944486" y="4162835"/>
                </a:lnTo>
                <a:lnTo>
                  <a:pt x="6831410" y="4274113"/>
                </a:lnTo>
                <a:lnTo>
                  <a:pt x="6718410" y="4162757"/>
                </a:lnTo>
                <a:close/>
                <a:moveTo>
                  <a:pt x="9019809" y="4046244"/>
                </a:moveTo>
                <a:lnTo>
                  <a:pt x="9132807" y="4157600"/>
                </a:lnTo>
                <a:lnTo>
                  <a:pt x="9019730" y="4268877"/>
                </a:lnTo>
                <a:lnTo>
                  <a:pt x="8906732" y="4157522"/>
                </a:lnTo>
                <a:close/>
                <a:moveTo>
                  <a:pt x="5517597" y="4049749"/>
                </a:moveTo>
                <a:lnTo>
                  <a:pt x="5610822" y="4141619"/>
                </a:lnTo>
                <a:lnTo>
                  <a:pt x="5610817" y="4157523"/>
                </a:lnTo>
                <a:lnTo>
                  <a:pt x="5709022" y="4060878"/>
                </a:lnTo>
                <a:lnTo>
                  <a:pt x="5822020" y="4172234"/>
                </a:lnTo>
                <a:lnTo>
                  <a:pt x="5708943" y="4283512"/>
                </a:lnTo>
                <a:lnTo>
                  <a:pt x="5615718" y="4191643"/>
                </a:lnTo>
                <a:lnTo>
                  <a:pt x="5615725" y="4175739"/>
                </a:lnTo>
                <a:lnTo>
                  <a:pt x="5517519" y="4272383"/>
                </a:lnTo>
                <a:lnTo>
                  <a:pt x="5404520" y="4161027"/>
                </a:lnTo>
                <a:close/>
                <a:moveTo>
                  <a:pt x="10523760" y="4042659"/>
                </a:moveTo>
                <a:lnTo>
                  <a:pt x="10656528" y="4173495"/>
                </a:lnTo>
                <a:lnTo>
                  <a:pt x="10523668" y="4304243"/>
                </a:lnTo>
                <a:lnTo>
                  <a:pt x="10390900" y="4173406"/>
                </a:lnTo>
                <a:close/>
                <a:moveTo>
                  <a:pt x="2444931" y="4052545"/>
                </a:moveTo>
                <a:lnTo>
                  <a:pt x="2557930" y="4163900"/>
                </a:lnTo>
                <a:lnTo>
                  <a:pt x="2444853" y="4275178"/>
                </a:lnTo>
                <a:lnTo>
                  <a:pt x="2331854" y="4163823"/>
                </a:lnTo>
                <a:close/>
                <a:moveTo>
                  <a:pt x="4643886" y="4047295"/>
                </a:moveTo>
                <a:lnTo>
                  <a:pt x="4756884" y="4158650"/>
                </a:lnTo>
                <a:lnTo>
                  <a:pt x="4643807" y="4269928"/>
                </a:lnTo>
                <a:lnTo>
                  <a:pt x="4530809" y="4158573"/>
                </a:lnTo>
                <a:close/>
                <a:moveTo>
                  <a:pt x="1131041" y="4050814"/>
                </a:moveTo>
                <a:lnTo>
                  <a:pt x="1224265" y="4142684"/>
                </a:lnTo>
                <a:lnTo>
                  <a:pt x="1224260" y="4158588"/>
                </a:lnTo>
                <a:lnTo>
                  <a:pt x="1322466" y="4061944"/>
                </a:lnTo>
                <a:lnTo>
                  <a:pt x="1435464" y="4173299"/>
                </a:lnTo>
                <a:lnTo>
                  <a:pt x="1322387" y="4284578"/>
                </a:lnTo>
                <a:lnTo>
                  <a:pt x="1229163" y="4192708"/>
                </a:lnTo>
                <a:lnTo>
                  <a:pt x="1229168" y="4176804"/>
                </a:lnTo>
                <a:lnTo>
                  <a:pt x="1130962" y="4273448"/>
                </a:lnTo>
                <a:lnTo>
                  <a:pt x="1017963" y="4162092"/>
                </a:lnTo>
                <a:close/>
                <a:moveTo>
                  <a:pt x="6147836" y="4043709"/>
                </a:moveTo>
                <a:lnTo>
                  <a:pt x="6280604" y="4174546"/>
                </a:lnTo>
                <a:lnTo>
                  <a:pt x="6147744" y="4305294"/>
                </a:lnTo>
                <a:lnTo>
                  <a:pt x="6014977" y="4174456"/>
                </a:lnTo>
                <a:close/>
                <a:moveTo>
                  <a:pt x="8336158" y="4038474"/>
                </a:moveTo>
                <a:lnTo>
                  <a:pt x="8468925" y="4169311"/>
                </a:lnTo>
                <a:lnTo>
                  <a:pt x="8336065" y="4300058"/>
                </a:lnTo>
                <a:lnTo>
                  <a:pt x="8203297" y="4169221"/>
                </a:lnTo>
                <a:close/>
                <a:moveTo>
                  <a:pt x="257329" y="4048360"/>
                </a:moveTo>
                <a:lnTo>
                  <a:pt x="370327" y="4159716"/>
                </a:lnTo>
                <a:lnTo>
                  <a:pt x="257251" y="4270993"/>
                </a:lnTo>
                <a:lnTo>
                  <a:pt x="144252" y="4159638"/>
                </a:lnTo>
                <a:close/>
                <a:moveTo>
                  <a:pt x="11642322" y="4031102"/>
                </a:moveTo>
                <a:lnTo>
                  <a:pt x="11775090" y="4161940"/>
                </a:lnTo>
                <a:lnTo>
                  <a:pt x="11642229" y="4292687"/>
                </a:lnTo>
                <a:lnTo>
                  <a:pt x="11509461" y="4161849"/>
                </a:lnTo>
                <a:close/>
                <a:moveTo>
                  <a:pt x="1761280" y="4044775"/>
                </a:moveTo>
                <a:lnTo>
                  <a:pt x="1894048" y="4175612"/>
                </a:lnTo>
                <a:lnTo>
                  <a:pt x="1761187" y="4306359"/>
                </a:lnTo>
                <a:lnTo>
                  <a:pt x="1628420" y="4175522"/>
                </a:lnTo>
                <a:close/>
                <a:moveTo>
                  <a:pt x="3960234" y="4039525"/>
                </a:moveTo>
                <a:lnTo>
                  <a:pt x="4093002" y="4170361"/>
                </a:lnTo>
                <a:lnTo>
                  <a:pt x="3960142" y="4301109"/>
                </a:lnTo>
                <a:lnTo>
                  <a:pt x="3827374" y="4170272"/>
                </a:lnTo>
                <a:close/>
                <a:moveTo>
                  <a:pt x="7266399" y="4032153"/>
                </a:moveTo>
                <a:lnTo>
                  <a:pt x="7399167" y="4162990"/>
                </a:lnTo>
                <a:lnTo>
                  <a:pt x="7266305" y="4293737"/>
                </a:lnTo>
                <a:lnTo>
                  <a:pt x="7133538" y="4162900"/>
                </a:lnTo>
                <a:close/>
                <a:moveTo>
                  <a:pt x="9454719" y="4026918"/>
                </a:moveTo>
                <a:lnTo>
                  <a:pt x="9587486" y="4157755"/>
                </a:lnTo>
                <a:lnTo>
                  <a:pt x="9454626" y="4288502"/>
                </a:lnTo>
                <a:lnTo>
                  <a:pt x="9321859" y="4157665"/>
                </a:lnTo>
                <a:close/>
                <a:moveTo>
                  <a:pt x="2879842" y="4033218"/>
                </a:moveTo>
                <a:lnTo>
                  <a:pt x="3012610" y="4164056"/>
                </a:lnTo>
                <a:lnTo>
                  <a:pt x="2879748" y="4294803"/>
                </a:lnTo>
                <a:lnTo>
                  <a:pt x="2746981" y="4163965"/>
                </a:lnTo>
                <a:close/>
                <a:moveTo>
                  <a:pt x="5078796" y="4027968"/>
                </a:moveTo>
                <a:lnTo>
                  <a:pt x="5211563" y="4158806"/>
                </a:lnTo>
                <a:lnTo>
                  <a:pt x="5078703" y="4289553"/>
                </a:lnTo>
                <a:lnTo>
                  <a:pt x="4945935" y="4158715"/>
                </a:lnTo>
                <a:close/>
                <a:moveTo>
                  <a:pt x="692239" y="4029034"/>
                </a:moveTo>
                <a:lnTo>
                  <a:pt x="825006" y="4159871"/>
                </a:lnTo>
                <a:lnTo>
                  <a:pt x="692146" y="4290618"/>
                </a:lnTo>
                <a:lnTo>
                  <a:pt x="559378" y="4159781"/>
                </a:lnTo>
                <a:close/>
                <a:moveTo>
                  <a:pt x="10523553" y="3982926"/>
                </a:moveTo>
                <a:cubicBezTo>
                  <a:pt x="10509088" y="3996773"/>
                  <a:pt x="10494624" y="4010620"/>
                  <a:pt x="10480160" y="4024468"/>
                </a:cubicBezTo>
                <a:lnTo>
                  <a:pt x="10331026" y="4171228"/>
                </a:lnTo>
                <a:lnTo>
                  <a:pt x="10523648" y="4361050"/>
                </a:lnTo>
                <a:lnTo>
                  <a:pt x="10716403" y="4171360"/>
                </a:lnTo>
                <a:lnTo>
                  <a:pt x="10583734" y="4040620"/>
                </a:lnTo>
                <a:close/>
                <a:moveTo>
                  <a:pt x="6147629" y="3983976"/>
                </a:moveTo>
                <a:cubicBezTo>
                  <a:pt x="6133164" y="3997824"/>
                  <a:pt x="6118701" y="4011671"/>
                  <a:pt x="6104235" y="4025519"/>
                </a:cubicBezTo>
                <a:lnTo>
                  <a:pt x="5955102" y="4172279"/>
                </a:lnTo>
                <a:lnTo>
                  <a:pt x="6147724" y="4362101"/>
                </a:lnTo>
                <a:lnTo>
                  <a:pt x="6340479" y="4172411"/>
                </a:lnTo>
                <a:lnTo>
                  <a:pt x="6207810" y="4041671"/>
                </a:lnTo>
                <a:close/>
                <a:moveTo>
                  <a:pt x="11642342" y="3974294"/>
                </a:moveTo>
                <a:lnTo>
                  <a:pt x="11449586" y="4163984"/>
                </a:lnTo>
                <a:lnTo>
                  <a:pt x="11582255" y="4294725"/>
                </a:lnTo>
                <a:lnTo>
                  <a:pt x="11642437" y="4352419"/>
                </a:lnTo>
                <a:cubicBezTo>
                  <a:pt x="11656901" y="4338572"/>
                  <a:pt x="11671365" y="4324724"/>
                  <a:pt x="11685830" y="4310877"/>
                </a:cubicBezTo>
                <a:lnTo>
                  <a:pt x="11834964" y="4164116"/>
                </a:lnTo>
                <a:close/>
                <a:moveTo>
                  <a:pt x="8335950" y="3978741"/>
                </a:moveTo>
                <a:cubicBezTo>
                  <a:pt x="8321485" y="3992589"/>
                  <a:pt x="8307021" y="4006436"/>
                  <a:pt x="8292557" y="4020283"/>
                </a:cubicBezTo>
                <a:lnTo>
                  <a:pt x="8143423" y="4167044"/>
                </a:lnTo>
                <a:lnTo>
                  <a:pt x="8336045" y="4356865"/>
                </a:lnTo>
                <a:lnTo>
                  <a:pt x="8528801" y="4167176"/>
                </a:lnTo>
                <a:lnTo>
                  <a:pt x="8396131" y="4036436"/>
                </a:lnTo>
                <a:close/>
                <a:moveTo>
                  <a:pt x="1761073" y="3985042"/>
                </a:moveTo>
                <a:cubicBezTo>
                  <a:pt x="1746608" y="3998889"/>
                  <a:pt x="1732143" y="4012736"/>
                  <a:pt x="1717679" y="4026584"/>
                </a:cubicBezTo>
                <a:lnTo>
                  <a:pt x="1568546" y="4173345"/>
                </a:lnTo>
                <a:lnTo>
                  <a:pt x="1761168" y="4363166"/>
                </a:lnTo>
                <a:lnTo>
                  <a:pt x="1953924" y="4173477"/>
                </a:lnTo>
                <a:lnTo>
                  <a:pt x="1821254" y="4042737"/>
                </a:lnTo>
                <a:close/>
                <a:moveTo>
                  <a:pt x="7266419" y="3975345"/>
                </a:moveTo>
                <a:lnTo>
                  <a:pt x="7073663" y="4165035"/>
                </a:lnTo>
                <a:lnTo>
                  <a:pt x="7206332" y="4295776"/>
                </a:lnTo>
                <a:lnTo>
                  <a:pt x="7266512" y="4353469"/>
                </a:lnTo>
                <a:cubicBezTo>
                  <a:pt x="7280978" y="4339622"/>
                  <a:pt x="7295442" y="4325775"/>
                  <a:pt x="7309907" y="4311928"/>
                </a:cubicBezTo>
                <a:lnTo>
                  <a:pt x="7459041" y="4165167"/>
                </a:lnTo>
                <a:close/>
                <a:moveTo>
                  <a:pt x="3960027" y="3979791"/>
                </a:moveTo>
                <a:cubicBezTo>
                  <a:pt x="3945562" y="3993640"/>
                  <a:pt x="3931098" y="4007486"/>
                  <a:pt x="3916634" y="4021334"/>
                </a:cubicBezTo>
                <a:lnTo>
                  <a:pt x="3767500" y="4168094"/>
                </a:lnTo>
                <a:lnTo>
                  <a:pt x="3960122" y="4357916"/>
                </a:lnTo>
                <a:lnTo>
                  <a:pt x="4152878" y="4168226"/>
                </a:lnTo>
                <a:lnTo>
                  <a:pt x="4020208" y="4037486"/>
                </a:lnTo>
                <a:close/>
                <a:moveTo>
                  <a:pt x="9454738" y="3970110"/>
                </a:moveTo>
                <a:lnTo>
                  <a:pt x="9261983" y="4159799"/>
                </a:lnTo>
                <a:lnTo>
                  <a:pt x="9394652" y="4290540"/>
                </a:lnTo>
                <a:lnTo>
                  <a:pt x="9454834" y="4348234"/>
                </a:lnTo>
                <a:cubicBezTo>
                  <a:pt x="9469298" y="4334388"/>
                  <a:pt x="9483762" y="4320539"/>
                  <a:pt x="9498228" y="4306692"/>
                </a:cubicBezTo>
                <a:lnTo>
                  <a:pt x="9647360" y="4159931"/>
                </a:lnTo>
                <a:close/>
                <a:moveTo>
                  <a:pt x="2879862" y="3976410"/>
                </a:moveTo>
                <a:lnTo>
                  <a:pt x="2687106" y="4166100"/>
                </a:lnTo>
                <a:lnTo>
                  <a:pt x="2819775" y="4296841"/>
                </a:lnTo>
                <a:lnTo>
                  <a:pt x="2879957" y="4354535"/>
                </a:lnTo>
                <a:cubicBezTo>
                  <a:pt x="2894421" y="4340688"/>
                  <a:pt x="2908885" y="4326840"/>
                  <a:pt x="2923351" y="4312993"/>
                </a:cubicBezTo>
                <a:lnTo>
                  <a:pt x="3072484" y="4166232"/>
                </a:lnTo>
                <a:close/>
                <a:moveTo>
                  <a:pt x="5078815" y="3971160"/>
                </a:moveTo>
                <a:lnTo>
                  <a:pt x="4886059" y="4160850"/>
                </a:lnTo>
                <a:lnTo>
                  <a:pt x="5018729" y="4291591"/>
                </a:lnTo>
                <a:lnTo>
                  <a:pt x="5078910" y="4349284"/>
                </a:lnTo>
                <a:cubicBezTo>
                  <a:pt x="5093375" y="4335438"/>
                  <a:pt x="5107839" y="4321590"/>
                  <a:pt x="5122304" y="4307743"/>
                </a:cubicBezTo>
                <a:lnTo>
                  <a:pt x="5271436" y="4160982"/>
                </a:lnTo>
                <a:close/>
                <a:moveTo>
                  <a:pt x="692258" y="3972226"/>
                </a:moveTo>
                <a:lnTo>
                  <a:pt x="499502" y="4161915"/>
                </a:lnTo>
                <a:lnTo>
                  <a:pt x="632172" y="4292656"/>
                </a:lnTo>
                <a:lnTo>
                  <a:pt x="692353" y="4350350"/>
                </a:lnTo>
                <a:cubicBezTo>
                  <a:pt x="706818" y="4336504"/>
                  <a:pt x="721283" y="4322656"/>
                  <a:pt x="735748" y="4308808"/>
                </a:cubicBezTo>
                <a:lnTo>
                  <a:pt x="884880" y="4162047"/>
                </a:lnTo>
                <a:close/>
                <a:moveTo>
                  <a:pt x="12184659" y="3773938"/>
                </a:moveTo>
                <a:lnTo>
                  <a:pt x="12179393" y="3778799"/>
                </a:lnTo>
                <a:lnTo>
                  <a:pt x="12179393" y="3777524"/>
                </a:lnTo>
                <a:lnTo>
                  <a:pt x="12137851" y="3777510"/>
                </a:lnTo>
                <a:lnTo>
                  <a:pt x="12159304" y="3797340"/>
                </a:lnTo>
                <a:lnTo>
                  <a:pt x="12158343" y="3798228"/>
                </a:lnTo>
                <a:lnTo>
                  <a:pt x="12160266" y="3798229"/>
                </a:lnTo>
                <a:lnTo>
                  <a:pt x="12179379" y="3815895"/>
                </a:lnTo>
                <a:lnTo>
                  <a:pt x="12179385" y="3798235"/>
                </a:lnTo>
                <a:lnTo>
                  <a:pt x="12184651" y="3798237"/>
                </a:lnTo>
                <a:close/>
                <a:moveTo>
                  <a:pt x="10529579" y="3772259"/>
                </a:moveTo>
                <a:lnTo>
                  <a:pt x="10512675" y="3788893"/>
                </a:lnTo>
                <a:lnTo>
                  <a:pt x="10491514" y="3788886"/>
                </a:lnTo>
                <a:lnTo>
                  <a:pt x="10502092" y="3799309"/>
                </a:lnTo>
                <a:lnTo>
                  <a:pt x="10491638" y="3809597"/>
                </a:lnTo>
                <a:lnTo>
                  <a:pt x="10512537" y="3809603"/>
                </a:lnTo>
                <a:lnTo>
                  <a:pt x="10525759" y="3822633"/>
                </a:lnTo>
                <a:lnTo>
                  <a:pt x="10538990" y="3809613"/>
                </a:lnTo>
                <a:lnTo>
                  <a:pt x="10567495" y="3809622"/>
                </a:lnTo>
                <a:lnTo>
                  <a:pt x="10553248" y="3795582"/>
                </a:lnTo>
                <a:lnTo>
                  <a:pt x="10560029" y="3788909"/>
                </a:lnTo>
                <a:lnTo>
                  <a:pt x="10546472" y="3788904"/>
                </a:lnTo>
                <a:close/>
                <a:moveTo>
                  <a:pt x="9997057" y="3769753"/>
                </a:moveTo>
                <a:lnTo>
                  <a:pt x="9993892" y="3772673"/>
                </a:lnTo>
                <a:lnTo>
                  <a:pt x="9992141" y="3771055"/>
                </a:lnTo>
                <a:lnTo>
                  <a:pt x="9992140" y="3774291"/>
                </a:lnTo>
                <a:lnTo>
                  <a:pt x="9991789" y="3774615"/>
                </a:lnTo>
                <a:lnTo>
                  <a:pt x="9991790" y="3773339"/>
                </a:lnTo>
                <a:lnTo>
                  <a:pt x="9950247" y="3773325"/>
                </a:lnTo>
                <a:lnTo>
                  <a:pt x="9971702" y="3793155"/>
                </a:lnTo>
                <a:lnTo>
                  <a:pt x="9970739" y="3794043"/>
                </a:lnTo>
                <a:lnTo>
                  <a:pt x="9972663" y="3794044"/>
                </a:lnTo>
                <a:lnTo>
                  <a:pt x="9986863" y="3807169"/>
                </a:lnTo>
                <a:lnTo>
                  <a:pt x="9986861" y="3813012"/>
                </a:lnTo>
                <a:lnTo>
                  <a:pt x="9990025" y="3810091"/>
                </a:lnTo>
                <a:lnTo>
                  <a:pt x="9991777" y="3811711"/>
                </a:lnTo>
                <a:lnTo>
                  <a:pt x="9991778" y="3808474"/>
                </a:lnTo>
                <a:lnTo>
                  <a:pt x="9992128" y="3808150"/>
                </a:lnTo>
                <a:lnTo>
                  <a:pt x="9992127" y="3809426"/>
                </a:lnTo>
                <a:lnTo>
                  <a:pt x="10033670" y="3809440"/>
                </a:lnTo>
                <a:lnTo>
                  <a:pt x="10012215" y="3789609"/>
                </a:lnTo>
                <a:lnTo>
                  <a:pt x="10013178" y="3788722"/>
                </a:lnTo>
                <a:lnTo>
                  <a:pt x="10011254" y="3788722"/>
                </a:lnTo>
                <a:lnTo>
                  <a:pt x="9997055" y="3775597"/>
                </a:lnTo>
                <a:close/>
                <a:moveTo>
                  <a:pt x="6153655" y="3773309"/>
                </a:moveTo>
                <a:lnTo>
                  <a:pt x="6136752" y="3789944"/>
                </a:lnTo>
                <a:lnTo>
                  <a:pt x="6115590" y="3789936"/>
                </a:lnTo>
                <a:lnTo>
                  <a:pt x="6126168" y="3800360"/>
                </a:lnTo>
                <a:lnTo>
                  <a:pt x="6115715" y="3810648"/>
                </a:lnTo>
                <a:lnTo>
                  <a:pt x="6136614" y="3810654"/>
                </a:lnTo>
                <a:lnTo>
                  <a:pt x="6149835" y="3823683"/>
                </a:lnTo>
                <a:lnTo>
                  <a:pt x="6163067" y="3810664"/>
                </a:lnTo>
                <a:lnTo>
                  <a:pt x="6191571" y="3810673"/>
                </a:lnTo>
                <a:lnTo>
                  <a:pt x="6177324" y="3796633"/>
                </a:lnTo>
                <a:lnTo>
                  <a:pt x="6184105" y="3789960"/>
                </a:lnTo>
                <a:lnTo>
                  <a:pt x="6170548" y="3789955"/>
                </a:lnTo>
                <a:close/>
                <a:moveTo>
                  <a:pt x="3422179" y="3776054"/>
                </a:moveTo>
                <a:lnTo>
                  <a:pt x="3416913" y="3780915"/>
                </a:lnTo>
                <a:lnTo>
                  <a:pt x="3416913" y="3779640"/>
                </a:lnTo>
                <a:lnTo>
                  <a:pt x="3375371" y="3779626"/>
                </a:lnTo>
                <a:lnTo>
                  <a:pt x="3396824" y="3799456"/>
                </a:lnTo>
                <a:lnTo>
                  <a:pt x="3395863" y="3800344"/>
                </a:lnTo>
                <a:lnTo>
                  <a:pt x="3397786" y="3800345"/>
                </a:lnTo>
                <a:lnTo>
                  <a:pt x="3416899" y="3818011"/>
                </a:lnTo>
                <a:lnTo>
                  <a:pt x="3416905" y="3800351"/>
                </a:lnTo>
                <a:lnTo>
                  <a:pt x="3422171" y="3800353"/>
                </a:lnTo>
                <a:close/>
                <a:moveTo>
                  <a:pt x="11645759" y="3764316"/>
                </a:moveTo>
                <a:lnTo>
                  <a:pt x="11632529" y="3777337"/>
                </a:lnTo>
                <a:lnTo>
                  <a:pt x="11604024" y="3777327"/>
                </a:lnTo>
                <a:lnTo>
                  <a:pt x="11618272" y="3791367"/>
                </a:lnTo>
                <a:lnTo>
                  <a:pt x="11611490" y="3798040"/>
                </a:lnTo>
                <a:lnTo>
                  <a:pt x="11625047" y="3798045"/>
                </a:lnTo>
                <a:lnTo>
                  <a:pt x="11641940" y="3814692"/>
                </a:lnTo>
                <a:lnTo>
                  <a:pt x="11658843" y="3798056"/>
                </a:lnTo>
                <a:lnTo>
                  <a:pt x="11680006" y="3798064"/>
                </a:lnTo>
                <a:lnTo>
                  <a:pt x="11669428" y="3787640"/>
                </a:lnTo>
                <a:lnTo>
                  <a:pt x="11679881" y="3777353"/>
                </a:lnTo>
                <a:lnTo>
                  <a:pt x="11658982" y="3777346"/>
                </a:lnTo>
                <a:close/>
                <a:moveTo>
                  <a:pt x="8341976" y="3768074"/>
                </a:moveTo>
                <a:lnTo>
                  <a:pt x="8325073" y="3784708"/>
                </a:lnTo>
                <a:lnTo>
                  <a:pt x="8303911" y="3784701"/>
                </a:lnTo>
                <a:lnTo>
                  <a:pt x="8314489" y="3795125"/>
                </a:lnTo>
                <a:lnTo>
                  <a:pt x="8304035" y="3805413"/>
                </a:lnTo>
                <a:lnTo>
                  <a:pt x="8324935" y="3805419"/>
                </a:lnTo>
                <a:lnTo>
                  <a:pt x="8338157" y="3818448"/>
                </a:lnTo>
                <a:lnTo>
                  <a:pt x="8351388" y="3805428"/>
                </a:lnTo>
                <a:lnTo>
                  <a:pt x="8379892" y="3805438"/>
                </a:lnTo>
                <a:lnTo>
                  <a:pt x="8365645" y="3791398"/>
                </a:lnTo>
                <a:lnTo>
                  <a:pt x="8372426" y="3784724"/>
                </a:lnTo>
                <a:lnTo>
                  <a:pt x="8358868" y="3784720"/>
                </a:lnTo>
                <a:close/>
                <a:moveTo>
                  <a:pt x="5621133" y="3770804"/>
                </a:moveTo>
                <a:lnTo>
                  <a:pt x="5617969" y="3773724"/>
                </a:lnTo>
                <a:lnTo>
                  <a:pt x="5616217" y="3772106"/>
                </a:lnTo>
                <a:lnTo>
                  <a:pt x="5616216" y="3775341"/>
                </a:lnTo>
                <a:lnTo>
                  <a:pt x="5615866" y="3775665"/>
                </a:lnTo>
                <a:lnTo>
                  <a:pt x="5615866" y="3774390"/>
                </a:lnTo>
                <a:lnTo>
                  <a:pt x="5574323" y="3774376"/>
                </a:lnTo>
                <a:lnTo>
                  <a:pt x="5595778" y="3794206"/>
                </a:lnTo>
                <a:lnTo>
                  <a:pt x="5594815" y="3795094"/>
                </a:lnTo>
                <a:lnTo>
                  <a:pt x="5596740" y="3795094"/>
                </a:lnTo>
                <a:lnTo>
                  <a:pt x="5610939" y="3808220"/>
                </a:lnTo>
                <a:lnTo>
                  <a:pt x="5610937" y="3814063"/>
                </a:lnTo>
                <a:lnTo>
                  <a:pt x="5614102" y="3811142"/>
                </a:lnTo>
                <a:lnTo>
                  <a:pt x="5615853" y="3812761"/>
                </a:lnTo>
                <a:lnTo>
                  <a:pt x="5615853" y="3809525"/>
                </a:lnTo>
                <a:lnTo>
                  <a:pt x="5616204" y="3809201"/>
                </a:lnTo>
                <a:lnTo>
                  <a:pt x="5616204" y="3810476"/>
                </a:lnTo>
                <a:lnTo>
                  <a:pt x="5657747" y="3810490"/>
                </a:lnTo>
                <a:lnTo>
                  <a:pt x="5636292" y="3790660"/>
                </a:lnTo>
                <a:lnTo>
                  <a:pt x="5637254" y="3789772"/>
                </a:lnTo>
                <a:lnTo>
                  <a:pt x="5635331" y="3789772"/>
                </a:lnTo>
                <a:lnTo>
                  <a:pt x="5621131" y="3776648"/>
                </a:lnTo>
                <a:close/>
                <a:moveTo>
                  <a:pt x="7804537" y="3766871"/>
                </a:moveTo>
                <a:lnTo>
                  <a:pt x="7804534" y="3778867"/>
                </a:lnTo>
                <a:lnTo>
                  <a:pt x="7803469" y="3779850"/>
                </a:lnTo>
                <a:lnTo>
                  <a:pt x="7803469" y="3778575"/>
                </a:lnTo>
                <a:lnTo>
                  <a:pt x="7761926" y="3778561"/>
                </a:lnTo>
                <a:lnTo>
                  <a:pt x="7783381" y="3798390"/>
                </a:lnTo>
                <a:lnTo>
                  <a:pt x="7782420" y="3799278"/>
                </a:lnTo>
                <a:lnTo>
                  <a:pt x="7784342" y="3799279"/>
                </a:lnTo>
                <a:lnTo>
                  <a:pt x="7803456" y="3816946"/>
                </a:lnTo>
                <a:lnTo>
                  <a:pt x="7803460" y="3804948"/>
                </a:lnTo>
                <a:lnTo>
                  <a:pt x="7804524" y="3803966"/>
                </a:lnTo>
                <a:lnTo>
                  <a:pt x="7804524" y="3805241"/>
                </a:lnTo>
                <a:lnTo>
                  <a:pt x="7846066" y="3805255"/>
                </a:lnTo>
                <a:lnTo>
                  <a:pt x="7824610" y="3785425"/>
                </a:lnTo>
                <a:lnTo>
                  <a:pt x="7825573" y="3784538"/>
                </a:lnTo>
                <a:lnTo>
                  <a:pt x="7823651" y="3784537"/>
                </a:lnTo>
                <a:close/>
                <a:moveTo>
                  <a:pt x="1767099" y="3774375"/>
                </a:moveTo>
                <a:lnTo>
                  <a:pt x="1750195" y="3791009"/>
                </a:lnTo>
                <a:lnTo>
                  <a:pt x="1729033" y="3791002"/>
                </a:lnTo>
                <a:lnTo>
                  <a:pt x="1739612" y="3801425"/>
                </a:lnTo>
                <a:lnTo>
                  <a:pt x="1729158" y="3811713"/>
                </a:lnTo>
                <a:lnTo>
                  <a:pt x="1750057" y="3811719"/>
                </a:lnTo>
                <a:lnTo>
                  <a:pt x="1763279" y="3824749"/>
                </a:lnTo>
                <a:lnTo>
                  <a:pt x="1776511" y="3811729"/>
                </a:lnTo>
                <a:lnTo>
                  <a:pt x="1805014" y="3811738"/>
                </a:lnTo>
                <a:lnTo>
                  <a:pt x="1790767" y="3797698"/>
                </a:lnTo>
                <a:lnTo>
                  <a:pt x="1797548" y="3791025"/>
                </a:lnTo>
                <a:lnTo>
                  <a:pt x="1783991" y="3791021"/>
                </a:lnTo>
                <a:close/>
                <a:moveTo>
                  <a:pt x="7269836" y="3765367"/>
                </a:moveTo>
                <a:lnTo>
                  <a:pt x="7256605" y="3778388"/>
                </a:lnTo>
                <a:lnTo>
                  <a:pt x="7228101" y="3778378"/>
                </a:lnTo>
                <a:lnTo>
                  <a:pt x="7242348" y="3792418"/>
                </a:lnTo>
                <a:lnTo>
                  <a:pt x="7235567" y="3799091"/>
                </a:lnTo>
                <a:lnTo>
                  <a:pt x="7249123" y="3799096"/>
                </a:lnTo>
                <a:lnTo>
                  <a:pt x="7266016" y="3815742"/>
                </a:lnTo>
                <a:lnTo>
                  <a:pt x="7282920" y="3799107"/>
                </a:lnTo>
                <a:lnTo>
                  <a:pt x="7304082" y="3799115"/>
                </a:lnTo>
                <a:lnTo>
                  <a:pt x="7293504" y="3788691"/>
                </a:lnTo>
                <a:lnTo>
                  <a:pt x="7303958" y="3778404"/>
                </a:lnTo>
                <a:lnTo>
                  <a:pt x="7283058" y="3778396"/>
                </a:lnTo>
                <a:close/>
                <a:moveTo>
                  <a:pt x="3966053" y="3769125"/>
                </a:moveTo>
                <a:lnTo>
                  <a:pt x="3949150" y="3785759"/>
                </a:lnTo>
                <a:lnTo>
                  <a:pt x="3927987" y="3785752"/>
                </a:lnTo>
                <a:lnTo>
                  <a:pt x="3938565" y="3796176"/>
                </a:lnTo>
                <a:lnTo>
                  <a:pt x="3928112" y="3806463"/>
                </a:lnTo>
                <a:lnTo>
                  <a:pt x="3949011" y="3806470"/>
                </a:lnTo>
                <a:lnTo>
                  <a:pt x="3962233" y="3819499"/>
                </a:lnTo>
                <a:lnTo>
                  <a:pt x="3975464" y="3806479"/>
                </a:lnTo>
                <a:lnTo>
                  <a:pt x="4003968" y="3806488"/>
                </a:lnTo>
                <a:lnTo>
                  <a:pt x="3989721" y="3792449"/>
                </a:lnTo>
                <a:lnTo>
                  <a:pt x="3996503" y="3785775"/>
                </a:lnTo>
                <a:lnTo>
                  <a:pt x="3982945" y="3785770"/>
                </a:lnTo>
                <a:close/>
                <a:moveTo>
                  <a:pt x="1234576" y="3771869"/>
                </a:moveTo>
                <a:lnTo>
                  <a:pt x="1231412" y="3774789"/>
                </a:lnTo>
                <a:lnTo>
                  <a:pt x="1229661" y="3773172"/>
                </a:lnTo>
                <a:lnTo>
                  <a:pt x="1229659" y="3776407"/>
                </a:lnTo>
                <a:lnTo>
                  <a:pt x="1229309" y="3776731"/>
                </a:lnTo>
                <a:lnTo>
                  <a:pt x="1229310" y="3775455"/>
                </a:lnTo>
                <a:lnTo>
                  <a:pt x="1187767" y="3775441"/>
                </a:lnTo>
                <a:lnTo>
                  <a:pt x="1209222" y="3795272"/>
                </a:lnTo>
                <a:lnTo>
                  <a:pt x="1208259" y="3796159"/>
                </a:lnTo>
                <a:lnTo>
                  <a:pt x="1210183" y="3796160"/>
                </a:lnTo>
                <a:lnTo>
                  <a:pt x="1224382" y="3809285"/>
                </a:lnTo>
                <a:lnTo>
                  <a:pt x="1224381" y="3815128"/>
                </a:lnTo>
                <a:lnTo>
                  <a:pt x="1227545" y="3812208"/>
                </a:lnTo>
                <a:lnTo>
                  <a:pt x="1229296" y="3813827"/>
                </a:lnTo>
                <a:lnTo>
                  <a:pt x="1229298" y="3810590"/>
                </a:lnTo>
                <a:lnTo>
                  <a:pt x="1229648" y="3810266"/>
                </a:lnTo>
                <a:lnTo>
                  <a:pt x="1229647" y="3811542"/>
                </a:lnTo>
                <a:lnTo>
                  <a:pt x="1271190" y="3811556"/>
                </a:lnTo>
                <a:lnTo>
                  <a:pt x="1249736" y="3791725"/>
                </a:lnTo>
                <a:lnTo>
                  <a:pt x="1250697" y="3790838"/>
                </a:lnTo>
                <a:lnTo>
                  <a:pt x="1248774" y="3790838"/>
                </a:lnTo>
                <a:lnTo>
                  <a:pt x="1234574" y="3777713"/>
                </a:lnTo>
                <a:close/>
                <a:moveTo>
                  <a:pt x="9458156" y="3760132"/>
                </a:moveTo>
                <a:lnTo>
                  <a:pt x="9444926" y="3773153"/>
                </a:lnTo>
                <a:lnTo>
                  <a:pt x="9416422" y="3773143"/>
                </a:lnTo>
                <a:lnTo>
                  <a:pt x="9430668" y="3787182"/>
                </a:lnTo>
                <a:lnTo>
                  <a:pt x="9423888" y="3793856"/>
                </a:lnTo>
                <a:lnTo>
                  <a:pt x="9437445" y="3793860"/>
                </a:lnTo>
                <a:lnTo>
                  <a:pt x="9454336" y="3810507"/>
                </a:lnTo>
                <a:lnTo>
                  <a:pt x="9471240" y="3793872"/>
                </a:lnTo>
                <a:lnTo>
                  <a:pt x="9492403" y="3793879"/>
                </a:lnTo>
                <a:lnTo>
                  <a:pt x="9481825" y="3783456"/>
                </a:lnTo>
                <a:lnTo>
                  <a:pt x="9492277" y="3773169"/>
                </a:lnTo>
                <a:lnTo>
                  <a:pt x="9471379" y="3773161"/>
                </a:lnTo>
                <a:close/>
                <a:moveTo>
                  <a:pt x="3428614" y="3767921"/>
                </a:moveTo>
                <a:lnTo>
                  <a:pt x="3428608" y="3785581"/>
                </a:lnTo>
                <a:lnTo>
                  <a:pt x="3423342" y="3785579"/>
                </a:lnTo>
                <a:lnTo>
                  <a:pt x="3423334" y="3809878"/>
                </a:lnTo>
                <a:lnTo>
                  <a:pt x="3428600" y="3805016"/>
                </a:lnTo>
                <a:lnTo>
                  <a:pt x="3428600" y="3806292"/>
                </a:lnTo>
                <a:lnTo>
                  <a:pt x="3470142" y="3806306"/>
                </a:lnTo>
                <a:lnTo>
                  <a:pt x="3448687" y="3786476"/>
                </a:lnTo>
                <a:lnTo>
                  <a:pt x="3449650" y="3785589"/>
                </a:lnTo>
                <a:lnTo>
                  <a:pt x="3447727" y="3785588"/>
                </a:lnTo>
                <a:close/>
                <a:moveTo>
                  <a:pt x="2883279" y="3766432"/>
                </a:moveTo>
                <a:lnTo>
                  <a:pt x="2870048" y="3779453"/>
                </a:lnTo>
                <a:lnTo>
                  <a:pt x="2841544" y="3779443"/>
                </a:lnTo>
                <a:lnTo>
                  <a:pt x="2855792" y="3793483"/>
                </a:lnTo>
                <a:lnTo>
                  <a:pt x="2849010" y="3800156"/>
                </a:lnTo>
                <a:lnTo>
                  <a:pt x="2862567" y="3800161"/>
                </a:lnTo>
                <a:lnTo>
                  <a:pt x="2879460" y="3816808"/>
                </a:lnTo>
                <a:lnTo>
                  <a:pt x="2896363" y="3800173"/>
                </a:lnTo>
                <a:lnTo>
                  <a:pt x="2917525" y="3800180"/>
                </a:lnTo>
                <a:lnTo>
                  <a:pt x="2906948" y="3789756"/>
                </a:lnTo>
                <a:lnTo>
                  <a:pt x="2917401" y="3779470"/>
                </a:lnTo>
                <a:lnTo>
                  <a:pt x="2896501" y="3779462"/>
                </a:lnTo>
                <a:close/>
                <a:moveTo>
                  <a:pt x="5082233" y="3761183"/>
                </a:moveTo>
                <a:lnTo>
                  <a:pt x="5069003" y="3774204"/>
                </a:lnTo>
                <a:lnTo>
                  <a:pt x="5040498" y="3774193"/>
                </a:lnTo>
                <a:lnTo>
                  <a:pt x="5054745" y="3788233"/>
                </a:lnTo>
                <a:lnTo>
                  <a:pt x="5047964" y="3794907"/>
                </a:lnTo>
                <a:lnTo>
                  <a:pt x="5061521" y="3794911"/>
                </a:lnTo>
                <a:lnTo>
                  <a:pt x="5078413" y="3811558"/>
                </a:lnTo>
                <a:lnTo>
                  <a:pt x="5095317" y="3794922"/>
                </a:lnTo>
                <a:lnTo>
                  <a:pt x="5116479" y="3794930"/>
                </a:lnTo>
                <a:lnTo>
                  <a:pt x="5105901" y="3784506"/>
                </a:lnTo>
                <a:lnTo>
                  <a:pt x="5116354" y="3774219"/>
                </a:lnTo>
                <a:lnTo>
                  <a:pt x="5095456" y="3774212"/>
                </a:lnTo>
                <a:close/>
                <a:moveTo>
                  <a:pt x="695676" y="3762248"/>
                </a:moveTo>
                <a:lnTo>
                  <a:pt x="682445" y="3775269"/>
                </a:lnTo>
                <a:lnTo>
                  <a:pt x="653941" y="3775259"/>
                </a:lnTo>
                <a:lnTo>
                  <a:pt x="668188" y="3789299"/>
                </a:lnTo>
                <a:lnTo>
                  <a:pt x="661407" y="3795972"/>
                </a:lnTo>
                <a:lnTo>
                  <a:pt x="674964" y="3795976"/>
                </a:lnTo>
                <a:lnTo>
                  <a:pt x="691856" y="3812623"/>
                </a:lnTo>
                <a:lnTo>
                  <a:pt x="708760" y="3795988"/>
                </a:lnTo>
                <a:lnTo>
                  <a:pt x="729923" y="3795995"/>
                </a:lnTo>
                <a:lnTo>
                  <a:pt x="719345" y="3785572"/>
                </a:lnTo>
                <a:lnTo>
                  <a:pt x="729797" y="3775285"/>
                </a:lnTo>
                <a:lnTo>
                  <a:pt x="708899" y="3775277"/>
                </a:lnTo>
                <a:close/>
                <a:moveTo>
                  <a:pt x="11088410" y="3744073"/>
                </a:moveTo>
                <a:lnTo>
                  <a:pt x="11088408" y="3746522"/>
                </a:lnTo>
                <a:lnTo>
                  <a:pt x="11042306" y="3789075"/>
                </a:lnTo>
                <a:lnTo>
                  <a:pt x="11024893" y="3789068"/>
                </a:lnTo>
                <a:lnTo>
                  <a:pt x="11033597" y="3797113"/>
                </a:lnTo>
                <a:lnTo>
                  <a:pt x="11019875" y="3809778"/>
                </a:lnTo>
                <a:lnTo>
                  <a:pt x="11047309" y="3809787"/>
                </a:lnTo>
                <a:lnTo>
                  <a:pt x="11083110" y="3842877"/>
                </a:lnTo>
                <a:lnTo>
                  <a:pt x="11083110" y="3840428"/>
                </a:lnTo>
                <a:lnTo>
                  <a:pt x="11129213" y="3797876"/>
                </a:lnTo>
                <a:lnTo>
                  <a:pt x="11146624" y="3797881"/>
                </a:lnTo>
                <a:lnTo>
                  <a:pt x="11137922" y="3789837"/>
                </a:lnTo>
                <a:lnTo>
                  <a:pt x="11151643" y="3777173"/>
                </a:lnTo>
                <a:lnTo>
                  <a:pt x="11124210" y="3777163"/>
                </a:lnTo>
                <a:close/>
                <a:moveTo>
                  <a:pt x="6712486" y="3745124"/>
                </a:moveTo>
                <a:lnTo>
                  <a:pt x="6712485" y="3747573"/>
                </a:lnTo>
                <a:lnTo>
                  <a:pt x="6666382" y="3790125"/>
                </a:lnTo>
                <a:lnTo>
                  <a:pt x="6648970" y="3790119"/>
                </a:lnTo>
                <a:lnTo>
                  <a:pt x="6657673" y="3798164"/>
                </a:lnTo>
                <a:lnTo>
                  <a:pt x="6643952" y="3810828"/>
                </a:lnTo>
                <a:lnTo>
                  <a:pt x="6671385" y="3810838"/>
                </a:lnTo>
                <a:lnTo>
                  <a:pt x="6707186" y="3843928"/>
                </a:lnTo>
                <a:lnTo>
                  <a:pt x="6707187" y="3841478"/>
                </a:lnTo>
                <a:lnTo>
                  <a:pt x="6753289" y="3798926"/>
                </a:lnTo>
                <a:lnTo>
                  <a:pt x="6770700" y="3798932"/>
                </a:lnTo>
                <a:lnTo>
                  <a:pt x="6761999" y="3790888"/>
                </a:lnTo>
                <a:lnTo>
                  <a:pt x="6775719" y="3778223"/>
                </a:lnTo>
                <a:lnTo>
                  <a:pt x="6748287" y="3778214"/>
                </a:lnTo>
                <a:close/>
                <a:moveTo>
                  <a:pt x="8900807" y="3739889"/>
                </a:moveTo>
                <a:lnTo>
                  <a:pt x="8900806" y="3742337"/>
                </a:lnTo>
                <a:lnTo>
                  <a:pt x="8854703" y="3784890"/>
                </a:lnTo>
                <a:lnTo>
                  <a:pt x="8837290" y="3784884"/>
                </a:lnTo>
                <a:lnTo>
                  <a:pt x="8845994" y="3792929"/>
                </a:lnTo>
                <a:lnTo>
                  <a:pt x="8832273" y="3805593"/>
                </a:lnTo>
                <a:lnTo>
                  <a:pt x="8859706" y="3805602"/>
                </a:lnTo>
                <a:lnTo>
                  <a:pt x="8895507" y="3838692"/>
                </a:lnTo>
                <a:lnTo>
                  <a:pt x="8895508" y="3836243"/>
                </a:lnTo>
                <a:lnTo>
                  <a:pt x="8941610" y="3793691"/>
                </a:lnTo>
                <a:lnTo>
                  <a:pt x="8959022" y="3793697"/>
                </a:lnTo>
                <a:lnTo>
                  <a:pt x="8950320" y="3785652"/>
                </a:lnTo>
                <a:lnTo>
                  <a:pt x="8964040" y="3772988"/>
                </a:lnTo>
                <a:lnTo>
                  <a:pt x="8936607" y="3772979"/>
                </a:lnTo>
                <a:close/>
                <a:moveTo>
                  <a:pt x="2325929" y="3746189"/>
                </a:moveTo>
                <a:lnTo>
                  <a:pt x="2325929" y="3748638"/>
                </a:lnTo>
                <a:lnTo>
                  <a:pt x="2279826" y="3791191"/>
                </a:lnTo>
                <a:lnTo>
                  <a:pt x="2262413" y="3791184"/>
                </a:lnTo>
                <a:lnTo>
                  <a:pt x="2271117" y="3799229"/>
                </a:lnTo>
                <a:lnTo>
                  <a:pt x="2257396" y="3811894"/>
                </a:lnTo>
                <a:lnTo>
                  <a:pt x="2284829" y="3811903"/>
                </a:lnTo>
                <a:lnTo>
                  <a:pt x="2320630" y="3844993"/>
                </a:lnTo>
                <a:lnTo>
                  <a:pt x="2320630" y="3842544"/>
                </a:lnTo>
                <a:lnTo>
                  <a:pt x="2366732" y="3799992"/>
                </a:lnTo>
                <a:lnTo>
                  <a:pt x="2384144" y="3799997"/>
                </a:lnTo>
                <a:lnTo>
                  <a:pt x="2375442" y="3791953"/>
                </a:lnTo>
                <a:lnTo>
                  <a:pt x="2389162" y="3779289"/>
                </a:lnTo>
                <a:lnTo>
                  <a:pt x="2361730" y="3779279"/>
                </a:lnTo>
                <a:close/>
                <a:moveTo>
                  <a:pt x="4524883" y="3740939"/>
                </a:moveTo>
                <a:lnTo>
                  <a:pt x="4524883" y="3743388"/>
                </a:lnTo>
                <a:lnTo>
                  <a:pt x="4478779" y="3785941"/>
                </a:lnTo>
                <a:lnTo>
                  <a:pt x="4461367" y="3785934"/>
                </a:lnTo>
                <a:lnTo>
                  <a:pt x="4470071" y="3793980"/>
                </a:lnTo>
                <a:lnTo>
                  <a:pt x="4456349" y="3806644"/>
                </a:lnTo>
                <a:lnTo>
                  <a:pt x="4483783" y="3806653"/>
                </a:lnTo>
                <a:lnTo>
                  <a:pt x="4519584" y="3839743"/>
                </a:lnTo>
                <a:lnTo>
                  <a:pt x="4519584" y="3837294"/>
                </a:lnTo>
                <a:lnTo>
                  <a:pt x="4565687" y="3794741"/>
                </a:lnTo>
                <a:lnTo>
                  <a:pt x="4583099" y="3794747"/>
                </a:lnTo>
                <a:lnTo>
                  <a:pt x="4574396" y="3786703"/>
                </a:lnTo>
                <a:lnTo>
                  <a:pt x="4588117" y="3774039"/>
                </a:lnTo>
                <a:lnTo>
                  <a:pt x="4560684" y="3774029"/>
                </a:lnTo>
                <a:close/>
                <a:moveTo>
                  <a:pt x="10529594" y="3730300"/>
                </a:moveTo>
                <a:lnTo>
                  <a:pt x="10595855" y="3795596"/>
                </a:lnTo>
                <a:lnTo>
                  <a:pt x="10525745" y="3864592"/>
                </a:lnTo>
                <a:lnTo>
                  <a:pt x="10459484" y="3799295"/>
                </a:lnTo>
                <a:close/>
                <a:moveTo>
                  <a:pt x="138327" y="3742005"/>
                </a:moveTo>
                <a:lnTo>
                  <a:pt x="138326" y="3744454"/>
                </a:lnTo>
                <a:lnTo>
                  <a:pt x="92223" y="3787006"/>
                </a:lnTo>
                <a:lnTo>
                  <a:pt x="74810" y="3787000"/>
                </a:lnTo>
                <a:lnTo>
                  <a:pt x="83514" y="3795045"/>
                </a:lnTo>
                <a:lnTo>
                  <a:pt x="69793" y="3807709"/>
                </a:lnTo>
                <a:lnTo>
                  <a:pt x="97226" y="3807718"/>
                </a:lnTo>
                <a:lnTo>
                  <a:pt x="133027" y="3840808"/>
                </a:lnTo>
                <a:lnTo>
                  <a:pt x="133027" y="3838359"/>
                </a:lnTo>
                <a:lnTo>
                  <a:pt x="179129" y="3795807"/>
                </a:lnTo>
                <a:lnTo>
                  <a:pt x="196542" y="3795813"/>
                </a:lnTo>
                <a:lnTo>
                  <a:pt x="187839" y="3787769"/>
                </a:lnTo>
                <a:lnTo>
                  <a:pt x="201560" y="3775104"/>
                </a:lnTo>
                <a:lnTo>
                  <a:pt x="174128" y="3775095"/>
                </a:lnTo>
                <a:close/>
                <a:moveTo>
                  <a:pt x="6153671" y="3731351"/>
                </a:moveTo>
                <a:lnTo>
                  <a:pt x="6219932" y="3796647"/>
                </a:lnTo>
                <a:lnTo>
                  <a:pt x="6149821" y="3865643"/>
                </a:lnTo>
                <a:lnTo>
                  <a:pt x="6083560" y="3800346"/>
                </a:lnTo>
                <a:close/>
                <a:moveTo>
                  <a:pt x="11645774" y="3722358"/>
                </a:moveTo>
                <a:lnTo>
                  <a:pt x="11712034" y="3787654"/>
                </a:lnTo>
                <a:lnTo>
                  <a:pt x="11641925" y="3856650"/>
                </a:lnTo>
                <a:lnTo>
                  <a:pt x="11575664" y="3791353"/>
                </a:lnTo>
                <a:close/>
                <a:moveTo>
                  <a:pt x="8341992" y="3726116"/>
                </a:moveTo>
                <a:lnTo>
                  <a:pt x="8408252" y="3791412"/>
                </a:lnTo>
                <a:lnTo>
                  <a:pt x="8338142" y="3860408"/>
                </a:lnTo>
                <a:lnTo>
                  <a:pt x="8271882" y="3795111"/>
                </a:lnTo>
                <a:close/>
                <a:moveTo>
                  <a:pt x="1767114" y="3732416"/>
                </a:moveTo>
                <a:lnTo>
                  <a:pt x="1833375" y="3797712"/>
                </a:lnTo>
                <a:lnTo>
                  <a:pt x="1763264" y="3866708"/>
                </a:lnTo>
                <a:lnTo>
                  <a:pt x="1697004" y="3801411"/>
                </a:lnTo>
                <a:close/>
                <a:moveTo>
                  <a:pt x="9993910" y="3720428"/>
                </a:moveTo>
                <a:lnTo>
                  <a:pt x="10068780" y="3789629"/>
                </a:lnTo>
                <a:lnTo>
                  <a:pt x="9990007" y="3862336"/>
                </a:lnTo>
                <a:lnTo>
                  <a:pt x="9915137" y="3793137"/>
                </a:lnTo>
                <a:close/>
                <a:moveTo>
                  <a:pt x="7269850" y="3723409"/>
                </a:moveTo>
                <a:lnTo>
                  <a:pt x="7336111" y="3788705"/>
                </a:lnTo>
                <a:lnTo>
                  <a:pt x="7266001" y="3857700"/>
                </a:lnTo>
                <a:lnTo>
                  <a:pt x="7199740" y="3792403"/>
                </a:lnTo>
                <a:close/>
                <a:moveTo>
                  <a:pt x="3966068" y="3727167"/>
                </a:moveTo>
                <a:lnTo>
                  <a:pt x="4032329" y="3792463"/>
                </a:lnTo>
                <a:lnTo>
                  <a:pt x="3962218" y="3861458"/>
                </a:lnTo>
                <a:lnTo>
                  <a:pt x="3895958" y="3796161"/>
                </a:lnTo>
                <a:close/>
                <a:moveTo>
                  <a:pt x="9458171" y="3718174"/>
                </a:moveTo>
                <a:lnTo>
                  <a:pt x="9524431" y="3783470"/>
                </a:lnTo>
                <a:lnTo>
                  <a:pt x="9454321" y="3852465"/>
                </a:lnTo>
                <a:lnTo>
                  <a:pt x="9388061" y="3787168"/>
                </a:lnTo>
                <a:close/>
                <a:moveTo>
                  <a:pt x="7808755" y="3718507"/>
                </a:moveTo>
                <a:lnTo>
                  <a:pt x="7881176" y="3785444"/>
                </a:lnTo>
                <a:lnTo>
                  <a:pt x="7799238" y="3861073"/>
                </a:lnTo>
                <a:lnTo>
                  <a:pt x="7799237" y="3865309"/>
                </a:lnTo>
                <a:lnTo>
                  <a:pt x="7726817" y="3798372"/>
                </a:lnTo>
                <a:lnTo>
                  <a:pt x="7808753" y="3722743"/>
                </a:lnTo>
                <a:close/>
                <a:moveTo>
                  <a:pt x="5617987" y="3721479"/>
                </a:moveTo>
                <a:lnTo>
                  <a:pt x="5692857" y="3790680"/>
                </a:lnTo>
                <a:lnTo>
                  <a:pt x="5614084" y="3863387"/>
                </a:lnTo>
                <a:lnTo>
                  <a:pt x="5539213" y="3794187"/>
                </a:lnTo>
                <a:close/>
                <a:moveTo>
                  <a:pt x="2883294" y="3724474"/>
                </a:moveTo>
                <a:lnTo>
                  <a:pt x="2949555" y="3789770"/>
                </a:lnTo>
                <a:lnTo>
                  <a:pt x="2879444" y="3858766"/>
                </a:lnTo>
                <a:lnTo>
                  <a:pt x="2813184" y="3793469"/>
                </a:lnTo>
                <a:close/>
                <a:moveTo>
                  <a:pt x="5082248" y="3719224"/>
                </a:moveTo>
                <a:lnTo>
                  <a:pt x="5148508" y="3784520"/>
                </a:lnTo>
                <a:lnTo>
                  <a:pt x="5078398" y="3853516"/>
                </a:lnTo>
                <a:lnTo>
                  <a:pt x="5012138" y="3788219"/>
                </a:lnTo>
                <a:close/>
                <a:moveTo>
                  <a:pt x="1231430" y="3722545"/>
                </a:moveTo>
                <a:lnTo>
                  <a:pt x="1306300" y="3791745"/>
                </a:lnTo>
                <a:lnTo>
                  <a:pt x="1227527" y="3864452"/>
                </a:lnTo>
                <a:lnTo>
                  <a:pt x="1152657" y="3795253"/>
                </a:lnTo>
                <a:close/>
                <a:moveTo>
                  <a:pt x="695691" y="3720290"/>
                </a:moveTo>
                <a:lnTo>
                  <a:pt x="761952" y="3785586"/>
                </a:lnTo>
                <a:lnTo>
                  <a:pt x="691840" y="3854581"/>
                </a:lnTo>
                <a:lnTo>
                  <a:pt x="625581" y="3789285"/>
                </a:lnTo>
                <a:close/>
                <a:moveTo>
                  <a:pt x="11088428" y="3691828"/>
                </a:moveTo>
                <a:lnTo>
                  <a:pt x="11194486" y="3789857"/>
                </a:lnTo>
                <a:lnTo>
                  <a:pt x="11083092" y="3892674"/>
                </a:lnTo>
                <a:lnTo>
                  <a:pt x="11083091" y="3895121"/>
                </a:lnTo>
                <a:lnTo>
                  <a:pt x="10977032" y="3797094"/>
                </a:lnTo>
                <a:lnTo>
                  <a:pt x="11088427" y="3694277"/>
                </a:lnTo>
                <a:close/>
                <a:moveTo>
                  <a:pt x="6712504" y="3692879"/>
                </a:moveTo>
                <a:lnTo>
                  <a:pt x="6818563" y="3790907"/>
                </a:lnTo>
                <a:lnTo>
                  <a:pt x="6707168" y="3893724"/>
                </a:lnTo>
                <a:lnTo>
                  <a:pt x="6707167" y="3896172"/>
                </a:lnTo>
                <a:lnTo>
                  <a:pt x="6601108" y="3798144"/>
                </a:lnTo>
                <a:lnTo>
                  <a:pt x="6712503" y="3695327"/>
                </a:lnTo>
                <a:close/>
                <a:moveTo>
                  <a:pt x="8900825" y="3687644"/>
                </a:moveTo>
                <a:lnTo>
                  <a:pt x="9006883" y="3785672"/>
                </a:lnTo>
                <a:lnTo>
                  <a:pt x="8895489" y="3888489"/>
                </a:lnTo>
                <a:lnTo>
                  <a:pt x="8895488" y="3890938"/>
                </a:lnTo>
                <a:lnTo>
                  <a:pt x="8789430" y="3792909"/>
                </a:lnTo>
                <a:lnTo>
                  <a:pt x="8900825" y="3690092"/>
                </a:lnTo>
                <a:close/>
                <a:moveTo>
                  <a:pt x="2325948" y="3693944"/>
                </a:moveTo>
                <a:lnTo>
                  <a:pt x="2432006" y="3791973"/>
                </a:lnTo>
                <a:lnTo>
                  <a:pt x="2320612" y="3894790"/>
                </a:lnTo>
                <a:lnTo>
                  <a:pt x="2320610" y="3897237"/>
                </a:lnTo>
                <a:lnTo>
                  <a:pt x="2214552" y="3799210"/>
                </a:lnTo>
                <a:lnTo>
                  <a:pt x="2325946" y="3696393"/>
                </a:lnTo>
                <a:close/>
                <a:moveTo>
                  <a:pt x="4524902" y="3688694"/>
                </a:moveTo>
                <a:lnTo>
                  <a:pt x="4630960" y="3786723"/>
                </a:lnTo>
                <a:lnTo>
                  <a:pt x="4519565" y="3889540"/>
                </a:lnTo>
                <a:lnTo>
                  <a:pt x="4519565" y="3891988"/>
                </a:lnTo>
                <a:lnTo>
                  <a:pt x="4413507" y="3793960"/>
                </a:lnTo>
                <a:lnTo>
                  <a:pt x="4524902" y="3691143"/>
                </a:lnTo>
                <a:close/>
                <a:moveTo>
                  <a:pt x="138345" y="3689760"/>
                </a:moveTo>
                <a:lnTo>
                  <a:pt x="244403" y="3787788"/>
                </a:lnTo>
                <a:lnTo>
                  <a:pt x="133009" y="3890605"/>
                </a:lnTo>
                <a:lnTo>
                  <a:pt x="133007" y="3893054"/>
                </a:lnTo>
                <a:lnTo>
                  <a:pt x="26950" y="3795025"/>
                </a:lnTo>
                <a:lnTo>
                  <a:pt x="138344" y="3692208"/>
                </a:lnTo>
                <a:close/>
                <a:moveTo>
                  <a:pt x="12184697" y="3665678"/>
                </a:moveTo>
                <a:lnTo>
                  <a:pt x="12063563" y="3777484"/>
                </a:lnTo>
                <a:lnTo>
                  <a:pt x="12020641" y="3777469"/>
                </a:lnTo>
                <a:lnTo>
                  <a:pt x="12042094" y="3797300"/>
                </a:lnTo>
                <a:lnTo>
                  <a:pt x="12041133" y="3798187"/>
                </a:lnTo>
                <a:lnTo>
                  <a:pt x="12043056" y="3798188"/>
                </a:lnTo>
                <a:lnTo>
                  <a:pt x="12179341" y="3924155"/>
                </a:lnTo>
                <a:lnTo>
                  <a:pt x="12179361" y="3868140"/>
                </a:lnTo>
                <a:lnTo>
                  <a:pt x="12102740" y="3797321"/>
                </a:lnTo>
                <a:lnTo>
                  <a:pt x="12184677" y="3721692"/>
                </a:lnTo>
                <a:close/>
                <a:moveTo>
                  <a:pt x="9997095" y="3661493"/>
                </a:moveTo>
                <a:lnTo>
                  <a:pt x="9993930" y="3664413"/>
                </a:lnTo>
                <a:lnTo>
                  <a:pt x="9992179" y="3662795"/>
                </a:lnTo>
                <a:lnTo>
                  <a:pt x="9992178" y="3666031"/>
                </a:lnTo>
                <a:lnTo>
                  <a:pt x="9875961" y="3773300"/>
                </a:lnTo>
                <a:lnTo>
                  <a:pt x="9833038" y="3773285"/>
                </a:lnTo>
                <a:lnTo>
                  <a:pt x="9854491" y="3793115"/>
                </a:lnTo>
                <a:lnTo>
                  <a:pt x="9853530" y="3794003"/>
                </a:lnTo>
                <a:lnTo>
                  <a:pt x="9855453" y="3794004"/>
                </a:lnTo>
                <a:lnTo>
                  <a:pt x="9986825" y="3915430"/>
                </a:lnTo>
                <a:lnTo>
                  <a:pt x="9986823" y="3921272"/>
                </a:lnTo>
                <a:lnTo>
                  <a:pt x="9989987" y="3918352"/>
                </a:lnTo>
                <a:lnTo>
                  <a:pt x="9991738" y="3919970"/>
                </a:lnTo>
                <a:lnTo>
                  <a:pt x="9991739" y="3916734"/>
                </a:lnTo>
                <a:lnTo>
                  <a:pt x="10107957" y="3809465"/>
                </a:lnTo>
                <a:lnTo>
                  <a:pt x="10150880" y="3809480"/>
                </a:lnTo>
                <a:lnTo>
                  <a:pt x="10129426" y="3789650"/>
                </a:lnTo>
                <a:lnTo>
                  <a:pt x="10130387" y="3788762"/>
                </a:lnTo>
                <a:lnTo>
                  <a:pt x="10128465" y="3788762"/>
                </a:lnTo>
                <a:lnTo>
                  <a:pt x="9997093" y="3667336"/>
                </a:lnTo>
                <a:close/>
                <a:moveTo>
                  <a:pt x="3422217" y="3667794"/>
                </a:moveTo>
                <a:lnTo>
                  <a:pt x="3301083" y="3779600"/>
                </a:lnTo>
                <a:lnTo>
                  <a:pt x="3258161" y="3779586"/>
                </a:lnTo>
                <a:lnTo>
                  <a:pt x="3279614" y="3799416"/>
                </a:lnTo>
                <a:lnTo>
                  <a:pt x="3278653" y="3800303"/>
                </a:lnTo>
                <a:lnTo>
                  <a:pt x="3280576" y="3800304"/>
                </a:lnTo>
                <a:lnTo>
                  <a:pt x="3416861" y="3926271"/>
                </a:lnTo>
                <a:lnTo>
                  <a:pt x="3416881" y="3870256"/>
                </a:lnTo>
                <a:lnTo>
                  <a:pt x="3340260" y="3799438"/>
                </a:lnTo>
                <a:lnTo>
                  <a:pt x="3422197" y="3723809"/>
                </a:lnTo>
                <a:close/>
                <a:moveTo>
                  <a:pt x="5621171" y="3662544"/>
                </a:moveTo>
                <a:lnTo>
                  <a:pt x="5618006" y="3665464"/>
                </a:lnTo>
                <a:lnTo>
                  <a:pt x="5616256" y="3663846"/>
                </a:lnTo>
                <a:lnTo>
                  <a:pt x="5616255" y="3667081"/>
                </a:lnTo>
                <a:lnTo>
                  <a:pt x="5500037" y="3774351"/>
                </a:lnTo>
                <a:lnTo>
                  <a:pt x="5457115" y="3774335"/>
                </a:lnTo>
                <a:lnTo>
                  <a:pt x="5478567" y="3794166"/>
                </a:lnTo>
                <a:lnTo>
                  <a:pt x="5477607" y="3795054"/>
                </a:lnTo>
                <a:lnTo>
                  <a:pt x="5479529" y="3795054"/>
                </a:lnTo>
                <a:lnTo>
                  <a:pt x="5610901" y="3916481"/>
                </a:lnTo>
                <a:lnTo>
                  <a:pt x="5610899" y="3922323"/>
                </a:lnTo>
                <a:lnTo>
                  <a:pt x="5614064" y="3919403"/>
                </a:lnTo>
                <a:lnTo>
                  <a:pt x="5615814" y="3921021"/>
                </a:lnTo>
                <a:lnTo>
                  <a:pt x="5615816" y="3917785"/>
                </a:lnTo>
                <a:lnTo>
                  <a:pt x="5732032" y="3810515"/>
                </a:lnTo>
                <a:lnTo>
                  <a:pt x="5774957" y="3810531"/>
                </a:lnTo>
                <a:lnTo>
                  <a:pt x="5753502" y="3790700"/>
                </a:lnTo>
                <a:lnTo>
                  <a:pt x="5754464" y="3789813"/>
                </a:lnTo>
                <a:lnTo>
                  <a:pt x="5752541" y="3789812"/>
                </a:lnTo>
                <a:lnTo>
                  <a:pt x="5621170" y="3668387"/>
                </a:lnTo>
                <a:close/>
                <a:moveTo>
                  <a:pt x="7804575" y="3658611"/>
                </a:moveTo>
                <a:lnTo>
                  <a:pt x="7804571" y="3670608"/>
                </a:lnTo>
                <a:lnTo>
                  <a:pt x="7687639" y="3778535"/>
                </a:lnTo>
                <a:lnTo>
                  <a:pt x="7644717" y="3778520"/>
                </a:lnTo>
                <a:lnTo>
                  <a:pt x="7666171" y="3798350"/>
                </a:lnTo>
                <a:lnTo>
                  <a:pt x="7665209" y="3799238"/>
                </a:lnTo>
                <a:lnTo>
                  <a:pt x="7667132" y="3799239"/>
                </a:lnTo>
                <a:lnTo>
                  <a:pt x="7803418" y="3925206"/>
                </a:lnTo>
                <a:lnTo>
                  <a:pt x="7803422" y="3913208"/>
                </a:lnTo>
                <a:lnTo>
                  <a:pt x="7920353" y="3805281"/>
                </a:lnTo>
                <a:lnTo>
                  <a:pt x="7963276" y="3805296"/>
                </a:lnTo>
                <a:lnTo>
                  <a:pt x="7941822" y="3785465"/>
                </a:lnTo>
                <a:lnTo>
                  <a:pt x="7942784" y="3784577"/>
                </a:lnTo>
                <a:lnTo>
                  <a:pt x="7940860" y="3784577"/>
                </a:lnTo>
                <a:close/>
                <a:moveTo>
                  <a:pt x="1234615" y="3663609"/>
                </a:moveTo>
                <a:lnTo>
                  <a:pt x="1231450" y="3666529"/>
                </a:lnTo>
                <a:lnTo>
                  <a:pt x="1229699" y="3664911"/>
                </a:lnTo>
                <a:lnTo>
                  <a:pt x="1229698" y="3668147"/>
                </a:lnTo>
                <a:lnTo>
                  <a:pt x="1113480" y="3775416"/>
                </a:lnTo>
                <a:lnTo>
                  <a:pt x="1070558" y="3775401"/>
                </a:lnTo>
                <a:lnTo>
                  <a:pt x="1092011" y="3795231"/>
                </a:lnTo>
                <a:lnTo>
                  <a:pt x="1091051" y="3796119"/>
                </a:lnTo>
                <a:lnTo>
                  <a:pt x="1092973" y="3796120"/>
                </a:lnTo>
                <a:lnTo>
                  <a:pt x="1224344" y="3917546"/>
                </a:lnTo>
                <a:lnTo>
                  <a:pt x="1224343" y="3923388"/>
                </a:lnTo>
                <a:lnTo>
                  <a:pt x="1227507" y="3920468"/>
                </a:lnTo>
                <a:lnTo>
                  <a:pt x="1229258" y="3922087"/>
                </a:lnTo>
                <a:lnTo>
                  <a:pt x="1229259" y="3918851"/>
                </a:lnTo>
                <a:lnTo>
                  <a:pt x="1345476" y="3811581"/>
                </a:lnTo>
                <a:lnTo>
                  <a:pt x="1388400" y="3811596"/>
                </a:lnTo>
                <a:lnTo>
                  <a:pt x="1366946" y="3791766"/>
                </a:lnTo>
                <a:lnTo>
                  <a:pt x="1367907" y="3790878"/>
                </a:lnTo>
                <a:lnTo>
                  <a:pt x="1365985" y="3790878"/>
                </a:lnTo>
                <a:lnTo>
                  <a:pt x="1234613" y="3669452"/>
                </a:lnTo>
                <a:close/>
                <a:moveTo>
                  <a:pt x="3428651" y="3659662"/>
                </a:moveTo>
                <a:lnTo>
                  <a:pt x="3428632" y="3715676"/>
                </a:lnTo>
                <a:lnTo>
                  <a:pt x="3505253" y="3786495"/>
                </a:lnTo>
                <a:lnTo>
                  <a:pt x="3423316" y="3862123"/>
                </a:lnTo>
                <a:lnTo>
                  <a:pt x="3423295" y="3918138"/>
                </a:lnTo>
                <a:lnTo>
                  <a:pt x="3544430" y="3806332"/>
                </a:lnTo>
                <a:lnTo>
                  <a:pt x="3587352" y="3806346"/>
                </a:lnTo>
                <a:lnTo>
                  <a:pt x="3565899" y="3786516"/>
                </a:lnTo>
                <a:lnTo>
                  <a:pt x="3566860" y="3785628"/>
                </a:lnTo>
                <a:lnTo>
                  <a:pt x="3564937" y="3785628"/>
                </a:lnTo>
                <a:close/>
                <a:moveTo>
                  <a:pt x="11088448" y="3635813"/>
                </a:moveTo>
                <a:lnTo>
                  <a:pt x="11088447" y="3638261"/>
                </a:lnTo>
                <a:lnTo>
                  <a:pt x="10925095" y="3789034"/>
                </a:lnTo>
                <a:lnTo>
                  <a:pt x="10907683" y="3789028"/>
                </a:lnTo>
                <a:lnTo>
                  <a:pt x="10916387" y="3797073"/>
                </a:lnTo>
                <a:lnTo>
                  <a:pt x="10902665" y="3809737"/>
                </a:lnTo>
                <a:lnTo>
                  <a:pt x="10930099" y="3809747"/>
                </a:lnTo>
                <a:lnTo>
                  <a:pt x="11083072" y="3951137"/>
                </a:lnTo>
                <a:lnTo>
                  <a:pt x="11083072" y="3948688"/>
                </a:lnTo>
                <a:lnTo>
                  <a:pt x="11246423" y="3797916"/>
                </a:lnTo>
                <a:lnTo>
                  <a:pt x="11263835" y="3797921"/>
                </a:lnTo>
                <a:lnTo>
                  <a:pt x="11255132" y="3789877"/>
                </a:lnTo>
                <a:lnTo>
                  <a:pt x="11268853" y="3777213"/>
                </a:lnTo>
                <a:lnTo>
                  <a:pt x="11241420" y="3777204"/>
                </a:lnTo>
                <a:close/>
                <a:moveTo>
                  <a:pt x="6712524" y="3636864"/>
                </a:moveTo>
                <a:lnTo>
                  <a:pt x="6712522" y="3639312"/>
                </a:lnTo>
                <a:lnTo>
                  <a:pt x="6549172" y="3790085"/>
                </a:lnTo>
                <a:lnTo>
                  <a:pt x="6531759" y="3790078"/>
                </a:lnTo>
                <a:lnTo>
                  <a:pt x="6540463" y="3798124"/>
                </a:lnTo>
                <a:lnTo>
                  <a:pt x="6526741" y="3810788"/>
                </a:lnTo>
                <a:lnTo>
                  <a:pt x="6554175" y="3810797"/>
                </a:lnTo>
                <a:lnTo>
                  <a:pt x="6707148" y="3952188"/>
                </a:lnTo>
                <a:lnTo>
                  <a:pt x="6707149" y="3949739"/>
                </a:lnTo>
                <a:lnTo>
                  <a:pt x="6870498" y="3798966"/>
                </a:lnTo>
                <a:lnTo>
                  <a:pt x="6887912" y="3798972"/>
                </a:lnTo>
                <a:lnTo>
                  <a:pt x="6879209" y="3790928"/>
                </a:lnTo>
                <a:lnTo>
                  <a:pt x="6892929" y="3778264"/>
                </a:lnTo>
                <a:lnTo>
                  <a:pt x="6865497" y="3778254"/>
                </a:lnTo>
                <a:close/>
                <a:moveTo>
                  <a:pt x="8900845" y="3631629"/>
                </a:moveTo>
                <a:lnTo>
                  <a:pt x="8900844" y="3634077"/>
                </a:lnTo>
                <a:lnTo>
                  <a:pt x="8737493" y="3784850"/>
                </a:lnTo>
                <a:lnTo>
                  <a:pt x="8720081" y="3784844"/>
                </a:lnTo>
                <a:lnTo>
                  <a:pt x="8728784" y="3792889"/>
                </a:lnTo>
                <a:lnTo>
                  <a:pt x="8715063" y="3805553"/>
                </a:lnTo>
                <a:lnTo>
                  <a:pt x="8742496" y="3805562"/>
                </a:lnTo>
                <a:lnTo>
                  <a:pt x="8895469" y="3946952"/>
                </a:lnTo>
                <a:lnTo>
                  <a:pt x="8895470" y="3944503"/>
                </a:lnTo>
                <a:lnTo>
                  <a:pt x="9058820" y="3793731"/>
                </a:lnTo>
                <a:lnTo>
                  <a:pt x="9076233" y="3793737"/>
                </a:lnTo>
                <a:lnTo>
                  <a:pt x="9067530" y="3785693"/>
                </a:lnTo>
                <a:lnTo>
                  <a:pt x="9081250" y="3773028"/>
                </a:lnTo>
                <a:lnTo>
                  <a:pt x="9053818" y="3773019"/>
                </a:lnTo>
                <a:close/>
                <a:moveTo>
                  <a:pt x="2325968" y="3637930"/>
                </a:moveTo>
                <a:lnTo>
                  <a:pt x="2325966" y="3640377"/>
                </a:lnTo>
                <a:lnTo>
                  <a:pt x="2162615" y="3791150"/>
                </a:lnTo>
                <a:lnTo>
                  <a:pt x="2145203" y="3791144"/>
                </a:lnTo>
                <a:lnTo>
                  <a:pt x="2153907" y="3799189"/>
                </a:lnTo>
                <a:lnTo>
                  <a:pt x="2140185" y="3811853"/>
                </a:lnTo>
                <a:lnTo>
                  <a:pt x="2167619" y="3811863"/>
                </a:lnTo>
                <a:lnTo>
                  <a:pt x="2320591" y="3953253"/>
                </a:lnTo>
                <a:lnTo>
                  <a:pt x="2320592" y="3950805"/>
                </a:lnTo>
                <a:lnTo>
                  <a:pt x="2483942" y="3800032"/>
                </a:lnTo>
                <a:lnTo>
                  <a:pt x="2501355" y="3800037"/>
                </a:lnTo>
                <a:lnTo>
                  <a:pt x="2492652" y="3791993"/>
                </a:lnTo>
                <a:lnTo>
                  <a:pt x="2506373" y="3779329"/>
                </a:lnTo>
                <a:lnTo>
                  <a:pt x="2478941" y="3779320"/>
                </a:lnTo>
                <a:close/>
                <a:moveTo>
                  <a:pt x="4524921" y="3632679"/>
                </a:moveTo>
                <a:lnTo>
                  <a:pt x="4524921" y="3635128"/>
                </a:lnTo>
                <a:lnTo>
                  <a:pt x="4361569" y="3785901"/>
                </a:lnTo>
                <a:lnTo>
                  <a:pt x="4344158" y="3785895"/>
                </a:lnTo>
                <a:lnTo>
                  <a:pt x="4352861" y="3793939"/>
                </a:lnTo>
                <a:lnTo>
                  <a:pt x="4339139" y="3806604"/>
                </a:lnTo>
                <a:lnTo>
                  <a:pt x="4366572" y="3806613"/>
                </a:lnTo>
                <a:lnTo>
                  <a:pt x="4519545" y="3948003"/>
                </a:lnTo>
                <a:lnTo>
                  <a:pt x="4519547" y="3945553"/>
                </a:lnTo>
                <a:lnTo>
                  <a:pt x="4682897" y="3794782"/>
                </a:lnTo>
                <a:lnTo>
                  <a:pt x="4700309" y="3794788"/>
                </a:lnTo>
                <a:lnTo>
                  <a:pt x="4691606" y="3786743"/>
                </a:lnTo>
                <a:lnTo>
                  <a:pt x="4705327" y="3774079"/>
                </a:lnTo>
                <a:lnTo>
                  <a:pt x="4677894" y="3774070"/>
                </a:lnTo>
                <a:close/>
                <a:moveTo>
                  <a:pt x="138365" y="3633745"/>
                </a:moveTo>
                <a:lnTo>
                  <a:pt x="138363" y="3636193"/>
                </a:lnTo>
                <a:lnTo>
                  <a:pt x="5204" y="3759099"/>
                </a:lnTo>
                <a:lnTo>
                  <a:pt x="5304" y="3831052"/>
                </a:lnTo>
                <a:lnTo>
                  <a:pt x="132989" y="3949068"/>
                </a:lnTo>
                <a:lnTo>
                  <a:pt x="132990" y="3946619"/>
                </a:lnTo>
                <a:lnTo>
                  <a:pt x="296339" y="3795848"/>
                </a:lnTo>
                <a:lnTo>
                  <a:pt x="313753" y="3795853"/>
                </a:lnTo>
                <a:lnTo>
                  <a:pt x="305049" y="3787809"/>
                </a:lnTo>
                <a:lnTo>
                  <a:pt x="318770" y="3775145"/>
                </a:lnTo>
                <a:lnTo>
                  <a:pt x="291338" y="3775135"/>
                </a:lnTo>
                <a:close/>
                <a:moveTo>
                  <a:pt x="9993949" y="3612168"/>
                </a:moveTo>
                <a:lnTo>
                  <a:pt x="10185990" y="3789669"/>
                </a:lnTo>
                <a:lnTo>
                  <a:pt x="9989968" y="3970596"/>
                </a:lnTo>
                <a:lnTo>
                  <a:pt x="9797927" y="3793096"/>
                </a:lnTo>
                <a:close/>
                <a:moveTo>
                  <a:pt x="7808794" y="3610247"/>
                </a:moveTo>
                <a:lnTo>
                  <a:pt x="7998387" y="3785485"/>
                </a:lnTo>
                <a:lnTo>
                  <a:pt x="7799200" y="3969332"/>
                </a:lnTo>
                <a:lnTo>
                  <a:pt x="7799199" y="3973569"/>
                </a:lnTo>
                <a:lnTo>
                  <a:pt x="7609607" y="3798331"/>
                </a:lnTo>
                <a:lnTo>
                  <a:pt x="7808792" y="3614484"/>
                </a:lnTo>
                <a:close/>
                <a:moveTo>
                  <a:pt x="5618026" y="3613219"/>
                </a:moveTo>
                <a:lnTo>
                  <a:pt x="5810066" y="3790720"/>
                </a:lnTo>
                <a:lnTo>
                  <a:pt x="5614045" y="3971647"/>
                </a:lnTo>
                <a:lnTo>
                  <a:pt x="5422004" y="3794147"/>
                </a:lnTo>
                <a:close/>
                <a:moveTo>
                  <a:pt x="1231469" y="3614284"/>
                </a:moveTo>
                <a:lnTo>
                  <a:pt x="1423510" y="3791785"/>
                </a:lnTo>
                <a:lnTo>
                  <a:pt x="1227488" y="3972713"/>
                </a:lnTo>
                <a:lnTo>
                  <a:pt x="1035447" y="3795212"/>
                </a:lnTo>
                <a:close/>
                <a:moveTo>
                  <a:pt x="11088467" y="3583568"/>
                </a:moveTo>
                <a:lnTo>
                  <a:pt x="11311697" y="3789896"/>
                </a:lnTo>
                <a:lnTo>
                  <a:pt x="11083053" y="4000934"/>
                </a:lnTo>
                <a:lnTo>
                  <a:pt x="11083053" y="4003381"/>
                </a:lnTo>
                <a:lnTo>
                  <a:pt x="10859823" y="3797053"/>
                </a:lnTo>
                <a:lnTo>
                  <a:pt x="11088466" y="3586017"/>
                </a:lnTo>
                <a:close/>
                <a:moveTo>
                  <a:pt x="6712543" y="3584619"/>
                </a:moveTo>
                <a:lnTo>
                  <a:pt x="6935772" y="3790947"/>
                </a:lnTo>
                <a:lnTo>
                  <a:pt x="6707130" y="4001984"/>
                </a:lnTo>
                <a:lnTo>
                  <a:pt x="6707129" y="4004432"/>
                </a:lnTo>
                <a:lnTo>
                  <a:pt x="6483898" y="3798104"/>
                </a:lnTo>
                <a:lnTo>
                  <a:pt x="6712542" y="3587067"/>
                </a:lnTo>
                <a:close/>
                <a:moveTo>
                  <a:pt x="8900864" y="3579384"/>
                </a:moveTo>
                <a:lnTo>
                  <a:pt x="9124094" y="3785712"/>
                </a:lnTo>
                <a:lnTo>
                  <a:pt x="8895451" y="3996749"/>
                </a:lnTo>
                <a:lnTo>
                  <a:pt x="8895450" y="3999198"/>
                </a:lnTo>
                <a:lnTo>
                  <a:pt x="8672220" y="3792869"/>
                </a:lnTo>
                <a:lnTo>
                  <a:pt x="8900863" y="3581832"/>
                </a:lnTo>
                <a:close/>
                <a:moveTo>
                  <a:pt x="2325986" y="3585684"/>
                </a:moveTo>
                <a:lnTo>
                  <a:pt x="2549216" y="3792012"/>
                </a:lnTo>
                <a:lnTo>
                  <a:pt x="2320573" y="4003050"/>
                </a:lnTo>
                <a:lnTo>
                  <a:pt x="2320573" y="4005497"/>
                </a:lnTo>
                <a:lnTo>
                  <a:pt x="2097343" y="3799169"/>
                </a:lnTo>
                <a:lnTo>
                  <a:pt x="2325986" y="3588133"/>
                </a:lnTo>
                <a:close/>
                <a:moveTo>
                  <a:pt x="4524941" y="3580434"/>
                </a:moveTo>
                <a:lnTo>
                  <a:pt x="4748170" y="3786763"/>
                </a:lnTo>
                <a:lnTo>
                  <a:pt x="4519527" y="3997800"/>
                </a:lnTo>
                <a:lnTo>
                  <a:pt x="4519527" y="4000248"/>
                </a:lnTo>
                <a:lnTo>
                  <a:pt x="4296297" y="3793920"/>
                </a:lnTo>
                <a:lnTo>
                  <a:pt x="4524940" y="3582883"/>
                </a:lnTo>
                <a:close/>
                <a:moveTo>
                  <a:pt x="12184739" y="3548352"/>
                </a:moveTo>
                <a:lnTo>
                  <a:pt x="11936537" y="3777441"/>
                </a:lnTo>
                <a:lnTo>
                  <a:pt x="11893615" y="3777426"/>
                </a:lnTo>
                <a:lnTo>
                  <a:pt x="11915069" y="3797257"/>
                </a:lnTo>
                <a:lnTo>
                  <a:pt x="11914107" y="3798144"/>
                </a:lnTo>
                <a:lnTo>
                  <a:pt x="11916030" y="3798144"/>
                </a:lnTo>
                <a:lnTo>
                  <a:pt x="12179300" y="4041481"/>
                </a:lnTo>
                <a:lnTo>
                  <a:pt x="12179322" y="3976400"/>
                </a:lnTo>
                <a:lnTo>
                  <a:pt x="11985530" y="3797281"/>
                </a:lnTo>
                <a:lnTo>
                  <a:pt x="12184716" y="3613433"/>
                </a:lnTo>
                <a:close/>
                <a:moveTo>
                  <a:pt x="9997135" y="3544167"/>
                </a:moveTo>
                <a:lnTo>
                  <a:pt x="9993972" y="3547087"/>
                </a:lnTo>
                <a:lnTo>
                  <a:pt x="9992220" y="3545469"/>
                </a:lnTo>
                <a:lnTo>
                  <a:pt x="9992219" y="3548705"/>
                </a:lnTo>
                <a:lnTo>
                  <a:pt x="9748934" y="3773257"/>
                </a:lnTo>
                <a:lnTo>
                  <a:pt x="9706011" y="3773242"/>
                </a:lnTo>
                <a:lnTo>
                  <a:pt x="9727466" y="3793072"/>
                </a:lnTo>
                <a:lnTo>
                  <a:pt x="9726505" y="3793960"/>
                </a:lnTo>
                <a:lnTo>
                  <a:pt x="9728427" y="3793960"/>
                </a:lnTo>
                <a:lnTo>
                  <a:pt x="9986784" y="4032756"/>
                </a:lnTo>
                <a:lnTo>
                  <a:pt x="9986782" y="4038599"/>
                </a:lnTo>
                <a:lnTo>
                  <a:pt x="9989945" y="4035678"/>
                </a:lnTo>
                <a:lnTo>
                  <a:pt x="9991697" y="4037296"/>
                </a:lnTo>
                <a:lnTo>
                  <a:pt x="9991698" y="4034061"/>
                </a:lnTo>
                <a:lnTo>
                  <a:pt x="10234982" y="3809509"/>
                </a:lnTo>
                <a:lnTo>
                  <a:pt x="10277904" y="3809523"/>
                </a:lnTo>
                <a:lnTo>
                  <a:pt x="10256450" y="3789694"/>
                </a:lnTo>
                <a:lnTo>
                  <a:pt x="10257412" y="3788806"/>
                </a:lnTo>
                <a:lnTo>
                  <a:pt x="10255489" y="3788805"/>
                </a:lnTo>
                <a:lnTo>
                  <a:pt x="9997133" y="3550009"/>
                </a:lnTo>
                <a:close/>
                <a:moveTo>
                  <a:pt x="3422259" y="3550468"/>
                </a:moveTo>
                <a:lnTo>
                  <a:pt x="3174058" y="3779557"/>
                </a:lnTo>
                <a:lnTo>
                  <a:pt x="3131135" y="3779543"/>
                </a:lnTo>
                <a:lnTo>
                  <a:pt x="3152588" y="3799373"/>
                </a:lnTo>
                <a:lnTo>
                  <a:pt x="3151627" y="3800260"/>
                </a:lnTo>
                <a:lnTo>
                  <a:pt x="3153549" y="3800260"/>
                </a:lnTo>
                <a:lnTo>
                  <a:pt x="3416820" y="4043597"/>
                </a:lnTo>
                <a:lnTo>
                  <a:pt x="3416842" y="3978516"/>
                </a:lnTo>
                <a:lnTo>
                  <a:pt x="3223050" y="3799397"/>
                </a:lnTo>
                <a:lnTo>
                  <a:pt x="3422236" y="3615549"/>
                </a:lnTo>
                <a:close/>
                <a:moveTo>
                  <a:pt x="5621212" y="3545218"/>
                </a:moveTo>
                <a:lnTo>
                  <a:pt x="5618049" y="3548137"/>
                </a:lnTo>
                <a:lnTo>
                  <a:pt x="5616297" y="3546519"/>
                </a:lnTo>
                <a:lnTo>
                  <a:pt x="5616296" y="3549755"/>
                </a:lnTo>
                <a:lnTo>
                  <a:pt x="5373010" y="3774308"/>
                </a:lnTo>
                <a:lnTo>
                  <a:pt x="5330088" y="3774292"/>
                </a:lnTo>
                <a:lnTo>
                  <a:pt x="5351542" y="3794123"/>
                </a:lnTo>
                <a:lnTo>
                  <a:pt x="5350580" y="3795010"/>
                </a:lnTo>
                <a:lnTo>
                  <a:pt x="5352504" y="3795010"/>
                </a:lnTo>
                <a:lnTo>
                  <a:pt x="5610860" y="4033807"/>
                </a:lnTo>
                <a:lnTo>
                  <a:pt x="5610858" y="4039649"/>
                </a:lnTo>
                <a:lnTo>
                  <a:pt x="5614022" y="4036729"/>
                </a:lnTo>
                <a:lnTo>
                  <a:pt x="5615773" y="4038347"/>
                </a:lnTo>
                <a:lnTo>
                  <a:pt x="5615774" y="4035112"/>
                </a:lnTo>
                <a:lnTo>
                  <a:pt x="5859058" y="3810559"/>
                </a:lnTo>
                <a:lnTo>
                  <a:pt x="5901981" y="3810574"/>
                </a:lnTo>
                <a:lnTo>
                  <a:pt x="5880527" y="3790744"/>
                </a:lnTo>
                <a:lnTo>
                  <a:pt x="5881488" y="3789857"/>
                </a:lnTo>
                <a:lnTo>
                  <a:pt x="5879566" y="3789856"/>
                </a:lnTo>
                <a:lnTo>
                  <a:pt x="5621210" y="3551060"/>
                </a:lnTo>
                <a:close/>
                <a:moveTo>
                  <a:pt x="7804617" y="3541284"/>
                </a:moveTo>
                <a:lnTo>
                  <a:pt x="7804613" y="3553281"/>
                </a:lnTo>
                <a:lnTo>
                  <a:pt x="7560614" y="3778492"/>
                </a:lnTo>
                <a:lnTo>
                  <a:pt x="7517691" y="3778477"/>
                </a:lnTo>
                <a:lnTo>
                  <a:pt x="7539145" y="3798307"/>
                </a:lnTo>
                <a:lnTo>
                  <a:pt x="7538184" y="3799195"/>
                </a:lnTo>
                <a:lnTo>
                  <a:pt x="7540107" y="3799195"/>
                </a:lnTo>
                <a:lnTo>
                  <a:pt x="7803375" y="4042532"/>
                </a:lnTo>
                <a:lnTo>
                  <a:pt x="7803380" y="4030535"/>
                </a:lnTo>
                <a:lnTo>
                  <a:pt x="8047379" y="3805324"/>
                </a:lnTo>
                <a:lnTo>
                  <a:pt x="8090301" y="3805339"/>
                </a:lnTo>
                <a:lnTo>
                  <a:pt x="8068848" y="3785509"/>
                </a:lnTo>
                <a:lnTo>
                  <a:pt x="8069809" y="3784621"/>
                </a:lnTo>
                <a:lnTo>
                  <a:pt x="8067886" y="3784620"/>
                </a:lnTo>
                <a:close/>
                <a:moveTo>
                  <a:pt x="1234656" y="3546283"/>
                </a:moveTo>
                <a:lnTo>
                  <a:pt x="1231492" y="3549203"/>
                </a:lnTo>
                <a:lnTo>
                  <a:pt x="1229740" y="3547585"/>
                </a:lnTo>
                <a:lnTo>
                  <a:pt x="1229740" y="3550821"/>
                </a:lnTo>
                <a:lnTo>
                  <a:pt x="986454" y="3775373"/>
                </a:lnTo>
                <a:lnTo>
                  <a:pt x="943531" y="3775358"/>
                </a:lnTo>
                <a:lnTo>
                  <a:pt x="964986" y="3795188"/>
                </a:lnTo>
                <a:lnTo>
                  <a:pt x="964024" y="3796076"/>
                </a:lnTo>
                <a:lnTo>
                  <a:pt x="965947" y="3796076"/>
                </a:lnTo>
                <a:lnTo>
                  <a:pt x="1224304" y="4034872"/>
                </a:lnTo>
                <a:lnTo>
                  <a:pt x="1224302" y="4040715"/>
                </a:lnTo>
                <a:lnTo>
                  <a:pt x="1227466" y="4037794"/>
                </a:lnTo>
                <a:lnTo>
                  <a:pt x="1229217" y="4039412"/>
                </a:lnTo>
                <a:lnTo>
                  <a:pt x="1229217" y="4036177"/>
                </a:lnTo>
                <a:lnTo>
                  <a:pt x="1472502" y="3811625"/>
                </a:lnTo>
                <a:lnTo>
                  <a:pt x="1515424" y="3811639"/>
                </a:lnTo>
                <a:lnTo>
                  <a:pt x="1493970" y="3791810"/>
                </a:lnTo>
                <a:lnTo>
                  <a:pt x="1494932" y="3790922"/>
                </a:lnTo>
                <a:lnTo>
                  <a:pt x="1493009" y="3790921"/>
                </a:lnTo>
                <a:lnTo>
                  <a:pt x="1234654" y="3552125"/>
                </a:lnTo>
                <a:close/>
                <a:moveTo>
                  <a:pt x="3428693" y="3542335"/>
                </a:moveTo>
                <a:lnTo>
                  <a:pt x="3428671" y="3607416"/>
                </a:lnTo>
                <a:lnTo>
                  <a:pt x="3622463" y="3786535"/>
                </a:lnTo>
                <a:lnTo>
                  <a:pt x="3423277" y="3970383"/>
                </a:lnTo>
                <a:lnTo>
                  <a:pt x="3423253" y="4035465"/>
                </a:lnTo>
                <a:lnTo>
                  <a:pt x="3671455" y="3806375"/>
                </a:lnTo>
                <a:lnTo>
                  <a:pt x="3714378" y="3806389"/>
                </a:lnTo>
                <a:lnTo>
                  <a:pt x="3692925" y="3786560"/>
                </a:lnTo>
                <a:lnTo>
                  <a:pt x="3693886" y="3785672"/>
                </a:lnTo>
                <a:lnTo>
                  <a:pt x="3691963" y="3785671"/>
                </a:lnTo>
                <a:close/>
                <a:moveTo>
                  <a:pt x="11088488" y="3518486"/>
                </a:moveTo>
                <a:lnTo>
                  <a:pt x="11088487" y="3520935"/>
                </a:lnTo>
                <a:lnTo>
                  <a:pt x="10798070" y="3788990"/>
                </a:lnTo>
                <a:lnTo>
                  <a:pt x="10780657" y="3788985"/>
                </a:lnTo>
                <a:lnTo>
                  <a:pt x="10789361" y="3797029"/>
                </a:lnTo>
                <a:lnTo>
                  <a:pt x="10775639" y="3809693"/>
                </a:lnTo>
                <a:lnTo>
                  <a:pt x="10803073" y="3809704"/>
                </a:lnTo>
                <a:lnTo>
                  <a:pt x="11083030" y="4068464"/>
                </a:lnTo>
                <a:lnTo>
                  <a:pt x="11083031" y="4066014"/>
                </a:lnTo>
                <a:lnTo>
                  <a:pt x="11373449" y="3797959"/>
                </a:lnTo>
                <a:lnTo>
                  <a:pt x="11390862" y="3797965"/>
                </a:lnTo>
                <a:lnTo>
                  <a:pt x="11382158" y="3789920"/>
                </a:lnTo>
                <a:lnTo>
                  <a:pt x="11395879" y="3777256"/>
                </a:lnTo>
                <a:lnTo>
                  <a:pt x="11368446" y="3777247"/>
                </a:lnTo>
                <a:close/>
                <a:moveTo>
                  <a:pt x="6712565" y="3519537"/>
                </a:moveTo>
                <a:lnTo>
                  <a:pt x="6712563" y="3521986"/>
                </a:lnTo>
                <a:lnTo>
                  <a:pt x="6422146" y="3790041"/>
                </a:lnTo>
                <a:lnTo>
                  <a:pt x="6404734" y="3790035"/>
                </a:lnTo>
                <a:lnTo>
                  <a:pt x="6413438" y="3798080"/>
                </a:lnTo>
                <a:lnTo>
                  <a:pt x="6399716" y="3810744"/>
                </a:lnTo>
                <a:lnTo>
                  <a:pt x="6427150" y="3810754"/>
                </a:lnTo>
                <a:lnTo>
                  <a:pt x="6707106" y="4069515"/>
                </a:lnTo>
                <a:lnTo>
                  <a:pt x="6707107" y="4067065"/>
                </a:lnTo>
                <a:lnTo>
                  <a:pt x="6997525" y="3799009"/>
                </a:lnTo>
                <a:lnTo>
                  <a:pt x="7014938" y="3799015"/>
                </a:lnTo>
                <a:lnTo>
                  <a:pt x="7006235" y="3790971"/>
                </a:lnTo>
                <a:lnTo>
                  <a:pt x="7019954" y="3778307"/>
                </a:lnTo>
                <a:lnTo>
                  <a:pt x="6992523" y="3778297"/>
                </a:lnTo>
                <a:close/>
                <a:moveTo>
                  <a:pt x="8900886" y="3514302"/>
                </a:moveTo>
                <a:lnTo>
                  <a:pt x="8900886" y="3516750"/>
                </a:lnTo>
                <a:lnTo>
                  <a:pt x="8610467" y="3784806"/>
                </a:lnTo>
                <a:lnTo>
                  <a:pt x="8593054" y="3784800"/>
                </a:lnTo>
                <a:lnTo>
                  <a:pt x="8601759" y="3792845"/>
                </a:lnTo>
                <a:lnTo>
                  <a:pt x="8588037" y="3805510"/>
                </a:lnTo>
                <a:lnTo>
                  <a:pt x="8615470" y="3805518"/>
                </a:lnTo>
                <a:lnTo>
                  <a:pt x="8895427" y="4064279"/>
                </a:lnTo>
                <a:lnTo>
                  <a:pt x="8895428" y="4061830"/>
                </a:lnTo>
                <a:lnTo>
                  <a:pt x="9185846" y="3793774"/>
                </a:lnTo>
                <a:lnTo>
                  <a:pt x="9203259" y="3793780"/>
                </a:lnTo>
                <a:lnTo>
                  <a:pt x="9194556" y="3785736"/>
                </a:lnTo>
                <a:lnTo>
                  <a:pt x="9208276" y="3773071"/>
                </a:lnTo>
                <a:lnTo>
                  <a:pt x="9180844" y="3773062"/>
                </a:lnTo>
                <a:close/>
                <a:moveTo>
                  <a:pt x="2326008" y="3520602"/>
                </a:moveTo>
                <a:lnTo>
                  <a:pt x="2326007" y="3523051"/>
                </a:lnTo>
                <a:lnTo>
                  <a:pt x="2035590" y="3791106"/>
                </a:lnTo>
                <a:lnTo>
                  <a:pt x="2018177" y="3791101"/>
                </a:lnTo>
                <a:lnTo>
                  <a:pt x="2026881" y="3799145"/>
                </a:lnTo>
                <a:lnTo>
                  <a:pt x="2013159" y="3811809"/>
                </a:lnTo>
                <a:lnTo>
                  <a:pt x="2040593" y="3811820"/>
                </a:lnTo>
                <a:lnTo>
                  <a:pt x="2320549" y="4070580"/>
                </a:lnTo>
                <a:lnTo>
                  <a:pt x="2320551" y="4068130"/>
                </a:lnTo>
                <a:lnTo>
                  <a:pt x="2610970" y="3800075"/>
                </a:lnTo>
                <a:lnTo>
                  <a:pt x="2628382" y="3800081"/>
                </a:lnTo>
                <a:lnTo>
                  <a:pt x="2619678" y="3792037"/>
                </a:lnTo>
                <a:lnTo>
                  <a:pt x="2633399" y="3779372"/>
                </a:lnTo>
                <a:lnTo>
                  <a:pt x="2605966" y="3779363"/>
                </a:lnTo>
                <a:close/>
                <a:moveTo>
                  <a:pt x="4524962" y="3515353"/>
                </a:moveTo>
                <a:lnTo>
                  <a:pt x="4524962" y="3517801"/>
                </a:lnTo>
                <a:lnTo>
                  <a:pt x="4234544" y="3785857"/>
                </a:lnTo>
                <a:lnTo>
                  <a:pt x="4217131" y="3785851"/>
                </a:lnTo>
                <a:lnTo>
                  <a:pt x="4225835" y="3793895"/>
                </a:lnTo>
                <a:lnTo>
                  <a:pt x="4212114" y="3806560"/>
                </a:lnTo>
                <a:lnTo>
                  <a:pt x="4239547" y="3806569"/>
                </a:lnTo>
                <a:lnTo>
                  <a:pt x="4519504" y="4065330"/>
                </a:lnTo>
                <a:lnTo>
                  <a:pt x="4519505" y="4062881"/>
                </a:lnTo>
                <a:lnTo>
                  <a:pt x="4809923" y="3794825"/>
                </a:lnTo>
                <a:lnTo>
                  <a:pt x="4827336" y="3794831"/>
                </a:lnTo>
                <a:lnTo>
                  <a:pt x="4818632" y="3786786"/>
                </a:lnTo>
                <a:lnTo>
                  <a:pt x="4832352" y="3774122"/>
                </a:lnTo>
                <a:lnTo>
                  <a:pt x="4804920" y="3774113"/>
                </a:lnTo>
                <a:close/>
                <a:moveTo>
                  <a:pt x="138406" y="3516418"/>
                </a:moveTo>
                <a:lnTo>
                  <a:pt x="138405" y="3518866"/>
                </a:lnTo>
                <a:lnTo>
                  <a:pt x="5042" y="3641960"/>
                </a:lnTo>
                <a:lnTo>
                  <a:pt x="5132" y="3706939"/>
                </a:lnTo>
                <a:lnTo>
                  <a:pt x="138383" y="3583948"/>
                </a:lnTo>
                <a:lnTo>
                  <a:pt x="138383" y="3581500"/>
                </a:lnTo>
                <a:lnTo>
                  <a:pt x="361613" y="3787829"/>
                </a:lnTo>
                <a:lnTo>
                  <a:pt x="132970" y="3998865"/>
                </a:lnTo>
                <a:lnTo>
                  <a:pt x="132970" y="4001314"/>
                </a:lnTo>
                <a:lnTo>
                  <a:pt x="5377" y="3883381"/>
                </a:lnTo>
                <a:lnTo>
                  <a:pt x="5468" y="3948568"/>
                </a:lnTo>
                <a:lnTo>
                  <a:pt x="132947" y="4066396"/>
                </a:lnTo>
                <a:lnTo>
                  <a:pt x="132948" y="4063946"/>
                </a:lnTo>
                <a:lnTo>
                  <a:pt x="423367" y="3795891"/>
                </a:lnTo>
                <a:lnTo>
                  <a:pt x="440779" y="3795896"/>
                </a:lnTo>
                <a:lnTo>
                  <a:pt x="432075" y="3787852"/>
                </a:lnTo>
                <a:lnTo>
                  <a:pt x="445796" y="3775188"/>
                </a:lnTo>
                <a:lnTo>
                  <a:pt x="418363" y="3775178"/>
                </a:lnTo>
                <a:close/>
                <a:moveTo>
                  <a:pt x="9993990" y="3494842"/>
                </a:moveTo>
                <a:lnTo>
                  <a:pt x="10313015" y="3789713"/>
                </a:lnTo>
                <a:lnTo>
                  <a:pt x="9989927" y="4087923"/>
                </a:lnTo>
                <a:lnTo>
                  <a:pt x="9670902" y="3793052"/>
                </a:lnTo>
                <a:close/>
                <a:moveTo>
                  <a:pt x="7808835" y="3492921"/>
                </a:moveTo>
                <a:lnTo>
                  <a:pt x="8125411" y="3785529"/>
                </a:lnTo>
                <a:lnTo>
                  <a:pt x="7799159" y="4086659"/>
                </a:lnTo>
                <a:lnTo>
                  <a:pt x="7799158" y="4090895"/>
                </a:lnTo>
                <a:lnTo>
                  <a:pt x="7482581" y="3798287"/>
                </a:lnTo>
                <a:lnTo>
                  <a:pt x="7808833" y="3497157"/>
                </a:lnTo>
                <a:close/>
                <a:moveTo>
                  <a:pt x="5618066" y="3495892"/>
                </a:moveTo>
                <a:lnTo>
                  <a:pt x="5937091" y="3790764"/>
                </a:lnTo>
                <a:lnTo>
                  <a:pt x="5614004" y="4088974"/>
                </a:lnTo>
                <a:lnTo>
                  <a:pt x="5294978" y="3794103"/>
                </a:lnTo>
                <a:close/>
                <a:moveTo>
                  <a:pt x="1231510" y="3496958"/>
                </a:moveTo>
                <a:lnTo>
                  <a:pt x="1550534" y="3791829"/>
                </a:lnTo>
                <a:lnTo>
                  <a:pt x="1227447" y="4090039"/>
                </a:lnTo>
                <a:lnTo>
                  <a:pt x="908422" y="3795168"/>
                </a:lnTo>
                <a:close/>
                <a:moveTo>
                  <a:pt x="11088508" y="3466242"/>
                </a:moveTo>
                <a:lnTo>
                  <a:pt x="11438722" y="3789940"/>
                </a:lnTo>
                <a:lnTo>
                  <a:pt x="11083012" y="4118260"/>
                </a:lnTo>
                <a:lnTo>
                  <a:pt x="11083011" y="4120708"/>
                </a:lnTo>
                <a:lnTo>
                  <a:pt x="10732796" y="3797009"/>
                </a:lnTo>
                <a:lnTo>
                  <a:pt x="11088507" y="3468690"/>
                </a:lnTo>
                <a:close/>
                <a:moveTo>
                  <a:pt x="6712584" y="3467293"/>
                </a:moveTo>
                <a:lnTo>
                  <a:pt x="7062799" y="3790991"/>
                </a:lnTo>
                <a:lnTo>
                  <a:pt x="6707088" y="4119311"/>
                </a:lnTo>
                <a:lnTo>
                  <a:pt x="6707087" y="4121759"/>
                </a:lnTo>
                <a:lnTo>
                  <a:pt x="6356873" y="3798060"/>
                </a:lnTo>
                <a:lnTo>
                  <a:pt x="6712583" y="3469741"/>
                </a:lnTo>
                <a:close/>
                <a:moveTo>
                  <a:pt x="8900905" y="3462058"/>
                </a:moveTo>
                <a:lnTo>
                  <a:pt x="9251120" y="3785755"/>
                </a:lnTo>
                <a:lnTo>
                  <a:pt x="8895409" y="4114076"/>
                </a:lnTo>
                <a:lnTo>
                  <a:pt x="8895408" y="4116523"/>
                </a:lnTo>
                <a:lnTo>
                  <a:pt x="8545193" y="3792825"/>
                </a:lnTo>
                <a:lnTo>
                  <a:pt x="8900904" y="3464505"/>
                </a:lnTo>
                <a:close/>
                <a:moveTo>
                  <a:pt x="2326027" y="3468359"/>
                </a:moveTo>
                <a:lnTo>
                  <a:pt x="2676242" y="3792056"/>
                </a:lnTo>
                <a:lnTo>
                  <a:pt x="2320531" y="4120377"/>
                </a:lnTo>
                <a:lnTo>
                  <a:pt x="2320531" y="4122824"/>
                </a:lnTo>
                <a:lnTo>
                  <a:pt x="1970316" y="3799125"/>
                </a:lnTo>
                <a:lnTo>
                  <a:pt x="2326027" y="3470806"/>
                </a:lnTo>
                <a:close/>
                <a:moveTo>
                  <a:pt x="4524981" y="3463108"/>
                </a:moveTo>
                <a:lnTo>
                  <a:pt x="4875196" y="3786806"/>
                </a:lnTo>
                <a:lnTo>
                  <a:pt x="4519486" y="4115126"/>
                </a:lnTo>
                <a:lnTo>
                  <a:pt x="4519485" y="4117574"/>
                </a:lnTo>
                <a:lnTo>
                  <a:pt x="4169270" y="3793876"/>
                </a:lnTo>
                <a:lnTo>
                  <a:pt x="4524981" y="3465556"/>
                </a:lnTo>
                <a:close/>
                <a:moveTo>
                  <a:pt x="10529253" y="3395838"/>
                </a:moveTo>
                <a:lnTo>
                  <a:pt x="10556725" y="3422910"/>
                </a:lnTo>
                <a:lnTo>
                  <a:pt x="10529234" y="3449963"/>
                </a:lnTo>
                <a:lnTo>
                  <a:pt x="10501763" y="3422891"/>
                </a:lnTo>
                <a:close/>
                <a:moveTo>
                  <a:pt x="6153329" y="3396888"/>
                </a:moveTo>
                <a:lnTo>
                  <a:pt x="6180801" y="3423961"/>
                </a:lnTo>
                <a:lnTo>
                  <a:pt x="6153311" y="3451013"/>
                </a:lnTo>
                <a:lnTo>
                  <a:pt x="6125839" y="3423942"/>
                </a:lnTo>
                <a:close/>
                <a:moveTo>
                  <a:pt x="11647814" y="3388594"/>
                </a:moveTo>
                <a:lnTo>
                  <a:pt x="11675286" y="3415665"/>
                </a:lnTo>
                <a:lnTo>
                  <a:pt x="11647794" y="3442718"/>
                </a:lnTo>
                <a:lnTo>
                  <a:pt x="11620324" y="3415646"/>
                </a:lnTo>
                <a:close/>
                <a:moveTo>
                  <a:pt x="8341651" y="3391653"/>
                </a:moveTo>
                <a:lnTo>
                  <a:pt x="8369122" y="3418726"/>
                </a:lnTo>
                <a:lnTo>
                  <a:pt x="8341631" y="3445778"/>
                </a:lnTo>
                <a:lnTo>
                  <a:pt x="8314160" y="3418707"/>
                </a:lnTo>
                <a:close/>
                <a:moveTo>
                  <a:pt x="1766773" y="3397954"/>
                </a:moveTo>
                <a:lnTo>
                  <a:pt x="1794245" y="3425027"/>
                </a:lnTo>
                <a:lnTo>
                  <a:pt x="1766754" y="3452079"/>
                </a:lnTo>
                <a:lnTo>
                  <a:pt x="1739283" y="3425007"/>
                </a:lnTo>
                <a:close/>
                <a:moveTo>
                  <a:pt x="7271891" y="3389645"/>
                </a:moveTo>
                <a:lnTo>
                  <a:pt x="7299362" y="3416715"/>
                </a:lnTo>
                <a:lnTo>
                  <a:pt x="7271871" y="3443769"/>
                </a:lnTo>
                <a:lnTo>
                  <a:pt x="7244400" y="3416697"/>
                </a:lnTo>
                <a:close/>
                <a:moveTo>
                  <a:pt x="3965728" y="3392703"/>
                </a:moveTo>
                <a:lnTo>
                  <a:pt x="3993198" y="3419777"/>
                </a:lnTo>
                <a:lnTo>
                  <a:pt x="3965708" y="3446829"/>
                </a:lnTo>
                <a:lnTo>
                  <a:pt x="3938236" y="3419757"/>
                </a:lnTo>
                <a:close/>
                <a:moveTo>
                  <a:pt x="9460211" y="3384410"/>
                </a:moveTo>
                <a:lnTo>
                  <a:pt x="9487683" y="3411482"/>
                </a:lnTo>
                <a:lnTo>
                  <a:pt x="9460192" y="3438534"/>
                </a:lnTo>
                <a:lnTo>
                  <a:pt x="9432721" y="3411463"/>
                </a:lnTo>
                <a:close/>
                <a:moveTo>
                  <a:pt x="2885334" y="3390710"/>
                </a:moveTo>
                <a:lnTo>
                  <a:pt x="2912806" y="3417781"/>
                </a:lnTo>
                <a:lnTo>
                  <a:pt x="2885314" y="3444834"/>
                </a:lnTo>
                <a:lnTo>
                  <a:pt x="2857844" y="3417763"/>
                </a:lnTo>
                <a:close/>
                <a:moveTo>
                  <a:pt x="5084288" y="3385460"/>
                </a:moveTo>
                <a:lnTo>
                  <a:pt x="5111759" y="3412532"/>
                </a:lnTo>
                <a:lnTo>
                  <a:pt x="5084268" y="3439584"/>
                </a:lnTo>
                <a:lnTo>
                  <a:pt x="5056797" y="3412513"/>
                </a:lnTo>
                <a:close/>
                <a:moveTo>
                  <a:pt x="697731" y="3386525"/>
                </a:moveTo>
                <a:lnTo>
                  <a:pt x="725203" y="3413597"/>
                </a:lnTo>
                <a:lnTo>
                  <a:pt x="697711" y="3440650"/>
                </a:lnTo>
                <a:lnTo>
                  <a:pt x="670241" y="3413579"/>
                </a:lnTo>
                <a:close/>
                <a:moveTo>
                  <a:pt x="10964174" y="3349599"/>
                </a:moveTo>
                <a:lnTo>
                  <a:pt x="10887371" y="3425178"/>
                </a:lnTo>
                <a:lnTo>
                  <a:pt x="10964119" y="3500811"/>
                </a:lnTo>
                <a:lnTo>
                  <a:pt x="11040921" y="3425231"/>
                </a:lnTo>
                <a:close/>
                <a:moveTo>
                  <a:pt x="10090463" y="3347145"/>
                </a:moveTo>
                <a:lnTo>
                  <a:pt x="10013661" y="3422724"/>
                </a:lnTo>
                <a:lnTo>
                  <a:pt x="10090410" y="3498357"/>
                </a:lnTo>
                <a:lnTo>
                  <a:pt x="10167211" y="3422777"/>
                </a:lnTo>
                <a:close/>
                <a:moveTo>
                  <a:pt x="6588250" y="3350650"/>
                </a:moveTo>
                <a:lnTo>
                  <a:pt x="6511448" y="3426229"/>
                </a:lnTo>
                <a:lnTo>
                  <a:pt x="6588195" y="3501861"/>
                </a:lnTo>
                <a:lnTo>
                  <a:pt x="6664997" y="3426281"/>
                </a:lnTo>
                <a:close/>
                <a:moveTo>
                  <a:pt x="8776570" y="3345414"/>
                </a:moveTo>
                <a:lnTo>
                  <a:pt x="8699768" y="3420994"/>
                </a:lnTo>
                <a:lnTo>
                  <a:pt x="8776517" y="3496626"/>
                </a:lnTo>
                <a:lnTo>
                  <a:pt x="8853319" y="3421046"/>
                </a:lnTo>
                <a:close/>
                <a:moveTo>
                  <a:pt x="12086641" y="3340200"/>
                </a:moveTo>
                <a:lnTo>
                  <a:pt x="12009838" y="3415779"/>
                </a:lnTo>
                <a:lnTo>
                  <a:pt x="12086588" y="3491412"/>
                </a:lnTo>
                <a:lnTo>
                  <a:pt x="12163389" y="3415832"/>
                </a:lnTo>
                <a:close/>
                <a:moveTo>
                  <a:pt x="5714539" y="3348196"/>
                </a:moveTo>
                <a:lnTo>
                  <a:pt x="5637738" y="3423775"/>
                </a:lnTo>
                <a:lnTo>
                  <a:pt x="5714486" y="3499407"/>
                </a:lnTo>
                <a:lnTo>
                  <a:pt x="5791287" y="3423828"/>
                </a:lnTo>
                <a:close/>
                <a:moveTo>
                  <a:pt x="2201693" y="3351716"/>
                </a:moveTo>
                <a:lnTo>
                  <a:pt x="2124891" y="3427294"/>
                </a:lnTo>
                <a:lnTo>
                  <a:pt x="2201639" y="3502927"/>
                </a:lnTo>
                <a:lnTo>
                  <a:pt x="2278441" y="3427347"/>
                </a:lnTo>
                <a:close/>
                <a:moveTo>
                  <a:pt x="7902858" y="3342960"/>
                </a:moveTo>
                <a:lnTo>
                  <a:pt x="7826057" y="3418540"/>
                </a:lnTo>
                <a:lnTo>
                  <a:pt x="7902805" y="3494172"/>
                </a:lnTo>
                <a:lnTo>
                  <a:pt x="7979608" y="3418593"/>
                </a:lnTo>
                <a:close/>
                <a:moveTo>
                  <a:pt x="11212929" y="3337746"/>
                </a:moveTo>
                <a:lnTo>
                  <a:pt x="11136126" y="3413325"/>
                </a:lnTo>
                <a:lnTo>
                  <a:pt x="11212875" y="3488957"/>
                </a:lnTo>
                <a:lnTo>
                  <a:pt x="11289677" y="3413377"/>
                </a:lnTo>
                <a:close/>
                <a:moveTo>
                  <a:pt x="4400646" y="3346464"/>
                </a:moveTo>
                <a:lnTo>
                  <a:pt x="4323845" y="3422045"/>
                </a:lnTo>
                <a:lnTo>
                  <a:pt x="4400594" y="3497677"/>
                </a:lnTo>
                <a:lnTo>
                  <a:pt x="4477396" y="3422097"/>
                </a:lnTo>
                <a:close/>
                <a:moveTo>
                  <a:pt x="7710717" y="3341251"/>
                </a:moveTo>
                <a:lnTo>
                  <a:pt x="7633915" y="3416830"/>
                </a:lnTo>
                <a:lnTo>
                  <a:pt x="7710664" y="3492462"/>
                </a:lnTo>
                <a:lnTo>
                  <a:pt x="7787466" y="3416882"/>
                </a:lnTo>
                <a:close/>
                <a:moveTo>
                  <a:pt x="1327983" y="3349262"/>
                </a:moveTo>
                <a:lnTo>
                  <a:pt x="1251181" y="3424840"/>
                </a:lnTo>
                <a:lnTo>
                  <a:pt x="1327929" y="3500473"/>
                </a:lnTo>
                <a:lnTo>
                  <a:pt x="1404731" y="3424894"/>
                </a:lnTo>
                <a:close/>
                <a:moveTo>
                  <a:pt x="10529275" y="3336223"/>
                </a:moveTo>
                <a:lnTo>
                  <a:pt x="10439036" y="3425025"/>
                </a:lnTo>
                <a:lnTo>
                  <a:pt x="10529212" y="3513890"/>
                </a:lnTo>
                <a:lnTo>
                  <a:pt x="10619450" y="3425086"/>
                </a:lnTo>
                <a:close/>
                <a:moveTo>
                  <a:pt x="9899037" y="3336015"/>
                </a:moveTo>
                <a:lnTo>
                  <a:pt x="9822235" y="3411595"/>
                </a:lnTo>
                <a:lnTo>
                  <a:pt x="9898984" y="3487227"/>
                </a:lnTo>
                <a:lnTo>
                  <a:pt x="9975786" y="3411648"/>
                </a:lnTo>
                <a:close/>
                <a:moveTo>
                  <a:pt x="3526935" y="3344010"/>
                </a:moveTo>
                <a:lnTo>
                  <a:pt x="3450134" y="3419591"/>
                </a:lnTo>
                <a:lnTo>
                  <a:pt x="3526881" y="3495223"/>
                </a:lnTo>
                <a:lnTo>
                  <a:pt x="3603684" y="3419644"/>
                </a:lnTo>
                <a:close/>
                <a:moveTo>
                  <a:pt x="6837005" y="3338796"/>
                </a:moveTo>
                <a:lnTo>
                  <a:pt x="6760203" y="3414376"/>
                </a:lnTo>
                <a:lnTo>
                  <a:pt x="6836951" y="3490008"/>
                </a:lnTo>
                <a:lnTo>
                  <a:pt x="6913754" y="3414428"/>
                </a:lnTo>
                <a:close/>
                <a:moveTo>
                  <a:pt x="14090" y="3347530"/>
                </a:moveTo>
                <a:lnTo>
                  <a:pt x="4645" y="3356825"/>
                </a:lnTo>
                <a:lnTo>
                  <a:pt x="4830" y="3489670"/>
                </a:lnTo>
                <a:lnTo>
                  <a:pt x="14036" y="3498742"/>
                </a:lnTo>
                <a:lnTo>
                  <a:pt x="90839" y="3423162"/>
                </a:lnTo>
                <a:close/>
                <a:moveTo>
                  <a:pt x="3324160" y="3342316"/>
                </a:moveTo>
                <a:lnTo>
                  <a:pt x="3247358" y="3417896"/>
                </a:lnTo>
                <a:lnTo>
                  <a:pt x="3324107" y="3493528"/>
                </a:lnTo>
                <a:lnTo>
                  <a:pt x="3400909" y="3417947"/>
                </a:lnTo>
                <a:close/>
                <a:moveTo>
                  <a:pt x="9025326" y="3333560"/>
                </a:moveTo>
                <a:lnTo>
                  <a:pt x="8948523" y="3409140"/>
                </a:lnTo>
                <a:lnTo>
                  <a:pt x="9025273" y="3484773"/>
                </a:lnTo>
                <a:lnTo>
                  <a:pt x="9102074" y="3409193"/>
                </a:lnTo>
                <a:close/>
                <a:moveTo>
                  <a:pt x="6153351" y="3337274"/>
                </a:moveTo>
                <a:lnTo>
                  <a:pt x="6063112" y="3426075"/>
                </a:lnTo>
                <a:lnTo>
                  <a:pt x="6153289" y="3514941"/>
                </a:lnTo>
                <a:lnTo>
                  <a:pt x="6243527" y="3426137"/>
                </a:lnTo>
                <a:close/>
                <a:moveTo>
                  <a:pt x="5523114" y="3337066"/>
                </a:moveTo>
                <a:lnTo>
                  <a:pt x="5446312" y="3412645"/>
                </a:lnTo>
                <a:lnTo>
                  <a:pt x="5523061" y="3488278"/>
                </a:lnTo>
                <a:lnTo>
                  <a:pt x="5599863" y="3412699"/>
                </a:lnTo>
                <a:close/>
                <a:moveTo>
                  <a:pt x="8341672" y="3332040"/>
                </a:moveTo>
                <a:lnTo>
                  <a:pt x="8251433" y="3420842"/>
                </a:lnTo>
                <a:lnTo>
                  <a:pt x="8341609" y="3509706"/>
                </a:lnTo>
                <a:lnTo>
                  <a:pt x="8431847" y="3420903"/>
                </a:lnTo>
                <a:close/>
                <a:moveTo>
                  <a:pt x="2450449" y="3339862"/>
                </a:moveTo>
                <a:lnTo>
                  <a:pt x="2373646" y="3415442"/>
                </a:lnTo>
                <a:lnTo>
                  <a:pt x="2450394" y="3491074"/>
                </a:lnTo>
                <a:lnTo>
                  <a:pt x="2527197" y="3415494"/>
                </a:lnTo>
                <a:close/>
                <a:moveTo>
                  <a:pt x="4649403" y="3334611"/>
                </a:moveTo>
                <a:lnTo>
                  <a:pt x="4572600" y="3410191"/>
                </a:lnTo>
                <a:lnTo>
                  <a:pt x="4649349" y="3485824"/>
                </a:lnTo>
                <a:lnTo>
                  <a:pt x="4726151" y="3410243"/>
                </a:lnTo>
                <a:close/>
                <a:moveTo>
                  <a:pt x="11647836" y="3324667"/>
                </a:moveTo>
                <a:lnTo>
                  <a:pt x="11557598" y="3413470"/>
                </a:lnTo>
                <a:lnTo>
                  <a:pt x="11647773" y="3502333"/>
                </a:lnTo>
                <a:lnTo>
                  <a:pt x="11738012" y="3413531"/>
                </a:lnTo>
                <a:close/>
                <a:moveTo>
                  <a:pt x="1766795" y="3338340"/>
                </a:moveTo>
                <a:lnTo>
                  <a:pt x="1676556" y="3427141"/>
                </a:lnTo>
                <a:lnTo>
                  <a:pt x="1766732" y="3516006"/>
                </a:lnTo>
                <a:lnTo>
                  <a:pt x="1856970" y="3427203"/>
                </a:lnTo>
                <a:close/>
                <a:moveTo>
                  <a:pt x="1136557" y="3338132"/>
                </a:moveTo>
                <a:lnTo>
                  <a:pt x="1059755" y="3413711"/>
                </a:lnTo>
                <a:lnTo>
                  <a:pt x="1136503" y="3489343"/>
                </a:lnTo>
                <a:lnTo>
                  <a:pt x="1213306" y="3413764"/>
                </a:lnTo>
                <a:close/>
                <a:moveTo>
                  <a:pt x="3965749" y="3333090"/>
                </a:moveTo>
                <a:lnTo>
                  <a:pt x="3875510" y="3421892"/>
                </a:lnTo>
                <a:lnTo>
                  <a:pt x="3965686" y="3510756"/>
                </a:lnTo>
                <a:lnTo>
                  <a:pt x="4055924" y="3421954"/>
                </a:lnTo>
                <a:close/>
                <a:moveTo>
                  <a:pt x="262846" y="3335677"/>
                </a:moveTo>
                <a:lnTo>
                  <a:pt x="186043" y="3411257"/>
                </a:lnTo>
                <a:lnTo>
                  <a:pt x="262793" y="3486889"/>
                </a:lnTo>
                <a:lnTo>
                  <a:pt x="339594" y="3411309"/>
                </a:lnTo>
                <a:close/>
                <a:moveTo>
                  <a:pt x="7271913" y="3325717"/>
                </a:moveTo>
                <a:lnTo>
                  <a:pt x="7181675" y="3414520"/>
                </a:lnTo>
                <a:lnTo>
                  <a:pt x="7271850" y="3503384"/>
                </a:lnTo>
                <a:lnTo>
                  <a:pt x="7362089" y="3414582"/>
                </a:lnTo>
                <a:close/>
                <a:moveTo>
                  <a:pt x="9460233" y="3320481"/>
                </a:moveTo>
                <a:lnTo>
                  <a:pt x="9369996" y="3409285"/>
                </a:lnTo>
                <a:lnTo>
                  <a:pt x="9460170" y="3498149"/>
                </a:lnTo>
                <a:lnTo>
                  <a:pt x="9550409" y="3409347"/>
                </a:lnTo>
                <a:close/>
                <a:moveTo>
                  <a:pt x="2885356" y="3326783"/>
                </a:moveTo>
                <a:lnTo>
                  <a:pt x="2795118" y="3415586"/>
                </a:lnTo>
                <a:lnTo>
                  <a:pt x="2885293" y="3504449"/>
                </a:lnTo>
                <a:lnTo>
                  <a:pt x="2975532" y="3415647"/>
                </a:lnTo>
                <a:close/>
                <a:moveTo>
                  <a:pt x="10964186" y="3313889"/>
                </a:moveTo>
                <a:lnTo>
                  <a:pt x="11077184" y="3425243"/>
                </a:lnTo>
                <a:lnTo>
                  <a:pt x="10964107" y="3536522"/>
                </a:lnTo>
                <a:lnTo>
                  <a:pt x="10851109" y="3425166"/>
                </a:lnTo>
                <a:close/>
                <a:moveTo>
                  <a:pt x="5084310" y="3321532"/>
                </a:moveTo>
                <a:lnTo>
                  <a:pt x="4994072" y="3410336"/>
                </a:lnTo>
                <a:lnTo>
                  <a:pt x="5084247" y="3499199"/>
                </a:lnTo>
                <a:lnTo>
                  <a:pt x="5174486" y="3410397"/>
                </a:lnTo>
                <a:close/>
                <a:moveTo>
                  <a:pt x="6588263" y="3314940"/>
                </a:moveTo>
                <a:lnTo>
                  <a:pt x="6701259" y="3426294"/>
                </a:lnTo>
                <a:lnTo>
                  <a:pt x="6588183" y="3537572"/>
                </a:lnTo>
                <a:lnTo>
                  <a:pt x="6475186" y="3426217"/>
                </a:lnTo>
                <a:close/>
                <a:moveTo>
                  <a:pt x="697753" y="3322598"/>
                </a:moveTo>
                <a:lnTo>
                  <a:pt x="607516" y="3411402"/>
                </a:lnTo>
                <a:lnTo>
                  <a:pt x="697690" y="3500265"/>
                </a:lnTo>
                <a:lnTo>
                  <a:pt x="787929" y="3411463"/>
                </a:lnTo>
                <a:close/>
                <a:moveTo>
                  <a:pt x="8776583" y="3309704"/>
                </a:moveTo>
                <a:lnTo>
                  <a:pt x="8889581" y="3421059"/>
                </a:lnTo>
                <a:lnTo>
                  <a:pt x="8776504" y="3532337"/>
                </a:lnTo>
                <a:lnTo>
                  <a:pt x="8663506" y="3420982"/>
                </a:lnTo>
                <a:close/>
                <a:moveTo>
                  <a:pt x="2201706" y="3316005"/>
                </a:moveTo>
                <a:lnTo>
                  <a:pt x="2314703" y="3427359"/>
                </a:lnTo>
                <a:lnTo>
                  <a:pt x="2201627" y="3538638"/>
                </a:lnTo>
                <a:lnTo>
                  <a:pt x="2088629" y="3427282"/>
                </a:lnTo>
                <a:close/>
                <a:moveTo>
                  <a:pt x="11212941" y="3302035"/>
                </a:moveTo>
                <a:lnTo>
                  <a:pt x="11325939" y="3413390"/>
                </a:lnTo>
                <a:lnTo>
                  <a:pt x="11212862" y="3524667"/>
                </a:lnTo>
                <a:lnTo>
                  <a:pt x="11099863" y="3413313"/>
                </a:lnTo>
                <a:close/>
                <a:moveTo>
                  <a:pt x="4400660" y="3310755"/>
                </a:moveTo>
                <a:lnTo>
                  <a:pt x="4513658" y="3422110"/>
                </a:lnTo>
                <a:lnTo>
                  <a:pt x="4400581" y="3533388"/>
                </a:lnTo>
                <a:lnTo>
                  <a:pt x="4287583" y="3422032"/>
                </a:lnTo>
                <a:close/>
                <a:moveTo>
                  <a:pt x="7710730" y="3305540"/>
                </a:moveTo>
                <a:lnTo>
                  <a:pt x="7804668" y="3398112"/>
                </a:lnTo>
                <a:lnTo>
                  <a:pt x="7804666" y="3403894"/>
                </a:lnTo>
                <a:lnTo>
                  <a:pt x="7807602" y="3401004"/>
                </a:lnTo>
                <a:lnTo>
                  <a:pt x="7808867" y="3402250"/>
                </a:lnTo>
                <a:lnTo>
                  <a:pt x="7808868" y="3399758"/>
                </a:lnTo>
                <a:lnTo>
                  <a:pt x="7902871" y="3307249"/>
                </a:lnTo>
                <a:lnTo>
                  <a:pt x="8015869" y="3418605"/>
                </a:lnTo>
                <a:lnTo>
                  <a:pt x="7902793" y="3529883"/>
                </a:lnTo>
                <a:lnTo>
                  <a:pt x="7808855" y="3437309"/>
                </a:lnTo>
                <a:lnTo>
                  <a:pt x="7808857" y="3431529"/>
                </a:lnTo>
                <a:lnTo>
                  <a:pt x="7805921" y="3434418"/>
                </a:lnTo>
                <a:lnTo>
                  <a:pt x="7804655" y="3433171"/>
                </a:lnTo>
                <a:lnTo>
                  <a:pt x="7804653" y="3435665"/>
                </a:lnTo>
                <a:lnTo>
                  <a:pt x="7710649" y="3528173"/>
                </a:lnTo>
                <a:lnTo>
                  <a:pt x="7597653" y="3416817"/>
                </a:lnTo>
                <a:close/>
                <a:moveTo>
                  <a:pt x="9899050" y="3300306"/>
                </a:moveTo>
                <a:lnTo>
                  <a:pt x="9992275" y="3392173"/>
                </a:lnTo>
                <a:lnTo>
                  <a:pt x="9992269" y="3408079"/>
                </a:lnTo>
                <a:lnTo>
                  <a:pt x="10090475" y="3311435"/>
                </a:lnTo>
                <a:lnTo>
                  <a:pt x="10203472" y="3422790"/>
                </a:lnTo>
                <a:lnTo>
                  <a:pt x="10090397" y="3534067"/>
                </a:lnTo>
                <a:lnTo>
                  <a:pt x="9997172" y="3442197"/>
                </a:lnTo>
                <a:lnTo>
                  <a:pt x="9997178" y="3426293"/>
                </a:lnTo>
                <a:lnTo>
                  <a:pt x="9898971" y="3522938"/>
                </a:lnTo>
                <a:lnTo>
                  <a:pt x="9785973" y="3411582"/>
                </a:lnTo>
                <a:close/>
                <a:moveTo>
                  <a:pt x="6837018" y="3303086"/>
                </a:moveTo>
                <a:lnTo>
                  <a:pt x="6950016" y="3414441"/>
                </a:lnTo>
                <a:lnTo>
                  <a:pt x="6836939" y="3525718"/>
                </a:lnTo>
                <a:lnTo>
                  <a:pt x="6723940" y="3414363"/>
                </a:lnTo>
                <a:close/>
                <a:moveTo>
                  <a:pt x="9025338" y="3297850"/>
                </a:moveTo>
                <a:lnTo>
                  <a:pt x="9138336" y="3409205"/>
                </a:lnTo>
                <a:lnTo>
                  <a:pt x="9025260" y="3520483"/>
                </a:lnTo>
                <a:lnTo>
                  <a:pt x="8912262" y="3409129"/>
                </a:lnTo>
                <a:close/>
                <a:moveTo>
                  <a:pt x="5523127" y="3301356"/>
                </a:moveTo>
                <a:lnTo>
                  <a:pt x="5616351" y="3393224"/>
                </a:lnTo>
                <a:lnTo>
                  <a:pt x="5616344" y="3409129"/>
                </a:lnTo>
                <a:lnTo>
                  <a:pt x="5714551" y="3312486"/>
                </a:lnTo>
                <a:lnTo>
                  <a:pt x="5827548" y="3423840"/>
                </a:lnTo>
                <a:lnTo>
                  <a:pt x="5714473" y="3535118"/>
                </a:lnTo>
                <a:lnTo>
                  <a:pt x="5621248" y="3443248"/>
                </a:lnTo>
                <a:lnTo>
                  <a:pt x="5621254" y="3427344"/>
                </a:lnTo>
                <a:lnTo>
                  <a:pt x="5523047" y="3523989"/>
                </a:lnTo>
                <a:lnTo>
                  <a:pt x="5410050" y="3412633"/>
                </a:lnTo>
                <a:close/>
                <a:moveTo>
                  <a:pt x="10529289" y="3294266"/>
                </a:moveTo>
                <a:lnTo>
                  <a:pt x="10662057" y="3425101"/>
                </a:lnTo>
                <a:lnTo>
                  <a:pt x="10529197" y="3555848"/>
                </a:lnTo>
                <a:lnTo>
                  <a:pt x="10396429" y="3425011"/>
                </a:lnTo>
                <a:close/>
                <a:moveTo>
                  <a:pt x="2450461" y="3304151"/>
                </a:moveTo>
                <a:lnTo>
                  <a:pt x="2563459" y="3415507"/>
                </a:lnTo>
                <a:lnTo>
                  <a:pt x="2450382" y="3526784"/>
                </a:lnTo>
                <a:lnTo>
                  <a:pt x="2337383" y="3415429"/>
                </a:lnTo>
                <a:close/>
                <a:moveTo>
                  <a:pt x="4649415" y="3298901"/>
                </a:moveTo>
                <a:lnTo>
                  <a:pt x="4762413" y="3410255"/>
                </a:lnTo>
                <a:lnTo>
                  <a:pt x="4649336" y="3521533"/>
                </a:lnTo>
                <a:lnTo>
                  <a:pt x="4536338" y="3410179"/>
                </a:lnTo>
                <a:close/>
                <a:moveTo>
                  <a:pt x="1136571" y="3302421"/>
                </a:moveTo>
                <a:lnTo>
                  <a:pt x="1229794" y="3394290"/>
                </a:lnTo>
                <a:lnTo>
                  <a:pt x="1229789" y="3410195"/>
                </a:lnTo>
                <a:lnTo>
                  <a:pt x="1327994" y="3313551"/>
                </a:lnTo>
                <a:lnTo>
                  <a:pt x="1440992" y="3424906"/>
                </a:lnTo>
                <a:lnTo>
                  <a:pt x="1327917" y="3536184"/>
                </a:lnTo>
                <a:lnTo>
                  <a:pt x="1234692" y="3444314"/>
                </a:lnTo>
                <a:lnTo>
                  <a:pt x="1234697" y="3428409"/>
                </a:lnTo>
                <a:lnTo>
                  <a:pt x="1136491" y="3525054"/>
                </a:lnTo>
                <a:lnTo>
                  <a:pt x="1023493" y="3413699"/>
                </a:lnTo>
                <a:close/>
                <a:moveTo>
                  <a:pt x="6153366" y="3295317"/>
                </a:moveTo>
                <a:lnTo>
                  <a:pt x="6286132" y="3426152"/>
                </a:lnTo>
                <a:lnTo>
                  <a:pt x="6153274" y="3556899"/>
                </a:lnTo>
                <a:lnTo>
                  <a:pt x="6020506" y="3426061"/>
                </a:lnTo>
                <a:close/>
                <a:moveTo>
                  <a:pt x="8341687" y="3290081"/>
                </a:moveTo>
                <a:lnTo>
                  <a:pt x="8474455" y="3420917"/>
                </a:lnTo>
                <a:lnTo>
                  <a:pt x="8341594" y="3551664"/>
                </a:lnTo>
                <a:lnTo>
                  <a:pt x="8208827" y="3420827"/>
                </a:lnTo>
                <a:close/>
                <a:moveTo>
                  <a:pt x="262858" y="3299966"/>
                </a:moveTo>
                <a:lnTo>
                  <a:pt x="375856" y="3411321"/>
                </a:lnTo>
                <a:lnTo>
                  <a:pt x="262780" y="3522599"/>
                </a:lnTo>
                <a:lnTo>
                  <a:pt x="149781" y="3411244"/>
                </a:lnTo>
                <a:close/>
                <a:moveTo>
                  <a:pt x="11647851" y="3282709"/>
                </a:moveTo>
                <a:lnTo>
                  <a:pt x="11780619" y="3413545"/>
                </a:lnTo>
                <a:lnTo>
                  <a:pt x="11647758" y="3544292"/>
                </a:lnTo>
                <a:lnTo>
                  <a:pt x="11514990" y="3413455"/>
                </a:lnTo>
                <a:close/>
                <a:moveTo>
                  <a:pt x="1766809" y="3296382"/>
                </a:moveTo>
                <a:lnTo>
                  <a:pt x="1899577" y="3427218"/>
                </a:lnTo>
                <a:lnTo>
                  <a:pt x="1766716" y="3557964"/>
                </a:lnTo>
                <a:lnTo>
                  <a:pt x="1633949" y="3427127"/>
                </a:lnTo>
                <a:close/>
                <a:moveTo>
                  <a:pt x="3965764" y="3291131"/>
                </a:moveTo>
                <a:lnTo>
                  <a:pt x="4098532" y="3421967"/>
                </a:lnTo>
                <a:lnTo>
                  <a:pt x="3965671" y="3552714"/>
                </a:lnTo>
                <a:lnTo>
                  <a:pt x="3832904" y="3421878"/>
                </a:lnTo>
                <a:close/>
                <a:moveTo>
                  <a:pt x="7271927" y="3283759"/>
                </a:moveTo>
                <a:lnTo>
                  <a:pt x="7404696" y="3414596"/>
                </a:lnTo>
                <a:lnTo>
                  <a:pt x="7271833" y="3545342"/>
                </a:lnTo>
                <a:lnTo>
                  <a:pt x="7139067" y="3414506"/>
                </a:lnTo>
                <a:close/>
                <a:moveTo>
                  <a:pt x="9460248" y="3278525"/>
                </a:moveTo>
                <a:lnTo>
                  <a:pt x="9593015" y="3409361"/>
                </a:lnTo>
                <a:lnTo>
                  <a:pt x="9460155" y="3540107"/>
                </a:lnTo>
                <a:lnTo>
                  <a:pt x="9327388" y="3409270"/>
                </a:lnTo>
                <a:close/>
                <a:moveTo>
                  <a:pt x="2885371" y="3284824"/>
                </a:moveTo>
                <a:lnTo>
                  <a:pt x="3018139" y="3415661"/>
                </a:lnTo>
                <a:lnTo>
                  <a:pt x="2885278" y="3546408"/>
                </a:lnTo>
                <a:lnTo>
                  <a:pt x="2752510" y="3415571"/>
                </a:lnTo>
                <a:close/>
                <a:moveTo>
                  <a:pt x="5084325" y="3279575"/>
                </a:moveTo>
                <a:lnTo>
                  <a:pt x="5217092" y="3410411"/>
                </a:lnTo>
                <a:lnTo>
                  <a:pt x="5084232" y="3541158"/>
                </a:lnTo>
                <a:lnTo>
                  <a:pt x="4951464" y="3410321"/>
                </a:lnTo>
                <a:close/>
                <a:moveTo>
                  <a:pt x="697768" y="3280641"/>
                </a:moveTo>
                <a:lnTo>
                  <a:pt x="830535" y="3411477"/>
                </a:lnTo>
                <a:lnTo>
                  <a:pt x="697675" y="3542223"/>
                </a:lnTo>
                <a:lnTo>
                  <a:pt x="564907" y="3411387"/>
                </a:lnTo>
                <a:close/>
                <a:moveTo>
                  <a:pt x="10529082" y="3234533"/>
                </a:moveTo>
                <a:cubicBezTo>
                  <a:pt x="10514617" y="3248380"/>
                  <a:pt x="10500154" y="3262228"/>
                  <a:pt x="10485689" y="3276075"/>
                </a:cubicBezTo>
                <a:lnTo>
                  <a:pt x="10336555" y="3422835"/>
                </a:lnTo>
                <a:lnTo>
                  <a:pt x="10529177" y="3612655"/>
                </a:lnTo>
                <a:lnTo>
                  <a:pt x="10721933" y="3422967"/>
                </a:lnTo>
                <a:lnTo>
                  <a:pt x="10589263" y="3292227"/>
                </a:lnTo>
                <a:close/>
                <a:moveTo>
                  <a:pt x="6153158" y="3235583"/>
                </a:moveTo>
                <a:cubicBezTo>
                  <a:pt x="6138693" y="3249431"/>
                  <a:pt x="6124231" y="3263279"/>
                  <a:pt x="6109765" y="3277126"/>
                </a:cubicBezTo>
                <a:lnTo>
                  <a:pt x="5960632" y="3423885"/>
                </a:lnTo>
                <a:lnTo>
                  <a:pt x="6153254" y="3613706"/>
                </a:lnTo>
                <a:lnTo>
                  <a:pt x="6346010" y="3424017"/>
                </a:lnTo>
                <a:lnTo>
                  <a:pt x="6213340" y="3293277"/>
                </a:lnTo>
                <a:close/>
                <a:moveTo>
                  <a:pt x="11647871" y="3225902"/>
                </a:moveTo>
                <a:lnTo>
                  <a:pt x="11455114" y="3415590"/>
                </a:lnTo>
                <a:lnTo>
                  <a:pt x="11587785" y="3546330"/>
                </a:lnTo>
                <a:lnTo>
                  <a:pt x="11647966" y="3604024"/>
                </a:lnTo>
                <a:cubicBezTo>
                  <a:pt x="11662431" y="3590177"/>
                  <a:pt x="11676895" y="3576329"/>
                  <a:pt x="11691359" y="3562482"/>
                </a:cubicBezTo>
                <a:lnTo>
                  <a:pt x="11840493" y="3415722"/>
                </a:lnTo>
                <a:close/>
                <a:moveTo>
                  <a:pt x="8341479" y="3230348"/>
                </a:moveTo>
                <a:cubicBezTo>
                  <a:pt x="8327015" y="3244195"/>
                  <a:pt x="8312551" y="3258043"/>
                  <a:pt x="8298086" y="3271890"/>
                </a:cubicBezTo>
                <a:lnTo>
                  <a:pt x="8148953" y="3418651"/>
                </a:lnTo>
                <a:lnTo>
                  <a:pt x="8341574" y="3608471"/>
                </a:lnTo>
                <a:lnTo>
                  <a:pt x="8534330" y="3418782"/>
                </a:lnTo>
                <a:lnTo>
                  <a:pt x="8401660" y="3288043"/>
                </a:lnTo>
                <a:close/>
                <a:moveTo>
                  <a:pt x="1766602" y="3236649"/>
                </a:moveTo>
                <a:cubicBezTo>
                  <a:pt x="1752137" y="3250497"/>
                  <a:pt x="1737673" y="3264344"/>
                  <a:pt x="1723209" y="3278191"/>
                </a:cubicBezTo>
                <a:lnTo>
                  <a:pt x="1574075" y="3424951"/>
                </a:lnTo>
                <a:lnTo>
                  <a:pt x="1766697" y="3614771"/>
                </a:lnTo>
                <a:lnTo>
                  <a:pt x="1959453" y="3425083"/>
                </a:lnTo>
                <a:lnTo>
                  <a:pt x="1826783" y="3294343"/>
                </a:lnTo>
                <a:close/>
                <a:moveTo>
                  <a:pt x="7271947" y="3226952"/>
                </a:moveTo>
                <a:lnTo>
                  <a:pt x="7079191" y="3416641"/>
                </a:lnTo>
                <a:lnTo>
                  <a:pt x="7211862" y="3547381"/>
                </a:lnTo>
                <a:lnTo>
                  <a:pt x="7272043" y="3605075"/>
                </a:lnTo>
                <a:cubicBezTo>
                  <a:pt x="7286508" y="3591227"/>
                  <a:pt x="7300972" y="3577380"/>
                  <a:pt x="7315436" y="3563533"/>
                </a:cubicBezTo>
                <a:lnTo>
                  <a:pt x="7464569" y="3416773"/>
                </a:lnTo>
                <a:close/>
                <a:moveTo>
                  <a:pt x="3965556" y="3231399"/>
                </a:moveTo>
                <a:cubicBezTo>
                  <a:pt x="3951092" y="3245245"/>
                  <a:pt x="3936628" y="3259094"/>
                  <a:pt x="3922163" y="3272941"/>
                </a:cubicBezTo>
                <a:lnTo>
                  <a:pt x="3773030" y="3419702"/>
                </a:lnTo>
                <a:lnTo>
                  <a:pt x="3965651" y="3609521"/>
                </a:lnTo>
                <a:lnTo>
                  <a:pt x="4158407" y="3419833"/>
                </a:lnTo>
                <a:lnTo>
                  <a:pt x="4025737" y="3289093"/>
                </a:lnTo>
                <a:close/>
                <a:moveTo>
                  <a:pt x="9460269" y="3221717"/>
                </a:moveTo>
                <a:lnTo>
                  <a:pt x="9267513" y="3411405"/>
                </a:lnTo>
                <a:lnTo>
                  <a:pt x="9400183" y="3542145"/>
                </a:lnTo>
                <a:lnTo>
                  <a:pt x="9460364" y="3599840"/>
                </a:lnTo>
                <a:cubicBezTo>
                  <a:pt x="9474828" y="3585992"/>
                  <a:pt x="9489292" y="3572145"/>
                  <a:pt x="9503757" y="3558298"/>
                </a:cubicBezTo>
                <a:lnTo>
                  <a:pt x="9652890" y="3411539"/>
                </a:lnTo>
                <a:close/>
                <a:moveTo>
                  <a:pt x="2885391" y="3228017"/>
                </a:moveTo>
                <a:lnTo>
                  <a:pt x="2692634" y="3417707"/>
                </a:lnTo>
                <a:lnTo>
                  <a:pt x="2825305" y="3548446"/>
                </a:lnTo>
                <a:lnTo>
                  <a:pt x="2885486" y="3606140"/>
                </a:lnTo>
                <a:cubicBezTo>
                  <a:pt x="2899951" y="3592293"/>
                  <a:pt x="2914415" y="3578445"/>
                  <a:pt x="2928880" y="3564598"/>
                </a:cubicBezTo>
                <a:lnTo>
                  <a:pt x="3078013" y="3417839"/>
                </a:lnTo>
                <a:close/>
                <a:moveTo>
                  <a:pt x="5084345" y="3222767"/>
                </a:moveTo>
                <a:lnTo>
                  <a:pt x="4891589" y="3412456"/>
                </a:lnTo>
                <a:lnTo>
                  <a:pt x="5024259" y="3543196"/>
                </a:lnTo>
                <a:lnTo>
                  <a:pt x="5084440" y="3600890"/>
                </a:lnTo>
                <a:cubicBezTo>
                  <a:pt x="5098904" y="3587043"/>
                  <a:pt x="5113368" y="3573195"/>
                  <a:pt x="5127834" y="3559348"/>
                </a:cubicBezTo>
                <a:lnTo>
                  <a:pt x="5276967" y="3412589"/>
                </a:lnTo>
                <a:close/>
                <a:moveTo>
                  <a:pt x="697788" y="3223833"/>
                </a:moveTo>
                <a:lnTo>
                  <a:pt x="505032" y="3413522"/>
                </a:lnTo>
                <a:lnTo>
                  <a:pt x="637702" y="3544261"/>
                </a:lnTo>
                <a:lnTo>
                  <a:pt x="697883" y="3601956"/>
                </a:lnTo>
                <a:cubicBezTo>
                  <a:pt x="712347" y="3588108"/>
                  <a:pt x="726812" y="3574261"/>
                  <a:pt x="741277" y="3560414"/>
                </a:cubicBezTo>
                <a:lnTo>
                  <a:pt x="890410" y="3413654"/>
                </a:lnTo>
                <a:close/>
                <a:moveTo>
                  <a:pt x="11087173" y="3039017"/>
                </a:moveTo>
                <a:lnTo>
                  <a:pt x="11088658" y="3039017"/>
                </a:lnTo>
                <a:lnTo>
                  <a:pt x="11088658" y="3040696"/>
                </a:lnTo>
                <a:lnTo>
                  <a:pt x="11087173" y="3040695"/>
                </a:lnTo>
                <a:close/>
                <a:moveTo>
                  <a:pt x="6711250" y="3040068"/>
                </a:moveTo>
                <a:lnTo>
                  <a:pt x="6712734" y="3040067"/>
                </a:lnTo>
                <a:lnTo>
                  <a:pt x="6712734" y="3041746"/>
                </a:lnTo>
                <a:lnTo>
                  <a:pt x="6711250" y="3041746"/>
                </a:lnTo>
                <a:close/>
                <a:moveTo>
                  <a:pt x="8899571" y="3035582"/>
                </a:moveTo>
                <a:lnTo>
                  <a:pt x="8901055" y="3035582"/>
                </a:lnTo>
                <a:lnTo>
                  <a:pt x="8901055" y="3036511"/>
                </a:lnTo>
                <a:lnTo>
                  <a:pt x="8899571" y="3036511"/>
                </a:lnTo>
                <a:close/>
                <a:moveTo>
                  <a:pt x="2324694" y="3041133"/>
                </a:moveTo>
                <a:lnTo>
                  <a:pt x="2326178" y="3041133"/>
                </a:lnTo>
                <a:lnTo>
                  <a:pt x="2326177" y="3042812"/>
                </a:lnTo>
                <a:lnTo>
                  <a:pt x="2324693" y="3042811"/>
                </a:lnTo>
                <a:close/>
                <a:moveTo>
                  <a:pt x="4523648" y="3036632"/>
                </a:moveTo>
                <a:lnTo>
                  <a:pt x="4525132" y="3036632"/>
                </a:lnTo>
                <a:lnTo>
                  <a:pt x="4525132" y="3037561"/>
                </a:lnTo>
                <a:lnTo>
                  <a:pt x="4523647" y="3037561"/>
                </a:lnTo>
                <a:close/>
                <a:moveTo>
                  <a:pt x="137091" y="3037698"/>
                </a:moveTo>
                <a:lnTo>
                  <a:pt x="138575" y="3037698"/>
                </a:lnTo>
                <a:lnTo>
                  <a:pt x="138575" y="3038627"/>
                </a:lnTo>
                <a:lnTo>
                  <a:pt x="137091" y="3038627"/>
                </a:lnTo>
                <a:close/>
                <a:moveTo>
                  <a:pt x="12183434" y="3014718"/>
                </a:moveTo>
                <a:lnTo>
                  <a:pt x="12167835" y="3029125"/>
                </a:lnTo>
                <a:lnTo>
                  <a:pt x="12143380" y="3029117"/>
                </a:lnTo>
                <a:lnTo>
                  <a:pt x="12184909" y="3067502"/>
                </a:lnTo>
                <a:lnTo>
                  <a:pt x="12184922" y="3029131"/>
                </a:lnTo>
                <a:lnTo>
                  <a:pt x="12183434" y="3029131"/>
                </a:lnTo>
                <a:close/>
                <a:moveTo>
                  <a:pt x="10528354" y="3013604"/>
                </a:moveTo>
                <a:lnTo>
                  <a:pt x="10501048" y="3040495"/>
                </a:lnTo>
                <a:lnTo>
                  <a:pt x="10497043" y="3040494"/>
                </a:lnTo>
                <a:lnTo>
                  <a:pt x="10499045" y="3042467"/>
                </a:lnTo>
                <a:lnTo>
                  <a:pt x="10490425" y="3050957"/>
                </a:lnTo>
                <a:lnTo>
                  <a:pt x="10507660" y="3050956"/>
                </a:lnTo>
                <a:lnTo>
                  <a:pt x="10531289" y="3074241"/>
                </a:lnTo>
                <a:lnTo>
                  <a:pt x="10554950" y="3050956"/>
                </a:lnTo>
                <a:lnTo>
                  <a:pt x="10566281" y="3050957"/>
                </a:lnTo>
                <a:lnTo>
                  <a:pt x="10560618" y="3045378"/>
                </a:lnTo>
                <a:lnTo>
                  <a:pt x="10565558" y="3040516"/>
                </a:lnTo>
                <a:lnTo>
                  <a:pt x="10555678" y="3040513"/>
                </a:lnTo>
                <a:close/>
                <a:moveTo>
                  <a:pt x="9995830" y="3011282"/>
                </a:moveTo>
                <a:lnTo>
                  <a:pt x="9992666" y="3014205"/>
                </a:lnTo>
                <a:lnTo>
                  <a:pt x="9990915" y="3012585"/>
                </a:lnTo>
                <a:lnTo>
                  <a:pt x="9990915" y="3015821"/>
                </a:lnTo>
                <a:lnTo>
                  <a:pt x="9981043" y="3024941"/>
                </a:lnTo>
                <a:lnTo>
                  <a:pt x="9955777" y="3024932"/>
                </a:lnTo>
                <a:lnTo>
                  <a:pt x="9992393" y="3058775"/>
                </a:lnTo>
                <a:lnTo>
                  <a:pt x="9992391" y="3064620"/>
                </a:lnTo>
                <a:lnTo>
                  <a:pt x="9995555" y="3061699"/>
                </a:lnTo>
                <a:lnTo>
                  <a:pt x="9997305" y="3063316"/>
                </a:lnTo>
                <a:lnTo>
                  <a:pt x="9997306" y="3060082"/>
                </a:lnTo>
                <a:lnTo>
                  <a:pt x="10007194" y="3050956"/>
                </a:lnTo>
                <a:lnTo>
                  <a:pt x="10032458" y="3050956"/>
                </a:lnTo>
                <a:lnTo>
                  <a:pt x="9995830" y="3017126"/>
                </a:lnTo>
                <a:close/>
                <a:moveTo>
                  <a:pt x="6152430" y="3014655"/>
                </a:moveTo>
                <a:lnTo>
                  <a:pt x="6125124" y="3041545"/>
                </a:lnTo>
                <a:lnTo>
                  <a:pt x="6121119" y="3041544"/>
                </a:lnTo>
                <a:lnTo>
                  <a:pt x="6123122" y="3043517"/>
                </a:lnTo>
                <a:lnTo>
                  <a:pt x="6114501" y="3052007"/>
                </a:lnTo>
                <a:lnTo>
                  <a:pt x="6131736" y="3052006"/>
                </a:lnTo>
                <a:lnTo>
                  <a:pt x="6155365" y="3075292"/>
                </a:lnTo>
                <a:lnTo>
                  <a:pt x="6179027" y="3052007"/>
                </a:lnTo>
                <a:lnTo>
                  <a:pt x="6190358" y="3052007"/>
                </a:lnTo>
                <a:lnTo>
                  <a:pt x="6184695" y="3046428"/>
                </a:lnTo>
                <a:lnTo>
                  <a:pt x="6189633" y="3041567"/>
                </a:lnTo>
                <a:lnTo>
                  <a:pt x="6179754" y="3041564"/>
                </a:lnTo>
                <a:close/>
                <a:moveTo>
                  <a:pt x="8340751" y="3010169"/>
                </a:moveTo>
                <a:lnTo>
                  <a:pt x="8314206" y="3036310"/>
                </a:lnTo>
                <a:lnTo>
                  <a:pt x="8309440" y="3036308"/>
                </a:lnTo>
                <a:lnTo>
                  <a:pt x="8311823" y="3038657"/>
                </a:lnTo>
                <a:lnTo>
                  <a:pt x="8302822" y="3047519"/>
                </a:lnTo>
                <a:lnTo>
                  <a:pt x="8320817" y="3047520"/>
                </a:lnTo>
                <a:lnTo>
                  <a:pt x="8343686" y="3070056"/>
                </a:lnTo>
                <a:lnTo>
                  <a:pt x="8366586" y="3047520"/>
                </a:lnTo>
                <a:lnTo>
                  <a:pt x="8378679" y="3047521"/>
                </a:lnTo>
                <a:lnTo>
                  <a:pt x="8372634" y="3041568"/>
                </a:lnTo>
                <a:lnTo>
                  <a:pt x="8377955" y="3036331"/>
                </a:lnTo>
                <a:lnTo>
                  <a:pt x="8367313" y="3036329"/>
                </a:lnTo>
                <a:close/>
                <a:moveTo>
                  <a:pt x="3420954" y="3016835"/>
                </a:moveTo>
                <a:lnTo>
                  <a:pt x="3405355" y="3031241"/>
                </a:lnTo>
                <a:lnTo>
                  <a:pt x="3380900" y="3031234"/>
                </a:lnTo>
                <a:lnTo>
                  <a:pt x="3422428" y="3069618"/>
                </a:lnTo>
                <a:lnTo>
                  <a:pt x="3422441" y="3031247"/>
                </a:lnTo>
                <a:lnTo>
                  <a:pt x="3420953" y="3031247"/>
                </a:lnTo>
                <a:close/>
                <a:moveTo>
                  <a:pt x="11644531" y="3005282"/>
                </a:moveTo>
                <a:lnTo>
                  <a:pt x="11620507" y="3028938"/>
                </a:lnTo>
                <a:lnTo>
                  <a:pt x="11609554" y="3028934"/>
                </a:lnTo>
                <a:lnTo>
                  <a:pt x="11615030" y="3034331"/>
                </a:lnTo>
                <a:lnTo>
                  <a:pt x="11610272" y="3039017"/>
                </a:lnTo>
                <a:lnTo>
                  <a:pt x="11619785" y="3039017"/>
                </a:lnTo>
                <a:lnTo>
                  <a:pt x="11647469" y="3066299"/>
                </a:lnTo>
                <a:lnTo>
                  <a:pt x="11675191" y="3039017"/>
                </a:lnTo>
                <a:lnTo>
                  <a:pt x="11678788" y="3039017"/>
                </a:lnTo>
                <a:lnTo>
                  <a:pt x="11676990" y="3037247"/>
                </a:lnTo>
                <a:lnTo>
                  <a:pt x="11685410" y="3028960"/>
                </a:lnTo>
                <a:lnTo>
                  <a:pt x="11668570" y="3028955"/>
                </a:lnTo>
                <a:close/>
                <a:moveTo>
                  <a:pt x="5619906" y="3012333"/>
                </a:moveTo>
                <a:lnTo>
                  <a:pt x="5616743" y="3015255"/>
                </a:lnTo>
                <a:lnTo>
                  <a:pt x="5614991" y="3013636"/>
                </a:lnTo>
                <a:lnTo>
                  <a:pt x="5614992" y="3016872"/>
                </a:lnTo>
                <a:lnTo>
                  <a:pt x="5605119" y="3025991"/>
                </a:lnTo>
                <a:lnTo>
                  <a:pt x="5579854" y="3025983"/>
                </a:lnTo>
                <a:lnTo>
                  <a:pt x="5616469" y="3059826"/>
                </a:lnTo>
                <a:lnTo>
                  <a:pt x="5616467" y="3065671"/>
                </a:lnTo>
                <a:lnTo>
                  <a:pt x="5619632" y="3062749"/>
                </a:lnTo>
                <a:lnTo>
                  <a:pt x="5621382" y="3064367"/>
                </a:lnTo>
                <a:lnTo>
                  <a:pt x="5621383" y="3061133"/>
                </a:lnTo>
                <a:lnTo>
                  <a:pt x="5631271" y="3052006"/>
                </a:lnTo>
                <a:lnTo>
                  <a:pt x="5656534" y="3052007"/>
                </a:lnTo>
                <a:lnTo>
                  <a:pt x="5619906" y="3018177"/>
                </a:lnTo>
                <a:close/>
                <a:moveTo>
                  <a:pt x="7803311" y="3009150"/>
                </a:moveTo>
                <a:lnTo>
                  <a:pt x="7803311" y="3019648"/>
                </a:lnTo>
                <a:lnTo>
                  <a:pt x="7791912" y="3030176"/>
                </a:lnTo>
                <a:lnTo>
                  <a:pt x="7767456" y="3030168"/>
                </a:lnTo>
                <a:lnTo>
                  <a:pt x="7808985" y="3068553"/>
                </a:lnTo>
                <a:lnTo>
                  <a:pt x="7808989" y="3056555"/>
                </a:lnTo>
                <a:lnTo>
                  <a:pt x="7818777" y="3047520"/>
                </a:lnTo>
                <a:lnTo>
                  <a:pt x="7844852" y="3047521"/>
                </a:lnTo>
                <a:close/>
                <a:moveTo>
                  <a:pt x="1765874" y="3015720"/>
                </a:moveTo>
                <a:lnTo>
                  <a:pt x="1738567" y="3042611"/>
                </a:lnTo>
                <a:lnTo>
                  <a:pt x="1734562" y="3042610"/>
                </a:lnTo>
                <a:lnTo>
                  <a:pt x="1736565" y="3044583"/>
                </a:lnTo>
                <a:lnTo>
                  <a:pt x="1727945" y="3053072"/>
                </a:lnTo>
                <a:lnTo>
                  <a:pt x="1745180" y="3053072"/>
                </a:lnTo>
                <a:lnTo>
                  <a:pt x="1768809" y="3076357"/>
                </a:lnTo>
                <a:lnTo>
                  <a:pt x="1792470" y="3053072"/>
                </a:lnTo>
                <a:lnTo>
                  <a:pt x="1803801" y="3053073"/>
                </a:lnTo>
                <a:lnTo>
                  <a:pt x="1798138" y="3047494"/>
                </a:lnTo>
                <a:lnTo>
                  <a:pt x="1803077" y="3042633"/>
                </a:lnTo>
                <a:lnTo>
                  <a:pt x="1793197" y="3042629"/>
                </a:lnTo>
                <a:close/>
                <a:moveTo>
                  <a:pt x="3964828" y="3011220"/>
                </a:moveTo>
                <a:lnTo>
                  <a:pt x="3938282" y="3037361"/>
                </a:lnTo>
                <a:lnTo>
                  <a:pt x="3933517" y="3037359"/>
                </a:lnTo>
                <a:lnTo>
                  <a:pt x="3935899" y="3039707"/>
                </a:lnTo>
                <a:lnTo>
                  <a:pt x="3926899" y="3048570"/>
                </a:lnTo>
                <a:lnTo>
                  <a:pt x="3944894" y="3048571"/>
                </a:lnTo>
                <a:lnTo>
                  <a:pt x="3967762" y="3071107"/>
                </a:lnTo>
                <a:lnTo>
                  <a:pt x="3990663" y="3048571"/>
                </a:lnTo>
                <a:lnTo>
                  <a:pt x="4002755" y="3048571"/>
                </a:lnTo>
                <a:lnTo>
                  <a:pt x="3996711" y="3042618"/>
                </a:lnTo>
                <a:lnTo>
                  <a:pt x="4002032" y="3037382"/>
                </a:lnTo>
                <a:lnTo>
                  <a:pt x="3991390" y="3037379"/>
                </a:lnTo>
                <a:close/>
                <a:moveTo>
                  <a:pt x="7268608" y="3006333"/>
                </a:moveTo>
                <a:lnTo>
                  <a:pt x="7244583" y="3029988"/>
                </a:lnTo>
                <a:lnTo>
                  <a:pt x="7233630" y="3029985"/>
                </a:lnTo>
                <a:lnTo>
                  <a:pt x="7239107" y="3035382"/>
                </a:lnTo>
                <a:lnTo>
                  <a:pt x="7234349" y="3040068"/>
                </a:lnTo>
                <a:lnTo>
                  <a:pt x="7243861" y="3040067"/>
                </a:lnTo>
                <a:lnTo>
                  <a:pt x="7271545" y="3067349"/>
                </a:lnTo>
                <a:lnTo>
                  <a:pt x="7299268" y="3040067"/>
                </a:lnTo>
                <a:lnTo>
                  <a:pt x="7302864" y="3040067"/>
                </a:lnTo>
                <a:lnTo>
                  <a:pt x="7301066" y="3038297"/>
                </a:lnTo>
                <a:lnTo>
                  <a:pt x="7309486" y="3030011"/>
                </a:lnTo>
                <a:lnTo>
                  <a:pt x="7292647" y="3030006"/>
                </a:lnTo>
                <a:close/>
                <a:moveTo>
                  <a:pt x="1233350" y="3013398"/>
                </a:moveTo>
                <a:lnTo>
                  <a:pt x="1230186" y="3016321"/>
                </a:lnTo>
                <a:lnTo>
                  <a:pt x="1228435" y="3014702"/>
                </a:lnTo>
                <a:lnTo>
                  <a:pt x="1228435" y="3017938"/>
                </a:lnTo>
                <a:lnTo>
                  <a:pt x="1218562" y="3027057"/>
                </a:lnTo>
                <a:lnTo>
                  <a:pt x="1193297" y="3027048"/>
                </a:lnTo>
                <a:lnTo>
                  <a:pt x="1229912" y="3060892"/>
                </a:lnTo>
                <a:lnTo>
                  <a:pt x="1229911" y="3066736"/>
                </a:lnTo>
                <a:lnTo>
                  <a:pt x="1233075" y="3063814"/>
                </a:lnTo>
                <a:lnTo>
                  <a:pt x="1234825" y="3065433"/>
                </a:lnTo>
                <a:lnTo>
                  <a:pt x="1234827" y="3062199"/>
                </a:lnTo>
                <a:lnTo>
                  <a:pt x="1244714" y="3053072"/>
                </a:lnTo>
                <a:lnTo>
                  <a:pt x="1269977" y="3053072"/>
                </a:lnTo>
                <a:lnTo>
                  <a:pt x="1233350" y="3019242"/>
                </a:lnTo>
                <a:close/>
                <a:moveTo>
                  <a:pt x="9456927" y="3001845"/>
                </a:moveTo>
                <a:lnTo>
                  <a:pt x="9433665" y="3024753"/>
                </a:lnTo>
                <a:lnTo>
                  <a:pt x="9421951" y="3024750"/>
                </a:lnTo>
                <a:lnTo>
                  <a:pt x="9427808" y="3030522"/>
                </a:lnTo>
                <a:lnTo>
                  <a:pt x="9422670" y="3035581"/>
                </a:lnTo>
                <a:lnTo>
                  <a:pt x="9432942" y="3035582"/>
                </a:lnTo>
                <a:lnTo>
                  <a:pt x="9459866" y="3062114"/>
                </a:lnTo>
                <a:lnTo>
                  <a:pt x="9486826" y="3035582"/>
                </a:lnTo>
                <a:lnTo>
                  <a:pt x="9491185" y="3035582"/>
                </a:lnTo>
                <a:lnTo>
                  <a:pt x="9489006" y="3033437"/>
                </a:lnTo>
                <a:lnTo>
                  <a:pt x="9497807" y="3024776"/>
                </a:lnTo>
                <a:lnTo>
                  <a:pt x="9480205" y="3024770"/>
                </a:lnTo>
                <a:close/>
                <a:moveTo>
                  <a:pt x="3427387" y="3010201"/>
                </a:moveTo>
                <a:lnTo>
                  <a:pt x="3427387" y="3048571"/>
                </a:lnTo>
                <a:lnTo>
                  <a:pt x="3428867" y="3048570"/>
                </a:lnTo>
                <a:lnTo>
                  <a:pt x="3428863" y="3061485"/>
                </a:lnTo>
                <a:lnTo>
                  <a:pt x="3442854" y="3048571"/>
                </a:lnTo>
                <a:lnTo>
                  <a:pt x="3468929" y="3048571"/>
                </a:lnTo>
                <a:close/>
                <a:moveTo>
                  <a:pt x="2882050" y="3007398"/>
                </a:moveTo>
                <a:lnTo>
                  <a:pt x="2858027" y="3031054"/>
                </a:lnTo>
                <a:lnTo>
                  <a:pt x="2847073" y="3031051"/>
                </a:lnTo>
                <a:lnTo>
                  <a:pt x="2852551" y="3036448"/>
                </a:lnTo>
                <a:lnTo>
                  <a:pt x="2847792" y="3041133"/>
                </a:lnTo>
                <a:lnTo>
                  <a:pt x="2857304" y="3041133"/>
                </a:lnTo>
                <a:lnTo>
                  <a:pt x="2884989" y="3068415"/>
                </a:lnTo>
                <a:lnTo>
                  <a:pt x="2912711" y="3041133"/>
                </a:lnTo>
                <a:lnTo>
                  <a:pt x="2916308" y="3041133"/>
                </a:lnTo>
                <a:lnTo>
                  <a:pt x="2914510" y="3039363"/>
                </a:lnTo>
                <a:lnTo>
                  <a:pt x="2922930" y="3031077"/>
                </a:lnTo>
                <a:lnTo>
                  <a:pt x="2906089" y="3031071"/>
                </a:lnTo>
                <a:close/>
                <a:moveTo>
                  <a:pt x="5081004" y="3002896"/>
                </a:moveTo>
                <a:lnTo>
                  <a:pt x="5057742" y="3025804"/>
                </a:lnTo>
                <a:lnTo>
                  <a:pt x="5046028" y="3025800"/>
                </a:lnTo>
                <a:lnTo>
                  <a:pt x="5051885" y="3031572"/>
                </a:lnTo>
                <a:lnTo>
                  <a:pt x="5046746" y="3036631"/>
                </a:lnTo>
                <a:lnTo>
                  <a:pt x="5057019" y="3036632"/>
                </a:lnTo>
                <a:lnTo>
                  <a:pt x="5083943" y="3063164"/>
                </a:lnTo>
                <a:lnTo>
                  <a:pt x="5110903" y="3036632"/>
                </a:lnTo>
                <a:lnTo>
                  <a:pt x="5115261" y="3036632"/>
                </a:lnTo>
                <a:lnTo>
                  <a:pt x="5113083" y="3034487"/>
                </a:lnTo>
                <a:lnTo>
                  <a:pt x="5121884" y="3025827"/>
                </a:lnTo>
                <a:lnTo>
                  <a:pt x="5104282" y="3025820"/>
                </a:lnTo>
                <a:close/>
                <a:moveTo>
                  <a:pt x="694447" y="3003962"/>
                </a:moveTo>
                <a:lnTo>
                  <a:pt x="671185" y="3026870"/>
                </a:lnTo>
                <a:lnTo>
                  <a:pt x="659470" y="3026866"/>
                </a:lnTo>
                <a:lnTo>
                  <a:pt x="665328" y="3032638"/>
                </a:lnTo>
                <a:lnTo>
                  <a:pt x="660189" y="3037697"/>
                </a:lnTo>
                <a:lnTo>
                  <a:pt x="670462" y="3037697"/>
                </a:lnTo>
                <a:lnTo>
                  <a:pt x="697386" y="3064229"/>
                </a:lnTo>
                <a:lnTo>
                  <a:pt x="724346" y="3037698"/>
                </a:lnTo>
                <a:lnTo>
                  <a:pt x="728704" y="3037697"/>
                </a:lnTo>
                <a:lnTo>
                  <a:pt x="726526" y="3035552"/>
                </a:lnTo>
                <a:lnTo>
                  <a:pt x="735327" y="3026892"/>
                </a:lnTo>
                <a:lnTo>
                  <a:pt x="717725" y="3026885"/>
                </a:lnTo>
                <a:close/>
                <a:moveTo>
                  <a:pt x="11087173" y="2985229"/>
                </a:moveTo>
                <a:lnTo>
                  <a:pt x="11087172" y="2987676"/>
                </a:lnTo>
                <a:lnTo>
                  <a:pt x="11018663" y="3050956"/>
                </a:lnTo>
                <a:lnTo>
                  <a:pt x="11041545" y="3050956"/>
                </a:lnTo>
                <a:lnTo>
                  <a:pt x="11088639" y="3094484"/>
                </a:lnTo>
                <a:lnTo>
                  <a:pt x="11088640" y="3092035"/>
                </a:lnTo>
                <a:lnTo>
                  <a:pt x="11157172" y="3028780"/>
                </a:lnTo>
                <a:lnTo>
                  <a:pt x="11134316" y="3028772"/>
                </a:lnTo>
                <a:close/>
                <a:moveTo>
                  <a:pt x="6711249" y="2986279"/>
                </a:moveTo>
                <a:lnTo>
                  <a:pt x="6711249" y="2988727"/>
                </a:lnTo>
                <a:lnTo>
                  <a:pt x="6642740" y="3052006"/>
                </a:lnTo>
                <a:lnTo>
                  <a:pt x="6665622" y="3052007"/>
                </a:lnTo>
                <a:lnTo>
                  <a:pt x="6712714" y="3095535"/>
                </a:lnTo>
                <a:lnTo>
                  <a:pt x="6712715" y="3093085"/>
                </a:lnTo>
                <a:lnTo>
                  <a:pt x="6781248" y="3029830"/>
                </a:lnTo>
                <a:lnTo>
                  <a:pt x="6758392" y="3029823"/>
                </a:lnTo>
                <a:close/>
                <a:moveTo>
                  <a:pt x="8899570" y="2981793"/>
                </a:moveTo>
                <a:lnTo>
                  <a:pt x="8899570" y="2984241"/>
                </a:lnTo>
                <a:lnTo>
                  <a:pt x="8843001" y="3036491"/>
                </a:lnTo>
                <a:lnTo>
                  <a:pt x="8842820" y="3036491"/>
                </a:lnTo>
                <a:lnTo>
                  <a:pt x="8842910" y="3036574"/>
                </a:lnTo>
                <a:lnTo>
                  <a:pt x="8831060" y="3047520"/>
                </a:lnTo>
                <a:lnTo>
                  <a:pt x="8854752" y="3047521"/>
                </a:lnTo>
                <a:lnTo>
                  <a:pt x="8901036" y="3090299"/>
                </a:lnTo>
                <a:lnTo>
                  <a:pt x="8901037" y="3087850"/>
                </a:lnTo>
                <a:lnTo>
                  <a:pt x="8957667" y="3035581"/>
                </a:lnTo>
                <a:lnTo>
                  <a:pt x="8957805" y="3035582"/>
                </a:lnTo>
                <a:lnTo>
                  <a:pt x="8957736" y="3035517"/>
                </a:lnTo>
                <a:lnTo>
                  <a:pt x="8969570" y="3024595"/>
                </a:lnTo>
                <a:lnTo>
                  <a:pt x="8945902" y="3024587"/>
                </a:lnTo>
                <a:close/>
                <a:moveTo>
                  <a:pt x="2324693" y="2987345"/>
                </a:moveTo>
                <a:lnTo>
                  <a:pt x="2324692" y="2989793"/>
                </a:lnTo>
                <a:lnTo>
                  <a:pt x="2256183" y="3053072"/>
                </a:lnTo>
                <a:lnTo>
                  <a:pt x="2279064" y="3053072"/>
                </a:lnTo>
                <a:lnTo>
                  <a:pt x="2326159" y="3096601"/>
                </a:lnTo>
                <a:lnTo>
                  <a:pt x="2326159" y="3094151"/>
                </a:lnTo>
                <a:lnTo>
                  <a:pt x="2394692" y="3030896"/>
                </a:lnTo>
                <a:lnTo>
                  <a:pt x="2371836" y="3030888"/>
                </a:lnTo>
                <a:close/>
                <a:moveTo>
                  <a:pt x="4523646" y="2982843"/>
                </a:moveTo>
                <a:lnTo>
                  <a:pt x="4523646" y="2985292"/>
                </a:lnTo>
                <a:lnTo>
                  <a:pt x="4467077" y="3037541"/>
                </a:lnTo>
                <a:lnTo>
                  <a:pt x="4466897" y="3037541"/>
                </a:lnTo>
                <a:lnTo>
                  <a:pt x="4466987" y="3037625"/>
                </a:lnTo>
                <a:lnTo>
                  <a:pt x="4455137" y="3048571"/>
                </a:lnTo>
                <a:lnTo>
                  <a:pt x="4478829" y="3048571"/>
                </a:lnTo>
                <a:lnTo>
                  <a:pt x="4525113" y="3091350"/>
                </a:lnTo>
                <a:lnTo>
                  <a:pt x="4525114" y="3088901"/>
                </a:lnTo>
                <a:lnTo>
                  <a:pt x="4581743" y="3036631"/>
                </a:lnTo>
                <a:lnTo>
                  <a:pt x="4581882" y="3036632"/>
                </a:lnTo>
                <a:lnTo>
                  <a:pt x="4581813" y="3036568"/>
                </a:lnTo>
                <a:lnTo>
                  <a:pt x="4593647" y="3025645"/>
                </a:lnTo>
                <a:lnTo>
                  <a:pt x="4569979" y="3025637"/>
                </a:lnTo>
                <a:close/>
                <a:moveTo>
                  <a:pt x="10528354" y="2971646"/>
                </a:moveTo>
                <a:lnTo>
                  <a:pt x="10603232" y="3045385"/>
                </a:lnTo>
                <a:lnTo>
                  <a:pt x="10531274" y="3116199"/>
                </a:lnTo>
                <a:lnTo>
                  <a:pt x="10456446" y="3042459"/>
                </a:lnTo>
                <a:close/>
                <a:moveTo>
                  <a:pt x="137090" y="2983909"/>
                </a:moveTo>
                <a:lnTo>
                  <a:pt x="137089" y="2986357"/>
                </a:lnTo>
                <a:lnTo>
                  <a:pt x="80521" y="3038607"/>
                </a:lnTo>
                <a:lnTo>
                  <a:pt x="80340" y="3038607"/>
                </a:lnTo>
                <a:lnTo>
                  <a:pt x="80430" y="3038691"/>
                </a:lnTo>
                <a:lnTo>
                  <a:pt x="68580" y="3049637"/>
                </a:lnTo>
                <a:lnTo>
                  <a:pt x="92272" y="3049637"/>
                </a:lnTo>
                <a:lnTo>
                  <a:pt x="138556" y="3092416"/>
                </a:lnTo>
                <a:lnTo>
                  <a:pt x="138556" y="3089966"/>
                </a:lnTo>
                <a:lnTo>
                  <a:pt x="195187" y="3037697"/>
                </a:lnTo>
                <a:lnTo>
                  <a:pt x="195325" y="3037697"/>
                </a:lnTo>
                <a:lnTo>
                  <a:pt x="195256" y="3037633"/>
                </a:lnTo>
                <a:lnTo>
                  <a:pt x="207090" y="3026710"/>
                </a:lnTo>
                <a:lnTo>
                  <a:pt x="183422" y="3026703"/>
                </a:lnTo>
                <a:close/>
                <a:moveTo>
                  <a:pt x="6152430" y="2972697"/>
                </a:moveTo>
                <a:lnTo>
                  <a:pt x="6227308" y="3046436"/>
                </a:lnTo>
                <a:lnTo>
                  <a:pt x="6155349" y="3117250"/>
                </a:lnTo>
                <a:lnTo>
                  <a:pt x="6080523" y="3043510"/>
                </a:lnTo>
                <a:close/>
                <a:moveTo>
                  <a:pt x="8340751" y="2968211"/>
                </a:moveTo>
                <a:lnTo>
                  <a:pt x="8415248" y="3041574"/>
                </a:lnTo>
                <a:lnTo>
                  <a:pt x="8343672" y="3112015"/>
                </a:lnTo>
                <a:lnTo>
                  <a:pt x="8269223" y="3038649"/>
                </a:lnTo>
                <a:close/>
                <a:moveTo>
                  <a:pt x="11644530" y="2963323"/>
                </a:moveTo>
                <a:lnTo>
                  <a:pt x="11719605" y="3037254"/>
                </a:lnTo>
                <a:lnTo>
                  <a:pt x="11647454" y="3108257"/>
                </a:lnTo>
                <a:lnTo>
                  <a:pt x="11572431" y="3034325"/>
                </a:lnTo>
                <a:close/>
                <a:moveTo>
                  <a:pt x="1765874" y="2973762"/>
                </a:moveTo>
                <a:lnTo>
                  <a:pt x="1840751" y="3047501"/>
                </a:lnTo>
                <a:lnTo>
                  <a:pt x="1768793" y="3118316"/>
                </a:lnTo>
                <a:lnTo>
                  <a:pt x="1693966" y="3044575"/>
                </a:lnTo>
                <a:close/>
                <a:moveTo>
                  <a:pt x="9992668" y="2961958"/>
                </a:moveTo>
                <a:lnTo>
                  <a:pt x="10077539" y="3040349"/>
                </a:lnTo>
                <a:lnTo>
                  <a:pt x="10075271" y="3040350"/>
                </a:lnTo>
                <a:lnTo>
                  <a:pt x="9995536" y="3113944"/>
                </a:lnTo>
                <a:lnTo>
                  <a:pt x="9910754" y="3035581"/>
                </a:lnTo>
                <a:lnTo>
                  <a:pt x="9912958" y="3035581"/>
                </a:lnTo>
                <a:close/>
                <a:moveTo>
                  <a:pt x="3964827" y="2969261"/>
                </a:moveTo>
                <a:lnTo>
                  <a:pt x="4039325" y="3042625"/>
                </a:lnTo>
                <a:lnTo>
                  <a:pt x="3967748" y="3113065"/>
                </a:lnTo>
                <a:lnTo>
                  <a:pt x="3893300" y="3039700"/>
                </a:lnTo>
                <a:close/>
                <a:moveTo>
                  <a:pt x="7268606" y="2964373"/>
                </a:moveTo>
                <a:lnTo>
                  <a:pt x="7343682" y="3038304"/>
                </a:lnTo>
                <a:lnTo>
                  <a:pt x="7271530" y="3109308"/>
                </a:lnTo>
                <a:lnTo>
                  <a:pt x="7196508" y="3035375"/>
                </a:lnTo>
                <a:close/>
                <a:moveTo>
                  <a:pt x="9456927" y="2959886"/>
                </a:moveTo>
                <a:lnTo>
                  <a:pt x="9531621" y="3033443"/>
                </a:lnTo>
                <a:lnTo>
                  <a:pt x="9459851" y="3104073"/>
                </a:lnTo>
                <a:lnTo>
                  <a:pt x="9385208" y="3030514"/>
                </a:lnTo>
                <a:close/>
                <a:moveTo>
                  <a:pt x="7807510" y="2960784"/>
                </a:moveTo>
                <a:lnTo>
                  <a:pt x="7889123" y="3036164"/>
                </a:lnTo>
                <a:lnTo>
                  <a:pt x="7887667" y="3036164"/>
                </a:lnTo>
                <a:lnTo>
                  <a:pt x="7804768" y="3112680"/>
                </a:lnTo>
                <a:lnTo>
                  <a:pt x="7804767" y="3116916"/>
                </a:lnTo>
                <a:lnTo>
                  <a:pt x="7721624" y="3040069"/>
                </a:lnTo>
                <a:lnTo>
                  <a:pt x="7724639" y="3040068"/>
                </a:lnTo>
                <a:lnTo>
                  <a:pt x="7807510" y="2963524"/>
                </a:lnTo>
                <a:close/>
                <a:moveTo>
                  <a:pt x="5616744" y="2963009"/>
                </a:moveTo>
                <a:lnTo>
                  <a:pt x="5701615" y="3041400"/>
                </a:lnTo>
                <a:lnTo>
                  <a:pt x="5699348" y="3041400"/>
                </a:lnTo>
                <a:lnTo>
                  <a:pt x="5619612" y="3114994"/>
                </a:lnTo>
                <a:lnTo>
                  <a:pt x="5534830" y="3036631"/>
                </a:lnTo>
                <a:lnTo>
                  <a:pt x="5537035" y="3036631"/>
                </a:lnTo>
                <a:close/>
                <a:moveTo>
                  <a:pt x="2882050" y="2965439"/>
                </a:moveTo>
                <a:lnTo>
                  <a:pt x="2957125" y="3039370"/>
                </a:lnTo>
                <a:lnTo>
                  <a:pt x="2884973" y="3110373"/>
                </a:lnTo>
                <a:lnTo>
                  <a:pt x="2809951" y="3036441"/>
                </a:lnTo>
                <a:close/>
                <a:moveTo>
                  <a:pt x="5081004" y="2960937"/>
                </a:moveTo>
                <a:lnTo>
                  <a:pt x="5155698" y="3034494"/>
                </a:lnTo>
                <a:lnTo>
                  <a:pt x="5083928" y="3105123"/>
                </a:lnTo>
                <a:lnTo>
                  <a:pt x="5009285" y="3031565"/>
                </a:lnTo>
                <a:close/>
                <a:moveTo>
                  <a:pt x="1230188" y="2964075"/>
                </a:moveTo>
                <a:lnTo>
                  <a:pt x="1315059" y="3042466"/>
                </a:lnTo>
                <a:lnTo>
                  <a:pt x="1312791" y="3042466"/>
                </a:lnTo>
                <a:lnTo>
                  <a:pt x="1233056" y="3116060"/>
                </a:lnTo>
                <a:lnTo>
                  <a:pt x="1148274" y="3037697"/>
                </a:lnTo>
                <a:lnTo>
                  <a:pt x="1150478" y="3037697"/>
                </a:lnTo>
                <a:close/>
                <a:moveTo>
                  <a:pt x="694447" y="2962003"/>
                </a:moveTo>
                <a:lnTo>
                  <a:pt x="769140" y="3035560"/>
                </a:lnTo>
                <a:lnTo>
                  <a:pt x="697371" y="3106189"/>
                </a:lnTo>
                <a:lnTo>
                  <a:pt x="622727" y="3032630"/>
                </a:lnTo>
                <a:close/>
                <a:moveTo>
                  <a:pt x="11087173" y="2932984"/>
                </a:moveTo>
                <a:lnTo>
                  <a:pt x="11201972" y="3039017"/>
                </a:lnTo>
                <a:lnTo>
                  <a:pt x="11202666" y="3039017"/>
                </a:lnTo>
                <a:lnTo>
                  <a:pt x="11088620" y="3144281"/>
                </a:lnTo>
                <a:lnTo>
                  <a:pt x="11088620" y="3146730"/>
                </a:lnTo>
                <a:lnTo>
                  <a:pt x="10973858" y="3040657"/>
                </a:lnTo>
                <a:lnTo>
                  <a:pt x="10973249" y="3040656"/>
                </a:lnTo>
                <a:lnTo>
                  <a:pt x="11087173" y="2935431"/>
                </a:lnTo>
                <a:close/>
                <a:moveTo>
                  <a:pt x="6711250" y="2934034"/>
                </a:moveTo>
                <a:lnTo>
                  <a:pt x="6826049" y="3040068"/>
                </a:lnTo>
                <a:lnTo>
                  <a:pt x="6826743" y="3040068"/>
                </a:lnTo>
                <a:lnTo>
                  <a:pt x="6712696" y="3145331"/>
                </a:lnTo>
                <a:lnTo>
                  <a:pt x="6712696" y="3147780"/>
                </a:lnTo>
                <a:lnTo>
                  <a:pt x="6597935" y="3041707"/>
                </a:lnTo>
                <a:lnTo>
                  <a:pt x="6597326" y="3041706"/>
                </a:lnTo>
                <a:lnTo>
                  <a:pt x="6711250" y="2936482"/>
                </a:lnTo>
                <a:close/>
                <a:moveTo>
                  <a:pt x="8899571" y="2929549"/>
                </a:moveTo>
                <a:lnTo>
                  <a:pt x="9014311" y="3035528"/>
                </a:lnTo>
                <a:lnTo>
                  <a:pt x="8901018" y="3140096"/>
                </a:lnTo>
                <a:lnTo>
                  <a:pt x="8901018" y="3142544"/>
                </a:lnTo>
                <a:lnTo>
                  <a:pt x="8786357" y="3036565"/>
                </a:lnTo>
                <a:lnTo>
                  <a:pt x="8899571" y="2931995"/>
                </a:lnTo>
                <a:close/>
                <a:moveTo>
                  <a:pt x="2324693" y="2935100"/>
                </a:moveTo>
                <a:lnTo>
                  <a:pt x="2439492" y="3041133"/>
                </a:lnTo>
                <a:lnTo>
                  <a:pt x="2440186" y="3041133"/>
                </a:lnTo>
                <a:lnTo>
                  <a:pt x="2326141" y="3146397"/>
                </a:lnTo>
                <a:lnTo>
                  <a:pt x="2326139" y="3148845"/>
                </a:lnTo>
                <a:lnTo>
                  <a:pt x="2211378" y="3042773"/>
                </a:lnTo>
                <a:lnTo>
                  <a:pt x="2210769" y="3042772"/>
                </a:lnTo>
                <a:lnTo>
                  <a:pt x="2324693" y="2937547"/>
                </a:lnTo>
                <a:close/>
                <a:moveTo>
                  <a:pt x="4523647" y="2930600"/>
                </a:moveTo>
                <a:lnTo>
                  <a:pt x="4638387" y="3036578"/>
                </a:lnTo>
                <a:lnTo>
                  <a:pt x="4525094" y="3141147"/>
                </a:lnTo>
                <a:lnTo>
                  <a:pt x="4525095" y="3143594"/>
                </a:lnTo>
                <a:lnTo>
                  <a:pt x="4410433" y="3037615"/>
                </a:lnTo>
                <a:lnTo>
                  <a:pt x="4523647" y="2933046"/>
                </a:lnTo>
                <a:close/>
                <a:moveTo>
                  <a:pt x="137090" y="2931665"/>
                </a:moveTo>
                <a:lnTo>
                  <a:pt x="251831" y="3037643"/>
                </a:lnTo>
                <a:lnTo>
                  <a:pt x="138538" y="3142212"/>
                </a:lnTo>
                <a:lnTo>
                  <a:pt x="138537" y="3144660"/>
                </a:lnTo>
                <a:lnTo>
                  <a:pt x="23877" y="3038681"/>
                </a:lnTo>
                <a:lnTo>
                  <a:pt x="137091" y="2934111"/>
                </a:lnTo>
                <a:close/>
                <a:moveTo>
                  <a:pt x="12183434" y="2906458"/>
                </a:moveTo>
                <a:lnTo>
                  <a:pt x="12050669" y="3029086"/>
                </a:lnTo>
                <a:lnTo>
                  <a:pt x="12026170" y="3029077"/>
                </a:lnTo>
                <a:lnTo>
                  <a:pt x="12184870" y="3175763"/>
                </a:lnTo>
                <a:lnTo>
                  <a:pt x="12184890" y="3119747"/>
                </a:lnTo>
                <a:lnTo>
                  <a:pt x="12097548" y="3039018"/>
                </a:lnTo>
                <a:lnTo>
                  <a:pt x="12100562" y="3039017"/>
                </a:lnTo>
                <a:lnTo>
                  <a:pt x="12183434" y="2962474"/>
                </a:lnTo>
                <a:close/>
                <a:moveTo>
                  <a:pt x="9995830" y="2903022"/>
                </a:moveTo>
                <a:lnTo>
                  <a:pt x="9992668" y="2905944"/>
                </a:lnTo>
                <a:lnTo>
                  <a:pt x="9990915" y="2904325"/>
                </a:lnTo>
                <a:lnTo>
                  <a:pt x="9990915" y="2907561"/>
                </a:lnTo>
                <a:lnTo>
                  <a:pt x="9863876" y="3024900"/>
                </a:lnTo>
                <a:lnTo>
                  <a:pt x="9838567" y="3024892"/>
                </a:lnTo>
                <a:lnTo>
                  <a:pt x="9992355" y="3167037"/>
                </a:lnTo>
                <a:lnTo>
                  <a:pt x="9992353" y="3172880"/>
                </a:lnTo>
                <a:lnTo>
                  <a:pt x="9995516" y="3169959"/>
                </a:lnTo>
                <a:lnTo>
                  <a:pt x="9997268" y="3171578"/>
                </a:lnTo>
                <a:lnTo>
                  <a:pt x="9997269" y="3168343"/>
                </a:lnTo>
                <a:lnTo>
                  <a:pt x="10124448" y="3050956"/>
                </a:lnTo>
                <a:lnTo>
                  <a:pt x="10149667" y="3050956"/>
                </a:lnTo>
                <a:lnTo>
                  <a:pt x="9995830" y="2908865"/>
                </a:lnTo>
                <a:close/>
                <a:moveTo>
                  <a:pt x="3420954" y="2908574"/>
                </a:moveTo>
                <a:lnTo>
                  <a:pt x="3288189" y="3031202"/>
                </a:lnTo>
                <a:lnTo>
                  <a:pt x="3263690" y="3031193"/>
                </a:lnTo>
                <a:lnTo>
                  <a:pt x="3422390" y="3177880"/>
                </a:lnTo>
                <a:lnTo>
                  <a:pt x="3422410" y="3121863"/>
                </a:lnTo>
                <a:lnTo>
                  <a:pt x="3335068" y="3041134"/>
                </a:lnTo>
                <a:lnTo>
                  <a:pt x="3338082" y="3041134"/>
                </a:lnTo>
                <a:lnTo>
                  <a:pt x="3420953" y="2964590"/>
                </a:lnTo>
                <a:close/>
                <a:moveTo>
                  <a:pt x="5619906" y="2904072"/>
                </a:moveTo>
                <a:lnTo>
                  <a:pt x="5616744" y="2906994"/>
                </a:lnTo>
                <a:lnTo>
                  <a:pt x="5614992" y="2905375"/>
                </a:lnTo>
                <a:lnTo>
                  <a:pt x="5614991" y="2908612"/>
                </a:lnTo>
                <a:lnTo>
                  <a:pt x="5487953" y="3025951"/>
                </a:lnTo>
                <a:lnTo>
                  <a:pt x="5462644" y="3025943"/>
                </a:lnTo>
                <a:lnTo>
                  <a:pt x="5616431" y="3168088"/>
                </a:lnTo>
                <a:lnTo>
                  <a:pt x="5616429" y="3173931"/>
                </a:lnTo>
                <a:lnTo>
                  <a:pt x="5619592" y="3171009"/>
                </a:lnTo>
                <a:lnTo>
                  <a:pt x="5621344" y="3172628"/>
                </a:lnTo>
                <a:lnTo>
                  <a:pt x="5621345" y="3169393"/>
                </a:lnTo>
                <a:lnTo>
                  <a:pt x="5748525" y="3052006"/>
                </a:lnTo>
                <a:lnTo>
                  <a:pt x="5773744" y="3052006"/>
                </a:lnTo>
                <a:lnTo>
                  <a:pt x="5619907" y="2909916"/>
                </a:lnTo>
                <a:close/>
                <a:moveTo>
                  <a:pt x="7803310" y="2900890"/>
                </a:moveTo>
                <a:lnTo>
                  <a:pt x="7803310" y="2911387"/>
                </a:lnTo>
                <a:lnTo>
                  <a:pt x="7674745" y="3030136"/>
                </a:lnTo>
                <a:lnTo>
                  <a:pt x="7650245" y="3030127"/>
                </a:lnTo>
                <a:lnTo>
                  <a:pt x="7808947" y="3176814"/>
                </a:lnTo>
                <a:lnTo>
                  <a:pt x="7808951" y="3164816"/>
                </a:lnTo>
                <a:lnTo>
                  <a:pt x="7936032" y="3047520"/>
                </a:lnTo>
                <a:lnTo>
                  <a:pt x="7962063" y="3047521"/>
                </a:lnTo>
                <a:close/>
                <a:moveTo>
                  <a:pt x="1233350" y="2905137"/>
                </a:moveTo>
                <a:lnTo>
                  <a:pt x="1230188" y="2908060"/>
                </a:lnTo>
                <a:lnTo>
                  <a:pt x="1228435" y="2906440"/>
                </a:lnTo>
                <a:lnTo>
                  <a:pt x="1228435" y="2909678"/>
                </a:lnTo>
                <a:lnTo>
                  <a:pt x="1101396" y="3027017"/>
                </a:lnTo>
                <a:lnTo>
                  <a:pt x="1076087" y="3027008"/>
                </a:lnTo>
                <a:lnTo>
                  <a:pt x="1229875" y="3169153"/>
                </a:lnTo>
                <a:lnTo>
                  <a:pt x="1229873" y="3174996"/>
                </a:lnTo>
                <a:lnTo>
                  <a:pt x="1233036" y="3172075"/>
                </a:lnTo>
                <a:lnTo>
                  <a:pt x="1234788" y="3173694"/>
                </a:lnTo>
                <a:lnTo>
                  <a:pt x="1234788" y="3170459"/>
                </a:lnTo>
                <a:lnTo>
                  <a:pt x="1361968" y="3053072"/>
                </a:lnTo>
                <a:lnTo>
                  <a:pt x="1387187" y="3053072"/>
                </a:lnTo>
                <a:lnTo>
                  <a:pt x="1233350" y="2910981"/>
                </a:lnTo>
                <a:close/>
                <a:moveTo>
                  <a:pt x="3427387" y="2901941"/>
                </a:moveTo>
                <a:lnTo>
                  <a:pt x="3427387" y="2957956"/>
                </a:lnTo>
                <a:lnTo>
                  <a:pt x="3513198" y="3037215"/>
                </a:lnTo>
                <a:lnTo>
                  <a:pt x="3511743" y="3037214"/>
                </a:lnTo>
                <a:lnTo>
                  <a:pt x="3428845" y="3113730"/>
                </a:lnTo>
                <a:lnTo>
                  <a:pt x="3428824" y="3169745"/>
                </a:lnTo>
                <a:lnTo>
                  <a:pt x="3560108" y="3048571"/>
                </a:lnTo>
                <a:lnTo>
                  <a:pt x="3586139" y="3048571"/>
                </a:lnTo>
                <a:close/>
                <a:moveTo>
                  <a:pt x="11087172" y="2876968"/>
                </a:moveTo>
                <a:lnTo>
                  <a:pt x="11087172" y="2879416"/>
                </a:lnTo>
                <a:lnTo>
                  <a:pt x="10901453" y="3050956"/>
                </a:lnTo>
                <a:lnTo>
                  <a:pt x="10924378" y="3050956"/>
                </a:lnTo>
                <a:lnTo>
                  <a:pt x="11088599" y="3202744"/>
                </a:lnTo>
                <a:lnTo>
                  <a:pt x="11088601" y="3200297"/>
                </a:lnTo>
                <a:lnTo>
                  <a:pt x="11274383" y="3028820"/>
                </a:lnTo>
                <a:lnTo>
                  <a:pt x="11251570" y="3028812"/>
                </a:lnTo>
                <a:close/>
                <a:moveTo>
                  <a:pt x="6711249" y="2878018"/>
                </a:moveTo>
                <a:lnTo>
                  <a:pt x="6711248" y="2880466"/>
                </a:lnTo>
                <a:lnTo>
                  <a:pt x="6525529" y="3052006"/>
                </a:lnTo>
                <a:lnTo>
                  <a:pt x="6548455" y="3052006"/>
                </a:lnTo>
                <a:lnTo>
                  <a:pt x="6712676" y="3203795"/>
                </a:lnTo>
                <a:lnTo>
                  <a:pt x="6712677" y="3201347"/>
                </a:lnTo>
                <a:lnTo>
                  <a:pt x="6898459" y="3029871"/>
                </a:lnTo>
                <a:lnTo>
                  <a:pt x="6875646" y="3029862"/>
                </a:lnTo>
                <a:close/>
                <a:moveTo>
                  <a:pt x="8899570" y="2873533"/>
                </a:moveTo>
                <a:lnTo>
                  <a:pt x="8899570" y="2875982"/>
                </a:lnTo>
                <a:lnTo>
                  <a:pt x="8725833" y="3036450"/>
                </a:lnTo>
                <a:lnTo>
                  <a:pt x="8725610" y="3036450"/>
                </a:lnTo>
                <a:lnTo>
                  <a:pt x="8725722" y="3036554"/>
                </a:lnTo>
                <a:lnTo>
                  <a:pt x="8713849" y="3047520"/>
                </a:lnTo>
                <a:lnTo>
                  <a:pt x="8737586" y="3047521"/>
                </a:lnTo>
                <a:lnTo>
                  <a:pt x="8900998" y="3198560"/>
                </a:lnTo>
                <a:lnTo>
                  <a:pt x="8900999" y="3196110"/>
                </a:lnTo>
                <a:lnTo>
                  <a:pt x="9074921" y="3035581"/>
                </a:lnTo>
                <a:lnTo>
                  <a:pt x="9075015" y="3035581"/>
                </a:lnTo>
                <a:lnTo>
                  <a:pt x="9074968" y="3035538"/>
                </a:lnTo>
                <a:lnTo>
                  <a:pt x="9086780" y="3024635"/>
                </a:lnTo>
                <a:lnTo>
                  <a:pt x="9063155" y="3024627"/>
                </a:lnTo>
                <a:close/>
                <a:moveTo>
                  <a:pt x="2324693" y="2879084"/>
                </a:moveTo>
                <a:lnTo>
                  <a:pt x="2324692" y="2881532"/>
                </a:lnTo>
                <a:lnTo>
                  <a:pt x="2138973" y="3053072"/>
                </a:lnTo>
                <a:lnTo>
                  <a:pt x="2161898" y="3053072"/>
                </a:lnTo>
                <a:lnTo>
                  <a:pt x="2326119" y="3204860"/>
                </a:lnTo>
                <a:lnTo>
                  <a:pt x="2326121" y="3202412"/>
                </a:lnTo>
                <a:lnTo>
                  <a:pt x="2511903" y="3030936"/>
                </a:lnTo>
                <a:lnTo>
                  <a:pt x="2489090" y="3030928"/>
                </a:lnTo>
                <a:close/>
                <a:moveTo>
                  <a:pt x="4523646" y="2874584"/>
                </a:moveTo>
                <a:lnTo>
                  <a:pt x="4523646" y="2877032"/>
                </a:lnTo>
                <a:lnTo>
                  <a:pt x="4349910" y="3037501"/>
                </a:lnTo>
                <a:lnTo>
                  <a:pt x="4349687" y="3037501"/>
                </a:lnTo>
                <a:lnTo>
                  <a:pt x="4349799" y="3037605"/>
                </a:lnTo>
                <a:lnTo>
                  <a:pt x="4337926" y="3048571"/>
                </a:lnTo>
                <a:lnTo>
                  <a:pt x="4361663" y="3048571"/>
                </a:lnTo>
                <a:lnTo>
                  <a:pt x="4525075" y="3199611"/>
                </a:lnTo>
                <a:lnTo>
                  <a:pt x="4525076" y="3197161"/>
                </a:lnTo>
                <a:lnTo>
                  <a:pt x="4698997" y="3036631"/>
                </a:lnTo>
                <a:lnTo>
                  <a:pt x="4699091" y="3036632"/>
                </a:lnTo>
                <a:lnTo>
                  <a:pt x="4699045" y="3036588"/>
                </a:lnTo>
                <a:lnTo>
                  <a:pt x="4710857" y="3025685"/>
                </a:lnTo>
                <a:lnTo>
                  <a:pt x="4687232" y="3025678"/>
                </a:lnTo>
                <a:close/>
                <a:moveTo>
                  <a:pt x="137090" y="2875649"/>
                </a:moveTo>
                <a:lnTo>
                  <a:pt x="137090" y="2878098"/>
                </a:lnTo>
                <a:lnTo>
                  <a:pt x="4151" y="3000886"/>
                </a:lnTo>
                <a:lnTo>
                  <a:pt x="4256" y="3076580"/>
                </a:lnTo>
                <a:lnTo>
                  <a:pt x="138517" y="3200676"/>
                </a:lnTo>
                <a:lnTo>
                  <a:pt x="138519" y="3198227"/>
                </a:lnTo>
                <a:lnTo>
                  <a:pt x="312440" y="3037697"/>
                </a:lnTo>
                <a:lnTo>
                  <a:pt x="312535" y="3037698"/>
                </a:lnTo>
                <a:lnTo>
                  <a:pt x="312488" y="3037654"/>
                </a:lnTo>
                <a:lnTo>
                  <a:pt x="324300" y="3026750"/>
                </a:lnTo>
                <a:lnTo>
                  <a:pt x="300675" y="3026743"/>
                </a:lnTo>
                <a:close/>
                <a:moveTo>
                  <a:pt x="9992667" y="2853699"/>
                </a:moveTo>
                <a:lnTo>
                  <a:pt x="10194792" y="3040390"/>
                </a:lnTo>
                <a:lnTo>
                  <a:pt x="10192481" y="3040389"/>
                </a:lnTo>
                <a:lnTo>
                  <a:pt x="9995498" y="3222205"/>
                </a:lnTo>
                <a:lnTo>
                  <a:pt x="9793588" y="3035582"/>
                </a:lnTo>
                <a:lnTo>
                  <a:pt x="9795748" y="3035581"/>
                </a:lnTo>
                <a:close/>
                <a:moveTo>
                  <a:pt x="7807510" y="2852523"/>
                </a:moveTo>
                <a:lnTo>
                  <a:pt x="8006376" y="3036204"/>
                </a:lnTo>
                <a:lnTo>
                  <a:pt x="8004877" y="3036203"/>
                </a:lnTo>
                <a:lnTo>
                  <a:pt x="7804730" y="3220940"/>
                </a:lnTo>
                <a:lnTo>
                  <a:pt x="7804729" y="3225176"/>
                </a:lnTo>
                <a:lnTo>
                  <a:pt x="7604457" y="3040068"/>
                </a:lnTo>
                <a:lnTo>
                  <a:pt x="7607428" y="3040067"/>
                </a:lnTo>
                <a:lnTo>
                  <a:pt x="7807509" y="2855265"/>
                </a:lnTo>
                <a:close/>
                <a:moveTo>
                  <a:pt x="5616744" y="2854750"/>
                </a:moveTo>
                <a:lnTo>
                  <a:pt x="5818868" y="3041441"/>
                </a:lnTo>
                <a:lnTo>
                  <a:pt x="5816558" y="3041439"/>
                </a:lnTo>
                <a:lnTo>
                  <a:pt x="5619574" y="3223255"/>
                </a:lnTo>
                <a:lnTo>
                  <a:pt x="5417664" y="3036632"/>
                </a:lnTo>
                <a:lnTo>
                  <a:pt x="5419824" y="3036631"/>
                </a:lnTo>
                <a:close/>
                <a:moveTo>
                  <a:pt x="1230187" y="2855815"/>
                </a:moveTo>
                <a:lnTo>
                  <a:pt x="1432312" y="3042506"/>
                </a:lnTo>
                <a:lnTo>
                  <a:pt x="1430002" y="3042505"/>
                </a:lnTo>
                <a:lnTo>
                  <a:pt x="1233018" y="3224321"/>
                </a:lnTo>
                <a:lnTo>
                  <a:pt x="1031108" y="3037698"/>
                </a:lnTo>
                <a:lnTo>
                  <a:pt x="1033268" y="3037697"/>
                </a:lnTo>
                <a:close/>
                <a:moveTo>
                  <a:pt x="11087174" y="2824724"/>
                </a:moveTo>
                <a:lnTo>
                  <a:pt x="11319182" y="3039017"/>
                </a:lnTo>
                <a:lnTo>
                  <a:pt x="11319920" y="3039017"/>
                </a:lnTo>
                <a:lnTo>
                  <a:pt x="11088583" y="3252540"/>
                </a:lnTo>
                <a:lnTo>
                  <a:pt x="11088582" y="3254989"/>
                </a:lnTo>
                <a:lnTo>
                  <a:pt x="10856648" y="3040616"/>
                </a:lnTo>
                <a:lnTo>
                  <a:pt x="10856084" y="3040617"/>
                </a:lnTo>
                <a:lnTo>
                  <a:pt x="11087173" y="2827171"/>
                </a:lnTo>
                <a:close/>
                <a:moveTo>
                  <a:pt x="6711249" y="2825774"/>
                </a:moveTo>
                <a:lnTo>
                  <a:pt x="6943259" y="3040068"/>
                </a:lnTo>
                <a:lnTo>
                  <a:pt x="6943997" y="3040068"/>
                </a:lnTo>
                <a:lnTo>
                  <a:pt x="6712659" y="3253591"/>
                </a:lnTo>
                <a:lnTo>
                  <a:pt x="6712657" y="3256039"/>
                </a:lnTo>
                <a:lnTo>
                  <a:pt x="6480724" y="3041667"/>
                </a:lnTo>
                <a:lnTo>
                  <a:pt x="6480160" y="3041667"/>
                </a:lnTo>
                <a:lnTo>
                  <a:pt x="6711249" y="2828222"/>
                </a:lnTo>
                <a:close/>
                <a:moveTo>
                  <a:pt x="8899571" y="2821288"/>
                </a:moveTo>
                <a:lnTo>
                  <a:pt x="9131543" y="3035547"/>
                </a:lnTo>
                <a:lnTo>
                  <a:pt x="8900980" y="3248356"/>
                </a:lnTo>
                <a:lnTo>
                  <a:pt x="8900979" y="3250804"/>
                </a:lnTo>
                <a:lnTo>
                  <a:pt x="8669168" y="3036544"/>
                </a:lnTo>
                <a:lnTo>
                  <a:pt x="8899571" y="2823736"/>
                </a:lnTo>
                <a:close/>
                <a:moveTo>
                  <a:pt x="2324693" y="2826840"/>
                </a:moveTo>
                <a:lnTo>
                  <a:pt x="2556702" y="3041133"/>
                </a:lnTo>
                <a:lnTo>
                  <a:pt x="2557440" y="3041134"/>
                </a:lnTo>
                <a:lnTo>
                  <a:pt x="2326102" y="3254656"/>
                </a:lnTo>
                <a:lnTo>
                  <a:pt x="2326102" y="3257104"/>
                </a:lnTo>
                <a:lnTo>
                  <a:pt x="2094168" y="3042732"/>
                </a:lnTo>
                <a:lnTo>
                  <a:pt x="2093604" y="3042732"/>
                </a:lnTo>
                <a:lnTo>
                  <a:pt x="2324693" y="2829288"/>
                </a:lnTo>
                <a:close/>
                <a:moveTo>
                  <a:pt x="4523647" y="2822339"/>
                </a:moveTo>
                <a:lnTo>
                  <a:pt x="4755619" y="3036598"/>
                </a:lnTo>
                <a:lnTo>
                  <a:pt x="4525057" y="3249407"/>
                </a:lnTo>
                <a:lnTo>
                  <a:pt x="4525056" y="3251854"/>
                </a:lnTo>
                <a:lnTo>
                  <a:pt x="4293244" y="3037595"/>
                </a:lnTo>
                <a:lnTo>
                  <a:pt x="4523647" y="2824787"/>
                </a:lnTo>
                <a:close/>
                <a:moveTo>
                  <a:pt x="12183434" y="2789132"/>
                </a:moveTo>
                <a:lnTo>
                  <a:pt x="11923690" y="3029042"/>
                </a:lnTo>
                <a:lnTo>
                  <a:pt x="11899144" y="3029034"/>
                </a:lnTo>
                <a:lnTo>
                  <a:pt x="12184829" y="3293089"/>
                </a:lnTo>
                <a:lnTo>
                  <a:pt x="12184852" y="3228008"/>
                </a:lnTo>
                <a:lnTo>
                  <a:pt x="11980380" y="3039017"/>
                </a:lnTo>
                <a:lnTo>
                  <a:pt x="11983352" y="3039017"/>
                </a:lnTo>
                <a:lnTo>
                  <a:pt x="12183434" y="2854215"/>
                </a:lnTo>
                <a:close/>
                <a:moveTo>
                  <a:pt x="9995830" y="2785696"/>
                </a:moveTo>
                <a:lnTo>
                  <a:pt x="9992667" y="2788618"/>
                </a:lnTo>
                <a:lnTo>
                  <a:pt x="9990915" y="2786999"/>
                </a:lnTo>
                <a:lnTo>
                  <a:pt x="9990915" y="2790236"/>
                </a:lnTo>
                <a:lnTo>
                  <a:pt x="9736897" y="3024857"/>
                </a:lnTo>
                <a:lnTo>
                  <a:pt x="9711541" y="3024849"/>
                </a:lnTo>
                <a:lnTo>
                  <a:pt x="9992313" y="3284363"/>
                </a:lnTo>
                <a:lnTo>
                  <a:pt x="9992311" y="3290206"/>
                </a:lnTo>
                <a:lnTo>
                  <a:pt x="9995475" y="3287285"/>
                </a:lnTo>
                <a:lnTo>
                  <a:pt x="9997226" y="3288904"/>
                </a:lnTo>
                <a:lnTo>
                  <a:pt x="9997227" y="3285668"/>
                </a:lnTo>
                <a:lnTo>
                  <a:pt x="10251519" y="3050957"/>
                </a:lnTo>
                <a:lnTo>
                  <a:pt x="10276691" y="3050956"/>
                </a:lnTo>
                <a:lnTo>
                  <a:pt x="9995830" y="2791538"/>
                </a:lnTo>
                <a:close/>
                <a:moveTo>
                  <a:pt x="3420954" y="2791248"/>
                </a:moveTo>
                <a:lnTo>
                  <a:pt x="3161210" y="3031158"/>
                </a:lnTo>
                <a:lnTo>
                  <a:pt x="3136664" y="3031149"/>
                </a:lnTo>
                <a:lnTo>
                  <a:pt x="3422349" y="3295205"/>
                </a:lnTo>
                <a:lnTo>
                  <a:pt x="3422372" y="3230123"/>
                </a:lnTo>
                <a:lnTo>
                  <a:pt x="3217901" y="3041134"/>
                </a:lnTo>
                <a:lnTo>
                  <a:pt x="3220872" y="3041133"/>
                </a:lnTo>
                <a:lnTo>
                  <a:pt x="3420954" y="2856330"/>
                </a:lnTo>
                <a:close/>
                <a:moveTo>
                  <a:pt x="5619906" y="2786747"/>
                </a:moveTo>
                <a:lnTo>
                  <a:pt x="5616744" y="2789668"/>
                </a:lnTo>
                <a:lnTo>
                  <a:pt x="5614992" y="2788049"/>
                </a:lnTo>
                <a:lnTo>
                  <a:pt x="5614991" y="2791287"/>
                </a:lnTo>
                <a:lnTo>
                  <a:pt x="5360974" y="3025908"/>
                </a:lnTo>
                <a:lnTo>
                  <a:pt x="5335618" y="3025900"/>
                </a:lnTo>
                <a:lnTo>
                  <a:pt x="5616389" y="3285414"/>
                </a:lnTo>
                <a:lnTo>
                  <a:pt x="5616387" y="3291256"/>
                </a:lnTo>
                <a:lnTo>
                  <a:pt x="5619552" y="3288335"/>
                </a:lnTo>
                <a:lnTo>
                  <a:pt x="5621303" y="3289954"/>
                </a:lnTo>
                <a:lnTo>
                  <a:pt x="5621303" y="3286719"/>
                </a:lnTo>
                <a:lnTo>
                  <a:pt x="5875595" y="3052007"/>
                </a:lnTo>
                <a:lnTo>
                  <a:pt x="5900767" y="3052007"/>
                </a:lnTo>
                <a:lnTo>
                  <a:pt x="5619906" y="2792589"/>
                </a:lnTo>
                <a:close/>
                <a:moveTo>
                  <a:pt x="7803310" y="2783563"/>
                </a:moveTo>
                <a:lnTo>
                  <a:pt x="7803310" y="2794061"/>
                </a:lnTo>
                <a:lnTo>
                  <a:pt x="7547766" y="3030093"/>
                </a:lnTo>
                <a:lnTo>
                  <a:pt x="7523221" y="3030084"/>
                </a:lnTo>
                <a:lnTo>
                  <a:pt x="7808905" y="3294140"/>
                </a:lnTo>
                <a:lnTo>
                  <a:pt x="7808909" y="3282142"/>
                </a:lnTo>
                <a:lnTo>
                  <a:pt x="8063105" y="3047520"/>
                </a:lnTo>
                <a:lnTo>
                  <a:pt x="8089088" y="3047520"/>
                </a:lnTo>
                <a:close/>
                <a:moveTo>
                  <a:pt x="1233350" y="2787813"/>
                </a:moveTo>
                <a:lnTo>
                  <a:pt x="1230188" y="2790734"/>
                </a:lnTo>
                <a:lnTo>
                  <a:pt x="1228435" y="2789115"/>
                </a:lnTo>
                <a:lnTo>
                  <a:pt x="1228435" y="2792352"/>
                </a:lnTo>
                <a:lnTo>
                  <a:pt x="974417" y="3026974"/>
                </a:lnTo>
                <a:lnTo>
                  <a:pt x="949062" y="3026965"/>
                </a:lnTo>
                <a:lnTo>
                  <a:pt x="1229833" y="3286480"/>
                </a:lnTo>
                <a:lnTo>
                  <a:pt x="1229831" y="3292322"/>
                </a:lnTo>
                <a:lnTo>
                  <a:pt x="1232996" y="3289400"/>
                </a:lnTo>
                <a:lnTo>
                  <a:pt x="1234746" y="3291019"/>
                </a:lnTo>
                <a:lnTo>
                  <a:pt x="1234746" y="3287785"/>
                </a:lnTo>
                <a:lnTo>
                  <a:pt x="1489038" y="3053072"/>
                </a:lnTo>
                <a:lnTo>
                  <a:pt x="1514211" y="3053073"/>
                </a:lnTo>
                <a:lnTo>
                  <a:pt x="1233350" y="2793655"/>
                </a:lnTo>
                <a:close/>
                <a:moveTo>
                  <a:pt x="3427387" y="2784614"/>
                </a:moveTo>
                <a:lnTo>
                  <a:pt x="3427387" y="2849695"/>
                </a:lnTo>
                <a:lnTo>
                  <a:pt x="3630453" y="3037255"/>
                </a:lnTo>
                <a:lnTo>
                  <a:pt x="3628954" y="3037254"/>
                </a:lnTo>
                <a:lnTo>
                  <a:pt x="3428807" y="3221990"/>
                </a:lnTo>
                <a:lnTo>
                  <a:pt x="3428783" y="3287072"/>
                </a:lnTo>
                <a:lnTo>
                  <a:pt x="3687181" y="3048571"/>
                </a:lnTo>
                <a:lnTo>
                  <a:pt x="3713164" y="3048571"/>
                </a:lnTo>
                <a:close/>
                <a:moveTo>
                  <a:pt x="11087172" y="2759642"/>
                </a:moveTo>
                <a:lnTo>
                  <a:pt x="11087172" y="2762090"/>
                </a:lnTo>
                <a:lnTo>
                  <a:pt x="10774427" y="3050957"/>
                </a:lnTo>
                <a:lnTo>
                  <a:pt x="10797399" y="3050957"/>
                </a:lnTo>
                <a:lnTo>
                  <a:pt x="11088559" y="3320070"/>
                </a:lnTo>
                <a:lnTo>
                  <a:pt x="11088560" y="3317621"/>
                </a:lnTo>
                <a:lnTo>
                  <a:pt x="11401409" y="3028863"/>
                </a:lnTo>
                <a:lnTo>
                  <a:pt x="11378643" y="3028856"/>
                </a:lnTo>
                <a:close/>
                <a:moveTo>
                  <a:pt x="6711248" y="2760693"/>
                </a:moveTo>
                <a:lnTo>
                  <a:pt x="6711249" y="2763140"/>
                </a:lnTo>
                <a:lnTo>
                  <a:pt x="6398504" y="3052007"/>
                </a:lnTo>
                <a:lnTo>
                  <a:pt x="6421475" y="3052007"/>
                </a:lnTo>
                <a:lnTo>
                  <a:pt x="6712636" y="3321121"/>
                </a:lnTo>
                <a:lnTo>
                  <a:pt x="6712637" y="3318671"/>
                </a:lnTo>
                <a:lnTo>
                  <a:pt x="7025485" y="3029914"/>
                </a:lnTo>
                <a:lnTo>
                  <a:pt x="7002718" y="3029906"/>
                </a:lnTo>
                <a:close/>
                <a:moveTo>
                  <a:pt x="8899570" y="2756205"/>
                </a:moveTo>
                <a:lnTo>
                  <a:pt x="8899570" y="2758655"/>
                </a:lnTo>
                <a:lnTo>
                  <a:pt x="8598855" y="3036408"/>
                </a:lnTo>
                <a:lnTo>
                  <a:pt x="8598584" y="3036408"/>
                </a:lnTo>
                <a:lnTo>
                  <a:pt x="8598719" y="3036532"/>
                </a:lnTo>
                <a:lnTo>
                  <a:pt x="8586824" y="3047520"/>
                </a:lnTo>
                <a:lnTo>
                  <a:pt x="8610607" y="3047521"/>
                </a:lnTo>
                <a:lnTo>
                  <a:pt x="8900957" y="3315885"/>
                </a:lnTo>
                <a:lnTo>
                  <a:pt x="8900957" y="3313437"/>
                </a:lnTo>
                <a:lnTo>
                  <a:pt x="9201993" y="3035581"/>
                </a:lnTo>
                <a:lnTo>
                  <a:pt x="9202041" y="3035581"/>
                </a:lnTo>
                <a:lnTo>
                  <a:pt x="9202018" y="3035559"/>
                </a:lnTo>
                <a:lnTo>
                  <a:pt x="9213806" y="3024678"/>
                </a:lnTo>
                <a:lnTo>
                  <a:pt x="9190228" y="3024670"/>
                </a:lnTo>
                <a:close/>
                <a:moveTo>
                  <a:pt x="2324692" y="2761758"/>
                </a:moveTo>
                <a:lnTo>
                  <a:pt x="2324692" y="2764206"/>
                </a:lnTo>
                <a:lnTo>
                  <a:pt x="2011947" y="3053073"/>
                </a:lnTo>
                <a:lnTo>
                  <a:pt x="2034919" y="3053073"/>
                </a:lnTo>
                <a:lnTo>
                  <a:pt x="2326079" y="3322187"/>
                </a:lnTo>
                <a:lnTo>
                  <a:pt x="2326080" y="3319737"/>
                </a:lnTo>
                <a:lnTo>
                  <a:pt x="2638929" y="3030980"/>
                </a:lnTo>
                <a:lnTo>
                  <a:pt x="2616163" y="3030972"/>
                </a:lnTo>
                <a:close/>
                <a:moveTo>
                  <a:pt x="4523646" y="2757256"/>
                </a:moveTo>
                <a:lnTo>
                  <a:pt x="4523646" y="2759706"/>
                </a:lnTo>
                <a:lnTo>
                  <a:pt x="4222931" y="3037458"/>
                </a:lnTo>
                <a:lnTo>
                  <a:pt x="4222660" y="3037458"/>
                </a:lnTo>
                <a:lnTo>
                  <a:pt x="4222796" y="3037582"/>
                </a:lnTo>
                <a:lnTo>
                  <a:pt x="4210900" y="3048571"/>
                </a:lnTo>
                <a:lnTo>
                  <a:pt x="4234683" y="3048571"/>
                </a:lnTo>
                <a:lnTo>
                  <a:pt x="4525034" y="3316935"/>
                </a:lnTo>
                <a:lnTo>
                  <a:pt x="4525034" y="3314488"/>
                </a:lnTo>
                <a:lnTo>
                  <a:pt x="4826069" y="3036631"/>
                </a:lnTo>
                <a:lnTo>
                  <a:pt x="4826118" y="3036631"/>
                </a:lnTo>
                <a:lnTo>
                  <a:pt x="4826094" y="3036610"/>
                </a:lnTo>
                <a:lnTo>
                  <a:pt x="4837883" y="3025729"/>
                </a:lnTo>
                <a:lnTo>
                  <a:pt x="4814305" y="3025721"/>
                </a:lnTo>
                <a:close/>
                <a:moveTo>
                  <a:pt x="137090" y="2758322"/>
                </a:moveTo>
                <a:lnTo>
                  <a:pt x="137090" y="2760771"/>
                </a:lnTo>
                <a:lnTo>
                  <a:pt x="3988" y="2883710"/>
                </a:lnTo>
                <a:lnTo>
                  <a:pt x="4078" y="2948707"/>
                </a:lnTo>
                <a:lnTo>
                  <a:pt x="137090" y="2825852"/>
                </a:lnTo>
                <a:lnTo>
                  <a:pt x="137091" y="2823405"/>
                </a:lnTo>
                <a:lnTo>
                  <a:pt x="369063" y="3037663"/>
                </a:lnTo>
                <a:lnTo>
                  <a:pt x="138499" y="3250473"/>
                </a:lnTo>
                <a:lnTo>
                  <a:pt x="138499" y="3252920"/>
                </a:lnTo>
                <a:lnTo>
                  <a:pt x="4329" y="3128908"/>
                </a:lnTo>
                <a:lnTo>
                  <a:pt x="4419" y="3194094"/>
                </a:lnTo>
                <a:lnTo>
                  <a:pt x="138477" y="3318000"/>
                </a:lnTo>
                <a:lnTo>
                  <a:pt x="138477" y="3315553"/>
                </a:lnTo>
                <a:lnTo>
                  <a:pt x="439513" y="3037697"/>
                </a:lnTo>
                <a:lnTo>
                  <a:pt x="439561" y="3037697"/>
                </a:lnTo>
                <a:lnTo>
                  <a:pt x="439537" y="3037675"/>
                </a:lnTo>
                <a:lnTo>
                  <a:pt x="451326" y="3026795"/>
                </a:lnTo>
                <a:lnTo>
                  <a:pt x="427748" y="3026787"/>
                </a:lnTo>
                <a:close/>
                <a:moveTo>
                  <a:pt x="9992667" y="2736372"/>
                </a:moveTo>
                <a:lnTo>
                  <a:pt x="10321863" y="3040434"/>
                </a:lnTo>
                <a:lnTo>
                  <a:pt x="10319505" y="3040433"/>
                </a:lnTo>
                <a:lnTo>
                  <a:pt x="9995457" y="3339529"/>
                </a:lnTo>
                <a:lnTo>
                  <a:pt x="9666610" y="3035581"/>
                </a:lnTo>
                <a:lnTo>
                  <a:pt x="9668723" y="3035582"/>
                </a:lnTo>
                <a:close/>
                <a:moveTo>
                  <a:pt x="7807510" y="2735197"/>
                </a:moveTo>
                <a:lnTo>
                  <a:pt x="8133449" y="3036248"/>
                </a:lnTo>
                <a:lnTo>
                  <a:pt x="8131903" y="3036247"/>
                </a:lnTo>
                <a:lnTo>
                  <a:pt x="7804689" y="3338266"/>
                </a:lnTo>
                <a:lnTo>
                  <a:pt x="7804687" y="3342501"/>
                </a:lnTo>
                <a:lnTo>
                  <a:pt x="7477478" y="3040068"/>
                </a:lnTo>
                <a:lnTo>
                  <a:pt x="7480402" y="3040069"/>
                </a:lnTo>
                <a:lnTo>
                  <a:pt x="7807510" y="2737936"/>
                </a:lnTo>
                <a:close/>
                <a:moveTo>
                  <a:pt x="5616743" y="2737423"/>
                </a:moveTo>
                <a:lnTo>
                  <a:pt x="5945939" y="3041485"/>
                </a:lnTo>
                <a:lnTo>
                  <a:pt x="5943581" y="3041483"/>
                </a:lnTo>
                <a:lnTo>
                  <a:pt x="5619533" y="3340580"/>
                </a:lnTo>
                <a:lnTo>
                  <a:pt x="5290686" y="3036632"/>
                </a:lnTo>
                <a:lnTo>
                  <a:pt x="5292799" y="3036632"/>
                </a:lnTo>
                <a:close/>
                <a:moveTo>
                  <a:pt x="1230186" y="2738489"/>
                </a:moveTo>
                <a:lnTo>
                  <a:pt x="1559383" y="3042550"/>
                </a:lnTo>
                <a:lnTo>
                  <a:pt x="1557025" y="3042549"/>
                </a:lnTo>
                <a:lnTo>
                  <a:pt x="1232976" y="3341646"/>
                </a:lnTo>
                <a:lnTo>
                  <a:pt x="904130" y="3037697"/>
                </a:lnTo>
                <a:lnTo>
                  <a:pt x="906243" y="3037698"/>
                </a:lnTo>
                <a:close/>
                <a:moveTo>
                  <a:pt x="11087173" y="2707398"/>
                </a:moveTo>
                <a:lnTo>
                  <a:pt x="11446209" y="3039017"/>
                </a:lnTo>
                <a:lnTo>
                  <a:pt x="11446993" y="3039017"/>
                </a:lnTo>
                <a:lnTo>
                  <a:pt x="11088541" y="3369867"/>
                </a:lnTo>
                <a:lnTo>
                  <a:pt x="11088540" y="3372314"/>
                </a:lnTo>
                <a:lnTo>
                  <a:pt x="10729622" y="3040572"/>
                </a:lnTo>
                <a:lnTo>
                  <a:pt x="10729104" y="3040573"/>
                </a:lnTo>
                <a:lnTo>
                  <a:pt x="11087172" y="2709844"/>
                </a:lnTo>
                <a:close/>
                <a:moveTo>
                  <a:pt x="6711249" y="2708448"/>
                </a:moveTo>
                <a:lnTo>
                  <a:pt x="7070285" y="3040068"/>
                </a:lnTo>
                <a:lnTo>
                  <a:pt x="7071069" y="3040068"/>
                </a:lnTo>
                <a:lnTo>
                  <a:pt x="6712618" y="3370917"/>
                </a:lnTo>
                <a:lnTo>
                  <a:pt x="6712616" y="3373365"/>
                </a:lnTo>
                <a:lnTo>
                  <a:pt x="6353699" y="3041623"/>
                </a:lnTo>
                <a:lnTo>
                  <a:pt x="6353180" y="3041623"/>
                </a:lnTo>
                <a:lnTo>
                  <a:pt x="6711249" y="2710895"/>
                </a:lnTo>
                <a:close/>
                <a:moveTo>
                  <a:pt x="8899571" y="2703962"/>
                </a:moveTo>
                <a:lnTo>
                  <a:pt x="9258592" y="3035570"/>
                </a:lnTo>
                <a:lnTo>
                  <a:pt x="8900939" y="3365681"/>
                </a:lnTo>
                <a:lnTo>
                  <a:pt x="8900938" y="3368130"/>
                </a:lnTo>
                <a:lnTo>
                  <a:pt x="8542166" y="3036522"/>
                </a:lnTo>
                <a:lnTo>
                  <a:pt x="8899571" y="2706409"/>
                </a:lnTo>
                <a:close/>
                <a:moveTo>
                  <a:pt x="2324693" y="2709514"/>
                </a:moveTo>
                <a:lnTo>
                  <a:pt x="2683729" y="3041134"/>
                </a:lnTo>
                <a:lnTo>
                  <a:pt x="2684513" y="3041133"/>
                </a:lnTo>
                <a:lnTo>
                  <a:pt x="2326061" y="3371983"/>
                </a:lnTo>
                <a:lnTo>
                  <a:pt x="2326060" y="3374430"/>
                </a:lnTo>
                <a:lnTo>
                  <a:pt x="1967142" y="3042689"/>
                </a:lnTo>
                <a:lnTo>
                  <a:pt x="1966624" y="3042688"/>
                </a:lnTo>
                <a:lnTo>
                  <a:pt x="2324692" y="2711961"/>
                </a:lnTo>
                <a:close/>
                <a:moveTo>
                  <a:pt x="4523647" y="2705013"/>
                </a:moveTo>
                <a:lnTo>
                  <a:pt x="4882668" y="3036620"/>
                </a:lnTo>
                <a:lnTo>
                  <a:pt x="4525016" y="3366732"/>
                </a:lnTo>
                <a:lnTo>
                  <a:pt x="4525015" y="3369181"/>
                </a:lnTo>
                <a:lnTo>
                  <a:pt x="4166243" y="3037573"/>
                </a:lnTo>
                <a:lnTo>
                  <a:pt x="4523647" y="2707460"/>
                </a:lnTo>
                <a:close/>
                <a:moveTo>
                  <a:pt x="10527895" y="2637184"/>
                </a:moveTo>
                <a:lnTo>
                  <a:pt x="10555375" y="2664247"/>
                </a:lnTo>
                <a:lnTo>
                  <a:pt x="10527894" y="2691309"/>
                </a:lnTo>
                <a:lnTo>
                  <a:pt x="10500414" y="2664247"/>
                </a:lnTo>
                <a:close/>
                <a:moveTo>
                  <a:pt x="6151971" y="2638235"/>
                </a:moveTo>
                <a:lnTo>
                  <a:pt x="6179452" y="2665297"/>
                </a:lnTo>
                <a:lnTo>
                  <a:pt x="6151971" y="2692360"/>
                </a:lnTo>
                <a:lnTo>
                  <a:pt x="6124490" y="2665297"/>
                </a:lnTo>
                <a:close/>
                <a:moveTo>
                  <a:pt x="11646453" y="2629556"/>
                </a:moveTo>
                <a:lnTo>
                  <a:pt x="11673934" y="2656620"/>
                </a:lnTo>
                <a:lnTo>
                  <a:pt x="11646453" y="2683682"/>
                </a:lnTo>
                <a:lnTo>
                  <a:pt x="11618972" y="2656620"/>
                </a:lnTo>
                <a:close/>
                <a:moveTo>
                  <a:pt x="8340291" y="2633748"/>
                </a:moveTo>
                <a:lnTo>
                  <a:pt x="8367773" y="2660810"/>
                </a:lnTo>
                <a:lnTo>
                  <a:pt x="8340292" y="2687874"/>
                </a:lnTo>
                <a:lnTo>
                  <a:pt x="8312810" y="2660811"/>
                </a:lnTo>
                <a:close/>
                <a:moveTo>
                  <a:pt x="1765414" y="2639300"/>
                </a:moveTo>
                <a:lnTo>
                  <a:pt x="1792895" y="2666363"/>
                </a:lnTo>
                <a:lnTo>
                  <a:pt x="1765414" y="2693426"/>
                </a:lnTo>
                <a:lnTo>
                  <a:pt x="1737933" y="2666362"/>
                </a:lnTo>
                <a:close/>
                <a:moveTo>
                  <a:pt x="7270529" y="2630607"/>
                </a:moveTo>
                <a:lnTo>
                  <a:pt x="7298010" y="2657671"/>
                </a:lnTo>
                <a:lnTo>
                  <a:pt x="7270529" y="2684733"/>
                </a:lnTo>
                <a:lnTo>
                  <a:pt x="7243048" y="2657670"/>
                </a:lnTo>
                <a:close/>
                <a:moveTo>
                  <a:pt x="3964368" y="2634799"/>
                </a:moveTo>
                <a:lnTo>
                  <a:pt x="3991849" y="2661861"/>
                </a:lnTo>
                <a:lnTo>
                  <a:pt x="3964368" y="2688924"/>
                </a:lnTo>
                <a:lnTo>
                  <a:pt x="3936886" y="2661862"/>
                </a:lnTo>
                <a:close/>
                <a:moveTo>
                  <a:pt x="9458849" y="2626121"/>
                </a:moveTo>
                <a:lnTo>
                  <a:pt x="9486331" y="2653185"/>
                </a:lnTo>
                <a:lnTo>
                  <a:pt x="9458849" y="2680246"/>
                </a:lnTo>
                <a:lnTo>
                  <a:pt x="9431368" y="2653184"/>
                </a:lnTo>
                <a:close/>
                <a:moveTo>
                  <a:pt x="2883972" y="2631672"/>
                </a:moveTo>
                <a:lnTo>
                  <a:pt x="2911454" y="2658736"/>
                </a:lnTo>
                <a:lnTo>
                  <a:pt x="2883972" y="2685799"/>
                </a:lnTo>
                <a:lnTo>
                  <a:pt x="2856492" y="2658736"/>
                </a:lnTo>
                <a:close/>
                <a:moveTo>
                  <a:pt x="5082926" y="2627171"/>
                </a:moveTo>
                <a:lnTo>
                  <a:pt x="5110407" y="2654235"/>
                </a:lnTo>
                <a:lnTo>
                  <a:pt x="5082925" y="2681297"/>
                </a:lnTo>
                <a:lnTo>
                  <a:pt x="5055445" y="2654234"/>
                </a:lnTo>
                <a:close/>
                <a:moveTo>
                  <a:pt x="696368" y="2628237"/>
                </a:moveTo>
                <a:lnTo>
                  <a:pt x="723851" y="2655301"/>
                </a:lnTo>
                <a:lnTo>
                  <a:pt x="696369" y="2682362"/>
                </a:lnTo>
                <a:lnTo>
                  <a:pt x="668888" y="2655299"/>
                </a:lnTo>
                <a:close/>
                <a:moveTo>
                  <a:pt x="10962798" y="2590795"/>
                </a:moveTo>
                <a:lnTo>
                  <a:pt x="10886023" y="2666402"/>
                </a:lnTo>
                <a:lnTo>
                  <a:pt x="10962798" y="2742010"/>
                </a:lnTo>
                <a:lnTo>
                  <a:pt x="11039573" y="2666402"/>
                </a:lnTo>
                <a:close/>
                <a:moveTo>
                  <a:pt x="10089087" y="2588640"/>
                </a:moveTo>
                <a:lnTo>
                  <a:pt x="10012311" y="2664247"/>
                </a:lnTo>
                <a:lnTo>
                  <a:pt x="10089087" y="2739855"/>
                </a:lnTo>
                <a:lnTo>
                  <a:pt x="10165863" y="2664247"/>
                </a:lnTo>
                <a:close/>
                <a:moveTo>
                  <a:pt x="6586874" y="2591845"/>
                </a:moveTo>
                <a:lnTo>
                  <a:pt x="6510099" y="2667453"/>
                </a:lnTo>
                <a:lnTo>
                  <a:pt x="6586875" y="2743060"/>
                </a:lnTo>
                <a:lnTo>
                  <a:pt x="6663648" y="2667453"/>
                </a:lnTo>
                <a:close/>
                <a:moveTo>
                  <a:pt x="8775195" y="2587359"/>
                </a:moveTo>
                <a:lnTo>
                  <a:pt x="8698419" y="2662967"/>
                </a:lnTo>
                <a:lnTo>
                  <a:pt x="8775195" y="2738574"/>
                </a:lnTo>
                <a:lnTo>
                  <a:pt x="8851970" y="2662967"/>
                </a:lnTo>
                <a:close/>
                <a:moveTo>
                  <a:pt x="12085262" y="2581013"/>
                </a:moveTo>
                <a:lnTo>
                  <a:pt x="12008486" y="2656620"/>
                </a:lnTo>
                <a:lnTo>
                  <a:pt x="12085262" y="2732226"/>
                </a:lnTo>
                <a:lnTo>
                  <a:pt x="12162037" y="2656619"/>
                </a:lnTo>
                <a:close/>
                <a:moveTo>
                  <a:pt x="5713163" y="2589691"/>
                </a:moveTo>
                <a:lnTo>
                  <a:pt x="5636388" y="2665298"/>
                </a:lnTo>
                <a:lnTo>
                  <a:pt x="5713163" y="2740905"/>
                </a:lnTo>
                <a:lnTo>
                  <a:pt x="5789939" y="2665297"/>
                </a:lnTo>
                <a:close/>
                <a:moveTo>
                  <a:pt x="7901481" y="2585205"/>
                </a:moveTo>
                <a:lnTo>
                  <a:pt x="7824707" y="2660811"/>
                </a:lnTo>
                <a:lnTo>
                  <a:pt x="7901483" y="2736417"/>
                </a:lnTo>
                <a:lnTo>
                  <a:pt x="7978257" y="2660810"/>
                </a:lnTo>
                <a:close/>
                <a:moveTo>
                  <a:pt x="2200318" y="2592911"/>
                </a:moveTo>
                <a:lnTo>
                  <a:pt x="2123543" y="2668518"/>
                </a:lnTo>
                <a:lnTo>
                  <a:pt x="2200318" y="2744126"/>
                </a:lnTo>
                <a:lnTo>
                  <a:pt x="2277093" y="2668518"/>
                </a:lnTo>
                <a:close/>
                <a:moveTo>
                  <a:pt x="4399272" y="2588410"/>
                </a:moveTo>
                <a:lnTo>
                  <a:pt x="4322496" y="2664017"/>
                </a:lnTo>
                <a:lnTo>
                  <a:pt x="4399272" y="2739625"/>
                </a:lnTo>
                <a:lnTo>
                  <a:pt x="4476047" y="2664017"/>
                </a:lnTo>
                <a:close/>
                <a:moveTo>
                  <a:pt x="11211549" y="2578858"/>
                </a:moveTo>
                <a:lnTo>
                  <a:pt x="11134773" y="2654463"/>
                </a:lnTo>
                <a:lnTo>
                  <a:pt x="11211549" y="2730070"/>
                </a:lnTo>
                <a:lnTo>
                  <a:pt x="11288324" y="2654464"/>
                </a:lnTo>
                <a:close/>
                <a:moveTo>
                  <a:pt x="7709339" y="2582063"/>
                </a:moveTo>
                <a:lnTo>
                  <a:pt x="7632562" y="2657670"/>
                </a:lnTo>
                <a:lnTo>
                  <a:pt x="7709338" y="2733276"/>
                </a:lnTo>
                <a:lnTo>
                  <a:pt x="7786114" y="2657670"/>
                </a:lnTo>
                <a:close/>
                <a:moveTo>
                  <a:pt x="1326607" y="2590756"/>
                </a:moveTo>
                <a:lnTo>
                  <a:pt x="1249832" y="2666364"/>
                </a:lnTo>
                <a:lnTo>
                  <a:pt x="1326606" y="2741970"/>
                </a:lnTo>
                <a:lnTo>
                  <a:pt x="1403382" y="2666363"/>
                </a:lnTo>
                <a:close/>
                <a:moveTo>
                  <a:pt x="10527895" y="2577569"/>
                </a:moveTo>
                <a:lnTo>
                  <a:pt x="10437688" y="2666403"/>
                </a:lnTo>
                <a:lnTo>
                  <a:pt x="10527895" y="2755237"/>
                </a:lnTo>
                <a:lnTo>
                  <a:pt x="10618102" y="2666402"/>
                </a:lnTo>
                <a:close/>
                <a:moveTo>
                  <a:pt x="9897658" y="2577577"/>
                </a:moveTo>
                <a:lnTo>
                  <a:pt x="9820882" y="2653182"/>
                </a:lnTo>
                <a:lnTo>
                  <a:pt x="9897658" y="2728790"/>
                </a:lnTo>
                <a:lnTo>
                  <a:pt x="9974433" y="2653184"/>
                </a:lnTo>
                <a:close/>
                <a:moveTo>
                  <a:pt x="3525559" y="2586256"/>
                </a:moveTo>
                <a:lnTo>
                  <a:pt x="3448784" y="2661862"/>
                </a:lnTo>
                <a:lnTo>
                  <a:pt x="3525559" y="2737468"/>
                </a:lnTo>
                <a:lnTo>
                  <a:pt x="3602334" y="2661861"/>
                </a:lnTo>
                <a:close/>
                <a:moveTo>
                  <a:pt x="12715" y="2589475"/>
                </a:moveTo>
                <a:lnTo>
                  <a:pt x="3592" y="2598460"/>
                </a:lnTo>
                <a:lnTo>
                  <a:pt x="3777" y="2731888"/>
                </a:lnTo>
                <a:lnTo>
                  <a:pt x="12715" y="2740690"/>
                </a:lnTo>
                <a:lnTo>
                  <a:pt x="89490" y="2665083"/>
                </a:lnTo>
                <a:close/>
                <a:moveTo>
                  <a:pt x="6835626" y="2579909"/>
                </a:moveTo>
                <a:lnTo>
                  <a:pt x="6758849" y="2655514"/>
                </a:lnTo>
                <a:lnTo>
                  <a:pt x="6835626" y="2731121"/>
                </a:lnTo>
                <a:lnTo>
                  <a:pt x="6912401" y="2655514"/>
                </a:lnTo>
                <a:close/>
                <a:moveTo>
                  <a:pt x="9023946" y="2575421"/>
                </a:moveTo>
                <a:lnTo>
                  <a:pt x="8947170" y="2651028"/>
                </a:lnTo>
                <a:lnTo>
                  <a:pt x="9023945" y="2726635"/>
                </a:lnTo>
                <a:lnTo>
                  <a:pt x="9100721" y="2651028"/>
                </a:lnTo>
                <a:close/>
                <a:moveTo>
                  <a:pt x="3322782" y="2583129"/>
                </a:moveTo>
                <a:lnTo>
                  <a:pt x="3246006" y="2658736"/>
                </a:lnTo>
                <a:lnTo>
                  <a:pt x="3322782" y="2734342"/>
                </a:lnTo>
                <a:lnTo>
                  <a:pt x="3399557" y="2658735"/>
                </a:lnTo>
                <a:close/>
                <a:moveTo>
                  <a:pt x="6151971" y="2578619"/>
                </a:moveTo>
                <a:lnTo>
                  <a:pt x="6061765" y="2667454"/>
                </a:lnTo>
                <a:lnTo>
                  <a:pt x="6151972" y="2756287"/>
                </a:lnTo>
                <a:lnTo>
                  <a:pt x="6242178" y="2667453"/>
                </a:lnTo>
                <a:close/>
                <a:moveTo>
                  <a:pt x="5521735" y="2578628"/>
                </a:moveTo>
                <a:lnTo>
                  <a:pt x="5444958" y="2654233"/>
                </a:lnTo>
                <a:lnTo>
                  <a:pt x="5521735" y="2729841"/>
                </a:lnTo>
                <a:lnTo>
                  <a:pt x="5598509" y="2654234"/>
                </a:lnTo>
                <a:close/>
                <a:moveTo>
                  <a:pt x="8340292" y="2574132"/>
                </a:moveTo>
                <a:lnTo>
                  <a:pt x="8250084" y="2662966"/>
                </a:lnTo>
                <a:lnTo>
                  <a:pt x="8340292" y="2751801"/>
                </a:lnTo>
                <a:lnTo>
                  <a:pt x="8430499" y="2662967"/>
                </a:lnTo>
                <a:close/>
                <a:moveTo>
                  <a:pt x="2449069" y="2580974"/>
                </a:moveTo>
                <a:lnTo>
                  <a:pt x="2372293" y="2656580"/>
                </a:lnTo>
                <a:lnTo>
                  <a:pt x="2449069" y="2732186"/>
                </a:lnTo>
                <a:lnTo>
                  <a:pt x="2525844" y="2656580"/>
                </a:lnTo>
                <a:close/>
                <a:moveTo>
                  <a:pt x="4648022" y="2576472"/>
                </a:moveTo>
                <a:lnTo>
                  <a:pt x="4571247" y="2652079"/>
                </a:lnTo>
                <a:lnTo>
                  <a:pt x="4648022" y="2727686"/>
                </a:lnTo>
                <a:lnTo>
                  <a:pt x="4724798" y="2652078"/>
                </a:lnTo>
                <a:close/>
                <a:moveTo>
                  <a:pt x="1765415" y="2579685"/>
                </a:moveTo>
                <a:lnTo>
                  <a:pt x="1675207" y="2668519"/>
                </a:lnTo>
                <a:lnTo>
                  <a:pt x="1765415" y="2757352"/>
                </a:lnTo>
                <a:lnTo>
                  <a:pt x="1855621" y="2668518"/>
                </a:lnTo>
                <a:close/>
                <a:moveTo>
                  <a:pt x="11646452" y="2565630"/>
                </a:moveTo>
                <a:lnTo>
                  <a:pt x="11556244" y="2654464"/>
                </a:lnTo>
                <a:lnTo>
                  <a:pt x="11646452" y="2743299"/>
                </a:lnTo>
                <a:lnTo>
                  <a:pt x="11736659" y="2654465"/>
                </a:lnTo>
                <a:close/>
                <a:moveTo>
                  <a:pt x="1135178" y="2579693"/>
                </a:moveTo>
                <a:lnTo>
                  <a:pt x="1058402" y="2655299"/>
                </a:lnTo>
                <a:lnTo>
                  <a:pt x="1135178" y="2730907"/>
                </a:lnTo>
                <a:lnTo>
                  <a:pt x="1211953" y="2655300"/>
                </a:lnTo>
                <a:close/>
                <a:moveTo>
                  <a:pt x="3964368" y="2575183"/>
                </a:moveTo>
                <a:lnTo>
                  <a:pt x="3874161" y="2664016"/>
                </a:lnTo>
                <a:lnTo>
                  <a:pt x="3964368" y="2752852"/>
                </a:lnTo>
                <a:lnTo>
                  <a:pt x="4054576" y="2664017"/>
                </a:lnTo>
                <a:close/>
                <a:moveTo>
                  <a:pt x="261466" y="2577537"/>
                </a:moveTo>
                <a:lnTo>
                  <a:pt x="184691" y="2653144"/>
                </a:lnTo>
                <a:lnTo>
                  <a:pt x="261466" y="2728751"/>
                </a:lnTo>
                <a:lnTo>
                  <a:pt x="338242" y="2653144"/>
                </a:lnTo>
                <a:close/>
                <a:moveTo>
                  <a:pt x="7270528" y="2566681"/>
                </a:moveTo>
                <a:lnTo>
                  <a:pt x="7180321" y="2655515"/>
                </a:lnTo>
                <a:lnTo>
                  <a:pt x="7270527" y="2744349"/>
                </a:lnTo>
                <a:lnTo>
                  <a:pt x="7360735" y="2655515"/>
                </a:lnTo>
                <a:close/>
                <a:moveTo>
                  <a:pt x="9458849" y="2562194"/>
                </a:moveTo>
                <a:lnTo>
                  <a:pt x="9368641" y="2651029"/>
                </a:lnTo>
                <a:lnTo>
                  <a:pt x="9458849" y="2739863"/>
                </a:lnTo>
                <a:lnTo>
                  <a:pt x="9549056" y="2651028"/>
                </a:lnTo>
                <a:close/>
                <a:moveTo>
                  <a:pt x="2883971" y="2567746"/>
                </a:moveTo>
                <a:lnTo>
                  <a:pt x="2793764" y="2656581"/>
                </a:lnTo>
                <a:lnTo>
                  <a:pt x="2883971" y="2745415"/>
                </a:lnTo>
                <a:lnTo>
                  <a:pt x="2974179" y="2656581"/>
                </a:lnTo>
                <a:close/>
                <a:moveTo>
                  <a:pt x="10962798" y="2555085"/>
                </a:moveTo>
                <a:lnTo>
                  <a:pt x="11075836" y="2666403"/>
                </a:lnTo>
                <a:lnTo>
                  <a:pt x="10962798" y="2777720"/>
                </a:lnTo>
                <a:lnTo>
                  <a:pt x="10849760" y="2666403"/>
                </a:lnTo>
                <a:close/>
                <a:moveTo>
                  <a:pt x="5082925" y="2563244"/>
                </a:moveTo>
                <a:lnTo>
                  <a:pt x="4992718" y="2652079"/>
                </a:lnTo>
                <a:lnTo>
                  <a:pt x="5082926" y="2740913"/>
                </a:lnTo>
                <a:lnTo>
                  <a:pt x="5173133" y="2652079"/>
                </a:lnTo>
                <a:close/>
                <a:moveTo>
                  <a:pt x="6586874" y="2556135"/>
                </a:moveTo>
                <a:lnTo>
                  <a:pt x="6699912" y="2667454"/>
                </a:lnTo>
                <a:lnTo>
                  <a:pt x="6586875" y="2778770"/>
                </a:lnTo>
                <a:lnTo>
                  <a:pt x="6473836" y="2667454"/>
                </a:lnTo>
                <a:close/>
                <a:moveTo>
                  <a:pt x="696369" y="2564310"/>
                </a:moveTo>
                <a:lnTo>
                  <a:pt x="606161" y="2653145"/>
                </a:lnTo>
                <a:lnTo>
                  <a:pt x="696368" y="2741978"/>
                </a:lnTo>
                <a:lnTo>
                  <a:pt x="786576" y="2653144"/>
                </a:lnTo>
                <a:close/>
                <a:moveTo>
                  <a:pt x="8775195" y="2551649"/>
                </a:moveTo>
                <a:lnTo>
                  <a:pt x="8888233" y="2662967"/>
                </a:lnTo>
                <a:lnTo>
                  <a:pt x="8775195" y="2774283"/>
                </a:lnTo>
                <a:lnTo>
                  <a:pt x="8662157" y="2662967"/>
                </a:lnTo>
                <a:close/>
                <a:moveTo>
                  <a:pt x="2200318" y="2557201"/>
                </a:moveTo>
                <a:lnTo>
                  <a:pt x="2313356" y="2668519"/>
                </a:lnTo>
                <a:lnTo>
                  <a:pt x="2200317" y="2779835"/>
                </a:lnTo>
                <a:lnTo>
                  <a:pt x="2087280" y="2668519"/>
                </a:lnTo>
                <a:close/>
                <a:moveTo>
                  <a:pt x="4399271" y="2552700"/>
                </a:moveTo>
                <a:lnTo>
                  <a:pt x="4512310" y="2664017"/>
                </a:lnTo>
                <a:lnTo>
                  <a:pt x="4399272" y="2775333"/>
                </a:lnTo>
                <a:lnTo>
                  <a:pt x="4286234" y="2664017"/>
                </a:lnTo>
                <a:close/>
                <a:moveTo>
                  <a:pt x="11211549" y="2543148"/>
                </a:moveTo>
                <a:lnTo>
                  <a:pt x="11324586" y="2654464"/>
                </a:lnTo>
                <a:lnTo>
                  <a:pt x="11211549" y="2765781"/>
                </a:lnTo>
                <a:lnTo>
                  <a:pt x="11098511" y="2654465"/>
                </a:lnTo>
                <a:close/>
                <a:moveTo>
                  <a:pt x="7709339" y="2546354"/>
                </a:moveTo>
                <a:lnTo>
                  <a:pt x="7803311" y="2638894"/>
                </a:lnTo>
                <a:lnTo>
                  <a:pt x="7803311" y="2646172"/>
                </a:lnTo>
                <a:lnTo>
                  <a:pt x="7807006" y="2642533"/>
                </a:lnTo>
                <a:lnTo>
                  <a:pt x="7807510" y="2643030"/>
                </a:lnTo>
                <a:lnTo>
                  <a:pt x="7807510" y="2642037"/>
                </a:lnTo>
                <a:lnTo>
                  <a:pt x="7901482" y="2549494"/>
                </a:lnTo>
                <a:lnTo>
                  <a:pt x="8014520" y="2660811"/>
                </a:lnTo>
                <a:lnTo>
                  <a:pt x="7901482" y="2772127"/>
                </a:lnTo>
                <a:lnTo>
                  <a:pt x="7807510" y="2679586"/>
                </a:lnTo>
                <a:lnTo>
                  <a:pt x="7807510" y="2672309"/>
                </a:lnTo>
                <a:lnTo>
                  <a:pt x="7803816" y="2675948"/>
                </a:lnTo>
                <a:lnTo>
                  <a:pt x="7803310" y="2675450"/>
                </a:lnTo>
                <a:lnTo>
                  <a:pt x="7803311" y="2676445"/>
                </a:lnTo>
                <a:lnTo>
                  <a:pt x="7709338" y="2768987"/>
                </a:lnTo>
                <a:lnTo>
                  <a:pt x="7596301" y="2657670"/>
                </a:lnTo>
                <a:close/>
                <a:moveTo>
                  <a:pt x="9897658" y="2541866"/>
                </a:moveTo>
                <a:lnTo>
                  <a:pt x="9990915" y="2633703"/>
                </a:lnTo>
                <a:lnTo>
                  <a:pt x="9990915" y="2649608"/>
                </a:lnTo>
                <a:lnTo>
                  <a:pt x="10089087" y="2552930"/>
                </a:lnTo>
                <a:lnTo>
                  <a:pt x="10202123" y="2664247"/>
                </a:lnTo>
                <a:lnTo>
                  <a:pt x="10089087" y="2775564"/>
                </a:lnTo>
                <a:lnTo>
                  <a:pt x="9995830" y="2683726"/>
                </a:lnTo>
                <a:lnTo>
                  <a:pt x="9995830" y="2667823"/>
                </a:lnTo>
                <a:lnTo>
                  <a:pt x="9897658" y="2764501"/>
                </a:lnTo>
                <a:lnTo>
                  <a:pt x="9784620" y="2653184"/>
                </a:lnTo>
                <a:close/>
                <a:moveTo>
                  <a:pt x="6835626" y="2544198"/>
                </a:moveTo>
                <a:lnTo>
                  <a:pt x="6948663" y="2655515"/>
                </a:lnTo>
                <a:lnTo>
                  <a:pt x="6835625" y="2766831"/>
                </a:lnTo>
                <a:lnTo>
                  <a:pt x="6722588" y="2655515"/>
                </a:lnTo>
                <a:close/>
                <a:moveTo>
                  <a:pt x="9023945" y="2539711"/>
                </a:moveTo>
                <a:lnTo>
                  <a:pt x="9136983" y="2651028"/>
                </a:lnTo>
                <a:lnTo>
                  <a:pt x="9023945" y="2762346"/>
                </a:lnTo>
                <a:lnTo>
                  <a:pt x="8910907" y="2651027"/>
                </a:lnTo>
                <a:close/>
                <a:moveTo>
                  <a:pt x="5521735" y="2542917"/>
                </a:moveTo>
                <a:lnTo>
                  <a:pt x="5614992" y="2634754"/>
                </a:lnTo>
                <a:lnTo>
                  <a:pt x="5614992" y="2650658"/>
                </a:lnTo>
                <a:lnTo>
                  <a:pt x="5713163" y="2553981"/>
                </a:lnTo>
                <a:lnTo>
                  <a:pt x="5826199" y="2665297"/>
                </a:lnTo>
                <a:lnTo>
                  <a:pt x="5713163" y="2776614"/>
                </a:lnTo>
                <a:lnTo>
                  <a:pt x="5619907" y="2684776"/>
                </a:lnTo>
                <a:lnTo>
                  <a:pt x="5619906" y="2668873"/>
                </a:lnTo>
                <a:lnTo>
                  <a:pt x="5521735" y="2765551"/>
                </a:lnTo>
                <a:lnTo>
                  <a:pt x="5408696" y="2654234"/>
                </a:lnTo>
                <a:close/>
                <a:moveTo>
                  <a:pt x="10527894" y="2535610"/>
                </a:moveTo>
                <a:lnTo>
                  <a:pt x="10660709" y="2666402"/>
                </a:lnTo>
                <a:lnTo>
                  <a:pt x="10527894" y="2797195"/>
                </a:lnTo>
                <a:lnTo>
                  <a:pt x="10395081" y="2666403"/>
                </a:lnTo>
                <a:close/>
                <a:moveTo>
                  <a:pt x="2449069" y="2545263"/>
                </a:moveTo>
                <a:lnTo>
                  <a:pt x="2562106" y="2656581"/>
                </a:lnTo>
                <a:lnTo>
                  <a:pt x="2449069" y="2767897"/>
                </a:lnTo>
                <a:lnTo>
                  <a:pt x="2336031" y="2656581"/>
                </a:lnTo>
                <a:close/>
                <a:moveTo>
                  <a:pt x="4648022" y="2540761"/>
                </a:moveTo>
                <a:lnTo>
                  <a:pt x="4761060" y="2652079"/>
                </a:lnTo>
                <a:lnTo>
                  <a:pt x="4648022" y="2763396"/>
                </a:lnTo>
                <a:lnTo>
                  <a:pt x="4534984" y="2652078"/>
                </a:lnTo>
                <a:close/>
                <a:moveTo>
                  <a:pt x="1135179" y="2543982"/>
                </a:moveTo>
                <a:lnTo>
                  <a:pt x="1228435" y="2635820"/>
                </a:lnTo>
                <a:lnTo>
                  <a:pt x="1228435" y="2651723"/>
                </a:lnTo>
                <a:lnTo>
                  <a:pt x="1326606" y="2555046"/>
                </a:lnTo>
                <a:lnTo>
                  <a:pt x="1439642" y="2666362"/>
                </a:lnTo>
                <a:lnTo>
                  <a:pt x="1326607" y="2777680"/>
                </a:lnTo>
                <a:lnTo>
                  <a:pt x="1233350" y="2685842"/>
                </a:lnTo>
                <a:lnTo>
                  <a:pt x="1233350" y="2669938"/>
                </a:lnTo>
                <a:lnTo>
                  <a:pt x="1135178" y="2766617"/>
                </a:lnTo>
                <a:lnTo>
                  <a:pt x="1022140" y="2655300"/>
                </a:lnTo>
                <a:close/>
                <a:moveTo>
                  <a:pt x="6151971" y="2536661"/>
                </a:moveTo>
                <a:lnTo>
                  <a:pt x="6284785" y="2667453"/>
                </a:lnTo>
                <a:lnTo>
                  <a:pt x="6151971" y="2798245"/>
                </a:lnTo>
                <a:lnTo>
                  <a:pt x="6019158" y="2667454"/>
                </a:lnTo>
                <a:close/>
                <a:moveTo>
                  <a:pt x="8340292" y="2532175"/>
                </a:moveTo>
                <a:lnTo>
                  <a:pt x="8473106" y="2662967"/>
                </a:lnTo>
                <a:lnTo>
                  <a:pt x="8340292" y="2793760"/>
                </a:lnTo>
                <a:lnTo>
                  <a:pt x="8207478" y="2662967"/>
                </a:lnTo>
                <a:close/>
                <a:moveTo>
                  <a:pt x="261465" y="2541827"/>
                </a:moveTo>
                <a:lnTo>
                  <a:pt x="374503" y="2653144"/>
                </a:lnTo>
                <a:lnTo>
                  <a:pt x="261465" y="2764461"/>
                </a:lnTo>
                <a:lnTo>
                  <a:pt x="148427" y="2653143"/>
                </a:lnTo>
                <a:close/>
                <a:moveTo>
                  <a:pt x="1765415" y="2537726"/>
                </a:moveTo>
                <a:lnTo>
                  <a:pt x="1898229" y="2668518"/>
                </a:lnTo>
                <a:lnTo>
                  <a:pt x="1765414" y="2799311"/>
                </a:lnTo>
                <a:lnTo>
                  <a:pt x="1632601" y="2668520"/>
                </a:lnTo>
                <a:close/>
                <a:moveTo>
                  <a:pt x="11646452" y="2523672"/>
                </a:moveTo>
                <a:lnTo>
                  <a:pt x="11779266" y="2654463"/>
                </a:lnTo>
                <a:lnTo>
                  <a:pt x="11646452" y="2785255"/>
                </a:lnTo>
                <a:lnTo>
                  <a:pt x="11513637" y="2654465"/>
                </a:lnTo>
                <a:close/>
                <a:moveTo>
                  <a:pt x="3964368" y="2533226"/>
                </a:moveTo>
                <a:lnTo>
                  <a:pt x="4097182" y="2664017"/>
                </a:lnTo>
                <a:lnTo>
                  <a:pt x="3964369" y="2794810"/>
                </a:lnTo>
                <a:lnTo>
                  <a:pt x="3831555" y="2664017"/>
                </a:lnTo>
                <a:close/>
                <a:moveTo>
                  <a:pt x="7270528" y="2524722"/>
                </a:moveTo>
                <a:lnTo>
                  <a:pt x="7403342" y="2655514"/>
                </a:lnTo>
                <a:lnTo>
                  <a:pt x="7270528" y="2786306"/>
                </a:lnTo>
                <a:lnTo>
                  <a:pt x="7137714" y="2655515"/>
                </a:lnTo>
                <a:close/>
                <a:moveTo>
                  <a:pt x="9458849" y="2520236"/>
                </a:moveTo>
                <a:lnTo>
                  <a:pt x="9591662" y="2651027"/>
                </a:lnTo>
                <a:lnTo>
                  <a:pt x="9458849" y="2781820"/>
                </a:lnTo>
                <a:lnTo>
                  <a:pt x="9326035" y="2651028"/>
                </a:lnTo>
                <a:close/>
                <a:moveTo>
                  <a:pt x="2883971" y="2525788"/>
                </a:moveTo>
                <a:lnTo>
                  <a:pt x="3016786" y="2656580"/>
                </a:lnTo>
                <a:lnTo>
                  <a:pt x="2883972" y="2787372"/>
                </a:lnTo>
                <a:lnTo>
                  <a:pt x="2751157" y="2656581"/>
                </a:lnTo>
                <a:close/>
                <a:moveTo>
                  <a:pt x="5082926" y="2521286"/>
                </a:moveTo>
                <a:lnTo>
                  <a:pt x="5215739" y="2652078"/>
                </a:lnTo>
                <a:lnTo>
                  <a:pt x="5082925" y="2782870"/>
                </a:lnTo>
                <a:lnTo>
                  <a:pt x="4950111" y="2652079"/>
                </a:lnTo>
                <a:close/>
                <a:moveTo>
                  <a:pt x="696369" y="2522351"/>
                </a:moveTo>
                <a:lnTo>
                  <a:pt x="829182" y="2653143"/>
                </a:lnTo>
                <a:lnTo>
                  <a:pt x="696369" y="2783936"/>
                </a:lnTo>
                <a:lnTo>
                  <a:pt x="563555" y="2653144"/>
                </a:lnTo>
                <a:close/>
                <a:moveTo>
                  <a:pt x="10527666" y="2475878"/>
                </a:moveTo>
                <a:cubicBezTo>
                  <a:pt x="10513207" y="2489730"/>
                  <a:pt x="10498748" y="2503582"/>
                  <a:pt x="10484287" y="2517435"/>
                </a:cubicBezTo>
                <a:lnTo>
                  <a:pt x="10335206" y="2664247"/>
                </a:lnTo>
                <a:lnTo>
                  <a:pt x="10527894" y="2854002"/>
                </a:lnTo>
                <a:lnTo>
                  <a:pt x="10720584" y="2664246"/>
                </a:lnTo>
                <a:lnTo>
                  <a:pt x="10587868" y="2533552"/>
                </a:lnTo>
                <a:close/>
                <a:moveTo>
                  <a:pt x="6151743" y="2476929"/>
                </a:moveTo>
                <a:cubicBezTo>
                  <a:pt x="6137282" y="2490780"/>
                  <a:pt x="6122824" y="2504633"/>
                  <a:pt x="6108363" y="2518485"/>
                </a:cubicBezTo>
                <a:lnTo>
                  <a:pt x="5959283" y="2665297"/>
                </a:lnTo>
                <a:lnTo>
                  <a:pt x="6151971" y="2855053"/>
                </a:lnTo>
                <a:lnTo>
                  <a:pt x="6344660" y="2665297"/>
                </a:lnTo>
                <a:lnTo>
                  <a:pt x="6211944" y="2534602"/>
                </a:lnTo>
                <a:close/>
                <a:moveTo>
                  <a:pt x="8340063" y="2472442"/>
                </a:moveTo>
                <a:cubicBezTo>
                  <a:pt x="8325604" y="2486295"/>
                  <a:pt x="8311144" y="2500146"/>
                  <a:pt x="8296685" y="2513999"/>
                </a:cubicBezTo>
                <a:lnTo>
                  <a:pt x="8147603" y="2660811"/>
                </a:lnTo>
                <a:lnTo>
                  <a:pt x="8340292" y="2850566"/>
                </a:lnTo>
                <a:lnTo>
                  <a:pt x="8532981" y="2660812"/>
                </a:lnTo>
                <a:lnTo>
                  <a:pt x="8400264" y="2530115"/>
                </a:lnTo>
                <a:close/>
                <a:moveTo>
                  <a:pt x="11646452" y="2466864"/>
                </a:moveTo>
                <a:lnTo>
                  <a:pt x="11453763" y="2656620"/>
                </a:lnTo>
                <a:lnTo>
                  <a:pt x="11586479" y="2787315"/>
                </a:lnTo>
                <a:lnTo>
                  <a:pt x="11646681" y="2844989"/>
                </a:lnTo>
                <a:cubicBezTo>
                  <a:pt x="11661140" y="2831136"/>
                  <a:pt x="11675599" y="2817284"/>
                  <a:pt x="11690059" y="2803432"/>
                </a:cubicBezTo>
                <a:lnTo>
                  <a:pt x="11839141" y="2656619"/>
                </a:lnTo>
                <a:close/>
                <a:moveTo>
                  <a:pt x="1765186" y="2477994"/>
                </a:moveTo>
                <a:cubicBezTo>
                  <a:pt x="1750727" y="2491846"/>
                  <a:pt x="1736267" y="2505698"/>
                  <a:pt x="1721807" y="2519551"/>
                </a:cubicBezTo>
                <a:lnTo>
                  <a:pt x="1572726" y="2666363"/>
                </a:lnTo>
                <a:lnTo>
                  <a:pt x="1765414" y="2856118"/>
                </a:lnTo>
                <a:lnTo>
                  <a:pt x="1958104" y="2666363"/>
                </a:lnTo>
                <a:lnTo>
                  <a:pt x="1825388" y="2535668"/>
                </a:lnTo>
                <a:close/>
                <a:moveTo>
                  <a:pt x="3964140" y="2473492"/>
                </a:moveTo>
                <a:cubicBezTo>
                  <a:pt x="3949681" y="2487345"/>
                  <a:pt x="3935220" y="2501196"/>
                  <a:pt x="3920761" y="2515050"/>
                </a:cubicBezTo>
                <a:lnTo>
                  <a:pt x="3771680" y="2661861"/>
                </a:lnTo>
                <a:lnTo>
                  <a:pt x="3964368" y="2851617"/>
                </a:lnTo>
                <a:lnTo>
                  <a:pt x="4157057" y="2661862"/>
                </a:lnTo>
                <a:lnTo>
                  <a:pt x="4024341" y="2531165"/>
                </a:lnTo>
                <a:close/>
                <a:moveTo>
                  <a:pt x="7270528" y="2467915"/>
                </a:moveTo>
                <a:lnTo>
                  <a:pt x="7077840" y="2657671"/>
                </a:lnTo>
                <a:lnTo>
                  <a:pt x="7210554" y="2788366"/>
                </a:lnTo>
                <a:lnTo>
                  <a:pt x="7270757" y="2846040"/>
                </a:lnTo>
                <a:cubicBezTo>
                  <a:pt x="7285217" y="2832186"/>
                  <a:pt x="7299675" y="2818335"/>
                  <a:pt x="7314135" y="2804482"/>
                </a:cubicBezTo>
                <a:lnTo>
                  <a:pt x="7463217" y="2657670"/>
                </a:lnTo>
                <a:close/>
                <a:moveTo>
                  <a:pt x="9458849" y="2463428"/>
                </a:moveTo>
                <a:lnTo>
                  <a:pt x="9266160" y="2653184"/>
                </a:lnTo>
                <a:lnTo>
                  <a:pt x="9398876" y="2783879"/>
                </a:lnTo>
                <a:lnTo>
                  <a:pt x="9459077" y="2841552"/>
                </a:lnTo>
                <a:cubicBezTo>
                  <a:pt x="9473536" y="2827700"/>
                  <a:pt x="9487997" y="2813848"/>
                  <a:pt x="9502456" y="2799996"/>
                </a:cubicBezTo>
                <a:lnTo>
                  <a:pt x="9651537" y="2653183"/>
                </a:lnTo>
                <a:close/>
                <a:moveTo>
                  <a:pt x="2883971" y="2468980"/>
                </a:moveTo>
                <a:lnTo>
                  <a:pt x="2691284" y="2658736"/>
                </a:lnTo>
                <a:lnTo>
                  <a:pt x="2823998" y="2789431"/>
                </a:lnTo>
                <a:lnTo>
                  <a:pt x="2884201" y="2847106"/>
                </a:lnTo>
                <a:cubicBezTo>
                  <a:pt x="2898660" y="2833252"/>
                  <a:pt x="2913119" y="2819401"/>
                  <a:pt x="2927579" y="2805548"/>
                </a:cubicBezTo>
                <a:lnTo>
                  <a:pt x="3076661" y="2658735"/>
                </a:lnTo>
                <a:close/>
                <a:moveTo>
                  <a:pt x="5082926" y="2464478"/>
                </a:moveTo>
                <a:lnTo>
                  <a:pt x="4890236" y="2654234"/>
                </a:lnTo>
                <a:lnTo>
                  <a:pt x="5022953" y="2784929"/>
                </a:lnTo>
                <a:lnTo>
                  <a:pt x="5083153" y="2842603"/>
                </a:lnTo>
                <a:cubicBezTo>
                  <a:pt x="5097613" y="2828751"/>
                  <a:pt x="5112073" y="2814898"/>
                  <a:pt x="5126533" y="2801046"/>
                </a:cubicBezTo>
                <a:lnTo>
                  <a:pt x="5275614" y="2654234"/>
                </a:lnTo>
                <a:close/>
                <a:moveTo>
                  <a:pt x="696368" y="2465544"/>
                </a:moveTo>
                <a:lnTo>
                  <a:pt x="503680" y="2655300"/>
                </a:lnTo>
                <a:lnTo>
                  <a:pt x="636396" y="2785995"/>
                </a:lnTo>
                <a:lnTo>
                  <a:pt x="696597" y="2843668"/>
                </a:lnTo>
                <a:cubicBezTo>
                  <a:pt x="711057" y="2829817"/>
                  <a:pt x="725516" y="2815964"/>
                  <a:pt x="739976" y="2802111"/>
                </a:cubicBezTo>
                <a:lnTo>
                  <a:pt x="889057" y="2655300"/>
                </a:lnTo>
                <a:close/>
                <a:moveTo>
                  <a:pt x="12188699" y="2266323"/>
                </a:moveTo>
                <a:lnTo>
                  <a:pt x="12183434" y="2271186"/>
                </a:lnTo>
                <a:lnTo>
                  <a:pt x="12183434" y="2269911"/>
                </a:lnTo>
                <a:lnTo>
                  <a:pt x="12141891" y="2269910"/>
                </a:lnTo>
                <a:lnTo>
                  <a:pt x="12163353" y="2289733"/>
                </a:lnTo>
                <a:lnTo>
                  <a:pt x="12162391" y="2290621"/>
                </a:lnTo>
                <a:lnTo>
                  <a:pt x="12164314" y="2290621"/>
                </a:lnTo>
                <a:lnTo>
                  <a:pt x="12183434" y="2308280"/>
                </a:lnTo>
                <a:lnTo>
                  <a:pt x="12183434" y="2290621"/>
                </a:lnTo>
                <a:lnTo>
                  <a:pt x="12188699" y="2290622"/>
                </a:lnTo>
                <a:close/>
                <a:moveTo>
                  <a:pt x="10533618" y="2265208"/>
                </a:moveTo>
                <a:lnTo>
                  <a:pt x="10516721" y="2281849"/>
                </a:lnTo>
                <a:lnTo>
                  <a:pt x="10495558" y="2281849"/>
                </a:lnTo>
                <a:lnTo>
                  <a:pt x="10506140" y="2292268"/>
                </a:lnTo>
                <a:lnTo>
                  <a:pt x="10495690" y="2302560"/>
                </a:lnTo>
                <a:lnTo>
                  <a:pt x="10516590" y="2302560"/>
                </a:lnTo>
                <a:lnTo>
                  <a:pt x="10529816" y="2315585"/>
                </a:lnTo>
                <a:lnTo>
                  <a:pt x="10543042" y="2302560"/>
                </a:lnTo>
                <a:lnTo>
                  <a:pt x="10571546" y="2302560"/>
                </a:lnTo>
                <a:lnTo>
                  <a:pt x="10557294" y="2288525"/>
                </a:lnTo>
                <a:lnTo>
                  <a:pt x="10564074" y="2281849"/>
                </a:lnTo>
                <a:lnTo>
                  <a:pt x="10550516" y="2281850"/>
                </a:lnTo>
                <a:close/>
                <a:moveTo>
                  <a:pt x="10001095" y="2262886"/>
                </a:moveTo>
                <a:lnTo>
                  <a:pt x="9997932" y="2265808"/>
                </a:lnTo>
                <a:lnTo>
                  <a:pt x="9996180" y="2264190"/>
                </a:lnTo>
                <a:lnTo>
                  <a:pt x="9996180" y="2267426"/>
                </a:lnTo>
                <a:lnTo>
                  <a:pt x="9995830" y="2267750"/>
                </a:lnTo>
                <a:lnTo>
                  <a:pt x="9995830" y="2266475"/>
                </a:lnTo>
                <a:lnTo>
                  <a:pt x="9954288" y="2266475"/>
                </a:lnTo>
                <a:lnTo>
                  <a:pt x="9975749" y="2286297"/>
                </a:lnTo>
                <a:lnTo>
                  <a:pt x="9974788" y="2287186"/>
                </a:lnTo>
                <a:lnTo>
                  <a:pt x="9976711" y="2287185"/>
                </a:lnTo>
                <a:lnTo>
                  <a:pt x="9990915" y="2300306"/>
                </a:lnTo>
                <a:lnTo>
                  <a:pt x="9990915" y="2306148"/>
                </a:lnTo>
                <a:lnTo>
                  <a:pt x="9994078" y="2303226"/>
                </a:lnTo>
                <a:lnTo>
                  <a:pt x="9995830" y="2304844"/>
                </a:lnTo>
                <a:lnTo>
                  <a:pt x="9995830" y="2301609"/>
                </a:lnTo>
                <a:lnTo>
                  <a:pt x="9996180" y="2301284"/>
                </a:lnTo>
                <a:lnTo>
                  <a:pt x="9996180" y="2302561"/>
                </a:lnTo>
                <a:lnTo>
                  <a:pt x="10037723" y="2302560"/>
                </a:lnTo>
                <a:lnTo>
                  <a:pt x="10016262" y="2282738"/>
                </a:lnTo>
                <a:lnTo>
                  <a:pt x="10017223" y="2281849"/>
                </a:lnTo>
                <a:lnTo>
                  <a:pt x="10015299" y="2281849"/>
                </a:lnTo>
                <a:lnTo>
                  <a:pt x="10001095" y="2268730"/>
                </a:lnTo>
                <a:close/>
                <a:moveTo>
                  <a:pt x="6157694" y="2266259"/>
                </a:moveTo>
                <a:lnTo>
                  <a:pt x="6140798" y="2282899"/>
                </a:lnTo>
                <a:lnTo>
                  <a:pt x="6119634" y="2282899"/>
                </a:lnTo>
                <a:lnTo>
                  <a:pt x="6130216" y="2293319"/>
                </a:lnTo>
                <a:lnTo>
                  <a:pt x="6119766" y="2303611"/>
                </a:lnTo>
                <a:lnTo>
                  <a:pt x="6140667" y="2303610"/>
                </a:lnTo>
                <a:lnTo>
                  <a:pt x="6153893" y="2316635"/>
                </a:lnTo>
                <a:lnTo>
                  <a:pt x="6167119" y="2303610"/>
                </a:lnTo>
                <a:lnTo>
                  <a:pt x="6195623" y="2303611"/>
                </a:lnTo>
                <a:lnTo>
                  <a:pt x="6181371" y="2289576"/>
                </a:lnTo>
                <a:lnTo>
                  <a:pt x="6188150" y="2282900"/>
                </a:lnTo>
                <a:lnTo>
                  <a:pt x="6174592" y="2282900"/>
                </a:lnTo>
                <a:close/>
                <a:moveTo>
                  <a:pt x="8346016" y="2261773"/>
                </a:moveTo>
                <a:lnTo>
                  <a:pt x="8329118" y="2278413"/>
                </a:lnTo>
                <a:lnTo>
                  <a:pt x="8307956" y="2278413"/>
                </a:lnTo>
                <a:lnTo>
                  <a:pt x="8318537" y="2288834"/>
                </a:lnTo>
                <a:lnTo>
                  <a:pt x="8308088" y="2299124"/>
                </a:lnTo>
                <a:lnTo>
                  <a:pt x="8328987" y="2299125"/>
                </a:lnTo>
                <a:lnTo>
                  <a:pt x="8342213" y="2312149"/>
                </a:lnTo>
                <a:lnTo>
                  <a:pt x="8355439" y="2299124"/>
                </a:lnTo>
                <a:lnTo>
                  <a:pt x="8383943" y="2299125"/>
                </a:lnTo>
                <a:lnTo>
                  <a:pt x="8369691" y="2285090"/>
                </a:lnTo>
                <a:lnTo>
                  <a:pt x="8376471" y="2278413"/>
                </a:lnTo>
                <a:lnTo>
                  <a:pt x="8362913" y="2278413"/>
                </a:lnTo>
                <a:close/>
                <a:moveTo>
                  <a:pt x="3426218" y="2268439"/>
                </a:moveTo>
                <a:lnTo>
                  <a:pt x="3420954" y="2273301"/>
                </a:lnTo>
                <a:lnTo>
                  <a:pt x="3420953" y="2272027"/>
                </a:lnTo>
                <a:lnTo>
                  <a:pt x="3379411" y="2272026"/>
                </a:lnTo>
                <a:lnTo>
                  <a:pt x="3400873" y="2291849"/>
                </a:lnTo>
                <a:lnTo>
                  <a:pt x="3399911" y="2292737"/>
                </a:lnTo>
                <a:lnTo>
                  <a:pt x="3401834" y="2292738"/>
                </a:lnTo>
                <a:lnTo>
                  <a:pt x="3420953" y="2310396"/>
                </a:lnTo>
                <a:lnTo>
                  <a:pt x="3420954" y="2292737"/>
                </a:lnTo>
                <a:lnTo>
                  <a:pt x="3426219" y="2292737"/>
                </a:lnTo>
                <a:close/>
                <a:moveTo>
                  <a:pt x="11649796" y="2256885"/>
                </a:moveTo>
                <a:lnTo>
                  <a:pt x="11636570" y="2269910"/>
                </a:lnTo>
                <a:lnTo>
                  <a:pt x="11608066" y="2269910"/>
                </a:lnTo>
                <a:lnTo>
                  <a:pt x="11622317" y="2283945"/>
                </a:lnTo>
                <a:lnTo>
                  <a:pt x="11615538" y="2290621"/>
                </a:lnTo>
                <a:lnTo>
                  <a:pt x="11629096" y="2290621"/>
                </a:lnTo>
                <a:lnTo>
                  <a:pt x="11645993" y="2307261"/>
                </a:lnTo>
                <a:lnTo>
                  <a:pt x="11662891" y="2290621"/>
                </a:lnTo>
                <a:lnTo>
                  <a:pt x="11684053" y="2290622"/>
                </a:lnTo>
                <a:lnTo>
                  <a:pt x="11673471" y="2280201"/>
                </a:lnTo>
                <a:lnTo>
                  <a:pt x="11683922" y="2269910"/>
                </a:lnTo>
                <a:lnTo>
                  <a:pt x="11663022" y="2269910"/>
                </a:lnTo>
                <a:close/>
                <a:moveTo>
                  <a:pt x="5625171" y="2263937"/>
                </a:moveTo>
                <a:lnTo>
                  <a:pt x="5622009" y="2266859"/>
                </a:lnTo>
                <a:lnTo>
                  <a:pt x="5620255" y="2265240"/>
                </a:lnTo>
                <a:lnTo>
                  <a:pt x="5620256" y="2268476"/>
                </a:lnTo>
                <a:lnTo>
                  <a:pt x="5619907" y="2268801"/>
                </a:lnTo>
                <a:lnTo>
                  <a:pt x="5619906" y="2267525"/>
                </a:lnTo>
                <a:lnTo>
                  <a:pt x="5578365" y="2267525"/>
                </a:lnTo>
                <a:lnTo>
                  <a:pt x="5599826" y="2287348"/>
                </a:lnTo>
                <a:lnTo>
                  <a:pt x="5598865" y="2288236"/>
                </a:lnTo>
                <a:lnTo>
                  <a:pt x="5600787" y="2288235"/>
                </a:lnTo>
                <a:lnTo>
                  <a:pt x="5614992" y="2301356"/>
                </a:lnTo>
                <a:lnTo>
                  <a:pt x="5614991" y="2307199"/>
                </a:lnTo>
                <a:lnTo>
                  <a:pt x="5618155" y="2304277"/>
                </a:lnTo>
                <a:lnTo>
                  <a:pt x="5619906" y="2305895"/>
                </a:lnTo>
                <a:lnTo>
                  <a:pt x="5619907" y="2302659"/>
                </a:lnTo>
                <a:lnTo>
                  <a:pt x="5620256" y="2302335"/>
                </a:lnTo>
                <a:lnTo>
                  <a:pt x="5620257" y="2303612"/>
                </a:lnTo>
                <a:lnTo>
                  <a:pt x="5661799" y="2303611"/>
                </a:lnTo>
                <a:lnTo>
                  <a:pt x="5640338" y="2283788"/>
                </a:lnTo>
                <a:lnTo>
                  <a:pt x="5641299" y="2282900"/>
                </a:lnTo>
                <a:lnTo>
                  <a:pt x="5639376" y="2282899"/>
                </a:lnTo>
                <a:lnTo>
                  <a:pt x="5625171" y="2269780"/>
                </a:lnTo>
                <a:close/>
                <a:moveTo>
                  <a:pt x="7808575" y="2260754"/>
                </a:moveTo>
                <a:lnTo>
                  <a:pt x="7808575" y="2271251"/>
                </a:lnTo>
                <a:lnTo>
                  <a:pt x="7807510" y="2272236"/>
                </a:lnTo>
                <a:lnTo>
                  <a:pt x="7807510" y="2270961"/>
                </a:lnTo>
                <a:lnTo>
                  <a:pt x="7765967" y="2270960"/>
                </a:lnTo>
                <a:lnTo>
                  <a:pt x="7787429" y="2290783"/>
                </a:lnTo>
                <a:lnTo>
                  <a:pt x="7786467" y="2291672"/>
                </a:lnTo>
                <a:lnTo>
                  <a:pt x="7788391" y="2291672"/>
                </a:lnTo>
                <a:lnTo>
                  <a:pt x="7807510" y="2309331"/>
                </a:lnTo>
                <a:lnTo>
                  <a:pt x="7807510" y="2298833"/>
                </a:lnTo>
                <a:lnTo>
                  <a:pt x="7808575" y="2297849"/>
                </a:lnTo>
                <a:lnTo>
                  <a:pt x="7808575" y="2299124"/>
                </a:lnTo>
                <a:lnTo>
                  <a:pt x="7850118" y="2299125"/>
                </a:lnTo>
                <a:lnTo>
                  <a:pt x="7828656" y="2279301"/>
                </a:lnTo>
                <a:lnTo>
                  <a:pt x="7829619" y="2278413"/>
                </a:lnTo>
                <a:lnTo>
                  <a:pt x="7827695" y="2278413"/>
                </a:lnTo>
                <a:close/>
                <a:moveTo>
                  <a:pt x="1771138" y="2267325"/>
                </a:moveTo>
                <a:lnTo>
                  <a:pt x="1754241" y="2283964"/>
                </a:lnTo>
                <a:lnTo>
                  <a:pt x="1733078" y="2283965"/>
                </a:lnTo>
                <a:lnTo>
                  <a:pt x="1743659" y="2294384"/>
                </a:lnTo>
                <a:lnTo>
                  <a:pt x="1733210" y="2304676"/>
                </a:lnTo>
                <a:lnTo>
                  <a:pt x="1754110" y="2304676"/>
                </a:lnTo>
                <a:lnTo>
                  <a:pt x="1767336" y="2317701"/>
                </a:lnTo>
                <a:lnTo>
                  <a:pt x="1780562" y="2304676"/>
                </a:lnTo>
                <a:lnTo>
                  <a:pt x="1809066" y="2304676"/>
                </a:lnTo>
                <a:lnTo>
                  <a:pt x="1794814" y="2290641"/>
                </a:lnTo>
                <a:lnTo>
                  <a:pt x="1801593" y="2283966"/>
                </a:lnTo>
                <a:lnTo>
                  <a:pt x="1788035" y="2283966"/>
                </a:lnTo>
                <a:close/>
                <a:moveTo>
                  <a:pt x="3970092" y="2262824"/>
                </a:moveTo>
                <a:lnTo>
                  <a:pt x="3953195" y="2279464"/>
                </a:lnTo>
                <a:lnTo>
                  <a:pt x="3932032" y="2279463"/>
                </a:lnTo>
                <a:lnTo>
                  <a:pt x="3942614" y="2289884"/>
                </a:lnTo>
                <a:lnTo>
                  <a:pt x="3932165" y="2300175"/>
                </a:lnTo>
                <a:lnTo>
                  <a:pt x="3953064" y="2300175"/>
                </a:lnTo>
                <a:lnTo>
                  <a:pt x="3966290" y="2313200"/>
                </a:lnTo>
                <a:lnTo>
                  <a:pt x="3979516" y="2300175"/>
                </a:lnTo>
                <a:lnTo>
                  <a:pt x="4008020" y="2300175"/>
                </a:lnTo>
                <a:lnTo>
                  <a:pt x="3993768" y="2286140"/>
                </a:lnTo>
                <a:lnTo>
                  <a:pt x="4000547" y="2279464"/>
                </a:lnTo>
                <a:lnTo>
                  <a:pt x="3986989" y="2279464"/>
                </a:lnTo>
                <a:close/>
                <a:moveTo>
                  <a:pt x="7273872" y="2257936"/>
                </a:moveTo>
                <a:lnTo>
                  <a:pt x="7260646" y="2270961"/>
                </a:lnTo>
                <a:lnTo>
                  <a:pt x="7232142" y="2270960"/>
                </a:lnTo>
                <a:lnTo>
                  <a:pt x="7246393" y="2284995"/>
                </a:lnTo>
                <a:lnTo>
                  <a:pt x="7239615" y="2291672"/>
                </a:lnTo>
                <a:lnTo>
                  <a:pt x="7253173" y="2291672"/>
                </a:lnTo>
                <a:lnTo>
                  <a:pt x="7270070" y="2308312"/>
                </a:lnTo>
                <a:lnTo>
                  <a:pt x="7286967" y="2291672"/>
                </a:lnTo>
                <a:lnTo>
                  <a:pt x="7308130" y="2291672"/>
                </a:lnTo>
                <a:lnTo>
                  <a:pt x="7297548" y="2281251"/>
                </a:lnTo>
                <a:lnTo>
                  <a:pt x="7307999" y="2270961"/>
                </a:lnTo>
                <a:lnTo>
                  <a:pt x="7287098" y="2270961"/>
                </a:lnTo>
                <a:close/>
                <a:moveTo>
                  <a:pt x="1238614" y="2265002"/>
                </a:moveTo>
                <a:lnTo>
                  <a:pt x="1235452" y="2267924"/>
                </a:lnTo>
                <a:lnTo>
                  <a:pt x="1233700" y="2266306"/>
                </a:lnTo>
                <a:lnTo>
                  <a:pt x="1233699" y="2269542"/>
                </a:lnTo>
                <a:lnTo>
                  <a:pt x="1233350" y="2269866"/>
                </a:lnTo>
                <a:lnTo>
                  <a:pt x="1233350" y="2268590"/>
                </a:lnTo>
                <a:lnTo>
                  <a:pt x="1191808" y="2268591"/>
                </a:lnTo>
                <a:lnTo>
                  <a:pt x="1213270" y="2288413"/>
                </a:lnTo>
                <a:lnTo>
                  <a:pt x="1212308" y="2289302"/>
                </a:lnTo>
                <a:lnTo>
                  <a:pt x="1214232" y="2289301"/>
                </a:lnTo>
                <a:lnTo>
                  <a:pt x="1228435" y="2302421"/>
                </a:lnTo>
                <a:lnTo>
                  <a:pt x="1228435" y="2308264"/>
                </a:lnTo>
                <a:lnTo>
                  <a:pt x="1231598" y="2305343"/>
                </a:lnTo>
                <a:lnTo>
                  <a:pt x="1233349" y="2306961"/>
                </a:lnTo>
                <a:lnTo>
                  <a:pt x="1233350" y="2303725"/>
                </a:lnTo>
                <a:lnTo>
                  <a:pt x="1233700" y="2303401"/>
                </a:lnTo>
                <a:lnTo>
                  <a:pt x="1233699" y="2304677"/>
                </a:lnTo>
                <a:lnTo>
                  <a:pt x="1275242" y="2304676"/>
                </a:lnTo>
                <a:lnTo>
                  <a:pt x="1253781" y="2284853"/>
                </a:lnTo>
                <a:lnTo>
                  <a:pt x="1254743" y="2283966"/>
                </a:lnTo>
                <a:lnTo>
                  <a:pt x="1252819" y="2283964"/>
                </a:lnTo>
                <a:lnTo>
                  <a:pt x="1238614" y="2270845"/>
                </a:lnTo>
                <a:close/>
                <a:moveTo>
                  <a:pt x="9462192" y="2253450"/>
                </a:moveTo>
                <a:lnTo>
                  <a:pt x="9448966" y="2266473"/>
                </a:lnTo>
                <a:lnTo>
                  <a:pt x="9420462" y="2266475"/>
                </a:lnTo>
                <a:lnTo>
                  <a:pt x="9434714" y="2280510"/>
                </a:lnTo>
                <a:lnTo>
                  <a:pt x="9427934" y="2287185"/>
                </a:lnTo>
                <a:lnTo>
                  <a:pt x="9441492" y="2287186"/>
                </a:lnTo>
                <a:lnTo>
                  <a:pt x="9458390" y="2303826"/>
                </a:lnTo>
                <a:lnTo>
                  <a:pt x="9475287" y="2287186"/>
                </a:lnTo>
                <a:lnTo>
                  <a:pt x="9496450" y="2287185"/>
                </a:lnTo>
                <a:lnTo>
                  <a:pt x="9485869" y="2276765"/>
                </a:lnTo>
                <a:lnTo>
                  <a:pt x="9496318" y="2266475"/>
                </a:lnTo>
                <a:lnTo>
                  <a:pt x="9475419" y="2266474"/>
                </a:lnTo>
                <a:close/>
                <a:moveTo>
                  <a:pt x="3432652" y="2261805"/>
                </a:moveTo>
                <a:lnTo>
                  <a:pt x="3432652" y="2279464"/>
                </a:lnTo>
                <a:lnTo>
                  <a:pt x="3427387" y="2279463"/>
                </a:lnTo>
                <a:lnTo>
                  <a:pt x="3427387" y="2303763"/>
                </a:lnTo>
                <a:lnTo>
                  <a:pt x="3432651" y="2298899"/>
                </a:lnTo>
                <a:lnTo>
                  <a:pt x="3432652" y="2300175"/>
                </a:lnTo>
                <a:lnTo>
                  <a:pt x="3474195" y="2300175"/>
                </a:lnTo>
                <a:lnTo>
                  <a:pt x="3452733" y="2280351"/>
                </a:lnTo>
                <a:lnTo>
                  <a:pt x="3453694" y="2279464"/>
                </a:lnTo>
                <a:lnTo>
                  <a:pt x="3451771" y="2279464"/>
                </a:lnTo>
                <a:close/>
                <a:moveTo>
                  <a:pt x="2887315" y="2259002"/>
                </a:moveTo>
                <a:lnTo>
                  <a:pt x="2874090" y="2272026"/>
                </a:lnTo>
                <a:lnTo>
                  <a:pt x="2845585" y="2272026"/>
                </a:lnTo>
                <a:lnTo>
                  <a:pt x="2859837" y="2286061"/>
                </a:lnTo>
                <a:lnTo>
                  <a:pt x="2853058" y="2292738"/>
                </a:lnTo>
                <a:lnTo>
                  <a:pt x="2866616" y="2292737"/>
                </a:lnTo>
                <a:lnTo>
                  <a:pt x="2883513" y="2309377"/>
                </a:lnTo>
                <a:lnTo>
                  <a:pt x="2900410" y="2292738"/>
                </a:lnTo>
                <a:lnTo>
                  <a:pt x="2921573" y="2292737"/>
                </a:lnTo>
                <a:lnTo>
                  <a:pt x="2910991" y="2282317"/>
                </a:lnTo>
                <a:lnTo>
                  <a:pt x="2921442" y="2272026"/>
                </a:lnTo>
                <a:lnTo>
                  <a:pt x="2900542" y="2272026"/>
                </a:lnTo>
                <a:close/>
                <a:moveTo>
                  <a:pt x="5086269" y="2254500"/>
                </a:moveTo>
                <a:lnTo>
                  <a:pt x="5073042" y="2267524"/>
                </a:lnTo>
                <a:lnTo>
                  <a:pt x="5044538" y="2267525"/>
                </a:lnTo>
                <a:lnTo>
                  <a:pt x="5058790" y="2281560"/>
                </a:lnTo>
                <a:lnTo>
                  <a:pt x="5052011" y="2288235"/>
                </a:lnTo>
                <a:lnTo>
                  <a:pt x="5065569" y="2288236"/>
                </a:lnTo>
                <a:lnTo>
                  <a:pt x="5082466" y="2304876"/>
                </a:lnTo>
                <a:lnTo>
                  <a:pt x="5099364" y="2288236"/>
                </a:lnTo>
                <a:lnTo>
                  <a:pt x="5120527" y="2288235"/>
                </a:lnTo>
                <a:lnTo>
                  <a:pt x="5109945" y="2277815"/>
                </a:lnTo>
                <a:lnTo>
                  <a:pt x="5120395" y="2267525"/>
                </a:lnTo>
                <a:lnTo>
                  <a:pt x="5099495" y="2267524"/>
                </a:lnTo>
                <a:close/>
                <a:moveTo>
                  <a:pt x="699712" y="2255566"/>
                </a:moveTo>
                <a:lnTo>
                  <a:pt x="686486" y="2268590"/>
                </a:lnTo>
                <a:lnTo>
                  <a:pt x="657982" y="2268591"/>
                </a:lnTo>
                <a:lnTo>
                  <a:pt x="672234" y="2282626"/>
                </a:lnTo>
                <a:lnTo>
                  <a:pt x="665454" y="2289301"/>
                </a:lnTo>
                <a:lnTo>
                  <a:pt x="679012" y="2289302"/>
                </a:lnTo>
                <a:lnTo>
                  <a:pt x="695910" y="2305942"/>
                </a:lnTo>
                <a:lnTo>
                  <a:pt x="712806" y="2289302"/>
                </a:lnTo>
                <a:lnTo>
                  <a:pt x="733970" y="2289301"/>
                </a:lnTo>
                <a:lnTo>
                  <a:pt x="723389" y="2278881"/>
                </a:lnTo>
                <a:lnTo>
                  <a:pt x="733839" y="2268591"/>
                </a:lnTo>
                <a:lnTo>
                  <a:pt x="712939" y="2268589"/>
                </a:lnTo>
                <a:close/>
                <a:moveTo>
                  <a:pt x="11092437" y="2236832"/>
                </a:moveTo>
                <a:lnTo>
                  <a:pt x="11092438" y="2239282"/>
                </a:lnTo>
                <a:lnTo>
                  <a:pt x="11046350" y="2281848"/>
                </a:lnTo>
                <a:lnTo>
                  <a:pt x="11028939" y="2281848"/>
                </a:lnTo>
                <a:lnTo>
                  <a:pt x="11037644" y="2289890"/>
                </a:lnTo>
                <a:lnTo>
                  <a:pt x="11023928" y="2302560"/>
                </a:lnTo>
                <a:lnTo>
                  <a:pt x="11051361" y="2302560"/>
                </a:lnTo>
                <a:lnTo>
                  <a:pt x="11087172" y="2335638"/>
                </a:lnTo>
                <a:lnTo>
                  <a:pt x="11087173" y="2333189"/>
                </a:lnTo>
                <a:lnTo>
                  <a:pt x="11133259" y="2290621"/>
                </a:lnTo>
                <a:lnTo>
                  <a:pt x="11150673" y="2290621"/>
                </a:lnTo>
                <a:lnTo>
                  <a:pt x="11141966" y="2282580"/>
                </a:lnTo>
                <a:lnTo>
                  <a:pt x="11155683" y="2269910"/>
                </a:lnTo>
                <a:lnTo>
                  <a:pt x="11128249" y="2269910"/>
                </a:lnTo>
                <a:close/>
                <a:moveTo>
                  <a:pt x="6716514" y="2237883"/>
                </a:moveTo>
                <a:lnTo>
                  <a:pt x="6716514" y="2240332"/>
                </a:lnTo>
                <a:lnTo>
                  <a:pt x="6670427" y="2282899"/>
                </a:lnTo>
                <a:lnTo>
                  <a:pt x="6653015" y="2282899"/>
                </a:lnTo>
                <a:lnTo>
                  <a:pt x="6661721" y="2290941"/>
                </a:lnTo>
                <a:lnTo>
                  <a:pt x="6648005" y="2303611"/>
                </a:lnTo>
                <a:lnTo>
                  <a:pt x="6675437" y="2303611"/>
                </a:lnTo>
                <a:lnTo>
                  <a:pt x="6711248" y="2336688"/>
                </a:lnTo>
                <a:lnTo>
                  <a:pt x="6711249" y="2334240"/>
                </a:lnTo>
                <a:lnTo>
                  <a:pt x="6757336" y="2291672"/>
                </a:lnTo>
                <a:lnTo>
                  <a:pt x="6774750" y="2291672"/>
                </a:lnTo>
                <a:lnTo>
                  <a:pt x="6766043" y="2283630"/>
                </a:lnTo>
                <a:lnTo>
                  <a:pt x="6779759" y="2270961"/>
                </a:lnTo>
                <a:lnTo>
                  <a:pt x="6752326" y="2270960"/>
                </a:lnTo>
                <a:close/>
                <a:moveTo>
                  <a:pt x="8904835" y="2233397"/>
                </a:moveTo>
                <a:lnTo>
                  <a:pt x="8904834" y="2235846"/>
                </a:lnTo>
                <a:lnTo>
                  <a:pt x="8858748" y="2278413"/>
                </a:lnTo>
                <a:lnTo>
                  <a:pt x="8841335" y="2278413"/>
                </a:lnTo>
                <a:lnTo>
                  <a:pt x="8850042" y="2286455"/>
                </a:lnTo>
                <a:lnTo>
                  <a:pt x="8836325" y="2299125"/>
                </a:lnTo>
                <a:lnTo>
                  <a:pt x="8863758" y="2299124"/>
                </a:lnTo>
                <a:lnTo>
                  <a:pt x="8899571" y="2332201"/>
                </a:lnTo>
                <a:lnTo>
                  <a:pt x="8899571" y="2329753"/>
                </a:lnTo>
                <a:lnTo>
                  <a:pt x="8945656" y="2287185"/>
                </a:lnTo>
                <a:lnTo>
                  <a:pt x="8963070" y="2287186"/>
                </a:lnTo>
                <a:lnTo>
                  <a:pt x="8954363" y="2279143"/>
                </a:lnTo>
                <a:lnTo>
                  <a:pt x="8968080" y="2266475"/>
                </a:lnTo>
                <a:lnTo>
                  <a:pt x="8940647" y="2266474"/>
                </a:lnTo>
                <a:close/>
                <a:moveTo>
                  <a:pt x="2329957" y="2238948"/>
                </a:moveTo>
                <a:lnTo>
                  <a:pt x="2329958" y="2241398"/>
                </a:lnTo>
                <a:lnTo>
                  <a:pt x="2283871" y="2283964"/>
                </a:lnTo>
                <a:lnTo>
                  <a:pt x="2266459" y="2283965"/>
                </a:lnTo>
                <a:lnTo>
                  <a:pt x="2275165" y="2292006"/>
                </a:lnTo>
                <a:lnTo>
                  <a:pt x="2261447" y="2304676"/>
                </a:lnTo>
                <a:lnTo>
                  <a:pt x="2288881" y="2304676"/>
                </a:lnTo>
                <a:lnTo>
                  <a:pt x="2324692" y="2337754"/>
                </a:lnTo>
                <a:lnTo>
                  <a:pt x="2324693" y="2335305"/>
                </a:lnTo>
                <a:lnTo>
                  <a:pt x="2370779" y="2292738"/>
                </a:lnTo>
                <a:lnTo>
                  <a:pt x="2388193" y="2292737"/>
                </a:lnTo>
                <a:lnTo>
                  <a:pt x="2379486" y="2284696"/>
                </a:lnTo>
                <a:lnTo>
                  <a:pt x="2393203" y="2272026"/>
                </a:lnTo>
                <a:lnTo>
                  <a:pt x="2365769" y="2272026"/>
                </a:lnTo>
                <a:close/>
                <a:moveTo>
                  <a:pt x="4528912" y="2234447"/>
                </a:moveTo>
                <a:lnTo>
                  <a:pt x="4528911" y="2236896"/>
                </a:lnTo>
                <a:lnTo>
                  <a:pt x="4482825" y="2279464"/>
                </a:lnTo>
                <a:lnTo>
                  <a:pt x="4465412" y="2279464"/>
                </a:lnTo>
                <a:lnTo>
                  <a:pt x="4474119" y="2287505"/>
                </a:lnTo>
                <a:lnTo>
                  <a:pt x="4460402" y="2300175"/>
                </a:lnTo>
                <a:lnTo>
                  <a:pt x="4487835" y="2300175"/>
                </a:lnTo>
                <a:lnTo>
                  <a:pt x="4523647" y="2333252"/>
                </a:lnTo>
                <a:lnTo>
                  <a:pt x="4523647" y="2330803"/>
                </a:lnTo>
                <a:lnTo>
                  <a:pt x="4569733" y="2288235"/>
                </a:lnTo>
                <a:lnTo>
                  <a:pt x="4587147" y="2288236"/>
                </a:lnTo>
                <a:lnTo>
                  <a:pt x="4578440" y="2280194"/>
                </a:lnTo>
                <a:lnTo>
                  <a:pt x="4592157" y="2267525"/>
                </a:lnTo>
                <a:lnTo>
                  <a:pt x="4564723" y="2267524"/>
                </a:lnTo>
                <a:close/>
                <a:moveTo>
                  <a:pt x="10533618" y="2223250"/>
                </a:moveTo>
                <a:lnTo>
                  <a:pt x="10599902" y="2288525"/>
                </a:lnTo>
                <a:lnTo>
                  <a:pt x="10529816" y="2357544"/>
                </a:lnTo>
                <a:lnTo>
                  <a:pt x="10463533" y="2292269"/>
                </a:lnTo>
                <a:close/>
                <a:moveTo>
                  <a:pt x="142355" y="2235513"/>
                </a:moveTo>
                <a:lnTo>
                  <a:pt x="142355" y="2237961"/>
                </a:lnTo>
                <a:lnTo>
                  <a:pt x="96269" y="2280529"/>
                </a:lnTo>
                <a:lnTo>
                  <a:pt x="78855" y="2280529"/>
                </a:lnTo>
                <a:lnTo>
                  <a:pt x="87562" y="2288571"/>
                </a:lnTo>
                <a:lnTo>
                  <a:pt x="73845" y="2301240"/>
                </a:lnTo>
                <a:lnTo>
                  <a:pt x="101278" y="2301241"/>
                </a:lnTo>
                <a:lnTo>
                  <a:pt x="137090" y="2334317"/>
                </a:lnTo>
                <a:lnTo>
                  <a:pt x="137091" y="2331869"/>
                </a:lnTo>
                <a:lnTo>
                  <a:pt x="183177" y="2289301"/>
                </a:lnTo>
                <a:lnTo>
                  <a:pt x="200590" y="2289302"/>
                </a:lnTo>
                <a:lnTo>
                  <a:pt x="191884" y="2281260"/>
                </a:lnTo>
                <a:lnTo>
                  <a:pt x="205600" y="2268591"/>
                </a:lnTo>
                <a:lnTo>
                  <a:pt x="178166" y="2268590"/>
                </a:lnTo>
                <a:close/>
                <a:moveTo>
                  <a:pt x="6157695" y="2224301"/>
                </a:moveTo>
                <a:lnTo>
                  <a:pt x="6223979" y="2289575"/>
                </a:lnTo>
                <a:lnTo>
                  <a:pt x="6153892" y="2358594"/>
                </a:lnTo>
                <a:lnTo>
                  <a:pt x="6087610" y="2293320"/>
                </a:lnTo>
                <a:close/>
                <a:moveTo>
                  <a:pt x="8346016" y="2219815"/>
                </a:moveTo>
                <a:lnTo>
                  <a:pt x="8412299" y="2285088"/>
                </a:lnTo>
                <a:lnTo>
                  <a:pt x="8342213" y="2354107"/>
                </a:lnTo>
                <a:lnTo>
                  <a:pt x="8275930" y="2288834"/>
                </a:lnTo>
                <a:close/>
                <a:moveTo>
                  <a:pt x="11649796" y="2214927"/>
                </a:moveTo>
                <a:lnTo>
                  <a:pt x="11716079" y="2280201"/>
                </a:lnTo>
                <a:lnTo>
                  <a:pt x="11645993" y="2349220"/>
                </a:lnTo>
                <a:lnTo>
                  <a:pt x="11579710" y="2283945"/>
                </a:lnTo>
                <a:close/>
                <a:moveTo>
                  <a:pt x="1771139" y="2225366"/>
                </a:moveTo>
                <a:lnTo>
                  <a:pt x="1837421" y="2290641"/>
                </a:lnTo>
                <a:lnTo>
                  <a:pt x="1767336" y="2359660"/>
                </a:lnTo>
                <a:lnTo>
                  <a:pt x="1701053" y="2294386"/>
                </a:lnTo>
                <a:close/>
                <a:moveTo>
                  <a:pt x="9997932" y="2213563"/>
                </a:moveTo>
                <a:lnTo>
                  <a:pt x="10072826" y="2282737"/>
                </a:lnTo>
                <a:lnTo>
                  <a:pt x="9994079" y="2355472"/>
                </a:lnTo>
                <a:lnTo>
                  <a:pt x="9919185" y="2286297"/>
                </a:lnTo>
                <a:close/>
                <a:moveTo>
                  <a:pt x="3970092" y="2220865"/>
                </a:moveTo>
                <a:lnTo>
                  <a:pt x="4036376" y="2286139"/>
                </a:lnTo>
                <a:lnTo>
                  <a:pt x="3966290" y="2355158"/>
                </a:lnTo>
                <a:lnTo>
                  <a:pt x="3900006" y="2289885"/>
                </a:lnTo>
                <a:close/>
                <a:moveTo>
                  <a:pt x="7273872" y="2215977"/>
                </a:moveTo>
                <a:lnTo>
                  <a:pt x="7340156" y="2281251"/>
                </a:lnTo>
                <a:lnTo>
                  <a:pt x="7270069" y="2350270"/>
                </a:lnTo>
                <a:lnTo>
                  <a:pt x="7203786" y="2284996"/>
                </a:lnTo>
                <a:close/>
                <a:moveTo>
                  <a:pt x="9462192" y="2211490"/>
                </a:moveTo>
                <a:lnTo>
                  <a:pt x="9528476" y="2276765"/>
                </a:lnTo>
                <a:lnTo>
                  <a:pt x="9458390" y="2345784"/>
                </a:lnTo>
                <a:lnTo>
                  <a:pt x="9392107" y="2280510"/>
                </a:lnTo>
                <a:close/>
                <a:moveTo>
                  <a:pt x="7812775" y="2212388"/>
                </a:moveTo>
                <a:lnTo>
                  <a:pt x="7885220" y="2279302"/>
                </a:lnTo>
                <a:lnTo>
                  <a:pt x="7803311" y="2354957"/>
                </a:lnTo>
                <a:lnTo>
                  <a:pt x="7803311" y="2357697"/>
                </a:lnTo>
                <a:lnTo>
                  <a:pt x="7730865" y="2290783"/>
                </a:lnTo>
                <a:lnTo>
                  <a:pt x="7812774" y="2215128"/>
                </a:lnTo>
                <a:close/>
                <a:moveTo>
                  <a:pt x="5622009" y="2214614"/>
                </a:moveTo>
                <a:lnTo>
                  <a:pt x="5696901" y="2283788"/>
                </a:lnTo>
                <a:lnTo>
                  <a:pt x="5618155" y="2356522"/>
                </a:lnTo>
                <a:lnTo>
                  <a:pt x="5543262" y="2287348"/>
                </a:lnTo>
                <a:close/>
                <a:moveTo>
                  <a:pt x="2887315" y="2217043"/>
                </a:moveTo>
                <a:lnTo>
                  <a:pt x="2953599" y="2282317"/>
                </a:lnTo>
                <a:lnTo>
                  <a:pt x="2883514" y="2351336"/>
                </a:lnTo>
                <a:lnTo>
                  <a:pt x="2817230" y="2286061"/>
                </a:lnTo>
                <a:close/>
                <a:moveTo>
                  <a:pt x="5086268" y="2212541"/>
                </a:moveTo>
                <a:lnTo>
                  <a:pt x="5152552" y="2277815"/>
                </a:lnTo>
                <a:lnTo>
                  <a:pt x="5082466" y="2346835"/>
                </a:lnTo>
                <a:lnTo>
                  <a:pt x="5016184" y="2281560"/>
                </a:lnTo>
                <a:close/>
                <a:moveTo>
                  <a:pt x="1235453" y="2215679"/>
                </a:moveTo>
                <a:lnTo>
                  <a:pt x="1310346" y="2284854"/>
                </a:lnTo>
                <a:lnTo>
                  <a:pt x="1231599" y="2357588"/>
                </a:lnTo>
                <a:lnTo>
                  <a:pt x="1156705" y="2288414"/>
                </a:lnTo>
                <a:close/>
                <a:moveTo>
                  <a:pt x="699712" y="2213607"/>
                </a:moveTo>
                <a:lnTo>
                  <a:pt x="765995" y="2278881"/>
                </a:lnTo>
                <a:lnTo>
                  <a:pt x="695910" y="2347900"/>
                </a:lnTo>
                <a:lnTo>
                  <a:pt x="629627" y="2282625"/>
                </a:lnTo>
                <a:close/>
                <a:moveTo>
                  <a:pt x="11092438" y="2184588"/>
                </a:moveTo>
                <a:lnTo>
                  <a:pt x="11198531" y="2282580"/>
                </a:lnTo>
                <a:lnTo>
                  <a:pt x="11087172" y="2385435"/>
                </a:lnTo>
                <a:lnTo>
                  <a:pt x="11087172" y="2387882"/>
                </a:lnTo>
                <a:lnTo>
                  <a:pt x="10981081" y="2289891"/>
                </a:lnTo>
                <a:lnTo>
                  <a:pt x="11092438" y="2187036"/>
                </a:lnTo>
                <a:close/>
                <a:moveTo>
                  <a:pt x="6716513" y="2185639"/>
                </a:moveTo>
                <a:lnTo>
                  <a:pt x="6822608" y="2283630"/>
                </a:lnTo>
                <a:lnTo>
                  <a:pt x="6711248" y="2386485"/>
                </a:lnTo>
                <a:lnTo>
                  <a:pt x="6711248" y="2388933"/>
                </a:lnTo>
                <a:lnTo>
                  <a:pt x="6605157" y="2290942"/>
                </a:lnTo>
                <a:lnTo>
                  <a:pt x="6716514" y="2188086"/>
                </a:lnTo>
                <a:close/>
                <a:moveTo>
                  <a:pt x="8904835" y="2181152"/>
                </a:moveTo>
                <a:lnTo>
                  <a:pt x="9010929" y="2279144"/>
                </a:lnTo>
                <a:lnTo>
                  <a:pt x="8899570" y="2381999"/>
                </a:lnTo>
                <a:lnTo>
                  <a:pt x="8899570" y="2384446"/>
                </a:lnTo>
                <a:lnTo>
                  <a:pt x="8793478" y="2286454"/>
                </a:lnTo>
                <a:lnTo>
                  <a:pt x="8904835" y="2183600"/>
                </a:lnTo>
                <a:close/>
                <a:moveTo>
                  <a:pt x="2329958" y="2186704"/>
                </a:moveTo>
                <a:lnTo>
                  <a:pt x="2436051" y="2284696"/>
                </a:lnTo>
                <a:lnTo>
                  <a:pt x="2324693" y="2387550"/>
                </a:lnTo>
                <a:lnTo>
                  <a:pt x="2324692" y="2389998"/>
                </a:lnTo>
                <a:lnTo>
                  <a:pt x="2218601" y="2292007"/>
                </a:lnTo>
                <a:lnTo>
                  <a:pt x="2329958" y="2189152"/>
                </a:lnTo>
                <a:close/>
                <a:moveTo>
                  <a:pt x="4528912" y="2182203"/>
                </a:moveTo>
                <a:lnTo>
                  <a:pt x="4635005" y="2280194"/>
                </a:lnTo>
                <a:lnTo>
                  <a:pt x="4523646" y="2383049"/>
                </a:lnTo>
                <a:lnTo>
                  <a:pt x="4523646" y="2385496"/>
                </a:lnTo>
                <a:lnTo>
                  <a:pt x="4417555" y="2287505"/>
                </a:lnTo>
                <a:lnTo>
                  <a:pt x="4528912" y="2184650"/>
                </a:lnTo>
                <a:close/>
                <a:moveTo>
                  <a:pt x="142356" y="2183269"/>
                </a:moveTo>
                <a:lnTo>
                  <a:pt x="248449" y="2281260"/>
                </a:lnTo>
                <a:lnTo>
                  <a:pt x="137090" y="2384115"/>
                </a:lnTo>
                <a:lnTo>
                  <a:pt x="137090" y="2386561"/>
                </a:lnTo>
                <a:lnTo>
                  <a:pt x="30998" y="2288571"/>
                </a:lnTo>
                <a:lnTo>
                  <a:pt x="142355" y="2185716"/>
                </a:lnTo>
                <a:close/>
                <a:moveTo>
                  <a:pt x="12188699" y="2158062"/>
                </a:moveTo>
                <a:lnTo>
                  <a:pt x="12067604" y="2269910"/>
                </a:lnTo>
                <a:lnTo>
                  <a:pt x="12024682" y="2269910"/>
                </a:lnTo>
                <a:lnTo>
                  <a:pt x="12046143" y="2289733"/>
                </a:lnTo>
                <a:lnTo>
                  <a:pt x="12045181" y="2290621"/>
                </a:lnTo>
                <a:lnTo>
                  <a:pt x="12047104" y="2290621"/>
                </a:lnTo>
                <a:lnTo>
                  <a:pt x="12183434" y="2416541"/>
                </a:lnTo>
                <a:lnTo>
                  <a:pt x="12183434" y="2360525"/>
                </a:lnTo>
                <a:lnTo>
                  <a:pt x="12106788" y="2289733"/>
                </a:lnTo>
                <a:lnTo>
                  <a:pt x="12188699" y="2214078"/>
                </a:lnTo>
                <a:close/>
                <a:moveTo>
                  <a:pt x="10001096" y="2154626"/>
                </a:moveTo>
                <a:lnTo>
                  <a:pt x="9997932" y="2157548"/>
                </a:lnTo>
                <a:lnTo>
                  <a:pt x="9996180" y="2155929"/>
                </a:lnTo>
                <a:lnTo>
                  <a:pt x="9996181" y="2159166"/>
                </a:lnTo>
                <a:lnTo>
                  <a:pt x="9880001" y="2266474"/>
                </a:lnTo>
                <a:lnTo>
                  <a:pt x="9837078" y="2266475"/>
                </a:lnTo>
                <a:lnTo>
                  <a:pt x="9858539" y="2286297"/>
                </a:lnTo>
                <a:lnTo>
                  <a:pt x="9857578" y="2287185"/>
                </a:lnTo>
                <a:lnTo>
                  <a:pt x="9859500" y="2287186"/>
                </a:lnTo>
                <a:lnTo>
                  <a:pt x="9990915" y="2408565"/>
                </a:lnTo>
                <a:lnTo>
                  <a:pt x="9990915" y="2414408"/>
                </a:lnTo>
                <a:lnTo>
                  <a:pt x="9994077" y="2411486"/>
                </a:lnTo>
                <a:lnTo>
                  <a:pt x="9995830" y="2413105"/>
                </a:lnTo>
                <a:lnTo>
                  <a:pt x="9995830" y="2409869"/>
                </a:lnTo>
                <a:lnTo>
                  <a:pt x="10112009" y="2302560"/>
                </a:lnTo>
                <a:lnTo>
                  <a:pt x="10154933" y="2302560"/>
                </a:lnTo>
                <a:lnTo>
                  <a:pt x="10133471" y="2282737"/>
                </a:lnTo>
                <a:lnTo>
                  <a:pt x="10134433" y="2281849"/>
                </a:lnTo>
                <a:lnTo>
                  <a:pt x="10132509" y="2281849"/>
                </a:lnTo>
                <a:lnTo>
                  <a:pt x="10001095" y="2160469"/>
                </a:lnTo>
                <a:close/>
                <a:moveTo>
                  <a:pt x="3426219" y="2160178"/>
                </a:moveTo>
                <a:lnTo>
                  <a:pt x="3305124" y="2272026"/>
                </a:lnTo>
                <a:lnTo>
                  <a:pt x="3262202" y="2272026"/>
                </a:lnTo>
                <a:lnTo>
                  <a:pt x="3283662" y="2291849"/>
                </a:lnTo>
                <a:lnTo>
                  <a:pt x="3282701" y="2292738"/>
                </a:lnTo>
                <a:lnTo>
                  <a:pt x="3284624" y="2292738"/>
                </a:lnTo>
                <a:lnTo>
                  <a:pt x="3420954" y="2418657"/>
                </a:lnTo>
                <a:lnTo>
                  <a:pt x="3420954" y="2362641"/>
                </a:lnTo>
                <a:lnTo>
                  <a:pt x="3344308" y="2291849"/>
                </a:lnTo>
                <a:lnTo>
                  <a:pt x="3426218" y="2216194"/>
                </a:lnTo>
                <a:close/>
                <a:moveTo>
                  <a:pt x="5625172" y="2155677"/>
                </a:moveTo>
                <a:lnTo>
                  <a:pt x="5622009" y="2158598"/>
                </a:lnTo>
                <a:lnTo>
                  <a:pt x="5620256" y="2156979"/>
                </a:lnTo>
                <a:lnTo>
                  <a:pt x="5620257" y="2160216"/>
                </a:lnTo>
                <a:lnTo>
                  <a:pt x="5504077" y="2267525"/>
                </a:lnTo>
                <a:lnTo>
                  <a:pt x="5461155" y="2267525"/>
                </a:lnTo>
                <a:lnTo>
                  <a:pt x="5482616" y="2287348"/>
                </a:lnTo>
                <a:lnTo>
                  <a:pt x="5481654" y="2288235"/>
                </a:lnTo>
                <a:lnTo>
                  <a:pt x="5483577" y="2288236"/>
                </a:lnTo>
                <a:lnTo>
                  <a:pt x="5614992" y="2409616"/>
                </a:lnTo>
                <a:lnTo>
                  <a:pt x="5614992" y="2415459"/>
                </a:lnTo>
                <a:lnTo>
                  <a:pt x="5618154" y="2412537"/>
                </a:lnTo>
                <a:lnTo>
                  <a:pt x="5619907" y="2414155"/>
                </a:lnTo>
                <a:lnTo>
                  <a:pt x="5619906" y="2410919"/>
                </a:lnTo>
                <a:lnTo>
                  <a:pt x="5736086" y="2303611"/>
                </a:lnTo>
                <a:lnTo>
                  <a:pt x="5779010" y="2303611"/>
                </a:lnTo>
                <a:lnTo>
                  <a:pt x="5757547" y="2283788"/>
                </a:lnTo>
                <a:lnTo>
                  <a:pt x="5758509" y="2282899"/>
                </a:lnTo>
                <a:lnTo>
                  <a:pt x="5756585" y="2282899"/>
                </a:lnTo>
                <a:lnTo>
                  <a:pt x="5625171" y="2161520"/>
                </a:lnTo>
                <a:close/>
                <a:moveTo>
                  <a:pt x="7808575" y="2152493"/>
                </a:moveTo>
                <a:lnTo>
                  <a:pt x="7808575" y="2162992"/>
                </a:lnTo>
                <a:lnTo>
                  <a:pt x="7691681" y="2270961"/>
                </a:lnTo>
                <a:lnTo>
                  <a:pt x="7648757" y="2270961"/>
                </a:lnTo>
                <a:lnTo>
                  <a:pt x="7670219" y="2290783"/>
                </a:lnTo>
                <a:lnTo>
                  <a:pt x="7669257" y="2291672"/>
                </a:lnTo>
                <a:lnTo>
                  <a:pt x="7671181" y="2291672"/>
                </a:lnTo>
                <a:lnTo>
                  <a:pt x="7807509" y="2417592"/>
                </a:lnTo>
                <a:lnTo>
                  <a:pt x="7807510" y="2407093"/>
                </a:lnTo>
                <a:lnTo>
                  <a:pt x="7924405" y="2299125"/>
                </a:lnTo>
                <a:lnTo>
                  <a:pt x="7967327" y="2299124"/>
                </a:lnTo>
                <a:lnTo>
                  <a:pt x="7945867" y="2279302"/>
                </a:lnTo>
                <a:lnTo>
                  <a:pt x="7946828" y="2278413"/>
                </a:lnTo>
                <a:lnTo>
                  <a:pt x="7944905" y="2278413"/>
                </a:lnTo>
                <a:close/>
                <a:moveTo>
                  <a:pt x="1238616" y="2156743"/>
                </a:moveTo>
                <a:lnTo>
                  <a:pt x="1235452" y="2159664"/>
                </a:lnTo>
                <a:lnTo>
                  <a:pt x="1233700" y="2158045"/>
                </a:lnTo>
                <a:lnTo>
                  <a:pt x="1233701" y="2161282"/>
                </a:lnTo>
                <a:lnTo>
                  <a:pt x="1117520" y="2268591"/>
                </a:lnTo>
                <a:lnTo>
                  <a:pt x="1074598" y="2268591"/>
                </a:lnTo>
                <a:lnTo>
                  <a:pt x="1096059" y="2288413"/>
                </a:lnTo>
                <a:lnTo>
                  <a:pt x="1095098" y="2289301"/>
                </a:lnTo>
                <a:lnTo>
                  <a:pt x="1097021" y="2289302"/>
                </a:lnTo>
                <a:lnTo>
                  <a:pt x="1228435" y="2410681"/>
                </a:lnTo>
                <a:lnTo>
                  <a:pt x="1228435" y="2416524"/>
                </a:lnTo>
                <a:lnTo>
                  <a:pt x="1231598" y="2413603"/>
                </a:lnTo>
                <a:lnTo>
                  <a:pt x="1233350" y="2415221"/>
                </a:lnTo>
                <a:lnTo>
                  <a:pt x="1233349" y="2411985"/>
                </a:lnTo>
                <a:lnTo>
                  <a:pt x="1349529" y="2304676"/>
                </a:lnTo>
                <a:lnTo>
                  <a:pt x="1392452" y="2304676"/>
                </a:lnTo>
                <a:lnTo>
                  <a:pt x="1370991" y="2284854"/>
                </a:lnTo>
                <a:lnTo>
                  <a:pt x="1371953" y="2283965"/>
                </a:lnTo>
                <a:lnTo>
                  <a:pt x="1370030" y="2283965"/>
                </a:lnTo>
                <a:lnTo>
                  <a:pt x="1238615" y="2162586"/>
                </a:lnTo>
                <a:close/>
                <a:moveTo>
                  <a:pt x="3432651" y="2153544"/>
                </a:moveTo>
                <a:lnTo>
                  <a:pt x="3432652" y="2209559"/>
                </a:lnTo>
                <a:lnTo>
                  <a:pt x="3509297" y="2280352"/>
                </a:lnTo>
                <a:lnTo>
                  <a:pt x="3427387" y="2356008"/>
                </a:lnTo>
                <a:lnTo>
                  <a:pt x="3427388" y="2412022"/>
                </a:lnTo>
                <a:lnTo>
                  <a:pt x="3548481" y="2300175"/>
                </a:lnTo>
                <a:lnTo>
                  <a:pt x="3591404" y="2300175"/>
                </a:lnTo>
                <a:lnTo>
                  <a:pt x="3569943" y="2280352"/>
                </a:lnTo>
                <a:lnTo>
                  <a:pt x="3570905" y="2279464"/>
                </a:lnTo>
                <a:lnTo>
                  <a:pt x="3568982" y="2279464"/>
                </a:lnTo>
                <a:close/>
                <a:moveTo>
                  <a:pt x="11092437" y="2128572"/>
                </a:moveTo>
                <a:lnTo>
                  <a:pt x="11092437" y="2131021"/>
                </a:lnTo>
                <a:lnTo>
                  <a:pt x="10929141" y="2281850"/>
                </a:lnTo>
                <a:lnTo>
                  <a:pt x="10911728" y="2281849"/>
                </a:lnTo>
                <a:lnTo>
                  <a:pt x="10920434" y="2289890"/>
                </a:lnTo>
                <a:lnTo>
                  <a:pt x="10906718" y="2302560"/>
                </a:lnTo>
                <a:lnTo>
                  <a:pt x="10934151" y="2302560"/>
                </a:lnTo>
                <a:lnTo>
                  <a:pt x="11087173" y="2443898"/>
                </a:lnTo>
                <a:lnTo>
                  <a:pt x="11087172" y="2441449"/>
                </a:lnTo>
                <a:lnTo>
                  <a:pt x="11250470" y="2290621"/>
                </a:lnTo>
                <a:lnTo>
                  <a:pt x="11267883" y="2290621"/>
                </a:lnTo>
                <a:lnTo>
                  <a:pt x="11259177" y="2282580"/>
                </a:lnTo>
                <a:lnTo>
                  <a:pt x="11272894" y="2269910"/>
                </a:lnTo>
                <a:lnTo>
                  <a:pt x="11245460" y="2269910"/>
                </a:lnTo>
                <a:close/>
                <a:moveTo>
                  <a:pt x="6716514" y="2129623"/>
                </a:moveTo>
                <a:lnTo>
                  <a:pt x="6716514" y="2132072"/>
                </a:lnTo>
                <a:lnTo>
                  <a:pt x="6553218" y="2282900"/>
                </a:lnTo>
                <a:lnTo>
                  <a:pt x="6535804" y="2282899"/>
                </a:lnTo>
                <a:lnTo>
                  <a:pt x="6544511" y="2290941"/>
                </a:lnTo>
                <a:lnTo>
                  <a:pt x="6530794" y="2303611"/>
                </a:lnTo>
                <a:lnTo>
                  <a:pt x="6558228" y="2303610"/>
                </a:lnTo>
                <a:lnTo>
                  <a:pt x="6711250" y="2444948"/>
                </a:lnTo>
                <a:lnTo>
                  <a:pt x="6711249" y="2442500"/>
                </a:lnTo>
                <a:lnTo>
                  <a:pt x="6874546" y="2291672"/>
                </a:lnTo>
                <a:lnTo>
                  <a:pt x="6891960" y="2291672"/>
                </a:lnTo>
                <a:lnTo>
                  <a:pt x="6883254" y="2283630"/>
                </a:lnTo>
                <a:lnTo>
                  <a:pt x="6896970" y="2270961"/>
                </a:lnTo>
                <a:lnTo>
                  <a:pt x="6869536" y="2270961"/>
                </a:lnTo>
                <a:close/>
                <a:moveTo>
                  <a:pt x="8904834" y="2125136"/>
                </a:moveTo>
                <a:lnTo>
                  <a:pt x="8904835" y="2127585"/>
                </a:lnTo>
                <a:lnTo>
                  <a:pt x="8741537" y="2278413"/>
                </a:lnTo>
                <a:lnTo>
                  <a:pt x="8724125" y="2278413"/>
                </a:lnTo>
                <a:lnTo>
                  <a:pt x="8732831" y="2286454"/>
                </a:lnTo>
                <a:lnTo>
                  <a:pt x="8719115" y="2299125"/>
                </a:lnTo>
                <a:lnTo>
                  <a:pt x="8746548" y="2299124"/>
                </a:lnTo>
                <a:lnTo>
                  <a:pt x="8899571" y="2440462"/>
                </a:lnTo>
                <a:lnTo>
                  <a:pt x="8899571" y="2438013"/>
                </a:lnTo>
                <a:lnTo>
                  <a:pt x="9062868" y="2287186"/>
                </a:lnTo>
                <a:lnTo>
                  <a:pt x="9080281" y="2287186"/>
                </a:lnTo>
                <a:lnTo>
                  <a:pt x="9071574" y="2279144"/>
                </a:lnTo>
                <a:lnTo>
                  <a:pt x="9085291" y="2266475"/>
                </a:lnTo>
                <a:lnTo>
                  <a:pt x="9057857" y="2266475"/>
                </a:lnTo>
                <a:close/>
                <a:moveTo>
                  <a:pt x="2329958" y="2130688"/>
                </a:moveTo>
                <a:lnTo>
                  <a:pt x="2329957" y="2133138"/>
                </a:lnTo>
                <a:lnTo>
                  <a:pt x="2166661" y="2283966"/>
                </a:lnTo>
                <a:lnTo>
                  <a:pt x="2149247" y="2283965"/>
                </a:lnTo>
                <a:lnTo>
                  <a:pt x="2157955" y="2292006"/>
                </a:lnTo>
                <a:lnTo>
                  <a:pt x="2144237" y="2304676"/>
                </a:lnTo>
                <a:lnTo>
                  <a:pt x="2171671" y="2304676"/>
                </a:lnTo>
                <a:lnTo>
                  <a:pt x="2324694" y="2446014"/>
                </a:lnTo>
                <a:lnTo>
                  <a:pt x="2324692" y="2443565"/>
                </a:lnTo>
                <a:lnTo>
                  <a:pt x="2487990" y="2292738"/>
                </a:lnTo>
                <a:lnTo>
                  <a:pt x="2505403" y="2292737"/>
                </a:lnTo>
                <a:lnTo>
                  <a:pt x="2496698" y="2284696"/>
                </a:lnTo>
                <a:lnTo>
                  <a:pt x="2510414" y="2272026"/>
                </a:lnTo>
                <a:lnTo>
                  <a:pt x="2482979" y="2272026"/>
                </a:lnTo>
                <a:close/>
                <a:moveTo>
                  <a:pt x="4528911" y="2126187"/>
                </a:moveTo>
                <a:lnTo>
                  <a:pt x="4528912" y="2128636"/>
                </a:lnTo>
                <a:lnTo>
                  <a:pt x="4365614" y="2279464"/>
                </a:lnTo>
                <a:lnTo>
                  <a:pt x="4348201" y="2279463"/>
                </a:lnTo>
                <a:lnTo>
                  <a:pt x="4356908" y="2287505"/>
                </a:lnTo>
                <a:lnTo>
                  <a:pt x="4343192" y="2300175"/>
                </a:lnTo>
                <a:lnTo>
                  <a:pt x="4370625" y="2300175"/>
                </a:lnTo>
                <a:lnTo>
                  <a:pt x="4523648" y="2441512"/>
                </a:lnTo>
                <a:lnTo>
                  <a:pt x="4523647" y="2439063"/>
                </a:lnTo>
                <a:lnTo>
                  <a:pt x="4686944" y="2288236"/>
                </a:lnTo>
                <a:lnTo>
                  <a:pt x="4704357" y="2288237"/>
                </a:lnTo>
                <a:lnTo>
                  <a:pt x="4695650" y="2280194"/>
                </a:lnTo>
                <a:lnTo>
                  <a:pt x="4709368" y="2267525"/>
                </a:lnTo>
                <a:lnTo>
                  <a:pt x="4681933" y="2267525"/>
                </a:lnTo>
                <a:close/>
                <a:moveTo>
                  <a:pt x="142355" y="2127253"/>
                </a:moveTo>
                <a:lnTo>
                  <a:pt x="142355" y="2129701"/>
                </a:lnTo>
                <a:lnTo>
                  <a:pt x="3119" y="2258305"/>
                </a:lnTo>
                <a:lnTo>
                  <a:pt x="3203" y="2318915"/>
                </a:lnTo>
                <a:lnTo>
                  <a:pt x="137091" y="2442577"/>
                </a:lnTo>
                <a:lnTo>
                  <a:pt x="137090" y="2440129"/>
                </a:lnTo>
                <a:lnTo>
                  <a:pt x="300388" y="2289302"/>
                </a:lnTo>
                <a:lnTo>
                  <a:pt x="317800" y="2289302"/>
                </a:lnTo>
                <a:lnTo>
                  <a:pt x="309094" y="2281260"/>
                </a:lnTo>
                <a:lnTo>
                  <a:pt x="322811" y="2268591"/>
                </a:lnTo>
                <a:lnTo>
                  <a:pt x="295377" y="2268590"/>
                </a:lnTo>
                <a:close/>
                <a:moveTo>
                  <a:pt x="9997932" y="2105303"/>
                </a:moveTo>
                <a:lnTo>
                  <a:pt x="10190036" y="2282737"/>
                </a:lnTo>
                <a:lnTo>
                  <a:pt x="9994079" y="2463732"/>
                </a:lnTo>
                <a:lnTo>
                  <a:pt x="9801975" y="2286297"/>
                </a:lnTo>
                <a:close/>
                <a:moveTo>
                  <a:pt x="7812775" y="2104127"/>
                </a:moveTo>
                <a:lnTo>
                  <a:pt x="8002431" y="2279301"/>
                </a:lnTo>
                <a:lnTo>
                  <a:pt x="7803311" y="2463217"/>
                </a:lnTo>
                <a:lnTo>
                  <a:pt x="7803310" y="2465959"/>
                </a:lnTo>
                <a:lnTo>
                  <a:pt x="7613653" y="2290783"/>
                </a:lnTo>
                <a:lnTo>
                  <a:pt x="7812775" y="2106868"/>
                </a:lnTo>
                <a:close/>
                <a:moveTo>
                  <a:pt x="5622009" y="2106353"/>
                </a:moveTo>
                <a:lnTo>
                  <a:pt x="5814112" y="2283788"/>
                </a:lnTo>
                <a:lnTo>
                  <a:pt x="5618156" y="2464782"/>
                </a:lnTo>
                <a:lnTo>
                  <a:pt x="5426052" y="2287348"/>
                </a:lnTo>
                <a:close/>
                <a:moveTo>
                  <a:pt x="1235452" y="2107419"/>
                </a:moveTo>
                <a:lnTo>
                  <a:pt x="1427556" y="2284853"/>
                </a:lnTo>
                <a:lnTo>
                  <a:pt x="1231598" y="2465848"/>
                </a:lnTo>
                <a:lnTo>
                  <a:pt x="1039495" y="2288414"/>
                </a:lnTo>
                <a:close/>
                <a:moveTo>
                  <a:pt x="11092438" y="2076328"/>
                </a:moveTo>
                <a:lnTo>
                  <a:pt x="11315740" y="2282580"/>
                </a:lnTo>
                <a:lnTo>
                  <a:pt x="11087172" y="2493694"/>
                </a:lnTo>
                <a:lnTo>
                  <a:pt x="11087172" y="2496142"/>
                </a:lnTo>
                <a:lnTo>
                  <a:pt x="10863871" y="2289890"/>
                </a:lnTo>
                <a:lnTo>
                  <a:pt x="11092438" y="2078776"/>
                </a:lnTo>
                <a:close/>
                <a:moveTo>
                  <a:pt x="6716514" y="2077379"/>
                </a:moveTo>
                <a:lnTo>
                  <a:pt x="6939816" y="2283630"/>
                </a:lnTo>
                <a:lnTo>
                  <a:pt x="6711249" y="2494745"/>
                </a:lnTo>
                <a:lnTo>
                  <a:pt x="6711249" y="2497193"/>
                </a:lnTo>
                <a:lnTo>
                  <a:pt x="6487946" y="2290941"/>
                </a:lnTo>
                <a:lnTo>
                  <a:pt x="6716515" y="2079826"/>
                </a:lnTo>
                <a:close/>
                <a:moveTo>
                  <a:pt x="8904835" y="2072891"/>
                </a:moveTo>
                <a:lnTo>
                  <a:pt x="9128138" y="2279143"/>
                </a:lnTo>
                <a:lnTo>
                  <a:pt x="8899570" y="2490259"/>
                </a:lnTo>
                <a:lnTo>
                  <a:pt x="8899570" y="2492707"/>
                </a:lnTo>
                <a:lnTo>
                  <a:pt x="8676267" y="2286454"/>
                </a:lnTo>
                <a:lnTo>
                  <a:pt x="8904836" y="2075340"/>
                </a:lnTo>
                <a:close/>
                <a:moveTo>
                  <a:pt x="2329958" y="2078444"/>
                </a:moveTo>
                <a:lnTo>
                  <a:pt x="2553260" y="2284696"/>
                </a:lnTo>
                <a:lnTo>
                  <a:pt x="2324692" y="2495810"/>
                </a:lnTo>
                <a:lnTo>
                  <a:pt x="2324692" y="2498258"/>
                </a:lnTo>
                <a:lnTo>
                  <a:pt x="2101391" y="2292006"/>
                </a:lnTo>
                <a:lnTo>
                  <a:pt x="2329958" y="2080892"/>
                </a:lnTo>
                <a:close/>
                <a:moveTo>
                  <a:pt x="4528912" y="2073942"/>
                </a:moveTo>
                <a:lnTo>
                  <a:pt x="4752214" y="2280194"/>
                </a:lnTo>
                <a:lnTo>
                  <a:pt x="4523646" y="2491309"/>
                </a:lnTo>
                <a:lnTo>
                  <a:pt x="4523646" y="2493757"/>
                </a:lnTo>
                <a:lnTo>
                  <a:pt x="4300344" y="2287505"/>
                </a:lnTo>
                <a:lnTo>
                  <a:pt x="4528912" y="2076391"/>
                </a:lnTo>
                <a:close/>
                <a:moveTo>
                  <a:pt x="12188699" y="2040736"/>
                </a:moveTo>
                <a:lnTo>
                  <a:pt x="11940579" y="2269910"/>
                </a:lnTo>
                <a:lnTo>
                  <a:pt x="11897655" y="2269910"/>
                </a:lnTo>
                <a:lnTo>
                  <a:pt x="11919117" y="2289733"/>
                </a:lnTo>
                <a:lnTo>
                  <a:pt x="11918155" y="2290621"/>
                </a:lnTo>
                <a:lnTo>
                  <a:pt x="11920079" y="2290621"/>
                </a:lnTo>
                <a:lnTo>
                  <a:pt x="12183434" y="2533868"/>
                </a:lnTo>
                <a:lnTo>
                  <a:pt x="12183434" y="2468787"/>
                </a:lnTo>
                <a:lnTo>
                  <a:pt x="11989578" y="2289733"/>
                </a:lnTo>
                <a:lnTo>
                  <a:pt x="12188699" y="2105818"/>
                </a:lnTo>
                <a:close/>
                <a:moveTo>
                  <a:pt x="10001095" y="2037301"/>
                </a:moveTo>
                <a:lnTo>
                  <a:pt x="9997932" y="2040221"/>
                </a:lnTo>
                <a:lnTo>
                  <a:pt x="9996180" y="2038603"/>
                </a:lnTo>
                <a:lnTo>
                  <a:pt x="9996180" y="2041839"/>
                </a:lnTo>
                <a:lnTo>
                  <a:pt x="9752975" y="2266474"/>
                </a:lnTo>
                <a:lnTo>
                  <a:pt x="9710053" y="2266475"/>
                </a:lnTo>
                <a:lnTo>
                  <a:pt x="9731513" y="2286297"/>
                </a:lnTo>
                <a:lnTo>
                  <a:pt x="9730552" y="2287185"/>
                </a:lnTo>
                <a:lnTo>
                  <a:pt x="9732476" y="2287186"/>
                </a:lnTo>
                <a:lnTo>
                  <a:pt x="9990915" y="2525892"/>
                </a:lnTo>
                <a:lnTo>
                  <a:pt x="9990915" y="2531735"/>
                </a:lnTo>
                <a:lnTo>
                  <a:pt x="9994078" y="2528814"/>
                </a:lnTo>
                <a:lnTo>
                  <a:pt x="9995830" y="2530431"/>
                </a:lnTo>
                <a:lnTo>
                  <a:pt x="9995830" y="2527195"/>
                </a:lnTo>
                <a:lnTo>
                  <a:pt x="10239033" y="2302560"/>
                </a:lnTo>
                <a:lnTo>
                  <a:pt x="10281956" y="2302560"/>
                </a:lnTo>
                <a:lnTo>
                  <a:pt x="10260494" y="2282738"/>
                </a:lnTo>
                <a:lnTo>
                  <a:pt x="10261457" y="2281850"/>
                </a:lnTo>
                <a:lnTo>
                  <a:pt x="10259533" y="2281848"/>
                </a:lnTo>
                <a:lnTo>
                  <a:pt x="10001095" y="2043142"/>
                </a:lnTo>
                <a:close/>
                <a:moveTo>
                  <a:pt x="3426219" y="2042852"/>
                </a:moveTo>
                <a:lnTo>
                  <a:pt x="3178099" y="2272026"/>
                </a:lnTo>
                <a:lnTo>
                  <a:pt x="3135175" y="2272027"/>
                </a:lnTo>
                <a:lnTo>
                  <a:pt x="3156637" y="2291849"/>
                </a:lnTo>
                <a:lnTo>
                  <a:pt x="3155675" y="2292738"/>
                </a:lnTo>
                <a:lnTo>
                  <a:pt x="3157599" y="2292737"/>
                </a:lnTo>
                <a:lnTo>
                  <a:pt x="3420954" y="2535984"/>
                </a:lnTo>
                <a:lnTo>
                  <a:pt x="3420953" y="2470903"/>
                </a:lnTo>
                <a:lnTo>
                  <a:pt x="3227097" y="2291849"/>
                </a:lnTo>
                <a:lnTo>
                  <a:pt x="3426218" y="2107933"/>
                </a:lnTo>
                <a:close/>
                <a:moveTo>
                  <a:pt x="5625171" y="2038351"/>
                </a:moveTo>
                <a:lnTo>
                  <a:pt x="5622009" y="2041272"/>
                </a:lnTo>
                <a:lnTo>
                  <a:pt x="5620256" y="2039653"/>
                </a:lnTo>
                <a:lnTo>
                  <a:pt x="5620255" y="2042890"/>
                </a:lnTo>
                <a:lnTo>
                  <a:pt x="5377052" y="2267524"/>
                </a:lnTo>
                <a:lnTo>
                  <a:pt x="5334129" y="2267525"/>
                </a:lnTo>
                <a:lnTo>
                  <a:pt x="5355590" y="2287348"/>
                </a:lnTo>
                <a:lnTo>
                  <a:pt x="5354629" y="2288235"/>
                </a:lnTo>
                <a:lnTo>
                  <a:pt x="5356552" y="2288236"/>
                </a:lnTo>
                <a:lnTo>
                  <a:pt x="5614992" y="2526943"/>
                </a:lnTo>
                <a:lnTo>
                  <a:pt x="5614991" y="2532785"/>
                </a:lnTo>
                <a:lnTo>
                  <a:pt x="5618155" y="2529864"/>
                </a:lnTo>
                <a:lnTo>
                  <a:pt x="5619906" y="2531482"/>
                </a:lnTo>
                <a:lnTo>
                  <a:pt x="5619906" y="2528245"/>
                </a:lnTo>
                <a:lnTo>
                  <a:pt x="5863110" y="2303611"/>
                </a:lnTo>
                <a:lnTo>
                  <a:pt x="5906033" y="2303611"/>
                </a:lnTo>
                <a:lnTo>
                  <a:pt x="5884571" y="2283789"/>
                </a:lnTo>
                <a:lnTo>
                  <a:pt x="5885533" y="2282900"/>
                </a:lnTo>
                <a:lnTo>
                  <a:pt x="5883609" y="2282899"/>
                </a:lnTo>
                <a:lnTo>
                  <a:pt x="5625171" y="2044193"/>
                </a:lnTo>
                <a:close/>
                <a:moveTo>
                  <a:pt x="7808574" y="2035167"/>
                </a:moveTo>
                <a:lnTo>
                  <a:pt x="7808574" y="2045666"/>
                </a:lnTo>
                <a:lnTo>
                  <a:pt x="7564654" y="2270961"/>
                </a:lnTo>
                <a:lnTo>
                  <a:pt x="7521732" y="2270961"/>
                </a:lnTo>
                <a:lnTo>
                  <a:pt x="7543194" y="2290784"/>
                </a:lnTo>
                <a:lnTo>
                  <a:pt x="7542231" y="2291672"/>
                </a:lnTo>
                <a:lnTo>
                  <a:pt x="7544155" y="2291672"/>
                </a:lnTo>
                <a:lnTo>
                  <a:pt x="7807509" y="2534918"/>
                </a:lnTo>
                <a:lnTo>
                  <a:pt x="7807510" y="2524420"/>
                </a:lnTo>
                <a:lnTo>
                  <a:pt x="8051430" y="2299125"/>
                </a:lnTo>
                <a:lnTo>
                  <a:pt x="8094354" y="2299123"/>
                </a:lnTo>
                <a:lnTo>
                  <a:pt x="8072892" y="2279302"/>
                </a:lnTo>
                <a:lnTo>
                  <a:pt x="8073854" y="2278413"/>
                </a:lnTo>
                <a:lnTo>
                  <a:pt x="8071930" y="2278413"/>
                </a:lnTo>
                <a:close/>
                <a:moveTo>
                  <a:pt x="1238615" y="2039417"/>
                </a:moveTo>
                <a:lnTo>
                  <a:pt x="1235452" y="2042337"/>
                </a:lnTo>
                <a:lnTo>
                  <a:pt x="1233700" y="2040719"/>
                </a:lnTo>
                <a:lnTo>
                  <a:pt x="1233700" y="2043955"/>
                </a:lnTo>
                <a:lnTo>
                  <a:pt x="990495" y="2268589"/>
                </a:lnTo>
                <a:lnTo>
                  <a:pt x="947572" y="2268591"/>
                </a:lnTo>
                <a:lnTo>
                  <a:pt x="969033" y="2288413"/>
                </a:lnTo>
                <a:lnTo>
                  <a:pt x="968072" y="2289301"/>
                </a:lnTo>
                <a:lnTo>
                  <a:pt x="969996" y="2289302"/>
                </a:lnTo>
                <a:lnTo>
                  <a:pt x="1228435" y="2528008"/>
                </a:lnTo>
                <a:lnTo>
                  <a:pt x="1228435" y="2533851"/>
                </a:lnTo>
                <a:lnTo>
                  <a:pt x="1231599" y="2530929"/>
                </a:lnTo>
                <a:lnTo>
                  <a:pt x="1233350" y="2532548"/>
                </a:lnTo>
                <a:lnTo>
                  <a:pt x="1233349" y="2529311"/>
                </a:lnTo>
                <a:lnTo>
                  <a:pt x="1476553" y="2304676"/>
                </a:lnTo>
                <a:lnTo>
                  <a:pt x="1519477" y="2304676"/>
                </a:lnTo>
                <a:lnTo>
                  <a:pt x="1498014" y="2284854"/>
                </a:lnTo>
                <a:lnTo>
                  <a:pt x="1498977" y="2283965"/>
                </a:lnTo>
                <a:lnTo>
                  <a:pt x="1497053" y="2283965"/>
                </a:lnTo>
                <a:lnTo>
                  <a:pt x="1238615" y="2045258"/>
                </a:lnTo>
                <a:close/>
                <a:moveTo>
                  <a:pt x="3432652" y="2036217"/>
                </a:moveTo>
                <a:lnTo>
                  <a:pt x="3432652" y="2101299"/>
                </a:lnTo>
                <a:lnTo>
                  <a:pt x="3626508" y="2280352"/>
                </a:lnTo>
                <a:lnTo>
                  <a:pt x="3427387" y="2464267"/>
                </a:lnTo>
                <a:lnTo>
                  <a:pt x="3427388" y="2529349"/>
                </a:lnTo>
                <a:lnTo>
                  <a:pt x="3675507" y="2300175"/>
                </a:lnTo>
                <a:lnTo>
                  <a:pt x="3718430" y="2300174"/>
                </a:lnTo>
                <a:lnTo>
                  <a:pt x="3696968" y="2280353"/>
                </a:lnTo>
                <a:lnTo>
                  <a:pt x="3697931" y="2279464"/>
                </a:lnTo>
                <a:lnTo>
                  <a:pt x="3696007" y="2279464"/>
                </a:lnTo>
                <a:close/>
                <a:moveTo>
                  <a:pt x="11092437" y="2011245"/>
                </a:moveTo>
                <a:lnTo>
                  <a:pt x="11092437" y="2013694"/>
                </a:lnTo>
                <a:lnTo>
                  <a:pt x="10802115" y="2281849"/>
                </a:lnTo>
                <a:lnTo>
                  <a:pt x="10784702" y="2281849"/>
                </a:lnTo>
                <a:lnTo>
                  <a:pt x="10793408" y="2289891"/>
                </a:lnTo>
                <a:lnTo>
                  <a:pt x="10779692" y="2302561"/>
                </a:lnTo>
                <a:lnTo>
                  <a:pt x="10807126" y="2302560"/>
                </a:lnTo>
                <a:lnTo>
                  <a:pt x="11087173" y="2561224"/>
                </a:lnTo>
                <a:lnTo>
                  <a:pt x="11087174" y="2558775"/>
                </a:lnTo>
                <a:lnTo>
                  <a:pt x="11377496" y="2290622"/>
                </a:lnTo>
                <a:lnTo>
                  <a:pt x="11394910" y="2290621"/>
                </a:lnTo>
                <a:lnTo>
                  <a:pt x="11386203" y="2282580"/>
                </a:lnTo>
                <a:lnTo>
                  <a:pt x="11399919" y="2269911"/>
                </a:lnTo>
                <a:lnTo>
                  <a:pt x="11372485" y="2269910"/>
                </a:lnTo>
                <a:close/>
                <a:moveTo>
                  <a:pt x="6716513" y="2012296"/>
                </a:moveTo>
                <a:lnTo>
                  <a:pt x="6716513" y="2014744"/>
                </a:lnTo>
                <a:lnTo>
                  <a:pt x="6426191" y="2282899"/>
                </a:lnTo>
                <a:lnTo>
                  <a:pt x="6408779" y="2282899"/>
                </a:lnTo>
                <a:lnTo>
                  <a:pt x="6417485" y="2290942"/>
                </a:lnTo>
                <a:lnTo>
                  <a:pt x="6403769" y="2303612"/>
                </a:lnTo>
                <a:lnTo>
                  <a:pt x="6431202" y="2303610"/>
                </a:lnTo>
                <a:lnTo>
                  <a:pt x="6711250" y="2562274"/>
                </a:lnTo>
                <a:lnTo>
                  <a:pt x="6711249" y="2559826"/>
                </a:lnTo>
                <a:lnTo>
                  <a:pt x="7001573" y="2291672"/>
                </a:lnTo>
                <a:lnTo>
                  <a:pt x="7018986" y="2291672"/>
                </a:lnTo>
                <a:lnTo>
                  <a:pt x="7010279" y="2283630"/>
                </a:lnTo>
                <a:lnTo>
                  <a:pt x="7023995" y="2270961"/>
                </a:lnTo>
                <a:lnTo>
                  <a:pt x="6996561" y="2270961"/>
                </a:lnTo>
                <a:close/>
                <a:moveTo>
                  <a:pt x="8904835" y="2007810"/>
                </a:moveTo>
                <a:lnTo>
                  <a:pt x="8904836" y="2010259"/>
                </a:lnTo>
                <a:lnTo>
                  <a:pt x="8614512" y="2278413"/>
                </a:lnTo>
                <a:lnTo>
                  <a:pt x="8597099" y="2278413"/>
                </a:lnTo>
                <a:lnTo>
                  <a:pt x="8605806" y="2286455"/>
                </a:lnTo>
                <a:lnTo>
                  <a:pt x="8592089" y="2299125"/>
                </a:lnTo>
                <a:lnTo>
                  <a:pt x="8619523" y="2299123"/>
                </a:lnTo>
                <a:lnTo>
                  <a:pt x="8899571" y="2557789"/>
                </a:lnTo>
                <a:lnTo>
                  <a:pt x="8899571" y="2555340"/>
                </a:lnTo>
                <a:lnTo>
                  <a:pt x="9189893" y="2287185"/>
                </a:lnTo>
                <a:lnTo>
                  <a:pt x="9207306" y="2287185"/>
                </a:lnTo>
                <a:lnTo>
                  <a:pt x="9198600" y="2279144"/>
                </a:lnTo>
                <a:lnTo>
                  <a:pt x="9212317" y="2266475"/>
                </a:lnTo>
                <a:lnTo>
                  <a:pt x="9184883" y="2266475"/>
                </a:lnTo>
                <a:close/>
                <a:moveTo>
                  <a:pt x="2329958" y="2013361"/>
                </a:moveTo>
                <a:lnTo>
                  <a:pt x="2329957" y="2015810"/>
                </a:lnTo>
                <a:lnTo>
                  <a:pt x="2039634" y="2283965"/>
                </a:lnTo>
                <a:lnTo>
                  <a:pt x="2022222" y="2283965"/>
                </a:lnTo>
                <a:lnTo>
                  <a:pt x="2030927" y="2292007"/>
                </a:lnTo>
                <a:lnTo>
                  <a:pt x="2017212" y="2304677"/>
                </a:lnTo>
                <a:lnTo>
                  <a:pt x="2044645" y="2304676"/>
                </a:lnTo>
                <a:lnTo>
                  <a:pt x="2324693" y="2563340"/>
                </a:lnTo>
                <a:lnTo>
                  <a:pt x="2324693" y="2560891"/>
                </a:lnTo>
                <a:lnTo>
                  <a:pt x="2615016" y="2292737"/>
                </a:lnTo>
                <a:lnTo>
                  <a:pt x="2632429" y="2292737"/>
                </a:lnTo>
                <a:lnTo>
                  <a:pt x="2623723" y="2284696"/>
                </a:lnTo>
                <a:lnTo>
                  <a:pt x="2637438" y="2272027"/>
                </a:lnTo>
                <a:lnTo>
                  <a:pt x="2610005" y="2272026"/>
                </a:lnTo>
                <a:close/>
                <a:moveTo>
                  <a:pt x="4528912" y="2008860"/>
                </a:moveTo>
                <a:lnTo>
                  <a:pt x="4528912" y="2011309"/>
                </a:lnTo>
                <a:lnTo>
                  <a:pt x="4238589" y="2279464"/>
                </a:lnTo>
                <a:lnTo>
                  <a:pt x="4221176" y="2279463"/>
                </a:lnTo>
                <a:lnTo>
                  <a:pt x="4229883" y="2287505"/>
                </a:lnTo>
                <a:lnTo>
                  <a:pt x="4216166" y="2300175"/>
                </a:lnTo>
                <a:lnTo>
                  <a:pt x="4243599" y="2300174"/>
                </a:lnTo>
                <a:lnTo>
                  <a:pt x="4523647" y="2558839"/>
                </a:lnTo>
                <a:lnTo>
                  <a:pt x="4523647" y="2556390"/>
                </a:lnTo>
                <a:lnTo>
                  <a:pt x="4813970" y="2288235"/>
                </a:lnTo>
                <a:lnTo>
                  <a:pt x="4831382" y="2288236"/>
                </a:lnTo>
                <a:lnTo>
                  <a:pt x="4822677" y="2280194"/>
                </a:lnTo>
                <a:lnTo>
                  <a:pt x="4836394" y="2267525"/>
                </a:lnTo>
                <a:lnTo>
                  <a:pt x="4808960" y="2267525"/>
                </a:lnTo>
                <a:close/>
                <a:moveTo>
                  <a:pt x="142356" y="2009926"/>
                </a:moveTo>
                <a:lnTo>
                  <a:pt x="142355" y="2012375"/>
                </a:lnTo>
                <a:lnTo>
                  <a:pt x="2956" y="2141129"/>
                </a:lnTo>
                <a:lnTo>
                  <a:pt x="3046" y="2206128"/>
                </a:lnTo>
                <a:lnTo>
                  <a:pt x="142355" y="2077456"/>
                </a:lnTo>
                <a:lnTo>
                  <a:pt x="142355" y="2075008"/>
                </a:lnTo>
                <a:lnTo>
                  <a:pt x="365658" y="2281260"/>
                </a:lnTo>
                <a:lnTo>
                  <a:pt x="137090" y="2492375"/>
                </a:lnTo>
                <a:lnTo>
                  <a:pt x="137089" y="2494823"/>
                </a:lnTo>
                <a:lnTo>
                  <a:pt x="3276" y="2371227"/>
                </a:lnTo>
                <a:lnTo>
                  <a:pt x="3366" y="2436391"/>
                </a:lnTo>
                <a:lnTo>
                  <a:pt x="137091" y="2559905"/>
                </a:lnTo>
                <a:lnTo>
                  <a:pt x="137090" y="2557456"/>
                </a:lnTo>
                <a:lnTo>
                  <a:pt x="427413" y="2289301"/>
                </a:lnTo>
                <a:lnTo>
                  <a:pt x="444826" y="2289301"/>
                </a:lnTo>
                <a:lnTo>
                  <a:pt x="436120" y="2281260"/>
                </a:lnTo>
                <a:lnTo>
                  <a:pt x="449836" y="2268590"/>
                </a:lnTo>
                <a:lnTo>
                  <a:pt x="422403" y="2268591"/>
                </a:lnTo>
                <a:close/>
                <a:moveTo>
                  <a:pt x="9997932" y="1987976"/>
                </a:moveTo>
                <a:lnTo>
                  <a:pt x="10317059" y="2282737"/>
                </a:lnTo>
                <a:lnTo>
                  <a:pt x="9994079" y="2581058"/>
                </a:lnTo>
                <a:lnTo>
                  <a:pt x="9674948" y="2286296"/>
                </a:lnTo>
                <a:close/>
                <a:moveTo>
                  <a:pt x="7812775" y="1986801"/>
                </a:moveTo>
                <a:lnTo>
                  <a:pt x="8129457" y="2279302"/>
                </a:lnTo>
                <a:lnTo>
                  <a:pt x="7803310" y="2580544"/>
                </a:lnTo>
                <a:lnTo>
                  <a:pt x="7803310" y="2583284"/>
                </a:lnTo>
                <a:lnTo>
                  <a:pt x="7486628" y="2290783"/>
                </a:lnTo>
                <a:lnTo>
                  <a:pt x="7812774" y="1989541"/>
                </a:lnTo>
                <a:close/>
                <a:moveTo>
                  <a:pt x="5622009" y="1989027"/>
                </a:moveTo>
                <a:lnTo>
                  <a:pt x="5941136" y="2283788"/>
                </a:lnTo>
                <a:lnTo>
                  <a:pt x="5618154" y="2582108"/>
                </a:lnTo>
                <a:lnTo>
                  <a:pt x="5299025" y="2287347"/>
                </a:lnTo>
                <a:close/>
                <a:moveTo>
                  <a:pt x="1235452" y="1990092"/>
                </a:moveTo>
                <a:lnTo>
                  <a:pt x="1554579" y="2284853"/>
                </a:lnTo>
                <a:lnTo>
                  <a:pt x="1231598" y="2583174"/>
                </a:lnTo>
                <a:lnTo>
                  <a:pt x="912468" y="2288412"/>
                </a:lnTo>
                <a:close/>
                <a:moveTo>
                  <a:pt x="11092438" y="1959002"/>
                </a:moveTo>
                <a:lnTo>
                  <a:pt x="11442768" y="2282580"/>
                </a:lnTo>
                <a:lnTo>
                  <a:pt x="11087172" y="2611022"/>
                </a:lnTo>
                <a:lnTo>
                  <a:pt x="11087172" y="2613469"/>
                </a:lnTo>
                <a:lnTo>
                  <a:pt x="10736844" y="2289890"/>
                </a:lnTo>
                <a:lnTo>
                  <a:pt x="11092438" y="1961449"/>
                </a:lnTo>
                <a:close/>
                <a:moveTo>
                  <a:pt x="6716515" y="1960053"/>
                </a:moveTo>
                <a:lnTo>
                  <a:pt x="7066845" y="2283630"/>
                </a:lnTo>
                <a:lnTo>
                  <a:pt x="6711249" y="2612073"/>
                </a:lnTo>
                <a:lnTo>
                  <a:pt x="6711249" y="2614519"/>
                </a:lnTo>
                <a:lnTo>
                  <a:pt x="6360920" y="2290941"/>
                </a:lnTo>
                <a:lnTo>
                  <a:pt x="6716515" y="1962499"/>
                </a:lnTo>
                <a:close/>
                <a:moveTo>
                  <a:pt x="8904835" y="1955566"/>
                </a:moveTo>
                <a:lnTo>
                  <a:pt x="9255164" y="2279143"/>
                </a:lnTo>
                <a:lnTo>
                  <a:pt x="8899570" y="2607586"/>
                </a:lnTo>
                <a:lnTo>
                  <a:pt x="8899570" y="2610032"/>
                </a:lnTo>
                <a:lnTo>
                  <a:pt x="8549241" y="2286455"/>
                </a:lnTo>
                <a:lnTo>
                  <a:pt x="8904835" y="1958012"/>
                </a:lnTo>
                <a:close/>
                <a:moveTo>
                  <a:pt x="2329958" y="1961118"/>
                </a:moveTo>
                <a:lnTo>
                  <a:pt x="2680288" y="2284696"/>
                </a:lnTo>
                <a:lnTo>
                  <a:pt x="2324692" y="2613138"/>
                </a:lnTo>
                <a:lnTo>
                  <a:pt x="2324692" y="2615585"/>
                </a:lnTo>
                <a:lnTo>
                  <a:pt x="1974363" y="2292006"/>
                </a:lnTo>
                <a:lnTo>
                  <a:pt x="2329958" y="1963565"/>
                </a:lnTo>
                <a:close/>
                <a:moveTo>
                  <a:pt x="4528912" y="1956616"/>
                </a:moveTo>
                <a:lnTo>
                  <a:pt x="4879241" y="2280194"/>
                </a:lnTo>
                <a:lnTo>
                  <a:pt x="4523646" y="2608636"/>
                </a:lnTo>
                <a:lnTo>
                  <a:pt x="4523646" y="2611083"/>
                </a:lnTo>
                <a:lnTo>
                  <a:pt x="4173318" y="2287505"/>
                </a:lnTo>
                <a:lnTo>
                  <a:pt x="4528912" y="1959063"/>
                </a:lnTo>
                <a:close/>
                <a:moveTo>
                  <a:pt x="10533159" y="1888788"/>
                </a:moveTo>
                <a:lnTo>
                  <a:pt x="10560640" y="1915851"/>
                </a:lnTo>
                <a:lnTo>
                  <a:pt x="10533159" y="1942914"/>
                </a:lnTo>
                <a:lnTo>
                  <a:pt x="10505678" y="1915851"/>
                </a:lnTo>
                <a:close/>
                <a:moveTo>
                  <a:pt x="6157235" y="1889839"/>
                </a:moveTo>
                <a:lnTo>
                  <a:pt x="6184717" y="1916902"/>
                </a:lnTo>
                <a:lnTo>
                  <a:pt x="6157235" y="1943964"/>
                </a:lnTo>
                <a:lnTo>
                  <a:pt x="6129754" y="1916902"/>
                </a:lnTo>
                <a:close/>
                <a:moveTo>
                  <a:pt x="11651717" y="1881161"/>
                </a:moveTo>
                <a:lnTo>
                  <a:pt x="11679198" y="1908224"/>
                </a:lnTo>
                <a:lnTo>
                  <a:pt x="11651717" y="1935286"/>
                </a:lnTo>
                <a:lnTo>
                  <a:pt x="11624236" y="1908223"/>
                </a:lnTo>
                <a:close/>
                <a:moveTo>
                  <a:pt x="8345556" y="1885352"/>
                </a:moveTo>
                <a:lnTo>
                  <a:pt x="8373037" y="1912415"/>
                </a:lnTo>
                <a:lnTo>
                  <a:pt x="8345556" y="1939477"/>
                </a:lnTo>
                <a:lnTo>
                  <a:pt x="8318075" y="1912416"/>
                </a:lnTo>
                <a:close/>
                <a:moveTo>
                  <a:pt x="1770679" y="1890904"/>
                </a:moveTo>
                <a:lnTo>
                  <a:pt x="1798160" y="1917967"/>
                </a:lnTo>
                <a:lnTo>
                  <a:pt x="1770679" y="1945030"/>
                </a:lnTo>
                <a:lnTo>
                  <a:pt x="1743198" y="1917967"/>
                </a:lnTo>
                <a:close/>
                <a:moveTo>
                  <a:pt x="7275794" y="1882211"/>
                </a:moveTo>
                <a:lnTo>
                  <a:pt x="7303274" y="1909275"/>
                </a:lnTo>
                <a:lnTo>
                  <a:pt x="7275793" y="1936337"/>
                </a:lnTo>
                <a:lnTo>
                  <a:pt x="7248312" y="1909274"/>
                </a:lnTo>
                <a:close/>
                <a:moveTo>
                  <a:pt x="3969633" y="1886402"/>
                </a:moveTo>
                <a:lnTo>
                  <a:pt x="3997114" y="1913465"/>
                </a:lnTo>
                <a:lnTo>
                  <a:pt x="3969633" y="1940528"/>
                </a:lnTo>
                <a:lnTo>
                  <a:pt x="3942152" y="1913466"/>
                </a:lnTo>
                <a:close/>
                <a:moveTo>
                  <a:pt x="9464114" y="1877725"/>
                </a:moveTo>
                <a:lnTo>
                  <a:pt x="9491596" y="1904788"/>
                </a:lnTo>
                <a:lnTo>
                  <a:pt x="9464113" y="1931851"/>
                </a:lnTo>
                <a:lnTo>
                  <a:pt x="9436633" y="1904788"/>
                </a:lnTo>
                <a:close/>
                <a:moveTo>
                  <a:pt x="2889237" y="1883277"/>
                </a:moveTo>
                <a:lnTo>
                  <a:pt x="2916718" y="1910340"/>
                </a:lnTo>
                <a:lnTo>
                  <a:pt x="2889238" y="1937402"/>
                </a:lnTo>
                <a:lnTo>
                  <a:pt x="2861756" y="1910339"/>
                </a:lnTo>
                <a:close/>
                <a:moveTo>
                  <a:pt x="5088191" y="1878776"/>
                </a:moveTo>
                <a:lnTo>
                  <a:pt x="5115672" y="1905838"/>
                </a:lnTo>
                <a:lnTo>
                  <a:pt x="5088190" y="1932901"/>
                </a:lnTo>
                <a:lnTo>
                  <a:pt x="5060709" y="1905838"/>
                </a:lnTo>
                <a:close/>
                <a:moveTo>
                  <a:pt x="701634" y="1879841"/>
                </a:moveTo>
                <a:lnTo>
                  <a:pt x="729115" y="1906904"/>
                </a:lnTo>
                <a:lnTo>
                  <a:pt x="701634" y="1933967"/>
                </a:lnTo>
                <a:lnTo>
                  <a:pt x="674152" y="1906904"/>
                </a:lnTo>
                <a:close/>
                <a:moveTo>
                  <a:pt x="10968063" y="1842399"/>
                </a:moveTo>
                <a:lnTo>
                  <a:pt x="10891288" y="1918007"/>
                </a:lnTo>
                <a:lnTo>
                  <a:pt x="10968063" y="1993612"/>
                </a:lnTo>
                <a:lnTo>
                  <a:pt x="11044837" y="1918007"/>
                </a:lnTo>
                <a:close/>
                <a:moveTo>
                  <a:pt x="10094352" y="1840245"/>
                </a:moveTo>
                <a:lnTo>
                  <a:pt x="10017576" y="1915851"/>
                </a:lnTo>
                <a:lnTo>
                  <a:pt x="10094352" y="1991457"/>
                </a:lnTo>
                <a:lnTo>
                  <a:pt x="10171127" y="1915851"/>
                </a:lnTo>
                <a:close/>
                <a:moveTo>
                  <a:pt x="6592138" y="1843450"/>
                </a:moveTo>
                <a:lnTo>
                  <a:pt x="6515364" y="1919057"/>
                </a:lnTo>
                <a:lnTo>
                  <a:pt x="6592138" y="1994662"/>
                </a:lnTo>
                <a:lnTo>
                  <a:pt x="6668914" y="1919057"/>
                </a:lnTo>
                <a:close/>
                <a:moveTo>
                  <a:pt x="8780460" y="1838964"/>
                </a:moveTo>
                <a:lnTo>
                  <a:pt x="8703685" y="1914570"/>
                </a:lnTo>
                <a:lnTo>
                  <a:pt x="8780460" y="1990176"/>
                </a:lnTo>
                <a:lnTo>
                  <a:pt x="8857235" y="1914571"/>
                </a:lnTo>
                <a:close/>
                <a:moveTo>
                  <a:pt x="12090527" y="1832617"/>
                </a:moveTo>
                <a:lnTo>
                  <a:pt x="12013752" y="1908223"/>
                </a:lnTo>
                <a:lnTo>
                  <a:pt x="12090527" y="1983830"/>
                </a:lnTo>
                <a:lnTo>
                  <a:pt x="12167302" y="1908223"/>
                </a:lnTo>
                <a:close/>
                <a:moveTo>
                  <a:pt x="5718429" y="1841295"/>
                </a:moveTo>
                <a:lnTo>
                  <a:pt x="5641652" y="1916901"/>
                </a:lnTo>
                <a:lnTo>
                  <a:pt x="5718429" y="1992508"/>
                </a:lnTo>
                <a:lnTo>
                  <a:pt x="5795204" y="1916902"/>
                </a:lnTo>
                <a:close/>
                <a:moveTo>
                  <a:pt x="7906747" y="1836808"/>
                </a:moveTo>
                <a:lnTo>
                  <a:pt x="7829971" y="1912416"/>
                </a:lnTo>
                <a:lnTo>
                  <a:pt x="7906747" y="1988022"/>
                </a:lnTo>
                <a:lnTo>
                  <a:pt x="7983522" y="1912416"/>
                </a:lnTo>
                <a:close/>
                <a:moveTo>
                  <a:pt x="2205583" y="1844515"/>
                </a:moveTo>
                <a:lnTo>
                  <a:pt x="2128808" y="1920123"/>
                </a:lnTo>
                <a:lnTo>
                  <a:pt x="2205583" y="1995728"/>
                </a:lnTo>
                <a:lnTo>
                  <a:pt x="2282358" y="1920123"/>
                </a:lnTo>
                <a:close/>
                <a:moveTo>
                  <a:pt x="4404537" y="1840014"/>
                </a:moveTo>
                <a:lnTo>
                  <a:pt x="4327762" y="1915620"/>
                </a:lnTo>
                <a:lnTo>
                  <a:pt x="4404536" y="1991227"/>
                </a:lnTo>
                <a:lnTo>
                  <a:pt x="4481311" y="1915622"/>
                </a:lnTo>
                <a:close/>
                <a:moveTo>
                  <a:pt x="11216814" y="1830462"/>
                </a:moveTo>
                <a:lnTo>
                  <a:pt x="11140038" y="1906068"/>
                </a:lnTo>
                <a:lnTo>
                  <a:pt x="11216814" y="1981674"/>
                </a:lnTo>
                <a:lnTo>
                  <a:pt x="11293589" y="1906068"/>
                </a:lnTo>
                <a:close/>
                <a:moveTo>
                  <a:pt x="7714603" y="1833668"/>
                </a:moveTo>
                <a:lnTo>
                  <a:pt x="7637828" y="1909274"/>
                </a:lnTo>
                <a:lnTo>
                  <a:pt x="7714603" y="1984880"/>
                </a:lnTo>
                <a:lnTo>
                  <a:pt x="7791378" y="1909274"/>
                </a:lnTo>
                <a:close/>
                <a:moveTo>
                  <a:pt x="1331872" y="1842361"/>
                </a:moveTo>
                <a:lnTo>
                  <a:pt x="1255096" y="1917967"/>
                </a:lnTo>
                <a:lnTo>
                  <a:pt x="1331872" y="1993573"/>
                </a:lnTo>
                <a:lnTo>
                  <a:pt x="1408647" y="1917967"/>
                </a:lnTo>
                <a:close/>
                <a:moveTo>
                  <a:pt x="10533160" y="1829173"/>
                </a:moveTo>
                <a:lnTo>
                  <a:pt x="10442953" y="1918006"/>
                </a:lnTo>
                <a:lnTo>
                  <a:pt x="10533160" y="2006840"/>
                </a:lnTo>
                <a:lnTo>
                  <a:pt x="10623367" y="1918006"/>
                </a:lnTo>
                <a:close/>
                <a:moveTo>
                  <a:pt x="9902923" y="1829181"/>
                </a:moveTo>
                <a:lnTo>
                  <a:pt x="9826148" y="1904788"/>
                </a:lnTo>
                <a:lnTo>
                  <a:pt x="9902923" y="1980393"/>
                </a:lnTo>
                <a:lnTo>
                  <a:pt x="9979699" y="1904787"/>
                </a:lnTo>
                <a:close/>
                <a:moveTo>
                  <a:pt x="3530824" y="1837859"/>
                </a:moveTo>
                <a:lnTo>
                  <a:pt x="3454049" y="1913466"/>
                </a:lnTo>
                <a:lnTo>
                  <a:pt x="3530824" y="1989072"/>
                </a:lnTo>
                <a:lnTo>
                  <a:pt x="3607600" y="1913466"/>
                </a:lnTo>
                <a:close/>
                <a:moveTo>
                  <a:pt x="17980" y="1841080"/>
                </a:moveTo>
                <a:lnTo>
                  <a:pt x="2560" y="1856265"/>
                </a:lnTo>
                <a:lnTo>
                  <a:pt x="2728" y="1977273"/>
                </a:lnTo>
                <a:lnTo>
                  <a:pt x="17980" y="1992292"/>
                </a:lnTo>
                <a:lnTo>
                  <a:pt x="94755" y="1916687"/>
                </a:lnTo>
                <a:close/>
                <a:moveTo>
                  <a:pt x="6840890" y="1831512"/>
                </a:moveTo>
                <a:lnTo>
                  <a:pt x="6764114" y="1907118"/>
                </a:lnTo>
                <a:lnTo>
                  <a:pt x="6840890" y="1982725"/>
                </a:lnTo>
                <a:lnTo>
                  <a:pt x="6917665" y="1907118"/>
                </a:lnTo>
                <a:close/>
                <a:moveTo>
                  <a:pt x="9029211" y="1827025"/>
                </a:moveTo>
                <a:lnTo>
                  <a:pt x="8952435" y="1902632"/>
                </a:lnTo>
                <a:lnTo>
                  <a:pt x="9029211" y="1978238"/>
                </a:lnTo>
                <a:lnTo>
                  <a:pt x="9105986" y="1902632"/>
                </a:lnTo>
                <a:close/>
                <a:moveTo>
                  <a:pt x="3328046" y="1834733"/>
                </a:moveTo>
                <a:lnTo>
                  <a:pt x="3251271" y="1910339"/>
                </a:lnTo>
                <a:lnTo>
                  <a:pt x="3328046" y="1985946"/>
                </a:lnTo>
                <a:lnTo>
                  <a:pt x="3404821" y="1910339"/>
                </a:lnTo>
                <a:close/>
                <a:moveTo>
                  <a:pt x="6157237" y="1830224"/>
                </a:moveTo>
                <a:lnTo>
                  <a:pt x="6067029" y="1919057"/>
                </a:lnTo>
                <a:lnTo>
                  <a:pt x="6157236" y="2007890"/>
                </a:lnTo>
                <a:lnTo>
                  <a:pt x="6247443" y="1919057"/>
                </a:lnTo>
                <a:close/>
                <a:moveTo>
                  <a:pt x="5526999" y="1830231"/>
                </a:moveTo>
                <a:lnTo>
                  <a:pt x="5450225" y="1905838"/>
                </a:lnTo>
                <a:lnTo>
                  <a:pt x="5527000" y="1981444"/>
                </a:lnTo>
                <a:lnTo>
                  <a:pt x="5603776" y="1905838"/>
                </a:lnTo>
                <a:close/>
                <a:moveTo>
                  <a:pt x="8345557" y="1825737"/>
                </a:moveTo>
                <a:lnTo>
                  <a:pt x="8255350" y="1914570"/>
                </a:lnTo>
                <a:lnTo>
                  <a:pt x="8345557" y="2003404"/>
                </a:lnTo>
                <a:lnTo>
                  <a:pt x="8435764" y="1914570"/>
                </a:lnTo>
                <a:close/>
                <a:moveTo>
                  <a:pt x="2454333" y="1832578"/>
                </a:moveTo>
                <a:lnTo>
                  <a:pt x="2377557" y="1908184"/>
                </a:lnTo>
                <a:lnTo>
                  <a:pt x="2454334" y="1983790"/>
                </a:lnTo>
                <a:lnTo>
                  <a:pt x="2531109" y="1908184"/>
                </a:lnTo>
                <a:close/>
                <a:moveTo>
                  <a:pt x="4653288" y="1828076"/>
                </a:moveTo>
                <a:lnTo>
                  <a:pt x="4576512" y="1903682"/>
                </a:lnTo>
                <a:lnTo>
                  <a:pt x="4653288" y="1979288"/>
                </a:lnTo>
                <a:lnTo>
                  <a:pt x="4730063" y="1903683"/>
                </a:lnTo>
                <a:close/>
                <a:moveTo>
                  <a:pt x="1770680" y="1831289"/>
                </a:moveTo>
                <a:lnTo>
                  <a:pt x="1680472" y="1920123"/>
                </a:lnTo>
                <a:lnTo>
                  <a:pt x="1770680" y="2008956"/>
                </a:lnTo>
                <a:lnTo>
                  <a:pt x="1860887" y="1920123"/>
                </a:lnTo>
                <a:close/>
                <a:moveTo>
                  <a:pt x="11651716" y="1817234"/>
                </a:moveTo>
                <a:lnTo>
                  <a:pt x="11561510" y="1906068"/>
                </a:lnTo>
                <a:lnTo>
                  <a:pt x="11651717" y="1994901"/>
                </a:lnTo>
                <a:lnTo>
                  <a:pt x="11741924" y="1906068"/>
                </a:lnTo>
                <a:close/>
                <a:moveTo>
                  <a:pt x="1140443" y="1831297"/>
                </a:moveTo>
                <a:lnTo>
                  <a:pt x="1063668" y="1906904"/>
                </a:lnTo>
                <a:lnTo>
                  <a:pt x="1140443" y="1982509"/>
                </a:lnTo>
                <a:lnTo>
                  <a:pt x="1217219" y="1906903"/>
                </a:lnTo>
                <a:close/>
                <a:moveTo>
                  <a:pt x="3969634" y="1826787"/>
                </a:moveTo>
                <a:lnTo>
                  <a:pt x="3879427" y="1915621"/>
                </a:lnTo>
                <a:lnTo>
                  <a:pt x="3969634" y="2004455"/>
                </a:lnTo>
                <a:lnTo>
                  <a:pt x="4059840" y="1915621"/>
                </a:lnTo>
                <a:close/>
                <a:moveTo>
                  <a:pt x="266731" y="1829141"/>
                </a:moveTo>
                <a:lnTo>
                  <a:pt x="189955" y="1904748"/>
                </a:lnTo>
                <a:lnTo>
                  <a:pt x="266731" y="1980354"/>
                </a:lnTo>
                <a:lnTo>
                  <a:pt x="343506" y="1904748"/>
                </a:lnTo>
                <a:close/>
                <a:moveTo>
                  <a:pt x="7275793" y="1818284"/>
                </a:moveTo>
                <a:lnTo>
                  <a:pt x="7185587" y="1907118"/>
                </a:lnTo>
                <a:lnTo>
                  <a:pt x="7275794" y="1995952"/>
                </a:lnTo>
                <a:lnTo>
                  <a:pt x="7366000" y="1907118"/>
                </a:lnTo>
                <a:close/>
                <a:moveTo>
                  <a:pt x="9464114" y="1813798"/>
                </a:moveTo>
                <a:lnTo>
                  <a:pt x="9373906" y="1902632"/>
                </a:lnTo>
                <a:lnTo>
                  <a:pt x="9464114" y="1991466"/>
                </a:lnTo>
                <a:lnTo>
                  <a:pt x="9554321" y="1902632"/>
                </a:lnTo>
                <a:close/>
                <a:moveTo>
                  <a:pt x="2889236" y="1819350"/>
                </a:moveTo>
                <a:lnTo>
                  <a:pt x="2799030" y="1908184"/>
                </a:lnTo>
                <a:lnTo>
                  <a:pt x="2889237" y="1997017"/>
                </a:lnTo>
                <a:lnTo>
                  <a:pt x="2979444" y="1908184"/>
                </a:lnTo>
                <a:close/>
                <a:moveTo>
                  <a:pt x="10968063" y="1806689"/>
                </a:moveTo>
                <a:lnTo>
                  <a:pt x="11081100" y="1918006"/>
                </a:lnTo>
                <a:lnTo>
                  <a:pt x="10968063" y="2029324"/>
                </a:lnTo>
                <a:lnTo>
                  <a:pt x="10855026" y="1918007"/>
                </a:lnTo>
                <a:close/>
                <a:moveTo>
                  <a:pt x="5088190" y="1814849"/>
                </a:moveTo>
                <a:lnTo>
                  <a:pt x="4997983" y="1903683"/>
                </a:lnTo>
                <a:lnTo>
                  <a:pt x="5088190" y="1992516"/>
                </a:lnTo>
                <a:lnTo>
                  <a:pt x="5178398" y="1903683"/>
                </a:lnTo>
                <a:close/>
                <a:moveTo>
                  <a:pt x="6592139" y="1807740"/>
                </a:moveTo>
                <a:lnTo>
                  <a:pt x="6705176" y="1919057"/>
                </a:lnTo>
                <a:lnTo>
                  <a:pt x="6592139" y="2030374"/>
                </a:lnTo>
                <a:lnTo>
                  <a:pt x="6479102" y="1919057"/>
                </a:lnTo>
                <a:close/>
                <a:moveTo>
                  <a:pt x="701634" y="1815914"/>
                </a:moveTo>
                <a:lnTo>
                  <a:pt x="611426" y="1904748"/>
                </a:lnTo>
                <a:lnTo>
                  <a:pt x="701633" y="1993582"/>
                </a:lnTo>
                <a:lnTo>
                  <a:pt x="791841" y="1904749"/>
                </a:lnTo>
                <a:close/>
                <a:moveTo>
                  <a:pt x="8780460" y="1803254"/>
                </a:moveTo>
                <a:lnTo>
                  <a:pt x="8893498" y="1914571"/>
                </a:lnTo>
                <a:lnTo>
                  <a:pt x="8780460" y="2025887"/>
                </a:lnTo>
                <a:lnTo>
                  <a:pt x="8667422" y="1914570"/>
                </a:lnTo>
                <a:close/>
                <a:moveTo>
                  <a:pt x="2205582" y="1808805"/>
                </a:moveTo>
                <a:lnTo>
                  <a:pt x="2318620" y="1920123"/>
                </a:lnTo>
                <a:lnTo>
                  <a:pt x="2205583" y="2031440"/>
                </a:lnTo>
                <a:lnTo>
                  <a:pt x="2092546" y="1920123"/>
                </a:lnTo>
                <a:close/>
                <a:moveTo>
                  <a:pt x="4404537" y="1804304"/>
                </a:moveTo>
                <a:lnTo>
                  <a:pt x="4517574" y="1915622"/>
                </a:lnTo>
                <a:lnTo>
                  <a:pt x="4404536" y="2026938"/>
                </a:lnTo>
                <a:lnTo>
                  <a:pt x="4291499" y="1915621"/>
                </a:lnTo>
                <a:close/>
                <a:moveTo>
                  <a:pt x="11216814" y="1794752"/>
                </a:moveTo>
                <a:lnTo>
                  <a:pt x="11329851" y="1906068"/>
                </a:lnTo>
                <a:lnTo>
                  <a:pt x="11216814" y="2017384"/>
                </a:lnTo>
                <a:lnTo>
                  <a:pt x="11103775" y="1906068"/>
                </a:lnTo>
                <a:close/>
                <a:moveTo>
                  <a:pt x="7714603" y="1797957"/>
                </a:moveTo>
                <a:lnTo>
                  <a:pt x="7808576" y="1890499"/>
                </a:lnTo>
                <a:lnTo>
                  <a:pt x="7808575" y="1897776"/>
                </a:lnTo>
                <a:lnTo>
                  <a:pt x="7812270" y="1894138"/>
                </a:lnTo>
                <a:lnTo>
                  <a:pt x="7812775" y="1894635"/>
                </a:lnTo>
                <a:lnTo>
                  <a:pt x="7812775" y="1893641"/>
                </a:lnTo>
                <a:lnTo>
                  <a:pt x="7906747" y="1801098"/>
                </a:lnTo>
                <a:lnTo>
                  <a:pt x="8019785" y="1912416"/>
                </a:lnTo>
                <a:lnTo>
                  <a:pt x="7906746" y="2023732"/>
                </a:lnTo>
                <a:lnTo>
                  <a:pt x="7812774" y="1931190"/>
                </a:lnTo>
                <a:lnTo>
                  <a:pt x="7812775" y="1923913"/>
                </a:lnTo>
                <a:lnTo>
                  <a:pt x="7809080" y="1927552"/>
                </a:lnTo>
                <a:lnTo>
                  <a:pt x="7808575" y="1927055"/>
                </a:lnTo>
                <a:lnTo>
                  <a:pt x="7808575" y="1928049"/>
                </a:lnTo>
                <a:lnTo>
                  <a:pt x="7714603" y="2020590"/>
                </a:lnTo>
                <a:lnTo>
                  <a:pt x="7601565" y="1909274"/>
                </a:lnTo>
                <a:close/>
                <a:moveTo>
                  <a:pt x="9902923" y="1793471"/>
                </a:moveTo>
                <a:lnTo>
                  <a:pt x="9996180" y="1885308"/>
                </a:lnTo>
                <a:lnTo>
                  <a:pt x="9996180" y="1901212"/>
                </a:lnTo>
                <a:lnTo>
                  <a:pt x="10094353" y="1804534"/>
                </a:lnTo>
                <a:lnTo>
                  <a:pt x="10207388" y="1915851"/>
                </a:lnTo>
                <a:lnTo>
                  <a:pt x="10094352" y="2027168"/>
                </a:lnTo>
                <a:lnTo>
                  <a:pt x="10001096" y="1935330"/>
                </a:lnTo>
                <a:lnTo>
                  <a:pt x="10001095" y="1919426"/>
                </a:lnTo>
                <a:lnTo>
                  <a:pt x="9902923" y="2016104"/>
                </a:lnTo>
                <a:lnTo>
                  <a:pt x="9789886" y="1904787"/>
                </a:lnTo>
                <a:close/>
                <a:moveTo>
                  <a:pt x="6840891" y="1795802"/>
                </a:moveTo>
                <a:lnTo>
                  <a:pt x="6953927" y="1907118"/>
                </a:lnTo>
                <a:lnTo>
                  <a:pt x="6840890" y="2018435"/>
                </a:lnTo>
                <a:lnTo>
                  <a:pt x="6727851" y="1907118"/>
                </a:lnTo>
                <a:close/>
                <a:moveTo>
                  <a:pt x="9029211" y="1791315"/>
                </a:moveTo>
                <a:lnTo>
                  <a:pt x="9142248" y="1902632"/>
                </a:lnTo>
                <a:lnTo>
                  <a:pt x="9029211" y="2013949"/>
                </a:lnTo>
                <a:lnTo>
                  <a:pt x="8916173" y="1902632"/>
                </a:lnTo>
                <a:close/>
                <a:moveTo>
                  <a:pt x="5526999" y="1794521"/>
                </a:moveTo>
                <a:lnTo>
                  <a:pt x="5620256" y="1886358"/>
                </a:lnTo>
                <a:lnTo>
                  <a:pt x="5620256" y="1902262"/>
                </a:lnTo>
                <a:lnTo>
                  <a:pt x="5718429" y="1805584"/>
                </a:lnTo>
                <a:lnTo>
                  <a:pt x="5831464" y="1916902"/>
                </a:lnTo>
                <a:lnTo>
                  <a:pt x="5718428" y="2028219"/>
                </a:lnTo>
                <a:lnTo>
                  <a:pt x="5625172" y="1936381"/>
                </a:lnTo>
                <a:lnTo>
                  <a:pt x="5625172" y="1920477"/>
                </a:lnTo>
                <a:lnTo>
                  <a:pt x="5527000" y="2017155"/>
                </a:lnTo>
                <a:lnTo>
                  <a:pt x="5413963" y="1905838"/>
                </a:lnTo>
                <a:close/>
                <a:moveTo>
                  <a:pt x="10533160" y="1787215"/>
                </a:moveTo>
                <a:lnTo>
                  <a:pt x="10665973" y="1918006"/>
                </a:lnTo>
                <a:lnTo>
                  <a:pt x="10533160" y="2048799"/>
                </a:lnTo>
                <a:lnTo>
                  <a:pt x="10400346" y="1918007"/>
                </a:lnTo>
                <a:close/>
                <a:moveTo>
                  <a:pt x="2454334" y="1796868"/>
                </a:moveTo>
                <a:lnTo>
                  <a:pt x="2567371" y="1908184"/>
                </a:lnTo>
                <a:lnTo>
                  <a:pt x="2454334" y="2019500"/>
                </a:lnTo>
                <a:lnTo>
                  <a:pt x="2341294" y="1908184"/>
                </a:lnTo>
                <a:close/>
                <a:moveTo>
                  <a:pt x="4653288" y="1792366"/>
                </a:moveTo>
                <a:lnTo>
                  <a:pt x="4766324" y="1903683"/>
                </a:lnTo>
                <a:lnTo>
                  <a:pt x="4653288" y="2014999"/>
                </a:lnTo>
                <a:lnTo>
                  <a:pt x="4540250" y="1903683"/>
                </a:lnTo>
                <a:close/>
                <a:moveTo>
                  <a:pt x="1140443" y="1795587"/>
                </a:moveTo>
                <a:lnTo>
                  <a:pt x="1233699" y="1887424"/>
                </a:lnTo>
                <a:lnTo>
                  <a:pt x="1233700" y="1903328"/>
                </a:lnTo>
                <a:lnTo>
                  <a:pt x="1331872" y="1806650"/>
                </a:lnTo>
                <a:lnTo>
                  <a:pt x="1444907" y="1917967"/>
                </a:lnTo>
                <a:lnTo>
                  <a:pt x="1331873" y="2029284"/>
                </a:lnTo>
                <a:lnTo>
                  <a:pt x="1238615" y="1937446"/>
                </a:lnTo>
                <a:lnTo>
                  <a:pt x="1238616" y="1921542"/>
                </a:lnTo>
                <a:lnTo>
                  <a:pt x="1140443" y="2018220"/>
                </a:lnTo>
                <a:lnTo>
                  <a:pt x="1027406" y="1906903"/>
                </a:lnTo>
                <a:close/>
                <a:moveTo>
                  <a:pt x="6157237" y="1788265"/>
                </a:moveTo>
                <a:lnTo>
                  <a:pt x="6290050" y="1919057"/>
                </a:lnTo>
                <a:lnTo>
                  <a:pt x="6157236" y="2049850"/>
                </a:lnTo>
                <a:lnTo>
                  <a:pt x="6024422" y="1919058"/>
                </a:lnTo>
                <a:close/>
                <a:moveTo>
                  <a:pt x="8345557" y="1783779"/>
                </a:moveTo>
                <a:lnTo>
                  <a:pt x="8478371" y="1914571"/>
                </a:lnTo>
                <a:lnTo>
                  <a:pt x="8345556" y="2045363"/>
                </a:lnTo>
                <a:lnTo>
                  <a:pt x="8212743" y="1914571"/>
                </a:lnTo>
                <a:close/>
                <a:moveTo>
                  <a:pt x="266731" y="1793431"/>
                </a:moveTo>
                <a:lnTo>
                  <a:pt x="379768" y="1904749"/>
                </a:lnTo>
                <a:lnTo>
                  <a:pt x="266731" y="2016065"/>
                </a:lnTo>
                <a:lnTo>
                  <a:pt x="153694" y="1904748"/>
                </a:lnTo>
                <a:close/>
                <a:moveTo>
                  <a:pt x="1770680" y="1789331"/>
                </a:moveTo>
                <a:lnTo>
                  <a:pt x="1903494" y="1920123"/>
                </a:lnTo>
                <a:lnTo>
                  <a:pt x="1770680" y="2050915"/>
                </a:lnTo>
                <a:lnTo>
                  <a:pt x="1637865" y="1920124"/>
                </a:lnTo>
                <a:close/>
                <a:moveTo>
                  <a:pt x="11651717" y="1775275"/>
                </a:moveTo>
                <a:lnTo>
                  <a:pt x="11784531" y="1906068"/>
                </a:lnTo>
                <a:lnTo>
                  <a:pt x="11651716" y="2036860"/>
                </a:lnTo>
                <a:lnTo>
                  <a:pt x="11518903" y="1906068"/>
                </a:lnTo>
                <a:close/>
                <a:moveTo>
                  <a:pt x="3969634" y="1784830"/>
                </a:moveTo>
                <a:lnTo>
                  <a:pt x="4102447" y="1915622"/>
                </a:lnTo>
                <a:lnTo>
                  <a:pt x="3969633" y="2046413"/>
                </a:lnTo>
                <a:lnTo>
                  <a:pt x="3836820" y="1915622"/>
                </a:lnTo>
                <a:close/>
                <a:moveTo>
                  <a:pt x="7275794" y="1776326"/>
                </a:moveTo>
                <a:lnTo>
                  <a:pt x="7408607" y="1907118"/>
                </a:lnTo>
                <a:lnTo>
                  <a:pt x="7275793" y="2037910"/>
                </a:lnTo>
                <a:lnTo>
                  <a:pt x="7142979" y="1907118"/>
                </a:lnTo>
                <a:close/>
                <a:moveTo>
                  <a:pt x="9464114" y="1771840"/>
                </a:moveTo>
                <a:lnTo>
                  <a:pt x="9596927" y="1902632"/>
                </a:lnTo>
                <a:lnTo>
                  <a:pt x="9464114" y="2033424"/>
                </a:lnTo>
                <a:lnTo>
                  <a:pt x="9331299" y="1902632"/>
                </a:lnTo>
                <a:close/>
                <a:moveTo>
                  <a:pt x="2889237" y="1777391"/>
                </a:moveTo>
                <a:lnTo>
                  <a:pt x="3022050" y="1908184"/>
                </a:lnTo>
                <a:lnTo>
                  <a:pt x="2889237" y="2038976"/>
                </a:lnTo>
                <a:lnTo>
                  <a:pt x="2756423" y="1908184"/>
                </a:lnTo>
                <a:close/>
                <a:moveTo>
                  <a:pt x="5088190" y="1772890"/>
                </a:moveTo>
                <a:lnTo>
                  <a:pt x="5221003" y="1903683"/>
                </a:lnTo>
                <a:lnTo>
                  <a:pt x="5088190" y="2034475"/>
                </a:lnTo>
                <a:lnTo>
                  <a:pt x="4955376" y="1903682"/>
                </a:lnTo>
                <a:close/>
                <a:moveTo>
                  <a:pt x="701633" y="1773956"/>
                </a:moveTo>
                <a:lnTo>
                  <a:pt x="834447" y="1904748"/>
                </a:lnTo>
                <a:lnTo>
                  <a:pt x="701634" y="2035540"/>
                </a:lnTo>
                <a:lnTo>
                  <a:pt x="568819" y="1904748"/>
                </a:lnTo>
                <a:close/>
                <a:moveTo>
                  <a:pt x="10532931" y="1727482"/>
                </a:moveTo>
                <a:cubicBezTo>
                  <a:pt x="10518472" y="1741334"/>
                  <a:pt x="10504012" y="1755187"/>
                  <a:pt x="10489553" y="1769039"/>
                </a:cubicBezTo>
                <a:lnTo>
                  <a:pt x="10340471" y="1915851"/>
                </a:lnTo>
                <a:lnTo>
                  <a:pt x="10533159" y="2105606"/>
                </a:lnTo>
                <a:lnTo>
                  <a:pt x="10725849" y="1915851"/>
                </a:lnTo>
                <a:lnTo>
                  <a:pt x="10593133" y="1785156"/>
                </a:lnTo>
                <a:close/>
                <a:moveTo>
                  <a:pt x="6157007" y="1728532"/>
                </a:moveTo>
                <a:cubicBezTo>
                  <a:pt x="6142548" y="1742385"/>
                  <a:pt x="6128088" y="1756237"/>
                  <a:pt x="6113630" y="1770090"/>
                </a:cubicBezTo>
                <a:lnTo>
                  <a:pt x="5964548" y="1916901"/>
                </a:lnTo>
                <a:lnTo>
                  <a:pt x="6157236" y="2106656"/>
                </a:lnTo>
                <a:lnTo>
                  <a:pt x="6349926" y="1916902"/>
                </a:lnTo>
                <a:lnTo>
                  <a:pt x="6217210" y="1786206"/>
                </a:lnTo>
                <a:close/>
                <a:moveTo>
                  <a:pt x="8345328" y="1724046"/>
                </a:moveTo>
                <a:cubicBezTo>
                  <a:pt x="8330869" y="1737899"/>
                  <a:pt x="8316410" y="1751750"/>
                  <a:pt x="8301950" y="1765603"/>
                </a:cubicBezTo>
                <a:lnTo>
                  <a:pt x="8152868" y="1912414"/>
                </a:lnTo>
                <a:lnTo>
                  <a:pt x="8345558" y="2102171"/>
                </a:lnTo>
                <a:lnTo>
                  <a:pt x="8538246" y="1912414"/>
                </a:lnTo>
                <a:lnTo>
                  <a:pt x="8405530" y="1781719"/>
                </a:lnTo>
                <a:close/>
                <a:moveTo>
                  <a:pt x="11651717" y="1718468"/>
                </a:moveTo>
                <a:lnTo>
                  <a:pt x="11459028" y="1908223"/>
                </a:lnTo>
                <a:lnTo>
                  <a:pt x="11591744" y="2038919"/>
                </a:lnTo>
                <a:lnTo>
                  <a:pt x="11651946" y="2096593"/>
                </a:lnTo>
                <a:cubicBezTo>
                  <a:pt x="11666405" y="2082740"/>
                  <a:pt x="11680864" y="2068888"/>
                  <a:pt x="11695324" y="2055035"/>
                </a:cubicBezTo>
                <a:lnTo>
                  <a:pt x="11844406" y="1908223"/>
                </a:lnTo>
                <a:close/>
                <a:moveTo>
                  <a:pt x="1770451" y="1729598"/>
                </a:moveTo>
                <a:cubicBezTo>
                  <a:pt x="1755992" y="1743450"/>
                  <a:pt x="1741532" y="1757303"/>
                  <a:pt x="1727072" y="1771155"/>
                </a:cubicBezTo>
                <a:lnTo>
                  <a:pt x="1577990" y="1917967"/>
                </a:lnTo>
                <a:lnTo>
                  <a:pt x="1770679" y="2107722"/>
                </a:lnTo>
                <a:lnTo>
                  <a:pt x="1963369" y="1917967"/>
                </a:lnTo>
                <a:lnTo>
                  <a:pt x="1830653" y="1787272"/>
                </a:lnTo>
                <a:close/>
                <a:moveTo>
                  <a:pt x="3969405" y="1725097"/>
                </a:moveTo>
                <a:cubicBezTo>
                  <a:pt x="3954945" y="1738949"/>
                  <a:pt x="3940486" y="1752801"/>
                  <a:pt x="3926027" y="1766653"/>
                </a:cubicBezTo>
                <a:lnTo>
                  <a:pt x="3776945" y="1913465"/>
                </a:lnTo>
                <a:lnTo>
                  <a:pt x="3969634" y="2103221"/>
                </a:lnTo>
                <a:lnTo>
                  <a:pt x="4162322" y="1913465"/>
                </a:lnTo>
                <a:lnTo>
                  <a:pt x="4029607" y="1782770"/>
                </a:lnTo>
                <a:close/>
                <a:moveTo>
                  <a:pt x="7275794" y="1719519"/>
                </a:moveTo>
                <a:lnTo>
                  <a:pt x="7083105" y="1909274"/>
                </a:lnTo>
                <a:lnTo>
                  <a:pt x="7215820" y="2039969"/>
                </a:lnTo>
                <a:lnTo>
                  <a:pt x="7276022" y="2097643"/>
                </a:lnTo>
                <a:cubicBezTo>
                  <a:pt x="7290481" y="2083791"/>
                  <a:pt x="7304941" y="2069938"/>
                  <a:pt x="7319400" y="2056086"/>
                </a:cubicBezTo>
                <a:lnTo>
                  <a:pt x="7468482" y="1909274"/>
                </a:lnTo>
                <a:close/>
                <a:moveTo>
                  <a:pt x="9464114" y="1715033"/>
                </a:moveTo>
                <a:lnTo>
                  <a:pt x="9271425" y="1904788"/>
                </a:lnTo>
                <a:lnTo>
                  <a:pt x="9404141" y="2035483"/>
                </a:lnTo>
                <a:lnTo>
                  <a:pt x="9464343" y="2093156"/>
                </a:lnTo>
                <a:cubicBezTo>
                  <a:pt x="9478802" y="2079304"/>
                  <a:pt x="9493261" y="2065452"/>
                  <a:pt x="9507721" y="2051600"/>
                </a:cubicBezTo>
                <a:lnTo>
                  <a:pt x="9656802" y="1904788"/>
                </a:lnTo>
                <a:close/>
                <a:moveTo>
                  <a:pt x="2889237" y="1720584"/>
                </a:moveTo>
                <a:lnTo>
                  <a:pt x="2696548" y="1910340"/>
                </a:lnTo>
                <a:lnTo>
                  <a:pt x="2829263" y="2041035"/>
                </a:lnTo>
                <a:lnTo>
                  <a:pt x="2889466" y="2098709"/>
                </a:lnTo>
                <a:cubicBezTo>
                  <a:pt x="2903924" y="2084856"/>
                  <a:pt x="2918384" y="2071004"/>
                  <a:pt x="2932844" y="2057151"/>
                </a:cubicBezTo>
                <a:lnTo>
                  <a:pt x="3081925" y="1910339"/>
                </a:lnTo>
                <a:close/>
                <a:moveTo>
                  <a:pt x="5088190" y="1716083"/>
                </a:moveTo>
                <a:lnTo>
                  <a:pt x="4895502" y="1905838"/>
                </a:lnTo>
                <a:lnTo>
                  <a:pt x="5028217" y="2036534"/>
                </a:lnTo>
                <a:lnTo>
                  <a:pt x="5088420" y="2094207"/>
                </a:lnTo>
                <a:cubicBezTo>
                  <a:pt x="5102879" y="2080354"/>
                  <a:pt x="5117338" y="2066503"/>
                  <a:pt x="5131797" y="2052650"/>
                </a:cubicBezTo>
                <a:lnTo>
                  <a:pt x="5280878" y="1905838"/>
                </a:lnTo>
                <a:close/>
                <a:moveTo>
                  <a:pt x="701633" y="1717149"/>
                </a:moveTo>
                <a:lnTo>
                  <a:pt x="508945" y="1906904"/>
                </a:lnTo>
                <a:lnTo>
                  <a:pt x="641661" y="2037599"/>
                </a:lnTo>
                <a:lnTo>
                  <a:pt x="701863" y="2095272"/>
                </a:lnTo>
                <a:cubicBezTo>
                  <a:pt x="716322" y="2081420"/>
                  <a:pt x="730781" y="2067568"/>
                  <a:pt x="745241" y="2053716"/>
                </a:cubicBezTo>
                <a:lnTo>
                  <a:pt x="894322" y="1906904"/>
                </a:lnTo>
                <a:close/>
                <a:moveTo>
                  <a:pt x="10500823" y="1533454"/>
                </a:moveTo>
                <a:lnTo>
                  <a:pt x="10535082" y="1567188"/>
                </a:lnTo>
                <a:lnTo>
                  <a:pt x="10569338" y="1533454"/>
                </a:lnTo>
                <a:close/>
                <a:moveTo>
                  <a:pt x="6124900" y="1534504"/>
                </a:moveTo>
                <a:lnTo>
                  <a:pt x="6159158" y="1568239"/>
                </a:lnTo>
                <a:lnTo>
                  <a:pt x="6193414" y="1534504"/>
                </a:lnTo>
                <a:close/>
                <a:moveTo>
                  <a:pt x="8313221" y="1530017"/>
                </a:moveTo>
                <a:lnTo>
                  <a:pt x="8347478" y="1563753"/>
                </a:lnTo>
                <a:lnTo>
                  <a:pt x="8381735" y="1530017"/>
                </a:lnTo>
                <a:close/>
                <a:moveTo>
                  <a:pt x="8198290" y="1530017"/>
                </a:moveTo>
                <a:lnTo>
                  <a:pt x="8345328" y="1670881"/>
                </a:lnTo>
                <a:lnTo>
                  <a:pt x="8492367" y="1530017"/>
                </a:lnTo>
                <a:lnTo>
                  <a:pt x="8424342" y="1530017"/>
                </a:lnTo>
                <a:lnTo>
                  <a:pt x="8347479" y="1605712"/>
                </a:lnTo>
                <a:lnTo>
                  <a:pt x="8270613" y="1530017"/>
                </a:lnTo>
                <a:close/>
                <a:moveTo>
                  <a:pt x="1738343" y="1535570"/>
                </a:moveTo>
                <a:lnTo>
                  <a:pt x="1772602" y="1569304"/>
                </a:lnTo>
                <a:lnTo>
                  <a:pt x="1806858" y="1535570"/>
                </a:lnTo>
                <a:close/>
                <a:moveTo>
                  <a:pt x="11091206" y="1521687"/>
                </a:moveTo>
                <a:lnTo>
                  <a:pt x="11092437" y="1521686"/>
                </a:lnTo>
                <a:lnTo>
                  <a:pt x="11092438" y="1533453"/>
                </a:lnTo>
                <a:lnTo>
                  <a:pt x="11091202" y="1533454"/>
                </a:lnTo>
                <a:close/>
                <a:moveTo>
                  <a:pt x="3937297" y="1531068"/>
                </a:moveTo>
                <a:lnTo>
                  <a:pt x="3971555" y="1564803"/>
                </a:lnTo>
                <a:lnTo>
                  <a:pt x="4005812" y="1531068"/>
                </a:lnTo>
                <a:close/>
                <a:moveTo>
                  <a:pt x="3822366" y="1531068"/>
                </a:moveTo>
                <a:lnTo>
                  <a:pt x="3969405" y="1671932"/>
                </a:lnTo>
                <a:lnTo>
                  <a:pt x="4116444" y="1531068"/>
                </a:lnTo>
                <a:lnTo>
                  <a:pt x="4048419" y="1531068"/>
                </a:lnTo>
                <a:lnTo>
                  <a:pt x="3971556" y="1606762"/>
                </a:lnTo>
                <a:lnTo>
                  <a:pt x="3894690" y="1531068"/>
                </a:lnTo>
                <a:close/>
                <a:moveTo>
                  <a:pt x="3759760" y="1531068"/>
                </a:moveTo>
                <a:lnTo>
                  <a:pt x="3432652" y="1833198"/>
                </a:lnTo>
                <a:lnTo>
                  <a:pt x="3432651" y="1898827"/>
                </a:lnTo>
                <a:lnTo>
                  <a:pt x="3530823" y="1802149"/>
                </a:lnTo>
                <a:lnTo>
                  <a:pt x="3643861" y="1913466"/>
                </a:lnTo>
                <a:lnTo>
                  <a:pt x="3530824" y="2024782"/>
                </a:lnTo>
                <a:lnTo>
                  <a:pt x="3432652" y="1928105"/>
                </a:lnTo>
                <a:lnTo>
                  <a:pt x="3432652" y="1983973"/>
                </a:lnTo>
                <a:lnTo>
                  <a:pt x="3753533" y="2280352"/>
                </a:lnTo>
                <a:lnTo>
                  <a:pt x="3427387" y="2581594"/>
                </a:lnTo>
                <a:lnTo>
                  <a:pt x="3427387" y="2647223"/>
                </a:lnTo>
                <a:lnTo>
                  <a:pt x="3525559" y="2550544"/>
                </a:lnTo>
                <a:lnTo>
                  <a:pt x="3638597" y="2661862"/>
                </a:lnTo>
                <a:lnTo>
                  <a:pt x="3525559" y="2773178"/>
                </a:lnTo>
                <a:lnTo>
                  <a:pt x="3427387" y="2676501"/>
                </a:lnTo>
                <a:lnTo>
                  <a:pt x="3427387" y="2732369"/>
                </a:lnTo>
                <a:lnTo>
                  <a:pt x="3757526" y="3037299"/>
                </a:lnTo>
                <a:lnTo>
                  <a:pt x="3755980" y="3037298"/>
                </a:lnTo>
                <a:lnTo>
                  <a:pt x="3428765" y="3339317"/>
                </a:lnTo>
                <a:lnTo>
                  <a:pt x="3428742" y="3404945"/>
                </a:lnTo>
                <a:lnTo>
                  <a:pt x="3526948" y="3308300"/>
                </a:lnTo>
                <a:lnTo>
                  <a:pt x="3639946" y="3419655"/>
                </a:lnTo>
                <a:lnTo>
                  <a:pt x="3526869" y="3530933"/>
                </a:lnTo>
                <a:lnTo>
                  <a:pt x="3428732" y="3434221"/>
                </a:lnTo>
                <a:lnTo>
                  <a:pt x="3428712" y="3490090"/>
                </a:lnTo>
                <a:lnTo>
                  <a:pt x="3749488" y="3786579"/>
                </a:lnTo>
                <a:lnTo>
                  <a:pt x="3423236" y="4087710"/>
                </a:lnTo>
                <a:lnTo>
                  <a:pt x="3423212" y="4153338"/>
                </a:lnTo>
                <a:lnTo>
                  <a:pt x="3521419" y="4056694"/>
                </a:lnTo>
                <a:lnTo>
                  <a:pt x="3634417" y="4168050"/>
                </a:lnTo>
                <a:lnTo>
                  <a:pt x="3521339" y="4279329"/>
                </a:lnTo>
                <a:lnTo>
                  <a:pt x="3423202" y="4182617"/>
                </a:lnTo>
                <a:lnTo>
                  <a:pt x="3423183" y="4238484"/>
                </a:lnTo>
                <a:lnTo>
                  <a:pt x="3765413" y="4554804"/>
                </a:lnTo>
                <a:lnTo>
                  <a:pt x="3811045" y="4554819"/>
                </a:lnTo>
                <a:lnTo>
                  <a:pt x="3784377" y="4527806"/>
                </a:lnTo>
                <a:lnTo>
                  <a:pt x="3932136" y="4386350"/>
                </a:lnTo>
                <a:lnTo>
                  <a:pt x="3844591" y="4302422"/>
                </a:lnTo>
                <a:lnTo>
                  <a:pt x="3721751" y="4415803"/>
                </a:lnTo>
                <a:lnTo>
                  <a:pt x="3755789" y="4447262"/>
                </a:lnTo>
                <a:lnTo>
                  <a:pt x="3842594" y="4367141"/>
                </a:lnTo>
                <a:lnTo>
                  <a:pt x="3869057" y="4394945"/>
                </a:lnTo>
                <a:cubicBezTo>
                  <a:pt x="3831759" y="4430228"/>
                  <a:pt x="3794462" y="4465512"/>
                  <a:pt x="3757163" y="4500796"/>
                </a:cubicBezTo>
                <a:lnTo>
                  <a:pt x="3665643" y="4416205"/>
                </a:lnTo>
                <a:lnTo>
                  <a:pt x="3816834" y="4275813"/>
                </a:lnTo>
                <a:lnTo>
                  <a:pt x="3733882" y="4196289"/>
                </a:lnTo>
                <a:lnTo>
                  <a:pt x="3612285" y="4312700"/>
                </a:lnTo>
                <a:lnTo>
                  <a:pt x="3636901" y="4335451"/>
                </a:lnTo>
                <a:lnTo>
                  <a:pt x="3726481" y="4252769"/>
                </a:lnTo>
                <a:lnTo>
                  <a:pt x="3752943" y="4280572"/>
                </a:lnTo>
                <a:cubicBezTo>
                  <a:pt x="3714084" y="4316121"/>
                  <a:pt x="3675225" y="4351670"/>
                  <a:pt x="3636366" y="4387220"/>
                </a:cubicBezTo>
                <a:lnTo>
                  <a:pt x="3554158" y="4311237"/>
                </a:lnTo>
                <a:lnTo>
                  <a:pt x="3706145" y="4169697"/>
                </a:lnTo>
                <a:lnTo>
                  <a:pt x="3555300" y="4028850"/>
                </a:lnTo>
                <a:lnTo>
                  <a:pt x="3637563" y="3952923"/>
                </a:lnTo>
                <a:lnTo>
                  <a:pt x="3644083" y="3959775"/>
                </a:lnTo>
                <a:cubicBezTo>
                  <a:pt x="3644384" y="3959460"/>
                  <a:pt x="3644684" y="3959145"/>
                  <a:pt x="3644984" y="3958830"/>
                </a:cubicBezTo>
                <a:lnTo>
                  <a:pt x="3754064" y="4059651"/>
                </a:lnTo>
                <a:lnTo>
                  <a:pt x="3727582" y="4087437"/>
                </a:lnTo>
                <a:lnTo>
                  <a:pt x="3638060" y="4004692"/>
                </a:lnTo>
                <a:lnTo>
                  <a:pt x="3613320" y="4027527"/>
                </a:lnTo>
                <a:lnTo>
                  <a:pt x="3733901" y="4143126"/>
                </a:lnTo>
                <a:lnTo>
                  <a:pt x="3816999" y="4063572"/>
                </a:lnTo>
                <a:lnTo>
                  <a:pt x="3666860" y="3923958"/>
                </a:lnTo>
                <a:lnTo>
                  <a:pt x="3758440" y="3839430"/>
                </a:lnTo>
                <a:lnTo>
                  <a:pt x="3870259" y="3945358"/>
                </a:lnTo>
                <a:lnTo>
                  <a:pt x="3843777" y="3973144"/>
                </a:lnTo>
                <a:lnTo>
                  <a:pt x="3757028" y="3892962"/>
                </a:lnTo>
                <a:lnTo>
                  <a:pt x="3722968" y="3924399"/>
                </a:lnTo>
                <a:lnTo>
                  <a:pt x="3844774" y="4036982"/>
                </a:lnTo>
                <a:lnTo>
                  <a:pt x="3932289" y="3953201"/>
                </a:lnTo>
                <a:lnTo>
                  <a:pt x="3781565" y="3808705"/>
                </a:lnTo>
                <a:lnTo>
                  <a:pt x="3783831" y="3806413"/>
                </a:lnTo>
                <a:lnTo>
                  <a:pt x="3816574" y="3806425"/>
                </a:lnTo>
                <a:lnTo>
                  <a:pt x="3800208" y="3789846"/>
                </a:lnTo>
                <a:lnTo>
                  <a:pt x="3804298" y="3785709"/>
                </a:lnTo>
                <a:lnTo>
                  <a:pt x="3796122" y="3785707"/>
                </a:lnTo>
                <a:lnTo>
                  <a:pt x="3789907" y="3779411"/>
                </a:lnTo>
                <a:lnTo>
                  <a:pt x="3937665" y="3637956"/>
                </a:lnTo>
                <a:lnTo>
                  <a:pt x="3850120" y="3554028"/>
                </a:lnTo>
                <a:lnTo>
                  <a:pt x="3727281" y="3667408"/>
                </a:lnTo>
                <a:lnTo>
                  <a:pt x="3761318" y="3698868"/>
                </a:lnTo>
                <a:lnTo>
                  <a:pt x="3848124" y="3618746"/>
                </a:lnTo>
                <a:lnTo>
                  <a:pt x="3874586" y="3646550"/>
                </a:lnTo>
                <a:cubicBezTo>
                  <a:pt x="3837288" y="3681834"/>
                  <a:pt x="3799991" y="3717118"/>
                  <a:pt x="3762693" y="3752401"/>
                </a:cubicBezTo>
                <a:lnTo>
                  <a:pt x="3671173" y="3667810"/>
                </a:lnTo>
                <a:lnTo>
                  <a:pt x="3822363" y="3527419"/>
                </a:lnTo>
                <a:lnTo>
                  <a:pt x="3739411" y="3447894"/>
                </a:lnTo>
                <a:lnTo>
                  <a:pt x="3617814" y="3564306"/>
                </a:lnTo>
                <a:lnTo>
                  <a:pt x="3642430" y="3587056"/>
                </a:lnTo>
                <a:lnTo>
                  <a:pt x="3732011" y="3504374"/>
                </a:lnTo>
                <a:lnTo>
                  <a:pt x="3758472" y="3532177"/>
                </a:lnTo>
                <a:cubicBezTo>
                  <a:pt x="3719614" y="3567727"/>
                  <a:pt x="3680755" y="3603276"/>
                  <a:pt x="3641897" y="3638825"/>
                </a:cubicBezTo>
                <a:lnTo>
                  <a:pt x="3559688" y="3562842"/>
                </a:lnTo>
                <a:lnTo>
                  <a:pt x="3711674" y="3421304"/>
                </a:lnTo>
                <a:lnTo>
                  <a:pt x="3560830" y="3280458"/>
                </a:lnTo>
                <a:lnTo>
                  <a:pt x="3643092" y="3204530"/>
                </a:lnTo>
                <a:lnTo>
                  <a:pt x="3649613" y="3211381"/>
                </a:lnTo>
                <a:cubicBezTo>
                  <a:pt x="3649913" y="3211068"/>
                  <a:pt x="3650213" y="3210752"/>
                  <a:pt x="3650513" y="3210439"/>
                </a:cubicBezTo>
                <a:lnTo>
                  <a:pt x="3759593" y="3311257"/>
                </a:lnTo>
                <a:lnTo>
                  <a:pt x="3733111" y="3339043"/>
                </a:lnTo>
                <a:lnTo>
                  <a:pt x="3643589" y="3256299"/>
                </a:lnTo>
                <a:lnTo>
                  <a:pt x="3618850" y="3279135"/>
                </a:lnTo>
                <a:lnTo>
                  <a:pt x="3739430" y="3394731"/>
                </a:lnTo>
                <a:lnTo>
                  <a:pt x="3822528" y="3315180"/>
                </a:lnTo>
                <a:lnTo>
                  <a:pt x="3672389" y="3175566"/>
                </a:lnTo>
                <a:lnTo>
                  <a:pt x="3763970" y="3091037"/>
                </a:lnTo>
                <a:lnTo>
                  <a:pt x="3875788" y="3196964"/>
                </a:lnTo>
                <a:lnTo>
                  <a:pt x="3849306" y="3224751"/>
                </a:lnTo>
                <a:lnTo>
                  <a:pt x="3762557" y="3144569"/>
                </a:lnTo>
                <a:lnTo>
                  <a:pt x="3728497" y="3176006"/>
                </a:lnTo>
                <a:lnTo>
                  <a:pt x="3850304" y="3288589"/>
                </a:lnTo>
                <a:lnTo>
                  <a:pt x="3937818" y="3204808"/>
                </a:lnTo>
                <a:lnTo>
                  <a:pt x="3787095" y="3060312"/>
                </a:lnTo>
                <a:lnTo>
                  <a:pt x="3798701" y="3048571"/>
                </a:lnTo>
                <a:lnTo>
                  <a:pt x="3815360" y="3048571"/>
                </a:lnTo>
                <a:lnTo>
                  <a:pt x="3807034" y="3040142"/>
                </a:lnTo>
                <a:lnTo>
                  <a:pt x="3809826" y="3037317"/>
                </a:lnTo>
                <a:lnTo>
                  <a:pt x="3804241" y="3037315"/>
                </a:lnTo>
                <a:lnTo>
                  <a:pt x="3788685" y="3021567"/>
                </a:lnTo>
                <a:lnTo>
                  <a:pt x="3936393" y="2880061"/>
                </a:lnTo>
                <a:lnTo>
                  <a:pt x="3848817" y="2796163"/>
                </a:lnTo>
                <a:lnTo>
                  <a:pt x="3726019" y="2909584"/>
                </a:lnTo>
                <a:lnTo>
                  <a:pt x="3760067" y="2941033"/>
                </a:lnTo>
                <a:lnTo>
                  <a:pt x="3846844" y="2860881"/>
                </a:lnTo>
                <a:lnTo>
                  <a:pt x="3873316" y="2888675"/>
                </a:lnTo>
                <a:cubicBezTo>
                  <a:pt x="3836031" y="2923972"/>
                  <a:pt x="3798746" y="2959269"/>
                  <a:pt x="3761461" y="2994566"/>
                </a:cubicBezTo>
                <a:lnTo>
                  <a:pt x="3669911" y="2910006"/>
                </a:lnTo>
                <a:lnTo>
                  <a:pt x="3821052" y="2769563"/>
                </a:lnTo>
                <a:lnTo>
                  <a:pt x="3738072" y="2690067"/>
                </a:lnTo>
                <a:lnTo>
                  <a:pt x="3616516" y="2806520"/>
                </a:lnTo>
                <a:lnTo>
                  <a:pt x="3641140" y="2829262"/>
                </a:lnTo>
                <a:lnTo>
                  <a:pt x="3730691" y="2746549"/>
                </a:lnTo>
                <a:lnTo>
                  <a:pt x="3757161" y="2774344"/>
                </a:lnTo>
                <a:cubicBezTo>
                  <a:pt x="3718317" y="2809906"/>
                  <a:pt x="3679469" y="2845469"/>
                  <a:pt x="3640623" y="2881031"/>
                </a:cubicBezTo>
                <a:lnTo>
                  <a:pt x="3558388" y="2805076"/>
                </a:lnTo>
                <a:lnTo>
                  <a:pt x="3710325" y="2663486"/>
                </a:lnTo>
                <a:lnTo>
                  <a:pt x="3559432" y="2522690"/>
                </a:lnTo>
                <a:lnTo>
                  <a:pt x="3641666" y="2446734"/>
                </a:lnTo>
                <a:lnTo>
                  <a:pt x="3648191" y="2453584"/>
                </a:lnTo>
                <a:cubicBezTo>
                  <a:pt x="3648490" y="2453269"/>
                  <a:pt x="3648790" y="2452953"/>
                  <a:pt x="3649090" y="2452639"/>
                </a:cubicBezTo>
                <a:lnTo>
                  <a:pt x="3758204" y="2553422"/>
                </a:lnTo>
                <a:lnTo>
                  <a:pt x="3731734" y="2581217"/>
                </a:lnTo>
                <a:lnTo>
                  <a:pt x="3642181" y="2498503"/>
                </a:lnTo>
                <a:lnTo>
                  <a:pt x="3617450" y="2521347"/>
                </a:lnTo>
                <a:lnTo>
                  <a:pt x="3738071" y="2636904"/>
                </a:lnTo>
                <a:lnTo>
                  <a:pt x="3821141" y="2557322"/>
                </a:lnTo>
                <a:lnTo>
                  <a:pt x="3670954" y="2417760"/>
                </a:lnTo>
                <a:lnTo>
                  <a:pt x="3762504" y="2333199"/>
                </a:lnTo>
                <a:lnTo>
                  <a:pt x="3874360" y="2439089"/>
                </a:lnTo>
                <a:lnTo>
                  <a:pt x="3847887" y="2466884"/>
                </a:lnTo>
                <a:lnTo>
                  <a:pt x="3761111" y="2386732"/>
                </a:lnTo>
                <a:lnTo>
                  <a:pt x="3727062" y="2418180"/>
                </a:lnTo>
                <a:lnTo>
                  <a:pt x="3848907" y="2530723"/>
                </a:lnTo>
                <a:lnTo>
                  <a:pt x="3936393" y="2446911"/>
                </a:lnTo>
                <a:lnTo>
                  <a:pt x="3785619" y="2302466"/>
                </a:lnTo>
                <a:lnTo>
                  <a:pt x="3787883" y="2300174"/>
                </a:lnTo>
                <a:lnTo>
                  <a:pt x="3820625" y="2300175"/>
                </a:lnTo>
                <a:lnTo>
                  <a:pt x="3804254" y="2283601"/>
                </a:lnTo>
                <a:lnTo>
                  <a:pt x="3808342" y="2279464"/>
                </a:lnTo>
                <a:lnTo>
                  <a:pt x="3800166" y="2279463"/>
                </a:lnTo>
                <a:lnTo>
                  <a:pt x="3793949" y="2273172"/>
                </a:lnTo>
                <a:lnTo>
                  <a:pt x="3941657" y="2131665"/>
                </a:lnTo>
                <a:lnTo>
                  <a:pt x="3854083" y="2047766"/>
                </a:lnTo>
                <a:lnTo>
                  <a:pt x="3731284" y="2161189"/>
                </a:lnTo>
                <a:lnTo>
                  <a:pt x="3765332" y="2192636"/>
                </a:lnTo>
                <a:lnTo>
                  <a:pt x="3852109" y="2112485"/>
                </a:lnTo>
                <a:lnTo>
                  <a:pt x="3878581" y="2140280"/>
                </a:lnTo>
                <a:cubicBezTo>
                  <a:pt x="3841296" y="2175576"/>
                  <a:pt x="3804011" y="2210874"/>
                  <a:pt x="3766726" y="2246170"/>
                </a:cubicBezTo>
                <a:lnTo>
                  <a:pt x="3675175" y="2161610"/>
                </a:lnTo>
                <a:lnTo>
                  <a:pt x="3826317" y="2021166"/>
                </a:lnTo>
                <a:lnTo>
                  <a:pt x="3743337" y="1941671"/>
                </a:lnTo>
                <a:lnTo>
                  <a:pt x="3621781" y="2058123"/>
                </a:lnTo>
                <a:lnTo>
                  <a:pt x="3646404" y="2080867"/>
                </a:lnTo>
                <a:lnTo>
                  <a:pt x="3735956" y="1998153"/>
                </a:lnTo>
                <a:lnTo>
                  <a:pt x="3762427" y="2025947"/>
                </a:lnTo>
                <a:cubicBezTo>
                  <a:pt x="3723581" y="2061510"/>
                  <a:pt x="3684735" y="2097072"/>
                  <a:pt x="3645889" y="2132636"/>
                </a:cubicBezTo>
                <a:lnTo>
                  <a:pt x="3563654" y="2056680"/>
                </a:lnTo>
                <a:lnTo>
                  <a:pt x="3715590" y="1915090"/>
                </a:lnTo>
                <a:lnTo>
                  <a:pt x="3564697" y="1774294"/>
                </a:lnTo>
                <a:lnTo>
                  <a:pt x="3646932" y="1698338"/>
                </a:lnTo>
                <a:lnTo>
                  <a:pt x="3653456" y="1705188"/>
                </a:lnTo>
                <a:cubicBezTo>
                  <a:pt x="3653756" y="1704872"/>
                  <a:pt x="3654056" y="1704558"/>
                  <a:pt x="3654355" y="1704243"/>
                </a:cubicBezTo>
                <a:lnTo>
                  <a:pt x="3763470" y="1805026"/>
                </a:lnTo>
                <a:lnTo>
                  <a:pt x="3736998" y="1832821"/>
                </a:lnTo>
                <a:lnTo>
                  <a:pt x="3647447" y="1750107"/>
                </a:lnTo>
                <a:lnTo>
                  <a:pt x="3622715" y="1772951"/>
                </a:lnTo>
                <a:lnTo>
                  <a:pt x="3743337" y="1888507"/>
                </a:lnTo>
                <a:lnTo>
                  <a:pt x="3826407" y="1808926"/>
                </a:lnTo>
                <a:lnTo>
                  <a:pt x="3676218" y="1669364"/>
                </a:lnTo>
                <a:lnTo>
                  <a:pt x="3767769" y="1584803"/>
                </a:lnTo>
                <a:lnTo>
                  <a:pt x="3879624" y="1690693"/>
                </a:lnTo>
                <a:lnTo>
                  <a:pt x="3853152" y="1718488"/>
                </a:lnTo>
                <a:lnTo>
                  <a:pt x="3766375" y="1638337"/>
                </a:lnTo>
                <a:lnTo>
                  <a:pt x="3732327" y="1669785"/>
                </a:lnTo>
                <a:lnTo>
                  <a:pt x="3854172" y="1782326"/>
                </a:lnTo>
                <a:lnTo>
                  <a:pt x="3941658" y="1698515"/>
                </a:lnTo>
                <a:lnTo>
                  <a:pt x="3790883" y="1554071"/>
                </a:lnTo>
                <a:lnTo>
                  <a:pt x="3813607" y="1531068"/>
                </a:lnTo>
                <a:close/>
                <a:moveTo>
                  <a:pt x="3632734" y="1531068"/>
                </a:moveTo>
                <a:lnTo>
                  <a:pt x="3432652" y="1715872"/>
                </a:lnTo>
                <a:lnTo>
                  <a:pt x="3432652" y="1780953"/>
                </a:lnTo>
                <a:lnTo>
                  <a:pt x="3703196" y="1531068"/>
                </a:lnTo>
                <a:close/>
                <a:moveTo>
                  <a:pt x="3515524" y="1531068"/>
                </a:moveTo>
                <a:lnTo>
                  <a:pt x="3432652" y="1607612"/>
                </a:lnTo>
                <a:lnTo>
                  <a:pt x="3432652" y="1663627"/>
                </a:lnTo>
                <a:lnTo>
                  <a:pt x="3576170" y="1531068"/>
                </a:lnTo>
                <a:close/>
                <a:moveTo>
                  <a:pt x="3432651" y="1531068"/>
                </a:moveTo>
                <a:lnTo>
                  <a:pt x="3432652" y="1555367"/>
                </a:lnTo>
                <a:lnTo>
                  <a:pt x="3458959" y="1531068"/>
                </a:lnTo>
                <a:close/>
                <a:moveTo>
                  <a:pt x="6715283" y="1522737"/>
                </a:moveTo>
                <a:lnTo>
                  <a:pt x="6716514" y="1522737"/>
                </a:lnTo>
                <a:lnTo>
                  <a:pt x="6716515" y="1534503"/>
                </a:lnTo>
                <a:lnTo>
                  <a:pt x="6715279" y="1534504"/>
                </a:lnTo>
                <a:close/>
                <a:moveTo>
                  <a:pt x="9842343" y="1518079"/>
                </a:moveTo>
                <a:lnTo>
                  <a:pt x="9996181" y="1660170"/>
                </a:lnTo>
                <a:lnTo>
                  <a:pt x="9996180" y="1666012"/>
                </a:lnTo>
                <a:lnTo>
                  <a:pt x="9999343" y="1663091"/>
                </a:lnTo>
                <a:lnTo>
                  <a:pt x="10001095" y="1664709"/>
                </a:lnTo>
                <a:lnTo>
                  <a:pt x="10001094" y="1661472"/>
                </a:lnTo>
                <a:lnTo>
                  <a:pt x="10139698" y="1533454"/>
                </a:lnTo>
                <a:lnTo>
                  <a:pt x="10079052" y="1533454"/>
                </a:lnTo>
                <a:lnTo>
                  <a:pt x="9999343" y="1607075"/>
                </a:lnTo>
                <a:lnTo>
                  <a:pt x="9902989" y="1518078"/>
                </a:lnTo>
                <a:close/>
                <a:moveTo>
                  <a:pt x="9715317" y="1518079"/>
                </a:moveTo>
                <a:lnTo>
                  <a:pt x="9996181" y="1777495"/>
                </a:lnTo>
                <a:lnTo>
                  <a:pt x="9996181" y="1783338"/>
                </a:lnTo>
                <a:lnTo>
                  <a:pt x="9999344" y="1780417"/>
                </a:lnTo>
                <a:lnTo>
                  <a:pt x="10001096" y="1782035"/>
                </a:lnTo>
                <a:lnTo>
                  <a:pt x="10001096" y="1778799"/>
                </a:lnTo>
                <a:lnTo>
                  <a:pt x="10266721" y="1533453"/>
                </a:lnTo>
                <a:lnTo>
                  <a:pt x="10196263" y="1533453"/>
                </a:lnTo>
                <a:lnTo>
                  <a:pt x="9999343" y="1715335"/>
                </a:lnTo>
                <a:lnTo>
                  <a:pt x="9785779" y="1518079"/>
                </a:lnTo>
                <a:close/>
                <a:moveTo>
                  <a:pt x="9613122" y="1518078"/>
                </a:moveTo>
                <a:lnTo>
                  <a:pt x="9639797" y="1545083"/>
                </a:lnTo>
                <a:lnTo>
                  <a:pt x="9492089" y="1686589"/>
                </a:lnTo>
                <a:lnTo>
                  <a:pt x="9579665" y="1770487"/>
                </a:lnTo>
                <a:lnTo>
                  <a:pt x="9702463" y="1657063"/>
                </a:lnTo>
                <a:lnTo>
                  <a:pt x="9668415" y="1625616"/>
                </a:lnTo>
                <a:lnTo>
                  <a:pt x="9581637" y="1705768"/>
                </a:lnTo>
                <a:lnTo>
                  <a:pt x="9555165" y="1677974"/>
                </a:lnTo>
                <a:cubicBezTo>
                  <a:pt x="9592451" y="1642677"/>
                  <a:pt x="9629736" y="1607379"/>
                  <a:pt x="9667020" y="1572083"/>
                </a:cubicBezTo>
                <a:lnTo>
                  <a:pt x="9758571" y="1656643"/>
                </a:lnTo>
                <a:lnTo>
                  <a:pt x="9607431" y="1797087"/>
                </a:lnTo>
                <a:lnTo>
                  <a:pt x="9690410" y="1876582"/>
                </a:lnTo>
                <a:lnTo>
                  <a:pt x="9811966" y="1760130"/>
                </a:lnTo>
                <a:lnTo>
                  <a:pt x="9787344" y="1737386"/>
                </a:lnTo>
                <a:lnTo>
                  <a:pt x="9697792" y="1820100"/>
                </a:lnTo>
                <a:lnTo>
                  <a:pt x="9671320" y="1792306"/>
                </a:lnTo>
                <a:cubicBezTo>
                  <a:pt x="9710166" y="1756743"/>
                  <a:pt x="9749013" y="1721181"/>
                  <a:pt x="9787859" y="1685618"/>
                </a:cubicBezTo>
                <a:lnTo>
                  <a:pt x="9870094" y="1761574"/>
                </a:lnTo>
                <a:lnTo>
                  <a:pt x="9718157" y="1903163"/>
                </a:lnTo>
                <a:lnTo>
                  <a:pt x="9869051" y="2043959"/>
                </a:lnTo>
                <a:lnTo>
                  <a:pt x="9786816" y="2119914"/>
                </a:lnTo>
                <a:lnTo>
                  <a:pt x="9780292" y="2113065"/>
                </a:lnTo>
                <a:cubicBezTo>
                  <a:pt x="9779992" y="2113381"/>
                  <a:pt x="9779692" y="2113695"/>
                  <a:pt x="9779392" y="2114011"/>
                </a:cubicBezTo>
                <a:lnTo>
                  <a:pt x="9670277" y="2013227"/>
                </a:lnTo>
                <a:lnTo>
                  <a:pt x="9696748" y="1985432"/>
                </a:lnTo>
                <a:lnTo>
                  <a:pt x="9786301" y="2068146"/>
                </a:lnTo>
                <a:lnTo>
                  <a:pt x="9811032" y="2045303"/>
                </a:lnTo>
                <a:lnTo>
                  <a:pt x="9690410" y="1929746"/>
                </a:lnTo>
                <a:lnTo>
                  <a:pt x="9607340" y="2009327"/>
                </a:lnTo>
                <a:lnTo>
                  <a:pt x="9757529" y="2148889"/>
                </a:lnTo>
                <a:lnTo>
                  <a:pt x="9665977" y="2233449"/>
                </a:lnTo>
                <a:lnTo>
                  <a:pt x="9554122" y="2127560"/>
                </a:lnTo>
                <a:lnTo>
                  <a:pt x="9580594" y="2099765"/>
                </a:lnTo>
                <a:lnTo>
                  <a:pt x="9667372" y="2179917"/>
                </a:lnTo>
                <a:lnTo>
                  <a:pt x="9701420" y="2148468"/>
                </a:lnTo>
                <a:lnTo>
                  <a:pt x="9579574" y="2035926"/>
                </a:lnTo>
                <a:lnTo>
                  <a:pt x="9492090" y="2119739"/>
                </a:lnTo>
                <a:lnTo>
                  <a:pt x="9642864" y="2264182"/>
                </a:lnTo>
                <a:lnTo>
                  <a:pt x="9640600" y="2266475"/>
                </a:lnTo>
                <a:lnTo>
                  <a:pt x="9607857" y="2266475"/>
                </a:lnTo>
                <a:lnTo>
                  <a:pt x="9624228" y="2283047"/>
                </a:lnTo>
                <a:lnTo>
                  <a:pt x="9620141" y="2287186"/>
                </a:lnTo>
                <a:lnTo>
                  <a:pt x="9628316" y="2287185"/>
                </a:lnTo>
                <a:lnTo>
                  <a:pt x="9634532" y="2293478"/>
                </a:lnTo>
                <a:lnTo>
                  <a:pt x="9486824" y="2434984"/>
                </a:lnTo>
                <a:lnTo>
                  <a:pt x="9574399" y="2518883"/>
                </a:lnTo>
                <a:lnTo>
                  <a:pt x="9697198" y="2405460"/>
                </a:lnTo>
                <a:lnTo>
                  <a:pt x="9663151" y="2374013"/>
                </a:lnTo>
                <a:lnTo>
                  <a:pt x="9576373" y="2454163"/>
                </a:lnTo>
                <a:lnTo>
                  <a:pt x="9549900" y="2426369"/>
                </a:lnTo>
                <a:cubicBezTo>
                  <a:pt x="9587185" y="2391072"/>
                  <a:pt x="9624470" y="2355776"/>
                  <a:pt x="9661756" y="2320479"/>
                </a:cubicBezTo>
                <a:lnTo>
                  <a:pt x="9753306" y="2405039"/>
                </a:lnTo>
                <a:lnTo>
                  <a:pt x="9602165" y="2545483"/>
                </a:lnTo>
                <a:lnTo>
                  <a:pt x="9685144" y="2624977"/>
                </a:lnTo>
                <a:lnTo>
                  <a:pt x="9806702" y="2508526"/>
                </a:lnTo>
                <a:lnTo>
                  <a:pt x="9782078" y="2485782"/>
                </a:lnTo>
                <a:lnTo>
                  <a:pt x="9692527" y="2568495"/>
                </a:lnTo>
                <a:lnTo>
                  <a:pt x="9666054" y="2540703"/>
                </a:lnTo>
                <a:cubicBezTo>
                  <a:pt x="9704902" y="2505139"/>
                  <a:pt x="9743748" y="2469576"/>
                  <a:pt x="9782593" y="2434013"/>
                </a:cubicBezTo>
                <a:lnTo>
                  <a:pt x="9864829" y="2509968"/>
                </a:lnTo>
                <a:lnTo>
                  <a:pt x="9712892" y="2651560"/>
                </a:lnTo>
                <a:lnTo>
                  <a:pt x="9863785" y="2792355"/>
                </a:lnTo>
                <a:lnTo>
                  <a:pt x="9781550" y="2868311"/>
                </a:lnTo>
                <a:lnTo>
                  <a:pt x="9775028" y="2861462"/>
                </a:lnTo>
                <a:cubicBezTo>
                  <a:pt x="9774727" y="2861776"/>
                  <a:pt x="9774427" y="2862091"/>
                  <a:pt x="9774127" y="2862406"/>
                </a:cubicBezTo>
                <a:lnTo>
                  <a:pt x="9665012" y="2761623"/>
                </a:lnTo>
                <a:lnTo>
                  <a:pt x="9691484" y="2733828"/>
                </a:lnTo>
                <a:lnTo>
                  <a:pt x="9781035" y="2816543"/>
                </a:lnTo>
                <a:lnTo>
                  <a:pt x="9805767" y="2793699"/>
                </a:lnTo>
                <a:lnTo>
                  <a:pt x="9685145" y="2678141"/>
                </a:lnTo>
                <a:lnTo>
                  <a:pt x="9602076" y="2757724"/>
                </a:lnTo>
                <a:lnTo>
                  <a:pt x="9752263" y="2897285"/>
                </a:lnTo>
                <a:lnTo>
                  <a:pt x="9660712" y="2981846"/>
                </a:lnTo>
                <a:lnTo>
                  <a:pt x="9548857" y="2875956"/>
                </a:lnTo>
                <a:lnTo>
                  <a:pt x="9575330" y="2848162"/>
                </a:lnTo>
                <a:lnTo>
                  <a:pt x="9662107" y="2928312"/>
                </a:lnTo>
                <a:lnTo>
                  <a:pt x="9696155" y="2896865"/>
                </a:lnTo>
                <a:lnTo>
                  <a:pt x="9574309" y="2784322"/>
                </a:lnTo>
                <a:lnTo>
                  <a:pt x="9486824" y="2868134"/>
                </a:lnTo>
                <a:lnTo>
                  <a:pt x="9637599" y="3012578"/>
                </a:lnTo>
                <a:lnTo>
                  <a:pt x="9625506" y="3024819"/>
                </a:lnTo>
                <a:lnTo>
                  <a:pt x="9609346" y="3024814"/>
                </a:lnTo>
                <a:lnTo>
                  <a:pt x="9617426" y="3032999"/>
                </a:lnTo>
                <a:lnTo>
                  <a:pt x="9614875" y="3035582"/>
                </a:lnTo>
                <a:lnTo>
                  <a:pt x="9619975" y="3035582"/>
                </a:lnTo>
                <a:lnTo>
                  <a:pt x="9636012" y="3051828"/>
                </a:lnTo>
                <a:lnTo>
                  <a:pt x="9488255" y="3193282"/>
                </a:lnTo>
                <a:lnTo>
                  <a:pt x="9575800" y="3277210"/>
                </a:lnTo>
                <a:lnTo>
                  <a:pt x="9698638" y="3163830"/>
                </a:lnTo>
                <a:lnTo>
                  <a:pt x="9664601" y="3132370"/>
                </a:lnTo>
                <a:lnTo>
                  <a:pt x="9577795" y="3212492"/>
                </a:lnTo>
                <a:lnTo>
                  <a:pt x="9551333" y="3184689"/>
                </a:lnTo>
                <a:cubicBezTo>
                  <a:pt x="9588631" y="3149405"/>
                  <a:pt x="9625928" y="3114120"/>
                  <a:pt x="9663226" y="3078837"/>
                </a:cubicBezTo>
                <a:lnTo>
                  <a:pt x="9754747" y="3163429"/>
                </a:lnTo>
                <a:lnTo>
                  <a:pt x="9603556" y="3303819"/>
                </a:lnTo>
                <a:lnTo>
                  <a:pt x="9686508" y="3383343"/>
                </a:lnTo>
                <a:lnTo>
                  <a:pt x="9808105" y="3266933"/>
                </a:lnTo>
                <a:lnTo>
                  <a:pt x="9783490" y="3244182"/>
                </a:lnTo>
                <a:lnTo>
                  <a:pt x="9693909" y="3326865"/>
                </a:lnTo>
                <a:lnTo>
                  <a:pt x="9667447" y="3299061"/>
                </a:lnTo>
                <a:cubicBezTo>
                  <a:pt x="9706306" y="3263511"/>
                  <a:pt x="9745165" y="3227962"/>
                  <a:pt x="9784023" y="3192414"/>
                </a:cubicBezTo>
                <a:lnTo>
                  <a:pt x="9866231" y="3268396"/>
                </a:lnTo>
                <a:lnTo>
                  <a:pt x="9714245" y="3409934"/>
                </a:lnTo>
                <a:lnTo>
                  <a:pt x="9865089" y="3550782"/>
                </a:lnTo>
                <a:lnTo>
                  <a:pt x="9782827" y="3626708"/>
                </a:lnTo>
                <a:lnTo>
                  <a:pt x="9776306" y="3619857"/>
                </a:lnTo>
                <a:cubicBezTo>
                  <a:pt x="9776006" y="3620171"/>
                  <a:pt x="9775705" y="3620486"/>
                  <a:pt x="9775406" y="3620802"/>
                </a:cubicBezTo>
                <a:lnTo>
                  <a:pt x="9666325" y="3519980"/>
                </a:lnTo>
                <a:lnTo>
                  <a:pt x="9692808" y="3492194"/>
                </a:lnTo>
                <a:lnTo>
                  <a:pt x="9782330" y="3574940"/>
                </a:lnTo>
                <a:lnTo>
                  <a:pt x="9807069" y="3552104"/>
                </a:lnTo>
                <a:lnTo>
                  <a:pt x="9686489" y="3436506"/>
                </a:lnTo>
                <a:lnTo>
                  <a:pt x="9603391" y="3516059"/>
                </a:lnTo>
                <a:lnTo>
                  <a:pt x="9753530" y="3655673"/>
                </a:lnTo>
                <a:lnTo>
                  <a:pt x="9661949" y="3740202"/>
                </a:lnTo>
                <a:lnTo>
                  <a:pt x="9550132" y="3634274"/>
                </a:lnTo>
                <a:lnTo>
                  <a:pt x="9576613" y="3606488"/>
                </a:lnTo>
                <a:lnTo>
                  <a:pt x="9663363" y="3686669"/>
                </a:lnTo>
                <a:lnTo>
                  <a:pt x="9697422" y="3655232"/>
                </a:lnTo>
                <a:lnTo>
                  <a:pt x="9575616" y="3542649"/>
                </a:lnTo>
                <a:lnTo>
                  <a:pt x="9488101" y="3626431"/>
                </a:lnTo>
                <a:lnTo>
                  <a:pt x="9638824" y="3770926"/>
                </a:lnTo>
                <a:lnTo>
                  <a:pt x="9636560" y="3773218"/>
                </a:lnTo>
                <a:lnTo>
                  <a:pt x="9603817" y="3773207"/>
                </a:lnTo>
                <a:lnTo>
                  <a:pt x="9620181" y="3789785"/>
                </a:lnTo>
                <a:lnTo>
                  <a:pt x="9616093" y="3793921"/>
                </a:lnTo>
                <a:lnTo>
                  <a:pt x="9624268" y="3793924"/>
                </a:lnTo>
                <a:lnTo>
                  <a:pt x="9630483" y="3800220"/>
                </a:lnTo>
                <a:lnTo>
                  <a:pt x="9482724" y="3941676"/>
                </a:lnTo>
                <a:lnTo>
                  <a:pt x="9570269" y="4025603"/>
                </a:lnTo>
                <a:lnTo>
                  <a:pt x="9693109" y="3912223"/>
                </a:lnTo>
                <a:lnTo>
                  <a:pt x="9659072" y="3880764"/>
                </a:lnTo>
                <a:lnTo>
                  <a:pt x="9572266" y="3960885"/>
                </a:lnTo>
                <a:lnTo>
                  <a:pt x="9545805" y="3933081"/>
                </a:lnTo>
                <a:cubicBezTo>
                  <a:pt x="9583102" y="3897797"/>
                  <a:pt x="9620398" y="3862514"/>
                  <a:pt x="9657697" y="3827231"/>
                </a:cubicBezTo>
                <a:lnTo>
                  <a:pt x="9749217" y="3911821"/>
                </a:lnTo>
                <a:lnTo>
                  <a:pt x="9598026" y="4052213"/>
                </a:lnTo>
                <a:lnTo>
                  <a:pt x="9680978" y="4131737"/>
                </a:lnTo>
                <a:lnTo>
                  <a:pt x="9802575" y="4015326"/>
                </a:lnTo>
                <a:lnTo>
                  <a:pt x="9777960" y="3992575"/>
                </a:lnTo>
                <a:lnTo>
                  <a:pt x="9688380" y="4075258"/>
                </a:lnTo>
                <a:lnTo>
                  <a:pt x="9661917" y="4047454"/>
                </a:lnTo>
                <a:cubicBezTo>
                  <a:pt x="9700777" y="4011905"/>
                  <a:pt x="9739636" y="3976355"/>
                  <a:pt x="9778494" y="3940806"/>
                </a:cubicBezTo>
                <a:lnTo>
                  <a:pt x="9860702" y="4016790"/>
                </a:lnTo>
                <a:lnTo>
                  <a:pt x="9708716" y="4158328"/>
                </a:lnTo>
                <a:lnTo>
                  <a:pt x="9859560" y="4299175"/>
                </a:lnTo>
                <a:lnTo>
                  <a:pt x="9777298" y="4375104"/>
                </a:lnTo>
                <a:lnTo>
                  <a:pt x="9770776" y="4368251"/>
                </a:lnTo>
                <a:cubicBezTo>
                  <a:pt x="9770477" y="4368567"/>
                  <a:pt x="9770176" y="4368881"/>
                  <a:pt x="9769876" y="4369195"/>
                </a:cubicBezTo>
                <a:lnTo>
                  <a:pt x="9660796" y="4268375"/>
                </a:lnTo>
                <a:lnTo>
                  <a:pt x="9687278" y="4240590"/>
                </a:lnTo>
                <a:lnTo>
                  <a:pt x="9776801" y="4323333"/>
                </a:lnTo>
                <a:lnTo>
                  <a:pt x="9801541" y="4300499"/>
                </a:lnTo>
                <a:lnTo>
                  <a:pt x="9680959" y="4184900"/>
                </a:lnTo>
                <a:lnTo>
                  <a:pt x="9597862" y="4264453"/>
                </a:lnTo>
                <a:lnTo>
                  <a:pt x="9748000" y="4404067"/>
                </a:lnTo>
                <a:lnTo>
                  <a:pt x="9656420" y="4488596"/>
                </a:lnTo>
                <a:lnTo>
                  <a:pt x="9544603" y="4382669"/>
                </a:lnTo>
                <a:lnTo>
                  <a:pt x="9571084" y="4354883"/>
                </a:lnTo>
                <a:lnTo>
                  <a:pt x="9657833" y="4435064"/>
                </a:lnTo>
                <a:lnTo>
                  <a:pt x="9691892" y="4403627"/>
                </a:lnTo>
                <a:lnTo>
                  <a:pt x="9570086" y="4291044"/>
                </a:lnTo>
                <a:lnTo>
                  <a:pt x="9482571" y="4374826"/>
                </a:lnTo>
                <a:lnTo>
                  <a:pt x="9633295" y="4519321"/>
                </a:lnTo>
                <a:lnTo>
                  <a:pt x="9610563" y="4542316"/>
                </a:lnTo>
                <a:lnTo>
                  <a:pt x="9664411" y="4542335"/>
                </a:lnTo>
                <a:lnTo>
                  <a:pt x="9988461" y="4243237"/>
                </a:lnTo>
                <a:lnTo>
                  <a:pt x="10328939" y="4557937"/>
                </a:lnTo>
                <a:lnTo>
                  <a:pt x="10374570" y="4557953"/>
                </a:lnTo>
                <a:lnTo>
                  <a:pt x="10347905" y="4530940"/>
                </a:lnTo>
                <a:lnTo>
                  <a:pt x="10495662" y="4389484"/>
                </a:lnTo>
                <a:lnTo>
                  <a:pt x="10408117" y="4305557"/>
                </a:lnTo>
                <a:lnTo>
                  <a:pt x="10285278" y="4418937"/>
                </a:lnTo>
                <a:lnTo>
                  <a:pt x="10319315" y="4450396"/>
                </a:lnTo>
                <a:lnTo>
                  <a:pt x="10406120" y="4370275"/>
                </a:lnTo>
                <a:lnTo>
                  <a:pt x="10432583" y="4398079"/>
                </a:lnTo>
                <a:cubicBezTo>
                  <a:pt x="10395285" y="4433362"/>
                  <a:pt x="10357988" y="4468646"/>
                  <a:pt x="10320690" y="4503930"/>
                </a:cubicBezTo>
                <a:lnTo>
                  <a:pt x="10229169" y="4419338"/>
                </a:lnTo>
                <a:lnTo>
                  <a:pt x="10380360" y="4278948"/>
                </a:lnTo>
                <a:lnTo>
                  <a:pt x="10297409" y="4199423"/>
                </a:lnTo>
                <a:lnTo>
                  <a:pt x="10175812" y="4315834"/>
                </a:lnTo>
                <a:lnTo>
                  <a:pt x="10200427" y="4338585"/>
                </a:lnTo>
                <a:lnTo>
                  <a:pt x="10290007" y="4255903"/>
                </a:lnTo>
                <a:lnTo>
                  <a:pt x="10316469" y="4283706"/>
                </a:lnTo>
                <a:cubicBezTo>
                  <a:pt x="10277609" y="4319255"/>
                  <a:pt x="10238751" y="4354804"/>
                  <a:pt x="10199894" y="4390353"/>
                </a:cubicBezTo>
                <a:lnTo>
                  <a:pt x="10117686" y="4314371"/>
                </a:lnTo>
                <a:lnTo>
                  <a:pt x="10269671" y="4172831"/>
                </a:lnTo>
                <a:lnTo>
                  <a:pt x="10118829" y="4031984"/>
                </a:lnTo>
                <a:lnTo>
                  <a:pt x="10201090" y="3956057"/>
                </a:lnTo>
                <a:lnTo>
                  <a:pt x="10207610" y="3962909"/>
                </a:lnTo>
                <a:cubicBezTo>
                  <a:pt x="10207910" y="3962593"/>
                  <a:pt x="10208210" y="3962279"/>
                  <a:pt x="10208510" y="3961964"/>
                </a:cubicBezTo>
                <a:lnTo>
                  <a:pt x="10317590" y="4062785"/>
                </a:lnTo>
                <a:lnTo>
                  <a:pt x="10291108" y="4090570"/>
                </a:lnTo>
                <a:lnTo>
                  <a:pt x="10201587" y="4007826"/>
                </a:lnTo>
                <a:lnTo>
                  <a:pt x="10176848" y="4030661"/>
                </a:lnTo>
                <a:lnTo>
                  <a:pt x="10297428" y="4146259"/>
                </a:lnTo>
                <a:lnTo>
                  <a:pt x="10380525" y="4066706"/>
                </a:lnTo>
                <a:lnTo>
                  <a:pt x="10230386" y="3927092"/>
                </a:lnTo>
                <a:lnTo>
                  <a:pt x="10321967" y="3842564"/>
                </a:lnTo>
                <a:lnTo>
                  <a:pt x="10433785" y="3948492"/>
                </a:lnTo>
                <a:lnTo>
                  <a:pt x="10407303" y="3976277"/>
                </a:lnTo>
                <a:lnTo>
                  <a:pt x="10320554" y="3896096"/>
                </a:lnTo>
                <a:lnTo>
                  <a:pt x="10286494" y="3927532"/>
                </a:lnTo>
                <a:lnTo>
                  <a:pt x="10408301" y="4040117"/>
                </a:lnTo>
                <a:lnTo>
                  <a:pt x="10495815" y="3956335"/>
                </a:lnTo>
                <a:lnTo>
                  <a:pt x="10345092" y="3811839"/>
                </a:lnTo>
                <a:lnTo>
                  <a:pt x="10347357" y="3809547"/>
                </a:lnTo>
                <a:lnTo>
                  <a:pt x="10380099" y="3809559"/>
                </a:lnTo>
                <a:lnTo>
                  <a:pt x="10363734" y="3792980"/>
                </a:lnTo>
                <a:lnTo>
                  <a:pt x="10367823" y="3788843"/>
                </a:lnTo>
                <a:lnTo>
                  <a:pt x="10359648" y="3788841"/>
                </a:lnTo>
                <a:lnTo>
                  <a:pt x="10353434" y="3782546"/>
                </a:lnTo>
                <a:lnTo>
                  <a:pt x="10501192" y="3641090"/>
                </a:lnTo>
                <a:lnTo>
                  <a:pt x="10413646" y="3557162"/>
                </a:lnTo>
                <a:lnTo>
                  <a:pt x="10290807" y="3670542"/>
                </a:lnTo>
                <a:lnTo>
                  <a:pt x="10324844" y="3702002"/>
                </a:lnTo>
                <a:lnTo>
                  <a:pt x="10411650" y="3621880"/>
                </a:lnTo>
                <a:lnTo>
                  <a:pt x="10438112" y="3649684"/>
                </a:lnTo>
                <a:cubicBezTo>
                  <a:pt x="10400815" y="3684968"/>
                  <a:pt x="10363517" y="3720251"/>
                  <a:pt x="10326220" y="3755535"/>
                </a:cubicBezTo>
                <a:lnTo>
                  <a:pt x="10234698" y="3670944"/>
                </a:lnTo>
                <a:lnTo>
                  <a:pt x="10385889" y="3530552"/>
                </a:lnTo>
                <a:lnTo>
                  <a:pt x="10302938" y="3451028"/>
                </a:lnTo>
                <a:lnTo>
                  <a:pt x="10181342" y="3567439"/>
                </a:lnTo>
                <a:lnTo>
                  <a:pt x="10205956" y="3590190"/>
                </a:lnTo>
                <a:lnTo>
                  <a:pt x="10295535" y="3507508"/>
                </a:lnTo>
                <a:lnTo>
                  <a:pt x="10321998" y="3535311"/>
                </a:lnTo>
                <a:cubicBezTo>
                  <a:pt x="10283139" y="3570861"/>
                  <a:pt x="10244281" y="3606410"/>
                  <a:pt x="10205422" y="3641960"/>
                </a:cubicBezTo>
                <a:lnTo>
                  <a:pt x="10123215" y="3565976"/>
                </a:lnTo>
                <a:lnTo>
                  <a:pt x="10275200" y="3424438"/>
                </a:lnTo>
                <a:lnTo>
                  <a:pt x="10124358" y="3283591"/>
                </a:lnTo>
                <a:lnTo>
                  <a:pt x="10206618" y="3207665"/>
                </a:lnTo>
                <a:lnTo>
                  <a:pt x="10213139" y="3214517"/>
                </a:lnTo>
                <a:cubicBezTo>
                  <a:pt x="10213440" y="3214203"/>
                  <a:pt x="10213739" y="3213888"/>
                  <a:pt x="10214040" y="3213572"/>
                </a:cubicBezTo>
                <a:lnTo>
                  <a:pt x="10323119" y="3314392"/>
                </a:lnTo>
                <a:lnTo>
                  <a:pt x="10296637" y="3342177"/>
                </a:lnTo>
                <a:lnTo>
                  <a:pt x="10207116" y="3259434"/>
                </a:lnTo>
                <a:lnTo>
                  <a:pt x="10182377" y="3282268"/>
                </a:lnTo>
                <a:lnTo>
                  <a:pt x="10302957" y="3397865"/>
                </a:lnTo>
                <a:lnTo>
                  <a:pt x="10386054" y="3318313"/>
                </a:lnTo>
                <a:lnTo>
                  <a:pt x="10235916" y="3178701"/>
                </a:lnTo>
                <a:lnTo>
                  <a:pt x="10327496" y="3094171"/>
                </a:lnTo>
                <a:lnTo>
                  <a:pt x="10439314" y="3200099"/>
                </a:lnTo>
                <a:lnTo>
                  <a:pt x="10412832" y="3227884"/>
                </a:lnTo>
                <a:lnTo>
                  <a:pt x="10326083" y="3147704"/>
                </a:lnTo>
                <a:lnTo>
                  <a:pt x="10292024" y="3179141"/>
                </a:lnTo>
                <a:lnTo>
                  <a:pt x="10413830" y="3291724"/>
                </a:lnTo>
                <a:lnTo>
                  <a:pt x="10501344" y="3207942"/>
                </a:lnTo>
                <a:lnTo>
                  <a:pt x="10350621" y="3063446"/>
                </a:lnTo>
                <a:lnTo>
                  <a:pt x="10362969" y="3050956"/>
                </a:lnTo>
                <a:lnTo>
                  <a:pt x="10378886" y="3050956"/>
                </a:lnTo>
                <a:lnTo>
                  <a:pt x="10370930" y="3042901"/>
                </a:lnTo>
                <a:lnTo>
                  <a:pt x="10373353" y="3040452"/>
                </a:lnTo>
                <a:lnTo>
                  <a:pt x="10368508" y="3040449"/>
                </a:lnTo>
                <a:lnTo>
                  <a:pt x="10352211" y="3023952"/>
                </a:lnTo>
                <a:lnTo>
                  <a:pt x="10499919" y="2882447"/>
                </a:lnTo>
                <a:lnTo>
                  <a:pt x="10412344" y="2798548"/>
                </a:lnTo>
                <a:lnTo>
                  <a:pt x="10289545" y="2911969"/>
                </a:lnTo>
                <a:lnTo>
                  <a:pt x="10323594" y="2943418"/>
                </a:lnTo>
                <a:lnTo>
                  <a:pt x="10410370" y="2863267"/>
                </a:lnTo>
                <a:lnTo>
                  <a:pt x="10436843" y="2891062"/>
                </a:lnTo>
                <a:cubicBezTo>
                  <a:pt x="10399558" y="2926358"/>
                  <a:pt x="10362273" y="2961654"/>
                  <a:pt x="10324988" y="2996951"/>
                </a:cubicBezTo>
                <a:lnTo>
                  <a:pt x="10233437" y="2912390"/>
                </a:lnTo>
                <a:lnTo>
                  <a:pt x="10384578" y="2771948"/>
                </a:lnTo>
                <a:lnTo>
                  <a:pt x="10301599" y="2692453"/>
                </a:lnTo>
                <a:lnTo>
                  <a:pt x="10180044" y="2808905"/>
                </a:lnTo>
                <a:lnTo>
                  <a:pt x="10204665" y="2831648"/>
                </a:lnTo>
                <a:lnTo>
                  <a:pt x="10294217" y="2748934"/>
                </a:lnTo>
                <a:lnTo>
                  <a:pt x="10320689" y="2776728"/>
                </a:lnTo>
                <a:cubicBezTo>
                  <a:pt x="10281842" y="2812291"/>
                  <a:pt x="10242996" y="2847855"/>
                  <a:pt x="10204150" y="2883418"/>
                </a:cubicBezTo>
                <a:lnTo>
                  <a:pt x="10121917" y="2807462"/>
                </a:lnTo>
                <a:lnTo>
                  <a:pt x="10273852" y="2665872"/>
                </a:lnTo>
                <a:lnTo>
                  <a:pt x="10122960" y="2525075"/>
                </a:lnTo>
                <a:lnTo>
                  <a:pt x="10205193" y="2449119"/>
                </a:lnTo>
                <a:lnTo>
                  <a:pt x="10211716" y="2455969"/>
                </a:lnTo>
                <a:cubicBezTo>
                  <a:pt x="10212016" y="2455654"/>
                  <a:pt x="10212317" y="2455340"/>
                  <a:pt x="10212616" y="2455024"/>
                </a:cubicBezTo>
                <a:lnTo>
                  <a:pt x="10321732" y="2555808"/>
                </a:lnTo>
                <a:lnTo>
                  <a:pt x="10295260" y="2583603"/>
                </a:lnTo>
                <a:lnTo>
                  <a:pt x="10205708" y="2500888"/>
                </a:lnTo>
                <a:lnTo>
                  <a:pt x="10180978" y="2523732"/>
                </a:lnTo>
                <a:lnTo>
                  <a:pt x="10301598" y="2639289"/>
                </a:lnTo>
                <a:lnTo>
                  <a:pt x="10384668" y="2559708"/>
                </a:lnTo>
                <a:lnTo>
                  <a:pt x="10234480" y="2420145"/>
                </a:lnTo>
                <a:lnTo>
                  <a:pt x="10326031" y="2335585"/>
                </a:lnTo>
                <a:lnTo>
                  <a:pt x="10437886" y="2441475"/>
                </a:lnTo>
                <a:lnTo>
                  <a:pt x="10411413" y="2469269"/>
                </a:lnTo>
                <a:lnTo>
                  <a:pt x="10324637" y="2389118"/>
                </a:lnTo>
                <a:lnTo>
                  <a:pt x="10290588" y="2420566"/>
                </a:lnTo>
                <a:lnTo>
                  <a:pt x="10412434" y="2533108"/>
                </a:lnTo>
                <a:lnTo>
                  <a:pt x="10499919" y="2449296"/>
                </a:lnTo>
                <a:lnTo>
                  <a:pt x="10349144" y="2304852"/>
                </a:lnTo>
                <a:lnTo>
                  <a:pt x="10351408" y="2302560"/>
                </a:lnTo>
                <a:lnTo>
                  <a:pt x="10384151" y="2302560"/>
                </a:lnTo>
                <a:lnTo>
                  <a:pt x="10367780" y="2285987"/>
                </a:lnTo>
                <a:lnTo>
                  <a:pt x="10371869" y="2281848"/>
                </a:lnTo>
                <a:lnTo>
                  <a:pt x="10363692" y="2281849"/>
                </a:lnTo>
                <a:lnTo>
                  <a:pt x="10357476" y="2275556"/>
                </a:lnTo>
                <a:lnTo>
                  <a:pt x="10505184" y="2134050"/>
                </a:lnTo>
                <a:lnTo>
                  <a:pt x="10417609" y="2050152"/>
                </a:lnTo>
                <a:lnTo>
                  <a:pt x="10294810" y="2163574"/>
                </a:lnTo>
                <a:lnTo>
                  <a:pt x="10328859" y="2195022"/>
                </a:lnTo>
                <a:lnTo>
                  <a:pt x="10415635" y="2114871"/>
                </a:lnTo>
                <a:lnTo>
                  <a:pt x="10442107" y="2142665"/>
                </a:lnTo>
                <a:cubicBezTo>
                  <a:pt x="10404822" y="2177962"/>
                  <a:pt x="10367537" y="2213258"/>
                  <a:pt x="10330252" y="2248555"/>
                </a:cubicBezTo>
                <a:lnTo>
                  <a:pt x="10238701" y="2163994"/>
                </a:lnTo>
                <a:lnTo>
                  <a:pt x="10389843" y="2023552"/>
                </a:lnTo>
                <a:lnTo>
                  <a:pt x="10306864" y="1944057"/>
                </a:lnTo>
                <a:lnTo>
                  <a:pt x="10185309" y="2060509"/>
                </a:lnTo>
                <a:lnTo>
                  <a:pt x="10209930" y="2083251"/>
                </a:lnTo>
                <a:lnTo>
                  <a:pt x="10299482" y="2000538"/>
                </a:lnTo>
                <a:lnTo>
                  <a:pt x="10325954" y="2028332"/>
                </a:lnTo>
                <a:cubicBezTo>
                  <a:pt x="10287107" y="2063895"/>
                  <a:pt x="10248261" y="2099458"/>
                  <a:pt x="10209415" y="2135021"/>
                </a:cubicBezTo>
                <a:lnTo>
                  <a:pt x="10127182" y="2059065"/>
                </a:lnTo>
                <a:lnTo>
                  <a:pt x="10279116" y="1917475"/>
                </a:lnTo>
                <a:lnTo>
                  <a:pt x="10128225" y="1776679"/>
                </a:lnTo>
                <a:lnTo>
                  <a:pt x="10210458" y="1700723"/>
                </a:lnTo>
                <a:lnTo>
                  <a:pt x="10216981" y="1707573"/>
                </a:lnTo>
                <a:cubicBezTo>
                  <a:pt x="10217282" y="1707258"/>
                  <a:pt x="10217581" y="1706943"/>
                  <a:pt x="10217881" y="1706628"/>
                </a:cubicBezTo>
                <a:lnTo>
                  <a:pt x="10326996" y="1807411"/>
                </a:lnTo>
                <a:lnTo>
                  <a:pt x="10300524" y="1835206"/>
                </a:lnTo>
                <a:lnTo>
                  <a:pt x="10210973" y="1752493"/>
                </a:lnTo>
                <a:lnTo>
                  <a:pt x="10186244" y="1775336"/>
                </a:lnTo>
                <a:lnTo>
                  <a:pt x="10306864" y="1890893"/>
                </a:lnTo>
                <a:lnTo>
                  <a:pt x="10389933" y="1811311"/>
                </a:lnTo>
                <a:lnTo>
                  <a:pt x="10239745" y="1671749"/>
                </a:lnTo>
                <a:lnTo>
                  <a:pt x="10331295" y="1587189"/>
                </a:lnTo>
                <a:lnTo>
                  <a:pt x="10443150" y="1693079"/>
                </a:lnTo>
                <a:lnTo>
                  <a:pt x="10416678" y="1720874"/>
                </a:lnTo>
                <a:lnTo>
                  <a:pt x="10329901" y="1640722"/>
                </a:lnTo>
                <a:lnTo>
                  <a:pt x="10295853" y="1672170"/>
                </a:lnTo>
                <a:lnTo>
                  <a:pt x="10417698" y="1784712"/>
                </a:lnTo>
                <a:lnTo>
                  <a:pt x="10505184" y="1700900"/>
                </a:lnTo>
                <a:lnTo>
                  <a:pt x="10354409" y="1556457"/>
                </a:lnTo>
                <a:lnTo>
                  <a:pt x="10377133" y="1533453"/>
                </a:lnTo>
                <a:lnTo>
                  <a:pt x="10323286" y="1533453"/>
                </a:lnTo>
                <a:lnTo>
                  <a:pt x="9999343" y="1832662"/>
                </a:lnTo>
                <a:lnTo>
                  <a:pt x="9658753" y="1518079"/>
                </a:lnTo>
                <a:close/>
                <a:moveTo>
                  <a:pt x="9425726" y="1518079"/>
                </a:moveTo>
                <a:lnTo>
                  <a:pt x="9463655" y="1555429"/>
                </a:lnTo>
                <a:lnTo>
                  <a:pt x="9501583" y="1518078"/>
                </a:lnTo>
                <a:close/>
                <a:moveTo>
                  <a:pt x="9274147" y="1518079"/>
                </a:moveTo>
                <a:lnTo>
                  <a:pt x="8904835" y="1859190"/>
                </a:lnTo>
                <a:lnTo>
                  <a:pt x="8904834" y="1861637"/>
                </a:lnTo>
                <a:lnTo>
                  <a:pt x="8545800" y="1530017"/>
                </a:lnTo>
                <a:lnTo>
                  <a:pt x="8496048" y="1530017"/>
                </a:lnTo>
                <a:lnTo>
                  <a:pt x="8521241" y="1555519"/>
                </a:lnTo>
                <a:lnTo>
                  <a:pt x="8373075" y="1697464"/>
                </a:lnTo>
                <a:lnTo>
                  <a:pt x="8460210" y="1780940"/>
                </a:lnTo>
                <a:lnTo>
                  <a:pt x="8581576" y="1668841"/>
                </a:lnTo>
                <a:lnTo>
                  <a:pt x="8547528" y="1637394"/>
                </a:lnTo>
                <a:cubicBezTo>
                  <a:pt x="8518602" y="1664111"/>
                  <a:pt x="8489676" y="1690827"/>
                  <a:pt x="8460751" y="1717544"/>
                </a:cubicBezTo>
                <a:lnTo>
                  <a:pt x="8434279" y="1689750"/>
                </a:lnTo>
                <a:cubicBezTo>
                  <a:pt x="8471563" y="1654453"/>
                  <a:pt x="8508849" y="1619156"/>
                  <a:pt x="8546134" y="1583860"/>
                </a:cubicBezTo>
                <a:lnTo>
                  <a:pt x="8637685" y="1668421"/>
                </a:lnTo>
                <a:cubicBezTo>
                  <a:pt x="8587781" y="1714794"/>
                  <a:pt x="8537878" y="1761166"/>
                  <a:pt x="8487976" y="1807539"/>
                </a:cubicBezTo>
                <a:lnTo>
                  <a:pt x="8571396" y="1887457"/>
                </a:lnTo>
                <a:lnTo>
                  <a:pt x="8691553" y="1772345"/>
                </a:lnTo>
                <a:lnTo>
                  <a:pt x="8666456" y="1749164"/>
                </a:lnTo>
                <a:lnTo>
                  <a:pt x="8576904" y="1831877"/>
                </a:lnTo>
                <a:lnTo>
                  <a:pt x="8550432" y="1804083"/>
                </a:lnTo>
                <a:cubicBezTo>
                  <a:pt x="8589279" y="1768520"/>
                  <a:pt x="8628125" y="1732958"/>
                  <a:pt x="8666972" y="1697396"/>
                </a:cubicBezTo>
                <a:lnTo>
                  <a:pt x="8749206" y="1773350"/>
                </a:lnTo>
                <a:cubicBezTo>
                  <a:pt x="8699185" y="1820247"/>
                  <a:pt x="8649164" y="1867143"/>
                  <a:pt x="8599143" y="1914039"/>
                </a:cubicBezTo>
                <a:lnTo>
                  <a:pt x="8748163" y="2055522"/>
                </a:lnTo>
                <a:lnTo>
                  <a:pt x="8665928" y="2131477"/>
                </a:lnTo>
                <a:lnTo>
                  <a:pt x="8549389" y="2024789"/>
                </a:lnTo>
                <a:lnTo>
                  <a:pt x="8575861" y="1996995"/>
                </a:lnTo>
                <a:lnTo>
                  <a:pt x="8665413" y="2079708"/>
                </a:lnTo>
                <a:lnTo>
                  <a:pt x="8691464" y="2055647"/>
                </a:lnTo>
                <a:lnTo>
                  <a:pt x="8571396" y="1940621"/>
                </a:lnTo>
                <a:lnTo>
                  <a:pt x="8487041" y="2021433"/>
                </a:lnTo>
                <a:lnTo>
                  <a:pt x="8636642" y="2160452"/>
                </a:lnTo>
                <a:lnTo>
                  <a:pt x="8545090" y="2245012"/>
                </a:lnTo>
                <a:lnTo>
                  <a:pt x="8433235" y="2139122"/>
                </a:lnTo>
                <a:lnTo>
                  <a:pt x="8459707" y="2111328"/>
                </a:lnTo>
                <a:lnTo>
                  <a:pt x="8546484" y="2191479"/>
                </a:lnTo>
                <a:lnTo>
                  <a:pt x="8580533" y="2160031"/>
                </a:lnTo>
                <a:lnTo>
                  <a:pt x="8459276" y="2048033"/>
                </a:lnTo>
                <a:lnTo>
                  <a:pt x="8373075" y="2130614"/>
                </a:lnTo>
                <a:lnTo>
                  <a:pt x="8518175" y="2269622"/>
                </a:lnTo>
                <a:lnTo>
                  <a:pt x="8509489" y="2278413"/>
                </a:lnTo>
                <a:lnTo>
                  <a:pt x="8490784" y="2278413"/>
                </a:lnTo>
                <a:lnTo>
                  <a:pt x="8500137" y="2287881"/>
                </a:lnTo>
                <a:lnTo>
                  <a:pt x="8491193" y="2296935"/>
                </a:lnTo>
                <a:lnTo>
                  <a:pt x="8479480" y="2285715"/>
                </a:lnTo>
                <a:lnTo>
                  <a:pt x="8487102" y="2278413"/>
                </a:lnTo>
                <a:lnTo>
                  <a:pt x="8471858" y="2278413"/>
                </a:lnTo>
                <a:lnTo>
                  <a:pt x="8345328" y="2157196"/>
                </a:lnTo>
                <a:lnTo>
                  <a:pt x="8218798" y="2278414"/>
                </a:lnTo>
                <a:lnTo>
                  <a:pt x="8193024" y="2278413"/>
                </a:lnTo>
                <a:lnTo>
                  <a:pt x="8205911" y="2290759"/>
                </a:lnTo>
                <a:lnTo>
                  <a:pt x="8197179" y="2299125"/>
                </a:lnTo>
                <a:lnTo>
                  <a:pt x="8214643" y="2299124"/>
                </a:lnTo>
                <a:lnTo>
                  <a:pt x="8340063" y="2419278"/>
                </a:lnTo>
                <a:lnTo>
                  <a:pt x="8465483" y="2299124"/>
                </a:lnTo>
                <a:lnTo>
                  <a:pt x="8511243" y="2299124"/>
                </a:lnTo>
                <a:lnTo>
                  <a:pt x="8515976" y="2303915"/>
                </a:lnTo>
                <a:lnTo>
                  <a:pt x="8367811" y="2445859"/>
                </a:lnTo>
                <a:lnTo>
                  <a:pt x="8454945" y="2529336"/>
                </a:lnTo>
                <a:lnTo>
                  <a:pt x="8576311" y="2417237"/>
                </a:lnTo>
                <a:lnTo>
                  <a:pt x="8542263" y="2385789"/>
                </a:lnTo>
                <a:cubicBezTo>
                  <a:pt x="8513336" y="2412506"/>
                  <a:pt x="8484411" y="2439222"/>
                  <a:pt x="8455486" y="2465941"/>
                </a:cubicBezTo>
                <a:lnTo>
                  <a:pt x="8429014" y="2438146"/>
                </a:lnTo>
                <a:cubicBezTo>
                  <a:pt x="8466299" y="2402850"/>
                  <a:pt x="8503583" y="2367553"/>
                  <a:pt x="8540868" y="2332257"/>
                </a:cubicBezTo>
                <a:lnTo>
                  <a:pt x="8632419" y="2416816"/>
                </a:lnTo>
                <a:cubicBezTo>
                  <a:pt x="8582516" y="2463190"/>
                  <a:pt x="8532614" y="2509563"/>
                  <a:pt x="8482710" y="2555935"/>
                </a:cubicBezTo>
                <a:lnTo>
                  <a:pt x="8566131" y="2635853"/>
                </a:lnTo>
                <a:lnTo>
                  <a:pt x="8686288" y="2520741"/>
                </a:lnTo>
                <a:lnTo>
                  <a:pt x="8661191" y="2497560"/>
                </a:lnTo>
                <a:lnTo>
                  <a:pt x="8571640" y="2580273"/>
                </a:lnTo>
                <a:lnTo>
                  <a:pt x="8545167" y="2552479"/>
                </a:lnTo>
                <a:cubicBezTo>
                  <a:pt x="8584014" y="2516916"/>
                  <a:pt x="8622860" y="2481353"/>
                  <a:pt x="8661706" y="2445791"/>
                </a:cubicBezTo>
                <a:lnTo>
                  <a:pt x="8743941" y="2521747"/>
                </a:lnTo>
                <a:cubicBezTo>
                  <a:pt x="8693920" y="2568643"/>
                  <a:pt x="8643899" y="2615538"/>
                  <a:pt x="8593878" y="2662436"/>
                </a:cubicBezTo>
                <a:lnTo>
                  <a:pt x="8742898" y="2803918"/>
                </a:lnTo>
                <a:lnTo>
                  <a:pt x="8660663" y="2879873"/>
                </a:lnTo>
                <a:lnTo>
                  <a:pt x="8544124" y="2773185"/>
                </a:lnTo>
                <a:lnTo>
                  <a:pt x="8570596" y="2745390"/>
                </a:lnTo>
                <a:lnTo>
                  <a:pt x="8660148" y="2828104"/>
                </a:lnTo>
                <a:lnTo>
                  <a:pt x="8686198" y="2804043"/>
                </a:lnTo>
                <a:lnTo>
                  <a:pt x="8566131" y="2689017"/>
                </a:lnTo>
                <a:lnTo>
                  <a:pt x="8481776" y="2769829"/>
                </a:lnTo>
                <a:lnTo>
                  <a:pt x="8631376" y="2908847"/>
                </a:lnTo>
                <a:lnTo>
                  <a:pt x="8539825" y="2993408"/>
                </a:lnTo>
                <a:lnTo>
                  <a:pt x="8427971" y="2887519"/>
                </a:lnTo>
                <a:lnTo>
                  <a:pt x="8454442" y="2859725"/>
                </a:lnTo>
                <a:lnTo>
                  <a:pt x="8541220" y="2939874"/>
                </a:lnTo>
                <a:lnTo>
                  <a:pt x="8575268" y="2908427"/>
                </a:lnTo>
                <a:lnTo>
                  <a:pt x="8454010" y="2796430"/>
                </a:lnTo>
                <a:lnTo>
                  <a:pt x="8367810" y="2879010"/>
                </a:lnTo>
                <a:lnTo>
                  <a:pt x="8512910" y="3018017"/>
                </a:lnTo>
                <a:lnTo>
                  <a:pt x="8494777" y="3036372"/>
                </a:lnTo>
                <a:lnTo>
                  <a:pt x="8492269" y="3036371"/>
                </a:lnTo>
                <a:lnTo>
                  <a:pt x="8493523" y="3037641"/>
                </a:lnTo>
                <a:lnTo>
                  <a:pt x="8485927" y="3045331"/>
                </a:lnTo>
                <a:lnTo>
                  <a:pt x="8482578" y="3042122"/>
                </a:lnTo>
                <a:lnTo>
                  <a:pt x="8488586" y="3036370"/>
                </a:lnTo>
                <a:lnTo>
                  <a:pt x="8476569" y="3036366"/>
                </a:lnTo>
                <a:lnTo>
                  <a:pt x="8340063" y="2905591"/>
                </a:lnTo>
                <a:lnTo>
                  <a:pt x="8203655" y="3036272"/>
                </a:lnTo>
                <a:lnTo>
                  <a:pt x="8194509" y="3036269"/>
                </a:lnTo>
                <a:lnTo>
                  <a:pt x="8199082" y="3040653"/>
                </a:lnTo>
                <a:lnTo>
                  <a:pt x="8191914" y="3047520"/>
                </a:lnTo>
                <a:lnTo>
                  <a:pt x="8206245" y="3047520"/>
                </a:lnTo>
                <a:lnTo>
                  <a:pt x="8341498" y="3177184"/>
                </a:lnTo>
                <a:lnTo>
                  <a:pt x="8476940" y="3047520"/>
                </a:lnTo>
                <a:lnTo>
                  <a:pt x="8503275" y="3047521"/>
                </a:lnTo>
                <a:lnTo>
                  <a:pt x="8517452" y="3061882"/>
                </a:lnTo>
                <a:lnTo>
                  <a:pt x="8369236" y="3203776"/>
                </a:lnTo>
                <a:lnTo>
                  <a:pt x="8456341" y="3287282"/>
                </a:lnTo>
                <a:lnTo>
                  <a:pt x="8577747" y="3175225"/>
                </a:lnTo>
                <a:lnTo>
                  <a:pt x="8543710" y="3143765"/>
                </a:lnTo>
                <a:cubicBezTo>
                  <a:pt x="8514774" y="3170472"/>
                  <a:pt x="8485839" y="3197178"/>
                  <a:pt x="8456905" y="3223885"/>
                </a:cubicBezTo>
                <a:lnTo>
                  <a:pt x="8430442" y="3196082"/>
                </a:lnTo>
                <a:cubicBezTo>
                  <a:pt x="8467739" y="3160798"/>
                  <a:pt x="8505037" y="3125515"/>
                  <a:pt x="8542334" y="3090231"/>
                </a:cubicBezTo>
                <a:lnTo>
                  <a:pt x="8633855" y="3174823"/>
                </a:lnTo>
                <a:cubicBezTo>
                  <a:pt x="8583936" y="3221180"/>
                  <a:pt x="8534016" y="3267535"/>
                  <a:pt x="8484097" y="3313890"/>
                </a:cubicBezTo>
                <a:lnTo>
                  <a:pt x="8567490" y="3393836"/>
                </a:lnTo>
                <a:lnTo>
                  <a:pt x="8687687" y="3278766"/>
                </a:lnTo>
                <a:lnTo>
                  <a:pt x="8662598" y="3255575"/>
                </a:lnTo>
                <a:lnTo>
                  <a:pt x="8573017" y="3338259"/>
                </a:lnTo>
                <a:lnTo>
                  <a:pt x="8546556" y="3310454"/>
                </a:lnTo>
                <a:cubicBezTo>
                  <a:pt x="8585414" y="3274906"/>
                  <a:pt x="8624273" y="3239356"/>
                  <a:pt x="8663133" y="3203808"/>
                </a:cubicBezTo>
                <a:lnTo>
                  <a:pt x="8745340" y="3279790"/>
                </a:lnTo>
                <a:cubicBezTo>
                  <a:pt x="8695302" y="3326670"/>
                  <a:pt x="8645265" y="3373548"/>
                  <a:pt x="8595227" y="3420426"/>
                </a:cubicBezTo>
                <a:lnTo>
                  <a:pt x="8744197" y="3561961"/>
                </a:lnTo>
                <a:lnTo>
                  <a:pt x="8661936" y="3637888"/>
                </a:lnTo>
                <a:lnTo>
                  <a:pt x="8545434" y="3531160"/>
                </a:lnTo>
                <a:lnTo>
                  <a:pt x="8571916" y="3503375"/>
                </a:lnTo>
                <a:lnTo>
                  <a:pt x="8661438" y="3586119"/>
                </a:lnTo>
                <a:lnTo>
                  <a:pt x="8687498" y="3562066"/>
                </a:lnTo>
                <a:lnTo>
                  <a:pt x="8567470" y="3446998"/>
                </a:lnTo>
                <a:lnTo>
                  <a:pt x="8483088" y="3527783"/>
                </a:lnTo>
                <a:lnTo>
                  <a:pt x="8632639" y="3666853"/>
                </a:lnTo>
                <a:lnTo>
                  <a:pt x="8541057" y="3751381"/>
                </a:lnTo>
                <a:lnTo>
                  <a:pt x="8429240" y="3645453"/>
                </a:lnTo>
                <a:lnTo>
                  <a:pt x="8455722" y="3617668"/>
                </a:lnTo>
                <a:lnTo>
                  <a:pt x="8542471" y="3697848"/>
                </a:lnTo>
                <a:lnTo>
                  <a:pt x="8576530" y="3666412"/>
                </a:lnTo>
                <a:lnTo>
                  <a:pt x="8455313" y="3554372"/>
                </a:lnTo>
                <a:lnTo>
                  <a:pt x="8369083" y="3636924"/>
                </a:lnTo>
                <a:lnTo>
                  <a:pt x="8514133" y="3775981"/>
                </a:lnTo>
                <a:lnTo>
                  <a:pt x="8505445" y="3784770"/>
                </a:lnTo>
                <a:lnTo>
                  <a:pt x="8486739" y="3784764"/>
                </a:lnTo>
                <a:lnTo>
                  <a:pt x="8496089" y="3794235"/>
                </a:lnTo>
                <a:lnTo>
                  <a:pt x="8487141" y="3803286"/>
                </a:lnTo>
                <a:lnTo>
                  <a:pt x="8475433" y="3792062"/>
                </a:lnTo>
                <a:lnTo>
                  <a:pt x="8483057" y="3784763"/>
                </a:lnTo>
                <a:lnTo>
                  <a:pt x="8467814" y="3784757"/>
                </a:lnTo>
                <a:lnTo>
                  <a:pt x="8341327" y="3663497"/>
                </a:lnTo>
                <a:lnTo>
                  <a:pt x="8214753" y="3784671"/>
                </a:lnTo>
                <a:lnTo>
                  <a:pt x="8188980" y="3784662"/>
                </a:lnTo>
                <a:lnTo>
                  <a:pt x="8201862" y="3797012"/>
                </a:lnTo>
                <a:lnTo>
                  <a:pt x="8193128" y="3805374"/>
                </a:lnTo>
                <a:lnTo>
                  <a:pt x="8210590" y="3805380"/>
                </a:lnTo>
                <a:lnTo>
                  <a:pt x="8335968" y="3925577"/>
                </a:lnTo>
                <a:lnTo>
                  <a:pt x="8461431" y="3805466"/>
                </a:lnTo>
                <a:lnTo>
                  <a:pt x="8507190" y="3805482"/>
                </a:lnTo>
                <a:lnTo>
                  <a:pt x="8511923" y="3810275"/>
                </a:lnTo>
                <a:lnTo>
                  <a:pt x="8363707" y="3952168"/>
                </a:lnTo>
                <a:lnTo>
                  <a:pt x="8450812" y="4035675"/>
                </a:lnTo>
                <a:lnTo>
                  <a:pt x="8572217" y="3923617"/>
                </a:lnTo>
                <a:lnTo>
                  <a:pt x="8538180" y="3892158"/>
                </a:lnTo>
                <a:cubicBezTo>
                  <a:pt x="8509245" y="3918865"/>
                  <a:pt x="8480309" y="3945571"/>
                  <a:pt x="8451375" y="3972279"/>
                </a:cubicBezTo>
                <a:lnTo>
                  <a:pt x="8424913" y="3944476"/>
                </a:lnTo>
                <a:cubicBezTo>
                  <a:pt x="8462210" y="3909192"/>
                  <a:pt x="8499507" y="3873908"/>
                  <a:pt x="8536804" y="3838624"/>
                </a:cubicBezTo>
                <a:lnTo>
                  <a:pt x="8628326" y="3923216"/>
                </a:lnTo>
                <a:cubicBezTo>
                  <a:pt x="8578407" y="3969572"/>
                  <a:pt x="8528487" y="4015928"/>
                  <a:pt x="8478568" y="4062284"/>
                </a:cubicBezTo>
                <a:lnTo>
                  <a:pt x="8561961" y="4142229"/>
                </a:lnTo>
                <a:lnTo>
                  <a:pt x="8682158" y="4027159"/>
                </a:lnTo>
                <a:lnTo>
                  <a:pt x="8657069" y="4003969"/>
                </a:lnTo>
                <a:lnTo>
                  <a:pt x="8567488" y="4086652"/>
                </a:lnTo>
                <a:lnTo>
                  <a:pt x="8541026" y="4058848"/>
                </a:lnTo>
                <a:cubicBezTo>
                  <a:pt x="8579886" y="4023299"/>
                  <a:pt x="8618744" y="3987750"/>
                  <a:pt x="8657603" y="3952200"/>
                </a:cubicBezTo>
                <a:lnTo>
                  <a:pt x="8739811" y="4028184"/>
                </a:lnTo>
                <a:cubicBezTo>
                  <a:pt x="8689773" y="4075064"/>
                  <a:pt x="8639736" y="4121942"/>
                  <a:pt x="8589698" y="4168821"/>
                </a:cubicBezTo>
                <a:lnTo>
                  <a:pt x="8738668" y="4310355"/>
                </a:lnTo>
                <a:lnTo>
                  <a:pt x="8656407" y="4386283"/>
                </a:lnTo>
                <a:lnTo>
                  <a:pt x="8539905" y="4279555"/>
                </a:lnTo>
                <a:lnTo>
                  <a:pt x="8566386" y="4251770"/>
                </a:lnTo>
                <a:lnTo>
                  <a:pt x="8655909" y="4334513"/>
                </a:lnTo>
                <a:lnTo>
                  <a:pt x="8681969" y="4310461"/>
                </a:lnTo>
                <a:lnTo>
                  <a:pt x="8561941" y="4195393"/>
                </a:lnTo>
                <a:lnTo>
                  <a:pt x="8477558" y="4276177"/>
                </a:lnTo>
                <a:lnTo>
                  <a:pt x="8627108" y="4415247"/>
                </a:lnTo>
                <a:lnTo>
                  <a:pt x="8535528" y="4499775"/>
                </a:lnTo>
                <a:lnTo>
                  <a:pt x="8423711" y="4393848"/>
                </a:lnTo>
                <a:lnTo>
                  <a:pt x="8450193" y="4366062"/>
                </a:lnTo>
                <a:lnTo>
                  <a:pt x="8536942" y="4446243"/>
                </a:lnTo>
                <a:lnTo>
                  <a:pt x="8571001" y="4414806"/>
                </a:lnTo>
                <a:lnTo>
                  <a:pt x="8449783" y="4302767"/>
                </a:lnTo>
                <a:lnTo>
                  <a:pt x="8363554" y="4385319"/>
                </a:lnTo>
                <a:lnTo>
                  <a:pt x="8508604" y="4524375"/>
                </a:lnTo>
                <a:lnTo>
                  <a:pt x="8481612" y="4551680"/>
                </a:lnTo>
                <a:lnTo>
                  <a:pt x="8335797" y="4411890"/>
                </a:lnTo>
                <a:lnTo>
                  <a:pt x="8187598" y="4553769"/>
                </a:lnTo>
                <a:lnTo>
                  <a:pt x="8255899" y="4553792"/>
                </a:lnTo>
                <a:lnTo>
                  <a:pt x="8336463" y="4474510"/>
                </a:lnTo>
                <a:lnTo>
                  <a:pt x="8416970" y="4553848"/>
                </a:lnTo>
                <a:lnTo>
                  <a:pt x="8525943" y="4553885"/>
                </a:lnTo>
                <a:lnTo>
                  <a:pt x="8895375" y="4212900"/>
                </a:lnTo>
                <a:lnTo>
                  <a:pt x="8895376" y="4210451"/>
                </a:lnTo>
                <a:lnTo>
                  <a:pt x="9254293" y="4542195"/>
                </a:lnTo>
                <a:lnTo>
                  <a:pt x="9304045" y="4542211"/>
                </a:lnTo>
                <a:lnTo>
                  <a:pt x="9278862" y="4516701"/>
                </a:lnTo>
                <a:lnTo>
                  <a:pt x="9427078" y="4374807"/>
                </a:lnTo>
                <a:lnTo>
                  <a:pt x="9339972" y="4291301"/>
                </a:lnTo>
                <a:lnTo>
                  <a:pt x="9218567" y="4403359"/>
                </a:lnTo>
                <a:lnTo>
                  <a:pt x="9252604" y="4434817"/>
                </a:lnTo>
                <a:cubicBezTo>
                  <a:pt x="9281538" y="4408111"/>
                  <a:pt x="9310474" y="4381404"/>
                  <a:pt x="9339409" y="4354696"/>
                </a:cubicBezTo>
                <a:lnTo>
                  <a:pt x="9365871" y="4382500"/>
                </a:lnTo>
                <a:cubicBezTo>
                  <a:pt x="9328574" y="4417783"/>
                  <a:pt x="9291277" y="4453067"/>
                  <a:pt x="9253979" y="4488351"/>
                </a:cubicBezTo>
                <a:lnTo>
                  <a:pt x="9162458" y="4403759"/>
                </a:lnTo>
                <a:cubicBezTo>
                  <a:pt x="9212378" y="4357404"/>
                  <a:pt x="9262296" y="4311047"/>
                  <a:pt x="9312216" y="4264692"/>
                </a:cubicBezTo>
                <a:lnTo>
                  <a:pt x="9228824" y="4184746"/>
                </a:lnTo>
                <a:lnTo>
                  <a:pt x="9108626" y="4299817"/>
                </a:lnTo>
                <a:lnTo>
                  <a:pt x="9133715" y="4323007"/>
                </a:lnTo>
                <a:lnTo>
                  <a:pt x="9223295" y="4240323"/>
                </a:lnTo>
                <a:lnTo>
                  <a:pt x="9249758" y="4268127"/>
                </a:lnTo>
                <a:cubicBezTo>
                  <a:pt x="9210899" y="4303677"/>
                  <a:pt x="9172039" y="4339227"/>
                  <a:pt x="9133181" y="4374776"/>
                </a:cubicBezTo>
                <a:lnTo>
                  <a:pt x="9050974" y="4298791"/>
                </a:lnTo>
                <a:cubicBezTo>
                  <a:pt x="9101011" y="4251913"/>
                  <a:pt x="9151049" y="4205034"/>
                  <a:pt x="9201086" y="4158154"/>
                </a:cubicBezTo>
                <a:lnTo>
                  <a:pt x="9052116" y="4016620"/>
                </a:lnTo>
                <a:lnTo>
                  <a:pt x="9134378" y="3940693"/>
                </a:lnTo>
                <a:lnTo>
                  <a:pt x="9250879" y="4047421"/>
                </a:lnTo>
                <a:lnTo>
                  <a:pt x="9224397" y="4075207"/>
                </a:lnTo>
                <a:lnTo>
                  <a:pt x="9134874" y="3992462"/>
                </a:lnTo>
                <a:lnTo>
                  <a:pt x="9108816" y="4016515"/>
                </a:lnTo>
                <a:lnTo>
                  <a:pt x="9228842" y="4131582"/>
                </a:lnTo>
                <a:lnTo>
                  <a:pt x="9313226" y="4050798"/>
                </a:lnTo>
                <a:lnTo>
                  <a:pt x="9163675" y="3911728"/>
                </a:lnTo>
                <a:lnTo>
                  <a:pt x="9255255" y="3827200"/>
                </a:lnTo>
                <a:lnTo>
                  <a:pt x="9367072" y="3933128"/>
                </a:lnTo>
                <a:lnTo>
                  <a:pt x="9340592" y="3960913"/>
                </a:lnTo>
                <a:lnTo>
                  <a:pt x="9253843" y="3880732"/>
                </a:lnTo>
                <a:lnTo>
                  <a:pt x="9219783" y="3912169"/>
                </a:lnTo>
                <a:lnTo>
                  <a:pt x="9341001" y="4024208"/>
                </a:lnTo>
                <a:lnTo>
                  <a:pt x="9427231" y="3941656"/>
                </a:lnTo>
                <a:lnTo>
                  <a:pt x="9282179" y="3802600"/>
                </a:lnTo>
                <a:lnTo>
                  <a:pt x="9290869" y="3793811"/>
                </a:lnTo>
                <a:lnTo>
                  <a:pt x="9309574" y="3793816"/>
                </a:lnTo>
                <a:lnTo>
                  <a:pt x="9300225" y="3784346"/>
                </a:lnTo>
                <a:lnTo>
                  <a:pt x="9309171" y="3775296"/>
                </a:lnTo>
                <a:lnTo>
                  <a:pt x="9320880" y="3786520"/>
                </a:lnTo>
                <a:lnTo>
                  <a:pt x="9313256" y="3793818"/>
                </a:lnTo>
                <a:lnTo>
                  <a:pt x="9328498" y="3793823"/>
                </a:lnTo>
                <a:lnTo>
                  <a:pt x="9454987" y="3915084"/>
                </a:lnTo>
                <a:lnTo>
                  <a:pt x="9581560" y="3793910"/>
                </a:lnTo>
                <a:lnTo>
                  <a:pt x="9607334" y="3793919"/>
                </a:lnTo>
                <a:lnTo>
                  <a:pt x="9594451" y="3781569"/>
                </a:lnTo>
                <a:lnTo>
                  <a:pt x="9603186" y="3773206"/>
                </a:lnTo>
                <a:lnTo>
                  <a:pt x="9585722" y="3773201"/>
                </a:lnTo>
                <a:lnTo>
                  <a:pt x="9460345" y="3653004"/>
                </a:lnTo>
                <a:lnTo>
                  <a:pt x="9334881" y="3773115"/>
                </a:lnTo>
                <a:lnTo>
                  <a:pt x="9289122" y="3773100"/>
                </a:lnTo>
                <a:lnTo>
                  <a:pt x="9284391" y="3768306"/>
                </a:lnTo>
                <a:lnTo>
                  <a:pt x="9432607" y="3626412"/>
                </a:lnTo>
                <a:lnTo>
                  <a:pt x="9345502" y="3542907"/>
                </a:lnTo>
                <a:lnTo>
                  <a:pt x="9224096" y="3654964"/>
                </a:lnTo>
                <a:lnTo>
                  <a:pt x="9258133" y="3686423"/>
                </a:lnTo>
                <a:cubicBezTo>
                  <a:pt x="9287068" y="3659716"/>
                  <a:pt x="9316003" y="3633009"/>
                  <a:pt x="9344938" y="3606302"/>
                </a:cubicBezTo>
                <a:lnTo>
                  <a:pt x="9371401" y="3634105"/>
                </a:lnTo>
                <a:cubicBezTo>
                  <a:pt x="9334103" y="3669389"/>
                  <a:pt x="9296806" y="3704673"/>
                  <a:pt x="9259508" y="3739956"/>
                </a:cubicBezTo>
                <a:lnTo>
                  <a:pt x="9167988" y="3655364"/>
                </a:lnTo>
                <a:cubicBezTo>
                  <a:pt x="9217907" y="3609009"/>
                  <a:pt x="9267826" y="3562653"/>
                  <a:pt x="9317745" y="3516297"/>
                </a:cubicBezTo>
                <a:lnTo>
                  <a:pt x="9234353" y="3436351"/>
                </a:lnTo>
                <a:lnTo>
                  <a:pt x="9114156" y="3551422"/>
                </a:lnTo>
                <a:lnTo>
                  <a:pt x="9139244" y="3574612"/>
                </a:lnTo>
                <a:lnTo>
                  <a:pt x="9228825" y="3491928"/>
                </a:lnTo>
                <a:lnTo>
                  <a:pt x="9255287" y="3519733"/>
                </a:lnTo>
                <a:cubicBezTo>
                  <a:pt x="9216428" y="3555282"/>
                  <a:pt x="9177569" y="3590831"/>
                  <a:pt x="9138710" y="3626380"/>
                </a:cubicBezTo>
                <a:lnTo>
                  <a:pt x="9056503" y="3550397"/>
                </a:lnTo>
                <a:cubicBezTo>
                  <a:pt x="9106540" y="3503518"/>
                  <a:pt x="9156578" y="3456639"/>
                  <a:pt x="9206616" y="3409760"/>
                </a:cubicBezTo>
                <a:lnTo>
                  <a:pt x="9057646" y="3268227"/>
                </a:lnTo>
                <a:lnTo>
                  <a:pt x="9139907" y="3192300"/>
                </a:lnTo>
                <a:lnTo>
                  <a:pt x="9256409" y="3299027"/>
                </a:lnTo>
                <a:lnTo>
                  <a:pt x="9229927" y="3326813"/>
                </a:lnTo>
                <a:lnTo>
                  <a:pt x="9140404" y="3244070"/>
                </a:lnTo>
                <a:lnTo>
                  <a:pt x="9114345" y="3268122"/>
                </a:lnTo>
                <a:lnTo>
                  <a:pt x="9234372" y="3383188"/>
                </a:lnTo>
                <a:lnTo>
                  <a:pt x="9318755" y="3302406"/>
                </a:lnTo>
                <a:lnTo>
                  <a:pt x="9169204" y="3163336"/>
                </a:lnTo>
                <a:lnTo>
                  <a:pt x="9260786" y="3078807"/>
                </a:lnTo>
                <a:lnTo>
                  <a:pt x="9372603" y="3184735"/>
                </a:lnTo>
                <a:lnTo>
                  <a:pt x="9346121" y="3212520"/>
                </a:lnTo>
                <a:lnTo>
                  <a:pt x="9259372" y="3132339"/>
                </a:lnTo>
                <a:lnTo>
                  <a:pt x="9225313" y="3163776"/>
                </a:lnTo>
                <a:lnTo>
                  <a:pt x="9346530" y="3275815"/>
                </a:lnTo>
                <a:lnTo>
                  <a:pt x="9432760" y="3193264"/>
                </a:lnTo>
                <a:lnTo>
                  <a:pt x="9287709" y="3054207"/>
                </a:lnTo>
                <a:lnTo>
                  <a:pt x="9306121" y="3035581"/>
                </a:lnTo>
                <a:lnTo>
                  <a:pt x="9308357" y="3035582"/>
                </a:lnTo>
                <a:lnTo>
                  <a:pt x="9307239" y="3034449"/>
                </a:lnTo>
                <a:lnTo>
                  <a:pt x="9314701" y="3026903"/>
                </a:lnTo>
                <a:lnTo>
                  <a:pt x="9317898" y="3029967"/>
                </a:lnTo>
                <a:lnTo>
                  <a:pt x="9312038" y="3035581"/>
                </a:lnTo>
                <a:lnTo>
                  <a:pt x="9323754" y="3035581"/>
                </a:lnTo>
                <a:lnTo>
                  <a:pt x="9460516" y="3166691"/>
                </a:lnTo>
                <a:lnTo>
                  <a:pt x="9597468" y="3035581"/>
                </a:lnTo>
                <a:lnTo>
                  <a:pt x="9606116" y="3035581"/>
                </a:lnTo>
                <a:lnTo>
                  <a:pt x="9601793" y="3031440"/>
                </a:lnTo>
                <a:lnTo>
                  <a:pt x="9608715" y="3024814"/>
                </a:lnTo>
                <a:lnTo>
                  <a:pt x="9594871" y="3024809"/>
                </a:lnTo>
                <a:lnTo>
                  <a:pt x="9459077" y="2894717"/>
                </a:lnTo>
                <a:lnTo>
                  <a:pt x="9323380" y="3024716"/>
                </a:lnTo>
                <a:lnTo>
                  <a:pt x="9297615" y="3024708"/>
                </a:lnTo>
                <a:lnTo>
                  <a:pt x="9283165" y="3010079"/>
                </a:lnTo>
                <a:lnTo>
                  <a:pt x="9431330" y="2868135"/>
                </a:lnTo>
                <a:lnTo>
                  <a:pt x="9344195" y="2784659"/>
                </a:lnTo>
                <a:lnTo>
                  <a:pt x="9222829" y="2896758"/>
                </a:lnTo>
                <a:lnTo>
                  <a:pt x="9256877" y="2928205"/>
                </a:lnTo>
                <a:cubicBezTo>
                  <a:pt x="9285803" y="2901488"/>
                  <a:pt x="9314729" y="2874772"/>
                  <a:pt x="9343654" y="2848054"/>
                </a:cubicBezTo>
                <a:lnTo>
                  <a:pt x="9370127" y="2875849"/>
                </a:lnTo>
                <a:cubicBezTo>
                  <a:pt x="9332842" y="2911145"/>
                  <a:pt x="9295557" y="2946441"/>
                  <a:pt x="9258272" y="2981738"/>
                </a:cubicBezTo>
                <a:lnTo>
                  <a:pt x="9166722" y="2897177"/>
                </a:lnTo>
                <a:cubicBezTo>
                  <a:pt x="9216624" y="2850805"/>
                  <a:pt x="9266527" y="2804432"/>
                  <a:pt x="9316430" y="2758059"/>
                </a:cubicBezTo>
                <a:lnTo>
                  <a:pt x="9233010" y="2678142"/>
                </a:lnTo>
                <a:lnTo>
                  <a:pt x="9112852" y="2793254"/>
                </a:lnTo>
                <a:lnTo>
                  <a:pt x="9137950" y="2816434"/>
                </a:lnTo>
                <a:lnTo>
                  <a:pt x="9227501" y="2733720"/>
                </a:lnTo>
                <a:lnTo>
                  <a:pt x="9253973" y="2761516"/>
                </a:lnTo>
                <a:cubicBezTo>
                  <a:pt x="9215126" y="2797079"/>
                  <a:pt x="9176280" y="2832642"/>
                  <a:pt x="9137434" y="2868204"/>
                </a:cubicBezTo>
                <a:lnTo>
                  <a:pt x="9055199" y="2792248"/>
                </a:lnTo>
                <a:cubicBezTo>
                  <a:pt x="9105221" y="2745353"/>
                  <a:pt x="9155241" y="2698456"/>
                  <a:pt x="9205263" y="2651559"/>
                </a:cubicBezTo>
                <a:lnTo>
                  <a:pt x="9056243" y="2510076"/>
                </a:lnTo>
                <a:lnTo>
                  <a:pt x="9138477" y="2434120"/>
                </a:lnTo>
                <a:lnTo>
                  <a:pt x="9255016" y="2540809"/>
                </a:lnTo>
                <a:lnTo>
                  <a:pt x="9228545" y="2568603"/>
                </a:lnTo>
                <a:lnTo>
                  <a:pt x="9138992" y="2485890"/>
                </a:lnTo>
                <a:lnTo>
                  <a:pt x="9112941" y="2509952"/>
                </a:lnTo>
                <a:lnTo>
                  <a:pt x="9233010" y="2624978"/>
                </a:lnTo>
                <a:lnTo>
                  <a:pt x="9317364" y="2544165"/>
                </a:lnTo>
                <a:lnTo>
                  <a:pt x="9167765" y="2405147"/>
                </a:lnTo>
                <a:lnTo>
                  <a:pt x="9259315" y="2320586"/>
                </a:lnTo>
                <a:lnTo>
                  <a:pt x="9371169" y="2426476"/>
                </a:lnTo>
                <a:lnTo>
                  <a:pt x="9344698" y="2454271"/>
                </a:lnTo>
                <a:lnTo>
                  <a:pt x="9257921" y="2374119"/>
                </a:lnTo>
                <a:lnTo>
                  <a:pt x="9223872" y="2405568"/>
                </a:lnTo>
                <a:lnTo>
                  <a:pt x="9345130" y="2517565"/>
                </a:lnTo>
                <a:lnTo>
                  <a:pt x="9431331" y="2434985"/>
                </a:lnTo>
                <a:lnTo>
                  <a:pt x="9286231" y="2295977"/>
                </a:lnTo>
                <a:lnTo>
                  <a:pt x="9294916" y="2287185"/>
                </a:lnTo>
                <a:lnTo>
                  <a:pt x="9313622" y="2287186"/>
                </a:lnTo>
                <a:lnTo>
                  <a:pt x="9304269" y="2277717"/>
                </a:lnTo>
                <a:lnTo>
                  <a:pt x="9313214" y="2268663"/>
                </a:lnTo>
                <a:lnTo>
                  <a:pt x="9324925" y="2279884"/>
                </a:lnTo>
                <a:lnTo>
                  <a:pt x="9317303" y="2287185"/>
                </a:lnTo>
                <a:lnTo>
                  <a:pt x="9332547" y="2287186"/>
                </a:lnTo>
                <a:lnTo>
                  <a:pt x="9459077" y="2408403"/>
                </a:lnTo>
                <a:lnTo>
                  <a:pt x="9585607" y="2287185"/>
                </a:lnTo>
                <a:lnTo>
                  <a:pt x="9611381" y="2287185"/>
                </a:lnTo>
                <a:lnTo>
                  <a:pt x="9598495" y="2274839"/>
                </a:lnTo>
                <a:lnTo>
                  <a:pt x="9607226" y="2266474"/>
                </a:lnTo>
                <a:lnTo>
                  <a:pt x="9589762" y="2266474"/>
                </a:lnTo>
                <a:lnTo>
                  <a:pt x="9464342" y="2146320"/>
                </a:lnTo>
                <a:lnTo>
                  <a:pt x="9338922" y="2266475"/>
                </a:lnTo>
                <a:lnTo>
                  <a:pt x="9293162" y="2266473"/>
                </a:lnTo>
                <a:lnTo>
                  <a:pt x="9288429" y="2261683"/>
                </a:lnTo>
                <a:lnTo>
                  <a:pt x="9436595" y="2119738"/>
                </a:lnTo>
                <a:lnTo>
                  <a:pt x="9349460" y="2036262"/>
                </a:lnTo>
                <a:lnTo>
                  <a:pt x="9228095" y="2148361"/>
                </a:lnTo>
                <a:lnTo>
                  <a:pt x="9262143" y="2179809"/>
                </a:lnTo>
                <a:cubicBezTo>
                  <a:pt x="9291068" y="2153092"/>
                  <a:pt x="9319994" y="2126376"/>
                  <a:pt x="9348920" y="2099658"/>
                </a:cubicBezTo>
                <a:lnTo>
                  <a:pt x="9375392" y="2127453"/>
                </a:lnTo>
                <a:cubicBezTo>
                  <a:pt x="9338107" y="2162749"/>
                  <a:pt x="9300822" y="2198045"/>
                  <a:pt x="9263537" y="2233342"/>
                </a:cubicBezTo>
                <a:lnTo>
                  <a:pt x="9171986" y="2148781"/>
                </a:lnTo>
                <a:cubicBezTo>
                  <a:pt x="9221889" y="2102408"/>
                  <a:pt x="9271792" y="2056036"/>
                  <a:pt x="9321695" y="2009662"/>
                </a:cubicBezTo>
                <a:lnTo>
                  <a:pt x="9238275" y="1929745"/>
                </a:lnTo>
                <a:lnTo>
                  <a:pt x="9118117" y="2044858"/>
                </a:lnTo>
                <a:lnTo>
                  <a:pt x="9143214" y="2068038"/>
                </a:lnTo>
                <a:lnTo>
                  <a:pt x="9232766" y="1985325"/>
                </a:lnTo>
                <a:lnTo>
                  <a:pt x="9259237" y="2013119"/>
                </a:lnTo>
                <a:cubicBezTo>
                  <a:pt x="9220391" y="2048682"/>
                  <a:pt x="9181545" y="2084245"/>
                  <a:pt x="9142699" y="2119808"/>
                </a:cubicBezTo>
                <a:lnTo>
                  <a:pt x="9060464" y="2043852"/>
                </a:lnTo>
                <a:cubicBezTo>
                  <a:pt x="9110485" y="1996956"/>
                  <a:pt x="9160507" y="1950060"/>
                  <a:pt x="9210527" y="1903163"/>
                </a:cubicBezTo>
                <a:lnTo>
                  <a:pt x="9061507" y="1761680"/>
                </a:lnTo>
                <a:lnTo>
                  <a:pt x="9143743" y="1685725"/>
                </a:lnTo>
                <a:lnTo>
                  <a:pt x="9260281" y="1792413"/>
                </a:lnTo>
                <a:lnTo>
                  <a:pt x="9233809" y="1820207"/>
                </a:lnTo>
                <a:lnTo>
                  <a:pt x="9144257" y="1737494"/>
                </a:lnTo>
                <a:lnTo>
                  <a:pt x="9118207" y="1761556"/>
                </a:lnTo>
                <a:lnTo>
                  <a:pt x="9238274" y="1876582"/>
                </a:lnTo>
                <a:lnTo>
                  <a:pt x="9322629" y="1795769"/>
                </a:lnTo>
                <a:lnTo>
                  <a:pt x="9173030" y="1656750"/>
                </a:lnTo>
                <a:lnTo>
                  <a:pt x="9264580" y="1572191"/>
                </a:lnTo>
                <a:lnTo>
                  <a:pt x="9376434" y="1678080"/>
                </a:lnTo>
                <a:lnTo>
                  <a:pt x="9349963" y="1705874"/>
                </a:lnTo>
                <a:lnTo>
                  <a:pt x="9263185" y="1625723"/>
                </a:lnTo>
                <a:lnTo>
                  <a:pt x="9229138" y="1657172"/>
                </a:lnTo>
                <a:lnTo>
                  <a:pt x="9350395" y="1769169"/>
                </a:lnTo>
                <a:lnTo>
                  <a:pt x="9436596" y="1686588"/>
                </a:lnTo>
                <a:lnTo>
                  <a:pt x="9291496" y="1547582"/>
                </a:lnTo>
                <a:lnTo>
                  <a:pt x="9318478" y="1520267"/>
                </a:lnTo>
                <a:lnTo>
                  <a:pt x="9464342" y="1660007"/>
                </a:lnTo>
                <a:lnTo>
                  <a:pt x="9612491" y="1518079"/>
                </a:lnTo>
                <a:lnTo>
                  <a:pt x="9544190" y="1518079"/>
                </a:lnTo>
                <a:lnTo>
                  <a:pt x="9463655" y="1597388"/>
                </a:lnTo>
                <a:lnTo>
                  <a:pt x="9383120" y="1518078"/>
                </a:lnTo>
                <a:close/>
                <a:moveTo>
                  <a:pt x="9147120" y="1518079"/>
                </a:moveTo>
                <a:lnTo>
                  <a:pt x="8904835" y="1741863"/>
                </a:lnTo>
                <a:lnTo>
                  <a:pt x="8904836" y="1744311"/>
                </a:lnTo>
                <a:lnTo>
                  <a:pt x="8672826" y="1530017"/>
                </a:lnTo>
                <a:lnTo>
                  <a:pt x="8602364" y="1530017"/>
                </a:lnTo>
                <a:lnTo>
                  <a:pt x="8904836" y="1809392"/>
                </a:lnTo>
                <a:lnTo>
                  <a:pt x="8904835" y="1806944"/>
                </a:lnTo>
                <a:lnTo>
                  <a:pt x="9217581" y="1518078"/>
                </a:lnTo>
                <a:close/>
                <a:moveTo>
                  <a:pt x="9029910" y="1518079"/>
                </a:moveTo>
                <a:lnTo>
                  <a:pt x="8904834" y="1633602"/>
                </a:lnTo>
                <a:lnTo>
                  <a:pt x="8904834" y="1636050"/>
                </a:lnTo>
                <a:lnTo>
                  <a:pt x="8790036" y="1530016"/>
                </a:lnTo>
                <a:lnTo>
                  <a:pt x="8729391" y="1530016"/>
                </a:lnTo>
                <a:lnTo>
                  <a:pt x="8904835" y="1692066"/>
                </a:lnTo>
                <a:lnTo>
                  <a:pt x="8904835" y="1689617"/>
                </a:lnTo>
                <a:lnTo>
                  <a:pt x="9090556" y="1518079"/>
                </a:lnTo>
                <a:close/>
                <a:moveTo>
                  <a:pt x="8904835" y="1518079"/>
                </a:moveTo>
                <a:lnTo>
                  <a:pt x="8904836" y="1530017"/>
                </a:lnTo>
                <a:lnTo>
                  <a:pt x="8846601" y="1530017"/>
                </a:lnTo>
                <a:lnTo>
                  <a:pt x="8904835" y="1583806"/>
                </a:lnTo>
                <a:lnTo>
                  <a:pt x="8904835" y="1581356"/>
                </a:lnTo>
                <a:lnTo>
                  <a:pt x="8973346" y="1518078"/>
                </a:lnTo>
                <a:close/>
                <a:moveTo>
                  <a:pt x="2328725" y="1523803"/>
                </a:moveTo>
                <a:lnTo>
                  <a:pt x="2329957" y="1523803"/>
                </a:lnTo>
                <a:lnTo>
                  <a:pt x="2329958" y="1535569"/>
                </a:lnTo>
                <a:lnTo>
                  <a:pt x="2328722" y="1535570"/>
                </a:lnTo>
                <a:close/>
                <a:moveTo>
                  <a:pt x="5466419" y="1519129"/>
                </a:moveTo>
                <a:lnTo>
                  <a:pt x="5620257" y="1661220"/>
                </a:lnTo>
                <a:lnTo>
                  <a:pt x="5620257" y="1667063"/>
                </a:lnTo>
                <a:lnTo>
                  <a:pt x="5623420" y="1664142"/>
                </a:lnTo>
                <a:lnTo>
                  <a:pt x="5625171" y="1665760"/>
                </a:lnTo>
                <a:lnTo>
                  <a:pt x="5625171" y="1662523"/>
                </a:lnTo>
                <a:lnTo>
                  <a:pt x="5763774" y="1534504"/>
                </a:lnTo>
                <a:lnTo>
                  <a:pt x="5703129" y="1534504"/>
                </a:lnTo>
                <a:lnTo>
                  <a:pt x="5623420" y="1608126"/>
                </a:lnTo>
                <a:lnTo>
                  <a:pt x="5527065" y="1519128"/>
                </a:lnTo>
                <a:close/>
                <a:moveTo>
                  <a:pt x="5339394" y="1519129"/>
                </a:moveTo>
                <a:lnTo>
                  <a:pt x="5620257" y="1778546"/>
                </a:lnTo>
                <a:lnTo>
                  <a:pt x="5620257" y="1784389"/>
                </a:lnTo>
                <a:lnTo>
                  <a:pt x="5623420" y="1781467"/>
                </a:lnTo>
                <a:lnTo>
                  <a:pt x="5625171" y="1783085"/>
                </a:lnTo>
                <a:lnTo>
                  <a:pt x="5625172" y="1779849"/>
                </a:lnTo>
                <a:lnTo>
                  <a:pt x="5890798" y="1534503"/>
                </a:lnTo>
                <a:lnTo>
                  <a:pt x="5820340" y="1534503"/>
                </a:lnTo>
                <a:lnTo>
                  <a:pt x="5623420" y="1716386"/>
                </a:lnTo>
                <a:lnTo>
                  <a:pt x="5409855" y="1519129"/>
                </a:lnTo>
                <a:close/>
                <a:moveTo>
                  <a:pt x="5237199" y="1519128"/>
                </a:moveTo>
                <a:lnTo>
                  <a:pt x="5263874" y="1546133"/>
                </a:lnTo>
                <a:lnTo>
                  <a:pt x="5116166" y="1687639"/>
                </a:lnTo>
                <a:lnTo>
                  <a:pt x="5203741" y="1771537"/>
                </a:lnTo>
                <a:lnTo>
                  <a:pt x="5326539" y="1658114"/>
                </a:lnTo>
                <a:lnTo>
                  <a:pt x="5292492" y="1626667"/>
                </a:lnTo>
                <a:lnTo>
                  <a:pt x="5205714" y="1706818"/>
                </a:lnTo>
                <a:lnTo>
                  <a:pt x="5179242" y="1679024"/>
                </a:lnTo>
                <a:cubicBezTo>
                  <a:pt x="5216528" y="1643727"/>
                  <a:pt x="5253811" y="1608430"/>
                  <a:pt x="5291097" y="1573134"/>
                </a:cubicBezTo>
                <a:lnTo>
                  <a:pt x="5382648" y="1657694"/>
                </a:lnTo>
                <a:lnTo>
                  <a:pt x="5231507" y="1798137"/>
                </a:lnTo>
                <a:lnTo>
                  <a:pt x="5314487" y="1877632"/>
                </a:lnTo>
                <a:lnTo>
                  <a:pt x="5436042" y="1761180"/>
                </a:lnTo>
                <a:lnTo>
                  <a:pt x="5411420" y="1738437"/>
                </a:lnTo>
                <a:lnTo>
                  <a:pt x="5321869" y="1821150"/>
                </a:lnTo>
                <a:lnTo>
                  <a:pt x="5295396" y="1793356"/>
                </a:lnTo>
                <a:cubicBezTo>
                  <a:pt x="5334243" y="1757793"/>
                  <a:pt x="5373089" y="1722231"/>
                  <a:pt x="5411935" y="1686668"/>
                </a:cubicBezTo>
                <a:lnTo>
                  <a:pt x="5494169" y="1762624"/>
                </a:lnTo>
                <a:lnTo>
                  <a:pt x="5342234" y="1904214"/>
                </a:lnTo>
                <a:lnTo>
                  <a:pt x="5493127" y="2045010"/>
                </a:lnTo>
                <a:lnTo>
                  <a:pt x="5410893" y="2120965"/>
                </a:lnTo>
                <a:lnTo>
                  <a:pt x="5404369" y="2114116"/>
                </a:lnTo>
                <a:cubicBezTo>
                  <a:pt x="5404068" y="2114431"/>
                  <a:pt x="5403769" y="2114746"/>
                  <a:pt x="5403468" y="2115062"/>
                </a:cubicBezTo>
                <a:lnTo>
                  <a:pt x="5294354" y="2014277"/>
                </a:lnTo>
                <a:lnTo>
                  <a:pt x="5320825" y="1986482"/>
                </a:lnTo>
                <a:lnTo>
                  <a:pt x="5410377" y="2069197"/>
                </a:lnTo>
                <a:lnTo>
                  <a:pt x="5435108" y="2046353"/>
                </a:lnTo>
                <a:lnTo>
                  <a:pt x="5314487" y="1930796"/>
                </a:lnTo>
                <a:lnTo>
                  <a:pt x="5231417" y="2010377"/>
                </a:lnTo>
                <a:lnTo>
                  <a:pt x="5381605" y="2149940"/>
                </a:lnTo>
                <a:lnTo>
                  <a:pt x="5290054" y="2234500"/>
                </a:lnTo>
                <a:lnTo>
                  <a:pt x="5178199" y="2128611"/>
                </a:lnTo>
                <a:lnTo>
                  <a:pt x="5204671" y="2100816"/>
                </a:lnTo>
                <a:lnTo>
                  <a:pt x="5291449" y="2180967"/>
                </a:lnTo>
                <a:lnTo>
                  <a:pt x="5325496" y="2149518"/>
                </a:lnTo>
                <a:lnTo>
                  <a:pt x="5203651" y="2036976"/>
                </a:lnTo>
                <a:lnTo>
                  <a:pt x="5116167" y="2120789"/>
                </a:lnTo>
                <a:lnTo>
                  <a:pt x="5266941" y="2265233"/>
                </a:lnTo>
                <a:lnTo>
                  <a:pt x="5264676" y="2267525"/>
                </a:lnTo>
                <a:lnTo>
                  <a:pt x="5231934" y="2267525"/>
                </a:lnTo>
                <a:lnTo>
                  <a:pt x="5248305" y="2284098"/>
                </a:lnTo>
                <a:lnTo>
                  <a:pt x="5244217" y="2288237"/>
                </a:lnTo>
                <a:lnTo>
                  <a:pt x="5252392" y="2288235"/>
                </a:lnTo>
                <a:lnTo>
                  <a:pt x="5258608" y="2294529"/>
                </a:lnTo>
                <a:lnTo>
                  <a:pt x="5110901" y="2436034"/>
                </a:lnTo>
                <a:lnTo>
                  <a:pt x="5198476" y="2519933"/>
                </a:lnTo>
                <a:lnTo>
                  <a:pt x="5321274" y="2406511"/>
                </a:lnTo>
                <a:lnTo>
                  <a:pt x="5287227" y="2375063"/>
                </a:lnTo>
                <a:lnTo>
                  <a:pt x="5200449" y="2455214"/>
                </a:lnTo>
                <a:lnTo>
                  <a:pt x="5173977" y="2427420"/>
                </a:lnTo>
                <a:cubicBezTo>
                  <a:pt x="5211262" y="2392123"/>
                  <a:pt x="5248547" y="2356827"/>
                  <a:pt x="5285833" y="2321530"/>
                </a:cubicBezTo>
                <a:lnTo>
                  <a:pt x="5377382" y="2406089"/>
                </a:lnTo>
                <a:lnTo>
                  <a:pt x="5226242" y="2546533"/>
                </a:lnTo>
                <a:lnTo>
                  <a:pt x="5309221" y="2626028"/>
                </a:lnTo>
                <a:lnTo>
                  <a:pt x="5430778" y="2509576"/>
                </a:lnTo>
                <a:lnTo>
                  <a:pt x="5406154" y="2486833"/>
                </a:lnTo>
                <a:lnTo>
                  <a:pt x="5316603" y="2569546"/>
                </a:lnTo>
                <a:lnTo>
                  <a:pt x="5290131" y="2541753"/>
                </a:lnTo>
                <a:cubicBezTo>
                  <a:pt x="5328978" y="2506189"/>
                  <a:pt x="5367824" y="2470627"/>
                  <a:pt x="5406670" y="2435064"/>
                </a:cubicBezTo>
                <a:lnTo>
                  <a:pt x="5488905" y="2511019"/>
                </a:lnTo>
                <a:lnTo>
                  <a:pt x="5336967" y="2652610"/>
                </a:lnTo>
                <a:lnTo>
                  <a:pt x="5487862" y="2793406"/>
                </a:lnTo>
                <a:lnTo>
                  <a:pt x="5405627" y="2869362"/>
                </a:lnTo>
                <a:lnTo>
                  <a:pt x="5399104" y="2862512"/>
                </a:lnTo>
                <a:cubicBezTo>
                  <a:pt x="5398803" y="2862827"/>
                  <a:pt x="5398503" y="2863142"/>
                  <a:pt x="5398204" y="2863457"/>
                </a:cubicBezTo>
                <a:lnTo>
                  <a:pt x="5289088" y="2762674"/>
                </a:lnTo>
                <a:lnTo>
                  <a:pt x="5315559" y="2734878"/>
                </a:lnTo>
                <a:lnTo>
                  <a:pt x="5405111" y="2817593"/>
                </a:lnTo>
                <a:lnTo>
                  <a:pt x="5429844" y="2794749"/>
                </a:lnTo>
                <a:lnTo>
                  <a:pt x="5309221" y="2679192"/>
                </a:lnTo>
                <a:lnTo>
                  <a:pt x="5226152" y="2758774"/>
                </a:lnTo>
                <a:lnTo>
                  <a:pt x="5376339" y="2898336"/>
                </a:lnTo>
                <a:lnTo>
                  <a:pt x="5284789" y="2982897"/>
                </a:lnTo>
                <a:lnTo>
                  <a:pt x="5172934" y="2877007"/>
                </a:lnTo>
                <a:lnTo>
                  <a:pt x="5199406" y="2849212"/>
                </a:lnTo>
                <a:lnTo>
                  <a:pt x="5286183" y="2929363"/>
                </a:lnTo>
                <a:lnTo>
                  <a:pt x="5320232" y="2897915"/>
                </a:lnTo>
                <a:lnTo>
                  <a:pt x="5198386" y="2785373"/>
                </a:lnTo>
                <a:lnTo>
                  <a:pt x="5110901" y="2869184"/>
                </a:lnTo>
                <a:lnTo>
                  <a:pt x="5261675" y="3013629"/>
                </a:lnTo>
                <a:lnTo>
                  <a:pt x="5249583" y="3025870"/>
                </a:lnTo>
                <a:lnTo>
                  <a:pt x="5233422" y="3025864"/>
                </a:lnTo>
                <a:lnTo>
                  <a:pt x="5241503" y="3034050"/>
                </a:lnTo>
                <a:lnTo>
                  <a:pt x="5238951" y="3036632"/>
                </a:lnTo>
                <a:lnTo>
                  <a:pt x="5244052" y="3036632"/>
                </a:lnTo>
                <a:lnTo>
                  <a:pt x="5260088" y="3052878"/>
                </a:lnTo>
                <a:lnTo>
                  <a:pt x="5112331" y="3194333"/>
                </a:lnTo>
                <a:lnTo>
                  <a:pt x="5199876" y="3278260"/>
                </a:lnTo>
                <a:lnTo>
                  <a:pt x="5322713" y="3164881"/>
                </a:lnTo>
                <a:lnTo>
                  <a:pt x="5288677" y="3133421"/>
                </a:lnTo>
                <a:lnTo>
                  <a:pt x="5201872" y="3213543"/>
                </a:lnTo>
                <a:lnTo>
                  <a:pt x="5175410" y="3185739"/>
                </a:lnTo>
                <a:cubicBezTo>
                  <a:pt x="5212707" y="3150455"/>
                  <a:pt x="5250005" y="3115171"/>
                  <a:pt x="5287302" y="3079888"/>
                </a:cubicBezTo>
                <a:lnTo>
                  <a:pt x="5378824" y="3164479"/>
                </a:lnTo>
                <a:lnTo>
                  <a:pt x="5227633" y="3304870"/>
                </a:lnTo>
                <a:lnTo>
                  <a:pt x="5310585" y="3384393"/>
                </a:lnTo>
                <a:lnTo>
                  <a:pt x="5432182" y="3267984"/>
                </a:lnTo>
                <a:lnTo>
                  <a:pt x="5407566" y="3245233"/>
                </a:lnTo>
                <a:lnTo>
                  <a:pt x="5317986" y="3327915"/>
                </a:lnTo>
                <a:lnTo>
                  <a:pt x="5291524" y="3300112"/>
                </a:lnTo>
                <a:cubicBezTo>
                  <a:pt x="5330383" y="3264562"/>
                  <a:pt x="5369241" y="3229013"/>
                  <a:pt x="5408100" y="3193464"/>
                </a:cubicBezTo>
                <a:lnTo>
                  <a:pt x="5490308" y="3269447"/>
                </a:lnTo>
                <a:lnTo>
                  <a:pt x="5338321" y="3410984"/>
                </a:lnTo>
                <a:lnTo>
                  <a:pt x="5489165" y="3551832"/>
                </a:lnTo>
                <a:lnTo>
                  <a:pt x="5406904" y="3627759"/>
                </a:lnTo>
                <a:lnTo>
                  <a:pt x="5400383" y="3620908"/>
                </a:lnTo>
                <a:cubicBezTo>
                  <a:pt x="5400083" y="3621222"/>
                  <a:pt x="5399782" y="3621536"/>
                  <a:pt x="5399483" y="3621852"/>
                </a:cubicBezTo>
                <a:lnTo>
                  <a:pt x="5290402" y="3521031"/>
                </a:lnTo>
                <a:lnTo>
                  <a:pt x="5316885" y="3493245"/>
                </a:lnTo>
                <a:lnTo>
                  <a:pt x="5406406" y="3575990"/>
                </a:lnTo>
                <a:lnTo>
                  <a:pt x="5431146" y="3553154"/>
                </a:lnTo>
                <a:lnTo>
                  <a:pt x="5310565" y="3437557"/>
                </a:lnTo>
                <a:lnTo>
                  <a:pt x="5227467" y="3517110"/>
                </a:lnTo>
                <a:lnTo>
                  <a:pt x="5377607" y="3656723"/>
                </a:lnTo>
                <a:lnTo>
                  <a:pt x="5286025" y="3741252"/>
                </a:lnTo>
                <a:lnTo>
                  <a:pt x="5174209" y="3635324"/>
                </a:lnTo>
                <a:lnTo>
                  <a:pt x="5200690" y="3607539"/>
                </a:lnTo>
                <a:lnTo>
                  <a:pt x="5287438" y="3687720"/>
                </a:lnTo>
                <a:lnTo>
                  <a:pt x="5321498" y="3656283"/>
                </a:lnTo>
                <a:lnTo>
                  <a:pt x="5199692" y="3543700"/>
                </a:lnTo>
                <a:lnTo>
                  <a:pt x="5112178" y="3627482"/>
                </a:lnTo>
                <a:lnTo>
                  <a:pt x="5262901" y="3771977"/>
                </a:lnTo>
                <a:lnTo>
                  <a:pt x="5260636" y="3774269"/>
                </a:lnTo>
                <a:lnTo>
                  <a:pt x="5227893" y="3774258"/>
                </a:lnTo>
                <a:lnTo>
                  <a:pt x="5244258" y="3790836"/>
                </a:lnTo>
                <a:lnTo>
                  <a:pt x="5240170" y="3794972"/>
                </a:lnTo>
                <a:lnTo>
                  <a:pt x="5248345" y="3794975"/>
                </a:lnTo>
                <a:lnTo>
                  <a:pt x="5254559" y="3801271"/>
                </a:lnTo>
                <a:lnTo>
                  <a:pt x="5106801" y="3942727"/>
                </a:lnTo>
                <a:lnTo>
                  <a:pt x="5194346" y="4026654"/>
                </a:lnTo>
                <a:lnTo>
                  <a:pt x="5317185" y="3913274"/>
                </a:lnTo>
                <a:lnTo>
                  <a:pt x="5283147" y="3881815"/>
                </a:lnTo>
                <a:lnTo>
                  <a:pt x="5196343" y="3961936"/>
                </a:lnTo>
                <a:lnTo>
                  <a:pt x="5169881" y="3934132"/>
                </a:lnTo>
                <a:cubicBezTo>
                  <a:pt x="5207178" y="3898848"/>
                  <a:pt x="5244475" y="3863565"/>
                  <a:pt x="5281773" y="3828281"/>
                </a:cubicBezTo>
                <a:lnTo>
                  <a:pt x="5373294" y="3912872"/>
                </a:lnTo>
                <a:lnTo>
                  <a:pt x="5222103" y="4053264"/>
                </a:lnTo>
                <a:lnTo>
                  <a:pt x="5305055" y="4132788"/>
                </a:lnTo>
                <a:lnTo>
                  <a:pt x="5426652" y="4016377"/>
                </a:lnTo>
                <a:lnTo>
                  <a:pt x="5402036" y="3993625"/>
                </a:lnTo>
                <a:lnTo>
                  <a:pt x="5312456" y="4076309"/>
                </a:lnTo>
                <a:lnTo>
                  <a:pt x="5285994" y="4048505"/>
                </a:lnTo>
                <a:cubicBezTo>
                  <a:pt x="5324853" y="4012955"/>
                  <a:pt x="5363711" y="3977406"/>
                  <a:pt x="5402571" y="3941857"/>
                </a:cubicBezTo>
                <a:lnTo>
                  <a:pt x="5484779" y="4017841"/>
                </a:lnTo>
                <a:lnTo>
                  <a:pt x="5332792" y="4159379"/>
                </a:lnTo>
                <a:lnTo>
                  <a:pt x="5483636" y="4300226"/>
                </a:lnTo>
                <a:lnTo>
                  <a:pt x="5401375" y="4376155"/>
                </a:lnTo>
                <a:lnTo>
                  <a:pt x="5394853" y="4369302"/>
                </a:lnTo>
                <a:cubicBezTo>
                  <a:pt x="5394553" y="4369617"/>
                  <a:pt x="5394253" y="4369932"/>
                  <a:pt x="5393953" y="4370246"/>
                </a:cubicBezTo>
                <a:lnTo>
                  <a:pt x="5284873" y="4269426"/>
                </a:lnTo>
                <a:lnTo>
                  <a:pt x="5311355" y="4241640"/>
                </a:lnTo>
                <a:lnTo>
                  <a:pt x="5400877" y="4324384"/>
                </a:lnTo>
                <a:lnTo>
                  <a:pt x="5425616" y="4301550"/>
                </a:lnTo>
                <a:lnTo>
                  <a:pt x="5305035" y="4185951"/>
                </a:lnTo>
                <a:lnTo>
                  <a:pt x="5221938" y="4265504"/>
                </a:lnTo>
                <a:lnTo>
                  <a:pt x="5372077" y="4405118"/>
                </a:lnTo>
                <a:lnTo>
                  <a:pt x="5280496" y="4489647"/>
                </a:lnTo>
                <a:lnTo>
                  <a:pt x="5168679" y="4383720"/>
                </a:lnTo>
                <a:lnTo>
                  <a:pt x="5195161" y="4355933"/>
                </a:lnTo>
                <a:lnTo>
                  <a:pt x="5281909" y="4436114"/>
                </a:lnTo>
                <a:lnTo>
                  <a:pt x="5315969" y="4404678"/>
                </a:lnTo>
                <a:lnTo>
                  <a:pt x="5194162" y="4292095"/>
                </a:lnTo>
                <a:lnTo>
                  <a:pt x="5106648" y="4375877"/>
                </a:lnTo>
                <a:lnTo>
                  <a:pt x="5257372" y="4520372"/>
                </a:lnTo>
                <a:lnTo>
                  <a:pt x="5234639" y="4543367"/>
                </a:lnTo>
                <a:lnTo>
                  <a:pt x="5288487" y="4543386"/>
                </a:lnTo>
                <a:lnTo>
                  <a:pt x="5612538" y="4244287"/>
                </a:lnTo>
                <a:lnTo>
                  <a:pt x="5953015" y="4558988"/>
                </a:lnTo>
                <a:lnTo>
                  <a:pt x="5998646" y="4559004"/>
                </a:lnTo>
                <a:lnTo>
                  <a:pt x="5971981" y="4531991"/>
                </a:lnTo>
                <a:lnTo>
                  <a:pt x="6119739" y="4390535"/>
                </a:lnTo>
                <a:lnTo>
                  <a:pt x="6032194" y="4306608"/>
                </a:lnTo>
                <a:lnTo>
                  <a:pt x="5909355" y="4419987"/>
                </a:lnTo>
                <a:lnTo>
                  <a:pt x="5943391" y="4451447"/>
                </a:lnTo>
                <a:lnTo>
                  <a:pt x="6030197" y="4371325"/>
                </a:lnTo>
                <a:lnTo>
                  <a:pt x="6056659" y="4399129"/>
                </a:lnTo>
                <a:cubicBezTo>
                  <a:pt x="6019362" y="4434413"/>
                  <a:pt x="5982065" y="4469697"/>
                  <a:pt x="5944767" y="4504981"/>
                </a:cubicBezTo>
                <a:lnTo>
                  <a:pt x="5853246" y="4420389"/>
                </a:lnTo>
                <a:lnTo>
                  <a:pt x="6004437" y="4279998"/>
                </a:lnTo>
                <a:lnTo>
                  <a:pt x="5921485" y="4200473"/>
                </a:lnTo>
                <a:lnTo>
                  <a:pt x="5799888" y="4316885"/>
                </a:lnTo>
                <a:lnTo>
                  <a:pt x="5824504" y="4339636"/>
                </a:lnTo>
                <a:lnTo>
                  <a:pt x="5914083" y="4256953"/>
                </a:lnTo>
                <a:lnTo>
                  <a:pt x="5940545" y="4284756"/>
                </a:lnTo>
                <a:cubicBezTo>
                  <a:pt x="5901685" y="4320306"/>
                  <a:pt x="5862826" y="4355855"/>
                  <a:pt x="5823970" y="4391404"/>
                </a:cubicBezTo>
                <a:lnTo>
                  <a:pt x="5741763" y="4315422"/>
                </a:lnTo>
                <a:lnTo>
                  <a:pt x="5893748" y="4173882"/>
                </a:lnTo>
                <a:lnTo>
                  <a:pt x="5742905" y="4033035"/>
                </a:lnTo>
                <a:lnTo>
                  <a:pt x="5825167" y="3957107"/>
                </a:lnTo>
                <a:lnTo>
                  <a:pt x="5831686" y="3963960"/>
                </a:lnTo>
                <a:cubicBezTo>
                  <a:pt x="5831986" y="3963644"/>
                  <a:pt x="5832287" y="3963330"/>
                  <a:pt x="5832587" y="3963015"/>
                </a:cubicBezTo>
                <a:lnTo>
                  <a:pt x="5941667" y="4063836"/>
                </a:lnTo>
                <a:lnTo>
                  <a:pt x="5915184" y="4091621"/>
                </a:lnTo>
                <a:lnTo>
                  <a:pt x="5825664" y="4008877"/>
                </a:lnTo>
                <a:lnTo>
                  <a:pt x="5800924" y="4031712"/>
                </a:lnTo>
                <a:lnTo>
                  <a:pt x="5921504" y="4147310"/>
                </a:lnTo>
                <a:lnTo>
                  <a:pt x="6004601" y="4067757"/>
                </a:lnTo>
                <a:lnTo>
                  <a:pt x="5854463" y="3928143"/>
                </a:lnTo>
                <a:lnTo>
                  <a:pt x="5946043" y="3843615"/>
                </a:lnTo>
                <a:lnTo>
                  <a:pt x="6057860" y="3949543"/>
                </a:lnTo>
                <a:lnTo>
                  <a:pt x="6031379" y="3977328"/>
                </a:lnTo>
                <a:lnTo>
                  <a:pt x="5944630" y="3897147"/>
                </a:lnTo>
                <a:lnTo>
                  <a:pt x="5910570" y="3928583"/>
                </a:lnTo>
                <a:lnTo>
                  <a:pt x="6032377" y="4041167"/>
                </a:lnTo>
                <a:lnTo>
                  <a:pt x="6119892" y="3957386"/>
                </a:lnTo>
                <a:lnTo>
                  <a:pt x="5969169" y="3812889"/>
                </a:lnTo>
                <a:lnTo>
                  <a:pt x="5971433" y="3810598"/>
                </a:lnTo>
                <a:lnTo>
                  <a:pt x="6004175" y="3810609"/>
                </a:lnTo>
                <a:lnTo>
                  <a:pt x="5987810" y="3794031"/>
                </a:lnTo>
                <a:lnTo>
                  <a:pt x="5991900" y="3789894"/>
                </a:lnTo>
                <a:lnTo>
                  <a:pt x="5983725" y="3789891"/>
                </a:lnTo>
                <a:lnTo>
                  <a:pt x="5977510" y="3783596"/>
                </a:lnTo>
                <a:lnTo>
                  <a:pt x="6125269" y="3642140"/>
                </a:lnTo>
                <a:lnTo>
                  <a:pt x="6037723" y="3558212"/>
                </a:lnTo>
                <a:lnTo>
                  <a:pt x="5914884" y="3671593"/>
                </a:lnTo>
                <a:lnTo>
                  <a:pt x="5948920" y="3703052"/>
                </a:lnTo>
                <a:lnTo>
                  <a:pt x="6035727" y="3622931"/>
                </a:lnTo>
                <a:lnTo>
                  <a:pt x="6062188" y="3650734"/>
                </a:lnTo>
                <a:cubicBezTo>
                  <a:pt x="6024891" y="3686018"/>
                  <a:pt x="5987594" y="3721302"/>
                  <a:pt x="5950296" y="3756586"/>
                </a:cubicBezTo>
                <a:lnTo>
                  <a:pt x="5858775" y="3671994"/>
                </a:lnTo>
                <a:lnTo>
                  <a:pt x="6009966" y="3531603"/>
                </a:lnTo>
                <a:lnTo>
                  <a:pt x="5927013" y="3452079"/>
                </a:lnTo>
                <a:lnTo>
                  <a:pt x="5805418" y="3568490"/>
                </a:lnTo>
                <a:lnTo>
                  <a:pt x="5830033" y="3591241"/>
                </a:lnTo>
                <a:lnTo>
                  <a:pt x="5919612" y="3508558"/>
                </a:lnTo>
                <a:lnTo>
                  <a:pt x="5946075" y="3536362"/>
                </a:lnTo>
                <a:cubicBezTo>
                  <a:pt x="5907216" y="3571912"/>
                  <a:pt x="5868357" y="3607460"/>
                  <a:pt x="5829499" y="3643010"/>
                </a:cubicBezTo>
                <a:lnTo>
                  <a:pt x="5747291" y="3567027"/>
                </a:lnTo>
                <a:lnTo>
                  <a:pt x="5899276" y="3425488"/>
                </a:lnTo>
                <a:lnTo>
                  <a:pt x="5748434" y="3284642"/>
                </a:lnTo>
                <a:lnTo>
                  <a:pt x="5830695" y="3208715"/>
                </a:lnTo>
                <a:lnTo>
                  <a:pt x="5837216" y="3215568"/>
                </a:lnTo>
                <a:cubicBezTo>
                  <a:pt x="5837515" y="3215253"/>
                  <a:pt x="5837815" y="3214938"/>
                  <a:pt x="5838115" y="3214623"/>
                </a:cubicBezTo>
                <a:lnTo>
                  <a:pt x="5947196" y="3315443"/>
                </a:lnTo>
                <a:lnTo>
                  <a:pt x="5920713" y="3343228"/>
                </a:lnTo>
                <a:lnTo>
                  <a:pt x="5831192" y="3260484"/>
                </a:lnTo>
                <a:lnTo>
                  <a:pt x="5806454" y="3283319"/>
                </a:lnTo>
                <a:lnTo>
                  <a:pt x="5927033" y="3398916"/>
                </a:lnTo>
                <a:lnTo>
                  <a:pt x="6010130" y="3319363"/>
                </a:lnTo>
                <a:lnTo>
                  <a:pt x="5859991" y="3179751"/>
                </a:lnTo>
                <a:lnTo>
                  <a:pt x="5951572" y="3095222"/>
                </a:lnTo>
                <a:lnTo>
                  <a:pt x="6063391" y="3201149"/>
                </a:lnTo>
                <a:lnTo>
                  <a:pt x="6036908" y="3228935"/>
                </a:lnTo>
                <a:lnTo>
                  <a:pt x="5950160" y="3148754"/>
                </a:lnTo>
                <a:lnTo>
                  <a:pt x="5916101" y="3180191"/>
                </a:lnTo>
                <a:lnTo>
                  <a:pt x="6037906" y="3292774"/>
                </a:lnTo>
                <a:lnTo>
                  <a:pt x="6125421" y="3208993"/>
                </a:lnTo>
                <a:lnTo>
                  <a:pt x="5974698" y="3064496"/>
                </a:lnTo>
                <a:lnTo>
                  <a:pt x="5987045" y="3052006"/>
                </a:lnTo>
                <a:lnTo>
                  <a:pt x="6002963" y="3052007"/>
                </a:lnTo>
                <a:lnTo>
                  <a:pt x="5995007" y="3043952"/>
                </a:lnTo>
                <a:lnTo>
                  <a:pt x="5997429" y="3041502"/>
                </a:lnTo>
                <a:lnTo>
                  <a:pt x="5992584" y="3041499"/>
                </a:lnTo>
                <a:lnTo>
                  <a:pt x="5976287" y="3025003"/>
                </a:lnTo>
                <a:lnTo>
                  <a:pt x="6123995" y="2883497"/>
                </a:lnTo>
                <a:lnTo>
                  <a:pt x="6036421" y="2799599"/>
                </a:lnTo>
                <a:lnTo>
                  <a:pt x="5913622" y="2913020"/>
                </a:lnTo>
                <a:lnTo>
                  <a:pt x="5947670" y="2944468"/>
                </a:lnTo>
                <a:lnTo>
                  <a:pt x="6034447" y="2864318"/>
                </a:lnTo>
                <a:lnTo>
                  <a:pt x="6060918" y="2892113"/>
                </a:lnTo>
                <a:cubicBezTo>
                  <a:pt x="6023634" y="2927408"/>
                  <a:pt x="5986349" y="2962705"/>
                  <a:pt x="5949063" y="2998002"/>
                </a:cubicBezTo>
                <a:lnTo>
                  <a:pt x="5857513" y="2913441"/>
                </a:lnTo>
                <a:lnTo>
                  <a:pt x="6008655" y="2772998"/>
                </a:lnTo>
                <a:lnTo>
                  <a:pt x="5925676" y="2693503"/>
                </a:lnTo>
                <a:lnTo>
                  <a:pt x="5804121" y="2809955"/>
                </a:lnTo>
                <a:lnTo>
                  <a:pt x="5828741" y="2832699"/>
                </a:lnTo>
                <a:lnTo>
                  <a:pt x="5918293" y="2749984"/>
                </a:lnTo>
                <a:lnTo>
                  <a:pt x="5944765" y="2777779"/>
                </a:lnTo>
                <a:cubicBezTo>
                  <a:pt x="5905917" y="2813341"/>
                  <a:pt x="5867073" y="2848905"/>
                  <a:pt x="5828226" y="2884468"/>
                </a:cubicBezTo>
                <a:lnTo>
                  <a:pt x="5745994" y="2808513"/>
                </a:lnTo>
                <a:lnTo>
                  <a:pt x="5897928" y="2666922"/>
                </a:lnTo>
                <a:lnTo>
                  <a:pt x="5747036" y="2526126"/>
                </a:lnTo>
                <a:lnTo>
                  <a:pt x="5829269" y="2450170"/>
                </a:lnTo>
                <a:lnTo>
                  <a:pt x="5835792" y="2457020"/>
                </a:lnTo>
                <a:cubicBezTo>
                  <a:pt x="5836093" y="2456705"/>
                  <a:pt x="5836393" y="2456390"/>
                  <a:pt x="5836693" y="2456074"/>
                </a:cubicBezTo>
                <a:lnTo>
                  <a:pt x="5945808" y="2556858"/>
                </a:lnTo>
                <a:lnTo>
                  <a:pt x="5919336" y="2584654"/>
                </a:lnTo>
                <a:lnTo>
                  <a:pt x="5829785" y="2501939"/>
                </a:lnTo>
                <a:lnTo>
                  <a:pt x="5805053" y="2524782"/>
                </a:lnTo>
                <a:lnTo>
                  <a:pt x="5925675" y="2640340"/>
                </a:lnTo>
                <a:lnTo>
                  <a:pt x="6008745" y="2560758"/>
                </a:lnTo>
                <a:lnTo>
                  <a:pt x="5858556" y="2421196"/>
                </a:lnTo>
                <a:lnTo>
                  <a:pt x="5950107" y="2336636"/>
                </a:lnTo>
                <a:lnTo>
                  <a:pt x="6061963" y="2442525"/>
                </a:lnTo>
                <a:lnTo>
                  <a:pt x="6035490" y="2470319"/>
                </a:lnTo>
                <a:lnTo>
                  <a:pt x="5948712" y="2390169"/>
                </a:lnTo>
                <a:lnTo>
                  <a:pt x="5914665" y="2421617"/>
                </a:lnTo>
                <a:lnTo>
                  <a:pt x="6036510" y="2534158"/>
                </a:lnTo>
                <a:lnTo>
                  <a:pt x="6123995" y="2450347"/>
                </a:lnTo>
                <a:lnTo>
                  <a:pt x="5973221" y="2305903"/>
                </a:lnTo>
                <a:lnTo>
                  <a:pt x="5975484" y="2303610"/>
                </a:lnTo>
                <a:lnTo>
                  <a:pt x="6008228" y="2303610"/>
                </a:lnTo>
                <a:lnTo>
                  <a:pt x="5991856" y="2287038"/>
                </a:lnTo>
                <a:lnTo>
                  <a:pt x="5995945" y="2282899"/>
                </a:lnTo>
                <a:lnTo>
                  <a:pt x="5987769" y="2282899"/>
                </a:lnTo>
                <a:lnTo>
                  <a:pt x="5981552" y="2276607"/>
                </a:lnTo>
                <a:lnTo>
                  <a:pt x="6129260" y="2135100"/>
                </a:lnTo>
                <a:lnTo>
                  <a:pt x="6041686" y="2051203"/>
                </a:lnTo>
                <a:lnTo>
                  <a:pt x="5918886" y="2164625"/>
                </a:lnTo>
                <a:lnTo>
                  <a:pt x="5952935" y="2196072"/>
                </a:lnTo>
                <a:lnTo>
                  <a:pt x="6039711" y="2115922"/>
                </a:lnTo>
                <a:lnTo>
                  <a:pt x="6066184" y="2143716"/>
                </a:lnTo>
                <a:cubicBezTo>
                  <a:pt x="6028899" y="2179013"/>
                  <a:pt x="5991614" y="2214309"/>
                  <a:pt x="5954329" y="2249606"/>
                </a:cubicBezTo>
                <a:lnTo>
                  <a:pt x="5862777" y="2165045"/>
                </a:lnTo>
                <a:lnTo>
                  <a:pt x="6013920" y="2024603"/>
                </a:lnTo>
                <a:lnTo>
                  <a:pt x="5930940" y="1945107"/>
                </a:lnTo>
                <a:lnTo>
                  <a:pt x="5809386" y="2061560"/>
                </a:lnTo>
                <a:lnTo>
                  <a:pt x="5834006" y="2084302"/>
                </a:lnTo>
                <a:lnTo>
                  <a:pt x="5923558" y="2001589"/>
                </a:lnTo>
                <a:lnTo>
                  <a:pt x="5950030" y="2029383"/>
                </a:lnTo>
                <a:cubicBezTo>
                  <a:pt x="5911183" y="2064946"/>
                  <a:pt x="5872337" y="2100508"/>
                  <a:pt x="5833491" y="2136071"/>
                </a:cubicBezTo>
                <a:lnTo>
                  <a:pt x="5751258" y="2060116"/>
                </a:lnTo>
                <a:lnTo>
                  <a:pt x="5903193" y="1918526"/>
                </a:lnTo>
                <a:lnTo>
                  <a:pt x="5752301" y="1777729"/>
                </a:lnTo>
                <a:lnTo>
                  <a:pt x="5834534" y="1701774"/>
                </a:lnTo>
                <a:lnTo>
                  <a:pt x="5841058" y="1708623"/>
                </a:lnTo>
                <a:cubicBezTo>
                  <a:pt x="5841359" y="1708309"/>
                  <a:pt x="5841657" y="1707994"/>
                  <a:pt x="5841957" y="1707679"/>
                </a:cubicBezTo>
                <a:lnTo>
                  <a:pt x="5951073" y="1808462"/>
                </a:lnTo>
                <a:lnTo>
                  <a:pt x="5924601" y="1836257"/>
                </a:lnTo>
                <a:lnTo>
                  <a:pt x="5835050" y="1753543"/>
                </a:lnTo>
                <a:lnTo>
                  <a:pt x="5810321" y="1776387"/>
                </a:lnTo>
                <a:lnTo>
                  <a:pt x="5930940" y="1891944"/>
                </a:lnTo>
                <a:lnTo>
                  <a:pt x="6014010" y="1812362"/>
                </a:lnTo>
                <a:lnTo>
                  <a:pt x="5863821" y="1672800"/>
                </a:lnTo>
                <a:lnTo>
                  <a:pt x="5955372" y="1588239"/>
                </a:lnTo>
                <a:lnTo>
                  <a:pt x="6067227" y="1694129"/>
                </a:lnTo>
                <a:lnTo>
                  <a:pt x="6040754" y="1721924"/>
                </a:lnTo>
                <a:lnTo>
                  <a:pt x="5953978" y="1641773"/>
                </a:lnTo>
                <a:lnTo>
                  <a:pt x="5919930" y="1673220"/>
                </a:lnTo>
                <a:lnTo>
                  <a:pt x="6041775" y="1785762"/>
                </a:lnTo>
                <a:lnTo>
                  <a:pt x="6129260" y="1701951"/>
                </a:lnTo>
                <a:lnTo>
                  <a:pt x="5978486" y="1557507"/>
                </a:lnTo>
                <a:lnTo>
                  <a:pt x="6001210" y="1534503"/>
                </a:lnTo>
                <a:lnTo>
                  <a:pt x="5947362" y="1534503"/>
                </a:lnTo>
                <a:lnTo>
                  <a:pt x="5623420" y="1833713"/>
                </a:lnTo>
                <a:lnTo>
                  <a:pt x="5282829" y="1519129"/>
                </a:lnTo>
                <a:close/>
                <a:moveTo>
                  <a:pt x="5049803" y="1519129"/>
                </a:moveTo>
                <a:lnTo>
                  <a:pt x="5087732" y="1556480"/>
                </a:lnTo>
                <a:lnTo>
                  <a:pt x="5125660" y="1519128"/>
                </a:lnTo>
                <a:close/>
                <a:moveTo>
                  <a:pt x="4898223" y="1519129"/>
                </a:moveTo>
                <a:lnTo>
                  <a:pt x="4528912" y="1860241"/>
                </a:lnTo>
                <a:lnTo>
                  <a:pt x="4528911" y="1862687"/>
                </a:lnTo>
                <a:lnTo>
                  <a:pt x="4169877" y="1531068"/>
                </a:lnTo>
                <a:lnTo>
                  <a:pt x="4120125" y="1531068"/>
                </a:lnTo>
                <a:lnTo>
                  <a:pt x="4145318" y="1556570"/>
                </a:lnTo>
                <a:lnTo>
                  <a:pt x="3997152" y="1698514"/>
                </a:lnTo>
                <a:lnTo>
                  <a:pt x="4084286" y="1781991"/>
                </a:lnTo>
                <a:lnTo>
                  <a:pt x="4205653" y="1669892"/>
                </a:lnTo>
                <a:lnTo>
                  <a:pt x="4171605" y="1638444"/>
                </a:lnTo>
                <a:cubicBezTo>
                  <a:pt x="4142679" y="1665161"/>
                  <a:pt x="4113753" y="1691877"/>
                  <a:pt x="4084827" y="1718595"/>
                </a:cubicBezTo>
                <a:lnTo>
                  <a:pt x="4058355" y="1690801"/>
                </a:lnTo>
                <a:cubicBezTo>
                  <a:pt x="4095640" y="1655504"/>
                  <a:pt x="4132925" y="1620207"/>
                  <a:pt x="4170210" y="1584911"/>
                </a:cubicBezTo>
                <a:lnTo>
                  <a:pt x="4261761" y="1669471"/>
                </a:lnTo>
                <a:cubicBezTo>
                  <a:pt x="4211858" y="1715844"/>
                  <a:pt x="4161955" y="1762217"/>
                  <a:pt x="4112053" y="1808590"/>
                </a:cubicBezTo>
                <a:lnTo>
                  <a:pt x="4195473" y="1888507"/>
                </a:lnTo>
                <a:lnTo>
                  <a:pt x="4315630" y="1773396"/>
                </a:lnTo>
                <a:lnTo>
                  <a:pt x="4290532" y="1750214"/>
                </a:lnTo>
                <a:lnTo>
                  <a:pt x="4200981" y="1832928"/>
                </a:lnTo>
                <a:lnTo>
                  <a:pt x="4174509" y="1805134"/>
                </a:lnTo>
                <a:cubicBezTo>
                  <a:pt x="4213355" y="1769571"/>
                  <a:pt x="4252202" y="1734008"/>
                  <a:pt x="4291049" y="1698446"/>
                </a:cubicBezTo>
                <a:lnTo>
                  <a:pt x="4373282" y="1774401"/>
                </a:lnTo>
                <a:cubicBezTo>
                  <a:pt x="4323262" y="1821297"/>
                  <a:pt x="4273241" y="1868193"/>
                  <a:pt x="4223220" y="1915090"/>
                </a:cubicBezTo>
                <a:lnTo>
                  <a:pt x="4372240" y="2056573"/>
                </a:lnTo>
                <a:lnTo>
                  <a:pt x="4290005" y="2132527"/>
                </a:lnTo>
                <a:lnTo>
                  <a:pt x="4173466" y="2025839"/>
                </a:lnTo>
                <a:lnTo>
                  <a:pt x="4199938" y="1998046"/>
                </a:lnTo>
                <a:lnTo>
                  <a:pt x="4289490" y="2080759"/>
                </a:lnTo>
                <a:lnTo>
                  <a:pt x="4315540" y="2056697"/>
                </a:lnTo>
                <a:lnTo>
                  <a:pt x="4195473" y="1941671"/>
                </a:lnTo>
                <a:lnTo>
                  <a:pt x="4111118" y="2022484"/>
                </a:lnTo>
                <a:lnTo>
                  <a:pt x="4260718" y="2161503"/>
                </a:lnTo>
                <a:lnTo>
                  <a:pt x="4169167" y="2246063"/>
                </a:lnTo>
                <a:lnTo>
                  <a:pt x="4057312" y="2140173"/>
                </a:lnTo>
                <a:lnTo>
                  <a:pt x="4083783" y="2112379"/>
                </a:lnTo>
                <a:lnTo>
                  <a:pt x="4170561" y="2192529"/>
                </a:lnTo>
                <a:lnTo>
                  <a:pt x="4204610" y="2161082"/>
                </a:lnTo>
                <a:lnTo>
                  <a:pt x="4083353" y="2049084"/>
                </a:lnTo>
                <a:lnTo>
                  <a:pt x="3997152" y="2131665"/>
                </a:lnTo>
                <a:lnTo>
                  <a:pt x="4142252" y="2270672"/>
                </a:lnTo>
                <a:lnTo>
                  <a:pt x="4133566" y="2279463"/>
                </a:lnTo>
                <a:lnTo>
                  <a:pt x="4114861" y="2279464"/>
                </a:lnTo>
                <a:lnTo>
                  <a:pt x="4124214" y="2288931"/>
                </a:lnTo>
                <a:lnTo>
                  <a:pt x="4115269" y="2297986"/>
                </a:lnTo>
                <a:lnTo>
                  <a:pt x="4103557" y="2286765"/>
                </a:lnTo>
                <a:lnTo>
                  <a:pt x="4111179" y="2279464"/>
                </a:lnTo>
                <a:lnTo>
                  <a:pt x="4095935" y="2279463"/>
                </a:lnTo>
                <a:lnTo>
                  <a:pt x="3969405" y="2158246"/>
                </a:lnTo>
                <a:lnTo>
                  <a:pt x="3842875" y="2279465"/>
                </a:lnTo>
                <a:lnTo>
                  <a:pt x="3817100" y="2279463"/>
                </a:lnTo>
                <a:lnTo>
                  <a:pt x="3829988" y="2291810"/>
                </a:lnTo>
                <a:lnTo>
                  <a:pt x="3821256" y="2300175"/>
                </a:lnTo>
                <a:lnTo>
                  <a:pt x="3838720" y="2300174"/>
                </a:lnTo>
                <a:lnTo>
                  <a:pt x="3964140" y="2420329"/>
                </a:lnTo>
                <a:lnTo>
                  <a:pt x="4089560" y="2300175"/>
                </a:lnTo>
                <a:lnTo>
                  <a:pt x="4135319" y="2300175"/>
                </a:lnTo>
                <a:lnTo>
                  <a:pt x="4140053" y="2304965"/>
                </a:lnTo>
                <a:lnTo>
                  <a:pt x="3991887" y="2446910"/>
                </a:lnTo>
                <a:lnTo>
                  <a:pt x="4079022" y="2530386"/>
                </a:lnTo>
                <a:lnTo>
                  <a:pt x="4200388" y="2418287"/>
                </a:lnTo>
                <a:lnTo>
                  <a:pt x="4166339" y="2386840"/>
                </a:lnTo>
                <a:cubicBezTo>
                  <a:pt x="4137413" y="2413557"/>
                  <a:pt x="4108488" y="2440273"/>
                  <a:pt x="4079563" y="2466991"/>
                </a:cubicBezTo>
                <a:lnTo>
                  <a:pt x="4053090" y="2439196"/>
                </a:lnTo>
                <a:cubicBezTo>
                  <a:pt x="4090375" y="2403900"/>
                  <a:pt x="4127659" y="2368603"/>
                  <a:pt x="4164944" y="2333307"/>
                </a:cubicBezTo>
                <a:lnTo>
                  <a:pt x="4256495" y="2417867"/>
                </a:lnTo>
                <a:cubicBezTo>
                  <a:pt x="4206593" y="2464240"/>
                  <a:pt x="4156690" y="2510613"/>
                  <a:pt x="4106787" y="2556986"/>
                </a:cubicBezTo>
                <a:lnTo>
                  <a:pt x="4190207" y="2636904"/>
                </a:lnTo>
                <a:lnTo>
                  <a:pt x="4310365" y="2521792"/>
                </a:lnTo>
                <a:lnTo>
                  <a:pt x="4285268" y="2498610"/>
                </a:lnTo>
                <a:lnTo>
                  <a:pt x="4195717" y="2581324"/>
                </a:lnTo>
                <a:lnTo>
                  <a:pt x="4169244" y="2553530"/>
                </a:lnTo>
                <a:cubicBezTo>
                  <a:pt x="4208091" y="2517967"/>
                  <a:pt x="4246937" y="2482404"/>
                  <a:pt x="4285783" y="2446842"/>
                </a:cubicBezTo>
                <a:lnTo>
                  <a:pt x="4368018" y="2522798"/>
                </a:lnTo>
                <a:cubicBezTo>
                  <a:pt x="4317997" y="2569693"/>
                  <a:pt x="4267976" y="2616589"/>
                  <a:pt x="4217954" y="2663486"/>
                </a:cubicBezTo>
                <a:lnTo>
                  <a:pt x="4366975" y="2804968"/>
                </a:lnTo>
                <a:lnTo>
                  <a:pt x="4284740" y="2880924"/>
                </a:lnTo>
                <a:lnTo>
                  <a:pt x="4168201" y="2774236"/>
                </a:lnTo>
                <a:lnTo>
                  <a:pt x="4194673" y="2746441"/>
                </a:lnTo>
                <a:lnTo>
                  <a:pt x="4284225" y="2829155"/>
                </a:lnTo>
                <a:lnTo>
                  <a:pt x="4310275" y="2805094"/>
                </a:lnTo>
                <a:lnTo>
                  <a:pt x="4190207" y="2690067"/>
                </a:lnTo>
                <a:lnTo>
                  <a:pt x="4105853" y="2770880"/>
                </a:lnTo>
                <a:lnTo>
                  <a:pt x="4255453" y="2909898"/>
                </a:lnTo>
                <a:lnTo>
                  <a:pt x="4163902" y="2994458"/>
                </a:lnTo>
                <a:lnTo>
                  <a:pt x="4052047" y="2888570"/>
                </a:lnTo>
                <a:lnTo>
                  <a:pt x="4078519" y="2860775"/>
                </a:lnTo>
                <a:lnTo>
                  <a:pt x="4165296" y="2940925"/>
                </a:lnTo>
                <a:lnTo>
                  <a:pt x="4199345" y="2909478"/>
                </a:lnTo>
                <a:lnTo>
                  <a:pt x="4078087" y="2797480"/>
                </a:lnTo>
                <a:lnTo>
                  <a:pt x="3991886" y="2880061"/>
                </a:lnTo>
                <a:lnTo>
                  <a:pt x="4136986" y="3019067"/>
                </a:lnTo>
                <a:lnTo>
                  <a:pt x="4118854" y="3037422"/>
                </a:lnTo>
                <a:lnTo>
                  <a:pt x="4116346" y="3037422"/>
                </a:lnTo>
                <a:lnTo>
                  <a:pt x="4117600" y="3038692"/>
                </a:lnTo>
                <a:lnTo>
                  <a:pt x="4110004" y="3046382"/>
                </a:lnTo>
                <a:lnTo>
                  <a:pt x="4106655" y="3043173"/>
                </a:lnTo>
                <a:lnTo>
                  <a:pt x="4112663" y="3037420"/>
                </a:lnTo>
                <a:lnTo>
                  <a:pt x="4100645" y="3037416"/>
                </a:lnTo>
                <a:lnTo>
                  <a:pt x="3964140" y="2906642"/>
                </a:lnTo>
                <a:lnTo>
                  <a:pt x="3827731" y="3037323"/>
                </a:lnTo>
                <a:lnTo>
                  <a:pt x="3818585" y="3037320"/>
                </a:lnTo>
                <a:lnTo>
                  <a:pt x="3823159" y="3041704"/>
                </a:lnTo>
                <a:lnTo>
                  <a:pt x="3815990" y="3048571"/>
                </a:lnTo>
                <a:lnTo>
                  <a:pt x="3830321" y="3048571"/>
                </a:lnTo>
                <a:lnTo>
                  <a:pt x="3965575" y="3178235"/>
                </a:lnTo>
                <a:lnTo>
                  <a:pt x="4101016" y="3048571"/>
                </a:lnTo>
                <a:lnTo>
                  <a:pt x="4127351" y="3048572"/>
                </a:lnTo>
                <a:lnTo>
                  <a:pt x="4141528" y="3062933"/>
                </a:lnTo>
                <a:lnTo>
                  <a:pt x="3993313" y="3204826"/>
                </a:lnTo>
                <a:lnTo>
                  <a:pt x="4080417" y="3288332"/>
                </a:lnTo>
                <a:lnTo>
                  <a:pt x="4201824" y="3176275"/>
                </a:lnTo>
                <a:lnTo>
                  <a:pt x="4167787" y="3144815"/>
                </a:lnTo>
                <a:cubicBezTo>
                  <a:pt x="4138851" y="3171522"/>
                  <a:pt x="4109916" y="3198229"/>
                  <a:pt x="4080981" y="3224936"/>
                </a:cubicBezTo>
                <a:lnTo>
                  <a:pt x="4054519" y="3197133"/>
                </a:lnTo>
                <a:cubicBezTo>
                  <a:pt x="4091816" y="3161849"/>
                  <a:pt x="4129113" y="3126566"/>
                  <a:pt x="4166411" y="3091282"/>
                </a:cubicBezTo>
                <a:lnTo>
                  <a:pt x="4257931" y="3175873"/>
                </a:lnTo>
                <a:cubicBezTo>
                  <a:pt x="4208013" y="3222230"/>
                  <a:pt x="4158093" y="3268585"/>
                  <a:pt x="4108174" y="3314941"/>
                </a:cubicBezTo>
                <a:lnTo>
                  <a:pt x="4191566" y="3394886"/>
                </a:lnTo>
                <a:lnTo>
                  <a:pt x="4311764" y="3279816"/>
                </a:lnTo>
                <a:lnTo>
                  <a:pt x="4286675" y="3256626"/>
                </a:lnTo>
                <a:lnTo>
                  <a:pt x="4197094" y="3339309"/>
                </a:lnTo>
                <a:lnTo>
                  <a:pt x="4170633" y="3311505"/>
                </a:lnTo>
                <a:cubicBezTo>
                  <a:pt x="4209491" y="3275956"/>
                  <a:pt x="4248350" y="3240407"/>
                  <a:pt x="4287210" y="3204859"/>
                </a:cubicBezTo>
                <a:lnTo>
                  <a:pt x="4369416" y="3280840"/>
                </a:lnTo>
                <a:cubicBezTo>
                  <a:pt x="4319379" y="3327720"/>
                  <a:pt x="4269341" y="3374598"/>
                  <a:pt x="4219304" y="3421477"/>
                </a:cubicBezTo>
                <a:lnTo>
                  <a:pt x="4368273" y="3563011"/>
                </a:lnTo>
                <a:lnTo>
                  <a:pt x="4286012" y="3638939"/>
                </a:lnTo>
                <a:lnTo>
                  <a:pt x="4169510" y="3532211"/>
                </a:lnTo>
                <a:lnTo>
                  <a:pt x="4195992" y="3504425"/>
                </a:lnTo>
                <a:lnTo>
                  <a:pt x="4285515" y="3587170"/>
                </a:lnTo>
                <a:lnTo>
                  <a:pt x="4311574" y="3563116"/>
                </a:lnTo>
                <a:lnTo>
                  <a:pt x="4191547" y="3448049"/>
                </a:lnTo>
                <a:lnTo>
                  <a:pt x="4107165" y="3528833"/>
                </a:lnTo>
                <a:lnTo>
                  <a:pt x="4256715" y="3667903"/>
                </a:lnTo>
                <a:lnTo>
                  <a:pt x="4165134" y="3752431"/>
                </a:lnTo>
                <a:lnTo>
                  <a:pt x="4053317" y="3646504"/>
                </a:lnTo>
                <a:lnTo>
                  <a:pt x="4079798" y="3618718"/>
                </a:lnTo>
                <a:lnTo>
                  <a:pt x="4166547" y="3698899"/>
                </a:lnTo>
                <a:lnTo>
                  <a:pt x="4200606" y="3667462"/>
                </a:lnTo>
                <a:lnTo>
                  <a:pt x="4079390" y="3555423"/>
                </a:lnTo>
                <a:lnTo>
                  <a:pt x="3993160" y="3637975"/>
                </a:lnTo>
                <a:lnTo>
                  <a:pt x="4138210" y="3777031"/>
                </a:lnTo>
                <a:lnTo>
                  <a:pt x="4129521" y="3785821"/>
                </a:lnTo>
                <a:lnTo>
                  <a:pt x="4110816" y="3785814"/>
                </a:lnTo>
                <a:lnTo>
                  <a:pt x="4120165" y="3795286"/>
                </a:lnTo>
                <a:lnTo>
                  <a:pt x="4111218" y="3804336"/>
                </a:lnTo>
                <a:lnTo>
                  <a:pt x="4099510" y="3793112"/>
                </a:lnTo>
                <a:lnTo>
                  <a:pt x="4107134" y="3785814"/>
                </a:lnTo>
                <a:lnTo>
                  <a:pt x="4091891" y="3785808"/>
                </a:lnTo>
                <a:lnTo>
                  <a:pt x="3965404" y="3664547"/>
                </a:lnTo>
                <a:lnTo>
                  <a:pt x="3838830" y="3785722"/>
                </a:lnTo>
                <a:lnTo>
                  <a:pt x="3813056" y="3785712"/>
                </a:lnTo>
                <a:lnTo>
                  <a:pt x="3825938" y="3798063"/>
                </a:lnTo>
                <a:lnTo>
                  <a:pt x="3817204" y="3806425"/>
                </a:lnTo>
                <a:lnTo>
                  <a:pt x="3834667" y="3806430"/>
                </a:lnTo>
                <a:lnTo>
                  <a:pt x="3960045" y="3926628"/>
                </a:lnTo>
                <a:lnTo>
                  <a:pt x="4085508" y="3806516"/>
                </a:lnTo>
                <a:lnTo>
                  <a:pt x="4131267" y="3806532"/>
                </a:lnTo>
                <a:lnTo>
                  <a:pt x="4135999" y="3811326"/>
                </a:lnTo>
                <a:lnTo>
                  <a:pt x="3987783" y="3953219"/>
                </a:lnTo>
                <a:lnTo>
                  <a:pt x="4074888" y="4036725"/>
                </a:lnTo>
                <a:lnTo>
                  <a:pt x="4196294" y="3924668"/>
                </a:lnTo>
                <a:lnTo>
                  <a:pt x="4162256" y="3893208"/>
                </a:lnTo>
                <a:cubicBezTo>
                  <a:pt x="4133322" y="3919916"/>
                  <a:pt x="4104386" y="3946622"/>
                  <a:pt x="4075451" y="3973330"/>
                </a:cubicBezTo>
                <a:lnTo>
                  <a:pt x="4048990" y="3945527"/>
                </a:lnTo>
                <a:cubicBezTo>
                  <a:pt x="4086287" y="3910242"/>
                  <a:pt x="4123583" y="3874959"/>
                  <a:pt x="4160881" y="3839675"/>
                </a:cubicBezTo>
                <a:lnTo>
                  <a:pt x="4252402" y="3924266"/>
                </a:lnTo>
                <a:cubicBezTo>
                  <a:pt x="4202484" y="3970623"/>
                  <a:pt x="4152564" y="4016978"/>
                  <a:pt x="4102645" y="4063335"/>
                </a:cubicBezTo>
                <a:lnTo>
                  <a:pt x="4186037" y="4143280"/>
                </a:lnTo>
                <a:lnTo>
                  <a:pt x="4306235" y="4028210"/>
                </a:lnTo>
                <a:lnTo>
                  <a:pt x="4281146" y="4005020"/>
                </a:lnTo>
                <a:lnTo>
                  <a:pt x="4191565" y="4087702"/>
                </a:lnTo>
                <a:lnTo>
                  <a:pt x="4165103" y="4059899"/>
                </a:lnTo>
                <a:cubicBezTo>
                  <a:pt x="4203962" y="4024349"/>
                  <a:pt x="4242821" y="3988800"/>
                  <a:pt x="4281680" y="3953251"/>
                </a:cubicBezTo>
                <a:lnTo>
                  <a:pt x="4363887" y="4029234"/>
                </a:lnTo>
                <a:cubicBezTo>
                  <a:pt x="4313850" y="4076114"/>
                  <a:pt x="4263812" y="4122993"/>
                  <a:pt x="4213774" y="4169872"/>
                </a:cubicBezTo>
                <a:lnTo>
                  <a:pt x="4362744" y="4311406"/>
                </a:lnTo>
                <a:lnTo>
                  <a:pt x="4280483" y="4387333"/>
                </a:lnTo>
                <a:lnTo>
                  <a:pt x="4163981" y="4280606"/>
                </a:lnTo>
                <a:lnTo>
                  <a:pt x="4190463" y="4252820"/>
                </a:lnTo>
                <a:lnTo>
                  <a:pt x="4279986" y="4335564"/>
                </a:lnTo>
                <a:lnTo>
                  <a:pt x="4306045" y="4311511"/>
                </a:lnTo>
                <a:lnTo>
                  <a:pt x="4186018" y="4196443"/>
                </a:lnTo>
                <a:lnTo>
                  <a:pt x="4101635" y="4277227"/>
                </a:lnTo>
                <a:lnTo>
                  <a:pt x="4251185" y="4416298"/>
                </a:lnTo>
                <a:lnTo>
                  <a:pt x="4159605" y="4500826"/>
                </a:lnTo>
                <a:lnTo>
                  <a:pt x="4047788" y="4394899"/>
                </a:lnTo>
                <a:lnTo>
                  <a:pt x="4074269" y="4367113"/>
                </a:lnTo>
                <a:lnTo>
                  <a:pt x="4161018" y="4447293"/>
                </a:lnTo>
                <a:lnTo>
                  <a:pt x="4195077" y="4415857"/>
                </a:lnTo>
                <a:lnTo>
                  <a:pt x="4073859" y="4303818"/>
                </a:lnTo>
                <a:lnTo>
                  <a:pt x="3987631" y="4386369"/>
                </a:lnTo>
                <a:lnTo>
                  <a:pt x="4132681" y="4525426"/>
                </a:lnTo>
                <a:lnTo>
                  <a:pt x="4105689" y="4552730"/>
                </a:lnTo>
                <a:lnTo>
                  <a:pt x="3959874" y="4412941"/>
                </a:lnTo>
                <a:lnTo>
                  <a:pt x="3811675" y="4554819"/>
                </a:lnTo>
                <a:lnTo>
                  <a:pt x="3879976" y="4554843"/>
                </a:lnTo>
                <a:lnTo>
                  <a:pt x="3960539" y="4475561"/>
                </a:lnTo>
                <a:lnTo>
                  <a:pt x="4041046" y="4554898"/>
                </a:lnTo>
                <a:lnTo>
                  <a:pt x="4150020" y="4554936"/>
                </a:lnTo>
                <a:lnTo>
                  <a:pt x="4519451" y="4213951"/>
                </a:lnTo>
                <a:lnTo>
                  <a:pt x="4519452" y="4211502"/>
                </a:lnTo>
                <a:lnTo>
                  <a:pt x="4878370" y="4543245"/>
                </a:lnTo>
                <a:lnTo>
                  <a:pt x="4928121" y="4543262"/>
                </a:lnTo>
                <a:lnTo>
                  <a:pt x="4902939" y="4517752"/>
                </a:lnTo>
                <a:lnTo>
                  <a:pt x="5051155" y="4375857"/>
                </a:lnTo>
                <a:lnTo>
                  <a:pt x="4964048" y="4292352"/>
                </a:lnTo>
                <a:lnTo>
                  <a:pt x="4842643" y="4404409"/>
                </a:lnTo>
                <a:lnTo>
                  <a:pt x="4876680" y="4435868"/>
                </a:lnTo>
                <a:cubicBezTo>
                  <a:pt x="4905615" y="4409161"/>
                  <a:pt x="4934551" y="4382454"/>
                  <a:pt x="4963486" y="4355747"/>
                </a:cubicBezTo>
                <a:lnTo>
                  <a:pt x="4989948" y="4383551"/>
                </a:lnTo>
                <a:cubicBezTo>
                  <a:pt x="4952651" y="4418834"/>
                  <a:pt x="4915354" y="4454118"/>
                  <a:pt x="4878056" y="4489402"/>
                </a:cubicBezTo>
                <a:lnTo>
                  <a:pt x="4786535" y="4404810"/>
                </a:lnTo>
                <a:cubicBezTo>
                  <a:pt x="4836454" y="4358455"/>
                  <a:pt x="4886373" y="4312098"/>
                  <a:pt x="4936293" y="4265742"/>
                </a:cubicBezTo>
                <a:lnTo>
                  <a:pt x="4852901" y="4185796"/>
                </a:lnTo>
                <a:lnTo>
                  <a:pt x="4732702" y="4300867"/>
                </a:lnTo>
                <a:lnTo>
                  <a:pt x="4757792" y="4324058"/>
                </a:lnTo>
                <a:lnTo>
                  <a:pt x="4847372" y="4241374"/>
                </a:lnTo>
                <a:lnTo>
                  <a:pt x="4873835" y="4269178"/>
                </a:lnTo>
                <a:cubicBezTo>
                  <a:pt x="4834976" y="4304727"/>
                  <a:pt x="4796116" y="4340277"/>
                  <a:pt x="4757258" y="4375826"/>
                </a:cubicBezTo>
                <a:lnTo>
                  <a:pt x="4675051" y="4299842"/>
                </a:lnTo>
                <a:cubicBezTo>
                  <a:pt x="4725088" y="4252963"/>
                  <a:pt x="4775126" y="4206084"/>
                  <a:pt x="4825163" y="4159205"/>
                </a:cubicBezTo>
                <a:lnTo>
                  <a:pt x="4676192" y="4017671"/>
                </a:lnTo>
                <a:lnTo>
                  <a:pt x="4758455" y="3941743"/>
                </a:lnTo>
                <a:lnTo>
                  <a:pt x="4874955" y="4048472"/>
                </a:lnTo>
                <a:lnTo>
                  <a:pt x="4848474" y="4076257"/>
                </a:lnTo>
                <a:lnTo>
                  <a:pt x="4758951" y="3993513"/>
                </a:lnTo>
                <a:lnTo>
                  <a:pt x="4732892" y="4017565"/>
                </a:lnTo>
                <a:lnTo>
                  <a:pt x="4852919" y="4132633"/>
                </a:lnTo>
                <a:lnTo>
                  <a:pt x="4937303" y="4051849"/>
                </a:lnTo>
                <a:lnTo>
                  <a:pt x="4787752" y="3912779"/>
                </a:lnTo>
                <a:lnTo>
                  <a:pt x="4879332" y="3828250"/>
                </a:lnTo>
                <a:lnTo>
                  <a:pt x="4991149" y="3934179"/>
                </a:lnTo>
                <a:lnTo>
                  <a:pt x="4964668" y="3961963"/>
                </a:lnTo>
                <a:lnTo>
                  <a:pt x="4877919" y="3881783"/>
                </a:lnTo>
                <a:lnTo>
                  <a:pt x="4843859" y="3913219"/>
                </a:lnTo>
                <a:lnTo>
                  <a:pt x="4965077" y="4025258"/>
                </a:lnTo>
                <a:lnTo>
                  <a:pt x="5051307" y="3942707"/>
                </a:lnTo>
                <a:lnTo>
                  <a:pt x="4906256" y="3803651"/>
                </a:lnTo>
                <a:lnTo>
                  <a:pt x="4914946" y="3794862"/>
                </a:lnTo>
                <a:lnTo>
                  <a:pt x="4933651" y="3794867"/>
                </a:lnTo>
                <a:lnTo>
                  <a:pt x="4924302" y="3785397"/>
                </a:lnTo>
                <a:lnTo>
                  <a:pt x="4933248" y="3776346"/>
                </a:lnTo>
                <a:lnTo>
                  <a:pt x="4944957" y="3787570"/>
                </a:lnTo>
                <a:lnTo>
                  <a:pt x="4937333" y="3794869"/>
                </a:lnTo>
                <a:lnTo>
                  <a:pt x="4952575" y="3794874"/>
                </a:lnTo>
                <a:lnTo>
                  <a:pt x="5079063" y="3916135"/>
                </a:lnTo>
                <a:lnTo>
                  <a:pt x="5205637" y="3794961"/>
                </a:lnTo>
                <a:lnTo>
                  <a:pt x="5231411" y="3794969"/>
                </a:lnTo>
                <a:lnTo>
                  <a:pt x="5218528" y="3782620"/>
                </a:lnTo>
                <a:lnTo>
                  <a:pt x="5227263" y="3774257"/>
                </a:lnTo>
                <a:lnTo>
                  <a:pt x="5209799" y="3774251"/>
                </a:lnTo>
                <a:lnTo>
                  <a:pt x="5084421" y="3654054"/>
                </a:lnTo>
                <a:lnTo>
                  <a:pt x="4958958" y="3774166"/>
                </a:lnTo>
                <a:lnTo>
                  <a:pt x="4913199" y="3774150"/>
                </a:lnTo>
                <a:lnTo>
                  <a:pt x="4908468" y="3769357"/>
                </a:lnTo>
                <a:lnTo>
                  <a:pt x="5056684" y="3627463"/>
                </a:lnTo>
                <a:lnTo>
                  <a:pt x="4969578" y="3543957"/>
                </a:lnTo>
                <a:lnTo>
                  <a:pt x="4848173" y="3656014"/>
                </a:lnTo>
                <a:lnTo>
                  <a:pt x="4882209" y="3687473"/>
                </a:lnTo>
                <a:cubicBezTo>
                  <a:pt x="4911145" y="3660766"/>
                  <a:pt x="4940080" y="3634060"/>
                  <a:pt x="4969015" y="3607353"/>
                </a:cubicBezTo>
                <a:lnTo>
                  <a:pt x="4995477" y="3635156"/>
                </a:lnTo>
                <a:cubicBezTo>
                  <a:pt x="4958180" y="3670440"/>
                  <a:pt x="4920883" y="3705724"/>
                  <a:pt x="4883585" y="3741007"/>
                </a:cubicBezTo>
                <a:lnTo>
                  <a:pt x="4792065" y="3656415"/>
                </a:lnTo>
                <a:cubicBezTo>
                  <a:pt x="4841983" y="3610060"/>
                  <a:pt x="4891903" y="3563703"/>
                  <a:pt x="4941822" y="3517348"/>
                </a:cubicBezTo>
                <a:lnTo>
                  <a:pt x="4858430" y="3437402"/>
                </a:lnTo>
                <a:lnTo>
                  <a:pt x="4738232" y="3552472"/>
                </a:lnTo>
                <a:lnTo>
                  <a:pt x="4763321" y="3575663"/>
                </a:lnTo>
                <a:lnTo>
                  <a:pt x="4852902" y="3492979"/>
                </a:lnTo>
                <a:lnTo>
                  <a:pt x="4879364" y="3520784"/>
                </a:lnTo>
                <a:cubicBezTo>
                  <a:pt x="4840505" y="3556332"/>
                  <a:pt x="4801646" y="3591882"/>
                  <a:pt x="4762787" y="3627431"/>
                </a:cubicBezTo>
                <a:lnTo>
                  <a:pt x="4680580" y="3551447"/>
                </a:lnTo>
                <a:cubicBezTo>
                  <a:pt x="4730617" y="3504568"/>
                  <a:pt x="4780654" y="3457690"/>
                  <a:pt x="4830692" y="3410811"/>
                </a:cubicBezTo>
                <a:lnTo>
                  <a:pt x="4681723" y="3269277"/>
                </a:lnTo>
                <a:lnTo>
                  <a:pt x="4763984" y="3193351"/>
                </a:lnTo>
                <a:lnTo>
                  <a:pt x="4880485" y="3300078"/>
                </a:lnTo>
                <a:lnTo>
                  <a:pt x="4854004" y="3327863"/>
                </a:lnTo>
                <a:lnTo>
                  <a:pt x="4764481" y="3245120"/>
                </a:lnTo>
                <a:lnTo>
                  <a:pt x="4738421" y="3269172"/>
                </a:lnTo>
                <a:lnTo>
                  <a:pt x="4858449" y="3384239"/>
                </a:lnTo>
                <a:lnTo>
                  <a:pt x="4942832" y="3303456"/>
                </a:lnTo>
                <a:lnTo>
                  <a:pt x="4793281" y="3164386"/>
                </a:lnTo>
                <a:lnTo>
                  <a:pt x="4884862" y="3079857"/>
                </a:lnTo>
                <a:lnTo>
                  <a:pt x="4996679" y="3185786"/>
                </a:lnTo>
                <a:lnTo>
                  <a:pt x="4970197" y="3213570"/>
                </a:lnTo>
                <a:lnTo>
                  <a:pt x="4883448" y="3133390"/>
                </a:lnTo>
                <a:lnTo>
                  <a:pt x="4849390" y="3164826"/>
                </a:lnTo>
                <a:lnTo>
                  <a:pt x="4970606" y="3276866"/>
                </a:lnTo>
                <a:lnTo>
                  <a:pt x="5056837" y="3194314"/>
                </a:lnTo>
                <a:lnTo>
                  <a:pt x="4911786" y="3055257"/>
                </a:lnTo>
                <a:lnTo>
                  <a:pt x="4930198" y="3036631"/>
                </a:lnTo>
                <a:lnTo>
                  <a:pt x="4932433" y="3036632"/>
                </a:lnTo>
                <a:lnTo>
                  <a:pt x="4931316" y="3035500"/>
                </a:lnTo>
                <a:lnTo>
                  <a:pt x="4938778" y="3027953"/>
                </a:lnTo>
                <a:lnTo>
                  <a:pt x="4941975" y="3031018"/>
                </a:lnTo>
                <a:lnTo>
                  <a:pt x="4936115" y="3036632"/>
                </a:lnTo>
                <a:lnTo>
                  <a:pt x="4947831" y="3036632"/>
                </a:lnTo>
                <a:lnTo>
                  <a:pt x="5084592" y="3167741"/>
                </a:lnTo>
                <a:lnTo>
                  <a:pt x="5221545" y="3036631"/>
                </a:lnTo>
                <a:lnTo>
                  <a:pt x="5230192" y="3036632"/>
                </a:lnTo>
                <a:lnTo>
                  <a:pt x="5225870" y="3032491"/>
                </a:lnTo>
                <a:lnTo>
                  <a:pt x="5232792" y="3025864"/>
                </a:lnTo>
                <a:lnTo>
                  <a:pt x="5218948" y="3025859"/>
                </a:lnTo>
                <a:lnTo>
                  <a:pt x="5083154" y="2895768"/>
                </a:lnTo>
                <a:lnTo>
                  <a:pt x="4947456" y="3025766"/>
                </a:lnTo>
                <a:lnTo>
                  <a:pt x="4921692" y="3025758"/>
                </a:lnTo>
                <a:lnTo>
                  <a:pt x="4907241" y="3011129"/>
                </a:lnTo>
                <a:lnTo>
                  <a:pt x="5055406" y="2869186"/>
                </a:lnTo>
                <a:lnTo>
                  <a:pt x="4968272" y="2785709"/>
                </a:lnTo>
                <a:lnTo>
                  <a:pt x="4846906" y="2897808"/>
                </a:lnTo>
                <a:lnTo>
                  <a:pt x="4880954" y="2929255"/>
                </a:lnTo>
                <a:cubicBezTo>
                  <a:pt x="4909880" y="2902539"/>
                  <a:pt x="4938806" y="2875823"/>
                  <a:pt x="4967731" y="2849105"/>
                </a:cubicBezTo>
                <a:lnTo>
                  <a:pt x="4994203" y="2876900"/>
                </a:lnTo>
                <a:cubicBezTo>
                  <a:pt x="4956918" y="2912195"/>
                  <a:pt x="4919634" y="2947492"/>
                  <a:pt x="4882349" y="2982789"/>
                </a:cubicBezTo>
                <a:lnTo>
                  <a:pt x="4790798" y="2898228"/>
                </a:lnTo>
                <a:cubicBezTo>
                  <a:pt x="4840701" y="2851856"/>
                  <a:pt x="4890603" y="2805482"/>
                  <a:pt x="4940507" y="2759109"/>
                </a:cubicBezTo>
                <a:lnTo>
                  <a:pt x="4857087" y="2679192"/>
                </a:lnTo>
                <a:lnTo>
                  <a:pt x="4736929" y="2794304"/>
                </a:lnTo>
                <a:lnTo>
                  <a:pt x="4762026" y="2817485"/>
                </a:lnTo>
                <a:lnTo>
                  <a:pt x="4851577" y="2734770"/>
                </a:lnTo>
                <a:lnTo>
                  <a:pt x="4878050" y="2762566"/>
                </a:lnTo>
                <a:cubicBezTo>
                  <a:pt x="4839203" y="2798129"/>
                  <a:pt x="4800357" y="2833692"/>
                  <a:pt x="4761511" y="2869254"/>
                </a:cubicBezTo>
                <a:lnTo>
                  <a:pt x="4679276" y="2793299"/>
                </a:lnTo>
                <a:cubicBezTo>
                  <a:pt x="4729297" y="2746403"/>
                  <a:pt x="4779318" y="2699506"/>
                  <a:pt x="4829339" y="2652609"/>
                </a:cubicBezTo>
                <a:lnTo>
                  <a:pt x="4680319" y="2511127"/>
                </a:lnTo>
                <a:lnTo>
                  <a:pt x="4762554" y="2435171"/>
                </a:lnTo>
                <a:lnTo>
                  <a:pt x="4879092" y="2541859"/>
                </a:lnTo>
                <a:lnTo>
                  <a:pt x="4852621" y="2569654"/>
                </a:lnTo>
                <a:lnTo>
                  <a:pt x="4763069" y="2486940"/>
                </a:lnTo>
                <a:lnTo>
                  <a:pt x="4737018" y="2511002"/>
                </a:lnTo>
                <a:lnTo>
                  <a:pt x="4857086" y="2626028"/>
                </a:lnTo>
                <a:lnTo>
                  <a:pt x="4941441" y="2545216"/>
                </a:lnTo>
                <a:lnTo>
                  <a:pt x="4791841" y="2406197"/>
                </a:lnTo>
                <a:lnTo>
                  <a:pt x="4883392" y="2321636"/>
                </a:lnTo>
                <a:lnTo>
                  <a:pt x="4995246" y="2427526"/>
                </a:lnTo>
                <a:lnTo>
                  <a:pt x="4968775" y="2455321"/>
                </a:lnTo>
                <a:lnTo>
                  <a:pt x="4881997" y="2375170"/>
                </a:lnTo>
                <a:lnTo>
                  <a:pt x="4847949" y="2406619"/>
                </a:lnTo>
                <a:lnTo>
                  <a:pt x="4969207" y="2518616"/>
                </a:lnTo>
                <a:lnTo>
                  <a:pt x="5055408" y="2436035"/>
                </a:lnTo>
                <a:lnTo>
                  <a:pt x="4910307" y="2297028"/>
                </a:lnTo>
                <a:lnTo>
                  <a:pt x="4918993" y="2288235"/>
                </a:lnTo>
                <a:lnTo>
                  <a:pt x="4937698" y="2288236"/>
                </a:lnTo>
                <a:lnTo>
                  <a:pt x="4928346" y="2278768"/>
                </a:lnTo>
                <a:lnTo>
                  <a:pt x="4937290" y="2269714"/>
                </a:lnTo>
                <a:lnTo>
                  <a:pt x="4949001" y="2280934"/>
                </a:lnTo>
                <a:lnTo>
                  <a:pt x="4941380" y="2288235"/>
                </a:lnTo>
                <a:lnTo>
                  <a:pt x="4956624" y="2288236"/>
                </a:lnTo>
                <a:lnTo>
                  <a:pt x="5083154" y="2409454"/>
                </a:lnTo>
                <a:lnTo>
                  <a:pt x="5209684" y="2288236"/>
                </a:lnTo>
                <a:lnTo>
                  <a:pt x="5235458" y="2288235"/>
                </a:lnTo>
                <a:lnTo>
                  <a:pt x="5222572" y="2275889"/>
                </a:lnTo>
                <a:lnTo>
                  <a:pt x="5231303" y="2267524"/>
                </a:lnTo>
                <a:lnTo>
                  <a:pt x="5213839" y="2267524"/>
                </a:lnTo>
                <a:lnTo>
                  <a:pt x="5088418" y="2147370"/>
                </a:lnTo>
                <a:lnTo>
                  <a:pt x="4962999" y="2267525"/>
                </a:lnTo>
                <a:lnTo>
                  <a:pt x="4917239" y="2267524"/>
                </a:lnTo>
                <a:lnTo>
                  <a:pt x="4912506" y="2262734"/>
                </a:lnTo>
                <a:lnTo>
                  <a:pt x="5060672" y="2120789"/>
                </a:lnTo>
                <a:lnTo>
                  <a:pt x="4973537" y="2037313"/>
                </a:lnTo>
                <a:lnTo>
                  <a:pt x="4852172" y="2149412"/>
                </a:lnTo>
                <a:lnTo>
                  <a:pt x="4886219" y="2180859"/>
                </a:lnTo>
                <a:cubicBezTo>
                  <a:pt x="4915145" y="2154142"/>
                  <a:pt x="4944071" y="2127426"/>
                  <a:pt x="4972997" y="2100709"/>
                </a:cubicBezTo>
                <a:lnTo>
                  <a:pt x="4999468" y="2128504"/>
                </a:lnTo>
                <a:cubicBezTo>
                  <a:pt x="4962184" y="2163800"/>
                  <a:pt x="4924899" y="2199096"/>
                  <a:pt x="4887614" y="2234393"/>
                </a:cubicBezTo>
                <a:lnTo>
                  <a:pt x="4796063" y="2149832"/>
                </a:lnTo>
                <a:cubicBezTo>
                  <a:pt x="4845966" y="2103459"/>
                  <a:pt x="4895869" y="2057087"/>
                  <a:pt x="4945771" y="2010713"/>
                </a:cubicBezTo>
                <a:lnTo>
                  <a:pt x="4862351" y="1930796"/>
                </a:lnTo>
                <a:lnTo>
                  <a:pt x="4742194" y="2045908"/>
                </a:lnTo>
                <a:lnTo>
                  <a:pt x="4767291" y="2069089"/>
                </a:lnTo>
                <a:lnTo>
                  <a:pt x="4856843" y="1986376"/>
                </a:lnTo>
                <a:lnTo>
                  <a:pt x="4883314" y="2014170"/>
                </a:lnTo>
                <a:cubicBezTo>
                  <a:pt x="4844468" y="2049733"/>
                  <a:pt x="4805621" y="2085296"/>
                  <a:pt x="4766775" y="2120858"/>
                </a:cubicBezTo>
                <a:lnTo>
                  <a:pt x="4684541" y="2044903"/>
                </a:lnTo>
                <a:cubicBezTo>
                  <a:pt x="4734562" y="1998006"/>
                  <a:pt x="4784583" y="1951111"/>
                  <a:pt x="4834604" y="1904214"/>
                </a:cubicBezTo>
                <a:lnTo>
                  <a:pt x="4685584" y="1762731"/>
                </a:lnTo>
                <a:lnTo>
                  <a:pt x="4767820" y="1686775"/>
                </a:lnTo>
                <a:lnTo>
                  <a:pt x="4884358" y="1793464"/>
                </a:lnTo>
                <a:lnTo>
                  <a:pt x="4857886" y="1821258"/>
                </a:lnTo>
                <a:lnTo>
                  <a:pt x="4768334" y="1738545"/>
                </a:lnTo>
                <a:lnTo>
                  <a:pt x="4742284" y="1762606"/>
                </a:lnTo>
                <a:lnTo>
                  <a:pt x="4862351" y="1877632"/>
                </a:lnTo>
                <a:lnTo>
                  <a:pt x="4946706" y="1796820"/>
                </a:lnTo>
                <a:lnTo>
                  <a:pt x="4797106" y="1657801"/>
                </a:lnTo>
                <a:lnTo>
                  <a:pt x="4888657" y="1573242"/>
                </a:lnTo>
                <a:lnTo>
                  <a:pt x="5000511" y="1679131"/>
                </a:lnTo>
                <a:lnTo>
                  <a:pt x="4974040" y="1706925"/>
                </a:lnTo>
                <a:lnTo>
                  <a:pt x="4887262" y="1626774"/>
                </a:lnTo>
                <a:lnTo>
                  <a:pt x="4853214" y="1658223"/>
                </a:lnTo>
                <a:lnTo>
                  <a:pt x="4974472" y="1770220"/>
                </a:lnTo>
                <a:lnTo>
                  <a:pt x="5060672" y="1687639"/>
                </a:lnTo>
                <a:lnTo>
                  <a:pt x="4915572" y="1548632"/>
                </a:lnTo>
                <a:lnTo>
                  <a:pt x="4942555" y="1521318"/>
                </a:lnTo>
                <a:lnTo>
                  <a:pt x="5088419" y="1661057"/>
                </a:lnTo>
                <a:lnTo>
                  <a:pt x="5236568" y="1519129"/>
                </a:lnTo>
                <a:lnTo>
                  <a:pt x="5168267" y="1519129"/>
                </a:lnTo>
                <a:lnTo>
                  <a:pt x="5087732" y="1598438"/>
                </a:lnTo>
                <a:lnTo>
                  <a:pt x="5007196" y="1519128"/>
                </a:lnTo>
                <a:close/>
                <a:moveTo>
                  <a:pt x="4771197" y="1519129"/>
                </a:moveTo>
                <a:lnTo>
                  <a:pt x="4528912" y="1742914"/>
                </a:lnTo>
                <a:lnTo>
                  <a:pt x="4528912" y="1745361"/>
                </a:lnTo>
                <a:lnTo>
                  <a:pt x="4296903" y="1531068"/>
                </a:lnTo>
                <a:lnTo>
                  <a:pt x="4226441" y="1531068"/>
                </a:lnTo>
                <a:lnTo>
                  <a:pt x="4528912" y="1810443"/>
                </a:lnTo>
                <a:lnTo>
                  <a:pt x="4528912" y="1807994"/>
                </a:lnTo>
                <a:lnTo>
                  <a:pt x="4841658" y="1519128"/>
                </a:lnTo>
                <a:close/>
                <a:moveTo>
                  <a:pt x="4653987" y="1519129"/>
                </a:moveTo>
                <a:lnTo>
                  <a:pt x="4528911" y="1634653"/>
                </a:lnTo>
                <a:lnTo>
                  <a:pt x="4528911" y="1637100"/>
                </a:lnTo>
                <a:lnTo>
                  <a:pt x="4414112" y="1531067"/>
                </a:lnTo>
                <a:lnTo>
                  <a:pt x="4353467" y="1531067"/>
                </a:lnTo>
                <a:lnTo>
                  <a:pt x="4528912" y="1693116"/>
                </a:lnTo>
                <a:lnTo>
                  <a:pt x="4528912" y="1690668"/>
                </a:lnTo>
                <a:lnTo>
                  <a:pt x="4714633" y="1519129"/>
                </a:lnTo>
                <a:close/>
                <a:moveTo>
                  <a:pt x="4528912" y="1519129"/>
                </a:moveTo>
                <a:lnTo>
                  <a:pt x="4528912" y="1531068"/>
                </a:lnTo>
                <a:lnTo>
                  <a:pt x="4470677" y="1531068"/>
                </a:lnTo>
                <a:lnTo>
                  <a:pt x="4528912" y="1584856"/>
                </a:lnTo>
                <a:lnTo>
                  <a:pt x="4528912" y="1582407"/>
                </a:lnTo>
                <a:lnTo>
                  <a:pt x="4597422" y="1519128"/>
                </a:lnTo>
                <a:close/>
                <a:moveTo>
                  <a:pt x="1079863" y="1520195"/>
                </a:moveTo>
                <a:lnTo>
                  <a:pt x="1233701" y="1662286"/>
                </a:lnTo>
                <a:lnTo>
                  <a:pt x="1233700" y="1668129"/>
                </a:lnTo>
                <a:lnTo>
                  <a:pt x="1236864" y="1665207"/>
                </a:lnTo>
                <a:lnTo>
                  <a:pt x="1238616" y="1666825"/>
                </a:lnTo>
                <a:lnTo>
                  <a:pt x="1238614" y="1663588"/>
                </a:lnTo>
                <a:lnTo>
                  <a:pt x="1377218" y="1535570"/>
                </a:lnTo>
                <a:lnTo>
                  <a:pt x="1316573" y="1535570"/>
                </a:lnTo>
                <a:lnTo>
                  <a:pt x="1236863" y="1609191"/>
                </a:lnTo>
                <a:lnTo>
                  <a:pt x="1140508" y="1520194"/>
                </a:lnTo>
                <a:close/>
                <a:moveTo>
                  <a:pt x="952837" y="1520195"/>
                </a:moveTo>
                <a:lnTo>
                  <a:pt x="1233701" y="1779612"/>
                </a:lnTo>
                <a:lnTo>
                  <a:pt x="1233701" y="1785454"/>
                </a:lnTo>
                <a:lnTo>
                  <a:pt x="1236864" y="1782533"/>
                </a:lnTo>
                <a:lnTo>
                  <a:pt x="1238616" y="1784151"/>
                </a:lnTo>
                <a:lnTo>
                  <a:pt x="1238615" y="1780915"/>
                </a:lnTo>
                <a:lnTo>
                  <a:pt x="1504241" y="1535569"/>
                </a:lnTo>
                <a:lnTo>
                  <a:pt x="1433783" y="1535569"/>
                </a:lnTo>
                <a:lnTo>
                  <a:pt x="1236863" y="1717451"/>
                </a:lnTo>
                <a:lnTo>
                  <a:pt x="1023299" y="1520195"/>
                </a:lnTo>
                <a:close/>
                <a:moveTo>
                  <a:pt x="850643" y="1520194"/>
                </a:moveTo>
                <a:lnTo>
                  <a:pt x="877317" y="1547199"/>
                </a:lnTo>
                <a:lnTo>
                  <a:pt x="729609" y="1688705"/>
                </a:lnTo>
                <a:lnTo>
                  <a:pt x="817185" y="1772603"/>
                </a:lnTo>
                <a:lnTo>
                  <a:pt x="939983" y="1659180"/>
                </a:lnTo>
                <a:lnTo>
                  <a:pt x="905935" y="1627732"/>
                </a:lnTo>
                <a:lnTo>
                  <a:pt x="819158" y="1707884"/>
                </a:lnTo>
                <a:lnTo>
                  <a:pt x="792685" y="1680090"/>
                </a:lnTo>
                <a:cubicBezTo>
                  <a:pt x="829971" y="1644793"/>
                  <a:pt x="867255" y="1609496"/>
                  <a:pt x="904540" y="1574199"/>
                </a:cubicBezTo>
                <a:lnTo>
                  <a:pt x="996092" y="1658759"/>
                </a:lnTo>
                <a:lnTo>
                  <a:pt x="844951" y="1799203"/>
                </a:lnTo>
                <a:lnTo>
                  <a:pt x="927930" y="1878698"/>
                </a:lnTo>
                <a:lnTo>
                  <a:pt x="1049486" y="1762246"/>
                </a:lnTo>
                <a:lnTo>
                  <a:pt x="1024864" y="1739503"/>
                </a:lnTo>
                <a:lnTo>
                  <a:pt x="935313" y="1822216"/>
                </a:lnTo>
                <a:lnTo>
                  <a:pt x="908840" y="1794422"/>
                </a:lnTo>
                <a:cubicBezTo>
                  <a:pt x="947687" y="1758859"/>
                  <a:pt x="986532" y="1723297"/>
                  <a:pt x="1025379" y="1687734"/>
                </a:cubicBezTo>
                <a:lnTo>
                  <a:pt x="1107613" y="1763689"/>
                </a:lnTo>
                <a:lnTo>
                  <a:pt x="955677" y="1905279"/>
                </a:lnTo>
                <a:lnTo>
                  <a:pt x="1106571" y="2046075"/>
                </a:lnTo>
                <a:lnTo>
                  <a:pt x="1024335" y="2122031"/>
                </a:lnTo>
                <a:lnTo>
                  <a:pt x="1017812" y="2115181"/>
                </a:lnTo>
                <a:cubicBezTo>
                  <a:pt x="1017511" y="2115497"/>
                  <a:pt x="1017212" y="2115811"/>
                  <a:pt x="1016912" y="2116127"/>
                </a:cubicBezTo>
                <a:lnTo>
                  <a:pt x="907797" y="2015343"/>
                </a:lnTo>
                <a:lnTo>
                  <a:pt x="934268" y="1987548"/>
                </a:lnTo>
                <a:lnTo>
                  <a:pt x="1023820" y="2070262"/>
                </a:lnTo>
                <a:lnTo>
                  <a:pt x="1048552" y="2047419"/>
                </a:lnTo>
                <a:lnTo>
                  <a:pt x="927930" y="1931862"/>
                </a:lnTo>
                <a:lnTo>
                  <a:pt x="844860" y="2011443"/>
                </a:lnTo>
                <a:lnTo>
                  <a:pt x="995049" y="2151006"/>
                </a:lnTo>
                <a:lnTo>
                  <a:pt x="903497" y="2235565"/>
                </a:lnTo>
                <a:lnTo>
                  <a:pt x="791643" y="2129676"/>
                </a:lnTo>
                <a:lnTo>
                  <a:pt x="818114" y="2101881"/>
                </a:lnTo>
                <a:lnTo>
                  <a:pt x="904893" y="2182033"/>
                </a:lnTo>
                <a:lnTo>
                  <a:pt x="938940" y="2150584"/>
                </a:lnTo>
                <a:lnTo>
                  <a:pt x="817094" y="2038042"/>
                </a:lnTo>
                <a:lnTo>
                  <a:pt x="729610" y="2121855"/>
                </a:lnTo>
                <a:lnTo>
                  <a:pt x="880385" y="2266298"/>
                </a:lnTo>
                <a:lnTo>
                  <a:pt x="878120" y="2268591"/>
                </a:lnTo>
                <a:lnTo>
                  <a:pt x="845377" y="2268591"/>
                </a:lnTo>
                <a:lnTo>
                  <a:pt x="861748" y="2285163"/>
                </a:lnTo>
                <a:lnTo>
                  <a:pt x="857661" y="2289302"/>
                </a:lnTo>
                <a:lnTo>
                  <a:pt x="865836" y="2289301"/>
                </a:lnTo>
                <a:lnTo>
                  <a:pt x="872052" y="2295594"/>
                </a:lnTo>
                <a:lnTo>
                  <a:pt x="724344" y="2437100"/>
                </a:lnTo>
                <a:lnTo>
                  <a:pt x="811918" y="2520999"/>
                </a:lnTo>
                <a:lnTo>
                  <a:pt x="934718" y="2407577"/>
                </a:lnTo>
                <a:lnTo>
                  <a:pt x="900670" y="2376128"/>
                </a:lnTo>
                <a:lnTo>
                  <a:pt x="813893" y="2456279"/>
                </a:lnTo>
                <a:lnTo>
                  <a:pt x="787421" y="2428485"/>
                </a:lnTo>
                <a:cubicBezTo>
                  <a:pt x="824706" y="2393188"/>
                  <a:pt x="861991" y="2357892"/>
                  <a:pt x="899276" y="2322595"/>
                </a:cubicBezTo>
                <a:lnTo>
                  <a:pt x="990826" y="2407155"/>
                </a:lnTo>
                <a:lnTo>
                  <a:pt x="839685" y="2547599"/>
                </a:lnTo>
                <a:lnTo>
                  <a:pt x="922664" y="2627094"/>
                </a:lnTo>
                <a:lnTo>
                  <a:pt x="1044221" y="2510642"/>
                </a:lnTo>
                <a:lnTo>
                  <a:pt x="1019598" y="2487898"/>
                </a:lnTo>
                <a:lnTo>
                  <a:pt x="930047" y="2570612"/>
                </a:lnTo>
                <a:lnTo>
                  <a:pt x="903574" y="2542819"/>
                </a:lnTo>
                <a:cubicBezTo>
                  <a:pt x="942422" y="2507255"/>
                  <a:pt x="981268" y="2471692"/>
                  <a:pt x="1020113" y="2436130"/>
                </a:cubicBezTo>
                <a:lnTo>
                  <a:pt x="1102349" y="2512084"/>
                </a:lnTo>
                <a:lnTo>
                  <a:pt x="950411" y="2653676"/>
                </a:lnTo>
                <a:lnTo>
                  <a:pt x="1101305" y="2794472"/>
                </a:lnTo>
                <a:lnTo>
                  <a:pt x="1019070" y="2870428"/>
                </a:lnTo>
                <a:lnTo>
                  <a:pt x="1012548" y="2863578"/>
                </a:lnTo>
                <a:cubicBezTo>
                  <a:pt x="1012247" y="2863893"/>
                  <a:pt x="1011947" y="2864207"/>
                  <a:pt x="1011647" y="2864523"/>
                </a:cubicBezTo>
                <a:lnTo>
                  <a:pt x="902531" y="2763739"/>
                </a:lnTo>
                <a:lnTo>
                  <a:pt x="929003" y="2735944"/>
                </a:lnTo>
                <a:lnTo>
                  <a:pt x="1018554" y="2818659"/>
                </a:lnTo>
                <a:lnTo>
                  <a:pt x="1043287" y="2795815"/>
                </a:lnTo>
                <a:lnTo>
                  <a:pt x="922665" y="2680258"/>
                </a:lnTo>
                <a:lnTo>
                  <a:pt x="839595" y="2759840"/>
                </a:lnTo>
                <a:lnTo>
                  <a:pt x="989783" y="2899401"/>
                </a:lnTo>
                <a:lnTo>
                  <a:pt x="898233" y="2983962"/>
                </a:lnTo>
                <a:lnTo>
                  <a:pt x="786378" y="2878072"/>
                </a:lnTo>
                <a:lnTo>
                  <a:pt x="812850" y="2850278"/>
                </a:lnTo>
                <a:lnTo>
                  <a:pt x="899626" y="2930429"/>
                </a:lnTo>
                <a:lnTo>
                  <a:pt x="933675" y="2898981"/>
                </a:lnTo>
                <a:lnTo>
                  <a:pt x="811829" y="2786439"/>
                </a:lnTo>
                <a:lnTo>
                  <a:pt x="724344" y="2870249"/>
                </a:lnTo>
                <a:lnTo>
                  <a:pt x="875119" y="3014694"/>
                </a:lnTo>
                <a:lnTo>
                  <a:pt x="863026" y="3026935"/>
                </a:lnTo>
                <a:lnTo>
                  <a:pt x="846866" y="3026930"/>
                </a:lnTo>
                <a:lnTo>
                  <a:pt x="854946" y="3035115"/>
                </a:lnTo>
                <a:lnTo>
                  <a:pt x="852395" y="3037698"/>
                </a:lnTo>
                <a:lnTo>
                  <a:pt x="857495" y="3037698"/>
                </a:lnTo>
                <a:lnTo>
                  <a:pt x="873532" y="3053944"/>
                </a:lnTo>
                <a:lnTo>
                  <a:pt x="725775" y="3195399"/>
                </a:lnTo>
                <a:lnTo>
                  <a:pt x="813319" y="3279326"/>
                </a:lnTo>
                <a:lnTo>
                  <a:pt x="936158" y="3165946"/>
                </a:lnTo>
                <a:lnTo>
                  <a:pt x="902120" y="3134487"/>
                </a:lnTo>
                <a:lnTo>
                  <a:pt x="815315" y="3214608"/>
                </a:lnTo>
                <a:lnTo>
                  <a:pt x="788854" y="3186805"/>
                </a:lnTo>
                <a:cubicBezTo>
                  <a:pt x="826151" y="3151520"/>
                  <a:pt x="863448" y="3116237"/>
                  <a:pt x="900746" y="3080953"/>
                </a:cubicBezTo>
                <a:lnTo>
                  <a:pt x="992267" y="3165544"/>
                </a:lnTo>
                <a:lnTo>
                  <a:pt x="841076" y="3305936"/>
                </a:lnTo>
                <a:lnTo>
                  <a:pt x="924028" y="3385459"/>
                </a:lnTo>
                <a:lnTo>
                  <a:pt x="1045625" y="3269050"/>
                </a:lnTo>
                <a:lnTo>
                  <a:pt x="1021010" y="3246298"/>
                </a:lnTo>
                <a:lnTo>
                  <a:pt x="931429" y="3328980"/>
                </a:lnTo>
                <a:lnTo>
                  <a:pt x="904968" y="3301178"/>
                </a:lnTo>
                <a:cubicBezTo>
                  <a:pt x="943826" y="3265627"/>
                  <a:pt x="982685" y="3230079"/>
                  <a:pt x="1021544" y="3194530"/>
                </a:cubicBezTo>
                <a:lnTo>
                  <a:pt x="1103751" y="3270512"/>
                </a:lnTo>
                <a:lnTo>
                  <a:pt x="951765" y="3412049"/>
                </a:lnTo>
                <a:lnTo>
                  <a:pt x="1102609" y="3552898"/>
                </a:lnTo>
                <a:lnTo>
                  <a:pt x="1020347" y="3628824"/>
                </a:lnTo>
                <a:lnTo>
                  <a:pt x="1013827" y="3621973"/>
                </a:lnTo>
                <a:cubicBezTo>
                  <a:pt x="1013526" y="3622288"/>
                  <a:pt x="1013225" y="3622602"/>
                  <a:pt x="1012926" y="3622918"/>
                </a:cubicBezTo>
                <a:lnTo>
                  <a:pt x="903846" y="3522096"/>
                </a:lnTo>
                <a:lnTo>
                  <a:pt x="930328" y="3494311"/>
                </a:lnTo>
                <a:lnTo>
                  <a:pt x="1019850" y="3577056"/>
                </a:lnTo>
                <a:lnTo>
                  <a:pt x="1044589" y="3554220"/>
                </a:lnTo>
                <a:lnTo>
                  <a:pt x="924009" y="3438622"/>
                </a:lnTo>
                <a:lnTo>
                  <a:pt x="840910" y="3518176"/>
                </a:lnTo>
                <a:lnTo>
                  <a:pt x="991050" y="3657789"/>
                </a:lnTo>
                <a:lnTo>
                  <a:pt x="899469" y="3742318"/>
                </a:lnTo>
                <a:lnTo>
                  <a:pt x="787651" y="3636390"/>
                </a:lnTo>
                <a:lnTo>
                  <a:pt x="814133" y="3608605"/>
                </a:lnTo>
                <a:lnTo>
                  <a:pt x="900882" y="3688785"/>
                </a:lnTo>
                <a:lnTo>
                  <a:pt x="934942" y="3657348"/>
                </a:lnTo>
                <a:lnTo>
                  <a:pt x="813136" y="3544765"/>
                </a:lnTo>
                <a:lnTo>
                  <a:pt x="725621" y="3628547"/>
                </a:lnTo>
                <a:lnTo>
                  <a:pt x="876344" y="3773042"/>
                </a:lnTo>
                <a:lnTo>
                  <a:pt x="874080" y="3775334"/>
                </a:lnTo>
                <a:lnTo>
                  <a:pt x="841336" y="3775323"/>
                </a:lnTo>
                <a:lnTo>
                  <a:pt x="857702" y="3791901"/>
                </a:lnTo>
                <a:lnTo>
                  <a:pt x="853612" y="3796037"/>
                </a:lnTo>
                <a:lnTo>
                  <a:pt x="861788" y="3796040"/>
                </a:lnTo>
                <a:lnTo>
                  <a:pt x="868003" y="3802336"/>
                </a:lnTo>
                <a:lnTo>
                  <a:pt x="720244" y="3943792"/>
                </a:lnTo>
                <a:lnTo>
                  <a:pt x="807789" y="4027719"/>
                </a:lnTo>
                <a:lnTo>
                  <a:pt x="930629" y="3914339"/>
                </a:lnTo>
                <a:lnTo>
                  <a:pt x="896591" y="3882880"/>
                </a:lnTo>
                <a:lnTo>
                  <a:pt x="809786" y="3963001"/>
                </a:lnTo>
                <a:lnTo>
                  <a:pt x="783325" y="3935197"/>
                </a:lnTo>
                <a:cubicBezTo>
                  <a:pt x="820622" y="3899914"/>
                  <a:pt x="857919" y="3864630"/>
                  <a:pt x="895217" y="3829347"/>
                </a:cubicBezTo>
                <a:lnTo>
                  <a:pt x="986737" y="3913937"/>
                </a:lnTo>
                <a:lnTo>
                  <a:pt x="835546" y="4054330"/>
                </a:lnTo>
                <a:lnTo>
                  <a:pt x="918498" y="4133854"/>
                </a:lnTo>
                <a:lnTo>
                  <a:pt x="1040095" y="4017442"/>
                </a:lnTo>
                <a:lnTo>
                  <a:pt x="1015479" y="3994691"/>
                </a:lnTo>
                <a:lnTo>
                  <a:pt x="925900" y="4077374"/>
                </a:lnTo>
                <a:lnTo>
                  <a:pt x="899438" y="4049570"/>
                </a:lnTo>
                <a:cubicBezTo>
                  <a:pt x="938297" y="4014021"/>
                  <a:pt x="977156" y="3978471"/>
                  <a:pt x="1016015" y="3942922"/>
                </a:cubicBezTo>
                <a:lnTo>
                  <a:pt x="1098222" y="4018906"/>
                </a:lnTo>
                <a:lnTo>
                  <a:pt x="946236" y="4160444"/>
                </a:lnTo>
                <a:lnTo>
                  <a:pt x="1097080" y="4301291"/>
                </a:lnTo>
                <a:lnTo>
                  <a:pt x="1014818" y="4377220"/>
                </a:lnTo>
                <a:lnTo>
                  <a:pt x="1008297" y="4370367"/>
                </a:lnTo>
                <a:cubicBezTo>
                  <a:pt x="1007997" y="4370683"/>
                  <a:pt x="1007696" y="4370997"/>
                  <a:pt x="1007396" y="4371312"/>
                </a:cubicBezTo>
                <a:lnTo>
                  <a:pt x="898317" y="4270491"/>
                </a:lnTo>
                <a:lnTo>
                  <a:pt x="924798" y="4242706"/>
                </a:lnTo>
                <a:lnTo>
                  <a:pt x="1014321" y="4325449"/>
                </a:lnTo>
                <a:lnTo>
                  <a:pt x="1039060" y="4302615"/>
                </a:lnTo>
                <a:lnTo>
                  <a:pt x="918479" y="4187016"/>
                </a:lnTo>
                <a:lnTo>
                  <a:pt x="835381" y="4266569"/>
                </a:lnTo>
                <a:lnTo>
                  <a:pt x="985520" y="4406183"/>
                </a:lnTo>
                <a:lnTo>
                  <a:pt x="893940" y="4490712"/>
                </a:lnTo>
                <a:lnTo>
                  <a:pt x="782122" y="4384785"/>
                </a:lnTo>
                <a:lnTo>
                  <a:pt x="808604" y="4356999"/>
                </a:lnTo>
                <a:lnTo>
                  <a:pt x="895352" y="4437180"/>
                </a:lnTo>
                <a:lnTo>
                  <a:pt x="929413" y="4405743"/>
                </a:lnTo>
                <a:lnTo>
                  <a:pt x="807606" y="4293160"/>
                </a:lnTo>
                <a:lnTo>
                  <a:pt x="720091" y="4376942"/>
                </a:lnTo>
                <a:lnTo>
                  <a:pt x="870815" y="4521437"/>
                </a:lnTo>
                <a:lnTo>
                  <a:pt x="848083" y="4544433"/>
                </a:lnTo>
                <a:lnTo>
                  <a:pt x="901930" y="4544451"/>
                </a:lnTo>
                <a:lnTo>
                  <a:pt x="1225981" y="4245353"/>
                </a:lnTo>
                <a:lnTo>
                  <a:pt x="1566459" y="4560053"/>
                </a:lnTo>
                <a:lnTo>
                  <a:pt x="1612090" y="4560069"/>
                </a:lnTo>
                <a:lnTo>
                  <a:pt x="1585424" y="4533056"/>
                </a:lnTo>
                <a:lnTo>
                  <a:pt x="1733182" y="4391600"/>
                </a:lnTo>
                <a:lnTo>
                  <a:pt x="1645637" y="4307673"/>
                </a:lnTo>
                <a:lnTo>
                  <a:pt x="1522797" y="4421053"/>
                </a:lnTo>
                <a:lnTo>
                  <a:pt x="1556835" y="4452513"/>
                </a:lnTo>
                <a:lnTo>
                  <a:pt x="1643640" y="4372391"/>
                </a:lnTo>
                <a:lnTo>
                  <a:pt x="1670103" y="4400195"/>
                </a:lnTo>
                <a:cubicBezTo>
                  <a:pt x="1632806" y="4435479"/>
                  <a:pt x="1595508" y="4470762"/>
                  <a:pt x="1558211" y="4506046"/>
                </a:cubicBezTo>
                <a:lnTo>
                  <a:pt x="1466689" y="4421454"/>
                </a:lnTo>
                <a:lnTo>
                  <a:pt x="1617880" y="4281064"/>
                </a:lnTo>
                <a:lnTo>
                  <a:pt x="1534928" y="4201539"/>
                </a:lnTo>
                <a:lnTo>
                  <a:pt x="1413332" y="4317950"/>
                </a:lnTo>
                <a:lnTo>
                  <a:pt x="1437948" y="4340701"/>
                </a:lnTo>
                <a:lnTo>
                  <a:pt x="1527526" y="4258019"/>
                </a:lnTo>
                <a:lnTo>
                  <a:pt x="1553989" y="4285822"/>
                </a:lnTo>
                <a:cubicBezTo>
                  <a:pt x="1515129" y="4321371"/>
                  <a:pt x="1476270" y="4356920"/>
                  <a:pt x="1437414" y="4392469"/>
                </a:cubicBezTo>
                <a:lnTo>
                  <a:pt x="1355206" y="4316487"/>
                </a:lnTo>
                <a:lnTo>
                  <a:pt x="1507190" y="4174948"/>
                </a:lnTo>
                <a:lnTo>
                  <a:pt x="1356349" y="4034100"/>
                </a:lnTo>
                <a:lnTo>
                  <a:pt x="1438610" y="3958173"/>
                </a:lnTo>
                <a:lnTo>
                  <a:pt x="1445130" y="3965025"/>
                </a:lnTo>
                <a:cubicBezTo>
                  <a:pt x="1445430" y="3964709"/>
                  <a:pt x="1445730" y="3964395"/>
                  <a:pt x="1446030" y="3964080"/>
                </a:cubicBezTo>
                <a:lnTo>
                  <a:pt x="1555110" y="4064901"/>
                </a:lnTo>
                <a:lnTo>
                  <a:pt x="1528628" y="4092686"/>
                </a:lnTo>
                <a:lnTo>
                  <a:pt x="1439107" y="4009942"/>
                </a:lnTo>
                <a:lnTo>
                  <a:pt x="1414368" y="4032777"/>
                </a:lnTo>
                <a:lnTo>
                  <a:pt x="1534948" y="4148375"/>
                </a:lnTo>
                <a:lnTo>
                  <a:pt x="1618044" y="4068822"/>
                </a:lnTo>
                <a:lnTo>
                  <a:pt x="1467906" y="3929208"/>
                </a:lnTo>
                <a:lnTo>
                  <a:pt x="1559487" y="3844681"/>
                </a:lnTo>
                <a:lnTo>
                  <a:pt x="1671305" y="3950608"/>
                </a:lnTo>
                <a:lnTo>
                  <a:pt x="1644823" y="3978393"/>
                </a:lnTo>
                <a:lnTo>
                  <a:pt x="1558074" y="3898212"/>
                </a:lnTo>
                <a:lnTo>
                  <a:pt x="1524014" y="3929648"/>
                </a:lnTo>
                <a:lnTo>
                  <a:pt x="1645820" y="4042233"/>
                </a:lnTo>
                <a:lnTo>
                  <a:pt x="1733335" y="3958451"/>
                </a:lnTo>
                <a:lnTo>
                  <a:pt x="1582612" y="3813955"/>
                </a:lnTo>
                <a:lnTo>
                  <a:pt x="1584877" y="3811664"/>
                </a:lnTo>
                <a:lnTo>
                  <a:pt x="1617619" y="3811675"/>
                </a:lnTo>
                <a:lnTo>
                  <a:pt x="1601254" y="3795096"/>
                </a:lnTo>
                <a:lnTo>
                  <a:pt x="1605343" y="3790960"/>
                </a:lnTo>
                <a:lnTo>
                  <a:pt x="1597168" y="3790957"/>
                </a:lnTo>
                <a:lnTo>
                  <a:pt x="1590953" y="3784662"/>
                </a:lnTo>
                <a:lnTo>
                  <a:pt x="1738712" y="3643206"/>
                </a:lnTo>
                <a:lnTo>
                  <a:pt x="1651166" y="3559278"/>
                </a:lnTo>
                <a:lnTo>
                  <a:pt x="1528326" y="3672658"/>
                </a:lnTo>
                <a:lnTo>
                  <a:pt x="1562364" y="3704118"/>
                </a:lnTo>
                <a:lnTo>
                  <a:pt x="1649170" y="3623996"/>
                </a:lnTo>
                <a:lnTo>
                  <a:pt x="1675632" y="3651800"/>
                </a:lnTo>
                <a:cubicBezTo>
                  <a:pt x="1638335" y="3687084"/>
                  <a:pt x="1601037" y="3722367"/>
                  <a:pt x="1563740" y="3757652"/>
                </a:cubicBezTo>
                <a:lnTo>
                  <a:pt x="1472218" y="3673060"/>
                </a:lnTo>
                <a:lnTo>
                  <a:pt x="1623409" y="3532668"/>
                </a:lnTo>
                <a:lnTo>
                  <a:pt x="1540457" y="3453144"/>
                </a:lnTo>
                <a:lnTo>
                  <a:pt x="1418862" y="3569555"/>
                </a:lnTo>
                <a:lnTo>
                  <a:pt x="1443476" y="3592306"/>
                </a:lnTo>
                <a:lnTo>
                  <a:pt x="1533055" y="3509624"/>
                </a:lnTo>
                <a:lnTo>
                  <a:pt x="1559518" y="3537427"/>
                </a:lnTo>
                <a:cubicBezTo>
                  <a:pt x="1520659" y="3572977"/>
                  <a:pt x="1481800" y="3608526"/>
                  <a:pt x="1442942" y="3644076"/>
                </a:cubicBezTo>
                <a:lnTo>
                  <a:pt x="1360735" y="3568092"/>
                </a:lnTo>
                <a:lnTo>
                  <a:pt x="1512719" y="3426554"/>
                </a:lnTo>
                <a:lnTo>
                  <a:pt x="1361878" y="3285708"/>
                </a:lnTo>
                <a:lnTo>
                  <a:pt x="1444138" y="3209781"/>
                </a:lnTo>
                <a:lnTo>
                  <a:pt x="1450659" y="3216633"/>
                </a:lnTo>
                <a:cubicBezTo>
                  <a:pt x="1450959" y="3216319"/>
                  <a:pt x="1451259" y="3216003"/>
                  <a:pt x="1451559" y="3215688"/>
                </a:cubicBezTo>
                <a:lnTo>
                  <a:pt x="1560639" y="3316508"/>
                </a:lnTo>
                <a:lnTo>
                  <a:pt x="1534157" y="3344294"/>
                </a:lnTo>
                <a:lnTo>
                  <a:pt x="1444635" y="3261549"/>
                </a:lnTo>
                <a:lnTo>
                  <a:pt x="1419897" y="3284385"/>
                </a:lnTo>
                <a:lnTo>
                  <a:pt x="1540477" y="3399981"/>
                </a:lnTo>
                <a:lnTo>
                  <a:pt x="1623574" y="3320429"/>
                </a:lnTo>
                <a:lnTo>
                  <a:pt x="1473435" y="3180817"/>
                </a:lnTo>
                <a:lnTo>
                  <a:pt x="1565016" y="3096288"/>
                </a:lnTo>
                <a:lnTo>
                  <a:pt x="1676834" y="3202215"/>
                </a:lnTo>
                <a:lnTo>
                  <a:pt x="1650352" y="3230001"/>
                </a:lnTo>
                <a:lnTo>
                  <a:pt x="1563603" y="3149820"/>
                </a:lnTo>
                <a:lnTo>
                  <a:pt x="1529544" y="3181257"/>
                </a:lnTo>
                <a:lnTo>
                  <a:pt x="1651349" y="3293840"/>
                </a:lnTo>
                <a:lnTo>
                  <a:pt x="1738864" y="3210058"/>
                </a:lnTo>
                <a:lnTo>
                  <a:pt x="1588141" y="3065562"/>
                </a:lnTo>
                <a:lnTo>
                  <a:pt x="1600489" y="3053072"/>
                </a:lnTo>
                <a:lnTo>
                  <a:pt x="1616407" y="3053073"/>
                </a:lnTo>
                <a:lnTo>
                  <a:pt x="1608449" y="3045017"/>
                </a:lnTo>
                <a:lnTo>
                  <a:pt x="1610872" y="3042568"/>
                </a:lnTo>
                <a:lnTo>
                  <a:pt x="1606028" y="3042565"/>
                </a:lnTo>
                <a:lnTo>
                  <a:pt x="1589731" y="3026068"/>
                </a:lnTo>
                <a:lnTo>
                  <a:pt x="1737439" y="2884562"/>
                </a:lnTo>
                <a:lnTo>
                  <a:pt x="1649864" y="2800664"/>
                </a:lnTo>
                <a:lnTo>
                  <a:pt x="1527065" y="2914085"/>
                </a:lnTo>
                <a:lnTo>
                  <a:pt x="1561113" y="2945533"/>
                </a:lnTo>
                <a:lnTo>
                  <a:pt x="1647890" y="2865383"/>
                </a:lnTo>
                <a:lnTo>
                  <a:pt x="1674362" y="2893178"/>
                </a:lnTo>
                <a:cubicBezTo>
                  <a:pt x="1637077" y="2928474"/>
                  <a:pt x="1599793" y="2963770"/>
                  <a:pt x="1562508" y="2999067"/>
                </a:cubicBezTo>
                <a:lnTo>
                  <a:pt x="1470957" y="2914507"/>
                </a:lnTo>
                <a:lnTo>
                  <a:pt x="1622098" y="2774064"/>
                </a:lnTo>
                <a:lnTo>
                  <a:pt x="1539118" y="2694569"/>
                </a:lnTo>
                <a:lnTo>
                  <a:pt x="1417564" y="2811021"/>
                </a:lnTo>
                <a:lnTo>
                  <a:pt x="1442186" y="2833764"/>
                </a:lnTo>
                <a:lnTo>
                  <a:pt x="1531737" y="2751050"/>
                </a:lnTo>
                <a:lnTo>
                  <a:pt x="1558208" y="2778844"/>
                </a:lnTo>
                <a:cubicBezTo>
                  <a:pt x="1519362" y="2814407"/>
                  <a:pt x="1480516" y="2849971"/>
                  <a:pt x="1441670" y="2885534"/>
                </a:cubicBezTo>
                <a:lnTo>
                  <a:pt x="1359437" y="2809578"/>
                </a:lnTo>
                <a:lnTo>
                  <a:pt x="1511371" y="2667987"/>
                </a:lnTo>
                <a:lnTo>
                  <a:pt x="1360480" y="2527192"/>
                </a:lnTo>
                <a:lnTo>
                  <a:pt x="1442713" y="2451235"/>
                </a:lnTo>
                <a:lnTo>
                  <a:pt x="1449236" y="2458085"/>
                </a:lnTo>
                <a:cubicBezTo>
                  <a:pt x="1449536" y="2457770"/>
                  <a:pt x="1449837" y="2457456"/>
                  <a:pt x="1450136" y="2457140"/>
                </a:cubicBezTo>
                <a:lnTo>
                  <a:pt x="1559252" y="2557924"/>
                </a:lnTo>
                <a:lnTo>
                  <a:pt x="1532779" y="2585719"/>
                </a:lnTo>
                <a:lnTo>
                  <a:pt x="1443228" y="2503004"/>
                </a:lnTo>
                <a:lnTo>
                  <a:pt x="1418498" y="2525848"/>
                </a:lnTo>
                <a:lnTo>
                  <a:pt x="1539117" y="2641405"/>
                </a:lnTo>
                <a:lnTo>
                  <a:pt x="1622188" y="2561824"/>
                </a:lnTo>
                <a:lnTo>
                  <a:pt x="1472000" y="2422261"/>
                </a:lnTo>
                <a:lnTo>
                  <a:pt x="1563551" y="2337701"/>
                </a:lnTo>
                <a:lnTo>
                  <a:pt x="1675406" y="2443591"/>
                </a:lnTo>
                <a:lnTo>
                  <a:pt x="1648933" y="2471384"/>
                </a:lnTo>
                <a:lnTo>
                  <a:pt x="1562157" y="2391234"/>
                </a:lnTo>
                <a:lnTo>
                  <a:pt x="1528109" y="2422683"/>
                </a:lnTo>
                <a:lnTo>
                  <a:pt x="1649953" y="2535224"/>
                </a:lnTo>
                <a:lnTo>
                  <a:pt x="1737439" y="2451412"/>
                </a:lnTo>
                <a:lnTo>
                  <a:pt x="1586664" y="2306968"/>
                </a:lnTo>
                <a:lnTo>
                  <a:pt x="1588929" y="2304676"/>
                </a:lnTo>
                <a:lnTo>
                  <a:pt x="1621671" y="2304676"/>
                </a:lnTo>
                <a:lnTo>
                  <a:pt x="1605300" y="2288103"/>
                </a:lnTo>
                <a:lnTo>
                  <a:pt x="1609388" y="2283964"/>
                </a:lnTo>
                <a:lnTo>
                  <a:pt x="1601212" y="2283965"/>
                </a:lnTo>
                <a:lnTo>
                  <a:pt x="1594995" y="2277672"/>
                </a:lnTo>
                <a:lnTo>
                  <a:pt x="1742704" y="2136166"/>
                </a:lnTo>
                <a:lnTo>
                  <a:pt x="1655129" y="2052268"/>
                </a:lnTo>
                <a:lnTo>
                  <a:pt x="1532329" y="2165690"/>
                </a:lnTo>
                <a:lnTo>
                  <a:pt x="1566378" y="2197138"/>
                </a:lnTo>
                <a:lnTo>
                  <a:pt x="1653155" y="2116988"/>
                </a:lnTo>
                <a:lnTo>
                  <a:pt x="1679628" y="2144781"/>
                </a:lnTo>
                <a:cubicBezTo>
                  <a:pt x="1642343" y="2180079"/>
                  <a:pt x="1605058" y="2215374"/>
                  <a:pt x="1567773" y="2250672"/>
                </a:cubicBezTo>
                <a:lnTo>
                  <a:pt x="1476221" y="2166111"/>
                </a:lnTo>
                <a:lnTo>
                  <a:pt x="1627363" y="2025668"/>
                </a:lnTo>
                <a:lnTo>
                  <a:pt x="1544383" y="1946173"/>
                </a:lnTo>
                <a:lnTo>
                  <a:pt x="1422829" y="2062625"/>
                </a:lnTo>
                <a:lnTo>
                  <a:pt x="1447450" y="2085368"/>
                </a:lnTo>
                <a:lnTo>
                  <a:pt x="1537001" y="2002654"/>
                </a:lnTo>
                <a:lnTo>
                  <a:pt x="1563474" y="2030448"/>
                </a:lnTo>
                <a:cubicBezTo>
                  <a:pt x="1524626" y="2066011"/>
                  <a:pt x="1485780" y="2101574"/>
                  <a:pt x="1446935" y="2137137"/>
                </a:cubicBezTo>
                <a:lnTo>
                  <a:pt x="1364702" y="2061181"/>
                </a:lnTo>
                <a:lnTo>
                  <a:pt x="1516636" y="1919592"/>
                </a:lnTo>
                <a:lnTo>
                  <a:pt x="1365745" y="1778795"/>
                </a:lnTo>
                <a:lnTo>
                  <a:pt x="1447977" y="1702839"/>
                </a:lnTo>
                <a:lnTo>
                  <a:pt x="1454502" y="1709689"/>
                </a:lnTo>
                <a:cubicBezTo>
                  <a:pt x="1454801" y="1709374"/>
                  <a:pt x="1455101" y="1709060"/>
                  <a:pt x="1455400" y="1708744"/>
                </a:cubicBezTo>
                <a:lnTo>
                  <a:pt x="1564517" y="1809527"/>
                </a:lnTo>
                <a:lnTo>
                  <a:pt x="1538044" y="1837322"/>
                </a:lnTo>
                <a:lnTo>
                  <a:pt x="1448493" y="1754609"/>
                </a:lnTo>
                <a:lnTo>
                  <a:pt x="1423764" y="1777452"/>
                </a:lnTo>
                <a:lnTo>
                  <a:pt x="1544384" y="1893009"/>
                </a:lnTo>
                <a:lnTo>
                  <a:pt x="1627453" y="1813427"/>
                </a:lnTo>
                <a:lnTo>
                  <a:pt x="1477265" y="1673866"/>
                </a:lnTo>
                <a:lnTo>
                  <a:pt x="1568816" y="1589305"/>
                </a:lnTo>
                <a:lnTo>
                  <a:pt x="1680670" y="1695195"/>
                </a:lnTo>
                <a:lnTo>
                  <a:pt x="1654198" y="1722990"/>
                </a:lnTo>
                <a:lnTo>
                  <a:pt x="1567421" y="1642838"/>
                </a:lnTo>
                <a:lnTo>
                  <a:pt x="1533373" y="1674286"/>
                </a:lnTo>
                <a:lnTo>
                  <a:pt x="1655218" y="1786828"/>
                </a:lnTo>
                <a:lnTo>
                  <a:pt x="1742704" y="1703016"/>
                </a:lnTo>
                <a:lnTo>
                  <a:pt x="1591929" y="1558573"/>
                </a:lnTo>
                <a:lnTo>
                  <a:pt x="1614653" y="1535569"/>
                </a:lnTo>
                <a:lnTo>
                  <a:pt x="1560806" y="1535569"/>
                </a:lnTo>
                <a:lnTo>
                  <a:pt x="1236863" y="1834778"/>
                </a:lnTo>
                <a:lnTo>
                  <a:pt x="896273" y="1520195"/>
                </a:lnTo>
                <a:close/>
                <a:moveTo>
                  <a:pt x="663247" y="1520195"/>
                </a:moveTo>
                <a:lnTo>
                  <a:pt x="701176" y="1557545"/>
                </a:lnTo>
                <a:lnTo>
                  <a:pt x="739103" y="1520194"/>
                </a:lnTo>
                <a:close/>
                <a:moveTo>
                  <a:pt x="511667" y="1520195"/>
                </a:moveTo>
                <a:lnTo>
                  <a:pt x="142355" y="1861306"/>
                </a:lnTo>
                <a:lnTo>
                  <a:pt x="142355" y="1863753"/>
                </a:lnTo>
                <a:lnTo>
                  <a:pt x="2391" y="1734477"/>
                </a:lnTo>
                <a:lnTo>
                  <a:pt x="2511" y="1820602"/>
                </a:lnTo>
                <a:lnTo>
                  <a:pt x="17979" y="1805370"/>
                </a:lnTo>
                <a:lnTo>
                  <a:pt x="131018" y="1916687"/>
                </a:lnTo>
                <a:lnTo>
                  <a:pt x="17980" y="2028003"/>
                </a:lnTo>
                <a:lnTo>
                  <a:pt x="2778" y="2013033"/>
                </a:lnTo>
                <a:lnTo>
                  <a:pt x="2884" y="2088950"/>
                </a:lnTo>
                <a:lnTo>
                  <a:pt x="142355" y="1960128"/>
                </a:lnTo>
                <a:lnTo>
                  <a:pt x="142355" y="1957682"/>
                </a:lnTo>
                <a:lnTo>
                  <a:pt x="492684" y="2281260"/>
                </a:lnTo>
                <a:lnTo>
                  <a:pt x="137090" y="2609702"/>
                </a:lnTo>
                <a:lnTo>
                  <a:pt x="137089" y="2612148"/>
                </a:lnTo>
                <a:lnTo>
                  <a:pt x="3439" y="2488704"/>
                </a:lnTo>
                <a:lnTo>
                  <a:pt x="3542" y="2562799"/>
                </a:lnTo>
                <a:lnTo>
                  <a:pt x="12715" y="2553765"/>
                </a:lnTo>
                <a:lnTo>
                  <a:pt x="125753" y="2665082"/>
                </a:lnTo>
                <a:lnTo>
                  <a:pt x="12715" y="2776399"/>
                </a:lnTo>
                <a:lnTo>
                  <a:pt x="3827" y="2767646"/>
                </a:lnTo>
                <a:lnTo>
                  <a:pt x="3915" y="2831531"/>
                </a:lnTo>
                <a:lnTo>
                  <a:pt x="137090" y="2708525"/>
                </a:lnTo>
                <a:lnTo>
                  <a:pt x="137091" y="2706079"/>
                </a:lnTo>
                <a:lnTo>
                  <a:pt x="496112" y="3037685"/>
                </a:lnTo>
                <a:lnTo>
                  <a:pt x="138459" y="3367797"/>
                </a:lnTo>
                <a:lnTo>
                  <a:pt x="138458" y="3370246"/>
                </a:lnTo>
                <a:lnTo>
                  <a:pt x="4492" y="3246424"/>
                </a:lnTo>
                <a:lnTo>
                  <a:pt x="4596" y="3321178"/>
                </a:lnTo>
                <a:lnTo>
                  <a:pt x="14104" y="3311821"/>
                </a:lnTo>
                <a:lnTo>
                  <a:pt x="127101" y="3423175"/>
                </a:lnTo>
                <a:lnTo>
                  <a:pt x="14024" y="3534453"/>
                </a:lnTo>
                <a:lnTo>
                  <a:pt x="4880" y="3525442"/>
                </a:lnTo>
                <a:lnTo>
                  <a:pt x="4969" y="3589799"/>
                </a:lnTo>
                <a:lnTo>
                  <a:pt x="138424" y="3466621"/>
                </a:lnTo>
                <a:lnTo>
                  <a:pt x="138424" y="3464174"/>
                </a:lnTo>
                <a:lnTo>
                  <a:pt x="488640" y="3787872"/>
                </a:lnTo>
                <a:lnTo>
                  <a:pt x="132928" y="4116192"/>
                </a:lnTo>
                <a:lnTo>
                  <a:pt x="132928" y="4118639"/>
                </a:lnTo>
                <a:lnTo>
                  <a:pt x="5540" y="4000897"/>
                </a:lnTo>
                <a:lnTo>
                  <a:pt x="5627" y="4063113"/>
                </a:lnTo>
                <a:lnTo>
                  <a:pt x="8574" y="4060213"/>
                </a:lnTo>
                <a:lnTo>
                  <a:pt x="121572" y="4171569"/>
                </a:lnTo>
                <a:lnTo>
                  <a:pt x="8495" y="4282848"/>
                </a:lnTo>
                <a:lnTo>
                  <a:pt x="5929" y="4280319"/>
                </a:lnTo>
                <a:lnTo>
                  <a:pt x="6001" y="4332140"/>
                </a:lnTo>
                <a:lnTo>
                  <a:pt x="132895" y="4215017"/>
                </a:lnTo>
                <a:lnTo>
                  <a:pt x="132895" y="4212568"/>
                </a:lnTo>
                <a:lnTo>
                  <a:pt x="491813" y="4544311"/>
                </a:lnTo>
                <a:lnTo>
                  <a:pt x="541565" y="4544327"/>
                </a:lnTo>
                <a:lnTo>
                  <a:pt x="516381" y="4518817"/>
                </a:lnTo>
                <a:lnTo>
                  <a:pt x="664597" y="4376923"/>
                </a:lnTo>
                <a:lnTo>
                  <a:pt x="577492" y="4293417"/>
                </a:lnTo>
                <a:lnTo>
                  <a:pt x="456087" y="4405475"/>
                </a:lnTo>
                <a:lnTo>
                  <a:pt x="490123" y="4436933"/>
                </a:lnTo>
                <a:cubicBezTo>
                  <a:pt x="519058" y="4410227"/>
                  <a:pt x="547994" y="4383520"/>
                  <a:pt x="576929" y="4356812"/>
                </a:cubicBezTo>
                <a:lnTo>
                  <a:pt x="603392" y="4384616"/>
                </a:lnTo>
                <a:cubicBezTo>
                  <a:pt x="566094" y="4419899"/>
                  <a:pt x="528797" y="4455183"/>
                  <a:pt x="491499" y="4490467"/>
                </a:cubicBezTo>
                <a:lnTo>
                  <a:pt x="399978" y="4405876"/>
                </a:lnTo>
                <a:cubicBezTo>
                  <a:pt x="449898" y="4359520"/>
                  <a:pt x="499817" y="4313163"/>
                  <a:pt x="549736" y="4266808"/>
                </a:cubicBezTo>
                <a:lnTo>
                  <a:pt x="466344" y="4186862"/>
                </a:lnTo>
                <a:lnTo>
                  <a:pt x="346146" y="4301933"/>
                </a:lnTo>
                <a:lnTo>
                  <a:pt x="371235" y="4325123"/>
                </a:lnTo>
                <a:lnTo>
                  <a:pt x="460815" y="4242439"/>
                </a:lnTo>
                <a:lnTo>
                  <a:pt x="487278" y="4270243"/>
                </a:lnTo>
                <a:cubicBezTo>
                  <a:pt x="448419" y="4305793"/>
                  <a:pt x="409560" y="4341343"/>
                  <a:pt x="370701" y="4376892"/>
                </a:cubicBezTo>
                <a:lnTo>
                  <a:pt x="288493" y="4300907"/>
                </a:lnTo>
                <a:cubicBezTo>
                  <a:pt x="338531" y="4254029"/>
                  <a:pt x="388569" y="4207150"/>
                  <a:pt x="438606" y="4160270"/>
                </a:cubicBezTo>
                <a:lnTo>
                  <a:pt x="289635" y="4018737"/>
                </a:lnTo>
                <a:lnTo>
                  <a:pt x="371898" y="3942809"/>
                </a:lnTo>
                <a:lnTo>
                  <a:pt x="488399" y="4049537"/>
                </a:lnTo>
                <a:lnTo>
                  <a:pt x="461917" y="4077323"/>
                </a:lnTo>
                <a:lnTo>
                  <a:pt x="372395" y="3994579"/>
                </a:lnTo>
                <a:lnTo>
                  <a:pt x="346336" y="4018631"/>
                </a:lnTo>
                <a:lnTo>
                  <a:pt x="466362" y="4133698"/>
                </a:lnTo>
                <a:lnTo>
                  <a:pt x="550746" y="4052914"/>
                </a:lnTo>
                <a:lnTo>
                  <a:pt x="401195" y="3913844"/>
                </a:lnTo>
                <a:lnTo>
                  <a:pt x="492775" y="3829316"/>
                </a:lnTo>
                <a:lnTo>
                  <a:pt x="604592" y="3935244"/>
                </a:lnTo>
                <a:lnTo>
                  <a:pt x="578112" y="3963029"/>
                </a:lnTo>
                <a:lnTo>
                  <a:pt x="491363" y="3882848"/>
                </a:lnTo>
                <a:lnTo>
                  <a:pt x="457302" y="3914285"/>
                </a:lnTo>
                <a:lnTo>
                  <a:pt x="578521" y="4026324"/>
                </a:lnTo>
                <a:lnTo>
                  <a:pt x="664750" y="3943772"/>
                </a:lnTo>
                <a:lnTo>
                  <a:pt x="519699" y="3804716"/>
                </a:lnTo>
                <a:lnTo>
                  <a:pt x="528389" y="3795927"/>
                </a:lnTo>
                <a:lnTo>
                  <a:pt x="547094" y="3795933"/>
                </a:lnTo>
                <a:lnTo>
                  <a:pt x="537745" y="3786462"/>
                </a:lnTo>
                <a:lnTo>
                  <a:pt x="546691" y="3777412"/>
                </a:lnTo>
                <a:lnTo>
                  <a:pt x="558400" y="3788636"/>
                </a:lnTo>
                <a:lnTo>
                  <a:pt x="550776" y="3795934"/>
                </a:lnTo>
                <a:lnTo>
                  <a:pt x="566018" y="3795939"/>
                </a:lnTo>
                <a:lnTo>
                  <a:pt x="692506" y="3917200"/>
                </a:lnTo>
                <a:lnTo>
                  <a:pt x="819080" y="3796026"/>
                </a:lnTo>
                <a:lnTo>
                  <a:pt x="844853" y="3796035"/>
                </a:lnTo>
                <a:lnTo>
                  <a:pt x="831971" y="3783685"/>
                </a:lnTo>
                <a:lnTo>
                  <a:pt x="840706" y="3775322"/>
                </a:lnTo>
                <a:lnTo>
                  <a:pt x="823242" y="3775317"/>
                </a:lnTo>
                <a:lnTo>
                  <a:pt x="697864" y="3655120"/>
                </a:lnTo>
                <a:lnTo>
                  <a:pt x="572401" y="3775231"/>
                </a:lnTo>
                <a:lnTo>
                  <a:pt x="526642" y="3775216"/>
                </a:lnTo>
                <a:lnTo>
                  <a:pt x="521911" y="3770423"/>
                </a:lnTo>
                <a:lnTo>
                  <a:pt x="670126" y="3628528"/>
                </a:lnTo>
                <a:lnTo>
                  <a:pt x="583022" y="3545023"/>
                </a:lnTo>
                <a:lnTo>
                  <a:pt x="461616" y="3657080"/>
                </a:lnTo>
                <a:lnTo>
                  <a:pt x="495653" y="3688539"/>
                </a:lnTo>
                <a:cubicBezTo>
                  <a:pt x="524588" y="3661832"/>
                  <a:pt x="553523" y="3635125"/>
                  <a:pt x="582458" y="3608418"/>
                </a:cubicBezTo>
                <a:lnTo>
                  <a:pt x="608921" y="3636222"/>
                </a:lnTo>
                <a:cubicBezTo>
                  <a:pt x="571623" y="3671505"/>
                  <a:pt x="534326" y="3706789"/>
                  <a:pt x="497029" y="3742072"/>
                </a:cubicBezTo>
                <a:lnTo>
                  <a:pt x="405508" y="3657480"/>
                </a:lnTo>
                <a:cubicBezTo>
                  <a:pt x="455427" y="3611125"/>
                  <a:pt x="505347" y="3564769"/>
                  <a:pt x="555265" y="3518413"/>
                </a:cubicBezTo>
                <a:lnTo>
                  <a:pt x="471873" y="3438467"/>
                </a:lnTo>
                <a:lnTo>
                  <a:pt x="351676" y="3553538"/>
                </a:lnTo>
                <a:lnTo>
                  <a:pt x="376764" y="3576728"/>
                </a:lnTo>
                <a:lnTo>
                  <a:pt x="466345" y="3494044"/>
                </a:lnTo>
                <a:lnTo>
                  <a:pt x="492807" y="3521849"/>
                </a:lnTo>
                <a:cubicBezTo>
                  <a:pt x="453948" y="3557398"/>
                  <a:pt x="415090" y="3592948"/>
                  <a:pt x="376230" y="3628497"/>
                </a:cubicBezTo>
                <a:lnTo>
                  <a:pt x="294022" y="3552513"/>
                </a:lnTo>
                <a:cubicBezTo>
                  <a:pt x="344060" y="3505634"/>
                  <a:pt x="394098" y="3458755"/>
                  <a:pt x="444135" y="3411877"/>
                </a:cubicBezTo>
                <a:lnTo>
                  <a:pt x="295165" y="3270343"/>
                </a:lnTo>
                <a:lnTo>
                  <a:pt x="377427" y="3194416"/>
                </a:lnTo>
                <a:lnTo>
                  <a:pt x="493929" y="3301144"/>
                </a:lnTo>
                <a:lnTo>
                  <a:pt x="467447" y="3328929"/>
                </a:lnTo>
                <a:lnTo>
                  <a:pt x="377924" y="3246186"/>
                </a:lnTo>
                <a:lnTo>
                  <a:pt x="351865" y="3270238"/>
                </a:lnTo>
                <a:lnTo>
                  <a:pt x="471892" y="3385304"/>
                </a:lnTo>
                <a:lnTo>
                  <a:pt x="556275" y="3304522"/>
                </a:lnTo>
                <a:lnTo>
                  <a:pt x="406724" y="3165452"/>
                </a:lnTo>
                <a:lnTo>
                  <a:pt x="498305" y="3080923"/>
                </a:lnTo>
                <a:lnTo>
                  <a:pt x="610123" y="3186851"/>
                </a:lnTo>
                <a:lnTo>
                  <a:pt x="583641" y="3214636"/>
                </a:lnTo>
                <a:lnTo>
                  <a:pt x="496892" y="3134455"/>
                </a:lnTo>
                <a:lnTo>
                  <a:pt x="462832" y="3165892"/>
                </a:lnTo>
                <a:lnTo>
                  <a:pt x="584050" y="3277931"/>
                </a:lnTo>
                <a:lnTo>
                  <a:pt x="670279" y="3195380"/>
                </a:lnTo>
                <a:lnTo>
                  <a:pt x="525229" y="3056323"/>
                </a:lnTo>
                <a:lnTo>
                  <a:pt x="543641" y="3037697"/>
                </a:lnTo>
                <a:lnTo>
                  <a:pt x="545876" y="3037698"/>
                </a:lnTo>
                <a:lnTo>
                  <a:pt x="544760" y="3036566"/>
                </a:lnTo>
                <a:lnTo>
                  <a:pt x="552221" y="3029018"/>
                </a:lnTo>
                <a:lnTo>
                  <a:pt x="555418" y="3032084"/>
                </a:lnTo>
                <a:lnTo>
                  <a:pt x="549558" y="3037698"/>
                </a:lnTo>
                <a:lnTo>
                  <a:pt x="561274" y="3037698"/>
                </a:lnTo>
                <a:lnTo>
                  <a:pt x="698036" y="3168807"/>
                </a:lnTo>
                <a:lnTo>
                  <a:pt x="834987" y="3037697"/>
                </a:lnTo>
                <a:lnTo>
                  <a:pt x="843636" y="3037698"/>
                </a:lnTo>
                <a:lnTo>
                  <a:pt x="839314" y="3033556"/>
                </a:lnTo>
                <a:lnTo>
                  <a:pt x="846236" y="3026929"/>
                </a:lnTo>
                <a:lnTo>
                  <a:pt x="832392" y="3026925"/>
                </a:lnTo>
                <a:lnTo>
                  <a:pt x="696597" y="2896834"/>
                </a:lnTo>
                <a:lnTo>
                  <a:pt x="560900" y="3026832"/>
                </a:lnTo>
                <a:lnTo>
                  <a:pt x="535135" y="3026823"/>
                </a:lnTo>
                <a:lnTo>
                  <a:pt x="520684" y="3012195"/>
                </a:lnTo>
                <a:lnTo>
                  <a:pt x="668850" y="2870251"/>
                </a:lnTo>
                <a:lnTo>
                  <a:pt x="581716" y="2786775"/>
                </a:lnTo>
                <a:lnTo>
                  <a:pt x="460349" y="2898874"/>
                </a:lnTo>
                <a:lnTo>
                  <a:pt x="494398" y="2930320"/>
                </a:lnTo>
                <a:cubicBezTo>
                  <a:pt x="523323" y="2903605"/>
                  <a:pt x="552249" y="2876889"/>
                  <a:pt x="581175" y="2850170"/>
                </a:cubicBezTo>
                <a:lnTo>
                  <a:pt x="607646" y="2877965"/>
                </a:lnTo>
                <a:cubicBezTo>
                  <a:pt x="570361" y="2913261"/>
                  <a:pt x="533077" y="2948557"/>
                  <a:pt x="495792" y="2983854"/>
                </a:cubicBezTo>
                <a:lnTo>
                  <a:pt x="404242" y="2899293"/>
                </a:lnTo>
                <a:cubicBezTo>
                  <a:pt x="454144" y="2852921"/>
                  <a:pt x="504047" y="2806548"/>
                  <a:pt x="553951" y="2760175"/>
                </a:cubicBezTo>
                <a:lnTo>
                  <a:pt x="470529" y="2680257"/>
                </a:lnTo>
                <a:lnTo>
                  <a:pt x="350372" y="2795369"/>
                </a:lnTo>
                <a:lnTo>
                  <a:pt x="375470" y="2818550"/>
                </a:lnTo>
                <a:lnTo>
                  <a:pt x="465021" y="2735836"/>
                </a:lnTo>
                <a:lnTo>
                  <a:pt x="491492" y="2763632"/>
                </a:lnTo>
                <a:cubicBezTo>
                  <a:pt x="452647" y="2799195"/>
                  <a:pt x="413800" y="2834758"/>
                  <a:pt x="374953" y="2870319"/>
                </a:cubicBezTo>
                <a:lnTo>
                  <a:pt x="292719" y="2794365"/>
                </a:lnTo>
                <a:cubicBezTo>
                  <a:pt x="342741" y="2747468"/>
                  <a:pt x="392761" y="2700571"/>
                  <a:pt x="442782" y="2653675"/>
                </a:cubicBezTo>
                <a:lnTo>
                  <a:pt x="293763" y="2512193"/>
                </a:lnTo>
                <a:lnTo>
                  <a:pt x="375997" y="2436236"/>
                </a:lnTo>
                <a:lnTo>
                  <a:pt x="492536" y="2542924"/>
                </a:lnTo>
                <a:lnTo>
                  <a:pt x="466064" y="2570719"/>
                </a:lnTo>
                <a:lnTo>
                  <a:pt x="376512" y="2488006"/>
                </a:lnTo>
                <a:lnTo>
                  <a:pt x="350462" y="2512068"/>
                </a:lnTo>
                <a:lnTo>
                  <a:pt x="470530" y="2627094"/>
                </a:lnTo>
                <a:lnTo>
                  <a:pt x="554884" y="2546281"/>
                </a:lnTo>
                <a:lnTo>
                  <a:pt x="405284" y="2407263"/>
                </a:lnTo>
                <a:lnTo>
                  <a:pt x="496836" y="2322702"/>
                </a:lnTo>
                <a:lnTo>
                  <a:pt x="608690" y="2428592"/>
                </a:lnTo>
                <a:lnTo>
                  <a:pt x="582218" y="2456387"/>
                </a:lnTo>
                <a:lnTo>
                  <a:pt x="495441" y="2376236"/>
                </a:lnTo>
                <a:lnTo>
                  <a:pt x="461393" y="2407685"/>
                </a:lnTo>
                <a:lnTo>
                  <a:pt x="582650" y="2519681"/>
                </a:lnTo>
                <a:lnTo>
                  <a:pt x="668851" y="2437101"/>
                </a:lnTo>
                <a:lnTo>
                  <a:pt x="523750" y="2298094"/>
                </a:lnTo>
                <a:lnTo>
                  <a:pt x="532435" y="2289301"/>
                </a:lnTo>
                <a:lnTo>
                  <a:pt x="551141" y="2289302"/>
                </a:lnTo>
                <a:lnTo>
                  <a:pt x="541789" y="2279833"/>
                </a:lnTo>
                <a:lnTo>
                  <a:pt x="550734" y="2270779"/>
                </a:lnTo>
                <a:lnTo>
                  <a:pt x="562445" y="2281999"/>
                </a:lnTo>
                <a:lnTo>
                  <a:pt x="554823" y="2289301"/>
                </a:lnTo>
                <a:lnTo>
                  <a:pt x="570066" y="2289302"/>
                </a:lnTo>
                <a:lnTo>
                  <a:pt x="696597" y="2410519"/>
                </a:lnTo>
                <a:lnTo>
                  <a:pt x="823128" y="2289301"/>
                </a:lnTo>
                <a:lnTo>
                  <a:pt x="848902" y="2289301"/>
                </a:lnTo>
                <a:lnTo>
                  <a:pt x="836014" y="2276955"/>
                </a:lnTo>
                <a:lnTo>
                  <a:pt x="844746" y="2268589"/>
                </a:lnTo>
                <a:lnTo>
                  <a:pt x="827282" y="2268590"/>
                </a:lnTo>
                <a:lnTo>
                  <a:pt x="701862" y="2148436"/>
                </a:lnTo>
                <a:lnTo>
                  <a:pt x="576442" y="2268591"/>
                </a:lnTo>
                <a:lnTo>
                  <a:pt x="530682" y="2268590"/>
                </a:lnTo>
                <a:lnTo>
                  <a:pt x="525949" y="2263799"/>
                </a:lnTo>
                <a:lnTo>
                  <a:pt x="674116" y="2121855"/>
                </a:lnTo>
                <a:lnTo>
                  <a:pt x="586980" y="2038378"/>
                </a:lnTo>
                <a:lnTo>
                  <a:pt x="465615" y="2150477"/>
                </a:lnTo>
                <a:lnTo>
                  <a:pt x="499662" y="2181925"/>
                </a:lnTo>
                <a:cubicBezTo>
                  <a:pt x="528589" y="2155208"/>
                  <a:pt x="557514" y="2128491"/>
                  <a:pt x="586440" y="2101775"/>
                </a:cubicBezTo>
                <a:lnTo>
                  <a:pt x="612911" y="2129570"/>
                </a:lnTo>
                <a:cubicBezTo>
                  <a:pt x="575627" y="2164866"/>
                  <a:pt x="538342" y="2200162"/>
                  <a:pt x="501057" y="2235458"/>
                </a:cubicBezTo>
                <a:lnTo>
                  <a:pt x="409506" y="2150898"/>
                </a:lnTo>
                <a:cubicBezTo>
                  <a:pt x="459408" y="2104525"/>
                  <a:pt x="509312" y="2058152"/>
                  <a:pt x="559215" y="2011778"/>
                </a:cubicBezTo>
                <a:lnTo>
                  <a:pt x="475795" y="1931862"/>
                </a:lnTo>
                <a:lnTo>
                  <a:pt x="355636" y="2046974"/>
                </a:lnTo>
                <a:lnTo>
                  <a:pt x="380734" y="2070155"/>
                </a:lnTo>
                <a:lnTo>
                  <a:pt x="470287" y="1987441"/>
                </a:lnTo>
                <a:lnTo>
                  <a:pt x="496757" y="2015235"/>
                </a:lnTo>
                <a:cubicBezTo>
                  <a:pt x="457911" y="2050798"/>
                  <a:pt x="419065" y="2086361"/>
                  <a:pt x="380219" y="2121924"/>
                </a:cubicBezTo>
                <a:lnTo>
                  <a:pt x="297984" y="2045968"/>
                </a:lnTo>
                <a:cubicBezTo>
                  <a:pt x="348006" y="1999072"/>
                  <a:pt x="398027" y="1952176"/>
                  <a:pt x="448048" y="1905279"/>
                </a:cubicBezTo>
                <a:lnTo>
                  <a:pt x="299027" y="1763796"/>
                </a:lnTo>
                <a:lnTo>
                  <a:pt x="381262" y="1687841"/>
                </a:lnTo>
                <a:lnTo>
                  <a:pt x="497802" y="1794530"/>
                </a:lnTo>
                <a:lnTo>
                  <a:pt x="471329" y="1822324"/>
                </a:lnTo>
                <a:lnTo>
                  <a:pt x="381777" y="1739610"/>
                </a:lnTo>
                <a:lnTo>
                  <a:pt x="355727" y="1763672"/>
                </a:lnTo>
                <a:lnTo>
                  <a:pt x="475795" y="1878698"/>
                </a:lnTo>
                <a:lnTo>
                  <a:pt x="560149" y="1797886"/>
                </a:lnTo>
                <a:lnTo>
                  <a:pt x="410549" y="1658866"/>
                </a:lnTo>
                <a:lnTo>
                  <a:pt x="502101" y="1574307"/>
                </a:lnTo>
                <a:lnTo>
                  <a:pt x="613954" y="1680196"/>
                </a:lnTo>
                <a:lnTo>
                  <a:pt x="587484" y="1707990"/>
                </a:lnTo>
                <a:lnTo>
                  <a:pt x="500705" y="1627840"/>
                </a:lnTo>
                <a:lnTo>
                  <a:pt x="466658" y="1659288"/>
                </a:lnTo>
                <a:lnTo>
                  <a:pt x="587914" y="1771285"/>
                </a:lnTo>
                <a:lnTo>
                  <a:pt x="674116" y="1688704"/>
                </a:lnTo>
                <a:lnTo>
                  <a:pt x="529016" y="1549698"/>
                </a:lnTo>
                <a:lnTo>
                  <a:pt x="555999" y="1522383"/>
                </a:lnTo>
                <a:lnTo>
                  <a:pt x="701862" y="1662123"/>
                </a:lnTo>
                <a:lnTo>
                  <a:pt x="850011" y="1520195"/>
                </a:lnTo>
                <a:lnTo>
                  <a:pt x="781710" y="1520195"/>
                </a:lnTo>
                <a:lnTo>
                  <a:pt x="701175" y="1599504"/>
                </a:lnTo>
                <a:lnTo>
                  <a:pt x="620640" y="1520194"/>
                </a:lnTo>
                <a:close/>
                <a:moveTo>
                  <a:pt x="384640" y="1520195"/>
                </a:moveTo>
                <a:lnTo>
                  <a:pt x="142355" y="1743979"/>
                </a:lnTo>
                <a:lnTo>
                  <a:pt x="142356" y="1746427"/>
                </a:lnTo>
                <a:lnTo>
                  <a:pt x="2228" y="1616999"/>
                </a:lnTo>
                <a:lnTo>
                  <a:pt x="2318" y="1682165"/>
                </a:lnTo>
                <a:lnTo>
                  <a:pt x="142355" y="1811509"/>
                </a:lnTo>
                <a:lnTo>
                  <a:pt x="142356" y="1809060"/>
                </a:lnTo>
                <a:lnTo>
                  <a:pt x="455101" y="1520194"/>
                </a:lnTo>
                <a:close/>
                <a:moveTo>
                  <a:pt x="267430" y="1520195"/>
                </a:moveTo>
                <a:lnTo>
                  <a:pt x="142355" y="1635718"/>
                </a:lnTo>
                <a:lnTo>
                  <a:pt x="142354" y="1638166"/>
                </a:lnTo>
                <a:lnTo>
                  <a:pt x="27556" y="1532133"/>
                </a:lnTo>
                <a:lnTo>
                  <a:pt x="2110" y="1532133"/>
                </a:lnTo>
                <a:lnTo>
                  <a:pt x="2155" y="1564687"/>
                </a:lnTo>
                <a:lnTo>
                  <a:pt x="142355" y="1694182"/>
                </a:lnTo>
                <a:lnTo>
                  <a:pt x="142356" y="1691733"/>
                </a:lnTo>
                <a:lnTo>
                  <a:pt x="328076" y="1520195"/>
                </a:lnTo>
                <a:close/>
                <a:moveTo>
                  <a:pt x="142355" y="1520195"/>
                </a:moveTo>
                <a:lnTo>
                  <a:pt x="142356" y="1532133"/>
                </a:lnTo>
                <a:lnTo>
                  <a:pt x="84121" y="1532133"/>
                </a:lnTo>
                <a:lnTo>
                  <a:pt x="142355" y="1585922"/>
                </a:lnTo>
                <a:lnTo>
                  <a:pt x="142355" y="1583472"/>
                </a:lnTo>
                <a:lnTo>
                  <a:pt x="210866" y="1520194"/>
                </a:lnTo>
                <a:close/>
                <a:moveTo>
                  <a:pt x="12187476" y="1497763"/>
                </a:moveTo>
                <a:lnTo>
                  <a:pt x="12161743" y="1521514"/>
                </a:lnTo>
                <a:lnTo>
                  <a:pt x="12147157" y="1521514"/>
                </a:lnTo>
                <a:lnTo>
                  <a:pt x="12188699" y="1559885"/>
                </a:lnTo>
                <a:lnTo>
                  <a:pt x="12188699" y="1521514"/>
                </a:lnTo>
                <a:lnTo>
                  <a:pt x="12187467" y="1521514"/>
                </a:lnTo>
                <a:close/>
                <a:moveTo>
                  <a:pt x="10532396" y="1496084"/>
                </a:moveTo>
                <a:lnTo>
                  <a:pt x="10494454" y="1533422"/>
                </a:lnTo>
                <a:lnTo>
                  <a:pt x="10570311" y="1533448"/>
                </a:lnTo>
                <a:close/>
                <a:moveTo>
                  <a:pt x="9999874" y="1493578"/>
                </a:moveTo>
                <a:lnTo>
                  <a:pt x="9996709" y="1496499"/>
                </a:lnTo>
                <a:lnTo>
                  <a:pt x="9994958" y="1494880"/>
                </a:lnTo>
                <a:lnTo>
                  <a:pt x="9994957" y="1498116"/>
                </a:lnTo>
                <a:lnTo>
                  <a:pt x="9973558" y="1517868"/>
                </a:lnTo>
                <a:lnTo>
                  <a:pt x="9994950" y="1517876"/>
                </a:lnTo>
                <a:lnTo>
                  <a:pt x="9994950" y="1518079"/>
                </a:lnTo>
                <a:lnTo>
                  <a:pt x="9959553" y="1518078"/>
                </a:lnTo>
                <a:lnTo>
                  <a:pt x="9996181" y="1551909"/>
                </a:lnTo>
                <a:lnTo>
                  <a:pt x="9996181" y="1557751"/>
                </a:lnTo>
                <a:lnTo>
                  <a:pt x="9999343" y="1554831"/>
                </a:lnTo>
                <a:lnTo>
                  <a:pt x="10001096" y="1556448"/>
                </a:lnTo>
                <a:lnTo>
                  <a:pt x="10001096" y="1553212"/>
                </a:lnTo>
                <a:lnTo>
                  <a:pt x="10022488" y="1533453"/>
                </a:lnTo>
                <a:lnTo>
                  <a:pt x="10001096" y="1533453"/>
                </a:lnTo>
                <a:lnTo>
                  <a:pt x="10001096" y="1533253"/>
                </a:lnTo>
                <a:lnTo>
                  <a:pt x="10036488" y="1533266"/>
                </a:lnTo>
                <a:lnTo>
                  <a:pt x="9999872" y="1499422"/>
                </a:lnTo>
                <a:close/>
                <a:moveTo>
                  <a:pt x="6156472" y="1497134"/>
                </a:moveTo>
                <a:lnTo>
                  <a:pt x="6118530" y="1534473"/>
                </a:lnTo>
                <a:lnTo>
                  <a:pt x="6194388" y="1534499"/>
                </a:lnTo>
                <a:close/>
                <a:moveTo>
                  <a:pt x="3424995" y="1499879"/>
                </a:moveTo>
                <a:lnTo>
                  <a:pt x="3399263" y="1523630"/>
                </a:lnTo>
                <a:lnTo>
                  <a:pt x="3384676" y="1523630"/>
                </a:lnTo>
                <a:lnTo>
                  <a:pt x="3426218" y="1562001"/>
                </a:lnTo>
                <a:lnTo>
                  <a:pt x="3426218" y="1523631"/>
                </a:lnTo>
                <a:lnTo>
                  <a:pt x="3424987" y="1523630"/>
                </a:lnTo>
                <a:close/>
                <a:moveTo>
                  <a:pt x="11648576" y="1488141"/>
                </a:moveTo>
                <a:lnTo>
                  <a:pt x="11614663" y="1521514"/>
                </a:lnTo>
                <a:lnTo>
                  <a:pt x="11613329" y="1521514"/>
                </a:lnTo>
                <a:lnTo>
                  <a:pt x="11651258" y="1558865"/>
                </a:lnTo>
                <a:lnTo>
                  <a:pt x="11689187" y="1521514"/>
                </a:lnTo>
                <a:lnTo>
                  <a:pt x="11682442" y="1521514"/>
                </a:lnTo>
                <a:close/>
                <a:moveTo>
                  <a:pt x="8344794" y="1491899"/>
                </a:moveTo>
                <a:lnTo>
                  <a:pt x="8306853" y="1529236"/>
                </a:lnTo>
                <a:lnTo>
                  <a:pt x="8382709" y="1529263"/>
                </a:lnTo>
                <a:close/>
                <a:moveTo>
                  <a:pt x="5623950" y="1494629"/>
                </a:moveTo>
                <a:lnTo>
                  <a:pt x="5620785" y="1497549"/>
                </a:lnTo>
                <a:lnTo>
                  <a:pt x="5619034" y="1495931"/>
                </a:lnTo>
                <a:lnTo>
                  <a:pt x="5619034" y="1499166"/>
                </a:lnTo>
                <a:lnTo>
                  <a:pt x="5597634" y="1518919"/>
                </a:lnTo>
                <a:lnTo>
                  <a:pt x="5619027" y="1518926"/>
                </a:lnTo>
                <a:lnTo>
                  <a:pt x="5619027" y="1519129"/>
                </a:lnTo>
                <a:lnTo>
                  <a:pt x="5583629" y="1519128"/>
                </a:lnTo>
                <a:lnTo>
                  <a:pt x="5620257" y="1552960"/>
                </a:lnTo>
                <a:lnTo>
                  <a:pt x="5620257" y="1558802"/>
                </a:lnTo>
                <a:lnTo>
                  <a:pt x="5623420" y="1555882"/>
                </a:lnTo>
                <a:lnTo>
                  <a:pt x="5625172" y="1557499"/>
                </a:lnTo>
                <a:lnTo>
                  <a:pt x="5625172" y="1554263"/>
                </a:lnTo>
                <a:lnTo>
                  <a:pt x="5646565" y="1534503"/>
                </a:lnTo>
                <a:lnTo>
                  <a:pt x="5625172" y="1534503"/>
                </a:lnTo>
                <a:lnTo>
                  <a:pt x="5625172" y="1534304"/>
                </a:lnTo>
                <a:lnTo>
                  <a:pt x="5660564" y="1534316"/>
                </a:lnTo>
                <a:lnTo>
                  <a:pt x="5623949" y="1500472"/>
                </a:lnTo>
                <a:close/>
                <a:moveTo>
                  <a:pt x="7807353" y="1490696"/>
                </a:moveTo>
                <a:lnTo>
                  <a:pt x="7807349" y="1502692"/>
                </a:lnTo>
                <a:lnTo>
                  <a:pt x="7785820" y="1522565"/>
                </a:lnTo>
                <a:lnTo>
                  <a:pt x="7771233" y="1522565"/>
                </a:lnTo>
                <a:lnTo>
                  <a:pt x="7812775" y="1560935"/>
                </a:lnTo>
                <a:lnTo>
                  <a:pt x="7812775" y="1550437"/>
                </a:lnTo>
                <a:lnTo>
                  <a:pt x="7834882" y="1530017"/>
                </a:lnTo>
                <a:lnTo>
                  <a:pt x="7812774" y="1530017"/>
                </a:lnTo>
                <a:lnTo>
                  <a:pt x="7812775" y="1529068"/>
                </a:lnTo>
                <a:lnTo>
                  <a:pt x="7848884" y="1529080"/>
                </a:lnTo>
                <a:close/>
                <a:moveTo>
                  <a:pt x="1769915" y="1498200"/>
                </a:moveTo>
                <a:lnTo>
                  <a:pt x="1731974" y="1535538"/>
                </a:lnTo>
                <a:lnTo>
                  <a:pt x="1807831" y="1535564"/>
                </a:lnTo>
                <a:close/>
                <a:moveTo>
                  <a:pt x="7272652" y="1489192"/>
                </a:moveTo>
                <a:lnTo>
                  <a:pt x="7238739" y="1522565"/>
                </a:lnTo>
                <a:lnTo>
                  <a:pt x="7237405" y="1522565"/>
                </a:lnTo>
                <a:lnTo>
                  <a:pt x="7275335" y="1559915"/>
                </a:lnTo>
                <a:lnTo>
                  <a:pt x="7313263" y="1522565"/>
                </a:lnTo>
                <a:lnTo>
                  <a:pt x="7306518" y="1522565"/>
                </a:lnTo>
                <a:close/>
                <a:moveTo>
                  <a:pt x="3968870" y="1492950"/>
                </a:moveTo>
                <a:lnTo>
                  <a:pt x="3930929" y="1530287"/>
                </a:lnTo>
                <a:lnTo>
                  <a:pt x="4006786" y="1530313"/>
                </a:lnTo>
                <a:close/>
                <a:moveTo>
                  <a:pt x="1237394" y="1495694"/>
                </a:moveTo>
                <a:lnTo>
                  <a:pt x="1234229" y="1498615"/>
                </a:lnTo>
                <a:lnTo>
                  <a:pt x="1232478" y="1496997"/>
                </a:lnTo>
                <a:lnTo>
                  <a:pt x="1232477" y="1500232"/>
                </a:lnTo>
                <a:lnTo>
                  <a:pt x="1211078" y="1519984"/>
                </a:lnTo>
                <a:lnTo>
                  <a:pt x="1232470" y="1519992"/>
                </a:lnTo>
                <a:lnTo>
                  <a:pt x="1232470" y="1520195"/>
                </a:lnTo>
                <a:lnTo>
                  <a:pt x="1197073" y="1520194"/>
                </a:lnTo>
                <a:lnTo>
                  <a:pt x="1233701" y="1554026"/>
                </a:lnTo>
                <a:lnTo>
                  <a:pt x="1233700" y="1559867"/>
                </a:lnTo>
                <a:lnTo>
                  <a:pt x="1236863" y="1556947"/>
                </a:lnTo>
                <a:lnTo>
                  <a:pt x="1238616" y="1558564"/>
                </a:lnTo>
                <a:lnTo>
                  <a:pt x="1238615" y="1555328"/>
                </a:lnTo>
                <a:lnTo>
                  <a:pt x="1260009" y="1535569"/>
                </a:lnTo>
                <a:lnTo>
                  <a:pt x="1238616" y="1535569"/>
                </a:lnTo>
                <a:lnTo>
                  <a:pt x="1238615" y="1535370"/>
                </a:lnTo>
                <a:lnTo>
                  <a:pt x="1274007" y="1535382"/>
                </a:lnTo>
                <a:lnTo>
                  <a:pt x="1237391" y="1501538"/>
                </a:lnTo>
                <a:close/>
                <a:moveTo>
                  <a:pt x="9460974" y="1483956"/>
                </a:moveTo>
                <a:lnTo>
                  <a:pt x="9426705" y="1517681"/>
                </a:lnTo>
                <a:lnTo>
                  <a:pt x="9495220" y="1517704"/>
                </a:lnTo>
                <a:close/>
                <a:moveTo>
                  <a:pt x="3431431" y="1491746"/>
                </a:moveTo>
                <a:lnTo>
                  <a:pt x="3431418" y="1530117"/>
                </a:lnTo>
                <a:lnTo>
                  <a:pt x="3472960" y="1530131"/>
                </a:lnTo>
                <a:close/>
                <a:moveTo>
                  <a:pt x="2886096" y="1490258"/>
                </a:moveTo>
                <a:lnTo>
                  <a:pt x="2852184" y="1523630"/>
                </a:lnTo>
                <a:lnTo>
                  <a:pt x="2850850" y="1523631"/>
                </a:lnTo>
                <a:lnTo>
                  <a:pt x="2888778" y="1560981"/>
                </a:lnTo>
                <a:lnTo>
                  <a:pt x="2926707" y="1523630"/>
                </a:lnTo>
                <a:lnTo>
                  <a:pt x="2919962" y="1523630"/>
                </a:lnTo>
                <a:close/>
                <a:moveTo>
                  <a:pt x="5085051" y="1485006"/>
                </a:moveTo>
                <a:lnTo>
                  <a:pt x="5050782" y="1518731"/>
                </a:lnTo>
                <a:lnTo>
                  <a:pt x="5119297" y="1518755"/>
                </a:lnTo>
                <a:close/>
                <a:moveTo>
                  <a:pt x="698494" y="1486072"/>
                </a:moveTo>
                <a:lnTo>
                  <a:pt x="664225" y="1519797"/>
                </a:lnTo>
                <a:lnTo>
                  <a:pt x="732740" y="1519820"/>
                </a:lnTo>
                <a:close/>
                <a:moveTo>
                  <a:pt x="11091225" y="1467898"/>
                </a:moveTo>
                <a:lnTo>
                  <a:pt x="11091224" y="1470348"/>
                </a:lnTo>
                <a:lnTo>
                  <a:pt x="11022692" y="1533603"/>
                </a:lnTo>
                <a:lnTo>
                  <a:pt x="11034369" y="1533607"/>
                </a:lnTo>
                <a:lnTo>
                  <a:pt x="11092438" y="1587241"/>
                </a:lnTo>
                <a:lnTo>
                  <a:pt x="11092438" y="1584793"/>
                </a:lnTo>
                <a:lnTo>
                  <a:pt x="11160949" y="1521514"/>
                </a:lnTo>
                <a:lnTo>
                  <a:pt x="11149233" y="1521514"/>
                </a:lnTo>
                <a:close/>
                <a:moveTo>
                  <a:pt x="6715301" y="1468949"/>
                </a:moveTo>
                <a:lnTo>
                  <a:pt x="6715301" y="1471398"/>
                </a:lnTo>
                <a:lnTo>
                  <a:pt x="6646768" y="1534653"/>
                </a:lnTo>
                <a:lnTo>
                  <a:pt x="6658444" y="1534657"/>
                </a:lnTo>
                <a:lnTo>
                  <a:pt x="6716515" y="1588292"/>
                </a:lnTo>
                <a:lnTo>
                  <a:pt x="6716515" y="1585843"/>
                </a:lnTo>
                <a:lnTo>
                  <a:pt x="6785025" y="1522565"/>
                </a:lnTo>
                <a:lnTo>
                  <a:pt x="6773310" y="1522565"/>
                </a:lnTo>
                <a:close/>
                <a:moveTo>
                  <a:pt x="8903624" y="1463713"/>
                </a:moveTo>
                <a:lnTo>
                  <a:pt x="8903623" y="1466162"/>
                </a:lnTo>
                <a:lnTo>
                  <a:pt x="8835091" y="1529418"/>
                </a:lnTo>
                <a:lnTo>
                  <a:pt x="8903601" y="1529442"/>
                </a:lnTo>
                <a:lnTo>
                  <a:pt x="8903605" y="1517501"/>
                </a:lnTo>
                <a:lnTo>
                  <a:pt x="8961840" y="1517522"/>
                </a:lnTo>
                <a:close/>
                <a:moveTo>
                  <a:pt x="2328745" y="1470014"/>
                </a:moveTo>
                <a:lnTo>
                  <a:pt x="2328744" y="1472464"/>
                </a:lnTo>
                <a:lnTo>
                  <a:pt x="2260212" y="1535719"/>
                </a:lnTo>
                <a:lnTo>
                  <a:pt x="2271889" y="1535723"/>
                </a:lnTo>
                <a:lnTo>
                  <a:pt x="2329958" y="1589357"/>
                </a:lnTo>
                <a:lnTo>
                  <a:pt x="2329958" y="1586909"/>
                </a:lnTo>
                <a:lnTo>
                  <a:pt x="2398468" y="1523631"/>
                </a:lnTo>
                <a:lnTo>
                  <a:pt x="2386753" y="1523631"/>
                </a:lnTo>
                <a:close/>
                <a:moveTo>
                  <a:pt x="4527701" y="1464763"/>
                </a:moveTo>
                <a:lnTo>
                  <a:pt x="4527700" y="1467213"/>
                </a:lnTo>
                <a:lnTo>
                  <a:pt x="4459168" y="1530469"/>
                </a:lnTo>
                <a:lnTo>
                  <a:pt x="4527678" y="1530492"/>
                </a:lnTo>
                <a:lnTo>
                  <a:pt x="4527682" y="1518552"/>
                </a:lnTo>
                <a:lnTo>
                  <a:pt x="4585917" y="1518572"/>
                </a:lnTo>
                <a:close/>
                <a:moveTo>
                  <a:pt x="141144" y="1465829"/>
                </a:moveTo>
                <a:lnTo>
                  <a:pt x="141143" y="1468279"/>
                </a:lnTo>
                <a:lnTo>
                  <a:pt x="72611" y="1531534"/>
                </a:lnTo>
                <a:lnTo>
                  <a:pt x="141121" y="1531558"/>
                </a:lnTo>
                <a:lnTo>
                  <a:pt x="141125" y="1519617"/>
                </a:lnTo>
                <a:lnTo>
                  <a:pt x="199359" y="1519638"/>
                </a:lnTo>
                <a:close/>
                <a:moveTo>
                  <a:pt x="11648591" y="1446183"/>
                </a:moveTo>
                <a:lnTo>
                  <a:pt x="11725429" y="1521904"/>
                </a:lnTo>
                <a:lnTo>
                  <a:pt x="11731396" y="1521906"/>
                </a:lnTo>
                <a:lnTo>
                  <a:pt x="11651258" y="1600824"/>
                </a:lnTo>
                <a:lnTo>
                  <a:pt x="11571065" y="1521851"/>
                </a:lnTo>
                <a:lnTo>
                  <a:pt x="11571700" y="1521851"/>
                </a:lnTo>
                <a:close/>
                <a:moveTo>
                  <a:pt x="7272667" y="1447234"/>
                </a:moveTo>
                <a:lnTo>
                  <a:pt x="7349505" y="1522954"/>
                </a:lnTo>
                <a:lnTo>
                  <a:pt x="7355473" y="1522956"/>
                </a:lnTo>
                <a:lnTo>
                  <a:pt x="7275333" y="1601875"/>
                </a:lnTo>
                <a:lnTo>
                  <a:pt x="7195141" y="1522902"/>
                </a:lnTo>
                <a:lnTo>
                  <a:pt x="7195777" y="1522902"/>
                </a:lnTo>
                <a:close/>
                <a:moveTo>
                  <a:pt x="2886111" y="1448299"/>
                </a:moveTo>
                <a:lnTo>
                  <a:pt x="2962948" y="1524020"/>
                </a:lnTo>
                <a:lnTo>
                  <a:pt x="2968916" y="1524022"/>
                </a:lnTo>
                <a:lnTo>
                  <a:pt x="2888778" y="1602940"/>
                </a:lnTo>
                <a:lnTo>
                  <a:pt x="2808585" y="1523967"/>
                </a:lnTo>
                <a:lnTo>
                  <a:pt x="2809220" y="1523967"/>
                </a:lnTo>
                <a:close/>
                <a:moveTo>
                  <a:pt x="11091244" y="1415653"/>
                </a:moveTo>
                <a:lnTo>
                  <a:pt x="11206006" y="1521726"/>
                </a:lnTo>
                <a:lnTo>
                  <a:pt x="11217280" y="1521730"/>
                </a:lnTo>
                <a:lnTo>
                  <a:pt x="11092438" y="1637039"/>
                </a:lnTo>
                <a:lnTo>
                  <a:pt x="11092437" y="1639486"/>
                </a:lnTo>
                <a:lnTo>
                  <a:pt x="10977638" y="1533453"/>
                </a:lnTo>
                <a:lnTo>
                  <a:pt x="10966269" y="1533453"/>
                </a:lnTo>
                <a:lnTo>
                  <a:pt x="11091243" y="1418102"/>
                </a:lnTo>
                <a:close/>
                <a:moveTo>
                  <a:pt x="6715320" y="1416704"/>
                </a:moveTo>
                <a:lnTo>
                  <a:pt x="6830081" y="1522777"/>
                </a:lnTo>
                <a:lnTo>
                  <a:pt x="6841356" y="1522780"/>
                </a:lnTo>
                <a:lnTo>
                  <a:pt x="6716513" y="1638089"/>
                </a:lnTo>
                <a:lnTo>
                  <a:pt x="6716514" y="1640537"/>
                </a:lnTo>
                <a:lnTo>
                  <a:pt x="6601715" y="1534503"/>
                </a:lnTo>
                <a:lnTo>
                  <a:pt x="6590345" y="1534503"/>
                </a:lnTo>
                <a:lnTo>
                  <a:pt x="6715320" y="1419152"/>
                </a:lnTo>
                <a:close/>
                <a:moveTo>
                  <a:pt x="2328764" y="1417769"/>
                </a:moveTo>
                <a:lnTo>
                  <a:pt x="2443525" y="1523842"/>
                </a:lnTo>
                <a:lnTo>
                  <a:pt x="2454799" y="1523846"/>
                </a:lnTo>
                <a:lnTo>
                  <a:pt x="2329958" y="1639155"/>
                </a:lnTo>
                <a:lnTo>
                  <a:pt x="2329957" y="1641602"/>
                </a:lnTo>
                <a:lnTo>
                  <a:pt x="2215159" y="1535569"/>
                </a:lnTo>
                <a:lnTo>
                  <a:pt x="2203788" y="1535569"/>
                </a:lnTo>
                <a:lnTo>
                  <a:pt x="2328763" y="1420218"/>
                </a:lnTo>
                <a:close/>
                <a:moveTo>
                  <a:pt x="12187514" y="1389503"/>
                </a:moveTo>
                <a:lnTo>
                  <a:pt x="12044489" y="1521514"/>
                </a:lnTo>
                <a:lnTo>
                  <a:pt x="12029946" y="1521514"/>
                </a:lnTo>
                <a:lnTo>
                  <a:pt x="12188699" y="1668145"/>
                </a:lnTo>
                <a:lnTo>
                  <a:pt x="12188699" y="1612130"/>
                </a:lnTo>
                <a:lnTo>
                  <a:pt x="12091149" y="1522029"/>
                </a:lnTo>
                <a:lnTo>
                  <a:pt x="12104595" y="1522033"/>
                </a:lnTo>
                <a:lnTo>
                  <a:pt x="12187494" y="1445518"/>
                </a:lnTo>
                <a:close/>
                <a:moveTo>
                  <a:pt x="9999912" y="1385318"/>
                </a:moveTo>
                <a:lnTo>
                  <a:pt x="9996748" y="1388238"/>
                </a:lnTo>
                <a:lnTo>
                  <a:pt x="9994997" y="1386620"/>
                </a:lnTo>
                <a:lnTo>
                  <a:pt x="9994996" y="1389856"/>
                </a:lnTo>
                <a:lnTo>
                  <a:pt x="9856348" y="1517828"/>
                </a:lnTo>
                <a:lnTo>
                  <a:pt x="9916994" y="1517848"/>
                </a:lnTo>
                <a:lnTo>
                  <a:pt x="9996728" y="1444253"/>
                </a:lnTo>
                <a:lnTo>
                  <a:pt x="10093052" y="1533284"/>
                </a:lnTo>
                <a:lnTo>
                  <a:pt x="10153698" y="1533305"/>
                </a:lnTo>
                <a:lnTo>
                  <a:pt x="9999910" y="1391161"/>
                </a:lnTo>
                <a:close/>
                <a:moveTo>
                  <a:pt x="3425034" y="1391619"/>
                </a:moveTo>
                <a:lnTo>
                  <a:pt x="3282009" y="1523630"/>
                </a:lnTo>
                <a:lnTo>
                  <a:pt x="3267466" y="1523630"/>
                </a:lnTo>
                <a:lnTo>
                  <a:pt x="3426219" y="1670261"/>
                </a:lnTo>
                <a:lnTo>
                  <a:pt x="3426218" y="1614246"/>
                </a:lnTo>
                <a:lnTo>
                  <a:pt x="3328669" y="1524146"/>
                </a:lnTo>
                <a:lnTo>
                  <a:pt x="3342115" y="1524149"/>
                </a:lnTo>
                <a:lnTo>
                  <a:pt x="3425013" y="1447634"/>
                </a:lnTo>
                <a:close/>
                <a:moveTo>
                  <a:pt x="5623988" y="1386369"/>
                </a:moveTo>
                <a:lnTo>
                  <a:pt x="5620823" y="1389289"/>
                </a:lnTo>
                <a:lnTo>
                  <a:pt x="5619073" y="1387671"/>
                </a:lnTo>
                <a:lnTo>
                  <a:pt x="5619072" y="1390906"/>
                </a:lnTo>
                <a:lnTo>
                  <a:pt x="5480424" y="1518878"/>
                </a:lnTo>
                <a:lnTo>
                  <a:pt x="5541070" y="1518899"/>
                </a:lnTo>
                <a:lnTo>
                  <a:pt x="5620804" y="1445304"/>
                </a:lnTo>
                <a:lnTo>
                  <a:pt x="5717128" y="1534335"/>
                </a:lnTo>
                <a:lnTo>
                  <a:pt x="5777774" y="1534356"/>
                </a:lnTo>
                <a:lnTo>
                  <a:pt x="5623985" y="1392211"/>
                </a:lnTo>
                <a:close/>
                <a:moveTo>
                  <a:pt x="7807392" y="1382435"/>
                </a:moveTo>
                <a:lnTo>
                  <a:pt x="7807388" y="1394431"/>
                </a:lnTo>
                <a:lnTo>
                  <a:pt x="7668565" y="1522565"/>
                </a:lnTo>
                <a:lnTo>
                  <a:pt x="7654021" y="1522565"/>
                </a:lnTo>
                <a:lnTo>
                  <a:pt x="7812775" y="1669195"/>
                </a:lnTo>
                <a:lnTo>
                  <a:pt x="7812775" y="1658697"/>
                </a:lnTo>
                <a:lnTo>
                  <a:pt x="7952093" y="1530017"/>
                </a:lnTo>
                <a:lnTo>
                  <a:pt x="7891447" y="1530017"/>
                </a:lnTo>
                <a:lnTo>
                  <a:pt x="7808576" y="1606561"/>
                </a:lnTo>
                <a:lnTo>
                  <a:pt x="7808575" y="1609301"/>
                </a:lnTo>
                <a:lnTo>
                  <a:pt x="7715225" y="1523080"/>
                </a:lnTo>
                <a:lnTo>
                  <a:pt x="7728672" y="1523084"/>
                </a:lnTo>
                <a:lnTo>
                  <a:pt x="7811570" y="1446568"/>
                </a:lnTo>
                <a:lnTo>
                  <a:pt x="7811571" y="1442331"/>
                </a:lnTo>
                <a:lnTo>
                  <a:pt x="7905449" y="1529100"/>
                </a:lnTo>
                <a:lnTo>
                  <a:pt x="7966093" y="1529120"/>
                </a:lnTo>
                <a:close/>
                <a:moveTo>
                  <a:pt x="9463162" y="1376828"/>
                </a:moveTo>
                <a:lnTo>
                  <a:pt x="9316073" y="1517642"/>
                </a:lnTo>
                <a:lnTo>
                  <a:pt x="9384098" y="1517666"/>
                </a:lnTo>
                <a:lnTo>
                  <a:pt x="9460988" y="1441998"/>
                </a:lnTo>
                <a:lnTo>
                  <a:pt x="9537827" y="1517718"/>
                </a:lnTo>
                <a:lnTo>
                  <a:pt x="9610151" y="1517744"/>
                </a:lnTo>
                <a:close/>
                <a:moveTo>
                  <a:pt x="1237432" y="1387434"/>
                </a:moveTo>
                <a:lnTo>
                  <a:pt x="1234268" y="1390355"/>
                </a:lnTo>
                <a:lnTo>
                  <a:pt x="1232517" y="1388737"/>
                </a:lnTo>
                <a:lnTo>
                  <a:pt x="1232516" y="1391972"/>
                </a:lnTo>
                <a:lnTo>
                  <a:pt x="1093868" y="1519944"/>
                </a:lnTo>
                <a:lnTo>
                  <a:pt x="1154514" y="1519964"/>
                </a:lnTo>
                <a:lnTo>
                  <a:pt x="1234248" y="1446369"/>
                </a:lnTo>
                <a:lnTo>
                  <a:pt x="1330571" y="1535400"/>
                </a:lnTo>
                <a:lnTo>
                  <a:pt x="1391218" y="1535421"/>
                </a:lnTo>
                <a:lnTo>
                  <a:pt x="1237430" y="1393277"/>
                </a:lnTo>
                <a:close/>
                <a:moveTo>
                  <a:pt x="3431469" y="1383486"/>
                </a:moveTo>
                <a:lnTo>
                  <a:pt x="3431450" y="1439501"/>
                </a:lnTo>
                <a:lnTo>
                  <a:pt x="3529524" y="1530150"/>
                </a:lnTo>
                <a:lnTo>
                  <a:pt x="3590169" y="1530171"/>
                </a:lnTo>
                <a:close/>
                <a:moveTo>
                  <a:pt x="5087239" y="1377879"/>
                </a:moveTo>
                <a:lnTo>
                  <a:pt x="4940150" y="1518693"/>
                </a:lnTo>
                <a:lnTo>
                  <a:pt x="5008175" y="1518716"/>
                </a:lnTo>
                <a:lnTo>
                  <a:pt x="5085065" y="1443048"/>
                </a:lnTo>
                <a:lnTo>
                  <a:pt x="5161904" y="1518769"/>
                </a:lnTo>
                <a:lnTo>
                  <a:pt x="5234228" y="1518794"/>
                </a:lnTo>
                <a:close/>
                <a:moveTo>
                  <a:pt x="700681" y="1378944"/>
                </a:moveTo>
                <a:lnTo>
                  <a:pt x="553594" y="1519759"/>
                </a:lnTo>
                <a:lnTo>
                  <a:pt x="621618" y="1519782"/>
                </a:lnTo>
                <a:lnTo>
                  <a:pt x="698508" y="1444114"/>
                </a:lnTo>
                <a:lnTo>
                  <a:pt x="775347" y="1519834"/>
                </a:lnTo>
                <a:lnTo>
                  <a:pt x="847671" y="1519860"/>
                </a:lnTo>
                <a:close/>
                <a:moveTo>
                  <a:pt x="11091263" y="1359638"/>
                </a:moveTo>
                <a:lnTo>
                  <a:pt x="11091263" y="1362087"/>
                </a:lnTo>
                <a:lnTo>
                  <a:pt x="10905482" y="1533562"/>
                </a:lnTo>
                <a:lnTo>
                  <a:pt x="10917116" y="1533567"/>
                </a:lnTo>
                <a:lnTo>
                  <a:pt x="11092438" y="1695502"/>
                </a:lnTo>
                <a:lnTo>
                  <a:pt x="11092438" y="1693054"/>
                </a:lnTo>
                <a:lnTo>
                  <a:pt x="11278159" y="1521514"/>
                </a:lnTo>
                <a:lnTo>
                  <a:pt x="11266401" y="1521514"/>
                </a:lnTo>
                <a:close/>
                <a:moveTo>
                  <a:pt x="6715339" y="1360689"/>
                </a:moveTo>
                <a:lnTo>
                  <a:pt x="6715339" y="1363137"/>
                </a:lnTo>
                <a:lnTo>
                  <a:pt x="6529559" y="1534613"/>
                </a:lnTo>
                <a:lnTo>
                  <a:pt x="6541192" y="1534618"/>
                </a:lnTo>
                <a:lnTo>
                  <a:pt x="6716514" y="1696553"/>
                </a:lnTo>
                <a:lnTo>
                  <a:pt x="6716514" y="1694104"/>
                </a:lnTo>
                <a:lnTo>
                  <a:pt x="6902235" y="1522565"/>
                </a:lnTo>
                <a:lnTo>
                  <a:pt x="6890477" y="1522565"/>
                </a:lnTo>
                <a:close/>
                <a:moveTo>
                  <a:pt x="8903662" y="1355453"/>
                </a:moveTo>
                <a:lnTo>
                  <a:pt x="8903661" y="1357902"/>
                </a:lnTo>
                <a:lnTo>
                  <a:pt x="8717880" y="1529378"/>
                </a:lnTo>
                <a:lnTo>
                  <a:pt x="8778526" y="1529398"/>
                </a:lnTo>
                <a:lnTo>
                  <a:pt x="8903642" y="1413916"/>
                </a:lnTo>
                <a:lnTo>
                  <a:pt x="8903643" y="1411468"/>
                </a:lnTo>
                <a:lnTo>
                  <a:pt x="9018405" y="1517541"/>
                </a:lnTo>
                <a:lnTo>
                  <a:pt x="9079050" y="1517561"/>
                </a:lnTo>
                <a:close/>
                <a:moveTo>
                  <a:pt x="2328783" y="1361754"/>
                </a:moveTo>
                <a:lnTo>
                  <a:pt x="2328782" y="1364203"/>
                </a:lnTo>
                <a:lnTo>
                  <a:pt x="2143003" y="1535679"/>
                </a:lnTo>
                <a:lnTo>
                  <a:pt x="2154636" y="1535683"/>
                </a:lnTo>
                <a:lnTo>
                  <a:pt x="2329958" y="1697618"/>
                </a:lnTo>
                <a:lnTo>
                  <a:pt x="2329958" y="1695170"/>
                </a:lnTo>
                <a:lnTo>
                  <a:pt x="2515678" y="1523630"/>
                </a:lnTo>
                <a:lnTo>
                  <a:pt x="2503920" y="1523630"/>
                </a:lnTo>
                <a:close/>
                <a:moveTo>
                  <a:pt x="4527739" y="1356503"/>
                </a:moveTo>
                <a:lnTo>
                  <a:pt x="4527738" y="1358953"/>
                </a:lnTo>
                <a:lnTo>
                  <a:pt x="4341956" y="1530428"/>
                </a:lnTo>
                <a:lnTo>
                  <a:pt x="4402603" y="1530449"/>
                </a:lnTo>
                <a:lnTo>
                  <a:pt x="4527719" y="1414967"/>
                </a:lnTo>
                <a:lnTo>
                  <a:pt x="4527720" y="1412519"/>
                </a:lnTo>
                <a:lnTo>
                  <a:pt x="4642481" y="1518592"/>
                </a:lnTo>
                <a:lnTo>
                  <a:pt x="4703127" y="1518612"/>
                </a:lnTo>
                <a:close/>
                <a:moveTo>
                  <a:pt x="141182" y="1357569"/>
                </a:moveTo>
                <a:lnTo>
                  <a:pt x="141182" y="1360019"/>
                </a:lnTo>
                <a:lnTo>
                  <a:pt x="2049" y="1488437"/>
                </a:lnTo>
                <a:lnTo>
                  <a:pt x="2109" y="1531510"/>
                </a:lnTo>
                <a:lnTo>
                  <a:pt x="16046" y="1531515"/>
                </a:lnTo>
                <a:lnTo>
                  <a:pt x="141162" y="1416032"/>
                </a:lnTo>
                <a:lnTo>
                  <a:pt x="141163" y="1413585"/>
                </a:lnTo>
                <a:lnTo>
                  <a:pt x="255925" y="1519657"/>
                </a:lnTo>
                <a:lnTo>
                  <a:pt x="316570" y="1519677"/>
                </a:lnTo>
                <a:close/>
                <a:moveTo>
                  <a:pt x="11091282" y="1307393"/>
                </a:moveTo>
                <a:lnTo>
                  <a:pt x="11323216" y="1521766"/>
                </a:lnTo>
                <a:lnTo>
                  <a:pt x="11334445" y="1521770"/>
                </a:lnTo>
                <a:lnTo>
                  <a:pt x="11092438" y="1745299"/>
                </a:lnTo>
                <a:lnTo>
                  <a:pt x="11092438" y="1747746"/>
                </a:lnTo>
                <a:lnTo>
                  <a:pt x="10860429" y="1533453"/>
                </a:lnTo>
                <a:lnTo>
                  <a:pt x="10849016" y="1533454"/>
                </a:lnTo>
                <a:lnTo>
                  <a:pt x="11091281" y="1309842"/>
                </a:lnTo>
                <a:close/>
                <a:moveTo>
                  <a:pt x="6715358" y="1308444"/>
                </a:moveTo>
                <a:lnTo>
                  <a:pt x="6947292" y="1522817"/>
                </a:lnTo>
                <a:lnTo>
                  <a:pt x="6958521" y="1522821"/>
                </a:lnTo>
                <a:lnTo>
                  <a:pt x="6716513" y="1746349"/>
                </a:lnTo>
                <a:lnTo>
                  <a:pt x="6716514" y="1748797"/>
                </a:lnTo>
                <a:lnTo>
                  <a:pt x="6484506" y="1534503"/>
                </a:lnTo>
                <a:lnTo>
                  <a:pt x="6473092" y="1534504"/>
                </a:lnTo>
                <a:lnTo>
                  <a:pt x="6715358" y="1310892"/>
                </a:lnTo>
                <a:close/>
                <a:moveTo>
                  <a:pt x="2328801" y="1309509"/>
                </a:moveTo>
                <a:lnTo>
                  <a:pt x="2560736" y="1523882"/>
                </a:lnTo>
                <a:lnTo>
                  <a:pt x="2571965" y="1523886"/>
                </a:lnTo>
                <a:lnTo>
                  <a:pt x="2329957" y="1747415"/>
                </a:lnTo>
                <a:lnTo>
                  <a:pt x="2329958" y="1749863"/>
                </a:lnTo>
                <a:lnTo>
                  <a:pt x="2097949" y="1535569"/>
                </a:lnTo>
                <a:lnTo>
                  <a:pt x="2086535" y="1535570"/>
                </a:lnTo>
                <a:lnTo>
                  <a:pt x="2328801" y="1311958"/>
                </a:lnTo>
                <a:close/>
                <a:moveTo>
                  <a:pt x="12187556" y="1272177"/>
                </a:moveTo>
                <a:lnTo>
                  <a:pt x="11917417" y="1521514"/>
                </a:lnTo>
                <a:lnTo>
                  <a:pt x="11902921" y="1521514"/>
                </a:lnTo>
                <a:lnTo>
                  <a:pt x="12188699" y="1785471"/>
                </a:lnTo>
                <a:lnTo>
                  <a:pt x="12188699" y="1720391"/>
                </a:lnTo>
                <a:lnTo>
                  <a:pt x="11973896" y="1521989"/>
                </a:lnTo>
                <a:lnTo>
                  <a:pt x="11987385" y="1521994"/>
                </a:lnTo>
                <a:lnTo>
                  <a:pt x="12187533" y="1337258"/>
                </a:lnTo>
                <a:close/>
                <a:moveTo>
                  <a:pt x="9999953" y="1267991"/>
                </a:moveTo>
                <a:lnTo>
                  <a:pt x="9996790" y="1270912"/>
                </a:lnTo>
                <a:lnTo>
                  <a:pt x="9995038" y="1269295"/>
                </a:lnTo>
                <a:lnTo>
                  <a:pt x="9995037" y="1272530"/>
                </a:lnTo>
                <a:lnTo>
                  <a:pt x="9729322" y="1517785"/>
                </a:lnTo>
                <a:lnTo>
                  <a:pt x="9799783" y="1517808"/>
                </a:lnTo>
                <a:lnTo>
                  <a:pt x="9996765" y="1335993"/>
                </a:lnTo>
                <a:lnTo>
                  <a:pt x="10210260" y="1533324"/>
                </a:lnTo>
                <a:lnTo>
                  <a:pt x="10280721" y="1533349"/>
                </a:lnTo>
                <a:lnTo>
                  <a:pt x="9999951" y="1273835"/>
                </a:lnTo>
                <a:close/>
                <a:moveTo>
                  <a:pt x="3425076" y="1274293"/>
                </a:moveTo>
                <a:lnTo>
                  <a:pt x="3154937" y="1523630"/>
                </a:lnTo>
                <a:lnTo>
                  <a:pt x="3140441" y="1523630"/>
                </a:lnTo>
                <a:lnTo>
                  <a:pt x="3426219" y="1787587"/>
                </a:lnTo>
                <a:lnTo>
                  <a:pt x="3426218" y="1722507"/>
                </a:lnTo>
                <a:lnTo>
                  <a:pt x="3211416" y="1524105"/>
                </a:lnTo>
                <a:lnTo>
                  <a:pt x="3224905" y="1524110"/>
                </a:lnTo>
                <a:lnTo>
                  <a:pt x="3425052" y="1339374"/>
                </a:lnTo>
                <a:close/>
                <a:moveTo>
                  <a:pt x="5624030" y="1269042"/>
                </a:moveTo>
                <a:lnTo>
                  <a:pt x="5620866" y="1271962"/>
                </a:lnTo>
                <a:lnTo>
                  <a:pt x="5619114" y="1270345"/>
                </a:lnTo>
                <a:lnTo>
                  <a:pt x="5619114" y="1273580"/>
                </a:lnTo>
                <a:lnTo>
                  <a:pt x="5353398" y="1518835"/>
                </a:lnTo>
                <a:lnTo>
                  <a:pt x="5423860" y="1518859"/>
                </a:lnTo>
                <a:lnTo>
                  <a:pt x="5620842" y="1337044"/>
                </a:lnTo>
                <a:lnTo>
                  <a:pt x="5834336" y="1534375"/>
                </a:lnTo>
                <a:lnTo>
                  <a:pt x="5904797" y="1534400"/>
                </a:lnTo>
                <a:lnTo>
                  <a:pt x="5624027" y="1274885"/>
                </a:lnTo>
                <a:close/>
                <a:moveTo>
                  <a:pt x="7807434" y="1265109"/>
                </a:moveTo>
                <a:lnTo>
                  <a:pt x="7807429" y="1277106"/>
                </a:lnTo>
                <a:lnTo>
                  <a:pt x="7541494" y="1522565"/>
                </a:lnTo>
                <a:lnTo>
                  <a:pt x="7526997" y="1522565"/>
                </a:lnTo>
                <a:lnTo>
                  <a:pt x="7812775" y="1786522"/>
                </a:lnTo>
                <a:lnTo>
                  <a:pt x="7812775" y="1776024"/>
                </a:lnTo>
                <a:lnTo>
                  <a:pt x="8079118" y="1530017"/>
                </a:lnTo>
                <a:lnTo>
                  <a:pt x="8008657" y="1530017"/>
                </a:lnTo>
                <a:lnTo>
                  <a:pt x="7808575" y="1714821"/>
                </a:lnTo>
                <a:lnTo>
                  <a:pt x="7808575" y="1717562"/>
                </a:lnTo>
                <a:lnTo>
                  <a:pt x="7597972" y="1523040"/>
                </a:lnTo>
                <a:lnTo>
                  <a:pt x="7611462" y="1523044"/>
                </a:lnTo>
                <a:lnTo>
                  <a:pt x="7811609" y="1338309"/>
                </a:lnTo>
                <a:lnTo>
                  <a:pt x="7811610" y="1334072"/>
                </a:lnTo>
                <a:lnTo>
                  <a:pt x="8022657" y="1529140"/>
                </a:lnTo>
                <a:lnTo>
                  <a:pt x="8093119" y="1529163"/>
                </a:lnTo>
                <a:close/>
                <a:moveTo>
                  <a:pt x="1237474" y="1270107"/>
                </a:moveTo>
                <a:lnTo>
                  <a:pt x="1234310" y="1273028"/>
                </a:lnTo>
                <a:lnTo>
                  <a:pt x="1232557" y="1271411"/>
                </a:lnTo>
                <a:lnTo>
                  <a:pt x="1232557" y="1274646"/>
                </a:lnTo>
                <a:lnTo>
                  <a:pt x="966842" y="1519901"/>
                </a:lnTo>
                <a:lnTo>
                  <a:pt x="1037304" y="1519924"/>
                </a:lnTo>
                <a:lnTo>
                  <a:pt x="1234285" y="1338109"/>
                </a:lnTo>
                <a:lnTo>
                  <a:pt x="1447780" y="1535441"/>
                </a:lnTo>
                <a:lnTo>
                  <a:pt x="1518241" y="1535465"/>
                </a:lnTo>
                <a:lnTo>
                  <a:pt x="1237471" y="1275951"/>
                </a:lnTo>
                <a:close/>
                <a:moveTo>
                  <a:pt x="3431511" y="1266160"/>
                </a:moveTo>
                <a:lnTo>
                  <a:pt x="3431488" y="1331241"/>
                </a:lnTo>
                <a:lnTo>
                  <a:pt x="3646733" y="1530191"/>
                </a:lnTo>
                <a:lnTo>
                  <a:pt x="3717196" y="1530214"/>
                </a:lnTo>
                <a:close/>
                <a:moveTo>
                  <a:pt x="11091305" y="1242312"/>
                </a:moveTo>
                <a:lnTo>
                  <a:pt x="11091304" y="1244761"/>
                </a:lnTo>
                <a:lnTo>
                  <a:pt x="10778456" y="1533519"/>
                </a:lnTo>
                <a:lnTo>
                  <a:pt x="10790043" y="1533523"/>
                </a:lnTo>
                <a:lnTo>
                  <a:pt x="11092438" y="1812828"/>
                </a:lnTo>
                <a:lnTo>
                  <a:pt x="11092438" y="1810379"/>
                </a:lnTo>
                <a:lnTo>
                  <a:pt x="11405184" y="1521514"/>
                </a:lnTo>
                <a:lnTo>
                  <a:pt x="11393380" y="1521514"/>
                </a:lnTo>
                <a:close/>
                <a:moveTo>
                  <a:pt x="6715381" y="1243362"/>
                </a:moveTo>
                <a:lnTo>
                  <a:pt x="6715381" y="1245812"/>
                </a:lnTo>
                <a:lnTo>
                  <a:pt x="6402533" y="1534570"/>
                </a:lnTo>
                <a:lnTo>
                  <a:pt x="6414120" y="1534574"/>
                </a:lnTo>
                <a:lnTo>
                  <a:pt x="6716513" y="1813879"/>
                </a:lnTo>
                <a:lnTo>
                  <a:pt x="6716513" y="1811430"/>
                </a:lnTo>
                <a:lnTo>
                  <a:pt x="7029260" y="1522565"/>
                </a:lnTo>
                <a:lnTo>
                  <a:pt x="7017456" y="1522565"/>
                </a:lnTo>
                <a:close/>
                <a:moveTo>
                  <a:pt x="8903704" y="1238127"/>
                </a:moveTo>
                <a:lnTo>
                  <a:pt x="8903703" y="1240575"/>
                </a:lnTo>
                <a:lnTo>
                  <a:pt x="8590854" y="1529334"/>
                </a:lnTo>
                <a:lnTo>
                  <a:pt x="8661317" y="1529358"/>
                </a:lnTo>
                <a:lnTo>
                  <a:pt x="8903680" y="1305657"/>
                </a:lnTo>
                <a:lnTo>
                  <a:pt x="8903681" y="1303209"/>
                </a:lnTo>
                <a:lnTo>
                  <a:pt x="9135614" y="1517582"/>
                </a:lnTo>
                <a:lnTo>
                  <a:pt x="9206076" y="1517605"/>
                </a:lnTo>
                <a:close/>
                <a:moveTo>
                  <a:pt x="2328825" y="1244428"/>
                </a:moveTo>
                <a:lnTo>
                  <a:pt x="2328823" y="1246877"/>
                </a:lnTo>
                <a:lnTo>
                  <a:pt x="2015975" y="1535636"/>
                </a:lnTo>
                <a:lnTo>
                  <a:pt x="2027562" y="1535639"/>
                </a:lnTo>
                <a:lnTo>
                  <a:pt x="2329958" y="1814944"/>
                </a:lnTo>
                <a:lnTo>
                  <a:pt x="2329958" y="1812495"/>
                </a:lnTo>
                <a:lnTo>
                  <a:pt x="2642704" y="1523631"/>
                </a:lnTo>
                <a:lnTo>
                  <a:pt x="2630899" y="1523631"/>
                </a:lnTo>
                <a:close/>
                <a:moveTo>
                  <a:pt x="4527780" y="1239178"/>
                </a:moveTo>
                <a:lnTo>
                  <a:pt x="4527780" y="1241626"/>
                </a:lnTo>
                <a:lnTo>
                  <a:pt x="4214931" y="1530384"/>
                </a:lnTo>
                <a:lnTo>
                  <a:pt x="4285393" y="1530409"/>
                </a:lnTo>
                <a:lnTo>
                  <a:pt x="4527757" y="1306708"/>
                </a:lnTo>
                <a:lnTo>
                  <a:pt x="4527758" y="1304259"/>
                </a:lnTo>
                <a:lnTo>
                  <a:pt x="4759691" y="1518632"/>
                </a:lnTo>
                <a:lnTo>
                  <a:pt x="4830153" y="1518656"/>
                </a:lnTo>
                <a:close/>
                <a:moveTo>
                  <a:pt x="141224" y="1240243"/>
                </a:moveTo>
                <a:lnTo>
                  <a:pt x="141223" y="1242692"/>
                </a:lnTo>
                <a:lnTo>
                  <a:pt x="1886" y="1371299"/>
                </a:lnTo>
                <a:lnTo>
                  <a:pt x="1977" y="1436276"/>
                </a:lnTo>
                <a:lnTo>
                  <a:pt x="141200" y="1307773"/>
                </a:lnTo>
                <a:lnTo>
                  <a:pt x="141201" y="1305325"/>
                </a:lnTo>
                <a:lnTo>
                  <a:pt x="373134" y="1519698"/>
                </a:lnTo>
                <a:lnTo>
                  <a:pt x="443597" y="1519721"/>
                </a:lnTo>
                <a:close/>
                <a:moveTo>
                  <a:pt x="11091324" y="1190067"/>
                </a:moveTo>
                <a:lnTo>
                  <a:pt x="11450242" y="1521809"/>
                </a:lnTo>
                <a:lnTo>
                  <a:pt x="11461426" y="1521813"/>
                </a:lnTo>
                <a:lnTo>
                  <a:pt x="11092437" y="1862626"/>
                </a:lnTo>
                <a:lnTo>
                  <a:pt x="11092438" y="1865072"/>
                </a:lnTo>
                <a:lnTo>
                  <a:pt x="10733403" y="1533453"/>
                </a:lnTo>
                <a:lnTo>
                  <a:pt x="10721942" y="1533453"/>
                </a:lnTo>
                <a:lnTo>
                  <a:pt x="11091323" y="1192515"/>
                </a:lnTo>
                <a:close/>
                <a:moveTo>
                  <a:pt x="6715400" y="1191118"/>
                </a:moveTo>
                <a:lnTo>
                  <a:pt x="7074319" y="1522860"/>
                </a:lnTo>
                <a:lnTo>
                  <a:pt x="7085502" y="1522864"/>
                </a:lnTo>
                <a:lnTo>
                  <a:pt x="6716514" y="1863676"/>
                </a:lnTo>
                <a:lnTo>
                  <a:pt x="6716515" y="1866123"/>
                </a:lnTo>
                <a:lnTo>
                  <a:pt x="6357478" y="1534503"/>
                </a:lnTo>
                <a:lnTo>
                  <a:pt x="6346019" y="1534503"/>
                </a:lnTo>
                <a:lnTo>
                  <a:pt x="6715400" y="1193566"/>
                </a:lnTo>
                <a:close/>
                <a:moveTo>
                  <a:pt x="2328843" y="1192183"/>
                </a:moveTo>
                <a:lnTo>
                  <a:pt x="2687762" y="1523925"/>
                </a:lnTo>
                <a:lnTo>
                  <a:pt x="2698946" y="1523929"/>
                </a:lnTo>
                <a:lnTo>
                  <a:pt x="2329957" y="1864742"/>
                </a:lnTo>
                <a:lnTo>
                  <a:pt x="2329958" y="1867188"/>
                </a:lnTo>
                <a:lnTo>
                  <a:pt x="1970922" y="1535569"/>
                </a:lnTo>
                <a:lnTo>
                  <a:pt x="1959462" y="1535569"/>
                </a:lnTo>
                <a:lnTo>
                  <a:pt x="2328843" y="1194631"/>
                </a:lnTo>
                <a:close/>
                <a:moveTo>
                  <a:pt x="10532069" y="1119663"/>
                </a:moveTo>
                <a:lnTo>
                  <a:pt x="10559541" y="1146734"/>
                </a:lnTo>
                <a:lnTo>
                  <a:pt x="10532051" y="1173788"/>
                </a:lnTo>
                <a:lnTo>
                  <a:pt x="10504579" y="1146716"/>
                </a:lnTo>
                <a:close/>
                <a:moveTo>
                  <a:pt x="6156146" y="1120713"/>
                </a:moveTo>
                <a:lnTo>
                  <a:pt x="6183617" y="1147785"/>
                </a:lnTo>
                <a:lnTo>
                  <a:pt x="6156127" y="1174838"/>
                </a:lnTo>
                <a:lnTo>
                  <a:pt x="6128655" y="1147766"/>
                </a:lnTo>
                <a:close/>
                <a:moveTo>
                  <a:pt x="11650631" y="1112418"/>
                </a:moveTo>
                <a:lnTo>
                  <a:pt x="11678102" y="1139490"/>
                </a:lnTo>
                <a:lnTo>
                  <a:pt x="11650611" y="1166543"/>
                </a:lnTo>
                <a:lnTo>
                  <a:pt x="11623140" y="1139471"/>
                </a:lnTo>
                <a:close/>
                <a:moveTo>
                  <a:pt x="8344468" y="1115478"/>
                </a:moveTo>
                <a:lnTo>
                  <a:pt x="8371939" y="1142550"/>
                </a:lnTo>
                <a:lnTo>
                  <a:pt x="8344449" y="1169603"/>
                </a:lnTo>
                <a:lnTo>
                  <a:pt x="8316977" y="1142531"/>
                </a:lnTo>
                <a:close/>
                <a:moveTo>
                  <a:pt x="1769589" y="1121779"/>
                </a:moveTo>
                <a:lnTo>
                  <a:pt x="1797061" y="1148850"/>
                </a:lnTo>
                <a:lnTo>
                  <a:pt x="1769570" y="1175904"/>
                </a:lnTo>
                <a:lnTo>
                  <a:pt x="1742099" y="1148832"/>
                </a:lnTo>
                <a:close/>
                <a:moveTo>
                  <a:pt x="7274707" y="1113468"/>
                </a:moveTo>
                <a:lnTo>
                  <a:pt x="7302178" y="1140540"/>
                </a:lnTo>
                <a:lnTo>
                  <a:pt x="7274687" y="1167594"/>
                </a:lnTo>
                <a:lnTo>
                  <a:pt x="7247217" y="1140522"/>
                </a:lnTo>
                <a:close/>
                <a:moveTo>
                  <a:pt x="3968545" y="1116528"/>
                </a:moveTo>
                <a:lnTo>
                  <a:pt x="3996016" y="1143600"/>
                </a:lnTo>
                <a:lnTo>
                  <a:pt x="3968525" y="1170654"/>
                </a:lnTo>
                <a:lnTo>
                  <a:pt x="3941054" y="1143582"/>
                </a:lnTo>
                <a:close/>
                <a:moveTo>
                  <a:pt x="9463029" y="1108232"/>
                </a:moveTo>
                <a:lnTo>
                  <a:pt x="9490500" y="1135304"/>
                </a:lnTo>
                <a:lnTo>
                  <a:pt x="9463009" y="1162359"/>
                </a:lnTo>
                <a:lnTo>
                  <a:pt x="9435538" y="1135286"/>
                </a:lnTo>
                <a:close/>
                <a:moveTo>
                  <a:pt x="2888150" y="1114534"/>
                </a:moveTo>
                <a:lnTo>
                  <a:pt x="2915622" y="1141606"/>
                </a:lnTo>
                <a:lnTo>
                  <a:pt x="2888131" y="1168659"/>
                </a:lnTo>
                <a:lnTo>
                  <a:pt x="2860660" y="1141587"/>
                </a:lnTo>
                <a:close/>
                <a:moveTo>
                  <a:pt x="5087105" y="1109283"/>
                </a:moveTo>
                <a:lnTo>
                  <a:pt x="5114577" y="1136355"/>
                </a:lnTo>
                <a:lnTo>
                  <a:pt x="5087085" y="1163409"/>
                </a:lnTo>
                <a:lnTo>
                  <a:pt x="5059615" y="1136336"/>
                </a:lnTo>
                <a:close/>
                <a:moveTo>
                  <a:pt x="700548" y="1110348"/>
                </a:moveTo>
                <a:lnTo>
                  <a:pt x="728020" y="1137420"/>
                </a:lnTo>
                <a:lnTo>
                  <a:pt x="700528" y="1164475"/>
                </a:lnTo>
                <a:lnTo>
                  <a:pt x="673058" y="1137402"/>
                </a:lnTo>
                <a:close/>
                <a:moveTo>
                  <a:pt x="10966989" y="1073423"/>
                </a:moveTo>
                <a:lnTo>
                  <a:pt x="10890187" y="1149004"/>
                </a:lnTo>
                <a:lnTo>
                  <a:pt x="10966936" y="1224637"/>
                </a:lnTo>
                <a:lnTo>
                  <a:pt x="11043737" y="1149056"/>
                </a:lnTo>
                <a:close/>
                <a:moveTo>
                  <a:pt x="10093280" y="1070969"/>
                </a:moveTo>
                <a:lnTo>
                  <a:pt x="10016478" y="1146549"/>
                </a:lnTo>
                <a:lnTo>
                  <a:pt x="10093227" y="1222183"/>
                </a:lnTo>
                <a:lnTo>
                  <a:pt x="10170030" y="1146602"/>
                </a:lnTo>
                <a:close/>
                <a:moveTo>
                  <a:pt x="6591066" y="1074474"/>
                </a:moveTo>
                <a:lnTo>
                  <a:pt x="6514264" y="1150055"/>
                </a:lnTo>
                <a:lnTo>
                  <a:pt x="6591013" y="1225687"/>
                </a:lnTo>
                <a:lnTo>
                  <a:pt x="6667814" y="1150106"/>
                </a:lnTo>
                <a:close/>
                <a:moveTo>
                  <a:pt x="8779388" y="1069239"/>
                </a:moveTo>
                <a:lnTo>
                  <a:pt x="8702586" y="1144819"/>
                </a:lnTo>
                <a:lnTo>
                  <a:pt x="8779334" y="1220452"/>
                </a:lnTo>
                <a:lnTo>
                  <a:pt x="8856137" y="1144871"/>
                </a:lnTo>
                <a:close/>
                <a:moveTo>
                  <a:pt x="12089457" y="1064024"/>
                </a:moveTo>
                <a:lnTo>
                  <a:pt x="12012656" y="1139604"/>
                </a:lnTo>
                <a:lnTo>
                  <a:pt x="12089404" y="1215237"/>
                </a:lnTo>
                <a:lnTo>
                  <a:pt x="12166206" y="1139657"/>
                </a:lnTo>
                <a:close/>
                <a:moveTo>
                  <a:pt x="5717355" y="1072020"/>
                </a:moveTo>
                <a:lnTo>
                  <a:pt x="5640554" y="1147600"/>
                </a:lnTo>
                <a:lnTo>
                  <a:pt x="5717303" y="1223233"/>
                </a:lnTo>
                <a:lnTo>
                  <a:pt x="5794106" y="1147652"/>
                </a:lnTo>
                <a:close/>
                <a:moveTo>
                  <a:pt x="2204509" y="1075539"/>
                </a:moveTo>
                <a:lnTo>
                  <a:pt x="2127707" y="1151120"/>
                </a:lnTo>
                <a:lnTo>
                  <a:pt x="2204455" y="1226753"/>
                </a:lnTo>
                <a:lnTo>
                  <a:pt x="2281257" y="1151172"/>
                </a:lnTo>
                <a:close/>
                <a:moveTo>
                  <a:pt x="7905677" y="1066784"/>
                </a:moveTo>
                <a:lnTo>
                  <a:pt x="7828875" y="1142365"/>
                </a:lnTo>
                <a:lnTo>
                  <a:pt x="7905621" y="1217997"/>
                </a:lnTo>
                <a:lnTo>
                  <a:pt x="7982425" y="1142417"/>
                </a:lnTo>
                <a:close/>
                <a:moveTo>
                  <a:pt x="11215745" y="1061569"/>
                </a:moveTo>
                <a:lnTo>
                  <a:pt x="11138942" y="1137150"/>
                </a:lnTo>
                <a:lnTo>
                  <a:pt x="11215692" y="1212783"/>
                </a:lnTo>
                <a:lnTo>
                  <a:pt x="11292493" y="1137202"/>
                </a:lnTo>
                <a:close/>
                <a:moveTo>
                  <a:pt x="4403465" y="1070289"/>
                </a:moveTo>
                <a:lnTo>
                  <a:pt x="4326662" y="1145869"/>
                </a:lnTo>
                <a:lnTo>
                  <a:pt x="4403411" y="1221503"/>
                </a:lnTo>
                <a:lnTo>
                  <a:pt x="4480213" y="1145922"/>
                </a:lnTo>
                <a:close/>
                <a:moveTo>
                  <a:pt x="7713533" y="1065075"/>
                </a:moveTo>
                <a:lnTo>
                  <a:pt x="7636732" y="1140655"/>
                </a:lnTo>
                <a:lnTo>
                  <a:pt x="7713480" y="1216287"/>
                </a:lnTo>
                <a:lnTo>
                  <a:pt x="7790282" y="1140707"/>
                </a:lnTo>
                <a:close/>
                <a:moveTo>
                  <a:pt x="1330800" y="1073085"/>
                </a:moveTo>
                <a:lnTo>
                  <a:pt x="1253998" y="1148665"/>
                </a:lnTo>
                <a:lnTo>
                  <a:pt x="1330746" y="1224299"/>
                </a:lnTo>
                <a:lnTo>
                  <a:pt x="1407549" y="1148717"/>
                </a:lnTo>
                <a:close/>
                <a:moveTo>
                  <a:pt x="10532092" y="1060047"/>
                </a:moveTo>
                <a:lnTo>
                  <a:pt x="10441852" y="1148851"/>
                </a:lnTo>
                <a:lnTo>
                  <a:pt x="10532029" y="1237716"/>
                </a:lnTo>
                <a:lnTo>
                  <a:pt x="10622266" y="1148911"/>
                </a:lnTo>
                <a:close/>
                <a:moveTo>
                  <a:pt x="9901855" y="1059839"/>
                </a:moveTo>
                <a:lnTo>
                  <a:pt x="9825053" y="1135419"/>
                </a:lnTo>
                <a:lnTo>
                  <a:pt x="9901801" y="1211052"/>
                </a:lnTo>
                <a:lnTo>
                  <a:pt x="9978604" y="1135472"/>
                </a:lnTo>
                <a:close/>
                <a:moveTo>
                  <a:pt x="3529753" y="1067834"/>
                </a:moveTo>
                <a:lnTo>
                  <a:pt x="3452951" y="1143415"/>
                </a:lnTo>
                <a:lnTo>
                  <a:pt x="3529699" y="1219048"/>
                </a:lnTo>
                <a:lnTo>
                  <a:pt x="3606501" y="1143468"/>
                </a:lnTo>
                <a:close/>
                <a:moveTo>
                  <a:pt x="6839822" y="1062619"/>
                </a:moveTo>
                <a:lnTo>
                  <a:pt x="6763019" y="1138201"/>
                </a:lnTo>
                <a:lnTo>
                  <a:pt x="6839768" y="1213833"/>
                </a:lnTo>
                <a:lnTo>
                  <a:pt x="6916569" y="1138253"/>
                </a:lnTo>
                <a:close/>
                <a:moveTo>
                  <a:pt x="16908" y="1071355"/>
                </a:moveTo>
                <a:lnTo>
                  <a:pt x="1491" y="1086526"/>
                </a:lnTo>
                <a:lnTo>
                  <a:pt x="1659" y="1207595"/>
                </a:lnTo>
                <a:lnTo>
                  <a:pt x="16853" y="1222568"/>
                </a:lnTo>
                <a:lnTo>
                  <a:pt x="93656" y="1146987"/>
                </a:lnTo>
                <a:close/>
                <a:moveTo>
                  <a:pt x="3326977" y="1066140"/>
                </a:moveTo>
                <a:lnTo>
                  <a:pt x="3250175" y="1141720"/>
                </a:lnTo>
                <a:lnTo>
                  <a:pt x="3326923" y="1217353"/>
                </a:lnTo>
                <a:lnTo>
                  <a:pt x="3403725" y="1141773"/>
                </a:lnTo>
                <a:close/>
                <a:moveTo>
                  <a:pt x="9028143" y="1057384"/>
                </a:moveTo>
                <a:lnTo>
                  <a:pt x="8951341" y="1132964"/>
                </a:lnTo>
                <a:lnTo>
                  <a:pt x="9028090" y="1208598"/>
                </a:lnTo>
                <a:lnTo>
                  <a:pt x="9104892" y="1133017"/>
                </a:lnTo>
                <a:close/>
                <a:moveTo>
                  <a:pt x="6156168" y="1061098"/>
                </a:moveTo>
                <a:lnTo>
                  <a:pt x="6065929" y="1149901"/>
                </a:lnTo>
                <a:lnTo>
                  <a:pt x="6156105" y="1238766"/>
                </a:lnTo>
                <a:lnTo>
                  <a:pt x="6246343" y="1149962"/>
                </a:lnTo>
                <a:close/>
                <a:moveTo>
                  <a:pt x="5525931" y="1060889"/>
                </a:moveTo>
                <a:lnTo>
                  <a:pt x="5449129" y="1136470"/>
                </a:lnTo>
                <a:lnTo>
                  <a:pt x="5525878" y="1212103"/>
                </a:lnTo>
                <a:lnTo>
                  <a:pt x="5602680" y="1136523"/>
                </a:lnTo>
                <a:close/>
                <a:moveTo>
                  <a:pt x="8344490" y="1055862"/>
                </a:moveTo>
                <a:lnTo>
                  <a:pt x="8254251" y="1144665"/>
                </a:lnTo>
                <a:lnTo>
                  <a:pt x="8344427" y="1233530"/>
                </a:lnTo>
                <a:lnTo>
                  <a:pt x="8434665" y="1144727"/>
                </a:lnTo>
                <a:close/>
                <a:moveTo>
                  <a:pt x="2453265" y="1063685"/>
                </a:moveTo>
                <a:lnTo>
                  <a:pt x="2376462" y="1139266"/>
                </a:lnTo>
                <a:lnTo>
                  <a:pt x="2453212" y="1214899"/>
                </a:lnTo>
                <a:lnTo>
                  <a:pt x="2530013" y="1139318"/>
                </a:lnTo>
                <a:close/>
                <a:moveTo>
                  <a:pt x="4652220" y="1058435"/>
                </a:moveTo>
                <a:lnTo>
                  <a:pt x="4575417" y="1134015"/>
                </a:lnTo>
                <a:lnTo>
                  <a:pt x="4652167" y="1209648"/>
                </a:lnTo>
                <a:lnTo>
                  <a:pt x="4728969" y="1134067"/>
                </a:lnTo>
                <a:close/>
                <a:moveTo>
                  <a:pt x="11650652" y="1048491"/>
                </a:moveTo>
                <a:lnTo>
                  <a:pt x="11560415" y="1137294"/>
                </a:lnTo>
                <a:lnTo>
                  <a:pt x="11650590" y="1226158"/>
                </a:lnTo>
                <a:lnTo>
                  <a:pt x="11740828" y="1137356"/>
                </a:lnTo>
                <a:close/>
                <a:moveTo>
                  <a:pt x="1769611" y="1062163"/>
                </a:moveTo>
                <a:lnTo>
                  <a:pt x="1679373" y="1150967"/>
                </a:lnTo>
                <a:lnTo>
                  <a:pt x="1769548" y="1239832"/>
                </a:lnTo>
                <a:lnTo>
                  <a:pt x="1859786" y="1151028"/>
                </a:lnTo>
                <a:close/>
                <a:moveTo>
                  <a:pt x="1139375" y="1061955"/>
                </a:moveTo>
                <a:lnTo>
                  <a:pt x="1062572" y="1137535"/>
                </a:lnTo>
                <a:lnTo>
                  <a:pt x="1139321" y="1213168"/>
                </a:lnTo>
                <a:lnTo>
                  <a:pt x="1216124" y="1137588"/>
                </a:lnTo>
                <a:close/>
                <a:moveTo>
                  <a:pt x="3968566" y="1056912"/>
                </a:moveTo>
                <a:lnTo>
                  <a:pt x="3878327" y="1145716"/>
                </a:lnTo>
                <a:lnTo>
                  <a:pt x="3968503" y="1234581"/>
                </a:lnTo>
                <a:lnTo>
                  <a:pt x="4058742" y="1145778"/>
                </a:lnTo>
                <a:close/>
                <a:moveTo>
                  <a:pt x="265663" y="1059500"/>
                </a:moveTo>
                <a:lnTo>
                  <a:pt x="188861" y="1135081"/>
                </a:lnTo>
                <a:lnTo>
                  <a:pt x="265610" y="1210714"/>
                </a:lnTo>
                <a:lnTo>
                  <a:pt x="342411" y="1135133"/>
                </a:lnTo>
                <a:close/>
                <a:moveTo>
                  <a:pt x="7274729" y="1049541"/>
                </a:moveTo>
                <a:lnTo>
                  <a:pt x="7184491" y="1138345"/>
                </a:lnTo>
                <a:lnTo>
                  <a:pt x="7274666" y="1227209"/>
                </a:lnTo>
                <a:lnTo>
                  <a:pt x="7364904" y="1138406"/>
                </a:lnTo>
                <a:close/>
                <a:moveTo>
                  <a:pt x="9463051" y="1044305"/>
                </a:moveTo>
                <a:lnTo>
                  <a:pt x="9372813" y="1133109"/>
                </a:lnTo>
                <a:lnTo>
                  <a:pt x="9462988" y="1221974"/>
                </a:lnTo>
                <a:lnTo>
                  <a:pt x="9553227" y="1133170"/>
                </a:lnTo>
                <a:close/>
                <a:moveTo>
                  <a:pt x="2888172" y="1050607"/>
                </a:moveTo>
                <a:lnTo>
                  <a:pt x="2797935" y="1139410"/>
                </a:lnTo>
                <a:lnTo>
                  <a:pt x="2888109" y="1228274"/>
                </a:lnTo>
                <a:lnTo>
                  <a:pt x="2978348" y="1139472"/>
                </a:lnTo>
                <a:close/>
                <a:moveTo>
                  <a:pt x="10967002" y="1037713"/>
                </a:moveTo>
                <a:lnTo>
                  <a:pt x="11080000" y="1149069"/>
                </a:lnTo>
                <a:lnTo>
                  <a:pt x="10966923" y="1260347"/>
                </a:lnTo>
                <a:lnTo>
                  <a:pt x="10853926" y="1148991"/>
                </a:lnTo>
                <a:close/>
                <a:moveTo>
                  <a:pt x="5087127" y="1045356"/>
                </a:moveTo>
                <a:lnTo>
                  <a:pt x="4996889" y="1134159"/>
                </a:lnTo>
                <a:lnTo>
                  <a:pt x="5087064" y="1223024"/>
                </a:lnTo>
                <a:lnTo>
                  <a:pt x="5177303" y="1134221"/>
                </a:lnTo>
                <a:close/>
                <a:moveTo>
                  <a:pt x="6591079" y="1038764"/>
                </a:moveTo>
                <a:lnTo>
                  <a:pt x="6704077" y="1150119"/>
                </a:lnTo>
                <a:lnTo>
                  <a:pt x="6591000" y="1261397"/>
                </a:lnTo>
                <a:lnTo>
                  <a:pt x="6478002" y="1150042"/>
                </a:lnTo>
                <a:close/>
                <a:moveTo>
                  <a:pt x="700570" y="1046421"/>
                </a:moveTo>
                <a:lnTo>
                  <a:pt x="610333" y="1135225"/>
                </a:lnTo>
                <a:lnTo>
                  <a:pt x="700508" y="1224090"/>
                </a:lnTo>
                <a:lnTo>
                  <a:pt x="790747" y="1135286"/>
                </a:lnTo>
                <a:close/>
                <a:moveTo>
                  <a:pt x="8779400" y="1033528"/>
                </a:moveTo>
                <a:lnTo>
                  <a:pt x="8892399" y="1144883"/>
                </a:lnTo>
                <a:lnTo>
                  <a:pt x="8779322" y="1256162"/>
                </a:lnTo>
                <a:lnTo>
                  <a:pt x="8666324" y="1144806"/>
                </a:lnTo>
                <a:close/>
                <a:moveTo>
                  <a:pt x="2204523" y="1039829"/>
                </a:moveTo>
                <a:lnTo>
                  <a:pt x="2317520" y="1151185"/>
                </a:lnTo>
                <a:lnTo>
                  <a:pt x="2204443" y="1262463"/>
                </a:lnTo>
                <a:lnTo>
                  <a:pt x="2091445" y="1151107"/>
                </a:lnTo>
                <a:close/>
                <a:moveTo>
                  <a:pt x="11215757" y="1025859"/>
                </a:moveTo>
                <a:lnTo>
                  <a:pt x="11328755" y="1137214"/>
                </a:lnTo>
                <a:lnTo>
                  <a:pt x="11215679" y="1248493"/>
                </a:lnTo>
                <a:lnTo>
                  <a:pt x="11102681" y="1137138"/>
                </a:lnTo>
                <a:close/>
                <a:moveTo>
                  <a:pt x="4403477" y="1034578"/>
                </a:moveTo>
                <a:lnTo>
                  <a:pt x="4516475" y="1145934"/>
                </a:lnTo>
                <a:lnTo>
                  <a:pt x="4403398" y="1257213"/>
                </a:lnTo>
                <a:lnTo>
                  <a:pt x="4290400" y="1145857"/>
                </a:lnTo>
                <a:close/>
                <a:moveTo>
                  <a:pt x="7713546" y="1029364"/>
                </a:moveTo>
                <a:lnTo>
                  <a:pt x="7807485" y="1121937"/>
                </a:lnTo>
                <a:lnTo>
                  <a:pt x="7807482" y="1127718"/>
                </a:lnTo>
                <a:lnTo>
                  <a:pt x="7810419" y="1124829"/>
                </a:lnTo>
                <a:lnTo>
                  <a:pt x="7811684" y="1126076"/>
                </a:lnTo>
                <a:lnTo>
                  <a:pt x="7811685" y="1123583"/>
                </a:lnTo>
                <a:lnTo>
                  <a:pt x="7905689" y="1031073"/>
                </a:lnTo>
                <a:lnTo>
                  <a:pt x="8018687" y="1142429"/>
                </a:lnTo>
                <a:lnTo>
                  <a:pt x="7905609" y="1253708"/>
                </a:lnTo>
                <a:lnTo>
                  <a:pt x="7811671" y="1161134"/>
                </a:lnTo>
                <a:lnTo>
                  <a:pt x="7811673" y="1155354"/>
                </a:lnTo>
                <a:lnTo>
                  <a:pt x="7808738" y="1158243"/>
                </a:lnTo>
                <a:lnTo>
                  <a:pt x="7807473" y="1156996"/>
                </a:lnTo>
                <a:lnTo>
                  <a:pt x="7807472" y="1159488"/>
                </a:lnTo>
                <a:lnTo>
                  <a:pt x="7713467" y="1251998"/>
                </a:lnTo>
                <a:lnTo>
                  <a:pt x="7600469" y="1140643"/>
                </a:lnTo>
                <a:close/>
                <a:moveTo>
                  <a:pt x="9901867" y="1024129"/>
                </a:moveTo>
                <a:lnTo>
                  <a:pt x="9995092" y="1115999"/>
                </a:lnTo>
                <a:lnTo>
                  <a:pt x="9995086" y="1131903"/>
                </a:lnTo>
                <a:lnTo>
                  <a:pt x="10093292" y="1035259"/>
                </a:lnTo>
                <a:lnTo>
                  <a:pt x="10206288" y="1146614"/>
                </a:lnTo>
                <a:lnTo>
                  <a:pt x="10093214" y="1257893"/>
                </a:lnTo>
                <a:lnTo>
                  <a:pt x="9999989" y="1166023"/>
                </a:lnTo>
                <a:lnTo>
                  <a:pt x="9999995" y="1150119"/>
                </a:lnTo>
                <a:lnTo>
                  <a:pt x="9901789" y="1246763"/>
                </a:lnTo>
                <a:lnTo>
                  <a:pt x="9788791" y="1135406"/>
                </a:lnTo>
                <a:close/>
                <a:moveTo>
                  <a:pt x="6839833" y="1026909"/>
                </a:moveTo>
                <a:lnTo>
                  <a:pt x="6952832" y="1138265"/>
                </a:lnTo>
                <a:lnTo>
                  <a:pt x="6839754" y="1249544"/>
                </a:lnTo>
                <a:lnTo>
                  <a:pt x="6726757" y="1138188"/>
                </a:lnTo>
                <a:close/>
                <a:moveTo>
                  <a:pt x="9028156" y="1021673"/>
                </a:moveTo>
                <a:lnTo>
                  <a:pt x="9141154" y="1133030"/>
                </a:lnTo>
                <a:lnTo>
                  <a:pt x="9028077" y="1244308"/>
                </a:lnTo>
                <a:lnTo>
                  <a:pt x="8915079" y="1132952"/>
                </a:lnTo>
                <a:close/>
                <a:moveTo>
                  <a:pt x="5525944" y="1025179"/>
                </a:moveTo>
                <a:lnTo>
                  <a:pt x="5619168" y="1117049"/>
                </a:lnTo>
                <a:lnTo>
                  <a:pt x="5619163" y="1132953"/>
                </a:lnTo>
                <a:lnTo>
                  <a:pt x="5717369" y="1036310"/>
                </a:lnTo>
                <a:lnTo>
                  <a:pt x="5830365" y="1147664"/>
                </a:lnTo>
                <a:lnTo>
                  <a:pt x="5717291" y="1258943"/>
                </a:lnTo>
                <a:lnTo>
                  <a:pt x="5624066" y="1167073"/>
                </a:lnTo>
                <a:lnTo>
                  <a:pt x="5624070" y="1151169"/>
                </a:lnTo>
                <a:lnTo>
                  <a:pt x="5525865" y="1247814"/>
                </a:lnTo>
                <a:lnTo>
                  <a:pt x="5412868" y="1136457"/>
                </a:lnTo>
                <a:close/>
                <a:moveTo>
                  <a:pt x="10532106" y="1018089"/>
                </a:moveTo>
                <a:lnTo>
                  <a:pt x="10664874" y="1148927"/>
                </a:lnTo>
                <a:lnTo>
                  <a:pt x="10532013" y="1279674"/>
                </a:lnTo>
                <a:lnTo>
                  <a:pt x="10399246" y="1148836"/>
                </a:lnTo>
                <a:close/>
                <a:moveTo>
                  <a:pt x="2453277" y="1027975"/>
                </a:moveTo>
                <a:lnTo>
                  <a:pt x="2566275" y="1139331"/>
                </a:lnTo>
                <a:lnTo>
                  <a:pt x="2453199" y="1250609"/>
                </a:lnTo>
                <a:lnTo>
                  <a:pt x="2340201" y="1139254"/>
                </a:lnTo>
                <a:close/>
                <a:moveTo>
                  <a:pt x="4652232" y="1022724"/>
                </a:moveTo>
                <a:lnTo>
                  <a:pt x="4765230" y="1134081"/>
                </a:lnTo>
                <a:lnTo>
                  <a:pt x="4652154" y="1245358"/>
                </a:lnTo>
                <a:lnTo>
                  <a:pt x="4539155" y="1134003"/>
                </a:lnTo>
                <a:close/>
                <a:moveTo>
                  <a:pt x="1139388" y="1026245"/>
                </a:moveTo>
                <a:lnTo>
                  <a:pt x="1232612" y="1118115"/>
                </a:lnTo>
                <a:lnTo>
                  <a:pt x="1232607" y="1134019"/>
                </a:lnTo>
                <a:lnTo>
                  <a:pt x="1330812" y="1037375"/>
                </a:lnTo>
                <a:lnTo>
                  <a:pt x="1443808" y="1148730"/>
                </a:lnTo>
                <a:lnTo>
                  <a:pt x="1330735" y="1260009"/>
                </a:lnTo>
                <a:lnTo>
                  <a:pt x="1237509" y="1168139"/>
                </a:lnTo>
                <a:lnTo>
                  <a:pt x="1237515" y="1152235"/>
                </a:lnTo>
                <a:lnTo>
                  <a:pt x="1139309" y="1248879"/>
                </a:lnTo>
                <a:lnTo>
                  <a:pt x="1026311" y="1137522"/>
                </a:lnTo>
                <a:close/>
                <a:moveTo>
                  <a:pt x="6156182" y="1019140"/>
                </a:moveTo>
                <a:lnTo>
                  <a:pt x="6288950" y="1149977"/>
                </a:lnTo>
                <a:lnTo>
                  <a:pt x="6156089" y="1280725"/>
                </a:lnTo>
                <a:lnTo>
                  <a:pt x="6023322" y="1149886"/>
                </a:lnTo>
                <a:close/>
                <a:moveTo>
                  <a:pt x="8344505" y="1013904"/>
                </a:moveTo>
                <a:lnTo>
                  <a:pt x="8477272" y="1144742"/>
                </a:lnTo>
                <a:lnTo>
                  <a:pt x="8344412" y="1275489"/>
                </a:lnTo>
                <a:lnTo>
                  <a:pt x="8211645" y="1144651"/>
                </a:lnTo>
                <a:close/>
                <a:moveTo>
                  <a:pt x="265675" y="1023789"/>
                </a:moveTo>
                <a:lnTo>
                  <a:pt x="378673" y="1135146"/>
                </a:lnTo>
                <a:lnTo>
                  <a:pt x="265597" y="1246424"/>
                </a:lnTo>
                <a:lnTo>
                  <a:pt x="152599" y="1135068"/>
                </a:lnTo>
                <a:close/>
                <a:moveTo>
                  <a:pt x="11650668" y="1006532"/>
                </a:moveTo>
                <a:lnTo>
                  <a:pt x="11783435" y="1137370"/>
                </a:lnTo>
                <a:lnTo>
                  <a:pt x="11650575" y="1268117"/>
                </a:lnTo>
                <a:lnTo>
                  <a:pt x="11517808" y="1137279"/>
                </a:lnTo>
                <a:close/>
                <a:moveTo>
                  <a:pt x="1769626" y="1020205"/>
                </a:moveTo>
                <a:lnTo>
                  <a:pt x="1902393" y="1151043"/>
                </a:lnTo>
                <a:lnTo>
                  <a:pt x="1769533" y="1281790"/>
                </a:lnTo>
                <a:lnTo>
                  <a:pt x="1636765" y="1150952"/>
                </a:lnTo>
                <a:close/>
                <a:moveTo>
                  <a:pt x="3968581" y="1014955"/>
                </a:moveTo>
                <a:lnTo>
                  <a:pt x="4101349" y="1145793"/>
                </a:lnTo>
                <a:lnTo>
                  <a:pt x="3968488" y="1276539"/>
                </a:lnTo>
                <a:lnTo>
                  <a:pt x="3835721" y="1145702"/>
                </a:lnTo>
                <a:close/>
                <a:moveTo>
                  <a:pt x="7274744" y="1007583"/>
                </a:moveTo>
                <a:lnTo>
                  <a:pt x="7407512" y="1138421"/>
                </a:lnTo>
                <a:lnTo>
                  <a:pt x="7274652" y="1269167"/>
                </a:lnTo>
                <a:lnTo>
                  <a:pt x="7141884" y="1138330"/>
                </a:lnTo>
                <a:close/>
                <a:moveTo>
                  <a:pt x="9463066" y="1002348"/>
                </a:moveTo>
                <a:lnTo>
                  <a:pt x="9595833" y="1133185"/>
                </a:lnTo>
                <a:lnTo>
                  <a:pt x="9462973" y="1263932"/>
                </a:lnTo>
                <a:lnTo>
                  <a:pt x="9330205" y="1133095"/>
                </a:lnTo>
                <a:close/>
                <a:moveTo>
                  <a:pt x="2888188" y="1008649"/>
                </a:moveTo>
                <a:lnTo>
                  <a:pt x="3020955" y="1139486"/>
                </a:lnTo>
                <a:lnTo>
                  <a:pt x="2888095" y="1270233"/>
                </a:lnTo>
                <a:lnTo>
                  <a:pt x="2755328" y="1139395"/>
                </a:lnTo>
                <a:close/>
                <a:moveTo>
                  <a:pt x="5087142" y="1003398"/>
                </a:moveTo>
                <a:lnTo>
                  <a:pt x="5219910" y="1134236"/>
                </a:lnTo>
                <a:lnTo>
                  <a:pt x="5087049" y="1264983"/>
                </a:lnTo>
                <a:lnTo>
                  <a:pt x="4954282" y="1134145"/>
                </a:lnTo>
                <a:close/>
                <a:moveTo>
                  <a:pt x="700586" y="1004464"/>
                </a:moveTo>
                <a:lnTo>
                  <a:pt x="833353" y="1135301"/>
                </a:lnTo>
                <a:lnTo>
                  <a:pt x="700493" y="1266048"/>
                </a:lnTo>
                <a:lnTo>
                  <a:pt x="567725" y="1135211"/>
                </a:lnTo>
                <a:close/>
                <a:moveTo>
                  <a:pt x="10531898" y="958356"/>
                </a:moveTo>
                <a:cubicBezTo>
                  <a:pt x="10517433" y="972203"/>
                  <a:pt x="10502970" y="986051"/>
                  <a:pt x="10488506" y="999898"/>
                </a:cubicBezTo>
                <a:lnTo>
                  <a:pt x="10339372" y="1146660"/>
                </a:lnTo>
                <a:lnTo>
                  <a:pt x="10531993" y="1336481"/>
                </a:lnTo>
                <a:lnTo>
                  <a:pt x="10724749" y="1146792"/>
                </a:lnTo>
                <a:lnTo>
                  <a:pt x="10592080" y="1016051"/>
                </a:lnTo>
                <a:close/>
                <a:moveTo>
                  <a:pt x="6155975" y="959406"/>
                </a:moveTo>
                <a:cubicBezTo>
                  <a:pt x="6141510" y="973253"/>
                  <a:pt x="6127047" y="987102"/>
                  <a:pt x="6112583" y="1000949"/>
                </a:cubicBezTo>
                <a:lnTo>
                  <a:pt x="5963447" y="1147710"/>
                </a:lnTo>
                <a:lnTo>
                  <a:pt x="6156069" y="1337532"/>
                </a:lnTo>
                <a:lnTo>
                  <a:pt x="6348825" y="1147842"/>
                </a:lnTo>
                <a:lnTo>
                  <a:pt x="6216156" y="1017101"/>
                </a:lnTo>
                <a:close/>
                <a:moveTo>
                  <a:pt x="11650688" y="949724"/>
                </a:moveTo>
                <a:lnTo>
                  <a:pt x="11457932" y="1139414"/>
                </a:lnTo>
                <a:lnTo>
                  <a:pt x="11590602" y="1270155"/>
                </a:lnTo>
                <a:lnTo>
                  <a:pt x="11650783" y="1327850"/>
                </a:lnTo>
                <a:cubicBezTo>
                  <a:pt x="11665247" y="1314002"/>
                  <a:pt x="11679712" y="1300155"/>
                  <a:pt x="11694176" y="1286307"/>
                </a:cubicBezTo>
                <a:lnTo>
                  <a:pt x="11843309" y="1139546"/>
                </a:lnTo>
                <a:close/>
                <a:moveTo>
                  <a:pt x="8344296" y="954171"/>
                </a:moveTo>
                <a:cubicBezTo>
                  <a:pt x="8329832" y="968018"/>
                  <a:pt x="8315368" y="981866"/>
                  <a:pt x="8300903" y="995714"/>
                </a:cubicBezTo>
                <a:lnTo>
                  <a:pt x="8151771" y="1142474"/>
                </a:lnTo>
                <a:lnTo>
                  <a:pt x="8344392" y="1332296"/>
                </a:lnTo>
                <a:lnTo>
                  <a:pt x="8537147" y="1142606"/>
                </a:lnTo>
                <a:lnTo>
                  <a:pt x="8404479" y="1011866"/>
                </a:lnTo>
                <a:close/>
                <a:moveTo>
                  <a:pt x="1769418" y="960472"/>
                </a:moveTo>
                <a:cubicBezTo>
                  <a:pt x="1754953" y="974319"/>
                  <a:pt x="1740490" y="988167"/>
                  <a:pt x="1726026" y="1002014"/>
                </a:cubicBezTo>
                <a:lnTo>
                  <a:pt x="1576891" y="1148776"/>
                </a:lnTo>
                <a:lnTo>
                  <a:pt x="1769513" y="1338597"/>
                </a:lnTo>
                <a:lnTo>
                  <a:pt x="1962269" y="1148908"/>
                </a:lnTo>
                <a:lnTo>
                  <a:pt x="1829599" y="1018167"/>
                </a:lnTo>
                <a:close/>
                <a:moveTo>
                  <a:pt x="7274764" y="950775"/>
                </a:moveTo>
                <a:lnTo>
                  <a:pt x="7082009" y="1140464"/>
                </a:lnTo>
                <a:lnTo>
                  <a:pt x="7214678" y="1271206"/>
                </a:lnTo>
                <a:lnTo>
                  <a:pt x="7274858" y="1328900"/>
                </a:lnTo>
                <a:cubicBezTo>
                  <a:pt x="7289323" y="1315053"/>
                  <a:pt x="7303788" y="1301206"/>
                  <a:pt x="7318253" y="1287358"/>
                </a:cubicBezTo>
                <a:lnTo>
                  <a:pt x="7467386" y="1140597"/>
                </a:lnTo>
                <a:close/>
                <a:moveTo>
                  <a:pt x="3968373" y="955222"/>
                </a:moveTo>
                <a:cubicBezTo>
                  <a:pt x="3953909" y="969069"/>
                  <a:pt x="3939445" y="982917"/>
                  <a:pt x="3924980" y="996764"/>
                </a:cubicBezTo>
                <a:lnTo>
                  <a:pt x="3775847" y="1143525"/>
                </a:lnTo>
                <a:lnTo>
                  <a:pt x="3968469" y="1333346"/>
                </a:lnTo>
                <a:lnTo>
                  <a:pt x="4161224" y="1143657"/>
                </a:lnTo>
                <a:lnTo>
                  <a:pt x="4028555" y="1012917"/>
                </a:lnTo>
                <a:close/>
                <a:moveTo>
                  <a:pt x="9463086" y="945539"/>
                </a:moveTo>
                <a:lnTo>
                  <a:pt x="9270330" y="1135230"/>
                </a:lnTo>
                <a:lnTo>
                  <a:pt x="9403000" y="1265970"/>
                </a:lnTo>
                <a:lnTo>
                  <a:pt x="9463181" y="1323664"/>
                </a:lnTo>
                <a:cubicBezTo>
                  <a:pt x="9477645" y="1309817"/>
                  <a:pt x="9492110" y="1295970"/>
                  <a:pt x="9506574" y="1282123"/>
                </a:cubicBezTo>
                <a:lnTo>
                  <a:pt x="9655707" y="1135362"/>
                </a:lnTo>
                <a:close/>
                <a:moveTo>
                  <a:pt x="2888207" y="951840"/>
                </a:moveTo>
                <a:lnTo>
                  <a:pt x="2695451" y="1141530"/>
                </a:lnTo>
                <a:lnTo>
                  <a:pt x="2828121" y="1272271"/>
                </a:lnTo>
                <a:lnTo>
                  <a:pt x="2888302" y="1329966"/>
                </a:lnTo>
                <a:cubicBezTo>
                  <a:pt x="2902766" y="1316118"/>
                  <a:pt x="2917231" y="1302271"/>
                  <a:pt x="2931696" y="1288423"/>
                </a:cubicBezTo>
                <a:lnTo>
                  <a:pt x="3080829" y="1141662"/>
                </a:lnTo>
                <a:close/>
                <a:moveTo>
                  <a:pt x="5087162" y="946590"/>
                </a:moveTo>
                <a:lnTo>
                  <a:pt x="4894407" y="1136280"/>
                </a:lnTo>
                <a:lnTo>
                  <a:pt x="5027077" y="1267021"/>
                </a:lnTo>
                <a:lnTo>
                  <a:pt x="5087257" y="1324715"/>
                </a:lnTo>
                <a:cubicBezTo>
                  <a:pt x="5101722" y="1310868"/>
                  <a:pt x="5116187" y="1297020"/>
                  <a:pt x="5130651" y="1283173"/>
                </a:cubicBezTo>
                <a:lnTo>
                  <a:pt x="5279784" y="1136412"/>
                </a:lnTo>
                <a:close/>
                <a:moveTo>
                  <a:pt x="700606" y="947655"/>
                </a:moveTo>
                <a:lnTo>
                  <a:pt x="507849" y="1137346"/>
                </a:lnTo>
                <a:lnTo>
                  <a:pt x="640519" y="1268087"/>
                </a:lnTo>
                <a:lnTo>
                  <a:pt x="700701" y="1325780"/>
                </a:lnTo>
                <a:cubicBezTo>
                  <a:pt x="715164" y="1311934"/>
                  <a:pt x="729630" y="1298086"/>
                  <a:pt x="744094" y="1284239"/>
                </a:cubicBezTo>
                <a:lnTo>
                  <a:pt x="893227" y="1137478"/>
                </a:lnTo>
                <a:close/>
                <a:moveTo>
                  <a:pt x="12193005" y="749368"/>
                </a:moveTo>
                <a:lnTo>
                  <a:pt x="12187738" y="754229"/>
                </a:lnTo>
                <a:lnTo>
                  <a:pt x="12187739" y="752954"/>
                </a:lnTo>
                <a:lnTo>
                  <a:pt x="12146196" y="752940"/>
                </a:lnTo>
                <a:lnTo>
                  <a:pt x="12167651" y="772770"/>
                </a:lnTo>
                <a:lnTo>
                  <a:pt x="12166689" y="773658"/>
                </a:lnTo>
                <a:lnTo>
                  <a:pt x="12168612" y="773659"/>
                </a:lnTo>
                <a:lnTo>
                  <a:pt x="12187725" y="791324"/>
                </a:lnTo>
                <a:lnTo>
                  <a:pt x="12187732" y="773665"/>
                </a:lnTo>
                <a:lnTo>
                  <a:pt x="12192996" y="773667"/>
                </a:lnTo>
                <a:close/>
                <a:moveTo>
                  <a:pt x="10537926" y="747689"/>
                </a:moveTo>
                <a:lnTo>
                  <a:pt x="10521022" y="764323"/>
                </a:lnTo>
                <a:lnTo>
                  <a:pt x="10499859" y="764316"/>
                </a:lnTo>
                <a:lnTo>
                  <a:pt x="10510437" y="774740"/>
                </a:lnTo>
                <a:lnTo>
                  <a:pt x="10499985" y="785027"/>
                </a:lnTo>
                <a:lnTo>
                  <a:pt x="10520883" y="785034"/>
                </a:lnTo>
                <a:lnTo>
                  <a:pt x="10534104" y="798063"/>
                </a:lnTo>
                <a:lnTo>
                  <a:pt x="10547336" y="785043"/>
                </a:lnTo>
                <a:lnTo>
                  <a:pt x="10575840" y="785052"/>
                </a:lnTo>
                <a:lnTo>
                  <a:pt x="10561593" y="771013"/>
                </a:lnTo>
                <a:lnTo>
                  <a:pt x="10568374" y="764339"/>
                </a:lnTo>
                <a:lnTo>
                  <a:pt x="10554817" y="764335"/>
                </a:lnTo>
                <a:close/>
                <a:moveTo>
                  <a:pt x="10005403" y="745183"/>
                </a:moveTo>
                <a:lnTo>
                  <a:pt x="10002239" y="748104"/>
                </a:lnTo>
                <a:lnTo>
                  <a:pt x="10000488" y="746486"/>
                </a:lnTo>
                <a:lnTo>
                  <a:pt x="10000487" y="749721"/>
                </a:lnTo>
                <a:lnTo>
                  <a:pt x="10000136" y="750045"/>
                </a:lnTo>
                <a:lnTo>
                  <a:pt x="10000136" y="748770"/>
                </a:lnTo>
                <a:lnTo>
                  <a:pt x="9958594" y="748755"/>
                </a:lnTo>
                <a:lnTo>
                  <a:pt x="9980049" y="768585"/>
                </a:lnTo>
                <a:lnTo>
                  <a:pt x="9979087" y="769473"/>
                </a:lnTo>
                <a:lnTo>
                  <a:pt x="9981009" y="769473"/>
                </a:lnTo>
                <a:lnTo>
                  <a:pt x="9995210" y="782598"/>
                </a:lnTo>
                <a:lnTo>
                  <a:pt x="9995208" y="788442"/>
                </a:lnTo>
                <a:lnTo>
                  <a:pt x="9998373" y="785522"/>
                </a:lnTo>
                <a:lnTo>
                  <a:pt x="10000123" y="787140"/>
                </a:lnTo>
                <a:lnTo>
                  <a:pt x="10000124" y="783904"/>
                </a:lnTo>
                <a:lnTo>
                  <a:pt x="10000475" y="783580"/>
                </a:lnTo>
                <a:lnTo>
                  <a:pt x="10000475" y="784856"/>
                </a:lnTo>
                <a:lnTo>
                  <a:pt x="10042016" y="784870"/>
                </a:lnTo>
                <a:lnTo>
                  <a:pt x="10020562" y="765041"/>
                </a:lnTo>
                <a:lnTo>
                  <a:pt x="10021524" y="764153"/>
                </a:lnTo>
                <a:lnTo>
                  <a:pt x="10019601" y="764152"/>
                </a:lnTo>
                <a:lnTo>
                  <a:pt x="10005401" y="751027"/>
                </a:lnTo>
                <a:close/>
                <a:moveTo>
                  <a:pt x="6162002" y="748739"/>
                </a:moveTo>
                <a:lnTo>
                  <a:pt x="6145098" y="765374"/>
                </a:lnTo>
                <a:lnTo>
                  <a:pt x="6123936" y="765366"/>
                </a:lnTo>
                <a:lnTo>
                  <a:pt x="6134513" y="775791"/>
                </a:lnTo>
                <a:lnTo>
                  <a:pt x="6124061" y="786078"/>
                </a:lnTo>
                <a:lnTo>
                  <a:pt x="6144959" y="786084"/>
                </a:lnTo>
                <a:lnTo>
                  <a:pt x="6158181" y="799114"/>
                </a:lnTo>
                <a:lnTo>
                  <a:pt x="6171413" y="786094"/>
                </a:lnTo>
                <a:lnTo>
                  <a:pt x="6199917" y="786103"/>
                </a:lnTo>
                <a:lnTo>
                  <a:pt x="6185669" y="772063"/>
                </a:lnTo>
                <a:lnTo>
                  <a:pt x="6192451" y="765390"/>
                </a:lnTo>
                <a:lnTo>
                  <a:pt x="6178893" y="765385"/>
                </a:lnTo>
                <a:close/>
                <a:moveTo>
                  <a:pt x="3430524" y="751484"/>
                </a:moveTo>
                <a:lnTo>
                  <a:pt x="3425258" y="756345"/>
                </a:lnTo>
                <a:lnTo>
                  <a:pt x="3425259" y="755070"/>
                </a:lnTo>
                <a:lnTo>
                  <a:pt x="3383716" y="755056"/>
                </a:lnTo>
                <a:lnTo>
                  <a:pt x="3405171" y="774886"/>
                </a:lnTo>
                <a:lnTo>
                  <a:pt x="3404209" y="775774"/>
                </a:lnTo>
                <a:lnTo>
                  <a:pt x="3406132" y="775775"/>
                </a:lnTo>
                <a:lnTo>
                  <a:pt x="3425244" y="793440"/>
                </a:lnTo>
                <a:lnTo>
                  <a:pt x="3425252" y="775782"/>
                </a:lnTo>
                <a:lnTo>
                  <a:pt x="3430516" y="775783"/>
                </a:lnTo>
                <a:close/>
                <a:moveTo>
                  <a:pt x="11654106" y="739747"/>
                </a:moveTo>
                <a:lnTo>
                  <a:pt x="11640874" y="752767"/>
                </a:lnTo>
                <a:lnTo>
                  <a:pt x="11612370" y="752757"/>
                </a:lnTo>
                <a:lnTo>
                  <a:pt x="11626617" y="766797"/>
                </a:lnTo>
                <a:lnTo>
                  <a:pt x="11619836" y="773471"/>
                </a:lnTo>
                <a:lnTo>
                  <a:pt x="11633394" y="773475"/>
                </a:lnTo>
                <a:lnTo>
                  <a:pt x="11650285" y="790121"/>
                </a:lnTo>
                <a:lnTo>
                  <a:pt x="11667188" y="773487"/>
                </a:lnTo>
                <a:lnTo>
                  <a:pt x="11688351" y="773494"/>
                </a:lnTo>
                <a:lnTo>
                  <a:pt x="11677774" y="763070"/>
                </a:lnTo>
                <a:lnTo>
                  <a:pt x="11688226" y="752784"/>
                </a:lnTo>
                <a:lnTo>
                  <a:pt x="11667327" y="752776"/>
                </a:lnTo>
                <a:close/>
                <a:moveTo>
                  <a:pt x="8350324" y="743503"/>
                </a:moveTo>
                <a:lnTo>
                  <a:pt x="8333420" y="760139"/>
                </a:lnTo>
                <a:lnTo>
                  <a:pt x="8312257" y="760131"/>
                </a:lnTo>
                <a:lnTo>
                  <a:pt x="8322835" y="770555"/>
                </a:lnTo>
                <a:lnTo>
                  <a:pt x="8312383" y="780842"/>
                </a:lnTo>
                <a:lnTo>
                  <a:pt x="8333281" y="780849"/>
                </a:lnTo>
                <a:lnTo>
                  <a:pt x="8346504" y="793879"/>
                </a:lnTo>
                <a:lnTo>
                  <a:pt x="8359734" y="780858"/>
                </a:lnTo>
                <a:lnTo>
                  <a:pt x="8388238" y="780868"/>
                </a:lnTo>
                <a:lnTo>
                  <a:pt x="8373992" y="766828"/>
                </a:lnTo>
                <a:lnTo>
                  <a:pt x="8380772" y="760155"/>
                </a:lnTo>
                <a:lnTo>
                  <a:pt x="8367215" y="760150"/>
                </a:lnTo>
                <a:close/>
                <a:moveTo>
                  <a:pt x="5629479" y="746234"/>
                </a:moveTo>
                <a:lnTo>
                  <a:pt x="5626315" y="749154"/>
                </a:lnTo>
                <a:lnTo>
                  <a:pt x="5624565" y="747536"/>
                </a:lnTo>
                <a:lnTo>
                  <a:pt x="5624564" y="750771"/>
                </a:lnTo>
                <a:lnTo>
                  <a:pt x="5624213" y="751095"/>
                </a:lnTo>
                <a:lnTo>
                  <a:pt x="5624213" y="749820"/>
                </a:lnTo>
                <a:lnTo>
                  <a:pt x="5582671" y="749806"/>
                </a:lnTo>
                <a:lnTo>
                  <a:pt x="5604125" y="769635"/>
                </a:lnTo>
                <a:lnTo>
                  <a:pt x="5603164" y="770524"/>
                </a:lnTo>
                <a:lnTo>
                  <a:pt x="5605086" y="770524"/>
                </a:lnTo>
                <a:lnTo>
                  <a:pt x="5619287" y="783649"/>
                </a:lnTo>
                <a:lnTo>
                  <a:pt x="5619285" y="789493"/>
                </a:lnTo>
                <a:lnTo>
                  <a:pt x="5622449" y="786572"/>
                </a:lnTo>
                <a:lnTo>
                  <a:pt x="5624199" y="788190"/>
                </a:lnTo>
                <a:lnTo>
                  <a:pt x="5624200" y="784955"/>
                </a:lnTo>
                <a:lnTo>
                  <a:pt x="5624551" y="784631"/>
                </a:lnTo>
                <a:lnTo>
                  <a:pt x="5624552" y="785906"/>
                </a:lnTo>
                <a:lnTo>
                  <a:pt x="5666093" y="785920"/>
                </a:lnTo>
                <a:lnTo>
                  <a:pt x="5644639" y="766091"/>
                </a:lnTo>
                <a:lnTo>
                  <a:pt x="5645601" y="765203"/>
                </a:lnTo>
                <a:lnTo>
                  <a:pt x="5643677" y="765203"/>
                </a:lnTo>
                <a:lnTo>
                  <a:pt x="5629478" y="752078"/>
                </a:lnTo>
                <a:close/>
                <a:moveTo>
                  <a:pt x="7812884" y="742301"/>
                </a:moveTo>
                <a:lnTo>
                  <a:pt x="7812880" y="754297"/>
                </a:lnTo>
                <a:lnTo>
                  <a:pt x="7811815" y="755280"/>
                </a:lnTo>
                <a:lnTo>
                  <a:pt x="7811816" y="754005"/>
                </a:lnTo>
                <a:lnTo>
                  <a:pt x="7770272" y="753991"/>
                </a:lnTo>
                <a:lnTo>
                  <a:pt x="7791727" y="773821"/>
                </a:lnTo>
                <a:lnTo>
                  <a:pt x="7790765" y="774708"/>
                </a:lnTo>
                <a:lnTo>
                  <a:pt x="7792689" y="774709"/>
                </a:lnTo>
                <a:lnTo>
                  <a:pt x="7811801" y="792375"/>
                </a:lnTo>
                <a:lnTo>
                  <a:pt x="7811805" y="780379"/>
                </a:lnTo>
                <a:lnTo>
                  <a:pt x="7812871" y="779396"/>
                </a:lnTo>
                <a:lnTo>
                  <a:pt x="7812870" y="780671"/>
                </a:lnTo>
                <a:lnTo>
                  <a:pt x="7854413" y="780685"/>
                </a:lnTo>
                <a:lnTo>
                  <a:pt x="7832958" y="760855"/>
                </a:lnTo>
                <a:lnTo>
                  <a:pt x="7833921" y="759967"/>
                </a:lnTo>
                <a:lnTo>
                  <a:pt x="7831997" y="759966"/>
                </a:lnTo>
                <a:close/>
                <a:moveTo>
                  <a:pt x="1775445" y="749805"/>
                </a:moveTo>
                <a:lnTo>
                  <a:pt x="1758541" y="766439"/>
                </a:lnTo>
                <a:lnTo>
                  <a:pt x="1737379" y="766432"/>
                </a:lnTo>
                <a:lnTo>
                  <a:pt x="1747957" y="776856"/>
                </a:lnTo>
                <a:lnTo>
                  <a:pt x="1737504" y="787143"/>
                </a:lnTo>
                <a:lnTo>
                  <a:pt x="1758403" y="787150"/>
                </a:lnTo>
                <a:lnTo>
                  <a:pt x="1771624" y="800179"/>
                </a:lnTo>
                <a:lnTo>
                  <a:pt x="1784856" y="787159"/>
                </a:lnTo>
                <a:lnTo>
                  <a:pt x="1813360" y="787169"/>
                </a:lnTo>
                <a:lnTo>
                  <a:pt x="1799113" y="773129"/>
                </a:lnTo>
                <a:lnTo>
                  <a:pt x="1805894" y="766455"/>
                </a:lnTo>
                <a:lnTo>
                  <a:pt x="1792337" y="766451"/>
                </a:lnTo>
                <a:close/>
                <a:moveTo>
                  <a:pt x="7278183" y="740797"/>
                </a:moveTo>
                <a:lnTo>
                  <a:pt x="7264951" y="753817"/>
                </a:lnTo>
                <a:lnTo>
                  <a:pt x="7236447" y="753808"/>
                </a:lnTo>
                <a:lnTo>
                  <a:pt x="7250694" y="767848"/>
                </a:lnTo>
                <a:lnTo>
                  <a:pt x="7243912" y="774521"/>
                </a:lnTo>
                <a:lnTo>
                  <a:pt x="7257470" y="774526"/>
                </a:lnTo>
                <a:lnTo>
                  <a:pt x="7274362" y="791172"/>
                </a:lnTo>
                <a:lnTo>
                  <a:pt x="7291265" y="774537"/>
                </a:lnTo>
                <a:lnTo>
                  <a:pt x="7312428" y="774545"/>
                </a:lnTo>
                <a:lnTo>
                  <a:pt x="7301850" y="764121"/>
                </a:lnTo>
                <a:lnTo>
                  <a:pt x="7312303" y="753834"/>
                </a:lnTo>
                <a:lnTo>
                  <a:pt x="7291404" y="753827"/>
                </a:lnTo>
                <a:close/>
                <a:moveTo>
                  <a:pt x="3974401" y="744554"/>
                </a:moveTo>
                <a:lnTo>
                  <a:pt x="3957497" y="761189"/>
                </a:lnTo>
                <a:lnTo>
                  <a:pt x="3936334" y="761182"/>
                </a:lnTo>
                <a:lnTo>
                  <a:pt x="3946912" y="771605"/>
                </a:lnTo>
                <a:lnTo>
                  <a:pt x="3936459" y="781892"/>
                </a:lnTo>
                <a:lnTo>
                  <a:pt x="3957358" y="781900"/>
                </a:lnTo>
                <a:lnTo>
                  <a:pt x="3970580" y="794929"/>
                </a:lnTo>
                <a:lnTo>
                  <a:pt x="3983811" y="781909"/>
                </a:lnTo>
                <a:lnTo>
                  <a:pt x="4012315" y="781918"/>
                </a:lnTo>
                <a:lnTo>
                  <a:pt x="3998068" y="767879"/>
                </a:lnTo>
                <a:lnTo>
                  <a:pt x="4004849" y="761205"/>
                </a:lnTo>
                <a:lnTo>
                  <a:pt x="3991292" y="761201"/>
                </a:lnTo>
                <a:close/>
                <a:moveTo>
                  <a:pt x="1242923" y="747299"/>
                </a:moveTo>
                <a:lnTo>
                  <a:pt x="1239758" y="750220"/>
                </a:lnTo>
                <a:lnTo>
                  <a:pt x="1238008" y="748602"/>
                </a:lnTo>
                <a:lnTo>
                  <a:pt x="1238007" y="751837"/>
                </a:lnTo>
                <a:lnTo>
                  <a:pt x="1237656" y="752161"/>
                </a:lnTo>
                <a:lnTo>
                  <a:pt x="1237656" y="750886"/>
                </a:lnTo>
                <a:lnTo>
                  <a:pt x="1196114" y="750872"/>
                </a:lnTo>
                <a:lnTo>
                  <a:pt x="1217569" y="770701"/>
                </a:lnTo>
                <a:lnTo>
                  <a:pt x="1216607" y="771589"/>
                </a:lnTo>
                <a:lnTo>
                  <a:pt x="1218529" y="771589"/>
                </a:lnTo>
                <a:lnTo>
                  <a:pt x="1232730" y="784714"/>
                </a:lnTo>
                <a:lnTo>
                  <a:pt x="1232728" y="790558"/>
                </a:lnTo>
                <a:lnTo>
                  <a:pt x="1235892" y="787638"/>
                </a:lnTo>
                <a:lnTo>
                  <a:pt x="1237643" y="789256"/>
                </a:lnTo>
                <a:lnTo>
                  <a:pt x="1237644" y="786021"/>
                </a:lnTo>
                <a:lnTo>
                  <a:pt x="1237995" y="785697"/>
                </a:lnTo>
                <a:lnTo>
                  <a:pt x="1237994" y="786972"/>
                </a:lnTo>
                <a:lnTo>
                  <a:pt x="1279536" y="786986"/>
                </a:lnTo>
                <a:lnTo>
                  <a:pt x="1258082" y="767157"/>
                </a:lnTo>
                <a:lnTo>
                  <a:pt x="1259045" y="766269"/>
                </a:lnTo>
                <a:lnTo>
                  <a:pt x="1257121" y="766268"/>
                </a:lnTo>
                <a:lnTo>
                  <a:pt x="1242921" y="753143"/>
                </a:lnTo>
                <a:close/>
                <a:moveTo>
                  <a:pt x="9466504" y="735562"/>
                </a:moveTo>
                <a:lnTo>
                  <a:pt x="9453272" y="748582"/>
                </a:lnTo>
                <a:lnTo>
                  <a:pt x="9424768" y="748573"/>
                </a:lnTo>
                <a:lnTo>
                  <a:pt x="9439015" y="762613"/>
                </a:lnTo>
                <a:lnTo>
                  <a:pt x="9432234" y="769286"/>
                </a:lnTo>
                <a:lnTo>
                  <a:pt x="9445792" y="769291"/>
                </a:lnTo>
                <a:lnTo>
                  <a:pt x="9462684" y="785936"/>
                </a:lnTo>
                <a:lnTo>
                  <a:pt x="9479586" y="769302"/>
                </a:lnTo>
                <a:lnTo>
                  <a:pt x="9500749" y="769310"/>
                </a:lnTo>
                <a:lnTo>
                  <a:pt x="9490171" y="758885"/>
                </a:lnTo>
                <a:lnTo>
                  <a:pt x="9500624" y="748598"/>
                </a:lnTo>
                <a:lnTo>
                  <a:pt x="9479725" y="748592"/>
                </a:lnTo>
                <a:close/>
                <a:moveTo>
                  <a:pt x="3436960" y="743352"/>
                </a:moveTo>
                <a:lnTo>
                  <a:pt x="3436954" y="761010"/>
                </a:lnTo>
                <a:lnTo>
                  <a:pt x="3431689" y="761009"/>
                </a:lnTo>
                <a:lnTo>
                  <a:pt x="3431680" y="785308"/>
                </a:lnTo>
                <a:lnTo>
                  <a:pt x="3436947" y="780447"/>
                </a:lnTo>
                <a:lnTo>
                  <a:pt x="3436947" y="781722"/>
                </a:lnTo>
                <a:lnTo>
                  <a:pt x="3478489" y="781736"/>
                </a:lnTo>
                <a:lnTo>
                  <a:pt x="3457035" y="761906"/>
                </a:lnTo>
                <a:lnTo>
                  <a:pt x="3457997" y="761018"/>
                </a:lnTo>
                <a:lnTo>
                  <a:pt x="3456073" y="761017"/>
                </a:lnTo>
                <a:close/>
                <a:moveTo>
                  <a:pt x="2891626" y="741863"/>
                </a:moveTo>
                <a:lnTo>
                  <a:pt x="2878394" y="754883"/>
                </a:lnTo>
                <a:lnTo>
                  <a:pt x="2849889" y="754873"/>
                </a:lnTo>
                <a:lnTo>
                  <a:pt x="2864137" y="768913"/>
                </a:lnTo>
                <a:lnTo>
                  <a:pt x="2857356" y="775587"/>
                </a:lnTo>
                <a:lnTo>
                  <a:pt x="2870914" y="775591"/>
                </a:lnTo>
                <a:lnTo>
                  <a:pt x="2887805" y="792237"/>
                </a:lnTo>
                <a:lnTo>
                  <a:pt x="2904708" y="775603"/>
                </a:lnTo>
                <a:lnTo>
                  <a:pt x="2925871" y="775610"/>
                </a:lnTo>
                <a:lnTo>
                  <a:pt x="2915294" y="765187"/>
                </a:lnTo>
                <a:lnTo>
                  <a:pt x="2925746" y="754900"/>
                </a:lnTo>
                <a:lnTo>
                  <a:pt x="2904847" y="754892"/>
                </a:lnTo>
                <a:close/>
                <a:moveTo>
                  <a:pt x="5090581" y="736613"/>
                </a:moveTo>
                <a:lnTo>
                  <a:pt x="5077349" y="749633"/>
                </a:lnTo>
                <a:lnTo>
                  <a:pt x="5048845" y="749623"/>
                </a:lnTo>
                <a:lnTo>
                  <a:pt x="5063092" y="763663"/>
                </a:lnTo>
                <a:lnTo>
                  <a:pt x="5056311" y="770337"/>
                </a:lnTo>
                <a:lnTo>
                  <a:pt x="5069868" y="770341"/>
                </a:lnTo>
                <a:lnTo>
                  <a:pt x="5086760" y="786987"/>
                </a:lnTo>
                <a:lnTo>
                  <a:pt x="5103663" y="770353"/>
                </a:lnTo>
                <a:lnTo>
                  <a:pt x="5124826" y="770360"/>
                </a:lnTo>
                <a:lnTo>
                  <a:pt x="5114248" y="759936"/>
                </a:lnTo>
                <a:lnTo>
                  <a:pt x="5124701" y="749649"/>
                </a:lnTo>
                <a:lnTo>
                  <a:pt x="5103802" y="749642"/>
                </a:lnTo>
                <a:close/>
                <a:moveTo>
                  <a:pt x="704024" y="737678"/>
                </a:moveTo>
                <a:lnTo>
                  <a:pt x="690792" y="750698"/>
                </a:lnTo>
                <a:lnTo>
                  <a:pt x="662288" y="750689"/>
                </a:lnTo>
                <a:lnTo>
                  <a:pt x="676535" y="764729"/>
                </a:lnTo>
                <a:lnTo>
                  <a:pt x="669754" y="771402"/>
                </a:lnTo>
                <a:lnTo>
                  <a:pt x="683312" y="771407"/>
                </a:lnTo>
                <a:lnTo>
                  <a:pt x="700203" y="788052"/>
                </a:lnTo>
                <a:lnTo>
                  <a:pt x="717106" y="771418"/>
                </a:lnTo>
                <a:lnTo>
                  <a:pt x="738269" y="771426"/>
                </a:lnTo>
                <a:lnTo>
                  <a:pt x="727691" y="761001"/>
                </a:lnTo>
                <a:lnTo>
                  <a:pt x="738144" y="750714"/>
                </a:lnTo>
                <a:lnTo>
                  <a:pt x="717245" y="750708"/>
                </a:lnTo>
                <a:close/>
                <a:moveTo>
                  <a:pt x="11096755" y="719504"/>
                </a:moveTo>
                <a:lnTo>
                  <a:pt x="11096753" y="721952"/>
                </a:lnTo>
                <a:lnTo>
                  <a:pt x="11050652" y="764505"/>
                </a:lnTo>
                <a:lnTo>
                  <a:pt x="11033239" y="764498"/>
                </a:lnTo>
                <a:lnTo>
                  <a:pt x="11041942" y="772543"/>
                </a:lnTo>
                <a:lnTo>
                  <a:pt x="11028221" y="785208"/>
                </a:lnTo>
                <a:lnTo>
                  <a:pt x="11055654" y="785217"/>
                </a:lnTo>
                <a:lnTo>
                  <a:pt x="11091455" y="818307"/>
                </a:lnTo>
                <a:lnTo>
                  <a:pt x="11091455" y="815858"/>
                </a:lnTo>
                <a:lnTo>
                  <a:pt x="11137558" y="773306"/>
                </a:lnTo>
                <a:lnTo>
                  <a:pt x="11154971" y="773311"/>
                </a:lnTo>
                <a:lnTo>
                  <a:pt x="11146267" y="765267"/>
                </a:lnTo>
                <a:lnTo>
                  <a:pt x="11159988" y="752603"/>
                </a:lnTo>
                <a:lnTo>
                  <a:pt x="11132555" y="752593"/>
                </a:lnTo>
                <a:close/>
                <a:moveTo>
                  <a:pt x="6720831" y="720554"/>
                </a:moveTo>
                <a:lnTo>
                  <a:pt x="6720830" y="723003"/>
                </a:lnTo>
                <a:lnTo>
                  <a:pt x="6674728" y="765556"/>
                </a:lnTo>
                <a:lnTo>
                  <a:pt x="6657314" y="765549"/>
                </a:lnTo>
                <a:lnTo>
                  <a:pt x="6666019" y="773593"/>
                </a:lnTo>
                <a:lnTo>
                  <a:pt x="6652297" y="786258"/>
                </a:lnTo>
                <a:lnTo>
                  <a:pt x="6679731" y="786268"/>
                </a:lnTo>
                <a:lnTo>
                  <a:pt x="6715532" y="819358"/>
                </a:lnTo>
                <a:lnTo>
                  <a:pt x="6715532" y="816908"/>
                </a:lnTo>
                <a:lnTo>
                  <a:pt x="6761635" y="774356"/>
                </a:lnTo>
                <a:lnTo>
                  <a:pt x="6779047" y="774362"/>
                </a:lnTo>
                <a:lnTo>
                  <a:pt x="6770343" y="766318"/>
                </a:lnTo>
                <a:lnTo>
                  <a:pt x="6784065" y="753653"/>
                </a:lnTo>
                <a:lnTo>
                  <a:pt x="6756631" y="753644"/>
                </a:lnTo>
                <a:close/>
                <a:moveTo>
                  <a:pt x="8909153" y="715318"/>
                </a:moveTo>
                <a:lnTo>
                  <a:pt x="8909152" y="717767"/>
                </a:lnTo>
                <a:lnTo>
                  <a:pt x="8863050" y="760319"/>
                </a:lnTo>
                <a:lnTo>
                  <a:pt x="8845638" y="760314"/>
                </a:lnTo>
                <a:lnTo>
                  <a:pt x="8854340" y="768358"/>
                </a:lnTo>
                <a:lnTo>
                  <a:pt x="8840620" y="781022"/>
                </a:lnTo>
                <a:lnTo>
                  <a:pt x="8868052" y="781032"/>
                </a:lnTo>
                <a:lnTo>
                  <a:pt x="8903853" y="814122"/>
                </a:lnTo>
                <a:lnTo>
                  <a:pt x="8903854" y="811673"/>
                </a:lnTo>
                <a:lnTo>
                  <a:pt x="8949957" y="769120"/>
                </a:lnTo>
                <a:lnTo>
                  <a:pt x="8967370" y="769127"/>
                </a:lnTo>
                <a:lnTo>
                  <a:pt x="8958666" y="761082"/>
                </a:lnTo>
                <a:lnTo>
                  <a:pt x="8972387" y="748417"/>
                </a:lnTo>
                <a:lnTo>
                  <a:pt x="8944954" y="748408"/>
                </a:lnTo>
                <a:close/>
                <a:moveTo>
                  <a:pt x="2334275" y="721620"/>
                </a:moveTo>
                <a:lnTo>
                  <a:pt x="2334273" y="724068"/>
                </a:lnTo>
                <a:lnTo>
                  <a:pt x="2288172" y="766621"/>
                </a:lnTo>
                <a:lnTo>
                  <a:pt x="2270758" y="766614"/>
                </a:lnTo>
                <a:lnTo>
                  <a:pt x="2279462" y="774659"/>
                </a:lnTo>
                <a:lnTo>
                  <a:pt x="2265741" y="787324"/>
                </a:lnTo>
                <a:lnTo>
                  <a:pt x="2293174" y="787333"/>
                </a:lnTo>
                <a:lnTo>
                  <a:pt x="2328975" y="820423"/>
                </a:lnTo>
                <a:lnTo>
                  <a:pt x="2328975" y="817974"/>
                </a:lnTo>
                <a:lnTo>
                  <a:pt x="2375078" y="775422"/>
                </a:lnTo>
                <a:lnTo>
                  <a:pt x="2392490" y="775427"/>
                </a:lnTo>
                <a:lnTo>
                  <a:pt x="2383787" y="767383"/>
                </a:lnTo>
                <a:lnTo>
                  <a:pt x="2397508" y="754719"/>
                </a:lnTo>
                <a:lnTo>
                  <a:pt x="2370075" y="754710"/>
                </a:lnTo>
                <a:close/>
                <a:moveTo>
                  <a:pt x="4533230" y="716369"/>
                </a:moveTo>
                <a:lnTo>
                  <a:pt x="4533229" y="718818"/>
                </a:lnTo>
                <a:lnTo>
                  <a:pt x="4487127" y="761370"/>
                </a:lnTo>
                <a:lnTo>
                  <a:pt x="4469714" y="761364"/>
                </a:lnTo>
                <a:lnTo>
                  <a:pt x="4478417" y="769409"/>
                </a:lnTo>
                <a:lnTo>
                  <a:pt x="4464697" y="782073"/>
                </a:lnTo>
                <a:lnTo>
                  <a:pt x="4492129" y="782082"/>
                </a:lnTo>
                <a:lnTo>
                  <a:pt x="4527930" y="815172"/>
                </a:lnTo>
                <a:lnTo>
                  <a:pt x="4527931" y="812724"/>
                </a:lnTo>
                <a:lnTo>
                  <a:pt x="4574034" y="770171"/>
                </a:lnTo>
                <a:lnTo>
                  <a:pt x="4591447" y="770177"/>
                </a:lnTo>
                <a:lnTo>
                  <a:pt x="4582743" y="762132"/>
                </a:lnTo>
                <a:lnTo>
                  <a:pt x="4596464" y="749468"/>
                </a:lnTo>
                <a:lnTo>
                  <a:pt x="4569030" y="749459"/>
                </a:lnTo>
                <a:close/>
                <a:moveTo>
                  <a:pt x="10537940" y="705731"/>
                </a:moveTo>
                <a:lnTo>
                  <a:pt x="10604201" y="771027"/>
                </a:lnTo>
                <a:lnTo>
                  <a:pt x="10534091" y="840022"/>
                </a:lnTo>
                <a:lnTo>
                  <a:pt x="10467830" y="774725"/>
                </a:lnTo>
                <a:close/>
                <a:moveTo>
                  <a:pt x="146673" y="717434"/>
                </a:moveTo>
                <a:lnTo>
                  <a:pt x="146672" y="719884"/>
                </a:lnTo>
                <a:lnTo>
                  <a:pt x="100570" y="762436"/>
                </a:lnTo>
                <a:lnTo>
                  <a:pt x="83157" y="762430"/>
                </a:lnTo>
                <a:lnTo>
                  <a:pt x="91860" y="770474"/>
                </a:lnTo>
                <a:lnTo>
                  <a:pt x="78140" y="783138"/>
                </a:lnTo>
                <a:lnTo>
                  <a:pt x="105572" y="783148"/>
                </a:lnTo>
                <a:lnTo>
                  <a:pt x="141373" y="816238"/>
                </a:lnTo>
                <a:lnTo>
                  <a:pt x="141375" y="813789"/>
                </a:lnTo>
                <a:lnTo>
                  <a:pt x="187477" y="771236"/>
                </a:lnTo>
                <a:lnTo>
                  <a:pt x="204889" y="771243"/>
                </a:lnTo>
                <a:lnTo>
                  <a:pt x="196186" y="763198"/>
                </a:lnTo>
                <a:lnTo>
                  <a:pt x="209908" y="750533"/>
                </a:lnTo>
                <a:lnTo>
                  <a:pt x="182474" y="750524"/>
                </a:lnTo>
                <a:close/>
                <a:moveTo>
                  <a:pt x="6162017" y="706781"/>
                </a:moveTo>
                <a:lnTo>
                  <a:pt x="6228277" y="772077"/>
                </a:lnTo>
                <a:lnTo>
                  <a:pt x="6158167" y="841073"/>
                </a:lnTo>
                <a:lnTo>
                  <a:pt x="6091907" y="775776"/>
                </a:lnTo>
                <a:close/>
                <a:moveTo>
                  <a:pt x="11654120" y="697788"/>
                </a:moveTo>
                <a:lnTo>
                  <a:pt x="11720381" y="763085"/>
                </a:lnTo>
                <a:lnTo>
                  <a:pt x="11650270" y="832079"/>
                </a:lnTo>
                <a:lnTo>
                  <a:pt x="11584010" y="766783"/>
                </a:lnTo>
                <a:close/>
                <a:moveTo>
                  <a:pt x="8350339" y="701546"/>
                </a:moveTo>
                <a:lnTo>
                  <a:pt x="8416599" y="766842"/>
                </a:lnTo>
                <a:lnTo>
                  <a:pt x="8346489" y="835837"/>
                </a:lnTo>
                <a:lnTo>
                  <a:pt x="8280228" y="770541"/>
                </a:lnTo>
                <a:close/>
                <a:moveTo>
                  <a:pt x="1775460" y="707847"/>
                </a:moveTo>
                <a:lnTo>
                  <a:pt x="1841721" y="773143"/>
                </a:lnTo>
                <a:lnTo>
                  <a:pt x="1771611" y="842138"/>
                </a:lnTo>
                <a:lnTo>
                  <a:pt x="1705350" y="776841"/>
                </a:lnTo>
                <a:close/>
                <a:moveTo>
                  <a:pt x="10002257" y="695859"/>
                </a:moveTo>
                <a:lnTo>
                  <a:pt x="10077126" y="765059"/>
                </a:lnTo>
                <a:lnTo>
                  <a:pt x="9998353" y="837767"/>
                </a:lnTo>
                <a:lnTo>
                  <a:pt x="9923485" y="768566"/>
                </a:lnTo>
                <a:close/>
                <a:moveTo>
                  <a:pt x="7278197" y="698839"/>
                </a:moveTo>
                <a:lnTo>
                  <a:pt x="7344457" y="764135"/>
                </a:lnTo>
                <a:lnTo>
                  <a:pt x="7274347" y="833130"/>
                </a:lnTo>
                <a:lnTo>
                  <a:pt x="7208087" y="767834"/>
                </a:lnTo>
                <a:close/>
                <a:moveTo>
                  <a:pt x="3974416" y="702597"/>
                </a:moveTo>
                <a:lnTo>
                  <a:pt x="4040676" y="767893"/>
                </a:lnTo>
                <a:lnTo>
                  <a:pt x="3970566" y="836887"/>
                </a:lnTo>
                <a:lnTo>
                  <a:pt x="3904305" y="771591"/>
                </a:lnTo>
                <a:close/>
                <a:moveTo>
                  <a:pt x="9466518" y="693603"/>
                </a:moveTo>
                <a:lnTo>
                  <a:pt x="9532779" y="758900"/>
                </a:lnTo>
                <a:lnTo>
                  <a:pt x="9462668" y="827895"/>
                </a:lnTo>
                <a:lnTo>
                  <a:pt x="9396409" y="762598"/>
                </a:lnTo>
                <a:close/>
                <a:moveTo>
                  <a:pt x="7817101" y="693936"/>
                </a:moveTo>
                <a:lnTo>
                  <a:pt x="7889522" y="760875"/>
                </a:lnTo>
                <a:lnTo>
                  <a:pt x="7807586" y="836503"/>
                </a:lnTo>
                <a:lnTo>
                  <a:pt x="7807584" y="840740"/>
                </a:lnTo>
                <a:lnTo>
                  <a:pt x="7735163" y="773801"/>
                </a:lnTo>
                <a:lnTo>
                  <a:pt x="7817100" y="698174"/>
                </a:lnTo>
                <a:close/>
                <a:moveTo>
                  <a:pt x="5626334" y="696909"/>
                </a:moveTo>
                <a:lnTo>
                  <a:pt x="5701203" y="766110"/>
                </a:lnTo>
                <a:lnTo>
                  <a:pt x="5622429" y="838817"/>
                </a:lnTo>
                <a:lnTo>
                  <a:pt x="5547561" y="769617"/>
                </a:lnTo>
                <a:close/>
                <a:moveTo>
                  <a:pt x="2891640" y="699904"/>
                </a:moveTo>
                <a:lnTo>
                  <a:pt x="2957901" y="765201"/>
                </a:lnTo>
                <a:lnTo>
                  <a:pt x="2887790" y="834195"/>
                </a:lnTo>
                <a:lnTo>
                  <a:pt x="2821530" y="768899"/>
                </a:lnTo>
                <a:close/>
                <a:moveTo>
                  <a:pt x="5090595" y="694653"/>
                </a:moveTo>
                <a:lnTo>
                  <a:pt x="5156856" y="759950"/>
                </a:lnTo>
                <a:lnTo>
                  <a:pt x="5086745" y="828945"/>
                </a:lnTo>
                <a:lnTo>
                  <a:pt x="5020485" y="763649"/>
                </a:lnTo>
                <a:close/>
                <a:moveTo>
                  <a:pt x="1239778" y="697975"/>
                </a:moveTo>
                <a:lnTo>
                  <a:pt x="1314646" y="767175"/>
                </a:lnTo>
                <a:lnTo>
                  <a:pt x="1235873" y="839883"/>
                </a:lnTo>
                <a:lnTo>
                  <a:pt x="1161005" y="770682"/>
                </a:lnTo>
                <a:close/>
                <a:moveTo>
                  <a:pt x="704038" y="695719"/>
                </a:moveTo>
                <a:lnTo>
                  <a:pt x="770299" y="761016"/>
                </a:lnTo>
                <a:lnTo>
                  <a:pt x="700189" y="830011"/>
                </a:lnTo>
                <a:lnTo>
                  <a:pt x="633929" y="764715"/>
                </a:lnTo>
                <a:close/>
                <a:moveTo>
                  <a:pt x="11096773" y="667258"/>
                </a:moveTo>
                <a:lnTo>
                  <a:pt x="11202832" y="765286"/>
                </a:lnTo>
                <a:lnTo>
                  <a:pt x="11091437" y="868104"/>
                </a:lnTo>
                <a:lnTo>
                  <a:pt x="11091436" y="870551"/>
                </a:lnTo>
                <a:lnTo>
                  <a:pt x="10985378" y="772524"/>
                </a:lnTo>
                <a:lnTo>
                  <a:pt x="11096773" y="669707"/>
                </a:lnTo>
                <a:close/>
                <a:moveTo>
                  <a:pt x="6720850" y="668309"/>
                </a:moveTo>
                <a:lnTo>
                  <a:pt x="6826909" y="766337"/>
                </a:lnTo>
                <a:lnTo>
                  <a:pt x="6715513" y="869154"/>
                </a:lnTo>
                <a:lnTo>
                  <a:pt x="6715511" y="871602"/>
                </a:lnTo>
                <a:lnTo>
                  <a:pt x="6609455" y="773575"/>
                </a:lnTo>
                <a:lnTo>
                  <a:pt x="6720850" y="670758"/>
                </a:lnTo>
                <a:close/>
                <a:moveTo>
                  <a:pt x="8909172" y="663074"/>
                </a:moveTo>
                <a:lnTo>
                  <a:pt x="9015230" y="761101"/>
                </a:lnTo>
                <a:lnTo>
                  <a:pt x="8903836" y="863918"/>
                </a:lnTo>
                <a:lnTo>
                  <a:pt x="8903835" y="866367"/>
                </a:lnTo>
                <a:lnTo>
                  <a:pt x="8797776" y="768339"/>
                </a:lnTo>
                <a:lnTo>
                  <a:pt x="8909171" y="665522"/>
                </a:lnTo>
                <a:close/>
                <a:moveTo>
                  <a:pt x="2334293" y="669374"/>
                </a:moveTo>
                <a:lnTo>
                  <a:pt x="2440351" y="767402"/>
                </a:lnTo>
                <a:lnTo>
                  <a:pt x="2328957" y="870220"/>
                </a:lnTo>
                <a:lnTo>
                  <a:pt x="2328956" y="872668"/>
                </a:lnTo>
                <a:lnTo>
                  <a:pt x="2222898" y="774640"/>
                </a:lnTo>
                <a:lnTo>
                  <a:pt x="2334293" y="671823"/>
                </a:lnTo>
                <a:close/>
                <a:moveTo>
                  <a:pt x="4533249" y="664124"/>
                </a:moveTo>
                <a:lnTo>
                  <a:pt x="4639307" y="762152"/>
                </a:lnTo>
                <a:lnTo>
                  <a:pt x="4527913" y="864969"/>
                </a:lnTo>
                <a:lnTo>
                  <a:pt x="4527912" y="867417"/>
                </a:lnTo>
                <a:lnTo>
                  <a:pt x="4421853" y="769390"/>
                </a:lnTo>
                <a:lnTo>
                  <a:pt x="4533248" y="666573"/>
                </a:lnTo>
                <a:close/>
                <a:moveTo>
                  <a:pt x="146692" y="665190"/>
                </a:moveTo>
                <a:lnTo>
                  <a:pt x="252749" y="763217"/>
                </a:lnTo>
                <a:lnTo>
                  <a:pt x="141356" y="866034"/>
                </a:lnTo>
                <a:lnTo>
                  <a:pt x="141356" y="868483"/>
                </a:lnTo>
                <a:lnTo>
                  <a:pt x="35296" y="770456"/>
                </a:lnTo>
                <a:lnTo>
                  <a:pt x="146691" y="667639"/>
                </a:lnTo>
                <a:close/>
                <a:moveTo>
                  <a:pt x="12193043" y="641108"/>
                </a:moveTo>
                <a:lnTo>
                  <a:pt x="12071909" y="752915"/>
                </a:lnTo>
                <a:lnTo>
                  <a:pt x="12028986" y="752900"/>
                </a:lnTo>
                <a:lnTo>
                  <a:pt x="12050441" y="772730"/>
                </a:lnTo>
                <a:lnTo>
                  <a:pt x="12049479" y="773618"/>
                </a:lnTo>
                <a:lnTo>
                  <a:pt x="12051402" y="773619"/>
                </a:lnTo>
                <a:lnTo>
                  <a:pt x="12187687" y="899585"/>
                </a:lnTo>
                <a:lnTo>
                  <a:pt x="12187707" y="843570"/>
                </a:lnTo>
                <a:lnTo>
                  <a:pt x="12111087" y="772751"/>
                </a:lnTo>
                <a:lnTo>
                  <a:pt x="12193024" y="697124"/>
                </a:lnTo>
                <a:close/>
                <a:moveTo>
                  <a:pt x="10005441" y="636923"/>
                </a:moveTo>
                <a:lnTo>
                  <a:pt x="10002278" y="639844"/>
                </a:lnTo>
                <a:lnTo>
                  <a:pt x="10000526" y="638226"/>
                </a:lnTo>
                <a:lnTo>
                  <a:pt x="10000525" y="641461"/>
                </a:lnTo>
                <a:lnTo>
                  <a:pt x="9884307" y="748730"/>
                </a:lnTo>
                <a:lnTo>
                  <a:pt x="9841384" y="748715"/>
                </a:lnTo>
                <a:lnTo>
                  <a:pt x="9862839" y="768545"/>
                </a:lnTo>
                <a:lnTo>
                  <a:pt x="9861877" y="769433"/>
                </a:lnTo>
                <a:lnTo>
                  <a:pt x="9863800" y="769434"/>
                </a:lnTo>
                <a:lnTo>
                  <a:pt x="9995172" y="890859"/>
                </a:lnTo>
                <a:lnTo>
                  <a:pt x="9995170" y="896702"/>
                </a:lnTo>
                <a:lnTo>
                  <a:pt x="9998333" y="893782"/>
                </a:lnTo>
                <a:lnTo>
                  <a:pt x="10000085" y="895400"/>
                </a:lnTo>
                <a:lnTo>
                  <a:pt x="10000086" y="892165"/>
                </a:lnTo>
                <a:lnTo>
                  <a:pt x="10116304" y="784895"/>
                </a:lnTo>
                <a:lnTo>
                  <a:pt x="10159227" y="784910"/>
                </a:lnTo>
                <a:lnTo>
                  <a:pt x="10137772" y="765080"/>
                </a:lnTo>
                <a:lnTo>
                  <a:pt x="10138735" y="764192"/>
                </a:lnTo>
                <a:lnTo>
                  <a:pt x="10136812" y="764192"/>
                </a:lnTo>
                <a:lnTo>
                  <a:pt x="10005439" y="642766"/>
                </a:lnTo>
                <a:close/>
                <a:moveTo>
                  <a:pt x="3430563" y="643224"/>
                </a:moveTo>
                <a:lnTo>
                  <a:pt x="3309429" y="755031"/>
                </a:lnTo>
                <a:lnTo>
                  <a:pt x="3266506" y="755016"/>
                </a:lnTo>
                <a:lnTo>
                  <a:pt x="3287960" y="774846"/>
                </a:lnTo>
                <a:lnTo>
                  <a:pt x="3286999" y="775734"/>
                </a:lnTo>
                <a:lnTo>
                  <a:pt x="3288922" y="775735"/>
                </a:lnTo>
                <a:lnTo>
                  <a:pt x="3425207" y="901701"/>
                </a:lnTo>
                <a:lnTo>
                  <a:pt x="3425226" y="845686"/>
                </a:lnTo>
                <a:lnTo>
                  <a:pt x="3348607" y="774867"/>
                </a:lnTo>
                <a:lnTo>
                  <a:pt x="3430544" y="699240"/>
                </a:lnTo>
                <a:close/>
                <a:moveTo>
                  <a:pt x="5629518" y="637974"/>
                </a:moveTo>
                <a:lnTo>
                  <a:pt x="5626354" y="640894"/>
                </a:lnTo>
                <a:lnTo>
                  <a:pt x="5624603" y="639276"/>
                </a:lnTo>
                <a:lnTo>
                  <a:pt x="5624602" y="642511"/>
                </a:lnTo>
                <a:lnTo>
                  <a:pt x="5508383" y="749781"/>
                </a:lnTo>
                <a:lnTo>
                  <a:pt x="5465461" y="749766"/>
                </a:lnTo>
                <a:lnTo>
                  <a:pt x="5486915" y="769596"/>
                </a:lnTo>
                <a:lnTo>
                  <a:pt x="5485953" y="770484"/>
                </a:lnTo>
                <a:lnTo>
                  <a:pt x="5487877" y="770485"/>
                </a:lnTo>
                <a:lnTo>
                  <a:pt x="5619249" y="891910"/>
                </a:lnTo>
                <a:lnTo>
                  <a:pt x="5619247" y="897753"/>
                </a:lnTo>
                <a:lnTo>
                  <a:pt x="5622410" y="894832"/>
                </a:lnTo>
                <a:lnTo>
                  <a:pt x="5624162" y="896450"/>
                </a:lnTo>
                <a:lnTo>
                  <a:pt x="5624163" y="893215"/>
                </a:lnTo>
                <a:lnTo>
                  <a:pt x="5740381" y="785946"/>
                </a:lnTo>
                <a:lnTo>
                  <a:pt x="5783303" y="785961"/>
                </a:lnTo>
                <a:lnTo>
                  <a:pt x="5761848" y="766130"/>
                </a:lnTo>
                <a:lnTo>
                  <a:pt x="5762810" y="765243"/>
                </a:lnTo>
                <a:lnTo>
                  <a:pt x="5760889" y="765243"/>
                </a:lnTo>
                <a:lnTo>
                  <a:pt x="5629516" y="643817"/>
                </a:lnTo>
                <a:close/>
                <a:moveTo>
                  <a:pt x="7812923" y="634040"/>
                </a:moveTo>
                <a:lnTo>
                  <a:pt x="7812918" y="646036"/>
                </a:lnTo>
                <a:lnTo>
                  <a:pt x="7695985" y="753965"/>
                </a:lnTo>
                <a:lnTo>
                  <a:pt x="7653063" y="753950"/>
                </a:lnTo>
                <a:lnTo>
                  <a:pt x="7674517" y="773781"/>
                </a:lnTo>
                <a:lnTo>
                  <a:pt x="7673555" y="774668"/>
                </a:lnTo>
                <a:lnTo>
                  <a:pt x="7675479" y="774669"/>
                </a:lnTo>
                <a:lnTo>
                  <a:pt x="7811762" y="900636"/>
                </a:lnTo>
                <a:lnTo>
                  <a:pt x="7811767" y="888639"/>
                </a:lnTo>
                <a:lnTo>
                  <a:pt x="7928701" y="780710"/>
                </a:lnTo>
                <a:lnTo>
                  <a:pt x="7971622" y="780725"/>
                </a:lnTo>
                <a:lnTo>
                  <a:pt x="7950169" y="760895"/>
                </a:lnTo>
                <a:lnTo>
                  <a:pt x="7951130" y="760008"/>
                </a:lnTo>
                <a:lnTo>
                  <a:pt x="7949208" y="760007"/>
                </a:lnTo>
                <a:close/>
                <a:moveTo>
                  <a:pt x="1242961" y="639039"/>
                </a:moveTo>
                <a:lnTo>
                  <a:pt x="1239798" y="641960"/>
                </a:lnTo>
                <a:lnTo>
                  <a:pt x="1238046" y="640342"/>
                </a:lnTo>
                <a:lnTo>
                  <a:pt x="1238045" y="643577"/>
                </a:lnTo>
                <a:lnTo>
                  <a:pt x="1121827" y="750846"/>
                </a:lnTo>
                <a:lnTo>
                  <a:pt x="1078904" y="750831"/>
                </a:lnTo>
                <a:lnTo>
                  <a:pt x="1100359" y="770661"/>
                </a:lnTo>
                <a:lnTo>
                  <a:pt x="1099397" y="771549"/>
                </a:lnTo>
                <a:lnTo>
                  <a:pt x="1101320" y="771550"/>
                </a:lnTo>
                <a:lnTo>
                  <a:pt x="1232692" y="892975"/>
                </a:lnTo>
                <a:lnTo>
                  <a:pt x="1232690" y="898818"/>
                </a:lnTo>
                <a:lnTo>
                  <a:pt x="1235854" y="895898"/>
                </a:lnTo>
                <a:lnTo>
                  <a:pt x="1237605" y="897516"/>
                </a:lnTo>
                <a:lnTo>
                  <a:pt x="1237605" y="894281"/>
                </a:lnTo>
                <a:lnTo>
                  <a:pt x="1353825" y="787011"/>
                </a:lnTo>
                <a:lnTo>
                  <a:pt x="1396747" y="787026"/>
                </a:lnTo>
                <a:lnTo>
                  <a:pt x="1375292" y="767196"/>
                </a:lnTo>
                <a:lnTo>
                  <a:pt x="1376254" y="766308"/>
                </a:lnTo>
                <a:lnTo>
                  <a:pt x="1374332" y="766308"/>
                </a:lnTo>
                <a:lnTo>
                  <a:pt x="1242959" y="644882"/>
                </a:lnTo>
                <a:close/>
                <a:moveTo>
                  <a:pt x="3436999" y="635091"/>
                </a:moveTo>
                <a:lnTo>
                  <a:pt x="3436979" y="691106"/>
                </a:lnTo>
                <a:lnTo>
                  <a:pt x="3513599" y="761925"/>
                </a:lnTo>
                <a:lnTo>
                  <a:pt x="3431662" y="837553"/>
                </a:lnTo>
                <a:lnTo>
                  <a:pt x="3431643" y="893568"/>
                </a:lnTo>
                <a:lnTo>
                  <a:pt x="3552777" y="781761"/>
                </a:lnTo>
                <a:lnTo>
                  <a:pt x="3595699" y="781776"/>
                </a:lnTo>
                <a:lnTo>
                  <a:pt x="3574245" y="761946"/>
                </a:lnTo>
                <a:lnTo>
                  <a:pt x="3575207" y="761058"/>
                </a:lnTo>
                <a:lnTo>
                  <a:pt x="3573284" y="761057"/>
                </a:lnTo>
                <a:close/>
                <a:moveTo>
                  <a:pt x="11096793" y="611243"/>
                </a:moveTo>
                <a:lnTo>
                  <a:pt x="11096792" y="613692"/>
                </a:lnTo>
                <a:lnTo>
                  <a:pt x="10933442" y="764465"/>
                </a:lnTo>
                <a:lnTo>
                  <a:pt x="10916029" y="764458"/>
                </a:lnTo>
                <a:lnTo>
                  <a:pt x="10924732" y="772502"/>
                </a:lnTo>
                <a:lnTo>
                  <a:pt x="10911011" y="785168"/>
                </a:lnTo>
                <a:lnTo>
                  <a:pt x="10938445" y="785177"/>
                </a:lnTo>
                <a:lnTo>
                  <a:pt x="11091417" y="926567"/>
                </a:lnTo>
                <a:lnTo>
                  <a:pt x="11091418" y="924118"/>
                </a:lnTo>
                <a:lnTo>
                  <a:pt x="11254768" y="773346"/>
                </a:lnTo>
                <a:lnTo>
                  <a:pt x="11272181" y="773352"/>
                </a:lnTo>
                <a:lnTo>
                  <a:pt x="11263477" y="765307"/>
                </a:lnTo>
                <a:lnTo>
                  <a:pt x="11277199" y="752643"/>
                </a:lnTo>
                <a:lnTo>
                  <a:pt x="11249765" y="752633"/>
                </a:lnTo>
                <a:close/>
                <a:moveTo>
                  <a:pt x="6720870" y="612294"/>
                </a:moveTo>
                <a:lnTo>
                  <a:pt x="6720868" y="614743"/>
                </a:lnTo>
                <a:lnTo>
                  <a:pt x="6557519" y="765515"/>
                </a:lnTo>
                <a:lnTo>
                  <a:pt x="6540106" y="765509"/>
                </a:lnTo>
                <a:lnTo>
                  <a:pt x="6548808" y="773553"/>
                </a:lnTo>
                <a:lnTo>
                  <a:pt x="6535087" y="786218"/>
                </a:lnTo>
                <a:lnTo>
                  <a:pt x="6562522" y="786228"/>
                </a:lnTo>
                <a:lnTo>
                  <a:pt x="6715494" y="927618"/>
                </a:lnTo>
                <a:lnTo>
                  <a:pt x="6715494" y="925168"/>
                </a:lnTo>
                <a:lnTo>
                  <a:pt x="6878845" y="774397"/>
                </a:lnTo>
                <a:lnTo>
                  <a:pt x="6896257" y="774402"/>
                </a:lnTo>
                <a:lnTo>
                  <a:pt x="6887554" y="766358"/>
                </a:lnTo>
                <a:lnTo>
                  <a:pt x="6901275" y="753694"/>
                </a:lnTo>
                <a:lnTo>
                  <a:pt x="6873842" y="753683"/>
                </a:lnTo>
                <a:close/>
                <a:moveTo>
                  <a:pt x="8909191" y="607058"/>
                </a:moveTo>
                <a:lnTo>
                  <a:pt x="8909190" y="609508"/>
                </a:lnTo>
                <a:lnTo>
                  <a:pt x="8745840" y="760279"/>
                </a:lnTo>
                <a:lnTo>
                  <a:pt x="8728427" y="760274"/>
                </a:lnTo>
                <a:lnTo>
                  <a:pt x="8737130" y="768318"/>
                </a:lnTo>
                <a:lnTo>
                  <a:pt x="8723410" y="780983"/>
                </a:lnTo>
                <a:lnTo>
                  <a:pt x="8750843" y="780992"/>
                </a:lnTo>
                <a:lnTo>
                  <a:pt x="8903815" y="922382"/>
                </a:lnTo>
                <a:lnTo>
                  <a:pt x="8903816" y="919933"/>
                </a:lnTo>
                <a:lnTo>
                  <a:pt x="9067167" y="769161"/>
                </a:lnTo>
                <a:lnTo>
                  <a:pt x="9084580" y="769167"/>
                </a:lnTo>
                <a:lnTo>
                  <a:pt x="9075876" y="761122"/>
                </a:lnTo>
                <a:lnTo>
                  <a:pt x="9089597" y="748458"/>
                </a:lnTo>
                <a:lnTo>
                  <a:pt x="9062164" y="748448"/>
                </a:lnTo>
                <a:close/>
                <a:moveTo>
                  <a:pt x="2334313" y="613360"/>
                </a:moveTo>
                <a:lnTo>
                  <a:pt x="2334312" y="615808"/>
                </a:lnTo>
                <a:lnTo>
                  <a:pt x="2170962" y="766581"/>
                </a:lnTo>
                <a:lnTo>
                  <a:pt x="2153549" y="766574"/>
                </a:lnTo>
                <a:lnTo>
                  <a:pt x="2162252" y="774618"/>
                </a:lnTo>
                <a:lnTo>
                  <a:pt x="2148531" y="787284"/>
                </a:lnTo>
                <a:lnTo>
                  <a:pt x="2175965" y="787293"/>
                </a:lnTo>
                <a:lnTo>
                  <a:pt x="2328937" y="928683"/>
                </a:lnTo>
                <a:lnTo>
                  <a:pt x="2328938" y="926234"/>
                </a:lnTo>
                <a:lnTo>
                  <a:pt x="2492288" y="775462"/>
                </a:lnTo>
                <a:lnTo>
                  <a:pt x="2509701" y="775468"/>
                </a:lnTo>
                <a:lnTo>
                  <a:pt x="2500996" y="767424"/>
                </a:lnTo>
                <a:lnTo>
                  <a:pt x="2514719" y="754759"/>
                </a:lnTo>
                <a:lnTo>
                  <a:pt x="2487285" y="754749"/>
                </a:lnTo>
                <a:close/>
                <a:moveTo>
                  <a:pt x="4533268" y="608108"/>
                </a:moveTo>
                <a:lnTo>
                  <a:pt x="4533267" y="610558"/>
                </a:lnTo>
                <a:lnTo>
                  <a:pt x="4369917" y="761330"/>
                </a:lnTo>
                <a:lnTo>
                  <a:pt x="4352504" y="761324"/>
                </a:lnTo>
                <a:lnTo>
                  <a:pt x="4361207" y="769368"/>
                </a:lnTo>
                <a:lnTo>
                  <a:pt x="4347486" y="782034"/>
                </a:lnTo>
                <a:lnTo>
                  <a:pt x="4374920" y="782043"/>
                </a:lnTo>
                <a:lnTo>
                  <a:pt x="4527892" y="923432"/>
                </a:lnTo>
                <a:lnTo>
                  <a:pt x="4527893" y="920984"/>
                </a:lnTo>
                <a:lnTo>
                  <a:pt x="4691244" y="770211"/>
                </a:lnTo>
                <a:lnTo>
                  <a:pt x="4708656" y="770218"/>
                </a:lnTo>
                <a:lnTo>
                  <a:pt x="4699953" y="762173"/>
                </a:lnTo>
                <a:lnTo>
                  <a:pt x="4713674" y="749508"/>
                </a:lnTo>
                <a:lnTo>
                  <a:pt x="4686241" y="749499"/>
                </a:lnTo>
                <a:close/>
                <a:moveTo>
                  <a:pt x="146711" y="609174"/>
                </a:moveTo>
                <a:lnTo>
                  <a:pt x="146711" y="611624"/>
                </a:lnTo>
                <a:lnTo>
                  <a:pt x="1018" y="746097"/>
                </a:lnTo>
                <a:lnTo>
                  <a:pt x="1085" y="794867"/>
                </a:lnTo>
                <a:lnTo>
                  <a:pt x="141335" y="924498"/>
                </a:lnTo>
                <a:lnTo>
                  <a:pt x="141336" y="922049"/>
                </a:lnTo>
                <a:lnTo>
                  <a:pt x="304688" y="771277"/>
                </a:lnTo>
                <a:lnTo>
                  <a:pt x="322100" y="771283"/>
                </a:lnTo>
                <a:lnTo>
                  <a:pt x="313396" y="763238"/>
                </a:lnTo>
                <a:lnTo>
                  <a:pt x="327118" y="750574"/>
                </a:lnTo>
                <a:lnTo>
                  <a:pt x="299684" y="750564"/>
                </a:lnTo>
                <a:close/>
                <a:moveTo>
                  <a:pt x="10002296" y="587599"/>
                </a:moveTo>
                <a:lnTo>
                  <a:pt x="10194337" y="765100"/>
                </a:lnTo>
                <a:lnTo>
                  <a:pt x="9998315" y="946027"/>
                </a:lnTo>
                <a:lnTo>
                  <a:pt x="9806274" y="768526"/>
                </a:lnTo>
                <a:close/>
                <a:moveTo>
                  <a:pt x="7817139" y="585676"/>
                </a:moveTo>
                <a:lnTo>
                  <a:pt x="8006733" y="760915"/>
                </a:lnTo>
                <a:lnTo>
                  <a:pt x="7807547" y="944763"/>
                </a:lnTo>
                <a:lnTo>
                  <a:pt x="7807546" y="948999"/>
                </a:lnTo>
                <a:lnTo>
                  <a:pt x="7617953" y="773761"/>
                </a:lnTo>
                <a:lnTo>
                  <a:pt x="7817138" y="589914"/>
                </a:lnTo>
                <a:close/>
                <a:moveTo>
                  <a:pt x="5626372" y="588649"/>
                </a:moveTo>
                <a:lnTo>
                  <a:pt x="5818414" y="766150"/>
                </a:lnTo>
                <a:lnTo>
                  <a:pt x="5622392" y="947077"/>
                </a:lnTo>
                <a:lnTo>
                  <a:pt x="5430350" y="769576"/>
                </a:lnTo>
                <a:close/>
                <a:moveTo>
                  <a:pt x="1239815" y="589715"/>
                </a:moveTo>
                <a:lnTo>
                  <a:pt x="1431857" y="767216"/>
                </a:lnTo>
                <a:lnTo>
                  <a:pt x="1235835" y="948143"/>
                </a:lnTo>
                <a:lnTo>
                  <a:pt x="1043793" y="770642"/>
                </a:lnTo>
                <a:close/>
                <a:moveTo>
                  <a:pt x="11096811" y="558998"/>
                </a:moveTo>
                <a:lnTo>
                  <a:pt x="11320041" y="765326"/>
                </a:lnTo>
                <a:lnTo>
                  <a:pt x="11091399" y="976364"/>
                </a:lnTo>
                <a:lnTo>
                  <a:pt x="11091398" y="978812"/>
                </a:lnTo>
                <a:lnTo>
                  <a:pt x="10868168" y="772484"/>
                </a:lnTo>
                <a:lnTo>
                  <a:pt x="11096810" y="561447"/>
                </a:lnTo>
                <a:close/>
                <a:moveTo>
                  <a:pt x="6720887" y="560049"/>
                </a:moveTo>
                <a:lnTo>
                  <a:pt x="6944118" y="766377"/>
                </a:lnTo>
                <a:lnTo>
                  <a:pt x="6715475" y="977414"/>
                </a:lnTo>
                <a:lnTo>
                  <a:pt x="6715475" y="979863"/>
                </a:lnTo>
                <a:lnTo>
                  <a:pt x="6492243" y="773534"/>
                </a:lnTo>
                <a:lnTo>
                  <a:pt x="6720885" y="562498"/>
                </a:lnTo>
                <a:close/>
                <a:moveTo>
                  <a:pt x="8909210" y="554814"/>
                </a:moveTo>
                <a:lnTo>
                  <a:pt x="9132440" y="761142"/>
                </a:lnTo>
                <a:lnTo>
                  <a:pt x="8903797" y="972178"/>
                </a:lnTo>
                <a:lnTo>
                  <a:pt x="8903797" y="974627"/>
                </a:lnTo>
                <a:lnTo>
                  <a:pt x="8680566" y="768299"/>
                </a:lnTo>
                <a:lnTo>
                  <a:pt x="8909209" y="557262"/>
                </a:lnTo>
                <a:close/>
                <a:moveTo>
                  <a:pt x="2334331" y="561115"/>
                </a:moveTo>
                <a:lnTo>
                  <a:pt x="2557561" y="767442"/>
                </a:lnTo>
                <a:lnTo>
                  <a:pt x="2328919" y="978480"/>
                </a:lnTo>
                <a:lnTo>
                  <a:pt x="2328918" y="980929"/>
                </a:lnTo>
                <a:lnTo>
                  <a:pt x="2105688" y="774600"/>
                </a:lnTo>
                <a:lnTo>
                  <a:pt x="2334330" y="563563"/>
                </a:lnTo>
                <a:close/>
                <a:moveTo>
                  <a:pt x="4533287" y="555864"/>
                </a:moveTo>
                <a:lnTo>
                  <a:pt x="4756517" y="762192"/>
                </a:lnTo>
                <a:lnTo>
                  <a:pt x="4527874" y="973229"/>
                </a:lnTo>
                <a:lnTo>
                  <a:pt x="4527874" y="975677"/>
                </a:lnTo>
                <a:lnTo>
                  <a:pt x="4304643" y="769350"/>
                </a:lnTo>
                <a:lnTo>
                  <a:pt x="4533286" y="558313"/>
                </a:lnTo>
                <a:close/>
                <a:moveTo>
                  <a:pt x="12193085" y="523782"/>
                </a:moveTo>
                <a:lnTo>
                  <a:pt x="11944884" y="752872"/>
                </a:lnTo>
                <a:lnTo>
                  <a:pt x="11901960" y="752857"/>
                </a:lnTo>
                <a:lnTo>
                  <a:pt x="11923415" y="772687"/>
                </a:lnTo>
                <a:lnTo>
                  <a:pt x="11922453" y="773574"/>
                </a:lnTo>
                <a:lnTo>
                  <a:pt x="11924376" y="773575"/>
                </a:lnTo>
                <a:lnTo>
                  <a:pt x="12187646" y="1016912"/>
                </a:lnTo>
                <a:lnTo>
                  <a:pt x="12187669" y="951829"/>
                </a:lnTo>
                <a:lnTo>
                  <a:pt x="11993877" y="772710"/>
                </a:lnTo>
                <a:lnTo>
                  <a:pt x="12193062" y="588864"/>
                </a:lnTo>
                <a:close/>
                <a:moveTo>
                  <a:pt x="10005483" y="519596"/>
                </a:moveTo>
                <a:lnTo>
                  <a:pt x="10002319" y="522517"/>
                </a:lnTo>
                <a:lnTo>
                  <a:pt x="10000568" y="520899"/>
                </a:lnTo>
                <a:lnTo>
                  <a:pt x="10000567" y="524134"/>
                </a:lnTo>
                <a:lnTo>
                  <a:pt x="9757281" y="748686"/>
                </a:lnTo>
                <a:lnTo>
                  <a:pt x="9714359" y="748672"/>
                </a:lnTo>
                <a:lnTo>
                  <a:pt x="9735813" y="768501"/>
                </a:lnTo>
                <a:lnTo>
                  <a:pt x="9734851" y="769389"/>
                </a:lnTo>
                <a:lnTo>
                  <a:pt x="9736774" y="769390"/>
                </a:lnTo>
                <a:lnTo>
                  <a:pt x="9995130" y="1008186"/>
                </a:lnTo>
                <a:lnTo>
                  <a:pt x="9995129" y="1014030"/>
                </a:lnTo>
                <a:lnTo>
                  <a:pt x="9998293" y="1011108"/>
                </a:lnTo>
                <a:lnTo>
                  <a:pt x="10000043" y="1012727"/>
                </a:lnTo>
                <a:lnTo>
                  <a:pt x="10000044" y="1009491"/>
                </a:lnTo>
                <a:lnTo>
                  <a:pt x="10243328" y="784939"/>
                </a:lnTo>
                <a:lnTo>
                  <a:pt x="10286251" y="784954"/>
                </a:lnTo>
                <a:lnTo>
                  <a:pt x="10264796" y="765124"/>
                </a:lnTo>
                <a:lnTo>
                  <a:pt x="10265757" y="764236"/>
                </a:lnTo>
                <a:lnTo>
                  <a:pt x="10263835" y="764235"/>
                </a:lnTo>
                <a:lnTo>
                  <a:pt x="10005481" y="525440"/>
                </a:lnTo>
                <a:close/>
                <a:moveTo>
                  <a:pt x="3430605" y="525898"/>
                </a:moveTo>
                <a:lnTo>
                  <a:pt x="3182404" y="754988"/>
                </a:lnTo>
                <a:lnTo>
                  <a:pt x="3139481" y="754973"/>
                </a:lnTo>
                <a:lnTo>
                  <a:pt x="3160935" y="774803"/>
                </a:lnTo>
                <a:lnTo>
                  <a:pt x="3159973" y="775691"/>
                </a:lnTo>
                <a:lnTo>
                  <a:pt x="3161897" y="775691"/>
                </a:lnTo>
                <a:lnTo>
                  <a:pt x="3425166" y="1019028"/>
                </a:lnTo>
                <a:lnTo>
                  <a:pt x="3425188" y="953945"/>
                </a:lnTo>
                <a:lnTo>
                  <a:pt x="3231396" y="774826"/>
                </a:lnTo>
                <a:lnTo>
                  <a:pt x="3430581" y="590980"/>
                </a:lnTo>
                <a:close/>
                <a:moveTo>
                  <a:pt x="5629559" y="520647"/>
                </a:moveTo>
                <a:lnTo>
                  <a:pt x="5626395" y="523567"/>
                </a:lnTo>
                <a:lnTo>
                  <a:pt x="5624644" y="521949"/>
                </a:lnTo>
                <a:lnTo>
                  <a:pt x="5624644" y="525185"/>
                </a:lnTo>
                <a:lnTo>
                  <a:pt x="5381358" y="749737"/>
                </a:lnTo>
                <a:lnTo>
                  <a:pt x="5338435" y="749723"/>
                </a:lnTo>
                <a:lnTo>
                  <a:pt x="5359890" y="769552"/>
                </a:lnTo>
                <a:lnTo>
                  <a:pt x="5358928" y="770440"/>
                </a:lnTo>
                <a:lnTo>
                  <a:pt x="5360851" y="770441"/>
                </a:lnTo>
                <a:lnTo>
                  <a:pt x="5619207" y="1009237"/>
                </a:lnTo>
                <a:lnTo>
                  <a:pt x="5619205" y="1015080"/>
                </a:lnTo>
                <a:lnTo>
                  <a:pt x="5622369" y="1012159"/>
                </a:lnTo>
                <a:lnTo>
                  <a:pt x="5624118" y="1013778"/>
                </a:lnTo>
                <a:lnTo>
                  <a:pt x="5624121" y="1010542"/>
                </a:lnTo>
                <a:lnTo>
                  <a:pt x="5867405" y="785990"/>
                </a:lnTo>
                <a:lnTo>
                  <a:pt x="5910328" y="786005"/>
                </a:lnTo>
                <a:lnTo>
                  <a:pt x="5888872" y="766174"/>
                </a:lnTo>
                <a:lnTo>
                  <a:pt x="5889834" y="765287"/>
                </a:lnTo>
                <a:lnTo>
                  <a:pt x="5887911" y="765286"/>
                </a:lnTo>
                <a:lnTo>
                  <a:pt x="5629558" y="526491"/>
                </a:lnTo>
                <a:close/>
                <a:moveTo>
                  <a:pt x="7812963" y="516714"/>
                </a:moveTo>
                <a:lnTo>
                  <a:pt x="7812959" y="528711"/>
                </a:lnTo>
                <a:lnTo>
                  <a:pt x="7568960" y="753922"/>
                </a:lnTo>
                <a:lnTo>
                  <a:pt x="7526036" y="753907"/>
                </a:lnTo>
                <a:lnTo>
                  <a:pt x="7547492" y="773737"/>
                </a:lnTo>
                <a:lnTo>
                  <a:pt x="7546529" y="774625"/>
                </a:lnTo>
                <a:lnTo>
                  <a:pt x="7548453" y="774625"/>
                </a:lnTo>
                <a:lnTo>
                  <a:pt x="7811721" y="1017962"/>
                </a:lnTo>
                <a:lnTo>
                  <a:pt x="7811726" y="1005965"/>
                </a:lnTo>
                <a:lnTo>
                  <a:pt x="8055725" y="780754"/>
                </a:lnTo>
                <a:lnTo>
                  <a:pt x="8098649" y="780769"/>
                </a:lnTo>
                <a:lnTo>
                  <a:pt x="8077194" y="760938"/>
                </a:lnTo>
                <a:lnTo>
                  <a:pt x="8078156" y="760051"/>
                </a:lnTo>
                <a:lnTo>
                  <a:pt x="8076233" y="760051"/>
                </a:lnTo>
                <a:close/>
                <a:moveTo>
                  <a:pt x="1243003" y="521712"/>
                </a:moveTo>
                <a:lnTo>
                  <a:pt x="1239838" y="524633"/>
                </a:lnTo>
                <a:lnTo>
                  <a:pt x="1238088" y="523015"/>
                </a:lnTo>
                <a:lnTo>
                  <a:pt x="1238087" y="526250"/>
                </a:lnTo>
                <a:lnTo>
                  <a:pt x="994801" y="750802"/>
                </a:lnTo>
                <a:lnTo>
                  <a:pt x="951879" y="750788"/>
                </a:lnTo>
                <a:lnTo>
                  <a:pt x="973333" y="770617"/>
                </a:lnTo>
                <a:lnTo>
                  <a:pt x="972371" y="771505"/>
                </a:lnTo>
                <a:lnTo>
                  <a:pt x="974295" y="771506"/>
                </a:lnTo>
                <a:lnTo>
                  <a:pt x="1232650" y="1010302"/>
                </a:lnTo>
                <a:lnTo>
                  <a:pt x="1232648" y="1016146"/>
                </a:lnTo>
                <a:lnTo>
                  <a:pt x="1235813" y="1013224"/>
                </a:lnTo>
                <a:lnTo>
                  <a:pt x="1237563" y="1014843"/>
                </a:lnTo>
                <a:lnTo>
                  <a:pt x="1237564" y="1011607"/>
                </a:lnTo>
                <a:lnTo>
                  <a:pt x="1480848" y="787055"/>
                </a:lnTo>
                <a:lnTo>
                  <a:pt x="1523771" y="787070"/>
                </a:lnTo>
                <a:lnTo>
                  <a:pt x="1502316" y="767240"/>
                </a:lnTo>
                <a:lnTo>
                  <a:pt x="1503277" y="766352"/>
                </a:lnTo>
                <a:lnTo>
                  <a:pt x="1501355" y="766351"/>
                </a:lnTo>
                <a:lnTo>
                  <a:pt x="1243001" y="527556"/>
                </a:lnTo>
                <a:close/>
                <a:moveTo>
                  <a:pt x="3437040" y="517765"/>
                </a:moveTo>
                <a:lnTo>
                  <a:pt x="3437017" y="582846"/>
                </a:lnTo>
                <a:lnTo>
                  <a:pt x="3630809" y="761965"/>
                </a:lnTo>
                <a:lnTo>
                  <a:pt x="3431624" y="945813"/>
                </a:lnTo>
                <a:lnTo>
                  <a:pt x="3431601" y="1010895"/>
                </a:lnTo>
                <a:lnTo>
                  <a:pt x="3679802" y="781804"/>
                </a:lnTo>
                <a:lnTo>
                  <a:pt x="3722726" y="781819"/>
                </a:lnTo>
                <a:lnTo>
                  <a:pt x="3701271" y="761989"/>
                </a:lnTo>
                <a:lnTo>
                  <a:pt x="3702233" y="761101"/>
                </a:lnTo>
                <a:lnTo>
                  <a:pt x="3700310" y="761101"/>
                </a:lnTo>
                <a:close/>
                <a:moveTo>
                  <a:pt x="11096834" y="493917"/>
                </a:moveTo>
                <a:lnTo>
                  <a:pt x="11096833" y="496365"/>
                </a:lnTo>
                <a:lnTo>
                  <a:pt x="10806415" y="764421"/>
                </a:lnTo>
                <a:lnTo>
                  <a:pt x="10789004" y="764415"/>
                </a:lnTo>
                <a:lnTo>
                  <a:pt x="10797707" y="772459"/>
                </a:lnTo>
                <a:lnTo>
                  <a:pt x="10783985" y="785124"/>
                </a:lnTo>
                <a:lnTo>
                  <a:pt x="10811419" y="785134"/>
                </a:lnTo>
                <a:lnTo>
                  <a:pt x="11091375" y="1043894"/>
                </a:lnTo>
                <a:lnTo>
                  <a:pt x="11091376" y="1041446"/>
                </a:lnTo>
                <a:lnTo>
                  <a:pt x="11381794" y="773389"/>
                </a:lnTo>
                <a:lnTo>
                  <a:pt x="11399207" y="773395"/>
                </a:lnTo>
                <a:lnTo>
                  <a:pt x="11390503" y="765351"/>
                </a:lnTo>
                <a:lnTo>
                  <a:pt x="11404224" y="752686"/>
                </a:lnTo>
                <a:lnTo>
                  <a:pt x="11376792" y="752677"/>
                </a:lnTo>
                <a:close/>
                <a:moveTo>
                  <a:pt x="6720910" y="494967"/>
                </a:moveTo>
                <a:lnTo>
                  <a:pt x="6720909" y="497416"/>
                </a:lnTo>
                <a:lnTo>
                  <a:pt x="6430492" y="765471"/>
                </a:lnTo>
                <a:lnTo>
                  <a:pt x="6413080" y="765466"/>
                </a:lnTo>
                <a:lnTo>
                  <a:pt x="6421783" y="773510"/>
                </a:lnTo>
                <a:lnTo>
                  <a:pt x="6408061" y="786174"/>
                </a:lnTo>
                <a:lnTo>
                  <a:pt x="6435495" y="786184"/>
                </a:lnTo>
                <a:lnTo>
                  <a:pt x="6715452" y="1044945"/>
                </a:lnTo>
                <a:lnTo>
                  <a:pt x="6715452" y="1042496"/>
                </a:lnTo>
                <a:lnTo>
                  <a:pt x="7005870" y="774440"/>
                </a:lnTo>
                <a:lnTo>
                  <a:pt x="7023284" y="774445"/>
                </a:lnTo>
                <a:lnTo>
                  <a:pt x="7014579" y="766401"/>
                </a:lnTo>
                <a:lnTo>
                  <a:pt x="7028300" y="753737"/>
                </a:lnTo>
                <a:lnTo>
                  <a:pt x="7000868" y="753728"/>
                </a:lnTo>
                <a:close/>
                <a:moveTo>
                  <a:pt x="8909233" y="489732"/>
                </a:moveTo>
                <a:lnTo>
                  <a:pt x="8909232" y="492181"/>
                </a:lnTo>
                <a:lnTo>
                  <a:pt x="8618815" y="760236"/>
                </a:lnTo>
                <a:lnTo>
                  <a:pt x="8601402" y="760230"/>
                </a:lnTo>
                <a:lnTo>
                  <a:pt x="8610105" y="768275"/>
                </a:lnTo>
                <a:lnTo>
                  <a:pt x="8596384" y="780939"/>
                </a:lnTo>
                <a:lnTo>
                  <a:pt x="8623817" y="780948"/>
                </a:lnTo>
                <a:lnTo>
                  <a:pt x="8903774" y="1039709"/>
                </a:lnTo>
                <a:lnTo>
                  <a:pt x="8903775" y="1037260"/>
                </a:lnTo>
                <a:lnTo>
                  <a:pt x="9194193" y="769205"/>
                </a:lnTo>
                <a:lnTo>
                  <a:pt x="9211606" y="769210"/>
                </a:lnTo>
                <a:lnTo>
                  <a:pt x="9202902" y="761166"/>
                </a:lnTo>
                <a:lnTo>
                  <a:pt x="9216623" y="748501"/>
                </a:lnTo>
                <a:lnTo>
                  <a:pt x="9189190" y="748491"/>
                </a:lnTo>
                <a:close/>
                <a:moveTo>
                  <a:pt x="2334354" y="496033"/>
                </a:moveTo>
                <a:lnTo>
                  <a:pt x="2334353" y="498481"/>
                </a:lnTo>
                <a:lnTo>
                  <a:pt x="2043935" y="766537"/>
                </a:lnTo>
                <a:lnTo>
                  <a:pt x="2026524" y="766531"/>
                </a:lnTo>
                <a:lnTo>
                  <a:pt x="2035227" y="774575"/>
                </a:lnTo>
                <a:lnTo>
                  <a:pt x="2021505" y="787240"/>
                </a:lnTo>
                <a:lnTo>
                  <a:pt x="2048939" y="787250"/>
                </a:lnTo>
                <a:lnTo>
                  <a:pt x="2328895" y="1046010"/>
                </a:lnTo>
                <a:lnTo>
                  <a:pt x="2328896" y="1043562"/>
                </a:lnTo>
                <a:lnTo>
                  <a:pt x="2619314" y="775505"/>
                </a:lnTo>
                <a:lnTo>
                  <a:pt x="2636727" y="775511"/>
                </a:lnTo>
                <a:lnTo>
                  <a:pt x="2628023" y="767467"/>
                </a:lnTo>
                <a:lnTo>
                  <a:pt x="2641744" y="754802"/>
                </a:lnTo>
                <a:lnTo>
                  <a:pt x="2614312" y="754793"/>
                </a:lnTo>
                <a:close/>
                <a:moveTo>
                  <a:pt x="4533310" y="490783"/>
                </a:moveTo>
                <a:lnTo>
                  <a:pt x="4533309" y="493231"/>
                </a:lnTo>
                <a:lnTo>
                  <a:pt x="4242891" y="761287"/>
                </a:lnTo>
                <a:lnTo>
                  <a:pt x="4225479" y="761281"/>
                </a:lnTo>
                <a:lnTo>
                  <a:pt x="4234181" y="769325"/>
                </a:lnTo>
                <a:lnTo>
                  <a:pt x="4220461" y="781990"/>
                </a:lnTo>
                <a:lnTo>
                  <a:pt x="4247893" y="781999"/>
                </a:lnTo>
                <a:lnTo>
                  <a:pt x="4527851" y="1040759"/>
                </a:lnTo>
                <a:lnTo>
                  <a:pt x="4527852" y="1038310"/>
                </a:lnTo>
                <a:lnTo>
                  <a:pt x="4818270" y="770255"/>
                </a:lnTo>
                <a:lnTo>
                  <a:pt x="4835682" y="770261"/>
                </a:lnTo>
                <a:lnTo>
                  <a:pt x="4826978" y="762216"/>
                </a:lnTo>
                <a:lnTo>
                  <a:pt x="4840700" y="749551"/>
                </a:lnTo>
                <a:lnTo>
                  <a:pt x="4813266" y="749542"/>
                </a:lnTo>
                <a:close/>
                <a:moveTo>
                  <a:pt x="146753" y="491848"/>
                </a:moveTo>
                <a:lnTo>
                  <a:pt x="146752" y="494297"/>
                </a:lnTo>
                <a:lnTo>
                  <a:pt x="855" y="628960"/>
                </a:lnTo>
                <a:lnTo>
                  <a:pt x="945" y="693936"/>
                </a:lnTo>
                <a:lnTo>
                  <a:pt x="146729" y="559378"/>
                </a:lnTo>
                <a:lnTo>
                  <a:pt x="146731" y="556930"/>
                </a:lnTo>
                <a:lnTo>
                  <a:pt x="369961" y="763258"/>
                </a:lnTo>
                <a:lnTo>
                  <a:pt x="141317" y="974294"/>
                </a:lnTo>
                <a:lnTo>
                  <a:pt x="141317" y="976743"/>
                </a:lnTo>
                <a:lnTo>
                  <a:pt x="1158" y="847197"/>
                </a:lnTo>
                <a:lnTo>
                  <a:pt x="1249" y="912383"/>
                </a:lnTo>
                <a:lnTo>
                  <a:pt x="141294" y="1041825"/>
                </a:lnTo>
                <a:lnTo>
                  <a:pt x="141295" y="1039376"/>
                </a:lnTo>
                <a:lnTo>
                  <a:pt x="431713" y="771321"/>
                </a:lnTo>
                <a:lnTo>
                  <a:pt x="449126" y="771326"/>
                </a:lnTo>
                <a:lnTo>
                  <a:pt x="440422" y="763282"/>
                </a:lnTo>
                <a:lnTo>
                  <a:pt x="454143" y="750617"/>
                </a:lnTo>
                <a:lnTo>
                  <a:pt x="426710" y="750607"/>
                </a:lnTo>
                <a:close/>
                <a:moveTo>
                  <a:pt x="10002337" y="470272"/>
                </a:moveTo>
                <a:lnTo>
                  <a:pt x="10321360" y="765143"/>
                </a:lnTo>
                <a:lnTo>
                  <a:pt x="9998275" y="1063353"/>
                </a:lnTo>
                <a:lnTo>
                  <a:pt x="9679248" y="768483"/>
                </a:lnTo>
                <a:close/>
                <a:moveTo>
                  <a:pt x="7817180" y="468350"/>
                </a:moveTo>
                <a:lnTo>
                  <a:pt x="8133758" y="760958"/>
                </a:lnTo>
                <a:lnTo>
                  <a:pt x="7807506" y="1062090"/>
                </a:lnTo>
                <a:lnTo>
                  <a:pt x="7807504" y="1066326"/>
                </a:lnTo>
                <a:lnTo>
                  <a:pt x="7490927" y="773718"/>
                </a:lnTo>
                <a:lnTo>
                  <a:pt x="7817179" y="472587"/>
                </a:lnTo>
                <a:close/>
                <a:moveTo>
                  <a:pt x="5626413" y="471322"/>
                </a:moveTo>
                <a:lnTo>
                  <a:pt x="5945437" y="766193"/>
                </a:lnTo>
                <a:lnTo>
                  <a:pt x="5622351" y="1064404"/>
                </a:lnTo>
                <a:lnTo>
                  <a:pt x="5303325" y="769533"/>
                </a:lnTo>
                <a:close/>
                <a:moveTo>
                  <a:pt x="1239856" y="472388"/>
                </a:moveTo>
                <a:lnTo>
                  <a:pt x="1558880" y="767259"/>
                </a:lnTo>
                <a:lnTo>
                  <a:pt x="1235794" y="1065470"/>
                </a:lnTo>
                <a:lnTo>
                  <a:pt x="916768" y="770599"/>
                </a:lnTo>
                <a:close/>
                <a:moveTo>
                  <a:pt x="11096853" y="441673"/>
                </a:moveTo>
                <a:lnTo>
                  <a:pt x="11447069" y="765370"/>
                </a:lnTo>
                <a:lnTo>
                  <a:pt x="11091357" y="1093691"/>
                </a:lnTo>
                <a:lnTo>
                  <a:pt x="11091356" y="1096138"/>
                </a:lnTo>
                <a:lnTo>
                  <a:pt x="10741141" y="772440"/>
                </a:lnTo>
                <a:lnTo>
                  <a:pt x="11096852" y="444120"/>
                </a:lnTo>
                <a:close/>
                <a:moveTo>
                  <a:pt x="6720929" y="442723"/>
                </a:moveTo>
                <a:lnTo>
                  <a:pt x="7071145" y="766421"/>
                </a:lnTo>
                <a:lnTo>
                  <a:pt x="6715434" y="1094741"/>
                </a:lnTo>
                <a:lnTo>
                  <a:pt x="6715433" y="1097189"/>
                </a:lnTo>
                <a:lnTo>
                  <a:pt x="6365218" y="773490"/>
                </a:lnTo>
                <a:lnTo>
                  <a:pt x="6720929" y="445171"/>
                </a:lnTo>
                <a:close/>
                <a:moveTo>
                  <a:pt x="8909252" y="437487"/>
                </a:moveTo>
                <a:lnTo>
                  <a:pt x="9259467" y="761186"/>
                </a:lnTo>
                <a:lnTo>
                  <a:pt x="8903756" y="1089506"/>
                </a:lnTo>
                <a:lnTo>
                  <a:pt x="8903755" y="1091954"/>
                </a:lnTo>
                <a:lnTo>
                  <a:pt x="8553541" y="768255"/>
                </a:lnTo>
                <a:lnTo>
                  <a:pt x="8909251" y="439936"/>
                </a:lnTo>
                <a:close/>
                <a:moveTo>
                  <a:pt x="2334373" y="443789"/>
                </a:moveTo>
                <a:lnTo>
                  <a:pt x="2684589" y="767486"/>
                </a:lnTo>
                <a:lnTo>
                  <a:pt x="2328877" y="1095807"/>
                </a:lnTo>
                <a:lnTo>
                  <a:pt x="2328876" y="1098255"/>
                </a:lnTo>
                <a:lnTo>
                  <a:pt x="1978661" y="774556"/>
                </a:lnTo>
                <a:lnTo>
                  <a:pt x="2334372" y="446236"/>
                </a:lnTo>
                <a:close/>
                <a:moveTo>
                  <a:pt x="4533329" y="438538"/>
                </a:moveTo>
                <a:lnTo>
                  <a:pt x="4883543" y="762236"/>
                </a:lnTo>
                <a:lnTo>
                  <a:pt x="4527833" y="1090557"/>
                </a:lnTo>
                <a:lnTo>
                  <a:pt x="4527832" y="1093004"/>
                </a:lnTo>
                <a:lnTo>
                  <a:pt x="4177617" y="769306"/>
                </a:lnTo>
                <a:lnTo>
                  <a:pt x="4533328" y="440986"/>
                </a:lnTo>
                <a:close/>
                <a:moveTo>
                  <a:pt x="10537599" y="371268"/>
                </a:moveTo>
                <a:lnTo>
                  <a:pt x="10565071" y="398340"/>
                </a:lnTo>
                <a:lnTo>
                  <a:pt x="10537580" y="425393"/>
                </a:lnTo>
                <a:lnTo>
                  <a:pt x="10510108" y="398321"/>
                </a:lnTo>
                <a:close/>
                <a:moveTo>
                  <a:pt x="6161676" y="372318"/>
                </a:moveTo>
                <a:lnTo>
                  <a:pt x="6189147" y="399390"/>
                </a:lnTo>
                <a:lnTo>
                  <a:pt x="6161655" y="426444"/>
                </a:lnTo>
                <a:lnTo>
                  <a:pt x="6134184" y="399372"/>
                </a:lnTo>
                <a:close/>
                <a:moveTo>
                  <a:pt x="11656161" y="364023"/>
                </a:moveTo>
                <a:lnTo>
                  <a:pt x="11683632" y="391095"/>
                </a:lnTo>
                <a:lnTo>
                  <a:pt x="11656141" y="418148"/>
                </a:lnTo>
                <a:lnTo>
                  <a:pt x="11628669" y="391076"/>
                </a:lnTo>
                <a:close/>
                <a:moveTo>
                  <a:pt x="8349997" y="367083"/>
                </a:moveTo>
                <a:lnTo>
                  <a:pt x="8377469" y="394155"/>
                </a:lnTo>
                <a:lnTo>
                  <a:pt x="8349979" y="421208"/>
                </a:lnTo>
                <a:lnTo>
                  <a:pt x="8322507" y="394136"/>
                </a:lnTo>
                <a:close/>
                <a:moveTo>
                  <a:pt x="1775119" y="373384"/>
                </a:moveTo>
                <a:lnTo>
                  <a:pt x="1802591" y="400456"/>
                </a:lnTo>
                <a:lnTo>
                  <a:pt x="1775099" y="427509"/>
                </a:lnTo>
                <a:lnTo>
                  <a:pt x="1747628" y="400437"/>
                </a:lnTo>
                <a:close/>
                <a:moveTo>
                  <a:pt x="7280237" y="365074"/>
                </a:moveTo>
                <a:lnTo>
                  <a:pt x="7307708" y="392146"/>
                </a:lnTo>
                <a:lnTo>
                  <a:pt x="7280217" y="419199"/>
                </a:lnTo>
                <a:lnTo>
                  <a:pt x="7252746" y="392127"/>
                </a:lnTo>
                <a:close/>
                <a:moveTo>
                  <a:pt x="3974074" y="368134"/>
                </a:moveTo>
                <a:lnTo>
                  <a:pt x="4001546" y="395206"/>
                </a:lnTo>
                <a:lnTo>
                  <a:pt x="3974055" y="422259"/>
                </a:lnTo>
                <a:lnTo>
                  <a:pt x="3946584" y="395187"/>
                </a:lnTo>
                <a:close/>
                <a:moveTo>
                  <a:pt x="9468558" y="359838"/>
                </a:moveTo>
                <a:lnTo>
                  <a:pt x="9496029" y="386910"/>
                </a:lnTo>
                <a:lnTo>
                  <a:pt x="9468539" y="413964"/>
                </a:lnTo>
                <a:lnTo>
                  <a:pt x="9441067" y="386891"/>
                </a:lnTo>
                <a:close/>
                <a:moveTo>
                  <a:pt x="2893680" y="366139"/>
                </a:moveTo>
                <a:lnTo>
                  <a:pt x="2921152" y="393211"/>
                </a:lnTo>
                <a:lnTo>
                  <a:pt x="2893660" y="420264"/>
                </a:lnTo>
                <a:lnTo>
                  <a:pt x="2866189" y="393192"/>
                </a:lnTo>
                <a:close/>
                <a:moveTo>
                  <a:pt x="5092634" y="360889"/>
                </a:moveTo>
                <a:lnTo>
                  <a:pt x="5120106" y="387960"/>
                </a:lnTo>
                <a:lnTo>
                  <a:pt x="5092615" y="415014"/>
                </a:lnTo>
                <a:lnTo>
                  <a:pt x="5065144" y="387941"/>
                </a:lnTo>
                <a:close/>
                <a:moveTo>
                  <a:pt x="706078" y="361955"/>
                </a:moveTo>
                <a:lnTo>
                  <a:pt x="733549" y="389026"/>
                </a:lnTo>
                <a:lnTo>
                  <a:pt x="706058" y="416080"/>
                </a:lnTo>
                <a:lnTo>
                  <a:pt x="678587" y="389007"/>
                </a:lnTo>
                <a:close/>
                <a:moveTo>
                  <a:pt x="10972519" y="325028"/>
                </a:moveTo>
                <a:lnTo>
                  <a:pt x="10895717" y="400608"/>
                </a:lnTo>
                <a:lnTo>
                  <a:pt x="10972465" y="476242"/>
                </a:lnTo>
                <a:lnTo>
                  <a:pt x="11049268" y="400661"/>
                </a:lnTo>
                <a:close/>
                <a:moveTo>
                  <a:pt x="10098810" y="322574"/>
                </a:moveTo>
                <a:lnTo>
                  <a:pt x="10022007" y="398154"/>
                </a:lnTo>
                <a:lnTo>
                  <a:pt x="10098757" y="473787"/>
                </a:lnTo>
                <a:lnTo>
                  <a:pt x="10175558" y="398207"/>
                </a:lnTo>
                <a:close/>
                <a:moveTo>
                  <a:pt x="6596596" y="326079"/>
                </a:moveTo>
                <a:lnTo>
                  <a:pt x="6519792" y="401659"/>
                </a:lnTo>
                <a:lnTo>
                  <a:pt x="6596541" y="477293"/>
                </a:lnTo>
                <a:lnTo>
                  <a:pt x="6673343" y="401711"/>
                </a:lnTo>
                <a:close/>
                <a:moveTo>
                  <a:pt x="8784917" y="320844"/>
                </a:moveTo>
                <a:lnTo>
                  <a:pt x="8708116" y="396424"/>
                </a:lnTo>
                <a:lnTo>
                  <a:pt x="8784864" y="472056"/>
                </a:lnTo>
                <a:lnTo>
                  <a:pt x="8861666" y="396476"/>
                </a:lnTo>
                <a:close/>
                <a:moveTo>
                  <a:pt x="12094986" y="315629"/>
                </a:moveTo>
                <a:lnTo>
                  <a:pt x="12018185" y="391209"/>
                </a:lnTo>
                <a:lnTo>
                  <a:pt x="12094933" y="466842"/>
                </a:lnTo>
                <a:lnTo>
                  <a:pt x="12171735" y="391262"/>
                </a:lnTo>
                <a:close/>
                <a:moveTo>
                  <a:pt x="5722886" y="323625"/>
                </a:moveTo>
                <a:lnTo>
                  <a:pt x="5646084" y="399205"/>
                </a:lnTo>
                <a:lnTo>
                  <a:pt x="5722833" y="474837"/>
                </a:lnTo>
                <a:lnTo>
                  <a:pt x="5799635" y="399257"/>
                </a:lnTo>
                <a:close/>
                <a:moveTo>
                  <a:pt x="2210039" y="327144"/>
                </a:moveTo>
                <a:lnTo>
                  <a:pt x="2133236" y="402725"/>
                </a:lnTo>
                <a:lnTo>
                  <a:pt x="2209984" y="478358"/>
                </a:lnTo>
                <a:lnTo>
                  <a:pt x="2286787" y="402777"/>
                </a:lnTo>
                <a:close/>
                <a:moveTo>
                  <a:pt x="7911206" y="318389"/>
                </a:moveTo>
                <a:lnTo>
                  <a:pt x="7834404" y="393970"/>
                </a:lnTo>
                <a:lnTo>
                  <a:pt x="7911151" y="469602"/>
                </a:lnTo>
                <a:lnTo>
                  <a:pt x="7987954" y="394022"/>
                </a:lnTo>
                <a:close/>
                <a:moveTo>
                  <a:pt x="11221274" y="313174"/>
                </a:moveTo>
                <a:lnTo>
                  <a:pt x="11144472" y="388755"/>
                </a:lnTo>
                <a:lnTo>
                  <a:pt x="11221221" y="464388"/>
                </a:lnTo>
                <a:lnTo>
                  <a:pt x="11298023" y="388808"/>
                </a:lnTo>
                <a:close/>
                <a:moveTo>
                  <a:pt x="4408994" y="321894"/>
                </a:moveTo>
                <a:lnTo>
                  <a:pt x="4332192" y="397474"/>
                </a:lnTo>
                <a:lnTo>
                  <a:pt x="4408941" y="473107"/>
                </a:lnTo>
                <a:lnTo>
                  <a:pt x="4485742" y="397527"/>
                </a:lnTo>
                <a:close/>
                <a:moveTo>
                  <a:pt x="7719062" y="316680"/>
                </a:moveTo>
                <a:lnTo>
                  <a:pt x="7642261" y="392260"/>
                </a:lnTo>
                <a:lnTo>
                  <a:pt x="7719010" y="467892"/>
                </a:lnTo>
                <a:lnTo>
                  <a:pt x="7795811" y="392312"/>
                </a:lnTo>
                <a:close/>
                <a:moveTo>
                  <a:pt x="1336330" y="324690"/>
                </a:moveTo>
                <a:lnTo>
                  <a:pt x="1259527" y="400270"/>
                </a:lnTo>
                <a:lnTo>
                  <a:pt x="1336276" y="475903"/>
                </a:lnTo>
                <a:lnTo>
                  <a:pt x="1413078" y="400323"/>
                </a:lnTo>
                <a:close/>
                <a:moveTo>
                  <a:pt x="10537621" y="311652"/>
                </a:moveTo>
                <a:lnTo>
                  <a:pt x="10447382" y="400455"/>
                </a:lnTo>
                <a:lnTo>
                  <a:pt x="10537558" y="489320"/>
                </a:lnTo>
                <a:lnTo>
                  <a:pt x="10627796" y="400517"/>
                </a:lnTo>
                <a:close/>
                <a:moveTo>
                  <a:pt x="9907384" y="311444"/>
                </a:moveTo>
                <a:lnTo>
                  <a:pt x="9830582" y="387025"/>
                </a:lnTo>
                <a:lnTo>
                  <a:pt x="9907331" y="462657"/>
                </a:lnTo>
                <a:lnTo>
                  <a:pt x="9984133" y="387077"/>
                </a:lnTo>
                <a:close/>
                <a:moveTo>
                  <a:pt x="3535282" y="319439"/>
                </a:moveTo>
                <a:lnTo>
                  <a:pt x="3458480" y="395020"/>
                </a:lnTo>
                <a:lnTo>
                  <a:pt x="3535229" y="470653"/>
                </a:lnTo>
                <a:lnTo>
                  <a:pt x="3612030" y="395073"/>
                </a:lnTo>
                <a:close/>
                <a:moveTo>
                  <a:pt x="6845351" y="314225"/>
                </a:moveTo>
                <a:lnTo>
                  <a:pt x="6768548" y="389806"/>
                </a:lnTo>
                <a:lnTo>
                  <a:pt x="6845297" y="465438"/>
                </a:lnTo>
                <a:lnTo>
                  <a:pt x="6922100" y="389858"/>
                </a:lnTo>
                <a:close/>
                <a:moveTo>
                  <a:pt x="22437" y="322960"/>
                </a:moveTo>
                <a:lnTo>
                  <a:pt x="460" y="344587"/>
                </a:lnTo>
                <a:lnTo>
                  <a:pt x="610" y="452716"/>
                </a:lnTo>
                <a:lnTo>
                  <a:pt x="22384" y="474173"/>
                </a:lnTo>
                <a:lnTo>
                  <a:pt x="99186" y="398592"/>
                </a:lnTo>
                <a:close/>
                <a:moveTo>
                  <a:pt x="3332506" y="317745"/>
                </a:moveTo>
                <a:lnTo>
                  <a:pt x="3255704" y="393325"/>
                </a:lnTo>
                <a:lnTo>
                  <a:pt x="3332453" y="468958"/>
                </a:lnTo>
                <a:lnTo>
                  <a:pt x="3409255" y="393378"/>
                </a:lnTo>
                <a:close/>
                <a:moveTo>
                  <a:pt x="9033672" y="308989"/>
                </a:moveTo>
                <a:lnTo>
                  <a:pt x="8956871" y="384570"/>
                </a:lnTo>
                <a:lnTo>
                  <a:pt x="9033619" y="460203"/>
                </a:lnTo>
                <a:lnTo>
                  <a:pt x="9110421" y="384622"/>
                </a:lnTo>
                <a:close/>
                <a:moveTo>
                  <a:pt x="6161697" y="312703"/>
                </a:moveTo>
                <a:lnTo>
                  <a:pt x="6071458" y="401505"/>
                </a:lnTo>
                <a:lnTo>
                  <a:pt x="6161634" y="490371"/>
                </a:lnTo>
                <a:lnTo>
                  <a:pt x="6251871" y="401567"/>
                </a:lnTo>
                <a:close/>
                <a:moveTo>
                  <a:pt x="5531461" y="312494"/>
                </a:moveTo>
                <a:lnTo>
                  <a:pt x="5454659" y="388075"/>
                </a:lnTo>
                <a:lnTo>
                  <a:pt x="5531408" y="463708"/>
                </a:lnTo>
                <a:lnTo>
                  <a:pt x="5608209" y="388128"/>
                </a:lnTo>
                <a:close/>
                <a:moveTo>
                  <a:pt x="8350020" y="307468"/>
                </a:moveTo>
                <a:lnTo>
                  <a:pt x="8259781" y="396270"/>
                </a:lnTo>
                <a:lnTo>
                  <a:pt x="8349957" y="485136"/>
                </a:lnTo>
                <a:lnTo>
                  <a:pt x="8440194" y="396332"/>
                </a:lnTo>
                <a:close/>
                <a:moveTo>
                  <a:pt x="2458794" y="315290"/>
                </a:moveTo>
                <a:lnTo>
                  <a:pt x="2381991" y="390871"/>
                </a:lnTo>
                <a:lnTo>
                  <a:pt x="2458741" y="466504"/>
                </a:lnTo>
                <a:lnTo>
                  <a:pt x="2535542" y="390924"/>
                </a:lnTo>
                <a:close/>
                <a:moveTo>
                  <a:pt x="4657749" y="310040"/>
                </a:moveTo>
                <a:lnTo>
                  <a:pt x="4580947" y="385620"/>
                </a:lnTo>
                <a:lnTo>
                  <a:pt x="4657696" y="461254"/>
                </a:lnTo>
                <a:lnTo>
                  <a:pt x="4734498" y="385673"/>
                </a:lnTo>
                <a:close/>
                <a:moveTo>
                  <a:pt x="11656182" y="300096"/>
                </a:moveTo>
                <a:lnTo>
                  <a:pt x="11565944" y="388899"/>
                </a:lnTo>
                <a:lnTo>
                  <a:pt x="11656120" y="477764"/>
                </a:lnTo>
                <a:lnTo>
                  <a:pt x="11746358" y="388961"/>
                </a:lnTo>
                <a:close/>
                <a:moveTo>
                  <a:pt x="1775140" y="313769"/>
                </a:moveTo>
                <a:lnTo>
                  <a:pt x="1684902" y="402571"/>
                </a:lnTo>
                <a:lnTo>
                  <a:pt x="1775077" y="491436"/>
                </a:lnTo>
                <a:lnTo>
                  <a:pt x="1865316" y="402633"/>
                </a:lnTo>
                <a:close/>
                <a:moveTo>
                  <a:pt x="1144904" y="313560"/>
                </a:moveTo>
                <a:lnTo>
                  <a:pt x="1068101" y="389141"/>
                </a:lnTo>
                <a:lnTo>
                  <a:pt x="1144851" y="464773"/>
                </a:lnTo>
                <a:lnTo>
                  <a:pt x="1221653" y="389193"/>
                </a:lnTo>
                <a:close/>
                <a:moveTo>
                  <a:pt x="3974096" y="308518"/>
                </a:moveTo>
                <a:lnTo>
                  <a:pt x="3883857" y="397321"/>
                </a:lnTo>
                <a:lnTo>
                  <a:pt x="3974034" y="486186"/>
                </a:lnTo>
                <a:lnTo>
                  <a:pt x="4064271" y="397383"/>
                </a:lnTo>
                <a:close/>
                <a:moveTo>
                  <a:pt x="271192" y="311106"/>
                </a:moveTo>
                <a:lnTo>
                  <a:pt x="194391" y="386686"/>
                </a:lnTo>
                <a:lnTo>
                  <a:pt x="271139" y="462319"/>
                </a:lnTo>
                <a:lnTo>
                  <a:pt x="347940" y="386738"/>
                </a:lnTo>
                <a:close/>
                <a:moveTo>
                  <a:pt x="7280258" y="301146"/>
                </a:moveTo>
                <a:lnTo>
                  <a:pt x="7190020" y="389950"/>
                </a:lnTo>
                <a:lnTo>
                  <a:pt x="7280196" y="478814"/>
                </a:lnTo>
                <a:lnTo>
                  <a:pt x="7370435" y="390012"/>
                </a:lnTo>
                <a:close/>
                <a:moveTo>
                  <a:pt x="9468580" y="295911"/>
                </a:moveTo>
                <a:lnTo>
                  <a:pt x="9378342" y="384714"/>
                </a:lnTo>
                <a:lnTo>
                  <a:pt x="9468517" y="473579"/>
                </a:lnTo>
                <a:lnTo>
                  <a:pt x="9558756" y="384776"/>
                </a:lnTo>
                <a:close/>
                <a:moveTo>
                  <a:pt x="2893702" y="302212"/>
                </a:moveTo>
                <a:lnTo>
                  <a:pt x="2803464" y="391015"/>
                </a:lnTo>
                <a:lnTo>
                  <a:pt x="2893639" y="479880"/>
                </a:lnTo>
                <a:lnTo>
                  <a:pt x="2983878" y="391077"/>
                </a:lnTo>
                <a:close/>
                <a:moveTo>
                  <a:pt x="10972531" y="289318"/>
                </a:moveTo>
                <a:lnTo>
                  <a:pt x="11085529" y="400674"/>
                </a:lnTo>
                <a:lnTo>
                  <a:pt x="10972453" y="511952"/>
                </a:lnTo>
                <a:lnTo>
                  <a:pt x="10859454" y="400596"/>
                </a:lnTo>
                <a:close/>
                <a:moveTo>
                  <a:pt x="5092656" y="296962"/>
                </a:moveTo>
                <a:lnTo>
                  <a:pt x="5002418" y="385764"/>
                </a:lnTo>
                <a:lnTo>
                  <a:pt x="5092594" y="474630"/>
                </a:lnTo>
                <a:lnTo>
                  <a:pt x="5182832" y="385826"/>
                </a:lnTo>
                <a:close/>
                <a:moveTo>
                  <a:pt x="6596608" y="290369"/>
                </a:moveTo>
                <a:lnTo>
                  <a:pt x="6709606" y="401725"/>
                </a:lnTo>
                <a:lnTo>
                  <a:pt x="6596529" y="513003"/>
                </a:lnTo>
                <a:lnTo>
                  <a:pt x="6483531" y="401647"/>
                </a:lnTo>
                <a:close/>
                <a:moveTo>
                  <a:pt x="706099" y="298027"/>
                </a:moveTo>
                <a:lnTo>
                  <a:pt x="615862" y="386830"/>
                </a:lnTo>
                <a:lnTo>
                  <a:pt x="706036" y="475695"/>
                </a:lnTo>
                <a:lnTo>
                  <a:pt x="796276" y="386892"/>
                </a:lnTo>
                <a:close/>
                <a:moveTo>
                  <a:pt x="8784930" y="285133"/>
                </a:moveTo>
                <a:lnTo>
                  <a:pt x="8897929" y="396489"/>
                </a:lnTo>
                <a:lnTo>
                  <a:pt x="8784852" y="507767"/>
                </a:lnTo>
                <a:lnTo>
                  <a:pt x="8671853" y="396412"/>
                </a:lnTo>
                <a:close/>
                <a:moveTo>
                  <a:pt x="2210052" y="291434"/>
                </a:moveTo>
                <a:lnTo>
                  <a:pt x="2323050" y="402790"/>
                </a:lnTo>
                <a:lnTo>
                  <a:pt x="2209972" y="514068"/>
                </a:lnTo>
                <a:lnTo>
                  <a:pt x="2096974" y="402712"/>
                </a:lnTo>
                <a:close/>
                <a:moveTo>
                  <a:pt x="11221287" y="277464"/>
                </a:moveTo>
                <a:lnTo>
                  <a:pt x="11334285" y="388820"/>
                </a:lnTo>
                <a:lnTo>
                  <a:pt x="11221209" y="500098"/>
                </a:lnTo>
                <a:lnTo>
                  <a:pt x="11108210" y="388742"/>
                </a:lnTo>
                <a:close/>
                <a:moveTo>
                  <a:pt x="4409007" y="286183"/>
                </a:moveTo>
                <a:lnTo>
                  <a:pt x="4522005" y="397539"/>
                </a:lnTo>
                <a:lnTo>
                  <a:pt x="4408928" y="508818"/>
                </a:lnTo>
                <a:lnTo>
                  <a:pt x="4295930" y="397462"/>
                </a:lnTo>
                <a:close/>
                <a:moveTo>
                  <a:pt x="7719075" y="280969"/>
                </a:moveTo>
                <a:lnTo>
                  <a:pt x="7813014" y="373542"/>
                </a:lnTo>
                <a:lnTo>
                  <a:pt x="7813012" y="379323"/>
                </a:lnTo>
                <a:lnTo>
                  <a:pt x="7815948" y="376434"/>
                </a:lnTo>
                <a:lnTo>
                  <a:pt x="7817214" y="377681"/>
                </a:lnTo>
                <a:lnTo>
                  <a:pt x="7817214" y="375187"/>
                </a:lnTo>
                <a:lnTo>
                  <a:pt x="7911217" y="282679"/>
                </a:lnTo>
                <a:lnTo>
                  <a:pt x="8024217" y="394034"/>
                </a:lnTo>
                <a:lnTo>
                  <a:pt x="7911139" y="505312"/>
                </a:lnTo>
                <a:lnTo>
                  <a:pt x="7817201" y="412739"/>
                </a:lnTo>
                <a:lnTo>
                  <a:pt x="7817203" y="406959"/>
                </a:lnTo>
                <a:lnTo>
                  <a:pt x="7814267" y="409848"/>
                </a:lnTo>
                <a:lnTo>
                  <a:pt x="7813002" y="408601"/>
                </a:lnTo>
                <a:lnTo>
                  <a:pt x="7813001" y="411094"/>
                </a:lnTo>
                <a:lnTo>
                  <a:pt x="7718997" y="503603"/>
                </a:lnTo>
                <a:lnTo>
                  <a:pt x="7605998" y="392248"/>
                </a:lnTo>
                <a:close/>
                <a:moveTo>
                  <a:pt x="9907397" y="275734"/>
                </a:moveTo>
                <a:lnTo>
                  <a:pt x="10000622" y="367604"/>
                </a:lnTo>
                <a:lnTo>
                  <a:pt x="10000616" y="383508"/>
                </a:lnTo>
                <a:lnTo>
                  <a:pt x="10098822" y="286864"/>
                </a:lnTo>
                <a:lnTo>
                  <a:pt x="10211818" y="398219"/>
                </a:lnTo>
                <a:lnTo>
                  <a:pt x="10098744" y="509498"/>
                </a:lnTo>
                <a:lnTo>
                  <a:pt x="10005519" y="417628"/>
                </a:lnTo>
                <a:lnTo>
                  <a:pt x="10005524" y="401724"/>
                </a:lnTo>
                <a:lnTo>
                  <a:pt x="9907319" y="498367"/>
                </a:lnTo>
                <a:lnTo>
                  <a:pt x="9794320" y="387012"/>
                </a:lnTo>
                <a:close/>
                <a:moveTo>
                  <a:pt x="6845363" y="278515"/>
                </a:moveTo>
                <a:lnTo>
                  <a:pt x="6958361" y="389870"/>
                </a:lnTo>
                <a:lnTo>
                  <a:pt x="6845285" y="501148"/>
                </a:lnTo>
                <a:lnTo>
                  <a:pt x="6732286" y="389793"/>
                </a:lnTo>
                <a:close/>
                <a:moveTo>
                  <a:pt x="9033685" y="273279"/>
                </a:moveTo>
                <a:lnTo>
                  <a:pt x="9146684" y="384635"/>
                </a:lnTo>
                <a:lnTo>
                  <a:pt x="9033607" y="495913"/>
                </a:lnTo>
                <a:lnTo>
                  <a:pt x="8920608" y="384557"/>
                </a:lnTo>
                <a:close/>
                <a:moveTo>
                  <a:pt x="5531474" y="276784"/>
                </a:moveTo>
                <a:lnTo>
                  <a:pt x="5624698" y="368654"/>
                </a:lnTo>
                <a:lnTo>
                  <a:pt x="5624693" y="384558"/>
                </a:lnTo>
                <a:lnTo>
                  <a:pt x="5722899" y="287915"/>
                </a:lnTo>
                <a:lnTo>
                  <a:pt x="5835895" y="399269"/>
                </a:lnTo>
                <a:lnTo>
                  <a:pt x="5722820" y="510548"/>
                </a:lnTo>
                <a:lnTo>
                  <a:pt x="5629595" y="418678"/>
                </a:lnTo>
                <a:lnTo>
                  <a:pt x="5629601" y="402774"/>
                </a:lnTo>
                <a:lnTo>
                  <a:pt x="5531395" y="499418"/>
                </a:lnTo>
                <a:lnTo>
                  <a:pt x="5418397" y="388062"/>
                </a:lnTo>
                <a:close/>
                <a:moveTo>
                  <a:pt x="10537636" y="269694"/>
                </a:moveTo>
                <a:lnTo>
                  <a:pt x="10670402" y="400532"/>
                </a:lnTo>
                <a:lnTo>
                  <a:pt x="10537543" y="531278"/>
                </a:lnTo>
                <a:lnTo>
                  <a:pt x="10404776" y="400441"/>
                </a:lnTo>
                <a:close/>
                <a:moveTo>
                  <a:pt x="2458806" y="279580"/>
                </a:moveTo>
                <a:lnTo>
                  <a:pt x="2571805" y="390936"/>
                </a:lnTo>
                <a:lnTo>
                  <a:pt x="2458729" y="502214"/>
                </a:lnTo>
                <a:lnTo>
                  <a:pt x="2345730" y="390858"/>
                </a:lnTo>
                <a:close/>
                <a:moveTo>
                  <a:pt x="4657761" y="274330"/>
                </a:moveTo>
                <a:lnTo>
                  <a:pt x="4770760" y="385686"/>
                </a:lnTo>
                <a:lnTo>
                  <a:pt x="4657683" y="496964"/>
                </a:lnTo>
                <a:lnTo>
                  <a:pt x="4544684" y="385608"/>
                </a:lnTo>
                <a:close/>
                <a:moveTo>
                  <a:pt x="1144917" y="277850"/>
                </a:moveTo>
                <a:lnTo>
                  <a:pt x="1238142" y="369720"/>
                </a:lnTo>
                <a:lnTo>
                  <a:pt x="1238137" y="385624"/>
                </a:lnTo>
                <a:lnTo>
                  <a:pt x="1336342" y="288980"/>
                </a:lnTo>
                <a:lnTo>
                  <a:pt x="1449338" y="400335"/>
                </a:lnTo>
                <a:lnTo>
                  <a:pt x="1336263" y="511614"/>
                </a:lnTo>
                <a:lnTo>
                  <a:pt x="1243039" y="419744"/>
                </a:lnTo>
                <a:lnTo>
                  <a:pt x="1243045" y="403840"/>
                </a:lnTo>
                <a:lnTo>
                  <a:pt x="1144839" y="500483"/>
                </a:lnTo>
                <a:lnTo>
                  <a:pt x="1031839" y="389128"/>
                </a:lnTo>
                <a:close/>
                <a:moveTo>
                  <a:pt x="6161712" y="270745"/>
                </a:moveTo>
                <a:lnTo>
                  <a:pt x="6294478" y="401582"/>
                </a:lnTo>
                <a:lnTo>
                  <a:pt x="6161619" y="532329"/>
                </a:lnTo>
                <a:lnTo>
                  <a:pt x="6028852" y="401491"/>
                </a:lnTo>
                <a:close/>
                <a:moveTo>
                  <a:pt x="8350034" y="265510"/>
                </a:moveTo>
                <a:lnTo>
                  <a:pt x="8482801" y="396347"/>
                </a:lnTo>
                <a:lnTo>
                  <a:pt x="8349942" y="527094"/>
                </a:lnTo>
                <a:lnTo>
                  <a:pt x="8217174" y="396256"/>
                </a:lnTo>
                <a:close/>
                <a:moveTo>
                  <a:pt x="271205" y="275396"/>
                </a:moveTo>
                <a:lnTo>
                  <a:pt x="384203" y="386751"/>
                </a:lnTo>
                <a:lnTo>
                  <a:pt x="271127" y="498029"/>
                </a:lnTo>
                <a:lnTo>
                  <a:pt x="158128" y="386673"/>
                </a:lnTo>
                <a:close/>
                <a:moveTo>
                  <a:pt x="11656197" y="258138"/>
                </a:moveTo>
                <a:lnTo>
                  <a:pt x="11788964" y="388975"/>
                </a:lnTo>
                <a:lnTo>
                  <a:pt x="11656104" y="519722"/>
                </a:lnTo>
                <a:lnTo>
                  <a:pt x="11523337" y="388884"/>
                </a:lnTo>
                <a:close/>
                <a:moveTo>
                  <a:pt x="1775156" y="271810"/>
                </a:moveTo>
                <a:lnTo>
                  <a:pt x="1907922" y="402648"/>
                </a:lnTo>
                <a:lnTo>
                  <a:pt x="1775062" y="533395"/>
                </a:lnTo>
                <a:lnTo>
                  <a:pt x="1642296" y="402557"/>
                </a:lnTo>
                <a:close/>
                <a:moveTo>
                  <a:pt x="3974110" y="266560"/>
                </a:moveTo>
                <a:lnTo>
                  <a:pt x="4106878" y="397398"/>
                </a:lnTo>
                <a:lnTo>
                  <a:pt x="3974018" y="528144"/>
                </a:lnTo>
                <a:lnTo>
                  <a:pt x="3841250" y="397307"/>
                </a:lnTo>
                <a:close/>
                <a:moveTo>
                  <a:pt x="7280273" y="259188"/>
                </a:moveTo>
                <a:lnTo>
                  <a:pt x="7413041" y="390026"/>
                </a:lnTo>
                <a:lnTo>
                  <a:pt x="7280181" y="520772"/>
                </a:lnTo>
                <a:lnTo>
                  <a:pt x="7147413" y="389935"/>
                </a:lnTo>
                <a:close/>
                <a:moveTo>
                  <a:pt x="9468595" y="253953"/>
                </a:moveTo>
                <a:lnTo>
                  <a:pt x="9601363" y="384790"/>
                </a:lnTo>
                <a:lnTo>
                  <a:pt x="9468503" y="515536"/>
                </a:lnTo>
                <a:lnTo>
                  <a:pt x="9335735" y="384700"/>
                </a:lnTo>
                <a:close/>
                <a:moveTo>
                  <a:pt x="2893716" y="260254"/>
                </a:moveTo>
                <a:lnTo>
                  <a:pt x="3026484" y="391091"/>
                </a:lnTo>
                <a:lnTo>
                  <a:pt x="2893625" y="521838"/>
                </a:lnTo>
                <a:lnTo>
                  <a:pt x="2760857" y="391000"/>
                </a:lnTo>
                <a:close/>
                <a:moveTo>
                  <a:pt x="5092671" y="255004"/>
                </a:moveTo>
                <a:lnTo>
                  <a:pt x="5225439" y="385840"/>
                </a:lnTo>
                <a:lnTo>
                  <a:pt x="5092579" y="516587"/>
                </a:lnTo>
                <a:lnTo>
                  <a:pt x="4959811" y="385750"/>
                </a:lnTo>
                <a:close/>
                <a:moveTo>
                  <a:pt x="706115" y="256069"/>
                </a:moveTo>
                <a:lnTo>
                  <a:pt x="838882" y="386906"/>
                </a:lnTo>
                <a:lnTo>
                  <a:pt x="706023" y="517652"/>
                </a:lnTo>
                <a:lnTo>
                  <a:pt x="573255" y="386816"/>
                </a:lnTo>
                <a:close/>
                <a:moveTo>
                  <a:pt x="10537428" y="209962"/>
                </a:moveTo>
                <a:cubicBezTo>
                  <a:pt x="10522963" y="223809"/>
                  <a:pt x="10508499" y="237657"/>
                  <a:pt x="10494034" y="251503"/>
                </a:cubicBezTo>
                <a:lnTo>
                  <a:pt x="10344901" y="398265"/>
                </a:lnTo>
                <a:lnTo>
                  <a:pt x="10537522" y="588086"/>
                </a:lnTo>
                <a:lnTo>
                  <a:pt x="10730278" y="398397"/>
                </a:lnTo>
                <a:lnTo>
                  <a:pt x="10597609" y="267656"/>
                </a:lnTo>
                <a:close/>
                <a:moveTo>
                  <a:pt x="6161504" y="211012"/>
                </a:moveTo>
                <a:cubicBezTo>
                  <a:pt x="6147040" y="224859"/>
                  <a:pt x="6132575" y="238707"/>
                  <a:pt x="6118111" y="252554"/>
                </a:cubicBezTo>
                <a:lnTo>
                  <a:pt x="5968978" y="399315"/>
                </a:lnTo>
                <a:lnTo>
                  <a:pt x="6161599" y="589137"/>
                </a:lnTo>
                <a:lnTo>
                  <a:pt x="6354354" y="399447"/>
                </a:lnTo>
                <a:lnTo>
                  <a:pt x="6221686" y="268706"/>
                </a:lnTo>
                <a:close/>
                <a:moveTo>
                  <a:pt x="11656217" y="201331"/>
                </a:moveTo>
                <a:lnTo>
                  <a:pt x="11463461" y="391020"/>
                </a:lnTo>
                <a:lnTo>
                  <a:pt x="11596131" y="521760"/>
                </a:lnTo>
                <a:lnTo>
                  <a:pt x="11656312" y="579454"/>
                </a:lnTo>
                <a:cubicBezTo>
                  <a:pt x="11670777" y="565607"/>
                  <a:pt x="11685241" y="551760"/>
                  <a:pt x="11699706" y="537912"/>
                </a:cubicBezTo>
                <a:lnTo>
                  <a:pt x="11848838" y="391151"/>
                </a:lnTo>
                <a:close/>
                <a:moveTo>
                  <a:pt x="8349826" y="205776"/>
                </a:moveTo>
                <a:cubicBezTo>
                  <a:pt x="8335362" y="219624"/>
                  <a:pt x="8320898" y="233471"/>
                  <a:pt x="8306433" y="247319"/>
                </a:cubicBezTo>
                <a:lnTo>
                  <a:pt x="8157300" y="394079"/>
                </a:lnTo>
                <a:lnTo>
                  <a:pt x="8349922" y="583901"/>
                </a:lnTo>
                <a:lnTo>
                  <a:pt x="8542677" y="394211"/>
                </a:lnTo>
                <a:lnTo>
                  <a:pt x="8410008" y="263471"/>
                </a:lnTo>
                <a:close/>
                <a:moveTo>
                  <a:pt x="1774948" y="212078"/>
                </a:moveTo>
                <a:cubicBezTo>
                  <a:pt x="1760483" y="225925"/>
                  <a:pt x="1746019" y="239773"/>
                  <a:pt x="1731554" y="253620"/>
                </a:cubicBezTo>
                <a:lnTo>
                  <a:pt x="1582420" y="400381"/>
                </a:lnTo>
                <a:lnTo>
                  <a:pt x="1775042" y="590202"/>
                </a:lnTo>
                <a:lnTo>
                  <a:pt x="1967798" y="400513"/>
                </a:lnTo>
                <a:lnTo>
                  <a:pt x="1835129" y="269772"/>
                </a:lnTo>
                <a:close/>
                <a:moveTo>
                  <a:pt x="7280293" y="202381"/>
                </a:moveTo>
                <a:lnTo>
                  <a:pt x="7087537" y="392071"/>
                </a:lnTo>
                <a:lnTo>
                  <a:pt x="7220206" y="522811"/>
                </a:lnTo>
                <a:lnTo>
                  <a:pt x="7280388" y="580505"/>
                </a:lnTo>
                <a:cubicBezTo>
                  <a:pt x="7294854" y="566658"/>
                  <a:pt x="7309317" y="552811"/>
                  <a:pt x="7323782" y="538963"/>
                </a:cubicBezTo>
                <a:lnTo>
                  <a:pt x="7472915" y="392202"/>
                </a:lnTo>
                <a:close/>
                <a:moveTo>
                  <a:pt x="3973903" y="206827"/>
                </a:moveTo>
                <a:cubicBezTo>
                  <a:pt x="3959438" y="220675"/>
                  <a:pt x="3944974" y="234522"/>
                  <a:pt x="3930510" y="248369"/>
                </a:cubicBezTo>
                <a:lnTo>
                  <a:pt x="3781376" y="395130"/>
                </a:lnTo>
                <a:lnTo>
                  <a:pt x="3973998" y="584951"/>
                </a:lnTo>
                <a:lnTo>
                  <a:pt x="4166754" y="395262"/>
                </a:lnTo>
                <a:lnTo>
                  <a:pt x="4034084" y="264522"/>
                </a:lnTo>
                <a:close/>
                <a:moveTo>
                  <a:pt x="9468615" y="197145"/>
                </a:moveTo>
                <a:lnTo>
                  <a:pt x="9275859" y="386835"/>
                </a:lnTo>
                <a:lnTo>
                  <a:pt x="9408529" y="517576"/>
                </a:lnTo>
                <a:lnTo>
                  <a:pt x="9468710" y="575269"/>
                </a:lnTo>
                <a:cubicBezTo>
                  <a:pt x="9483175" y="561423"/>
                  <a:pt x="9497639" y="547575"/>
                  <a:pt x="9512103" y="533728"/>
                </a:cubicBezTo>
                <a:lnTo>
                  <a:pt x="9661236" y="386967"/>
                </a:lnTo>
                <a:close/>
                <a:moveTo>
                  <a:pt x="2893736" y="203447"/>
                </a:moveTo>
                <a:lnTo>
                  <a:pt x="2700980" y="393136"/>
                </a:lnTo>
                <a:lnTo>
                  <a:pt x="2833650" y="523876"/>
                </a:lnTo>
                <a:lnTo>
                  <a:pt x="2893832" y="581570"/>
                </a:lnTo>
                <a:cubicBezTo>
                  <a:pt x="2908296" y="567723"/>
                  <a:pt x="2922761" y="553876"/>
                  <a:pt x="2937226" y="540029"/>
                </a:cubicBezTo>
                <a:lnTo>
                  <a:pt x="3086358" y="393267"/>
                </a:lnTo>
                <a:close/>
                <a:moveTo>
                  <a:pt x="5092691" y="198196"/>
                </a:moveTo>
                <a:lnTo>
                  <a:pt x="4899936" y="387885"/>
                </a:lnTo>
                <a:lnTo>
                  <a:pt x="5032606" y="518626"/>
                </a:lnTo>
                <a:lnTo>
                  <a:pt x="5092787" y="576320"/>
                </a:lnTo>
                <a:cubicBezTo>
                  <a:pt x="5107252" y="562473"/>
                  <a:pt x="5121715" y="548625"/>
                  <a:pt x="5136180" y="534778"/>
                </a:cubicBezTo>
                <a:lnTo>
                  <a:pt x="5285313" y="388017"/>
                </a:lnTo>
                <a:close/>
                <a:moveTo>
                  <a:pt x="706135" y="199261"/>
                </a:moveTo>
                <a:lnTo>
                  <a:pt x="513379" y="388951"/>
                </a:lnTo>
                <a:lnTo>
                  <a:pt x="646048" y="519692"/>
                </a:lnTo>
                <a:lnTo>
                  <a:pt x="706230" y="577386"/>
                </a:lnTo>
                <a:cubicBezTo>
                  <a:pt x="720695" y="563539"/>
                  <a:pt x="735159" y="549691"/>
                  <a:pt x="749623" y="535844"/>
                </a:cubicBezTo>
                <a:lnTo>
                  <a:pt x="898756" y="389083"/>
                </a:lnTo>
                <a:close/>
                <a:moveTo>
                  <a:pt x="10505389" y="15922"/>
                </a:moveTo>
                <a:lnTo>
                  <a:pt x="10539635" y="49669"/>
                </a:lnTo>
                <a:lnTo>
                  <a:pt x="10573903" y="15945"/>
                </a:lnTo>
                <a:close/>
                <a:moveTo>
                  <a:pt x="10390457" y="15883"/>
                </a:moveTo>
                <a:lnTo>
                  <a:pt x="10537446" y="156797"/>
                </a:lnTo>
                <a:lnTo>
                  <a:pt x="10684535" y="15984"/>
                </a:lnTo>
                <a:lnTo>
                  <a:pt x="10616511" y="15960"/>
                </a:lnTo>
                <a:lnTo>
                  <a:pt x="10539620" y="91628"/>
                </a:lnTo>
                <a:lnTo>
                  <a:pt x="10462781" y="15907"/>
                </a:lnTo>
                <a:close/>
                <a:moveTo>
                  <a:pt x="6129466" y="16973"/>
                </a:moveTo>
                <a:lnTo>
                  <a:pt x="6163711" y="50720"/>
                </a:lnTo>
                <a:lnTo>
                  <a:pt x="6197980" y="16996"/>
                </a:lnTo>
                <a:close/>
                <a:moveTo>
                  <a:pt x="6014534" y="16933"/>
                </a:moveTo>
                <a:lnTo>
                  <a:pt x="6161523" y="157848"/>
                </a:lnTo>
                <a:lnTo>
                  <a:pt x="6308612" y="17034"/>
                </a:lnTo>
                <a:lnTo>
                  <a:pt x="6240588" y="17011"/>
                </a:lnTo>
                <a:lnTo>
                  <a:pt x="6163697" y="92679"/>
                </a:lnTo>
                <a:lnTo>
                  <a:pt x="6086857" y="16958"/>
                </a:lnTo>
                <a:close/>
                <a:moveTo>
                  <a:pt x="8317787" y="11736"/>
                </a:moveTo>
                <a:lnTo>
                  <a:pt x="8352032" y="45485"/>
                </a:lnTo>
                <a:lnTo>
                  <a:pt x="8386302" y="11761"/>
                </a:lnTo>
                <a:close/>
                <a:moveTo>
                  <a:pt x="8202857" y="11698"/>
                </a:moveTo>
                <a:lnTo>
                  <a:pt x="8349844" y="152613"/>
                </a:lnTo>
                <a:lnTo>
                  <a:pt x="8496934" y="11798"/>
                </a:lnTo>
                <a:lnTo>
                  <a:pt x="8428909" y="11775"/>
                </a:lnTo>
                <a:lnTo>
                  <a:pt x="8352018" y="87443"/>
                </a:lnTo>
                <a:lnTo>
                  <a:pt x="8275180" y="11722"/>
                </a:lnTo>
                <a:close/>
                <a:moveTo>
                  <a:pt x="12151725" y="4546"/>
                </a:moveTo>
                <a:lnTo>
                  <a:pt x="12193255" y="42930"/>
                </a:lnTo>
                <a:lnTo>
                  <a:pt x="12193268" y="4560"/>
                </a:lnTo>
                <a:close/>
                <a:moveTo>
                  <a:pt x="12034516" y="4506"/>
                </a:moveTo>
                <a:lnTo>
                  <a:pt x="12193216" y="151190"/>
                </a:lnTo>
                <a:lnTo>
                  <a:pt x="12193236" y="95175"/>
                </a:lnTo>
                <a:lnTo>
                  <a:pt x="12095161" y="4526"/>
                </a:lnTo>
                <a:close/>
                <a:moveTo>
                  <a:pt x="11907490" y="4463"/>
                </a:moveTo>
                <a:lnTo>
                  <a:pt x="12193175" y="268517"/>
                </a:lnTo>
                <a:lnTo>
                  <a:pt x="12193198" y="203435"/>
                </a:lnTo>
                <a:lnTo>
                  <a:pt x="11977951" y="4486"/>
                </a:lnTo>
                <a:close/>
                <a:moveTo>
                  <a:pt x="11805295" y="4427"/>
                </a:moveTo>
                <a:lnTo>
                  <a:pt x="11831961" y="31440"/>
                </a:lnTo>
                <a:lnTo>
                  <a:pt x="11684203" y="172896"/>
                </a:lnTo>
                <a:lnTo>
                  <a:pt x="11771749" y="256824"/>
                </a:lnTo>
                <a:lnTo>
                  <a:pt x="11894587" y="143444"/>
                </a:lnTo>
                <a:lnTo>
                  <a:pt x="11860550" y="111984"/>
                </a:lnTo>
                <a:lnTo>
                  <a:pt x="11773744" y="192106"/>
                </a:lnTo>
                <a:lnTo>
                  <a:pt x="11747283" y="164302"/>
                </a:lnTo>
                <a:cubicBezTo>
                  <a:pt x="11784580" y="129018"/>
                  <a:pt x="11821877" y="93734"/>
                  <a:pt x="11859175" y="58450"/>
                </a:cubicBezTo>
                <a:lnTo>
                  <a:pt x="11950695" y="143042"/>
                </a:lnTo>
                <a:lnTo>
                  <a:pt x="11799504" y="283433"/>
                </a:lnTo>
                <a:lnTo>
                  <a:pt x="11882456" y="362957"/>
                </a:lnTo>
                <a:lnTo>
                  <a:pt x="12004054" y="246546"/>
                </a:lnTo>
                <a:lnTo>
                  <a:pt x="11979439" y="223796"/>
                </a:lnTo>
                <a:lnTo>
                  <a:pt x="11889858" y="306478"/>
                </a:lnTo>
                <a:lnTo>
                  <a:pt x="11863397" y="278675"/>
                </a:lnTo>
                <a:cubicBezTo>
                  <a:pt x="11902255" y="243125"/>
                  <a:pt x="11941114" y="207576"/>
                  <a:pt x="11979972" y="172026"/>
                </a:cubicBezTo>
                <a:lnTo>
                  <a:pt x="12062181" y="248010"/>
                </a:lnTo>
                <a:lnTo>
                  <a:pt x="11910194" y="389548"/>
                </a:lnTo>
                <a:lnTo>
                  <a:pt x="12061038" y="530396"/>
                </a:lnTo>
                <a:lnTo>
                  <a:pt x="11978776" y="606323"/>
                </a:lnTo>
                <a:lnTo>
                  <a:pt x="11972255" y="599472"/>
                </a:lnTo>
                <a:cubicBezTo>
                  <a:pt x="11971955" y="599786"/>
                  <a:pt x="11971655" y="600101"/>
                  <a:pt x="11971355" y="600416"/>
                </a:cubicBezTo>
                <a:lnTo>
                  <a:pt x="11862275" y="499596"/>
                </a:lnTo>
                <a:lnTo>
                  <a:pt x="11888756" y="471810"/>
                </a:lnTo>
                <a:lnTo>
                  <a:pt x="11978279" y="554554"/>
                </a:lnTo>
                <a:lnTo>
                  <a:pt x="12003019" y="531719"/>
                </a:lnTo>
                <a:lnTo>
                  <a:pt x="11882438" y="416121"/>
                </a:lnTo>
                <a:lnTo>
                  <a:pt x="11799340" y="495674"/>
                </a:lnTo>
                <a:lnTo>
                  <a:pt x="11949479" y="635287"/>
                </a:lnTo>
                <a:lnTo>
                  <a:pt x="11857898" y="719816"/>
                </a:lnTo>
                <a:lnTo>
                  <a:pt x="11746081" y="613889"/>
                </a:lnTo>
                <a:lnTo>
                  <a:pt x="11772562" y="586103"/>
                </a:lnTo>
                <a:lnTo>
                  <a:pt x="11859311" y="666284"/>
                </a:lnTo>
                <a:lnTo>
                  <a:pt x="11893371" y="634847"/>
                </a:lnTo>
                <a:lnTo>
                  <a:pt x="11771565" y="522264"/>
                </a:lnTo>
                <a:lnTo>
                  <a:pt x="11684049" y="606046"/>
                </a:lnTo>
                <a:lnTo>
                  <a:pt x="11834774" y="750541"/>
                </a:lnTo>
                <a:lnTo>
                  <a:pt x="11832508" y="752833"/>
                </a:lnTo>
                <a:lnTo>
                  <a:pt x="11799766" y="752822"/>
                </a:lnTo>
                <a:lnTo>
                  <a:pt x="11816131" y="769400"/>
                </a:lnTo>
                <a:lnTo>
                  <a:pt x="11812042" y="773536"/>
                </a:lnTo>
                <a:lnTo>
                  <a:pt x="11820217" y="773539"/>
                </a:lnTo>
                <a:lnTo>
                  <a:pt x="11826432" y="779834"/>
                </a:lnTo>
                <a:lnTo>
                  <a:pt x="11678673" y="921290"/>
                </a:lnTo>
                <a:lnTo>
                  <a:pt x="11766219" y="1005219"/>
                </a:lnTo>
                <a:lnTo>
                  <a:pt x="11889058" y="891838"/>
                </a:lnTo>
                <a:lnTo>
                  <a:pt x="11855021" y="860378"/>
                </a:lnTo>
                <a:lnTo>
                  <a:pt x="11768215" y="940499"/>
                </a:lnTo>
                <a:lnTo>
                  <a:pt x="11741753" y="912696"/>
                </a:lnTo>
                <a:cubicBezTo>
                  <a:pt x="11779051" y="877412"/>
                  <a:pt x="11816347" y="842128"/>
                  <a:pt x="11853645" y="806845"/>
                </a:cubicBezTo>
                <a:lnTo>
                  <a:pt x="11945166" y="891436"/>
                </a:lnTo>
                <a:lnTo>
                  <a:pt x="11793975" y="1031828"/>
                </a:lnTo>
                <a:lnTo>
                  <a:pt x="11876927" y="1111352"/>
                </a:lnTo>
                <a:lnTo>
                  <a:pt x="11998524" y="994941"/>
                </a:lnTo>
                <a:lnTo>
                  <a:pt x="11973909" y="972190"/>
                </a:lnTo>
                <a:lnTo>
                  <a:pt x="11884329" y="1054873"/>
                </a:lnTo>
                <a:lnTo>
                  <a:pt x="11857866" y="1027070"/>
                </a:lnTo>
                <a:cubicBezTo>
                  <a:pt x="11896726" y="991520"/>
                  <a:pt x="11935585" y="955970"/>
                  <a:pt x="11974443" y="920420"/>
                </a:cubicBezTo>
                <a:lnTo>
                  <a:pt x="12056652" y="996405"/>
                </a:lnTo>
                <a:lnTo>
                  <a:pt x="11904665" y="1137943"/>
                </a:lnTo>
                <a:lnTo>
                  <a:pt x="12055509" y="1278791"/>
                </a:lnTo>
                <a:lnTo>
                  <a:pt x="11973247" y="1354719"/>
                </a:lnTo>
                <a:lnTo>
                  <a:pt x="11966725" y="1347867"/>
                </a:lnTo>
                <a:cubicBezTo>
                  <a:pt x="11966425" y="1348181"/>
                  <a:pt x="11966125" y="1348497"/>
                  <a:pt x="11965825" y="1348811"/>
                </a:cubicBezTo>
                <a:lnTo>
                  <a:pt x="11856745" y="1247991"/>
                </a:lnTo>
                <a:lnTo>
                  <a:pt x="11883227" y="1220205"/>
                </a:lnTo>
                <a:lnTo>
                  <a:pt x="11972750" y="1302949"/>
                </a:lnTo>
                <a:lnTo>
                  <a:pt x="11997490" y="1280114"/>
                </a:lnTo>
                <a:lnTo>
                  <a:pt x="11876908" y="1164516"/>
                </a:lnTo>
                <a:lnTo>
                  <a:pt x="11793811" y="1244069"/>
                </a:lnTo>
                <a:lnTo>
                  <a:pt x="11943949" y="1383682"/>
                </a:lnTo>
                <a:lnTo>
                  <a:pt x="11852369" y="1468211"/>
                </a:lnTo>
                <a:lnTo>
                  <a:pt x="11740551" y="1362284"/>
                </a:lnTo>
                <a:lnTo>
                  <a:pt x="11767032" y="1334498"/>
                </a:lnTo>
                <a:lnTo>
                  <a:pt x="11853782" y="1414678"/>
                </a:lnTo>
                <a:lnTo>
                  <a:pt x="11887841" y="1383242"/>
                </a:lnTo>
                <a:lnTo>
                  <a:pt x="11766035" y="1270659"/>
                </a:lnTo>
                <a:lnTo>
                  <a:pt x="11678520" y="1354441"/>
                </a:lnTo>
                <a:lnTo>
                  <a:pt x="11829245" y="1498936"/>
                </a:lnTo>
                <a:lnTo>
                  <a:pt x="11806925" y="1521514"/>
                </a:lnTo>
                <a:lnTo>
                  <a:pt x="11800725" y="1521514"/>
                </a:lnTo>
                <a:lnTo>
                  <a:pt x="11827401" y="1548518"/>
                </a:lnTo>
                <a:lnTo>
                  <a:pt x="11679693" y="1690024"/>
                </a:lnTo>
                <a:lnTo>
                  <a:pt x="11767268" y="1773922"/>
                </a:lnTo>
                <a:lnTo>
                  <a:pt x="11890066" y="1660500"/>
                </a:lnTo>
                <a:lnTo>
                  <a:pt x="11856018" y="1629053"/>
                </a:lnTo>
                <a:lnTo>
                  <a:pt x="11769241" y="1709204"/>
                </a:lnTo>
                <a:lnTo>
                  <a:pt x="11742769" y="1681409"/>
                </a:lnTo>
                <a:cubicBezTo>
                  <a:pt x="11780054" y="1646112"/>
                  <a:pt x="11817339" y="1610815"/>
                  <a:pt x="11854624" y="1575519"/>
                </a:cubicBezTo>
                <a:lnTo>
                  <a:pt x="11946175" y="1660079"/>
                </a:lnTo>
                <a:lnTo>
                  <a:pt x="11795034" y="1800522"/>
                </a:lnTo>
                <a:lnTo>
                  <a:pt x="11878014" y="1880017"/>
                </a:lnTo>
                <a:lnTo>
                  <a:pt x="11999570" y="1763565"/>
                </a:lnTo>
                <a:lnTo>
                  <a:pt x="11974946" y="1740823"/>
                </a:lnTo>
                <a:lnTo>
                  <a:pt x="11885395" y="1823536"/>
                </a:lnTo>
                <a:lnTo>
                  <a:pt x="11858923" y="1795742"/>
                </a:lnTo>
                <a:cubicBezTo>
                  <a:pt x="11897770" y="1760179"/>
                  <a:pt x="11936616" y="1724616"/>
                  <a:pt x="11975463" y="1689053"/>
                </a:cubicBezTo>
                <a:lnTo>
                  <a:pt x="12057697" y="1765009"/>
                </a:lnTo>
                <a:lnTo>
                  <a:pt x="11905760" y="1906599"/>
                </a:lnTo>
                <a:lnTo>
                  <a:pt x="12056653" y="2047396"/>
                </a:lnTo>
                <a:lnTo>
                  <a:pt x="11974419" y="2123351"/>
                </a:lnTo>
                <a:lnTo>
                  <a:pt x="11967895" y="2116502"/>
                </a:lnTo>
                <a:cubicBezTo>
                  <a:pt x="11967595" y="2116816"/>
                  <a:pt x="11967296" y="2117131"/>
                  <a:pt x="11966996" y="2117446"/>
                </a:cubicBezTo>
                <a:lnTo>
                  <a:pt x="11857880" y="2016663"/>
                </a:lnTo>
                <a:lnTo>
                  <a:pt x="11884352" y="1988868"/>
                </a:lnTo>
                <a:lnTo>
                  <a:pt x="11973904" y="2071582"/>
                </a:lnTo>
                <a:lnTo>
                  <a:pt x="11998636" y="2048738"/>
                </a:lnTo>
                <a:lnTo>
                  <a:pt x="11878014" y="1933181"/>
                </a:lnTo>
                <a:lnTo>
                  <a:pt x="11794944" y="2012762"/>
                </a:lnTo>
                <a:lnTo>
                  <a:pt x="11945132" y="2152325"/>
                </a:lnTo>
                <a:lnTo>
                  <a:pt x="11853581" y="2236885"/>
                </a:lnTo>
                <a:lnTo>
                  <a:pt x="11741726" y="2130995"/>
                </a:lnTo>
                <a:lnTo>
                  <a:pt x="11768198" y="2103202"/>
                </a:lnTo>
                <a:lnTo>
                  <a:pt x="11854975" y="2183353"/>
                </a:lnTo>
                <a:lnTo>
                  <a:pt x="11889023" y="2151904"/>
                </a:lnTo>
                <a:lnTo>
                  <a:pt x="11767178" y="2039362"/>
                </a:lnTo>
                <a:lnTo>
                  <a:pt x="11679693" y="2123174"/>
                </a:lnTo>
                <a:lnTo>
                  <a:pt x="11830467" y="2267619"/>
                </a:lnTo>
                <a:lnTo>
                  <a:pt x="11828203" y="2269910"/>
                </a:lnTo>
                <a:lnTo>
                  <a:pt x="11795460" y="2269910"/>
                </a:lnTo>
                <a:lnTo>
                  <a:pt x="11811832" y="2286483"/>
                </a:lnTo>
                <a:lnTo>
                  <a:pt x="11807743" y="2290622"/>
                </a:lnTo>
                <a:lnTo>
                  <a:pt x="11815920" y="2290622"/>
                </a:lnTo>
                <a:lnTo>
                  <a:pt x="11822136" y="2296914"/>
                </a:lnTo>
                <a:lnTo>
                  <a:pt x="11674428" y="2438420"/>
                </a:lnTo>
                <a:lnTo>
                  <a:pt x="11762003" y="2522318"/>
                </a:lnTo>
                <a:lnTo>
                  <a:pt x="11884802" y="2408896"/>
                </a:lnTo>
                <a:lnTo>
                  <a:pt x="11850753" y="2377448"/>
                </a:lnTo>
                <a:lnTo>
                  <a:pt x="11763976" y="2457599"/>
                </a:lnTo>
                <a:lnTo>
                  <a:pt x="11737504" y="2429806"/>
                </a:lnTo>
                <a:cubicBezTo>
                  <a:pt x="11774789" y="2394508"/>
                  <a:pt x="11812074" y="2359212"/>
                  <a:pt x="11849359" y="2323914"/>
                </a:cubicBezTo>
                <a:lnTo>
                  <a:pt x="11940910" y="2408476"/>
                </a:lnTo>
                <a:lnTo>
                  <a:pt x="11789769" y="2548919"/>
                </a:lnTo>
                <a:lnTo>
                  <a:pt x="11872748" y="2628413"/>
                </a:lnTo>
                <a:lnTo>
                  <a:pt x="11994305" y="2511961"/>
                </a:lnTo>
                <a:lnTo>
                  <a:pt x="11969682" y="2489218"/>
                </a:lnTo>
                <a:lnTo>
                  <a:pt x="11880130" y="2571933"/>
                </a:lnTo>
                <a:lnTo>
                  <a:pt x="11853658" y="2544138"/>
                </a:lnTo>
                <a:cubicBezTo>
                  <a:pt x="11892504" y="2508574"/>
                  <a:pt x="11931351" y="2473012"/>
                  <a:pt x="11970197" y="2437449"/>
                </a:cubicBezTo>
                <a:lnTo>
                  <a:pt x="12052432" y="2513405"/>
                </a:lnTo>
                <a:lnTo>
                  <a:pt x="11900495" y="2654994"/>
                </a:lnTo>
                <a:lnTo>
                  <a:pt x="12051389" y="2795791"/>
                </a:lnTo>
                <a:lnTo>
                  <a:pt x="11969154" y="2871748"/>
                </a:lnTo>
                <a:lnTo>
                  <a:pt x="11962630" y="2864897"/>
                </a:lnTo>
                <a:cubicBezTo>
                  <a:pt x="11962331" y="2865213"/>
                  <a:pt x="11962030" y="2865528"/>
                  <a:pt x="11961731" y="2865842"/>
                </a:cubicBezTo>
                <a:lnTo>
                  <a:pt x="11852615" y="2765059"/>
                </a:lnTo>
                <a:lnTo>
                  <a:pt x="11879087" y="2737264"/>
                </a:lnTo>
                <a:lnTo>
                  <a:pt x="11968639" y="2819978"/>
                </a:lnTo>
                <a:lnTo>
                  <a:pt x="11993371" y="2797135"/>
                </a:lnTo>
                <a:lnTo>
                  <a:pt x="11872748" y="2681577"/>
                </a:lnTo>
                <a:lnTo>
                  <a:pt x="11789678" y="2761159"/>
                </a:lnTo>
                <a:lnTo>
                  <a:pt x="11939867" y="2900720"/>
                </a:lnTo>
                <a:lnTo>
                  <a:pt x="11848316" y="2985281"/>
                </a:lnTo>
                <a:lnTo>
                  <a:pt x="11736461" y="2879392"/>
                </a:lnTo>
                <a:lnTo>
                  <a:pt x="11762933" y="2851597"/>
                </a:lnTo>
                <a:lnTo>
                  <a:pt x="11849710" y="2931748"/>
                </a:lnTo>
                <a:lnTo>
                  <a:pt x="11883759" y="2900299"/>
                </a:lnTo>
                <a:lnTo>
                  <a:pt x="11761913" y="2787759"/>
                </a:lnTo>
                <a:lnTo>
                  <a:pt x="11674428" y="2871571"/>
                </a:lnTo>
                <a:lnTo>
                  <a:pt x="11825203" y="3016014"/>
                </a:lnTo>
                <a:lnTo>
                  <a:pt x="11812370" y="3029004"/>
                </a:lnTo>
                <a:lnTo>
                  <a:pt x="11796949" y="3028999"/>
                </a:lnTo>
                <a:lnTo>
                  <a:pt x="11804660" y="3036810"/>
                </a:lnTo>
                <a:lnTo>
                  <a:pt x="11802479" y="3039017"/>
                </a:lnTo>
                <a:lnTo>
                  <a:pt x="11806839" y="3039017"/>
                </a:lnTo>
                <a:lnTo>
                  <a:pt x="11823615" y="3056012"/>
                </a:lnTo>
                <a:lnTo>
                  <a:pt x="11675857" y="3197468"/>
                </a:lnTo>
                <a:lnTo>
                  <a:pt x="11763402" y="3281395"/>
                </a:lnTo>
                <a:lnTo>
                  <a:pt x="11886241" y="3168015"/>
                </a:lnTo>
                <a:lnTo>
                  <a:pt x="11852204" y="3136556"/>
                </a:lnTo>
                <a:lnTo>
                  <a:pt x="11765399" y="3216677"/>
                </a:lnTo>
                <a:lnTo>
                  <a:pt x="11738936" y="3188874"/>
                </a:lnTo>
                <a:cubicBezTo>
                  <a:pt x="11776234" y="3153590"/>
                  <a:pt x="11813531" y="3118305"/>
                  <a:pt x="11850828" y="3083022"/>
                </a:cubicBezTo>
                <a:lnTo>
                  <a:pt x="11942350" y="3167614"/>
                </a:lnTo>
                <a:lnTo>
                  <a:pt x="11791159" y="3308004"/>
                </a:lnTo>
                <a:lnTo>
                  <a:pt x="11874111" y="3387528"/>
                </a:lnTo>
                <a:lnTo>
                  <a:pt x="11995708" y="3271118"/>
                </a:lnTo>
                <a:lnTo>
                  <a:pt x="11971093" y="3248367"/>
                </a:lnTo>
                <a:lnTo>
                  <a:pt x="11881512" y="3331050"/>
                </a:lnTo>
                <a:lnTo>
                  <a:pt x="11855050" y="3303246"/>
                </a:lnTo>
                <a:cubicBezTo>
                  <a:pt x="11893909" y="3267698"/>
                  <a:pt x="11932768" y="3232148"/>
                  <a:pt x="11971627" y="3196598"/>
                </a:cubicBezTo>
                <a:lnTo>
                  <a:pt x="12053834" y="3272582"/>
                </a:lnTo>
                <a:lnTo>
                  <a:pt x="11901848" y="3414118"/>
                </a:lnTo>
                <a:lnTo>
                  <a:pt x="12052691" y="3554966"/>
                </a:lnTo>
                <a:lnTo>
                  <a:pt x="11970430" y="3630893"/>
                </a:lnTo>
                <a:lnTo>
                  <a:pt x="11963909" y="3624041"/>
                </a:lnTo>
                <a:cubicBezTo>
                  <a:pt x="11963609" y="3624356"/>
                  <a:pt x="11963309" y="3624671"/>
                  <a:pt x="11963009" y="3624986"/>
                </a:cubicBezTo>
                <a:lnTo>
                  <a:pt x="11853929" y="3524165"/>
                </a:lnTo>
                <a:lnTo>
                  <a:pt x="11880411" y="3496379"/>
                </a:lnTo>
                <a:lnTo>
                  <a:pt x="11969934" y="3579124"/>
                </a:lnTo>
                <a:lnTo>
                  <a:pt x="11994673" y="3556288"/>
                </a:lnTo>
                <a:lnTo>
                  <a:pt x="11874092" y="3440691"/>
                </a:lnTo>
                <a:lnTo>
                  <a:pt x="11790994" y="3520244"/>
                </a:lnTo>
                <a:lnTo>
                  <a:pt x="11941133" y="3659857"/>
                </a:lnTo>
                <a:lnTo>
                  <a:pt x="11849552" y="3744386"/>
                </a:lnTo>
                <a:lnTo>
                  <a:pt x="11737734" y="3638458"/>
                </a:lnTo>
                <a:lnTo>
                  <a:pt x="11764216" y="3610673"/>
                </a:lnTo>
                <a:lnTo>
                  <a:pt x="11850965" y="3690853"/>
                </a:lnTo>
                <a:lnTo>
                  <a:pt x="11885024" y="3659417"/>
                </a:lnTo>
                <a:lnTo>
                  <a:pt x="11763219" y="3546834"/>
                </a:lnTo>
                <a:lnTo>
                  <a:pt x="11675704" y="3630616"/>
                </a:lnTo>
                <a:lnTo>
                  <a:pt x="11826427" y="3775111"/>
                </a:lnTo>
                <a:lnTo>
                  <a:pt x="11824162" y="3777403"/>
                </a:lnTo>
                <a:lnTo>
                  <a:pt x="11791419" y="3777392"/>
                </a:lnTo>
                <a:lnTo>
                  <a:pt x="11807785" y="3793970"/>
                </a:lnTo>
                <a:lnTo>
                  <a:pt x="11803696" y="3798106"/>
                </a:lnTo>
                <a:lnTo>
                  <a:pt x="11811871" y="3798109"/>
                </a:lnTo>
                <a:lnTo>
                  <a:pt x="11818086" y="3804405"/>
                </a:lnTo>
                <a:lnTo>
                  <a:pt x="11670328" y="3945861"/>
                </a:lnTo>
                <a:lnTo>
                  <a:pt x="11757873" y="4029788"/>
                </a:lnTo>
                <a:lnTo>
                  <a:pt x="11880711" y="3916407"/>
                </a:lnTo>
                <a:lnTo>
                  <a:pt x="11846675" y="3884949"/>
                </a:lnTo>
                <a:lnTo>
                  <a:pt x="11759869" y="3965070"/>
                </a:lnTo>
                <a:lnTo>
                  <a:pt x="11733407" y="3937266"/>
                </a:lnTo>
                <a:cubicBezTo>
                  <a:pt x="11770705" y="3901982"/>
                  <a:pt x="11808002" y="3866699"/>
                  <a:pt x="11845299" y="3831415"/>
                </a:cubicBezTo>
                <a:lnTo>
                  <a:pt x="11936821" y="3916006"/>
                </a:lnTo>
                <a:lnTo>
                  <a:pt x="11785630" y="4056398"/>
                </a:lnTo>
                <a:lnTo>
                  <a:pt x="11868581" y="4135922"/>
                </a:lnTo>
                <a:lnTo>
                  <a:pt x="11990179" y="4019511"/>
                </a:lnTo>
                <a:lnTo>
                  <a:pt x="11965564" y="3996759"/>
                </a:lnTo>
                <a:lnTo>
                  <a:pt x="11875983" y="4079443"/>
                </a:lnTo>
                <a:lnTo>
                  <a:pt x="11849521" y="4051638"/>
                </a:lnTo>
                <a:cubicBezTo>
                  <a:pt x="11888380" y="4016090"/>
                  <a:pt x="11927238" y="3980540"/>
                  <a:pt x="11966097" y="3944991"/>
                </a:cubicBezTo>
                <a:lnTo>
                  <a:pt x="12048305" y="4020975"/>
                </a:lnTo>
                <a:lnTo>
                  <a:pt x="11896318" y="4162513"/>
                </a:lnTo>
                <a:lnTo>
                  <a:pt x="12047162" y="4303360"/>
                </a:lnTo>
                <a:lnTo>
                  <a:pt x="11964901" y="4379288"/>
                </a:lnTo>
                <a:lnTo>
                  <a:pt x="11958380" y="4372436"/>
                </a:lnTo>
                <a:cubicBezTo>
                  <a:pt x="11958080" y="4372751"/>
                  <a:pt x="11957779" y="4373065"/>
                  <a:pt x="11957480" y="4373380"/>
                </a:cubicBezTo>
                <a:lnTo>
                  <a:pt x="11848400" y="4272560"/>
                </a:lnTo>
                <a:lnTo>
                  <a:pt x="11874882" y="4244774"/>
                </a:lnTo>
                <a:lnTo>
                  <a:pt x="11964404" y="4327518"/>
                </a:lnTo>
                <a:lnTo>
                  <a:pt x="11989143" y="4304684"/>
                </a:lnTo>
                <a:lnTo>
                  <a:pt x="11868562" y="4189085"/>
                </a:lnTo>
                <a:lnTo>
                  <a:pt x="11785464" y="4268638"/>
                </a:lnTo>
                <a:lnTo>
                  <a:pt x="11935604" y="4408252"/>
                </a:lnTo>
                <a:lnTo>
                  <a:pt x="11844022" y="4492781"/>
                </a:lnTo>
                <a:lnTo>
                  <a:pt x="11732205" y="4386854"/>
                </a:lnTo>
                <a:lnTo>
                  <a:pt x="11758687" y="4359067"/>
                </a:lnTo>
                <a:lnTo>
                  <a:pt x="11845436" y="4439248"/>
                </a:lnTo>
                <a:lnTo>
                  <a:pt x="11879495" y="4407812"/>
                </a:lnTo>
                <a:lnTo>
                  <a:pt x="11757690" y="4295229"/>
                </a:lnTo>
                <a:lnTo>
                  <a:pt x="11670175" y="4379010"/>
                </a:lnTo>
                <a:lnTo>
                  <a:pt x="11820898" y="4523506"/>
                </a:lnTo>
                <a:lnTo>
                  <a:pt x="11798578" y="4546084"/>
                </a:lnTo>
                <a:lnTo>
                  <a:pt x="11792380" y="4546084"/>
                </a:lnTo>
                <a:lnTo>
                  <a:pt x="11819055" y="4573088"/>
                </a:lnTo>
                <a:lnTo>
                  <a:pt x="11671347" y="4714595"/>
                </a:lnTo>
                <a:lnTo>
                  <a:pt x="11758922" y="4798493"/>
                </a:lnTo>
                <a:lnTo>
                  <a:pt x="11881721" y="4685070"/>
                </a:lnTo>
                <a:lnTo>
                  <a:pt x="11847673" y="4653622"/>
                </a:lnTo>
                <a:lnTo>
                  <a:pt x="11760896" y="4733774"/>
                </a:lnTo>
                <a:lnTo>
                  <a:pt x="11734424" y="4705979"/>
                </a:lnTo>
                <a:cubicBezTo>
                  <a:pt x="11771709" y="4670683"/>
                  <a:pt x="11808994" y="4635385"/>
                  <a:pt x="11846279" y="4600089"/>
                </a:cubicBezTo>
                <a:lnTo>
                  <a:pt x="11937829" y="4684649"/>
                </a:lnTo>
                <a:lnTo>
                  <a:pt x="11786688" y="4825092"/>
                </a:lnTo>
                <a:lnTo>
                  <a:pt x="11869667" y="4904588"/>
                </a:lnTo>
                <a:lnTo>
                  <a:pt x="11991224" y="4788136"/>
                </a:lnTo>
                <a:lnTo>
                  <a:pt x="11966601" y="4765392"/>
                </a:lnTo>
                <a:lnTo>
                  <a:pt x="11877050" y="4848106"/>
                </a:lnTo>
                <a:lnTo>
                  <a:pt x="11850577" y="4820312"/>
                </a:lnTo>
                <a:cubicBezTo>
                  <a:pt x="11889424" y="4784749"/>
                  <a:pt x="11928270" y="4749186"/>
                  <a:pt x="11967116" y="4713624"/>
                </a:cubicBezTo>
                <a:lnTo>
                  <a:pt x="12049351" y="4789580"/>
                </a:lnTo>
                <a:lnTo>
                  <a:pt x="11897414" y="4931170"/>
                </a:lnTo>
                <a:lnTo>
                  <a:pt x="12048308" y="5071966"/>
                </a:lnTo>
                <a:lnTo>
                  <a:pt x="11966073" y="5147922"/>
                </a:lnTo>
                <a:lnTo>
                  <a:pt x="11959550" y="5141071"/>
                </a:lnTo>
                <a:cubicBezTo>
                  <a:pt x="11959249" y="5141387"/>
                  <a:pt x="11958950" y="5141701"/>
                  <a:pt x="11958649" y="5142016"/>
                </a:cubicBezTo>
                <a:lnTo>
                  <a:pt x="11849534" y="5041233"/>
                </a:lnTo>
                <a:lnTo>
                  <a:pt x="11876006" y="5013438"/>
                </a:lnTo>
                <a:lnTo>
                  <a:pt x="11965558" y="5096153"/>
                </a:lnTo>
                <a:lnTo>
                  <a:pt x="11990290" y="5073309"/>
                </a:lnTo>
                <a:lnTo>
                  <a:pt x="11869667" y="4957752"/>
                </a:lnTo>
                <a:lnTo>
                  <a:pt x="11786598" y="5037333"/>
                </a:lnTo>
                <a:lnTo>
                  <a:pt x="11936786" y="5176896"/>
                </a:lnTo>
                <a:lnTo>
                  <a:pt x="11845235" y="5261455"/>
                </a:lnTo>
                <a:lnTo>
                  <a:pt x="11733381" y="5155566"/>
                </a:lnTo>
                <a:lnTo>
                  <a:pt x="11759852" y="5127771"/>
                </a:lnTo>
                <a:lnTo>
                  <a:pt x="11846630" y="5207923"/>
                </a:lnTo>
                <a:lnTo>
                  <a:pt x="11880677" y="5176475"/>
                </a:lnTo>
                <a:lnTo>
                  <a:pt x="11758832" y="5063932"/>
                </a:lnTo>
                <a:lnTo>
                  <a:pt x="11671346" y="5147744"/>
                </a:lnTo>
                <a:lnTo>
                  <a:pt x="11822122" y="5292189"/>
                </a:lnTo>
                <a:lnTo>
                  <a:pt x="11819858" y="5294480"/>
                </a:lnTo>
                <a:lnTo>
                  <a:pt x="11787114" y="5294481"/>
                </a:lnTo>
                <a:lnTo>
                  <a:pt x="11803485" y="5311053"/>
                </a:lnTo>
                <a:lnTo>
                  <a:pt x="11799398" y="5315191"/>
                </a:lnTo>
                <a:lnTo>
                  <a:pt x="11807574" y="5315191"/>
                </a:lnTo>
                <a:lnTo>
                  <a:pt x="11813790" y="5321484"/>
                </a:lnTo>
                <a:lnTo>
                  <a:pt x="11666082" y="5462991"/>
                </a:lnTo>
                <a:lnTo>
                  <a:pt x="11753657" y="5546889"/>
                </a:lnTo>
                <a:lnTo>
                  <a:pt x="11876455" y="5433466"/>
                </a:lnTo>
                <a:lnTo>
                  <a:pt x="11842408" y="5402019"/>
                </a:lnTo>
                <a:lnTo>
                  <a:pt x="11755630" y="5482170"/>
                </a:lnTo>
                <a:lnTo>
                  <a:pt x="11729159" y="5454375"/>
                </a:lnTo>
                <a:cubicBezTo>
                  <a:pt x="11766444" y="5419079"/>
                  <a:pt x="11803728" y="5383782"/>
                  <a:pt x="11841013" y="5348485"/>
                </a:cubicBezTo>
                <a:lnTo>
                  <a:pt x="11932564" y="5433045"/>
                </a:lnTo>
                <a:lnTo>
                  <a:pt x="11781422" y="5573489"/>
                </a:lnTo>
                <a:lnTo>
                  <a:pt x="11864403" y="5652984"/>
                </a:lnTo>
                <a:lnTo>
                  <a:pt x="11985959" y="5536532"/>
                </a:lnTo>
                <a:lnTo>
                  <a:pt x="11961336" y="5513788"/>
                </a:lnTo>
                <a:lnTo>
                  <a:pt x="11871784" y="5596503"/>
                </a:lnTo>
                <a:lnTo>
                  <a:pt x="11845313" y="5568708"/>
                </a:lnTo>
                <a:cubicBezTo>
                  <a:pt x="11884159" y="5533145"/>
                  <a:pt x="11923005" y="5497583"/>
                  <a:pt x="11961852" y="5462020"/>
                </a:cubicBezTo>
                <a:lnTo>
                  <a:pt x="12044086" y="5537975"/>
                </a:lnTo>
                <a:lnTo>
                  <a:pt x="11892149" y="5679567"/>
                </a:lnTo>
                <a:lnTo>
                  <a:pt x="12043043" y="5820362"/>
                </a:lnTo>
                <a:lnTo>
                  <a:pt x="11960808" y="5896317"/>
                </a:lnTo>
                <a:lnTo>
                  <a:pt x="11954285" y="5889468"/>
                </a:lnTo>
                <a:cubicBezTo>
                  <a:pt x="11953984" y="5889783"/>
                  <a:pt x="11953685" y="5890098"/>
                  <a:pt x="11953384" y="5890413"/>
                </a:cubicBezTo>
                <a:lnTo>
                  <a:pt x="11844270" y="5789629"/>
                </a:lnTo>
                <a:lnTo>
                  <a:pt x="11870741" y="5761835"/>
                </a:lnTo>
                <a:lnTo>
                  <a:pt x="11960293" y="5844548"/>
                </a:lnTo>
                <a:lnTo>
                  <a:pt x="11985024" y="5821704"/>
                </a:lnTo>
                <a:lnTo>
                  <a:pt x="11864403" y="5706147"/>
                </a:lnTo>
                <a:lnTo>
                  <a:pt x="11781333" y="5785730"/>
                </a:lnTo>
                <a:lnTo>
                  <a:pt x="11931521" y="5925292"/>
                </a:lnTo>
                <a:lnTo>
                  <a:pt x="11839970" y="6009852"/>
                </a:lnTo>
                <a:lnTo>
                  <a:pt x="11728115" y="5903962"/>
                </a:lnTo>
                <a:lnTo>
                  <a:pt x="11754587" y="5876167"/>
                </a:lnTo>
                <a:lnTo>
                  <a:pt x="11841365" y="5956318"/>
                </a:lnTo>
                <a:lnTo>
                  <a:pt x="11875412" y="5924870"/>
                </a:lnTo>
                <a:lnTo>
                  <a:pt x="11753567" y="5812329"/>
                </a:lnTo>
                <a:lnTo>
                  <a:pt x="11666082" y="5896140"/>
                </a:lnTo>
                <a:lnTo>
                  <a:pt x="11816856" y="6040586"/>
                </a:lnTo>
                <a:lnTo>
                  <a:pt x="11794132" y="6063588"/>
                </a:lnTo>
                <a:lnTo>
                  <a:pt x="11847980" y="6063588"/>
                </a:lnTo>
                <a:lnTo>
                  <a:pt x="12175087" y="5761458"/>
                </a:lnTo>
                <a:lnTo>
                  <a:pt x="12175087" y="5695829"/>
                </a:lnTo>
                <a:lnTo>
                  <a:pt x="12076916" y="5792506"/>
                </a:lnTo>
                <a:lnTo>
                  <a:pt x="11963879" y="5681190"/>
                </a:lnTo>
                <a:lnTo>
                  <a:pt x="12076916" y="5569872"/>
                </a:lnTo>
                <a:lnTo>
                  <a:pt x="12175087" y="5666550"/>
                </a:lnTo>
                <a:lnTo>
                  <a:pt x="12175087" y="5610683"/>
                </a:lnTo>
                <a:lnTo>
                  <a:pt x="11854207" y="5314303"/>
                </a:lnTo>
                <a:lnTo>
                  <a:pt x="12180353" y="5013061"/>
                </a:lnTo>
                <a:lnTo>
                  <a:pt x="12180353" y="4947432"/>
                </a:lnTo>
                <a:lnTo>
                  <a:pt x="12082181" y="5044110"/>
                </a:lnTo>
                <a:lnTo>
                  <a:pt x="11969143" y="4932793"/>
                </a:lnTo>
                <a:lnTo>
                  <a:pt x="12082181" y="4821477"/>
                </a:lnTo>
                <a:lnTo>
                  <a:pt x="12180353" y="4918154"/>
                </a:lnTo>
                <a:lnTo>
                  <a:pt x="12180353" y="4862286"/>
                </a:lnTo>
                <a:lnTo>
                  <a:pt x="11838476" y="4546515"/>
                </a:lnTo>
                <a:lnTo>
                  <a:pt x="11852013" y="4546519"/>
                </a:lnTo>
                <a:lnTo>
                  <a:pt x="12179228" y="4244500"/>
                </a:lnTo>
                <a:lnTo>
                  <a:pt x="12179251" y="4178873"/>
                </a:lnTo>
                <a:lnTo>
                  <a:pt x="12081045" y="4275516"/>
                </a:lnTo>
                <a:lnTo>
                  <a:pt x="11968047" y="4164161"/>
                </a:lnTo>
                <a:lnTo>
                  <a:pt x="12081124" y="4052883"/>
                </a:lnTo>
                <a:lnTo>
                  <a:pt x="12179262" y="4149594"/>
                </a:lnTo>
                <a:lnTo>
                  <a:pt x="12179281" y="4093726"/>
                </a:lnTo>
                <a:lnTo>
                  <a:pt x="11858504" y="3797237"/>
                </a:lnTo>
                <a:lnTo>
                  <a:pt x="12184757" y="3496107"/>
                </a:lnTo>
                <a:lnTo>
                  <a:pt x="12184780" y="3430478"/>
                </a:lnTo>
                <a:lnTo>
                  <a:pt x="12086574" y="3527123"/>
                </a:lnTo>
                <a:lnTo>
                  <a:pt x="11973576" y="3415767"/>
                </a:lnTo>
                <a:lnTo>
                  <a:pt x="12086653" y="3304489"/>
                </a:lnTo>
                <a:lnTo>
                  <a:pt x="12184791" y="3401200"/>
                </a:lnTo>
                <a:lnTo>
                  <a:pt x="12184811" y="3345332"/>
                </a:lnTo>
                <a:lnTo>
                  <a:pt x="11853402" y="3039017"/>
                </a:lnTo>
                <a:lnTo>
                  <a:pt x="11856326" y="3039018"/>
                </a:lnTo>
                <a:lnTo>
                  <a:pt x="12183434" y="2736886"/>
                </a:lnTo>
                <a:lnTo>
                  <a:pt x="12183434" y="2671258"/>
                </a:lnTo>
                <a:lnTo>
                  <a:pt x="12085262" y="2767937"/>
                </a:lnTo>
                <a:lnTo>
                  <a:pt x="11972224" y="2656619"/>
                </a:lnTo>
                <a:lnTo>
                  <a:pt x="12085262" y="2545303"/>
                </a:lnTo>
                <a:lnTo>
                  <a:pt x="12183434" y="2641979"/>
                </a:lnTo>
                <a:lnTo>
                  <a:pt x="12183434" y="2586112"/>
                </a:lnTo>
                <a:lnTo>
                  <a:pt x="11862552" y="2289733"/>
                </a:lnTo>
                <a:lnTo>
                  <a:pt x="12188699" y="1988490"/>
                </a:lnTo>
                <a:lnTo>
                  <a:pt x="12188699" y="1922862"/>
                </a:lnTo>
                <a:lnTo>
                  <a:pt x="12090527" y="2019540"/>
                </a:lnTo>
                <a:lnTo>
                  <a:pt x="11977489" y="1908223"/>
                </a:lnTo>
                <a:lnTo>
                  <a:pt x="12090527" y="1796906"/>
                </a:lnTo>
                <a:lnTo>
                  <a:pt x="12188699" y="1893584"/>
                </a:lnTo>
                <a:lnTo>
                  <a:pt x="12188699" y="1837717"/>
                </a:lnTo>
                <a:lnTo>
                  <a:pt x="11846823" y="1521945"/>
                </a:lnTo>
                <a:lnTo>
                  <a:pt x="11860360" y="1521950"/>
                </a:lnTo>
                <a:lnTo>
                  <a:pt x="12187574" y="1219932"/>
                </a:lnTo>
                <a:lnTo>
                  <a:pt x="12187597" y="1154303"/>
                </a:lnTo>
                <a:lnTo>
                  <a:pt x="12089391" y="1250948"/>
                </a:lnTo>
                <a:lnTo>
                  <a:pt x="11976393" y="1139592"/>
                </a:lnTo>
                <a:lnTo>
                  <a:pt x="12089470" y="1028313"/>
                </a:lnTo>
                <a:lnTo>
                  <a:pt x="12187608" y="1125025"/>
                </a:lnTo>
                <a:lnTo>
                  <a:pt x="12187627" y="1069156"/>
                </a:lnTo>
                <a:lnTo>
                  <a:pt x="11866851" y="772667"/>
                </a:lnTo>
                <a:lnTo>
                  <a:pt x="12193103" y="471537"/>
                </a:lnTo>
                <a:lnTo>
                  <a:pt x="12193127" y="405908"/>
                </a:lnTo>
                <a:lnTo>
                  <a:pt x="12094921" y="502553"/>
                </a:lnTo>
                <a:lnTo>
                  <a:pt x="11981922" y="391197"/>
                </a:lnTo>
                <a:lnTo>
                  <a:pt x="12094999" y="279918"/>
                </a:lnTo>
                <a:lnTo>
                  <a:pt x="12193137" y="376630"/>
                </a:lnTo>
                <a:lnTo>
                  <a:pt x="12193156" y="320762"/>
                </a:lnTo>
                <a:lnTo>
                  <a:pt x="11850925" y="4443"/>
                </a:lnTo>
                <a:close/>
                <a:moveTo>
                  <a:pt x="11617899" y="4364"/>
                </a:moveTo>
                <a:lnTo>
                  <a:pt x="11655814" y="41727"/>
                </a:lnTo>
                <a:lnTo>
                  <a:pt x="11693756" y="4389"/>
                </a:lnTo>
                <a:close/>
                <a:moveTo>
                  <a:pt x="1742909" y="18038"/>
                </a:moveTo>
                <a:lnTo>
                  <a:pt x="1777154" y="51785"/>
                </a:lnTo>
                <a:lnTo>
                  <a:pt x="1811423" y="18061"/>
                </a:lnTo>
                <a:close/>
                <a:moveTo>
                  <a:pt x="1627977" y="17999"/>
                </a:moveTo>
                <a:lnTo>
                  <a:pt x="1774966" y="158913"/>
                </a:lnTo>
                <a:lnTo>
                  <a:pt x="1922056" y="18100"/>
                </a:lnTo>
                <a:lnTo>
                  <a:pt x="1854031" y="18076"/>
                </a:lnTo>
                <a:lnTo>
                  <a:pt x="1777140" y="93745"/>
                </a:lnTo>
                <a:lnTo>
                  <a:pt x="1700301" y="18023"/>
                </a:lnTo>
                <a:close/>
                <a:moveTo>
                  <a:pt x="11466319" y="4311"/>
                </a:moveTo>
                <a:lnTo>
                  <a:pt x="11096886" y="345296"/>
                </a:lnTo>
                <a:lnTo>
                  <a:pt x="11096885" y="347743"/>
                </a:lnTo>
                <a:lnTo>
                  <a:pt x="10737968" y="16002"/>
                </a:lnTo>
                <a:lnTo>
                  <a:pt x="10688216" y="15985"/>
                </a:lnTo>
                <a:lnTo>
                  <a:pt x="10713400" y="41495"/>
                </a:lnTo>
                <a:lnTo>
                  <a:pt x="10565184" y="183389"/>
                </a:lnTo>
                <a:lnTo>
                  <a:pt x="10652290" y="266894"/>
                </a:lnTo>
                <a:lnTo>
                  <a:pt x="10773695" y="154838"/>
                </a:lnTo>
                <a:lnTo>
                  <a:pt x="10739658" y="123379"/>
                </a:lnTo>
                <a:cubicBezTo>
                  <a:pt x="10710723" y="150085"/>
                  <a:pt x="10681788" y="176792"/>
                  <a:pt x="10652853" y="203499"/>
                </a:cubicBezTo>
                <a:lnTo>
                  <a:pt x="10626390" y="175696"/>
                </a:lnTo>
                <a:cubicBezTo>
                  <a:pt x="10663688" y="140412"/>
                  <a:pt x="10700985" y="105129"/>
                  <a:pt x="10738283" y="69845"/>
                </a:cubicBezTo>
                <a:lnTo>
                  <a:pt x="10829803" y="154437"/>
                </a:lnTo>
                <a:cubicBezTo>
                  <a:pt x="10779884" y="200792"/>
                  <a:pt x="10729964" y="247148"/>
                  <a:pt x="10680045" y="293504"/>
                </a:cubicBezTo>
                <a:lnTo>
                  <a:pt x="10763438" y="373450"/>
                </a:lnTo>
                <a:lnTo>
                  <a:pt x="10883635" y="258379"/>
                </a:lnTo>
                <a:lnTo>
                  <a:pt x="10858547" y="235189"/>
                </a:lnTo>
                <a:lnTo>
                  <a:pt x="10768967" y="317873"/>
                </a:lnTo>
                <a:lnTo>
                  <a:pt x="10742504" y="290068"/>
                </a:lnTo>
                <a:cubicBezTo>
                  <a:pt x="10781363" y="254519"/>
                  <a:pt x="10820221" y="218970"/>
                  <a:pt x="10859081" y="183421"/>
                </a:cubicBezTo>
                <a:lnTo>
                  <a:pt x="10941288" y="259405"/>
                </a:lnTo>
                <a:cubicBezTo>
                  <a:pt x="10891250" y="306283"/>
                  <a:pt x="10841213" y="353162"/>
                  <a:pt x="10791175" y="400041"/>
                </a:cubicBezTo>
                <a:lnTo>
                  <a:pt x="10940145" y="541576"/>
                </a:lnTo>
                <a:lnTo>
                  <a:pt x="10857884" y="617503"/>
                </a:lnTo>
                <a:lnTo>
                  <a:pt x="10741383" y="510775"/>
                </a:lnTo>
                <a:lnTo>
                  <a:pt x="10767864" y="482989"/>
                </a:lnTo>
                <a:lnTo>
                  <a:pt x="10857387" y="565734"/>
                </a:lnTo>
                <a:lnTo>
                  <a:pt x="10883446" y="541681"/>
                </a:lnTo>
                <a:lnTo>
                  <a:pt x="10763419" y="426614"/>
                </a:lnTo>
                <a:lnTo>
                  <a:pt x="10679036" y="507398"/>
                </a:lnTo>
                <a:lnTo>
                  <a:pt x="10828587" y="646467"/>
                </a:lnTo>
                <a:lnTo>
                  <a:pt x="10737006" y="730996"/>
                </a:lnTo>
                <a:lnTo>
                  <a:pt x="10625188" y="625068"/>
                </a:lnTo>
                <a:lnTo>
                  <a:pt x="10651670" y="597282"/>
                </a:lnTo>
                <a:lnTo>
                  <a:pt x="10738419" y="677464"/>
                </a:lnTo>
                <a:lnTo>
                  <a:pt x="10772478" y="646026"/>
                </a:lnTo>
                <a:lnTo>
                  <a:pt x="10651261" y="533988"/>
                </a:lnTo>
                <a:lnTo>
                  <a:pt x="10565031" y="616540"/>
                </a:lnTo>
                <a:lnTo>
                  <a:pt x="10710082" y="755595"/>
                </a:lnTo>
                <a:lnTo>
                  <a:pt x="10701394" y="764385"/>
                </a:lnTo>
                <a:lnTo>
                  <a:pt x="10682688" y="764379"/>
                </a:lnTo>
                <a:lnTo>
                  <a:pt x="10692037" y="773850"/>
                </a:lnTo>
                <a:lnTo>
                  <a:pt x="10683089" y="782901"/>
                </a:lnTo>
                <a:lnTo>
                  <a:pt x="10671381" y="771676"/>
                </a:lnTo>
                <a:lnTo>
                  <a:pt x="10679005" y="764378"/>
                </a:lnTo>
                <a:lnTo>
                  <a:pt x="10663763" y="764372"/>
                </a:lnTo>
                <a:lnTo>
                  <a:pt x="10537274" y="643112"/>
                </a:lnTo>
                <a:lnTo>
                  <a:pt x="10410701" y="764286"/>
                </a:lnTo>
                <a:lnTo>
                  <a:pt x="10384928" y="764277"/>
                </a:lnTo>
                <a:lnTo>
                  <a:pt x="10397810" y="776627"/>
                </a:lnTo>
                <a:lnTo>
                  <a:pt x="10389076" y="784989"/>
                </a:lnTo>
                <a:lnTo>
                  <a:pt x="10406540" y="784994"/>
                </a:lnTo>
                <a:lnTo>
                  <a:pt x="10531917" y="905192"/>
                </a:lnTo>
                <a:lnTo>
                  <a:pt x="10657380" y="785081"/>
                </a:lnTo>
                <a:lnTo>
                  <a:pt x="10703139" y="785097"/>
                </a:lnTo>
                <a:lnTo>
                  <a:pt x="10707870" y="789890"/>
                </a:lnTo>
                <a:lnTo>
                  <a:pt x="10559655" y="931784"/>
                </a:lnTo>
                <a:lnTo>
                  <a:pt x="10646760" y="1015289"/>
                </a:lnTo>
                <a:lnTo>
                  <a:pt x="10768165" y="903232"/>
                </a:lnTo>
                <a:lnTo>
                  <a:pt x="10734129" y="871772"/>
                </a:lnTo>
                <a:cubicBezTo>
                  <a:pt x="10705193" y="898479"/>
                  <a:pt x="10676259" y="925186"/>
                  <a:pt x="10647323" y="951894"/>
                </a:cubicBezTo>
                <a:lnTo>
                  <a:pt x="10620861" y="924090"/>
                </a:lnTo>
                <a:cubicBezTo>
                  <a:pt x="10658158" y="888807"/>
                  <a:pt x="10695455" y="853523"/>
                  <a:pt x="10732753" y="818239"/>
                </a:cubicBezTo>
                <a:lnTo>
                  <a:pt x="10824274" y="902831"/>
                </a:lnTo>
                <a:cubicBezTo>
                  <a:pt x="10774354" y="949187"/>
                  <a:pt x="10724435" y="995543"/>
                  <a:pt x="10674516" y="1041899"/>
                </a:cubicBezTo>
                <a:lnTo>
                  <a:pt x="10757908" y="1121845"/>
                </a:lnTo>
                <a:lnTo>
                  <a:pt x="10878106" y="1006774"/>
                </a:lnTo>
                <a:lnTo>
                  <a:pt x="10853017" y="983584"/>
                </a:lnTo>
                <a:lnTo>
                  <a:pt x="10763437" y="1066267"/>
                </a:lnTo>
                <a:lnTo>
                  <a:pt x="10736975" y="1038463"/>
                </a:lnTo>
                <a:cubicBezTo>
                  <a:pt x="10775834" y="1002913"/>
                  <a:pt x="10814692" y="967364"/>
                  <a:pt x="10853551" y="931815"/>
                </a:cubicBezTo>
                <a:lnTo>
                  <a:pt x="10935759" y="1007799"/>
                </a:lnTo>
                <a:cubicBezTo>
                  <a:pt x="10885721" y="1054678"/>
                  <a:pt x="10835684" y="1101557"/>
                  <a:pt x="10785646" y="1148437"/>
                </a:cubicBezTo>
                <a:lnTo>
                  <a:pt x="10934616" y="1289970"/>
                </a:lnTo>
                <a:lnTo>
                  <a:pt x="10852355" y="1365898"/>
                </a:lnTo>
                <a:lnTo>
                  <a:pt x="10735854" y="1259170"/>
                </a:lnTo>
                <a:lnTo>
                  <a:pt x="10762335" y="1231384"/>
                </a:lnTo>
                <a:lnTo>
                  <a:pt x="10851857" y="1314128"/>
                </a:lnTo>
                <a:lnTo>
                  <a:pt x="10877917" y="1290076"/>
                </a:lnTo>
                <a:lnTo>
                  <a:pt x="10757889" y="1175009"/>
                </a:lnTo>
                <a:lnTo>
                  <a:pt x="10673506" y="1255792"/>
                </a:lnTo>
                <a:lnTo>
                  <a:pt x="10823058" y="1394862"/>
                </a:lnTo>
                <a:lnTo>
                  <a:pt x="10731476" y="1479391"/>
                </a:lnTo>
                <a:lnTo>
                  <a:pt x="10619659" y="1373463"/>
                </a:lnTo>
                <a:lnTo>
                  <a:pt x="10646141" y="1345677"/>
                </a:lnTo>
                <a:lnTo>
                  <a:pt x="10732890" y="1425859"/>
                </a:lnTo>
                <a:lnTo>
                  <a:pt x="10766949" y="1394421"/>
                </a:lnTo>
                <a:lnTo>
                  <a:pt x="10645731" y="1282383"/>
                </a:lnTo>
                <a:lnTo>
                  <a:pt x="10559502" y="1364934"/>
                </a:lnTo>
                <a:lnTo>
                  <a:pt x="10704552" y="1503990"/>
                </a:lnTo>
                <a:lnTo>
                  <a:pt x="10677560" y="1531295"/>
                </a:lnTo>
                <a:lnTo>
                  <a:pt x="10531745" y="1391506"/>
                </a:lnTo>
                <a:lnTo>
                  <a:pt x="10383546" y="1533385"/>
                </a:lnTo>
                <a:lnTo>
                  <a:pt x="10451848" y="1533408"/>
                </a:lnTo>
                <a:lnTo>
                  <a:pt x="10532411" y="1454125"/>
                </a:lnTo>
                <a:lnTo>
                  <a:pt x="10612908" y="1533453"/>
                </a:lnTo>
                <a:lnTo>
                  <a:pt x="10611945" y="1533453"/>
                </a:lnTo>
                <a:lnTo>
                  <a:pt x="10535082" y="1609147"/>
                </a:lnTo>
                <a:lnTo>
                  <a:pt x="10458216" y="1533453"/>
                </a:lnTo>
                <a:lnTo>
                  <a:pt x="10385892" y="1533453"/>
                </a:lnTo>
                <a:lnTo>
                  <a:pt x="10532931" y="1674318"/>
                </a:lnTo>
                <a:lnTo>
                  <a:pt x="10679936" y="1533486"/>
                </a:lnTo>
                <a:lnTo>
                  <a:pt x="10683685" y="1533486"/>
                </a:lnTo>
                <a:lnTo>
                  <a:pt x="10708844" y="1558956"/>
                </a:lnTo>
                <a:lnTo>
                  <a:pt x="10560678" y="1700900"/>
                </a:lnTo>
                <a:lnTo>
                  <a:pt x="10647812" y="1784376"/>
                </a:lnTo>
                <a:lnTo>
                  <a:pt x="10769179" y="1672278"/>
                </a:lnTo>
                <a:lnTo>
                  <a:pt x="10735131" y="1640829"/>
                </a:lnTo>
                <a:cubicBezTo>
                  <a:pt x="10706205" y="1667546"/>
                  <a:pt x="10677279" y="1694263"/>
                  <a:pt x="10648353" y="1720981"/>
                </a:cubicBezTo>
                <a:lnTo>
                  <a:pt x="10621881" y="1693186"/>
                </a:lnTo>
                <a:cubicBezTo>
                  <a:pt x="10659166" y="1657890"/>
                  <a:pt x="10696451" y="1622592"/>
                  <a:pt x="10733736" y="1587295"/>
                </a:cubicBezTo>
                <a:lnTo>
                  <a:pt x="10825288" y="1671856"/>
                </a:lnTo>
                <a:cubicBezTo>
                  <a:pt x="10775384" y="1718229"/>
                  <a:pt x="10725481" y="1764603"/>
                  <a:pt x="10675578" y="1810976"/>
                </a:cubicBezTo>
                <a:lnTo>
                  <a:pt x="10758998" y="1890893"/>
                </a:lnTo>
                <a:lnTo>
                  <a:pt x="10879157" y="1775781"/>
                </a:lnTo>
                <a:lnTo>
                  <a:pt x="10854059" y="1752600"/>
                </a:lnTo>
                <a:lnTo>
                  <a:pt x="10764507" y="1835314"/>
                </a:lnTo>
                <a:lnTo>
                  <a:pt x="10738036" y="1807519"/>
                </a:lnTo>
                <a:cubicBezTo>
                  <a:pt x="10776882" y="1771956"/>
                  <a:pt x="10815728" y="1736394"/>
                  <a:pt x="10854574" y="1700831"/>
                </a:cubicBezTo>
                <a:lnTo>
                  <a:pt x="10936809" y="1776786"/>
                </a:lnTo>
                <a:cubicBezTo>
                  <a:pt x="10886788" y="1823682"/>
                  <a:pt x="10836767" y="1870579"/>
                  <a:pt x="10786746" y="1917475"/>
                </a:cubicBezTo>
                <a:lnTo>
                  <a:pt x="10935766" y="2058958"/>
                </a:lnTo>
                <a:lnTo>
                  <a:pt x="10853531" y="2134913"/>
                </a:lnTo>
                <a:lnTo>
                  <a:pt x="10736992" y="2028225"/>
                </a:lnTo>
                <a:lnTo>
                  <a:pt x="10763464" y="2000431"/>
                </a:lnTo>
                <a:lnTo>
                  <a:pt x="10853016" y="2083145"/>
                </a:lnTo>
                <a:lnTo>
                  <a:pt x="10879066" y="2059083"/>
                </a:lnTo>
                <a:lnTo>
                  <a:pt x="10758999" y="1944057"/>
                </a:lnTo>
                <a:lnTo>
                  <a:pt x="10674644" y="2024869"/>
                </a:lnTo>
                <a:lnTo>
                  <a:pt x="10824243" y="2163888"/>
                </a:lnTo>
                <a:lnTo>
                  <a:pt x="10732693" y="2248448"/>
                </a:lnTo>
                <a:lnTo>
                  <a:pt x="10620838" y="2142558"/>
                </a:lnTo>
                <a:lnTo>
                  <a:pt x="10647309" y="2114763"/>
                </a:lnTo>
                <a:lnTo>
                  <a:pt x="10734087" y="2194915"/>
                </a:lnTo>
                <a:lnTo>
                  <a:pt x="10768136" y="2163466"/>
                </a:lnTo>
                <a:lnTo>
                  <a:pt x="10646879" y="2051470"/>
                </a:lnTo>
                <a:lnTo>
                  <a:pt x="10560677" y="2134050"/>
                </a:lnTo>
                <a:lnTo>
                  <a:pt x="10705778" y="2273057"/>
                </a:lnTo>
                <a:lnTo>
                  <a:pt x="10697092" y="2281849"/>
                </a:lnTo>
                <a:lnTo>
                  <a:pt x="10678386" y="2281850"/>
                </a:lnTo>
                <a:lnTo>
                  <a:pt x="10687739" y="2291317"/>
                </a:lnTo>
                <a:lnTo>
                  <a:pt x="10678795" y="2300371"/>
                </a:lnTo>
                <a:lnTo>
                  <a:pt x="10667083" y="2289150"/>
                </a:lnTo>
                <a:lnTo>
                  <a:pt x="10674705" y="2281849"/>
                </a:lnTo>
                <a:lnTo>
                  <a:pt x="10659461" y="2281849"/>
                </a:lnTo>
                <a:lnTo>
                  <a:pt x="10532931" y="2160631"/>
                </a:lnTo>
                <a:lnTo>
                  <a:pt x="10406401" y="2281850"/>
                </a:lnTo>
                <a:lnTo>
                  <a:pt x="10380627" y="2281849"/>
                </a:lnTo>
                <a:lnTo>
                  <a:pt x="10393514" y="2294195"/>
                </a:lnTo>
                <a:lnTo>
                  <a:pt x="10384782" y="2302560"/>
                </a:lnTo>
                <a:lnTo>
                  <a:pt x="10402246" y="2302561"/>
                </a:lnTo>
                <a:lnTo>
                  <a:pt x="10527666" y="2422713"/>
                </a:lnTo>
                <a:lnTo>
                  <a:pt x="10653086" y="2302560"/>
                </a:lnTo>
                <a:lnTo>
                  <a:pt x="10698847" y="2302560"/>
                </a:lnTo>
                <a:lnTo>
                  <a:pt x="10703579" y="2307352"/>
                </a:lnTo>
                <a:lnTo>
                  <a:pt x="10555413" y="2449296"/>
                </a:lnTo>
                <a:lnTo>
                  <a:pt x="10642548" y="2532772"/>
                </a:lnTo>
                <a:lnTo>
                  <a:pt x="10763914" y="2420673"/>
                </a:lnTo>
                <a:lnTo>
                  <a:pt x="10729866" y="2389226"/>
                </a:lnTo>
                <a:cubicBezTo>
                  <a:pt x="10700940" y="2415943"/>
                  <a:pt x="10672014" y="2442659"/>
                  <a:pt x="10643088" y="2469376"/>
                </a:cubicBezTo>
                <a:lnTo>
                  <a:pt x="10616617" y="2441581"/>
                </a:lnTo>
                <a:cubicBezTo>
                  <a:pt x="10653902" y="2406285"/>
                  <a:pt x="10691186" y="2370989"/>
                  <a:pt x="10728472" y="2335692"/>
                </a:cubicBezTo>
                <a:lnTo>
                  <a:pt x="10820022" y="2420252"/>
                </a:lnTo>
                <a:cubicBezTo>
                  <a:pt x="10770119" y="2466626"/>
                  <a:pt x="10720217" y="2512998"/>
                  <a:pt x="10670313" y="2559371"/>
                </a:cubicBezTo>
                <a:lnTo>
                  <a:pt x="10753733" y="2639289"/>
                </a:lnTo>
                <a:lnTo>
                  <a:pt x="10873891" y="2524177"/>
                </a:lnTo>
                <a:lnTo>
                  <a:pt x="10848794" y="2500995"/>
                </a:lnTo>
                <a:lnTo>
                  <a:pt x="10759242" y="2583710"/>
                </a:lnTo>
                <a:lnTo>
                  <a:pt x="10732770" y="2555915"/>
                </a:lnTo>
                <a:cubicBezTo>
                  <a:pt x="10771617" y="2520353"/>
                  <a:pt x="10810463" y="2484790"/>
                  <a:pt x="10849310" y="2449227"/>
                </a:cubicBezTo>
                <a:lnTo>
                  <a:pt x="10931544" y="2525182"/>
                </a:lnTo>
                <a:cubicBezTo>
                  <a:pt x="10881522" y="2572078"/>
                  <a:pt x="10831502" y="2618974"/>
                  <a:pt x="10781481" y="2665871"/>
                </a:cubicBezTo>
                <a:lnTo>
                  <a:pt x="10930501" y="2807354"/>
                </a:lnTo>
                <a:lnTo>
                  <a:pt x="10848266" y="2883310"/>
                </a:lnTo>
                <a:lnTo>
                  <a:pt x="10731726" y="2776622"/>
                </a:lnTo>
                <a:lnTo>
                  <a:pt x="10758198" y="2748827"/>
                </a:lnTo>
                <a:lnTo>
                  <a:pt x="10847751" y="2831540"/>
                </a:lnTo>
                <a:lnTo>
                  <a:pt x="10873802" y="2807479"/>
                </a:lnTo>
                <a:lnTo>
                  <a:pt x="10753733" y="2692452"/>
                </a:lnTo>
                <a:lnTo>
                  <a:pt x="10669380" y="2773264"/>
                </a:lnTo>
                <a:lnTo>
                  <a:pt x="10818980" y="2912284"/>
                </a:lnTo>
                <a:lnTo>
                  <a:pt x="10727428" y="2996844"/>
                </a:lnTo>
                <a:lnTo>
                  <a:pt x="10615574" y="2890954"/>
                </a:lnTo>
                <a:lnTo>
                  <a:pt x="10642045" y="2863160"/>
                </a:lnTo>
                <a:lnTo>
                  <a:pt x="10728822" y="2943311"/>
                </a:lnTo>
                <a:lnTo>
                  <a:pt x="10762871" y="2911862"/>
                </a:lnTo>
                <a:lnTo>
                  <a:pt x="10641614" y="2799865"/>
                </a:lnTo>
                <a:lnTo>
                  <a:pt x="10555412" y="2882446"/>
                </a:lnTo>
                <a:lnTo>
                  <a:pt x="10700514" y="3021453"/>
                </a:lnTo>
                <a:lnTo>
                  <a:pt x="10681641" y="3040557"/>
                </a:lnTo>
                <a:lnTo>
                  <a:pt x="10679871" y="3040556"/>
                </a:lnTo>
                <a:lnTo>
                  <a:pt x="10680756" y="3041452"/>
                </a:lnTo>
                <a:lnTo>
                  <a:pt x="10673531" y="3048768"/>
                </a:lnTo>
                <a:lnTo>
                  <a:pt x="10670572" y="3045933"/>
                </a:lnTo>
                <a:lnTo>
                  <a:pt x="10676189" y="3040554"/>
                </a:lnTo>
                <a:lnTo>
                  <a:pt x="10664954" y="3040550"/>
                </a:lnTo>
                <a:lnTo>
                  <a:pt x="10527666" y="2909026"/>
                </a:lnTo>
                <a:lnTo>
                  <a:pt x="10390476" y="3040457"/>
                </a:lnTo>
                <a:lnTo>
                  <a:pt x="10382112" y="3040455"/>
                </a:lnTo>
                <a:lnTo>
                  <a:pt x="10386293" y="3044463"/>
                </a:lnTo>
                <a:lnTo>
                  <a:pt x="10379517" y="3050956"/>
                </a:lnTo>
                <a:lnTo>
                  <a:pt x="10393066" y="3050956"/>
                </a:lnTo>
                <a:lnTo>
                  <a:pt x="10529101" y="3181369"/>
                </a:lnTo>
                <a:lnTo>
                  <a:pt x="10665325" y="3050956"/>
                </a:lnTo>
                <a:lnTo>
                  <a:pt x="10690138" y="3050956"/>
                </a:lnTo>
                <a:lnTo>
                  <a:pt x="10705055" y="3066067"/>
                </a:lnTo>
                <a:lnTo>
                  <a:pt x="10556839" y="3207961"/>
                </a:lnTo>
                <a:lnTo>
                  <a:pt x="10643944" y="3291465"/>
                </a:lnTo>
                <a:lnTo>
                  <a:pt x="10765349" y="3179410"/>
                </a:lnTo>
                <a:lnTo>
                  <a:pt x="10731312" y="3147950"/>
                </a:lnTo>
                <a:cubicBezTo>
                  <a:pt x="10702377" y="3174657"/>
                  <a:pt x="10673442" y="3201364"/>
                  <a:pt x="10644506" y="3228072"/>
                </a:cubicBezTo>
                <a:lnTo>
                  <a:pt x="10618044" y="3200267"/>
                </a:lnTo>
                <a:cubicBezTo>
                  <a:pt x="10655341" y="3164984"/>
                  <a:pt x="10692639" y="3129701"/>
                  <a:pt x="10729937" y="3094417"/>
                </a:cubicBezTo>
                <a:lnTo>
                  <a:pt x="10821457" y="3179009"/>
                </a:lnTo>
                <a:cubicBezTo>
                  <a:pt x="10771538" y="3225365"/>
                  <a:pt x="10721619" y="3271721"/>
                  <a:pt x="10671700" y="3318076"/>
                </a:cubicBezTo>
                <a:lnTo>
                  <a:pt x="10755092" y="3398020"/>
                </a:lnTo>
                <a:lnTo>
                  <a:pt x="10875290" y="3282950"/>
                </a:lnTo>
                <a:lnTo>
                  <a:pt x="10850201" y="3259761"/>
                </a:lnTo>
                <a:lnTo>
                  <a:pt x="10760620" y="3342443"/>
                </a:lnTo>
                <a:lnTo>
                  <a:pt x="10734158" y="3314641"/>
                </a:lnTo>
                <a:cubicBezTo>
                  <a:pt x="10773017" y="3279091"/>
                  <a:pt x="10811876" y="3243542"/>
                  <a:pt x="10850735" y="3207992"/>
                </a:cubicBezTo>
                <a:lnTo>
                  <a:pt x="10932942" y="3283976"/>
                </a:lnTo>
                <a:cubicBezTo>
                  <a:pt x="10882905" y="3330854"/>
                  <a:pt x="10832868" y="3377732"/>
                  <a:pt x="10782830" y="3424611"/>
                </a:cubicBezTo>
                <a:lnTo>
                  <a:pt x="10931800" y="3566145"/>
                </a:lnTo>
                <a:lnTo>
                  <a:pt x="10849538" y="3642073"/>
                </a:lnTo>
                <a:lnTo>
                  <a:pt x="10733037" y="3535345"/>
                </a:lnTo>
                <a:lnTo>
                  <a:pt x="10759518" y="3507559"/>
                </a:lnTo>
                <a:lnTo>
                  <a:pt x="10849041" y="3590303"/>
                </a:lnTo>
                <a:lnTo>
                  <a:pt x="10875101" y="3566250"/>
                </a:lnTo>
                <a:lnTo>
                  <a:pt x="10755073" y="3451183"/>
                </a:lnTo>
                <a:lnTo>
                  <a:pt x="10670690" y="3531967"/>
                </a:lnTo>
                <a:lnTo>
                  <a:pt x="10820240" y="3671037"/>
                </a:lnTo>
                <a:lnTo>
                  <a:pt x="10728660" y="3755565"/>
                </a:lnTo>
                <a:lnTo>
                  <a:pt x="10616843" y="3649638"/>
                </a:lnTo>
                <a:lnTo>
                  <a:pt x="10643325" y="3621852"/>
                </a:lnTo>
                <a:lnTo>
                  <a:pt x="10730074" y="3702033"/>
                </a:lnTo>
                <a:lnTo>
                  <a:pt x="10764133" y="3670596"/>
                </a:lnTo>
                <a:lnTo>
                  <a:pt x="10642916" y="3558557"/>
                </a:lnTo>
                <a:lnTo>
                  <a:pt x="10556686" y="3641108"/>
                </a:lnTo>
                <a:lnTo>
                  <a:pt x="10701736" y="3780165"/>
                </a:lnTo>
                <a:lnTo>
                  <a:pt x="10693047" y="3788955"/>
                </a:lnTo>
                <a:lnTo>
                  <a:pt x="10674342" y="3788948"/>
                </a:lnTo>
                <a:lnTo>
                  <a:pt x="10683691" y="3798420"/>
                </a:lnTo>
                <a:lnTo>
                  <a:pt x="10674744" y="3807470"/>
                </a:lnTo>
                <a:lnTo>
                  <a:pt x="10663036" y="3796246"/>
                </a:lnTo>
                <a:lnTo>
                  <a:pt x="10670660" y="3788947"/>
                </a:lnTo>
                <a:lnTo>
                  <a:pt x="10655417" y="3788942"/>
                </a:lnTo>
                <a:lnTo>
                  <a:pt x="10528929" y="3667681"/>
                </a:lnTo>
                <a:lnTo>
                  <a:pt x="10402356" y="3788856"/>
                </a:lnTo>
                <a:lnTo>
                  <a:pt x="10376582" y="3788846"/>
                </a:lnTo>
                <a:lnTo>
                  <a:pt x="10389464" y="3801197"/>
                </a:lnTo>
                <a:lnTo>
                  <a:pt x="10380730" y="3809559"/>
                </a:lnTo>
                <a:lnTo>
                  <a:pt x="10398194" y="3809565"/>
                </a:lnTo>
                <a:lnTo>
                  <a:pt x="10523572" y="3929762"/>
                </a:lnTo>
                <a:lnTo>
                  <a:pt x="10649034" y="3809650"/>
                </a:lnTo>
                <a:lnTo>
                  <a:pt x="10694793" y="3809666"/>
                </a:lnTo>
                <a:lnTo>
                  <a:pt x="10699524" y="3814459"/>
                </a:lnTo>
                <a:lnTo>
                  <a:pt x="10551310" y="3956353"/>
                </a:lnTo>
                <a:lnTo>
                  <a:pt x="10638414" y="4039859"/>
                </a:lnTo>
                <a:lnTo>
                  <a:pt x="10759820" y="3927802"/>
                </a:lnTo>
                <a:lnTo>
                  <a:pt x="10725783" y="3896342"/>
                </a:lnTo>
                <a:cubicBezTo>
                  <a:pt x="10696848" y="3923050"/>
                  <a:pt x="10667912" y="3949756"/>
                  <a:pt x="10638978" y="3976464"/>
                </a:cubicBezTo>
                <a:lnTo>
                  <a:pt x="10612516" y="3948660"/>
                </a:lnTo>
                <a:cubicBezTo>
                  <a:pt x="10649812" y="3913376"/>
                  <a:pt x="10687109" y="3878093"/>
                  <a:pt x="10724407" y="3842809"/>
                </a:cubicBezTo>
                <a:lnTo>
                  <a:pt x="10815928" y="3927400"/>
                </a:lnTo>
                <a:cubicBezTo>
                  <a:pt x="10766009" y="3973757"/>
                  <a:pt x="10716090" y="4020112"/>
                  <a:pt x="10666170" y="4066468"/>
                </a:cubicBezTo>
                <a:lnTo>
                  <a:pt x="10749562" y="4146414"/>
                </a:lnTo>
                <a:lnTo>
                  <a:pt x="10869761" y="4031344"/>
                </a:lnTo>
                <a:lnTo>
                  <a:pt x="10844671" y="4008154"/>
                </a:lnTo>
                <a:lnTo>
                  <a:pt x="10755091" y="4090836"/>
                </a:lnTo>
                <a:lnTo>
                  <a:pt x="10728629" y="4063033"/>
                </a:lnTo>
                <a:cubicBezTo>
                  <a:pt x="10767487" y="4027483"/>
                  <a:pt x="10806347" y="3991934"/>
                  <a:pt x="10845205" y="3956385"/>
                </a:cubicBezTo>
                <a:lnTo>
                  <a:pt x="10927413" y="4032368"/>
                </a:lnTo>
                <a:cubicBezTo>
                  <a:pt x="10877375" y="4079248"/>
                  <a:pt x="10827337" y="4126127"/>
                  <a:pt x="10777301" y="4173006"/>
                </a:cubicBezTo>
                <a:lnTo>
                  <a:pt x="10926271" y="4314540"/>
                </a:lnTo>
                <a:lnTo>
                  <a:pt x="10844009" y="4390468"/>
                </a:lnTo>
                <a:lnTo>
                  <a:pt x="10727507" y="4283740"/>
                </a:lnTo>
                <a:lnTo>
                  <a:pt x="10753989" y="4255954"/>
                </a:lnTo>
                <a:lnTo>
                  <a:pt x="10843512" y="4338698"/>
                </a:lnTo>
                <a:lnTo>
                  <a:pt x="10869571" y="4314645"/>
                </a:lnTo>
                <a:lnTo>
                  <a:pt x="10749544" y="4199577"/>
                </a:lnTo>
                <a:lnTo>
                  <a:pt x="10665160" y="4280361"/>
                </a:lnTo>
                <a:lnTo>
                  <a:pt x="10814711" y="4419432"/>
                </a:lnTo>
                <a:lnTo>
                  <a:pt x="10723131" y="4503960"/>
                </a:lnTo>
                <a:lnTo>
                  <a:pt x="10611314" y="4398032"/>
                </a:lnTo>
                <a:lnTo>
                  <a:pt x="10637794" y="4370247"/>
                </a:lnTo>
                <a:lnTo>
                  <a:pt x="10724544" y="4450427"/>
                </a:lnTo>
                <a:lnTo>
                  <a:pt x="10758603" y="4418991"/>
                </a:lnTo>
                <a:lnTo>
                  <a:pt x="10637386" y="4306952"/>
                </a:lnTo>
                <a:lnTo>
                  <a:pt x="10551156" y="4389503"/>
                </a:lnTo>
                <a:lnTo>
                  <a:pt x="10696207" y="4528560"/>
                </a:lnTo>
                <a:lnTo>
                  <a:pt x="10669215" y="4555864"/>
                </a:lnTo>
                <a:lnTo>
                  <a:pt x="10523400" y="4416075"/>
                </a:lnTo>
                <a:lnTo>
                  <a:pt x="10375201" y="4557953"/>
                </a:lnTo>
                <a:lnTo>
                  <a:pt x="10443502" y="4557977"/>
                </a:lnTo>
                <a:lnTo>
                  <a:pt x="10524065" y="4478695"/>
                </a:lnTo>
                <a:lnTo>
                  <a:pt x="10604563" y="4558023"/>
                </a:lnTo>
                <a:lnTo>
                  <a:pt x="10603600" y="4558023"/>
                </a:lnTo>
                <a:lnTo>
                  <a:pt x="10526736" y="4633718"/>
                </a:lnTo>
                <a:lnTo>
                  <a:pt x="10449871" y="4558023"/>
                </a:lnTo>
                <a:lnTo>
                  <a:pt x="10377547" y="4558023"/>
                </a:lnTo>
                <a:lnTo>
                  <a:pt x="10524585" y="4698888"/>
                </a:lnTo>
                <a:lnTo>
                  <a:pt x="10671591" y="4558055"/>
                </a:lnTo>
                <a:lnTo>
                  <a:pt x="10675338" y="4558055"/>
                </a:lnTo>
                <a:lnTo>
                  <a:pt x="10700498" y="4583525"/>
                </a:lnTo>
                <a:lnTo>
                  <a:pt x="10552333" y="4725470"/>
                </a:lnTo>
                <a:lnTo>
                  <a:pt x="10639467" y="4808946"/>
                </a:lnTo>
                <a:lnTo>
                  <a:pt x="10760833" y="4696847"/>
                </a:lnTo>
                <a:lnTo>
                  <a:pt x="10726786" y="4665400"/>
                </a:lnTo>
                <a:cubicBezTo>
                  <a:pt x="10697860" y="4692117"/>
                  <a:pt x="10668933" y="4718833"/>
                  <a:pt x="10640008" y="4745550"/>
                </a:cubicBezTo>
                <a:lnTo>
                  <a:pt x="10613536" y="4717755"/>
                </a:lnTo>
                <a:cubicBezTo>
                  <a:pt x="10650821" y="4682460"/>
                  <a:pt x="10688105" y="4647163"/>
                  <a:pt x="10725391" y="4611866"/>
                </a:cubicBezTo>
                <a:lnTo>
                  <a:pt x="10816942" y="4696427"/>
                </a:lnTo>
                <a:cubicBezTo>
                  <a:pt x="10767038" y="4742800"/>
                  <a:pt x="10717136" y="4789173"/>
                  <a:pt x="10667233" y="4835545"/>
                </a:cubicBezTo>
                <a:lnTo>
                  <a:pt x="10750654" y="4915463"/>
                </a:lnTo>
                <a:lnTo>
                  <a:pt x="10870810" y="4800351"/>
                </a:lnTo>
                <a:lnTo>
                  <a:pt x="10845713" y="4777170"/>
                </a:lnTo>
                <a:lnTo>
                  <a:pt x="10756162" y="4859883"/>
                </a:lnTo>
                <a:lnTo>
                  <a:pt x="10729690" y="4832089"/>
                </a:lnTo>
                <a:cubicBezTo>
                  <a:pt x="10768536" y="4796526"/>
                  <a:pt x="10807382" y="4760964"/>
                  <a:pt x="10846229" y="4725401"/>
                </a:cubicBezTo>
                <a:lnTo>
                  <a:pt x="10928463" y="4801356"/>
                </a:lnTo>
                <a:cubicBezTo>
                  <a:pt x="10878443" y="4848253"/>
                  <a:pt x="10828422" y="4895149"/>
                  <a:pt x="10778401" y="4942046"/>
                </a:cubicBezTo>
                <a:lnTo>
                  <a:pt x="10927420" y="5083529"/>
                </a:lnTo>
                <a:lnTo>
                  <a:pt x="10845185" y="5159484"/>
                </a:lnTo>
                <a:lnTo>
                  <a:pt x="10728647" y="5052795"/>
                </a:lnTo>
                <a:lnTo>
                  <a:pt x="10755119" y="5025001"/>
                </a:lnTo>
                <a:lnTo>
                  <a:pt x="10844670" y="5107715"/>
                </a:lnTo>
                <a:lnTo>
                  <a:pt x="10870721" y="5083653"/>
                </a:lnTo>
                <a:lnTo>
                  <a:pt x="10750654" y="4968627"/>
                </a:lnTo>
                <a:lnTo>
                  <a:pt x="10666299" y="5049439"/>
                </a:lnTo>
                <a:lnTo>
                  <a:pt x="10815898" y="5188458"/>
                </a:lnTo>
                <a:lnTo>
                  <a:pt x="10724348" y="5273017"/>
                </a:lnTo>
                <a:lnTo>
                  <a:pt x="10612493" y="5167128"/>
                </a:lnTo>
                <a:lnTo>
                  <a:pt x="10638964" y="5139334"/>
                </a:lnTo>
                <a:lnTo>
                  <a:pt x="10725743" y="5219485"/>
                </a:lnTo>
                <a:lnTo>
                  <a:pt x="10759790" y="5188038"/>
                </a:lnTo>
                <a:lnTo>
                  <a:pt x="10638533" y="5076040"/>
                </a:lnTo>
                <a:lnTo>
                  <a:pt x="10552333" y="5158620"/>
                </a:lnTo>
                <a:lnTo>
                  <a:pt x="10697432" y="5297627"/>
                </a:lnTo>
                <a:lnTo>
                  <a:pt x="10688747" y="5306419"/>
                </a:lnTo>
                <a:lnTo>
                  <a:pt x="10670041" y="5306419"/>
                </a:lnTo>
                <a:lnTo>
                  <a:pt x="10679393" y="5315887"/>
                </a:lnTo>
                <a:lnTo>
                  <a:pt x="10670450" y="5324941"/>
                </a:lnTo>
                <a:lnTo>
                  <a:pt x="10658738" y="5313721"/>
                </a:lnTo>
                <a:lnTo>
                  <a:pt x="10666359" y="5306420"/>
                </a:lnTo>
                <a:lnTo>
                  <a:pt x="10651116" y="5306419"/>
                </a:lnTo>
                <a:lnTo>
                  <a:pt x="10524585" y="5185202"/>
                </a:lnTo>
                <a:lnTo>
                  <a:pt x="10398055" y="5306419"/>
                </a:lnTo>
                <a:lnTo>
                  <a:pt x="10372282" y="5306419"/>
                </a:lnTo>
                <a:lnTo>
                  <a:pt x="10385169" y="5318765"/>
                </a:lnTo>
                <a:lnTo>
                  <a:pt x="10376436" y="5327130"/>
                </a:lnTo>
                <a:lnTo>
                  <a:pt x="10393900" y="5327130"/>
                </a:lnTo>
                <a:lnTo>
                  <a:pt x="10519321" y="5447285"/>
                </a:lnTo>
                <a:lnTo>
                  <a:pt x="10644740" y="5327130"/>
                </a:lnTo>
                <a:lnTo>
                  <a:pt x="10690500" y="5327130"/>
                </a:lnTo>
                <a:lnTo>
                  <a:pt x="10695233" y="5331922"/>
                </a:lnTo>
                <a:lnTo>
                  <a:pt x="10547068" y="5473866"/>
                </a:lnTo>
                <a:lnTo>
                  <a:pt x="10634202" y="5557343"/>
                </a:lnTo>
                <a:lnTo>
                  <a:pt x="10755568" y="5445244"/>
                </a:lnTo>
                <a:lnTo>
                  <a:pt x="10721520" y="5413796"/>
                </a:lnTo>
                <a:cubicBezTo>
                  <a:pt x="10692595" y="5440512"/>
                  <a:pt x="10663669" y="5467229"/>
                  <a:pt x="10634743" y="5493946"/>
                </a:cubicBezTo>
                <a:lnTo>
                  <a:pt x="10608271" y="5466152"/>
                </a:lnTo>
                <a:cubicBezTo>
                  <a:pt x="10645556" y="5430855"/>
                  <a:pt x="10682840" y="5395559"/>
                  <a:pt x="10720125" y="5360263"/>
                </a:cubicBezTo>
                <a:lnTo>
                  <a:pt x="10811676" y="5444823"/>
                </a:lnTo>
                <a:cubicBezTo>
                  <a:pt x="10761774" y="5491196"/>
                  <a:pt x="10711871" y="5537569"/>
                  <a:pt x="10661968" y="5583941"/>
                </a:cubicBezTo>
                <a:lnTo>
                  <a:pt x="10745388" y="5663860"/>
                </a:lnTo>
                <a:lnTo>
                  <a:pt x="10865546" y="5548748"/>
                </a:lnTo>
                <a:lnTo>
                  <a:pt x="10840448" y="5525567"/>
                </a:lnTo>
                <a:lnTo>
                  <a:pt x="10750897" y="5608280"/>
                </a:lnTo>
                <a:lnTo>
                  <a:pt x="10724425" y="5580485"/>
                </a:lnTo>
                <a:cubicBezTo>
                  <a:pt x="10763271" y="5544923"/>
                  <a:pt x="10802117" y="5509360"/>
                  <a:pt x="10840964" y="5473798"/>
                </a:cubicBezTo>
                <a:lnTo>
                  <a:pt x="10923198" y="5549752"/>
                </a:lnTo>
                <a:cubicBezTo>
                  <a:pt x="10873177" y="5596649"/>
                  <a:pt x="10823157" y="5643545"/>
                  <a:pt x="10773135" y="5690441"/>
                </a:cubicBezTo>
                <a:lnTo>
                  <a:pt x="10922155" y="5831924"/>
                </a:lnTo>
                <a:lnTo>
                  <a:pt x="10839921" y="5907880"/>
                </a:lnTo>
                <a:lnTo>
                  <a:pt x="10723382" y="5801192"/>
                </a:lnTo>
                <a:lnTo>
                  <a:pt x="10749854" y="5773397"/>
                </a:lnTo>
                <a:lnTo>
                  <a:pt x="10839405" y="5856110"/>
                </a:lnTo>
                <a:lnTo>
                  <a:pt x="10865456" y="5832048"/>
                </a:lnTo>
                <a:lnTo>
                  <a:pt x="10745388" y="5717023"/>
                </a:lnTo>
                <a:lnTo>
                  <a:pt x="10661034" y="5797836"/>
                </a:lnTo>
                <a:lnTo>
                  <a:pt x="10810633" y="5936854"/>
                </a:lnTo>
                <a:lnTo>
                  <a:pt x="10719082" y="6021415"/>
                </a:lnTo>
                <a:lnTo>
                  <a:pt x="10607228" y="5915525"/>
                </a:lnTo>
                <a:lnTo>
                  <a:pt x="10633699" y="5887731"/>
                </a:lnTo>
                <a:lnTo>
                  <a:pt x="10720477" y="5967881"/>
                </a:lnTo>
                <a:lnTo>
                  <a:pt x="10754525" y="5936433"/>
                </a:lnTo>
                <a:lnTo>
                  <a:pt x="10633268" y="5824436"/>
                </a:lnTo>
                <a:lnTo>
                  <a:pt x="10547067" y="5907016"/>
                </a:lnTo>
                <a:lnTo>
                  <a:pt x="10692167" y="6046023"/>
                </a:lnTo>
                <a:lnTo>
                  <a:pt x="10665184" y="6073337"/>
                </a:lnTo>
                <a:lnTo>
                  <a:pt x="10519321" y="5933598"/>
                </a:lnTo>
                <a:lnTo>
                  <a:pt x="10371171" y="6075527"/>
                </a:lnTo>
                <a:lnTo>
                  <a:pt x="10439473" y="6075527"/>
                </a:lnTo>
                <a:lnTo>
                  <a:pt x="10520008" y="5996217"/>
                </a:lnTo>
                <a:lnTo>
                  <a:pt x="10600544" y="6075526"/>
                </a:lnTo>
                <a:lnTo>
                  <a:pt x="10709517" y="6075526"/>
                </a:lnTo>
                <a:lnTo>
                  <a:pt x="11078828" y="5734415"/>
                </a:lnTo>
                <a:lnTo>
                  <a:pt x="11078828" y="5731968"/>
                </a:lnTo>
                <a:lnTo>
                  <a:pt x="11437863" y="6063588"/>
                </a:lnTo>
                <a:lnTo>
                  <a:pt x="11487614" y="6063588"/>
                </a:lnTo>
                <a:lnTo>
                  <a:pt x="11462422" y="6038086"/>
                </a:lnTo>
                <a:lnTo>
                  <a:pt x="11610587" y="5896141"/>
                </a:lnTo>
                <a:lnTo>
                  <a:pt x="11523453" y="5812665"/>
                </a:lnTo>
                <a:lnTo>
                  <a:pt x="11402087" y="5924763"/>
                </a:lnTo>
                <a:lnTo>
                  <a:pt x="11436135" y="5956211"/>
                </a:lnTo>
                <a:cubicBezTo>
                  <a:pt x="11465061" y="5929494"/>
                  <a:pt x="11493986" y="5902778"/>
                  <a:pt x="11522913" y="5876061"/>
                </a:cubicBezTo>
                <a:lnTo>
                  <a:pt x="11549384" y="5903856"/>
                </a:lnTo>
                <a:cubicBezTo>
                  <a:pt x="11512100" y="5939151"/>
                  <a:pt x="11474815" y="5974447"/>
                  <a:pt x="11437530" y="6009744"/>
                </a:cubicBezTo>
                <a:lnTo>
                  <a:pt x="11345979" y="5925184"/>
                </a:lnTo>
                <a:cubicBezTo>
                  <a:pt x="11395881" y="5878811"/>
                  <a:pt x="11445785" y="5832438"/>
                  <a:pt x="11495687" y="5786065"/>
                </a:cubicBezTo>
                <a:lnTo>
                  <a:pt x="11412267" y="5706147"/>
                </a:lnTo>
                <a:lnTo>
                  <a:pt x="11292109" y="5821260"/>
                </a:lnTo>
                <a:lnTo>
                  <a:pt x="11317207" y="5844440"/>
                </a:lnTo>
                <a:lnTo>
                  <a:pt x="11406758" y="5761727"/>
                </a:lnTo>
                <a:lnTo>
                  <a:pt x="11433230" y="5789522"/>
                </a:lnTo>
                <a:cubicBezTo>
                  <a:pt x="11394384" y="5825085"/>
                  <a:pt x="11355538" y="5860648"/>
                  <a:pt x="11316691" y="5896210"/>
                </a:cubicBezTo>
                <a:lnTo>
                  <a:pt x="11234457" y="5820255"/>
                </a:lnTo>
                <a:cubicBezTo>
                  <a:pt x="11284478" y="5773358"/>
                  <a:pt x="11334498" y="5726462"/>
                  <a:pt x="11384520" y="5679567"/>
                </a:cubicBezTo>
                <a:lnTo>
                  <a:pt x="11235500" y="5538082"/>
                </a:lnTo>
                <a:lnTo>
                  <a:pt x="11317734" y="5462127"/>
                </a:lnTo>
                <a:lnTo>
                  <a:pt x="11434274" y="5568815"/>
                </a:lnTo>
                <a:lnTo>
                  <a:pt x="11407802" y="5596610"/>
                </a:lnTo>
                <a:lnTo>
                  <a:pt x="11318250" y="5513896"/>
                </a:lnTo>
                <a:lnTo>
                  <a:pt x="11292200" y="5537958"/>
                </a:lnTo>
                <a:lnTo>
                  <a:pt x="11412267" y="5652984"/>
                </a:lnTo>
                <a:lnTo>
                  <a:pt x="11496621" y="5572172"/>
                </a:lnTo>
                <a:lnTo>
                  <a:pt x="11347022" y="5433153"/>
                </a:lnTo>
                <a:lnTo>
                  <a:pt x="11438573" y="5348593"/>
                </a:lnTo>
                <a:lnTo>
                  <a:pt x="11550428" y="5454482"/>
                </a:lnTo>
                <a:lnTo>
                  <a:pt x="11523956" y="5482277"/>
                </a:lnTo>
                <a:lnTo>
                  <a:pt x="11437178" y="5402126"/>
                </a:lnTo>
                <a:lnTo>
                  <a:pt x="11403130" y="5433574"/>
                </a:lnTo>
                <a:lnTo>
                  <a:pt x="11524387" y="5545572"/>
                </a:lnTo>
                <a:lnTo>
                  <a:pt x="11610588" y="5462991"/>
                </a:lnTo>
                <a:lnTo>
                  <a:pt x="11465488" y="5323983"/>
                </a:lnTo>
                <a:lnTo>
                  <a:pt x="11474173" y="5315192"/>
                </a:lnTo>
                <a:lnTo>
                  <a:pt x="11492880" y="5315192"/>
                </a:lnTo>
                <a:lnTo>
                  <a:pt x="11483526" y="5305724"/>
                </a:lnTo>
                <a:lnTo>
                  <a:pt x="11492471" y="5296669"/>
                </a:lnTo>
                <a:lnTo>
                  <a:pt x="11504183" y="5307889"/>
                </a:lnTo>
                <a:lnTo>
                  <a:pt x="11496560" y="5315191"/>
                </a:lnTo>
                <a:lnTo>
                  <a:pt x="11511805" y="5315192"/>
                </a:lnTo>
                <a:lnTo>
                  <a:pt x="11638335" y="5436409"/>
                </a:lnTo>
                <a:lnTo>
                  <a:pt x="11764865" y="5315192"/>
                </a:lnTo>
                <a:lnTo>
                  <a:pt x="11790639" y="5315191"/>
                </a:lnTo>
                <a:lnTo>
                  <a:pt x="11777752" y="5302846"/>
                </a:lnTo>
                <a:lnTo>
                  <a:pt x="11786484" y="5294481"/>
                </a:lnTo>
                <a:lnTo>
                  <a:pt x="11769020" y="5294481"/>
                </a:lnTo>
                <a:lnTo>
                  <a:pt x="11643600" y="5174327"/>
                </a:lnTo>
                <a:lnTo>
                  <a:pt x="11518179" y="5294481"/>
                </a:lnTo>
                <a:lnTo>
                  <a:pt x="11472421" y="5294481"/>
                </a:lnTo>
                <a:lnTo>
                  <a:pt x="11467687" y="5289690"/>
                </a:lnTo>
                <a:lnTo>
                  <a:pt x="11615853" y="5147745"/>
                </a:lnTo>
                <a:lnTo>
                  <a:pt x="11528718" y="5064269"/>
                </a:lnTo>
                <a:lnTo>
                  <a:pt x="11407352" y="5176367"/>
                </a:lnTo>
                <a:lnTo>
                  <a:pt x="11441400" y="5207815"/>
                </a:lnTo>
                <a:cubicBezTo>
                  <a:pt x="11470326" y="5181098"/>
                  <a:pt x="11499252" y="5154382"/>
                  <a:pt x="11528177" y="5127664"/>
                </a:cubicBezTo>
                <a:lnTo>
                  <a:pt x="11554650" y="5155459"/>
                </a:lnTo>
                <a:cubicBezTo>
                  <a:pt x="11517365" y="5190755"/>
                  <a:pt x="11480080" y="5226051"/>
                  <a:pt x="11442795" y="5261348"/>
                </a:cubicBezTo>
                <a:lnTo>
                  <a:pt x="11351244" y="5176788"/>
                </a:lnTo>
                <a:cubicBezTo>
                  <a:pt x="11401147" y="5130415"/>
                  <a:pt x="11451050" y="5084042"/>
                  <a:pt x="11500952" y="5037670"/>
                </a:cubicBezTo>
                <a:lnTo>
                  <a:pt x="11417532" y="4957752"/>
                </a:lnTo>
                <a:lnTo>
                  <a:pt x="11297374" y="5072864"/>
                </a:lnTo>
                <a:lnTo>
                  <a:pt x="11322471" y="5096044"/>
                </a:lnTo>
                <a:lnTo>
                  <a:pt x="11412024" y="5013332"/>
                </a:lnTo>
                <a:lnTo>
                  <a:pt x="11438495" y="5041126"/>
                </a:lnTo>
                <a:cubicBezTo>
                  <a:pt x="11399649" y="5076688"/>
                  <a:pt x="11360802" y="5112251"/>
                  <a:pt x="11321956" y="5147813"/>
                </a:cubicBezTo>
                <a:lnTo>
                  <a:pt x="11239722" y="5071859"/>
                </a:lnTo>
                <a:cubicBezTo>
                  <a:pt x="11289743" y="5024962"/>
                  <a:pt x="11339764" y="4978066"/>
                  <a:pt x="11389785" y="4931169"/>
                </a:cubicBezTo>
                <a:lnTo>
                  <a:pt x="11240765" y="4789686"/>
                </a:lnTo>
                <a:lnTo>
                  <a:pt x="11322999" y="4713731"/>
                </a:lnTo>
                <a:lnTo>
                  <a:pt x="11439539" y="4820419"/>
                </a:lnTo>
                <a:lnTo>
                  <a:pt x="11413067" y="4848214"/>
                </a:lnTo>
                <a:lnTo>
                  <a:pt x="11323514" y="4765500"/>
                </a:lnTo>
                <a:lnTo>
                  <a:pt x="11297464" y="4789562"/>
                </a:lnTo>
                <a:lnTo>
                  <a:pt x="11417532" y="4904588"/>
                </a:lnTo>
                <a:lnTo>
                  <a:pt x="11501887" y="4823776"/>
                </a:lnTo>
                <a:lnTo>
                  <a:pt x="11352287" y="4684757"/>
                </a:lnTo>
                <a:lnTo>
                  <a:pt x="11443838" y="4600197"/>
                </a:lnTo>
                <a:lnTo>
                  <a:pt x="11555692" y="4706085"/>
                </a:lnTo>
                <a:lnTo>
                  <a:pt x="11529221" y="4733881"/>
                </a:lnTo>
                <a:lnTo>
                  <a:pt x="11442443" y="4653730"/>
                </a:lnTo>
                <a:lnTo>
                  <a:pt x="11408395" y="4685177"/>
                </a:lnTo>
                <a:lnTo>
                  <a:pt x="11529652" y="4797175"/>
                </a:lnTo>
                <a:lnTo>
                  <a:pt x="11615853" y="4714595"/>
                </a:lnTo>
                <a:lnTo>
                  <a:pt x="11470753" y="4575587"/>
                </a:lnTo>
                <a:lnTo>
                  <a:pt x="11497736" y="4548274"/>
                </a:lnTo>
                <a:lnTo>
                  <a:pt x="11643600" y="4688013"/>
                </a:lnTo>
                <a:lnTo>
                  <a:pt x="11791749" y="4546084"/>
                </a:lnTo>
                <a:lnTo>
                  <a:pt x="11788976" y="4546084"/>
                </a:lnTo>
                <a:lnTo>
                  <a:pt x="11642418" y="4405582"/>
                </a:lnTo>
                <a:lnTo>
                  <a:pt x="11495656" y="4546084"/>
                </a:lnTo>
                <a:lnTo>
                  <a:pt x="11491339" y="4546084"/>
                </a:lnTo>
                <a:lnTo>
                  <a:pt x="11466465" y="4520886"/>
                </a:lnTo>
                <a:lnTo>
                  <a:pt x="11614680" y="4378991"/>
                </a:lnTo>
                <a:lnTo>
                  <a:pt x="11527575" y="4295486"/>
                </a:lnTo>
                <a:lnTo>
                  <a:pt x="11406169" y="4407543"/>
                </a:lnTo>
                <a:lnTo>
                  <a:pt x="11440206" y="4439002"/>
                </a:lnTo>
                <a:cubicBezTo>
                  <a:pt x="11469142" y="4412295"/>
                  <a:pt x="11498077" y="4385588"/>
                  <a:pt x="11527012" y="4358880"/>
                </a:cubicBezTo>
                <a:lnTo>
                  <a:pt x="11553474" y="4386685"/>
                </a:lnTo>
                <a:cubicBezTo>
                  <a:pt x="11516177" y="4421968"/>
                  <a:pt x="11478880" y="4457251"/>
                  <a:pt x="11441582" y="4492536"/>
                </a:cubicBezTo>
                <a:lnTo>
                  <a:pt x="11350061" y="4407944"/>
                </a:lnTo>
                <a:cubicBezTo>
                  <a:pt x="11399980" y="4361588"/>
                  <a:pt x="11449899" y="4315232"/>
                  <a:pt x="11499819" y="4268877"/>
                </a:cubicBezTo>
                <a:lnTo>
                  <a:pt x="11416426" y="4188930"/>
                </a:lnTo>
                <a:lnTo>
                  <a:pt x="11296228" y="4304001"/>
                </a:lnTo>
                <a:lnTo>
                  <a:pt x="11321317" y="4327192"/>
                </a:lnTo>
                <a:lnTo>
                  <a:pt x="11410898" y="4244508"/>
                </a:lnTo>
                <a:lnTo>
                  <a:pt x="11437361" y="4272311"/>
                </a:lnTo>
                <a:cubicBezTo>
                  <a:pt x="11398502" y="4307861"/>
                  <a:pt x="11359643" y="4343411"/>
                  <a:pt x="11320784" y="4378960"/>
                </a:cubicBezTo>
                <a:lnTo>
                  <a:pt x="11238577" y="4302976"/>
                </a:lnTo>
                <a:cubicBezTo>
                  <a:pt x="11288614" y="4256097"/>
                  <a:pt x="11338652" y="4209218"/>
                  <a:pt x="11388688" y="4162339"/>
                </a:cubicBezTo>
                <a:lnTo>
                  <a:pt x="11239719" y="4020804"/>
                </a:lnTo>
                <a:lnTo>
                  <a:pt x="11321981" y="3944877"/>
                </a:lnTo>
                <a:lnTo>
                  <a:pt x="11438482" y="4051606"/>
                </a:lnTo>
                <a:lnTo>
                  <a:pt x="11412000" y="4079391"/>
                </a:lnTo>
                <a:lnTo>
                  <a:pt x="11322477" y="3996647"/>
                </a:lnTo>
                <a:lnTo>
                  <a:pt x="11296419" y="4020699"/>
                </a:lnTo>
                <a:lnTo>
                  <a:pt x="11416445" y="4135767"/>
                </a:lnTo>
                <a:lnTo>
                  <a:pt x="11500829" y="4054983"/>
                </a:lnTo>
                <a:lnTo>
                  <a:pt x="11351278" y="3915913"/>
                </a:lnTo>
                <a:lnTo>
                  <a:pt x="11442859" y="3831384"/>
                </a:lnTo>
                <a:lnTo>
                  <a:pt x="11554676" y="3937313"/>
                </a:lnTo>
                <a:lnTo>
                  <a:pt x="11528195" y="3965097"/>
                </a:lnTo>
                <a:lnTo>
                  <a:pt x="11441445" y="3884917"/>
                </a:lnTo>
                <a:lnTo>
                  <a:pt x="11407386" y="3916353"/>
                </a:lnTo>
                <a:lnTo>
                  <a:pt x="11528603" y="4028392"/>
                </a:lnTo>
                <a:lnTo>
                  <a:pt x="11614834" y="3945841"/>
                </a:lnTo>
                <a:lnTo>
                  <a:pt x="11469783" y="3806785"/>
                </a:lnTo>
                <a:lnTo>
                  <a:pt x="11478472" y="3797994"/>
                </a:lnTo>
                <a:lnTo>
                  <a:pt x="11497177" y="3798001"/>
                </a:lnTo>
                <a:lnTo>
                  <a:pt x="11487828" y="3788531"/>
                </a:lnTo>
                <a:lnTo>
                  <a:pt x="11496775" y="3779480"/>
                </a:lnTo>
                <a:lnTo>
                  <a:pt x="11508483" y="3790704"/>
                </a:lnTo>
                <a:lnTo>
                  <a:pt x="11500859" y="3798003"/>
                </a:lnTo>
                <a:lnTo>
                  <a:pt x="11516102" y="3798008"/>
                </a:lnTo>
                <a:lnTo>
                  <a:pt x="11642590" y="3919269"/>
                </a:lnTo>
                <a:lnTo>
                  <a:pt x="11769163" y="3798095"/>
                </a:lnTo>
                <a:lnTo>
                  <a:pt x="11794937" y="3798103"/>
                </a:lnTo>
                <a:lnTo>
                  <a:pt x="11782055" y="3785753"/>
                </a:lnTo>
                <a:lnTo>
                  <a:pt x="11790789" y="3777391"/>
                </a:lnTo>
                <a:lnTo>
                  <a:pt x="11773326" y="3777385"/>
                </a:lnTo>
                <a:lnTo>
                  <a:pt x="11647947" y="3657189"/>
                </a:lnTo>
                <a:lnTo>
                  <a:pt x="11522485" y="3777299"/>
                </a:lnTo>
                <a:lnTo>
                  <a:pt x="11476725" y="3777284"/>
                </a:lnTo>
                <a:lnTo>
                  <a:pt x="11471994" y="3772491"/>
                </a:lnTo>
                <a:lnTo>
                  <a:pt x="11620210" y="3630597"/>
                </a:lnTo>
                <a:lnTo>
                  <a:pt x="11533105" y="3547090"/>
                </a:lnTo>
                <a:lnTo>
                  <a:pt x="11411699" y="3659148"/>
                </a:lnTo>
                <a:lnTo>
                  <a:pt x="11445735" y="3690607"/>
                </a:lnTo>
                <a:cubicBezTo>
                  <a:pt x="11474671" y="3663900"/>
                  <a:pt x="11503607" y="3637193"/>
                  <a:pt x="11532542" y="3610487"/>
                </a:cubicBezTo>
                <a:lnTo>
                  <a:pt x="11559003" y="3638290"/>
                </a:lnTo>
                <a:cubicBezTo>
                  <a:pt x="11521706" y="3673574"/>
                  <a:pt x="11484409" y="3708858"/>
                  <a:pt x="11447111" y="3744141"/>
                </a:cubicBezTo>
                <a:lnTo>
                  <a:pt x="11355590" y="3659549"/>
                </a:lnTo>
                <a:cubicBezTo>
                  <a:pt x="11405510" y="3613194"/>
                  <a:pt x="11455429" y="3566837"/>
                  <a:pt x="11505348" y="3520482"/>
                </a:cubicBezTo>
                <a:lnTo>
                  <a:pt x="11421956" y="3440535"/>
                </a:lnTo>
                <a:lnTo>
                  <a:pt x="11301757" y="3555607"/>
                </a:lnTo>
                <a:lnTo>
                  <a:pt x="11326847" y="3578796"/>
                </a:lnTo>
                <a:lnTo>
                  <a:pt x="11416428" y="3496113"/>
                </a:lnTo>
                <a:lnTo>
                  <a:pt x="11442890" y="3523917"/>
                </a:lnTo>
                <a:cubicBezTo>
                  <a:pt x="11404031" y="3559466"/>
                  <a:pt x="11365172" y="3595016"/>
                  <a:pt x="11326313" y="3630565"/>
                </a:cubicBezTo>
                <a:lnTo>
                  <a:pt x="11244106" y="3554581"/>
                </a:lnTo>
                <a:cubicBezTo>
                  <a:pt x="11294143" y="3507702"/>
                  <a:pt x="11344181" y="3460824"/>
                  <a:pt x="11394218" y="3413945"/>
                </a:cubicBezTo>
                <a:lnTo>
                  <a:pt x="11245248" y="3272412"/>
                </a:lnTo>
                <a:lnTo>
                  <a:pt x="11327510" y="3196486"/>
                </a:lnTo>
                <a:lnTo>
                  <a:pt x="11444012" y="3303213"/>
                </a:lnTo>
                <a:lnTo>
                  <a:pt x="11417529" y="3330998"/>
                </a:lnTo>
                <a:lnTo>
                  <a:pt x="11328007" y="3248255"/>
                </a:lnTo>
                <a:lnTo>
                  <a:pt x="11301948" y="3272306"/>
                </a:lnTo>
                <a:lnTo>
                  <a:pt x="11421975" y="3387373"/>
                </a:lnTo>
                <a:lnTo>
                  <a:pt x="11506358" y="3306589"/>
                </a:lnTo>
                <a:lnTo>
                  <a:pt x="11356807" y="3167521"/>
                </a:lnTo>
                <a:lnTo>
                  <a:pt x="11448387" y="3082992"/>
                </a:lnTo>
                <a:lnTo>
                  <a:pt x="11560205" y="3188920"/>
                </a:lnTo>
                <a:lnTo>
                  <a:pt x="11533724" y="3216705"/>
                </a:lnTo>
                <a:lnTo>
                  <a:pt x="11446974" y="3136525"/>
                </a:lnTo>
                <a:lnTo>
                  <a:pt x="11412916" y="3167962"/>
                </a:lnTo>
                <a:lnTo>
                  <a:pt x="11534133" y="3279999"/>
                </a:lnTo>
                <a:lnTo>
                  <a:pt x="11620363" y="3197448"/>
                </a:lnTo>
                <a:lnTo>
                  <a:pt x="11475312" y="3058391"/>
                </a:lnTo>
                <a:lnTo>
                  <a:pt x="11494465" y="3039018"/>
                </a:lnTo>
                <a:lnTo>
                  <a:pt x="11495959" y="3039017"/>
                </a:lnTo>
                <a:lnTo>
                  <a:pt x="11495213" y="3038261"/>
                </a:lnTo>
                <a:lnTo>
                  <a:pt x="11502304" y="3031087"/>
                </a:lnTo>
                <a:lnTo>
                  <a:pt x="11505111" y="3033777"/>
                </a:lnTo>
                <a:lnTo>
                  <a:pt x="11499641" y="3039017"/>
                </a:lnTo>
                <a:lnTo>
                  <a:pt x="11510577" y="3039017"/>
                </a:lnTo>
                <a:lnTo>
                  <a:pt x="11648119" y="3170876"/>
                </a:lnTo>
                <a:lnTo>
                  <a:pt x="11785853" y="3039017"/>
                </a:lnTo>
                <a:lnTo>
                  <a:pt x="11793719" y="3039017"/>
                </a:lnTo>
                <a:lnTo>
                  <a:pt x="11789788" y="3035250"/>
                </a:lnTo>
                <a:lnTo>
                  <a:pt x="11796318" y="3028999"/>
                </a:lnTo>
                <a:lnTo>
                  <a:pt x="11783257" y="3028995"/>
                </a:lnTo>
                <a:lnTo>
                  <a:pt x="11646681" y="2898151"/>
                </a:lnTo>
                <a:lnTo>
                  <a:pt x="11510201" y="3028901"/>
                </a:lnTo>
                <a:lnTo>
                  <a:pt x="11485958" y="3028892"/>
                </a:lnTo>
                <a:lnTo>
                  <a:pt x="11470768" y="3013516"/>
                </a:lnTo>
                <a:lnTo>
                  <a:pt x="11618934" y="2871571"/>
                </a:lnTo>
                <a:lnTo>
                  <a:pt x="11531799" y="2788094"/>
                </a:lnTo>
                <a:lnTo>
                  <a:pt x="11410432" y="2900193"/>
                </a:lnTo>
                <a:lnTo>
                  <a:pt x="11444480" y="2931641"/>
                </a:lnTo>
                <a:cubicBezTo>
                  <a:pt x="11473407" y="2904923"/>
                  <a:pt x="11502333" y="2878207"/>
                  <a:pt x="11531258" y="2851491"/>
                </a:cubicBezTo>
                <a:lnTo>
                  <a:pt x="11557730" y="2879285"/>
                </a:lnTo>
                <a:cubicBezTo>
                  <a:pt x="11520445" y="2914581"/>
                  <a:pt x="11483160" y="2949877"/>
                  <a:pt x="11445875" y="2985173"/>
                </a:cubicBezTo>
                <a:lnTo>
                  <a:pt x="11354324" y="2900614"/>
                </a:lnTo>
                <a:cubicBezTo>
                  <a:pt x="11404227" y="2854240"/>
                  <a:pt x="11454130" y="2807867"/>
                  <a:pt x="11504033" y="2761495"/>
                </a:cubicBezTo>
                <a:lnTo>
                  <a:pt x="11420613" y="2681578"/>
                </a:lnTo>
                <a:lnTo>
                  <a:pt x="11300455" y="2796689"/>
                </a:lnTo>
                <a:lnTo>
                  <a:pt x="11325552" y="2819870"/>
                </a:lnTo>
                <a:lnTo>
                  <a:pt x="11415103" y="2737156"/>
                </a:lnTo>
                <a:lnTo>
                  <a:pt x="11441576" y="2764952"/>
                </a:lnTo>
                <a:cubicBezTo>
                  <a:pt x="11402729" y="2800514"/>
                  <a:pt x="11363883" y="2836077"/>
                  <a:pt x="11325037" y="2871640"/>
                </a:cubicBezTo>
                <a:lnTo>
                  <a:pt x="11242803" y="2795684"/>
                </a:lnTo>
                <a:cubicBezTo>
                  <a:pt x="11292823" y="2748788"/>
                  <a:pt x="11342845" y="2701892"/>
                  <a:pt x="11392866" y="2654995"/>
                </a:cubicBezTo>
                <a:lnTo>
                  <a:pt x="11243846" y="2513512"/>
                </a:lnTo>
                <a:lnTo>
                  <a:pt x="11326080" y="2437557"/>
                </a:lnTo>
                <a:lnTo>
                  <a:pt x="11442619" y="2544245"/>
                </a:lnTo>
                <a:lnTo>
                  <a:pt x="11416147" y="2572040"/>
                </a:lnTo>
                <a:lnTo>
                  <a:pt x="11326595" y="2489326"/>
                </a:lnTo>
                <a:lnTo>
                  <a:pt x="11300544" y="2513388"/>
                </a:lnTo>
                <a:lnTo>
                  <a:pt x="11420613" y="2628413"/>
                </a:lnTo>
                <a:lnTo>
                  <a:pt x="11504968" y="2547602"/>
                </a:lnTo>
                <a:lnTo>
                  <a:pt x="11355367" y="2408582"/>
                </a:lnTo>
                <a:lnTo>
                  <a:pt x="11446918" y="2324022"/>
                </a:lnTo>
                <a:lnTo>
                  <a:pt x="11558773" y="2429912"/>
                </a:lnTo>
                <a:lnTo>
                  <a:pt x="11532301" y="2457706"/>
                </a:lnTo>
                <a:lnTo>
                  <a:pt x="11445523" y="2377556"/>
                </a:lnTo>
                <a:lnTo>
                  <a:pt x="11411475" y="2409004"/>
                </a:lnTo>
                <a:lnTo>
                  <a:pt x="11532733" y="2521001"/>
                </a:lnTo>
                <a:lnTo>
                  <a:pt x="11618934" y="2438420"/>
                </a:lnTo>
                <a:lnTo>
                  <a:pt x="11473834" y="2299413"/>
                </a:lnTo>
                <a:lnTo>
                  <a:pt x="11482519" y="2290621"/>
                </a:lnTo>
                <a:lnTo>
                  <a:pt x="11501225" y="2290621"/>
                </a:lnTo>
                <a:lnTo>
                  <a:pt x="11491872" y="2281154"/>
                </a:lnTo>
                <a:lnTo>
                  <a:pt x="11500816" y="2272099"/>
                </a:lnTo>
                <a:lnTo>
                  <a:pt x="11512528" y="2283320"/>
                </a:lnTo>
                <a:lnTo>
                  <a:pt x="11504907" y="2290621"/>
                </a:lnTo>
                <a:lnTo>
                  <a:pt x="11520151" y="2290621"/>
                </a:lnTo>
                <a:lnTo>
                  <a:pt x="11646681" y="2411839"/>
                </a:lnTo>
                <a:lnTo>
                  <a:pt x="11773211" y="2290621"/>
                </a:lnTo>
                <a:lnTo>
                  <a:pt x="11798984" y="2290621"/>
                </a:lnTo>
                <a:lnTo>
                  <a:pt x="11786098" y="2278275"/>
                </a:lnTo>
                <a:lnTo>
                  <a:pt x="11794830" y="2269910"/>
                </a:lnTo>
                <a:lnTo>
                  <a:pt x="11777366" y="2269910"/>
                </a:lnTo>
                <a:lnTo>
                  <a:pt x="11651946" y="2149756"/>
                </a:lnTo>
                <a:lnTo>
                  <a:pt x="11526526" y="2269910"/>
                </a:lnTo>
                <a:lnTo>
                  <a:pt x="11480765" y="2269910"/>
                </a:lnTo>
                <a:lnTo>
                  <a:pt x="11476033" y="2265118"/>
                </a:lnTo>
                <a:lnTo>
                  <a:pt x="11624198" y="2123175"/>
                </a:lnTo>
                <a:lnTo>
                  <a:pt x="11537064" y="2039699"/>
                </a:lnTo>
                <a:lnTo>
                  <a:pt x="11415698" y="2151797"/>
                </a:lnTo>
                <a:lnTo>
                  <a:pt x="11449746" y="2183244"/>
                </a:lnTo>
                <a:cubicBezTo>
                  <a:pt x="11478671" y="2156528"/>
                  <a:pt x="11507598" y="2129812"/>
                  <a:pt x="11536523" y="2103094"/>
                </a:cubicBezTo>
                <a:lnTo>
                  <a:pt x="11562995" y="2130889"/>
                </a:lnTo>
                <a:cubicBezTo>
                  <a:pt x="11525710" y="2166185"/>
                  <a:pt x="11488426" y="2201482"/>
                  <a:pt x="11451140" y="2236778"/>
                </a:cubicBezTo>
                <a:lnTo>
                  <a:pt x="11359589" y="2152218"/>
                </a:lnTo>
                <a:cubicBezTo>
                  <a:pt x="11409492" y="2105845"/>
                  <a:pt x="11459395" y="2059472"/>
                  <a:pt x="11509299" y="2013099"/>
                </a:cubicBezTo>
                <a:lnTo>
                  <a:pt x="11425877" y="1933181"/>
                </a:lnTo>
                <a:lnTo>
                  <a:pt x="11305721" y="2048293"/>
                </a:lnTo>
                <a:lnTo>
                  <a:pt x="11330818" y="2071474"/>
                </a:lnTo>
                <a:lnTo>
                  <a:pt x="11420368" y="1988761"/>
                </a:lnTo>
                <a:lnTo>
                  <a:pt x="11446840" y="2016555"/>
                </a:lnTo>
                <a:cubicBezTo>
                  <a:pt x="11407994" y="2052119"/>
                  <a:pt x="11369148" y="2087680"/>
                  <a:pt x="11330301" y="2123244"/>
                </a:cubicBezTo>
                <a:lnTo>
                  <a:pt x="11248067" y="2047288"/>
                </a:lnTo>
                <a:cubicBezTo>
                  <a:pt x="11298088" y="2000392"/>
                  <a:pt x="11348110" y="1953496"/>
                  <a:pt x="11398130" y="1906600"/>
                </a:cubicBezTo>
                <a:lnTo>
                  <a:pt x="11249111" y="1765117"/>
                </a:lnTo>
                <a:lnTo>
                  <a:pt x="11331345" y="1689160"/>
                </a:lnTo>
                <a:lnTo>
                  <a:pt x="11447883" y="1795849"/>
                </a:lnTo>
                <a:lnTo>
                  <a:pt x="11421412" y="1823644"/>
                </a:lnTo>
                <a:lnTo>
                  <a:pt x="11331861" y="1740930"/>
                </a:lnTo>
                <a:lnTo>
                  <a:pt x="11305810" y="1764991"/>
                </a:lnTo>
                <a:lnTo>
                  <a:pt x="11425878" y="1880017"/>
                </a:lnTo>
                <a:lnTo>
                  <a:pt x="11510232" y="1799205"/>
                </a:lnTo>
                <a:lnTo>
                  <a:pt x="11360632" y="1660186"/>
                </a:lnTo>
                <a:lnTo>
                  <a:pt x="11452183" y="1575626"/>
                </a:lnTo>
                <a:lnTo>
                  <a:pt x="11564038" y="1681516"/>
                </a:lnTo>
                <a:lnTo>
                  <a:pt x="11537566" y="1709311"/>
                </a:lnTo>
                <a:lnTo>
                  <a:pt x="11450789" y="1629159"/>
                </a:lnTo>
                <a:lnTo>
                  <a:pt x="11416741" y="1660608"/>
                </a:lnTo>
                <a:lnTo>
                  <a:pt x="11537998" y="1772606"/>
                </a:lnTo>
                <a:lnTo>
                  <a:pt x="11624198" y="1690024"/>
                </a:lnTo>
                <a:lnTo>
                  <a:pt x="11479098" y="1551017"/>
                </a:lnTo>
                <a:lnTo>
                  <a:pt x="11506082" y="1523704"/>
                </a:lnTo>
                <a:lnTo>
                  <a:pt x="11651946" y="1663442"/>
                </a:lnTo>
                <a:lnTo>
                  <a:pt x="11800095" y="1521514"/>
                </a:lnTo>
                <a:lnTo>
                  <a:pt x="11797321" y="1521514"/>
                </a:lnTo>
                <a:lnTo>
                  <a:pt x="11650764" y="1381014"/>
                </a:lnTo>
                <a:lnTo>
                  <a:pt x="11504003" y="1521514"/>
                </a:lnTo>
                <a:lnTo>
                  <a:pt x="11499686" y="1521514"/>
                </a:lnTo>
                <a:lnTo>
                  <a:pt x="11474810" y="1496316"/>
                </a:lnTo>
                <a:lnTo>
                  <a:pt x="11623027" y="1354422"/>
                </a:lnTo>
                <a:lnTo>
                  <a:pt x="11535921" y="1270916"/>
                </a:lnTo>
                <a:lnTo>
                  <a:pt x="11414516" y="1382973"/>
                </a:lnTo>
                <a:lnTo>
                  <a:pt x="11448552" y="1414432"/>
                </a:lnTo>
                <a:cubicBezTo>
                  <a:pt x="11477488" y="1387725"/>
                  <a:pt x="11506423" y="1361020"/>
                  <a:pt x="11535357" y="1334312"/>
                </a:cubicBezTo>
                <a:lnTo>
                  <a:pt x="11561820" y="1362115"/>
                </a:lnTo>
                <a:cubicBezTo>
                  <a:pt x="11524522" y="1397399"/>
                  <a:pt x="11487225" y="1432682"/>
                  <a:pt x="11449928" y="1467967"/>
                </a:cubicBezTo>
                <a:lnTo>
                  <a:pt x="11358407" y="1383374"/>
                </a:lnTo>
                <a:cubicBezTo>
                  <a:pt x="11408326" y="1337019"/>
                  <a:pt x="11458244" y="1290662"/>
                  <a:pt x="11508164" y="1244307"/>
                </a:cubicBezTo>
                <a:lnTo>
                  <a:pt x="11424772" y="1164360"/>
                </a:lnTo>
                <a:lnTo>
                  <a:pt x="11304574" y="1279432"/>
                </a:lnTo>
                <a:lnTo>
                  <a:pt x="11329663" y="1302621"/>
                </a:lnTo>
                <a:lnTo>
                  <a:pt x="11419244" y="1219939"/>
                </a:lnTo>
                <a:lnTo>
                  <a:pt x="11445706" y="1247743"/>
                </a:lnTo>
                <a:cubicBezTo>
                  <a:pt x="11406847" y="1283292"/>
                  <a:pt x="11367989" y="1318841"/>
                  <a:pt x="11329129" y="1354391"/>
                </a:cubicBezTo>
                <a:lnTo>
                  <a:pt x="11246922" y="1278407"/>
                </a:lnTo>
                <a:cubicBezTo>
                  <a:pt x="11296960" y="1231528"/>
                  <a:pt x="11346997" y="1184649"/>
                  <a:pt x="11397035" y="1137770"/>
                </a:cubicBezTo>
                <a:lnTo>
                  <a:pt x="11248065" y="996235"/>
                </a:lnTo>
                <a:lnTo>
                  <a:pt x="11330326" y="920307"/>
                </a:lnTo>
                <a:lnTo>
                  <a:pt x="11446827" y="1027036"/>
                </a:lnTo>
                <a:lnTo>
                  <a:pt x="11420345" y="1054822"/>
                </a:lnTo>
                <a:lnTo>
                  <a:pt x="11330823" y="972076"/>
                </a:lnTo>
                <a:lnTo>
                  <a:pt x="11304764" y="996130"/>
                </a:lnTo>
                <a:lnTo>
                  <a:pt x="11424791" y="1111197"/>
                </a:lnTo>
                <a:lnTo>
                  <a:pt x="11509174" y="1030413"/>
                </a:lnTo>
                <a:lnTo>
                  <a:pt x="11359623" y="891343"/>
                </a:lnTo>
                <a:lnTo>
                  <a:pt x="11451205" y="806814"/>
                </a:lnTo>
                <a:lnTo>
                  <a:pt x="11563022" y="912742"/>
                </a:lnTo>
                <a:lnTo>
                  <a:pt x="11536541" y="940527"/>
                </a:lnTo>
                <a:lnTo>
                  <a:pt x="11449791" y="860347"/>
                </a:lnTo>
                <a:lnTo>
                  <a:pt x="11415732" y="891783"/>
                </a:lnTo>
                <a:lnTo>
                  <a:pt x="11536949" y="1003823"/>
                </a:lnTo>
                <a:lnTo>
                  <a:pt x="11623179" y="921271"/>
                </a:lnTo>
                <a:lnTo>
                  <a:pt x="11478128" y="782214"/>
                </a:lnTo>
                <a:lnTo>
                  <a:pt x="11486817" y="773425"/>
                </a:lnTo>
                <a:lnTo>
                  <a:pt x="11505523" y="773431"/>
                </a:lnTo>
                <a:lnTo>
                  <a:pt x="11496173" y="763960"/>
                </a:lnTo>
                <a:lnTo>
                  <a:pt x="11505121" y="754910"/>
                </a:lnTo>
                <a:lnTo>
                  <a:pt x="11516829" y="766134"/>
                </a:lnTo>
                <a:lnTo>
                  <a:pt x="11509205" y="773432"/>
                </a:lnTo>
                <a:lnTo>
                  <a:pt x="11524447" y="773438"/>
                </a:lnTo>
                <a:lnTo>
                  <a:pt x="11650936" y="894699"/>
                </a:lnTo>
                <a:lnTo>
                  <a:pt x="11777510" y="773525"/>
                </a:lnTo>
                <a:lnTo>
                  <a:pt x="11803283" y="773533"/>
                </a:lnTo>
                <a:lnTo>
                  <a:pt x="11790400" y="761184"/>
                </a:lnTo>
                <a:lnTo>
                  <a:pt x="11799135" y="752821"/>
                </a:lnTo>
                <a:lnTo>
                  <a:pt x="11781671" y="752815"/>
                </a:lnTo>
                <a:lnTo>
                  <a:pt x="11656294" y="632619"/>
                </a:lnTo>
                <a:lnTo>
                  <a:pt x="11530830" y="752729"/>
                </a:lnTo>
                <a:lnTo>
                  <a:pt x="11485071" y="752713"/>
                </a:lnTo>
                <a:lnTo>
                  <a:pt x="11480339" y="747921"/>
                </a:lnTo>
                <a:lnTo>
                  <a:pt x="11628556" y="606027"/>
                </a:lnTo>
                <a:lnTo>
                  <a:pt x="11541450" y="522522"/>
                </a:lnTo>
                <a:lnTo>
                  <a:pt x="11420044" y="634579"/>
                </a:lnTo>
                <a:lnTo>
                  <a:pt x="11454081" y="666037"/>
                </a:lnTo>
                <a:cubicBezTo>
                  <a:pt x="11483017" y="639331"/>
                  <a:pt x="11511952" y="612624"/>
                  <a:pt x="11540887" y="585917"/>
                </a:cubicBezTo>
                <a:lnTo>
                  <a:pt x="11567349" y="613720"/>
                </a:lnTo>
                <a:cubicBezTo>
                  <a:pt x="11530052" y="649004"/>
                  <a:pt x="11492755" y="684288"/>
                  <a:pt x="11455458" y="719571"/>
                </a:cubicBezTo>
                <a:lnTo>
                  <a:pt x="11363936" y="634979"/>
                </a:lnTo>
                <a:cubicBezTo>
                  <a:pt x="11413856" y="588624"/>
                  <a:pt x="11463774" y="542268"/>
                  <a:pt x="11513693" y="495912"/>
                </a:cubicBezTo>
                <a:lnTo>
                  <a:pt x="11430302" y="415966"/>
                </a:lnTo>
                <a:lnTo>
                  <a:pt x="11310104" y="531037"/>
                </a:lnTo>
                <a:lnTo>
                  <a:pt x="11335193" y="554227"/>
                </a:lnTo>
                <a:lnTo>
                  <a:pt x="11424773" y="471543"/>
                </a:lnTo>
                <a:lnTo>
                  <a:pt x="11451236" y="499348"/>
                </a:lnTo>
                <a:cubicBezTo>
                  <a:pt x="11412377" y="534897"/>
                  <a:pt x="11373518" y="570446"/>
                  <a:pt x="11334658" y="605995"/>
                </a:cubicBezTo>
                <a:lnTo>
                  <a:pt x="11252451" y="530012"/>
                </a:lnTo>
                <a:cubicBezTo>
                  <a:pt x="11302489" y="483133"/>
                  <a:pt x="11352526" y="436254"/>
                  <a:pt x="11402564" y="389375"/>
                </a:cubicBezTo>
                <a:lnTo>
                  <a:pt x="11253594" y="247840"/>
                </a:lnTo>
                <a:lnTo>
                  <a:pt x="11335855" y="171913"/>
                </a:lnTo>
                <a:lnTo>
                  <a:pt x="11452356" y="278641"/>
                </a:lnTo>
                <a:lnTo>
                  <a:pt x="11425874" y="306427"/>
                </a:lnTo>
                <a:lnTo>
                  <a:pt x="11336353" y="223682"/>
                </a:lnTo>
                <a:lnTo>
                  <a:pt x="11310293" y="247735"/>
                </a:lnTo>
                <a:lnTo>
                  <a:pt x="11430320" y="362802"/>
                </a:lnTo>
                <a:lnTo>
                  <a:pt x="11514704" y="282018"/>
                </a:lnTo>
                <a:lnTo>
                  <a:pt x="11365152" y="142948"/>
                </a:lnTo>
                <a:lnTo>
                  <a:pt x="11456734" y="58421"/>
                </a:lnTo>
                <a:lnTo>
                  <a:pt x="11568551" y="164348"/>
                </a:lnTo>
                <a:lnTo>
                  <a:pt x="11542070" y="192134"/>
                </a:lnTo>
                <a:lnTo>
                  <a:pt x="11455321" y="111953"/>
                </a:lnTo>
                <a:lnTo>
                  <a:pt x="11421261" y="143390"/>
                </a:lnTo>
                <a:lnTo>
                  <a:pt x="11542479" y="255429"/>
                </a:lnTo>
                <a:lnTo>
                  <a:pt x="11628708" y="172876"/>
                </a:lnTo>
                <a:lnTo>
                  <a:pt x="11483658" y="33820"/>
                </a:lnTo>
                <a:lnTo>
                  <a:pt x="11510650" y="6515"/>
                </a:lnTo>
                <a:lnTo>
                  <a:pt x="11656465" y="146304"/>
                </a:lnTo>
                <a:lnTo>
                  <a:pt x="11804665" y="4427"/>
                </a:lnTo>
                <a:lnTo>
                  <a:pt x="11736363" y="4404"/>
                </a:lnTo>
                <a:lnTo>
                  <a:pt x="11655799" y="83685"/>
                </a:lnTo>
                <a:lnTo>
                  <a:pt x="11575292" y="4349"/>
                </a:lnTo>
                <a:close/>
                <a:moveTo>
                  <a:pt x="11339293" y="4268"/>
                </a:moveTo>
                <a:lnTo>
                  <a:pt x="11096928" y="227969"/>
                </a:lnTo>
                <a:lnTo>
                  <a:pt x="11096927" y="230418"/>
                </a:lnTo>
                <a:lnTo>
                  <a:pt x="10864994" y="16045"/>
                </a:lnTo>
                <a:lnTo>
                  <a:pt x="10794532" y="16021"/>
                </a:lnTo>
                <a:lnTo>
                  <a:pt x="11096904" y="295499"/>
                </a:lnTo>
                <a:lnTo>
                  <a:pt x="11096906" y="293051"/>
                </a:lnTo>
                <a:lnTo>
                  <a:pt x="11409754" y="4292"/>
                </a:lnTo>
                <a:close/>
                <a:moveTo>
                  <a:pt x="11222082" y="4228"/>
                </a:moveTo>
                <a:lnTo>
                  <a:pt x="11096966" y="119709"/>
                </a:lnTo>
                <a:lnTo>
                  <a:pt x="11096965" y="122158"/>
                </a:lnTo>
                <a:lnTo>
                  <a:pt x="10982205" y="16085"/>
                </a:lnTo>
                <a:lnTo>
                  <a:pt x="10921559" y="16064"/>
                </a:lnTo>
                <a:lnTo>
                  <a:pt x="11096946" y="178173"/>
                </a:lnTo>
                <a:lnTo>
                  <a:pt x="11096946" y="175724"/>
                </a:lnTo>
                <a:lnTo>
                  <a:pt x="11282728" y="4248"/>
                </a:lnTo>
                <a:close/>
                <a:moveTo>
                  <a:pt x="11097007" y="4185"/>
                </a:moveTo>
                <a:lnTo>
                  <a:pt x="11097003" y="16124"/>
                </a:lnTo>
                <a:lnTo>
                  <a:pt x="11038768" y="16105"/>
                </a:lnTo>
                <a:lnTo>
                  <a:pt x="11096984" y="69912"/>
                </a:lnTo>
                <a:lnTo>
                  <a:pt x="11096985" y="67464"/>
                </a:lnTo>
                <a:lnTo>
                  <a:pt x="11165517" y="4208"/>
                </a:lnTo>
                <a:close/>
                <a:moveTo>
                  <a:pt x="3941864" y="12787"/>
                </a:moveTo>
                <a:lnTo>
                  <a:pt x="3976109" y="46535"/>
                </a:lnTo>
                <a:lnTo>
                  <a:pt x="4010379" y="12811"/>
                </a:lnTo>
                <a:close/>
                <a:moveTo>
                  <a:pt x="3826933" y="12749"/>
                </a:moveTo>
                <a:lnTo>
                  <a:pt x="3973921" y="153663"/>
                </a:lnTo>
                <a:lnTo>
                  <a:pt x="4121010" y="12849"/>
                </a:lnTo>
                <a:lnTo>
                  <a:pt x="4052986" y="12825"/>
                </a:lnTo>
                <a:lnTo>
                  <a:pt x="3976095" y="88494"/>
                </a:lnTo>
                <a:lnTo>
                  <a:pt x="3899257" y="12773"/>
                </a:lnTo>
                <a:close/>
                <a:moveTo>
                  <a:pt x="3764326" y="12727"/>
                </a:moveTo>
                <a:lnTo>
                  <a:pt x="3437112" y="314745"/>
                </a:lnTo>
                <a:lnTo>
                  <a:pt x="3437088" y="380374"/>
                </a:lnTo>
                <a:lnTo>
                  <a:pt x="3535294" y="283729"/>
                </a:lnTo>
                <a:lnTo>
                  <a:pt x="3648293" y="395085"/>
                </a:lnTo>
                <a:lnTo>
                  <a:pt x="3535217" y="506363"/>
                </a:lnTo>
                <a:lnTo>
                  <a:pt x="3437078" y="409652"/>
                </a:lnTo>
                <a:lnTo>
                  <a:pt x="3437059" y="465520"/>
                </a:lnTo>
                <a:lnTo>
                  <a:pt x="3757835" y="762009"/>
                </a:lnTo>
                <a:lnTo>
                  <a:pt x="3431582" y="1063140"/>
                </a:lnTo>
                <a:lnTo>
                  <a:pt x="3431559" y="1128769"/>
                </a:lnTo>
                <a:lnTo>
                  <a:pt x="3529765" y="1032124"/>
                </a:lnTo>
                <a:lnTo>
                  <a:pt x="3642763" y="1143480"/>
                </a:lnTo>
                <a:lnTo>
                  <a:pt x="3529687" y="1254759"/>
                </a:lnTo>
                <a:lnTo>
                  <a:pt x="3431549" y="1158047"/>
                </a:lnTo>
                <a:lnTo>
                  <a:pt x="3431529" y="1213915"/>
                </a:lnTo>
                <a:lnTo>
                  <a:pt x="3773761" y="1530234"/>
                </a:lnTo>
                <a:lnTo>
                  <a:pt x="3819391" y="1530250"/>
                </a:lnTo>
                <a:lnTo>
                  <a:pt x="3792725" y="1503237"/>
                </a:lnTo>
                <a:lnTo>
                  <a:pt x="3940482" y="1361781"/>
                </a:lnTo>
                <a:lnTo>
                  <a:pt x="3852937" y="1277853"/>
                </a:lnTo>
                <a:lnTo>
                  <a:pt x="3730099" y="1391233"/>
                </a:lnTo>
                <a:lnTo>
                  <a:pt x="3764135" y="1422692"/>
                </a:lnTo>
                <a:lnTo>
                  <a:pt x="3850941" y="1342571"/>
                </a:lnTo>
                <a:lnTo>
                  <a:pt x="3877403" y="1370375"/>
                </a:lnTo>
                <a:cubicBezTo>
                  <a:pt x="3840106" y="1405659"/>
                  <a:pt x="3802809" y="1440942"/>
                  <a:pt x="3765511" y="1476226"/>
                </a:cubicBezTo>
                <a:lnTo>
                  <a:pt x="3673991" y="1391635"/>
                </a:lnTo>
                <a:lnTo>
                  <a:pt x="3825181" y="1251243"/>
                </a:lnTo>
                <a:lnTo>
                  <a:pt x="3742228" y="1171719"/>
                </a:lnTo>
                <a:lnTo>
                  <a:pt x="3620632" y="1288130"/>
                </a:lnTo>
                <a:lnTo>
                  <a:pt x="3645247" y="1310881"/>
                </a:lnTo>
                <a:lnTo>
                  <a:pt x="3734828" y="1228199"/>
                </a:lnTo>
                <a:lnTo>
                  <a:pt x="3761291" y="1256002"/>
                </a:lnTo>
                <a:cubicBezTo>
                  <a:pt x="3722431" y="1291552"/>
                  <a:pt x="3683572" y="1327101"/>
                  <a:pt x="3644714" y="1362651"/>
                </a:cubicBezTo>
                <a:lnTo>
                  <a:pt x="3562505" y="1286667"/>
                </a:lnTo>
                <a:lnTo>
                  <a:pt x="3714492" y="1145128"/>
                </a:lnTo>
                <a:lnTo>
                  <a:pt x="3563649" y="1004280"/>
                </a:lnTo>
                <a:lnTo>
                  <a:pt x="3645909" y="928352"/>
                </a:lnTo>
                <a:lnTo>
                  <a:pt x="3652431" y="935204"/>
                </a:lnTo>
                <a:cubicBezTo>
                  <a:pt x="3652731" y="934890"/>
                  <a:pt x="3653031" y="934575"/>
                  <a:pt x="3653330" y="934259"/>
                </a:cubicBezTo>
                <a:lnTo>
                  <a:pt x="3762412" y="1035081"/>
                </a:lnTo>
                <a:lnTo>
                  <a:pt x="3735929" y="1062867"/>
                </a:lnTo>
                <a:lnTo>
                  <a:pt x="3646407" y="980122"/>
                </a:lnTo>
                <a:lnTo>
                  <a:pt x="3621667" y="1002957"/>
                </a:lnTo>
                <a:lnTo>
                  <a:pt x="3742248" y="1118556"/>
                </a:lnTo>
                <a:lnTo>
                  <a:pt x="3825346" y="1039003"/>
                </a:lnTo>
                <a:lnTo>
                  <a:pt x="3675207" y="899388"/>
                </a:lnTo>
                <a:lnTo>
                  <a:pt x="3766788" y="814860"/>
                </a:lnTo>
                <a:lnTo>
                  <a:pt x="3878605" y="920787"/>
                </a:lnTo>
                <a:lnTo>
                  <a:pt x="3852123" y="948573"/>
                </a:lnTo>
                <a:lnTo>
                  <a:pt x="3765374" y="868392"/>
                </a:lnTo>
                <a:lnTo>
                  <a:pt x="3731316" y="899829"/>
                </a:lnTo>
                <a:lnTo>
                  <a:pt x="3853121" y="1012413"/>
                </a:lnTo>
                <a:lnTo>
                  <a:pt x="3940635" y="928630"/>
                </a:lnTo>
                <a:lnTo>
                  <a:pt x="3789912" y="784135"/>
                </a:lnTo>
                <a:lnTo>
                  <a:pt x="3792177" y="781843"/>
                </a:lnTo>
                <a:lnTo>
                  <a:pt x="3824920" y="781854"/>
                </a:lnTo>
                <a:lnTo>
                  <a:pt x="3808555" y="765276"/>
                </a:lnTo>
                <a:lnTo>
                  <a:pt x="3812644" y="761140"/>
                </a:lnTo>
                <a:lnTo>
                  <a:pt x="3804468" y="761137"/>
                </a:lnTo>
                <a:lnTo>
                  <a:pt x="3798254" y="754841"/>
                </a:lnTo>
                <a:lnTo>
                  <a:pt x="3946012" y="613386"/>
                </a:lnTo>
                <a:lnTo>
                  <a:pt x="3858468" y="529458"/>
                </a:lnTo>
                <a:lnTo>
                  <a:pt x="3735628" y="642838"/>
                </a:lnTo>
                <a:lnTo>
                  <a:pt x="3769665" y="674297"/>
                </a:lnTo>
                <a:lnTo>
                  <a:pt x="3856470" y="594176"/>
                </a:lnTo>
                <a:lnTo>
                  <a:pt x="3882933" y="621980"/>
                </a:lnTo>
                <a:cubicBezTo>
                  <a:pt x="3845636" y="657264"/>
                  <a:pt x="3808338" y="692548"/>
                  <a:pt x="3771040" y="727832"/>
                </a:cubicBezTo>
                <a:lnTo>
                  <a:pt x="3679520" y="643240"/>
                </a:lnTo>
                <a:lnTo>
                  <a:pt x="3830711" y="502849"/>
                </a:lnTo>
                <a:lnTo>
                  <a:pt x="3747758" y="423325"/>
                </a:lnTo>
                <a:lnTo>
                  <a:pt x="3626161" y="539735"/>
                </a:lnTo>
                <a:lnTo>
                  <a:pt x="3650777" y="562486"/>
                </a:lnTo>
                <a:lnTo>
                  <a:pt x="3740358" y="479804"/>
                </a:lnTo>
                <a:lnTo>
                  <a:pt x="3766820" y="507607"/>
                </a:lnTo>
                <a:cubicBezTo>
                  <a:pt x="3727960" y="543157"/>
                  <a:pt x="3689101" y="578706"/>
                  <a:pt x="3650243" y="614256"/>
                </a:cubicBezTo>
                <a:lnTo>
                  <a:pt x="3568034" y="538272"/>
                </a:lnTo>
                <a:lnTo>
                  <a:pt x="3720021" y="396734"/>
                </a:lnTo>
                <a:lnTo>
                  <a:pt x="3569178" y="255886"/>
                </a:lnTo>
                <a:lnTo>
                  <a:pt x="3651439" y="179958"/>
                </a:lnTo>
                <a:lnTo>
                  <a:pt x="3657961" y="186810"/>
                </a:lnTo>
                <a:cubicBezTo>
                  <a:pt x="3658261" y="186496"/>
                  <a:pt x="3658561" y="186180"/>
                  <a:pt x="3658860" y="185866"/>
                </a:cubicBezTo>
                <a:lnTo>
                  <a:pt x="3767941" y="286686"/>
                </a:lnTo>
                <a:lnTo>
                  <a:pt x="3741459" y="314472"/>
                </a:lnTo>
                <a:lnTo>
                  <a:pt x="3651936" y="231728"/>
                </a:lnTo>
                <a:lnTo>
                  <a:pt x="3627196" y="254563"/>
                </a:lnTo>
                <a:lnTo>
                  <a:pt x="3747777" y="370161"/>
                </a:lnTo>
                <a:lnTo>
                  <a:pt x="3830875" y="290608"/>
                </a:lnTo>
                <a:lnTo>
                  <a:pt x="3680737" y="150994"/>
                </a:lnTo>
                <a:lnTo>
                  <a:pt x="3772317" y="66466"/>
                </a:lnTo>
                <a:lnTo>
                  <a:pt x="3884135" y="172393"/>
                </a:lnTo>
                <a:lnTo>
                  <a:pt x="3857653" y="200179"/>
                </a:lnTo>
                <a:lnTo>
                  <a:pt x="3770904" y="119998"/>
                </a:lnTo>
                <a:lnTo>
                  <a:pt x="3736846" y="151435"/>
                </a:lnTo>
                <a:lnTo>
                  <a:pt x="3858651" y="264018"/>
                </a:lnTo>
                <a:lnTo>
                  <a:pt x="3946165" y="180236"/>
                </a:lnTo>
                <a:lnTo>
                  <a:pt x="3795441" y="35740"/>
                </a:lnTo>
                <a:lnTo>
                  <a:pt x="3818174" y="12745"/>
                </a:lnTo>
                <a:close/>
                <a:moveTo>
                  <a:pt x="3637301" y="12683"/>
                </a:moveTo>
                <a:lnTo>
                  <a:pt x="3437153" y="197418"/>
                </a:lnTo>
                <a:lnTo>
                  <a:pt x="3437131" y="262500"/>
                </a:lnTo>
                <a:lnTo>
                  <a:pt x="3707762" y="12707"/>
                </a:lnTo>
                <a:close/>
                <a:moveTo>
                  <a:pt x="3520091" y="12643"/>
                </a:moveTo>
                <a:lnTo>
                  <a:pt x="3437192" y="89158"/>
                </a:lnTo>
                <a:lnTo>
                  <a:pt x="3437173" y="145173"/>
                </a:lnTo>
                <a:lnTo>
                  <a:pt x="3580737" y="12663"/>
                </a:lnTo>
                <a:close/>
                <a:moveTo>
                  <a:pt x="3437218" y="12615"/>
                </a:moveTo>
                <a:lnTo>
                  <a:pt x="3437210" y="36914"/>
                </a:lnTo>
                <a:lnTo>
                  <a:pt x="3463526" y="12624"/>
                </a:lnTo>
                <a:close/>
                <a:moveTo>
                  <a:pt x="7775802" y="5597"/>
                </a:moveTo>
                <a:lnTo>
                  <a:pt x="7817331" y="43981"/>
                </a:lnTo>
                <a:lnTo>
                  <a:pt x="7817335" y="31985"/>
                </a:lnTo>
                <a:lnTo>
                  <a:pt x="7839449" y="11574"/>
                </a:lnTo>
                <a:lnTo>
                  <a:pt x="7817343" y="11566"/>
                </a:lnTo>
                <a:lnTo>
                  <a:pt x="7817345" y="5611"/>
                </a:lnTo>
                <a:close/>
                <a:moveTo>
                  <a:pt x="7658593" y="5556"/>
                </a:moveTo>
                <a:lnTo>
                  <a:pt x="7817292" y="152241"/>
                </a:lnTo>
                <a:lnTo>
                  <a:pt x="7817297" y="140246"/>
                </a:lnTo>
                <a:lnTo>
                  <a:pt x="7956660" y="11613"/>
                </a:lnTo>
                <a:lnTo>
                  <a:pt x="7896014" y="11592"/>
                </a:lnTo>
                <a:lnTo>
                  <a:pt x="7813116" y="88108"/>
                </a:lnTo>
                <a:lnTo>
                  <a:pt x="7813114" y="92346"/>
                </a:lnTo>
                <a:lnTo>
                  <a:pt x="7719238" y="5577"/>
                </a:lnTo>
                <a:close/>
                <a:moveTo>
                  <a:pt x="7531565" y="5513"/>
                </a:moveTo>
                <a:lnTo>
                  <a:pt x="7817252" y="269568"/>
                </a:lnTo>
                <a:lnTo>
                  <a:pt x="7817256" y="257571"/>
                </a:lnTo>
                <a:lnTo>
                  <a:pt x="8083685" y="11657"/>
                </a:lnTo>
                <a:lnTo>
                  <a:pt x="8013224" y="11633"/>
                </a:lnTo>
                <a:lnTo>
                  <a:pt x="7813077" y="196368"/>
                </a:lnTo>
                <a:lnTo>
                  <a:pt x="7813075" y="200605"/>
                </a:lnTo>
                <a:lnTo>
                  <a:pt x="7602028" y="5537"/>
                </a:lnTo>
                <a:close/>
                <a:moveTo>
                  <a:pt x="7429371" y="5478"/>
                </a:moveTo>
                <a:lnTo>
                  <a:pt x="7456038" y="32491"/>
                </a:lnTo>
                <a:lnTo>
                  <a:pt x="7308279" y="173947"/>
                </a:lnTo>
                <a:lnTo>
                  <a:pt x="7395824" y="257874"/>
                </a:lnTo>
                <a:lnTo>
                  <a:pt x="7518662" y="144494"/>
                </a:lnTo>
                <a:lnTo>
                  <a:pt x="7484626" y="113035"/>
                </a:lnTo>
                <a:lnTo>
                  <a:pt x="7397821" y="193156"/>
                </a:lnTo>
                <a:lnTo>
                  <a:pt x="7371359" y="165353"/>
                </a:lnTo>
                <a:cubicBezTo>
                  <a:pt x="7408657" y="130069"/>
                  <a:pt x="7445954" y="94785"/>
                  <a:pt x="7483251" y="59501"/>
                </a:cubicBezTo>
                <a:lnTo>
                  <a:pt x="7574772" y="144093"/>
                </a:lnTo>
                <a:lnTo>
                  <a:pt x="7423581" y="284484"/>
                </a:lnTo>
                <a:lnTo>
                  <a:pt x="7506533" y="364008"/>
                </a:lnTo>
                <a:lnTo>
                  <a:pt x="7628131" y="247597"/>
                </a:lnTo>
                <a:lnTo>
                  <a:pt x="7603516" y="224846"/>
                </a:lnTo>
                <a:lnTo>
                  <a:pt x="7513934" y="307529"/>
                </a:lnTo>
                <a:lnTo>
                  <a:pt x="7487472" y="279725"/>
                </a:lnTo>
                <a:cubicBezTo>
                  <a:pt x="7526331" y="244176"/>
                  <a:pt x="7565190" y="208627"/>
                  <a:pt x="7604049" y="173077"/>
                </a:cubicBezTo>
                <a:lnTo>
                  <a:pt x="7686257" y="249061"/>
                </a:lnTo>
                <a:lnTo>
                  <a:pt x="7534270" y="390599"/>
                </a:lnTo>
                <a:lnTo>
                  <a:pt x="7685114" y="531447"/>
                </a:lnTo>
                <a:lnTo>
                  <a:pt x="7602853" y="607373"/>
                </a:lnTo>
                <a:lnTo>
                  <a:pt x="7596331" y="600522"/>
                </a:lnTo>
                <a:cubicBezTo>
                  <a:pt x="7596031" y="600837"/>
                  <a:pt x="7595731" y="601151"/>
                  <a:pt x="7595432" y="601467"/>
                </a:cubicBezTo>
                <a:lnTo>
                  <a:pt x="7486351" y="500646"/>
                </a:lnTo>
                <a:lnTo>
                  <a:pt x="7512833" y="472861"/>
                </a:lnTo>
                <a:lnTo>
                  <a:pt x="7602356" y="555605"/>
                </a:lnTo>
                <a:lnTo>
                  <a:pt x="7627095" y="532770"/>
                </a:lnTo>
                <a:lnTo>
                  <a:pt x="7506515" y="417172"/>
                </a:lnTo>
                <a:lnTo>
                  <a:pt x="7423416" y="496725"/>
                </a:lnTo>
                <a:lnTo>
                  <a:pt x="7573556" y="636338"/>
                </a:lnTo>
                <a:lnTo>
                  <a:pt x="7481975" y="720867"/>
                </a:lnTo>
                <a:lnTo>
                  <a:pt x="7370156" y="614939"/>
                </a:lnTo>
                <a:lnTo>
                  <a:pt x="7396639" y="587154"/>
                </a:lnTo>
                <a:lnTo>
                  <a:pt x="7483388" y="667334"/>
                </a:lnTo>
                <a:lnTo>
                  <a:pt x="7517447" y="635898"/>
                </a:lnTo>
                <a:lnTo>
                  <a:pt x="7395642" y="523315"/>
                </a:lnTo>
                <a:lnTo>
                  <a:pt x="7308126" y="607096"/>
                </a:lnTo>
                <a:lnTo>
                  <a:pt x="7458849" y="751592"/>
                </a:lnTo>
                <a:lnTo>
                  <a:pt x="7456584" y="753884"/>
                </a:lnTo>
                <a:lnTo>
                  <a:pt x="7423842" y="753873"/>
                </a:lnTo>
                <a:lnTo>
                  <a:pt x="7440207" y="770451"/>
                </a:lnTo>
                <a:lnTo>
                  <a:pt x="7436119" y="774587"/>
                </a:lnTo>
                <a:lnTo>
                  <a:pt x="7444294" y="774589"/>
                </a:lnTo>
                <a:lnTo>
                  <a:pt x="7450508" y="780885"/>
                </a:lnTo>
                <a:lnTo>
                  <a:pt x="7302749" y="922341"/>
                </a:lnTo>
                <a:lnTo>
                  <a:pt x="7390296" y="1006269"/>
                </a:lnTo>
                <a:lnTo>
                  <a:pt x="7513134" y="892888"/>
                </a:lnTo>
                <a:lnTo>
                  <a:pt x="7479097" y="861428"/>
                </a:lnTo>
                <a:lnTo>
                  <a:pt x="7392292" y="941550"/>
                </a:lnTo>
                <a:lnTo>
                  <a:pt x="7365829" y="913747"/>
                </a:lnTo>
                <a:cubicBezTo>
                  <a:pt x="7403127" y="878463"/>
                  <a:pt x="7440424" y="843179"/>
                  <a:pt x="7477721" y="807896"/>
                </a:cubicBezTo>
                <a:lnTo>
                  <a:pt x="7569243" y="892487"/>
                </a:lnTo>
                <a:lnTo>
                  <a:pt x="7418052" y="1032879"/>
                </a:lnTo>
                <a:lnTo>
                  <a:pt x="7501003" y="1112403"/>
                </a:lnTo>
                <a:lnTo>
                  <a:pt x="7622600" y="995992"/>
                </a:lnTo>
                <a:lnTo>
                  <a:pt x="7597986" y="973240"/>
                </a:lnTo>
                <a:lnTo>
                  <a:pt x="7508404" y="1055923"/>
                </a:lnTo>
                <a:lnTo>
                  <a:pt x="7481943" y="1028120"/>
                </a:lnTo>
                <a:cubicBezTo>
                  <a:pt x="7520803" y="992570"/>
                  <a:pt x="7559661" y="957020"/>
                  <a:pt x="7598520" y="921471"/>
                </a:cubicBezTo>
                <a:lnTo>
                  <a:pt x="7680728" y="997455"/>
                </a:lnTo>
                <a:lnTo>
                  <a:pt x="7528740" y="1138993"/>
                </a:lnTo>
                <a:lnTo>
                  <a:pt x="7679585" y="1279842"/>
                </a:lnTo>
                <a:lnTo>
                  <a:pt x="7597324" y="1355769"/>
                </a:lnTo>
                <a:lnTo>
                  <a:pt x="7590802" y="1348917"/>
                </a:lnTo>
                <a:cubicBezTo>
                  <a:pt x="7590501" y="1349231"/>
                  <a:pt x="7590201" y="1349547"/>
                  <a:pt x="7589901" y="1349862"/>
                </a:cubicBezTo>
                <a:lnTo>
                  <a:pt x="7480822" y="1249041"/>
                </a:lnTo>
                <a:lnTo>
                  <a:pt x="7507303" y="1221255"/>
                </a:lnTo>
                <a:lnTo>
                  <a:pt x="7596826" y="1304000"/>
                </a:lnTo>
                <a:lnTo>
                  <a:pt x="7621565" y="1281165"/>
                </a:lnTo>
                <a:lnTo>
                  <a:pt x="7500984" y="1165567"/>
                </a:lnTo>
                <a:lnTo>
                  <a:pt x="7417887" y="1245120"/>
                </a:lnTo>
                <a:lnTo>
                  <a:pt x="7568025" y="1384733"/>
                </a:lnTo>
                <a:lnTo>
                  <a:pt x="7476445" y="1469262"/>
                </a:lnTo>
                <a:lnTo>
                  <a:pt x="7364628" y="1363334"/>
                </a:lnTo>
                <a:lnTo>
                  <a:pt x="7391109" y="1335549"/>
                </a:lnTo>
                <a:lnTo>
                  <a:pt x="7477858" y="1415729"/>
                </a:lnTo>
                <a:lnTo>
                  <a:pt x="7511917" y="1384293"/>
                </a:lnTo>
                <a:lnTo>
                  <a:pt x="7390112" y="1271709"/>
                </a:lnTo>
                <a:lnTo>
                  <a:pt x="7302597" y="1355491"/>
                </a:lnTo>
                <a:lnTo>
                  <a:pt x="7453321" y="1499986"/>
                </a:lnTo>
                <a:lnTo>
                  <a:pt x="7431001" y="1522565"/>
                </a:lnTo>
                <a:lnTo>
                  <a:pt x="7424801" y="1522565"/>
                </a:lnTo>
                <a:lnTo>
                  <a:pt x="7451478" y="1549569"/>
                </a:lnTo>
                <a:lnTo>
                  <a:pt x="7303769" y="1691075"/>
                </a:lnTo>
                <a:lnTo>
                  <a:pt x="7391345" y="1774973"/>
                </a:lnTo>
                <a:lnTo>
                  <a:pt x="7514143" y="1661551"/>
                </a:lnTo>
                <a:lnTo>
                  <a:pt x="7480095" y="1630103"/>
                </a:lnTo>
                <a:lnTo>
                  <a:pt x="7393318" y="1710254"/>
                </a:lnTo>
                <a:lnTo>
                  <a:pt x="7366845" y="1682460"/>
                </a:lnTo>
                <a:cubicBezTo>
                  <a:pt x="7404131" y="1647163"/>
                  <a:pt x="7441416" y="1611866"/>
                  <a:pt x="7478701" y="1576569"/>
                </a:cubicBezTo>
                <a:lnTo>
                  <a:pt x="7570251" y="1661129"/>
                </a:lnTo>
                <a:lnTo>
                  <a:pt x="7419109" y="1801573"/>
                </a:lnTo>
                <a:lnTo>
                  <a:pt x="7502089" y="1881068"/>
                </a:lnTo>
                <a:lnTo>
                  <a:pt x="7623647" y="1764616"/>
                </a:lnTo>
                <a:lnTo>
                  <a:pt x="7599023" y="1741873"/>
                </a:lnTo>
                <a:lnTo>
                  <a:pt x="7509471" y="1824587"/>
                </a:lnTo>
                <a:lnTo>
                  <a:pt x="7483000" y="1796793"/>
                </a:lnTo>
                <a:cubicBezTo>
                  <a:pt x="7521845" y="1761230"/>
                  <a:pt x="7560693" y="1725667"/>
                  <a:pt x="7599539" y="1690104"/>
                </a:cubicBezTo>
                <a:lnTo>
                  <a:pt x="7681773" y="1766060"/>
                </a:lnTo>
                <a:lnTo>
                  <a:pt x="7529836" y="1907649"/>
                </a:lnTo>
                <a:lnTo>
                  <a:pt x="7680730" y="2048446"/>
                </a:lnTo>
                <a:lnTo>
                  <a:pt x="7598495" y="2124402"/>
                </a:lnTo>
                <a:lnTo>
                  <a:pt x="7591971" y="2117552"/>
                </a:lnTo>
                <a:cubicBezTo>
                  <a:pt x="7591672" y="2117867"/>
                  <a:pt x="7591372" y="2118181"/>
                  <a:pt x="7591072" y="2118497"/>
                </a:cubicBezTo>
                <a:lnTo>
                  <a:pt x="7481956" y="2017714"/>
                </a:lnTo>
                <a:lnTo>
                  <a:pt x="7508428" y="1989919"/>
                </a:lnTo>
                <a:lnTo>
                  <a:pt x="7597981" y="2072632"/>
                </a:lnTo>
                <a:lnTo>
                  <a:pt x="7622712" y="2049789"/>
                </a:lnTo>
                <a:lnTo>
                  <a:pt x="7502090" y="1934232"/>
                </a:lnTo>
                <a:lnTo>
                  <a:pt x="7419019" y="2013813"/>
                </a:lnTo>
                <a:lnTo>
                  <a:pt x="7569209" y="2153375"/>
                </a:lnTo>
                <a:lnTo>
                  <a:pt x="7477657" y="2237936"/>
                </a:lnTo>
                <a:lnTo>
                  <a:pt x="7365803" y="2132046"/>
                </a:lnTo>
                <a:lnTo>
                  <a:pt x="7392275" y="2104252"/>
                </a:lnTo>
                <a:lnTo>
                  <a:pt x="7479051" y="2184404"/>
                </a:lnTo>
                <a:lnTo>
                  <a:pt x="7513100" y="2152955"/>
                </a:lnTo>
                <a:lnTo>
                  <a:pt x="7391254" y="2040413"/>
                </a:lnTo>
                <a:lnTo>
                  <a:pt x="7303769" y="2124225"/>
                </a:lnTo>
                <a:lnTo>
                  <a:pt x="7454544" y="2268669"/>
                </a:lnTo>
                <a:lnTo>
                  <a:pt x="7452280" y="2270961"/>
                </a:lnTo>
                <a:lnTo>
                  <a:pt x="7419537" y="2270961"/>
                </a:lnTo>
                <a:lnTo>
                  <a:pt x="7435908" y="2287533"/>
                </a:lnTo>
                <a:lnTo>
                  <a:pt x="7431819" y="2291672"/>
                </a:lnTo>
                <a:lnTo>
                  <a:pt x="7439995" y="2291672"/>
                </a:lnTo>
                <a:lnTo>
                  <a:pt x="7446213" y="2297965"/>
                </a:lnTo>
                <a:lnTo>
                  <a:pt x="7298504" y="2439470"/>
                </a:lnTo>
                <a:lnTo>
                  <a:pt x="7386079" y="2523369"/>
                </a:lnTo>
                <a:lnTo>
                  <a:pt x="7508878" y="2409946"/>
                </a:lnTo>
                <a:lnTo>
                  <a:pt x="7474830" y="2378499"/>
                </a:lnTo>
                <a:lnTo>
                  <a:pt x="7388053" y="2458650"/>
                </a:lnTo>
                <a:lnTo>
                  <a:pt x="7361581" y="2430856"/>
                </a:lnTo>
                <a:cubicBezTo>
                  <a:pt x="7398866" y="2395559"/>
                  <a:pt x="7436151" y="2360262"/>
                  <a:pt x="7473436" y="2324965"/>
                </a:cubicBezTo>
                <a:lnTo>
                  <a:pt x="7564987" y="2409526"/>
                </a:lnTo>
                <a:lnTo>
                  <a:pt x="7413845" y="2549970"/>
                </a:lnTo>
                <a:lnTo>
                  <a:pt x="7496825" y="2629464"/>
                </a:lnTo>
                <a:lnTo>
                  <a:pt x="7618381" y="2513011"/>
                </a:lnTo>
                <a:lnTo>
                  <a:pt x="7593758" y="2490269"/>
                </a:lnTo>
                <a:lnTo>
                  <a:pt x="7504207" y="2572983"/>
                </a:lnTo>
                <a:lnTo>
                  <a:pt x="7477733" y="2545188"/>
                </a:lnTo>
                <a:cubicBezTo>
                  <a:pt x="7516581" y="2509624"/>
                  <a:pt x="7555427" y="2474063"/>
                  <a:pt x="7594273" y="2438499"/>
                </a:cubicBezTo>
                <a:lnTo>
                  <a:pt x="7676507" y="2514455"/>
                </a:lnTo>
                <a:lnTo>
                  <a:pt x="7524572" y="2656045"/>
                </a:lnTo>
                <a:lnTo>
                  <a:pt x="7675465" y="2796841"/>
                </a:lnTo>
                <a:lnTo>
                  <a:pt x="7593230" y="2872798"/>
                </a:lnTo>
                <a:lnTo>
                  <a:pt x="7586707" y="2865948"/>
                </a:lnTo>
                <a:cubicBezTo>
                  <a:pt x="7586407" y="2866263"/>
                  <a:pt x="7586107" y="2866578"/>
                  <a:pt x="7585807" y="2866893"/>
                </a:cubicBezTo>
                <a:lnTo>
                  <a:pt x="7476692" y="2766110"/>
                </a:lnTo>
                <a:lnTo>
                  <a:pt x="7503164" y="2738315"/>
                </a:lnTo>
                <a:lnTo>
                  <a:pt x="7592715" y="2821029"/>
                </a:lnTo>
                <a:lnTo>
                  <a:pt x="7617447" y="2798185"/>
                </a:lnTo>
                <a:lnTo>
                  <a:pt x="7496825" y="2682627"/>
                </a:lnTo>
                <a:lnTo>
                  <a:pt x="7413755" y="2762210"/>
                </a:lnTo>
                <a:lnTo>
                  <a:pt x="7563944" y="2901771"/>
                </a:lnTo>
                <a:lnTo>
                  <a:pt x="7472393" y="2986331"/>
                </a:lnTo>
                <a:lnTo>
                  <a:pt x="7360538" y="2880443"/>
                </a:lnTo>
                <a:lnTo>
                  <a:pt x="7387010" y="2852648"/>
                </a:lnTo>
                <a:lnTo>
                  <a:pt x="7473787" y="2932798"/>
                </a:lnTo>
                <a:lnTo>
                  <a:pt x="7507835" y="2901350"/>
                </a:lnTo>
                <a:lnTo>
                  <a:pt x="7385989" y="2788809"/>
                </a:lnTo>
                <a:lnTo>
                  <a:pt x="7298504" y="2872621"/>
                </a:lnTo>
                <a:lnTo>
                  <a:pt x="7449279" y="3017065"/>
                </a:lnTo>
                <a:lnTo>
                  <a:pt x="7436446" y="3030055"/>
                </a:lnTo>
                <a:lnTo>
                  <a:pt x="7421025" y="3030050"/>
                </a:lnTo>
                <a:lnTo>
                  <a:pt x="7428736" y="3037861"/>
                </a:lnTo>
                <a:lnTo>
                  <a:pt x="7426555" y="3040068"/>
                </a:lnTo>
                <a:lnTo>
                  <a:pt x="7430915" y="3040068"/>
                </a:lnTo>
                <a:lnTo>
                  <a:pt x="7447691" y="3057063"/>
                </a:lnTo>
                <a:lnTo>
                  <a:pt x="7299934" y="3198518"/>
                </a:lnTo>
                <a:lnTo>
                  <a:pt x="7387478" y="3282446"/>
                </a:lnTo>
                <a:lnTo>
                  <a:pt x="7510318" y="3169066"/>
                </a:lnTo>
                <a:lnTo>
                  <a:pt x="7476280" y="3137606"/>
                </a:lnTo>
                <a:lnTo>
                  <a:pt x="7389475" y="3217728"/>
                </a:lnTo>
                <a:lnTo>
                  <a:pt x="7363013" y="3189925"/>
                </a:lnTo>
                <a:cubicBezTo>
                  <a:pt x="7400310" y="3154641"/>
                  <a:pt x="7437608" y="3119356"/>
                  <a:pt x="7474905" y="3084073"/>
                </a:cubicBezTo>
                <a:lnTo>
                  <a:pt x="7566426" y="3168665"/>
                </a:lnTo>
                <a:lnTo>
                  <a:pt x="7415235" y="3309055"/>
                </a:lnTo>
                <a:lnTo>
                  <a:pt x="7498187" y="3388579"/>
                </a:lnTo>
                <a:lnTo>
                  <a:pt x="7619784" y="3272168"/>
                </a:lnTo>
                <a:lnTo>
                  <a:pt x="7595169" y="3249417"/>
                </a:lnTo>
                <a:lnTo>
                  <a:pt x="7505589" y="3332100"/>
                </a:lnTo>
                <a:lnTo>
                  <a:pt x="7479127" y="3304297"/>
                </a:lnTo>
                <a:cubicBezTo>
                  <a:pt x="7517986" y="3268748"/>
                  <a:pt x="7556845" y="3233198"/>
                  <a:pt x="7595703" y="3197648"/>
                </a:cubicBezTo>
                <a:lnTo>
                  <a:pt x="7677911" y="3273632"/>
                </a:lnTo>
                <a:lnTo>
                  <a:pt x="7525925" y="3415169"/>
                </a:lnTo>
                <a:lnTo>
                  <a:pt x="7676768" y="3556017"/>
                </a:lnTo>
                <a:lnTo>
                  <a:pt x="7594506" y="3631943"/>
                </a:lnTo>
                <a:lnTo>
                  <a:pt x="7587986" y="3625092"/>
                </a:lnTo>
                <a:cubicBezTo>
                  <a:pt x="7587685" y="3625407"/>
                  <a:pt x="7587386" y="3625721"/>
                  <a:pt x="7587085" y="3626037"/>
                </a:cubicBezTo>
                <a:lnTo>
                  <a:pt x="7478005" y="3525215"/>
                </a:lnTo>
                <a:lnTo>
                  <a:pt x="7504487" y="3497430"/>
                </a:lnTo>
                <a:lnTo>
                  <a:pt x="7594010" y="3580175"/>
                </a:lnTo>
                <a:lnTo>
                  <a:pt x="7618749" y="3557339"/>
                </a:lnTo>
                <a:lnTo>
                  <a:pt x="7498168" y="3441741"/>
                </a:lnTo>
                <a:lnTo>
                  <a:pt x="7415070" y="3521295"/>
                </a:lnTo>
                <a:lnTo>
                  <a:pt x="7565209" y="3660908"/>
                </a:lnTo>
                <a:lnTo>
                  <a:pt x="7473629" y="3745437"/>
                </a:lnTo>
                <a:lnTo>
                  <a:pt x="7361810" y="3639509"/>
                </a:lnTo>
                <a:lnTo>
                  <a:pt x="7388293" y="3611724"/>
                </a:lnTo>
                <a:lnTo>
                  <a:pt x="7475041" y="3691904"/>
                </a:lnTo>
                <a:lnTo>
                  <a:pt x="7509101" y="3660468"/>
                </a:lnTo>
                <a:lnTo>
                  <a:pt x="7387295" y="3547885"/>
                </a:lnTo>
                <a:lnTo>
                  <a:pt x="7299781" y="3631666"/>
                </a:lnTo>
                <a:lnTo>
                  <a:pt x="7450504" y="3776162"/>
                </a:lnTo>
                <a:lnTo>
                  <a:pt x="7448239" y="3778454"/>
                </a:lnTo>
                <a:lnTo>
                  <a:pt x="7415495" y="3778443"/>
                </a:lnTo>
                <a:lnTo>
                  <a:pt x="7431860" y="3795021"/>
                </a:lnTo>
                <a:lnTo>
                  <a:pt x="7427772" y="3799157"/>
                </a:lnTo>
                <a:lnTo>
                  <a:pt x="7435947" y="3799159"/>
                </a:lnTo>
                <a:lnTo>
                  <a:pt x="7442161" y="3805456"/>
                </a:lnTo>
                <a:lnTo>
                  <a:pt x="7294405" y="3946911"/>
                </a:lnTo>
                <a:lnTo>
                  <a:pt x="7381949" y="4030838"/>
                </a:lnTo>
                <a:lnTo>
                  <a:pt x="7504788" y="3917458"/>
                </a:lnTo>
                <a:lnTo>
                  <a:pt x="7470752" y="3885999"/>
                </a:lnTo>
                <a:lnTo>
                  <a:pt x="7383945" y="3966121"/>
                </a:lnTo>
                <a:lnTo>
                  <a:pt x="7357484" y="3938317"/>
                </a:lnTo>
                <a:cubicBezTo>
                  <a:pt x="7394781" y="3903033"/>
                  <a:pt x="7432078" y="3867749"/>
                  <a:pt x="7469376" y="3832466"/>
                </a:cubicBezTo>
                <a:lnTo>
                  <a:pt x="7560897" y="3917057"/>
                </a:lnTo>
                <a:lnTo>
                  <a:pt x="7409706" y="4057448"/>
                </a:lnTo>
                <a:lnTo>
                  <a:pt x="7492658" y="4136973"/>
                </a:lnTo>
                <a:lnTo>
                  <a:pt x="7614255" y="4020561"/>
                </a:lnTo>
                <a:lnTo>
                  <a:pt x="7589640" y="3997810"/>
                </a:lnTo>
                <a:lnTo>
                  <a:pt x="7500059" y="4080493"/>
                </a:lnTo>
                <a:lnTo>
                  <a:pt x="7473597" y="4052689"/>
                </a:lnTo>
                <a:cubicBezTo>
                  <a:pt x="7512456" y="4017140"/>
                  <a:pt x="7551314" y="3981590"/>
                  <a:pt x="7590173" y="3946042"/>
                </a:cubicBezTo>
                <a:lnTo>
                  <a:pt x="7672382" y="4022025"/>
                </a:lnTo>
                <a:lnTo>
                  <a:pt x="7520395" y="4163564"/>
                </a:lnTo>
                <a:lnTo>
                  <a:pt x="7671239" y="4304411"/>
                </a:lnTo>
                <a:lnTo>
                  <a:pt x="7588978" y="4380339"/>
                </a:lnTo>
                <a:lnTo>
                  <a:pt x="7582455" y="4373487"/>
                </a:lnTo>
                <a:cubicBezTo>
                  <a:pt x="7582155" y="4373801"/>
                  <a:pt x="7581855" y="4374116"/>
                  <a:pt x="7581556" y="4374431"/>
                </a:cubicBezTo>
                <a:lnTo>
                  <a:pt x="7472476" y="4273610"/>
                </a:lnTo>
                <a:lnTo>
                  <a:pt x="7498958" y="4245824"/>
                </a:lnTo>
                <a:lnTo>
                  <a:pt x="7588480" y="4328569"/>
                </a:lnTo>
                <a:lnTo>
                  <a:pt x="7613219" y="4305735"/>
                </a:lnTo>
                <a:lnTo>
                  <a:pt x="7492639" y="4190136"/>
                </a:lnTo>
                <a:lnTo>
                  <a:pt x="7409540" y="4269689"/>
                </a:lnTo>
                <a:lnTo>
                  <a:pt x="7559680" y="4409303"/>
                </a:lnTo>
                <a:lnTo>
                  <a:pt x="7468099" y="4493832"/>
                </a:lnTo>
                <a:lnTo>
                  <a:pt x="7356281" y="4387904"/>
                </a:lnTo>
                <a:lnTo>
                  <a:pt x="7382763" y="4360117"/>
                </a:lnTo>
                <a:lnTo>
                  <a:pt x="7469512" y="4440299"/>
                </a:lnTo>
                <a:lnTo>
                  <a:pt x="7503572" y="4408863"/>
                </a:lnTo>
                <a:lnTo>
                  <a:pt x="7381765" y="4296280"/>
                </a:lnTo>
                <a:lnTo>
                  <a:pt x="7294252" y="4380061"/>
                </a:lnTo>
                <a:lnTo>
                  <a:pt x="7444975" y="4524557"/>
                </a:lnTo>
                <a:lnTo>
                  <a:pt x="7422654" y="4547135"/>
                </a:lnTo>
                <a:lnTo>
                  <a:pt x="7416456" y="4547134"/>
                </a:lnTo>
                <a:lnTo>
                  <a:pt x="7443132" y="4574139"/>
                </a:lnTo>
                <a:lnTo>
                  <a:pt x="7295423" y="4715645"/>
                </a:lnTo>
                <a:lnTo>
                  <a:pt x="7382998" y="4799544"/>
                </a:lnTo>
                <a:lnTo>
                  <a:pt x="7505798" y="4686120"/>
                </a:lnTo>
                <a:lnTo>
                  <a:pt x="7471749" y="4654673"/>
                </a:lnTo>
                <a:lnTo>
                  <a:pt x="7384973" y="4734824"/>
                </a:lnTo>
                <a:lnTo>
                  <a:pt x="7358500" y="4707030"/>
                </a:lnTo>
                <a:cubicBezTo>
                  <a:pt x="7395785" y="4671734"/>
                  <a:pt x="7433070" y="4636436"/>
                  <a:pt x="7470355" y="4601140"/>
                </a:cubicBezTo>
                <a:lnTo>
                  <a:pt x="7561905" y="4685700"/>
                </a:lnTo>
                <a:lnTo>
                  <a:pt x="7410764" y="4826143"/>
                </a:lnTo>
                <a:lnTo>
                  <a:pt x="7493743" y="4905639"/>
                </a:lnTo>
                <a:lnTo>
                  <a:pt x="7615300" y="4789187"/>
                </a:lnTo>
                <a:lnTo>
                  <a:pt x="7590676" y="4766443"/>
                </a:lnTo>
                <a:lnTo>
                  <a:pt x="7501126" y="4849156"/>
                </a:lnTo>
                <a:lnTo>
                  <a:pt x="7474654" y="4821363"/>
                </a:lnTo>
                <a:cubicBezTo>
                  <a:pt x="7513499" y="4785800"/>
                  <a:pt x="7552346" y="4750237"/>
                  <a:pt x="7591193" y="4714674"/>
                </a:cubicBezTo>
                <a:lnTo>
                  <a:pt x="7673428" y="4790630"/>
                </a:lnTo>
                <a:lnTo>
                  <a:pt x="7521491" y="4932220"/>
                </a:lnTo>
                <a:lnTo>
                  <a:pt x="7672385" y="5073016"/>
                </a:lnTo>
                <a:lnTo>
                  <a:pt x="7590150" y="5148973"/>
                </a:lnTo>
                <a:lnTo>
                  <a:pt x="7583626" y="5142122"/>
                </a:lnTo>
                <a:cubicBezTo>
                  <a:pt x="7583326" y="5142438"/>
                  <a:pt x="7583026" y="5142752"/>
                  <a:pt x="7582726" y="5143066"/>
                </a:cubicBezTo>
                <a:lnTo>
                  <a:pt x="7473611" y="5042283"/>
                </a:lnTo>
                <a:lnTo>
                  <a:pt x="7500082" y="5014489"/>
                </a:lnTo>
                <a:lnTo>
                  <a:pt x="7589634" y="5097203"/>
                </a:lnTo>
                <a:lnTo>
                  <a:pt x="7614367" y="5074359"/>
                </a:lnTo>
                <a:lnTo>
                  <a:pt x="7493743" y="4958802"/>
                </a:lnTo>
                <a:lnTo>
                  <a:pt x="7410674" y="5038383"/>
                </a:lnTo>
                <a:lnTo>
                  <a:pt x="7560862" y="5177946"/>
                </a:lnTo>
                <a:lnTo>
                  <a:pt x="7469311" y="5262506"/>
                </a:lnTo>
                <a:lnTo>
                  <a:pt x="7357457" y="5156617"/>
                </a:lnTo>
                <a:lnTo>
                  <a:pt x="7383929" y="5128822"/>
                </a:lnTo>
                <a:lnTo>
                  <a:pt x="7470705" y="5208974"/>
                </a:lnTo>
                <a:lnTo>
                  <a:pt x="7504753" y="5177525"/>
                </a:lnTo>
                <a:lnTo>
                  <a:pt x="7382909" y="5064983"/>
                </a:lnTo>
                <a:lnTo>
                  <a:pt x="7295422" y="5148795"/>
                </a:lnTo>
                <a:lnTo>
                  <a:pt x="7446198" y="5293239"/>
                </a:lnTo>
                <a:lnTo>
                  <a:pt x="7443934" y="5295530"/>
                </a:lnTo>
                <a:lnTo>
                  <a:pt x="7411190" y="5295531"/>
                </a:lnTo>
                <a:lnTo>
                  <a:pt x="7427562" y="5312104"/>
                </a:lnTo>
                <a:lnTo>
                  <a:pt x="7423474" y="5316242"/>
                </a:lnTo>
                <a:lnTo>
                  <a:pt x="7431650" y="5316242"/>
                </a:lnTo>
                <a:lnTo>
                  <a:pt x="7437866" y="5322535"/>
                </a:lnTo>
                <a:lnTo>
                  <a:pt x="7290158" y="5464042"/>
                </a:lnTo>
                <a:lnTo>
                  <a:pt x="7377734" y="5547940"/>
                </a:lnTo>
                <a:lnTo>
                  <a:pt x="7500532" y="5434517"/>
                </a:lnTo>
                <a:lnTo>
                  <a:pt x="7466484" y="5403070"/>
                </a:lnTo>
                <a:lnTo>
                  <a:pt x="7379707" y="5483220"/>
                </a:lnTo>
                <a:lnTo>
                  <a:pt x="7353235" y="5455426"/>
                </a:lnTo>
                <a:cubicBezTo>
                  <a:pt x="7390520" y="5420129"/>
                  <a:pt x="7427804" y="5384833"/>
                  <a:pt x="7465089" y="5349536"/>
                </a:cubicBezTo>
                <a:lnTo>
                  <a:pt x="7556640" y="5434096"/>
                </a:lnTo>
                <a:lnTo>
                  <a:pt x="7405499" y="5574540"/>
                </a:lnTo>
                <a:lnTo>
                  <a:pt x="7488479" y="5654034"/>
                </a:lnTo>
                <a:lnTo>
                  <a:pt x="7610035" y="5537582"/>
                </a:lnTo>
                <a:lnTo>
                  <a:pt x="7585413" y="5514839"/>
                </a:lnTo>
                <a:lnTo>
                  <a:pt x="7495860" y="5597554"/>
                </a:lnTo>
                <a:lnTo>
                  <a:pt x="7469389" y="5569759"/>
                </a:lnTo>
                <a:cubicBezTo>
                  <a:pt x="7508235" y="5534196"/>
                  <a:pt x="7547082" y="5498634"/>
                  <a:pt x="7585928" y="5463071"/>
                </a:cubicBezTo>
                <a:lnTo>
                  <a:pt x="7668163" y="5539026"/>
                </a:lnTo>
                <a:lnTo>
                  <a:pt x="7516225" y="5680617"/>
                </a:lnTo>
                <a:lnTo>
                  <a:pt x="7667120" y="5821413"/>
                </a:lnTo>
                <a:lnTo>
                  <a:pt x="7584885" y="5897368"/>
                </a:lnTo>
                <a:lnTo>
                  <a:pt x="7578362" y="5890519"/>
                </a:lnTo>
                <a:cubicBezTo>
                  <a:pt x="7578060" y="5890834"/>
                  <a:pt x="7577762" y="5891149"/>
                  <a:pt x="7577460" y="5891463"/>
                </a:cubicBezTo>
                <a:lnTo>
                  <a:pt x="7468346" y="5790679"/>
                </a:lnTo>
                <a:lnTo>
                  <a:pt x="7494817" y="5762886"/>
                </a:lnTo>
                <a:lnTo>
                  <a:pt x="7584370" y="5845599"/>
                </a:lnTo>
                <a:lnTo>
                  <a:pt x="7609100" y="5822755"/>
                </a:lnTo>
                <a:lnTo>
                  <a:pt x="7488479" y="5707198"/>
                </a:lnTo>
                <a:lnTo>
                  <a:pt x="7405409" y="5786780"/>
                </a:lnTo>
                <a:lnTo>
                  <a:pt x="7555597" y="5926342"/>
                </a:lnTo>
                <a:lnTo>
                  <a:pt x="7464046" y="6010903"/>
                </a:lnTo>
                <a:lnTo>
                  <a:pt x="7352192" y="5905012"/>
                </a:lnTo>
                <a:lnTo>
                  <a:pt x="7378664" y="5877218"/>
                </a:lnTo>
                <a:lnTo>
                  <a:pt x="7465441" y="5957369"/>
                </a:lnTo>
                <a:lnTo>
                  <a:pt x="7499488" y="5925921"/>
                </a:lnTo>
                <a:lnTo>
                  <a:pt x="7377643" y="5813379"/>
                </a:lnTo>
                <a:lnTo>
                  <a:pt x="7290158" y="5897191"/>
                </a:lnTo>
                <a:lnTo>
                  <a:pt x="7440933" y="6041636"/>
                </a:lnTo>
                <a:lnTo>
                  <a:pt x="7418209" y="6064638"/>
                </a:lnTo>
                <a:lnTo>
                  <a:pt x="7472056" y="6064639"/>
                </a:lnTo>
                <a:lnTo>
                  <a:pt x="7799163" y="5762508"/>
                </a:lnTo>
                <a:lnTo>
                  <a:pt x="7799163" y="5759769"/>
                </a:lnTo>
                <a:lnTo>
                  <a:pt x="8137306" y="6072091"/>
                </a:lnTo>
                <a:lnTo>
                  <a:pt x="8182936" y="6072091"/>
                </a:lnTo>
                <a:lnTo>
                  <a:pt x="8156261" y="6045087"/>
                </a:lnTo>
                <a:lnTo>
                  <a:pt x="8303969" y="5903581"/>
                </a:lnTo>
                <a:lnTo>
                  <a:pt x="8216394" y="5819683"/>
                </a:lnTo>
                <a:lnTo>
                  <a:pt x="8093595" y="5933105"/>
                </a:lnTo>
                <a:lnTo>
                  <a:pt x="8127643" y="5964553"/>
                </a:lnTo>
                <a:lnTo>
                  <a:pt x="8214421" y="5884402"/>
                </a:lnTo>
                <a:lnTo>
                  <a:pt x="8240892" y="5912197"/>
                </a:lnTo>
                <a:cubicBezTo>
                  <a:pt x="8203607" y="5947493"/>
                  <a:pt x="8166322" y="5982789"/>
                  <a:pt x="8129038" y="6018087"/>
                </a:cubicBezTo>
                <a:lnTo>
                  <a:pt x="8037487" y="5933525"/>
                </a:lnTo>
                <a:lnTo>
                  <a:pt x="8188628" y="5793083"/>
                </a:lnTo>
                <a:lnTo>
                  <a:pt x="8105649" y="5713587"/>
                </a:lnTo>
                <a:lnTo>
                  <a:pt x="7984093" y="5830040"/>
                </a:lnTo>
                <a:lnTo>
                  <a:pt x="8008715" y="5852783"/>
                </a:lnTo>
                <a:lnTo>
                  <a:pt x="8098267" y="5770069"/>
                </a:lnTo>
                <a:lnTo>
                  <a:pt x="8124738" y="5797864"/>
                </a:lnTo>
                <a:cubicBezTo>
                  <a:pt x="8085892" y="5833426"/>
                  <a:pt x="8047046" y="5868989"/>
                  <a:pt x="8008200" y="5904552"/>
                </a:cubicBezTo>
                <a:lnTo>
                  <a:pt x="7925965" y="5828597"/>
                </a:lnTo>
                <a:lnTo>
                  <a:pt x="8077902" y="5687005"/>
                </a:lnTo>
                <a:lnTo>
                  <a:pt x="7927007" y="5546210"/>
                </a:lnTo>
                <a:lnTo>
                  <a:pt x="8009243" y="5470254"/>
                </a:lnTo>
                <a:lnTo>
                  <a:pt x="8015767" y="5477104"/>
                </a:lnTo>
                <a:cubicBezTo>
                  <a:pt x="8016067" y="5476789"/>
                  <a:pt x="8016367" y="5476474"/>
                  <a:pt x="8016667" y="5476159"/>
                </a:cubicBezTo>
                <a:lnTo>
                  <a:pt x="8125782" y="5576942"/>
                </a:lnTo>
                <a:lnTo>
                  <a:pt x="8099310" y="5604737"/>
                </a:lnTo>
                <a:lnTo>
                  <a:pt x="8009758" y="5522023"/>
                </a:lnTo>
                <a:lnTo>
                  <a:pt x="7985026" y="5544867"/>
                </a:lnTo>
                <a:lnTo>
                  <a:pt x="8105649" y="5660423"/>
                </a:lnTo>
                <a:lnTo>
                  <a:pt x="8188718" y="5580842"/>
                </a:lnTo>
                <a:lnTo>
                  <a:pt x="8038530" y="5441279"/>
                </a:lnTo>
                <a:lnTo>
                  <a:pt x="8130081" y="5356720"/>
                </a:lnTo>
                <a:lnTo>
                  <a:pt x="8241935" y="5462610"/>
                </a:lnTo>
                <a:lnTo>
                  <a:pt x="8215465" y="5490404"/>
                </a:lnTo>
                <a:lnTo>
                  <a:pt x="8128686" y="5410252"/>
                </a:lnTo>
                <a:lnTo>
                  <a:pt x="8094639" y="5441701"/>
                </a:lnTo>
                <a:lnTo>
                  <a:pt x="8216485" y="5554243"/>
                </a:lnTo>
                <a:lnTo>
                  <a:pt x="8303969" y="5470431"/>
                </a:lnTo>
                <a:lnTo>
                  <a:pt x="8153195" y="5325986"/>
                </a:lnTo>
                <a:lnTo>
                  <a:pt x="8155459" y="5323695"/>
                </a:lnTo>
                <a:lnTo>
                  <a:pt x="8188202" y="5323694"/>
                </a:lnTo>
                <a:lnTo>
                  <a:pt x="8171831" y="5307121"/>
                </a:lnTo>
                <a:lnTo>
                  <a:pt x="8175918" y="5302984"/>
                </a:lnTo>
                <a:lnTo>
                  <a:pt x="8167742" y="5302984"/>
                </a:lnTo>
                <a:lnTo>
                  <a:pt x="8161526" y="5296690"/>
                </a:lnTo>
                <a:lnTo>
                  <a:pt x="8309234" y="5155184"/>
                </a:lnTo>
                <a:lnTo>
                  <a:pt x="8221659" y="5071286"/>
                </a:lnTo>
                <a:lnTo>
                  <a:pt x="8098861" y="5184708"/>
                </a:lnTo>
                <a:lnTo>
                  <a:pt x="8132909" y="5216157"/>
                </a:lnTo>
                <a:lnTo>
                  <a:pt x="8219686" y="5136006"/>
                </a:lnTo>
                <a:lnTo>
                  <a:pt x="8246158" y="5163800"/>
                </a:lnTo>
                <a:cubicBezTo>
                  <a:pt x="8208873" y="5199096"/>
                  <a:pt x="8171588" y="5234393"/>
                  <a:pt x="8134303" y="5269690"/>
                </a:cubicBezTo>
                <a:lnTo>
                  <a:pt x="8042752" y="5185130"/>
                </a:lnTo>
                <a:lnTo>
                  <a:pt x="8193894" y="5044686"/>
                </a:lnTo>
                <a:lnTo>
                  <a:pt x="8110913" y="4965191"/>
                </a:lnTo>
                <a:lnTo>
                  <a:pt x="7989356" y="5081643"/>
                </a:lnTo>
                <a:lnTo>
                  <a:pt x="8013981" y="5104387"/>
                </a:lnTo>
                <a:lnTo>
                  <a:pt x="8103532" y="5021673"/>
                </a:lnTo>
                <a:lnTo>
                  <a:pt x="8130004" y="5049467"/>
                </a:lnTo>
                <a:cubicBezTo>
                  <a:pt x="8091157" y="5085030"/>
                  <a:pt x="8052311" y="5120592"/>
                  <a:pt x="8013465" y="5156156"/>
                </a:cubicBezTo>
                <a:lnTo>
                  <a:pt x="7931229" y="5080200"/>
                </a:lnTo>
                <a:lnTo>
                  <a:pt x="8083167" y="4938610"/>
                </a:lnTo>
                <a:lnTo>
                  <a:pt x="7932273" y="4797813"/>
                </a:lnTo>
                <a:lnTo>
                  <a:pt x="8014507" y="4721857"/>
                </a:lnTo>
                <a:lnTo>
                  <a:pt x="8021032" y="4728708"/>
                </a:lnTo>
                <a:cubicBezTo>
                  <a:pt x="8021332" y="4728392"/>
                  <a:pt x="8021631" y="4728078"/>
                  <a:pt x="8021932" y="4727762"/>
                </a:cubicBezTo>
                <a:lnTo>
                  <a:pt x="8131046" y="4828547"/>
                </a:lnTo>
                <a:lnTo>
                  <a:pt x="8104575" y="4856341"/>
                </a:lnTo>
                <a:lnTo>
                  <a:pt x="8015023" y="4773627"/>
                </a:lnTo>
                <a:lnTo>
                  <a:pt x="7990292" y="4796470"/>
                </a:lnTo>
                <a:lnTo>
                  <a:pt x="8110914" y="4912027"/>
                </a:lnTo>
                <a:lnTo>
                  <a:pt x="8193983" y="4832445"/>
                </a:lnTo>
                <a:lnTo>
                  <a:pt x="8043795" y="4692884"/>
                </a:lnTo>
                <a:lnTo>
                  <a:pt x="8135346" y="4608323"/>
                </a:lnTo>
                <a:lnTo>
                  <a:pt x="8247201" y="4714213"/>
                </a:lnTo>
                <a:lnTo>
                  <a:pt x="8220729" y="4742008"/>
                </a:lnTo>
                <a:lnTo>
                  <a:pt x="8133951" y="4661856"/>
                </a:lnTo>
                <a:lnTo>
                  <a:pt x="8099904" y="4693305"/>
                </a:lnTo>
                <a:lnTo>
                  <a:pt x="8221749" y="4805847"/>
                </a:lnTo>
                <a:lnTo>
                  <a:pt x="8309235" y="4722034"/>
                </a:lnTo>
                <a:lnTo>
                  <a:pt x="8158460" y="4577591"/>
                </a:lnTo>
                <a:lnTo>
                  <a:pt x="8181184" y="4554587"/>
                </a:lnTo>
                <a:lnTo>
                  <a:pt x="8127336" y="4554588"/>
                </a:lnTo>
                <a:lnTo>
                  <a:pt x="7800229" y="4856718"/>
                </a:lnTo>
                <a:lnTo>
                  <a:pt x="7800229" y="4859457"/>
                </a:lnTo>
                <a:lnTo>
                  <a:pt x="7462553" y="4547566"/>
                </a:lnTo>
                <a:lnTo>
                  <a:pt x="7476090" y="4547570"/>
                </a:lnTo>
                <a:lnTo>
                  <a:pt x="7803305" y="4245551"/>
                </a:lnTo>
                <a:lnTo>
                  <a:pt x="7803306" y="4241316"/>
                </a:lnTo>
                <a:lnTo>
                  <a:pt x="8141336" y="4553753"/>
                </a:lnTo>
                <a:lnTo>
                  <a:pt x="8186968" y="4553769"/>
                </a:lnTo>
                <a:lnTo>
                  <a:pt x="8160301" y="4526756"/>
                </a:lnTo>
                <a:lnTo>
                  <a:pt x="8308059" y="4385300"/>
                </a:lnTo>
                <a:lnTo>
                  <a:pt x="8220514" y="4301372"/>
                </a:lnTo>
                <a:lnTo>
                  <a:pt x="8097675" y="4414753"/>
                </a:lnTo>
                <a:lnTo>
                  <a:pt x="8131712" y="4446212"/>
                </a:lnTo>
                <a:lnTo>
                  <a:pt x="8218517" y="4366091"/>
                </a:lnTo>
                <a:lnTo>
                  <a:pt x="8244980" y="4393894"/>
                </a:lnTo>
                <a:cubicBezTo>
                  <a:pt x="8207683" y="4429178"/>
                  <a:pt x="8170385" y="4464462"/>
                  <a:pt x="8133087" y="4499745"/>
                </a:cubicBezTo>
                <a:lnTo>
                  <a:pt x="8041567" y="4415154"/>
                </a:lnTo>
                <a:lnTo>
                  <a:pt x="8192757" y="4274762"/>
                </a:lnTo>
                <a:lnTo>
                  <a:pt x="8109806" y="4195239"/>
                </a:lnTo>
                <a:lnTo>
                  <a:pt x="7988209" y="4311650"/>
                </a:lnTo>
                <a:lnTo>
                  <a:pt x="8012824" y="4334400"/>
                </a:lnTo>
                <a:lnTo>
                  <a:pt x="8102404" y="4251718"/>
                </a:lnTo>
                <a:lnTo>
                  <a:pt x="8128866" y="4279522"/>
                </a:lnTo>
                <a:cubicBezTo>
                  <a:pt x="8090006" y="4315071"/>
                  <a:pt x="8051148" y="4350620"/>
                  <a:pt x="8012289" y="4386170"/>
                </a:cubicBezTo>
                <a:lnTo>
                  <a:pt x="7930082" y="4310186"/>
                </a:lnTo>
                <a:lnTo>
                  <a:pt x="8082068" y="4168647"/>
                </a:lnTo>
                <a:lnTo>
                  <a:pt x="7931225" y="4027800"/>
                </a:lnTo>
                <a:lnTo>
                  <a:pt x="8013486" y="3951872"/>
                </a:lnTo>
                <a:lnTo>
                  <a:pt x="8020007" y="3958724"/>
                </a:lnTo>
                <a:cubicBezTo>
                  <a:pt x="8020308" y="3958409"/>
                  <a:pt x="8020607" y="3958094"/>
                  <a:pt x="8020908" y="3957780"/>
                </a:cubicBezTo>
                <a:lnTo>
                  <a:pt x="8129987" y="4058600"/>
                </a:lnTo>
                <a:lnTo>
                  <a:pt x="8103505" y="4086386"/>
                </a:lnTo>
                <a:lnTo>
                  <a:pt x="8013984" y="4003642"/>
                </a:lnTo>
                <a:lnTo>
                  <a:pt x="7989243" y="4026477"/>
                </a:lnTo>
                <a:lnTo>
                  <a:pt x="8109825" y="4142075"/>
                </a:lnTo>
                <a:lnTo>
                  <a:pt x="8192923" y="4062522"/>
                </a:lnTo>
                <a:lnTo>
                  <a:pt x="8042784" y="3922908"/>
                </a:lnTo>
                <a:lnTo>
                  <a:pt x="8134364" y="3838380"/>
                </a:lnTo>
                <a:lnTo>
                  <a:pt x="8246182" y="3944307"/>
                </a:lnTo>
                <a:lnTo>
                  <a:pt x="8219700" y="3972093"/>
                </a:lnTo>
                <a:lnTo>
                  <a:pt x="8132951" y="3891911"/>
                </a:lnTo>
                <a:lnTo>
                  <a:pt x="8098892" y="3923348"/>
                </a:lnTo>
                <a:lnTo>
                  <a:pt x="8220697" y="4035932"/>
                </a:lnTo>
                <a:lnTo>
                  <a:pt x="8308212" y="3952150"/>
                </a:lnTo>
                <a:lnTo>
                  <a:pt x="8157488" y="3807654"/>
                </a:lnTo>
                <a:lnTo>
                  <a:pt x="8159754" y="3805363"/>
                </a:lnTo>
                <a:lnTo>
                  <a:pt x="8192497" y="3805374"/>
                </a:lnTo>
                <a:lnTo>
                  <a:pt x="8176131" y="3788796"/>
                </a:lnTo>
                <a:lnTo>
                  <a:pt x="8180221" y="3784659"/>
                </a:lnTo>
                <a:lnTo>
                  <a:pt x="8172046" y="3784656"/>
                </a:lnTo>
                <a:lnTo>
                  <a:pt x="8165831" y="3778361"/>
                </a:lnTo>
                <a:lnTo>
                  <a:pt x="8313588" y="3636905"/>
                </a:lnTo>
                <a:lnTo>
                  <a:pt x="8226043" y="3552977"/>
                </a:lnTo>
                <a:lnTo>
                  <a:pt x="8103205" y="3666357"/>
                </a:lnTo>
                <a:lnTo>
                  <a:pt x="8137241" y="3697817"/>
                </a:lnTo>
                <a:lnTo>
                  <a:pt x="8224047" y="3617696"/>
                </a:lnTo>
                <a:lnTo>
                  <a:pt x="8250509" y="3645499"/>
                </a:lnTo>
                <a:cubicBezTo>
                  <a:pt x="8213212" y="3680783"/>
                  <a:pt x="8175914" y="3716067"/>
                  <a:pt x="8138617" y="3751351"/>
                </a:cubicBezTo>
                <a:lnTo>
                  <a:pt x="8047097" y="3666759"/>
                </a:lnTo>
                <a:lnTo>
                  <a:pt x="8198286" y="3526368"/>
                </a:lnTo>
                <a:lnTo>
                  <a:pt x="8115335" y="3446844"/>
                </a:lnTo>
                <a:lnTo>
                  <a:pt x="7993737" y="3563255"/>
                </a:lnTo>
                <a:lnTo>
                  <a:pt x="8018353" y="3586006"/>
                </a:lnTo>
                <a:lnTo>
                  <a:pt x="8107934" y="3503323"/>
                </a:lnTo>
                <a:lnTo>
                  <a:pt x="8134395" y="3531126"/>
                </a:lnTo>
                <a:cubicBezTo>
                  <a:pt x="8095537" y="3566676"/>
                  <a:pt x="8056678" y="3602225"/>
                  <a:pt x="8017819" y="3637775"/>
                </a:cubicBezTo>
                <a:lnTo>
                  <a:pt x="7935612" y="3561791"/>
                </a:lnTo>
                <a:lnTo>
                  <a:pt x="8087598" y="3420253"/>
                </a:lnTo>
                <a:lnTo>
                  <a:pt x="7936755" y="3279407"/>
                </a:lnTo>
                <a:lnTo>
                  <a:pt x="8019016" y="3203480"/>
                </a:lnTo>
                <a:lnTo>
                  <a:pt x="8025536" y="3210330"/>
                </a:lnTo>
                <a:cubicBezTo>
                  <a:pt x="8025837" y="3210017"/>
                  <a:pt x="8026136" y="3209702"/>
                  <a:pt x="8026437" y="3209388"/>
                </a:cubicBezTo>
                <a:lnTo>
                  <a:pt x="8135517" y="3310207"/>
                </a:lnTo>
                <a:lnTo>
                  <a:pt x="8109035" y="3337992"/>
                </a:lnTo>
                <a:lnTo>
                  <a:pt x="8019513" y="3255249"/>
                </a:lnTo>
                <a:lnTo>
                  <a:pt x="7994773" y="3278084"/>
                </a:lnTo>
                <a:lnTo>
                  <a:pt x="8115354" y="3393681"/>
                </a:lnTo>
                <a:lnTo>
                  <a:pt x="8198452" y="3314129"/>
                </a:lnTo>
                <a:lnTo>
                  <a:pt x="8048313" y="3174516"/>
                </a:lnTo>
                <a:lnTo>
                  <a:pt x="8139894" y="3089986"/>
                </a:lnTo>
                <a:lnTo>
                  <a:pt x="8251711" y="3195914"/>
                </a:lnTo>
                <a:lnTo>
                  <a:pt x="8225229" y="3223700"/>
                </a:lnTo>
                <a:lnTo>
                  <a:pt x="8138480" y="3143519"/>
                </a:lnTo>
                <a:lnTo>
                  <a:pt x="8104421" y="3174955"/>
                </a:lnTo>
                <a:lnTo>
                  <a:pt x="8226227" y="3287538"/>
                </a:lnTo>
                <a:lnTo>
                  <a:pt x="8313741" y="3203758"/>
                </a:lnTo>
                <a:lnTo>
                  <a:pt x="8163019" y="3059262"/>
                </a:lnTo>
                <a:lnTo>
                  <a:pt x="8174625" y="3047521"/>
                </a:lnTo>
                <a:lnTo>
                  <a:pt x="8191284" y="3047520"/>
                </a:lnTo>
                <a:lnTo>
                  <a:pt x="8182957" y="3039091"/>
                </a:lnTo>
                <a:lnTo>
                  <a:pt x="8185750" y="3036266"/>
                </a:lnTo>
                <a:lnTo>
                  <a:pt x="8180165" y="3036264"/>
                </a:lnTo>
                <a:lnTo>
                  <a:pt x="8164608" y="3020516"/>
                </a:lnTo>
                <a:lnTo>
                  <a:pt x="8312316" y="2879010"/>
                </a:lnTo>
                <a:lnTo>
                  <a:pt x="8224741" y="2795112"/>
                </a:lnTo>
                <a:lnTo>
                  <a:pt x="8101942" y="2908533"/>
                </a:lnTo>
                <a:lnTo>
                  <a:pt x="8135991" y="2939982"/>
                </a:lnTo>
                <a:lnTo>
                  <a:pt x="8222767" y="2859831"/>
                </a:lnTo>
                <a:lnTo>
                  <a:pt x="8249240" y="2887625"/>
                </a:lnTo>
                <a:cubicBezTo>
                  <a:pt x="8211955" y="2922922"/>
                  <a:pt x="8174670" y="2958218"/>
                  <a:pt x="8137385" y="2993516"/>
                </a:cubicBezTo>
                <a:lnTo>
                  <a:pt x="8045834" y="2908956"/>
                </a:lnTo>
                <a:lnTo>
                  <a:pt x="8196976" y="2768512"/>
                </a:lnTo>
                <a:lnTo>
                  <a:pt x="8113995" y="2689016"/>
                </a:lnTo>
                <a:lnTo>
                  <a:pt x="7992438" y="2805469"/>
                </a:lnTo>
                <a:lnTo>
                  <a:pt x="8017062" y="2828212"/>
                </a:lnTo>
                <a:lnTo>
                  <a:pt x="8106614" y="2745498"/>
                </a:lnTo>
                <a:lnTo>
                  <a:pt x="8133085" y="2773294"/>
                </a:lnTo>
                <a:cubicBezTo>
                  <a:pt x="8094240" y="2808856"/>
                  <a:pt x="8055392" y="2844418"/>
                  <a:pt x="8016546" y="2879981"/>
                </a:cubicBezTo>
                <a:lnTo>
                  <a:pt x="7934311" y="2804026"/>
                </a:lnTo>
                <a:lnTo>
                  <a:pt x="8086249" y="2662436"/>
                </a:lnTo>
                <a:lnTo>
                  <a:pt x="7935356" y="2521639"/>
                </a:lnTo>
                <a:lnTo>
                  <a:pt x="8017590" y="2445683"/>
                </a:lnTo>
                <a:lnTo>
                  <a:pt x="8024114" y="2452533"/>
                </a:lnTo>
                <a:cubicBezTo>
                  <a:pt x="8024414" y="2452219"/>
                  <a:pt x="8024713" y="2451903"/>
                  <a:pt x="8025013" y="2451588"/>
                </a:cubicBezTo>
                <a:lnTo>
                  <a:pt x="8134128" y="2552371"/>
                </a:lnTo>
                <a:lnTo>
                  <a:pt x="8107657" y="2580166"/>
                </a:lnTo>
                <a:lnTo>
                  <a:pt x="8018104" y="2497453"/>
                </a:lnTo>
                <a:lnTo>
                  <a:pt x="7993373" y="2520296"/>
                </a:lnTo>
                <a:lnTo>
                  <a:pt x="8113995" y="2635853"/>
                </a:lnTo>
                <a:lnTo>
                  <a:pt x="8197065" y="2556271"/>
                </a:lnTo>
                <a:lnTo>
                  <a:pt x="8046877" y="2416709"/>
                </a:lnTo>
                <a:lnTo>
                  <a:pt x="8138428" y="2332149"/>
                </a:lnTo>
                <a:lnTo>
                  <a:pt x="8250283" y="2438038"/>
                </a:lnTo>
                <a:lnTo>
                  <a:pt x="8223811" y="2465833"/>
                </a:lnTo>
                <a:lnTo>
                  <a:pt x="8137034" y="2385681"/>
                </a:lnTo>
                <a:lnTo>
                  <a:pt x="8102985" y="2417130"/>
                </a:lnTo>
                <a:lnTo>
                  <a:pt x="8224831" y="2529672"/>
                </a:lnTo>
                <a:lnTo>
                  <a:pt x="8312316" y="2445860"/>
                </a:lnTo>
                <a:lnTo>
                  <a:pt x="8161541" y="2301416"/>
                </a:lnTo>
                <a:lnTo>
                  <a:pt x="8163806" y="2299124"/>
                </a:lnTo>
                <a:lnTo>
                  <a:pt x="8196548" y="2299125"/>
                </a:lnTo>
                <a:lnTo>
                  <a:pt x="8180178" y="2282551"/>
                </a:lnTo>
                <a:lnTo>
                  <a:pt x="8184266" y="2278413"/>
                </a:lnTo>
                <a:lnTo>
                  <a:pt x="8176089" y="2278413"/>
                </a:lnTo>
                <a:lnTo>
                  <a:pt x="8169873" y="2272121"/>
                </a:lnTo>
                <a:lnTo>
                  <a:pt x="8317581" y="2130614"/>
                </a:lnTo>
                <a:lnTo>
                  <a:pt x="8230006" y="2046716"/>
                </a:lnTo>
                <a:lnTo>
                  <a:pt x="8107207" y="2160139"/>
                </a:lnTo>
                <a:lnTo>
                  <a:pt x="8141256" y="2191585"/>
                </a:lnTo>
                <a:lnTo>
                  <a:pt x="8228032" y="2111435"/>
                </a:lnTo>
                <a:lnTo>
                  <a:pt x="8254504" y="2139229"/>
                </a:lnTo>
                <a:cubicBezTo>
                  <a:pt x="8217219" y="2174526"/>
                  <a:pt x="8179934" y="2209823"/>
                  <a:pt x="8142649" y="2245119"/>
                </a:cubicBezTo>
                <a:lnTo>
                  <a:pt x="8051099" y="2160559"/>
                </a:lnTo>
                <a:lnTo>
                  <a:pt x="8202240" y="2020115"/>
                </a:lnTo>
                <a:lnTo>
                  <a:pt x="8119261" y="1940620"/>
                </a:lnTo>
                <a:lnTo>
                  <a:pt x="7997705" y="2057073"/>
                </a:lnTo>
                <a:lnTo>
                  <a:pt x="8022327" y="2079816"/>
                </a:lnTo>
                <a:lnTo>
                  <a:pt x="8111879" y="1997103"/>
                </a:lnTo>
                <a:lnTo>
                  <a:pt x="8138351" y="2024897"/>
                </a:lnTo>
                <a:cubicBezTo>
                  <a:pt x="8099504" y="2060459"/>
                  <a:pt x="8060658" y="2096021"/>
                  <a:pt x="8021812" y="2131585"/>
                </a:cubicBezTo>
                <a:lnTo>
                  <a:pt x="7939578" y="2055630"/>
                </a:lnTo>
                <a:lnTo>
                  <a:pt x="8091514" y="1914039"/>
                </a:lnTo>
                <a:lnTo>
                  <a:pt x="7940620" y="1773243"/>
                </a:lnTo>
                <a:lnTo>
                  <a:pt x="8022855" y="1697288"/>
                </a:lnTo>
                <a:lnTo>
                  <a:pt x="8029379" y="1704137"/>
                </a:lnTo>
                <a:cubicBezTo>
                  <a:pt x="8029679" y="1703822"/>
                  <a:pt x="8029978" y="1703507"/>
                  <a:pt x="8030279" y="1703193"/>
                </a:cubicBezTo>
                <a:lnTo>
                  <a:pt x="8139394" y="1803976"/>
                </a:lnTo>
                <a:lnTo>
                  <a:pt x="8112922" y="1831771"/>
                </a:lnTo>
                <a:lnTo>
                  <a:pt x="8023370" y="1749056"/>
                </a:lnTo>
                <a:lnTo>
                  <a:pt x="7998638" y="1771901"/>
                </a:lnTo>
                <a:lnTo>
                  <a:pt x="8119261" y="1887457"/>
                </a:lnTo>
                <a:lnTo>
                  <a:pt x="8202331" y="1807876"/>
                </a:lnTo>
                <a:lnTo>
                  <a:pt x="8052142" y="1668313"/>
                </a:lnTo>
                <a:lnTo>
                  <a:pt x="8143692" y="1583752"/>
                </a:lnTo>
                <a:lnTo>
                  <a:pt x="8255547" y="1689642"/>
                </a:lnTo>
                <a:lnTo>
                  <a:pt x="8229075" y="1717437"/>
                </a:lnTo>
                <a:lnTo>
                  <a:pt x="8142299" y="1637287"/>
                </a:lnTo>
                <a:lnTo>
                  <a:pt x="8108251" y="1668734"/>
                </a:lnTo>
                <a:lnTo>
                  <a:pt x="8230096" y="1781276"/>
                </a:lnTo>
                <a:lnTo>
                  <a:pt x="8317581" y="1697465"/>
                </a:lnTo>
                <a:lnTo>
                  <a:pt x="8166807" y="1553020"/>
                </a:lnTo>
                <a:lnTo>
                  <a:pt x="8189530" y="1530017"/>
                </a:lnTo>
                <a:lnTo>
                  <a:pt x="8135683" y="1530017"/>
                </a:lnTo>
                <a:lnTo>
                  <a:pt x="7808575" y="1832148"/>
                </a:lnTo>
                <a:lnTo>
                  <a:pt x="7808575" y="1834888"/>
                </a:lnTo>
                <a:lnTo>
                  <a:pt x="7470899" y="1522996"/>
                </a:lnTo>
                <a:lnTo>
                  <a:pt x="7484435" y="1523000"/>
                </a:lnTo>
                <a:lnTo>
                  <a:pt x="7811650" y="1220982"/>
                </a:lnTo>
                <a:lnTo>
                  <a:pt x="7811651" y="1216745"/>
                </a:lnTo>
                <a:lnTo>
                  <a:pt x="8149684" y="1529183"/>
                </a:lnTo>
                <a:lnTo>
                  <a:pt x="8195314" y="1529199"/>
                </a:lnTo>
                <a:lnTo>
                  <a:pt x="8168648" y="1502186"/>
                </a:lnTo>
                <a:lnTo>
                  <a:pt x="8316406" y="1360730"/>
                </a:lnTo>
                <a:lnTo>
                  <a:pt x="8228860" y="1276802"/>
                </a:lnTo>
                <a:lnTo>
                  <a:pt x="8106023" y="1390182"/>
                </a:lnTo>
                <a:lnTo>
                  <a:pt x="8140058" y="1421641"/>
                </a:lnTo>
                <a:lnTo>
                  <a:pt x="8226865" y="1341521"/>
                </a:lnTo>
                <a:lnTo>
                  <a:pt x="8253326" y="1369324"/>
                </a:lnTo>
                <a:cubicBezTo>
                  <a:pt x="8216029" y="1404608"/>
                  <a:pt x="8178732" y="1439892"/>
                  <a:pt x="8141434" y="1475176"/>
                </a:cubicBezTo>
                <a:lnTo>
                  <a:pt x="8049914" y="1390584"/>
                </a:lnTo>
                <a:lnTo>
                  <a:pt x="8201105" y="1250193"/>
                </a:lnTo>
                <a:lnTo>
                  <a:pt x="8118152" y="1170669"/>
                </a:lnTo>
                <a:lnTo>
                  <a:pt x="7996555" y="1287080"/>
                </a:lnTo>
                <a:lnTo>
                  <a:pt x="8021170" y="1309831"/>
                </a:lnTo>
                <a:lnTo>
                  <a:pt x="8110751" y="1227148"/>
                </a:lnTo>
                <a:lnTo>
                  <a:pt x="8137214" y="1254951"/>
                </a:lnTo>
                <a:cubicBezTo>
                  <a:pt x="8098354" y="1290501"/>
                  <a:pt x="8059495" y="1326050"/>
                  <a:pt x="8020637" y="1361600"/>
                </a:cubicBezTo>
                <a:lnTo>
                  <a:pt x="7938428" y="1285616"/>
                </a:lnTo>
                <a:lnTo>
                  <a:pt x="8090415" y="1144077"/>
                </a:lnTo>
                <a:lnTo>
                  <a:pt x="7939571" y="1003230"/>
                </a:lnTo>
                <a:lnTo>
                  <a:pt x="8021833" y="927301"/>
                </a:lnTo>
                <a:lnTo>
                  <a:pt x="8028354" y="934154"/>
                </a:lnTo>
                <a:cubicBezTo>
                  <a:pt x="8028654" y="933839"/>
                  <a:pt x="8028954" y="933524"/>
                  <a:pt x="8029254" y="933209"/>
                </a:cubicBezTo>
                <a:lnTo>
                  <a:pt x="8138335" y="1034031"/>
                </a:lnTo>
                <a:lnTo>
                  <a:pt x="8111852" y="1061816"/>
                </a:lnTo>
                <a:lnTo>
                  <a:pt x="8022330" y="979072"/>
                </a:lnTo>
                <a:lnTo>
                  <a:pt x="7997590" y="1001907"/>
                </a:lnTo>
                <a:lnTo>
                  <a:pt x="8118172" y="1117505"/>
                </a:lnTo>
                <a:lnTo>
                  <a:pt x="8201269" y="1037952"/>
                </a:lnTo>
                <a:lnTo>
                  <a:pt x="8051130" y="898338"/>
                </a:lnTo>
                <a:lnTo>
                  <a:pt x="8142711" y="813809"/>
                </a:lnTo>
                <a:lnTo>
                  <a:pt x="8254528" y="919737"/>
                </a:lnTo>
                <a:lnTo>
                  <a:pt x="8228047" y="947522"/>
                </a:lnTo>
                <a:lnTo>
                  <a:pt x="8141297" y="867342"/>
                </a:lnTo>
                <a:lnTo>
                  <a:pt x="8107239" y="898778"/>
                </a:lnTo>
                <a:lnTo>
                  <a:pt x="8229044" y="1011362"/>
                </a:lnTo>
                <a:lnTo>
                  <a:pt x="8316559" y="927580"/>
                </a:lnTo>
                <a:lnTo>
                  <a:pt x="8165836" y="783084"/>
                </a:lnTo>
                <a:lnTo>
                  <a:pt x="8168100" y="780792"/>
                </a:lnTo>
                <a:lnTo>
                  <a:pt x="8200843" y="780803"/>
                </a:lnTo>
                <a:lnTo>
                  <a:pt x="8184478" y="764225"/>
                </a:lnTo>
                <a:lnTo>
                  <a:pt x="8188567" y="760089"/>
                </a:lnTo>
                <a:lnTo>
                  <a:pt x="8180392" y="760086"/>
                </a:lnTo>
                <a:lnTo>
                  <a:pt x="8174177" y="753790"/>
                </a:lnTo>
                <a:lnTo>
                  <a:pt x="8321936" y="612335"/>
                </a:lnTo>
                <a:lnTo>
                  <a:pt x="8234391" y="528407"/>
                </a:lnTo>
                <a:lnTo>
                  <a:pt x="8111551" y="641787"/>
                </a:lnTo>
                <a:lnTo>
                  <a:pt x="8145588" y="673246"/>
                </a:lnTo>
                <a:lnTo>
                  <a:pt x="8232394" y="593126"/>
                </a:lnTo>
                <a:lnTo>
                  <a:pt x="8258856" y="620929"/>
                </a:lnTo>
                <a:cubicBezTo>
                  <a:pt x="8221559" y="656213"/>
                  <a:pt x="8184261" y="691497"/>
                  <a:pt x="8146964" y="726781"/>
                </a:cubicBezTo>
                <a:lnTo>
                  <a:pt x="8055443" y="642189"/>
                </a:lnTo>
                <a:lnTo>
                  <a:pt x="8206634" y="501798"/>
                </a:lnTo>
                <a:lnTo>
                  <a:pt x="8123682" y="422274"/>
                </a:lnTo>
                <a:lnTo>
                  <a:pt x="8002084" y="538685"/>
                </a:lnTo>
                <a:lnTo>
                  <a:pt x="8026700" y="561436"/>
                </a:lnTo>
                <a:lnTo>
                  <a:pt x="8116281" y="478753"/>
                </a:lnTo>
                <a:lnTo>
                  <a:pt x="8142743" y="506557"/>
                </a:lnTo>
                <a:cubicBezTo>
                  <a:pt x="8103883" y="542106"/>
                  <a:pt x="8065024" y="577655"/>
                  <a:pt x="8026166" y="613205"/>
                </a:cubicBezTo>
                <a:lnTo>
                  <a:pt x="7943958" y="537221"/>
                </a:lnTo>
                <a:lnTo>
                  <a:pt x="8095944" y="395683"/>
                </a:lnTo>
                <a:lnTo>
                  <a:pt x="7945100" y="254835"/>
                </a:lnTo>
                <a:lnTo>
                  <a:pt x="8027363" y="178908"/>
                </a:lnTo>
                <a:lnTo>
                  <a:pt x="8033884" y="185760"/>
                </a:lnTo>
                <a:cubicBezTo>
                  <a:pt x="8034184" y="185445"/>
                  <a:pt x="8034484" y="185130"/>
                  <a:pt x="8034784" y="184815"/>
                </a:cubicBezTo>
                <a:lnTo>
                  <a:pt x="8143864" y="285636"/>
                </a:lnTo>
                <a:lnTo>
                  <a:pt x="8117382" y="313421"/>
                </a:lnTo>
                <a:lnTo>
                  <a:pt x="8027859" y="230677"/>
                </a:lnTo>
                <a:lnTo>
                  <a:pt x="8003119" y="253512"/>
                </a:lnTo>
                <a:lnTo>
                  <a:pt x="8123701" y="369110"/>
                </a:lnTo>
                <a:lnTo>
                  <a:pt x="8206799" y="289557"/>
                </a:lnTo>
                <a:lnTo>
                  <a:pt x="8056660" y="149943"/>
                </a:lnTo>
                <a:lnTo>
                  <a:pt x="8148240" y="65415"/>
                </a:lnTo>
                <a:lnTo>
                  <a:pt x="8260058" y="171343"/>
                </a:lnTo>
                <a:lnTo>
                  <a:pt x="8233577" y="199128"/>
                </a:lnTo>
                <a:lnTo>
                  <a:pt x="8146827" y="118948"/>
                </a:lnTo>
                <a:lnTo>
                  <a:pt x="8112769" y="150384"/>
                </a:lnTo>
                <a:lnTo>
                  <a:pt x="8234574" y="262967"/>
                </a:lnTo>
                <a:lnTo>
                  <a:pt x="8322089" y="179186"/>
                </a:lnTo>
                <a:lnTo>
                  <a:pt x="8171365" y="34689"/>
                </a:lnTo>
                <a:lnTo>
                  <a:pt x="8194097" y="11694"/>
                </a:lnTo>
                <a:lnTo>
                  <a:pt x="8140249" y="11677"/>
                </a:lnTo>
                <a:lnTo>
                  <a:pt x="7813036" y="313695"/>
                </a:lnTo>
                <a:lnTo>
                  <a:pt x="7813034" y="317932"/>
                </a:lnTo>
                <a:lnTo>
                  <a:pt x="7475002" y="5494"/>
                </a:lnTo>
                <a:close/>
                <a:moveTo>
                  <a:pt x="7241975" y="5414"/>
                </a:moveTo>
                <a:lnTo>
                  <a:pt x="7279891" y="42778"/>
                </a:lnTo>
                <a:lnTo>
                  <a:pt x="7317833" y="5439"/>
                </a:lnTo>
                <a:close/>
                <a:moveTo>
                  <a:pt x="7090396" y="5362"/>
                </a:moveTo>
                <a:lnTo>
                  <a:pt x="6720963" y="346346"/>
                </a:lnTo>
                <a:lnTo>
                  <a:pt x="6720961" y="348794"/>
                </a:lnTo>
                <a:lnTo>
                  <a:pt x="6362044" y="17052"/>
                </a:lnTo>
                <a:lnTo>
                  <a:pt x="6312293" y="17035"/>
                </a:lnTo>
                <a:lnTo>
                  <a:pt x="6337476" y="42545"/>
                </a:lnTo>
                <a:lnTo>
                  <a:pt x="6189261" y="184440"/>
                </a:lnTo>
                <a:lnTo>
                  <a:pt x="6276366" y="267945"/>
                </a:lnTo>
                <a:lnTo>
                  <a:pt x="6397772" y="155889"/>
                </a:lnTo>
                <a:lnTo>
                  <a:pt x="6363734" y="124429"/>
                </a:lnTo>
                <a:cubicBezTo>
                  <a:pt x="6334799" y="151136"/>
                  <a:pt x="6305864" y="177843"/>
                  <a:pt x="6276929" y="204550"/>
                </a:cubicBezTo>
                <a:lnTo>
                  <a:pt x="6250467" y="176746"/>
                </a:lnTo>
                <a:cubicBezTo>
                  <a:pt x="6287763" y="141462"/>
                  <a:pt x="6325061" y="106180"/>
                  <a:pt x="6362359" y="70896"/>
                </a:cubicBezTo>
                <a:lnTo>
                  <a:pt x="6453879" y="155487"/>
                </a:lnTo>
                <a:cubicBezTo>
                  <a:pt x="6403961" y="201843"/>
                  <a:pt x="6354041" y="248199"/>
                  <a:pt x="6304121" y="294554"/>
                </a:cubicBezTo>
                <a:lnTo>
                  <a:pt x="6387514" y="374501"/>
                </a:lnTo>
                <a:lnTo>
                  <a:pt x="6507711" y="259430"/>
                </a:lnTo>
                <a:lnTo>
                  <a:pt x="6482622" y="236240"/>
                </a:lnTo>
                <a:lnTo>
                  <a:pt x="6393043" y="318923"/>
                </a:lnTo>
                <a:lnTo>
                  <a:pt x="6366581" y="291119"/>
                </a:lnTo>
                <a:cubicBezTo>
                  <a:pt x="6405439" y="255570"/>
                  <a:pt x="6444298" y="220020"/>
                  <a:pt x="6483157" y="184471"/>
                </a:cubicBezTo>
                <a:lnTo>
                  <a:pt x="6565364" y="260455"/>
                </a:lnTo>
                <a:cubicBezTo>
                  <a:pt x="6515327" y="307334"/>
                  <a:pt x="6465289" y="354213"/>
                  <a:pt x="6415252" y="401092"/>
                </a:cubicBezTo>
                <a:lnTo>
                  <a:pt x="6564222" y="542626"/>
                </a:lnTo>
                <a:lnTo>
                  <a:pt x="6481960" y="618554"/>
                </a:lnTo>
                <a:lnTo>
                  <a:pt x="6365459" y="511826"/>
                </a:lnTo>
                <a:lnTo>
                  <a:pt x="6391940" y="484040"/>
                </a:lnTo>
                <a:lnTo>
                  <a:pt x="6481464" y="566784"/>
                </a:lnTo>
                <a:lnTo>
                  <a:pt x="6507523" y="542732"/>
                </a:lnTo>
                <a:lnTo>
                  <a:pt x="6387495" y="427665"/>
                </a:lnTo>
                <a:lnTo>
                  <a:pt x="6303113" y="508448"/>
                </a:lnTo>
                <a:lnTo>
                  <a:pt x="6452664" y="647518"/>
                </a:lnTo>
                <a:lnTo>
                  <a:pt x="6361082" y="732047"/>
                </a:lnTo>
                <a:lnTo>
                  <a:pt x="6249265" y="626118"/>
                </a:lnTo>
                <a:lnTo>
                  <a:pt x="6275747" y="598333"/>
                </a:lnTo>
                <a:lnTo>
                  <a:pt x="6362495" y="678514"/>
                </a:lnTo>
                <a:lnTo>
                  <a:pt x="6396555" y="647077"/>
                </a:lnTo>
                <a:lnTo>
                  <a:pt x="6275338" y="535039"/>
                </a:lnTo>
                <a:lnTo>
                  <a:pt x="6189107" y="617590"/>
                </a:lnTo>
                <a:lnTo>
                  <a:pt x="6334158" y="756646"/>
                </a:lnTo>
                <a:lnTo>
                  <a:pt x="6325470" y="765436"/>
                </a:lnTo>
                <a:lnTo>
                  <a:pt x="6306765" y="765429"/>
                </a:lnTo>
                <a:lnTo>
                  <a:pt x="6316113" y="774900"/>
                </a:lnTo>
                <a:lnTo>
                  <a:pt x="6307166" y="783951"/>
                </a:lnTo>
                <a:lnTo>
                  <a:pt x="6295457" y="772727"/>
                </a:lnTo>
                <a:lnTo>
                  <a:pt x="6303082" y="765428"/>
                </a:lnTo>
                <a:lnTo>
                  <a:pt x="6287839" y="765423"/>
                </a:lnTo>
                <a:lnTo>
                  <a:pt x="6161351" y="644162"/>
                </a:lnTo>
                <a:lnTo>
                  <a:pt x="6034778" y="765336"/>
                </a:lnTo>
                <a:lnTo>
                  <a:pt x="6009005" y="765327"/>
                </a:lnTo>
                <a:lnTo>
                  <a:pt x="6021886" y="777678"/>
                </a:lnTo>
                <a:lnTo>
                  <a:pt x="6013152" y="786039"/>
                </a:lnTo>
                <a:lnTo>
                  <a:pt x="6030615" y="786045"/>
                </a:lnTo>
                <a:lnTo>
                  <a:pt x="6155994" y="906243"/>
                </a:lnTo>
                <a:lnTo>
                  <a:pt x="6281456" y="786131"/>
                </a:lnTo>
                <a:lnTo>
                  <a:pt x="6327215" y="786147"/>
                </a:lnTo>
                <a:lnTo>
                  <a:pt x="6331946" y="790940"/>
                </a:lnTo>
                <a:lnTo>
                  <a:pt x="6183732" y="932834"/>
                </a:lnTo>
                <a:lnTo>
                  <a:pt x="6270836" y="1016340"/>
                </a:lnTo>
                <a:lnTo>
                  <a:pt x="6392242" y="904283"/>
                </a:lnTo>
                <a:lnTo>
                  <a:pt x="6358206" y="872823"/>
                </a:lnTo>
                <a:cubicBezTo>
                  <a:pt x="6329270" y="899530"/>
                  <a:pt x="6300335" y="926237"/>
                  <a:pt x="6271399" y="952945"/>
                </a:cubicBezTo>
                <a:lnTo>
                  <a:pt x="6244938" y="925140"/>
                </a:lnTo>
                <a:cubicBezTo>
                  <a:pt x="6282235" y="889857"/>
                  <a:pt x="6319532" y="854573"/>
                  <a:pt x="6356828" y="819290"/>
                </a:cubicBezTo>
                <a:lnTo>
                  <a:pt x="6448350" y="903881"/>
                </a:lnTo>
                <a:cubicBezTo>
                  <a:pt x="6398431" y="950237"/>
                  <a:pt x="6348512" y="996594"/>
                  <a:pt x="6298592" y="1042949"/>
                </a:cubicBezTo>
                <a:lnTo>
                  <a:pt x="6381985" y="1122896"/>
                </a:lnTo>
                <a:lnTo>
                  <a:pt x="6502183" y="1007825"/>
                </a:lnTo>
                <a:lnTo>
                  <a:pt x="6477094" y="984635"/>
                </a:lnTo>
                <a:lnTo>
                  <a:pt x="6387513" y="1067318"/>
                </a:lnTo>
                <a:lnTo>
                  <a:pt x="6361051" y="1039514"/>
                </a:lnTo>
                <a:cubicBezTo>
                  <a:pt x="6399910" y="1003964"/>
                  <a:pt x="6438769" y="968415"/>
                  <a:pt x="6477628" y="932865"/>
                </a:cubicBezTo>
                <a:lnTo>
                  <a:pt x="6559835" y="1008850"/>
                </a:lnTo>
                <a:cubicBezTo>
                  <a:pt x="6509798" y="1055729"/>
                  <a:pt x="6459760" y="1102608"/>
                  <a:pt x="6409722" y="1149487"/>
                </a:cubicBezTo>
                <a:lnTo>
                  <a:pt x="6558693" y="1291021"/>
                </a:lnTo>
                <a:lnTo>
                  <a:pt x="6476431" y="1366948"/>
                </a:lnTo>
                <a:lnTo>
                  <a:pt x="6359930" y="1260220"/>
                </a:lnTo>
                <a:lnTo>
                  <a:pt x="6386411" y="1232435"/>
                </a:lnTo>
                <a:lnTo>
                  <a:pt x="6475934" y="1315179"/>
                </a:lnTo>
                <a:lnTo>
                  <a:pt x="6501993" y="1291127"/>
                </a:lnTo>
                <a:lnTo>
                  <a:pt x="6381966" y="1176059"/>
                </a:lnTo>
                <a:lnTo>
                  <a:pt x="6297583" y="1256843"/>
                </a:lnTo>
                <a:lnTo>
                  <a:pt x="6447134" y="1395913"/>
                </a:lnTo>
                <a:lnTo>
                  <a:pt x="6355552" y="1480442"/>
                </a:lnTo>
                <a:lnTo>
                  <a:pt x="6243736" y="1374513"/>
                </a:lnTo>
                <a:lnTo>
                  <a:pt x="6270218" y="1346728"/>
                </a:lnTo>
                <a:lnTo>
                  <a:pt x="6356967" y="1426909"/>
                </a:lnTo>
                <a:lnTo>
                  <a:pt x="6391026" y="1395472"/>
                </a:lnTo>
                <a:lnTo>
                  <a:pt x="6269808" y="1283434"/>
                </a:lnTo>
                <a:lnTo>
                  <a:pt x="6183579" y="1365985"/>
                </a:lnTo>
                <a:lnTo>
                  <a:pt x="6328628" y="1505041"/>
                </a:lnTo>
                <a:lnTo>
                  <a:pt x="6301636" y="1532346"/>
                </a:lnTo>
                <a:lnTo>
                  <a:pt x="6155821" y="1392557"/>
                </a:lnTo>
                <a:lnTo>
                  <a:pt x="6007623" y="1534435"/>
                </a:lnTo>
                <a:lnTo>
                  <a:pt x="6075924" y="1534459"/>
                </a:lnTo>
                <a:lnTo>
                  <a:pt x="6156488" y="1455176"/>
                </a:lnTo>
                <a:lnTo>
                  <a:pt x="6236984" y="1534503"/>
                </a:lnTo>
                <a:lnTo>
                  <a:pt x="6236022" y="1534503"/>
                </a:lnTo>
                <a:lnTo>
                  <a:pt x="6159158" y="1610198"/>
                </a:lnTo>
                <a:lnTo>
                  <a:pt x="6082293" y="1534503"/>
                </a:lnTo>
                <a:lnTo>
                  <a:pt x="6009969" y="1534503"/>
                </a:lnTo>
                <a:lnTo>
                  <a:pt x="6157007" y="1675368"/>
                </a:lnTo>
                <a:lnTo>
                  <a:pt x="6304013" y="1534536"/>
                </a:lnTo>
                <a:lnTo>
                  <a:pt x="6307761" y="1534537"/>
                </a:lnTo>
                <a:lnTo>
                  <a:pt x="6332920" y="1560006"/>
                </a:lnTo>
                <a:lnTo>
                  <a:pt x="6184755" y="1701951"/>
                </a:lnTo>
                <a:lnTo>
                  <a:pt x="6271888" y="1785426"/>
                </a:lnTo>
                <a:lnTo>
                  <a:pt x="6393255" y="1673328"/>
                </a:lnTo>
                <a:lnTo>
                  <a:pt x="6359208" y="1641880"/>
                </a:lnTo>
                <a:cubicBezTo>
                  <a:pt x="6330281" y="1668597"/>
                  <a:pt x="6301355" y="1695314"/>
                  <a:pt x="6272430" y="1722031"/>
                </a:cubicBezTo>
                <a:lnTo>
                  <a:pt x="6245958" y="1694236"/>
                </a:lnTo>
                <a:cubicBezTo>
                  <a:pt x="6283243" y="1658940"/>
                  <a:pt x="6320528" y="1623643"/>
                  <a:pt x="6357813" y="1588346"/>
                </a:cubicBezTo>
                <a:lnTo>
                  <a:pt x="6449364" y="1672907"/>
                </a:lnTo>
                <a:cubicBezTo>
                  <a:pt x="6399460" y="1719280"/>
                  <a:pt x="6349558" y="1765653"/>
                  <a:pt x="6299653" y="1812026"/>
                </a:cubicBezTo>
                <a:lnTo>
                  <a:pt x="6383074" y="1891944"/>
                </a:lnTo>
                <a:lnTo>
                  <a:pt x="6503233" y="1776831"/>
                </a:lnTo>
                <a:lnTo>
                  <a:pt x="6478135" y="1753651"/>
                </a:lnTo>
                <a:lnTo>
                  <a:pt x="6388583" y="1836364"/>
                </a:lnTo>
                <a:lnTo>
                  <a:pt x="6362113" y="1808569"/>
                </a:lnTo>
                <a:cubicBezTo>
                  <a:pt x="6400959" y="1773006"/>
                  <a:pt x="6439803" y="1737444"/>
                  <a:pt x="6478650" y="1701882"/>
                </a:cubicBezTo>
                <a:lnTo>
                  <a:pt x="6560885" y="1777837"/>
                </a:lnTo>
                <a:cubicBezTo>
                  <a:pt x="6510865" y="1824733"/>
                  <a:pt x="6460844" y="1871629"/>
                  <a:pt x="6410822" y="1918525"/>
                </a:cubicBezTo>
                <a:lnTo>
                  <a:pt x="6559842" y="2060008"/>
                </a:lnTo>
                <a:lnTo>
                  <a:pt x="6477607" y="2135964"/>
                </a:lnTo>
                <a:lnTo>
                  <a:pt x="6361069" y="2029276"/>
                </a:lnTo>
                <a:lnTo>
                  <a:pt x="6387540" y="2001481"/>
                </a:lnTo>
                <a:lnTo>
                  <a:pt x="6477092" y="2084195"/>
                </a:lnTo>
                <a:lnTo>
                  <a:pt x="6503142" y="2060134"/>
                </a:lnTo>
                <a:lnTo>
                  <a:pt x="6383076" y="1945107"/>
                </a:lnTo>
                <a:lnTo>
                  <a:pt x="6298721" y="2025919"/>
                </a:lnTo>
                <a:lnTo>
                  <a:pt x="6448320" y="2164938"/>
                </a:lnTo>
                <a:lnTo>
                  <a:pt x="6356770" y="2249499"/>
                </a:lnTo>
                <a:lnTo>
                  <a:pt x="6244915" y="2143609"/>
                </a:lnTo>
                <a:lnTo>
                  <a:pt x="6271386" y="2115814"/>
                </a:lnTo>
                <a:lnTo>
                  <a:pt x="6358163" y="2195966"/>
                </a:lnTo>
                <a:lnTo>
                  <a:pt x="6392212" y="2164517"/>
                </a:lnTo>
                <a:lnTo>
                  <a:pt x="6270955" y="2052520"/>
                </a:lnTo>
                <a:lnTo>
                  <a:pt x="6184754" y="2135100"/>
                </a:lnTo>
                <a:lnTo>
                  <a:pt x="6329854" y="2274108"/>
                </a:lnTo>
                <a:lnTo>
                  <a:pt x="6321169" y="2282899"/>
                </a:lnTo>
                <a:lnTo>
                  <a:pt x="6302462" y="2282900"/>
                </a:lnTo>
                <a:lnTo>
                  <a:pt x="6311816" y="2292368"/>
                </a:lnTo>
                <a:lnTo>
                  <a:pt x="6302872" y="2301421"/>
                </a:lnTo>
                <a:lnTo>
                  <a:pt x="6291160" y="2290201"/>
                </a:lnTo>
                <a:lnTo>
                  <a:pt x="6298781" y="2282899"/>
                </a:lnTo>
                <a:lnTo>
                  <a:pt x="6283538" y="2282899"/>
                </a:lnTo>
                <a:lnTo>
                  <a:pt x="6157007" y="2161682"/>
                </a:lnTo>
                <a:lnTo>
                  <a:pt x="6030477" y="2282900"/>
                </a:lnTo>
                <a:lnTo>
                  <a:pt x="6004703" y="2282899"/>
                </a:lnTo>
                <a:lnTo>
                  <a:pt x="6017591" y="2295245"/>
                </a:lnTo>
                <a:lnTo>
                  <a:pt x="6008858" y="2303611"/>
                </a:lnTo>
                <a:lnTo>
                  <a:pt x="6026322" y="2303611"/>
                </a:lnTo>
                <a:lnTo>
                  <a:pt x="6151743" y="2423764"/>
                </a:lnTo>
                <a:lnTo>
                  <a:pt x="6277163" y="2303611"/>
                </a:lnTo>
                <a:lnTo>
                  <a:pt x="6322923" y="2303610"/>
                </a:lnTo>
                <a:lnTo>
                  <a:pt x="6327655" y="2308402"/>
                </a:lnTo>
                <a:lnTo>
                  <a:pt x="6179489" y="2450347"/>
                </a:lnTo>
                <a:lnTo>
                  <a:pt x="6266624" y="2533823"/>
                </a:lnTo>
                <a:lnTo>
                  <a:pt x="6387990" y="2421724"/>
                </a:lnTo>
                <a:lnTo>
                  <a:pt x="6353942" y="2390276"/>
                </a:lnTo>
                <a:cubicBezTo>
                  <a:pt x="6325017" y="2416994"/>
                  <a:pt x="6296091" y="2443710"/>
                  <a:pt x="6267165" y="2470427"/>
                </a:cubicBezTo>
                <a:lnTo>
                  <a:pt x="6240693" y="2442632"/>
                </a:lnTo>
                <a:cubicBezTo>
                  <a:pt x="6277978" y="2407336"/>
                  <a:pt x="6315262" y="2372040"/>
                  <a:pt x="6352548" y="2336743"/>
                </a:cubicBezTo>
                <a:lnTo>
                  <a:pt x="6444098" y="2421303"/>
                </a:lnTo>
                <a:cubicBezTo>
                  <a:pt x="6394195" y="2467677"/>
                  <a:pt x="6344293" y="2514049"/>
                  <a:pt x="6294389" y="2560422"/>
                </a:cubicBezTo>
                <a:lnTo>
                  <a:pt x="6377810" y="2640340"/>
                </a:lnTo>
                <a:lnTo>
                  <a:pt x="6497968" y="2525227"/>
                </a:lnTo>
                <a:lnTo>
                  <a:pt x="6472870" y="2502046"/>
                </a:lnTo>
                <a:lnTo>
                  <a:pt x="6383319" y="2584760"/>
                </a:lnTo>
                <a:lnTo>
                  <a:pt x="6356847" y="2556966"/>
                </a:lnTo>
                <a:cubicBezTo>
                  <a:pt x="6395693" y="2521403"/>
                  <a:pt x="6434539" y="2485840"/>
                  <a:pt x="6473387" y="2450277"/>
                </a:cubicBezTo>
                <a:lnTo>
                  <a:pt x="6555620" y="2526233"/>
                </a:lnTo>
                <a:cubicBezTo>
                  <a:pt x="6505599" y="2573129"/>
                  <a:pt x="6455579" y="2620024"/>
                  <a:pt x="6405557" y="2666922"/>
                </a:cubicBezTo>
                <a:lnTo>
                  <a:pt x="6554577" y="2808404"/>
                </a:lnTo>
                <a:lnTo>
                  <a:pt x="6472343" y="2884361"/>
                </a:lnTo>
                <a:lnTo>
                  <a:pt x="6355803" y="2777672"/>
                </a:lnTo>
                <a:lnTo>
                  <a:pt x="6382275" y="2749878"/>
                </a:lnTo>
                <a:lnTo>
                  <a:pt x="6471827" y="2832591"/>
                </a:lnTo>
                <a:lnTo>
                  <a:pt x="6497878" y="2808530"/>
                </a:lnTo>
                <a:lnTo>
                  <a:pt x="6377809" y="2693502"/>
                </a:lnTo>
                <a:lnTo>
                  <a:pt x="6293455" y="2774315"/>
                </a:lnTo>
                <a:lnTo>
                  <a:pt x="6443056" y="2913334"/>
                </a:lnTo>
                <a:lnTo>
                  <a:pt x="6351504" y="2997894"/>
                </a:lnTo>
                <a:lnTo>
                  <a:pt x="6239650" y="2892004"/>
                </a:lnTo>
                <a:lnTo>
                  <a:pt x="6266120" y="2864210"/>
                </a:lnTo>
                <a:lnTo>
                  <a:pt x="6352899" y="2944361"/>
                </a:lnTo>
                <a:lnTo>
                  <a:pt x="6386947" y="2912912"/>
                </a:lnTo>
                <a:lnTo>
                  <a:pt x="6265690" y="2800916"/>
                </a:lnTo>
                <a:lnTo>
                  <a:pt x="6179489" y="2883496"/>
                </a:lnTo>
                <a:lnTo>
                  <a:pt x="6324590" y="3022503"/>
                </a:lnTo>
                <a:lnTo>
                  <a:pt x="6305718" y="3041607"/>
                </a:lnTo>
                <a:lnTo>
                  <a:pt x="6303948" y="3041606"/>
                </a:lnTo>
                <a:lnTo>
                  <a:pt x="6304832" y="3042503"/>
                </a:lnTo>
                <a:lnTo>
                  <a:pt x="6297607" y="3049818"/>
                </a:lnTo>
                <a:lnTo>
                  <a:pt x="6294648" y="3046983"/>
                </a:lnTo>
                <a:lnTo>
                  <a:pt x="6300266" y="3041605"/>
                </a:lnTo>
                <a:lnTo>
                  <a:pt x="6289031" y="3041601"/>
                </a:lnTo>
                <a:lnTo>
                  <a:pt x="6151742" y="2910077"/>
                </a:lnTo>
                <a:lnTo>
                  <a:pt x="6014553" y="3041508"/>
                </a:lnTo>
                <a:lnTo>
                  <a:pt x="6006188" y="3041505"/>
                </a:lnTo>
                <a:lnTo>
                  <a:pt x="6010370" y="3045513"/>
                </a:lnTo>
                <a:lnTo>
                  <a:pt x="6003593" y="3052006"/>
                </a:lnTo>
                <a:lnTo>
                  <a:pt x="6017142" y="3052007"/>
                </a:lnTo>
                <a:lnTo>
                  <a:pt x="6153177" y="3182420"/>
                </a:lnTo>
                <a:lnTo>
                  <a:pt x="6289401" y="3052006"/>
                </a:lnTo>
                <a:lnTo>
                  <a:pt x="6314215" y="3052007"/>
                </a:lnTo>
                <a:lnTo>
                  <a:pt x="6329131" y="3067118"/>
                </a:lnTo>
                <a:lnTo>
                  <a:pt x="6180914" y="3209011"/>
                </a:lnTo>
                <a:lnTo>
                  <a:pt x="6268020" y="3292516"/>
                </a:lnTo>
                <a:lnTo>
                  <a:pt x="6389425" y="3180461"/>
                </a:lnTo>
                <a:lnTo>
                  <a:pt x="6355388" y="3149001"/>
                </a:lnTo>
                <a:cubicBezTo>
                  <a:pt x="6326453" y="3175708"/>
                  <a:pt x="6297518" y="3202415"/>
                  <a:pt x="6268582" y="3229122"/>
                </a:cubicBezTo>
                <a:lnTo>
                  <a:pt x="6242120" y="3201318"/>
                </a:lnTo>
                <a:cubicBezTo>
                  <a:pt x="6279417" y="3166034"/>
                  <a:pt x="6316716" y="3130751"/>
                  <a:pt x="6354014" y="3095468"/>
                </a:cubicBezTo>
                <a:lnTo>
                  <a:pt x="6445534" y="3180059"/>
                </a:lnTo>
                <a:cubicBezTo>
                  <a:pt x="6395613" y="3226415"/>
                  <a:pt x="6345695" y="3272771"/>
                  <a:pt x="6295777" y="3319126"/>
                </a:cubicBezTo>
                <a:lnTo>
                  <a:pt x="6379168" y="3399071"/>
                </a:lnTo>
                <a:lnTo>
                  <a:pt x="6499366" y="3284001"/>
                </a:lnTo>
                <a:lnTo>
                  <a:pt x="6474278" y="3260812"/>
                </a:lnTo>
                <a:lnTo>
                  <a:pt x="6384697" y="3343493"/>
                </a:lnTo>
                <a:lnTo>
                  <a:pt x="6358234" y="3315691"/>
                </a:lnTo>
                <a:cubicBezTo>
                  <a:pt x="6397094" y="3280141"/>
                  <a:pt x="6435952" y="3244592"/>
                  <a:pt x="6474811" y="3209043"/>
                </a:cubicBezTo>
                <a:lnTo>
                  <a:pt x="6557019" y="3285026"/>
                </a:lnTo>
                <a:cubicBezTo>
                  <a:pt x="6506982" y="3331904"/>
                  <a:pt x="6456944" y="3378783"/>
                  <a:pt x="6406906" y="3425662"/>
                </a:cubicBezTo>
                <a:lnTo>
                  <a:pt x="6555876" y="3567196"/>
                </a:lnTo>
                <a:lnTo>
                  <a:pt x="6473615" y="3643124"/>
                </a:lnTo>
                <a:lnTo>
                  <a:pt x="6357113" y="3536395"/>
                </a:lnTo>
                <a:lnTo>
                  <a:pt x="6383595" y="3508610"/>
                </a:lnTo>
                <a:lnTo>
                  <a:pt x="6473118" y="3591354"/>
                </a:lnTo>
                <a:lnTo>
                  <a:pt x="6499177" y="3567301"/>
                </a:lnTo>
                <a:lnTo>
                  <a:pt x="6379149" y="3452234"/>
                </a:lnTo>
                <a:lnTo>
                  <a:pt x="6294767" y="3533018"/>
                </a:lnTo>
                <a:lnTo>
                  <a:pt x="6444317" y="3672088"/>
                </a:lnTo>
                <a:lnTo>
                  <a:pt x="6352736" y="3756616"/>
                </a:lnTo>
                <a:lnTo>
                  <a:pt x="6240920" y="3650688"/>
                </a:lnTo>
                <a:lnTo>
                  <a:pt x="6267401" y="3622903"/>
                </a:lnTo>
                <a:lnTo>
                  <a:pt x="6354150" y="3703083"/>
                </a:lnTo>
                <a:lnTo>
                  <a:pt x="6388209" y="3671647"/>
                </a:lnTo>
                <a:lnTo>
                  <a:pt x="6266992" y="3559608"/>
                </a:lnTo>
                <a:lnTo>
                  <a:pt x="6180762" y="3642159"/>
                </a:lnTo>
                <a:lnTo>
                  <a:pt x="6325813" y="3781216"/>
                </a:lnTo>
                <a:lnTo>
                  <a:pt x="6317124" y="3790005"/>
                </a:lnTo>
                <a:lnTo>
                  <a:pt x="6298418" y="3789999"/>
                </a:lnTo>
                <a:lnTo>
                  <a:pt x="6307768" y="3799470"/>
                </a:lnTo>
                <a:lnTo>
                  <a:pt x="6298820" y="3808521"/>
                </a:lnTo>
                <a:lnTo>
                  <a:pt x="6287113" y="3797297"/>
                </a:lnTo>
                <a:lnTo>
                  <a:pt x="6294736" y="3789998"/>
                </a:lnTo>
                <a:lnTo>
                  <a:pt x="6279494" y="3789992"/>
                </a:lnTo>
                <a:lnTo>
                  <a:pt x="6153005" y="3668732"/>
                </a:lnTo>
                <a:lnTo>
                  <a:pt x="6026431" y="3789906"/>
                </a:lnTo>
                <a:lnTo>
                  <a:pt x="6000658" y="3789897"/>
                </a:lnTo>
                <a:lnTo>
                  <a:pt x="6013541" y="3802248"/>
                </a:lnTo>
                <a:lnTo>
                  <a:pt x="6004807" y="3810609"/>
                </a:lnTo>
                <a:lnTo>
                  <a:pt x="6022270" y="3810616"/>
                </a:lnTo>
                <a:lnTo>
                  <a:pt x="6147648" y="3930813"/>
                </a:lnTo>
                <a:lnTo>
                  <a:pt x="6273111" y="3810701"/>
                </a:lnTo>
                <a:lnTo>
                  <a:pt x="6318870" y="3810717"/>
                </a:lnTo>
                <a:lnTo>
                  <a:pt x="6323600" y="3815510"/>
                </a:lnTo>
                <a:lnTo>
                  <a:pt x="6175386" y="3957403"/>
                </a:lnTo>
                <a:lnTo>
                  <a:pt x="6262491" y="4040910"/>
                </a:lnTo>
                <a:lnTo>
                  <a:pt x="6383896" y="3928853"/>
                </a:lnTo>
                <a:lnTo>
                  <a:pt x="6349859" y="3897393"/>
                </a:lnTo>
                <a:cubicBezTo>
                  <a:pt x="6320925" y="3924101"/>
                  <a:pt x="6291989" y="3950807"/>
                  <a:pt x="6263054" y="3977514"/>
                </a:cubicBezTo>
                <a:lnTo>
                  <a:pt x="6236592" y="3949711"/>
                </a:lnTo>
                <a:cubicBezTo>
                  <a:pt x="6273889" y="3914427"/>
                  <a:pt x="6311185" y="3879143"/>
                  <a:pt x="6348483" y="3843859"/>
                </a:cubicBezTo>
                <a:lnTo>
                  <a:pt x="6440005" y="3928451"/>
                </a:lnTo>
                <a:cubicBezTo>
                  <a:pt x="6390085" y="3974807"/>
                  <a:pt x="6340166" y="4021163"/>
                  <a:pt x="6290247" y="4067519"/>
                </a:cubicBezTo>
                <a:lnTo>
                  <a:pt x="6373638" y="4147465"/>
                </a:lnTo>
                <a:lnTo>
                  <a:pt x="6493837" y="4032395"/>
                </a:lnTo>
                <a:lnTo>
                  <a:pt x="6468748" y="4009204"/>
                </a:lnTo>
                <a:lnTo>
                  <a:pt x="6379168" y="4091887"/>
                </a:lnTo>
                <a:lnTo>
                  <a:pt x="6352705" y="4064084"/>
                </a:lnTo>
                <a:cubicBezTo>
                  <a:pt x="6391564" y="4028534"/>
                  <a:pt x="6430423" y="3992985"/>
                  <a:pt x="6469282" y="3957435"/>
                </a:cubicBezTo>
                <a:lnTo>
                  <a:pt x="6551489" y="4033419"/>
                </a:lnTo>
                <a:cubicBezTo>
                  <a:pt x="6501452" y="4080299"/>
                  <a:pt x="6451414" y="4127178"/>
                  <a:pt x="6401377" y="4174056"/>
                </a:cubicBezTo>
                <a:lnTo>
                  <a:pt x="6550347" y="4315591"/>
                </a:lnTo>
                <a:lnTo>
                  <a:pt x="6468085" y="4391519"/>
                </a:lnTo>
                <a:lnTo>
                  <a:pt x="6351584" y="4284790"/>
                </a:lnTo>
                <a:lnTo>
                  <a:pt x="6378065" y="4257004"/>
                </a:lnTo>
                <a:lnTo>
                  <a:pt x="6467588" y="4339749"/>
                </a:lnTo>
                <a:lnTo>
                  <a:pt x="6493647" y="4315695"/>
                </a:lnTo>
                <a:lnTo>
                  <a:pt x="6373620" y="4200628"/>
                </a:lnTo>
                <a:lnTo>
                  <a:pt x="6289237" y="4281411"/>
                </a:lnTo>
                <a:lnTo>
                  <a:pt x="6438788" y="4420483"/>
                </a:lnTo>
                <a:lnTo>
                  <a:pt x="6347208" y="4505011"/>
                </a:lnTo>
                <a:lnTo>
                  <a:pt x="6235390" y="4399083"/>
                </a:lnTo>
                <a:lnTo>
                  <a:pt x="6261871" y="4371298"/>
                </a:lnTo>
                <a:lnTo>
                  <a:pt x="6348620" y="4451478"/>
                </a:lnTo>
                <a:lnTo>
                  <a:pt x="6382680" y="4420042"/>
                </a:lnTo>
                <a:lnTo>
                  <a:pt x="6261462" y="4308003"/>
                </a:lnTo>
                <a:lnTo>
                  <a:pt x="6175231" y="4390554"/>
                </a:lnTo>
                <a:lnTo>
                  <a:pt x="6320284" y="4529611"/>
                </a:lnTo>
                <a:lnTo>
                  <a:pt x="6293291" y="4556915"/>
                </a:lnTo>
                <a:lnTo>
                  <a:pt x="6147476" y="4417126"/>
                </a:lnTo>
                <a:lnTo>
                  <a:pt x="5999277" y="4559004"/>
                </a:lnTo>
                <a:lnTo>
                  <a:pt x="6067579" y="4559028"/>
                </a:lnTo>
                <a:lnTo>
                  <a:pt x="6148142" y="4479745"/>
                </a:lnTo>
                <a:lnTo>
                  <a:pt x="6228639" y="4559073"/>
                </a:lnTo>
                <a:lnTo>
                  <a:pt x="6227676" y="4559074"/>
                </a:lnTo>
                <a:lnTo>
                  <a:pt x="6150812" y="4634769"/>
                </a:lnTo>
                <a:lnTo>
                  <a:pt x="6073947" y="4559073"/>
                </a:lnTo>
                <a:lnTo>
                  <a:pt x="6001622" y="4559074"/>
                </a:lnTo>
                <a:lnTo>
                  <a:pt x="6148662" y="4699939"/>
                </a:lnTo>
                <a:lnTo>
                  <a:pt x="6295667" y="4559105"/>
                </a:lnTo>
                <a:lnTo>
                  <a:pt x="6299415" y="4559106"/>
                </a:lnTo>
                <a:lnTo>
                  <a:pt x="6324575" y="4584576"/>
                </a:lnTo>
                <a:lnTo>
                  <a:pt x="6176409" y="4726521"/>
                </a:lnTo>
                <a:lnTo>
                  <a:pt x="6263543" y="4809997"/>
                </a:lnTo>
                <a:lnTo>
                  <a:pt x="6384910" y="4697898"/>
                </a:lnTo>
                <a:lnTo>
                  <a:pt x="6350863" y="4666451"/>
                </a:lnTo>
                <a:cubicBezTo>
                  <a:pt x="6321936" y="4693167"/>
                  <a:pt x="6293010" y="4719884"/>
                  <a:pt x="6264085" y="4746601"/>
                </a:cubicBezTo>
                <a:lnTo>
                  <a:pt x="6237612" y="4718806"/>
                </a:lnTo>
                <a:cubicBezTo>
                  <a:pt x="6274897" y="4683510"/>
                  <a:pt x="6312182" y="4648214"/>
                  <a:pt x="6349467" y="4612917"/>
                </a:cubicBezTo>
                <a:lnTo>
                  <a:pt x="6441018" y="4697477"/>
                </a:lnTo>
                <a:cubicBezTo>
                  <a:pt x="6391115" y="4743851"/>
                  <a:pt x="6341212" y="4790223"/>
                  <a:pt x="6291310" y="4836596"/>
                </a:cubicBezTo>
                <a:lnTo>
                  <a:pt x="6374729" y="4916514"/>
                </a:lnTo>
                <a:lnTo>
                  <a:pt x="6494887" y="4801402"/>
                </a:lnTo>
                <a:lnTo>
                  <a:pt x="6469788" y="4778221"/>
                </a:lnTo>
                <a:lnTo>
                  <a:pt x="6380238" y="4860934"/>
                </a:lnTo>
                <a:lnTo>
                  <a:pt x="6353765" y="4833139"/>
                </a:lnTo>
                <a:cubicBezTo>
                  <a:pt x="6392612" y="4797577"/>
                  <a:pt x="6431459" y="4762015"/>
                  <a:pt x="6470305" y="4726452"/>
                </a:cubicBezTo>
                <a:lnTo>
                  <a:pt x="6552539" y="4802407"/>
                </a:lnTo>
                <a:cubicBezTo>
                  <a:pt x="6502519" y="4849304"/>
                  <a:pt x="6452498" y="4896200"/>
                  <a:pt x="6402477" y="4943096"/>
                </a:cubicBezTo>
                <a:lnTo>
                  <a:pt x="6551497" y="5084579"/>
                </a:lnTo>
                <a:lnTo>
                  <a:pt x="6469262" y="5160535"/>
                </a:lnTo>
                <a:lnTo>
                  <a:pt x="6352723" y="5053845"/>
                </a:lnTo>
                <a:lnTo>
                  <a:pt x="6379195" y="5026052"/>
                </a:lnTo>
                <a:lnTo>
                  <a:pt x="6468746" y="5108765"/>
                </a:lnTo>
                <a:lnTo>
                  <a:pt x="6494798" y="5084704"/>
                </a:lnTo>
                <a:lnTo>
                  <a:pt x="6374730" y="4969678"/>
                </a:lnTo>
                <a:lnTo>
                  <a:pt x="6290374" y="5050490"/>
                </a:lnTo>
                <a:lnTo>
                  <a:pt x="6439975" y="5189508"/>
                </a:lnTo>
                <a:lnTo>
                  <a:pt x="6348424" y="5274068"/>
                </a:lnTo>
                <a:lnTo>
                  <a:pt x="6236570" y="5168179"/>
                </a:lnTo>
                <a:lnTo>
                  <a:pt x="6263039" y="5140385"/>
                </a:lnTo>
                <a:lnTo>
                  <a:pt x="6349818" y="5220536"/>
                </a:lnTo>
                <a:lnTo>
                  <a:pt x="6383867" y="5189088"/>
                </a:lnTo>
                <a:lnTo>
                  <a:pt x="6262610" y="5077090"/>
                </a:lnTo>
                <a:lnTo>
                  <a:pt x="6176409" y="5159671"/>
                </a:lnTo>
                <a:lnTo>
                  <a:pt x="6321508" y="5298678"/>
                </a:lnTo>
                <a:lnTo>
                  <a:pt x="6312823" y="5307470"/>
                </a:lnTo>
                <a:lnTo>
                  <a:pt x="6294118" y="5307470"/>
                </a:lnTo>
                <a:lnTo>
                  <a:pt x="6303470" y="5316938"/>
                </a:lnTo>
                <a:lnTo>
                  <a:pt x="6294527" y="5325992"/>
                </a:lnTo>
                <a:lnTo>
                  <a:pt x="6282814" y="5314771"/>
                </a:lnTo>
                <a:lnTo>
                  <a:pt x="6290436" y="5307470"/>
                </a:lnTo>
                <a:lnTo>
                  <a:pt x="6275192" y="5307470"/>
                </a:lnTo>
                <a:lnTo>
                  <a:pt x="6148662" y="5186253"/>
                </a:lnTo>
                <a:lnTo>
                  <a:pt x="6022131" y="5307470"/>
                </a:lnTo>
                <a:lnTo>
                  <a:pt x="5996358" y="5307470"/>
                </a:lnTo>
                <a:lnTo>
                  <a:pt x="6009244" y="5319816"/>
                </a:lnTo>
                <a:lnTo>
                  <a:pt x="6000512" y="5328181"/>
                </a:lnTo>
                <a:lnTo>
                  <a:pt x="6017977" y="5328180"/>
                </a:lnTo>
                <a:lnTo>
                  <a:pt x="6143397" y="5448335"/>
                </a:lnTo>
                <a:lnTo>
                  <a:pt x="6268817" y="5328181"/>
                </a:lnTo>
                <a:lnTo>
                  <a:pt x="6314576" y="5328181"/>
                </a:lnTo>
                <a:lnTo>
                  <a:pt x="6319309" y="5332973"/>
                </a:lnTo>
                <a:lnTo>
                  <a:pt x="6171144" y="5474917"/>
                </a:lnTo>
                <a:lnTo>
                  <a:pt x="6258279" y="5558393"/>
                </a:lnTo>
                <a:lnTo>
                  <a:pt x="6379645" y="5446294"/>
                </a:lnTo>
                <a:lnTo>
                  <a:pt x="6345597" y="5414846"/>
                </a:lnTo>
                <a:cubicBezTo>
                  <a:pt x="6316671" y="5441563"/>
                  <a:pt x="6287745" y="5468280"/>
                  <a:pt x="6258820" y="5494996"/>
                </a:cubicBezTo>
                <a:lnTo>
                  <a:pt x="6232348" y="5467203"/>
                </a:lnTo>
                <a:cubicBezTo>
                  <a:pt x="6269633" y="5431906"/>
                  <a:pt x="6306916" y="5396609"/>
                  <a:pt x="6344202" y="5361314"/>
                </a:cubicBezTo>
                <a:lnTo>
                  <a:pt x="6435752" y="5445873"/>
                </a:lnTo>
                <a:cubicBezTo>
                  <a:pt x="6385850" y="5492246"/>
                  <a:pt x="6335948" y="5538619"/>
                  <a:pt x="6286044" y="5584992"/>
                </a:cubicBezTo>
                <a:lnTo>
                  <a:pt x="6369465" y="5664911"/>
                </a:lnTo>
                <a:lnTo>
                  <a:pt x="6489622" y="5549798"/>
                </a:lnTo>
                <a:lnTo>
                  <a:pt x="6464524" y="5526618"/>
                </a:lnTo>
                <a:lnTo>
                  <a:pt x="6374974" y="5609331"/>
                </a:lnTo>
                <a:lnTo>
                  <a:pt x="6348501" y="5581536"/>
                </a:lnTo>
                <a:cubicBezTo>
                  <a:pt x="6387348" y="5545973"/>
                  <a:pt x="6426193" y="5510410"/>
                  <a:pt x="6465041" y="5474848"/>
                </a:cubicBezTo>
                <a:lnTo>
                  <a:pt x="6547275" y="5550803"/>
                </a:lnTo>
                <a:cubicBezTo>
                  <a:pt x="6497253" y="5597700"/>
                  <a:pt x="6447233" y="5644595"/>
                  <a:pt x="6397212" y="5691492"/>
                </a:cubicBezTo>
                <a:lnTo>
                  <a:pt x="6546231" y="5832975"/>
                </a:lnTo>
                <a:lnTo>
                  <a:pt x="6463997" y="5908931"/>
                </a:lnTo>
                <a:lnTo>
                  <a:pt x="6347458" y="5802242"/>
                </a:lnTo>
                <a:lnTo>
                  <a:pt x="6373930" y="5774448"/>
                </a:lnTo>
                <a:lnTo>
                  <a:pt x="6463482" y="5857161"/>
                </a:lnTo>
                <a:lnTo>
                  <a:pt x="6489533" y="5833099"/>
                </a:lnTo>
                <a:lnTo>
                  <a:pt x="6369464" y="5718074"/>
                </a:lnTo>
                <a:lnTo>
                  <a:pt x="6285110" y="5798887"/>
                </a:lnTo>
                <a:lnTo>
                  <a:pt x="6434710" y="5937905"/>
                </a:lnTo>
                <a:lnTo>
                  <a:pt x="6343159" y="6022465"/>
                </a:lnTo>
                <a:lnTo>
                  <a:pt x="6231305" y="5916576"/>
                </a:lnTo>
                <a:lnTo>
                  <a:pt x="6257775" y="5888781"/>
                </a:lnTo>
                <a:lnTo>
                  <a:pt x="6344554" y="5968932"/>
                </a:lnTo>
                <a:lnTo>
                  <a:pt x="6378602" y="5937483"/>
                </a:lnTo>
                <a:lnTo>
                  <a:pt x="6257343" y="5825487"/>
                </a:lnTo>
                <a:lnTo>
                  <a:pt x="6171143" y="5908067"/>
                </a:lnTo>
                <a:lnTo>
                  <a:pt x="6316242" y="6047074"/>
                </a:lnTo>
                <a:lnTo>
                  <a:pt x="6289261" y="6074388"/>
                </a:lnTo>
                <a:lnTo>
                  <a:pt x="6143397" y="5934649"/>
                </a:lnTo>
                <a:lnTo>
                  <a:pt x="5995247" y="6076577"/>
                </a:lnTo>
                <a:lnTo>
                  <a:pt x="6063549" y="6076577"/>
                </a:lnTo>
                <a:lnTo>
                  <a:pt x="6144085" y="5997268"/>
                </a:lnTo>
                <a:lnTo>
                  <a:pt x="6224620" y="6076577"/>
                </a:lnTo>
                <a:lnTo>
                  <a:pt x="6333594" y="6076577"/>
                </a:lnTo>
                <a:lnTo>
                  <a:pt x="6702904" y="5735466"/>
                </a:lnTo>
                <a:lnTo>
                  <a:pt x="6702905" y="5733019"/>
                </a:lnTo>
                <a:lnTo>
                  <a:pt x="7061938" y="6064638"/>
                </a:lnTo>
                <a:lnTo>
                  <a:pt x="7111691" y="6064639"/>
                </a:lnTo>
                <a:lnTo>
                  <a:pt x="7086498" y="6039136"/>
                </a:lnTo>
                <a:lnTo>
                  <a:pt x="7234664" y="5897191"/>
                </a:lnTo>
                <a:lnTo>
                  <a:pt x="7147529" y="5813716"/>
                </a:lnTo>
                <a:lnTo>
                  <a:pt x="7026163" y="5925814"/>
                </a:lnTo>
                <a:lnTo>
                  <a:pt x="7060211" y="5957262"/>
                </a:lnTo>
                <a:cubicBezTo>
                  <a:pt x="7089138" y="5930545"/>
                  <a:pt x="7118062" y="5903828"/>
                  <a:pt x="7146989" y="5877112"/>
                </a:cubicBezTo>
                <a:lnTo>
                  <a:pt x="7173460" y="5904906"/>
                </a:lnTo>
                <a:cubicBezTo>
                  <a:pt x="7136176" y="5940202"/>
                  <a:pt x="7098891" y="5975498"/>
                  <a:pt x="7061606" y="6010795"/>
                </a:cubicBezTo>
                <a:lnTo>
                  <a:pt x="6970056" y="5926235"/>
                </a:lnTo>
                <a:cubicBezTo>
                  <a:pt x="7019958" y="5879862"/>
                  <a:pt x="7069861" y="5833489"/>
                  <a:pt x="7119763" y="5787116"/>
                </a:cubicBezTo>
                <a:lnTo>
                  <a:pt x="7036344" y="5707198"/>
                </a:lnTo>
                <a:lnTo>
                  <a:pt x="6916185" y="5822311"/>
                </a:lnTo>
                <a:lnTo>
                  <a:pt x="6941283" y="5845491"/>
                </a:lnTo>
                <a:lnTo>
                  <a:pt x="7030834" y="5762777"/>
                </a:lnTo>
                <a:lnTo>
                  <a:pt x="7057307" y="5790573"/>
                </a:lnTo>
                <a:cubicBezTo>
                  <a:pt x="7018460" y="5826136"/>
                  <a:pt x="6979613" y="5861699"/>
                  <a:pt x="6940768" y="5897261"/>
                </a:cubicBezTo>
                <a:lnTo>
                  <a:pt x="6858533" y="5821306"/>
                </a:lnTo>
                <a:cubicBezTo>
                  <a:pt x="6908553" y="5774408"/>
                  <a:pt x="6958575" y="5727513"/>
                  <a:pt x="7008596" y="5680617"/>
                </a:cubicBezTo>
                <a:lnTo>
                  <a:pt x="6859576" y="5539133"/>
                </a:lnTo>
                <a:lnTo>
                  <a:pt x="6941810" y="5463177"/>
                </a:lnTo>
                <a:lnTo>
                  <a:pt x="7058351" y="5569866"/>
                </a:lnTo>
                <a:lnTo>
                  <a:pt x="7031878" y="5597660"/>
                </a:lnTo>
                <a:lnTo>
                  <a:pt x="6942326" y="5514947"/>
                </a:lnTo>
                <a:lnTo>
                  <a:pt x="6916275" y="5539008"/>
                </a:lnTo>
                <a:lnTo>
                  <a:pt x="7036344" y="5654035"/>
                </a:lnTo>
                <a:lnTo>
                  <a:pt x="7120698" y="5573222"/>
                </a:lnTo>
                <a:lnTo>
                  <a:pt x="6971099" y="5434204"/>
                </a:lnTo>
                <a:lnTo>
                  <a:pt x="7062650" y="5349644"/>
                </a:lnTo>
                <a:lnTo>
                  <a:pt x="7174504" y="5455533"/>
                </a:lnTo>
                <a:lnTo>
                  <a:pt x="7148032" y="5483328"/>
                </a:lnTo>
                <a:lnTo>
                  <a:pt x="7061255" y="5403176"/>
                </a:lnTo>
                <a:lnTo>
                  <a:pt x="7027206" y="5434625"/>
                </a:lnTo>
                <a:lnTo>
                  <a:pt x="7148464" y="5546622"/>
                </a:lnTo>
                <a:lnTo>
                  <a:pt x="7234664" y="5464041"/>
                </a:lnTo>
                <a:lnTo>
                  <a:pt x="7089564" y="5325034"/>
                </a:lnTo>
                <a:lnTo>
                  <a:pt x="7098249" y="5316242"/>
                </a:lnTo>
                <a:lnTo>
                  <a:pt x="7116956" y="5316242"/>
                </a:lnTo>
                <a:lnTo>
                  <a:pt x="7107603" y="5306775"/>
                </a:lnTo>
                <a:lnTo>
                  <a:pt x="7116548" y="5297720"/>
                </a:lnTo>
                <a:lnTo>
                  <a:pt x="7128259" y="5308940"/>
                </a:lnTo>
                <a:lnTo>
                  <a:pt x="7120637" y="5316242"/>
                </a:lnTo>
                <a:lnTo>
                  <a:pt x="7135882" y="5316242"/>
                </a:lnTo>
                <a:lnTo>
                  <a:pt x="7262412" y="5437459"/>
                </a:lnTo>
                <a:lnTo>
                  <a:pt x="7388942" y="5316242"/>
                </a:lnTo>
                <a:lnTo>
                  <a:pt x="7414716" y="5316242"/>
                </a:lnTo>
                <a:lnTo>
                  <a:pt x="7401829" y="5303897"/>
                </a:lnTo>
                <a:lnTo>
                  <a:pt x="7410560" y="5295532"/>
                </a:lnTo>
                <a:lnTo>
                  <a:pt x="7393095" y="5295532"/>
                </a:lnTo>
                <a:lnTo>
                  <a:pt x="7267676" y="5175377"/>
                </a:lnTo>
                <a:lnTo>
                  <a:pt x="7142256" y="5295532"/>
                </a:lnTo>
                <a:lnTo>
                  <a:pt x="7096497" y="5295532"/>
                </a:lnTo>
                <a:lnTo>
                  <a:pt x="7091763" y="5290740"/>
                </a:lnTo>
                <a:lnTo>
                  <a:pt x="7239929" y="5148796"/>
                </a:lnTo>
                <a:lnTo>
                  <a:pt x="7152795" y="5065319"/>
                </a:lnTo>
                <a:lnTo>
                  <a:pt x="7031429" y="5177418"/>
                </a:lnTo>
                <a:lnTo>
                  <a:pt x="7065477" y="5208866"/>
                </a:lnTo>
                <a:cubicBezTo>
                  <a:pt x="7094402" y="5182148"/>
                  <a:pt x="7123329" y="5155433"/>
                  <a:pt x="7152254" y="5128715"/>
                </a:cubicBezTo>
                <a:lnTo>
                  <a:pt x="7178726" y="5156509"/>
                </a:lnTo>
                <a:cubicBezTo>
                  <a:pt x="7141441" y="5191806"/>
                  <a:pt x="7104156" y="5227102"/>
                  <a:pt x="7066871" y="5262399"/>
                </a:cubicBezTo>
                <a:lnTo>
                  <a:pt x="6975320" y="5177838"/>
                </a:lnTo>
                <a:cubicBezTo>
                  <a:pt x="7025223" y="5131466"/>
                  <a:pt x="7075126" y="5085093"/>
                  <a:pt x="7125029" y="5038720"/>
                </a:cubicBezTo>
                <a:lnTo>
                  <a:pt x="7041608" y="4958803"/>
                </a:lnTo>
                <a:lnTo>
                  <a:pt x="6921451" y="5073914"/>
                </a:lnTo>
                <a:lnTo>
                  <a:pt x="6946547" y="5097095"/>
                </a:lnTo>
                <a:lnTo>
                  <a:pt x="7036100" y="5014382"/>
                </a:lnTo>
                <a:lnTo>
                  <a:pt x="7062571" y="5042177"/>
                </a:lnTo>
                <a:cubicBezTo>
                  <a:pt x="7023724" y="5077739"/>
                  <a:pt x="6984879" y="5113302"/>
                  <a:pt x="6946033" y="5148864"/>
                </a:cubicBezTo>
                <a:lnTo>
                  <a:pt x="6863799" y="5072909"/>
                </a:lnTo>
                <a:cubicBezTo>
                  <a:pt x="6913819" y="5026013"/>
                  <a:pt x="6963840" y="4979117"/>
                  <a:pt x="7013861" y="4932220"/>
                </a:cubicBezTo>
                <a:lnTo>
                  <a:pt x="6864842" y="4790737"/>
                </a:lnTo>
                <a:lnTo>
                  <a:pt x="6947076" y="4714782"/>
                </a:lnTo>
                <a:lnTo>
                  <a:pt x="7063616" y="4821469"/>
                </a:lnTo>
                <a:lnTo>
                  <a:pt x="7037143" y="4849264"/>
                </a:lnTo>
                <a:lnTo>
                  <a:pt x="6947591" y="4766551"/>
                </a:lnTo>
                <a:lnTo>
                  <a:pt x="6921541" y="4790613"/>
                </a:lnTo>
                <a:lnTo>
                  <a:pt x="7041608" y="4905639"/>
                </a:lnTo>
                <a:lnTo>
                  <a:pt x="7125963" y="4824826"/>
                </a:lnTo>
                <a:lnTo>
                  <a:pt x="6976362" y="4685807"/>
                </a:lnTo>
                <a:lnTo>
                  <a:pt x="7067914" y="4601247"/>
                </a:lnTo>
                <a:lnTo>
                  <a:pt x="7179768" y="4707136"/>
                </a:lnTo>
                <a:lnTo>
                  <a:pt x="7153296" y="4734931"/>
                </a:lnTo>
                <a:lnTo>
                  <a:pt x="7066519" y="4654781"/>
                </a:lnTo>
                <a:lnTo>
                  <a:pt x="7032471" y="4686228"/>
                </a:lnTo>
                <a:lnTo>
                  <a:pt x="7153728" y="4798226"/>
                </a:lnTo>
                <a:lnTo>
                  <a:pt x="7239929" y="4715646"/>
                </a:lnTo>
                <a:lnTo>
                  <a:pt x="7094829" y="4576638"/>
                </a:lnTo>
                <a:lnTo>
                  <a:pt x="7121812" y="4549324"/>
                </a:lnTo>
                <a:lnTo>
                  <a:pt x="7267677" y="4689064"/>
                </a:lnTo>
                <a:lnTo>
                  <a:pt x="7415826" y="4547135"/>
                </a:lnTo>
                <a:lnTo>
                  <a:pt x="7413052" y="4547135"/>
                </a:lnTo>
                <a:lnTo>
                  <a:pt x="7266495" y="4406633"/>
                </a:lnTo>
                <a:lnTo>
                  <a:pt x="7119732" y="4547135"/>
                </a:lnTo>
                <a:lnTo>
                  <a:pt x="7115416" y="4547135"/>
                </a:lnTo>
                <a:lnTo>
                  <a:pt x="7090541" y="4521937"/>
                </a:lnTo>
                <a:lnTo>
                  <a:pt x="7238757" y="4380042"/>
                </a:lnTo>
                <a:lnTo>
                  <a:pt x="7151651" y="4296537"/>
                </a:lnTo>
                <a:lnTo>
                  <a:pt x="7030246" y="4408593"/>
                </a:lnTo>
                <a:lnTo>
                  <a:pt x="7064282" y="4440053"/>
                </a:lnTo>
                <a:cubicBezTo>
                  <a:pt x="7093218" y="4413345"/>
                  <a:pt x="7122153" y="4386639"/>
                  <a:pt x="7151088" y="4359931"/>
                </a:cubicBezTo>
                <a:lnTo>
                  <a:pt x="7177551" y="4387736"/>
                </a:lnTo>
                <a:cubicBezTo>
                  <a:pt x="7140253" y="4423019"/>
                  <a:pt x="7102955" y="4458302"/>
                  <a:pt x="7065659" y="4493586"/>
                </a:cubicBezTo>
                <a:lnTo>
                  <a:pt x="6974137" y="4408994"/>
                </a:lnTo>
                <a:cubicBezTo>
                  <a:pt x="7024057" y="4362639"/>
                  <a:pt x="7073974" y="4316283"/>
                  <a:pt x="7123895" y="4269928"/>
                </a:cubicBezTo>
                <a:lnTo>
                  <a:pt x="7040503" y="4189981"/>
                </a:lnTo>
                <a:lnTo>
                  <a:pt x="6920305" y="4305052"/>
                </a:lnTo>
                <a:lnTo>
                  <a:pt x="6945393" y="4328242"/>
                </a:lnTo>
                <a:lnTo>
                  <a:pt x="7034974" y="4245559"/>
                </a:lnTo>
                <a:lnTo>
                  <a:pt x="7061437" y="4273362"/>
                </a:lnTo>
                <a:cubicBezTo>
                  <a:pt x="7022578" y="4308911"/>
                  <a:pt x="6983720" y="4344461"/>
                  <a:pt x="6944859" y="4380010"/>
                </a:cubicBezTo>
                <a:lnTo>
                  <a:pt x="6862653" y="4304027"/>
                </a:lnTo>
                <a:cubicBezTo>
                  <a:pt x="6912691" y="4257148"/>
                  <a:pt x="6962728" y="4210269"/>
                  <a:pt x="7012765" y="4163389"/>
                </a:cubicBezTo>
                <a:lnTo>
                  <a:pt x="6863795" y="4021855"/>
                </a:lnTo>
                <a:lnTo>
                  <a:pt x="6946057" y="3945928"/>
                </a:lnTo>
                <a:lnTo>
                  <a:pt x="7062558" y="4052656"/>
                </a:lnTo>
                <a:lnTo>
                  <a:pt x="7036076" y="4080442"/>
                </a:lnTo>
                <a:lnTo>
                  <a:pt x="6946554" y="3997698"/>
                </a:lnTo>
                <a:lnTo>
                  <a:pt x="6920495" y="4021750"/>
                </a:lnTo>
                <a:lnTo>
                  <a:pt x="7040522" y="4136817"/>
                </a:lnTo>
                <a:lnTo>
                  <a:pt x="7124905" y="4056034"/>
                </a:lnTo>
                <a:lnTo>
                  <a:pt x="6975355" y="3916964"/>
                </a:lnTo>
                <a:lnTo>
                  <a:pt x="7066935" y="3832435"/>
                </a:lnTo>
                <a:lnTo>
                  <a:pt x="7178753" y="3938363"/>
                </a:lnTo>
                <a:lnTo>
                  <a:pt x="7152271" y="3966148"/>
                </a:lnTo>
                <a:lnTo>
                  <a:pt x="7065521" y="3885968"/>
                </a:lnTo>
                <a:lnTo>
                  <a:pt x="7031462" y="3917404"/>
                </a:lnTo>
                <a:lnTo>
                  <a:pt x="7152680" y="4029443"/>
                </a:lnTo>
                <a:lnTo>
                  <a:pt x="7238910" y="3946892"/>
                </a:lnTo>
                <a:lnTo>
                  <a:pt x="7093859" y="3807836"/>
                </a:lnTo>
                <a:lnTo>
                  <a:pt x="7102548" y="3799045"/>
                </a:lnTo>
                <a:lnTo>
                  <a:pt x="7121254" y="3799052"/>
                </a:lnTo>
                <a:lnTo>
                  <a:pt x="7111904" y="3789581"/>
                </a:lnTo>
                <a:lnTo>
                  <a:pt x="7120851" y="3780531"/>
                </a:lnTo>
                <a:lnTo>
                  <a:pt x="7132559" y="3791755"/>
                </a:lnTo>
                <a:lnTo>
                  <a:pt x="7124934" y="3799053"/>
                </a:lnTo>
                <a:lnTo>
                  <a:pt x="7140179" y="3799058"/>
                </a:lnTo>
                <a:lnTo>
                  <a:pt x="7266667" y="3920320"/>
                </a:lnTo>
                <a:lnTo>
                  <a:pt x="7393240" y="3799145"/>
                </a:lnTo>
                <a:lnTo>
                  <a:pt x="7419013" y="3799154"/>
                </a:lnTo>
                <a:lnTo>
                  <a:pt x="7406131" y="3786804"/>
                </a:lnTo>
                <a:lnTo>
                  <a:pt x="7414866" y="3778442"/>
                </a:lnTo>
                <a:lnTo>
                  <a:pt x="7397401" y="3778436"/>
                </a:lnTo>
                <a:lnTo>
                  <a:pt x="7272024" y="3658239"/>
                </a:lnTo>
                <a:lnTo>
                  <a:pt x="7146561" y="3778350"/>
                </a:lnTo>
                <a:lnTo>
                  <a:pt x="7100801" y="3778335"/>
                </a:lnTo>
                <a:lnTo>
                  <a:pt x="7096070" y="3773542"/>
                </a:lnTo>
                <a:lnTo>
                  <a:pt x="7244286" y="3631648"/>
                </a:lnTo>
                <a:lnTo>
                  <a:pt x="7157181" y="3548141"/>
                </a:lnTo>
                <a:lnTo>
                  <a:pt x="7035776" y="3660199"/>
                </a:lnTo>
                <a:lnTo>
                  <a:pt x="7069812" y="3691658"/>
                </a:lnTo>
                <a:cubicBezTo>
                  <a:pt x="7098748" y="3664951"/>
                  <a:pt x="7127684" y="3638244"/>
                  <a:pt x="7156618" y="3611537"/>
                </a:cubicBezTo>
                <a:lnTo>
                  <a:pt x="7183080" y="3639340"/>
                </a:lnTo>
                <a:cubicBezTo>
                  <a:pt x="7145783" y="3674625"/>
                  <a:pt x="7108485" y="3709908"/>
                  <a:pt x="7071187" y="3745191"/>
                </a:cubicBezTo>
                <a:lnTo>
                  <a:pt x="6979666" y="3660600"/>
                </a:lnTo>
                <a:cubicBezTo>
                  <a:pt x="7029585" y="3614244"/>
                  <a:pt x="7079505" y="3567888"/>
                  <a:pt x="7129424" y="3521532"/>
                </a:cubicBezTo>
                <a:lnTo>
                  <a:pt x="7046033" y="3441586"/>
                </a:lnTo>
                <a:lnTo>
                  <a:pt x="6925834" y="3556657"/>
                </a:lnTo>
                <a:lnTo>
                  <a:pt x="6950924" y="3579847"/>
                </a:lnTo>
                <a:lnTo>
                  <a:pt x="7040504" y="3497164"/>
                </a:lnTo>
                <a:lnTo>
                  <a:pt x="7066965" y="3524968"/>
                </a:lnTo>
                <a:cubicBezTo>
                  <a:pt x="7028107" y="3560517"/>
                  <a:pt x="6989249" y="3596067"/>
                  <a:pt x="6950389" y="3631616"/>
                </a:cubicBezTo>
                <a:lnTo>
                  <a:pt x="6868181" y="3555632"/>
                </a:lnTo>
                <a:cubicBezTo>
                  <a:pt x="6918220" y="3508753"/>
                  <a:pt x="6968257" y="3461874"/>
                  <a:pt x="7018294" y="3414995"/>
                </a:cubicBezTo>
                <a:lnTo>
                  <a:pt x="6869324" y="3273463"/>
                </a:lnTo>
                <a:lnTo>
                  <a:pt x="6951587" y="3197536"/>
                </a:lnTo>
                <a:lnTo>
                  <a:pt x="7068088" y="3304263"/>
                </a:lnTo>
                <a:lnTo>
                  <a:pt x="7041606" y="3332049"/>
                </a:lnTo>
                <a:lnTo>
                  <a:pt x="6952084" y="3249306"/>
                </a:lnTo>
                <a:lnTo>
                  <a:pt x="6926024" y="3273357"/>
                </a:lnTo>
                <a:lnTo>
                  <a:pt x="7046052" y="3388423"/>
                </a:lnTo>
                <a:lnTo>
                  <a:pt x="7130433" y="3307640"/>
                </a:lnTo>
                <a:lnTo>
                  <a:pt x="6980883" y="3168571"/>
                </a:lnTo>
                <a:lnTo>
                  <a:pt x="7072464" y="3084043"/>
                </a:lnTo>
                <a:lnTo>
                  <a:pt x="7184282" y="3189970"/>
                </a:lnTo>
                <a:lnTo>
                  <a:pt x="7157800" y="3217756"/>
                </a:lnTo>
                <a:lnTo>
                  <a:pt x="7071051" y="3137575"/>
                </a:lnTo>
                <a:lnTo>
                  <a:pt x="7036992" y="3169012"/>
                </a:lnTo>
                <a:lnTo>
                  <a:pt x="7158209" y="3281049"/>
                </a:lnTo>
                <a:lnTo>
                  <a:pt x="7244439" y="3198499"/>
                </a:lnTo>
                <a:lnTo>
                  <a:pt x="7099387" y="3059442"/>
                </a:lnTo>
                <a:lnTo>
                  <a:pt x="7118541" y="3040069"/>
                </a:lnTo>
                <a:lnTo>
                  <a:pt x="7120036" y="3040068"/>
                </a:lnTo>
                <a:lnTo>
                  <a:pt x="7119289" y="3039311"/>
                </a:lnTo>
                <a:lnTo>
                  <a:pt x="7126380" y="3032138"/>
                </a:lnTo>
                <a:lnTo>
                  <a:pt x="7129188" y="3034828"/>
                </a:lnTo>
                <a:lnTo>
                  <a:pt x="7123718" y="3040068"/>
                </a:lnTo>
                <a:lnTo>
                  <a:pt x="7134653" y="3040068"/>
                </a:lnTo>
                <a:lnTo>
                  <a:pt x="7272195" y="3171927"/>
                </a:lnTo>
                <a:lnTo>
                  <a:pt x="7409930" y="3040067"/>
                </a:lnTo>
                <a:lnTo>
                  <a:pt x="7417795" y="3040068"/>
                </a:lnTo>
                <a:lnTo>
                  <a:pt x="7413864" y="3036300"/>
                </a:lnTo>
                <a:lnTo>
                  <a:pt x="7420395" y="3030050"/>
                </a:lnTo>
                <a:lnTo>
                  <a:pt x="7407333" y="3030045"/>
                </a:lnTo>
                <a:lnTo>
                  <a:pt x="7270757" y="2899201"/>
                </a:lnTo>
                <a:lnTo>
                  <a:pt x="7134278" y="3029951"/>
                </a:lnTo>
                <a:lnTo>
                  <a:pt x="7110034" y="3029943"/>
                </a:lnTo>
                <a:lnTo>
                  <a:pt x="7094845" y="3014566"/>
                </a:lnTo>
                <a:lnTo>
                  <a:pt x="7243010" y="2872621"/>
                </a:lnTo>
                <a:lnTo>
                  <a:pt x="7155876" y="2789145"/>
                </a:lnTo>
                <a:lnTo>
                  <a:pt x="7034508" y="2901243"/>
                </a:lnTo>
                <a:lnTo>
                  <a:pt x="7068557" y="2932691"/>
                </a:lnTo>
                <a:cubicBezTo>
                  <a:pt x="7097483" y="2905973"/>
                  <a:pt x="7126409" y="2879257"/>
                  <a:pt x="7155335" y="2852541"/>
                </a:cubicBezTo>
                <a:lnTo>
                  <a:pt x="7181806" y="2880336"/>
                </a:lnTo>
                <a:cubicBezTo>
                  <a:pt x="7144521" y="2915631"/>
                  <a:pt x="7107236" y="2950928"/>
                  <a:pt x="7069951" y="2986224"/>
                </a:cubicBezTo>
                <a:lnTo>
                  <a:pt x="6978401" y="2901664"/>
                </a:lnTo>
                <a:cubicBezTo>
                  <a:pt x="7028303" y="2855291"/>
                  <a:pt x="7078207" y="2808918"/>
                  <a:pt x="7128108" y="2762546"/>
                </a:cubicBezTo>
                <a:lnTo>
                  <a:pt x="7044688" y="2682628"/>
                </a:lnTo>
                <a:lnTo>
                  <a:pt x="6924531" y="2797740"/>
                </a:lnTo>
                <a:lnTo>
                  <a:pt x="6949628" y="2820921"/>
                </a:lnTo>
                <a:lnTo>
                  <a:pt x="7039180" y="2738207"/>
                </a:lnTo>
                <a:lnTo>
                  <a:pt x="7065652" y="2766003"/>
                </a:lnTo>
                <a:cubicBezTo>
                  <a:pt x="7026806" y="2801565"/>
                  <a:pt x="6987959" y="2837128"/>
                  <a:pt x="6949112" y="2872691"/>
                </a:cubicBezTo>
                <a:lnTo>
                  <a:pt x="6866879" y="2796735"/>
                </a:lnTo>
                <a:cubicBezTo>
                  <a:pt x="6916900" y="2749838"/>
                  <a:pt x="6966921" y="2702942"/>
                  <a:pt x="7016943" y="2656045"/>
                </a:cubicBezTo>
                <a:lnTo>
                  <a:pt x="6867923" y="2514563"/>
                </a:lnTo>
                <a:lnTo>
                  <a:pt x="6950156" y="2438607"/>
                </a:lnTo>
                <a:lnTo>
                  <a:pt x="7066695" y="2545295"/>
                </a:lnTo>
                <a:lnTo>
                  <a:pt x="7040224" y="2573090"/>
                </a:lnTo>
                <a:lnTo>
                  <a:pt x="6950671" y="2490376"/>
                </a:lnTo>
                <a:lnTo>
                  <a:pt x="6924620" y="2514438"/>
                </a:lnTo>
                <a:lnTo>
                  <a:pt x="7044689" y="2629464"/>
                </a:lnTo>
                <a:lnTo>
                  <a:pt x="7129044" y="2548652"/>
                </a:lnTo>
                <a:lnTo>
                  <a:pt x="6979444" y="2409633"/>
                </a:lnTo>
                <a:lnTo>
                  <a:pt x="7070995" y="2325073"/>
                </a:lnTo>
                <a:lnTo>
                  <a:pt x="7182850" y="2430963"/>
                </a:lnTo>
                <a:lnTo>
                  <a:pt x="7156378" y="2458757"/>
                </a:lnTo>
                <a:lnTo>
                  <a:pt x="7069600" y="2378606"/>
                </a:lnTo>
                <a:lnTo>
                  <a:pt x="7035552" y="2410054"/>
                </a:lnTo>
                <a:lnTo>
                  <a:pt x="7156810" y="2522052"/>
                </a:lnTo>
                <a:lnTo>
                  <a:pt x="7243010" y="2439471"/>
                </a:lnTo>
                <a:lnTo>
                  <a:pt x="7097910" y="2300463"/>
                </a:lnTo>
                <a:lnTo>
                  <a:pt x="7106596" y="2291672"/>
                </a:lnTo>
                <a:lnTo>
                  <a:pt x="7125301" y="2291672"/>
                </a:lnTo>
                <a:lnTo>
                  <a:pt x="7115949" y="2282204"/>
                </a:lnTo>
                <a:lnTo>
                  <a:pt x="7124893" y="2273150"/>
                </a:lnTo>
                <a:lnTo>
                  <a:pt x="7136604" y="2284370"/>
                </a:lnTo>
                <a:lnTo>
                  <a:pt x="7128983" y="2291672"/>
                </a:lnTo>
                <a:lnTo>
                  <a:pt x="7144227" y="2291671"/>
                </a:lnTo>
                <a:lnTo>
                  <a:pt x="7270757" y="2412889"/>
                </a:lnTo>
                <a:lnTo>
                  <a:pt x="7397287" y="2291672"/>
                </a:lnTo>
                <a:lnTo>
                  <a:pt x="7423061" y="2291672"/>
                </a:lnTo>
                <a:lnTo>
                  <a:pt x="7410174" y="2279326"/>
                </a:lnTo>
                <a:lnTo>
                  <a:pt x="7418906" y="2270960"/>
                </a:lnTo>
                <a:lnTo>
                  <a:pt x="7401443" y="2270960"/>
                </a:lnTo>
                <a:lnTo>
                  <a:pt x="7276022" y="2150807"/>
                </a:lnTo>
                <a:lnTo>
                  <a:pt x="7150602" y="2270961"/>
                </a:lnTo>
                <a:lnTo>
                  <a:pt x="7104842" y="2270961"/>
                </a:lnTo>
                <a:lnTo>
                  <a:pt x="7100109" y="2266169"/>
                </a:lnTo>
                <a:lnTo>
                  <a:pt x="7248274" y="2124226"/>
                </a:lnTo>
                <a:lnTo>
                  <a:pt x="7161140" y="2040749"/>
                </a:lnTo>
                <a:lnTo>
                  <a:pt x="7039774" y="2152847"/>
                </a:lnTo>
                <a:lnTo>
                  <a:pt x="7073822" y="2184295"/>
                </a:lnTo>
                <a:cubicBezTo>
                  <a:pt x="7102748" y="2157579"/>
                  <a:pt x="7131674" y="2130862"/>
                  <a:pt x="7160599" y="2104144"/>
                </a:cubicBezTo>
                <a:lnTo>
                  <a:pt x="7187072" y="2131939"/>
                </a:lnTo>
                <a:cubicBezTo>
                  <a:pt x="7149786" y="2167235"/>
                  <a:pt x="7112503" y="2202533"/>
                  <a:pt x="7075216" y="2237829"/>
                </a:cubicBezTo>
                <a:lnTo>
                  <a:pt x="6983666" y="2153269"/>
                </a:lnTo>
                <a:cubicBezTo>
                  <a:pt x="7033568" y="2106895"/>
                  <a:pt x="7083472" y="2060522"/>
                  <a:pt x="7133375" y="2014149"/>
                </a:cubicBezTo>
                <a:lnTo>
                  <a:pt x="7049954" y="1934232"/>
                </a:lnTo>
                <a:lnTo>
                  <a:pt x="6929797" y="2049344"/>
                </a:lnTo>
                <a:lnTo>
                  <a:pt x="6954894" y="2072524"/>
                </a:lnTo>
                <a:lnTo>
                  <a:pt x="7044445" y="1989811"/>
                </a:lnTo>
                <a:lnTo>
                  <a:pt x="7070917" y="2017606"/>
                </a:lnTo>
                <a:cubicBezTo>
                  <a:pt x="7032071" y="2053169"/>
                  <a:pt x="6993224" y="2088731"/>
                  <a:pt x="6954378" y="2124294"/>
                </a:cubicBezTo>
                <a:lnTo>
                  <a:pt x="6872144" y="2048338"/>
                </a:lnTo>
                <a:cubicBezTo>
                  <a:pt x="6922164" y="2001443"/>
                  <a:pt x="6972186" y="1954547"/>
                  <a:pt x="7022207" y="1907650"/>
                </a:cubicBezTo>
                <a:lnTo>
                  <a:pt x="6873187" y="1766167"/>
                </a:lnTo>
                <a:lnTo>
                  <a:pt x="6955421" y="1690211"/>
                </a:lnTo>
                <a:lnTo>
                  <a:pt x="7071960" y="1796899"/>
                </a:lnTo>
                <a:lnTo>
                  <a:pt x="7045489" y="1824694"/>
                </a:lnTo>
                <a:lnTo>
                  <a:pt x="6955937" y="1741980"/>
                </a:lnTo>
                <a:lnTo>
                  <a:pt x="6929886" y="1766042"/>
                </a:lnTo>
                <a:lnTo>
                  <a:pt x="7049954" y="1881068"/>
                </a:lnTo>
                <a:lnTo>
                  <a:pt x="7134309" y="1800255"/>
                </a:lnTo>
                <a:lnTo>
                  <a:pt x="6984708" y="1661237"/>
                </a:lnTo>
                <a:lnTo>
                  <a:pt x="7076259" y="1576676"/>
                </a:lnTo>
                <a:lnTo>
                  <a:pt x="7188115" y="1682566"/>
                </a:lnTo>
                <a:lnTo>
                  <a:pt x="7161642" y="1710361"/>
                </a:lnTo>
                <a:lnTo>
                  <a:pt x="7074866" y="1630210"/>
                </a:lnTo>
                <a:lnTo>
                  <a:pt x="7040817" y="1661658"/>
                </a:lnTo>
                <a:lnTo>
                  <a:pt x="7162073" y="1773656"/>
                </a:lnTo>
                <a:lnTo>
                  <a:pt x="7248275" y="1691075"/>
                </a:lnTo>
                <a:lnTo>
                  <a:pt x="7103174" y="1552068"/>
                </a:lnTo>
                <a:lnTo>
                  <a:pt x="7130158" y="1524754"/>
                </a:lnTo>
                <a:lnTo>
                  <a:pt x="7276021" y="1664493"/>
                </a:lnTo>
                <a:lnTo>
                  <a:pt x="7424171" y="1522565"/>
                </a:lnTo>
                <a:lnTo>
                  <a:pt x="7421398" y="1522565"/>
                </a:lnTo>
                <a:lnTo>
                  <a:pt x="7274839" y="1382064"/>
                </a:lnTo>
                <a:lnTo>
                  <a:pt x="7128078" y="1522565"/>
                </a:lnTo>
                <a:lnTo>
                  <a:pt x="7123762" y="1522565"/>
                </a:lnTo>
                <a:lnTo>
                  <a:pt x="7098887" y="1497367"/>
                </a:lnTo>
                <a:lnTo>
                  <a:pt x="7247104" y="1355472"/>
                </a:lnTo>
                <a:lnTo>
                  <a:pt x="7159997" y="1271967"/>
                </a:lnTo>
                <a:lnTo>
                  <a:pt x="7038593" y="1384024"/>
                </a:lnTo>
                <a:lnTo>
                  <a:pt x="7072628" y="1415483"/>
                </a:lnTo>
                <a:cubicBezTo>
                  <a:pt x="7101563" y="1388776"/>
                  <a:pt x="7130499" y="1362070"/>
                  <a:pt x="7159433" y="1335362"/>
                </a:cubicBezTo>
                <a:lnTo>
                  <a:pt x="7185896" y="1363166"/>
                </a:lnTo>
                <a:cubicBezTo>
                  <a:pt x="7148598" y="1398449"/>
                  <a:pt x="7111300" y="1433732"/>
                  <a:pt x="7074004" y="1469017"/>
                </a:cubicBezTo>
                <a:lnTo>
                  <a:pt x="6982484" y="1384425"/>
                </a:lnTo>
                <a:cubicBezTo>
                  <a:pt x="7032403" y="1338069"/>
                  <a:pt x="7082321" y="1291713"/>
                  <a:pt x="7132240" y="1245357"/>
                </a:cubicBezTo>
                <a:lnTo>
                  <a:pt x="7048848" y="1165411"/>
                </a:lnTo>
                <a:lnTo>
                  <a:pt x="6928651" y="1280482"/>
                </a:lnTo>
                <a:lnTo>
                  <a:pt x="6953740" y="1303672"/>
                </a:lnTo>
                <a:lnTo>
                  <a:pt x="7043321" y="1220990"/>
                </a:lnTo>
                <a:lnTo>
                  <a:pt x="7069783" y="1248793"/>
                </a:lnTo>
                <a:cubicBezTo>
                  <a:pt x="7030924" y="1284343"/>
                  <a:pt x="6992065" y="1319892"/>
                  <a:pt x="6953205" y="1355442"/>
                </a:cubicBezTo>
                <a:lnTo>
                  <a:pt x="6870999" y="1279458"/>
                </a:lnTo>
                <a:cubicBezTo>
                  <a:pt x="6921035" y="1232578"/>
                  <a:pt x="6971074" y="1185699"/>
                  <a:pt x="7021111" y="1138820"/>
                </a:cubicBezTo>
                <a:lnTo>
                  <a:pt x="6872142" y="997286"/>
                </a:lnTo>
                <a:lnTo>
                  <a:pt x="6954403" y="921357"/>
                </a:lnTo>
                <a:lnTo>
                  <a:pt x="7070904" y="1028086"/>
                </a:lnTo>
                <a:lnTo>
                  <a:pt x="7044421" y="1055872"/>
                </a:lnTo>
                <a:lnTo>
                  <a:pt x="6954900" y="973127"/>
                </a:lnTo>
                <a:lnTo>
                  <a:pt x="6928840" y="997181"/>
                </a:lnTo>
                <a:lnTo>
                  <a:pt x="7048868" y="1112247"/>
                </a:lnTo>
                <a:lnTo>
                  <a:pt x="7133251" y="1031464"/>
                </a:lnTo>
                <a:lnTo>
                  <a:pt x="6983700" y="892394"/>
                </a:lnTo>
                <a:lnTo>
                  <a:pt x="7075282" y="807865"/>
                </a:lnTo>
                <a:lnTo>
                  <a:pt x="7187098" y="913793"/>
                </a:lnTo>
                <a:lnTo>
                  <a:pt x="7160617" y="941578"/>
                </a:lnTo>
                <a:lnTo>
                  <a:pt x="7073867" y="861398"/>
                </a:lnTo>
                <a:lnTo>
                  <a:pt x="7039808" y="892834"/>
                </a:lnTo>
                <a:lnTo>
                  <a:pt x="7161025" y="1004874"/>
                </a:lnTo>
                <a:lnTo>
                  <a:pt x="7247256" y="922322"/>
                </a:lnTo>
                <a:lnTo>
                  <a:pt x="7102205" y="783265"/>
                </a:lnTo>
                <a:lnTo>
                  <a:pt x="7110894" y="774475"/>
                </a:lnTo>
                <a:lnTo>
                  <a:pt x="7129600" y="774482"/>
                </a:lnTo>
                <a:lnTo>
                  <a:pt x="7120250" y="765011"/>
                </a:lnTo>
                <a:lnTo>
                  <a:pt x="7129197" y="755961"/>
                </a:lnTo>
                <a:lnTo>
                  <a:pt x="7140905" y="767185"/>
                </a:lnTo>
                <a:lnTo>
                  <a:pt x="7133280" y="774483"/>
                </a:lnTo>
                <a:lnTo>
                  <a:pt x="7148524" y="774488"/>
                </a:lnTo>
                <a:lnTo>
                  <a:pt x="7275012" y="895750"/>
                </a:lnTo>
                <a:lnTo>
                  <a:pt x="7401585" y="774575"/>
                </a:lnTo>
                <a:lnTo>
                  <a:pt x="7427359" y="774584"/>
                </a:lnTo>
                <a:lnTo>
                  <a:pt x="7414477" y="762234"/>
                </a:lnTo>
                <a:lnTo>
                  <a:pt x="7423212" y="753872"/>
                </a:lnTo>
                <a:lnTo>
                  <a:pt x="7405748" y="753866"/>
                </a:lnTo>
                <a:lnTo>
                  <a:pt x="7280370" y="633669"/>
                </a:lnTo>
                <a:lnTo>
                  <a:pt x="7154906" y="753780"/>
                </a:lnTo>
                <a:lnTo>
                  <a:pt x="7109147" y="753764"/>
                </a:lnTo>
                <a:lnTo>
                  <a:pt x="7104415" y="748972"/>
                </a:lnTo>
                <a:lnTo>
                  <a:pt x="7252633" y="607078"/>
                </a:lnTo>
                <a:lnTo>
                  <a:pt x="7165526" y="523572"/>
                </a:lnTo>
                <a:lnTo>
                  <a:pt x="7044120" y="635629"/>
                </a:lnTo>
                <a:lnTo>
                  <a:pt x="7078157" y="667088"/>
                </a:lnTo>
                <a:cubicBezTo>
                  <a:pt x="7107093" y="640381"/>
                  <a:pt x="7136029" y="613674"/>
                  <a:pt x="7164963" y="586967"/>
                </a:cubicBezTo>
                <a:lnTo>
                  <a:pt x="7191425" y="614771"/>
                </a:lnTo>
                <a:cubicBezTo>
                  <a:pt x="7154129" y="650055"/>
                  <a:pt x="7116831" y="685339"/>
                  <a:pt x="7079534" y="720621"/>
                </a:cubicBezTo>
                <a:lnTo>
                  <a:pt x="6988013" y="636030"/>
                </a:lnTo>
                <a:cubicBezTo>
                  <a:pt x="7037932" y="589674"/>
                  <a:pt x="7087850" y="543319"/>
                  <a:pt x="7137770" y="496963"/>
                </a:cubicBezTo>
                <a:lnTo>
                  <a:pt x="7054378" y="417016"/>
                </a:lnTo>
                <a:lnTo>
                  <a:pt x="6934181" y="532087"/>
                </a:lnTo>
                <a:lnTo>
                  <a:pt x="6959269" y="555277"/>
                </a:lnTo>
                <a:lnTo>
                  <a:pt x="7048850" y="472594"/>
                </a:lnTo>
                <a:lnTo>
                  <a:pt x="7075313" y="500398"/>
                </a:lnTo>
                <a:cubicBezTo>
                  <a:pt x="7036454" y="535948"/>
                  <a:pt x="6997594" y="571497"/>
                  <a:pt x="6958734" y="607046"/>
                </a:cubicBezTo>
                <a:lnTo>
                  <a:pt x="6876528" y="531063"/>
                </a:lnTo>
                <a:cubicBezTo>
                  <a:pt x="6926565" y="484183"/>
                  <a:pt x="6976602" y="437304"/>
                  <a:pt x="7026640" y="390425"/>
                </a:cubicBezTo>
                <a:lnTo>
                  <a:pt x="6877671" y="248891"/>
                </a:lnTo>
                <a:lnTo>
                  <a:pt x="6959931" y="172964"/>
                </a:lnTo>
                <a:lnTo>
                  <a:pt x="7076432" y="279692"/>
                </a:lnTo>
                <a:lnTo>
                  <a:pt x="7049951" y="307477"/>
                </a:lnTo>
                <a:lnTo>
                  <a:pt x="6960428" y="224733"/>
                </a:lnTo>
                <a:lnTo>
                  <a:pt x="6934370" y="248785"/>
                </a:lnTo>
                <a:lnTo>
                  <a:pt x="7054396" y="363853"/>
                </a:lnTo>
                <a:lnTo>
                  <a:pt x="7138781" y="283069"/>
                </a:lnTo>
                <a:lnTo>
                  <a:pt x="6989229" y="143999"/>
                </a:lnTo>
                <a:lnTo>
                  <a:pt x="7080811" y="59471"/>
                </a:lnTo>
                <a:lnTo>
                  <a:pt x="7192627" y="165399"/>
                </a:lnTo>
                <a:lnTo>
                  <a:pt x="7166147" y="193184"/>
                </a:lnTo>
                <a:lnTo>
                  <a:pt x="7079397" y="113004"/>
                </a:lnTo>
                <a:lnTo>
                  <a:pt x="7045338" y="144440"/>
                </a:lnTo>
                <a:lnTo>
                  <a:pt x="7166555" y="256479"/>
                </a:lnTo>
                <a:lnTo>
                  <a:pt x="7252785" y="173927"/>
                </a:lnTo>
                <a:lnTo>
                  <a:pt x="7107734" y="34871"/>
                </a:lnTo>
                <a:lnTo>
                  <a:pt x="7134726" y="7566"/>
                </a:lnTo>
                <a:lnTo>
                  <a:pt x="7280541" y="147355"/>
                </a:lnTo>
                <a:lnTo>
                  <a:pt x="7428741" y="5478"/>
                </a:lnTo>
                <a:lnTo>
                  <a:pt x="7360440" y="5454"/>
                </a:lnTo>
                <a:lnTo>
                  <a:pt x="7279876" y="84736"/>
                </a:lnTo>
                <a:lnTo>
                  <a:pt x="7199368" y="5399"/>
                </a:lnTo>
                <a:close/>
                <a:moveTo>
                  <a:pt x="6963368" y="5319"/>
                </a:moveTo>
                <a:lnTo>
                  <a:pt x="6721005" y="229020"/>
                </a:lnTo>
                <a:lnTo>
                  <a:pt x="6721003" y="231468"/>
                </a:lnTo>
                <a:lnTo>
                  <a:pt x="6489071" y="17095"/>
                </a:lnTo>
                <a:lnTo>
                  <a:pt x="6418608" y="17072"/>
                </a:lnTo>
                <a:lnTo>
                  <a:pt x="6720980" y="296550"/>
                </a:lnTo>
                <a:lnTo>
                  <a:pt x="6720982" y="294101"/>
                </a:lnTo>
                <a:lnTo>
                  <a:pt x="7033831" y="5343"/>
                </a:lnTo>
                <a:close/>
                <a:moveTo>
                  <a:pt x="6846159" y="5278"/>
                </a:moveTo>
                <a:lnTo>
                  <a:pt x="6721042" y="120760"/>
                </a:lnTo>
                <a:lnTo>
                  <a:pt x="6721041" y="123208"/>
                </a:lnTo>
                <a:lnTo>
                  <a:pt x="6606280" y="17135"/>
                </a:lnTo>
                <a:lnTo>
                  <a:pt x="6545634" y="17115"/>
                </a:lnTo>
                <a:lnTo>
                  <a:pt x="6721023" y="179223"/>
                </a:lnTo>
                <a:lnTo>
                  <a:pt x="6721023" y="176774"/>
                </a:lnTo>
                <a:lnTo>
                  <a:pt x="6906805" y="5299"/>
                </a:lnTo>
                <a:close/>
                <a:moveTo>
                  <a:pt x="6721083" y="5235"/>
                </a:moveTo>
                <a:lnTo>
                  <a:pt x="6721080" y="17175"/>
                </a:lnTo>
                <a:lnTo>
                  <a:pt x="6662844" y="17155"/>
                </a:lnTo>
                <a:lnTo>
                  <a:pt x="6721060" y="70963"/>
                </a:lnTo>
                <a:lnTo>
                  <a:pt x="6721062" y="68514"/>
                </a:lnTo>
                <a:lnTo>
                  <a:pt x="6789594" y="5259"/>
                </a:lnTo>
                <a:close/>
                <a:moveTo>
                  <a:pt x="9964123" y="361"/>
                </a:moveTo>
                <a:lnTo>
                  <a:pt x="10000739" y="34204"/>
                </a:lnTo>
                <a:lnTo>
                  <a:pt x="10000737" y="40048"/>
                </a:lnTo>
                <a:lnTo>
                  <a:pt x="10003902" y="37128"/>
                </a:lnTo>
                <a:lnTo>
                  <a:pt x="10005653" y="38746"/>
                </a:lnTo>
                <a:lnTo>
                  <a:pt x="10005654" y="35511"/>
                </a:lnTo>
                <a:lnTo>
                  <a:pt x="10027053" y="15758"/>
                </a:lnTo>
                <a:lnTo>
                  <a:pt x="10005661" y="15751"/>
                </a:lnTo>
                <a:lnTo>
                  <a:pt x="10005666" y="376"/>
                </a:lnTo>
                <a:close/>
                <a:moveTo>
                  <a:pt x="9846913" y="321"/>
                </a:moveTo>
                <a:lnTo>
                  <a:pt x="10000701" y="142465"/>
                </a:lnTo>
                <a:lnTo>
                  <a:pt x="10000699" y="148308"/>
                </a:lnTo>
                <a:lnTo>
                  <a:pt x="10003864" y="145388"/>
                </a:lnTo>
                <a:lnTo>
                  <a:pt x="10005614" y="147006"/>
                </a:lnTo>
                <a:lnTo>
                  <a:pt x="10005615" y="143771"/>
                </a:lnTo>
                <a:lnTo>
                  <a:pt x="10144264" y="15798"/>
                </a:lnTo>
                <a:lnTo>
                  <a:pt x="10083617" y="15778"/>
                </a:lnTo>
                <a:lnTo>
                  <a:pt x="10003883" y="89373"/>
                </a:lnTo>
                <a:lnTo>
                  <a:pt x="9907559" y="342"/>
                </a:lnTo>
                <a:close/>
                <a:moveTo>
                  <a:pt x="9719888" y="277"/>
                </a:moveTo>
                <a:lnTo>
                  <a:pt x="10000660" y="259791"/>
                </a:lnTo>
                <a:lnTo>
                  <a:pt x="10000659" y="265634"/>
                </a:lnTo>
                <a:lnTo>
                  <a:pt x="10003822" y="262714"/>
                </a:lnTo>
                <a:lnTo>
                  <a:pt x="10005573" y="264333"/>
                </a:lnTo>
                <a:lnTo>
                  <a:pt x="10005574" y="261096"/>
                </a:lnTo>
                <a:lnTo>
                  <a:pt x="10271286" y="15841"/>
                </a:lnTo>
                <a:lnTo>
                  <a:pt x="10200826" y="15818"/>
                </a:lnTo>
                <a:lnTo>
                  <a:pt x="10003845" y="197633"/>
                </a:lnTo>
                <a:lnTo>
                  <a:pt x="9790349" y="302"/>
                </a:lnTo>
                <a:close/>
                <a:moveTo>
                  <a:pt x="9617693" y="243"/>
                </a:moveTo>
                <a:lnTo>
                  <a:pt x="9644359" y="27256"/>
                </a:lnTo>
                <a:lnTo>
                  <a:pt x="9496601" y="168711"/>
                </a:lnTo>
                <a:lnTo>
                  <a:pt x="9584146" y="252639"/>
                </a:lnTo>
                <a:lnTo>
                  <a:pt x="9706985" y="139259"/>
                </a:lnTo>
                <a:lnTo>
                  <a:pt x="9672948" y="107799"/>
                </a:lnTo>
                <a:lnTo>
                  <a:pt x="9586142" y="187921"/>
                </a:lnTo>
                <a:lnTo>
                  <a:pt x="9559680" y="160118"/>
                </a:lnTo>
                <a:cubicBezTo>
                  <a:pt x="9596977" y="124833"/>
                  <a:pt x="9634275" y="89550"/>
                  <a:pt x="9671573" y="54266"/>
                </a:cubicBezTo>
                <a:lnTo>
                  <a:pt x="9763093" y="138857"/>
                </a:lnTo>
                <a:lnTo>
                  <a:pt x="9611902" y="279249"/>
                </a:lnTo>
                <a:lnTo>
                  <a:pt x="9694854" y="358772"/>
                </a:lnTo>
                <a:lnTo>
                  <a:pt x="9816451" y="242362"/>
                </a:lnTo>
                <a:lnTo>
                  <a:pt x="9791836" y="219610"/>
                </a:lnTo>
                <a:lnTo>
                  <a:pt x="9702257" y="302294"/>
                </a:lnTo>
                <a:lnTo>
                  <a:pt x="9675794" y="274489"/>
                </a:lnTo>
                <a:cubicBezTo>
                  <a:pt x="9714653" y="238940"/>
                  <a:pt x="9753512" y="203391"/>
                  <a:pt x="9792371" y="167842"/>
                </a:cubicBezTo>
                <a:lnTo>
                  <a:pt x="9874579" y="243825"/>
                </a:lnTo>
                <a:lnTo>
                  <a:pt x="9722592" y="385364"/>
                </a:lnTo>
                <a:lnTo>
                  <a:pt x="9873436" y="526211"/>
                </a:lnTo>
                <a:lnTo>
                  <a:pt x="9791174" y="602138"/>
                </a:lnTo>
                <a:lnTo>
                  <a:pt x="9784653" y="595286"/>
                </a:lnTo>
                <a:cubicBezTo>
                  <a:pt x="9784352" y="595602"/>
                  <a:pt x="9784053" y="595916"/>
                  <a:pt x="9783753" y="596231"/>
                </a:cubicBezTo>
                <a:lnTo>
                  <a:pt x="9674673" y="495410"/>
                </a:lnTo>
                <a:lnTo>
                  <a:pt x="9701154" y="467625"/>
                </a:lnTo>
                <a:lnTo>
                  <a:pt x="9790677" y="550369"/>
                </a:lnTo>
                <a:lnTo>
                  <a:pt x="9815417" y="527534"/>
                </a:lnTo>
                <a:lnTo>
                  <a:pt x="9694835" y="411936"/>
                </a:lnTo>
                <a:lnTo>
                  <a:pt x="9611738" y="491489"/>
                </a:lnTo>
                <a:lnTo>
                  <a:pt x="9761877" y="631103"/>
                </a:lnTo>
                <a:lnTo>
                  <a:pt x="9670296" y="715632"/>
                </a:lnTo>
                <a:lnTo>
                  <a:pt x="9558478" y="609704"/>
                </a:lnTo>
                <a:lnTo>
                  <a:pt x="9584960" y="581919"/>
                </a:lnTo>
                <a:lnTo>
                  <a:pt x="9671709" y="662099"/>
                </a:lnTo>
                <a:lnTo>
                  <a:pt x="9705768" y="630663"/>
                </a:lnTo>
                <a:lnTo>
                  <a:pt x="9583962" y="518079"/>
                </a:lnTo>
                <a:lnTo>
                  <a:pt x="9496448" y="601861"/>
                </a:lnTo>
                <a:lnTo>
                  <a:pt x="9647172" y="746356"/>
                </a:lnTo>
                <a:lnTo>
                  <a:pt x="9644906" y="748648"/>
                </a:lnTo>
                <a:lnTo>
                  <a:pt x="9612163" y="748636"/>
                </a:lnTo>
                <a:lnTo>
                  <a:pt x="9628529" y="765215"/>
                </a:lnTo>
                <a:lnTo>
                  <a:pt x="9624439" y="769352"/>
                </a:lnTo>
                <a:lnTo>
                  <a:pt x="9632614" y="769354"/>
                </a:lnTo>
                <a:lnTo>
                  <a:pt x="9638829" y="775650"/>
                </a:lnTo>
                <a:lnTo>
                  <a:pt x="9491072" y="917105"/>
                </a:lnTo>
                <a:lnTo>
                  <a:pt x="9578617" y="1001033"/>
                </a:lnTo>
                <a:lnTo>
                  <a:pt x="9701456" y="887653"/>
                </a:lnTo>
                <a:lnTo>
                  <a:pt x="9667419" y="856193"/>
                </a:lnTo>
                <a:lnTo>
                  <a:pt x="9580612" y="936315"/>
                </a:lnTo>
                <a:lnTo>
                  <a:pt x="9554151" y="908511"/>
                </a:lnTo>
                <a:cubicBezTo>
                  <a:pt x="9591448" y="873228"/>
                  <a:pt x="9628746" y="837944"/>
                  <a:pt x="9666043" y="802660"/>
                </a:cubicBezTo>
                <a:lnTo>
                  <a:pt x="9757564" y="887251"/>
                </a:lnTo>
                <a:lnTo>
                  <a:pt x="9606374" y="1027643"/>
                </a:lnTo>
                <a:lnTo>
                  <a:pt x="9689325" y="1107167"/>
                </a:lnTo>
                <a:lnTo>
                  <a:pt x="9810922" y="990757"/>
                </a:lnTo>
                <a:lnTo>
                  <a:pt x="9786307" y="968004"/>
                </a:lnTo>
                <a:lnTo>
                  <a:pt x="9696726" y="1050687"/>
                </a:lnTo>
                <a:lnTo>
                  <a:pt x="9670265" y="1022884"/>
                </a:lnTo>
                <a:cubicBezTo>
                  <a:pt x="9709123" y="987335"/>
                  <a:pt x="9747982" y="951785"/>
                  <a:pt x="9786841" y="916235"/>
                </a:cubicBezTo>
                <a:lnTo>
                  <a:pt x="9869049" y="992220"/>
                </a:lnTo>
                <a:lnTo>
                  <a:pt x="9717062" y="1133759"/>
                </a:lnTo>
                <a:lnTo>
                  <a:pt x="9867906" y="1274606"/>
                </a:lnTo>
                <a:lnTo>
                  <a:pt x="9785645" y="1350533"/>
                </a:lnTo>
                <a:lnTo>
                  <a:pt x="9779124" y="1343682"/>
                </a:lnTo>
                <a:cubicBezTo>
                  <a:pt x="9778823" y="1343997"/>
                  <a:pt x="9778524" y="1344311"/>
                  <a:pt x="9778223" y="1344627"/>
                </a:cubicBezTo>
                <a:lnTo>
                  <a:pt x="9669144" y="1243806"/>
                </a:lnTo>
                <a:lnTo>
                  <a:pt x="9695625" y="1216020"/>
                </a:lnTo>
                <a:lnTo>
                  <a:pt x="9785148" y="1298764"/>
                </a:lnTo>
                <a:lnTo>
                  <a:pt x="9809888" y="1275930"/>
                </a:lnTo>
                <a:lnTo>
                  <a:pt x="9689306" y="1160331"/>
                </a:lnTo>
                <a:lnTo>
                  <a:pt x="9606208" y="1239885"/>
                </a:lnTo>
                <a:lnTo>
                  <a:pt x="9756347" y="1379498"/>
                </a:lnTo>
                <a:lnTo>
                  <a:pt x="9664767" y="1464027"/>
                </a:lnTo>
                <a:lnTo>
                  <a:pt x="9552949" y="1358098"/>
                </a:lnTo>
                <a:lnTo>
                  <a:pt x="9579430" y="1330313"/>
                </a:lnTo>
                <a:lnTo>
                  <a:pt x="9666180" y="1410494"/>
                </a:lnTo>
                <a:lnTo>
                  <a:pt x="9700239" y="1379058"/>
                </a:lnTo>
                <a:lnTo>
                  <a:pt x="9578433" y="1266474"/>
                </a:lnTo>
                <a:lnTo>
                  <a:pt x="9490919" y="1350256"/>
                </a:lnTo>
                <a:lnTo>
                  <a:pt x="9641642" y="1494751"/>
                </a:lnTo>
                <a:lnTo>
                  <a:pt x="9618910" y="1517746"/>
                </a:lnTo>
                <a:lnTo>
                  <a:pt x="9672758" y="1517765"/>
                </a:lnTo>
                <a:lnTo>
                  <a:pt x="9996807" y="1218668"/>
                </a:lnTo>
                <a:lnTo>
                  <a:pt x="10337286" y="1533369"/>
                </a:lnTo>
                <a:lnTo>
                  <a:pt x="10382916" y="1533384"/>
                </a:lnTo>
                <a:lnTo>
                  <a:pt x="10356250" y="1506371"/>
                </a:lnTo>
                <a:lnTo>
                  <a:pt x="10504008" y="1364915"/>
                </a:lnTo>
                <a:lnTo>
                  <a:pt x="10416462" y="1280987"/>
                </a:lnTo>
                <a:lnTo>
                  <a:pt x="10293624" y="1394367"/>
                </a:lnTo>
                <a:lnTo>
                  <a:pt x="10327660" y="1425827"/>
                </a:lnTo>
                <a:lnTo>
                  <a:pt x="10414467" y="1345705"/>
                </a:lnTo>
                <a:lnTo>
                  <a:pt x="10440929" y="1373509"/>
                </a:lnTo>
                <a:cubicBezTo>
                  <a:pt x="10403631" y="1408793"/>
                  <a:pt x="10366334" y="1444076"/>
                  <a:pt x="10329036" y="1479360"/>
                </a:cubicBezTo>
                <a:lnTo>
                  <a:pt x="10237515" y="1394769"/>
                </a:lnTo>
                <a:lnTo>
                  <a:pt x="10388706" y="1254377"/>
                </a:lnTo>
                <a:lnTo>
                  <a:pt x="10305754" y="1174853"/>
                </a:lnTo>
                <a:lnTo>
                  <a:pt x="10184160" y="1291265"/>
                </a:lnTo>
                <a:lnTo>
                  <a:pt x="10208772" y="1314016"/>
                </a:lnTo>
                <a:lnTo>
                  <a:pt x="10298353" y="1231334"/>
                </a:lnTo>
                <a:lnTo>
                  <a:pt x="10324814" y="1259137"/>
                </a:lnTo>
                <a:cubicBezTo>
                  <a:pt x="10285956" y="1294686"/>
                  <a:pt x="10247097" y="1330236"/>
                  <a:pt x="10208238" y="1365785"/>
                </a:cubicBezTo>
                <a:lnTo>
                  <a:pt x="10126033" y="1289801"/>
                </a:lnTo>
                <a:lnTo>
                  <a:pt x="10278017" y="1148263"/>
                </a:lnTo>
                <a:lnTo>
                  <a:pt x="10127175" y="1007415"/>
                </a:lnTo>
                <a:lnTo>
                  <a:pt x="10209435" y="931487"/>
                </a:lnTo>
                <a:lnTo>
                  <a:pt x="10215955" y="938339"/>
                </a:lnTo>
                <a:cubicBezTo>
                  <a:pt x="10216256" y="938024"/>
                  <a:pt x="10216555" y="937709"/>
                  <a:pt x="10216856" y="937394"/>
                </a:cubicBezTo>
                <a:lnTo>
                  <a:pt x="10325935" y="1038216"/>
                </a:lnTo>
                <a:lnTo>
                  <a:pt x="10299454" y="1066001"/>
                </a:lnTo>
                <a:lnTo>
                  <a:pt x="10209931" y="983256"/>
                </a:lnTo>
                <a:lnTo>
                  <a:pt x="10185194" y="1006091"/>
                </a:lnTo>
                <a:lnTo>
                  <a:pt x="10305773" y="1121691"/>
                </a:lnTo>
                <a:lnTo>
                  <a:pt x="10388871" y="1042137"/>
                </a:lnTo>
                <a:lnTo>
                  <a:pt x="10238732" y="902523"/>
                </a:lnTo>
                <a:lnTo>
                  <a:pt x="10330313" y="817994"/>
                </a:lnTo>
                <a:lnTo>
                  <a:pt x="10442130" y="923922"/>
                </a:lnTo>
                <a:lnTo>
                  <a:pt x="10415648" y="951708"/>
                </a:lnTo>
                <a:lnTo>
                  <a:pt x="10328899" y="871526"/>
                </a:lnTo>
                <a:lnTo>
                  <a:pt x="10294841" y="902963"/>
                </a:lnTo>
                <a:lnTo>
                  <a:pt x="10416646" y="1015547"/>
                </a:lnTo>
                <a:lnTo>
                  <a:pt x="10504161" y="931765"/>
                </a:lnTo>
                <a:lnTo>
                  <a:pt x="10353438" y="787269"/>
                </a:lnTo>
                <a:lnTo>
                  <a:pt x="10355702" y="784977"/>
                </a:lnTo>
                <a:lnTo>
                  <a:pt x="10388445" y="784989"/>
                </a:lnTo>
                <a:lnTo>
                  <a:pt x="10372080" y="768411"/>
                </a:lnTo>
                <a:lnTo>
                  <a:pt x="10376169" y="764274"/>
                </a:lnTo>
                <a:lnTo>
                  <a:pt x="10367994" y="764271"/>
                </a:lnTo>
                <a:lnTo>
                  <a:pt x="10361779" y="757976"/>
                </a:lnTo>
                <a:lnTo>
                  <a:pt x="10509538" y="616520"/>
                </a:lnTo>
                <a:lnTo>
                  <a:pt x="10421991" y="532592"/>
                </a:lnTo>
                <a:lnTo>
                  <a:pt x="10299153" y="645972"/>
                </a:lnTo>
                <a:lnTo>
                  <a:pt x="10333189" y="677432"/>
                </a:lnTo>
                <a:lnTo>
                  <a:pt x="10419996" y="597310"/>
                </a:lnTo>
                <a:lnTo>
                  <a:pt x="10446457" y="625114"/>
                </a:lnTo>
                <a:cubicBezTo>
                  <a:pt x="10409160" y="660398"/>
                  <a:pt x="10371863" y="695682"/>
                  <a:pt x="10334565" y="730966"/>
                </a:cubicBezTo>
                <a:lnTo>
                  <a:pt x="10243045" y="646374"/>
                </a:lnTo>
                <a:lnTo>
                  <a:pt x="10394235" y="505983"/>
                </a:lnTo>
                <a:lnTo>
                  <a:pt x="10311283" y="426459"/>
                </a:lnTo>
                <a:lnTo>
                  <a:pt x="10189689" y="542870"/>
                </a:lnTo>
                <a:lnTo>
                  <a:pt x="10214301" y="565621"/>
                </a:lnTo>
                <a:lnTo>
                  <a:pt x="10303882" y="482938"/>
                </a:lnTo>
                <a:lnTo>
                  <a:pt x="10330344" y="510741"/>
                </a:lnTo>
                <a:cubicBezTo>
                  <a:pt x="10291485" y="546291"/>
                  <a:pt x="10252626" y="581840"/>
                  <a:pt x="10213768" y="617390"/>
                </a:cubicBezTo>
                <a:lnTo>
                  <a:pt x="10131563" y="541406"/>
                </a:lnTo>
                <a:lnTo>
                  <a:pt x="10283546" y="399868"/>
                </a:lnTo>
                <a:lnTo>
                  <a:pt x="10132705" y="259020"/>
                </a:lnTo>
                <a:lnTo>
                  <a:pt x="10214964" y="183093"/>
                </a:lnTo>
                <a:lnTo>
                  <a:pt x="10221486" y="189944"/>
                </a:lnTo>
                <a:cubicBezTo>
                  <a:pt x="10221785" y="189630"/>
                  <a:pt x="10222086" y="189315"/>
                  <a:pt x="10222385" y="189000"/>
                </a:cubicBezTo>
                <a:lnTo>
                  <a:pt x="10331466" y="289821"/>
                </a:lnTo>
                <a:lnTo>
                  <a:pt x="10304984" y="317607"/>
                </a:lnTo>
                <a:lnTo>
                  <a:pt x="10215461" y="234862"/>
                </a:lnTo>
                <a:lnTo>
                  <a:pt x="10190723" y="257697"/>
                </a:lnTo>
                <a:lnTo>
                  <a:pt x="10311302" y="373295"/>
                </a:lnTo>
                <a:lnTo>
                  <a:pt x="10394400" y="293742"/>
                </a:lnTo>
                <a:lnTo>
                  <a:pt x="10244262" y="154129"/>
                </a:lnTo>
                <a:lnTo>
                  <a:pt x="10335842" y="69600"/>
                </a:lnTo>
                <a:lnTo>
                  <a:pt x="10447659" y="175527"/>
                </a:lnTo>
                <a:lnTo>
                  <a:pt x="10421178" y="203313"/>
                </a:lnTo>
                <a:lnTo>
                  <a:pt x="10334429" y="123132"/>
                </a:lnTo>
                <a:lnTo>
                  <a:pt x="10300371" y="154569"/>
                </a:lnTo>
                <a:lnTo>
                  <a:pt x="10422176" y="267152"/>
                </a:lnTo>
                <a:lnTo>
                  <a:pt x="10509691" y="183370"/>
                </a:lnTo>
                <a:lnTo>
                  <a:pt x="10358966" y="38875"/>
                </a:lnTo>
                <a:lnTo>
                  <a:pt x="10381699" y="15880"/>
                </a:lnTo>
                <a:lnTo>
                  <a:pt x="10327851" y="15861"/>
                </a:lnTo>
                <a:lnTo>
                  <a:pt x="10003803" y="314959"/>
                </a:lnTo>
                <a:lnTo>
                  <a:pt x="9663324" y="258"/>
                </a:lnTo>
                <a:close/>
                <a:moveTo>
                  <a:pt x="9430297" y="178"/>
                </a:moveTo>
                <a:lnTo>
                  <a:pt x="9468213" y="37542"/>
                </a:lnTo>
                <a:lnTo>
                  <a:pt x="9506154" y="204"/>
                </a:lnTo>
                <a:close/>
                <a:moveTo>
                  <a:pt x="9278717" y="126"/>
                </a:moveTo>
                <a:lnTo>
                  <a:pt x="8909285" y="341111"/>
                </a:lnTo>
                <a:lnTo>
                  <a:pt x="8909284" y="343559"/>
                </a:lnTo>
                <a:lnTo>
                  <a:pt x="8550367" y="11817"/>
                </a:lnTo>
                <a:lnTo>
                  <a:pt x="8500615" y="11799"/>
                </a:lnTo>
                <a:lnTo>
                  <a:pt x="8525798" y="37310"/>
                </a:lnTo>
                <a:lnTo>
                  <a:pt x="8377583" y="179204"/>
                </a:lnTo>
                <a:lnTo>
                  <a:pt x="8464688" y="262710"/>
                </a:lnTo>
                <a:lnTo>
                  <a:pt x="8586093" y="150653"/>
                </a:lnTo>
                <a:lnTo>
                  <a:pt x="8552056" y="119193"/>
                </a:lnTo>
                <a:cubicBezTo>
                  <a:pt x="8523122" y="145901"/>
                  <a:pt x="8494186" y="172607"/>
                  <a:pt x="8465251" y="199315"/>
                </a:cubicBezTo>
                <a:lnTo>
                  <a:pt x="8438788" y="171510"/>
                </a:lnTo>
                <a:cubicBezTo>
                  <a:pt x="8476086" y="136227"/>
                  <a:pt x="8513383" y="100943"/>
                  <a:pt x="8550681" y="65660"/>
                </a:cubicBezTo>
                <a:lnTo>
                  <a:pt x="8642202" y="150251"/>
                </a:lnTo>
                <a:cubicBezTo>
                  <a:pt x="8592282" y="196608"/>
                  <a:pt x="8542363" y="242963"/>
                  <a:pt x="8492444" y="289319"/>
                </a:cubicBezTo>
                <a:lnTo>
                  <a:pt x="8575837" y="369265"/>
                </a:lnTo>
                <a:lnTo>
                  <a:pt x="8696034" y="254195"/>
                </a:lnTo>
                <a:lnTo>
                  <a:pt x="8670946" y="231005"/>
                </a:lnTo>
                <a:lnTo>
                  <a:pt x="8581365" y="313687"/>
                </a:lnTo>
                <a:lnTo>
                  <a:pt x="8554902" y="285884"/>
                </a:lnTo>
                <a:cubicBezTo>
                  <a:pt x="8593761" y="250334"/>
                  <a:pt x="8632620" y="214785"/>
                  <a:pt x="8671479" y="179235"/>
                </a:cubicBezTo>
                <a:lnTo>
                  <a:pt x="8753687" y="255219"/>
                </a:lnTo>
                <a:cubicBezTo>
                  <a:pt x="8703650" y="302099"/>
                  <a:pt x="8653612" y="348978"/>
                  <a:pt x="8603574" y="395856"/>
                </a:cubicBezTo>
                <a:lnTo>
                  <a:pt x="8752545" y="537391"/>
                </a:lnTo>
                <a:lnTo>
                  <a:pt x="8670282" y="613318"/>
                </a:lnTo>
                <a:lnTo>
                  <a:pt x="8553781" y="506590"/>
                </a:lnTo>
                <a:lnTo>
                  <a:pt x="8580263" y="478805"/>
                </a:lnTo>
                <a:lnTo>
                  <a:pt x="8669786" y="561549"/>
                </a:lnTo>
                <a:lnTo>
                  <a:pt x="8695844" y="537496"/>
                </a:lnTo>
                <a:lnTo>
                  <a:pt x="8575818" y="422428"/>
                </a:lnTo>
                <a:lnTo>
                  <a:pt x="8491434" y="503212"/>
                </a:lnTo>
                <a:lnTo>
                  <a:pt x="8640985" y="642282"/>
                </a:lnTo>
                <a:lnTo>
                  <a:pt x="8549405" y="726811"/>
                </a:lnTo>
                <a:lnTo>
                  <a:pt x="8437587" y="620883"/>
                </a:lnTo>
                <a:lnTo>
                  <a:pt x="8464068" y="593098"/>
                </a:lnTo>
                <a:lnTo>
                  <a:pt x="8550817" y="673278"/>
                </a:lnTo>
                <a:lnTo>
                  <a:pt x="8584878" y="641842"/>
                </a:lnTo>
                <a:lnTo>
                  <a:pt x="8463659" y="529803"/>
                </a:lnTo>
                <a:lnTo>
                  <a:pt x="8377429" y="612354"/>
                </a:lnTo>
                <a:lnTo>
                  <a:pt x="8522481" y="751411"/>
                </a:lnTo>
                <a:lnTo>
                  <a:pt x="8513792" y="760200"/>
                </a:lnTo>
                <a:lnTo>
                  <a:pt x="8495086" y="760194"/>
                </a:lnTo>
                <a:lnTo>
                  <a:pt x="8504435" y="769665"/>
                </a:lnTo>
                <a:lnTo>
                  <a:pt x="8495489" y="778715"/>
                </a:lnTo>
                <a:lnTo>
                  <a:pt x="8483780" y="767491"/>
                </a:lnTo>
                <a:lnTo>
                  <a:pt x="8491404" y="760192"/>
                </a:lnTo>
                <a:lnTo>
                  <a:pt x="8476161" y="760187"/>
                </a:lnTo>
                <a:lnTo>
                  <a:pt x="8349673" y="638926"/>
                </a:lnTo>
                <a:lnTo>
                  <a:pt x="8223100" y="760100"/>
                </a:lnTo>
                <a:lnTo>
                  <a:pt x="8197326" y="760092"/>
                </a:lnTo>
                <a:lnTo>
                  <a:pt x="8210209" y="772442"/>
                </a:lnTo>
                <a:lnTo>
                  <a:pt x="8201474" y="780804"/>
                </a:lnTo>
                <a:lnTo>
                  <a:pt x="8218938" y="780810"/>
                </a:lnTo>
                <a:lnTo>
                  <a:pt x="8344315" y="901007"/>
                </a:lnTo>
                <a:lnTo>
                  <a:pt x="8469778" y="780896"/>
                </a:lnTo>
                <a:lnTo>
                  <a:pt x="8515538" y="780912"/>
                </a:lnTo>
                <a:lnTo>
                  <a:pt x="8520269" y="785704"/>
                </a:lnTo>
                <a:lnTo>
                  <a:pt x="8372053" y="927598"/>
                </a:lnTo>
                <a:lnTo>
                  <a:pt x="8459158" y="1011105"/>
                </a:lnTo>
                <a:lnTo>
                  <a:pt x="8580564" y="899047"/>
                </a:lnTo>
                <a:lnTo>
                  <a:pt x="8546527" y="867588"/>
                </a:lnTo>
                <a:cubicBezTo>
                  <a:pt x="8517591" y="894295"/>
                  <a:pt x="8488657" y="921002"/>
                  <a:pt x="8459722" y="947708"/>
                </a:cubicBezTo>
                <a:lnTo>
                  <a:pt x="8433259" y="919905"/>
                </a:lnTo>
                <a:cubicBezTo>
                  <a:pt x="8470557" y="884621"/>
                  <a:pt x="8507854" y="849338"/>
                  <a:pt x="8545151" y="814054"/>
                </a:cubicBezTo>
                <a:lnTo>
                  <a:pt x="8636673" y="898646"/>
                </a:lnTo>
                <a:cubicBezTo>
                  <a:pt x="8586753" y="945001"/>
                  <a:pt x="8536835" y="991358"/>
                  <a:pt x="8486915" y="1037714"/>
                </a:cubicBezTo>
                <a:lnTo>
                  <a:pt x="8570307" y="1117660"/>
                </a:lnTo>
                <a:lnTo>
                  <a:pt x="8690505" y="1002589"/>
                </a:lnTo>
                <a:lnTo>
                  <a:pt x="8665416" y="979400"/>
                </a:lnTo>
                <a:lnTo>
                  <a:pt x="8575836" y="1062082"/>
                </a:lnTo>
                <a:lnTo>
                  <a:pt x="8549373" y="1034279"/>
                </a:lnTo>
                <a:cubicBezTo>
                  <a:pt x="8588232" y="998729"/>
                  <a:pt x="8627090" y="963179"/>
                  <a:pt x="8665950" y="927630"/>
                </a:cubicBezTo>
                <a:lnTo>
                  <a:pt x="8748157" y="1003614"/>
                </a:lnTo>
                <a:cubicBezTo>
                  <a:pt x="8698119" y="1050494"/>
                  <a:pt x="8648082" y="1097371"/>
                  <a:pt x="8598044" y="1144251"/>
                </a:cubicBezTo>
                <a:lnTo>
                  <a:pt x="8747014" y="1285786"/>
                </a:lnTo>
                <a:lnTo>
                  <a:pt x="8664753" y="1361713"/>
                </a:lnTo>
                <a:lnTo>
                  <a:pt x="8548252" y="1254985"/>
                </a:lnTo>
                <a:lnTo>
                  <a:pt x="8574734" y="1227200"/>
                </a:lnTo>
                <a:lnTo>
                  <a:pt x="8664256" y="1309944"/>
                </a:lnTo>
                <a:lnTo>
                  <a:pt x="8690315" y="1285891"/>
                </a:lnTo>
                <a:lnTo>
                  <a:pt x="8570288" y="1170823"/>
                </a:lnTo>
                <a:lnTo>
                  <a:pt x="8485905" y="1251608"/>
                </a:lnTo>
                <a:lnTo>
                  <a:pt x="8635456" y="1390678"/>
                </a:lnTo>
                <a:lnTo>
                  <a:pt x="8543874" y="1475206"/>
                </a:lnTo>
                <a:lnTo>
                  <a:pt x="8432057" y="1369278"/>
                </a:lnTo>
                <a:lnTo>
                  <a:pt x="8458539" y="1341493"/>
                </a:lnTo>
                <a:lnTo>
                  <a:pt x="8545288" y="1421673"/>
                </a:lnTo>
                <a:lnTo>
                  <a:pt x="8579347" y="1390237"/>
                </a:lnTo>
                <a:lnTo>
                  <a:pt x="8458130" y="1278198"/>
                </a:lnTo>
                <a:lnTo>
                  <a:pt x="8371900" y="1360749"/>
                </a:lnTo>
                <a:lnTo>
                  <a:pt x="8516951" y="1499806"/>
                </a:lnTo>
                <a:lnTo>
                  <a:pt x="8489959" y="1527110"/>
                </a:lnTo>
                <a:lnTo>
                  <a:pt x="8344144" y="1387321"/>
                </a:lnTo>
                <a:lnTo>
                  <a:pt x="8195945" y="1529199"/>
                </a:lnTo>
                <a:lnTo>
                  <a:pt x="8264246" y="1529222"/>
                </a:lnTo>
                <a:lnTo>
                  <a:pt x="8344809" y="1449941"/>
                </a:lnTo>
                <a:lnTo>
                  <a:pt x="8425317" y="1529278"/>
                </a:lnTo>
                <a:lnTo>
                  <a:pt x="8534290" y="1529315"/>
                </a:lnTo>
                <a:lnTo>
                  <a:pt x="8903721" y="1188330"/>
                </a:lnTo>
                <a:lnTo>
                  <a:pt x="8903722" y="1185883"/>
                </a:lnTo>
                <a:lnTo>
                  <a:pt x="9262641" y="1517625"/>
                </a:lnTo>
                <a:lnTo>
                  <a:pt x="9312392" y="1517641"/>
                </a:lnTo>
                <a:lnTo>
                  <a:pt x="9287208" y="1492130"/>
                </a:lnTo>
                <a:lnTo>
                  <a:pt x="9435424" y="1350237"/>
                </a:lnTo>
                <a:lnTo>
                  <a:pt x="9348319" y="1266731"/>
                </a:lnTo>
                <a:lnTo>
                  <a:pt x="9226913" y="1378788"/>
                </a:lnTo>
                <a:lnTo>
                  <a:pt x="9260950" y="1410248"/>
                </a:lnTo>
                <a:cubicBezTo>
                  <a:pt x="9289886" y="1383540"/>
                  <a:pt x="9318821" y="1356834"/>
                  <a:pt x="9347756" y="1330127"/>
                </a:cubicBezTo>
                <a:lnTo>
                  <a:pt x="9374218" y="1357930"/>
                </a:lnTo>
                <a:cubicBezTo>
                  <a:pt x="9336921" y="1393213"/>
                  <a:pt x="9299624" y="1428497"/>
                  <a:pt x="9262326" y="1463781"/>
                </a:cubicBezTo>
                <a:lnTo>
                  <a:pt x="9170805" y="1379189"/>
                </a:lnTo>
                <a:cubicBezTo>
                  <a:pt x="9220724" y="1332833"/>
                  <a:pt x="9270644" y="1286478"/>
                  <a:pt x="9320563" y="1240122"/>
                </a:cubicBezTo>
                <a:lnTo>
                  <a:pt x="9237170" y="1160176"/>
                </a:lnTo>
                <a:lnTo>
                  <a:pt x="9116973" y="1275247"/>
                </a:lnTo>
                <a:lnTo>
                  <a:pt x="9142061" y="1298436"/>
                </a:lnTo>
                <a:lnTo>
                  <a:pt x="9231643" y="1215754"/>
                </a:lnTo>
                <a:lnTo>
                  <a:pt x="9258104" y="1243558"/>
                </a:lnTo>
                <a:cubicBezTo>
                  <a:pt x="9219245" y="1279107"/>
                  <a:pt x="9180387" y="1314657"/>
                  <a:pt x="9141528" y="1350206"/>
                </a:cubicBezTo>
                <a:lnTo>
                  <a:pt x="9059320" y="1274222"/>
                </a:lnTo>
                <a:cubicBezTo>
                  <a:pt x="9109358" y="1227343"/>
                  <a:pt x="9159395" y="1180464"/>
                  <a:pt x="9209433" y="1133584"/>
                </a:cubicBezTo>
                <a:lnTo>
                  <a:pt x="9060463" y="992050"/>
                </a:lnTo>
                <a:lnTo>
                  <a:pt x="9142724" y="916122"/>
                </a:lnTo>
                <a:lnTo>
                  <a:pt x="9259226" y="1022851"/>
                </a:lnTo>
                <a:lnTo>
                  <a:pt x="9232744" y="1050636"/>
                </a:lnTo>
                <a:lnTo>
                  <a:pt x="9143222" y="967892"/>
                </a:lnTo>
                <a:lnTo>
                  <a:pt x="9117163" y="991945"/>
                </a:lnTo>
                <a:lnTo>
                  <a:pt x="9237190" y="1107012"/>
                </a:lnTo>
                <a:lnTo>
                  <a:pt x="9321572" y="1026229"/>
                </a:lnTo>
                <a:lnTo>
                  <a:pt x="9172022" y="887158"/>
                </a:lnTo>
                <a:lnTo>
                  <a:pt x="9263603" y="802630"/>
                </a:lnTo>
                <a:lnTo>
                  <a:pt x="9375420" y="908557"/>
                </a:lnTo>
                <a:lnTo>
                  <a:pt x="9348938" y="936343"/>
                </a:lnTo>
                <a:lnTo>
                  <a:pt x="9262189" y="856162"/>
                </a:lnTo>
                <a:lnTo>
                  <a:pt x="9228130" y="887599"/>
                </a:lnTo>
                <a:lnTo>
                  <a:pt x="9349347" y="999638"/>
                </a:lnTo>
                <a:lnTo>
                  <a:pt x="9435577" y="917086"/>
                </a:lnTo>
                <a:lnTo>
                  <a:pt x="9290526" y="778030"/>
                </a:lnTo>
                <a:lnTo>
                  <a:pt x="9299215" y="769240"/>
                </a:lnTo>
                <a:lnTo>
                  <a:pt x="9317921" y="769247"/>
                </a:lnTo>
                <a:lnTo>
                  <a:pt x="9308572" y="759775"/>
                </a:lnTo>
                <a:lnTo>
                  <a:pt x="9317519" y="750725"/>
                </a:lnTo>
                <a:lnTo>
                  <a:pt x="9329226" y="761949"/>
                </a:lnTo>
                <a:lnTo>
                  <a:pt x="9321603" y="769248"/>
                </a:lnTo>
                <a:lnTo>
                  <a:pt x="9336845" y="769253"/>
                </a:lnTo>
                <a:lnTo>
                  <a:pt x="9463334" y="890514"/>
                </a:lnTo>
                <a:lnTo>
                  <a:pt x="9589907" y="769339"/>
                </a:lnTo>
                <a:lnTo>
                  <a:pt x="9615680" y="769349"/>
                </a:lnTo>
                <a:lnTo>
                  <a:pt x="9602798" y="756998"/>
                </a:lnTo>
                <a:lnTo>
                  <a:pt x="9611533" y="748636"/>
                </a:lnTo>
                <a:lnTo>
                  <a:pt x="9594070" y="748631"/>
                </a:lnTo>
                <a:lnTo>
                  <a:pt x="9468692" y="628433"/>
                </a:lnTo>
                <a:lnTo>
                  <a:pt x="9343229" y="748545"/>
                </a:lnTo>
                <a:lnTo>
                  <a:pt x="9297469" y="748529"/>
                </a:lnTo>
                <a:lnTo>
                  <a:pt x="9292738" y="743736"/>
                </a:lnTo>
                <a:lnTo>
                  <a:pt x="9440953" y="601842"/>
                </a:lnTo>
                <a:lnTo>
                  <a:pt x="9353848" y="518336"/>
                </a:lnTo>
                <a:lnTo>
                  <a:pt x="9232443" y="630393"/>
                </a:lnTo>
                <a:lnTo>
                  <a:pt x="9266480" y="661853"/>
                </a:lnTo>
                <a:cubicBezTo>
                  <a:pt x="9295415" y="635146"/>
                  <a:pt x="9324351" y="608439"/>
                  <a:pt x="9353285" y="581731"/>
                </a:cubicBezTo>
                <a:lnTo>
                  <a:pt x="9379747" y="609536"/>
                </a:lnTo>
                <a:cubicBezTo>
                  <a:pt x="9342451" y="644818"/>
                  <a:pt x="9305153" y="680103"/>
                  <a:pt x="9267856" y="715386"/>
                </a:cubicBezTo>
                <a:lnTo>
                  <a:pt x="9176334" y="630795"/>
                </a:lnTo>
                <a:cubicBezTo>
                  <a:pt x="9226254" y="584438"/>
                  <a:pt x="9276173" y="538083"/>
                  <a:pt x="9326093" y="491727"/>
                </a:cubicBezTo>
                <a:lnTo>
                  <a:pt x="9242700" y="411781"/>
                </a:lnTo>
                <a:lnTo>
                  <a:pt x="9122502" y="526852"/>
                </a:lnTo>
                <a:lnTo>
                  <a:pt x="9147591" y="550041"/>
                </a:lnTo>
                <a:lnTo>
                  <a:pt x="9237171" y="467359"/>
                </a:lnTo>
                <a:lnTo>
                  <a:pt x="9263634" y="495162"/>
                </a:lnTo>
                <a:cubicBezTo>
                  <a:pt x="9224775" y="530712"/>
                  <a:pt x="9185916" y="566261"/>
                  <a:pt x="9147057" y="601811"/>
                </a:cubicBezTo>
                <a:lnTo>
                  <a:pt x="9064850" y="525827"/>
                </a:lnTo>
                <a:cubicBezTo>
                  <a:pt x="9114887" y="478948"/>
                  <a:pt x="9164924" y="432069"/>
                  <a:pt x="9214962" y="385189"/>
                </a:cubicBezTo>
                <a:lnTo>
                  <a:pt x="9065992" y="243656"/>
                </a:lnTo>
                <a:lnTo>
                  <a:pt x="9148254" y="167728"/>
                </a:lnTo>
                <a:lnTo>
                  <a:pt x="9264755" y="274456"/>
                </a:lnTo>
                <a:lnTo>
                  <a:pt x="9238273" y="302242"/>
                </a:lnTo>
                <a:lnTo>
                  <a:pt x="9148751" y="219498"/>
                </a:lnTo>
                <a:lnTo>
                  <a:pt x="9122692" y="243550"/>
                </a:lnTo>
                <a:lnTo>
                  <a:pt x="9242719" y="358617"/>
                </a:lnTo>
                <a:lnTo>
                  <a:pt x="9327102" y="277834"/>
                </a:lnTo>
                <a:lnTo>
                  <a:pt x="9177552" y="138764"/>
                </a:lnTo>
                <a:lnTo>
                  <a:pt x="9269132" y="54235"/>
                </a:lnTo>
                <a:lnTo>
                  <a:pt x="9380949" y="160163"/>
                </a:lnTo>
                <a:lnTo>
                  <a:pt x="9354468" y="187948"/>
                </a:lnTo>
                <a:lnTo>
                  <a:pt x="9267718" y="107768"/>
                </a:lnTo>
                <a:lnTo>
                  <a:pt x="9233659" y="139204"/>
                </a:lnTo>
                <a:lnTo>
                  <a:pt x="9354877" y="251243"/>
                </a:lnTo>
                <a:lnTo>
                  <a:pt x="9441107" y="168692"/>
                </a:lnTo>
                <a:lnTo>
                  <a:pt x="9296056" y="29636"/>
                </a:lnTo>
                <a:lnTo>
                  <a:pt x="9323048" y="2331"/>
                </a:lnTo>
                <a:lnTo>
                  <a:pt x="9468863" y="142120"/>
                </a:lnTo>
                <a:lnTo>
                  <a:pt x="9617063" y="243"/>
                </a:lnTo>
                <a:lnTo>
                  <a:pt x="9548761" y="219"/>
                </a:lnTo>
                <a:lnTo>
                  <a:pt x="9468198" y="79501"/>
                </a:lnTo>
                <a:lnTo>
                  <a:pt x="9387690" y="164"/>
                </a:lnTo>
                <a:close/>
                <a:moveTo>
                  <a:pt x="9151691" y="83"/>
                </a:moveTo>
                <a:lnTo>
                  <a:pt x="8909327" y="223784"/>
                </a:lnTo>
                <a:lnTo>
                  <a:pt x="8909326" y="226233"/>
                </a:lnTo>
                <a:lnTo>
                  <a:pt x="8677392" y="11860"/>
                </a:lnTo>
                <a:lnTo>
                  <a:pt x="8606931" y="11836"/>
                </a:lnTo>
                <a:lnTo>
                  <a:pt x="8909303" y="291315"/>
                </a:lnTo>
                <a:lnTo>
                  <a:pt x="8909305" y="288865"/>
                </a:lnTo>
                <a:lnTo>
                  <a:pt x="9222152" y="107"/>
                </a:lnTo>
                <a:close/>
                <a:moveTo>
                  <a:pt x="9034481" y="43"/>
                </a:moveTo>
                <a:lnTo>
                  <a:pt x="8909365" y="115524"/>
                </a:lnTo>
                <a:lnTo>
                  <a:pt x="8909364" y="117972"/>
                </a:lnTo>
                <a:lnTo>
                  <a:pt x="8794602" y="11900"/>
                </a:lnTo>
                <a:lnTo>
                  <a:pt x="8733956" y="11880"/>
                </a:lnTo>
                <a:lnTo>
                  <a:pt x="8909345" y="173988"/>
                </a:lnTo>
                <a:lnTo>
                  <a:pt x="8909346" y="171539"/>
                </a:lnTo>
                <a:lnTo>
                  <a:pt x="9095126" y="64"/>
                </a:lnTo>
                <a:close/>
                <a:moveTo>
                  <a:pt x="8909406" y="0"/>
                </a:moveTo>
                <a:lnTo>
                  <a:pt x="8909401" y="11940"/>
                </a:lnTo>
                <a:lnTo>
                  <a:pt x="8851166" y="11920"/>
                </a:lnTo>
                <a:lnTo>
                  <a:pt x="8909383" y="65728"/>
                </a:lnTo>
                <a:lnTo>
                  <a:pt x="8909384" y="63278"/>
                </a:lnTo>
                <a:lnTo>
                  <a:pt x="8977917" y="24"/>
                </a:lnTo>
                <a:close/>
                <a:moveTo>
                  <a:pt x="3389245" y="6662"/>
                </a:moveTo>
                <a:lnTo>
                  <a:pt x="3430774" y="45046"/>
                </a:lnTo>
                <a:lnTo>
                  <a:pt x="3430788" y="6676"/>
                </a:lnTo>
                <a:close/>
                <a:moveTo>
                  <a:pt x="3272036" y="6622"/>
                </a:moveTo>
                <a:lnTo>
                  <a:pt x="3430736" y="153306"/>
                </a:lnTo>
                <a:lnTo>
                  <a:pt x="3430755" y="97292"/>
                </a:lnTo>
                <a:lnTo>
                  <a:pt x="3332681" y="6643"/>
                </a:lnTo>
                <a:close/>
                <a:moveTo>
                  <a:pt x="3145010" y="6579"/>
                </a:moveTo>
                <a:lnTo>
                  <a:pt x="3430695" y="270633"/>
                </a:lnTo>
                <a:lnTo>
                  <a:pt x="3430718" y="205552"/>
                </a:lnTo>
                <a:lnTo>
                  <a:pt x="3215471" y="6602"/>
                </a:lnTo>
                <a:close/>
                <a:moveTo>
                  <a:pt x="3042815" y="6543"/>
                </a:moveTo>
                <a:lnTo>
                  <a:pt x="3069481" y="33556"/>
                </a:lnTo>
                <a:lnTo>
                  <a:pt x="2921723" y="175012"/>
                </a:lnTo>
                <a:lnTo>
                  <a:pt x="3009268" y="258940"/>
                </a:lnTo>
                <a:lnTo>
                  <a:pt x="3132107" y="145560"/>
                </a:lnTo>
                <a:lnTo>
                  <a:pt x="3098069" y="114100"/>
                </a:lnTo>
                <a:lnTo>
                  <a:pt x="3011264" y="194222"/>
                </a:lnTo>
                <a:lnTo>
                  <a:pt x="2984803" y="166418"/>
                </a:lnTo>
                <a:cubicBezTo>
                  <a:pt x="3022100" y="131134"/>
                  <a:pt x="3059398" y="95851"/>
                  <a:pt x="3096695" y="60567"/>
                </a:cubicBezTo>
                <a:lnTo>
                  <a:pt x="3188215" y="145158"/>
                </a:lnTo>
                <a:lnTo>
                  <a:pt x="3037024" y="285549"/>
                </a:lnTo>
                <a:lnTo>
                  <a:pt x="3119976" y="365074"/>
                </a:lnTo>
                <a:lnTo>
                  <a:pt x="3241574" y="248662"/>
                </a:lnTo>
                <a:lnTo>
                  <a:pt x="3216959" y="225912"/>
                </a:lnTo>
                <a:lnTo>
                  <a:pt x="3127378" y="308594"/>
                </a:lnTo>
                <a:lnTo>
                  <a:pt x="3100917" y="280791"/>
                </a:lnTo>
                <a:cubicBezTo>
                  <a:pt x="3139775" y="245241"/>
                  <a:pt x="3178634" y="209692"/>
                  <a:pt x="3217493" y="174142"/>
                </a:cubicBezTo>
                <a:lnTo>
                  <a:pt x="3299700" y="250126"/>
                </a:lnTo>
                <a:lnTo>
                  <a:pt x="3147714" y="391664"/>
                </a:lnTo>
                <a:lnTo>
                  <a:pt x="3298558" y="532512"/>
                </a:lnTo>
                <a:lnTo>
                  <a:pt x="3216296" y="608439"/>
                </a:lnTo>
                <a:lnTo>
                  <a:pt x="3209775" y="601588"/>
                </a:lnTo>
                <a:cubicBezTo>
                  <a:pt x="3209475" y="601902"/>
                  <a:pt x="3209175" y="602217"/>
                  <a:pt x="3208875" y="602533"/>
                </a:cubicBezTo>
                <a:lnTo>
                  <a:pt x="3099795" y="501712"/>
                </a:lnTo>
                <a:lnTo>
                  <a:pt x="3126276" y="473926"/>
                </a:lnTo>
                <a:lnTo>
                  <a:pt x="3215799" y="556670"/>
                </a:lnTo>
                <a:lnTo>
                  <a:pt x="3240539" y="533836"/>
                </a:lnTo>
                <a:lnTo>
                  <a:pt x="3119958" y="418237"/>
                </a:lnTo>
                <a:lnTo>
                  <a:pt x="3036860" y="497790"/>
                </a:lnTo>
                <a:lnTo>
                  <a:pt x="3186999" y="637403"/>
                </a:lnTo>
                <a:lnTo>
                  <a:pt x="3095418" y="721932"/>
                </a:lnTo>
                <a:lnTo>
                  <a:pt x="2983600" y="616005"/>
                </a:lnTo>
                <a:lnTo>
                  <a:pt x="3010082" y="588219"/>
                </a:lnTo>
                <a:lnTo>
                  <a:pt x="3096830" y="668400"/>
                </a:lnTo>
                <a:lnTo>
                  <a:pt x="3130891" y="636963"/>
                </a:lnTo>
                <a:lnTo>
                  <a:pt x="3009085" y="524380"/>
                </a:lnTo>
                <a:lnTo>
                  <a:pt x="2921569" y="608162"/>
                </a:lnTo>
                <a:lnTo>
                  <a:pt x="3072293" y="752657"/>
                </a:lnTo>
                <a:lnTo>
                  <a:pt x="3070028" y="754949"/>
                </a:lnTo>
                <a:lnTo>
                  <a:pt x="3037286" y="754938"/>
                </a:lnTo>
                <a:lnTo>
                  <a:pt x="3053651" y="771516"/>
                </a:lnTo>
                <a:lnTo>
                  <a:pt x="3049562" y="775652"/>
                </a:lnTo>
                <a:lnTo>
                  <a:pt x="3057737" y="775655"/>
                </a:lnTo>
                <a:lnTo>
                  <a:pt x="3063952" y="781950"/>
                </a:lnTo>
                <a:lnTo>
                  <a:pt x="2916194" y="923406"/>
                </a:lnTo>
                <a:lnTo>
                  <a:pt x="3003738" y="1007335"/>
                </a:lnTo>
                <a:lnTo>
                  <a:pt x="3126578" y="893954"/>
                </a:lnTo>
                <a:lnTo>
                  <a:pt x="3092540" y="862494"/>
                </a:lnTo>
                <a:lnTo>
                  <a:pt x="3005735" y="942616"/>
                </a:lnTo>
                <a:lnTo>
                  <a:pt x="2979273" y="914812"/>
                </a:lnTo>
                <a:cubicBezTo>
                  <a:pt x="3016571" y="879528"/>
                  <a:pt x="3053868" y="844244"/>
                  <a:pt x="3091165" y="808961"/>
                </a:cubicBezTo>
                <a:lnTo>
                  <a:pt x="3182686" y="893552"/>
                </a:lnTo>
                <a:lnTo>
                  <a:pt x="3031495" y="1033944"/>
                </a:lnTo>
                <a:lnTo>
                  <a:pt x="3114447" y="1113468"/>
                </a:lnTo>
                <a:lnTo>
                  <a:pt x="3236044" y="997057"/>
                </a:lnTo>
                <a:lnTo>
                  <a:pt x="3211429" y="974306"/>
                </a:lnTo>
                <a:lnTo>
                  <a:pt x="3121849" y="1056989"/>
                </a:lnTo>
                <a:lnTo>
                  <a:pt x="3095387" y="1029186"/>
                </a:lnTo>
                <a:cubicBezTo>
                  <a:pt x="3134246" y="993636"/>
                  <a:pt x="3173105" y="958086"/>
                  <a:pt x="3211964" y="922536"/>
                </a:cubicBezTo>
                <a:lnTo>
                  <a:pt x="3294171" y="998521"/>
                </a:lnTo>
                <a:lnTo>
                  <a:pt x="3142185" y="1140059"/>
                </a:lnTo>
                <a:lnTo>
                  <a:pt x="3293029" y="1280907"/>
                </a:lnTo>
                <a:lnTo>
                  <a:pt x="3210767" y="1356835"/>
                </a:lnTo>
                <a:lnTo>
                  <a:pt x="3204246" y="1349983"/>
                </a:lnTo>
                <a:cubicBezTo>
                  <a:pt x="3203945" y="1350297"/>
                  <a:pt x="3203645" y="1350613"/>
                  <a:pt x="3203345" y="1350927"/>
                </a:cubicBezTo>
                <a:lnTo>
                  <a:pt x="3094266" y="1250107"/>
                </a:lnTo>
                <a:lnTo>
                  <a:pt x="3120747" y="1222321"/>
                </a:lnTo>
                <a:lnTo>
                  <a:pt x="3210270" y="1305065"/>
                </a:lnTo>
                <a:lnTo>
                  <a:pt x="3235009" y="1282230"/>
                </a:lnTo>
                <a:lnTo>
                  <a:pt x="3114428" y="1166632"/>
                </a:lnTo>
                <a:lnTo>
                  <a:pt x="3031331" y="1246185"/>
                </a:lnTo>
                <a:lnTo>
                  <a:pt x="3181469" y="1385798"/>
                </a:lnTo>
                <a:lnTo>
                  <a:pt x="3089889" y="1470327"/>
                </a:lnTo>
                <a:lnTo>
                  <a:pt x="2978070" y="1364400"/>
                </a:lnTo>
                <a:lnTo>
                  <a:pt x="3004552" y="1336614"/>
                </a:lnTo>
                <a:lnTo>
                  <a:pt x="3091301" y="1416795"/>
                </a:lnTo>
                <a:lnTo>
                  <a:pt x="3125361" y="1385358"/>
                </a:lnTo>
                <a:lnTo>
                  <a:pt x="3003555" y="1272775"/>
                </a:lnTo>
                <a:lnTo>
                  <a:pt x="2916040" y="1356557"/>
                </a:lnTo>
                <a:lnTo>
                  <a:pt x="3066764" y="1501052"/>
                </a:lnTo>
                <a:lnTo>
                  <a:pt x="3044445" y="1523630"/>
                </a:lnTo>
                <a:lnTo>
                  <a:pt x="3038245" y="1523630"/>
                </a:lnTo>
                <a:lnTo>
                  <a:pt x="3064920" y="1550634"/>
                </a:lnTo>
                <a:lnTo>
                  <a:pt x="2917213" y="1692140"/>
                </a:lnTo>
                <a:lnTo>
                  <a:pt x="3004788" y="1776038"/>
                </a:lnTo>
                <a:lnTo>
                  <a:pt x="3127586" y="1662616"/>
                </a:lnTo>
                <a:lnTo>
                  <a:pt x="3093538" y="1631169"/>
                </a:lnTo>
                <a:lnTo>
                  <a:pt x="3006761" y="1711320"/>
                </a:lnTo>
                <a:lnTo>
                  <a:pt x="2980289" y="1683525"/>
                </a:lnTo>
                <a:cubicBezTo>
                  <a:pt x="3017574" y="1648228"/>
                  <a:pt x="3054859" y="1612931"/>
                  <a:pt x="3092144" y="1577635"/>
                </a:cubicBezTo>
                <a:lnTo>
                  <a:pt x="3183695" y="1662195"/>
                </a:lnTo>
                <a:lnTo>
                  <a:pt x="3032553" y="1802639"/>
                </a:lnTo>
                <a:lnTo>
                  <a:pt x="3115534" y="1882133"/>
                </a:lnTo>
                <a:lnTo>
                  <a:pt x="3237090" y="1765681"/>
                </a:lnTo>
                <a:lnTo>
                  <a:pt x="3212467" y="1742939"/>
                </a:lnTo>
                <a:lnTo>
                  <a:pt x="3122915" y="1825652"/>
                </a:lnTo>
                <a:lnTo>
                  <a:pt x="3096443" y="1797858"/>
                </a:lnTo>
                <a:cubicBezTo>
                  <a:pt x="3135290" y="1762295"/>
                  <a:pt x="3174136" y="1726732"/>
                  <a:pt x="3212983" y="1691169"/>
                </a:cubicBezTo>
                <a:lnTo>
                  <a:pt x="3295216" y="1767125"/>
                </a:lnTo>
                <a:lnTo>
                  <a:pt x="3143280" y="1908715"/>
                </a:lnTo>
                <a:lnTo>
                  <a:pt x="3294173" y="2049512"/>
                </a:lnTo>
                <a:lnTo>
                  <a:pt x="3211938" y="2125467"/>
                </a:lnTo>
                <a:lnTo>
                  <a:pt x="3205415" y="2118618"/>
                </a:lnTo>
                <a:cubicBezTo>
                  <a:pt x="3205115" y="2118932"/>
                  <a:pt x="3204816" y="2119247"/>
                  <a:pt x="3204516" y="2119563"/>
                </a:cubicBezTo>
                <a:lnTo>
                  <a:pt x="3095400" y="2018779"/>
                </a:lnTo>
                <a:lnTo>
                  <a:pt x="3121872" y="1990984"/>
                </a:lnTo>
                <a:lnTo>
                  <a:pt x="3211424" y="2073698"/>
                </a:lnTo>
                <a:lnTo>
                  <a:pt x="3236156" y="2050854"/>
                </a:lnTo>
                <a:lnTo>
                  <a:pt x="3115534" y="1935297"/>
                </a:lnTo>
                <a:lnTo>
                  <a:pt x="3032464" y="2014878"/>
                </a:lnTo>
                <a:lnTo>
                  <a:pt x="3182652" y="2154441"/>
                </a:lnTo>
                <a:lnTo>
                  <a:pt x="3091101" y="2239002"/>
                </a:lnTo>
                <a:lnTo>
                  <a:pt x="2979246" y="2133112"/>
                </a:lnTo>
                <a:lnTo>
                  <a:pt x="3005718" y="2105318"/>
                </a:lnTo>
                <a:lnTo>
                  <a:pt x="3092495" y="2185469"/>
                </a:lnTo>
                <a:lnTo>
                  <a:pt x="3126543" y="2154020"/>
                </a:lnTo>
                <a:lnTo>
                  <a:pt x="3004697" y="2041478"/>
                </a:lnTo>
                <a:lnTo>
                  <a:pt x="2917213" y="2125290"/>
                </a:lnTo>
                <a:lnTo>
                  <a:pt x="3067988" y="2269735"/>
                </a:lnTo>
                <a:lnTo>
                  <a:pt x="3065724" y="2272026"/>
                </a:lnTo>
                <a:lnTo>
                  <a:pt x="3032981" y="2272026"/>
                </a:lnTo>
                <a:lnTo>
                  <a:pt x="3049352" y="2288599"/>
                </a:lnTo>
                <a:lnTo>
                  <a:pt x="3045263" y="2292737"/>
                </a:lnTo>
                <a:lnTo>
                  <a:pt x="3053439" y="2292737"/>
                </a:lnTo>
                <a:lnTo>
                  <a:pt x="3059656" y="2299030"/>
                </a:lnTo>
                <a:lnTo>
                  <a:pt x="2911948" y="2440536"/>
                </a:lnTo>
                <a:lnTo>
                  <a:pt x="2999522" y="2524434"/>
                </a:lnTo>
                <a:lnTo>
                  <a:pt x="3122322" y="2411012"/>
                </a:lnTo>
                <a:lnTo>
                  <a:pt x="3088273" y="2379564"/>
                </a:lnTo>
                <a:lnTo>
                  <a:pt x="3001496" y="2459716"/>
                </a:lnTo>
                <a:lnTo>
                  <a:pt x="2975024" y="2431922"/>
                </a:lnTo>
                <a:cubicBezTo>
                  <a:pt x="3012309" y="2396624"/>
                  <a:pt x="3049594" y="2361328"/>
                  <a:pt x="3086879" y="2326031"/>
                </a:cubicBezTo>
                <a:lnTo>
                  <a:pt x="3178430" y="2410592"/>
                </a:lnTo>
                <a:lnTo>
                  <a:pt x="3027288" y="2551035"/>
                </a:lnTo>
                <a:lnTo>
                  <a:pt x="3110268" y="2630529"/>
                </a:lnTo>
                <a:lnTo>
                  <a:pt x="3231824" y="2514077"/>
                </a:lnTo>
                <a:lnTo>
                  <a:pt x="3207202" y="2491335"/>
                </a:lnTo>
                <a:lnTo>
                  <a:pt x="3117650" y="2574049"/>
                </a:lnTo>
                <a:lnTo>
                  <a:pt x="3091178" y="2546254"/>
                </a:lnTo>
                <a:cubicBezTo>
                  <a:pt x="3130024" y="2510690"/>
                  <a:pt x="3168870" y="2475128"/>
                  <a:pt x="3207717" y="2439565"/>
                </a:cubicBezTo>
                <a:lnTo>
                  <a:pt x="3289951" y="2515521"/>
                </a:lnTo>
                <a:lnTo>
                  <a:pt x="3138015" y="2657111"/>
                </a:lnTo>
                <a:lnTo>
                  <a:pt x="3288909" y="2797907"/>
                </a:lnTo>
                <a:lnTo>
                  <a:pt x="3206674" y="2873864"/>
                </a:lnTo>
                <a:lnTo>
                  <a:pt x="3200150" y="2867013"/>
                </a:lnTo>
                <a:cubicBezTo>
                  <a:pt x="3199850" y="2867329"/>
                  <a:pt x="3199550" y="2867643"/>
                  <a:pt x="3199251" y="2867958"/>
                </a:cubicBezTo>
                <a:lnTo>
                  <a:pt x="3090135" y="2767175"/>
                </a:lnTo>
                <a:lnTo>
                  <a:pt x="3116607" y="2739381"/>
                </a:lnTo>
                <a:lnTo>
                  <a:pt x="3206158" y="2822094"/>
                </a:lnTo>
                <a:lnTo>
                  <a:pt x="3230890" y="2799251"/>
                </a:lnTo>
                <a:lnTo>
                  <a:pt x="3110268" y="2683693"/>
                </a:lnTo>
                <a:lnTo>
                  <a:pt x="3027198" y="2763275"/>
                </a:lnTo>
                <a:lnTo>
                  <a:pt x="3177387" y="2902837"/>
                </a:lnTo>
                <a:lnTo>
                  <a:pt x="3085836" y="2987396"/>
                </a:lnTo>
                <a:lnTo>
                  <a:pt x="2973982" y="2881509"/>
                </a:lnTo>
                <a:lnTo>
                  <a:pt x="3000453" y="2853714"/>
                </a:lnTo>
                <a:lnTo>
                  <a:pt x="3087230" y="2933864"/>
                </a:lnTo>
                <a:lnTo>
                  <a:pt x="3121279" y="2902415"/>
                </a:lnTo>
                <a:lnTo>
                  <a:pt x="2999433" y="2789875"/>
                </a:lnTo>
                <a:lnTo>
                  <a:pt x="2911948" y="2873687"/>
                </a:lnTo>
                <a:lnTo>
                  <a:pt x="3062722" y="3018131"/>
                </a:lnTo>
                <a:lnTo>
                  <a:pt x="3049890" y="3031121"/>
                </a:lnTo>
                <a:lnTo>
                  <a:pt x="3034468" y="3031115"/>
                </a:lnTo>
                <a:lnTo>
                  <a:pt x="3042179" y="3038926"/>
                </a:lnTo>
                <a:lnTo>
                  <a:pt x="3039998" y="3041133"/>
                </a:lnTo>
                <a:lnTo>
                  <a:pt x="3044359" y="3041133"/>
                </a:lnTo>
                <a:lnTo>
                  <a:pt x="3061134" y="3058128"/>
                </a:lnTo>
                <a:lnTo>
                  <a:pt x="2913377" y="3199584"/>
                </a:lnTo>
                <a:lnTo>
                  <a:pt x="3000922" y="3283511"/>
                </a:lnTo>
                <a:lnTo>
                  <a:pt x="3123762" y="3170132"/>
                </a:lnTo>
                <a:lnTo>
                  <a:pt x="3089724" y="3138672"/>
                </a:lnTo>
                <a:lnTo>
                  <a:pt x="3002919" y="3218793"/>
                </a:lnTo>
                <a:lnTo>
                  <a:pt x="2976457" y="3190990"/>
                </a:lnTo>
                <a:cubicBezTo>
                  <a:pt x="3013754" y="3155707"/>
                  <a:pt x="3051051" y="3120421"/>
                  <a:pt x="3088349" y="3085138"/>
                </a:cubicBezTo>
                <a:lnTo>
                  <a:pt x="3179870" y="3169730"/>
                </a:lnTo>
                <a:lnTo>
                  <a:pt x="3028679" y="3310121"/>
                </a:lnTo>
                <a:lnTo>
                  <a:pt x="3111631" y="3389644"/>
                </a:lnTo>
                <a:lnTo>
                  <a:pt x="3233227" y="3273233"/>
                </a:lnTo>
                <a:lnTo>
                  <a:pt x="3208612" y="3250482"/>
                </a:lnTo>
                <a:lnTo>
                  <a:pt x="3119031" y="3333166"/>
                </a:lnTo>
                <a:lnTo>
                  <a:pt x="3092570" y="3305362"/>
                </a:lnTo>
                <a:cubicBezTo>
                  <a:pt x="3131428" y="3269814"/>
                  <a:pt x="3170288" y="3234264"/>
                  <a:pt x="3209147" y="3198714"/>
                </a:cubicBezTo>
                <a:lnTo>
                  <a:pt x="3291354" y="3274698"/>
                </a:lnTo>
                <a:lnTo>
                  <a:pt x="3139368" y="3416234"/>
                </a:lnTo>
                <a:lnTo>
                  <a:pt x="3290211" y="3557082"/>
                </a:lnTo>
                <a:lnTo>
                  <a:pt x="3207950" y="3633009"/>
                </a:lnTo>
                <a:lnTo>
                  <a:pt x="3201429" y="3626158"/>
                </a:lnTo>
                <a:cubicBezTo>
                  <a:pt x="3201129" y="3626472"/>
                  <a:pt x="3200829" y="3626787"/>
                  <a:pt x="3200529" y="3627102"/>
                </a:cubicBezTo>
                <a:lnTo>
                  <a:pt x="3091449" y="3526281"/>
                </a:lnTo>
                <a:lnTo>
                  <a:pt x="3117930" y="3498495"/>
                </a:lnTo>
                <a:lnTo>
                  <a:pt x="3207453" y="3581240"/>
                </a:lnTo>
                <a:lnTo>
                  <a:pt x="3232193" y="3558404"/>
                </a:lnTo>
                <a:lnTo>
                  <a:pt x="3111612" y="3442807"/>
                </a:lnTo>
                <a:lnTo>
                  <a:pt x="3028514" y="3522360"/>
                </a:lnTo>
                <a:lnTo>
                  <a:pt x="3178653" y="3661973"/>
                </a:lnTo>
                <a:lnTo>
                  <a:pt x="3087073" y="3746502"/>
                </a:lnTo>
                <a:lnTo>
                  <a:pt x="2975254" y="3640575"/>
                </a:lnTo>
                <a:lnTo>
                  <a:pt x="3001736" y="3612789"/>
                </a:lnTo>
                <a:lnTo>
                  <a:pt x="3088485" y="3692970"/>
                </a:lnTo>
                <a:lnTo>
                  <a:pt x="3122544" y="3661533"/>
                </a:lnTo>
                <a:lnTo>
                  <a:pt x="3000738" y="3548950"/>
                </a:lnTo>
                <a:lnTo>
                  <a:pt x="2913223" y="3632732"/>
                </a:lnTo>
                <a:lnTo>
                  <a:pt x="3063947" y="3777227"/>
                </a:lnTo>
                <a:lnTo>
                  <a:pt x="3061682" y="3779519"/>
                </a:lnTo>
                <a:lnTo>
                  <a:pt x="3028939" y="3779508"/>
                </a:lnTo>
                <a:lnTo>
                  <a:pt x="3045305" y="3796086"/>
                </a:lnTo>
                <a:lnTo>
                  <a:pt x="3041215" y="3800222"/>
                </a:lnTo>
                <a:lnTo>
                  <a:pt x="3049391" y="3800225"/>
                </a:lnTo>
                <a:lnTo>
                  <a:pt x="3055606" y="3806521"/>
                </a:lnTo>
                <a:lnTo>
                  <a:pt x="2907847" y="3947977"/>
                </a:lnTo>
                <a:lnTo>
                  <a:pt x="2995393" y="4031904"/>
                </a:lnTo>
                <a:lnTo>
                  <a:pt x="3118231" y="3918523"/>
                </a:lnTo>
                <a:lnTo>
                  <a:pt x="3084195" y="3887065"/>
                </a:lnTo>
                <a:lnTo>
                  <a:pt x="2997389" y="3967186"/>
                </a:lnTo>
                <a:lnTo>
                  <a:pt x="2970927" y="3939382"/>
                </a:lnTo>
                <a:cubicBezTo>
                  <a:pt x="3008225" y="3904098"/>
                  <a:pt x="3045522" y="3868815"/>
                  <a:pt x="3082820" y="3833531"/>
                </a:cubicBezTo>
                <a:lnTo>
                  <a:pt x="3174341" y="3918122"/>
                </a:lnTo>
                <a:lnTo>
                  <a:pt x="3023150" y="4058514"/>
                </a:lnTo>
                <a:lnTo>
                  <a:pt x="3106102" y="4138038"/>
                </a:lnTo>
                <a:lnTo>
                  <a:pt x="3227698" y="4021627"/>
                </a:lnTo>
                <a:lnTo>
                  <a:pt x="3203083" y="3998876"/>
                </a:lnTo>
                <a:lnTo>
                  <a:pt x="3113502" y="4081559"/>
                </a:lnTo>
                <a:lnTo>
                  <a:pt x="3087041" y="4053754"/>
                </a:lnTo>
                <a:cubicBezTo>
                  <a:pt x="3125899" y="4018206"/>
                  <a:pt x="3164758" y="3982656"/>
                  <a:pt x="3203616" y="3947107"/>
                </a:cubicBezTo>
                <a:lnTo>
                  <a:pt x="3285825" y="4023091"/>
                </a:lnTo>
                <a:lnTo>
                  <a:pt x="3133838" y="4164629"/>
                </a:lnTo>
                <a:lnTo>
                  <a:pt x="3284682" y="4305476"/>
                </a:lnTo>
                <a:lnTo>
                  <a:pt x="3202421" y="4381404"/>
                </a:lnTo>
                <a:lnTo>
                  <a:pt x="3195900" y="4374552"/>
                </a:lnTo>
                <a:cubicBezTo>
                  <a:pt x="3195600" y="4374867"/>
                  <a:pt x="3195299" y="4375181"/>
                  <a:pt x="3195000" y="4375496"/>
                </a:cubicBezTo>
                <a:lnTo>
                  <a:pt x="3085920" y="4274676"/>
                </a:lnTo>
                <a:lnTo>
                  <a:pt x="3112402" y="4246890"/>
                </a:lnTo>
                <a:lnTo>
                  <a:pt x="3201923" y="4329634"/>
                </a:lnTo>
                <a:lnTo>
                  <a:pt x="3226663" y="4306800"/>
                </a:lnTo>
                <a:lnTo>
                  <a:pt x="3106083" y="4191201"/>
                </a:lnTo>
                <a:lnTo>
                  <a:pt x="3022984" y="4270754"/>
                </a:lnTo>
                <a:lnTo>
                  <a:pt x="3173124" y="4410368"/>
                </a:lnTo>
                <a:lnTo>
                  <a:pt x="3081543" y="4494897"/>
                </a:lnTo>
                <a:lnTo>
                  <a:pt x="2969725" y="4388970"/>
                </a:lnTo>
                <a:lnTo>
                  <a:pt x="2996207" y="4361183"/>
                </a:lnTo>
                <a:lnTo>
                  <a:pt x="3082956" y="4441364"/>
                </a:lnTo>
                <a:lnTo>
                  <a:pt x="3117015" y="4409928"/>
                </a:lnTo>
                <a:lnTo>
                  <a:pt x="2995210" y="4297345"/>
                </a:lnTo>
                <a:lnTo>
                  <a:pt x="2907694" y="4381126"/>
                </a:lnTo>
                <a:lnTo>
                  <a:pt x="3058418" y="4525622"/>
                </a:lnTo>
                <a:lnTo>
                  <a:pt x="3036098" y="4548200"/>
                </a:lnTo>
                <a:lnTo>
                  <a:pt x="3029900" y="4548200"/>
                </a:lnTo>
                <a:lnTo>
                  <a:pt x="3056575" y="4575204"/>
                </a:lnTo>
                <a:lnTo>
                  <a:pt x="2908868" y="4716711"/>
                </a:lnTo>
                <a:lnTo>
                  <a:pt x="2996441" y="4800609"/>
                </a:lnTo>
                <a:lnTo>
                  <a:pt x="3119241" y="4687186"/>
                </a:lnTo>
                <a:lnTo>
                  <a:pt x="3085192" y="4655739"/>
                </a:lnTo>
                <a:lnTo>
                  <a:pt x="2998415" y="4735890"/>
                </a:lnTo>
                <a:lnTo>
                  <a:pt x="2971944" y="4708095"/>
                </a:lnTo>
                <a:cubicBezTo>
                  <a:pt x="3009229" y="4672799"/>
                  <a:pt x="3046514" y="4637501"/>
                  <a:pt x="3083799" y="4602205"/>
                </a:cubicBezTo>
                <a:lnTo>
                  <a:pt x="3175348" y="4686765"/>
                </a:lnTo>
                <a:lnTo>
                  <a:pt x="3024208" y="4827208"/>
                </a:lnTo>
                <a:lnTo>
                  <a:pt x="3107187" y="4906704"/>
                </a:lnTo>
                <a:lnTo>
                  <a:pt x="3228743" y="4790252"/>
                </a:lnTo>
                <a:lnTo>
                  <a:pt x="3204120" y="4767508"/>
                </a:lnTo>
                <a:lnTo>
                  <a:pt x="3114569" y="4850222"/>
                </a:lnTo>
                <a:lnTo>
                  <a:pt x="3088098" y="4822428"/>
                </a:lnTo>
                <a:cubicBezTo>
                  <a:pt x="3126943" y="4786865"/>
                  <a:pt x="3165790" y="4751302"/>
                  <a:pt x="3204637" y="4715740"/>
                </a:cubicBezTo>
                <a:lnTo>
                  <a:pt x="3286871" y="4791696"/>
                </a:lnTo>
                <a:lnTo>
                  <a:pt x="3134934" y="4933286"/>
                </a:lnTo>
                <a:lnTo>
                  <a:pt x="3285828" y="5074082"/>
                </a:lnTo>
                <a:lnTo>
                  <a:pt x="3203593" y="5150038"/>
                </a:lnTo>
                <a:lnTo>
                  <a:pt x="3197070" y="5143188"/>
                </a:lnTo>
                <a:cubicBezTo>
                  <a:pt x="3196769" y="5143503"/>
                  <a:pt x="3196469" y="5143817"/>
                  <a:pt x="3196169" y="5144132"/>
                </a:cubicBezTo>
                <a:lnTo>
                  <a:pt x="3087055" y="5043349"/>
                </a:lnTo>
                <a:lnTo>
                  <a:pt x="3113526" y="5015554"/>
                </a:lnTo>
                <a:lnTo>
                  <a:pt x="3203078" y="5098269"/>
                </a:lnTo>
                <a:lnTo>
                  <a:pt x="3227810" y="5075425"/>
                </a:lnTo>
                <a:lnTo>
                  <a:pt x="3107188" y="4959868"/>
                </a:lnTo>
                <a:lnTo>
                  <a:pt x="3024117" y="5039449"/>
                </a:lnTo>
                <a:lnTo>
                  <a:pt x="3174305" y="5179012"/>
                </a:lnTo>
                <a:lnTo>
                  <a:pt x="3082755" y="5263572"/>
                </a:lnTo>
                <a:lnTo>
                  <a:pt x="2970900" y="5157682"/>
                </a:lnTo>
                <a:lnTo>
                  <a:pt x="2997372" y="5129888"/>
                </a:lnTo>
                <a:lnTo>
                  <a:pt x="3084149" y="5210039"/>
                </a:lnTo>
                <a:lnTo>
                  <a:pt x="3118197" y="5178591"/>
                </a:lnTo>
                <a:lnTo>
                  <a:pt x="2996352" y="5066048"/>
                </a:lnTo>
                <a:lnTo>
                  <a:pt x="2908866" y="5149860"/>
                </a:lnTo>
                <a:lnTo>
                  <a:pt x="3059641" y="5294305"/>
                </a:lnTo>
                <a:lnTo>
                  <a:pt x="3057378" y="5296596"/>
                </a:lnTo>
                <a:lnTo>
                  <a:pt x="3024634" y="5296597"/>
                </a:lnTo>
                <a:lnTo>
                  <a:pt x="3041006" y="5313170"/>
                </a:lnTo>
                <a:lnTo>
                  <a:pt x="3036917" y="5317307"/>
                </a:lnTo>
                <a:lnTo>
                  <a:pt x="3045094" y="5317307"/>
                </a:lnTo>
                <a:lnTo>
                  <a:pt x="3051309" y="5323600"/>
                </a:lnTo>
                <a:lnTo>
                  <a:pt x="2903602" y="5465107"/>
                </a:lnTo>
                <a:lnTo>
                  <a:pt x="2991177" y="5549005"/>
                </a:lnTo>
                <a:lnTo>
                  <a:pt x="3113976" y="5435582"/>
                </a:lnTo>
                <a:lnTo>
                  <a:pt x="3079928" y="5404135"/>
                </a:lnTo>
                <a:lnTo>
                  <a:pt x="2993150" y="5484286"/>
                </a:lnTo>
                <a:lnTo>
                  <a:pt x="2966679" y="5456491"/>
                </a:lnTo>
                <a:cubicBezTo>
                  <a:pt x="3003964" y="5421195"/>
                  <a:pt x="3041248" y="5385898"/>
                  <a:pt x="3078533" y="5350601"/>
                </a:cubicBezTo>
                <a:lnTo>
                  <a:pt x="3170084" y="5435161"/>
                </a:lnTo>
                <a:lnTo>
                  <a:pt x="3018942" y="5575605"/>
                </a:lnTo>
                <a:lnTo>
                  <a:pt x="3101923" y="5655100"/>
                </a:lnTo>
                <a:lnTo>
                  <a:pt x="3223479" y="5538648"/>
                </a:lnTo>
                <a:lnTo>
                  <a:pt x="3198856" y="5515904"/>
                </a:lnTo>
                <a:lnTo>
                  <a:pt x="3109303" y="5598619"/>
                </a:lnTo>
                <a:lnTo>
                  <a:pt x="3082833" y="5570824"/>
                </a:lnTo>
                <a:cubicBezTo>
                  <a:pt x="3121679" y="5535261"/>
                  <a:pt x="3160525" y="5499699"/>
                  <a:pt x="3199371" y="5464136"/>
                </a:cubicBezTo>
                <a:lnTo>
                  <a:pt x="3281606" y="5540091"/>
                </a:lnTo>
                <a:lnTo>
                  <a:pt x="3129669" y="5681683"/>
                </a:lnTo>
                <a:lnTo>
                  <a:pt x="3280563" y="5822478"/>
                </a:lnTo>
                <a:lnTo>
                  <a:pt x="3198328" y="5898434"/>
                </a:lnTo>
                <a:lnTo>
                  <a:pt x="3191804" y="5891584"/>
                </a:lnTo>
                <a:cubicBezTo>
                  <a:pt x="3191504" y="5891899"/>
                  <a:pt x="3191204" y="5892214"/>
                  <a:pt x="3190904" y="5892529"/>
                </a:cubicBezTo>
                <a:lnTo>
                  <a:pt x="3081790" y="5791745"/>
                </a:lnTo>
                <a:lnTo>
                  <a:pt x="3108261" y="5763951"/>
                </a:lnTo>
                <a:lnTo>
                  <a:pt x="3197813" y="5846664"/>
                </a:lnTo>
                <a:lnTo>
                  <a:pt x="3222544" y="5823820"/>
                </a:lnTo>
                <a:lnTo>
                  <a:pt x="3101923" y="5708263"/>
                </a:lnTo>
                <a:lnTo>
                  <a:pt x="3018853" y="5787846"/>
                </a:lnTo>
                <a:lnTo>
                  <a:pt x="3169041" y="5927408"/>
                </a:lnTo>
                <a:lnTo>
                  <a:pt x="3077490" y="6011968"/>
                </a:lnTo>
                <a:lnTo>
                  <a:pt x="2965634" y="5906078"/>
                </a:lnTo>
                <a:lnTo>
                  <a:pt x="2992107" y="5878283"/>
                </a:lnTo>
                <a:lnTo>
                  <a:pt x="3078885" y="5958435"/>
                </a:lnTo>
                <a:lnTo>
                  <a:pt x="3112932" y="5926986"/>
                </a:lnTo>
                <a:lnTo>
                  <a:pt x="2991086" y="5814445"/>
                </a:lnTo>
                <a:lnTo>
                  <a:pt x="2903601" y="5898257"/>
                </a:lnTo>
                <a:lnTo>
                  <a:pt x="3054376" y="6042702"/>
                </a:lnTo>
                <a:lnTo>
                  <a:pt x="3031652" y="6065704"/>
                </a:lnTo>
                <a:lnTo>
                  <a:pt x="3085499" y="6065704"/>
                </a:lnTo>
                <a:lnTo>
                  <a:pt x="3412607" y="5763574"/>
                </a:lnTo>
                <a:lnTo>
                  <a:pt x="3412607" y="5697945"/>
                </a:lnTo>
                <a:lnTo>
                  <a:pt x="3314436" y="5794622"/>
                </a:lnTo>
                <a:lnTo>
                  <a:pt x="3201398" y="5683306"/>
                </a:lnTo>
                <a:lnTo>
                  <a:pt x="3314435" y="5571988"/>
                </a:lnTo>
                <a:lnTo>
                  <a:pt x="3412607" y="5668666"/>
                </a:lnTo>
                <a:lnTo>
                  <a:pt x="3412607" y="5612799"/>
                </a:lnTo>
                <a:lnTo>
                  <a:pt x="3091726" y="5316420"/>
                </a:lnTo>
                <a:lnTo>
                  <a:pt x="3417873" y="5015177"/>
                </a:lnTo>
                <a:lnTo>
                  <a:pt x="3417873" y="4949549"/>
                </a:lnTo>
                <a:lnTo>
                  <a:pt x="3319701" y="5046227"/>
                </a:lnTo>
                <a:lnTo>
                  <a:pt x="3206663" y="4934909"/>
                </a:lnTo>
                <a:lnTo>
                  <a:pt x="3319701" y="4823593"/>
                </a:lnTo>
                <a:lnTo>
                  <a:pt x="3417873" y="4920270"/>
                </a:lnTo>
                <a:lnTo>
                  <a:pt x="3417873" y="4864402"/>
                </a:lnTo>
                <a:lnTo>
                  <a:pt x="3075996" y="4548631"/>
                </a:lnTo>
                <a:lnTo>
                  <a:pt x="3089533" y="4548635"/>
                </a:lnTo>
                <a:lnTo>
                  <a:pt x="3416748" y="4246616"/>
                </a:lnTo>
                <a:lnTo>
                  <a:pt x="3416771" y="4180989"/>
                </a:lnTo>
                <a:lnTo>
                  <a:pt x="3318565" y="4277632"/>
                </a:lnTo>
                <a:lnTo>
                  <a:pt x="3205567" y="4166277"/>
                </a:lnTo>
                <a:lnTo>
                  <a:pt x="3318644" y="4054999"/>
                </a:lnTo>
                <a:lnTo>
                  <a:pt x="3416782" y="4151710"/>
                </a:lnTo>
                <a:lnTo>
                  <a:pt x="3416801" y="4095842"/>
                </a:lnTo>
                <a:lnTo>
                  <a:pt x="3096024" y="3799353"/>
                </a:lnTo>
                <a:lnTo>
                  <a:pt x="3422277" y="3498223"/>
                </a:lnTo>
                <a:lnTo>
                  <a:pt x="3422300" y="3432594"/>
                </a:lnTo>
                <a:lnTo>
                  <a:pt x="3324094" y="3529239"/>
                </a:lnTo>
                <a:lnTo>
                  <a:pt x="3211096" y="3417883"/>
                </a:lnTo>
                <a:lnTo>
                  <a:pt x="3324173" y="3306605"/>
                </a:lnTo>
                <a:lnTo>
                  <a:pt x="3422310" y="3403316"/>
                </a:lnTo>
                <a:lnTo>
                  <a:pt x="3422330" y="3347449"/>
                </a:lnTo>
                <a:lnTo>
                  <a:pt x="3090922" y="3041133"/>
                </a:lnTo>
                <a:lnTo>
                  <a:pt x="3093846" y="3041134"/>
                </a:lnTo>
                <a:lnTo>
                  <a:pt x="3420954" y="2739002"/>
                </a:lnTo>
                <a:lnTo>
                  <a:pt x="3420954" y="2673374"/>
                </a:lnTo>
                <a:lnTo>
                  <a:pt x="3322782" y="2770052"/>
                </a:lnTo>
                <a:lnTo>
                  <a:pt x="3209744" y="2658735"/>
                </a:lnTo>
                <a:lnTo>
                  <a:pt x="3322782" y="2547419"/>
                </a:lnTo>
                <a:lnTo>
                  <a:pt x="3420953" y="2644095"/>
                </a:lnTo>
                <a:lnTo>
                  <a:pt x="3420953" y="2588228"/>
                </a:lnTo>
                <a:lnTo>
                  <a:pt x="3100072" y="2291849"/>
                </a:lnTo>
                <a:lnTo>
                  <a:pt x="3426219" y="1990606"/>
                </a:lnTo>
                <a:lnTo>
                  <a:pt x="3426219" y="1924979"/>
                </a:lnTo>
                <a:lnTo>
                  <a:pt x="3328046" y="2021656"/>
                </a:lnTo>
                <a:lnTo>
                  <a:pt x="3215009" y="1910339"/>
                </a:lnTo>
                <a:lnTo>
                  <a:pt x="3328047" y="1799022"/>
                </a:lnTo>
                <a:lnTo>
                  <a:pt x="3426218" y="1895700"/>
                </a:lnTo>
                <a:lnTo>
                  <a:pt x="3426218" y="1839833"/>
                </a:lnTo>
                <a:lnTo>
                  <a:pt x="3084342" y="1524061"/>
                </a:lnTo>
                <a:lnTo>
                  <a:pt x="3097879" y="1524066"/>
                </a:lnTo>
                <a:lnTo>
                  <a:pt x="3425093" y="1222048"/>
                </a:lnTo>
                <a:lnTo>
                  <a:pt x="3425117" y="1156419"/>
                </a:lnTo>
                <a:lnTo>
                  <a:pt x="3326910" y="1253064"/>
                </a:lnTo>
                <a:lnTo>
                  <a:pt x="3213912" y="1141708"/>
                </a:lnTo>
                <a:lnTo>
                  <a:pt x="3326990" y="1030429"/>
                </a:lnTo>
                <a:lnTo>
                  <a:pt x="3425127" y="1127141"/>
                </a:lnTo>
                <a:lnTo>
                  <a:pt x="3425147" y="1071272"/>
                </a:lnTo>
                <a:lnTo>
                  <a:pt x="3104371" y="774783"/>
                </a:lnTo>
                <a:lnTo>
                  <a:pt x="3430622" y="473653"/>
                </a:lnTo>
                <a:lnTo>
                  <a:pt x="3430647" y="408024"/>
                </a:lnTo>
                <a:lnTo>
                  <a:pt x="3332440" y="504669"/>
                </a:lnTo>
                <a:lnTo>
                  <a:pt x="3219441" y="393313"/>
                </a:lnTo>
                <a:lnTo>
                  <a:pt x="3332519" y="282034"/>
                </a:lnTo>
                <a:lnTo>
                  <a:pt x="3430657" y="378746"/>
                </a:lnTo>
                <a:lnTo>
                  <a:pt x="3430676" y="322878"/>
                </a:lnTo>
                <a:lnTo>
                  <a:pt x="3088446" y="6559"/>
                </a:lnTo>
                <a:close/>
                <a:moveTo>
                  <a:pt x="2855419" y="6480"/>
                </a:moveTo>
                <a:lnTo>
                  <a:pt x="2893334" y="43843"/>
                </a:lnTo>
                <a:lnTo>
                  <a:pt x="2931276" y="6505"/>
                </a:lnTo>
                <a:close/>
                <a:moveTo>
                  <a:pt x="2703839" y="6427"/>
                </a:moveTo>
                <a:lnTo>
                  <a:pt x="2334406" y="347412"/>
                </a:lnTo>
                <a:lnTo>
                  <a:pt x="2334405" y="349860"/>
                </a:lnTo>
                <a:lnTo>
                  <a:pt x="1975488" y="18118"/>
                </a:lnTo>
                <a:lnTo>
                  <a:pt x="1925736" y="18101"/>
                </a:lnTo>
                <a:lnTo>
                  <a:pt x="1950920" y="43611"/>
                </a:lnTo>
                <a:lnTo>
                  <a:pt x="1802704" y="185505"/>
                </a:lnTo>
                <a:lnTo>
                  <a:pt x="1889810" y="269011"/>
                </a:lnTo>
                <a:lnTo>
                  <a:pt x="2011215" y="156955"/>
                </a:lnTo>
                <a:lnTo>
                  <a:pt x="1977178" y="125495"/>
                </a:lnTo>
                <a:cubicBezTo>
                  <a:pt x="1948243" y="152201"/>
                  <a:pt x="1919307" y="178908"/>
                  <a:pt x="1890373" y="205615"/>
                </a:cubicBezTo>
                <a:lnTo>
                  <a:pt x="1863910" y="177812"/>
                </a:lnTo>
                <a:cubicBezTo>
                  <a:pt x="1901207" y="142528"/>
                  <a:pt x="1938504" y="107245"/>
                  <a:pt x="1975802" y="71961"/>
                </a:cubicBezTo>
                <a:lnTo>
                  <a:pt x="2067323" y="156553"/>
                </a:lnTo>
                <a:cubicBezTo>
                  <a:pt x="2017404" y="202908"/>
                  <a:pt x="1967484" y="249265"/>
                  <a:pt x="1917565" y="295620"/>
                </a:cubicBezTo>
                <a:lnTo>
                  <a:pt x="2000957" y="375566"/>
                </a:lnTo>
                <a:lnTo>
                  <a:pt x="2121155" y="260495"/>
                </a:lnTo>
                <a:lnTo>
                  <a:pt x="2096066" y="237305"/>
                </a:lnTo>
                <a:lnTo>
                  <a:pt x="2006486" y="319989"/>
                </a:lnTo>
                <a:lnTo>
                  <a:pt x="1980024" y="292185"/>
                </a:lnTo>
                <a:cubicBezTo>
                  <a:pt x="2018882" y="256636"/>
                  <a:pt x="2057741" y="221086"/>
                  <a:pt x="2096600" y="185537"/>
                </a:cubicBezTo>
                <a:lnTo>
                  <a:pt x="2178808" y="261521"/>
                </a:lnTo>
                <a:cubicBezTo>
                  <a:pt x="2128770" y="308399"/>
                  <a:pt x="2078732" y="355278"/>
                  <a:pt x="2028695" y="402157"/>
                </a:cubicBezTo>
                <a:lnTo>
                  <a:pt x="2177665" y="543692"/>
                </a:lnTo>
                <a:lnTo>
                  <a:pt x="2095404" y="619619"/>
                </a:lnTo>
                <a:lnTo>
                  <a:pt x="1978903" y="512891"/>
                </a:lnTo>
                <a:lnTo>
                  <a:pt x="2005384" y="485106"/>
                </a:lnTo>
                <a:lnTo>
                  <a:pt x="2094908" y="567850"/>
                </a:lnTo>
                <a:lnTo>
                  <a:pt x="2120966" y="543797"/>
                </a:lnTo>
                <a:lnTo>
                  <a:pt x="2000938" y="428730"/>
                </a:lnTo>
                <a:lnTo>
                  <a:pt x="1916555" y="509514"/>
                </a:lnTo>
                <a:lnTo>
                  <a:pt x="2066107" y="648584"/>
                </a:lnTo>
                <a:lnTo>
                  <a:pt x="1974526" y="733112"/>
                </a:lnTo>
                <a:lnTo>
                  <a:pt x="1862708" y="627184"/>
                </a:lnTo>
                <a:lnTo>
                  <a:pt x="1889189" y="599399"/>
                </a:lnTo>
                <a:lnTo>
                  <a:pt x="1975939" y="679580"/>
                </a:lnTo>
                <a:lnTo>
                  <a:pt x="2009998" y="648143"/>
                </a:lnTo>
                <a:lnTo>
                  <a:pt x="1888781" y="536104"/>
                </a:lnTo>
                <a:lnTo>
                  <a:pt x="1802551" y="618656"/>
                </a:lnTo>
                <a:lnTo>
                  <a:pt x="1947601" y="757712"/>
                </a:lnTo>
                <a:lnTo>
                  <a:pt x="1938914" y="766501"/>
                </a:lnTo>
                <a:lnTo>
                  <a:pt x="1920208" y="766495"/>
                </a:lnTo>
                <a:lnTo>
                  <a:pt x="1929557" y="775966"/>
                </a:lnTo>
                <a:lnTo>
                  <a:pt x="1920609" y="785017"/>
                </a:lnTo>
                <a:lnTo>
                  <a:pt x="1908901" y="773793"/>
                </a:lnTo>
                <a:lnTo>
                  <a:pt x="1916526" y="766494"/>
                </a:lnTo>
                <a:lnTo>
                  <a:pt x="1901283" y="766488"/>
                </a:lnTo>
                <a:lnTo>
                  <a:pt x="1774794" y="645228"/>
                </a:lnTo>
                <a:lnTo>
                  <a:pt x="1648221" y="766402"/>
                </a:lnTo>
                <a:lnTo>
                  <a:pt x="1622448" y="766393"/>
                </a:lnTo>
                <a:lnTo>
                  <a:pt x="1635329" y="778743"/>
                </a:lnTo>
                <a:lnTo>
                  <a:pt x="1626596" y="787105"/>
                </a:lnTo>
                <a:lnTo>
                  <a:pt x="1644060" y="787110"/>
                </a:lnTo>
                <a:lnTo>
                  <a:pt x="1769437" y="907308"/>
                </a:lnTo>
                <a:lnTo>
                  <a:pt x="1894899" y="787197"/>
                </a:lnTo>
                <a:lnTo>
                  <a:pt x="1940658" y="787213"/>
                </a:lnTo>
                <a:lnTo>
                  <a:pt x="1945390" y="792006"/>
                </a:lnTo>
                <a:lnTo>
                  <a:pt x="1797175" y="933900"/>
                </a:lnTo>
                <a:lnTo>
                  <a:pt x="1884280" y="1017405"/>
                </a:lnTo>
                <a:lnTo>
                  <a:pt x="2005685" y="905348"/>
                </a:lnTo>
                <a:lnTo>
                  <a:pt x="1971649" y="873889"/>
                </a:lnTo>
                <a:cubicBezTo>
                  <a:pt x="1942713" y="900595"/>
                  <a:pt x="1913779" y="927302"/>
                  <a:pt x="1884843" y="954010"/>
                </a:cubicBezTo>
                <a:lnTo>
                  <a:pt x="1858381" y="926206"/>
                </a:lnTo>
                <a:cubicBezTo>
                  <a:pt x="1895678" y="890923"/>
                  <a:pt x="1932974" y="855639"/>
                  <a:pt x="1970273" y="820355"/>
                </a:cubicBezTo>
                <a:lnTo>
                  <a:pt x="2061794" y="904947"/>
                </a:lnTo>
                <a:cubicBezTo>
                  <a:pt x="2011874" y="951303"/>
                  <a:pt x="1961955" y="997659"/>
                  <a:pt x="1912035" y="1044015"/>
                </a:cubicBezTo>
                <a:lnTo>
                  <a:pt x="1995428" y="1123961"/>
                </a:lnTo>
                <a:lnTo>
                  <a:pt x="2115626" y="1008890"/>
                </a:lnTo>
                <a:lnTo>
                  <a:pt x="2090537" y="985700"/>
                </a:lnTo>
                <a:lnTo>
                  <a:pt x="2000956" y="1068384"/>
                </a:lnTo>
                <a:lnTo>
                  <a:pt x="1974494" y="1040579"/>
                </a:lnTo>
                <a:cubicBezTo>
                  <a:pt x="2013353" y="1005029"/>
                  <a:pt x="2052212" y="969481"/>
                  <a:pt x="2091070" y="933931"/>
                </a:cubicBezTo>
                <a:lnTo>
                  <a:pt x="2173279" y="1009915"/>
                </a:lnTo>
                <a:cubicBezTo>
                  <a:pt x="2123241" y="1056794"/>
                  <a:pt x="2073204" y="1103673"/>
                  <a:pt x="2023166" y="1150553"/>
                </a:cubicBezTo>
                <a:lnTo>
                  <a:pt x="2172136" y="1292087"/>
                </a:lnTo>
                <a:lnTo>
                  <a:pt x="2089875" y="1368014"/>
                </a:lnTo>
                <a:lnTo>
                  <a:pt x="1973374" y="1261286"/>
                </a:lnTo>
                <a:lnTo>
                  <a:pt x="1999855" y="1233500"/>
                </a:lnTo>
                <a:lnTo>
                  <a:pt x="2089378" y="1316245"/>
                </a:lnTo>
                <a:lnTo>
                  <a:pt x="2115437" y="1292192"/>
                </a:lnTo>
                <a:lnTo>
                  <a:pt x="1995409" y="1177125"/>
                </a:lnTo>
                <a:lnTo>
                  <a:pt x="1911025" y="1257908"/>
                </a:lnTo>
                <a:lnTo>
                  <a:pt x="2060578" y="1396978"/>
                </a:lnTo>
                <a:lnTo>
                  <a:pt x="1968996" y="1481507"/>
                </a:lnTo>
                <a:lnTo>
                  <a:pt x="1857179" y="1375579"/>
                </a:lnTo>
                <a:lnTo>
                  <a:pt x="1883660" y="1347793"/>
                </a:lnTo>
                <a:lnTo>
                  <a:pt x="1970410" y="1427975"/>
                </a:lnTo>
                <a:lnTo>
                  <a:pt x="2004469" y="1396537"/>
                </a:lnTo>
                <a:lnTo>
                  <a:pt x="1883251" y="1284499"/>
                </a:lnTo>
                <a:lnTo>
                  <a:pt x="1797022" y="1367050"/>
                </a:lnTo>
                <a:lnTo>
                  <a:pt x="1942072" y="1506106"/>
                </a:lnTo>
                <a:lnTo>
                  <a:pt x="1915080" y="1533412"/>
                </a:lnTo>
                <a:lnTo>
                  <a:pt x="1769265" y="1393622"/>
                </a:lnTo>
                <a:lnTo>
                  <a:pt x="1621066" y="1535501"/>
                </a:lnTo>
                <a:lnTo>
                  <a:pt x="1689368" y="1535524"/>
                </a:lnTo>
                <a:lnTo>
                  <a:pt x="1769931" y="1456242"/>
                </a:lnTo>
                <a:lnTo>
                  <a:pt x="1850428" y="1535569"/>
                </a:lnTo>
                <a:lnTo>
                  <a:pt x="1849465" y="1535569"/>
                </a:lnTo>
                <a:lnTo>
                  <a:pt x="1772601" y="1611263"/>
                </a:lnTo>
                <a:lnTo>
                  <a:pt x="1695736" y="1535569"/>
                </a:lnTo>
                <a:lnTo>
                  <a:pt x="1623412" y="1535569"/>
                </a:lnTo>
                <a:lnTo>
                  <a:pt x="1770451" y="1676434"/>
                </a:lnTo>
                <a:lnTo>
                  <a:pt x="1917456" y="1535602"/>
                </a:lnTo>
                <a:lnTo>
                  <a:pt x="1921204" y="1535603"/>
                </a:lnTo>
                <a:lnTo>
                  <a:pt x="1946364" y="1561072"/>
                </a:lnTo>
                <a:lnTo>
                  <a:pt x="1798198" y="1703016"/>
                </a:lnTo>
                <a:lnTo>
                  <a:pt x="1885332" y="1786492"/>
                </a:lnTo>
                <a:lnTo>
                  <a:pt x="2006698" y="1674394"/>
                </a:lnTo>
                <a:lnTo>
                  <a:pt x="1972651" y="1642945"/>
                </a:lnTo>
                <a:cubicBezTo>
                  <a:pt x="1943725" y="1669662"/>
                  <a:pt x="1914799" y="1696380"/>
                  <a:pt x="1885873" y="1723097"/>
                </a:cubicBezTo>
                <a:lnTo>
                  <a:pt x="1859401" y="1695302"/>
                </a:lnTo>
                <a:cubicBezTo>
                  <a:pt x="1896686" y="1660006"/>
                  <a:pt x="1933971" y="1624709"/>
                  <a:pt x="1971256" y="1589412"/>
                </a:cubicBezTo>
                <a:lnTo>
                  <a:pt x="2062808" y="1673972"/>
                </a:lnTo>
                <a:cubicBezTo>
                  <a:pt x="2012904" y="1720346"/>
                  <a:pt x="1963001" y="1766719"/>
                  <a:pt x="1913098" y="1813092"/>
                </a:cubicBezTo>
                <a:lnTo>
                  <a:pt x="1996518" y="1893009"/>
                </a:lnTo>
                <a:lnTo>
                  <a:pt x="2116677" y="1777897"/>
                </a:lnTo>
                <a:lnTo>
                  <a:pt x="2091579" y="1754716"/>
                </a:lnTo>
                <a:lnTo>
                  <a:pt x="2002027" y="1837430"/>
                </a:lnTo>
                <a:lnTo>
                  <a:pt x="1975556" y="1809635"/>
                </a:lnTo>
                <a:cubicBezTo>
                  <a:pt x="2014403" y="1774072"/>
                  <a:pt x="2053247" y="1738510"/>
                  <a:pt x="2092094" y="1702947"/>
                </a:cubicBezTo>
                <a:lnTo>
                  <a:pt x="2174329" y="1778903"/>
                </a:lnTo>
                <a:cubicBezTo>
                  <a:pt x="2124308" y="1825798"/>
                  <a:pt x="2074287" y="1872695"/>
                  <a:pt x="2024266" y="1919591"/>
                </a:cubicBezTo>
                <a:lnTo>
                  <a:pt x="2173286" y="2061074"/>
                </a:lnTo>
                <a:lnTo>
                  <a:pt x="2091051" y="2137030"/>
                </a:lnTo>
                <a:lnTo>
                  <a:pt x="1974512" y="2030341"/>
                </a:lnTo>
                <a:lnTo>
                  <a:pt x="2000984" y="2002547"/>
                </a:lnTo>
                <a:lnTo>
                  <a:pt x="2090535" y="2085261"/>
                </a:lnTo>
                <a:lnTo>
                  <a:pt x="2116586" y="2061199"/>
                </a:lnTo>
                <a:lnTo>
                  <a:pt x="1996519" y="1946173"/>
                </a:lnTo>
                <a:lnTo>
                  <a:pt x="1912164" y="2026985"/>
                </a:lnTo>
                <a:lnTo>
                  <a:pt x="2061763" y="2166004"/>
                </a:lnTo>
                <a:lnTo>
                  <a:pt x="1970213" y="2250564"/>
                </a:lnTo>
                <a:lnTo>
                  <a:pt x="1858359" y="2144675"/>
                </a:lnTo>
                <a:lnTo>
                  <a:pt x="1884829" y="2116880"/>
                </a:lnTo>
                <a:lnTo>
                  <a:pt x="1971607" y="2197031"/>
                </a:lnTo>
                <a:lnTo>
                  <a:pt x="2005656" y="2165583"/>
                </a:lnTo>
                <a:lnTo>
                  <a:pt x="1884398" y="2053586"/>
                </a:lnTo>
                <a:lnTo>
                  <a:pt x="1798197" y="2136166"/>
                </a:lnTo>
                <a:lnTo>
                  <a:pt x="1943298" y="2275173"/>
                </a:lnTo>
                <a:lnTo>
                  <a:pt x="1934612" y="2283965"/>
                </a:lnTo>
                <a:lnTo>
                  <a:pt x="1915906" y="2283966"/>
                </a:lnTo>
                <a:lnTo>
                  <a:pt x="1925258" y="2293433"/>
                </a:lnTo>
                <a:lnTo>
                  <a:pt x="1916315" y="2302487"/>
                </a:lnTo>
                <a:lnTo>
                  <a:pt x="1904602" y="2291266"/>
                </a:lnTo>
                <a:lnTo>
                  <a:pt x="1912225" y="2283965"/>
                </a:lnTo>
                <a:lnTo>
                  <a:pt x="1896981" y="2283965"/>
                </a:lnTo>
                <a:lnTo>
                  <a:pt x="1770451" y="2162748"/>
                </a:lnTo>
                <a:lnTo>
                  <a:pt x="1643921" y="2283966"/>
                </a:lnTo>
                <a:lnTo>
                  <a:pt x="1618147" y="2283965"/>
                </a:lnTo>
                <a:lnTo>
                  <a:pt x="1631034" y="2296310"/>
                </a:lnTo>
                <a:lnTo>
                  <a:pt x="1622302" y="2304676"/>
                </a:lnTo>
                <a:lnTo>
                  <a:pt x="1639766" y="2304677"/>
                </a:lnTo>
                <a:lnTo>
                  <a:pt x="1765186" y="2424830"/>
                </a:lnTo>
                <a:lnTo>
                  <a:pt x="1890606" y="2304676"/>
                </a:lnTo>
                <a:lnTo>
                  <a:pt x="1936367" y="2304676"/>
                </a:lnTo>
                <a:lnTo>
                  <a:pt x="1941099" y="2309468"/>
                </a:lnTo>
                <a:lnTo>
                  <a:pt x="1792934" y="2451413"/>
                </a:lnTo>
                <a:lnTo>
                  <a:pt x="1880068" y="2534889"/>
                </a:lnTo>
                <a:lnTo>
                  <a:pt x="2001434" y="2422790"/>
                </a:lnTo>
                <a:lnTo>
                  <a:pt x="1967385" y="2391342"/>
                </a:lnTo>
                <a:cubicBezTo>
                  <a:pt x="1938461" y="2418059"/>
                  <a:pt x="1909534" y="2444775"/>
                  <a:pt x="1880609" y="2471492"/>
                </a:cubicBezTo>
                <a:lnTo>
                  <a:pt x="1854136" y="2443697"/>
                </a:lnTo>
                <a:cubicBezTo>
                  <a:pt x="1891421" y="2408401"/>
                  <a:pt x="1928705" y="2373105"/>
                  <a:pt x="1965991" y="2337808"/>
                </a:cubicBezTo>
                <a:lnTo>
                  <a:pt x="2057542" y="2422368"/>
                </a:lnTo>
                <a:cubicBezTo>
                  <a:pt x="2007639" y="2468742"/>
                  <a:pt x="1957736" y="2515114"/>
                  <a:pt x="1907833" y="2561488"/>
                </a:cubicBezTo>
                <a:lnTo>
                  <a:pt x="1991253" y="2641405"/>
                </a:lnTo>
                <a:lnTo>
                  <a:pt x="2111411" y="2526293"/>
                </a:lnTo>
                <a:lnTo>
                  <a:pt x="2086314" y="2503111"/>
                </a:lnTo>
                <a:lnTo>
                  <a:pt x="1996763" y="2585825"/>
                </a:lnTo>
                <a:lnTo>
                  <a:pt x="1970290" y="2558032"/>
                </a:lnTo>
                <a:cubicBezTo>
                  <a:pt x="2009137" y="2522468"/>
                  <a:pt x="2047982" y="2486906"/>
                  <a:pt x="2086830" y="2451342"/>
                </a:cubicBezTo>
                <a:lnTo>
                  <a:pt x="2169064" y="2527299"/>
                </a:lnTo>
                <a:cubicBezTo>
                  <a:pt x="2119043" y="2574194"/>
                  <a:pt x="2069022" y="2621090"/>
                  <a:pt x="2019001" y="2667987"/>
                </a:cubicBezTo>
                <a:lnTo>
                  <a:pt x="2168021" y="2809469"/>
                </a:lnTo>
                <a:lnTo>
                  <a:pt x="2085786" y="2885426"/>
                </a:lnTo>
                <a:lnTo>
                  <a:pt x="1969247" y="2778738"/>
                </a:lnTo>
                <a:lnTo>
                  <a:pt x="1995718" y="2750943"/>
                </a:lnTo>
                <a:lnTo>
                  <a:pt x="2085271" y="2833657"/>
                </a:lnTo>
                <a:lnTo>
                  <a:pt x="2111322" y="2809595"/>
                </a:lnTo>
                <a:lnTo>
                  <a:pt x="1991253" y="2694568"/>
                </a:lnTo>
                <a:lnTo>
                  <a:pt x="1906899" y="2775381"/>
                </a:lnTo>
                <a:lnTo>
                  <a:pt x="2056499" y="2914400"/>
                </a:lnTo>
                <a:lnTo>
                  <a:pt x="1964948" y="2998960"/>
                </a:lnTo>
                <a:lnTo>
                  <a:pt x="1853094" y="2893069"/>
                </a:lnTo>
                <a:lnTo>
                  <a:pt x="1879565" y="2865276"/>
                </a:lnTo>
                <a:lnTo>
                  <a:pt x="1966342" y="2945427"/>
                </a:lnTo>
                <a:lnTo>
                  <a:pt x="2000391" y="2913977"/>
                </a:lnTo>
                <a:lnTo>
                  <a:pt x="1879134" y="2801981"/>
                </a:lnTo>
                <a:lnTo>
                  <a:pt x="1792933" y="2884562"/>
                </a:lnTo>
                <a:lnTo>
                  <a:pt x="1938033" y="3023569"/>
                </a:lnTo>
                <a:lnTo>
                  <a:pt x="1919161" y="3042673"/>
                </a:lnTo>
                <a:lnTo>
                  <a:pt x="1917390" y="3042672"/>
                </a:lnTo>
                <a:lnTo>
                  <a:pt x="1918276" y="3043569"/>
                </a:lnTo>
                <a:lnTo>
                  <a:pt x="1911051" y="3050884"/>
                </a:lnTo>
                <a:lnTo>
                  <a:pt x="1908092" y="3048049"/>
                </a:lnTo>
                <a:lnTo>
                  <a:pt x="1913709" y="3042671"/>
                </a:lnTo>
                <a:lnTo>
                  <a:pt x="1902474" y="3042666"/>
                </a:lnTo>
                <a:lnTo>
                  <a:pt x="1765186" y="2911142"/>
                </a:lnTo>
                <a:lnTo>
                  <a:pt x="1627996" y="3042574"/>
                </a:lnTo>
                <a:lnTo>
                  <a:pt x="1619631" y="3042570"/>
                </a:lnTo>
                <a:lnTo>
                  <a:pt x="1623814" y="3046579"/>
                </a:lnTo>
                <a:lnTo>
                  <a:pt x="1617037" y="3053072"/>
                </a:lnTo>
                <a:lnTo>
                  <a:pt x="1630586" y="3053072"/>
                </a:lnTo>
                <a:lnTo>
                  <a:pt x="1766621" y="3183485"/>
                </a:lnTo>
                <a:lnTo>
                  <a:pt x="1902845" y="3053072"/>
                </a:lnTo>
                <a:lnTo>
                  <a:pt x="1927658" y="3053072"/>
                </a:lnTo>
                <a:lnTo>
                  <a:pt x="1942575" y="3068183"/>
                </a:lnTo>
                <a:lnTo>
                  <a:pt x="1794359" y="3210077"/>
                </a:lnTo>
                <a:lnTo>
                  <a:pt x="1881463" y="3293581"/>
                </a:lnTo>
                <a:lnTo>
                  <a:pt x="2002868" y="3181527"/>
                </a:lnTo>
                <a:lnTo>
                  <a:pt x="1968832" y="3150067"/>
                </a:lnTo>
                <a:cubicBezTo>
                  <a:pt x="1939897" y="3176774"/>
                  <a:pt x="1910962" y="3203480"/>
                  <a:pt x="1882026" y="3230188"/>
                </a:cubicBezTo>
                <a:lnTo>
                  <a:pt x="1855564" y="3202384"/>
                </a:lnTo>
                <a:cubicBezTo>
                  <a:pt x="1892861" y="3167100"/>
                  <a:pt x="1930159" y="3131817"/>
                  <a:pt x="1967456" y="3096533"/>
                </a:cubicBezTo>
                <a:lnTo>
                  <a:pt x="2058977" y="3181125"/>
                </a:lnTo>
                <a:cubicBezTo>
                  <a:pt x="2009057" y="3227481"/>
                  <a:pt x="1959139" y="3273836"/>
                  <a:pt x="1909220" y="3320192"/>
                </a:cubicBezTo>
                <a:lnTo>
                  <a:pt x="1992612" y="3400137"/>
                </a:lnTo>
                <a:lnTo>
                  <a:pt x="2112809" y="3285066"/>
                </a:lnTo>
                <a:lnTo>
                  <a:pt x="2087721" y="3261877"/>
                </a:lnTo>
                <a:lnTo>
                  <a:pt x="1998140" y="3344559"/>
                </a:lnTo>
                <a:lnTo>
                  <a:pt x="1971677" y="3316756"/>
                </a:lnTo>
                <a:cubicBezTo>
                  <a:pt x="2010537" y="3281206"/>
                  <a:pt x="2049396" y="3245657"/>
                  <a:pt x="2088254" y="3210109"/>
                </a:cubicBezTo>
                <a:lnTo>
                  <a:pt x="2170463" y="3286091"/>
                </a:lnTo>
                <a:cubicBezTo>
                  <a:pt x="2120425" y="3332969"/>
                  <a:pt x="2070387" y="3379848"/>
                  <a:pt x="2020350" y="3426727"/>
                </a:cubicBezTo>
                <a:lnTo>
                  <a:pt x="2169319" y="3568261"/>
                </a:lnTo>
                <a:lnTo>
                  <a:pt x="2087058" y="3644189"/>
                </a:lnTo>
                <a:lnTo>
                  <a:pt x="1970556" y="3537461"/>
                </a:lnTo>
                <a:lnTo>
                  <a:pt x="1997038" y="3509675"/>
                </a:lnTo>
                <a:lnTo>
                  <a:pt x="2086561" y="3592419"/>
                </a:lnTo>
                <a:lnTo>
                  <a:pt x="2112620" y="3568366"/>
                </a:lnTo>
                <a:lnTo>
                  <a:pt x="1992593" y="3453299"/>
                </a:lnTo>
                <a:lnTo>
                  <a:pt x="1908210" y="3534083"/>
                </a:lnTo>
                <a:lnTo>
                  <a:pt x="2057761" y="3673153"/>
                </a:lnTo>
                <a:lnTo>
                  <a:pt x="1966180" y="3757681"/>
                </a:lnTo>
                <a:lnTo>
                  <a:pt x="1854363" y="3651754"/>
                </a:lnTo>
                <a:lnTo>
                  <a:pt x="1880844" y="3623968"/>
                </a:lnTo>
                <a:lnTo>
                  <a:pt x="1967594" y="3704149"/>
                </a:lnTo>
                <a:lnTo>
                  <a:pt x="2001652" y="3672712"/>
                </a:lnTo>
                <a:lnTo>
                  <a:pt x="1880435" y="3560673"/>
                </a:lnTo>
                <a:lnTo>
                  <a:pt x="1794206" y="3643224"/>
                </a:lnTo>
                <a:lnTo>
                  <a:pt x="1939256" y="3782282"/>
                </a:lnTo>
                <a:lnTo>
                  <a:pt x="1930567" y="3791071"/>
                </a:lnTo>
                <a:lnTo>
                  <a:pt x="1911861" y="3791064"/>
                </a:lnTo>
                <a:lnTo>
                  <a:pt x="1921211" y="3800536"/>
                </a:lnTo>
                <a:lnTo>
                  <a:pt x="1912264" y="3809587"/>
                </a:lnTo>
                <a:lnTo>
                  <a:pt x="1900556" y="3798363"/>
                </a:lnTo>
                <a:lnTo>
                  <a:pt x="1908180" y="3791063"/>
                </a:lnTo>
                <a:lnTo>
                  <a:pt x="1892937" y="3791058"/>
                </a:lnTo>
                <a:lnTo>
                  <a:pt x="1766449" y="3669798"/>
                </a:lnTo>
                <a:lnTo>
                  <a:pt x="1639876" y="3790972"/>
                </a:lnTo>
                <a:lnTo>
                  <a:pt x="1614103" y="3790962"/>
                </a:lnTo>
                <a:lnTo>
                  <a:pt x="1626984" y="3803313"/>
                </a:lnTo>
                <a:lnTo>
                  <a:pt x="1618250" y="3811675"/>
                </a:lnTo>
                <a:lnTo>
                  <a:pt x="1635714" y="3811681"/>
                </a:lnTo>
                <a:lnTo>
                  <a:pt x="1761092" y="3931878"/>
                </a:lnTo>
                <a:lnTo>
                  <a:pt x="1886554" y="3811767"/>
                </a:lnTo>
                <a:lnTo>
                  <a:pt x="1932313" y="3811782"/>
                </a:lnTo>
                <a:lnTo>
                  <a:pt x="1937044" y="3816575"/>
                </a:lnTo>
                <a:lnTo>
                  <a:pt x="1788830" y="3958469"/>
                </a:lnTo>
                <a:lnTo>
                  <a:pt x="1875934" y="4041975"/>
                </a:lnTo>
                <a:lnTo>
                  <a:pt x="1997339" y="3929918"/>
                </a:lnTo>
                <a:lnTo>
                  <a:pt x="1963303" y="3898458"/>
                </a:lnTo>
                <a:cubicBezTo>
                  <a:pt x="1934368" y="3925166"/>
                  <a:pt x="1905432" y="3951872"/>
                  <a:pt x="1876497" y="3978580"/>
                </a:cubicBezTo>
                <a:lnTo>
                  <a:pt x="1850035" y="3950776"/>
                </a:lnTo>
                <a:cubicBezTo>
                  <a:pt x="1887332" y="3915493"/>
                  <a:pt x="1924629" y="3880209"/>
                  <a:pt x="1961926" y="3844925"/>
                </a:cubicBezTo>
                <a:lnTo>
                  <a:pt x="2053448" y="3929517"/>
                </a:lnTo>
                <a:cubicBezTo>
                  <a:pt x="2003528" y="3975873"/>
                  <a:pt x="1953610" y="4022228"/>
                  <a:pt x="1903690" y="4068585"/>
                </a:cubicBezTo>
                <a:lnTo>
                  <a:pt x="1987082" y="4148530"/>
                </a:lnTo>
                <a:lnTo>
                  <a:pt x="2107280" y="4033460"/>
                </a:lnTo>
                <a:lnTo>
                  <a:pt x="2082191" y="4010270"/>
                </a:lnTo>
                <a:lnTo>
                  <a:pt x="1992611" y="4092952"/>
                </a:lnTo>
                <a:lnTo>
                  <a:pt x="1966148" y="4065149"/>
                </a:lnTo>
                <a:cubicBezTo>
                  <a:pt x="2005007" y="4029599"/>
                  <a:pt x="2043867" y="3994050"/>
                  <a:pt x="2082725" y="3958501"/>
                </a:cubicBezTo>
                <a:lnTo>
                  <a:pt x="2164933" y="4034484"/>
                </a:lnTo>
                <a:cubicBezTo>
                  <a:pt x="2114895" y="4081364"/>
                  <a:pt x="2064857" y="4128243"/>
                  <a:pt x="2014820" y="4175122"/>
                </a:cubicBezTo>
                <a:lnTo>
                  <a:pt x="2163791" y="4316656"/>
                </a:lnTo>
                <a:lnTo>
                  <a:pt x="2081529" y="4392584"/>
                </a:lnTo>
                <a:lnTo>
                  <a:pt x="1965027" y="4285856"/>
                </a:lnTo>
                <a:lnTo>
                  <a:pt x="1991509" y="4258070"/>
                </a:lnTo>
                <a:lnTo>
                  <a:pt x="2081031" y="4340815"/>
                </a:lnTo>
                <a:lnTo>
                  <a:pt x="2107090" y="4316761"/>
                </a:lnTo>
                <a:lnTo>
                  <a:pt x="1987064" y="4201694"/>
                </a:lnTo>
                <a:lnTo>
                  <a:pt x="1902680" y="4282477"/>
                </a:lnTo>
                <a:lnTo>
                  <a:pt x="2052232" y="4421548"/>
                </a:lnTo>
                <a:lnTo>
                  <a:pt x="1960651" y="4506076"/>
                </a:lnTo>
                <a:lnTo>
                  <a:pt x="1848834" y="4400148"/>
                </a:lnTo>
                <a:lnTo>
                  <a:pt x="1875314" y="4372363"/>
                </a:lnTo>
                <a:lnTo>
                  <a:pt x="1962064" y="4452544"/>
                </a:lnTo>
                <a:lnTo>
                  <a:pt x="1996124" y="4421107"/>
                </a:lnTo>
                <a:lnTo>
                  <a:pt x="1874905" y="4309068"/>
                </a:lnTo>
                <a:lnTo>
                  <a:pt x="1788676" y="4391619"/>
                </a:lnTo>
                <a:lnTo>
                  <a:pt x="1933727" y="4530676"/>
                </a:lnTo>
                <a:lnTo>
                  <a:pt x="1906735" y="4557980"/>
                </a:lnTo>
                <a:lnTo>
                  <a:pt x="1760920" y="4418191"/>
                </a:lnTo>
                <a:lnTo>
                  <a:pt x="1612721" y="4560070"/>
                </a:lnTo>
                <a:lnTo>
                  <a:pt x="1681022" y="4560093"/>
                </a:lnTo>
                <a:lnTo>
                  <a:pt x="1761586" y="4480811"/>
                </a:lnTo>
                <a:lnTo>
                  <a:pt x="1842083" y="4560139"/>
                </a:lnTo>
                <a:lnTo>
                  <a:pt x="1841119" y="4560139"/>
                </a:lnTo>
                <a:lnTo>
                  <a:pt x="1764255" y="4635834"/>
                </a:lnTo>
                <a:lnTo>
                  <a:pt x="1687391" y="4560139"/>
                </a:lnTo>
                <a:lnTo>
                  <a:pt x="1615067" y="4560139"/>
                </a:lnTo>
                <a:lnTo>
                  <a:pt x="1762106" y="4701004"/>
                </a:lnTo>
                <a:lnTo>
                  <a:pt x="1909111" y="4560171"/>
                </a:lnTo>
                <a:lnTo>
                  <a:pt x="1912858" y="4560171"/>
                </a:lnTo>
                <a:lnTo>
                  <a:pt x="1938018" y="4585642"/>
                </a:lnTo>
                <a:lnTo>
                  <a:pt x="1789853" y="4727586"/>
                </a:lnTo>
                <a:lnTo>
                  <a:pt x="1876987" y="4811063"/>
                </a:lnTo>
                <a:lnTo>
                  <a:pt x="1998353" y="4698963"/>
                </a:lnTo>
                <a:lnTo>
                  <a:pt x="1964305" y="4667516"/>
                </a:lnTo>
                <a:cubicBezTo>
                  <a:pt x="1935379" y="4694233"/>
                  <a:pt x="1906454" y="4720949"/>
                  <a:pt x="1877528" y="4747666"/>
                </a:cubicBezTo>
                <a:lnTo>
                  <a:pt x="1851056" y="4719872"/>
                </a:lnTo>
                <a:cubicBezTo>
                  <a:pt x="1888341" y="4684576"/>
                  <a:pt x="1925625" y="4649279"/>
                  <a:pt x="1962911" y="4613982"/>
                </a:cubicBezTo>
                <a:lnTo>
                  <a:pt x="2054462" y="4698543"/>
                </a:lnTo>
                <a:cubicBezTo>
                  <a:pt x="2004558" y="4744916"/>
                  <a:pt x="1954655" y="4791289"/>
                  <a:pt x="1904753" y="4837662"/>
                </a:cubicBezTo>
                <a:lnTo>
                  <a:pt x="1988174" y="4917579"/>
                </a:lnTo>
                <a:lnTo>
                  <a:pt x="2108330" y="4802467"/>
                </a:lnTo>
                <a:lnTo>
                  <a:pt x="2083233" y="4779286"/>
                </a:lnTo>
                <a:lnTo>
                  <a:pt x="1993682" y="4861999"/>
                </a:lnTo>
                <a:lnTo>
                  <a:pt x="1967210" y="4834205"/>
                </a:lnTo>
                <a:cubicBezTo>
                  <a:pt x="2006056" y="4798642"/>
                  <a:pt x="2044902" y="4763080"/>
                  <a:pt x="2083749" y="4727517"/>
                </a:cubicBezTo>
                <a:lnTo>
                  <a:pt x="2165983" y="4803472"/>
                </a:lnTo>
                <a:cubicBezTo>
                  <a:pt x="2115963" y="4850369"/>
                  <a:pt x="2065942" y="4897265"/>
                  <a:pt x="2015921" y="4944162"/>
                </a:cubicBezTo>
                <a:lnTo>
                  <a:pt x="2164940" y="5085645"/>
                </a:lnTo>
                <a:lnTo>
                  <a:pt x="2082705" y="5161600"/>
                </a:lnTo>
                <a:lnTo>
                  <a:pt x="1966167" y="5054911"/>
                </a:lnTo>
                <a:lnTo>
                  <a:pt x="1992638" y="5027118"/>
                </a:lnTo>
                <a:lnTo>
                  <a:pt x="2082190" y="5109831"/>
                </a:lnTo>
                <a:lnTo>
                  <a:pt x="2108241" y="5085769"/>
                </a:lnTo>
                <a:lnTo>
                  <a:pt x="1988174" y="4970743"/>
                </a:lnTo>
                <a:lnTo>
                  <a:pt x="1903819" y="5051556"/>
                </a:lnTo>
                <a:lnTo>
                  <a:pt x="2053418" y="5190574"/>
                </a:lnTo>
                <a:lnTo>
                  <a:pt x="1961868" y="5275134"/>
                </a:lnTo>
                <a:lnTo>
                  <a:pt x="1850012" y="5169244"/>
                </a:lnTo>
                <a:lnTo>
                  <a:pt x="1876484" y="5141451"/>
                </a:lnTo>
                <a:lnTo>
                  <a:pt x="1963262" y="5221601"/>
                </a:lnTo>
                <a:lnTo>
                  <a:pt x="1997310" y="5190154"/>
                </a:lnTo>
                <a:lnTo>
                  <a:pt x="1876053" y="5078156"/>
                </a:lnTo>
                <a:lnTo>
                  <a:pt x="1789853" y="5160736"/>
                </a:lnTo>
                <a:lnTo>
                  <a:pt x="1934952" y="5299743"/>
                </a:lnTo>
                <a:lnTo>
                  <a:pt x="1926267" y="5308536"/>
                </a:lnTo>
                <a:lnTo>
                  <a:pt x="1907561" y="5308536"/>
                </a:lnTo>
                <a:lnTo>
                  <a:pt x="1916913" y="5318003"/>
                </a:lnTo>
                <a:lnTo>
                  <a:pt x="1907970" y="5327058"/>
                </a:lnTo>
                <a:lnTo>
                  <a:pt x="1896257" y="5315837"/>
                </a:lnTo>
                <a:lnTo>
                  <a:pt x="1903879" y="5308536"/>
                </a:lnTo>
                <a:lnTo>
                  <a:pt x="1888635" y="5308535"/>
                </a:lnTo>
                <a:lnTo>
                  <a:pt x="1762105" y="5187318"/>
                </a:lnTo>
                <a:lnTo>
                  <a:pt x="1635575" y="5308536"/>
                </a:lnTo>
                <a:lnTo>
                  <a:pt x="1609802" y="5308535"/>
                </a:lnTo>
                <a:lnTo>
                  <a:pt x="1622689" y="5320881"/>
                </a:lnTo>
                <a:lnTo>
                  <a:pt x="1613956" y="5329246"/>
                </a:lnTo>
                <a:lnTo>
                  <a:pt x="1631420" y="5329246"/>
                </a:lnTo>
                <a:lnTo>
                  <a:pt x="1756841" y="5449401"/>
                </a:lnTo>
                <a:lnTo>
                  <a:pt x="1882260" y="5329246"/>
                </a:lnTo>
                <a:lnTo>
                  <a:pt x="1928020" y="5329246"/>
                </a:lnTo>
                <a:lnTo>
                  <a:pt x="1932753" y="5334038"/>
                </a:lnTo>
                <a:lnTo>
                  <a:pt x="1784588" y="5475982"/>
                </a:lnTo>
                <a:lnTo>
                  <a:pt x="1871722" y="5559459"/>
                </a:lnTo>
                <a:lnTo>
                  <a:pt x="1993088" y="5447360"/>
                </a:lnTo>
                <a:lnTo>
                  <a:pt x="1959040" y="5415912"/>
                </a:lnTo>
                <a:cubicBezTo>
                  <a:pt x="1930114" y="5442628"/>
                  <a:pt x="1901188" y="5469345"/>
                  <a:pt x="1872264" y="5496062"/>
                </a:cubicBezTo>
                <a:lnTo>
                  <a:pt x="1845791" y="5468268"/>
                </a:lnTo>
                <a:cubicBezTo>
                  <a:pt x="1883076" y="5432971"/>
                  <a:pt x="1920360" y="5397675"/>
                  <a:pt x="1957645" y="5362379"/>
                </a:cubicBezTo>
                <a:lnTo>
                  <a:pt x="2049196" y="5446939"/>
                </a:lnTo>
                <a:cubicBezTo>
                  <a:pt x="1999294" y="5493312"/>
                  <a:pt x="1949391" y="5539685"/>
                  <a:pt x="1899488" y="5586058"/>
                </a:cubicBezTo>
                <a:lnTo>
                  <a:pt x="1982908" y="5665976"/>
                </a:lnTo>
                <a:lnTo>
                  <a:pt x="2103066" y="5550864"/>
                </a:lnTo>
                <a:lnTo>
                  <a:pt x="2077969" y="5527683"/>
                </a:lnTo>
                <a:lnTo>
                  <a:pt x="1988417" y="5610397"/>
                </a:lnTo>
                <a:lnTo>
                  <a:pt x="1961945" y="5582601"/>
                </a:lnTo>
                <a:cubicBezTo>
                  <a:pt x="2000791" y="5547039"/>
                  <a:pt x="2039637" y="5511476"/>
                  <a:pt x="2078484" y="5475914"/>
                </a:cubicBezTo>
                <a:lnTo>
                  <a:pt x="2160718" y="5551868"/>
                </a:lnTo>
                <a:cubicBezTo>
                  <a:pt x="2110697" y="5598765"/>
                  <a:pt x="2060677" y="5645661"/>
                  <a:pt x="2010655" y="5692557"/>
                </a:cubicBezTo>
                <a:lnTo>
                  <a:pt x="2159675" y="5834040"/>
                </a:lnTo>
                <a:lnTo>
                  <a:pt x="2077441" y="5909996"/>
                </a:lnTo>
                <a:lnTo>
                  <a:pt x="1960902" y="5803308"/>
                </a:lnTo>
                <a:lnTo>
                  <a:pt x="1987374" y="5775513"/>
                </a:lnTo>
                <a:lnTo>
                  <a:pt x="2076925" y="5858226"/>
                </a:lnTo>
                <a:lnTo>
                  <a:pt x="2102977" y="5834165"/>
                </a:lnTo>
                <a:lnTo>
                  <a:pt x="1982908" y="5719139"/>
                </a:lnTo>
                <a:lnTo>
                  <a:pt x="1898554" y="5799952"/>
                </a:lnTo>
                <a:lnTo>
                  <a:pt x="2048153" y="5938970"/>
                </a:lnTo>
                <a:lnTo>
                  <a:pt x="1956602" y="6023531"/>
                </a:lnTo>
                <a:lnTo>
                  <a:pt x="1844748" y="5917641"/>
                </a:lnTo>
                <a:lnTo>
                  <a:pt x="1871219" y="5889847"/>
                </a:lnTo>
                <a:lnTo>
                  <a:pt x="1957997" y="5969997"/>
                </a:lnTo>
                <a:lnTo>
                  <a:pt x="1992046" y="5938549"/>
                </a:lnTo>
                <a:lnTo>
                  <a:pt x="1870788" y="5826552"/>
                </a:lnTo>
                <a:lnTo>
                  <a:pt x="1784586" y="5909133"/>
                </a:lnTo>
                <a:lnTo>
                  <a:pt x="1929687" y="6048140"/>
                </a:lnTo>
                <a:lnTo>
                  <a:pt x="1902704" y="6075454"/>
                </a:lnTo>
                <a:lnTo>
                  <a:pt x="1756840" y="5935714"/>
                </a:lnTo>
                <a:lnTo>
                  <a:pt x="1608691" y="6077643"/>
                </a:lnTo>
                <a:lnTo>
                  <a:pt x="1676993" y="6077643"/>
                </a:lnTo>
                <a:lnTo>
                  <a:pt x="1757528" y="5998333"/>
                </a:lnTo>
                <a:lnTo>
                  <a:pt x="1838064" y="6077642"/>
                </a:lnTo>
                <a:lnTo>
                  <a:pt x="1947037" y="6077642"/>
                </a:lnTo>
                <a:lnTo>
                  <a:pt x="2316348" y="5736531"/>
                </a:lnTo>
                <a:lnTo>
                  <a:pt x="2316348" y="5734084"/>
                </a:lnTo>
                <a:lnTo>
                  <a:pt x="2675383" y="6065704"/>
                </a:lnTo>
                <a:lnTo>
                  <a:pt x="2725134" y="6065704"/>
                </a:lnTo>
                <a:lnTo>
                  <a:pt x="2699941" y="6040202"/>
                </a:lnTo>
                <a:lnTo>
                  <a:pt x="2848107" y="5898257"/>
                </a:lnTo>
                <a:lnTo>
                  <a:pt x="2760972" y="5814781"/>
                </a:lnTo>
                <a:lnTo>
                  <a:pt x="2639607" y="5926879"/>
                </a:lnTo>
                <a:lnTo>
                  <a:pt x="2673655" y="5958327"/>
                </a:lnTo>
                <a:cubicBezTo>
                  <a:pt x="2702581" y="5931610"/>
                  <a:pt x="2731507" y="5904894"/>
                  <a:pt x="2760432" y="5878177"/>
                </a:cubicBezTo>
                <a:lnTo>
                  <a:pt x="2786904" y="5905972"/>
                </a:lnTo>
                <a:cubicBezTo>
                  <a:pt x="2749620" y="5941268"/>
                  <a:pt x="2712335" y="5976563"/>
                  <a:pt x="2675050" y="6011860"/>
                </a:cubicBezTo>
                <a:lnTo>
                  <a:pt x="2583498" y="5927300"/>
                </a:lnTo>
                <a:cubicBezTo>
                  <a:pt x="2633401" y="5880928"/>
                  <a:pt x="2683305" y="5834554"/>
                  <a:pt x="2733207" y="5788181"/>
                </a:cubicBezTo>
                <a:lnTo>
                  <a:pt x="2649787" y="5708264"/>
                </a:lnTo>
                <a:lnTo>
                  <a:pt x="2529629" y="5823376"/>
                </a:lnTo>
                <a:lnTo>
                  <a:pt x="2554726" y="5846556"/>
                </a:lnTo>
                <a:lnTo>
                  <a:pt x="2644277" y="5763843"/>
                </a:lnTo>
                <a:lnTo>
                  <a:pt x="2670750" y="5791638"/>
                </a:lnTo>
                <a:cubicBezTo>
                  <a:pt x="2631903" y="5827201"/>
                  <a:pt x="2593058" y="5862764"/>
                  <a:pt x="2554211" y="5898326"/>
                </a:cubicBezTo>
                <a:lnTo>
                  <a:pt x="2471977" y="5822371"/>
                </a:lnTo>
                <a:cubicBezTo>
                  <a:pt x="2521997" y="5775474"/>
                  <a:pt x="2572018" y="5728578"/>
                  <a:pt x="2622040" y="5681683"/>
                </a:cubicBezTo>
                <a:lnTo>
                  <a:pt x="2473019" y="5540199"/>
                </a:lnTo>
                <a:lnTo>
                  <a:pt x="2555254" y="5464243"/>
                </a:lnTo>
                <a:lnTo>
                  <a:pt x="2671794" y="5570931"/>
                </a:lnTo>
                <a:lnTo>
                  <a:pt x="2645322" y="5598726"/>
                </a:lnTo>
                <a:lnTo>
                  <a:pt x="2555770" y="5516012"/>
                </a:lnTo>
                <a:lnTo>
                  <a:pt x="2529719" y="5540074"/>
                </a:lnTo>
                <a:lnTo>
                  <a:pt x="2649787" y="5655100"/>
                </a:lnTo>
                <a:lnTo>
                  <a:pt x="2734141" y="5574288"/>
                </a:lnTo>
                <a:lnTo>
                  <a:pt x="2584542" y="5435269"/>
                </a:lnTo>
                <a:lnTo>
                  <a:pt x="2676092" y="5350709"/>
                </a:lnTo>
                <a:lnTo>
                  <a:pt x="2787948" y="5456598"/>
                </a:lnTo>
                <a:lnTo>
                  <a:pt x="2761476" y="5484393"/>
                </a:lnTo>
                <a:lnTo>
                  <a:pt x="2674698" y="5404242"/>
                </a:lnTo>
                <a:lnTo>
                  <a:pt x="2640649" y="5435691"/>
                </a:lnTo>
                <a:lnTo>
                  <a:pt x="2761907" y="5547688"/>
                </a:lnTo>
                <a:lnTo>
                  <a:pt x="2848108" y="5465107"/>
                </a:lnTo>
                <a:lnTo>
                  <a:pt x="2703008" y="5326099"/>
                </a:lnTo>
                <a:lnTo>
                  <a:pt x="2711693" y="5317308"/>
                </a:lnTo>
                <a:lnTo>
                  <a:pt x="2730399" y="5317308"/>
                </a:lnTo>
                <a:lnTo>
                  <a:pt x="2721046" y="5307840"/>
                </a:lnTo>
                <a:lnTo>
                  <a:pt x="2729990" y="5298785"/>
                </a:lnTo>
                <a:lnTo>
                  <a:pt x="2741703" y="5310005"/>
                </a:lnTo>
                <a:lnTo>
                  <a:pt x="2734080" y="5317308"/>
                </a:lnTo>
                <a:lnTo>
                  <a:pt x="2749325" y="5317308"/>
                </a:lnTo>
                <a:lnTo>
                  <a:pt x="2875856" y="5438525"/>
                </a:lnTo>
                <a:lnTo>
                  <a:pt x="3002385" y="5317308"/>
                </a:lnTo>
                <a:lnTo>
                  <a:pt x="3028158" y="5317307"/>
                </a:lnTo>
                <a:lnTo>
                  <a:pt x="3015272" y="5304962"/>
                </a:lnTo>
                <a:lnTo>
                  <a:pt x="3024004" y="5296597"/>
                </a:lnTo>
                <a:lnTo>
                  <a:pt x="3006539" y="5296597"/>
                </a:lnTo>
                <a:lnTo>
                  <a:pt x="2881120" y="5176443"/>
                </a:lnTo>
                <a:lnTo>
                  <a:pt x="2755699" y="5296597"/>
                </a:lnTo>
                <a:lnTo>
                  <a:pt x="2709940" y="5296597"/>
                </a:lnTo>
                <a:lnTo>
                  <a:pt x="2705208" y="5291806"/>
                </a:lnTo>
                <a:lnTo>
                  <a:pt x="2853372" y="5149861"/>
                </a:lnTo>
                <a:lnTo>
                  <a:pt x="2766238" y="5066385"/>
                </a:lnTo>
                <a:lnTo>
                  <a:pt x="2644872" y="5178483"/>
                </a:lnTo>
                <a:lnTo>
                  <a:pt x="2678920" y="5209931"/>
                </a:lnTo>
                <a:cubicBezTo>
                  <a:pt x="2707846" y="5183214"/>
                  <a:pt x="2736772" y="5156498"/>
                  <a:pt x="2765697" y="5129780"/>
                </a:cubicBezTo>
                <a:lnTo>
                  <a:pt x="2792169" y="5157575"/>
                </a:lnTo>
                <a:cubicBezTo>
                  <a:pt x="2754884" y="5192872"/>
                  <a:pt x="2717599" y="5228167"/>
                  <a:pt x="2680314" y="5263464"/>
                </a:cubicBezTo>
                <a:lnTo>
                  <a:pt x="2588764" y="5178904"/>
                </a:lnTo>
                <a:cubicBezTo>
                  <a:pt x="2638667" y="5132531"/>
                  <a:pt x="2688570" y="5086159"/>
                  <a:pt x="2738472" y="5039786"/>
                </a:cubicBezTo>
                <a:lnTo>
                  <a:pt x="2655052" y="4959868"/>
                </a:lnTo>
                <a:lnTo>
                  <a:pt x="2534894" y="5074980"/>
                </a:lnTo>
                <a:lnTo>
                  <a:pt x="2559991" y="5098160"/>
                </a:lnTo>
                <a:lnTo>
                  <a:pt x="2649543" y="5015448"/>
                </a:lnTo>
                <a:lnTo>
                  <a:pt x="2676015" y="5043242"/>
                </a:lnTo>
                <a:cubicBezTo>
                  <a:pt x="2637168" y="5078805"/>
                  <a:pt x="2598322" y="5114367"/>
                  <a:pt x="2559476" y="5149930"/>
                </a:cubicBezTo>
                <a:lnTo>
                  <a:pt x="2477243" y="5073975"/>
                </a:lnTo>
                <a:cubicBezTo>
                  <a:pt x="2527263" y="5027078"/>
                  <a:pt x="2577284" y="4980182"/>
                  <a:pt x="2627304" y="4933286"/>
                </a:cubicBezTo>
                <a:lnTo>
                  <a:pt x="2478286" y="4791803"/>
                </a:lnTo>
                <a:lnTo>
                  <a:pt x="2560519" y="4715847"/>
                </a:lnTo>
                <a:lnTo>
                  <a:pt x="2677058" y="4822535"/>
                </a:lnTo>
                <a:lnTo>
                  <a:pt x="2650586" y="4850330"/>
                </a:lnTo>
                <a:lnTo>
                  <a:pt x="2561034" y="4767616"/>
                </a:lnTo>
                <a:lnTo>
                  <a:pt x="2534984" y="4791678"/>
                </a:lnTo>
                <a:lnTo>
                  <a:pt x="2655051" y="4906704"/>
                </a:lnTo>
                <a:lnTo>
                  <a:pt x="2739407" y="4825892"/>
                </a:lnTo>
                <a:lnTo>
                  <a:pt x="2589807" y="4686873"/>
                </a:lnTo>
                <a:lnTo>
                  <a:pt x="2681357" y="4602313"/>
                </a:lnTo>
                <a:lnTo>
                  <a:pt x="2793212" y="4708201"/>
                </a:lnTo>
                <a:lnTo>
                  <a:pt x="2766740" y="4735997"/>
                </a:lnTo>
                <a:lnTo>
                  <a:pt x="2679963" y="4655846"/>
                </a:lnTo>
                <a:lnTo>
                  <a:pt x="2645915" y="4687293"/>
                </a:lnTo>
                <a:lnTo>
                  <a:pt x="2767172" y="4799292"/>
                </a:lnTo>
                <a:lnTo>
                  <a:pt x="2853373" y="4716711"/>
                </a:lnTo>
                <a:lnTo>
                  <a:pt x="2708272" y="4577703"/>
                </a:lnTo>
                <a:lnTo>
                  <a:pt x="2735255" y="4550390"/>
                </a:lnTo>
                <a:lnTo>
                  <a:pt x="2881120" y="4690129"/>
                </a:lnTo>
                <a:lnTo>
                  <a:pt x="3029270" y="4548200"/>
                </a:lnTo>
                <a:lnTo>
                  <a:pt x="3026496" y="4548200"/>
                </a:lnTo>
                <a:lnTo>
                  <a:pt x="2879938" y="4407699"/>
                </a:lnTo>
                <a:lnTo>
                  <a:pt x="2733176" y="4548200"/>
                </a:lnTo>
                <a:lnTo>
                  <a:pt x="2728859" y="4548200"/>
                </a:lnTo>
                <a:lnTo>
                  <a:pt x="2703984" y="4523002"/>
                </a:lnTo>
                <a:lnTo>
                  <a:pt x="2852200" y="4381108"/>
                </a:lnTo>
                <a:lnTo>
                  <a:pt x="2765094" y="4297602"/>
                </a:lnTo>
                <a:lnTo>
                  <a:pt x="2643690" y="4409659"/>
                </a:lnTo>
                <a:lnTo>
                  <a:pt x="2677726" y="4441118"/>
                </a:lnTo>
                <a:cubicBezTo>
                  <a:pt x="2706662" y="4414411"/>
                  <a:pt x="2735596" y="4387705"/>
                  <a:pt x="2764531" y="4360996"/>
                </a:cubicBezTo>
                <a:lnTo>
                  <a:pt x="2790994" y="4388801"/>
                </a:lnTo>
                <a:cubicBezTo>
                  <a:pt x="2753697" y="4424084"/>
                  <a:pt x="2716400" y="4459367"/>
                  <a:pt x="2679102" y="4494652"/>
                </a:cubicBezTo>
                <a:lnTo>
                  <a:pt x="2587580" y="4410060"/>
                </a:lnTo>
                <a:cubicBezTo>
                  <a:pt x="2637500" y="4363704"/>
                  <a:pt x="2687419" y="4317348"/>
                  <a:pt x="2737339" y="4270993"/>
                </a:cubicBezTo>
                <a:lnTo>
                  <a:pt x="2653946" y="4191047"/>
                </a:lnTo>
                <a:lnTo>
                  <a:pt x="2533749" y="4306117"/>
                </a:lnTo>
                <a:lnTo>
                  <a:pt x="2558837" y="4329308"/>
                </a:lnTo>
                <a:lnTo>
                  <a:pt x="2648418" y="4246624"/>
                </a:lnTo>
                <a:lnTo>
                  <a:pt x="2674881" y="4274427"/>
                </a:lnTo>
                <a:cubicBezTo>
                  <a:pt x="2636022" y="4309977"/>
                  <a:pt x="2597163" y="4345527"/>
                  <a:pt x="2558304" y="4381076"/>
                </a:cubicBezTo>
                <a:lnTo>
                  <a:pt x="2476096" y="4305092"/>
                </a:lnTo>
                <a:cubicBezTo>
                  <a:pt x="2526134" y="4258214"/>
                  <a:pt x="2576171" y="4211334"/>
                  <a:pt x="2626208" y="4164455"/>
                </a:cubicBezTo>
                <a:lnTo>
                  <a:pt x="2477239" y="4022920"/>
                </a:lnTo>
                <a:lnTo>
                  <a:pt x="2559501" y="3946994"/>
                </a:lnTo>
                <a:lnTo>
                  <a:pt x="2676001" y="4053722"/>
                </a:lnTo>
                <a:lnTo>
                  <a:pt x="2649520" y="4081507"/>
                </a:lnTo>
                <a:lnTo>
                  <a:pt x="2559997" y="3998763"/>
                </a:lnTo>
                <a:lnTo>
                  <a:pt x="2533938" y="4022815"/>
                </a:lnTo>
                <a:lnTo>
                  <a:pt x="2653965" y="4137883"/>
                </a:lnTo>
                <a:lnTo>
                  <a:pt x="2738349" y="4057099"/>
                </a:lnTo>
                <a:lnTo>
                  <a:pt x="2588797" y="3918029"/>
                </a:lnTo>
                <a:lnTo>
                  <a:pt x="2680379" y="3833500"/>
                </a:lnTo>
                <a:lnTo>
                  <a:pt x="2792196" y="3939429"/>
                </a:lnTo>
                <a:lnTo>
                  <a:pt x="2765715" y="3967213"/>
                </a:lnTo>
                <a:lnTo>
                  <a:pt x="2678965" y="3887033"/>
                </a:lnTo>
                <a:lnTo>
                  <a:pt x="2644905" y="3918469"/>
                </a:lnTo>
                <a:lnTo>
                  <a:pt x="2766123" y="4030509"/>
                </a:lnTo>
                <a:lnTo>
                  <a:pt x="2852353" y="3947957"/>
                </a:lnTo>
                <a:lnTo>
                  <a:pt x="2707303" y="3808901"/>
                </a:lnTo>
                <a:lnTo>
                  <a:pt x="2715992" y="3800110"/>
                </a:lnTo>
                <a:lnTo>
                  <a:pt x="2734697" y="3800117"/>
                </a:lnTo>
                <a:lnTo>
                  <a:pt x="2725348" y="3790647"/>
                </a:lnTo>
                <a:lnTo>
                  <a:pt x="2734295" y="3781596"/>
                </a:lnTo>
                <a:lnTo>
                  <a:pt x="2746003" y="3792820"/>
                </a:lnTo>
                <a:lnTo>
                  <a:pt x="2738379" y="3800119"/>
                </a:lnTo>
                <a:lnTo>
                  <a:pt x="2753622" y="3800124"/>
                </a:lnTo>
                <a:lnTo>
                  <a:pt x="2880110" y="3921385"/>
                </a:lnTo>
                <a:lnTo>
                  <a:pt x="3006683" y="3800211"/>
                </a:lnTo>
                <a:lnTo>
                  <a:pt x="3032456" y="3800219"/>
                </a:lnTo>
                <a:lnTo>
                  <a:pt x="3019574" y="3787869"/>
                </a:lnTo>
                <a:lnTo>
                  <a:pt x="3028309" y="3779507"/>
                </a:lnTo>
                <a:lnTo>
                  <a:pt x="3010846" y="3779501"/>
                </a:lnTo>
                <a:lnTo>
                  <a:pt x="2885467" y="3659305"/>
                </a:lnTo>
                <a:lnTo>
                  <a:pt x="2760005" y="3779415"/>
                </a:lnTo>
                <a:lnTo>
                  <a:pt x="2714245" y="3779400"/>
                </a:lnTo>
                <a:lnTo>
                  <a:pt x="2709513" y="3774607"/>
                </a:lnTo>
                <a:lnTo>
                  <a:pt x="2857729" y="3632713"/>
                </a:lnTo>
                <a:lnTo>
                  <a:pt x="2770624" y="3549207"/>
                </a:lnTo>
                <a:lnTo>
                  <a:pt x="2649220" y="3661264"/>
                </a:lnTo>
                <a:lnTo>
                  <a:pt x="2683255" y="3692723"/>
                </a:lnTo>
                <a:cubicBezTo>
                  <a:pt x="2712191" y="3666016"/>
                  <a:pt x="2741126" y="3639309"/>
                  <a:pt x="2770062" y="3612603"/>
                </a:cubicBezTo>
                <a:lnTo>
                  <a:pt x="2796523" y="3640406"/>
                </a:lnTo>
                <a:cubicBezTo>
                  <a:pt x="2759226" y="3675690"/>
                  <a:pt x="2721929" y="3710974"/>
                  <a:pt x="2684631" y="3746257"/>
                </a:cubicBezTo>
                <a:lnTo>
                  <a:pt x="2593110" y="3661665"/>
                </a:lnTo>
                <a:cubicBezTo>
                  <a:pt x="2643030" y="3615310"/>
                  <a:pt x="2692949" y="3568954"/>
                  <a:pt x="2742868" y="3522598"/>
                </a:cubicBezTo>
                <a:lnTo>
                  <a:pt x="2659476" y="3442651"/>
                </a:lnTo>
                <a:lnTo>
                  <a:pt x="2539277" y="3557723"/>
                </a:lnTo>
                <a:lnTo>
                  <a:pt x="2564367" y="3580912"/>
                </a:lnTo>
                <a:lnTo>
                  <a:pt x="2653948" y="3498229"/>
                </a:lnTo>
                <a:lnTo>
                  <a:pt x="2680410" y="3526033"/>
                </a:lnTo>
                <a:cubicBezTo>
                  <a:pt x="2641551" y="3561582"/>
                  <a:pt x="2602693" y="3597132"/>
                  <a:pt x="2563833" y="3632681"/>
                </a:cubicBezTo>
                <a:lnTo>
                  <a:pt x="2481625" y="3556697"/>
                </a:lnTo>
                <a:cubicBezTo>
                  <a:pt x="2531663" y="3509819"/>
                  <a:pt x="2581701" y="3462940"/>
                  <a:pt x="2631738" y="3416061"/>
                </a:cubicBezTo>
                <a:lnTo>
                  <a:pt x="2482768" y="3274529"/>
                </a:lnTo>
                <a:lnTo>
                  <a:pt x="2565030" y="3198602"/>
                </a:lnTo>
                <a:lnTo>
                  <a:pt x="2681531" y="3305329"/>
                </a:lnTo>
                <a:lnTo>
                  <a:pt x="2655049" y="3333115"/>
                </a:lnTo>
                <a:lnTo>
                  <a:pt x="2565527" y="3250372"/>
                </a:lnTo>
                <a:lnTo>
                  <a:pt x="2539467" y="3274423"/>
                </a:lnTo>
                <a:lnTo>
                  <a:pt x="2659495" y="3389489"/>
                </a:lnTo>
                <a:lnTo>
                  <a:pt x="2743878" y="3308706"/>
                </a:lnTo>
                <a:lnTo>
                  <a:pt x="2594327" y="3169636"/>
                </a:lnTo>
                <a:lnTo>
                  <a:pt x="2685907" y="3085108"/>
                </a:lnTo>
                <a:lnTo>
                  <a:pt x="2797725" y="3191036"/>
                </a:lnTo>
                <a:lnTo>
                  <a:pt x="2771243" y="3218821"/>
                </a:lnTo>
                <a:lnTo>
                  <a:pt x="2684495" y="3138640"/>
                </a:lnTo>
                <a:lnTo>
                  <a:pt x="2650435" y="3170077"/>
                </a:lnTo>
                <a:lnTo>
                  <a:pt x="2771653" y="3282114"/>
                </a:lnTo>
                <a:lnTo>
                  <a:pt x="2857882" y="3199564"/>
                </a:lnTo>
                <a:lnTo>
                  <a:pt x="2712832" y="3060508"/>
                </a:lnTo>
                <a:lnTo>
                  <a:pt x="2731984" y="3041135"/>
                </a:lnTo>
                <a:lnTo>
                  <a:pt x="2733479" y="3041133"/>
                </a:lnTo>
                <a:lnTo>
                  <a:pt x="2732733" y="3040376"/>
                </a:lnTo>
                <a:lnTo>
                  <a:pt x="2739824" y="3033203"/>
                </a:lnTo>
                <a:lnTo>
                  <a:pt x="2742631" y="3035893"/>
                </a:lnTo>
                <a:lnTo>
                  <a:pt x="2737161" y="3041133"/>
                </a:lnTo>
                <a:lnTo>
                  <a:pt x="2748096" y="3041133"/>
                </a:lnTo>
                <a:lnTo>
                  <a:pt x="2885639" y="3172992"/>
                </a:lnTo>
                <a:lnTo>
                  <a:pt x="3023373" y="3041132"/>
                </a:lnTo>
                <a:lnTo>
                  <a:pt x="3031239" y="3041133"/>
                </a:lnTo>
                <a:lnTo>
                  <a:pt x="3027308" y="3037366"/>
                </a:lnTo>
                <a:lnTo>
                  <a:pt x="3033838" y="3031115"/>
                </a:lnTo>
                <a:lnTo>
                  <a:pt x="3020777" y="3031110"/>
                </a:lnTo>
                <a:lnTo>
                  <a:pt x="2884201" y="2900267"/>
                </a:lnTo>
                <a:lnTo>
                  <a:pt x="2747721" y="3031017"/>
                </a:lnTo>
                <a:lnTo>
                  <a:pt x="2723477" y="3031009"/>
                </a:lnTo>
                <a:lnTo>
                  <a:pt x="2708288" y="3015631"/>
                </a:lnTo>
                <a:lnTo>
                  <a:pt x="2856454" y="2873687"/>
                </a:lnTo>
                <a:lnTo>
                  <a:pt x="2769319" y="2790211"/>
                </a:lnTo>
                <a:lnTo>
                  <a:pt x="2647952" y="2902309"/>
                </a:lnTo>
                <a:lnTo>
                  <a:pt x="2682000" y="2933757"/>
                </a:lnTo>
                <a:cubicBezTo>
                  <a:pt x="2710927" y="2907039"/>
                  <a:pt x="2739853" y="2880323"/>
                  <a:pt x="2768778" y="2853607"/>
                </a:cubicBezTo>
                <a:lnTo>
                  <a:pt x="2795250" y="2881401"/>
                </a:lnTo>
                <a:cubicBezTo>
                  <a:pt x="2757965" y="2916697"/>
                  <a:pt x="2720680" y="2951994"/>
                  <a:pt x="2683395" y="2987290"/>
                </a:cubicBezTo>
                <a:lnTo>
                  <a:pt x="2591845" y="2902730"/>
                </a:lnTo>
                <a:cubicBezTo>
                  <a:pt x="2641746" y="2856357"/>
                  <a:pt x="2691650" y="2809984"/>
                  <a:pt x="2741552" y="2763611"/>
                </a:cubicBezTo>
                <a:lnTo>
                  <a:pt x="2658132" y="2683694"/>
                </a:lnTo>
                <a:lnTo>
                  <a:pt x="2537975" y="2798805"/>
                </a:lnTo>
                <a:lnTo>
                  <a:pt x="2563072" y="2821987"/>
                </a:lnTo>
                <a:lnTo>
                  <a:pt x="2652624" y="2739273"/>
                </a:lnTo>
                <a:lnTo>
                  <a:pt x="2679095" y="2767068"/>
                </a:lnTo>
                <a:cubicBezTo>
                  <a:pt x="2640250" y="2802630"/>
                  <a:pt x="2601403" y="2838194"/>
                  <a:pt x="2562556" y="2873756"/>
                </a:cubicBezTo>
                <a:lnTo>
                  <a:pt x="2480323" y="2797801"/>
                </a:lnTo>
                <a:cubicBezTo>
                  <a:pt x="2530344" y="2750904"/>
                  <a:pt x="2580364" y="2704008"/>
                  <a:pt x="2630386" y="2657111"/>
                </a:cubicBezTo>
                <a:lnTo>
                  <a:pt x="2481366" y="2515629"/>
                </a:lnTo>
                <a:lnTo>
                  <a:pt x="2563600" y="2439673"/>
                </a:lnTo>
                <a:lnTo>
                  <a:pt x="2680139" y="2546361"/>
                </a:lnTo>
                <a:lnTo>
                  <a:pt x="2653667" y="2574155"/>
                </a:lnTo>
                <a:lnTo>
                  <a:pt x="2564115" y="2491441"/>
                </a:lnTo>
                <a:lnTo>
                  <a:pt x="2538064" y="2515504"/>
                </a:lnTo>
                <a:lnTo>
                  <a:pt x="2658132" y="2630530"/>
                </a:lnTo>
                <a:lnTo>
                  <a:pt x="2742487" y="2549718"/>
                </a:lnTo>
                <a:lnTo>
                  <a:pt x="2592887" y="2410698"/>
                </a:lnTo>
                <a:lnTo>
                  <a:pt x="2684439" y="2326138"/>
                </a:lnTo>
                <a:lnTo>
                  <a:pt x="2796293" y="2432029"/>
                </a:lnTo>
                <a:lnTo>
                  <a:pt x="2769821" y="2459822"/>
                </a:lnTo>
                <a:lnTo>
                  <a:pt x="2683043" y="2379672"/>
                </a:lnTo>
                <a:lnTo>
                  <a:pt x="2648995" y="2411119"/>
                </a:lnTo>
                <a:lnTo>
                  <a:pt x="2770252" y="2523117"/>
                </a:lnTo>
                <a:lnTo>
                  <a:pt x="2856454" y="2440536"/>
                </a:lnTo>
                <a:lnTo>
                  <a:pt x="2711353" y="2301529"/>
                </a:lnTo>
                <a:lnTo>
                  <a:pt x="2720039" y="2292737"/>
                </a:lnTo>
                <a:lnTo>
                  <a:pt x="2738745" y="2292737"/>
                </a:lnTo>
                <a:lnTo>
                  <a:pt x="2729392" y="2283270"/>
                </a:lnTo>
                <a:lnTo>
                  <a:pt x="2738336" y="2274215"/>
                </a:lnTo>
                <a:lnTo>
                  <a:pt x="2750047" y="2285435"/>
                </a:lnTo>
                <a:lnTo>
                  <a:pt x="2742427" y="2292738"/>
                </a:lnTo>
                <a:lnTo>
                  <a:pt x="2757670" y="2292737"/>
                </a:lnTo>
                <a:lnTo>
                  <a:pt x="2884201" y="2413955"/>
                </a:lnTo>
                <a:lnTo>
                  <a:pt x="3010730" y="2292737"/>
                </a:lnTo>
                <a:lnTo>
                  <a:pt x="3036504" y="2292737"/>
                </a:lnTo>
                <a:lnTo>
                  <a:pt x="3023617" y="2280392"/>
                </a:lnTo>
                <a:lnTo>
                  <a:pt x="3032350" y="2272026"/>
                </a:lnTo>
                <a:lnTo>
                  <a:pt x="3014886" y="2272026"/>
                </a:lnTo>
                <a:lnTo>
                  <a:pt x="2889466" y="2151873"/>
                </a:lnTo>
                <a:lnTo>
                  <a:pt x="2764045" y="2272026"/>
                </a:lnTo>
                <a:lnTo>
                  <a:pt x="2718285" y="2272026"/>
                </a:lnTo>
                <a:lnTo>
                  <a:pt x="2713553" y="2267235"/>
                </a:lnTo>
                <a:lnTo>
                  <a:pt x="2861719" y="2125291"/>
                </a:lnTo>
                <a:lnTo>
                  <a:pt x="2774584" y="2041815"/>
                </a:lnTo>
                <a:lnTo>
                  <a:pt x="2653217" y="2153913"/>
                </a:lnTo>
                <a:lnTo>
                  <a:pt x="2687266" y="2185360"/>
                </a:lnTo>
                <a:cubicBezTo>
                  <a:pt x="2716191" y="2158644"/>
                  <a:pt x="2745118" y="2131928"/>
                  <a:pt x="2774043" y="2105210"/>
                </a:cubicBezTo>
                <a:lnTo>
                  <a:pt x="2800515" y="2133005"/>
                </a:lnTo>
                <a:cubicBezTo>
                  <a:pt x="2763230" y="2168301"/>
                  <a:pt x="2725945" y="2203598"/>
                  <a:pt x="2688660" y="2238894"/>
                </a:cubicBezTo>
                <a:lnTo>
                  <a:pt x="2597109" y="2154334"/>
                </a:lnTo>
                <a:cubicBezTo>
                  <a:pt x="2647011" y="2107961"/>
                  <a:pt x="2696915" y="2061588"/>
                  <a:pt x="2746819" y="2015215"/>
                </a:cubicBezTo>
                <a:lnTo>
                  <a:pt x="2663397" y="1935297"/>
                </a:lnTo>
                <a:lnTo>
                  <a:pt x="2543240" y="2050409"/>
                </a:lnTo>
                <a:lnTo>
                  <a:pt x="2568337" y="2073590"/>
                </a:lnTo>
                <a:lnTo>
                  <a:pt x="2657888" y="1990877"/>
                </a:lnTo>
                <a:lnTo>
                  <a:pt x="2684360" y="2018671"/>
                </a:lnTo>
                <a:cubicBezTo>
                  <a:pt x="2645514" y="2054235"/>
                  <a:pt x="2606668" y="2089797"/>
                  <a:pt x="2567821" y="2125359"/>
                </a:cubicBezTo>
                <a:lnTo>
                  <a:pt x="2485587" y="2049404"/>
                </a:lnTo>
                <a:cubicBezTo>
                  <a:pt x="2535608" y="2002508"/>
                  <a:pt x="2585630" y="1955612"/>
                  <a:pt x="2635650" y="1908716"/>
                </a:cubicBezTo>
                <a:lnTo>
                  <a:pt x="2486631" y="1767233"/>
                </a:lnTo>
                <a:lnTo>
                  <a:pt x="2568865" y="1691276"/>
                </a:lnTo>
                <a:lnTo>
                  <a:pt x="2685404" y="1797965"/>
                </a:lnTo>
                <a:lnTo>
                  <a:pt x="2658932" y="1825760"/>
                </a:lnTo>
                <a:lnTo>
                  <a:pt x="2569381" y="1743046"/>
                </a:lnTo>
                <a:lnTo>
                  <a:pt x="2543330" y="1767107"/>
                </a:lnTo>
                <a:lnTo>
                  <a:pt x="2663399" y="1882133"/>
                </a:lnTo>
                <a:lnTo>
                  <a:pt x="2747752" y="1801321"/>
                </a:lnTo>
                <a:lnTo>
                  <a:pt x="2598152" y="1662303"/>
                </a:lnTo>
                <a:lnTo>
                  <a:pt x="2689703" y="1577742"/>
                </a:lnTo>
                <a:lnTo>
                  <a:pt x="2801558" y="1683632"/>
                </a:lnTo>
                <a:lnTo>
                  <a:pt x="2775085" y="1711427"/>
                </a:lnTo>
                <a:lnTo>
                  <a:pt x="2688309" y="1631275"/>
                </a:lnTo>
                <a:lnTo>
                  <a:pt x="2654261" y="1662724"/>
                </a:lnTo>
                <a:lnTo>
                  <a:pt x="2775517" y="1774722"/>
                </a:lnTo>
                <a:lnTo>
                  <a:pt x="2861719" y="1692140"/>
                </a:lnTo>
                <a:lnTo>
                  <a:pt x="2716618" y="1553133"/>
                </a:lnTo>
                <a:lnTo>
                  <a:pt x="2743601" y="1525820"/>
                </a:lnTo>
                <a:lnTo>
                  <a:pt x="2889466" y="1665558"/>
                </a:lnTo>
                <a:lnTo>
                  <a:pt x="3037615" y="1523630"/>
                </a:lnTo>
                <a:lnTo>
                  <a:pt x="3034841" y="1523630"/>
                </a:lnTo>
                <a:lnTo>
                  <a:pt x="2888283" y="1383130"/>
                </a:lnTo>
                <a:lnTo>
                  <a:pt x="2741522" y="1523630"/>
                </a:lnTo>
                <a:lnTo>
                  <a:pt x="2737205" y="1523630"/>
                </a:lnTo>
                <a:lnTo>
                  <a:pt x="2712330" y="1498432"/>
                </a:lnTo>
                <a:lnTo>
                  <a:pt x="2860546" y="1356538"/>
                </a:lnTo>
                <a:lnTo>
                  <a:pt x="2773441" y="1273032"/>
                </a:lnTo>
                <a:lnTo>
                  <a:pt x="2652036" y="1385090"/>
                </a:lnTo>
                <a:lnTo>
                  <a:pt x="2686072" y="1416548"/>
                </a:lnTo>
                <a:cubicBezTo>
                  <a:pt x="2715007" y="1389842"/>
                  <a:pt x="2743943" y="1363136"/>
                  <a:pt x="2772877" y="1336428"/>
                </a:cubicBezTo>
                <a:lnTo>
                  <a:pt x="2799340" y="1364231"/>
                </a:lnTo>
                <a:cubicBezTo>
                  <a:pt x="2762042" y="1399515"/>
                  <a:pt x="2724745" y="1434798"/>
                  <a:pt x="2687448" y="1470083"/>
                </a:cubicBezTo>
                <a:lnTo>
                  <a:pt x="2595927" y="1385490"/>
                </a:lnTo>
                <a:cubicBezTo>
                  <a:pt x="2645846" y="1339135"/>
                  <a:pt x="2695765" y="1292779"/>
                  <a:pt x="2745684" y="1246423"/>
                </a:cubicBezTo>
                <a:lnTo>
                  <a:pt x="2662292" y="1166477"/>
                </a:lnTo>
                <a:lnTo>
                  <a:pt x="2542094" y="1281548"/>
                </a:lnTo>
                <a:lnTo>
                  <a:pt x="2567183" y="1304738"/>
                </a:lnTo>
                <a:lnTo>
                  <a:pt x="2656764" y="1222055"/>
                </a:lnTo>
                <a:lnTo>
                  <a:pt x="2683226" y="1249859"/>
                </a:lnTo>
                <a:cubicBezTo>
                  <a:pt x="2644367" y="1285408"/>
                  <a:pt x="2605509" y="1320957"/>
                  <a:pt x="2566649" y="1356507"/>
                </a:cubicBezTo>
                <a:lnTo>
                  <a:pt x="2484441" y="1280523"/>
                </a:lnTo>
                <a:cubicBezTo>
                  <a:pt x="2534479" y="1233643"/>
                  <a:pt x="2584517" y="1186765"/>
                  <a:pt x="2634554" y="1139886"/>
                </a:cubicBezTo>
                <a:lnTo>
                  <a:pt x="2485584" y="998351"/>
                </a:lnTo>
                <a:lnTo>
                  <a:pt x="2567846" y="922423"/>
                </a:lnTo>
                <a:lnTo>
                  <a:pt x="2684347" y="1029152"/>
                </a:lnTo>
                <a:lnTo>
                  <a:pt x="2657865" y="1056937"/>
                </a:lnTo>
                <a:lnTo>
                  <a:pt x="2568343" y="974192"/>
                </a:lnTo>
                <a:lnTo>
                  <a:pt x="2542284" y="998246"/>
                </a:lnTo>
                <a:lnTo>
                  <a:pt x="2662311" y="1113313"/>
                </a:lnTo>
                <a:lnTo>
                  <a:pt x="2746694" y="1032529"/>
                </a:lnTo>
                <a:lnTo>
                  <a:pt x="2597144" y="893459"/>
                </a:lnTo>
                <a:lnTo>
                  <a:pt x="2688724" y="808930"/>
                </a:lnTo>
                <a:lnTo>
                  <a:pt x="2800542" y="914858"/>
                </a:lnTo>
                <a:lnTo>
                  <a:pt x="2774061" y="942644"/>
                </a:lnTo>
                <a:lnTo>
                  <a:pt x="2687311" y="862463"/>
                </a:lnTo>
                <a:lnTo>
                  <a:pt x="2653251" y="893899"/>
                </a:lnTo>
                <a:lnTo>
                  <a:pt x="2774469" y="1005940"/>
                </a:lnTo>
                <a:lnTo>
                  <a:pt x="2860698" y="923387"/>
                </a:lnTo>
                <a:lnTo>
                  <a:pt x="2715648" y="784330"/>
                </a:lnTo>
                <a:lnTo>
                  <a:pt x="2724337" y="775541"/>
                </a:lnTo>
                <a:lnTo>
                  <a:pt x="2743043" y="775547"/>
                </a:lnTo>
                <a:lnTo>
                  <a:pt x="2733694" y="766076"/>
                </a:lnTo>
                <a:lnTo>
                  <a:pt x="2742640" y="757026"/>
                </a:lnTo>
                <a:lnTo>
                  <a:pt x="2754349" y="768250"/>
                </a:lnTo>
                <a:lnTo>
                  <a:pt x="2746725" y="775548"/>
                </a:lnTo>
                <a:lnTo>
                  <a:pt x="2761967" y="775554"/>
                </a:lnTo>
                <a:lnTo>
                  <a:pt x="2888456" y="896815"/>
                </a:lnTo>
                <a:lnTo>
                  <a:pt x="3015029" y="775641"/>
                </a:lnTo>
                <a:lnTo>
                  <a:pt x="3040802" y="775649"/>
                </a:lnTo>
                <a:lnTo>
                  <a:pt x="3027920" y="763300"/>
                </a:lnTo>
                <a:lnTo>
                  <a:pt x="3036656" y="754937"/>
                </a:lnTo>
                <a:lnTo>
                  <a:pt x="3019192" y="754932"/>
                </a:lnTo>
                <a:lnTo>
                  <a:pt x="2893813" y="634735"/>
                </a:lnTo>
                <a:lnTo>
                  <a:pt x="2768350" y="754845"/>
                </a:lnTo>
                <a:lnTo>
                  <a:pt x="2722591" y="754830"/>
                </a:lnTo>
                <a:lnTo>
                  <a:pt x="2717859" y="750037"/>
                </a:lnTo>
                <a:lnTo>
                  <a:pt x="2866075" y="608143"/>
                </a:lnTo>
                <a:lnTo>
                  <a:pt x="2778970" y="524638"/>
                </a:lnTo>
                <a:lnTo>
                  <a:pt x="2657564" y="636695"/>
                </a:lnTo>
                <a:lnTo>
                  <a:pt x="2691601" y="668153"/>
                </a:lnTo>
                <a:cubicBezTo>
                  <a:pt x="2720537" y="641447"/>
                  <a:pt x="2749472" y="614740"/>
                  <a:pt x="2778407" y="588033"/>
                </a:cubicBezTo>
                <a:lnTo>
                  <a:pt x="2804869" y="615836"/>
                </a:lnTo>
                <a:cubicBezTo>
                  <a:pt x="2767572" y="651120"/>
                  <a:pt x="2730275" y="686404"/>
                  <a:pt x="2692977" y="721687"/>
                </a:cubicBezTo>
                <a:lnTo>
                  <a:pt x="2601456" y="637095"/>
                </a:lnTo>
                <a:cubicBezTo>
                  <a:pt x="2651376" y="590740"/>
                  <a:pt x="2701294" y="544385"/>
                  <a:pt x="2751213" y="498028"/>
                </a:cubicBezTo>
                <a:lnTo>
                  <a:pt x="2667821" y="418082"/>
                </a:lnTo>
                <a:lnTo>
                  <a:pt x="2547624" y="533153"/>
                </a:lnTo>
                <a:lnTo>
                  <a:pt x="2572712" y="556343"/>
                </a:lnTo>
                <a:lnTo>
                  <a:pt x="2662293" y="473659"/>
                </a:lnTo>
                <a:lnTo>
                  <a:pt x="2688756" y="501464"/>
                </a:lnTo>
                <a:cubicBezTo>
                  <a:pt x="2649897" y="537013"/>
                  <a:pt x="2611038" y="572563"/>
                  <a:pt x="2572178" y="608111"/>
                </a:cubicBezTo>
                <a:lnTo>
                  <a:pt x="2489971" y="532128"/>
                </a:lnTo>
                <a:cubicBezTo>
                  <a:pt x="2540008" y="485249"/>
                  <a:pt x="2590046" y="438370"/>
                  <a:pt x="2640084" y="391491"/>
                </a:cubicBezTo>
                <a:lnTo>
                  <a:pt x="2491113" y="249957"/>
                </a:lnTo>
                <a:lnTo>
                  <a:pt x="2573375" y="174029"/>
                </a:lnTo>
                <a:lnTo>
                  <a:pt x="2689876" y="280757"/>
                </a:lnTo>
                <a:lnTo>
                  <a:pt x="2663394" y="308543"/>
                </a:lnTo>
                <a:lnTo>
                  <a:pt x="2573873" y="225798"/>
                </a:lnTo>
                <a:lnTo>
                  <a:pt x="2547813" y="249851"/>
                </a:lnTo>
                <a:lnTo>
                  <a:pt x="2667839" y="364918"/>
                </a:lnTo>
                <a:lnTo>
                  <a:pt x="2752224" y="284135"/>
                </a:lnTo>
                <a:lnTo>
                  <a:pt x="2602673" y="145065"/>
                </a:lnTo>
                <a:lnTo>
                  <a:pt x="2694253" y="60537"/>
                </a:lnTo>
                <a:lnTo>
                  <a:pt x="2806071" y="166464"/>
                </a:lnTo>
                <a:lnTo>
                  <a:pt x="2779590" y="194250"/>
                </a:lnTo>
                <a:lnTo>
                  <a:pt x="2692841" y="114069"/>
                </a:lnTo>
                <a:lnTo>
                  <a:pt x="2658781" y="145506"/>
                </a:lnTo>
                <a:lnTo>
                  <a:pt x="2779999" y="257545"/>
                </a:lnTo>
                <a:lnTo>
                  <a:pt x="2866228" y="174993"/>
                </a:lnTo>
                <a:lnTo>
                  <a:pt x="2721177" y="35937"/>
                </a:lnTo>
                <a:lnTo>
                  <a:pt x="2748170" y="8631"/>
                </a:lnTo>
                <a:lnTo>
                  <a:pt x="2893985" y="148421"/>
                </a:lnTo>
                <a:lnTo>
                  <a:pt x="3042185" y="6543"/>
                </a:lnTo>
                <a:lnTo>
                  <a:pt x="2973884" y="6520"/>
                </a:lnTo>
                <a:lnTo>
                  <a:pt x="2893319" y="85801"/>
                </a:lnTo>
                <a:lnTo>
                  <a:pt x="2812812" y="6465"/>
                </a:lnTo>
                <a:close/>
                <a:moveTo>
                  <a:pt x="2576813" y="6384"/>
                </a:moveTo>
                <a:lnTo>
                  <a:pt x="2334448" y="230085"/>
                </a:lnTo>
                <a:lnTo>
                  <a:pt x="2334447" y="232534"/>
                </a:lnTo>
                <a:lnTo>
                  <a:pt x="2102514" y="18161"/>
                </a:lnTo>
                <a:lnTo>
                  <a:pt x="2032052" y="18137"/>
                </a:lnTo>
                <a:lnTo>
                  <a:pt x="2334424" y="297615"/>
                </a:lnTo>
                <a:lnTo>
                  <a:pt x="2334426" y="295167"/>
                </a:lnTo>
                <a:lnTo>
                  <a:pt x="2647274" y="6409"/>
                </a:lnTo>
                <a:close/>
                <a:moveTo>
                  <a:pt x="2459602" y="6344"/>
                </a:moveTo>
                <a:lnTo>
                  <a:pt x="2334486" y="121825"/>
                </a:lnTo>
                <a:lnTo>
                  <a:pt x="2334485" y="124274"/>
                </a:lnTo>
                <a:lnTo>
                  <a:pt x="2219724" y="18201"/>
                </a:lnTo>
                <a:lnTo>
                  <a:pt x="2159078" y="18180"/>
                </a:lnTo>
                <a:lnTo>
                  <a:pt x="2334466" y="180289"/>
                </a:lnTo>
                <a:lnTo>
                  <a:pt x="2334466" y="177840"/>
                </a:lnTo>
                <a:lnTo>
                  <a:pt x="2520248" y="6364"/>
                </a:lnTo>
                <a:close/>
                <a:moveTo>
                  <a:pt x="2334527" y="6301"/>
                </a:moveTo>
                <a:lnTo>
                  <a:pt x="2334523" y="18240"/>
                </a:lnTo>
                <a:lnTo>
                  <a:pt x="2276288" y="18221"/>
                </a:lnTo>
                <a:lnTo>
                  <a:pt x="2334504" y="72029"/>
                </a:lnTo>
                <a:lnTo>
                  <a:pt x="2334505" y="69580"/>
                </a:lnTo>
                <a:lnTo>
                  <a:pt x="2403038" y="6324"/>
                </a:lnTo>
                <a:close/>
                <a:moveTo>
                  <a:pt x="5588200" y="1412"/>
                </a:moveTo>
                <a:lnTo>
                  <a:pt x="5624816" y="35255"/>
                </a:lnTo>
                <a:lnTo>
                  <a:pt x="5624813" y="41099"/>
                </a:lnTo>
                <a:lnTo>
                  <a:pt x="5627978" y="38178"/>
                </a:lnTo>
                <a:lnTo>
                  <a:pt x="5629730" y="39796"/>
                </a:lnTo>
                <a:lnTo>
                  <a:pt x="5629730" y="36561"/>
                </a:lnTo>
                <a:lnTo>
                  <a:pt x="5651130" y="16809"/>
                </a:lnTo>
                <a:lnTo>
                  <a:pt x="5629737" y="16801"/>
                </a:lnTo>
                <a:lnTo>
                  <a:pt x="5629743" y="1426"/>
                </a:lnTo>
                <a:close/>
                <a:moveTo>
                  <a:pt x="5470990" y="1372"/>
                </a:moveTo>
                <a:lnTo>
                  <a:pt x="5624778" y="143516"/>
                </a:lnTo>
                <a:lnTo>
                  <a:pt x="5624776" y="149359"/>
                </a:lnTo>
                <a:lnTo>
                  <a:pt x="5627940" y="146438"/>
                </a:lnTo>
                <a:lnTo>
                  <a:pt x="5629691" y="148056"/>
                </a:lnTo>
                <a:lnTo>
                  <a:pt x="5629692" y="144821"/>
                </a:lnTo>
                <a:lnTo>
                  <a:pt x="5768340" y="16849"/>
                </a:lnTo>
                <a:lnTo>
                  <a:pt x="5707694" y="16828"/>
                </a:lnTo>
                <a:lnTo>
                  <a:pt x="5627960" y="90423"/>
                </a:lnTo>
                <a:lnTo>
                  <a:pt x="5531636" y="1392"/>
                </a:lnTo>
                <a:close/>
                <a:moveTo>
                  <a:pt x="5343965" y="1328"/>
                </a:moveTo>
                <a:lnTo>
                  <a:pt x="5624737" y="260842"/>
                </a:lnTo>
                <a:lnTo>
                  <a:pt x="5624735" y="266685"/>
                </a:lnTo>
                <a:lnTo>
                  <a:pt x="5627897" y="263764"/>
                </a:lnTo>
                <a:lnTo>
                  <a:pt x="5629650" y="265383"/>
                </a:lnTo>
                <a:lnTo>
                  <a:pt x="5629651" y="262147"/>
                </a:lnTo>
                <a:lnTo>
                  <a:pt x="5895363" y="16892"/>
                </a:lnTo>
                <a:lnTo>
                  <a:pt x="5824902" y="16869"/>
                </a:lnTo>
                <a:lnTo>
                  <a:pt x="5627921" y="198683"/>
                </a:lnTo>
                <a:lnTo>
                  <a:pt x="5414426" y="1352"/>
                </a:lnTo>
                <a:close/>
                <a:moveTo>
                  <a:pt x="5241770" y="1293"/>
                </a:moveTo>
                <a:lnTo>
                  <a:pt x="5268436" y="28306"/>
                </a:lnTo>
                <a:lnTo>
                  <a:pt x="5120677" y="169761"/>
                </a:lnTo>
                <a:lnTo>
                  <a:pt x="5208223" y="253690"/>
                </a:lnTo>
                <a:lnTo>
                  <a:pt x="5331062" y="140310"/>
                </a:lnTo>
                <a:lnTo>
                  <a:pt x="5297024" y="108850"/>
                </a:lnTo>
                <a:lnTo>
                  <a:pt x="5210219" y="188972"/>
                </a:lnTo>
                <a:lnTo>
                  <a:pt x="5183757" y="161168"/>
                </a:lnTo>
                <a:cubicBezTo>
                  <a:pt x="5221054" y="125883"/>
                  <a:pt x="5258352" y="90600"/>
                  <a:pt x="5295650" y="55316"/>
                </a:cubicBezTo>
                <a:lnTo>
                  <a:pt x="5387170" y="139907"/>
                </a:lnTo>
                <a:lnTo>
                  <a:pt x="5235979" y="280299"/>
                </a:lnTo>
                <a:lnTo>
                  <a:pt x="5318931" y="359823"/>
                </a:lnTo>
                <a:lnTo>
                  <a:pt x="5440528" y="243412"/>
                </a:lnTo>
                <a:lnTo>
                  <a:pt x="5415913" y="220661"/>
                </a:lnTo>
                <a:lnTo>
                  <a:pt x="5326333" y="303344"/>
                </a:lnTo>
                <a:lnTo>
                  <a:pt x="5299870" y="275540"/>
                </a:lnTo>
                <a:cubicBezTo>
                  <a:pt x="5338729" y="239991"/>
                  <a:pt x="5377589" y="204441"/>
                  <a:pt x="5416448" y="168892"/>
                </a:cubicBezTo>
                <a:lnTo>
                  <a:pt x="5498655" y="244876"/>
                </a:lnTo>
                <a:lnTo>
                  <a:pt x="5346669" y="386414"/>
                </a:lnTo>
                <a:lnTo>
                  <a:pt x="5497513" y="527261"/>
                </a:lnTo>
                <a:lnTo>
                  <a:pt x="5415250" y="603189"/>
                </a:lnTo>
                <a:lnTo>
                  <a:pt x="5408729" y="596337"/>
                </a:lnTo>
                <a:cubicBezTo>
                  <a:pt x="5408429" y="596652"/>
                  <a:pt x="5408129" y="596967"/>
                  <a:pt x="5407829" y="597281"/>
                </a:cubicBezTo>
                <a:lnTo>
                  <a:pt x="5298750" y="496461"/>
                </a:lnTo>
                <a:lnTo>
                  <a:pt x="5325231" y="468675"/>
                </a:lnTo>
                <a:lnTo>
                  <a:pt x="5414754" y="551419"/>
                </a:lnTo>
                <a:lnTo>
                  <a:pt x="5439494" y="528585"/>
                </a:lnTo>
                <a:lnTo>
                  <a:pt x="5318912" y="412986"/>
                </a:lnTo>
                <a:lnTo>
                  <a:pt x="5235815" y="492539"/>
                </a:lnTo>
                <a:lnTo>
                  <a:pt x="5385953" y="632153"/>
                </a:lnTo>
                <a:lnTo>
                  <a:pt x="5294372" y="716682"/>
                </a:lnTo>
                <a:lnTo>
                  <a:pt x="5182555" y="610755"/>
                </a:lnTo>
                <a:lnTo>
                  <a:pt x="5209036" y="582969"/>
                </a:lnTo>
                <a:lnTo>
                  <a:pt x="5295786" y="663150"/>
                </a:lnTo>
                <a:lnTo>
                  <a:pt x="5329845" y="631713"/>
                </a:lnTo>
                <a:lnTo>
                  <a:pt x="5208039" y="519129"/>
                </a:lnTo>
                <a:lnTo>
                  <a:pt x="5120524" y="602912"/>
                </a:lnTo>
                <a:lnTo>
                  <a:pt x="5271248" y="747407"/>
                </a:lnTo>
                <a:lnTo>
                  <a:pt x="5268982" y="749698"/>
                </a:lnTo>
                <a:lnTo>
                  <a:pt x="5236240" y="749687"/>
                </a:lnTo>
                <a:lnTo>
                  <a:pt x="5252605" y="766265"/>
                </a:lnTo>
                <a:lnTo>
                  <a:pt x="5248516" y="770402"/>
                </a:lnTo>
                <a:lnTo>
                  <a:pt x="5256691" y="770405"/>
                </a:lnTo>
                <a:lnTo>
                  <a:pt x="5262906" y="776700"/>
                </a:lnTo>
                <a:lnTo>
                  <a:pt x="5115148" y="918156"/>
                </a:lnTo>
                <a:lnTo>
                  <a:pt x="5202694" y="1002084"/>
                </a:lnTo>
                <a:lnTo>
                  <a:pt x="5325533" y="888704"/>
                </a:lnTo>
                <a:lnTo>
                  <a:pt x="5291495" y="857244"/>
                </a:lnTo>
                <a:lnTo>
                  <a:pt x="5204689" y="937365"/>
                </a:lnTo>
                <a:lnTo>
                  <a:pt x="5178227" y="909562"/>
                </a:lnTo>
                <a:cubicBezTo>
                  <a:pt x="5215525" y="874278"/>
                  <a:pt x="5252823" y="838994"/>
                  <a:pt x="5290120" y="803710"/>
                </a:cubicBezTo>
                <a:lnTo>
                  <a:pt x="5381641" y="888302"/>
                </a:lnTo>
                <a:lnTo>
                  <a:pt x="5230450" y="1028693"/>
                </a:lnTo>
                <a:lnTo>
                  <a:pt x="5313401" y="1108217"/>
                </a:lnTo>
                <a:lnTo>
                  <a:pt x="5434999" y="991807"/>
                </a:lnTo>
                <a:lnTo>
                  <a:pt x="5410384" y="969055"/>
                </a:lnTo>
                <a:lnTo>
                  <a:pt x="5320802" y="1051738"/>
                </a:lnTo>
                <a:lnTo>
                  <a:pt x="5294342" y="1023935"/>
                </a:lnTo>
                <a:cubicBezTo>
                  <a:pt x="5333200" y="988386"/>
                  <a:pt x="5372059" y="952836"/>
                  <a:pt x="5410918" y="917286"/>
                </a:cubicBezTo>
                <a:lnTo>
                  <a:pt x="5493126" y="993271"/>
                </a:lnTo>
                <a:lnTo>
                  <a:pt x="5341138" y="1134809"/>
                </a:lnTo>
                <a:lnTo>
                  <a:pt x="5491983" y="1275656"/>
                </a:lnTo>
                <a:lnTo>
                  <a:pt x="5409721" y="1351584"/>
                </a:lnTo>
                <a:lnTo>
                  <a:pt x="5403200" y="1344732"/>
                </a:lnTo>
                <a:cubicBezTo>
                  <a:pt x="5402900" y="1345047"/>
                  <a:pt x="5402600" y="1345362"/>
                  <a:pt x="5402299" y="1345677"/>
                </a:cubicBezTo>
                <a:lnTo>
                  <a:pt x="5293220" y="1244857"/>
                </a:lnTo>
                <a:lnTo>
                  <a:pt x="5319702" y="1217070"/>
                </a:lnTo>
                <a:lnTo>
                  <a:pt x="5409224" y="1299814"/>
                </a:lnTo>
                <a:lnTo>
                  <a:pt x="5433964" y="1276980"/>
                </a:lnTo>
                <a:lnTo>
                  <a:pt x="5313383" y="1161381"/>
                </a:lnTo>
                <a:lnTo>
                  <a:pt x="5230285" y="1240935"/>
                </a:lnTo>
                <a:lnTo>
                  <a:pt x="5380423" y="1380548"/>
                </a:lnTo>
                <a:lnTo>
                  <a:pt x="5288844" y="1465077"/>
                </a:lnTo>
                <a:lnTo>
                  <a:pt x="5177026" y="1359149"/>
                </a:lnTo>
                <a:lnTo>
                  <a:pt x="5203507" y="1331364"/>
                </a:lnTo>
                <a:lnTo>
                  <a:pt x="5290257" y="1411544"/>
                </a:lnTo>
                <a:lnTo>
                  <a:pt x="5324315" y="1380108"/>
                </a:lnTo>
                <a:lnTo>
                  <a:pt x="5202510" y="1267525"/>
                </a:lnTo>
                <a:lnTo>
                  <a:pt x="5114995" y="1351307"/>
                </a:lnTo>
                <a:lnTo>
                  <a:pt x="5265718" y="1495802"/>
                </a:lnTo>
                <a:lnTo>
                  <a:pt x="5242987" y="1518797"/>
                </a:lnTo>
                <a:lnTo>
                  <a:pt x="5296833" y="1518816"/>
                </a:lnTo>
                <a:lnTo>
                  <a:pt x="5620884" y="1219718"/>
                </a:lnTo>
                <a:lnTo>
                  <a:pt x="5961361" y="1534419"/>
                </a:lnTo>
                <a:lnTo>
                  <a:pt x="6006993" y="1534434"/>
                </a:lnTo>
                <a:lnTo>
                  <a:pt x="5980327" y="1507421"/>
                </a:lnTo>
                <a:lnTo>
                  <a:pt x="6128084" y="1365965"/>
                </a:lnTo>
                <a:lnTo>
                  <a:pt x="6040539" y="1282038"/>
                </a:lnTo>
                <a:lnTo>
                  <a:pt x="5917700" y="1395418"/>
                </a:lnTo>
                <a:lnTo>
                  <a:pt x="5951736" y="1426877"/>
                </a:lnTo>
                <a:lnTo>
                  <a:pt x="6038543" y="1346756"/>
                </a:lnTo>
                <a:lnTo>
                  <a:pt x="6065005" y="1374559"/>
                </a:lnTo>
                <a:cubicBezTo>
                  <a:pt x="6027707" y="1409843"/>
                  <a:pt x="5990410" y="1445127"/>
                  <a:pt x="5953113" y="1480411"/>
                </a:cubicBezTo>
                <a:lnTo>
                  <a:pt x="5861591" y="1395819"/>
                </a:lnTo>
                <a:lnTo>
                  <a:pt x="6012782" y="1255428"/>
                </a:lnTo>
                <a:lnTo>
                  <a:pt x="5929831" y="1175904"/>
                </a:lnTo>
                <a:lnTo>
                  <a:pt x="5808236" y="1292315"/>
                </a:lnTo>
                <a:lnTo>
                  <a:pt x="5832849" y="1315067"/>
                </a:lnTo>
                <a:lnTo>
                  <a:pt x="5922429" y="1232384"/>
                </a:lnTo>
                <a:lnTo>
                  <a:pt x="5948890" y="1260188"/>
                </a:lnTo>
                <a:cubicBezTo>
                  <a:pt x="5910032" y="1295736"/>
                  <a:pt x="5871173" y="1331286"/>
                  <a:pt x="5832315" y="1366835"/>
                </a:cubicBezTo>
                <a:lnTo>
                  <a:pt x="5750109" y="1290851"/>
                </a:lnTo>
                <a:lnTo>
                  <a:pt x="5902094" y="1149313"/>
                </a:lnTo>
                <a:lnTo>
                  <a:pt x="5751252" y="1008466"/>
                </a:lnTo>
                <a:lnTo>
                  <a:pt x="5833511" y="932538"/>
                </a:lnTo>
                <a:lnTo>
                  <a:pt x="5840032" y="939390"/>
                </a:lnTo>
                <a:cubicBezTo>
                  <a:pt x="5840333" y="939074"/>
                  <a:pt x="5840632" y="938760"/>
                  <a:pt x="5840932" y="938445"/>
                </a:cubicBezTo>
                <a:lnTo>
                  <a:pt x="5950012" y="1039267"/>
                </a:lnTo>
                <a:lnTo>
                  <a:pt x="5923530" y="1067051"/>
                </a:lnTo>
                <a:lnTo>
                  <a:pt x="5834007" y="984307"/>
                </a:lnTo>
                <a:lnTo>
                  <a:pt x="5809271" y="1007142"/>
                </a:lnTo>
                <a:lnTo>
                  <a:pt x="5929850" y="1122741"/>
                </a:lnTo>
                <a:lnTo>
                  <a:pt x="6012947" y="1043187"/>
                </a:lnTo>
                <a:lnTo>
                  <a:pt x="5862808" y="903573"/>
                </a:lnTo>
                <a:lnTo>
                  <a:pt x="5954389" y="819044"/>
                </a:lnTo>
                <a:lnTo>
                  <a:pt x="6066206" y="924973"/>
                </a:lnTo>
                <a:lnTo>
                  <a:pt x="6039725" y="952758"/>
                </a:lnTo>
                <a:lnTo>
                  <a:pt x="5952976" y="872577"/>
                </a:lnTo>
                <a:lnTo>
                  <a:pt x="5918917" y="904013"/>
                </a:lnTo>
                <a:lnTo>
                  <a:pt x="6040723" y="1016597"/>
                </a:lnTo>
                <a:lnTo>
                  <a:pt x="6128237" y="932816"/>
                </a:lnTo>
                <a:lnTo>
                  <a:pt x="5977513" y="788319"/>
                </a:lnTo>
                <a:lnTo>
                  <a:pt x="5979779" y="786028"/>
                </a:lnTo>
                <a:lnTo>
                  <a:pt x="6012522" y="786039"/>
                </a:lnTo>
                <a:lnTo>
                  <a:pt x="5996156" y="769461"/>
                </a:lnTo>
                <a:lnTo>
                  <a:pt x="6000245" y="765324"/>
                </a:lnTo>
                <a:lnTo>
                  <a:pt x="5992070" y="765322"/>
                </a:lnTo>
                <a:lnTo>
                  <a:pt x="5985855" y="759026"/>
                </a:lnTo>
                <a:lnTo>
                  <a:pt x="6133614" y="617571"/>
                </a:lnTo>
                <a:lnTo>
                  <a:pt x="6046068" y="533643"/>
                </a:lnTo>
                <a:lnTo>
                  <a:pt x="5923229" y="647023"/>
                </a:lnTo>
                <a:lnTo>
                  <a:pt x="5957266" y="678483"/>
                </a:lnTo>
                <a:lnTo>
                  <a:pt x="6044072" y="598361"/>
                </a:lnTo>
                <a:lnTo>
                  <a:pt x="6070534" y="626164"/>
                </a:lnTo>
                <a:cubicBezTo>
                  <a:pt x="6033237" y="661448"/>
                  <a:pt x="5995939" y="696732"/>
                  <a:pt x="5958641" y="732016"/>
                </a:cubicBezTo>
                <a:lnTo>
                  <a:pt x="5867121" y="647424"/>
                </a:lnTo>
                <a:lnTo>
                  <a:pt x="6018312" y="507033"/>
                </a:lnTo>
                <a:lnTo>
                  <a:pt x="5935360" y="427509"/>
                </a:lnTo>
                <a:lnTo>
                  <a:pt x="5813765" y="543920"/>
                </a:lnTo>
                <a:lnTo>
                  <a:pt x="5838378" y="566672"/>
                </a:lnTo>
                <a:lnTo>
                  <a:pt x="5927958" y="483988"/>
                </a:lnTo>
                <a:lnTo>
                  <a:pt x="5954421" y="511792"/>
                </a:lnTo>
                <a:cubicBezTo>
                  <a:pt x="5915561" y="547342"/>
                  <a:pt x="5876702" y="582890"/>
                  <a:pt x="5837843" y="618440"/>
                </a:cubicBezTo>
                <a:lnTo>
                  <a:pt x="5755639" y="542457"/>
                </a:lnTo>
                <a:lnTo>
                  <a:pt x="5907623" y="400918"/>
                </a:lnTo>
                <a:lnTo>
                  <a:pt x="5756782" y="260070"/>
                </a:lnTo>
                <a:lnTo>
                  <a:pt x="5839040" y="184144"/>
                </a:lnTo>
                <a:lnTo>
                  <a:pt x="5845561" y="190995"/>
                </a:lnTo>
                <a:cubicBezTo>
                  <a:pt x="5845861" y="190680"/>
                  <a:pt x="5846160" y="190366"/>
                  <a:pt x="5846461" y="190050"/>
                </a:cubicBezTo>
                <a:lnTo>
                  <a:pt x="5955541" y="290872"/>
                </a:lnTo>
                <a:lnTo>
                  <a:pt x="5929061" y="318657"/>
                </a:lnTo>
                <a:lnTo>
                  <a:pt x="5839538" y="235912"/>
                </a:lnTo>
                <a:lnTo>
                  <a:pt x="5814800" y="258747"/>
                </a:lnTo>
                <a:lnTo>
                  <a:pt x="5935379" y="374345"/>
                </a:lnTo>
                <a:lnTo>
                  <a:pt x="6018477" y="294792"/>
                </a:lnTo>
                <a:lnTo>
                  <a:pt x="5868338" y="155179"/>
                </a:lnTo>
                <a:lnTo>
                  <a:pt x="5959919" y="70650"/>
                </a:lnTo>
                <a:lnTo>
                  <a:pt x="6071736" y="176578"/>
                </a:lnTo>
                <a:lnTo>
                  <a:pt x="6045254" y="204363"/>
                </a:lnTo>
                <a:lnTo>
                  <a:pt x="5958506" y="124183"/>
                </a:lnTo>
                <a:lnTo>
                  <a:pt x="5924447" y="155619"/>
                </a:lnTo>
                <a:lnTo>
                  <a:pt x="6046252" y="268203"/>
                </a:lnTo>
                <a:lnTo>
                  <a:pt x="6133767" y="184421"/>
                </a:lnTo>
                <a:lnTo>
                  <a:pt x="5983042" y="39926"/>
                </a:lnTo>
                <a:lnTo>
                  <a:pt x="6005775" y="16930"/>
                </a:lnTo>
                <a:lnTo>
                  <a:pt x="5951928" y="16912"/>
                </a:lnTo>
                <a:lnTo>
                  <a:pt x="5627879" y="316009"/>
                </a:lnTo>
                <a:lnTo>
                  <a:pt x="5287400" y="1308"/>
                </a:lnTo>
                <a:close/>
                <a:moveTo>
                  <a:pt x="5054374" y="1229"/>
                </a:moveTo>
                <a:lnTo>
                  <a:pt x="5092289" y="38593"/>
                </a:lnTo>
                <a:lnTo>
                  <a:pt x="5130230" y="1255"/>
                </a:lnTo>
                <a:close/>
                <a:moveTo>
                  <a:pt x="4902794" y="1177"/>
                </a:moveTo>
                <a:lnTo>
                  <a:pt x="4533362" y="342162"/>
                </a:lnTo>
                <a:lnTo>
                  <a:pt x="4533361" y="344609"/>
                </a:lnTo>
                <a:lnTo>
                  <a:pt x="4174443" y="12867"/>
                </a:lnTo>
                <a:lnTo>
                  <a:pt x="4124692" y="12850"/>
                </a:lnTo>
                <a:lnTo>
                  <a:pt x="4149875" y="38361"/>
                </a:lnTo>
                <a:lnTo>
                  <a:pt x="4001660" y="180255"/>
                </a:lnTo>
                <a:lnTo>
                  <a:pt x="4088765" y="263760"/>
                </a:lnTo>
                <a:lnTo>
                  <a:pt x="4210170" y="151703"/>
                </a:lnTo>
                <a:lnTo>
                  <a:pt x="4176133" y="120244"/>
                </a:lnTo>
                <a:cubicBezTo>
                  <a:pt x="4147198" y="146951"/>
                  <a:pt x="4118262" y="173657"/>
                  <a:pt x="4089327" y="200365"/>
                </a:cubicBezTo>
                <a:lnTo>
                  <a:pt x="4062865" y="172561"/>
                </a:lnTo>
                <a:cubicBezTo>
                  <a:pt x="4100162" y="137278"/>
                  <a:pt x="4137460" y="101994"/>
                  <a:pt x="4174757" y="66710"/>
                </a:cubicBezTo>
                <a:lnTo>
                  <a:pt x="4266278" y="151302"/>
                </a:lnTo>
                <a:cubicBezTo>
                  <a:pt x="4216359" y="197658"/>
                  <a:pt x="4166440" y="244014"/>
                  <a:pt x="4116521" y="290370"/>
                </a:cubicBezTo>
                <a:lnTo>
                  <a:pt x="4199913" y="370315"/>
                </a:lnTo>
                <a:lnTo>
                  <a:pt x="4320111" y="255245"/>
                </a:lnTo>
                <a:lnTo>
                  <a:pt x="4295022" y="232055"/>
                </a:lnTo>
                <a:lnTo>
                  <a:pt x="4205441" y="314738"/>
                </a:lnTo>
                <a:lnTo>
                  <a:pt x="4178979" y="286934"/>
                </a:lnTo>
                <a:cubicBezTo>
                  <a:pt x="4217837" y="251385"/>
                  <a:pt x="4256697" y="215836"/>
                  <a:pt x="4295556" y="180286"/>
                </a:cubicBezTo>
                <a:lnTo>
                  <a:pt x="4377764" y="256270"/>
                </a:lnTo>
                <a:cubicBezTo>
                  <a:pt x="4327726" y="303149"/>
                  <a:pt x="4277689" y="350028"/>
                  <a:pt x="4227651" y="396907"/>
                </a:cubicBezTo>
                <a:lnTo>
                  <a:pt x="4376621" y="538442"/>
                </a:lnTo>
                <a:lnTo>
                  <a:pt x="4294359" y="614369"/>
                </a:lnTo>
                <a:lnTo>
                  <a:pt x="4177858" y="507641"/>
                </a:lnTo>
                <a:lnTo>
                  <a:pt x="4204339" y="479855"/>
                </a:lnTo>
                <a:lnTo>
                  <a:pt x="4293863" y="562600"/>
                </a:lnTo>
                <a:lnTo>
                  <a:pt x="4319921" y="538546"/>
                </a:lnTo>
                <a:lnTo>
                  <a:pt x="4199895" y="423479"/>
                </a:lnTo>
                <a:lnTo>
                  <a:pt x="4115511" y="504263"/>
                </a:lnTo>
                <a:lnTo>
                  <a:pt x="4265062" y="643333"/>
                </a:lnTo>
                <a:lnTo>
                  <a:pt x="4173481" y="727861"/>
                </a:lnTo>
                <a:lnTo>
                  <a:pt x="4061664" y="621934"/>
                </a:lnTo>
                <a:lnTo>
                  <a:pt x="4088145" y="594148"/>
                </a:lnTo>
                <a:lnTo>
                  <a:pt x="4174894" y="674329"/>
                </a:lnTo>
                <a:lnTo>
                  <a:pt x="4208954" y="642892"/>
                </a:lnTo>
                <a:lnTo>
                  <a:pt x="4087736" y="530853"/>
                </a:lnTo>
                <a:lnTo>
                  <a:pt x="4001506" y="613405"/>
                </a:lnTo>
                <a:lnTo>
                  <a:pt x="4146557" y="752461"/>
                </a:lnTo>
                <a:lnTo>
                  <a:pt x="4137868" y="761250"/>
                </a:lnTo>
                <a:lnTo>
                  <a:pt x="4119163" y="761245"/>
                </a:lnTo>
                <a:lnTo>
                  <a:pt x="4128512" y="770716"/>
                </a:lnTo>
                <a:lnTo>
                  <a:pt x="4119565" y="779766"/>
                </a:lnTo>
                <a:lnTo>
                  <a:pt x="4107856" y="768542"/>
                </a:lnTo>
                <a:lnTo>
                  <a:pt x="4115480" y="761243"/>
                </a:lnTo>
                <a:lnTo>
                  <a:pt x="4100237" y="761238"/>
                </a:lnTo>
                <a:lnTo>
                  <a:pt x="3973750" y="639977"/>
                </a:lnTo>
                <a:lnTo>
                  <a:pt x="3847177" y="761151"/>
                </a:lnTo>
                <a:lnTo>
                  <a:pt x="3821403" y="761143"/>
                </a:lnTo>
                <a:lnTo>
                  <a:pt x="3834286" y="773492"/>
                </a:lnTo>
                <a:lnTo>
                  <a:pt x="3825550" y="781855"/>
                </a:lnTo>
                <a:lnTo>
                  <a:pt x="3843014" y="781860"/>
                </a:lnTo>
                <a:lnTo>
                  <a:pt x="3968392" y="902057"/>
                </a:lnTo>
                <a:lnTo>
                  <a:pt x="4093855" y="781946"/>
                </a:lnTo>
                <a:lnTo>
                  <a:pt x="4139614" y="781962"/>
                </a:lnTo>
                <a:lnTo>
                  <a:pt x="4144346" y="786755"/>
                </a:lnTo>
                <a:lnTo>
                  <a:pt x="3996130" y="928649"/>
                </a:lnTo>
                <a:lnTo>
                  <a:pt x="4083235" y="1012155"/>
                </a:lnTo>
                <a:lnTo>
                  <a:pt x="4204641" y="900097"/>
                </a:lnTo>
                <a:lnTo>
                  <a:pt x="4170604" y="868638"/>
                </a:lnTo>
                <a:cubicBezTo>
                  <a:pt x="4141668" y="895345"/>
                  <a:pt x="4112733" y="922052"/>
                  <a:pt x="4083798" y="948759"/>
                </a:cubicBezTo>
                <a:lnTo>
                  <a:pt x="4057336" y="920956"/>
                </a:lnTo>
                <a:cubicBezTo>
                  <a:pt x="4094633" y="885672"/>
                  <a:pt x="4131931" y="850389"/>
                  <a:pt x="4169228" y="815105"/>
                </a:cubicBezTo>
                <a:lnTo>
                  <a:pt x="4260749" y="899697"/>
                </a:lnTo>
                <a:cubicBezTo>
                  <a:pt x="4210830" y="946052"/>
                  <a:pt x="4160911" y="992408"/>
                  <a:pt x="4110991" y="1038765"/>
                </a:cubicBezTo>
                <a:lnTo>
                  <a:pt x="4194383" y="1118710"/>
                </a:lnTo>
                <a:lnTo>
                  <a:pt x="4314582" y="1003640"/>
                </a:lnTo>
                <a:lnTo>
                  <a:pt x="4289492" y="980450"/>
                </a:lnTo>
                <a:lnTo>
                  <a:pt x="4199912" y="1063133"/>
                </a:lnTo>
                <a:lnTo>
                  <a:pt x="4173450" y="1035329"/>
                </a:lnTo>
                <a:cubicBezTo>
                  <a:pt x="4212308" y="999779"/>
                  <a:pt x="4251167" y="964230"/>
                  <a:pt x="4290027" y="928681"/>
                </a:cubicBezTo>
                <a:lnTo>
                  <a:pt x="4372234" y="1004664"/>
                </a:lnTo>
                <a:cubicBezTo>
                  <a:pt x="4322196" y="1051544"/>
                  <a:pt x="4272159" y="1098422"/>
                  <a:pt x="4222121" y="1145302"/>
                </a:cubicBezTo>
                <a:lnTo>
                  <a:pt x="4371091" y="1286836"/>
                </a:lnTo>
                <a:lnTo>
                  <a:pt x="4288829" y="1362764"/>
                </a:lnTo>
                <a:lnTo>
                  <a:pt x="4172329" y="1256036"/>
                </a:lnTo>
                <a:lnTo>
                  <a:pt x="4198810" y="1228250"/>
                </a:lnTo>
                <a:lnTo>
                  <a:pt x="4288332" y="1310994"/>
                </a:lnTo>
                <a:lnTo>
                  <a:pt x="4314392" y="1286941"/>
                </a:lnTo>
                <a:lnTo>
                  <a:pt x="4194365" y="1171874"/>
                </a:lnTo>
                <a:lnTo>
                  <a:pt x="4109982" y="1252658"/>
                </a:lnTo>
                <a:lnTo>
                  <a:pt x="4259533" y="1391728"/>
                </a:lnTo>
                <a:lnTo>
                  <a:pt x="4167951" y="1476256"/>
                </a:lnTo>
                <a:lnTo>
                  <a:pt x="4056134" y="1370329"/>
                </a:lnTo>
                <a:lnTo>
                  <a:pt x="4082616" y="1342543"/>
                </a:lnTo>
                <a:lnTo>
                  <a:pt x="4169365" y="1422724"/>
                </a:lnTo>
                <a:lnTo>
                  <a:pt x="4203424" y="1391287"/>
                </a:lnTo>
                <a:lnTo>
                  <a:pt x="4082207" y="1279248"/>
                </a:lnTo>
                <a:lnTo>
                  <a:pt x="3995977" y="1361799"/>
                </a:lnTo>
                <a:lnTo>
                  <a:pt x="4141027" y="1500856"/>
                </a:lnTo>
                <a:lnTo>
                  <a:pt x="4114035" y="1528161"/>
                </a:lnTo>
                <a:lnTo>
                  <a:pt x="3968221" y="1388371"/>
                </a:lnTo>
                <a:lnTo>
                  <a:pt x="3820021" y="1530250"/>
                </a:lnTo>
                <a:lnTo>
                  <a:pt x="3888322" y="1530273"/>
                </a:lnTo>
                <a:lnTo>
                  <a:pt x="3968886" y="1450991"/>
                </a:lnTo>
                <a:lnTo>
                  <a:pt x="4049393" y="1530328"/>
                </a:lnTo>
                <a:lnTo>
                  <a:pt x="4158367" y="1530366"/>
                </a:lnTo>
                <a:lnTo>
                  <a:pt x="4527798" y="1189381"/>
                </a:lnTo>
                <a:lnTo>
                  <a:pt x="4527799" y="1186933"/>
                </a:lnTo>
                <a:lnTo>
                  <a:pt x="4886717" y="1518675"/>
                </a:lnTo>
                <a:lnTo>
                  <a:pt x="4936469" y="1518692"/>
                </a:lnTo>
                <a:lnTo>
                  <a:pt x="4911285" y="1493181"/>
                </a:lnTo>
                <a:lnTo>
                  <a:pt x="5059501" y="1351288"/>
                </a:lnTo>
                <a:lnTo>
                  <a:pt x="4972396" y="1267781"/>
                </a:lnTo>
                <a:lnTo>
                  <a:pt x="4850990" y="1379838"/>
                </a:lnTo>
                <a:lnTo>
                  <a:pt x="4885026" y="1411298"/>
                </a:lnTo>
                <a:cubicBezTo>
                  <a:pt x="4913962" y="1384590"/>
                  <a:pt x="4942897" y="1357885"/>
                  <a:pt x="4971833" y="1331178"/>
                </a:cubicBezTo>
                <a:lnTo>
                  <a:pt x="4998295" y="1358981"/>
                </a:lnTo>
                <a:cubicBezTo>
                  <a:pt x="4960997" y="1394264"/>
                  <a:pt x="4923701" y="1429548"/>
                  <a:pt x="4886402" y="1464832"/>
                </a:cubicBezTo>
                <a:lnTo>
                  <a:pt x="4794882" y="1380240"/>
                </a:lnTo>
                <a:cubicBezTo>
                  <a:pt x="4844801" y="1333884"/>
                  <a:pt x="4894720" y="1287528"/>
                  <a:pt x="4944639" y="1241173"/>
                </a:cubicBezTo>
                <a:lnTo>
                  <a:pt x="4861247" y="1161227"/>
                </a:lnTo>
                <a:lnTo>
                  <a:pt x="4741050" y="1276298"/>
                </a:lnTo>
                <a:lnTo>
                  <a:pt x="4766138" y="1299486"/>
                </a:lnTo>
                <a:lnTo>
                  <a:pt x="4855719" y="1216804"/>
                </a:lnTo>
                <a:lnTo>
                  <a:pt x="4882181" y="1244608"/>
                </a:lnTo>
                <a:cubicBezTo>
                  <a:pt x="4843322" y="1280157"/>
                  <a:pt x="4804463" y="1315707"/>
                  <a:pt x="4765604" y="1351256"/>
                </a:cubicBezTo>
                <a:lnTo>
                  <a:pt x="4683397" y="1275272"/>
                </a:lnTo>
                <a:cubicBezTo>
                  <a:pt x="4733435" y="1228393"/>
                  <a:pt x="4783472" y="1181515"/>
                  <a:pt x="4833509" y="1134635"/>
                </a:cubicBezTo>
                <a:lnTo>
                  <a:pt x="4684540" y="993100"/>
                </a:lnTo>
                <a:lnTo>
                  <a:pt x="4766801" y="917173"/>
                </a:lnTo>
                <a:lnTo>
                  <a:pt x="4883303" y="1023902"/>
                </a:lnTo>
                <a:lnTo>
                  <a:pt x="4856821" y="1051686"/>
                </a:lnTo>
                <a:lnTo>
                  <a:pt x="4767299" y="968942"/>
                </a:lnTo>
                <a:lnTo>
                  <a:pt x="4741239" y="992995"/>
                </a:lnTo>
                <a:lnTo>
                  <a:pt x="4861267" y="1108063"/>
                </a:lnTo>
                <a:lnTo>
                  <a:pt x="4945649" y="1027279"/>
                </a:lnTo>
                <a:lnTo>
                  <a:pt x="4796099" y="888208"/>
                </a:lnTo>
                <a:lnTo>
                  <a:pt x="4887680" y="803680"/>
                </a:lnTo>
                <a:lnTo>
                  <a:pt x="4999496" y="909608"/>
                </a:lnTo>
                <a:lnTo>
                  <a:pt x="4973015" y="937393"/>
                </a:lnTo>
                <a:lnTo>
                  <a:pt x="4886265" y="857213"/>
                </a:lnTo>
                <a:lnTo>
                  <a:pt x="4852207" y="888649"/>
                </a:lnTo>
                <a:lnTo>
                  <a:pt x="4973424" y="1000689"/>
                </a:lnTo>
                <a:lnTo>
                  <a:pt x="5059654" y="918136"/>
                </a:lnTo>
                <a:lnTo>
                  <a:pt x="4914603" y="779080"/>
                </a:lnTo>
                <a:lnTo>
                  <a:pt x="4923292" y="770291"/>
                </a:lnTo>
                <a:lnTo>
                  <a:pt x="4941998" y="770297"/>
                </a:lnTo>
                <a:lnTo>
                  <a:pt x="4932648" y="760826"/>
                </a:lnTo>
                <a:lnTo>
                  <a:pt x="4941596" y="751775"/>
                </a:lnTo>
                <a:lnTo>
                  <a:pt x="4953303" y="762999"/>
                </a:lnTo>
                <a:lnTo>
                  <a:pt x="4945679" y="770298"/>
                </a:lnTo>
                <a:lnTo>
                  <a:pt x="4960922" y="770304"/>
                </a:lnTo>
                <a:lnTo>
                  <a:pt x="5087410" y="891564"/>
                </a:lnTo>
                <a:lnTo>
                  <a:pt x="5213984" y="770390"/>
                </a:lnTo>
                <a:lnTo>
                  <a:pt x="5239757" y="770399"/>
                </a:lnTo>
                <a:lnTo>
                  <a:pt x="5226875" y="758049"/>
                </a:lnTo>
                <a:lnTo>
                  <a:pt x="5235609" y="749687"/>
                </a:lnTo>
                <a:lnTo>
                  <a:pt x="5218146" y="749681"/>
                </a:lnTo>
                <a:lnTo>
                  <a:pt x="5092769" y="629484"/>
                </a:lnTo>
                <a:lnTo>
                  <a:pt x="4967305" y="749595"/>
                </a:lnTo>
                <a:lnTo>
                  <a:pt x="4921546" y="749579"/>
                </a:lnTo>
                <a:lnTo>
                  <a:pt x="4916815" y="744786"/>
                </a:lnTo>
                <a:lnTo>
                  <a:pt x="5065030" y="602893"/>
                </a:lnTo>
                <a:lnTo>
                  <a:pt x="4977925" y="519387"/>
                </a:lnTo>
                <a:lnTo>
                  <a:pt x="4856520" y="631444"/>
                </a:lnTo>
                <a:lnTo>
                  <a:pt x="4890557" y="662903"/>
                </a:lnTo>
                <a:cubicBezTo>
                  <a:pt x="4919491" y="636197"/>
                  <a:pt x="4948427" y="609490"/>
                  <a:pt x="4977362" y="582782"/>
                </a:cubicBezTo>
                <a:lnTo>
                  <a:pt x="5003824" y="610586"/>
                </a:lnTo>
                <a:cubicBezTo>
                  <a:pt x="4966527" y="645869"/>
                  <a:pt x="4929230" y="681153"/>
                  <a:pt x="4891933" y="716437"/>
                </a:cubicBezTo>
                <a:lnTo>
                  <a:pt x="4800411" y="631845"/>
                </a:lnTo>
                <a:cubicBezTo>
                  <a:pt x="4850331" y="585489"/>
                  <a:pt x="4900249" y="539133"/>
                  <a:pt x="4950169" y="492777"/>
                </a:cubicBezTo>
                <a:lnTo>
                  <a:pt x="4866776" y="412832"/>
                </a:lnTo>
                <a:lnTo>
                  <a:pt x="4746579" y="527903"/>
                </a:lnTo>
                <a:lnTo>
                  <a:pt x="4771667" y="551092"/>
                </a:lnTo>
                <a:lnTo>
                  <a:pt x="4861248" y="468409"/>
                </a:lnTo>
                <a:lnTo>
                  <a:pt x="4887711" y="496213"/>
                </a:lnTo>
                <a:cubicBezTo>
                  <a:pt x="4848852" y="531763"/>
                  <a:pt x="4809993" y="567311"/>
                  <a:pt x="4771134" y="602861"/>
                </a:cubicBezTo>
                <a:lnTo>
                  <a:pt x="4688926" y="526877"/>
                </a:lnTo>
                <a:cubicBezTo>
                  <a:pt x="4738964" y="479999"/>
                  <a:pt x="4789001" y="433120"/>
                  <a:pt x="4839038" y="386240"/>
                </a:cubicBezTo>
                <a:lnTo>
                  <a:pt x="4690069" y="244706"/>
                </a:lnTo>
                <a:lnTo>
                  <a:pt x="4772331" y="168779"/>
                </a:lnTo>
                <a:lnTo>
                  <a:pt x="4888832" y="275507"/>
                </a:lnTo>
                <a:lnTo>
                  <a:pt x="4862350" y="303293"/>
                </a:lnTo>
                <a:lnTo>
                  <a:pt x="4772827" y="220548"/>
                </a:lnTo>
                <a:lnTo>
                  <a:pt x="4746769" y="244601"/>
                </a:lnTo>
                <a:lnTo>
                  <a:pt x="4866796" y="359668"/>
                </a:lnTo>
                <a:lnTo>
                  <a:pt x="4951179" y="278885"/>
                </a:lnTo>
                <a:lnTo>
                  <a:pt x="4801628" y="139814"/>
                </a:lnTo>
                <a:lnTo>
                  <a:pt x="4893209" y="55286"/>
                </a:lnTo>
                <a:lnTo>
                  <a:pt x="5005025" y="161214"/>
                </a:lnTo>
                <a:lnTo>
                  <a:pt x="4978545" y="188999"/>
                </a:lnTo>
                <a:lnTo>
                  <a:pt x="4891795" y="108818"/>
                </a:lnTo>
                <a:lnTo>
                  <a:pt x="4857736" y="140255"/>
                </a:lnTo>
                <a:lnTo>
                  <a:pt x="4978954" y="252294"/>
                </a:lnTo>
                <a:lnTo>
                  <a:pt x="5065184" y="169742"/>
                </a:lnTo>
                <a:lnTo>
                  <a:pt x="4920132" y="30686"/>
                </a:lnTo>
                <a:lnTo>
                  <a:pt x="4947125" y="3381"/>
                </a:lnTo>
                <a:lnTo>
                  <a:pt x="5092939" y="143170"/>
                </a:lnTo>
                <a:lnTo>
                  <a:pt x="5241139" y="1293"/>
                </a:lnTo>
                <a:lnTo>
                  <a:pt x="5172837" y="1270"/>
                </a:lnTo>
                <a:lnTo>
                  <a:pt x="5092274" y="80551"/>
                </a:lnTo>
                <a:lnTo>
                  <a:pt x="5011767" y="1215"/>
                </a:lnTo>
                <a:close/>
                <a:moveTo>
                  <a:pt x="4775767" y="1133"/>
                </a:moveTo>
                <a:lnTo>
                  <a:pt x="4533404" y="224835"/>
                </a:lnTo>
                <a:lnTo>
                  <a:pt x="4533403" y="227284"/>
                </a:lnTo>
                <a:lnTo>
                  <a:pt x="4301469" y="12911"/>
                </a:lnTo>
                <a:lnTo>
                  <a:pt x="4231008" y="12886"/>
                </a:lnTo>
                <a:lnTo>
                  <a:pt x="4533380" y="292365"/>
                </a:lnTo>
                <a:lnTo>
                  <a:pt x="4533381" y="289916"/>
                </a:lnTo>
                <a:lnTo>
                  <a:pt x="4846229" y="1157"/>
                </a:lnTo>
                <a:close/>
                <a:moveTo>
                  <a:pt x="4658557" y="1094"/>
                </a:moveTo>
                <a:lnTo>
                  <a:pt x="4533442" y="116575"/>
                </a:lnTo>
                <a:lnTo>
                  <a:pt x="4533441" y="119023"/>
                </a:lnTo>
                <a:lnTo>
                  <a:pt x="4418679" y="12951"/>
                </a:lnTo>
                <a:lnTo>
                  <a:pt x="4358033" y="12930"/>
                </a:lnTo>
                <a:lnTo>
                  <a:pt x="4533422" y="175038"/>
                </a:lnTo>
                <a:lnTo>
                  <a:pt x="4533423" y="172590"/>
                </a:lnTo>
                <a:lnTo>
                  <a:pt x="4719203" y="1114"/>
                </a:lnTo>
                <a:close/>
                <a:moveTo>
                  <a:pt x="4533483" y="1051"/>
                </a:moveTo>
                <a:lnTo>
                  <a:pt x="4533478" y="12990"/>
                </a:lnTo>
                <a:lnTo>
                  <a:pt x="4475243" y="12971"/>
                </a:lnTo>
                <a:lnTo>
                  <a:pt x="4533460" y="66778"/>
                </a:lnTo>
                <a:lnTo>
                  <a:pt x="4533461" y="64329"/>
                </a:lnTo>
                <a:lnTo>
                  <a:pt x="4601993" y="1074"/>
                </a:lnTo>
                <a:close/>
                <a:moveTo>
                  <a:pt x="1201643" y="2478"/>
                </a:moveTo>
                <a:lnTo>
                  <a:pt x="1238259" y="36320"/>
                </a:lnTo>
                <a:lnTo>
                  <a:pt x="1238257" y="42164"/>
                </a:lnTo>
                <a:lnTo>
                  <a:pt x="1241421" y="39244"/>
                </a:lnTo>
                <a:lnTo>
                  <a:pt x="1243173" y="40862"/>
                </a:lnTo>
                <a:lnTo>
                  <a:pt x="1243174" y="37627"/>
                </a:lnTo>
                <a:lnTo>
                  <a:pt x="1264574" y="17874"/>
                </a:lnTo>
                <a:lnTo>
                  <a:pt x="1243181" y="17867"/>
                </a:lnTo>
                <a:lnTo>
                  <a:pt x="1243186" y="2492"/>
                </a:lnTo>
                <a:close/>
                <a:moveTo>
                  <a:pt x="1084433" y="2437"/>
                </a:moveTo>
                <a:lnTo>
                  <a:pt x="1238221" y="144581"/>
                </a:lnTo>
                <a:lnTo>
                  <a:pt x="1238219" y="150424"/>
                </a:lnTo>
                <a:lnTo>
                  <a:pt x="1241384" y="147504"/>
                </a:lnTo>
                <a:lnTo>
                  <a:pt x="1243134" y="149122"/>
                </a:lnTo>
                <a:lnTo>
                  <a:pt x="1243135" y="145887"/>
                </a:lnTo>
                <a:lnTo>
                  <a:pt x="1381784" y="17914"/>
                </a:lnTo>
                <a:lnTo>
                  <a:pt x="1321138" y="17894"/>
                </a:lnTo>
                <a:lnTo>
                  <a:pt x="1241404" y="91489"/>
                </a:lnTo>
                <a:lnTo>
                  <a:pt x="1145079" y="2458"/>
                </a:lnTo>
                <a:close/>
                <a:moveTo>
                  <a:pt x="957408" y="2393"/>
                </a:moveTo>
                <a:lnTo>
                  <a:pt x="1238180" y="261907"/>
                </a:lnTo>
                <a:lnTo>
                  <a:pt x="1238178" y="267750"/>
                </a:lnTo>
                <a:lnTo>
                  <a:pt x="1241342" y="264830"/>
                </a:lnTo>
                <a:lnTo>
                  <a:pt x="1243093" y="266449"/>
                </a:lnTo>
                <a:lnTo>
                  <a:pt x="1243094" y="263213"/>
                </a:lnTo>
                <a:lnTo>
                  <a:pt x="1508806" y="17958"/>
                </a:lnTo>
                <a:lnTo>
                  <a:pt x="1438346" y="17934"/>
                </a:lnTo>
                <a:lnTo>
                  <a:pt x="1241364" y="199749"/>
                </a:lnTo>
                <a:lnTo>
                  <a:pt x="1027869" y="2418"/>
                </a:lnTo>
                <a:close/>
                <a:moveTo>
                  <a:pt x="855213" y="2359"/>
                </a:moveTo>
                <a:lnTo>
                  <a:pt x="881879" y="29372"/>
                </a:lnTo>
                <a:lnTo>
                  <a:pt x="734121" y="170827"/>
                </a:lnTo>
                <a:lnTo>
                  <a:pt x="821665" y="254755"/>
                </a:lnTo>
                <a:lnTo>
                  <a:pt x="944505" y="141375"/>
                </a:lnTo>
                <a:lnTo>
                  <a:pt x="910468" y="109915"/>
                </a:lnTo>
                <a:lnTo>
                  <a:pt x="823662" y="190037"/>
                </a:lnTo>
                <a:lnTo>
                  <a:pt x="797200" y="162234"/>
                </a:lnTo>
                <a:cubicBezTo>
                  <a:pt x="834497" y="126949"/>
                  <a:pt x="871795" y="91666"/>
                  <a:pt x="909093" y="56382"/>
                </a:cubicBezTo>
                <a:lnTo>
                  <a:pt x="1000613" y="140973"/>
                </a:lnTo>
                <a:lnTo>
                  <a:pt x="849422" y="281365"/>
                </a:lnTo>
                <a:lnTo>
                  <a:pt x="932374" y="360888"/>
                </a:lnTo>
                <a:lnTo>
                  <a:pt x="1053971" y="244478"/>
                </a:lnTo>
                <a:lnTo>
                  <a:pt x="1029357" y="221726"/>
                </a:lnTo>
                <a:lnTo>
                  <a:pt x="939776" y="304410"/>
                </a:lnTo>
                <a:lnTo>
                  <a:pt x="913314" y="276605"/>
                </a:lnTo>
                <a:cubicBezTo>
                  <a:pt x="952173" y="241056"/>
                  <a:pt x="991032" y="205507"/>
                  <a:pt x="1029891" y="169958"/>
                </a:cubicBezTo>
                <a:lnTo>
                  <a:pt x="1112098" y="245942"/>
                </a:lnTo>
                <a:lnTo>
                  <a:pt x="960112" y="387480"/>
                </a:lnTo>
                <a:lnTo>
                  <a:pt x="1110956" y="528327"/>
                </a:lnTo>
                <a:lnTo>
                  <a:pt x="1028693" y="604255"/>
                </a:lnTo>
                <a:lnTo>
                  <a:pt x="1022173" y="597402"/>
                </a:lnTo>
                <a:cubicBezTo>
                  <a:pt x="1021872" y="597718"/>
                  <a:pt x="1021573" y="598032"/>
                  <a:pt x="1021272" y="598347"/>
                </a:cubicBezTo>
                <a:lnTo>
                  <a:pt x="912193" y="497526"/>
                </a:lnTo>
                <a:lnTo>
                  <a:pt x="938674" y="469741"/>
                </a:lnTo>
                <a:lnTo>
                  <a:pt x="1028197" y="552485"/>
                </a:lnTo>
                <a:lnTo>
                  <a:pt x="1052937" y="529650"/>
                </a:lnTo>
                <a:lnTo>
                  <a:pt x="932355" y="414052"/>
                </a:lnTo>
                <a:lnTo>
                  <a:pt x="849258" y="493605"/>
                </a:lnTo>
                <a:lnTo>
                  <a:pt x="999396" y="633219"/>
                </a:lnTo>
                <a:lnTo>
                  <a:pt x="907816" y="717748"/>
                </a:lnTo>
                <a:lnTo>
                  <a:pt x="795998" y="611820"/>
                </a:lnTo>
                <a:lnTo>
                  <a:pt x="822480" y="584035"/>
                </a:lnTo>
                <a:lnTo>
                  <a:pt x="909228" y="664215"/>
                </a:lnTo>
                <a:lnTo>
                  <a:pt x="943288" y="632779"/>
                </a:lnTo>
                <a:lnTo>
                  <a:pt x="821482" y="520195"/>
                </a:lnTo>
                <a:lnTo>
                  <a:pt x="733968" y="603977"/>
                </a:lnTo>
                <a:lnTo>
                  <a:pt x="884691" y="748473"/>
                </a:lnTo>
                <a:lnTo>
                  <a:pt x="882426" y="750764"/>
                </a:lnTo>
                <a:lnTo>
                  <a:pt x="849683" y="750753"/>
                </a:lnTo>
                <a:lnTo>
                  <a:pt x="866049" y="767331"/>
                </a:lnTo>
                <a:lnTo>
                  <a:pt x="861959" y="771468"/>
                </a:lnTo>
                <a:lnTo>
                  <a:pt x="870134" y="771471"/>
                </a:lnTo>
                <a:lnTo>
                  <a:pt x="876349" y="777766"/>
                </a:lnTo>
                <a:lnTo>
                  <a:pt x="728592" y="919221"/>
                </a:lnTo>
                <a:lnTo>
                  <a:pt x="816136" y="1003149"/>
                </a:lnTo>
                <a:lnTo>
                  <a:pt x="938976" y="889769"/>
                </a:lnTo>
                <a:lnTo>
                  <a:pt x="904939" y="858309"/>
                </a:lnTo>
                <a:lnTo>
                  <a:pt x="818132" y="938431"/>
                </a:lnTo>
                <a:lnTo>
                  <a:pt x="791671" y="910628"/>
                </a:lnTo>
                <a:cubicBezTo>
                  <a:pt x="828968" y="875344"/>
                  <a:pt x="866266" y="840060"/>
                  <a:pt x="903563" y="804776"/>
                </a:cubicBezTo>
                <a:lnTo>
                  <a:pt x="995084" y="889368"/>
                </a:lnTo>
                <a:lnTo>
                  <a:pt x="843893" y="1029759"/>
                </a:lnTo>
                <a:lnTo>
                  <a:pt x="926845" y="1109283"/>
                </a:lnTo>
                <a:lnTo>
                  <a:pt x="1048442" y="992873"/>
                </a:lnTo>
                <a:lnTo>
                  <a:pt x="1023827" y="970120"/>
                </a:lnTo>
                <a:lnTo>
                  <a:pt x="934246" y="1052803"/>
                </a:lnTo>
                <a:lnTo>
                  <a:pt x="907785" y="1025000"/>
                </a:lnTo>
                <a:cubicBezTo>
                  <a:pt x="946643" y="989451"/>
                  <a:pt x="985502" y="953901"/>
                  <a:pt x="1024362" y="918352"/>
                </a:cubicBezTo>
                <a:lnTo>
                  <a:pt x="1106568" y="994336"/>
                </a:lnTo>
                <a:lnTo>
                  <a:pt x="954582" y="1135875"/>
                </a:lnTo>
                <a:lnTo>
                  <a:pt x="1105426" y="1276722"/>
                </a:lnTo>
                <a:lnTo>
                  <a:pt x="1023164" y="1352649"/>
                </a:lnTo>
                <a:lnTo>
                  <a:pt x="1016644" y="1345798"/>
                </a:lnTo>
                <a:cubicBezTo>
                  <a:pt x="1016343" y="1346113"/>
                  <a:pt x="1016044" y="1346427"/>
                  <a:pt x="1015743" y="1346743"/>
                </a:cubicBezTo>
                <a:lnTo>
                  <a:pt x="906664" y="1245922"/>
                </a:lnTo>
                <a:lnTo>
                  <a:pt x="933145" y="1218136"/>
                </a:lnTo>
                <a:lnTo>
                  <a:pt x="1022667" y="1300880"/>
                </a:lnTo>
                <a:lnTo>
                  <a:pt x="1047408" y="1278046"/>
                </a:lnTo>
                <a:lnTo>
                  <a:pt x="926826" y="1162447"/>
                </a:lnTo>
                <a:lnTo>
                  <a:pt x="843728" y="1242001"/>
                </a:lnTo>
                <a:lnTo>
                  <a:pt x="993867" y="1381614"/>
                </a:lnTo>
                <a:lnTo>
                  <a:pt x="902287" y="1466143"/>
                </a:lnTo>
                <a:lnTo>
                  <a:pt x="790468" y="1360214"/>
                </a:lnTo>
                <a:lnTo>
                  <a:pt x="816951" y="1332430"/>
                </a:lnTo>
                <a:lnTo>
                  <a:pt x="903699" y="1412610"/>
                </a:lnTo>
                <a:lnTo>
                  <a:pt x="937759" y="1381174"/>
                </a:lnTo>
                <a:lnTo>
                  <a:pt x="815953" y="1268591"/>
                </a:lnTo>
                <a:lnTo>
                  <a:pt x="728439" y="1352372"/>
                </a:lnTo>
                <a:lnTo>
                  <a:pt x="879161" y="1496867"/>
                </a:lnTo>
                <a:lnTo>
                  <a:pt x="856430" y="1519862"/>
                </a:lnTo>
                <a:lnTo>
                  <a:pt x="910277" y="1519881"/>
                </a:lnTo>
                <a:lnTo>
                  <a:pt x="1234327" y="1220784"/>
                </a:lnTo>
                <a:lnTo>
                  <a:pt x="1574806" y="1535485"/>
                </a:lnTo>
                <a:lnTo>
                  <a:pt x="1620436" y="1535500"/>
                </a:lnTo>
                <a:lnTo>
                  <a:pt x="1593769" y="1508487"/>
                </a:lnTo>
                <a:lnTo>
                  <a:pt x="1741528" y="1367031"/>
                </a:lnTo>
                <a:lnTo>
                  <a:pt x="1653982" y="1283103"/>
                </a:lnTo>
                <a:lnTo>
                  <a:pt x="1531145" y="1396483"/>
                </a:lnTo>
                <a:lnTo>
                  <a:pt x="1565180" y="1427943"/>
                </a:lnTo>
                <a:lnTo>
                  <a:pt x="1651986" y="1347821"/>
                </a:lnTo>
                <a:lnTo>
                  <a:pt x="1678449" y="1375625"/>
                </a:lnTo>
                <a:cubicBezTo>
                  <a:pt x="1641151" y="1410909"/>
                  <a:pt x="1603854" y="1446193"/>
                  <a:pt x="1566556" y="1481476"/>
                </a:cubicBezTo>
                <a:lnTo>
                  <a:pt x="1475034" y="1396885"/>
                </a:lnTo>
                <a:lnTo>
                  <a:pt x="1626225" y="1256494"/>
                </a:lnTo>
                <a:lnTo>
                  <a:pt x="1543274" y="1176969"/>
                </a:lnTo>
                <a:lnTo>
                  <a:pt x="1421679" y="1293380"/>
                </a:lnTo>
                <a:lnTo>
                  <a:pt x="1446292" y="1316132"/>
                </a:lnTo>
                <a:lnTo>
                  <a:pt x="1535873" y="1233450"/>
                </a:lnTo>
                <a:lnTo>
                  <a:pt x="1562335" y="1261253"/>
                </a:lnTo>
                <a:cubicBezTo>
                  <a:pt x="1523476" y="1296802"/>
                  <a:pt x="1484617" y="1332352"/>
                  <a:pt x="1445758" y="1367901"/>
                </a:cubicBezTo>
                <a:lnTo>
                  <a:pt x="1363552" y="1291917"/>
                </a:lnTo>
                <a:lnTo>
                  <a:pt x="1515538" y="1150379"/>
                </a:lnTo>
                <a:lnTo>
                  <a:pt x="1364695" y="1009531"/>
                </a:lnTo>
                <a:lnTo>
                  <a:pt x="1446954" y="933603"/>
                </a:lnTo>
                <a:lnTo>
                  <a:pt x="1453475" y="940455"/>
                </a:lnTo>
                <a:cubicBezTo>
                  <a:pt x="1453775" y="940140"/>
                  <a:pt x="1454075" y="939825"/>
                  <a:pt x="1454376" y="939511"/>
                </a:cubicBezTo>
                <a:lnTo>
                  <a:pt x="1563456" y="1040332"/>
                </a:lnTo>
                <a:lnTo>
                  <a:pt x="1536973" y="1068117"/>
                </a:lnTo>
                <a:lnTo>
                  <a:pt x="1447451" y="985373"/>
                </a:lnTo>
                <a:lnTo>
                  <a:pt x="1422714" y="1008207"/>
                </a:lnTo>
                <a:lnTo>
                  <a:pt x="1543293" y="1123807"/>
                </a:lnTo>
                <a:lnTo>
                  <a:pt x="1626391" y="1044253"/>
                </a:lnTo>
                <a:lnTo>
                  <a:pt x="1476251" y="904639"/>
                </a:lnTo>
                <a:lnTo>
                  <a:pt x="1567833" y="820110"/>
                </a:lnTo>
                <a:lnTo>
                  <a:pt x="1679650" y="926038"/>
                </a:lnTo>
                <a:lnTo>
                  <a:pt x="1653169" y="953824"/>
                </a:lnTo>
                <a:lnTo>
                  <a:pt x="1566419" y="873642"/>
                </a:lnTo>
                <a:lnTo>
                  <a:pt x="1532361" y="905079"/>
                </a:lnTo>
                <a:lnTo>
                  <a:pt x="1654165" y="1017663"/>
                </a:lnTo>
                <a:lnTo>
                  <a:pt x="1741681" y="933881"/>
                </a:lnTo>
                <a:lnTo>
                  <a:pt x="1590957" y="789385"/>
                </a:lnTo>
                <a:lnTo>
                  <a:pt x="1593222" y="787094"/>
                </a:lnTo>
                <a:lnTo>
                  <a:pt x="1625965" y="787105"/>
                </a:lnTo>
                <a:lnTo>
                  <a:pt x="1609600" y="770527"/>
                </a:lnTo>
                <a:lnTo>
                  <a:pt x="1613689" y="766390"/>
                </a:lnTo>
                <a:lnTo>
                  <a:pt x="1605513" y="766387"/>
                </a:lnTo>
                <a:lnTo>
                  <a:pt x="1599299" y="760092"/>
                </a:lnTo>
                <a:lnTo>
                  <a:pt x="1747058" y="618636"/>
                </a:lnTo>
                <a:lnTo>
                  <a:pt x="1659511" y="534708"/>
                </a:lnTo>
                <a:lnTo>
                  <a:pt x="1536674" y="648088"/>
                </a:lnTo>
                <a:lnTo>
                  <a:pt x="1570709" y="679548"/>
                </a:lnTo>
                <a:lnTo>
                  <a:pt x="1657515" y="599427"/>
                </a:lnTo>
                <a:lnTo>
                  <a:pt x="1683977" y="627230"/>
                </a:lnTo>
                <a:cubicBezTo>
                  <a:pt x="1646680" y="662514"/>
                  <a:pt x="1609383" y="697798"/>
                  <a:pt x="1572085" y="733082"/>
                </a:cubicBezTo>
                <a:lnTo>
                  <a:pt x="1480564" y="648490"/>
                </a:lnTo>
                <a:lnTo>
                  <a:pt x="1631755" y="508099"/>
                </a:lnTo>
                <a:lnTo>
                  <a:pt x="1548803" y="428575"/>
                </a:lnTo>
                <a:lnTo>
                  <a:pt x="1427208" y="544986"/>
                </a:lnTo>
                <a:lnTo>
                  <a:pt x="1451821" y="567737"/>
                </a:lnTo>
                <a:lnTo>
                  <a:pt x="1541402" y="485054"/>
                </a:lnTo>
                <a:lnTo>
                  <a:pt x="1567864" y="512857"/>
                </a:lnTo>
                <a:cubicBezTo>
                  <a:pt x="1529005" y="548407"/>
                  <a:pt x="1490146" y="583956"/>
                  <a:pt x="1451288" y="619506"/>
                </a:cubicBezTo>
                <a:lnTo>
                  <a:pt x="1369082" y="543522"/>
                </a:lnTo>
                <a:lnTo>
                  <a:pt x="1521067" y="401984"/>
                </a:lnTo>
                <a:lnTo>
                  <a:pt x="1370225" y="261136"/>
                </a:lnTo>
                <a:lnTo>
                  <a:pt x="1452483" y="185209"/>
                </a:lnTo>
                <a:lnTo>
                  <a:pt x="1459006" y="192061"/>
                </a:lnTo>
                <a:cubicBezTo>
                  <a:pt x="1459305" y="191746"/>
                  <a:pt x="1459605" y="191431"/>
                  <a:pt x="1459905" y="191116"/>
                </a:cubicBezTo>
                <a:lnTo>
                  <a:pt x="1568986" y="291937"/>
                </a:lnTo>
                <a:lnTo>
                  <a:pt x="1542503" y="319723"/>
                </a:lnTo>
                <a:lnTo>
                  <a:pt x="1452981" y="236978"/>
                </a:lnTo>
                <a:lnTo>
                  <a:pt x="1428243" y="259813"/>
                </a:lnTo>
                <a:lnTo>
                  <a:pt x="1548822" y="375411"/>
                </a:lnTo>
                <a:lnTo>
                  <a:pt x="1631920" y="295858"/>
                </a:lnTo>
                <a:lnTo>
                  <a:pt x="1481782" y="156245"/>
                </a:lnTo>
                <a:lnTo>
                  <a:pt x="1573362" y="71716"/>
                </a:lnTo>
                <a:lnTo>
                  <a:pt x="1685179" y="177643"/>
                </a:lnTo>
                <a:lnTo>
                  <a:pt x="1658698" y="205429"/>
                </a:lnTo>
                <a:lnTo>
                  <a:pt x="1571949" y="125248"/>
                </a:lnTo>
                <a:lnTo>
                  <a:pt x="1537890" y="156685"/>
                </a:lnTo>
                <a:lnTo>
                  <a:pt x="1659695" y="269268"/>
                </a:lnTo>
                <a:lnTo>
                  <a:pt x="1747210" y="185486"/>
                </a:lnTo>
                <a:lnTo>
                  <a:pt x="1596486" y="40991"/>
                </a:lnTo>
                <a:lnTo>
                  <a:pt x="1619219" y="17996"/>
                </a:lnTo>
                <a:lnTo>
                  <a:pt x="1565371" y="17977"/>
                </a:lnTo>
                <a:lnTo>
                  <a:pt x="1241323" y="317075"/>
                </a:lnTo>
                <a:lnTo>
                  <a:pt x="900844" y="2374"/>
                </a:lnTo>
                <a:close/>
                <a:moveTo>
                  <a:pt x="667817" y="2294"/>
                </a:moveTo>
                <a:lnTo>
                  <a:pt x="705732" y="39659"/>
                </a:lnTo>
                <a:lnTo>
                  <a:pt x="743674" y="2320"/>
                </a:lnTo>
                <a:close/>
                <a:moveTo>
                  <a:pt x="516237" y="2243"/>
                </a:moveTo>
                <a:lnTo>
                  <a:pt x="146806" y="343227"/>
                </a:lnTo>
                <a:lnTo>
                  <a:pt x="146804" y="345675"/>
                </a:lnTo>
                <a:lnTo>
                  <a:pt x="273" y="210238"/>
                </a:lnTo>
                <a:lnTo>
                  <a:pt x="410" y="308938"/>
                </a:lnTo>
                <a:lnTo>
                  <a:pt x="22450" y="287249"/>
                </a:lnTo>
                <a:lnTo>
                  <a:pt x="135449" y="398605"/>
                </a:lnTo>
                <a:lnTo>
                  <a:pt x="22371" y="509883"/>
                </a:lnTo>
                <a:lnTo>
                  <a:pt x="660" y="488487"/>
                </a:lnTo>
                <a:lnTo>
                  <a:pt x="782" y="576799"/>
                </a:lnTo>
                <a:lnTo>
                  <a:pt x="146771" y="442052"/>
                </a:lnTo>
                <a:lnTo>
                  <a:pt x="146772" y="439603"/>
                </a:lnTo>
                <a:lnTo>
                  <a:pt x="496987" y="763302"/>
                </a:lnTo>
                <a:lnTo>
                  <a:pt x="141277" y="1091622"/>
                </a:lnTo>
                <a:lnTo>
                  <a:pt x="141275" y="1094070"/>
                </a:lnTo>
                <a:lnTo>
                  <a:pt x="1321" y="964712"/>
                </a:lnTo>
                <a:lnTo>
                  <a:pt x="1441" y="1050878"/>
                </a:lnTo>
                <a:lnTo>
                  <a:pt x="16921" y="1035644"/>
                </a:lnTo>
                <a:lnTo>
                  <a:pt x="129919" y="1146999"/>
                </a:lnTo>
                <a:lnTo>
                  <a:pt x="16841" y="1258278"/>
                </a:lnTo>
                <a:lnTo>
                  <a:pt x="1709" y="1243366"/>
                </a:lnTo>
                <a:lnTo>
                  <a:pt x="1814" y="1319138"/>
                </a:lnTo>
                <a:lnTo>
                  <a:pt x="141241" y="1190447"/>
                </a:lnTo>
                <a:lnTo>
                  <a:pt x="141242" y="1187999"/>
                </a:lnTo>
                <a:lnTo>
                  <a:pt x="500161" y="1519741"/>
                </a:lnTo>
                <a:lnTo>
                  <a:pt x="549912" y="1519758"/>
                </a:lnTo>
                <a:lnTo>
                  <a:pt x="524728" y="1494247"/>
                </a:lnTo>
                <a:lnTo>
                  <a:pt x="672944" y="1352353"/>
                </a:lnTo>
                <a:lnTo>
                  <a:pt x="585839" y="1268847"/>
                </a:lnTo>
                <a:lnTo>
                  <a:pt x="464433" y="1380904"/>
                </a:lnTo>
                <a:lnTo>
                  <a:pt x="498470" y="1412364"/>
                </a:lnTo>
                <a:cubicBezTo>
                  <a:pt x="527406" y="1385656"/>
                  <a:pt x="556340" y="1358950"/>
                  <a:pt x="585276" y="1332243"/>
                </a:cubicBezTo>
                <a:lnTo>
                  <a:pt x="611738" y="1360047"/>
                </a:lnTo>
                <a:cubicBezTo>
                  <a:pt x="574440" y="1395330"/>
                  <a:pt x="537144" y="1430613"/>
                  <a:pt x="499846" y="1465897"/>
                </a:cubicBezTo>
                <a:lnTo>
                  <a:pt x="408325" y="1381306"/>
                </a:lnTo>
                <a:cubicBezTo>
                  <a:pt x="458244" y="1334949"/>
                  <a:pt x="508164" y="1288594"/>
                  <a:pt x="558082" y="1242238"/>
                </a:cubicBezTo>
                <a:lnTo>
                  <a:pt x="474690" y="1162292"/>
                </a:lnTo>
                <a:lnTo>
                  <a:pt x="354493" y="1277363"/>
                </a:lnTo>
                <a:lnTo>
                  <a:pt x="379581" y="1300552"/>
                </a:lnTo>
                <a:lnTo>
                  <a:pt x="469162" y="1217870"/>
                </a:lnTo>
                <a:lnTo>
                  <a:pt x="495624" y="1245674"/>
                </a:lnTo>
                <a:cubicBezTo>
                  <a:pt x="456765" y="1281223"/>
                  <a:pt x="417907" y="1316773"/>
                  <a:pt x="379047" y="1352322"/>
                </a:cubicBezTo>
                <a:lnTo>
                  <a:pt x="296840" y="1276338"/>
                </a:lnTo>
                <a:cubicBezTo>
                  <a:pt x="346877" y="1229459"/>
                  <a:pt x="396915" y="1182580"/>
                  <a:pt x="446953" y="1135700"/>
                </a:cubicBezTo>
                <a:lnTo>
                  <a:pt x="297983" y="994166"/>
                </a:lnTo>
                <a:lnTo>
                  <a:pt x="380244" y="918238"/>
                </a:lnTo>
                <a:lnTo>
                  <a:pt x="496746" y="1024967"/>
                </a:lnTo>
                <a:lnTo>
                  <a:pt x="470264" y="1052752"/>
                </a:lnTo>
                <a:lnTo>
                  <a:pt x="380742" y="970008"/>
                </a:lnTo>
                <a:lnTo>
                  <a:pt x="354682" y="994061"/>
                </a:lnTo>
                <a:lnTo>
                  <a:pt x="474709" y="1109128"/>
                </a:lnTo>
                <a:lnTo>
                  <a:pt x="559092" y="1028345"/>
                </a:lnTo>
                <a:lnTo>
                  <a:pt x="409543" y="889274"/>
                </a:lnTo>
                <a:lnTo>
                  <a:pt x="501122" y="804746"/>
                </a:lnTo>
                <a:lnTo>
                  <a:pt x="612940" y="910673"/>
                </a:lnTo>
                <a:lnTo>
                  <a:pt x="586458" y="938459"/>
                </a:lnTo>
                <a:lnTo>
                  <a:pt x="499709" y="858279"/>
                </a:lnTo>
                <a:lnTo>
                  <a:pt x="465650" y="889715"/>
                </a:lnTo>
                <a:lnTo>
                  <a:pt x="586867" y="1001754"/>
                </a:lnTo>
                <a:lnTo>
                  <a:pt x="673098" y="919202"/>
                </a:lnTo>
                <a:lnTo>
                  <a:pt x="528046" y="780146"/>
                </a:lnTo>
                <a:lnTo>
                  <a:pt x="536735" y="771356"/>
                </a:lnTo>
                <a:lnTo>
                  <a:pt x="555441" y="771363"/>
                </a:lnTo>
                <a:lnTo>
                  <a:pt x="546092" y="761891"/>
                </a:lnTo>
                <a:lnTo>
                  <a:pt x="555039" y="752841"/>
                </a:lnTo>
                <a:lnTo>
                  <a:pt x="566747" y="764065"/>
                </a:lnTo>
                <a:lnTo>
                  <a:pt x="559123" y="771364"/>
                </a:lnTo>
                <a:lnTo>
                  <a:pt x="574365" y="771369"/>
                </a:lnTo>
                <a:lnTo>
                  <a:pt x="700854" y="892630"/>
                </a:lnTo>
                <a:lnTo>
                  <a:pt x="827426" y="771455"/>
                </a:lnTo>
                <a:lnTo>
                  <a:pt x="853200" y="771465"/>
                </a:lnTo>
                <a:lnTo>
                  <a:pt x="840318" y="759114"/>
                </a:lnTo>
                <a:lnTo>
                  <a:pt x="849053" y="750753"/>
                </a:lnTo>
                <a:lnTo>
                  <a:pt x="831590" y="750747"/>
                </a:lnTo>
                <a:lnTo>
                  <a:pt x="706211" y="630549"/>
                </a:lnTo>
                <a:lnTo>
                  <a:pt x="580748" y="750661"/>
                </a:lnTo>
                <a:lnTo>
                  <a:pt x="534989" y="750645"/>
                </a:lnTo>
                <a:lnTo>
                  <a:pt x="530259" y="745852"/>
                </a:lnTo>
                <a:lnTo>
                  <a:pt x="678473" y="603958"/>
                </a:lnTo>
                <a:lnTo>
                  <a:pt x="591368" y="520452"/>
                </a:lnTo>
                <a:lnTo>
                  <a:pt x="469963" y="632509"/>
                </a:lnTo>
                <a:lnTo>
                  <a:pt x="504000" y="663969"/>
                </a:lnTo>
                <a:cubicBezTo>
                  <a:pt x="532935" y="637262"/>
                  <a:pt x="561871" y="610555"/>
                  <a:pt x="590805" y="583847"/>
                </a:cubicBezTo>
                <a:lnTo>
                  <a:pt x="617267" y="611652"/>
                </a:lnTo>
                <a:cubicBezTo>
                  <a:pt x="579971" y="646935"/>
                  <a:pt x="542673" y="682219"/>
                  <a:pt x="505376" y="717502"/>
                </a:cubicBezTo>
                <a:lnTo>
                  <a:pt x="413854" y="632911"/>
                </a:lnTo>
                <a:cubicBezTo>
                  <a:pt x="463774" y="586554"/>
                  <a:pt x="513693" y="540199"/>
                  <a:pt x="563612" y="493843"/>
                </a:cubicBezTo>
                <a:lnTo>
                  <a:pt x="480219" y="413897"/>
                </a:lnTo>
                <a:lnTo>
                  <a:pt x="360022" y="528968"/>
                </a:lnTo>
                <a:lnTo>
                  <a:pt x="385110" y="552157"/>
                </a:lnTo>
                <a:lnTo>
                  <a:pt x="474691" y="469475"/>
                </a:lnTo>
                <a:lnTo>
                  <a:pt x="501154" y="497278"/>
                </a:lnTo>
                <a:cubicBezTo>
                  <a:pt x="462295" y="532828"/>
                  <a:pt x="423436" y="568377"/>
                  <a:pt x="384577" y="603927"/>
                </a:cubicBezTo>
                <a:lnTo>
                  <a:pt x="302369" y="527943"/>
                </a:lnTo>
                <a:cubicBezTo>
                  <a:pt x="352406" y="481064"/>
                  <a:pt x="402444" y="434185"/>
                  <a:pt x="452482" y="387306"/>
                </a:cubicBezTo>
                <a:lnTo>
                  <a:pt x="303512" y="245772"/>
                </a:lnTo>
                <a:lnTo>
                  <a:pt x="385774" y="169844"/>
                </a:lnTo>
                <a:lnTo>
                  <a:pt x="502275" y="276573"/>
                </a:lnTo>
                <a:lnTo>
                  <a:pt x="475794" y="304358"/>
                </a:lnTo>
                <a:lnTo>
                  <a:pt x="386271" y="221614"/>
                </a:lnTo>
                <a:lnTo>
                  <a:pt x="360212" y="245666"/>
                </a:lnTo>
                <a:lnTo>
                  <a:pt x="480238" y="360734"/>
                </a:lnTo>
                <a:lnTo>
                  <a:pt x="564622" y="279950"/>
                </a:lnTo>
                <a:lnTo>
                  <a:pt x="415072" y="140880"/>
                </a:lnTo>
                <a:lnTo>
                  <a:pt x="506651" y="56351"/>
                </a:lnTo>
                <a:lnTo>
                  <a:pt x="618469" y="162280"/>
                </a:lnTo>
                <a:lnTo>
                  <a:pt x="591988" y="190064"/>
                </a:lnTo>
                <a:lnTo>
                  <a:pt x="505238" y="109884"/>
                </a:lnTo>
                <a:lnTo>
                  <a:pt x="471179" y="141320"/>
                </a:lnTo>
                <a:lnTo>
                  <a:pt x="592397" y="253359"/>
                </a:lnTo>
                <a:lnTo>
                  <a:pt x="678628" y="170808"/>
                </a:lnTo>
                <a:lnTo>
                  <a:pt x="533575" y="31752"/>
                </a:lnTo>
                <a:lnTo>
                  <a:pt x="560568" y="4447"/>
                </a:lnTo>
                <a:lnTo>
                  <a:pt x="706383" y="144236"/>
                </a:lnTo>
                <a:lnTo>
                  <a:pt x="854583" y="2359"/>
                </a:lnTo>
                <a:lnTo>
                  <a:pt x="786281" y="2335"/>
                </a:lnTo>
                <a:lnTo>
                  <a:pt x="705718" y="81617"/>
                </a:lnTo>
                <a:lnTo>
                  <a:pt x="625210" y="2280"/>
                </a:lnTo>
                <a:close/>
                <a:moveTo>
                  <a:pt x="389211" y="2199"/>
                </a:moveTo>
                <a:lnTo>
                  <a:pt x="146847" y="225901"/>
                </a:lnTo>
                <a:lnTo>
                  <a:pt x="146846" y="228349"/>
                </a:lnTo>
                <a:lnTo>
                  <a:pt x="110" y="92723"/>
                </a:lnTo>
                <a:lnTo>
                  <a:pt x="200" y="157910"/>
                </a:lnTo>
                <a:lnTo>
                  <a:pt x="146823" y="293431"/>
                </a:lnTo>
                <a:lnTo>
                  <a:pt x="146824" y="290981"/>
                </a:lnTo>
                <a:lnTo>
                  <a:pt x="459672" y="2223"/>
                </a:lnTo>
                <a:close/>
                <a:moveTo>
                  <a:pt x="272001" y="2159"/>
                </a:moveTo>
                <a:lnTo>
                  <a:pt x="146885" y="117641"/>
                </a:lnTo>
                <a:lnTo>
                  <a:pt x="146885" y="120088"/>
                </a:lnTo>
                <a:lnTo>
                  <a:pt x="32122" y="14016"/>
                </a:lnTo>
                <a:lnTo>
                  <a:pt x="0" y="14006"/>
                </a:lnTo>
                <a:lnTo>
                  <a:pt x="37" y="40394"/>
                </a:lnTo>
                <a:lnTo>
                  <a:pt x="146865" y="176104"/>
                </a:lnTo>
                <a:lnTo>
                  <a:pt x="146866" y="173655"/>
                </a:lnTo>
                <a:lnTo>
                  <a:pt x="332647" y="2180"/>
                </a:lnTo>
                <a:close/>
                <a:moveTo>
                  <a:pt x="146926" y="2116"/>
                </a:moveTo>
                <a:lnTo>
                  <a:pt x="146921" y="14056"/>
                </a:lnTo>
                <a:lnTo>
                  <a:pt x="88686" y="14036"/>
                </a:lnTo>
                <a:lnTo>
                  <a:pt x="146903" y="67844"/>
                </a:lnTo>
                <a:lnTo>
                  <a:pt x="146905" y="65394"/>
                </a:lnTo>
                <a:lnTo>
                  <a:pt x="215437" y="2140"/>
                </a:lnTo>
                <a:close/>
              </a:path>
            </a:pathLst>
          </a:custGeom>
          <a:gradFill>
            <a:gsLst>
              <a:gs pos="100000">
                <a:srgbClr val="9829AA">
                  <a:alpha val="20000"/>
                </a:srgbClr>
              </a:gs>
              <a:gs pos="0">
                <a:srgbClr val="098BD6">
                  <a:alpha val="20000"/>
                </a:srgb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"/>
          <p:cNvGrpSpPr/>
          <p:nvPr userDrawn="1"/>
        </p:nvGrpSpPr>
        <p:grpSpPr>
          <a:xfrm>
            <a:off x="4005772" y="377786"/>
            <a:ext cx="1402368" cy="2228248"/>
            <a:chOff x="4005772" y="377786"/>
            <a:chExt cx="1402368" cy="2228248"/>
          </a:xfrm>
        </p:grpSpPr>
        <p:sp>
          <p:nvSpPr>
            <p:cNvPr id="121" name="Прямоугольник 120"/>
            <p:cNvSpPr/>
            <p:nvPr userDrawn="1"/>
          </p:nvSpPr>
          <p:spPr>
            <a:xfrm>
              <a:off x="4005772" y="1867370"/>
              <a:ext cx="140236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Год единства народов России</a:t>
              </a:r>
            </a:p>
          </p:txBody>
        </p:sp>
        <p:pic>
          <p:nvPicPr>
            <p:cNvPr id="124" name="Рисунок 123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4318767" y="637805"/>
              <a:ext cx="852444" cy="889109"/>
            </a:xfrm>
            <a:prstGeom prst="rect">
              <a:avLst/>
            </a:prstGeom>
          </p:spPr>
        </p:pic>
        <p:grpSp>
          <p:nvGrpSpPr>
            <p:cNvPr id="127" name="Группа 126"/>
            <p:cNvGrpSpPr/>
            <p:nvPr userDrawn="1"/>
          </p:nvGrpSpPr>
          <p:grpSpPr>
            <a:xfrm>
              <a:off x="4005772" y="377786"/>
              <a:ext cx="1402368" cy="1409146"/>
              <a:chOff x="5971625" y="2287730"/>
              <a:chExt cx="1402368" cy="1409146"/>
            </a:xfrm>
          </p:grpSpPr>
          <p:cxnSp>
            <p:nvCxnSpPr>
              <p:cNvPr id="128" name="Прямая соединительная линия 127"/>
              <p:cNvCxnSpPr/>
              <p:nvPr userDrawn="1"/>
            </p:nvCxnSpPr>
            <p:spPr>
              <a:xfrm flipH="1">
                <a:off x="7285465" y="3411018"/>
                <a:ext cx="88528" cy="0"/>
              </a:xfrm>
              <a:prstGeom prst="line">
                <a:avLst/>
              </a:prstGeom>
              <a:noFill/>
              <a:ln w="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29" name="Прямая соединительная линия 128"/>
              <p:cNvCxnSpPr/>
              <p:nvPr userDrawn="1"/>
            </p:nvCxnSpPr>
            <p:spPr>
              <a:xfrm flipV="1">
                <a:off x="6418540" y="2287995"/>
                <a:ext cx="0" cy="109687"/>
              </a:xfrm>
              <a:prstGeom prst="line">
                <a:avLst/>
              </a:prstGeom>
              <a:noFill/>
              <a:ln w="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grpSp>
            <p:nvGrpSpPr>
              <p:cNvPr id="130" name="Группа 129"/>
              <p:cNvGrpSpPr/>
              <p:nvPr userDrawn="1"/>
            </p:nvGrpSpPr>
            <p:grpSpPr>
              <a:xfrm>
                <a:off x="5971625" y="2287730"/>
                <a:ext cx="1402368" cy="1409146"/>
                <a:chOff x="5971625" y="2287730"/>
                <a:chExt cx="1402368" cy="1409146"/>
              </a:xfrm>
            </p:grpSpPr>
            <p:grpSp>
              <p:nvGrpSpPr>
                <p:cNvPr id="131" name="Группа 130"/>
                <p:cNvGrpSpPr/>
                <p:nvPr userDrawn="1"/>
              </p:nvGrpSpPr>
              <p:grpSpPr>
                <a:xfrm>
                  <a:off x="5971625" y="2337794"/>
                  <a:ext cx="895935" cy="894558"/>
                  <a:chOff x="5731729" y="2468595"/>
                  <a:chExt cx="895935" cy="894558"/>
                </a:xfrm>
              </p:grpSpPr>
              <p:grpSp>
                <p:nvGrpSpPr>
                  <p:cNvPr id="141" name="Группа 140"/>
                  <p:cNvGrpSpPr/>
                  <p:nvPr userDrawn="1"/>
                </p:nvGrpSpPr>
                <p:grpSpPr>
                  <a:xfrm>
                    <a:off x="5731730" y="2468595"/>
                    <a:ext cx="895934" cy="71196"/>
                    <a:chOff x="6053669" y="2401547"/>
                    <a:chExt cx="895934" cy="100424"/>
                  </a:xfrm>
                </p:grpSpPr>
                <p:sp>
                  <p:nvSpPr>
                    <p:cNvPr id="144" name="Параллелограмм 143"/>
                    <p:cNvSpPr/>
                    <p:nvPr userDrawn="1"/>
                  </p:nvSpPr>
                  <p:spPr>
                    <a:xfrm flipH="1">
                      <a:off x="6055046" y="2401547"/>
                      <a:ext cx="894557" cy="100424"/>
                    </a:xfrm>
                    <a:prstGeom prst="parallelogram">
                      <a:avLst>
                        <a:gd name="adj" fmla="val 132794"/>
                      </a:avLst>
                    </a:prstGeom>
                    <a:gradFill flip="none" rotWithShape="1">
                      <a:gsLst>
                        <a:gs pos="0">
                          <a:srgbClr val="9829AA"/>
                        </a:gs>
                        <a:gs pos="100000">
                          <a:srgbClr val="098BD6"/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145" name="Прямоугольник 144"/>
                    <p:cNvSpPr/>
                    <p:nvPr userDrawn="1"/>
                  </p:nvSpPr>
                  <p:spPr>
                    <a:xfrm>
                      <a:off x="6053669" y="2401547"/>
                      <a:ext cx="99952" cy="100424"/>
                    </a:xfrm>
                    <a:prstGeom prst="rect">
                      <a:avLst/>
                    </a:prstGeom>
                    <a:gradFill>
                      <a:gsLst>
                        <a:gs pos="100000">
                          <a:srgbClr val="9829AA"/>
                        </a:gs>
                        <a:gs pos="0">
                          <a:srgbClr val="953FB4"/>
                        </a:gs>
                      </a:gsLst>
                      <a:lin ang="108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</p:grpSp>
              <p:sp>
                <p:nvSpPr>
                  <p:cNvPr id="142" name="Параллелограмм 141"/>
                  <p:cNvSpPr/>
                  <p:nvPr userDrawn="1"/>
                </p:nvSpPr>
                <p:spPr>
                  <a:xfrm rot="16200000">
                    <a:off x="5321330" y="2878995"/>
                    <a:ext cx="894557" cy="73759"/>
                  </a:xfrm>
                  <a:prstGeom prst="parallelogram">
                    <a:avLst>
                      <a:gd name="adj" fmla="val 132794"/>
                    </a:avLst>
                  </a:prstGeom>
                  <a:gradFill flip="none" rotWithShape="1">
                    <a:gsLst>
                      <a:gs pos="0">
                        <a:srgbClr val="9829AA"/>
                      </a:gs>
                      <a:gs pos="100000">
                        <a:srgbClr val="098BD6"/>
                      </a:gs>
                    </a:gsLst>
                    <a:lin ang="108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43" name="Прямоугольник 142"/>
                  <p:cNvSpPr/>
                  <p:nvPr userDrawn="1"/>
                </p:nvSpPr>
                <p:spPr>
                  <a:xfrm rot="5400000">
                    <a:off x="5719731" y="2482973"/>
                    <a:ext cx="99952" cy="71196"/>
                  </a:xfrm>
                  <a:prstGeom prst="rect">
                    <a:avLst/>
                  </a:prstGeom>
                  <a:gradFill flip="none" rotWithShape="1">
                    <a:gsLst>
                      <a:gs pos="100000">
                        <a:srgbClr val="9829AA"/>
                      </a:gs>
                      <a:gs pos="0">
                        <a:srgbClr val="953FB4"/>
                      </a:gs>
                    </a:gsLst>
                    <a:lin ang="81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132" name="Группа 131"/>
                <p:cNvGrpSpPr/>
                <p:nvPr userDrawn="1"/>
              </p:nvGrpSpPr>
              <p:grpSpPr>
                <a:xfrm rot="10800000">
                  <a:off x="6430009" y="2802318"/>
                  <a:ext cx="895935" cy="894558"/>
                  <a:chOff x="5731729" y="2468595"/>
                  <a:chExt cx="895935" cy="894558"/>
                </a:xfrm>
              </p:grpSpPr>
              <p:grpSp>
                <p:nvGrpSpPr>
                  <p:cNvPr id="136" name="Группа 135"/>
                  <p:cNvGrpSpPr/>
                  <p:nvPr userDrawn="1"/>
                </p:nvGrpSpPr>
                <p:grpSpPr>
                  <a:xfrm>
                    <a:off x="5731730" y="2468595"/>
                    <a:ext cx="895934" cy="71196"/>
                    <a:chOff x="6053669" y="2401547"/>
                    <a:chExt cx="895934" cy="100424"/>
                  </a:xfrm>
                </p:grpSpPr>
                <p:sp>
                  <p:nvSpPr>
                    <p:cNvPr id="139" name="Параллелограмм 138"/>
                    <p:cNvSpPr/>
                    <p:nvPr userDrawn="1"/>
                  </p:nvSpPr>
                  <p:spPr>
                    <a:xfrm flipH="1">
                      <a:off x="6055046" y="2401547"/>
                      <a:ext cx="894557" cy="100424"/>
                    </a:xfrm>
                    <a:prstGeom prst="parallelogram">
                      <a:avLst>
                        <a:gd name="adj" fmla="val 132794"/>
                      </a:avLst>
                    </a:prstGeom>
                    <a:gradFill flip="none" rotWithShape="1">
                      <a:gsLst>
                        <a:gs pos="0">
                          <a:srgbClr val="9829AA"/>
                        </a:gs>
                        <a:gs pos="100000">
                          <a:srgbClr val="098BD6"/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140" name="Прямоугольник 139"/>
                    <p:cNvSpPr/>
                    <p:nvPr userDrawn="1"/>
                  </p:nvSpPr>
                  <p:spPr>
                    <a:xfrm>
                      <a:off x="6053669" y="2401547"/>
                      <a:ext cx="99952" cy="100424"/>
                    </a:xfrm>
                    <a:prstGeom prst="rect">
                      <a:avLst/>
                    </a:prstGeom>
                    <a:gradFill>
                      <a:gsLst>
                        <a:gs pos="100000">
                          <a:srgbClr val="9829AA"/>
                        </a:gs>
                        <a:gs pos="0">
                          <a:srgbClr val="953FB4"/>
                        </a:gs>
                      </a:gsLst>
                      <a:lin ang="108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</p:grpSp>
              <p:sp>
                <p:nvSpPr>
                  <p:cNvPr id="137" name="Параллелограмм 136"/>
                  <p:cNvSpPr/>
                  <p:nvPr userDrawn="1"/>
                </p:nvSpPr>
                <p:spPr>
                  <a:xfrm rot="16200000">
                    <a:off x="5321330" y="2878995"/>
                    <a:ext cx="894557" cy="73759"/>
                  </a:xfrm>
                  <a:prstGeom prst="parallelogram">
                    <a:avLst>
                      <a:gd name="adj" fmla="val 132794"/>
                    </a:avLst>
                  </a:prstGeom>
                  <a:gradFill flip="none" rotWithShape="1">
                    <a:gsLst>
                      <a:gs pos="0">
                        <a:srgbClr val="9829AA"/>
                      </a:gs>
                      <a:gs pos="100000">
                        <a:srgbClr val="098BD6"/>
                      </a:gs>
                    </a:gsLst>
                    <a:lin ang="108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38" name="Прямоугольник 137"/>
                  <p:cNvSpPr/>
                  <p:nvPr userDrawn="1"/>
                </p:nvSpPr>
                <p:spPr>
                  <a:xfrm rot="5400000">
                    <a:off x="5719731" y="2482973"/>
                    <a:ext cx="99952" cy="71196"/>
                  </a:xfrm>
                  <a:prstGeom prst="rect">
                    <a:avLst/>
                  </a:prstGeom>
                  <a:gradFill flip="none" rotWithShape="1">
                    <a:gsLst>
                      <a:gs pos="100000">
                        <a:srgbClr val="9829AA"/>
                      </a:gs>
                      <a:gs pos="0">
                        <a:srgbClr val="953FB4"/>
                      </a:gs>
                    </a:gsLst>
                    <a:lin ang="81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cxnSp>
              <p:nvCxnSpPr>
                <p:cNvPr id="133" name="Прямая соединительная линия 132"/>
                <p:cNvCxnSpPr/>
                <p:nvPr userDrawn="1"/>
              </p:nvCxnSpPr>
              <p:spPr>
                <a:xfrm>
                  <a:off x="6418540" y="2287995"/>
                  <a:ext cx="725210" cy="380"/>
                </a:xfrm>
                <a:prstGeom prst="line">
                  <a:avLst/>
                </a:prstGeom>
                <a:noFill/>
                <a:ln w="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34" name="Прямая соединительная линия 133"/>
                <p:cNvCxnSpPr/>
                <p:nvPr userDrawn="1"/>
              </p:nvCxnSpPr>
              <p:spPr>
                <a:xfrm flipV="1">
                  <a:off x="7373993" y="2526506"/>
                  <a:ext cx="0" cy="884512"/>
                </a:xfrm>
                <a:prstGeom prst="line">
                  <a:avLst/>
                </a:prstGeom>
                <a:noFill/>
                <a:ln w="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35" name="Прямая соединительная линия 134"/>
                <p:cNvCxnSpPr/>
                <p:nvPr userDrawn="1"/>
              </p:nvCxnSpPr>
              <p:spPr>
                <a:xfrm>
                  <a:off x="7143750" y="2287730"/>
                  <a:ext cx="230243" cy="238775"/>
                </a:xfrm>
                <a:prstGeom prst="line">
                  <a:avLst/>
                </a:prstGeom>
                <a:noFill/>
                <a:ln w="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</p:grpSp>
      <p:grpSp>
        <p:nvGrpSpPr>
          <p:cNvPr id="3" name="Группа 2"/>
          <p:cNvGrpSpPr/>
          <p:nvPr userDrawn="1"/>
        </p:nvGrpSpPr>
        <p:grpSpPr>
          <a:xfrm>
            <a:off x="6757412" y="377786"/>
            <a:ext cx="1520792" cy="2228248"/>
            <a:chOff x="6031206" y="377786"/>
            <a:chExt cx="1520792" cy="2228248"/>
          </a:xfrm>
        </p:grpSpPr>
        <p:sp>
          <p:nvSpPr>
            <p:cNvPr id="122" name="Прямоугольник 121"/>
            <p:cNvSpPr/>
            <p:nvPr userDrawn="1"/>
          </p:nvSpPr>
          <p:spPr>
            <a:xfrm>
              <a:off x="6031206" y="1867370"/>
              <a:ext cx="1520792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Год большой </a:t>
              </a:r>
            </a:p>
            <a:p>
              <a:pPr algn="ctr"/>
              <a:r>
                <a:rPr lang="ru-RU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и дружной семьи</a:t>
              </a:r>
            </a:p>
          </p:txBody>
        </p:sp>
        <p:pic>
          <p:nvPicPr>
            <p:cNvPr id="125" name="Рисунок 124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6267604" y="634919"/>
              <a:ext cx="898605" cy="894880"/>
            </a:xfrm>
            <a:prstGeom prst="rect">
              <a:avLst/>
            </a:prstGeom>
          </p:spPr>
        </p:pic>
        <p:grpSp>
          <p:nvGrpSpPr>
            <p:cNvPr id="146" name="Группа 145"/>
            <p:cNvGrpSpPr/>
            <p:nvPr userDrawn="1"/>
          </p:nvGrpSpPr>
          <p:grpSpPr>
            <a:xfrm>
              <a:off x="6039747" y="377786"/>
              <a:ext cx="1402368" cy="1409146"/>
              <a:chOff x="5971625" y="2287730"/>
              <a:chExt cx="1402368" cy="1409146"/>
            </a:xfrm>
          </p:grpSpPr>
          <p:cxnSp>
            <p:nvCxnSpPr>
              <p:cNvPr id="147" name="Прямая соединительная линия 146"/>
              <p:cNvCxnSpPr/>
              <p:nvPr userDrawn="1"/>
            </p:nvCxnSpPr>
            <p:spPr>
              <a:xfrm flipH="1">
                <a:off x="7285465" y="3411018"/>
                <a:ext cx="88528" cy="0"/>
              </a:xfrm>
              <a:prstGeom prst="line">
                <a:avLst/>
              </a:prstGeom>
              <a:noFill/>
              <a:ln w="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48" name="Прямая соединительная линия 147"/>
              <p:cNvCxnSpPr/>
              <p:nvPr userDrawn="1"/>
            </p:nvCxnSpPr>
            <p:spPr>
              <a:xfrm flipV="1">
                <a:off x="6418540" y="2287995"/>
                <a:ext cx="0" cy="109687"/>
              </a:xfrm>
              <a:prstGeom prst="line">
                <a:avLst/>
              </a:prstGeom>
              <a:noFill/>
              <a:ln w="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grpSp>
            <p:nvGrpSpPr>
              <p:cNvPr id="149" name="Группа 148"/>
              <p:cNvGrpSpPr/>
              <p:nvPr userDrawn="1"/>
            </p:nvGrpSpPr>
            <p:grpSpPr>
              <a:xfrm>
                <a:off x="5971625" y="2287730"/>
                <a:ext cx="1402368" cy="1409146"/>
                <a:chOff x="5971625" y="2287730"/>
                <a:chExt cx="1402368" cy="1409146"/>
              </a:xfrm>
            </p:grpSpPr>
            <p:grpSp>
              <p:nvGrpSpPr>
                <p:cNvPr id="150" name="Группа 149"/>
                <p:cNvGrpSpPr/>
                <p:nvPr userDrawn="1"/>
              </p:nvGrpSpPr>
              <p:grpSpPr>
                <a:xfrm>
                  <a:off x="5971625" y="2337794"/>
                  <a:ext cx="895935" cy="894558"/>
                  <a:chOff x="5731729" y="2468595"/>
                  <a:chExt cx="895935" cy="894558"/>
                </a:xfrm>
              </p:grpSpPr>
              <p:grpSp>
                <p:nvGrpSpPr>
                  <p:cNvPr id="160" name="Группа 159"/>
                  <p:cNvGrpSpPr/>
                  <p:nvPr userDrawn="1"/>
                </p:nvGrpSpPr>
                <p:grpSpPr>
                  <a:xfrm>
                    <a:off x="5731730" y="2468595"/>
                    <a:ext cx="895934" cy="71196"/>
                    <a:chOff x="6053669" y="2401547"/>
                    <a:chExt cx="895934" cy="100424"/>
                  </a:xfrm>
                </p:grpSpPr>
                <p:sp>
                  <p:nvSpPr>
                    <p:cNvPr id="163" name="Параллелограмм 162"/>
                    <p:cNvSpPr/>
                    <p:nvPr userDrawn="1"/>
                  </p:nvSpPr>
                  <p:spPr>
                    <a:xfrm flipH="1">
                      <a:off x="6055046" y="2401547"/>
                      <a:ext cx="894557" cy="100424"/>
                    </a:xfrm>
                    <a:prstGeom prst="parallelogram">
                      <a:avLst>
                        <a:gd name="adj" fmla="val 132794"/>
                      </a:avLst>
                    </a:prstGeom>
                    <a:gradFill flip="none" rotWithShape="1">
                      <a:gsLst>
                        <a:gs pos="0">
                          <a:srgbClr val="9829AA"/>
                        </a:gs>
                        <a:gs pos="100000">
                          <a:srgbClr val="098BD6"/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164" name="Прямоугольник 163"/>
                    <p:cNvSpPr/>
                    <p:nvPr userDrawn="1"/>
                  </p:nvSpPr>
                  <p:spPr>
                    <a:xfrm>
                      <a:off x="6053669" y="2401547"/>
                      <a:ext cx="99952" cy="100424"/>
                    </a:xfrm>
                    <a:prstGeom prst="rect">
                      <a:avLst/>
                    </a:prstGeom>
                    <a:gradFill>
                      <a:gsLst>
                        <a:gs pos="100000">
                          <a:srgbClr val="9829AA"/>
                        </a:gs>
                        <a:gs pos="0">
                          <a:srgbClr val="953FB4"/>
                        </a:gs>
                      </a:gsLst>
                      <a:lin ang="108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</p:grpSp>
              <p:sp>
                <p:nvSpPr>
                  <p:cNvPr id="161" name="Параллелограмм 160"/>
                  <p:cNvSpPr/>
                  <p:nvPr userDrawn="1"/>
                </p:nvSpPr>
                <p:spPr>
                  <a:xfrm rot="16200000">
                    <a:off x="5321330" y="2878995"/>
                    <a:ext cx="894557" cy="73759"/>
                  </a:xfrm>
                  <a:prstGeom prst="parallelogram">
                    <a:avLst>
                      <a:gd name="adj" fmla="val 132794"/>
                    </a:avLst>
                  </a:prstGeom>
                  <a:gradFill flip="none" rotWithShape="1">
                    <a:gsLst>
                      <a:gs pos="0">
                        <a:srgbClr val="9829AA"/>
                      </a:gs>
                      <a:gs pos="100000">
                        <a:srgbClr val="098BD6"/>
                      </a:gs>
                    </a:gsLst>
                    <a:lin ang="108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62" name="Прямоугольник 161"/>
                  <p:cNvSpPr/>
                  <p:nvPr userDrawn="1"/>
                </p:nvSpPr>
                <p:spPr>
                  <a:xfrm rot="5400000">
                    <a:off x="5719731" y="2482973"/>
                    <a:ext cx="99952" cy="71196"/>
                  </a:xfrm>
                  <a:prstGeom prst="rect">
                    <a:avLst/>
                  </a:prstGeom>
                  <a:gradFill flip="none" rotWithShape="1">
                    <a:gsLst>
                      <a:gs pos="100000">
                        <a:srgbClr val="9829AA"/>
                      </a:gs>
                      <a:gs pos="0">
                        <a:srgbClr val="953FB4"/>
                      </a:gs>
                    </a:gsLst>
                    <a:lin ang="81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151" name="Группа 150"/>
                <p:cNvGrpSpPr/>
                <p:nvPr userDrawn="1"/>
              </p:nvGrpSpPr>
              <p:grpSpPr>
                <a:xfrm rot="10800000">
                  <a:off x="6430009" y="2802318"/>
                  <a:ext cx="895935" cy="894558"/>
                  <a:chOff x="5731729" y="2468595"/>
                  <a:chExt cx="895935" cy="894558"/>
                </a:xfrm>
              </p:grpSpPr>
              <p:grpSp>
                <p:nvGrpSpPr>
                  <p:cNvPr id="155" name="Группа 154"/>
                  <p:cNvGrpSpPr/>
                  <p:nvPr userDrawn="1"/>
                </p:nvGrpSpPr>
                <p:grpSpPr>
                  <a:xfrm>
                    <a:off x="5731730" y="2468595"/>
                    <a:ext cx="895934" cy="71196"/>
                    <a:chOff x="6053669" y="2401547"/>
                    <a:chExt cx="895934" cy="100424"/>
                  </a:xfrm>
                </p:grpSpPr>
                <p:sp>
                  <p:nvSpPr>
                    <p:cNvPr id="158" name="Параллелограмм 157"/>
                    <p:cNvSpPr/>
                    <p:nvPr userDrawn="1"/>
                  </p:nvSpPr>
                  <p:spPr>
                    <a:xfrm flipH="1">
                      <a:off x="6055046" y="2401547"/>
                      <a:ext cx="894557" cy="100424"/>
                    </a:xfrm>
                    <a:prstGeom prst="parallelogram">
                      <a:avLst>
                        <a:gd name="adj" fmla="val 132794"/>
                      </a:avLst>
                    </a:prstGeom>
                    <a:gradFill flip="none" rotWithShape="1">
                      <a:gsLst>
                        <a:gs pos="0">
                          <a:srgbClr val="9829AA"/>
                        </a:gs>
                        <a:gs pos="100000">
                          <a:srgbClr val="098BD6"/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159" name="Прямоугольник 158"/>
                    <p:cNvSpPr/>
                    <p:nvPr userDrawn="1"/>
                  </p:nvSpPr>
                  <p:spPr>
                    <a:xfrm>
                      <a:off x="6053669" y="2401547"/>
                      <a:ext cx="99952" cy="100424"/>
                    </a:xfrm>
                    <a:prstGeom prst="rect">
                      <a:avLst/>
                    </a:prstGeom>
                    <a:gradFill>
                      <a:gsLst>
                        <a:gs pos="100000">
                          <a:srgbClr val="9829AA"/>
                        </a:gs>
                        <a:gs pos="0">
                          <a:srgbClr val="953FB4"/>
                        </a:gs>
                      </a:gsLst>
                      <a:lin ang="108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</p:grpSp>
              <p:sp>
                <p:nvSpPr>
                  <p:cNvPr id="156" name="Параллелограмм 155"/>
                  <p:cNvSpPr/>
                  <p:nvPr userDrawn="1"/>
                </p:nvSpPr>
                <p:spPr>
                  <a:xfrm rot="16200000">
                    <a:off x="5321330" y="2878995"/>
                    <a:ext cx="894557" cy="73759"/>
                  </a:xfrm>
                  <a:prstGeom prst="parallelogram">
                    <a:avLst>
                      <a:gd name="adj" fmla="val 132794"/>
                    </a:avLst>
                  </a:prstGeom>
                  <a:gradFill flip="none" rotWithShape="1">
                    <a:gsLst>
                      <a:gs pos="0">
                        <a:srgbClr val="9829AA"/>
                      </a:gs>
                      <a:gs pos="100000">
                        <a:srgbClr val="098BD6"/>
                      </a:gs>
                    </a:gsLst>
                    <a:lin ang="108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57" name="Прямоугольник 156"/>
                  <p:cNvSpPr/>
                  <p:nvPr userDrawn="1"/>
                </p:nvSpPr>
                <p:spPr>
                  <a:xfrm rot="5400000">
                    <a:off x="5719731" y="2482973"/>
                    <a:ext cx="99952" cy="71196"/>
                  </a:xfrm>
                  <a:prstGeom prst="rect">
                    <a:avLst/>
                  </a:prstGeom>
                  <a:gradFill flip="none" rotWithShape="1">
                    <a:gsLst>
                      <a:gs pos="100000">
                        <a:srgbClr val="9829AA"/>
                      </a:gs>
                      <a:gs pos="0">
                        <a:srgbClr val="953FB4"/>
                      </a:gs>
                    </a:gsLst>
                    <a:lin ang="81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cxnSp>
              <p:nvCxnSpPr>
                <p:cNvPr id="152" name="Прямая соединительная линия 151"/>
                <p:cNvCxnSpPr/>
                <p:nvPr userDrawn="1"/>
              </p:nvCxnSpPr>
              <p:spPr>
                <a:xfrm>
                  <a:off x="6418540" y="2287995"/>
                  <a:ext cx="725210" cy="380"/>
                </a:xfrm>
                <a:prstGeom prst="line">
                  <a:avLst/>
                </a:prstGeom>
                <a:noFill/>
                <a:ln w="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53" name="Прямая соединительная линия 152"/>
                <p:cNvCxnSpPr/>
                <p:nvPr userDrawn="1"/>
              </p:nvCxnSpPr>
              <p:spPr>
                <a:xfrm flipV="1">
                  <a:off x="7373993" y="2526506"/>
                  <a:ext cx="0" cy="884512"/>
                </a:xfrm>
                <a:prstGeom prst="line">
                  <a:avLst/>
                </a:prstGeom>
                <a:noFill/>
                <a:ln w="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54" name="Прямая соединительная линия 153"/>
                <p:cNvCxnSpPr/>
                <p:nvPr userDrawn="1"/>
              </p:nvCxnSpPr>
              <p:spPr>
                <a:xfrm>
                  <a:off x="7143750" y="2287730"/>
                  <a:ext cx="230243" cy="238775"/>
                </a:xfrm>
                <a:prstGeom prst="line">
                  <a:avLst/>
                </a:prstGeom>
                <a:noFill/>
                <a:ln w="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</p:grpSp>
      <p:grpSp>
        <p:nvGrpSpPr>
          <p:cNvPr id="4" name="Группа 3"/>
          <p:cNvGrpSpPr/>
          <p:nvPr userDrawn="1"/>
        </p:nvGrpSpPr>
        <p:grpSpPr>
          <a:xfrm>
            <a:off x="9627477" y="377786"/>
            <a:ext cx="1531678" cy="2228248"/>
            <a:chOff x="8073722" y="377786"/>
            <a:chExt cx="1531678" cy="2228248"/>
          </a:xfrm>
        </p:grpSpPr>
        <p:sp>
          <p:nvSpPr>
            <p:cNvPr id="123" name="Прямоугольник 122"/>
            <p:cNvSpPr/>
            <p:nvPr userDrawn="1"/>
          </p:nvSpPr>
          <p:spPr>
            <a:xfrm>
              <a:off x="8084608" y="1867370"/>
              <a:ext cx="1520792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Год дошкольного образования</a:t>
              </a:r>
            </a:p>
          </p:txBody>
        </p:sp>
        <p:pic>
          <p:nvPicPr>
            <p:cNvPr id="126" name="Рисунок 125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8362053" y="698691"/>
              <a:ext cx="788416" cy="767336"/>
            </a:xfrm>
            <a:prstGeom prst="rect">
              <a:avLst/>
            </a:prstGeom>
          </p:spPr>
        </p:pic>
        <p:grpSp>
          <p:nvGrpSpPr>
            <p:cNvPr id="165" name="Группа 164"/>
            <p:cNvGrpSpPr/>
            <p:nvPr userDrawn="1"/>
          </p:nvGrpSpPr>
          <p:grpSpPr>
            <a:xfrm>
              <a:off x="8073722" y="377786"/>
              <a:ext cx="1402368" cy="1409146"/>
              <a:chOff x="5971625" y="2287730"/>
              <a:chExt cx="1402368" cy="1409146"/>
            </a:xfrm>
          </p:grpSpPr>
          <p:cxnSp>
            <p:nvCxnSpPr>
              <p:cNvPr id="166" name="Прямая соединительная линия 165"/>
              <p:cNvCxnSpPr/>
              <p:nvPr userDrawn="1"/>
            </p:nvCxnSpPr>
            <p:spPr>
              <a:xfrm flipH="1">
                <a:off x="7285465" y="3411018"/>
                <a:ext cx="88528" cy="0"/>
              </a:xfrm>
              <a:prstGeom prst="line">
                <a:avLst/>
              </a:prstGeom>
              <a:noFill/>
              <a:ln w="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67" name="Прямая соединительная линия 166"/>
              <p:cNvCxnSpPr/>
              <p:nvPr userDrawn="1"/>
            </p:nvCxnSpPr>
            <p:spPr>
              <a:xfrm flipV="1">
                <a:off x="6418540" y="2287995"/>
                <a:ext cx="0" cy="109687"/>
              </a:xfrm>
              <a:prstGeom prst="line">
                <a:avLst/>
              </a:prstGeom>
              <a:noFill/>
              <a:ln w="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grpSp>
            <p:nvGrpSpPr>
              <p:cNvPr id="168" name="Группа 167"/>
              <p:cNvGrpSpPr/>
              <p:nvPr userDrawn="1"/>
            </p:nvGrpSpPr>
            <p:grpSpPr>
              <a:xfrm>
                <a:off x="5971625" y="2287730"/>
                <a:ext cx="1402368" cy="1409146"/>
                <a:chOff x="5971625" y="2287730"/>
                <a:chExt cx="1402368" cy="1409146"/>
              </a:xfrm>
            </p:grpSpPr>
            <p:grpSp>
              <p:nvGrpSpPr>
                <p:cNvPr id="169" name="Группа 168"/>
                <p:cNvGrpSpPr/>
                <p:nvPr userDrawn="1"/>
              </p:nvGrpSpPr>
              <p:grpSpPr>
                <a:xfrm>
                  <a:off x="5971625" y="2337794"/>
                  <a:ext cx="895935" cy="894558"/>
                  <a:chOff x="5731729" y="2468595"/>
                  <a:chExt cx="895935" cy="894558"/>
                </a:xfrm>
              </p:grpSpPr>
              <p:grpSp>
                <p:nvGrpSpPr>
                  <p:cNvPr id="179" name="Группа 178"/>
                  <p:cNvGrpSpPr/>
                  <p:nvPr userDrawn="1"/>
                </p:nvGrpSpPr>
                <p:grpSpPr>
                  <a:xfrm>
                    <a:off x="5731730" y="2468595"/>
                    <a:ext cx="895934" cy="71196"/>
                    <a:chOff x="6053669" y="2401547"/>
                    <a:chExt cx="895934" cy="100424"/>
                  </a:xfrm>
                </p:grpSpPr>
                <p:sp>
                  <p:nvSpPr>
                    <p:cNvPr id="182" name="Параллелограмм 181"/>
                    <p:cNvSpPr/>
                    <p:nvPr userDrawn="1"/>
                  </p:nvSpPr>
                  <p:spPr>
                    <a:xfrm flipH="1">
                      <a:off x="6055046" y="2401547"/>
                      <a:ext cx="894557" cy="100424"/>
                    </a:xfrm>
                    <a:prstGeom prst="parallelogram">
                      <a:avLst>
                        <a:gd name="adj" fmla="val 132794"/>
                      </a:avLst>
                    </a:prstGeom>
                    <a:gradFill flip="none" rotWithShape="1">
                      <a:gsLst>
                        <a:gs pos="0">
                          <a:srgbClr val="9829AA"/>
                        </a:gs>
                        <a:gs pos="100000">
                          <a:srgbClr val="098BD6"/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183" name="Прямоугольник 182"/>
                    <p:cNvSpPr/>
                    <p:nvPr userDrawn="1"/>
                  </p:nvSpPr>
                  <p:spPr>
                    <a:xfrm>
                      <a:off x="6053669" y="2401547"/>
                      <a:ext cx="99952" cy="100424"/>
                    </a:xfrm>
                    <a:prstGeom prst="rect">
                      <a:avLst/>
                    </a:prstGeom>
                    <a:gradFill>
                      <a:gsLst>
                        <a:gs pos="100000">
                          <a:srgbClr val="9829AA"/>
                        </a:gs>
                        <a:gs pos="0">
                          <a:srgbClr val="953FB4"/>
                        </a:gs>
                      </a:gsLst>
                      <a:lin ang="108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</p:grpSp>
              <p:sp>
                <p:nvSpPr>
                  <p:cNvPr id="180" name="Параллелограмм 179"/>
                  <p:cNvSpPr/>
                  <p:nvPr userDrawn="1"/>
                </p:nvSpPr>
                <p:spPr>
                  <a:xfrm rot="16200000">
                    <a:off x="5321330" y="2878995"/>
                    <a:ext cx="894557" cy="73759"/>
                  </a:xfrm>
                  <a:prstGeom prst="parallelogram">
                    <a:avLst>
                      <a:gd name="adj" fmla="val 132794"/>
                    </a:avLst>
                  </a:prstGeom>
                  <a:gradFill flip="none" rotWithShape="1">
                    <a:gsLst>
                      <a:gs pos="0">
                        <a:srgbClr val="9829AA"/>
                      </a:gs>
                      <a:gs pos="100000">
                        <a:srgbClr val="098BD6"/>
                      </a:gs>
                    </a:gsLst>
                    <a:lin ang="108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81" name="Прямоугольник 180"/>
                  <p:cNvSpPr/>
                  <p:nvPr userDrawn="1"/>
                </p:nvSpPr>
                <p:spPr>
                  <a:xfrm rot="5400000">
                    <a:off x="5719731" y="2482973"/>
                    <a:ext cx="99952" cy="71196"/>
                  </a:xfrm>
                  <a:prstGeom prst="rect">
                    <a:avLst/>
                  </a:prstGeom>
                  <a:gradFill flip="none" rotWithShape="1">
                    <a:gsLst>
                      <a:gs pos="100000">
                        <a:srgbClr val="9829AA"/>
                      </a:gs>
                      <a:gs pos="0">
                        <a:srgbClr val="953FB4"/>
                      </a:gs>
                    </a:gsLst>
                    <a:lin ang="81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170" name="Группа 169"/>
                <p:cNvGrpSpPr/>
                <p:nvPr userDrawn="1"/>
              </p:nvGrpSpPr>
              <p:grpSpPr>
                <a:xfrm rot="10800000">
                  <a:off x="6430009" y="2802318"/>
                  <a:ext cx="895935" cy="894558"/>
                  <a:chOff x="5731729" y="2468595"/>
                  <a:chExt cx="895935" cy="894558"/>
                </a:xfrm>
              </p:grpSpPr>
              <p:grpSp>
                <p:nvGrpSpPr>
                  <p:cNvPr id="174" name="Группа 173"/>
                  <p:cNvGrpSpPr/>
                  <p:nvPr userDrawn="1"/>
                </p:nvGrpSpPr>
                <p:grpSpPr>
                  <a:xfrm>
                    <a:off x="5731730" y="2468595"/>
                    <a:ext cx="895934" cy="71196"/>
                    <a:chOff x="6053669" y="2401547"/>
                    <a:chExt cx="895934" cy="100424"/>
                  </a:xfrm>
                </p:grpSpPr>
                <p:sp>
                  <p:nvSpPr>
                    <p:cNvPr id="177" name="Параллелограмм 176"/>
                    <p:cNvSpPr/>
                    <p:nvPr userDrawn="1"/>
                  </p:nvSpPr>
                  <p:spPr>
                    <a:xfrm flipH="1">
                      <a:off x="6055046" y="2401547"/>
                      <a:ext cx="894557" cy="100424"/>
                    </a:xfrm>
                    <a:prstGeom prst="parallelogram">
                      <a:avLst>
                        <a:gd name="adj" fmla="val 132794"/>
                      </a:avLst>
                    </a:prstGeom>
                    <a:gradFill flip="none" rotWithShape="1">
                      <a:gsLst>
                        <a:gs pos="0">
                          <a:srgbClr val="9829AA"/>
                        </a:gs>
                        <a:gs pos="100000">
                          <a:srgbClr val="098BD6"/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178" name="Прямоугольник 177"/>
                    <p:cNvSpPr/>
                    <p:nvPr userDrawn="1"/>
                  </p:nvSpPr>
                  <p:spPr>
                    <a:xfrm>
                      <a:off x="6053669" y="2401547"/>
                      <a:ext cx="99952" cy="100424"/>
                    </a:xfrm>
                    <a:prstGeom prst="rect">
                      <a:avLst/>
                    </a:prstGeom>
                    <a:gradFill>
                      <a:gsLst>
                        <a:gs pos="100000">
                          <a:srgbClr val="9829AA"/>
                        </a:gs>
                        <a:gs pos="0">
                          <a:srgbClr val="953FB4"/>
                        </a:gs>
                      </a:gsLst>
                      <a:lin ang="108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</p:grpSp>
              <p:sp>
                <p:nvSpPr>
                  <p:cNvPr id="175" name="Параллелограмм 174"/>
                  <p:cNvSpPr/>
                  <p:nvPr userDrawn="1"/>
                </p:nvSpPr>
                <p:spPr>
                  <a:xfrm rot="16200000">
                    <a:off x="5321330" y="2878995"/>
                    <a:ext cx="894557" cy="73759"/>
                  </a:xfrm>
                  <a:prstGeom prst="parallelogram">
                    <a:avLst>
                      <a:gd name="adj" fmla="val 132794"/>
                    </a:avLst>
                  </a:prstGeom>
                  <a:gradFill flip="none" rotWithShape="1">
                    <a:gsLst>
                      <a:gs pos="0">
                        <a:srgbClr val="9829AA"/>
                      </a:gs>
                      <a:gs pos="100000">
                        <a:srgbClr val="098BD6"/>
                      </a:gs>
                    </a:gsLst>
                    <a:lin ang="108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76" name="Прямоугольник 175"/>
                  <p:cNvSpPr/>
                  <p:nvPr userDrawn="1"/>
                </p:nvSpPr>
                <p:spPr>
                  <a:xfrm rot="5400000">
                    <a:off x="5719731" y="2482973"/>
                    <a:ext cx="99952" cy="71196"/>
                  </a:xfrm>
                  <a:prstGeom prst="rect">
                    <a:avLst/>
                  </a:prstGeom>
                  <a:gradFill flip="none" rotWithShape="1">
                    <a:gsLst>
                      <a:gs pos="100000">
                        <a:srgbClr val="9829AA"/>
                      </a:gs>
                      <a:gs pos="0">
                        <a:srgbClr val="953FB4"/>
                      </a:gs>
                    </a:gsLst>
                    <a:lin ang="81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cxnSp>
              <p:nvCxnSpPr>
                <p:cNvPr id="171" name="Прямая соединительная линия 170"/>
                <p:cNvCxnSpPr/>
                <p:nvPr userDrawn="1"/>
              </p:nvCxnSpPr>
              <p:spPr>
                <a:xfrm>
                  <a:off x="6418540" y="2287995"/>
                  <a:ext cx="725210" cy="380"/>
                </a:xfrm>
                <a:prstGeom prst="line">
                  <a:avLst/>
                </a:prstGeom>
                <a:noFill/>
                <a:ln w="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72" name="Прямая соединительная линия 171"/>
                <p:cNvCxnSpPr/>
                <p:nvPr userDrawn="1"/>
              </p:nvCxnSpPr>
              <p:spPr>
                <a:xfrm flipV="1">
                  <a:off x="7373993" y="2526506"/>
                  <a:ext cx="0" cy="884512"/>
                </a:xfrm>
                <a:prstGeom prst="line">
                  <a:avLst/>
                </a:prstGeom>
                <a:noFill/>
                <a:ln w="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73" name="Прямая соединительная линия 172"/>
                <p:cNvCxnSpPr/>
                <p:nvPr userDrawn="1"/>
              </p:nvCxnSpPr>
              <p:spPr>
                <a:xfrm>
                  <a:off x="7143750" y="2287730"/>
                  <a:ext cx="230243" cy="238775"/>
                </a:xfrm>
                <a:prstGeom prst="line">
                  <a:avLst/>
                </a:prstGeom>
                <a:noFill/>
                <a:ln w="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</p:grpSp>
      <p:sp>
        <p:nvSpPr>
          <p:cNvPr id="70" name="Прямоугольник 69"/>
          <p:cNvSpPr/>
          <p:nvPr userDrawn="1"/>
        </p:nvSpPr>
        <p:spPr>
          <a:xfrm>
            <a:off x="-23901" y="-115502"/>
            <a:ext cx="3000461" cy="7055318"/>
          </a:xfrm>
          <a:prstGeom prst="rect">
            <a:avLst/>
          </a:prstGeom>
          <a:gradFill>
            <a:gsLst>
              <a:gs pos="0">
                <a:srgbClr val="9829AA"/>
              </a:gs>
              <a:gs pos="100000">
                <a:srgbClr val="098BD6"/>
              </a:gs>
            </a:gsLst>
            <a:lin ang="5400000" scaled="0"/>
          </a:gradFill>
          <a:ln>
            <a:noFill/>
          </a:ln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>
              <a:defRPr/>
            </a:pPr>
            <a:endParaRPr lang="ru-RU" sz="1799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76" name="Picture 2" descr="ÐÐ°ÑÑÐ¸Ð½ÐºÐ¸ Ð¿Ð¾ Ð·Ð°Ð¿ÑÐ¾ÑÑ Ð³ÐµÑÐ± Ð±Ð°ÑÐºÐ¾ÑÑÐ¾ÑÑÐ°Ð½Ð°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061" y="1917226"/>
            <a:ext cx="1142538" cy="120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TextBox 76"/>
          <p:cNvSpPr txBox="1"/>
          <p:nvPr userDrawn="1"/>
        </p:nvSpPr>
        <p:spPr>
          <a:xfrm>
            <a:off x="-67738" y="3127175"/>
            <a:ext cx="3088139" cy="707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126">
              <a:defRPr/>
            </a:pPr>
            <a:r>
              <a:rPr lang="ru-RU" sz="1999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 БАШКОРТОСТАН</a:t>
            </a:r>
          </a:p>
        </p:txBody>
      </p:sp>
      <p:sp>
        <p:nvSpPr>
          <p:cNvPr id="78" name="Прямоугольник 77"/>
          <p:cNvSpPr/>
          <p:nvPr userDrawn="1"/>
        </p:nvSpPr>
        <p:spPr>
          <a:xfrm>
            <a:off x="45719" y="3834876"/>
            <a:ext cx="2861224" cy="3692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26">
              <a:defRPr/>
            </a:pPr>
            <a:r>
              <a:rPr lang="ru-RU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РЕСПУБЛИКАНСКОЕ АВГУСТОВСКОЕ </a:t>
            </a:r>
          </a:p>
          <a:p>
            <a:pPr algn="ctr" defTabSz="914126">
              <a:defRPr/>
            </a:pPr>
            <a:r>
              <a:rPr lang="ru-RU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СОВЕЩАНИЕ ПО ОБРАЗОВАНИЮ</a:t>
            </a:r>
          </a:p>
        </p:txBody>
      </p:sp>
    </p:spTree>
    <p:extLst>
      <p:ext uri="{BB962C8B-B14F-4D97-AF65-F5344CB8AC3E}">
        <p14:creationId xmlns:p14="http://schemas.microsoft.com/office/powerpoint/2010/main" val="4089462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5FDD93-E899-4B46-811E-3293B1DA0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78EF88-95D3-424D-81F0-056CE1C552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4E9835-646F-4C31-A3AB-468603B637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59CA8-1E14-4C55-A59F-5E5739BECC42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E3EC56-1A6B-4EA0-8759-41531CF6D5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C85F074-6835-4FD2-9EFE-13E6B32395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4AC1D-4E67-41DD-B13E-685B136092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857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63" r:id="rId13"/>
    <p:sldLayoutId id="214748366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image" Target="../media/image11.jpeg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10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jpeg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forms.yandex.ru/u/6a38c28deb6146620a9c1d94" TargetMode="Externa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ый треугольник 22"/>
          <p:cNvSpPr/>
          <p:nvPr/>
        </p:nvSpPr>
        <p:spPr>
          <a:xfrm>
            <a:off x="0" y="5924553"/>
            <a:ext cx="9480376" cy="933449"/>
          </a:xfrm>
          <a:prstGeom prst="rtTriangle">
            <a:avLst/>
          </a:prstGeom>
          <a:solidFill>
            <a:srgbClr val="EB5E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396" tIns="51198" rIns="102396" bIns="51198" spcCol="0" rtlCol="0" anchor="ctr"/>
          <a:lstStyle/>
          <a:p>
            <a:pPr algn="ctr"/>
            <a:endParaRPr lang="ru-RU"/>
          </a:p>
        </p:txBody>
      </p:sp>
      <p:sp>
        <p:nvSpPr>
          <p:cNvPr id="22" name="Прямоугольный треугольник 21"/>
          <p:cNvSpPr/>
          <p:nvPr/>
        </p:nvSpPr>
        <p:spPr>
          <a:xfrm flipH="1">
            <a:off x="5015880" y="5924553"/>
            <a:ext cx="7176120" cy="933449"/>
          </a:xfrm>
          <a:prstGeom prst="rtTriangle">
            <a:avLst/>
          </a:prstGeom>
          <a:solidFill>
            <a:srgbClr val="373C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396" tIns="51198" rIns="102396" bIns="51198" spcCol="0"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0AC313-76B8-4305-86A8-74B9C1A9A598}"/>
              </a:ext>
            </a:extLst>
          </p:cNvPr>
          <p:cNvSpPr txBox="1"/>
          <p:nvPr/>
        </p:nvSpPr>
        <p:spPr>
          <a:xfrm>
            <a:off x="1178767" y="2736676"/>
            <a:ext cx="983446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«Наставничество: традиции, опыт, сотрудничество»</a:t>
            </a:r>
          </a:p>
          <a:p>
            <a:pPr algn="ctr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Докладчик: Ибрагимова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Гульдар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Фанисовна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к.п.н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 руководитель </a:t>
            </a:r>
            <a:r>
              <a:rPr lang="ru-RU" sz="20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Центра непрерывного повышения профессионального мастерства педагогических работников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ГБПОУ «Уфимский многопрофильный профессиональный колледж»</a:t>
            </a:r>
          </a:p>
          <a:p>
            <a:pPr algn="ctr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538B8A0-0FAF-4864-AA17-4BC011B1BE3F}"/>
                  </a:ext>
                </a:extLst>
              </p:cNvPr>
              <p:cNvSpPr txBox="1"/>
              <p:nvPr/>
            </p:nvSpPr>
            <p:spPr>
              <a:xfrm>
                <a:off x="0" y="100631"/>
                <a:ext cx="12192000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Министерство просвещения Республики Башкортостан</m:t>
                      </m:r>
                    </m:oMath>
                  </m:oMathPara>
                </a14:m>
                <a:endParaRPr lang="ru-RU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Центр непрерывного повышения профессионального мастерства педагогических работников </m:t>
                      </m:r>
                    </m:oMath>
                  </m:oMathPara>
                </a14:m>
                <a:endParaRPr lang="ru-RU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ГБПОУ Уфимский многопрофильный профессиональный колледж </m:t>
                      </m:r>
                    </m:oMath>
                  </m:oMathPara>
                </a14:m>
                <a:endParaRPr lang="ru-RU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538B8A0-0FAF-4864-AA17-4BC011B1BE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00631"/>
                <a:ext cx="12192000" cy="923330"/>
              </a:xfrm>
              <a:prstGeom prst="rect">
                <a:avLst/>
              </a:prstGeom>
              <a:blipFill>
                <a:blip r:embed="rId2"/>
                <a:stretch>
                  <a:fillRect b="-529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Рисунок 4">
            <a:extLst>
              <a:ext uri="{FF2B5EF4-FFF2-40B4-BE49-F238E27FC236}">
                <a16:creationId xmlns:a16="http://schemas.microsoft.com/office/drawing/2014/main" id="{37F3E9F6-B1BE-4F42-BE4C-36DE4D0474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4130" y="904706"/>
            <a:ext cx="1708770" cy="65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9454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4E13D0F-D0A3-4C6B-9D2E-1C8FFFBEA80A}"/>
              </a:ext>
            </a:extLst>
          </p:cNvPr>
          <p:cNvSpPr txBox="1"/>
          <p:nvPr/>
        </p:nvSpPr>
        <p:spPr>
          <a:xfrm>
            <a:off x="3554963" y="205274"/>
            <a:ext cx="8637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выступления Алфёрова Андрея Николаевича - президент НАВУСОО,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член Коллегии Министерства просвещения Российской Федерации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6AF342B-E138-4982-BB30-37A35997A4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7707"/>
            <a:ext cx="12192000" cy="5850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74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87D090B-166A-42EF-9717-F372D64BF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6996"/>
            <a:ext cx="12192000" cy="55000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FDAC295-0984-4AB8-AFA1-6A8FC05607BF}"/>
              </a:ext>
            </a:extLst>
          </p:cNvPr>
          <p:cNvSpPr txBox="1"/>
          <p:nvPr/>
        </p:nvSpPr>
        <p:spPr>
          <a:xfrm>
            <a:off x="3554963" y="205274"/>
            <a:ext cx="8637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выступления Алфёрова Андрея Николаевича - президент НАВУСОО,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член Коллегии Министерства просвещения 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val="2501537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DC2DCE1-0E92-4376-81F6-97FDA25D52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1218"/>
            <a:ext cx="12192000" cy="58267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76081C6-85F2-48F3-BC09-4491B968FC18}"/>
              </a:ext>
            </a:extLst>
          </p:cNvPr>
          <p:cNvSpPr txBox="1"/>
          <p:nvPr/>
        </p:nvSpPr>
        <p:spPr>
          <a:xfrm>
            <a:off x="3554963" y="205274"/>
            <a:ext cx="8637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выступления Алфёрова Андрея Николаевича - президент НАВУСОО, член Коллегии Министерства просвещения 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val="3695352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09C682B-EB2C-40E7-9352-1D74FA6A5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6366"/>
            <a:ext cx="12192000" cy="583163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E13D0F-D0A3-4C6B-9D2E-1C8FFFBEA80A}"/>
              </a:ext>
            </a:extLst>
          </p:cNvPr>
          <p:cNvSpPr txBox="1"/>
          <p:nvPr/>
        </p:nvSpPr>
        <p:spPr>
          <a:xfrm>
            <a:off x="3554963" y="205274"/>
            <a:ext cx="8637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выступления Алфёрова Андрея Николаевича - президент НАВУСОО,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член Коллегии Министерства просвещения 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val="1816008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Прямоугольник: скругленные углы 257">
            <a:extLst>
              <a:ext uri="{FF2B5EF4-FFF2-40B4-BE49-F238E27FC236}">
                <a16:creationId xmlns:a16="http://schemas.microsoft.com/office/drawing/2014/main" id="{579A349F-2764-4E04-A9C4-6922D5478DFD}"/>
              </a:ext>
            </a:extLst>
          </p:cNvPr>
          <p:cNvSpPr/>
          <p:nvPr/>
        </p:nvSpPr>
        <p:spPr>
          <a:xfrm>
            <a:off x="14348063" y="3355337"/>
            <a:ext cx="4513409" cy="143783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0" y="92658"/>
            <a:ext cx="12204003" cy="861803"/>
          </a:xfrm>
          <a:prstGeom prst="rect">
            <a:avLst/>
          </a:prstGeom>
          <a:solidFill>
            <a:schemeClr val="accent1"/>
          </a:solidFill>
        </p:spPr>
        <p:txBody>
          <a:bodyPr wrap="square" lIns="121947" tIns="60974" rIns="121947" bIns="60974"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583">
              <a:defRPr/>
            </a:pPr>
            <a:r>
              <a:rPr lang="ru-RU" sz="2400" b="1" dirty="0">
                <a:solidFill>
                  <a:schemeClr val="bg1"/>
                </a:solidFill>
                <a:latin typeface="Arial" charset="0"/>
              </a:rPr>
              <a:t>Целевая модель наставничества педагогических работников</a:t>
            </a:r>
          </a:p>
          <a:p>
            <a:pPr defTabSz="914583">
              <a:defRPr/>
            </a:pPr>
            <a:r>
              <a:rPr lang="ru-RU" sz="2400" b="1" dirty="0">
                <a:solidFill>
                  <a:schemeClr val="bg1"/>
                </a:solidFill>
                <a:latin typeface="Arial" charset="0"/>
              </a:rPr>
              <a:t>в Республике Башкортостан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3B605513-F876-429F-93B2-44FE223A28BA}"/>
              </a:ext>
            </a:extLst>
          </p:cNvPr>
          <p:cNvSpPr/>
          <p:nvPr/>
        </p:nvSpPr>
        <p:spPr>
          <a:xfrm>
            <a:off x="23114115" y="3991128"/>
            <a:ext cx="1308489" cy="8115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ЦНППМПР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3265F69-729A-47A9-9205-BF1856E23251}"/>
              </a:ext>
            </a:extLst>
          </p:cNvPr>
          <p:cNvSpPr/>
          <p:nvPr/>
        </p:nvSpPr>
        <p:spPr>
          <a:xfrm>
            <a:off x="21730576" y="4005184"/>
            <a:ext cx="1308489" cy="802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ИРО РБ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43E5DFC2-5066-4F79-9033-C90644B151BA}"/>
              </a:ext>
            </a:extLst>
          </p:cNvPr>
          <p:cNvSpPr/>
          <p:nvPr/>
        </p:nvSpPr>
        <p:spPr>
          <a:xfrm>
            <a:off x="19863951" y="4000668"/>
            <a:ext cx="1308489" cy="802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ЦОПП РБ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57D87076-603E-4D9E-8E2C-6C7F4E2F6BEE}"/>
              </a:ext>
            </a:extLst>
          </p:cNvPr>
          <p:cNvSpPr/>
          <p:nvPr/>
        </p:nvSpPr>
        <p:spPr>
          <a:xfrm>
            <a:off x="18963499" y="4026243"/>
            <a:ext cx="825402" cy="7669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РМЦ ДО РБ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34329F51-AF98-47BF-84E7-FDD5210C5225}"/>
              </a:ext>
            </a:extLst>
          </p:cNvPr>
          <p:cNvSpPr/>
          <p:nvPr/>
        </p:nvSpPr>
        <p:spPr>
          <a:xfrm>
            <a:off x="14344082" y="-837732"/>
            <a:ext cx="4436076" cy="4124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Министерство просвещения </a:t>
            </a:r>
          </a:p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Республики Башкортостан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09832466-B3AD-4E76-891A-7BD149D91289}"/>
              </a:ext>
            </a:extLst>
          </p:cNvPr>
          <p:cNvSpPr/>
          <p:nvPr/>
        </p:nvSpPr>
        <p:spPr>
          <a:xfrm>
            <a:off x="14344082" y="-202109"/>
            <a:ext cx="4436076" cy="4125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Региональный центр наставничества педагогических работников</a:t>
            </a:r>
          </a:p>
        </p:txBody>
      </p:sp>
      <p:sp>
        <p:nvSpPr>
          <p:cNvPr id="137" name="Прямоугольник: скругленные углы 136">
            <a:extLst>
              <a:ext uri="{FF2B5EF4-FFF2-40B4-BE49-F238E27FC236}">
                <a16:creationId xmlns:a16="http://schemas.microsoft.com/office/drawing/2014/main" id="{2E835E78-BDE9-47D5-8D97-7A5EE024A532}"/>
              </a:ext>
            </a:extLst>
          </p:cNvPr>
          <p:cNvSpPr/>
          <p:nvPr/>
        </p:nvSpPr>
        <p:spPr>
          <a:xfrm>
            <a:off x="16774473" y="410457"/>
            <a:ext cx="2521313" cy="6455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Профессиональные педагогические сообществ</a:t>
            </a:r>
          </a:p>
        </p:txBody>
      </p:sp>
      <p:sp>
        <p:nvSpPr>
          <p:cNvPr id="214" name="Прямоугольник: скругленные углы 213">
            <a:extLst>
              <a:ext uri="{FF2B5EF4-FFF2-40B4-BE49-F238E27FC236}">
                <a16:creationId xmlns:a16="http://schemas.microsoft.com/office/drawing/2014/main" id="{7BE82956-EFD0-4EC9-A0FE-0ACFF23D05CE}"/>
              </a:ext>
            </a:extLst>
          </p:cNvPr>
          <p:cNvSpPr/>
          <p:nvPr/>
        </p:nvSpPr>
        <p:spPr>
          <a:xfrm>
            <a:off x="124114" y="1078280"/>
            <a:ext cx="2370481" cy="1396878"/>
          </a:xfrm>
          <a:prstGeom prst="roundRect">
            <a:avLst/>
          </a:prstGeom>
          <a:solidFill>
            <a:srgbClr val="7030A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Количество наставнических пар </a:t>
            </a:r>
          </a:p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в образовательных организациях</a:t>
            </a:r>
          </a:p>
        </p:txBody>
      </p:sp>
      <p:sp>
        <p:nvSpPr>
          <p:cNvPr id="216" name="Прямоугольник: скругленные углы 215">
            <a:extLst>
              <a:ext uri="{FF2B5EF4-FFF2-40B4-BE49-F238E27FC236}">
                <a16:creationId xmlns:a16="http://schemas.microsoft.com/office/drawing/2014/main" id="{270CB3E9-835E-44A5-825F-1BDD513F576B}"/>
              </a:ext>
            </a:extLst>
          </p:cNvPr>
          <p:cNvSpPr/>
          <p:nvPr/>
        </p:nvSpPr>
        <p:spPr>
          <a:xfrm>
            <a:off x="124543" y="2619256"/>
            <a:ext cx="2371998" cy="9286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Общеобразовательные организации</a:t>
            </a:r>
          </a:p>
          <a:p>
            <a:pPr algn="ctr"/>
            <a:r>
              <a:rPr lang="ru-RU" sz="1400" b="1" dirty="0">
                <a:solidFill>
                  <a:srgbClr val="9532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2549</a:t>
            </a:r>
          </a:p>
        </p:txBody>
      </p:sp>
      <p:sp>
        <p:nvSpPr>
          <p:cNvPr id="217" name="Прямоугольник: скругленные углы 216">
            <a:extLst>
              <a:ext uri="{FF2B5EF4-FFF2-40B4-BE49-F238E27FC236}">
                <a16:creationId xmlns:a16="http://schemas.microsoft.com/office/drawing/2014/main" id="{6246BA50-10B9-4404-AAC7-5D92C1D397BE}"/>
              </a:ext>
            </a:extLst>
          </p:cNvPr>
          <p:cNvSpPr/>
          <p:nvPr/>
        </p:nvSpPr>
        <p:spPr>
          <a:xfrm>
            <a:off x="121317" y="3680056"/>
            <a:ext cx="2375140" cy="9286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Дошкольные образовательные организации</a:t>
            </a:r>
          </a:p>
          <a:p>
            <a:pPr algn="ctr"/>
            <a:r>
              <a:rPr lang="ru-RU" sz="1400" b="1" dirty="0">
                <a:solidFill>
                  <a:srgbClr val="9532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651</a:t>
            </a:r>
          </a:p>
        </p:txBody>
      </p:sp>
      <p:sp>
        <p:nvSpPr>
          <p:cNvPr id="218" name="Прямоугольник: скругленные углы 217">
            <a:extLst>
              <a:ext uri="{FF2B5EF4-FFF2-40B4-BE49-F238E27FC236}">
                <a16:creationId xmlns:a16="http://schemas.microsoft.com/office/drawing/2014/main" id="{FB31D5B0-3337-41BB-89D3-37BA4372F482}"/>
              </a:ext>
            </a:extLst>
          </p:cNvPr>
          <p:cNvSpPr/>
          <p:nvPr/>
        </p:nvSpPr>
        <p:spPr>
          <a:xfrm>
            <a:off x="121317" y="4740856"/>
            <a:ext cx="2373207" cy="9286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 дополнительного образовании</a:t>
            </a:r>
          </a:p>
          <a:p>
            <a:pPr algn="ctr"/>
            <a:r>
              <a:rPr lang="ru-RU" sz="1400" b="1" dirty="0">
                <a:solidFill>
                  <a:srgbClr val="9532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320</a:t>
            </a:r>
          </a:p>
        </p:txBody>
      </p:sp>
      <p:sp>
        <p:nvSpPr>
          <p:cNvPr id="219" name="Прямоугольник: скругленные углы 218">
            <a:extLst>
              <a:ext uri="{FF2B5EF4-FFF2-40B4-BE49-F238E27FC236}">
                <a16:creationId xmlns:a16="http://schemas.microsoft.com/office/drawing/2014/main" id="{4FEC0FEC-F7F0-4D4E-A643-E53EB9186C05}"/>
              </a:ext>
            </a:extLst>
          </p:cNvPr>
          <p:cNvSpPr/>
          <p:nvPr/>
        </p:nvSpPr>
        <p:spPr>
          <a:xfrm>
            <a:off x="124543" y="5800781"/>
            <a:ext cx="2370063" cy="908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Организации среднего профессионального образования</a:t>
            </a:r>
          </a:p>
          <a:p>
            <a:pPr algn="ctr"/>
            <a:r>
              <a:rPr lang="ru-RU" sz="1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542</a:t>
            </a:r>
          </a:p>
        </p:txBody>
      </p:sp>
      <p:sp>
        <p:nvSpPr>
          <p:cNvPr id="250" name="Прямоугольник: скругленные углы 249">
            <a:extLst>
              <a:ext uri="{FF2B5EF4-FFF2-40B4-BE49-F238E27FC236}">
                <a16:creationId xmlns:a16="http://schemas.microsoft.com/office/drawing/2014/main" id="{7D422996-CE4B-45AD-A85F-A11D1A01E8FA}"/>
              </a:ext>
            </a:extLst>
          </p:cNvPr>
          <p:cNvSpPr/>
          <p:nvPr/>
        </p:nvSpPr>
        <p:spPr>
          <a:xfrm>
            <a:off x="16953708" y="1242606"/>
            <a:ext cx="2252095" cy="14322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Территориальные методические службы</a:t>
            </a:r>
          </a:p>
        </p:txBody>
      </p:sp>
      <p:sp>
        <p:nvSpPr>
          <p:cNvPr id="251" name="Прямоугольник: скругленные углы 250">
            <a:extLst>
              <a:ext uri="{FF2B5EF4-FFF2-40B4-BE49-F238E27FC236}">
                <a16:creationId xmlns:a16="http://schemas.microsoft.com/office/drawing/2014/main" id="{FF4CDFE1-B0D0-4830-9880-AD668962ED86}"/>
              </a:ext>
            </a:extLst>
          </p:cNvPr>
          <p:cNvSpPr/>
          <p:nvPr/>
        </p:nvSpPr>
        <p:spPr>
          <a:xfrm>
            <a:off x="14478688" y="2030266"/>
            <a:ext cx="2038253" cy="716982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Методическое объединение/совет наставников</a:t>
            </a:r>
          </a:p>
        </p:txBody>
      </p:sp>
      <p:sp>
        <p:nvSpPr>
          <p:cNvPr id="253" name="Прямоугольник: скругленные углы 252">
            <a:extLst>
              <a:ext uri="{FF2B5EF4-FFF2-40B4-BE49-F238E27FC236}">
                <a16:creationId xmlns:a16="http://schemas.microsoft.com/office/drawing/2014/main" id="{803F5057-19BE-4E22-AE79-C17C38D0B5FD}"/>
              </a:ext>
            </a:extLst>
          </p:cNvPr>
          <p:cNvSpPr/>
          <p:nvPr/>
        </p:nvSpPr>
        <p:spPr>
          <a:xfrm>
            <a:off x="14478688" y="1116493"/>
            <a:ext cx="2038253" cy="75835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Муниципальные координаторы наставничества</a:t>
            </a:r>
          </a:p>
        </p:txBody>
      </p:sp>
      <p:sp>
        <p:nvSpPr>
          <p:cNvPr id="254" name="Прямоугольник: скругленные углы 253">
            <a:extLst>
              <a:ext uri="{FF2B5EF4-FFF2-40B4-BE49-F238E27FC236}">
                <a16:creationId xmlns:a16="http://schemas.microsoft.com/office/drawing/2014/main" id="{F17F8154-A481-42C1-AF43-7AA5CA518EB6}"/>
              </a:ext>
            </a:extLst>
          </p:cNvPr>
          <p:cNvSpPr/>
          <p:nvPr/>
        </p:nvSpPr>
        <p:spPr>
          <a:xfrm>
            <a:off x="14449727" y="4047843"/>
            <a:ext cx="2051605" cy="5955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Общеобразовательные организации</a:t>
            </a:r>
          </a:p>
        </p:txBody>
      </p:sp>
      <p:sp>
        <p:nvSpPr>
          <p:cNvPr id="255" name="Прямоугольник: скругленные углы 254">
            <a:extLst>
              <a:ext uri="{FF2B5EF4-FFF2-40B4-BE49-F238E27FC236}">
                <a16:creationId xmlns:a16="http://schemas.microsoft.com/office/drawing/2014/main" id="{1BF837E2-B2A0-4A9C-A5E0-8CE8F96D36A7}"/>
              </a:ext>
            </a:extLst>
          </p:cNvPr>
          <p:cNvSpPr/>
          <p:nvPr/>
        </p:nvSpPr>
        <p:spPr>
          <a:xfrm>
            <a:off x="16651069" y="3409650"/>
            <a:ext cx="2102358" cy="5955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 дополнительного образования детей</a:t>
            </a:r>
          </a:p>
        </p:txBody>
      </p:sp>
      <p:sp>
        <p:nvSpPr>
          <p:cNvPr id="256" name="Прямоугольник: скругленные углы 255">
            <a:extLst>
              <a:ext uri="{FF2B5EF4-FFF2-40B4-BE49-F238E27FC236}">
                <a16:creationId xmlns:a16="http://schemas.microsoft.com/office/drawing/2014/main" id="{E475CBF4-3D03-4463-9532-6A16CF97E01D}"/>
              </a:ext>
            </a:extLst>
          </p:cNvPr>
          <p:cNvSpPr/>
          <p:nvPr/>
        </p:nvSpPr>
        <p:spPr>
          <a:xfrm>
            <a:off x="14449727" y="3430710"/>
            <a:ext cx="2051605" cy="5955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Дошкольные образовательные организации</a:t>
            </a:r>
          </a:p>
        </p:txBody>
      </p:sp>
      <p:sp>
        <p:nvSpPr>
          <p:cNvPr id="257" name="Прямоугольник: скругленные углы 256">
            <a:extLst>
              <a:ext uri="{FF2B5EF4-FFF2-40B4-BE49-F238E27FC236}">
                <a16:creationId xmlns:a16="http://schemas.microsoft.com/office/drawing/2014/main" id="{30C9CDF3-3CB8-4E53-8BA7-BA0C5F73C56B}"/>
              </a:ext>
            </a:extLst>
          </p:cNvPr>
          <p:cNvSpPr/>
          <p:nvPr/>
        </p:nvSpPr>
        <p:spPr>
          <a:xfrm>
            <a:off x="16651068" y="4047844"/>
            <a:ext cx="2102359" cy="5955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Профессиональные образовательные организации</a:t>
            </a:r>
          </a:p>
        </p:txBody>
      </p:sp>
      <p:cxnSp>
        <p:nvCxnSpPr>
          <p:cNvPr id="264" name="Соединитель: уступ 263">
            <a:extLst>
              <a:ext uri="{FF2B5EF4-FFF2-40B4-BE49-F238E27FC236}">
                <a16:creationId xmlns:a16="http://schemas.microsoft.com/office/drawing/2014/main" id="{82076ED5-9525-4115-8236-D949633409CE}"/>
              </a:ext>
            </a:extLst>
          </p:cNvPr>
          <p:cNvCxnSpPr>
            <a:stCxn id="250" idx="1"/>
            <a:endCxn id="253" idx="3"/>
          </p:cNvCxnSpPr>
          <p:nvPr/>
        </p:nvCxnSpPr>
        <p:spPr>
          <a:xfrm rot="10800000">
            <a:off x="16516942" y="1495671"/>
            <a:ext cx="436767" cy="46304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Соединитель: уступ 265">
            <a:extLst>
              <a:ext uri="{FF2B5EF4-FFF2-40B4-BE49-F238E27FC236}">
                <a16:creationId xmlns:a16="http://schemas.microsoft.com/office/drawing/2014/main" id="{3E256EA7-8D4A-4AD3-8D5A-9D5C409A66FC}"/>
              </a:ext>
            </a:extLst>
          </p:cNvPr>
          <p:cNvCxnSpPr>
            <a:stCxn id="250" idx="1"/>
            <a:endCxn id="251" idx="3"/>
          </p:cNvCxnSpPr>
          <p:nvPr/>
        </p:nvCxnSpPr>
        <p:spPr>
          <a:xfrm rot="10800000" flipV="1">
            <a:off x="16516942" y="1958719"/>
            <a:ext cx="436767" cy="43003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Соединитель: уступ 267">
            <a:extLst>
              <a:ext uri="{FF2B5EF4-FFF2-40B4-BE49-F238E27FC236}">
                <a16:creationId xmlns:a16="http://schemas.microsoft.com/office/drawing/2014/main" id="{532C0062-FC9A-445D-A682-53A0BD2E488A}"/>
              </a:ext>
            </a:extLst>
          </p:cNvPr>
          <p:cNvCxnSpPr>
            <a:cxnSpLocks/>
            <a:stCxn id="250" idx="3"/>
            <a:endCxn id="9" idx="0"/>
          </p:cNvCxnSpPr>
          <p:nvPr/>
        </p:nvCxnSpPr>
        <p:spPr>
          <a:xfrm>
            <a:off x="19205803" y="1958719"/>
            <a:ext cx="170397" cy="206752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Соединитель: уступ 269">
            <a:extLst>
              <a:ext uri="{FF2B5EF4-FFF2-40B4-BE49-F238E27FC236}">
                <a16:creationId xmlns:a16="http://schemas.microsoft.com/office/drawing/2014/main" id="{4F565639-1CB0-4969-AD3A-B9706A33F519}"/>
              </a:ext>
            </a:extLst>
          </p:cNvPr>
          <p:cNvCxnSpPr>
            <a:cxnSpLocks/>
            <a:stCxn id="250" idx="3"/>
            <a:endCxn id="8" idx="0"/>
          </p:cNvCxnSpPr>
          <p:nvPr/>
        </p:nvCxnSpPr>
        <p:spPr>
          <a:xfrm>
            <a:off x="19205803" y="1958719"/>
            <a:ext cx="1312393" cy="204194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Соединитель: уступ 271">
            <a:extLst>
              <a:ext uri="{FF2B5EF4-FFF2-40B4-BE49-F238E27FC236}">
                <a16:creationId xmlns:a16="http://schemas.microsoft.com/office/drawing/2014/main" id="{3721C958-D896-4AAF-AAD6-7D12BF76076D}"/>
              </a:ext>
            </a:extLst>
          </p:cNvPr>
          <p:cNvCxnSpPr>
            <a:cxnSpLocks/>
            <a:stCxn id="250" idx="3"/>
            <a:endCxn id="7" idx="0"/>
          </p:cNvCxnSpPr>
          <p:nvPr/>
        </p:nvCxnSpPr>
        <p:spPr>
          <a:xfrm>
            <a:off x="19205803" y="1958719"/>
            <a:ext cx="3179018" cy="204646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Соединитель: уступ 273">
            <a:extLst>
              <a:ext uri="{FF2B5EF4-FFF2-40B4-BE49-F238E27FC236}">
                <a16:creationId xmlns:a16="http://schemas.microsoft.com/office/drawing/2014/main" id="{D2F8BA58-6445-4655-B13C-F0A74635B013}"/>
              </a:ext>
            </a:extLst>
          </p:cNvPr>
          <p:cNvCxnSpPr>
            <a:cxnSpLocks/>
            <a:stCxn id="250" idx="3"/>
            <a:endCxn id="2" idx="0"/>
          </p:cNvCxnSpPr>
          <p:nvPr/>
        </p:nvCxnSpPr>
        <p:spPr>
          <a:xfrm>
            <a:off x="19205803" y="1958719"/>
            <a:ext cx="4562557" cy="203240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Соединитель: уступ 275">
            <a:extLst>
              <a:ext uri="{FF2B5EF4-FFF2-40B4-BE49-F238E27FC236}">
                <a16:creationId xmlns:a16="http://schemas.microsoft.com/office/drawing/2014/main" id="{5422C4CD-6A31-472A-8B63-B5BB777EECC1}"/>
              </a:ext>
            </a:extLst>
          </p:cNvPr>
          <p:cNvCxnSpPr>
            <a:stCxn id="258" idx="0"/>
            <a:endCxn id="250" idx="2"/>
          </p:cNvCxnSpPr>
          <p:nvPr/>
        </p:nvCxnSpPr>
        <p:spPr>
          <a:xfrm rot="5400000" flipH="1" flipV="1">
            <a:off x="17002010" y="2277591"/>
            <a:ext cx="680505" cy="147498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Соединитель: уступ 277">
            <a:extLst>
              <a:ext uri="{FF2B5EF4-FFF2-40B4-BE49-F238E27FC236}">
                <a16:creationId xmlns:a16="http://schemas.microsoft.com/office/drawing/2014/main" id="{0F3980D0-7C27-4090-A19F-44AC504C73B2}"/>
              </a:ext>
            </a:extLst>
          </p:cNvPr>
          <p:cNvCxnSpPr>
            <a:stCxn id="250" idx="2"/>
            <a:endCxn id="258" idx="0"/>
          </p:cNvCxnSpPr>
          <p:nvPr/>
        </p:nvCxnSpPr>
        <p:spPr>
          <a:xfrm rot="5400000">
            <a:off x="17002010" y="2277590"/>
            <a:ext cx="680505" cy="147498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Прямая со стрелкой 281">
            <a:extLst>
              <a:ext uri="{FF2B5EF4-FFF2-40B4-BE49-F238E27FC236}">
                <a16:creationId xmlns:a16="http://schemas.microsoft.com/office/drawing/2014/main" id="{07C72B8F-2BA5-4839-BF9B-979B073304DF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>
            <a:off x="16562120" y="-425307"/>
            <a:ext cx="0" cy="2231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9" name="Схема 58">
            <a:extLst>
              <a:ext uri="{FF2B5EF4-FFF2-40B4-BE49-F238E27FC236}">
                <a16:creationId xmlns:a16="http://schemas.microsoft.com/office/drawing/2014/main" id="{7D015B85-E996-4153-AD3C-59755397E1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5090372"/>
              </p:ext>
            </p:extLst>
          </p:nvPr>
        </p:nvGraphicFramePr>
        <p:xfrm>
          <a:off x="-5407763" y="6709181"/>
          <a:ext cx="4524125" cy="66675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0" name="Таблица 59">
            <a:extLst>
              <a:ext uri="{FF2B5EF4-FFF2-40B4-BE49-F238E27FC236}">
                <a16:creationId xmlns:a16="http://schemas.microsoft.com/office/drawing/2014/main" id="{7754950A-A639-43DE-A5E8-9852EAABC9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0337621"/>
              </p:ext>
            </p:extLst>
          </p:nvPr>
        </p:nvGraphicFramePr>
        <p:xfrm>
          <a:off x="13424693" y="7119106"/>
          <a:ext cx="9310124" cy="54259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5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42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02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567">
                <a:tc>
                  <a:txBody>
                    <a:bodyPr/>
                    <a:lstStyle/>
                    <a:p>
                      <a:pPr marL="0" marR="0" lvl="0" indent="0" algn="ctr" defTabSz="12194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ФОРМЫ 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194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ТИПЫ</a:t>
                      </a:r>
                      <a:endParaRPr lang="ru-RU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194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ВИДЫ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09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altLang="ru-RU" sz="1400" b="1" dirty="0">
                          <a:solidFill>
                            <a:srgbClr val="A9D6E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altLang="ru-RU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«</a:t>
                      </a:r>
                      <a:r>
                        <a:rPr lang="ru-RU" altLang="ru-RU" sz="1400" b="1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ПЕДАГОГ –ПЕДАГОГ» </a:t>
                      </a:r>
                    </a:p>
                    <a:p>
                      <a:pPr>
                        <a:defRPr/>
                      </a:pPr>
                      <a:r>
                        <a:rPr lang="ru-RU" altLang="ru-RU" sz="1400" b="1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(ролевые модели)</a:t>
                      </a:r>
                    </a:p>
                    <a:p>
                      <a:pPr>
                        <a:defRPr/>
                      </a:pPr>
                      <a:r>
                        <a:rPr lang="ru-RU" altLang="ru-RU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x-none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опытный педагог – молодой специалист</a:t>
                      </a:r>
                      <a:endParaRPr lang="ru-RU" sz="1400" dirty="0">
                        <a:solidFill>
                          <a:srgbClr val="00285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defRPr/>
                      </a:pPr>
                      <a:r>
                        <a:rPr lang="ru-RU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x-none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лидер педагогического сообщества – педагог, испытывающий профессиональные </a:t>
                      </a:r>
                      <a:r>
                        <a:rPr lang="ru-RU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затруднения,</a:t>
                      </a:r>
                    </a:p>
                    <a:p>
                      <a:pPr>
                        <a:defRPr/>
                      </a:pPr>
                      <a:r>
                        <a:rPr lang="ru-RU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x-none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педагог-новатор – консервативный педагог,</a:t>
                      </a:r>
                      <a:endParaRPr lang="ru-RU" sz="1400" dirty="0">
                        <a:solidFill>
                          <a:srgbClr val="00285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buFontTx/>
                        <a:buChar char="-"/>
                        <a:defRPr/>
                      </a:pPr>
                      <a:r>
                        <a:rPr lang="x-none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опытный предметник – неопытный предметник.</a:t>
                      </a:r>
                      <a:endParaRPr lang="ru-RU" sz="1400" dirty="0">
                        <a:solidFill>
                          <a:srgbClr val="00285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Tx/>
                        <a:buNone/>
                        <a:defRPr/>
                      </a:pPr>
                      <a:r>
                        <a:rPr lang="ru-RU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  <a:r>
                        <a:rPr lang="ru-RU" sz="1400" b="1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«РУКОВОДИТЕЛЬ</a:t>
                      </a:r>
                      <a:r>
                        <a:rPr lang="ru-RU" sz="1400" b="1" baseline="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ОБРАЗОВАТЕЛЬНОЙ </a:t>
                      </a:r>
                    </a:p>
                    <a:p>
                      <a:r>
                        <a:rPr lang="ru-RU" sz="1400" b="1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ОРГАНИЗАЦИИ – ПЕДАГОГ»</a:t>
                      </a:r>
                    </a:p>
                    <a:p>
                      <a:pPr>
                        <a:defRPr/>
                      </a:pPr>
                      <a:r>
                        <a:rPr lang="ru-RU" sz="1400" b="1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«РАБОТОДАТЕЛЬ – СТУДЕНТ ПЕДАГОГИЧЕСКОГО ВУЗА/ССУЗА»</a:t>
                      </a:r>
                    </a:p>
                    <a:p>
                      <a:pPr>
                        <a:defRPr/>
                      </a:pPr>
                      <a:r>
                        <a:rPr lang="ru-RU" sz="1400" b="1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«ПЕДАГОГ ВУЗА/ССУЗА – МОЛОДОЙ ПЕДАГОГ ОО»</a:t>
                      </a:r>
                    </a:p>
                    <a:p>
                      <a:r>
                        <a:rPr lang="ru-RU" sz="1400" b="1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</a:t>
                      </a:r>
                      <a:r>
                        <a:rPr lang="x-none" sz="1400" b="1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«СОЦИАЛЬНЫЙ ПАРТНЕР – ПЕДАГОГ </a:t>
                      </a:r>
                      <a:r>
                        <a:rPr lang="ru-RU" sz="1400" b="1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</a:t>
                      </a:r>
                      <a:r>
                        <a:rPr lang="x-none" sz="1400" b="1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400" b="1" dirty="0">
                        <a:solidFill>
                          <a:srgbClr val="00285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defRPr/>
                      </a:pP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altLang="ru-RU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Прямое</a:t>
                      </a:r>
                    </a:p>
                    <a:p>
                      <a:pPr>
                        <a:defRPr/>
                      </a:pPr>
                      <a:r>
                        <a:rPr lang="ru-RU" altLang="ru-RU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Опосредованное </a:t>
                      </a:r>
                    </a:p>
                    <a:p>
                      <a:pPr>
                        <a:defRPr/>
                      </a:pPr>
                      <a:r>
                        <a:rPr lang="ru-RU" altLang="ru-RU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Открытое </a:t>
                      </a:r>
                    </a:p>
                    <a:p>
                      <a:pPr>
                        <a:defRPr/>
                      </a:pPr>
                      <a:r>
                        <a:rPr lang="ru-RU" altLang="ru-RU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Скрытое </a:t>
                      </a:r>
                    </a:p>
                    <a:p>
                      <a:pPr>
                        <a:defRPr/>
                      </a:pPr>
                      <a:r>
                        <a:rPr lang="ru-RU" altLang="ru-RU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Индивидуальное </a:t>
                      </a:r>
                    </a:p>
                    <a:p>
                      <a:pPr>
                        <a:defRPr/>
                      </a:pPr>
                      <a:r>
                        <a:rPr lang="ru-RU" altLang="ru-RU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Коллективное </a:t>
                      </a:r>
                    </a:p>
                    <a:p>
                      <a:endParaRPr lang="ru-RU" sz="1400" dirty="0">
                        <a:solidFill>
                          <a:srgbClr val="002855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altLang="ru-RU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Виртуальное (дистанционное) наставничество </a:t>
                      </a:r>
                    </a:p>
                    <a:p>
                      <a:pPr>
                        <a:defRPr/>
                      </a:pPr>
                      <a:r>
                        <a:rPr lang="ru-RU" altLang="ru-RU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Групповое («веерное») наставничество </a:t>
                      </a:r>
                    </a:p>
                    <a:p>
                      <a:pPr>
                        <a:defRPr/>
                      </a:pPr>
                      <a:r>
                        <a:rPr lang="ru-RU" altLang="ru-RU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Групповое комплексное наставничество</a:t>
                      </a:r>
                    </a:p>
                    <a:p>
                      <a:pPr>
                        <a:defRPr/>
                      </a:pPr>
                      <a:r>
                        <a:rPr lang="ru-RU" altLang="ru-RU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Краткосрочное, или целеполагающее наставничество </a:t>
                      </a:r>
                    </a:p>
                    <a:p>
                      <a:pPr>
                        <a:defRPr/>
                      </a:pPr>
                      <a:r>
                        <a:rPr lang="ru-RU" altLang="ru-RU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Реверсивное наставничество </a:t>
                      </a:r>
                    </a:p>
                    <a:p>
                      <a:pPr>
                        <a:defRPr/>
                      </a:pPr>
                      <a:r>
                        <a:rPr lang="ru-RU" altLang="ru-RU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Ситуационное наставничество </a:t>
                      </a:r>
                    </a:p>
                    <a:p>
                      <a:pPr>
                        <a:defRPr/>
                      </a:pPr>
                      <a:r>
                        <a:rPr lang="ru-RU" altLang="ru-RU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Скоростное консультационное наставничество </a:t>
                      </a:r>
                    </a:p>
                    <a:p>
                      <a:pPr>
                        <a:defRPr/>
                      </a:pPr>
                      <a:r>
                        <a:rPr lang="ru-RU" altLang="ru-RU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Традиционное наставничество («один на один»)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4" name="Таблица 33">
            <a:extLst>
              <a:ext uri="{FF2B5EF4-FFF2-40B4-BE49-F238E27FC236}">
                <a16:creationId xmlns:a16="http://schemas.microsoft.com/office/drawing/2014/main" id="{088453BF-49CA-4360-AE4B-0890EA22E2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2315675"/>
              </p:ext>
            </p:extLst>
          </p:nvPr>
        </p:nvGraphicFramePr>
        <p:xfrm>
          <a:off x="3054255" y="8760612"/>
          <a:ext cx="3565580" cy="54259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5580">
                  <a:extLst>
                    <a:ext uri="{9D8B030D-6E8A-4147-A177-3AD203B41FA5}">
                      <a16:colId xmlns:a16="http://schemas.microsoft.com/office/drawing/2014/main" val="3634611890"/>
                    </a:ext>
                  </a:extLst>
                </a:gridCol>
              </a:tblGrid>
              <a:tr h="640567">
                <a:tc>
                  <a:txBody>
                    <a:bodyPr/>
                    <a:lstStyle/>
                    <a:p>
                      <a:pPr marL="0" marR="0" lvl="0" indent="0" algn="ctr" defTabSz="12194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ФОРМЫ 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186940"/>
                  </a:ext>
                </a:extLst>
              </a:tr>
              <a:tr h="430095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altLang="ru-RU" sz="1400" b="1" dirty="0">
                          <a:solidFill>
                            <a:srgbClr val="A9D6E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altLang="ru-RU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«</a:t>
                      </a:r>
                      <a:r>
                        <a:rPr lang="ru-RU" altLang="ru-RU" sz="1400" b="1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ПЕДАГОГ –ПЕДАГОГ» </a:t>
                      </a:r>
                    </a:p>
                    <a:p>
                      <a:pPr>
                        <a:defRPr/>
                      </a:pPr>
                      <a:r>
                        <a:rPr lang="ru-RU" altLang="ru-RU" sz="1400" b="1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(ролевые модели)</a:t>
                      </a:r>
                    </a:p>
                    <a:p>
                      <a:pPr>
                        <a:defRPr/>
                      </a:pPr>
                      <a:r>
                        <a:rPr lang="ru-RU" altLang="ru-RU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x-none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опытный педагог – молодой специалист</a:t>
                      </a:r>
                      <a:endParaRPr lang="ru-RU" sz="1400" dirty="0">
                        <a:solidFill>
                          <a:srgbClr val="00285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defRPr/>
                      </a:pPr>
                      <a:r>
                        <a:rPr lang="ru-RU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x-none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лидер педагогического сообщества – педагог, испытывающий профессиональные </a:t>
                      </a:r>
                      <a:r>
                        <a:rPr lang="ru-RU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затруднения,</a:t>
                      </a:r>
                    </a:p>
                    <a:p>
                      <a:pPr>
                        <a:defRPr/>
                      </a:pPr>
                      <a:r>
                        <a:rPr lang="ru-RU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x-none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педагог-новатор – консервативный педагог,</a:t>
                      </a:r>
                      <a:endParaRPr lang="ru-RU" sz="1400" dirty="0">
                        <a:solidFill>
                          <a:srgbClr val="00285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buFontTx/>
                        <a:buChar char="-"/>
                        <a:defRPr/>
                      </a:pPr>
                      <a:r>
                        <a:rPr lang="x-none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опытный предметник – неопытный предметник.</a:t>
                      </a:r>
                      <a:endParaRPr lang="ru-RU" sz="1400" dirty="0">
                        <a:solidFill>
                          <a:srgbClr val="00285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Tx/>
                        <a:buNone/>
                        <a:defRPr/>
                      </a:pPr>
                      <a:r>
                        <a:rPr lang="ru-RU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  <a:r>
                        <a:rPr lang="ru-RU" sz="1400" b="1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«РУКОВОДИТЕЛЬ</a:t>
                      </a:r>
                      <a:r>
                        <a:rPr lang="ru-RU" sz="1400" b="1" baseline="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ОБРАЗОВАТЕЛЬНОЙ </a:t>
                      </a:r>
                    </a:p>
                    <a:p>
                      <a:r>
                        <a:rPr lang="ru-RU" sz="1400" b="1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ОРГАНИЗАЦИИ – ПЕДАГОГ»</a:t>
                      </a:r>
                    </a:p>
                    <a:p>
                      <a:pPr>
                        <a:defRPr/>
                      </a:pPr>
                      <a:r>
                        <a:rPr lang="ru-RU" sz="1400" b="1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«РАБОТОДАТЕЛЬ – СТУДЕНТ ПЕДАГОГИЧЕСКОГО ВУЗА/ССУЗА»</a:t>
                      </a:r>
                    </a:p>
                    <a:p>
                      <a:pPr>
                        <a:defRPr/>
                      </a:pPr>
                      <a:r>
                        <a:rPr lang="ru-RU" sz="1400" b="1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«ПЕДАГОГ ВУЗА/ССУЗА – МОЛОДОЙ ПЕДАГОГ ОО»</a:t>
                      </a:r>
                    </a:p>
                    <a:p>
                      <a:r>
                        <a:rPr lang="ru-RU" sz="1400" b="1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</a:t>
                      </a:r>
                      <a:r>
                        <a:rPr lang="x-none" sz="1400" b="1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«СОЦИАЛЬНЫЙ ПАРТНЕР – ПЕДАГОГ </a:t>
                      </a:r>
                      <a:r>
                        <a:rPr lang="ru-RU" sz="1400" b="1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</a:t>
                      </a:r>
                      <a:r>
                        <a:rPr lang="x-none" sz="1400" b="1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400" b="1" dirty="0">
                        <a:solidFill>
                          <a:srgbClr val="00285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defRPr/>
                      </a:pP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311953"/>
                  </a:ext>
                </a:extLst>
              </a:tr>
            </a:tbl>
          </a:graphicData>
        </a:graphic>
      </p:graphicFrame>
      <p:graphicFrame>
        <p:nvGraphicFramePr>
          <p:cNvPr id="35" name="Таблица 34">
            <a:extLst>
              <a:ext uri="{FF2B5EF4-FFF2-40B4-BE49-F238E27FC236}">
                <a16:creationId xmlns:a16="http://schemas.microsoft.com/office/drawing/2014/main" id="{2190823E-6512-455C-978A-9F0A23E4FE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8998301"/>
              </p:ext>
            </p:extLst>
          </p:nvPr>
        </p:nvGraphicFramePr>
        <p:xfrm>
          <a:off x="6632725" y="8755543"/>
          <a:ext cx="3640253" cy="20087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0253">
                  <a:extLst>
                    <a:ext uri="{9D8B030D-6E8A-4147-A177-3AD203B41FA5}">
                      <a16:colId xmlns:a16="http://schemas.microsoft.com/office/drawing/2014/main" val="1211946397"/>
                    </a:ext>
                  </a:extLst>
                </a:gridCol>
              </a:tblGrid>
              <a:tr h="314876">
                <a:tc>
                  <a:txBody>
                    <a:bodyPr/>
                    <a:lstStyle/>
                    <a:p>
                      <a:pPr marL="0" marR="0" lvl="0" indent="0" algn="ctr" defTabSz="12194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ТИПЫ</a:t>
                      </a:r>
                      <a:endParaRPr lang="ru-RU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367341"/>
                  </a:ext>
                </a:extLst>
              </a:tr>
              <a:tr h="169384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altLang="ru-RU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Прямое</a:t>
                      </a:r>
                    </a:p>
                    <a:p>
                      <a:pPr>
                        <a:defRPr/>
                      </a:pPr>
                      <a:r>
                        <a:rPr lang="ru-RU" altLang="ru-RU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Опосредованное </a:t>
                      </a:r>
                    </a:p>
                    <a:p>
                      <a:pPr>
                        <a:defRPr/>
                      </a:pPr>
                      <a:r>
                        <a:rPr lang="ru-RU" altLang="ru-RU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Открытое </a:t>
                      </a:r>
                    </a:p>
                    <a:p>
                      <a:pPr>
                        <a:defRPr/>
                      </a:pPr>
                      <a:r>
                        <a:rPr lang="ru-RU" altLang="ru-RU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Скрытое </a:t>
                      </a:r>
                    </a:p>
                    <a:p>
                      <a:pPr>
                        <a:defRPr/>
                      </a:pPr>
                      <a:r>
                        <a:rPr lang="ru-RU" altLang="ru-RU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Индивидуальное </a:t>
                      </a:r>
                    </a:p>
                    <a:p>
                      <a:pPr>
                        <a:defRPr/>
                      </a:pPr>
                      <a:r>
                        <a:rPr lang="ru-RU" altLang="ru-RU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Коллективное </a:t>
                      </a:r>
                    </a:p>
                    <a:p>
                      <a:endParaRPr lang="ru-RU" sz="1400" dirty="0">
                        <a:solidFill>
                          <a:srgbClr val="002855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696009"/>
                  </a:ext>
                </a:extLst>
              </a:tr>
            </a:tbl>
          </a:graphicData>
        </a:graphic>
      </p:graphicFrame>
      <p:graphicFrame>
        <p:nvGraphicFramePr>
          <p:cNvPr id="36" name="Таблица 35">
            <a:extLst>
              <a:ext uri="{FF2B5EF4-FFF2-40B4-BE49-F238E27FC236}">
                <a16:creationId xmlns:a16="http://schemas.microsoft.com/office/drawing/2014/main" id="{A8D13CAA-B6D5-4901-8F86-1B8652ADA0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7182725"/>
              </p:ext>
            </p:extLst>
          </p:nvPr>
        </p:nvGraphicFramePr>
        <p:xfrm>
          <a:off x="6632725" y="10764264"/>
          <a:ext cx="3640253" cy="34327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0253">
                  <a:extLst>
                    <a:ext uri="{9D8B030D-6E8A-4147-A177-3AD203B41FA5}">
                      <a16:colId xmlns:a16="http://schemas.microsoft.com/office/drawing/2014/main" val="4117217120"/>
                    </a:ext>
                  </a:extLst>
                </a:gridCol>
              </a:tblGrid>
              <a:tr h="434092">
                <a:tc>
                  <a:txBody>
                    <a:bodyPr/>
                    <a:lstStyle/>
                    <a:p>
                      <a:pPr marL="0" marR="0" lvl="0" indent="0" algn="ctr" defTabSz="12194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ВИДЫ 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44621"/>
                  </a:ext>
                </a:extLst>
              </a:tr>
              <a:tr h="291462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altLang="ru-RU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Виртуальное (дистанционное) наставничество </a:t>
                      </a:r>
                    </a:p>
                    <a:p>
                      <a:pPr>
                        <a:defRPr/>
                      </a:pPr>
                      <a:r>
                        <a:rPr lang="ru-RU" altLang="ru-RU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Групповое («веерное») наставничество </a:t>
                      </a:r>
                    </a:p>
                    <a:p>
                      <a:pPr>
                        <a:defRPr/>
                      </a:pPr>
                      <a:r>
                        <a:rPr lang="ru-RU" altLang="ru-RU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Групповое комплексное наставничество</a:t>
                      </a:r>
                    </a:p>
                    <a:p>
                      <a:pPr>
                        <a:defRPr/>
                      </a:pPr>
                      <a:r>
                        <a:rPr lang="ru-RU" altLang="ru-RU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Краткосрочное, или целеполагающее наставничество </a:t>
                      </a:r>
                    </a:p>
                    <a:p>
                      <a:pPr>
                        <a:defRPr/>
                      </a:pPr>
                      <a:r>
                        <a:rPr lang="ru-RU" altLang="ru-RU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Реверсивное наставничество </a:t>
                      </a:r>
                    </a:p>
                    <a:p>
                      <a:pPr>
                        <a:defRPr/>
                      </a:pPr>
                      <a:r>
                        <a:rPr lang="ru-RU" altLang="ru-RU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Ситуационное наставничество </a:t>
                      </a:r>
                    </a:p>
                    <a:p>
                      <a:pPr>
                        <a:defRPr/>
                      </a:pPr>
                      <a:r>
                        <a:rPr lang="ru-RU" altLang="ru-RU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Скоростное консультационное наставничество </a:t>
                      </a:r>
                    </a:p>
                    <a:p>
                      <a:pPr>
                        <a:defRPr/>
                      </a:pPr>
                      <a:r>
                        <a:rPr lang="ru-RU" altLang="ru-RU" sz="1400" dirty="0">
                          <a:solidFill>
                            <a:srgbClr val="00285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Традиционное наставничество («один на один») </a:t>
                      </a:r>
                    </a:p>
                    <a:p>
                      <a:endParaRPr lang="ru-RU" sz="1400" dirty="0">
                        <a:solidFill>
                          <a:srgbClr val="002855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857508"/>
                  </a:ext>
                </a:extLst>
              </a:tr>
            </a:tbl>
          </a:graphicData>
        </a:graphic>
      </p:graphicFrame>
      <p:sp>
        <p:nvSpPr>
          <p:cNvPr id="64" name="Прямоугольник: скругленные углы 63">
            <a:extLst>
              <a:ext uri="{FF2B5EF4-FFF2-40B4-BE49-F238E27FC236}">
                <a16:creationId xmlns:a16="http://schemas.microsoft.com/office/drawing/2014/main" id="{5FDCEF4C-077E-48AD-8DD4-DFD06D853654}"/>
              </a:ext>
            </a:extLst>
          </p:cNvPr>
          <p:cNvSpPr/>
          <p:nvPr/>
        </p:nvSpPr>
        <p:spPr>
          <a:xfrm>
            <a:off x="2677743" y="1091107"/>
            <a:ext cx="1048643" cy="43967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4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ФОРМЫ </a:t>
            </a:r>
          </a:p>
        </p:txBody>
      </p:sp>
      <p:sp>
        <p:nvSpPr>
          <p:cNvPr id="65" name="Прямоугольник: скругленные углы 64">
            <a:extLst>
              <a:ext uri="{FF2B5EF4-FFF2-40B4-BE49-F238E27FC236}">
                <a16:creationId xmlns:a16="http://schemas.microsoft.com/office/drawing/2014/main" id="{90BDC6CA-2689-4442-BA4E-08B2C77C1517}"/>
              </a:ext>
            </a:extLst>
          </p:cNvPr>
          <p:cNvSpPr/>
          <p:nvPr/>
        </p:nvSpPr>
        <p:spPr>
          <a:xfrm>
            <a:off x="2677743" y="1667425"/>
            <a:ext cx="2477053" cy="30204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alt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«ПЕДАГОГ –ПЕДАГОГ» </a:t>
            </a:r>
          </a:p>
          <a:p>
            <a:pPr>
              <a:defRPr/>
            </a:pPr>
            <a:r>
              <a:rPr lang="ru-RU" alt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(ролевые модели)</a:t>
            </a:r>
          </a:p>
          <a:p>
            <a:pPr>
              <a:defRPr/>
            </a:pPr>
            <a:r>
              <a:rPr lang="ru-RU" alt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x-non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опытный педагог </a:t>
            </a: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x-non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молодой специалист</a:t>
            </a:r>
            <a:endParaRPr lang="ru-RU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x-non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лидер педагогического сообщества </a:t>
            </a: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x-non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педагог, испытывающий профессиональные </a:t>
            </a: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затруднения,</a:t>
            </a:r>
          </a:p>
          <a:p>
            <a:pPr>
              <a:defRPr/>
            </a:pP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x-non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педагог-новатор </a:t>
            </a: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x-non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консервативный педагог,</a:t>
            </a:r>
            <a:endParaRPr lang="ru-RU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x-non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опытный предметник </a:t>
            </a: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x-non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неопытный предметник.</a:t>
            </a:r>
            <a:endParaRPr lang="ru-RU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Прямоугольник: скругленные углы 65">
            <a:extLst>
              <a:ext uri="{FF2B5EF4-FFF2-40B4-BE49-F238E27FC236}">
                <a16:creationId xmlns:a16="http://schemas.microsoft.com/office/drawing/2014/main" id="{135568CA-417D-4B59-8836-B240643A0274}"/>
              </a:ext>
            </a:extLst>
          </p:cNvPr>
          <p:cNvSpPr/>
          <p:nvPr/>
        </p:nvSpPr>
        <p:spPr>
          <a:xfrm>
            <a:off x="-4242474" y="2210492"/>
            <a:ext cx="2375140" cy="9286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Дошкольные образовательные организации</a:t>
            </a:r>
          </a:p>
          <a:p>
            <a:pPr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651</a:t>
            </a:r>
          </a:p>
        </p:txBody>
      </p:sp>
      <p:sp>
        <p:nvSpPr>
          <p:cNvPr id="67" name="Прямоугольник: скругленные углы 66">
            <a:extLst>
              <a:ext uri="{FF2B5EF4-FFF2-40B4-BE49-F238E27FC236}">
                <a16:creationId xmlns:a16="http://schemas.microsoft.com/office/drawing/2014/main" id="{C18A6557-5B48-4F05-B771-D02AC9405CFD}"/>
              </a:ext>
            </a:extLst>
          </p:cNvPr>
          <p:cNvSpPr/>
          <p:nvPr/>
        </p:nvSpPr>
        <p:spPr>
          <a:xfrm>
            <a:off x="9862190" y="1029405"/>
            <a:ext cx="2169205" cy="4317948"/>
          </a:xfrm>
          <a:prstGeom prst="roundRect">
            <a:avLst/>
          </a:prstGeom>
          <a:solidFill>
            <a:srgbClr val="004E7E"/>
          </a:solidFill>
          <a:ln w="38100">
            <a:solidFill>
              <a:srgbClr val="9532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Проводятся </a:t>
            </a: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конкурсы</a:t>
            </a: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профессионального мастерства республиканского уровня: «</a:t>
            </a: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Эффективные практики наставничества в  образовательных организациях Республики Башкортостан</a:t>
            </a: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»; команд молодых педагогов «</a:t>
            </a: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Magister </a:t>
            </a:r>
            <a:r>
              <a:rPr lang="en-US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posterum</a:t>
            </a: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 будущего</a:t>
            </a: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», «</a:t>
            </a: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Методическая команда</a:t>
            </a: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1400" dirty="0"/>
          </a:p>
        </p:txBody>
      </p:sp>
      <p:graphicFrame>
        <p:nvGraphicFramePr>
          <p:cNvPr id="72" name="Схема 71">
            <a:extLst>
              <a:ext uri="{FF2B5EF4-FFF2-40B4-BE49-F238E27FC236}">
                <a16:creationId xmlns:a16="http://schemas.microsoft.com/office/drawing/2014/main" id="{C1E3A42F-BF7C-4180-905F-5227EE53E8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0859592"/>
              </p:ext>
            </p:extLst>
          </p:nvPr>
        </p:nvGraphicFramePr>
        <p:xfrm>
          <a:off x="13167591" y="12777603"/>
          <a:ext cx="4524125" cy="66675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cxnSp>
        <p:nvCxnSpPr>
          <p:cNvPr id="38" name="Соединитель: уступ 37">
            <a:extLst>
              <a:ext uri="{FF2B5EF4-FFF2-40B4-BE49-F238E27FC236}">
                <a16:creationId xmlns:a16="http://schemas.microsoft.com/office/drawing/2014/main" id="{5ADB1E33-4BA6-43A9-9820-65DCB6C67E6D}"/>
              </a:ext>
            </a:extLst>
          </p:cNvPr>
          <p:cNvCxnSpPr>
            <a:cxnSpLocks/>
            <a:stCxn id="64" idx="3"/>
            <a:endCxn id="65" idx="0"/>
          </p:cNvCxnSpPr>
          <p:nvPr/>
        </p:nvCxnSpPr>
        <p:spPr>
          <a:xfrm>
            <a:off x="3726386" y="1310943"/>
            <a:ext cx="189884" cy="35648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Прямоугольник: скругленные углы 76">
            <a:extLst>
              <a:ext uri="{FF2B5EF4-FFF2-40B4-BE49-F238E27FC236}">
                <a16:creationId xmlns:a16="http://schemas.microsoft.com/office/drawing/2014/main" id="{F7BC1F6A-7573-4BC3-8565-78EB0B8E37FE}"/>
              </a:ext>
            </a:extLst>
          </p:cNvPr>
          <p:cNvSpPr/>
          <p:nvPr/>
        </p:nvSpPr>
        <p:spPr>
          <a:xfrm>
            <a:off x="7403883" y="1013046"/>
            <a:ext cx="2367266" cy="861803"/>
          </a:xfrm>
          <a:prstGeom prst="roundRect">
            <a:avLst/>
          </a:prstGeom>
          <a:solidFill>
            <a:srgbClr val="7030A0"/>
          </a:solidFill>
          <a:ln w="76200">
            <a:solidFill>
              <a:srgbClr val="9532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Мероприятия</a:t>
            </a: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рамках реализации </a:t>
            </a:r>
            <a:b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наставничества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Прямоугольник: скругленные углы 77">
            <a:extLst>
              <a:ext uri="{FF2B5EF4-FFF2-40B4-BE49-F238E27FC236}">
                <a16:creationId xmlns:a16="http://schemas.microsoft.com/office/drawing/2014/main" id="{89D477B7-1BCE-403A-BC24-88915960B213}"/>
              </a:ext>
            </a:extLst>
          </p:cNvPr>
          <p:cNvSpPr/>
          <p:nvPr/>
        </p:nvSpPr>
        <p:spPr>
          <a:xfrm>
            <a:off x="7399150" y="1983928"/>
            <a:ext cx="2371998" cy="568740"/>
          </a:xfrm>
          <a:prstGeom prst="roundRect">
            <a:avLst/>
          </a:prstGeom>
          <a:solidFill>
            <a:srgbClr val="004E7E"/>
          </a:solidFill>
          <a:ln w="38100">
            <a:solidFill>
              <a:srgbClr val="9532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Проводятся вебинары «</a:t>
            </a:r>
            <a:r>
              <a:rPr lang="ru-RU" sz="14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Час наставничества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79" name="Прямоугольник: скругленные углы 78">
            <a:extLst>
              <a:ext uri="{FF2B5EF4-FFF2-40B4-BE49-F238E27FC236}">
                <a16:creationId xmlns:a16="http://schemas.microsoft.com/office/drawing/2014/main" id="{43F2CD47-FA3A-44CD-AC51-725E8F2A7034}"/>
              </a:ext>
            </a:extLst>
          </p:cNvPr>
          <p:cNvSpPr/>
          <p:nvPr/>
        </p:nvSpPr>
        <p:spPr>
          <a:xfrm>
            <a:off x="7406224" y="2619141"/>
            <a:ext cx="2375140" cy="1352269"/>
          </a:xfrm>
          <a:prstGeom prst="roundRect">
            <a:avLst/>
          </a:prstGeom>
          <a:solidFill>
            <a:srgbClr val="004E7E"/>
          </a:solidFill>
          <a:ln w="38100">
            <a:solidFill>
              <a:srgbClr val="9532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Реализуется</a:t>
            </a:r>
            <a:r>
              <a:rPr lang="en-US" sz="14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конференция «</a:t>
            </a:r>
            <a:r>
              <a:rPr lang="ru-RU" sz="14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Наставничество как инструмент решения приоритетных задач в области образования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1400" dirty="0"/>
          </a:p>
        </p:txBody>
      </p:sp>
      <p:sp>
        <p:nvSpPr>
          <p:cNvPr id="80" name="Прямоугольник: скругленные углы 79">
            <a:extLst>
              <a:ext uri="{FF2B5EF4-FFF2-40B4-BE49-F238E27FC236}">
                <a16:creationId xmlns:a16="http://schemas.microsoft.com/office/drawing/2014/main" id="{9573E0AD-3245-4798-BE85-1AB24D6E508E}"/>
              </a:ext>
            </a:extLst>
          </p:cNvPr>
          <p:cNvSpPr/>
          <p:nvPr/>
        </p:nvSpPr>
        <p:spPr>
          <a:xfrm>
            <a:off x="7397941" y="4033133"/>
            <a:ext cx="2373207" cy="741346"/>
          </a:xfrm>
          <a:prstGeom prst="roundRect">
            <a:avLst/>
          </a:prstGeom>
          <a:solidFill>
            <a:srgbClr val="004E7E"/>
          </a:solidFill>
          <a:ln w="38100">
            <a:solidFill>
              <a:srgbClr val="9532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Функционирует «</a:t>
            </a:r>
            <a:r>
              <a:rPr lang="ru-RU" sz="14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Региональный клуб наставников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1400" dirty="0"/>
          </a:p>
        </p:txBody>
      </p:sp>
      <p:sp>
        <p:nvSpPr>
          <p:cNvPr id="81" name="Прямоугольник: скругленные углы 80">
            <a:extLst>
              <a:ext uri="{FF2B5EF4-FFF2-40B4-BE49-F238E27FC236}">
                <a16:creationId xmlns:a16="http://schemas.microsoft.com/office/drawing/2014/main" id="{14C64C08-2B35-4D3C-A38F-C7702120A2EE}"/>
              </a:ext>
            </a:extLst>
          </p:cNvPr>
          <p:cNvSpPr/>
          <p:nvPr/>
        </p:nvSpPr>
        <p:spPr>
          <a:xfrm>
            <a:off x="7401085" y="4836202"/>
            <a:ext cx="2370063" cy="513687"/>
          </a:xfrm>
          <a:prstGeom prst="roundRect">
            <a:avLst/>
          </a:prstGeom>
          <a:solidFill>
            <a:srgbClr val="004E7E"/>
          </a:solidFill>
          <a:ln w="38100">
            <a:solidFill>
              <a:srgbClr val="9532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Действует «</a:t>
            </a: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Школа молодого педагога</a:t>
            </a: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1400" dirty="0"/>
          </a:p>
        </p:txBody>
      </p:sp>
      <p:sp>
        <p:nvSpPr>
          <p:cNvPr id="91" name="Прямоугольник: скругленные углы 90">
            <a:extLst>
              <a:ext uri="{FF2B5EF4-FFF2-40B4-BE49-F238E27FC236}">
                <a16:creationId xmlns:a16="http://schemas.microsoft.com/office/drawing/2014/main" id="{9F77238B-4D1D-4B3C-ACED-415CCFCF6048}"/>
              </a:ext>
            </a:extLst>
          </p:cNvPr>
          <p:cNvSpPr/>
          <p:nvPr/>
        </p:nvSpPr>
        <p:spPr>
          <a:xfrm>
            <a:off x="2677743" y="4824496"/>
            <a:ext cx="2477053" cy="18846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педагогических работников охваченных целевой моделью  наставничества составляет </a:t>
            </a:r>
            <a:r>
              <a:rPr lang="ru-RU" sz="1400" b="1" dirty="0">
                <a:solidFill>
                  <a:srgbClr val="9532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14957</a:t>
            </a: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человек</a:t>
            </a: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FB6A3E30-F468-4AD3-A2C3-B1A6F59DF1C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923" y="3890994"/>
            <a:ext cx="1958056" cy="1414345"/>
          </a:xfrm>
          <a:prstGeom prst="rect">
            <a:avLst/>
          </a:prstGeom>
          <a:ln w="38100">
            <a:solidFill>
              <a:srgbClr val="9532AC"/>
            </a:solidFill>
          </a:ln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BE6E2DD5-B0A0-4819-AAA5-C3C3F38A2FC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653" y="1029405"/>
            <a:ext cx="1946174" cy="1455380"/>
          </a:xfrm>
          <a:prstGeom prst="rect">
            <a:avLst/>
          </a:prstGeom>
          <a:ln w="38100">
            <a:solidFill>
              <a:srgbClr val="9532AC"/>
            </a:solidFill>
          </a:ln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3CF5A443-8786-45B7-BF80-71E5E7EDF7C5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923" y="2439682"/>
            <a:ext cx="1939904" cy="1455380"/>
          </a:xfrm>
          <a:prstGeom prst="rect">
            <a:avLst/>
          </a:prstGeom>
          <a:ln w="38100">
            <a:solidFill>
              <a:srgbClr val="9532AC"/>
            </a:solidFill>
          </a:ln>
        </p:spPr>
      </p:pic>
      <p:sp>
        <p:nvSpPr>
          <p:cNvPr id="102" name="Прямоугольник: скругленные углы 101">
            <a:extLst>
              <a:ext uri="{FF2B5EF4-FFF2-40B4-BE49-F238E27FC236}">
                <a16:creationId xmlns:a16="http://schemas.microsoft.com/office/drawing/2014/main" id="{246A5524-D2F6-48F3-8D16-78E7B9E8CC21}"/>
              </a:ext>
            </a:extLst>
          </p:cNvPr>
          <p:cNvSpPr/>
          <p:nvPr/>
        </p:nvSpPr>
        <p:spPr>
          <a:xfrm>
            <a:off x="5289483" y="5402683"/>
            <a:ext cx="6741912" cy="1418646"/>
          </a:xfrm>
          <a:prstGeom prst="roundRect">
            <a:avLst/>
          </a:prstGeom>
          <a:solidFill>
            <a:srgbClr val="004E7E"/>
          </a:solidFill>
          <a:ln w="38100">
            <a:solidFill>
              <a:srgbClr val="9532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Аттестация на квалификационную категорию </a:t>
            </a:r>
            <a:r>
              <a:rPr lang="ru-RU" sz="1400" b="1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«педагог-наставник»</a:t>
            </a:r>
            <a:r>
              <a:rPr lang="ru-RU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в Республике Башкортостан проходит в соответствии с федеральным Порядком, утверждённым приказом Министерства просвещения РФ от 24 марта 2023 года №196, и региональным </a:t>
            </a:r>
            <a:r>
              <a:rPr lang="ru-RU" sz="1400" b="1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Административным регламентом</a:t>
            </a:r>
            <a:r>
              <a:rPr lang="ru-RU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(утверждён приказом Министерства образования и науки РБ от 14.09.2022 №2272).</a:t>
            </a:r>
            <a:endParaRPr lang="ru-RU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263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"/>
          <p:cNvSpPr txBox="1">
            <a:spLocks/>
          </p:cNvSpPr>
          <p:nvPr/>
        </p:nvSpPr>
        <p:spPr>
          <a:xfrm>
            <a:off x="0" y="119291"/>
            <a:ext cx="12204003" cy="861803"/>
          </a:xfrm>
          <a:prstGeom prst="rect">
            <a:avLst/>
          </a:prstGeom>
          <a:solidFill>
            <a:schemeClr val="accent1"/>
          </a:solidFill>
        </p:spPr>
        <p:txBody>
          <a:bodyPr wrap="square" lIns="121947" tIns="60974" rIns="121947" bIns="60974"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Адресная методическая поддержка и непрерывное сопровождение педагогических  работников Республики Башкортостан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4B28FB64-A807-46D5-A124-456E2F22A6FB}"/>
              </a:ext>
            </a:extLst>
          </p:cNvPr>
          <p:cNvSpPr/>
          <p:nvPr/>
        </p:nvSpPr>
        <p:spPr>
          <a:xfrm>
            <a:off x="469558" y="3785198"/>
            <a:ext cx="5956984" cy="4992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и сопровождение индивидуальных образовательных маршрутов (ИОМ);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CD273068-A363-41E7-80AC-8FE0CB2333B4}"/>
              </a:ext>
            </a:extLst>
          </p:cNvPr>
          <p:cNvSpPr/>
          <p:nvPr/>
        </p:nvSpPr>
        <p:spPr>
          <a:xfrm>
            <a:off x="469558" y="5063781"/>
            <a:ext cx="5956984" cy="4992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Координация деятельности региональной системы научно-методического  сопровождения педагогических работников;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9BCF3C10-D78D-4939-9FBB-8CC81B1E394D}"/>
              </a:ext>
            </a:extLst>
          </p:cNvPr>
          <p:cNvSpPr/>
          <p:nvPr/>
        </p:nvSpPr>
        <p:spPr>
          <a:xfrm>
            <a:off x="469558" y="4424489"/>
            <a:ext cx="5956984" cy="4992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Реализация практических модулей ДПП</a:t>
            </a:r>
          </a:p>
          <a:p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базе </a:t>
            </a:r>
            <a:r>
              <a:rPr lang="ru-RU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стажировочных</a:t>
            </a: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площадок;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EA959877-6C74-4E45-A2E8-57810B384522}"/>
              </a:ext>
            </a:extLst>
          </p:cNvPr>
          <p:cNvSpPr/>
          <p:nvPr/>
        </p:nvSpPr>
        <p:spPr>
          <a:xfrm>
            <a:off x="469558" y="5703075"/>
            <a:ext cx="5956984" cy="9328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Обучение педагогических работников и управленческих кадров по федеральным и разработанным программам ДПО, отвечающих современным задачам  системы образования.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A62D5870-D1D0-4F90-B4D9-FCE541B168B7}"/>
              </a:ext>
            </a:extLst>
          </p:cNvPr>
          <p:cNvSpPr/>
          <p:nvPr/>
        </p:nvSpPr>
        <p:spPr>
          <a:xfrm>
            <a:off x="469557" y="1895968"/>
            <a:ext cx="5956984" cy="4992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Выявление профессиональных дефицитов педагогических работников и  управленческих кадров;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23E7CF00-49F4-4A75-8FF9-E14B708DC38E}"/>
              </a:ext>
            </a:extLst>
          </p:cNvPr>
          <p:cNvSpPr/>
          <p:nvPr/>
        </p:nvSpPr>
        <p:spPr>
          <a:xfrm>
            <a:off x="469558" y="2550540"/>
            <a:ext cx="5956984" cy="4992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Адресная поддержка и сопровождение педагогических работников в возрасте  до 35 лет и в первые три года работы;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314E6614-24C4-4550-A687-0AB133097081}"/>
              </a:ext>
            </a:extLst>
          </p:cNvPr>
          <p:cNvSpPr/>
          <p:nvPr/>
        </p:nvSpPr>
        <p:spPr>
          <a:xfrm>
            <a:off x="469557" y="1278639"/>
            <a:ext cx="5956984" cy="4992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Внедрение и реализация целевой модели наставничества педагогических  работников;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33BF36D5-F03A-4E4F-8831-44E6FD490EBA}"/>
              </a:ext>
            </a:extLst>
          </p:cNvPr>
          <p:cNvSpPr/>
          <p:nvPr/>
        </p:nvSpPr>
        <p:spPr>
          <a:xfrm>
            <a:off x="469557" y="3167869"/>
            <a:ext cx="5956984" cy="4992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и тиражирование лучших инновационных педагогических и  управленческих практик;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DE85E9AB-7E45-4139-B150-EF6D6A689B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917" y="4533688"/>
            <a:ext cx="2728057" cy="2048213"/>
          </a:xfrm>
          <a:prstGeom prst="rect">
            <a:avLst/>
          </a:prstGeom>
          <a:ln w="38100">
            <a:solidFill>
              <a:srgbClr val="9532AC"/>
            </a:solidFill>
          </a:ln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FBE467B-CC53-49C5-9CFD-48B9CA616F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862" y="2550540"/>
            <a:ext cx="3047781" cy="2455063"/>
          </a:xfrm>
          <a:prstGeom prst="rect">
            <a:avLst/>
          </a:prstGeom>
          <a:ln w="38100">
            <a:solidFill>
              <a:srgbClr val="9532AC"/>
            </a:solidFill>
          </a:ln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F8A70141-DF65-4442-A612-F9D4198E588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917" y="1117437"/>
            <a:ext cx="2830419" cy="1932382"/>
          </a:xfrm>
          <a:prstGeom prst="rect">
            <a:avLst/>
          </a:prstGeom>
          <a:ln w="38100">
            <a:solidFill>
              <a:srgbClr val="9532AC"/>
            </a:solidFill>
          </a:ln>
        </p:spPr>
      </p:pic>
    </p:spTree>
    <p:extLst>
      <p:ext uri="{BB962C8B-B14F-4D97-AF65-F5344CB8AC3E}">
        <p14:creationId xmlns:p14="http://schemas.microsoft.com/office/powerpoint/2010/main" val="814782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9C0FD59-E61B-4BAE-BAC1-EAE3F5BE51F1}"/>
              </a:ext>
            </a:extLst>
          </p:cNvPr>
          <p:cNvSpPr/>
          <p:nvPr/>
        </p:nvSpPr>
        <p:spPr>
          <a:xfrm>
            <a:off x="251520" y="1196752"/>
            <a:ext cx="1194048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ahnschrift SemiCondensed" panose="020B0502040204020203" pitchFamily="34" charset="0"/>
              </a:rPr>
              <a:t>Республиканский конкурс «Методическая команда» проходит в три этапа:</a:t>
            </a:r>
          </a:p>
          <a:p>
            <a:pPr algn="ctr"/>
            <a:endParaRPr lang="ru-RU" b="1" dirty="0">
              <a:solidFill>
                <a:schemeClr val="tx2">
                  <a:lumMod val="75000"/>
                </a:schemeClr>
              </a:solidFill>
              <a:latin typeface="Bahnschrift SemiCondensed" panose="020B0502040204020203" pitchFamily="34" charset="0"/>
            </a:endParaRPr>
          </a:p>
          <a:p>
            <a:pPr algn="just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ahnschrift SemiCondensed" panose="020B0502040204020203" pitchFamily="34" charset="0"/>
              </a:rPr>
              <a:t>I этап: диагностический (заочный) -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Bahnschrift SemiCondensed" panose="020B0502040204020203" pitchFamily="34" charset="0"/>
              </a:rPr>
              <a:t>с 22 сентября по 30 сентября 2026 года. 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Bahnschrift SemiCondensed" panose="020B0502040204020203" pitchFamily="34" charset="0"/>
            </a:endParaRPr>
          </a:p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ahnschrift SemiCondensed" panose="020B0502040204020203" pitchFamily="34" charset="0"/>
              </a:rPr>
              <a:t>II этапа: отборочный (очный) – 23 октября 2026 года -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Bahnschrift SemiCondensed" panose="020B0502040204020203" pitchFamily="34" charset="0"/>
              </a:rPr>
              <a:t>Презентация  Визитной карточки команды.</a:t>
            </a:r>
          </a:p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ahnschrift SemiCondensed" panose="020B0502040204020203" pitchFamily="34" charset="0"/>
              </a:rPr>
              <a:t>III этапа: финальный (очный)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Bahnschrift SemiCondensed" panose="020B0502040204020203" pitchFamily="34" charset="0"/>
              </a:rPr>
              <a:t>– 23 октября 2026 года - «Методический консилиум» 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Bahnschrift SemiCondensed" panose="020B0502040204020203" pitchFamily="34" charset="0"/>
              </a:rPr>
              <a:t>Конкурсное испытание «Методический консилиум» проводится в три последовательных раунда, каждый из которых имеет свою специфику, направленность и уровень сложности. 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Bahnschrift SemiCondensed" panose="020B0502040204020203" pitchFamily="34" charset="0"/>
              </a:rPr>
              <a:t>Раунд 1. «Разминка умов» 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Bahnschrift SemiCondensed" panose="020B0502040204020203" pitchFamily="34" charset="0"/>
              </a:rPr>
              <a:t>Раунд 2. «Профессиональный синтез» 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Bahnschrift SemiCondensed" panose="020B0502040204020203" pitchFamily="34" charset="0"/>
              </a:rPr>
              <a:t>Раунд 3. «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Bahnschrift SemiCondensed" panose="020B0502040204020203" pitchFamily="34" charset="0"/>
              </a:rPr>
              <a:t>Метапредметная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Bahnschrift SemiCondensed" panose="020B0502040204020203" pitchFamily="34" charset="0"/>
              </a:rPr>
              <a:t> интуиция» </a:t>
            </a:r>
          </a:p>
          <a:p>
            <a:pPr algn="just"/>
            <a:endParaRPr lang="ru-RU" dirty="0">
              <a:solidFill>
                <a:schemeClr val="tx2">
                  <a:lumMod val="75000"/>
                </a:schemeClr>
              </a:solidFill>
              <a:latin typeface="Bahnschrift SemiCondensed" panose="020B0502040204020203" pitchFamily="34" charset="0"/>
            </a:endParaRPr>
          </a:p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Bahnschrift SemiCondensed" panose="020B0502040204020203" pitchFamily="34" charset="0"/>
              </a:rPr>
              <a:t>Контактное лицо по организационным вопросам:    </a:t>
            </a:r>
          </a:p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Bahnschrift SemiCondensed" panose="020B0502040204020203" pitchFamily="34" charset="0"/>
              </a:rPr>
              <a:t>Сафиуллина Ильнара Исрафиловна, </a:t>
            </a:r>
          </a:p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Bahnschrift SemiCondensed" panose="020B0502040204020203" pitchFamily="34" charset="0"/>
              </a:rPr>
              <a:t>тел.: +7 917 791-96-53</a:t>
            </a:r>
          </a:p>
          <a:p>
            <a:pPr algn="ctr"/>
            <a:endParaRPr lang="ru-RU" dirty="0">
              <a:solidFill>
                <a:schemeClr val="tx2">
                  <a:lumMod val="75000"/>
                </a:schemeClr>
              </a:solidFill>
              <a:latin typeface="Bahnschrift SemiCondensed" panose="020B0502040204020203" pitchFamily="34" charset="0"/>
            </a:endParaRPr>
          </a:p>
          <a:p>
            <a:pPr algn="ctr"/>
            <a:endParaRPr lang="ru-RU" dirty="0">
              <a:solidFill>
                <a:schemeClr val="tx2">
                  <a:lumMod val="75000"/>
                </a:schemeClr>
              </a:solidFill>
              <a:latin typeface="Bahnschrift SemiCondensed" panose="020B0502040204020203" pitchFamily="34" charset="0"/>
            </a:endParaRPr>
          </a:p>
          <a:p>
            <a:pPr algn="just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Bahnschrift SemiCondensed" panose="020B0502040204020203" pitchFamily="34" charset="0"/>
              </a:rPr>
              <a:t>Заявка оформляется по ссылке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Bahnschrift SemiCondensed" panose="020B0502040204020203" pitchFamily="34" charset="0"/>
                <a:hlinkClick r:id="rId2"/>
              </a:rPr>
              <a:t>https://forms.yandex.ru/u/6a38c28deb6146620a9c1d94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Bahnschrift SemiCondensed" panose="020B0502040204020203" pitchFamily="34" charset="0"/>
              </a:rPr>
              <a:t>   </a:t>
            </a:r>
          </a:p>
          <a:p>
            <a:pPr algn="just"/>
            <a:endParaRPr lang="ru-RU" dirty="0">
              <a:solidFill>
                <a:schemeClr val="tx2">
                  <a:lumMod val="75000"/>
                </a:schemeClr>
              </a:solidFill>
              <a:latin typeface="Bahnschrift SemiCondensed" panose="020B0502040204020203" pitchFamily="34" charset="0"/>
            </a:endParaRPr>
          </a:p>
          <a:p>
            <a:pPr algn="just"/>
            <a:endParaRPr lang="ru-RU" dirty="0">
              <a:solidFill>
                <a:schemeClr val="tx2">
                  <a:lumMod val="75000"/>
                </a:schemeClr>
              </a:solidFill>
              <a:latin typeface="Bahnschrift SemiCondensed" panose="020B0502040204020203" pitchFamily="34" charset="0"/>
            </a:endParaRPr>
          </a:p>
        </p:txBody>
      </p:sp>
      <p:pic>
        <p:nvPicPr>
          <p:cNvPr id="5" name="Picture 2" descr="C:\Users\magpo\Downloads\1cd1ff9b-62bf-49f7-b03f-95383df298b0.jpg">
            <a:extLst>
              <a:ext uri="{FF2B5EF4-FFF2-40B4-BE49-F238E27FC236}">
                <a16:creationId xmlns:a16="http://schemas.microsoft.com/office/drawing/2014/main" id="{FC604DE0-D74B-42AD-944D-98A2AEFA4D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6135" y="3429000"/>
            <a:ext cx="1697509" cy="1697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61016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6D4FB92-DB36-4E48-8B60-9201FE6ACE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384" y="1152914"/>
            <a:ext cx="2600325" cy="26860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9922850-EEB3-406A-A53A-AEC28016484F}"/>
              </a:ext>
            </a:extLst>
          </p:cNvPr>
          <p:cNvSpPr txBox="1"/>
          <p:nvPr/>
        </p:nvSpPr>
        <p:spPr>
          <a:xfrm>
            <a:off x="3452327" y="1632857"/>
            <a:ext cx="8014995" cy="3008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Форум «Молодой педагог- педагог будущего»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680" algn="just"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Организатор Форума: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Центр непрерывного повышения педагогического мастерства педагогических работников ГБПОУ «Уфимский многопрофильный профессиональный колледж» (ЦНППМПР ГБПОУ УМПК)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60680" algn="just"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Место проведения: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ЦНППМПР ГБПОУ Уфимский многопрофильный профессиональный колледж, г. Уфа, ул.  Российская, 100/3, 3 этаж.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60680" algn="just"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Дата проведения: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22 сентября 2026г.</a:t>
            </a:r>
          </a:p>
          <a:p>
            <a:pPr indent="360680"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Контактное лицо: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Кучукова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Альбина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Виловна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преподаватель ЦНППМ ПР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442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ый треугольник 22"/>
          <p:cNvSpPr/>
          <p:nvPr/>
        </p:nvSpPr>
        <p:spPr>
          <a:xfrm>
            <a:off x="0" y="5924553"/>
            <a:ext cx="9480376" cy="933449"/>
          </a:xfrm>
          <a:prstGeom prst="rtTriangle">
            <a:avLst/>
          </a:prstGeom>
          <a:solidFill>
            <a:srgbClr val="EB5E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396" tIns="51198" rIns="102396" bIns="51198" spcCol="0" rtlCol="0" anchor="ctr"/>
          <a:lstStyle/>
          <a:p>
            <a:pPr algn="ctr"/>
            <a:endParaRPr lang="ru-RU"/>
          </a:p>
        </p:txBody>
      </p:sp>
      <p:sp>
        <p:nvSpPr>
          <p:cNvPr id="22" name="Прямоугольный треугольник 21"/>
          <p:cNvSpPr/>
          <p:nvPr/>
        </p:nvSpPr>
        <p:spPr>
          <a:xfrm flipH="1">
            <a:off x="5015880" y="5924553"/>
            <a:ext cx="7176120" cy="933449"/>
          </a:xfrm>
          <a:prstGeom prst="rtTriangle">
            <a:avLst/>
          </a:prstGeom>
          <a:solidFill>
            <a:srgbClr val="373C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396" tIns="51198" rIns="102396" bIns="51198" spcCol="0"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0AC313-76B8-4305-86A8-74B9C1A9A598}"/>
              </a:ext>
            </a:extLst>
          </p:cNvPr>
          <p:cNvSpPr txBox="1"/>
          <p:nvPr/>
        </p:nvSpPr>
        <p:spPr>
          <a:xfrm>
            <a:off x="1084050" y="3429000"/>
            <a:ext cx="9834465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</a:p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538B8A0-0FAF-4864-AA17-4BC011B1BE3F}"/>
                  </a:ext>
                </a:extLst>
              </p:cNvPr>
              <p:cNvSpPr txBox="1"/>
              <p:nvPr/>
            </p:nvSpPr>
            <p:spPr>
              <a:xfrm>
                <a:off x="0" y="100631"/>
                <a:ext cx="12192000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Министерство просвещения Республики Башкортостан</m:t>
                      </m:r>
                    </m:oMath>
                  </m:oMathPara>
                </a14:m>
                <a:endParaRPr lang="ru-RU" b="0" i="1" dirty="0">
                  <a:solidFill>
                    <a:schemeClr val="accent1">
                      <a:lumMod val="5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Центр непрерывного повышения профессионального мастерства педагогических работников </m:t>
                      </m:r>
                    </m:oMath>
                  </m:oMathPara>
                </a14:m>
                <a:endParaRPr lang="ru-RU" dirty="0">
                  <a:solidFill>
                    <a:schemeClr val="accent1">
                      <a:lumMod val="5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ГБПОУ Уфимский многопрофильный профессиональный колледж </m:t>
                      </m:r>
                    </m:oMath>
                  </m:oMathPara>
                </a14:m>
                <a:endParaRPr lang="ru-RU" i="1" dirty="0">
                  <a:solidFill>
                    <a:schemeClr val="accent1">
                      <a:lumMod val="50000"/>
                    </a:schemeClr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538B8A0-0FAF-4864-AA17-4BC011B1BE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00631"/>
                <a:ext cx="12192000" cy="923330"/>
              </a:xfrm>
              <a:prstGeom prst="rect">
                <a:avLst/>
              </a:prstGeom>
              <a:blipFill>
                <a:blip r:embed="rId2"/>
                <a:stretch>
                  <a:fillRect b="-529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Рисунок 4">
            <a:extLst>
              <a:ext uri="{FF2B5EF4-FFF2-40B4-BE49-F238E27FC236}">
                <a16:creationId xmlns:a16="http://schemas.microsoft.com/office/drawing/2014/main" id="{37F3E9F6-B1BE-4F42-BE4C-36DE4D0474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4130" y="904706"/>
            <a:ext cx="1708770" cy="65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02022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1372</TotalTime>
  <Words>1070</Words>
  <Application>Microsoft Office PowerPoint</Application>
  <PresentationFormat>Широкоэкранный</PresentationFormat>
  <Paragraphs>163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Bahnschrift SemiCondensed</vt:lpstr>
      <vt:lpstr>Calibri</vt:lpstr>
      <vt:lpstr>Calibri Light</vt:lpstr>
      <vt:lpstr>Cambria Math</vt:lpstr>
      <vt:lpstr>Helvetica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Пестова Любовь Викторовна</dc:creator>
  <cp:lastModifiedBy>User</cp:lastModifiedBy>
  <cp:revision>177</cp:revision>
  <dcterms:created xsi:type="dcterms:W3CDTF">2026-08-05T06:10:53Z</dcterms:created>
  <dcterms:modified xsi:type="dcterms:W3CDTF">2026-09-16T08:35:55Z</dcterms:modified>
</cp:coreProperties>
</file>